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3.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4.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5.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6.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7.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8.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943" r:id="rId1"/>
    <p:sldMasterId id="2147483944" r:id="rId2"/>
    <p:sldMasterId id="2147483945" r:id="rId3"/>
    <p:sldMasterId id="2147483946" r:id="rId4"/>
    <p:sldMasterId id="2147483947" r:id="rId5"/>
    <p:sldMasterId id="2147483948" r:id="rId6"/>
    <p:sldMasterId id="2147483949" r:id="rId7"/>
    <p:sldMasterId id="2147483950" r:id="rId8"/>
    <p:sldMasterId id="2147483951" r:id="rId9"/>
  </p:sldMasterIdLst>
  <p:notesMasterIdLst>
    <p:notesMasterId r:id="rId84"/>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 id="303" r:id="rId57"/>
    <p:sldId id="304" r:id="rId58"/>
    <p:sldId id="305" r:id="rId59"/>
    <p:sldId id="306" r:id="rId60"/>
    <p:sldId id="307" r:id="rId61"/>
    <p:sldId id="308" r:id="rId62"/>
    <p:sldId id="309" r:id="rId63"/>
    <p:sldId id="310" r:id="rId64"/>
    <p:sldId id="311" r:id="rId65"/>
    <p:sldId id="312" r:id="rId66"/>
    <p:sldId id="313" r:id="rId67"/>
    <p:sldId id="314" r:id="rId68"/>
    <p:sldId id="315" r:id="rId69"/>
    <p:sldId id="316" r:id="rId70"/>
    <p:sldId id="317" r:id="rId71"/>
    <p:sldId id="318" r:id="rId72"/>
    <p:sldId id="319" r:id="rId73"/>
    <p:sldId id="320" r:id="rId74"/>
    <p:sldId id="321" r:id="rId75"/>
    <p:sldId id="322" r:id="rId76"/>
    <p:sldId id="323" r:id="rId77"/>
    <p:sldId id="324" r:id="rId78"/>
    <p:sldId id="325" r:id="rId79"/>
    <p:sldId id="326" r:id="rId80"/>
    <p:sldId id="327" r:id="rId81"/>
    <p:sldId id="328" r:id="rId82"/>
    <p:sldId id="329" r:id="rId83"/>
  </p:sldIdLst>
  <p:sldSz cx="9144000" cy="5143500" type="screen16x9"/>
  <p:notesSz cx="6858000" cy="9144000"/>
  <p:embeddedFontLst>
    <p:embeddedFont>
      <p:font typeface="Cabin" pitchFamily="2" charset="77"/>
      <p:regular r:id="rId85"/>
      <p:bold r:id="rId86"/>
      <p:italic r:id="rId87"/>
      <p:boldItalic r:id="rId88"/>
    </p:embeddedFont>
    <p:embeddedFont>
      <p:font typeface="DM Serif Text" pitchFamily="2" charset="0"/>
      <p:regular r:id="rId89"/>
      <p:italic r:id="rId90"/>
    </p:embeddedFont>
    <p:embeddedFont>
      <p:font typeface="Fira Sans Extra Condensed Medium" panose="020B0603050000020004" pitchFamily="34" charset="0"/>
      <p:regular r:id="rId91"/>
      <p:bold r:id="rId92"/>
      <p:italic r:id="rId93"/>
      <p:boldItalic r:id="rId94"/>
    </p:embeddedFont>
    <p:embeddedFont>
      <p:font typeface="Gilda Display" pitchFamily="2" charset="77"/>
      <p:regular r:id="rId95"/>
    </p:embeddedFont>
    <p:embeddedFont>
      <p:font typeface="Karla" panose="020F0502020204030204" pitchFamily="34" charset="0"/>
      <p:regular r:id="rId96"/>
      <p:bold r:id="rId97"/>
      <p:italic r:id="rId98"/>
      <p:boldItalic r:id="rId99"/>
    </p:embeddedFont>
    <p:embeddedFont>
      <p:font typeface="Lemonada" pitchFamily="2" charset="-78"/>
      <p:regular r:id="rId100"/>
      <p:bold r:id="rId101"/>
    </p:embeddedFont>
    <p:embeddedFont>
      <p:font typeface="Lemonada Medium" pitchFamily="2" charset="-78"/>
      <p:regular r:id="rId102"/>
      <p:bold r:id="rId103"/>
    </p:embeddedFont>
    <p:embeddedFont>
      <p:font typeface="Milonga" pitchFamily="82" charset="0"/>
      <p:regular r:id="rId104"/>
    </p:embeddedFont>
    <p:embeddedFont>
      <p:font typeface="Nunito Light" panose="020F0302020204030204" pitchFamily="34" charset="0"/>
      <p:regular r:id="rId105"/>
    </p:embeddedFont>
    <p:embeddedFont>
      <p:font typeface="Oswald" panose="020F0502020204030204" pitchFamily="34" charset="0"/>
      <p:regular r:id="rId106"/>
      <p:bold r:id="rId107"/>
    </p:embeddedFont>
    <p:embeddedFont>
      <p:font typeface="Poppins" pitchFamily="2" charset="77"/>
      <p:regular r:id="rId108"/>
      <p:bold r:id="rId109"/>
      <p:italic r:id="rId110"/>
      <p:boldItalic r:id="rId111"/>
    </p:embeddedFont>
    <p:embeddedFont>
      <p:font typeface="Poppins Light" panose="020B0604020202020204" pitchFamily="34" charset="0"/>
      <p:regular r:id="rId112"/>
      <p:bold r:id="rId113"/>
      <p:italic r:id="rId114"/>
      <p:boldItalic r:id="rId115"/>
    </p:embeddedFont>
    <p:embeddedFont>
      <p:font typeface="Raleway SemiBold" panose="020F0502020204030204" pitchFamily="34" charset="0"/>
      <p:bold r:id="rId116"/>
    </p:embeddedFont>
    <p:embeddedFont>
      <p:font typeface="Roboto Condensed Light" panose="020F0302020204030204" pitchFamily="34" charset="0"/>
      <p:regular r:id="rId117"/>
      <p:italic r:id="rId11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1"/>
    <p:restoredTop sz="94684"/>
  </p:normalViewPr>
  <p:slideViewPr>
    <p:cSldViewPr snapToGrid="0">
      <p:cViewPr varScale="1">
        <p:scale>
          <a:sx n="152" d="100"/>
          <a:sy n="152" d="100"/>
        </p:scale>
        <p:origin x="584" y="1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117" Type="http://schemas.openxmlformats.org/officeDocument/2006/relationships/font" Target="fonts/font33.fntdata"/><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notesMaster" Target="notesMasters/notesMaster1.xml"/><Relationship Id="rId89" Type="http://schemas.openxmlformats.org/officeDocument/2006/relationships/font" Target="fonts/font5.fntdata"/><Relationship Id="rId112" Type="http://schemas.openxmlformats.org/officeDocument/2006/relationships/font" Target="fonts/font28.fntdata"/><Relationship Id="rId16" Type="http://schemas.openxmlformats.org/officeDocument/2006/relationships/slide" Target="slides/slide7.xml"/><Relationship Id="rId107" Type="http://schemas.openxmlformats.org/officeDocument/2006/relationships/font" Target="fonts/font23.fntdata"/><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font" Target="fonts/font18.fntdata"/><Relationship Id="rId5" Type="http://schemas.openxmlformats.org/officeDocument/2006/relationships/slideMaster" Target="slideMasters/slideMaster5.xml"/><Relationship Id="rId90" Type="http://schemas.openxmlformats.org/officeDocument/2006/relationships/font" Target="fonts/font6.fntdata"/><Relationship Id="rId95" Type="http://schemas.openxmlformats.org/officeDocument/2006/relationships/font" Target="fonts/font11.fntdata"/><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113" Type="http://schemas.openxmlformats.org/officeDocument/2006/relationships/font" Target="fonts/font29.fntdata"/><Relationship Id="rId118" Type="http://schemas.openxmlformats.org/officeDocument/2006/relationships/font" Target="fonts/font34.fntdata"/><Relationship Id="rId80" Type="http://schemas.openxmlformats.org/officeDocument/2006/relationships/slide" Target="slides/slide71.xml"/><Relationship Id="rId85" Type="http://schemas.openxmlformats.org/officeDocument/2006/relationships/font" Target="fonts/font1.fntdata"/><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font" Target="fonts/font19.fntdata"/><Relationship Id="rId108" Type="http://schemas.openxmlformats.org/officeDocument/2006/relationships/font" Target="fonts/font24.fntdata"/><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font" Target="fonts/font7.fntdata"/><Relationship Id="rId96"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4.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font" Target="fonts/font30.fntdata"/><Relationship Id="rId119" Type="http://schemas.openxmlformats.org/officeDocument/2006/relationships/presProps" Target="presProps.xml"/><Relationship Id="rId44" Type="http://schemas.openxmlformats.org/officeDocument/2006/relationships/slide" Target="slides/slide35.xml"/><Relationship Id="rId60" Type="http://schemas.openxmlformats.org/officeDocument/2006/relationships/slide" Target="slides/slide51.xml"/><Relationship Id="rId65" Type="http://schemas.openxmlformats.org/officeDocument/2006/relationships/slide" Target="slides/slide56.xml"/><Relationship Id="rId81" Type="http://schemas.openxmlformats.org/officeDocument/2006/relationships/slide" Target="slides/slide72.xml"/><Relationship Id="rId86" Type="http://schemas.openxmlformats.org/officeDocument/2006/relationships/font" Target="fonts/font2.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font" Target="fonts/font25.fntdata"/><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font" Target="fonts/font13.fntdata"/><Relationship Id="rId104" Type="http://schemas.openxmlformats.org/officeDocument/2006/relationships/font" Target="fonts/font20.fntdata"/><Relationship Id="rId120"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font" Target="fonts/font8.fntdata"/><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font" Target="fonts/font3.fntdata"/><Relationship Id="rId110" Type="http://schemas.openxmlformats.org/officeDocument/2006/relationships/font" Target="fonts/font26.fntdata"/><Relationship Id="rId115" Type="http://schemas.openxmlformats.org/officeDocument/2006/relationships/font" Target="fonts/font31.fntdata"/><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font" Target="fonts/font16.fntdata"/><Relationship Id="rId105" Type="http://schemas.openxmlformats.org/officeDocument/2006/relationships/font" Target="fonts/font21.fntdata"/><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font" Target="fonts/font9.fntdata"/><Relationship Id="rId98" Type="http://schemas.openxmlformats.org/officeDocument/2006/relationships/font" Target="fonts/font14.fntdata"/><Relationship Id="rId121"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font" Target="fonts/font32.fntdata"/><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font" Target="fonts/font4.fntdata"/><Relationship Id="rId111" Type="http://schemas.openxmlformats.org/officeDocument/2006/relationships/font" Target="fonts/font27.fntdata"/><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106" Type="http://schemas.openxmlformats.org/officeDocument/2006/relationships/font" Target="fonts/font22.fntdata"/><Relationship Id="rId10" Type="http://schemas.openxmlformats.org/officeDocument/2006/relationships/slide" Target="slides/slide1.xml"/><Relationship Id="rId31" Type="http://schemas.openxmlformats.org/officeDocument/2006/relationships/slide" Target="slides/slide22.xml"/><Relationship Id="rId52" Type="http://schemas.openxmlformats.org/officeDocument/2006/relationships/slide" Target="slides/slide43.xml"/><Relationship Id="rId73" Type="http://schemas.openxmlformats.org/officeDocument/2006/relationships/slide" Target="slides/slide64.xml"/><Relationship Id="rId78" Type="http://schemas.openxmlformats.org/officeDocument/2006/relationships/slide" Target="slides/slide69.xml"/><Relationship Id="rId94" Type="http://schemas.openxmlformats.org/officeDocument/2006/relationships/font" Target="fonts/font10.fntdata"/><Relationship Id="rId99" Type="http://schemas.openxmlformats.org/officeDocument/2006/relationships/font" Target="fonts/font15.fntdata"/><Relationship Id="rId101" Type="http://schemas.openxmlformats.org/officeDocument/2006/relationships/font" Target="fonts/font17.fntdata"/><Relationship Id="rId1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8"/>
        <p:cNvGrpSpPr/>
        <p:nvPr/>
      </p:nvGrpSpPr>
      <p:grpSpPr>
        <a:xfrm>
          <a:off x="0" y="0"/>
          <a:ext cx="0" cy="0"/>
          <a:chOff x="0" y="0"/>
          <a:chExt cx="0" cy="0"/>
        </a:xfrm>
      </p:grpSpPr>
      <p:sp>
        <p:nvSpPr>
          <p:cNvPr id="2759" name="Google Shape;2759;g2baa400d06d_0_4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0" name="Google Shape;2760;g2baa400d06d_0_4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7"/>
        <p:cNvGrpSpPr/>
        <p:nvPr/>
      </p:nvGrpSpPr>
      <p:grpSpPr>
        <a:xfrm>
          <a:off x="0" y="0"/>
          <a:ext cx="0" cy="0"/>
          <a:chOff x="0" y="0"/>
          <a:chExt cx="0" cy="0"/>
        </a:xfrm>
      </p:grpSpPr>
      <p:sp>
        <p:nvSpPr>
          <p:cNvPr id="2818" name="Google Shape;2818;g273d508a1b8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9" name="Google Shape;2819;g273d508a1b8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2"/>
        <p:cNvGrpSpPr/>
        <p:nvPr/>
      </p:nvGrpSpPr>
      <p:grpSpPr>
        <a:xfrm>
          <a:off x="0" y="0"/>
          <a:ext cx="0" cy="0"/>
          <a:chOff x="0" y="0"/>
          <a:chExt cx="0" cy="0"/>
        </a:xfrm>
      </p:grpSpPr>
      <p:sp>
        <p:nvSpPr>
          <p:cNvPr id="2823" name="Google Shape;2823;g2baa400d06d_0_12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4" name="Google Shape;2824;g2baa400d06d_0_12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If you are going to talk to Gen Z, you have to understand Gen Z.</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8"/>
        <p:cNvGrpSpPr/>
        <p:nvPr/>
      </p:nvGrpSpPr>
      <p:grpSpPr>
        <a:xfrm>
          <a:off x="0" y="0"/>
          <a:ext cx="0" cy="0"/>
          <a:chOff x="0" y="0"/>
          <a:chExt cx="0" cy="0"/>
        </a:xfrm>
      </p:grpSpPr>
      <p:sp>
        <p:nvSpPr>
          <p:cNvPr id="2829" name="Google Shape;2829;g2baa400d06d_0_12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0" name="Google Shape;2830;g2baa400d06d_0_12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problem is not so much how the world actually </a:t>
            </a:r>
            <a:r>
              <a:rPr lang="en" i="1"/>
              <a:t>is;</a:t>
            </a:r>
            <a:r>
              <a:rPr lang="en"/>
              <a:t> the problem is how Gen Z </a:t>
            </a:r>
            <a:r>
              <a:rPr lang="en" i="1"/>
              <a:t>perceives </a:t>
            </a:r>
            <a:r>
              <a:rPr lang="en"/>
              <a:t>the world.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3"/>
        <p:cNvGrpSpPr/>
        <p:nvPr/>
      </p:nvGrpSpPr>
      <p:grpSpPr>
        <a:xfrm>
          <a:off x="0" y="0"/>
          <a:ext cx="0" cy="0"/>
          <a:chOff x="0" y="0"/>
          <a:chExt cx="0" cy="0"/>
        </a:xfrm>
      </p:grpSpPr>
      <p:sp>
        <p:nvSpPr>
          <p:cNvPr id="2834" name="Google Shape;2834;g2baa400d06d_0_12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5" name="Google Shape;2835;g2baa400d06d_0_1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1"/>
        <p:cNvGrpSpPr/>
        <p:nvPr/>
      </p:nvGrpSpPr>
      <p:grpSpPr>
        <a:xfrm>
          <a:off x="0" y="0"/>
          <a:ext cx="0" cy="0"/>
          <a:chOff x="0" y="0"/>
          <a:chExt cx="0" cy="0"/>
        </a:xfrm>
      </p:grpSpPr>
      <p:sp>
        <p:nvSpPr>
          <p:cNvPr id="2842" name="Google Shape;2842;g2baa400d06d_0_12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3" name="Google Shape;2843;g2baa400d06d_0_1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0"/>
        <p:cNvGrpSpPr/>
        <p:nvPr/>
      </p:nvGrpSpPr>
      <p:grpSpPr>
        <a:xfrm>
          <a:off x="0" y="0"/>
          <a:ext cx="0" cy="0"/>
          <a:chOff x="0" y="0"/>
          <a:chExt cx="0" cy="0"/>
        </a:xfrm>
      </p:grpSpPr>
      <p:sp>
        <p:nvSpPr>
          <p:cNvPr id="2851" name="Google Shape;2851;g2baa400d06d_0_13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2" name="Google Shape;2852;g2baa400d06d_0_13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8"/>
        <p:cNvGrpSpPr/>
        <p:nvPr/>
      </p:nvGrpSpPr>
      <p:grpSpPr>
        <a:xfrm>
          <a:off x="0" y="0"/>
          <a:ext cx="0" cy="0"/>
          <a:chOff x="0" y="0"/>
          <a:chExt cx="0" cy="0"/>
        </a:xfrm>
      </p:grpSpPr>
      <p:sp>
        <p:nvSpPr>
          <p:cNvPr id="2859" name="Google Shape;2859;g2baa400d06d_0_13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0" name="Google Shape;2860;g2baa400d06d_0_13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4"/>
        <p:cNvGrpSpPr/>
        <p:nvPr/>
      </p:nvGrpSpPr>
      <p:grpSpPr>
        <a:xfrm>
          <a:off x="0" y="0"/>
          <a:ext cx="0" cy="0"/>
          <a:chOff x="0" y="0"/>
          <a:chExt cx="0" cy="0"/>
        </a:xfrm>
      </p:grpSpPr>
      <p:sp>
        <p:nvSpPr>
          <p:cNvPr id="2865" name="Google Shape;2865;g2baa400d06d_0_13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6" name="Google Shape;2866;g2baa400d06d_0_13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2"/>
        <p:cNvGrpSpPr/>
        <p:nvPr/>
      </p:nvGrpSpPr>
      <p:grpSpPr>
        <a:xfrm>
          <a:off x="0" y="0"/>
          <a:ext cx="0" cy="0"/>
          <a:chOff x="0" y="0"/>
          <a:chExt cx="0" cy="0"/>
        </a:xfrm>
      </p:grpSpPr>
      <p:sp>
        <p:nvSpPr>
          <p:cNvPr id="2873" name="Google Shape;2873;g2baa400d06d_0_15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4" name="Google Shape;2874;g2baa400d06d_0_15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worldview of Gen Z is rooted in a combination of these three philosophical and historical developments.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2"/>
        <p:cNvGrpSpPr/>
        <p:nvPr/>
      </p:nvGrpSpPr>
      <p:grpSpPr>
        <a:xfrm>
          <a:off x="0" y="0"/>
          <a:ext cx="0" cy="0"/>
          <a:chOff x="0" y="0"/>
          <a:chExt cx="0" cy="0"/>
        </a:xfrm>
      </p:grpSpPr>
      <p:sp>
        <p:nvSpPr>
          <p:cNvPr id="2883" name="Google Shape;2883;g2baa400d06d_0_24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4" name="Google Shape;2884;g2baa400d06d_0_24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2"/>
        <p:cNvGrpSpPr/>
        <p:nvPr/>
      </p:nvGrpSpPr>
      <p:grpSpPr>
        <a:xfrm>
          <a:off x="0" y="0"/>
          <a:ext cx="0" cy="0"/>
          <a:chOff x="0" y="0"/>
          <a:chExt cx="0" cy="0"/>
        </a:xfrm>
      </p:grpSpPr>
      <p:sp>
        <p:nvSpPr>
          <p:cNvPr id="2773" name="Google Shape;2773;g2baa400d06d_0_4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4" name="Google Shape;2774;g2baa400d06d_0_4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7"/>
        <p:cNvGrpSpPr/>
        <p:nvPr/>
      </p:nvGrpSpPr>
      <p:grpSpPr>
        <a:xfrm>
          <a:off x="0" y="0"/>
          <a:ext cx="0" cy="0"/>
          <a:chOff x="0" y="0"/>
          <a:chExt cx="0" cy="0"/>
        </a:xfrm>
      </p:grpSpPr>
      <p:sp>
        <p:nvSpPr>
          <p:cNvPr id="2888" name="Google Shape;2888;g2baa400d06d_0_30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9" name="Google Shape;2889;g2baa400d06d_0_30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5"/>
        <p:cNvGrpSpPr/>
        <p:nvPr/>
      </p:nvGrpSpPr>
      <p:grpSpPr>
        <a:xfrm>
          <a:off x="0" y="0"/>
          <a:ext cx="0" cy="0"/>
          <a:chOff x="0" y="0"/>
          <a:chExt cx="0" cy="0"/>
        </a:xfrm>
      </p:grpSpPr>
      <p:sp>
        <p:nvSpPr>
          <p:cNvPr id="2896" name="Google Shape;2896;g2baa400d06d_0_30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7" name="Google Shape;2897;g2baa400d06d_0_30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0"/>
        <p:cNvGrpSpPr/>
        <p:nvPr/>
      </p:nvGrpSpPr>
      <p:grpSpPr>
        <a:xfrm>
          <a:off x="0" y="0"/>
          <a:ext cx="0" cy="0"/>
          <a:chOff x="0" y="0"/>
          <a:chExt cx="0" cy="0"/>
        </a:xfrm>
      </p:grpSpPr>
      <p:sp>
        <p:nvSpPr>
          <p:cNvPr id="2901" name="Google Shape;2901;g2baa400d06d_0_30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2" name="Google Shape;2902;g2baa400d06d_0_30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Published in 1859</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5"/>
        <p:cNvGrpSpPr/>
        <p:nvPr/>
      </p:nvGrpSpPr>
      <p:grpSpPr>
        <a:xfrm>
          <a:off x="0" y="0"/>
          <a:ext cx="0" cy="0"/>
          <a:chOff x="0" y="0"/>
          <a:chExt cx="0" cy="0"/>
        </a:xfrm>
      </p:grpSpPr>
      <p:sp>
        <p:nvSpPr>
          <p:cNvPr id="2906" name="Google Shape;2906;g2baa400d06d_0_30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7" name="Google Shape;2907;g2baa400d06d_0_3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Nietzsche wrote of a “madman” who had realized that scientific discovery had destroyed the need for humanity to believe in God. This madman, however, realized what had happened before the culture around him did. They did not understand that there entire culture, all of their values, were built on the idea that there is a God, and that their culture would crumble now that that belief had been destroyed.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1"/>
        <p:cNvGrpSpPr/>
        <p:nvPr/>
      </p:nvGrpSpPr>
      <p:grpSpPr>
        <a:xfrm>
          <a:off x="0" y="0"/>
          <a:ext cx="0" cy="0"/>
          <a:chOff x="0" y="0"/>
          <a:chExt cx="0" cy="0"/>
        </a:xfrm>
      </p:grpSpPr>
      <p:sp>
        <p:nvSpPr>
          <p:cNvPr id="2912" name="Google Shape;2912;g2baa400d06d_0_30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3" name="Google Shape;2913;g2baa400d06d_0_30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order to overcome the death of God, humanity would have to transcend it’s current nature and become the type of being that can create and sustain its own morals. He called this the </a:t>
            </a:r>
            <a:r>
              <a:rPr lang="en">
                <a:solidFill>
                  <a:srgbClr val="202124"/>
                </a:solidFill>
              </a:rPr>
              <a:t>Übermensch, or “Super-Man”.</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6"/>
        <p:cNvGrpSpPr/>
        <p:nvPr/>
      </p:nvGrpSpPr>
      <p:grpSpPr>
        <a:xfrm>
          <a:off x="0" y="0"/>
          <a:ext cx="0" cy="0"/>
          <a:chOff x="0" y="0"/>
          <a:chExt cx="0" cy="0"/>
        </a:xfrm>
      </p:grpSpPr>
      <p:sp>
        <p:nvSpPr>
          <p:cNvPr id="2917" name="Google Shape;2917;g2baa400d06d_0_30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8" name="Google Shape;2918;g2baa400d06d_0_30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1"/>
        <p:cNvGrpSpPr/>
        <p:nvPr/>
      </p:nvGrpSpPr>
      <p:grpSpPr>
        <a:xfrm>
          <a:off x="0" y="0"/>
          <a:ext cx="0" cy="0"/>
          <a:chOff x="0" y="0"/>
          <a:chExt cx="0" cy="0"/>
        </a:xfrm>
      </p:grpSpPr>
      <p:sp>
        <p:nvSpPr>
          <p:cNvPr id="2922" name="Google Shape;2922;g2baa400d06d_0_67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3" name="Google Shape;2923;g2baa400d06d_0_67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6"/>
        <p:cNvGrpSpPr/>
        <p:nvPr/>
      </p:nvGrpSpPr>
      <p:grpSpPr>
        <a:xfrm>
          <a:off x="0" y="0"/>
          <a:ext cx="0" cy="0"/>
          <a:chOff x="0" y="0"/>
          <a:chExt cx="0" cy="0"/>
        </a:xfrm>
      </p:grpSpPr>
      <p:sp>
        <p:nvSpPr>
          <p:cNvPr id="2927" name="Google Shape;2927;g2baa400d06d_0_67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8" name="Google Shape;2928;g2baa400d06d_0_67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1"/>
        <p:cNvGrpSpPr/>
        <p:nvPr/>
      </p:nvGrpSpPr>
      <p:grpSpPr>
        <a:xfrm>
          <a:off x="0" y="0"/>
          <a:ext cx="0" cy="0"/>
          <a:chOff x="0" y="0"/>
          <a:chExt cx="0" cy="0"/>
        </a:xfrm>
      </p:grpSpPr>
      <p:sp>
        <p:nvSpPr>
          <p:cNvPr id="2932" name="Google Shape;2932;g2baa400d06d_0_67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3" name="Google Shape;2933;g2baa400d06d_0_67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7"/>
        <p:cNvGrpSpPr/>
        <p:nvPr/>
      </p:nvGrpSpPr>
      <p:grpSpPr>
        <a:xfrm>
          <a:off x="0" y="0"/>
          <a:ext cx="0" cy="0"/>
          <a:chOff x="0" y="0"/>
          <a:chExt cx="0" cy="0"/>
        </a:xfrm>
      </p:grpSpPr>
      <p:sp>
        <p:nvSpPr>
          <p:cNvPr id="2938" name="Google Shape;2938;g2baa400d06d_0_68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9" name="Google Shape;2939;g2baa400d06d_0_68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7"/>
        <p:cNvGrpSpPr/>
        <p:nvPr/>
      </p:nvGrpSpPr>
      <p:grpSpPr>
        <a:xfrm>
          <a:off x="0" y="0"/>
          <a:ext cx="0" cy="0"/>
          <a:chOff x="0" y="0"/>
          <a:chExt cx="0" cy="0"/>
        </a:xfrm>
      </p:grpSpPr>
      <p:sp>
        <p:nvSpPr>
          <p:cNvPr id="2778" name="Google Shape;2778;g2baa400d06d_0_4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9" name="Google Shape;2779;g2baa400d06d_0_4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2"/>
        <p:cNvGrpSpPr/>
        <p:nvPr/>
      </p:nvGrpSpPr>
      <p:grpSpPr>
        <a:xfrm>
          <a:off x="0" y="0"/>
          <a:ext cx="0" cy="0"/>
          <a:chOff x="0" y="0"/>
          <a:chExt cx="0" cy="0"/>
        </a:xfrm>
      </p:grpSpPr>
      <p:sp>
        <p:nvSpPr>
          <p:cNvPr id="2943" name="Google Shape;2943;g2baa400d06d_0_68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4" name="Google Shape;2944;g2baa400d06d_0_68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order to overcome the death of God, humanity would have to transcend it’s current nature and become the type of being that can create and sustain its own morals. He called this the </a:t>
            </a:r>
            <a:r>
              <a:rPr lang="en">
                <a:solidFill>
                  <a:srgbClr val="202124"/>
                </a:solidFill>
              </a:rPr>
              <a:t>Übermensch, or “Super-Man”.</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8"/>
        <p:cNvGrpSpPr/>
        <p:nvPr/>
      </p:nvGrpSpPr>
      <p:grpSpPr>
        <a:xfrm>
          <a:off x="0" y="0"/>
          <a:ext cx="0" cy="0"/>
          <a:chOff x="0" y="0"/>
          <a:chExt cx="0" cy="0"/>
        </a:xfrm>
      </p:grpSpPr>
      <p:sp>
        <p:nvSpPr>
          <p:cNvPr id="2949" name="Google Shape;2949;g2baa400d06d_0_34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0" name="Google Shape;2950;g2baa400d06d_0_34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6"/>
        <p:cNvGrpSpPr/>
        <p:nvPr/>
      </p:nvGrpSpPr>
      <p:grpSpPr>
        <a:xfrm>
          <a:off x="0" y="0"/>
          <a:ext cx="0" cy="0"/>
          <a:chOff x="0" y="0"/>
          <a:chExt cx="0" cy="0"/>
        </a:xfrm>
      </p:grpSpPr>
      <p:sp>
        <p:nvSpPr>
          <p:cNvPr id="2957" name="Google Shape;2957;g2baa400d06d_0_34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8" name="Google Shape;2958;g2baa400d06d_0_34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1"/>
        <p:cNvGrpSpPr/>
        <p:nvPr/>
      </p:nvGrpSpPr>
      <p:grpSpPr>
        <a:xfrm>
          <a:off x="0" y="0"/>
          <a:ext cx="0" cy="0"/>
          <a:chOff x="0" y="0"/>
          <a:chExt cx="0" cy="0"/>
        </a:xfrm>
      </p:grpSpPr>
      <p:sp>
        <p:nvSpPr>
          <p:cNvPr id="2962" name="Google Shape;2962;g2baa400d06d_0_34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3" name="Google Shape;2963;g2baa400d06d_0_34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6"/>
        <p:cNvGrpSpPr/>
        <p:nvPr/>
      </p:nvGrpSpPr>
      <p:grpSpPr>
        <a:xfrm>
          <a:off x="0" y="0"/>
          <a:ext cx="0" cy="0"/>
          <a:chOff x="0" y="0"/>
          <a:chExt cx="0" cy="0"/>
        </a:xfrm>
      </p:grpSpPr>
      <p:sp>
        <p:nvSpPr>
          <p:cNvPr id="2967" name="Google Shape;2967;g2baa400d06d_0_36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8" name="Google Shape;2968;g2baa400d06d_0_36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2"/>
        <p:cNvGrpSpPr/>
        <p:nvPr/>
      </p:nvGrpSpPr>
      <p:grpSpPr>
        <a:xfrm>
          <a:off x="0" y="0"/>
          <a:ext cx="0" cy="0"/>
          <a:chOff x="0" y="0"/>
          <a:chExt cx="0" cy="0"/>
        </a:xfrm>
      </p:grpSpPr>
      <p:sp>
        <p:nvSpPr>
          <p:cNvPr id="2973" name="Google Shape;2973;g2baa400d06d_0_34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4" name="Google Shape;2974;g2baa400d06d_0_34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7"/>
        <p:cNvGrpSpPr/>
        <p:nvPr/>
      </p:nvGrpSpPr>
      <p:grpSpPr>
        <a:xfrm>
          <a:off x="0" y="0"/>
          <a:ext cx="0" cy="0"/>
          <a:chOff x="0" y="0"/>
          <a:chExt cx="0" cy="0"/>
        </a:xfrm>
      </p:grpSpPr>
      <p:sp>
        <p:nvSpPr>
          <p:cNvPr id="2978" name="Google Shape;2978;g2e72862f087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9" name="Google Shape;2979;g2e72862f087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2"/>
        <p:cNvGrpSpPr/>
        <p:nvPr/>
      </p:nvGrpSpPr>
      <p:grpSpPr>
        <a:xfrm>
          <a:off x="0" y="0"/>
          <a:ext cx="0" cy="0"/>
          <a:chOff x="0" y="0"/>
          <a:chExt cx="0" cy="0"/>
        </a:xfrm>
      </p:grpSpPr>
      <p:sp>
        <p:nvSpPr>
          <p:cNvPr id="2983" name="Google Shape;2983;g2baa400d06d_0_36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4" name="Google Shape;2984;g2baa400d06d_0_3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0"/>
        <p:cNvGrpSpPr/>
        <p:nvPr/>
      </p:nvGrpSpPr>
      <p:grpSpPr>
        <a:xfrm>
          <a:off x="0" y="0"/>
          <a:ext cx="0" cy="0"/>
          <a:chOff x="0" y="0"/>
          <a:chExt cx="0" cy="0"/>
        </a:xfrm>
      </p:grpSpPr>
      <p:sp>
        <p:nvSpPr>
          <p:cNvPr id="2991" name="Google Shape;2991;g2baa400d06d_0_36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2" name="Google Shape;2992;g2baa400d06d_0_36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7"/>
        <p:cNvGrpSpPr/>
        <p:nvPr/>
      </p:nvGrpSpPr>
      <p:grpSpPr>
        <a:xfrm>
          <a:off x="0" y="0"/>
          <a:ext cx="0" cy="0"/>
          <a:chOff x="0" y="0"/>
          <a:chExt cx="0" cy="0"/>
        </a:xfrm>
      </p:grpSpPr>
      <p:sp>
        <p:nvSpPr>
          <p:cNvPr id="2998" name="Google Shape;2998;g2baa400d06d_0_37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9" name="Google Shape;2999;g2baa400d06d_0_37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2baa400d06d_0_4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2baa400d06d_0_4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2"/>
        <p:cNvGrpSpPr/>
        <p:nvPr/>
      </p:nvGrpSpPr>
      <p:grpSpPr>
        <a:xfrm>
          <a:off x="0" y="0"/>
          <a:ext cx="0" cy="0"/>
          <a:chOff x="0" y="0"/>
          <a:chExt cx="0" cy="0"/>
        </a:xfrm>
      </p:grpSpPr>
      <p:sp>
        <p:nvSpPr>
          <p:cNvPr id="3003" name="Google Shape;3003;g2baa400d06d_0_37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4" name="Google Shape;3004;g2baa400d06d_0_37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Fix the world!</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9"/>
        <p:cNvGrpSpPr/>
        <p:nvPr/>
      </p:nvGrpSpPr>
      <p:grpSpPr>
        <a:xfrm>
          <a:off x="0" y="0"/>
          <a:ext cx="0" cy="0"/>
          <a:chOff x="0" y="0"/>
          <a:chExt cx="0" cy="0"/>
        </a:xfrm>
      </p:grpSpPr>
      <p:sp>
        <p:nvSpPr>
          <p:cNvPr id="3010" name="Google Shape;3010;g2baa400d06d_0_37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1" name="Google Shape;3011;g2baa400d06d_0_37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4"/>
        <p:cNvGrpSpPr/>
        <p:nvPr/>
      </p:nvGrpSpPr>
      <p:grpSpPr>
        <a:xfrm>
          <a:off x="0" y="0"/>
          <a:ext cx="0" cy="0"/>
          <a:chOff x="0" y="0"/>
          <a:chExt cx="0" cy="0"/>
        </a:xfrm>
      </p:grpSpPr>
      <p:sp>
        <p:nvSpPr>
          <p:cNvPr id="3015" name="Google Shape;3015;g2baa400d06d_0_37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6" name="Google Shape;3016;g2baa400d06d_0_37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Distract from the world</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3"/>
        <p:cNvGrpSpPr/>
        <p:nvPr/>
      </p:nvGrpSpPr>
      <p:grpSpPr>
        <a:xfrm>
          <a:off x="0" y="0"/>
          <a:ext cx="0" cy="0"/>
          <a:chOff x="0" y="0"/>
          <a:chExt cx="0" cy="0"/>
        </a:xfrm>
      </p:grpSpPr>
      <p:sp>
        <p:nvSpPr>
          <p:cNvPr id="3024" name="Google Shape;3024;g2baa400d06d_0_37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5" name="Google Shape;3025;g2baa400d06d_0_37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It is good for humans to be connected to one another.</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8"/>
        <p:cNvGrpSpPr/>
        <p:nvPr/>
      </p:nvGrpSpPr>
      <p:grpSpPr>
        <a:xfrm>
          <a:off x="0" y="0"/>
          <a:ext cx="0" cy="0"/>
          <a:chOff x="0" y="0"/>
          <a:chExt cx="0" cy="0"/>
        </a:xfrm>
      </p:grpSpPr>
      <p:sp>
        <p:nvSpPr>
          <p:cNvPr id="3029" name="Google Shape;3029;g2baa400d06d_0_64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0" name="Google Shape;3030;g2baa400d06d_0_64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3"/>
        <p:cNvGrpSpPr/>
        <p:nvPr/>
      </p:nvGrpSpPr>
      <p:grpSpPr>
        <a:xfrm>
          <a:off x="0" y="0"/>
          <a:ext cx="0" cy="0"/>
          <a:chOff x="0" y="0"/>
          <a:chExt cx="0" cy="0"/>
        </a:xfrm>
      </p:grpSpPr>
      <p:sp>
        <p:nvSpPr>
          <p:cNvPr id="3034" name="Google Shape;3034;g2baa400d06d_0_66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5" name="Google Shape;3035;g2baa400d06d_0_66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Gen Z feels alien to previous generations. They don’t know how to reach them; and their frustration is often apparent.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8"/>
        <p:cNvGrpSpPr/>
        <p:nvPr/>
      </p:nvGrpSpPr>
      <p:grpSpPr>
        <a:xfrm>
          <a:off x="0" y="0"/>
          <a:ext cx="0" cy="0"/>
          <a:chOff x="0" y="0"/>
          <a:chExt cx="0" cy="0"/>
        </a:xfrm>
      </p:grpSpPr>
      <p:sp>
        <p:nvSpPr>
          <p:cNvPr id="3039" name="Google Shape;3039;g2baa400d06d_0_52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0" name="Google Shape;3040;g2baa400d06d_0_5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worldview of Gen Z is rooted in a combination of these three philosophical and historical developments.</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8"/>
        <p:cNvGrpSpPr/>
        <p:nvPr/>
      </p:nvGrpSpPr>
      <p:grpSpPr>
        <a:xfrm>
          <a:off x="0" y="0"/>
          <a:ext cx="0" cy="0"/>
          <a:chOff x="0" y="0"/>
          <a:chExt cx="0" cy="0"/>
        </a:xfrm>
      </p:grpSpPr>
      <p:sp>
        <p:nvSpPr>
          <p:cNvPr id="3049" name="Google Shape;3049;g2baa400d06d_0_53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0" name="Google Shape;3050;g2baa400d06d_0_53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3"/>
        <p:cNvGrpSpPr/>
        <p:nvPr/>
      </p:nvGrpSpPr>
      <p:grpSpPr>
        <a:xfrm>
          <a:off x="0" y="0"/>
          <a:ext cx="0" cy="0"/>
          <a:chOff x="0" y="0"/>
          <a:chExt cx="0" cy="0"/>
        </a:xfrm>
      </p:grpSpPr>
      <p:sp>
        <p:nvSpPr>
          <p:cNvPr id="3054" name="Google Shape;3054;g2ba9be1e903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5" name="Google Shape;3055;g2ba9be1e90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worldview of Gen Z is rooted in a combination of these three philosophical and historical developments.</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3"/>
        <p:cNvGrpSpPr/>
        <p:nvPr/>
      </p:nvGrpSpPr>
      <p:grpSpPr>
        <a:xfrm>
          <a:off x="0" y="0"/>
          <a:ext cx="0" cy="0"/>
          <a:chOff x="0" y="0"/>
          <a:chExt cx="0" cy="0"/>
        </a:xfrm>
      </p:grpSpPr>
      <p:sp>
        <p:nvSpPr>
          <p:cNvPr id="3064" name="Google Shape;3064;g2baa400d06d_0_62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5" name="Google Shape;3065;g2baa400d06d_0_6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8"/>
        <p:cNvGrpSpPr/>
        <p:nvPr/>
      </p:nvGrpSpPr>
      <p:grpSpPr>
        <a:xfrm>
          <a:off x="0" y="0"/>
          <a:ext cx="0" cy="0"/>
          <a:chOff x="0" y="0"/>
          <a:chExt cx="0" cy="0"/>
        </a:xfrm>
      </p:grpSpPr>
      <p:sp>
        <p:nvSpPr>
          <p:cNvPr id="2789" name="Google Shape;2789;g273d508a1b8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0" name="Google Shape;2790;g273d508a1b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8"/>
        <p:cNvGrpSpPr/>
        <p:nvPr/>
      </p:nvGrpSpPr>
      <p:grpSpPr>
        <a:xfrm>
          <a:off x="0" y="0"/>
          <a:ext cx="0" cy="0"/>
          <a:chOff x="0" y="0"/>
          <a:chExt cx="0" cy="0"/>
        </a:xfrm>
      </p:grpSpPr>
      <p:sp>
        <p:nvSpPr>
          <p:cNvPr id="3069" name="Google Shape;3069;g2baa400d06d_0_62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0" name="Google Shape;3070;g2baa400d06d_0_6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0"/>
        <p:cNvGrpSpPr/>
        <p:nvPr/>
      </p:nvGrpSpPr>
      <p:grpSpPr>
        <a:xfrm>
          <a:off x="0" y="0"/>
          <a:ext cx="0" cy="0"/>
          <a:chOff x="0" y="0"/>
          <a:chExt cx="0" cy="0"/>
        </a:xfrm>
      </p:grpSpPr>
      <p:sp>
        <p:nvSpPr>
          <p:cNvPr id="3081" name="Google Shape;3081;g2baa400d06d_0_62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2" name="Google Shape;3082;g2baa400d06d_0_6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4"/>
        <p:cNvGrpSpPr/>
        <p:nvPr/>
      </p:nvGrpSpPr>
      <p:grpSpPr>
        <a:xfrm>
          <a:off x="0" y="0"/>
          <a:ext cx="0" cy="0"/>
          <a:chOff x="0" y="0"/>
          <a:chExt cx="0" cy="0"/>
        </a:xfrm>
      </p:grpSpPr>
      <p:sp>
        <p:nvSpPr>
          <p:cNvPr id="3095" name="Google Shape;3095;g273d508a1b8_0_2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6" name="Google Shape;3096;g273d508a1b8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9"/>
        <p:cNvGrpSpPr/>
        <p:nvPr/>
      </p:nvGrpSpPr>
      <p:grpSpPr>
        <a:xfrm>
          <a:off x="0" y="0"/>
          <a:ext cx="0" cy="0"/>
          <a:chOff x="0" y="0"/>
          <a:chExt cx="0" cy="0"/>
        </a:xfrm>
      </p:grpSpPr>
      <p:sp>
        <p:nvSpPr>
          <p:cNvPr id="3100" name="Google Shape;3100;g273d508a1b8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1" name="Google Shape;3101;g273d508a1b8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do we learn to speak their language?</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5"/>
        <p:cNvGrpSpPr/>
        <p:nvPr/>
      </p:nvGrpSpPr>
      <p:grpSpPr>
        <a:xfrm>
          <a:off x="0" y="0"/>
          <a:ext cx="0" cy="0"/>
          <a:chOff x="0" y="0"/>
          <a:chExt cx="0" cy="0"/>
        </a:xfrm>
      </p:grpSpPr>
      <p:sp>
        <p:nvSpPr>
          <p:cNvPr id="3106" name="Google Shape;3106;g27ffb2325f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7" name="Google Shape;3107;g27ffb2325f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worldview of Gen Z is rooted in a combination of these three philosophical and historical developments.</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1"/>
        <p:cNvGrpSpPr/>
        <p:nvPr/>
      </p:nvGrpSpPr>
      <p:grpSpPr>
        <a:xfrm>
          <a:off x="0" y="0"/>
          <a:ext cx="0" cy="0"/>
          <a:chOff x="0" y="0"/>
          <a:chExt cx="0" cy="0"/>
        </a:xfrm>
      </p:grpSpPr>
      <p:sp>
        <p:nvSpPr>
          <p:cNvPr id="3112" name="Google Shape;3112;g273d508a1b8_0_2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3" name="Google Shape;3113;g273d508a1b8_0_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6"/>
        <p:cNvGrpSpPr/>
        <p:nvPr/>
      </p:nvGrpSpPr>
      <p:grpSpPr>
        <a:xfrm>
          <a:off x="0" y="0"/>
          <a:ext cx="0" cy="0"/>
          <a:chOff x="0" y="0"/>
          <a:chExt cx="0" cy="0"/>
        </a:xfrm>
      </p:grpSpPr>
      <p:sp>
        <p:nvSpPr>
          <p:cNvPr id="3117" name="Google Shape;3117;g273d508a1b8_0_2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8" name="Google Shape;3118;g273d508a1b8_0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worldview of Gen Z is rooted in a combination of these three philosophical and historical developments.</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2"/>
        <p:cNvGrpSpPr/>
        <p:nvPr/>
      </p:nvGrpSpPr>
      <p:grpSpPr>
        <a:xfrm>
          <a:off x="0" y="0"/>
          <a:ext cx="0" cy="0"/>
          <a:chOff x="0" y="0"/>
          <a:chExt cx="0" cy="0"/>
        </a:xfrm>
      </p:grpSpPr>
      <p:sp>
        <p:nvSpPr>
          <p:cNvPr id="3123" name="Google Shape;3123;g2e72862f087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4" name="Google Shape;3124;g2e72862f08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order to minister to the Chinese, he traveled to China, learned the Chinese language, and even dressed like the Chinese dress.</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7"/>
        <p:cNvGrpSpPr/>
        <p:nvPr/>
      </p:nvGrpSpPr>
      <p:grpSpPr>
        <a:xfrm>
          <a:off x="0" y="0"/>
          <a:ext cx="0" cy="0"/>
          <a:chOff x="0" y="0"/>
          <a:chExt cx="0" cy="0"/>
        </a:xfrm>
      </p:grpSpPr>
      <p:sp>
        <p:nvSpPr>
          <p:cNvPr id="3128" name="Google Shape;3128;g273d508a1b8_0_4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9" name="Google Shape;3129;g273d508a1b8_0_4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2"/>
        <p:cNvGrpSpPr/>
        <p:nvPr/>
      </p:nvGrpSpPr>
      <p:grpSpPr>
        <a:xfrm>
          <a:off x="0" y="0"/>
          <a:ext cx="0" cy="0"/>
          <a:chOff x="0" y="0"/>
          <a:chExt cx="0" cy="0"/>
        </a:xfrm>
      </p:grpSpPr>
      <p:sp>
        <p:nvSpPr>
          <p:cNvPr id="3133" name="Google Shape;3133;g34354c4b0a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4" name="Google Shape;3134;g34354c4b0a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6"/>
        <p:cNvGrpSpPr/>
        <p:nvPr/>
      </p:nvGrpSpPr>
      <p:grpSpPr>
        <a:xfrm>
          <a:off x="0" y="0"/>
          <a:ext cx="0" cy="0"/>
          <a:chOff x="0" y="0"/>
          <a:chExt cx="0" cy="0"/>
        </a:xfrm>
      </p:grpSpPr>
      <p:sp>
        <p:nvSpPr>
          <p:cNvPr id="2797" name="Google Shape;2797;g34354c4b0a4_0_8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8" name="Google Shape;2798;g34354c4b0a4_0_8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8"/>
        <p:cNvGrpSpPr/>
        <p:nvPr/>
      </p:nvGrpSpPr>
      <p:grpSpPr>
        <a:xfrm>
          <a:off x="0" y="0"/>
          <a:ext cx="0" cy="0"/>
          <a:chOff x="0" y="0"/>
          <a:chExt cx="0" cy="0"/>
        </a:xfrm>
      </p:grpSpPr>
      <p:sp>
        <p:nvSpPr>
          <p:cNvPr id="3139" name="Google Shape;3139;g34354c4b0a4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0" name="Google Shape;3140;g34354c4b0a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3"/>
        <p:cNvGrpSpPr/>
        <p:nvPr/>
      </p:nvGrpSpPr>
      <p:grpSpPr>
        <a:xfrm>
          <a:off x="0" y="0"/>
          <a:ext cx="0" cy="0"/>
          <a:chOff x="0" y="0"/>
          <a:chExt cx="0" cy="0"/>
        </a:xfrm>
      </p:grpSpPr>
      <p:sp>
        <p:nvSpPr>
          <p:cNvPr id="3144" name="Google Shape;3144;g34354c4b0a4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5" name="Google Shape;3145;g34354c4b0a4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8"/>
        <p:cNvGrpSpPr/>
        <p:nvPr/>
      </p:nvGrpSpPr>
      <p:grpSpPr>
        <a:xfrm>
          <a:off x="0" y="0"/>
          <a:ext cx="0" cy="0"/>
          <a:chOff x="0" y="0"/>
          <a:chExt cx="0" cy="0"/>
        </a:xfrm>
      </p:grpSpPr>
      <p:sp>
        <p:nvSpPr>
          <p:cNvPr id="3149" name="Google Shape;3149;g34354c4b0a4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0" name="Google Shape;3150;g34354c4b0a4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3"/>
        <p:cNvGrpSpPr/>
        <p:nvPr/>
      </p:nvGrpSpPr>
      <p:grpSpPr>
        <a:xfrm>
          <a:off x="0" y="0"/>
          <a:ext cx="0" cy="0"/>
          <a:chOff x="0" y="0"/>
          <a:chExt cx="0" cy="0"/>
        </a:xfrm>
      </p:grpSpPr>
      <p:sp>
        <p:nvSpPr>
          <p:cNvPr id="3154" name="Google Shape;3154;g34354c4b0a4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5" name="Google Shape;3155;g34354c4b0a4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8"/>
        <p:cNvGrpSpPr/>
        <p:nvPr/>
      </p:nvGrpSpPr>
      <p:grpSpPr>
        <a:xfrm>
          <a:off x="0" y="0"/>
          <a:ext cx="0" cy="0"/>
          <a:chOff x="0" y="0"/>
          <a:chExt cx="0" cy="0"/>
        </a:xfrm>
      </p:grpSpPr>
      <p:sp>
        <p:nvSpPr>
          <p:cNvPr id="3159" name="Google Shape;3159;g34354c4b0a4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0" name="Google Shape;3160;g34354c4b0a4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4"/>
        <p:cNvGrpSpPr/>
        <p:nvPr/>
      </p:nvGrpSpPr>
      <p:grpSpPr>
        <a:xfrm>
          <a:off x="0" y="0"/>
          <a:ext cx="0" cy="0"/>
          <a:chOff x="0" y="0"/>
          <a:chExt cx="0" cy="0"/>
        </a:xfrm>
      </p:grpSpPr>
      <p:sp>
        <p:nvSpPr>
          <p:cNvPr id="3165" name="Google Shape;3165;g34354c4b0a4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6" name="Google Shape;3166;g34354c4b0a4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1"/>
        <p:cNvGrpSpPr/>
        <p:nvPr/>
      </p:nvGrpSpPr>
      <p:grpSpPr>
        <a:xfrm>
          <a:off x="0" y="0"/>
          <a:ext cx="0" cy="0"/>
          <a:chOff x="0" y="0"/>
          <a:chExt cx="0" cy="0"/>
        </a:xfrm>
      </p:grpSpPr>
      <p:sp>
        <p:nvSpPr>
          <p:cNvPr id="3172" name="Google Shape;3172;g34354c4b0a4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3" name="Google Shape;3173;g34354c4b0a4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6"/>
        <p:cNvGrpSpPr/>
        <p:nvPr/>
      </p:nvGrpSpPr>
      <p:grpSpPr>
        <a:xfrm>
          <a:off x="0" y="0"/>
          <a:ext cx="0" cy="0"/>
          <a:chOff x="0" y="0"/>
          <a:chExt cx="0" cy="0"/>
        </a:xfrm>
      </p:grpSpPr>
      <p:sp>
        <p:nvSpPr>
          <p:cNvPr id="3177" name="Google Shape;3177;g34354c4b0a4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8" name="Google Shape;3178;g34354c4b0a4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1"/>
        <p:cNvGrpSpPr/>
        <p:nvPr/>
      </p:nvGrpSpPr>
      <p:grpSpPr>
        <a:xfrm>
          <a:off x="0" y="0"/>
          <a:ext cx="0" cy="0"/>
          <a:chOff x="0" y="0"/>
          <a:chExt cx="0" cy="0"/>
        </a:xfrm>
      </p:grpSpPr>
      <p:sp>
        <p:nvSpPr>
          <p:cNvPr id="3182" name="Google Shape;3182;g34354c4b0a4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3" name="Google Shape;3183;g34354c4b0a4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7"/>
        <p:cNvGrpSpPr/>
        <p:nvPr/>
      </p:nvGrpSpPr>
      <p:grpSpPr>
        <a:xfrm>
          <a:off x="0" y="0"/>
          <a:ext cx="0" cy="0"/>
          <a:chOff x="0" y="0"/>
          <a:chExt cx="0" cy="0"/>
        </a:xfrm>
      </p:grpSpPr>
      <p:sp>
        <p:nvSpPr>
          <p:cNvPr id="3188" name="Google Shape;3188;g34354c4b0a4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9" name="Google Shape;3189;g34354c4b0a4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1"/>
        <p:cNvGrpSpPr/>
        <p:nvPr/>
      </p:nvGrpSpPr>
      <p:grpSpPr>
        <a:xfrm>
          <a:off x="0" y="0"/>
          <a:ext cx="0" cy="0"/>
          <a:chOff x="0" y="0"/>
          <a:chExt cx="0" cy="0"/>
        </a:xfrm>
      </p:grpSpPr>
      <p:sp>
        <p:nvSpPr>
          <p:cNvPr id="2802" name="Google Shape;2802;g2baa400d06d_0_6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3" name="Google Shape;2803;g2baa400d06d_0_6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3"/>
        <p:cNvGrpSpPr/>
        <p:nvPr/>
      </p:nvGrpSpPr>
      <p:grpSpPr>
        <a:xfrm>
          <a:off x="0" y="0"/>
          <a:ext cx="0" cy="0"/>
          <a:chOff x="0" y="0"/>
          <a:chExt cx="0" cy="0"/>
        </a:xfrm>
      </p:grpSpPr>
      <p:sp>
        <p:nvSpPr>
          <p:cNvPr id="3194" name="Google Shape;3194;g34354c4b0a4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5" name="Google Shape;3195;g34354c4b0a4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0"/>
        <p:cNvGrpSpPr/>
        <p:nvPr/>
      </p:nvGrpSpPr>
      <p:grpSpPr>
        <a:xfrm>
          <a:off x="0" y="0"/>
          <a:ext cx="0" cy="0"/>
          <a:chOff x="0" y="0"/>
          <a:chExt cx="0" cy="0"/>
        </a:xfrm>
      </p:grpSpPr>
      <p:sp>
        <p:nvSpPr>
          <p:cNvPr id="3201" name="Google Shape;3201;g34354c4b0a4_0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2" name="Google Shape;3202;g34354c4b0a4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5"/>
        <p:cNvGrpSpPr/>
        <p:nvPr/>
      </p:nvGrpSpPr>
      <p:grpSpPr>
        <a:xfrm>
          <a:off x="0" y="0"/>
          <a:ext cx="0" cy="0"/>
          <a:chOff x="0" y="0"/>
          <a:chExt cx="0" cy="0"/>
        </a:xfrm>
      </p:grpSpPr>
      <p:sp>
        <p:nvSpPr>
          <p:cNvPr id="3206" name="Google Shape;3206;g34354c4b0a4_0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7" name="Google Shape;3207;g34354c4b0a4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1"/>
        <p:cNvGrpSpPr/>
        <p:nvPr/>
      </p:nvGrpSpPr>
      <p:grpSpPr>
        <a:xfrm>
          <a:off x="0" y="0"/>
          <a:ext cx="0" cy="0"/>
          <a:chOff x="0" y="0"/>
          <a:chExt cx="0" cy="0"/>
        </a:xfrm>
      </p:grpSpPr>
      <p:sp>
        <p:nvSpPr>
          <p:cNvPr id="3212" name="Google Shape;3212;g34354c4b0a4_0_16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3" name="Google Shape;3213;g34354c4b0a4_0_16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7"/>
        <p:cNvGrpSpPr/>
        <p:nvPr/>
      </p:nvGrpSpPr>
      <p:grpSpPr>
        <a:xfrm>
          <a:off x="0" y="0"/>
          <a:ext cx="0" cy="0"/>
          <a:chOff x="0" y="0"/>
          <a:chExt cx="0" cy="0"/>
        </a:xfrm>
      </p:grpSpPr>
      <p:sp>
        <p:nvSpPr>
          <p:cNvPr id="3218" name="Google Shape;3218;g34354c4b0a4_0_25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9" name="Google Shape;3219;g34354c4b0a4_0_25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order to minister to the Chinese, he traveled to China, learned the Chinese language, and even dressed like the Chinese dress.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6"/>
        <p:cNvGrpSpPr/>
        <p:nvPr/>
      </p:nvGrpSpPr>
      <p:grpSpPr>
        <a:xfrm>
          <a:off x="0" y="0"/>
          <a:ext cx="0" cy="0"/>
          <a:chOff x="0" y="0"/>
          <a:chExt cx="0" cy="0"/>
        </a:xfrm>
      </p:grpSpPr>
      <p:sp>
        <p:nvSpPr>
          <p:cNvPr id="2807" name="Google Shape;2807;g2baa400d06d_0_4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8" name="Google Shape;2808;g2baa400d06d_0_4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If you are going to talk to Gen Z, you have to understand Gen Z.</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2"/>
        <p:cNvGrpSpPr/>
        <p:nvPr/>
      </p:nvGrpSpPr>
      <p:grpSpPr>
        <a:xfrm>
          <a:off x="0" y="0"/>
          <a:ext cx="0" cy="0"/>
          <a:chOff x="0" y="0"/>
          <a:chExt cx="0" cy="0"/>
        </a:xfrm>
      </p:grpSpPr>
      <p:sp>
        <p:nvSpPr>
          <p:cNvPr id="2813" name="Google Shape;2813;g2baa400d06d_0_8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4" name="Google Shape;2814;g2baa400d06d_0_8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6.xml"/><Relationship Id="rId4" Type="http://schemas.openxmlformats.org/officeDocument/2006/relationships/hyperlink" Target="http://bit.ly/2TtBDfr" TargetMode="Externa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7.xml"/><Relationship Id="rId4" Type="http://schemas.openxmlformats.org/officeDocument/2006/relationships/hyperlink" Target="http://bit.ly/2TtBDfr"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8.xml"/><Relationship Id="rId4" Type="http://schemas.openxmlformats.org/officeDocument/2006/relationships/hyperlink" Target="http://bit.ly/2TtBDfr" TargetMode="Externa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9.xml"/><Relationship Id="rId4" Type="http://schemas.openxmlformats.org/officeDocument/2006/relationships/hyperlink" Target="http://bit.ly/2TtBDfr" TargetMode="Externa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49"/>
        <p:cNvGrpSpPr/>
        <p:nvPr/>
      </p:nvGrpSpPr>
      <p:grpSpPr>
        <a:xfrm>
          <a:off x="0" y="0"/>
          <a:ext cx="0" cy="0"/>
          <a:chOff x="0" y="0"/>
          <a:chExt cx="0" cy="0"/>
        </a:xfrm>
      </p:grpSpPr>
      <p:sp>
        <p:nvSpPr>
          <p:cNvPr id="450" name="Google Shape;450;p104"/>
          <p:cNvSpPr txBox="1">
            <a:spLocks noGrp="1"/>
          </p:cNvSpPr>
          <p:nvPr>
            <p:ph type="title"/>
          </p:nvPr>
        </p:nvSpPr>
        <p:spPr>
          <a:xfrm>
            <a:off x="828900" y="540000"/>
            <a:ext cx="3228900" cy="890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lt2"/>
        </a:solidFill>
        <a:effectLst/>
      </p:bgPr>
    </p:bg>
    <p:spTree>
      <p:nvGrpSpPr>
        <p:cNvPr id="1" name="Shape 451"/>
        <p:cNvGrpSpPr/>
        <p:nvPr/>
      </p:nvGrpSpPr>
      <p:grpSpPr>
        <a:xfrm>
          <a:off x="0" y="0"/>
          <a:ext cx="0" cy="0"/>
          <a:chOff x="0" y="0"/>
          <a:chExt cx="0" cy="0"/>
        </a:xfrm>
      </p:grpSpPr>
      <p:sp>
        <p:nvSpPr>
          <p:cNvPr id="452" name="Google Shape;452;p105"/>
          <p:cNvSpPr txBox="1">
            <a:spLocks noGrp="1"/>
          </p:cNvSpPr>
          <p:nvPr>
            <p:ph type="title" hasCustomPrompt="1"/>
          </p:nvPr>
        </p:nvSpPr>
        <p:spPr>
          <a:xfrm>
            <a:off x="727775" y="1575086"/>
            <a:ext cx="4542900" cy="1360800"/>
          </a:xfrm>
          <a:prstGeom prst="rect">
            <a:avLst/>
          </a:prstGeom>
        </p:spPr>
        <p:txBody>
          <a:bodyPr spcFirstLastPara="1" wrap="square" lIns="91425" tIns="91425" rIns="91425" bIns="91425" anchor="ctr" anchorCtr="0">
            <a:noAutofit/>
          </a:bodyPr>
          <a:lstStyle>
            <a:lvl1pPr lvl="0" rtl="0">
              <a:spcBef>
                <a:spcPts val="0"/>
              </a:spcBef>
              <a:spcAft>
                <a:spcPts val="0"/>
              </a:spcAft>
              <a:buSzPts val="9600"/>
              <a:buNone/>
              <a:defRPr sz="7900">
                <a:solidFill>
                  <a:schemeClr val="lt1"/>
                </a:solidFill>
              </a:defRPr>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453" name="Google Shape;453;p105"/>
          <p:cNvSpPr txBox="1">
            <a:spLocks noGrp="1"/>
          </p:cNvSpPr>
          <p:nvPr>
            <p:ph type="subTitle" idx="1"/>
          </p:nvPr>
        </p:nvSpPr>
        <p:spPr>
          <a:xfrm>
            <a:off x="949775" y="3110045"/>
            <a:ext cx="4098900" cy="475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solidFill>
                  <a:schemeClr val="lt1"/>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4"/>
        <p:cNvGrpSpPr/>
        <p:nvPr/>
      </p:nvGrpSpPr>
      <p:grpSpPr>
        <a:xfrm>
          <a:off x="0" y="0"/>
          <a:ext cx="0" cy="0"/>
          <a:chOff x="0" y="0"/>
          <a:chExt cx="0" cy="0"/>
        </a:xfrm>
      </p:grpSpPr>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455"/>
        <p:cNvGrpSpPr/>
        <p:nvPr/>
      </p:nvGrpSpPr>
      <p:grpSpPr>
        <a:xfrm>
          <a:off x="0" y="0"/>
          <a:ext cx="0" cy="0"/>
          <a:chOff x="0" y="0"/>
          <a:chExt cx="0" cy="0"/>
        </a:xfrm>
      </p:grpSpPr>
      <p:sp>
        <p:nvSpPr>
          <p:cNvPr id="456" name="Google Shape;456;p107"/>
          <p:cNvSpPr txBox="1">
            <a:spLocks noGrp="1"/>
          </p:cNvSpPr>
          <p:nvPr>
            <p:ph type="title"/>
          </p:nvPr>
        </p:nvSpPr>
        <p:spPr>
          <a:xfrm>
            <a:off x="801296" y="1786700"/>
            <a:ext cx="2184000" cy="438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457" name="Google Shape;457;p107"/>
          <p:cNvSpPr txBox="1">
            <a:spLocks noGrp="1"/>
          </p:cNvSpPr>
          <p:nvPr>
            <p:ph type="title" idx="2" hasCustomPrompt="1"/>
          </p:nvPr>
        </p:nvSpPr>
        <p:spPr>
          <a:xfrm>
            <a:off x="1255646" y="1212477"/>
            <a:ext cx="1275300" cy="4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58" name="Google Shape;458;p107"/>
          <p:cNvSpPr txBox="1">
            <a:spLocks noGrp="1"/>
          </p:cNvSpPr>
          <p:nvPr>
            <p:ph type="subTitle" idx="1"/>
          </p:nvPr>
        </p:nvSpPr>
        <p:spPr>
          <a:xfrm>
            <a:off x="725096" y="2373232"/>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59" name="Google Shape;459;p107"/>
          <p:cNvSpPr txBox="1">
            <a:spLocks noGrp="1"/>
          </p:cNvSpPr>
          <p:nvPr>
            <p:ph type="title" idx="3"/>
          </p:nvPr>
        </p:nvSpPr>
        <p:spPr>
          <a:xfrm>
            <a:off x="3477661" y="1786700"/>
            <a:ext cx="2184000" cy="438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460" name="Google Shape;460;p107"/>
          <p:cNvSpPr txBox="1">
            <a:spLocks noGrp="1"/>
          </p:cNvSpPr>
          <p:nvPr>
            <p:ph type="title" idx="4" hasCustomPrompt="1"/>
          </p:nvPr>
        </p:nvSpPr>
        <p:spPr>
          <a:xfrm>
            <a:off x="3932011" y="1212477"/>
            <a:ext cx="1275300" cy="4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61" name="Google Shape;461;p107"/>
          <p:cNvSpPr txBox="1">
            <a:spLocks noGrp="1"/>
          </p:cNvSpPr>
          <p:nvPr>
            <p:ph type="subTitle" idx="5"/>
          </p:nvPr>
        </p:nvSpPr>
        <p:spPr>
          <a:xfrm>
            <a:off x="3401461" y="2373232"/>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62" name="Google Shape;462;p107"/>
          <p:cNvSpPr txBox="1">
            <a:spLocks noGrp="1"/>
          </p:cNvSpPr>
          <p:nvPr>
            <p:ph type="title" idx="6"/>
          </p:nvPr>
        </p:nvSpPr>
        <p:spPr>
          <a:xfrm>
            <a:off x="801296" y="3532173"/>
            <a:ext cx="2184000" cy="438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463" name="Google Shape;463;p107"/>
          <p:cNvSpPr txBox="1">
            <a:spLocks noGrp="1"/>
          </p:cNvSpPr>
          <p:nvPr>
            <p:ph type="title" idx="7" hasCustomPrompt="1"/>
          </p:nvPr>
        </p:nvSpPr>
        <p:spPr>
          <a:xfrm>
            <a:off x="1255646" y="2958000"/>
            <a:ext cx="1275300" cy="4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64" name="Google Shape;464;p107"/>
          <p:cNvSpPr txBox="1">
            <a:spLocks noGrp="1"/>
          </p:cNvSpPr>
          <p:nvPr>
            <p:ph type="subTitle" idx="8"/>
          </p:nvPr>
        </p:nvSpPr>
        <p:spPr>
          <a:xfrm>
            <a:off x="725096" y="4118700"/>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65" name="Google Shape;465;p107"/>
          <p:cNvSpPr txBox="1">
            <a:spLocks noGrp="1"/>
          </p:cNvSpPr>
          <p:nvPr>
            <p:ph type="title" idx="9"/>
          </p:nvPr>
        </p:nvSpPr>
        <p:spPr>
          <a:xfrm>
            <a:off x="3477661" y="3532173"/>
            <a:ext cx="2184000" cy="438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466" name="Google Shape;466;p107"/>
          <p:cNvSpPr txBox="1">
            <a:spLocks noGrp="1"/>
          </p:cNvSpPr>
          <p:nvPr>
            <p:ph type="title" idx="13" hasCustomPrompt="1"/>
          </p:nvPr>
        </p:nvSpPr>
        <p:spPr>
          <a:xfrm>
            <a:off x="3932011" y="2958000"/>
            <a:ext cx="1275300" cy="4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67" name="Google Shape;467;p107"/>
          <p:cNvSpPr txBox="1">
            <a:spLocks noGrp="1"/>
          </p:cNvSpPr>
          <p:nvPr>
            <p:ph type="subTitle" idx="14"/>
          </p:nvPr>
        </p:nvSpPr>
        <p:spPr>
          <a:xfrm>
            <a:off x="3401461" y="4118700"/>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68" name="Google Shape;468;p107"/>
          <p:cNvSpPr txBox="1">
            <a:spLocks noGrp="1"/>
          </p:cNvSpPr>
          <p:nvPr>
            <p:ph type="title" idx="15"/>
          </p:nvPr>
        </p:nvSpPr>
        <p:spPr>
          <a:xfrm>
            <a:off x="720000" y="542757"/>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69" name="Google Shape;469;p107"/>
          <p:cNvSpPr txBox="1">
            <a:spLocks noGrp="1"/>
          </p:cNvSpPr>
          <p:nvPr>
            <p:ph type="title" idx="16"/>
          </p:nvPr>
        </p:nvSpPr>
        <p:spPr>
          <a:xfrm>
            <a:off x="6172293" y="1786700"/>
            <a:ext cx="2184000" cy="438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470" name="Google Shape;470;p107"/>
          <p:cNvSpPr txBox="1">
            <a:spLocks noGrp="1"/>
          </p:cNvSpPr>
          <p:nvPr>
            <p:ph type="title" idx="17" hasCustomPrompt="1"/>
          </p:nvPr>
        </p:nvSpPr>
        <p:spPr>
          <a:xfrm>
            <a:off x="6626643" y="1212477"/>
            <a:ext cx="1275300" cy="4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71" name="Google Shape;471;p107"/>
          <p:cNvSpPr txBox="1">
            <a:spLocks noGrp="1"/>
          </p:cNvSpPr>
          <p:nvPr>
            <p:ph type="subTitle" idx="18"/>
          </p:nvPr>
        </p:nvSpPr>
        <p:spPr>
          <a:xfrm>
            <a:off x="6096093" y="2373232"/>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72" name="Google Shape;472;p107"/>
          <p:cNvSpPr txBox="1">
            <a:spLocks noGrp="1"/>
          </p:cNvSpPr>
          <p:nvPr>
            <p:ph type="title" idx="19"/>
          </p:nvPr>
        </p:nvSpPr>
        <p:spPr>
          <a:xfrm>
            <a:off x="6172293" y="3532173"/>
            <a:ext cx="2184000" cy="438900"/>
          </a:xfrm>
          <a:prstGeom prst="rect">
            <a:avLst/>
          </a:prstGeom>
          <a:noFill/>
        </p:spPr>
        <p:txBody>
          <a:bodyPr spcFirstLastPara="1" wrap="square" lIns="91425" tIns="91425" rIns="91425" bIns="91425" anchor="ctr" anchorCtr="0">
            <a:noAutofit/>
          </a:bodyPr>
          <a:lstStyle>
            <a:lvl1pPr lvl="0" algn="ctr" rtl="0">
              <a:lnSpc>
                <a:spcPct val="125000"/>
              </a:lnSpc>
              <a:spcBef>
                <a:spcPts val="180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473" name="Google Shape;473;p107"/>
          <p:cNvSpPr txBox="1">
            <a:spLocks noGrp="1"/>
          </p:cNvSpPr>
          <p:nvPr>
            <p:ph type="title" idx="20" hasCustomPrompt="1"/>
          </p:nvPr>
        </p:nvSpPr>
        <p:spPr>
          <a:xfrm>
            <a:off x="6626643" y="2958000"/>
            <a:ext cx="1275300" cy="4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74" name="Google Shape;474;p107"/>
          <p:cNvSpPr txBox="1">
            <a:spLocks noGrp="1"/>
          </p:cNvSpPr>
          <p:nvPr>
            <p:ph type="subTitle" idx="21"/>
          </p:nvPr>
        </p:nvSpPr>
        <p:spPr>
          <a:xfrm>
            <a:off x="6096093" y="4118700"/>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Quote">
  <p:cSld name="CUSTOM_1">
    <p:bg>
      <p:bgPr>
        <a:solidFill>
          <a:schemeClr val="lt2"/>
        </a:solidFill>
        <a:effectLst/>
      </p:bgPr>
    </p:bg>
    <p:spTree>
      <p:nvGrpSpPr>
        <p:cNvPr id="1" name="Shape 475"/>
        <p:cNvGrpSpPr/>
        <p:nvPr/>
      </p:nvGrpSpPr>
      <p:grpSpPr>
        <a:xfrm>
          <a:off x="0" y="0"/>
          <a:ext cx="0" cy="0"/>
          <a:chOff x="0" y="0"/>
          <a:chExt cx="0" cy="0"/>
        </a:xfrm>
      </p:grpSpPr>
      <p:sp>
        <p:nvSpPr>
          <p:cNvPr id="476" name="Google Shape;476;p108"/>
          <p:cNvSpPr txBox="1">
            <a:spLocks noGrp="1"/>
          </p:cNvSpPr>
          <p:nvPr>
            <p:ph type="title"/>
          </p:nvPr>
        </p:nvSpPr>
        <p:spPr>
          <a:xfrm>
            <a:off x="3165730" y="3374225"/>
            <a:ext cx="2806800" cy="531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477" name="Google Shape;477;p108"/>
          <p:cNvSpPr txBox="1">
            <a:spLocks noGrp="1"/>
          </p:cNvSpPr>
          <p:nvPr>
            <p:ph type="subTitle" idx="1"/>
          </p:nvPr>
        </p:nvSpPr>
        <p:spPr>
          <a:xfrm>
            <a:off x="2391298" y="1372177"/>
            <a:ext cx="4361400" cy="1986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2200">
                <a:solidFill>
                  <a:schemeClr val="lt1"/>
                </a:solidFill>
              </a:defRPr>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and text">
  <p:cSld name="CUSTOM_2">
    <p:bg>
      <p:bgPr>
        <a:solidFill>
          <a:schemeClr val="lt2"/>
        </a:solidFill>
        <a:effectLst/>
      </p:bgPr>
    </p:bg>
    <p:spTree>
      <p:nvGrpSpPr>
        <p:cNvPr id="1" name="Shape 478"/>
        <p:cNvGrpSpPr/>
        <p:nvPr/>
      </p:nvGrpSpPr>
      <p:grpSpPr>
        <a:xfrm>
          <a:off x="0" y="0"/>
          <a:ext cx="0" cy="0"/>
          <a:chOff x="0" y="0"/>
          <a:chExt cx="0" cy="0"/>
        </a:xfrm>
      </p:grpSpPr>
      <p:sp>
        <p:nvSpPr>
          <p:cNvPr id="479" name="Google Shape;479;p109"/>
          <p:cNvSpPr txBox="1">
            <a:spLocks noGrp="1"/>
          </p:cNvSpPr>
          <p:nvPr>
            <p:ph type="subTitle" idx="1"/>
          </p:nvPr>
        </p:nvSpPr>
        <p:spPr>
          <a:xfrm>
            <a:off x="4696775" y="2858964"/>
            <a:ext cx="3479100" cy="985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0" name="Google Shape;480;p109"/>
          <p:cNvSpPr txBox="1">
            <a:spLocks noGrp="1"/>
          </p:cNvSpPr>
          <p:nvPr>
            <p:ph type="title"/>
          </p:nvPr>
        </p:nvSpPr>
        <p:spPr>
          <a:xfrm>
            <a:off x="4445075" y="1309689"/>
            <a:ext cx="3982500" cy="1547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9600">
                <a:solidFill>
                  <a:schemeClr val="accent3"/>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Section Header 1">
  <p:cSld name="CUSTOM_11">
    <p:bg>
      <p:bgPr>
        <a:solidFill>
          <a:schemeClr val="lt2"/>
        </a:solidFill>
        <a:effectLst/>
      </p:bgPr>
    </p:bg>
    <p:spTree>
      <p:nvGrpSpPr>
        <p:cNvPr id="1" name="Shape 481"/>
        <p:cNvGrpSpPr/>
        <p:nvPr/>
      </p:nvGrpSpPr>
      <p:grpSpPr>
        <a:xfrm>
          <a:off x="0" y="0"/>
          <a:ext cx="0" cy="0"/>
          <a:chOff x="0" y="0"/>
          <a:chExt cx="0" cy="0"/>
        </a:xfrm>
      </p:grpSpPr>
      <p:sp>
        <p:nvSpPr>
          <p:cNvPr id="482" name="Google Shape;482;p110"/>
          <p:cNvSpPr txBox="1">
            <a:spLocks noGrp="1"/>
          </p:cNvSpPr>
          <p:nvPr>
            <p:ph type="title"/>
          </p:nvPr>
        </p:nvSpPr>
        <p:spPr>
          <a:xfrm>
            <a:off x="626625" y="1892900"/>
            <a:ext cx="3301500" cy="73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400">
                <a:solidFill>
                  <a:schemeClr val="accent3"/>
                </a:solidFill>
              </a:defRPr>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483" name="Google Shape;483;p110"/>
          <p:cNvSpPr txBox="1">
            <a:spLocks noGrp="1"/>
          </p:cNvSpPr>
          <p:nvPr>
            <p:ph type="subTitle" idx="1"/>
          </p:nvPr>
        </p:nvSpPr>
        <p:spPr>
          <a:xfrm>
            <a:off x="731050" y="2669625"/>
            <a:ext cx="3197100" cy="587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solidFill>
                  <a:schemeClr val="lt1"/>
                </a:solidFill>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484" name="Google Shape;484;p110"/>
          <p:cNvSpPr txBox="1">
            <a:spLocks noGrp="1"/>
          </p:cNvSpPr>
          <p:nvPr>
            <p:ph type="title" idx="2" hasCustomPrompt="1"/>
          </p:nvPr>
        </p:nvSpPr>
        <p:spPr>
          <a:xfrm flipH="1">
            <a:off x="4113175" y="3217950"/>
            <a:ext cx="1949100" cy="1418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13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Section Header 2">
  <p:cSld name="CUSTOM_11_1">
    <p:bg>
      <p:bgPr>
        <a:solidFill>
          <a:schemeClr val="lt2"/>
        </a:solidFill>
        <a:effectLst/>
      </p:bgPr>
    </p:bg>
    <p:spTree>
      <p:nvGrpSpPr>
        <p:cNvPr id="1" name="Shape 485"/>
        <p:cNvGrpSpPr/>
        <p:nvPr/>
      </p:nvGrpSpPr>
      <p:grpSpPr>
        <a:xfrm>
          <a:off x="0" y="0"/>
          <a:ext cx="0" cy="0"/>
          <a:chOff x="0" y="0"/>
          <a:chExt cx="0" cy="0"/>
        </a:xfrm>
      </p:grpSpPr>
      <p:sp>
        <p:nvSpPr>
          <p:cNvPr id="486" name="Google Shape;486;p111"/>
          <p:cNvSpPr txBox="1">
            <a:spLocks noGrp="1"/>
          </p:cNvSpPr>
          <p:nvPr>
            <p:ph type="title"/>
          </p:nvPr>
        </p:nvSpPr>
        <p:spPr>
          <a:xfrm>
            <a:off x="5105400" y="1892900"/>
            <a:ext cx="3040500" cy="7377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400">
                <a:solidFill>
                  <a:schemeClr val="accent3"/>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87" name="Google Shape;487;p111"/>
          <p:cNvSpPr txBox="1">
            <a:spLocks noGrp="1"/>
          </p:cNvSpPr>
          <p:nvPr>
            <p:ph type="title" idx="2" hasCustomPrompt="1"/>
          </p:nvPr>
        </p:nvSpPr>
        <p:spPr>
          <a:xfrm>
            <a:off x="3793675" y="3216014"/>
            <a:ext cx="1949100" cy="140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13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88" name="Google Shape;488;p111"/>
          <p:cNvSpPr txBox="1">
            <a:spLocks noGrp="1"/>
          </p:cNvSpPr>
          <p:nvPr>
            <p:ph type="subTitle" idx="1"/>
          </p:nvPr>
        </p:nvSpPr>
        <p:spPr>
          <a:xfrm>
            <a:off x="5105400" y="2669625"/>
            <a:ext cx="3040500" cy="587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and text 1">
  <p:cSld name="CUSTOM_2_1">
    <p:spTree>
      <p:nvGrpSpPr>
        <p:cNvPr id="1" name="Shape 489"/>
        <p:cNvGrpSpPr/>
        <p:nvPr/>
      </p:nvGrpSpPr>
      <p:grpSpPr>
        <a:xfrm>
          <a:off x="0" y="0"/>
          <a:ext cx="0" cy="0"/>
          <a:chOff x="0" y="0"/>
          <a:chExt cx="0" cy="0"/>
        </a:xfrm>
      </p:grpSpPr>
      <p:sp>
        <p:nvSpPr>
          <p:cNvPr id="490" name="Google Shape;490;p112"/>
          <p:cNvSpPr txBox="1">
            <a:spLocks noGrp="1"/>
          </p:cNvSpPr>
          <p:nvPr>
            <p:ph type="title"/>
          </p:nvPr>
        </p:nvSpPr>
        <p:spPr>
          <a:xfrm>
            <a:off x="726425" y="1625275"/>
            <a:ext cx="4064400" cy="91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91" name="Google Shape;491;p112"/>
          <p:cNvSpPr txBox="1">
            <a:spLocks noGrp="1"/>
          </p:cNvSpPr>
          <p:nvPr>
            <p:ph type="subTitle" idx="1"/>
          </p:nvPr>
        </p:nvSpPr>
        <p:spPr>
          <a:xfrm>
            <a:off x="726425" y="2573422"/>
            <a:ext cx="4064400" cy="996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and text 2">
  <p:cSld name="CUSTOM_2_1_1">
    <p:spTree>
      <p:nvGrpSpPr>
        <p:cNvPr id="1" name="Shape 492"/>
        <p:cNvGrpSpPr/>
        <p:nvPr/>
      </p:nvGrpSpPr>
      <p:grpSpPr>
        <a:xfrm>
          <a:off x="0" y="0"/>
          <a:ext cx="0" cy="0"/>
          <a:chOff x="0" y="0"/>
          <a:chExt cx="0" cy="0"/>
        </a:xfrm>
      </p:grpSpPr>
      <p:sp>
        <p:nvSpPr>
          <p:cNvPr id="493" name="Google Shape;493;p113"/>
          <p:cNvSpPr txBox="1">
            <a:spLocks noGrp="1"/>
          </p:cNvSpPr>
          <p:nvPr>
            <p:ph type="title"/>
          </p:nvPr>
        </p:nvSpPr>
        <p:spPr>
          <a:xfrm>
            <a:off x="890075" y="1531282"/>
            <a:ext cx="3277500" cy="86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494" name="Google Shape;494;p113"/>
          <p:cNvSpPr txBox="1">
            <a:spLocks noGrp="1"/>
          </p:cNvSpPr>
          <p:nvPr>
            <p:ph type="subTitle" idx="1"/>
          </p:nvPr>
        </p:nvSpPr>
        <p:spPr>
          <a:xfrm>
            <a:off x="890075" y="2179825"/>
            <a:ext cx="3277500" cy="1331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and text 3">
  <p:cSld name="CUSTOM_2_1_1_1">
    <p:spTree>
      <p:nvGrpSpPr>
        <p:cNvPr id="1" name="Shape 495"/>
        <p:cNvGrpSpPr/>
        <p:nvPr/>
      </p:nvGrpSpPr>
      <p:grpSpPr>
        <a:xfrm>
          <a:off x="0" y="0"/>
          <a:ext cx="0" cy="0"/>
          <a:chOff x="0" y="0"/>
          <a:chExt cx="0" cy="0"/>
        </a:xfrm>
      </p:grpSpPr>
      <p:sp>
        <p:nvSpPr>
          <p:cNvPr id="496" name="Google Shape;496;p114"/>
          <p:cNvSpPr txBox="1">
            <a:spLocks noGrp="1"/>
          </p:cNvSpPr>
          <p:nvPr>
            <p:ph type="title"/>
          </p:nvPr>
        </p:nvSpPr>
        <p:spPr>
          <a:xfrm>
            <a:off x="5112875" y="1495978"/>
            <a:ext cx="3004200" cy="91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97" name="Google Shape;497;p114"/>
          <p:cNvSpPr txBox="1">
            <a:spLocks noGrp="1"/>
          </p:cNvSpPr>
          <p:nvPr>
            <p:ph type="subTitle" idx="1"/>
          </p:nvPr>
        </p:nvSpPr>
        <p:spPr>
          <a:xfrm>
            <a:off x="5112875" y="2328227"/>
            <a:ext cx="3004200" cy="10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and text 4">
  <p:cSld name="CUSTOM_12">
    <p:spTree>
      <p:nvGrpSpPr>
        <p:cNvPr id="1" name="Shape 498"/>
        <p:cNvGrpSpPr/>
        <p:nvPr/>
      </p:nvGrpSpPr>
      <p:grpSpPr>
        <a:xfrm>
          <a:off x="0" y="0"/>
          <a:ext cx="0" cy="0"/>
          <a:chOff x="0" y="0"/>
          <a:chExt cx="0" cy="0"/>
        </a:xfrm>
      </p:grpSpPr>
      <p:sp>
        <p:nvSpPr>
          <p:cNvPr id="499" name="Google Shape;499;p115"/>
          <p:cNvSpPr txBox="1">
            <a:spLocks noGrp="1"/>
          </p:cNvSpPr>
          <p:nvPr>
            <p:ph type="title"/>
          </p:nvPr>
        </p:nvSpPr>
        <p:spPr>
          <a:xfrm>
            <a:off x="1038601" y="1525707"/>
            <a:ext cx="2986800" cy="86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500" name="Google Shape;500;p115"/>
          <p:cNvSpPr txBox="1">
            <a:spLocks noGrp="1"/>
          </p:cNvSpPr>
          <p:nvPr>
            <p:ph type="subTitle" idx="1"/>
          </p:nvPr>
        </p:nvSpPr>
        <p:spPr>
          <a:xfrm>
            <a:off x="1038600" y="2173400"/>
            <a:ext cx="2986800" cy="131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and text 5">
  <p:cSld name="CUSTOM_12_1">
    <p:spTree>
      <p:nvGrpSpPr>
        <p:cNvPr id="1" name="Shape 501"/>
        <p:cNvGrpSpPr/>
        <p:nvPr/>
      </p:nvGrpSpPr>
      <p:grpSpPr>
        <a:xfrm>
          <a:off x="0" y="0"/>
          <a:ext cx="0" cy="0"/>
          <a:chOff x="0" y="0"/>
          <a:chExt cx="0" cy="0"/>
        </a:xfrm>
      </p:grpSpPr>
      <p:sp>
        <p:nvSpPr>
          <p:cNvPr id="502" name="Google Shape;502;p116"/>
          <p:cNvSpPr txBox="1">
            <a:spLocks noGrp="1"/>
          </p:cNvSpPr>
          <p:nvPr>
            <p:ph type="title"/>
          </p:nvPr>
        </p:nvSpPr>
        <p:spPr>
          <a:xfrm>
            <a:off x="720000" y="540000"/>
            <a:ext cx="3852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03" name="Google Shape;503;p116"/>
          <p:cNvSpPr txBox="1">
            <a:spLocks noGrp="1"/>
          </p:cNvSpPr>
          <p:nvPr>
            <p:ph type="body" idx="1"/>
          </p:nvPr>
        </p:nvSpPr>
        <p:spPr>
          <a:xfrm>
            <a:off x="720000" y="1215175"/>
            <a:ext cx="3852000" cy="33882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chemeClr val="lt2"/>
              </a:buClr>
              <a:buSzPts val="1200"/>
              <a:buChar char="●"/>
              <a:defRPr sz="1100"/>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and text 6">
  <p:cSld name="CUSTOM_12_1_1">
    <p:spTree>
      <p:nvGrpSpPr>
        <p:cNvPr id="1" name="Shape 504"/>
        <p:cNvGrpSpPr/>
        <p:nvPr/>
      </p:nvGrpSpPr>
      <p:grpSpPr>
        <a:xfrm>
          <a:off x="0" y="0"/>
          <a:ext cx="0" cy="0"/>
          <a:chOff x="0" y="0"/>
          <a:chExt cx="0" cy="0"/>
        </a:xfrm>
      </p:grpSpPr>
      <p:sp>
        <p:nvSpPr>
          <p:cNvPr id="505" name="Google Shape;505;p117"/>
          <p:cNvSpPr txBox="1">
            <a:spLocks noGrp="1"/>
          </p:cNvSpPr>
          <p:nvPr>
            <p:ph type="title"/>
          </p:nvPr>
        </p:nvSpPr>
        <p:spPr>
          <a:xfrm>
            <a:off x="720000" y="540000"/>
            <a:ext cx="42576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06" name="Google Shape;506;p117"/>
          <p:cNvSpPr txBox="1">
            <a:spLocks noGrp="1"/>
          </p:cNvSpPr>
          <p:nvPr>
            <p:ph type="body" idx="1"/>
          </p:nvPr>
        </p:nvSpPr>
        <p:spPr>
          <a:xfrm>
            <a:off x="720000" y="1476625"/>
            <a:ext cx="4257600" cy="2302500"/>
          </a:xfrm>
          <a:prstGeom prst="rect">
            <a:avLst/>
          </a:prstGeom>
        </p:spPr>
        <p:txBody>
          <a:bodyPr spcFirstLastPara="1" wrap="square" lIns="91425" tIns="91425" rIns="91425" bIns="91425" anchor="t" anchorCtr="0">
            <a:noAutofit/>
          </a:bodyPr>
          <a:lstStyle>
            <a:lvl1pPr marL="457200" lvl="0" indent="-292100" rtl="0">
              <a:spcBef>
                <a:spcPts val="0"/>
              </a:spcBef>
              <a:spcAft>
                <a:spcPts val="0"/>
              </a:spcAft>
              <a:buClr>
                <a:srgbClr val="595959"/>
              </a:buClr>
              <a:buSzPts val="1000"/>
              <a:buFont typeface="Anaheim"/>
              <a:buChar char="●"/>
              <a:defRPr sz="1200"/>
            </a:lvl1pPr>
            <a:lvl2pPr marL="914400" lvl="1" indent="-317500" rtl="0">
              <a:spcBef>
                <a:spcPts val="0"/>
              </a:spcBef>
              <a:spcAft>
                <a:spcPts val="0"/>
              </a:spcAft>
              <a:buClr>
                <a:srgbClr val="595959"/>
              </a:buClr>
              <a:buSzPts val="1400"/>
              <a:buFont typeface="Anaheim"/>
              <a:buChar char="○"/>
              <a:defRPr/>
            </a:lvl2pPr>
            <a:lvl3pPr marL="1371600" lvl="2" indent="-317500" rtl="0">
              <a:spcBef>
                <a:spcPts val="0"/>
              </a:spcBef>
              <a:spcAft>
                <a:spcPts val="0"/>
              </a:spcAft>
              <a:buClr>
                <a:srgbClr val="595959"/>
              </a:buClr>
              <a:buSzPts val="1400"/>
              <a:buFont typeface="Anaheim"/>
              <a:buChar char="■"/>
              <a:defRPr/>
            </a:lvl3pPr>
            <a:lvl4pPr marL="1828800" lvl="3" indent="-317500" rtl="0">
              <a:spcBef>
                <a:spcPts val="0"/>
              </a:spcBef>
              <a:spcAft>
                <a:spcPts val="0"/>
              </a:spcAft>
              <a:buClr>
                <a:srgbClr val="595959"/>
              </a:buClr>
              <a:buSzPts val="1400"/>
              <a:buFont typeface="Anaheim"/>
              <a:buChar char="●"/>
              <a:defRPr/>
            </a:lvl4pPr>
            <a:lvl5pPr marL="2286000" lvl="4" indent="-317500" rtl="0">
              <a:spcBef>
                <a:spcPts val="0"/>
              </a:spcBef>
              <a:spcAft>
                <a:spcPts val="0"/>
              </a:spcAft>
              <a:buClr>
                <a:srgbClr val="595959"/>
              </a:buClr>
              <a:buSzPts val="1400"/>
              <a:buFont typeface="Anaheim"/>
              <a:buChar char="○"/>
              <a:defRPr/>
            </a:lvl5pPr>
            <a:lvl6pPr marL="2743200" lvl="5" indent="-317500" rtl="0">
              <a:spcBef>
                <a:spcPts val="0"/>
              </a:spcBef>
              <a:spcAft>
                <a:spcPts val="0"/>
              </a:spcAft>
              <a:buClr>
                <a:srgbClr val="595959"/>
              </a:buClr>
              <a:buSzPts val="1400"/>
              <a:buFont typeface="Anaheim"/>
              <a:buChar char="■"/>
              <a:defRPr/>
            </a:lvl6pPr>
            <a:lvl7pPr marL="3200400" lvl="6" indent="-317500" rtl="0">
              <a:spcBef>
                <a:spcPts val="0"/>
              </a:spcBef>
              <a:spcAft>
                <a:spcPts val="0"/>
              </a:spcAft>
              <a:buClr>
                <a:srgbClr val="595959"/>
              </a:buClr>
              <a:buSzPts val="1400"/>
              <a:buFont typeface="Anaheim"/>
              <a:buChar char="●"/>
              <a:defRPr/>
            </a:lvl7pPr>
            <a:lvl8pPr marL="3657600" lvl="7" indent="-317500" rtl="0">
              <a:spcBef>
                <a:spcPts val="0"/>
              </a:spcBef>
              <a:spcAft>
                <a:spcPts val="0"/>
              </a:spcAft>
              <a:buClr>
                <a:srgbClr val="595959"/>
              </a:buClr>
              <a:buSzPts val="1400"/>
              <a:buFont typeface="Anaheim"/>
              <a:buChar char="○"/>
              <a:defRPr/>
            </a:lvl8pPr>
            <a:lvl9pPr marL="4114800" lvl="8" indent="-317500" rtl="0">
              <a:spcBef>
                <a:spcPts val="0"/>
              </a:spcBef>
              <a:spcAft>
                <a:spcPts val="0"/>
              </a:spcAft>
              <a:buClr>
                <a:srgbClr val="595959"/>
              </a:buClr>
              <a:buSzPts val="1400"/>
              <a:buFont typeface="Anaheim"/>
              <a:buChar char="■"/>
              <a:defRPr/>
            </a:lvl9pPr>
          </a:lstStyle>
          <a:p>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and two columns 1">
  <p:cSld name="CUSTOM_10">
    <p:spTree>
      <p:nvGrpSpPr>
        <p:cNvPr id="1" name="Shape 507"/>
        <p:cNvGrpSpPr/>
        <p:nvPr/>
      </p:nvGrpSpPr>
      <p:grpSpPr>
        <a:xfrm>
          <a:off x="0" y="0"/>
          <a:ext cx="0" cy="0"/>
          <a:chOff x="0" y="0"/>
          <a:chExt cx="0" cy="0"/>
        </a:xfrm>
      </p:grpSpPr>
      <p:sp>
        <p:nvSpPr>
          <p:cNvPr id="508" name="Google Shape;508;p118"/>
          <p:cNvSpPr txBox="1">
            <a:spLocks noGrp="1"/>
          </p:cNvSpPr>
          <p:nvPr>
            <p:ph type="title"/>
          </p:nvPr>
        </p:nvSpPr>
        <p:spPr>
          <a:xfrm>
            <a:off x="720000" y="540000"/>
            <a:ext cx="3852000" cy="5727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09" name="Google Shape;509;p118"/>
          <p:cNvSpPr txBox="1">
            <a:spLocks noGrp="1"/>
          </p:cNvSpPr>
          <p:nvPr>
            <p:ph type="body" idx="1"/>
          </p:nvPr>
        </p:nvSpPr>
        <p:spPr>
          <a:xfrm>
            <a:off x="720000" y="1207550"/>
            <a:ext cx="3852000" cy="32502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chemeClr val="lt2"/>
              </a:buClr>
              <a:buSzPts val="12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510" name="Google Shape;510;p118"/>
          <p:cNvSpPr txBox="1">
            <a:spLocks noGrp="1"/>
          </p:cNvSpPr>
          <p:nvPr>
            <p:ph type="body" idx="2"/>
          </p:nvPr>
        </p:nvSpPr>
        <p:spPr>
          <a:xfrm>
            <a:off x="4572000" y="2686050"/>
            <a:ext cx="3852000" cy="1743000"/>
          </a:xfrm>
          <a:prstGeom prst="rect">
            <a:avLst/>
          </a:prstGeom>
        </p:spPr>
        <p:txBody>
          <a:bodyPr spcFirstLastPara="1" wrap="square" lIns="91425" tIns="91425" rIns="91425" bIns="91425" anchor="b" anchorCtr="0">
            <a:noAutofit/>
          </a:bodyPr>
          <a:lstStyle>
            <a:lvl1pPr marL="457200" marR="50800" lvl="0" indent="-304800" rtl="0">
              <a:spcBef>
                <a:spcPts val="0"/>
              </a:spcBef>
              <a:spcAft>
                <a:spcPts val="0"/>
              </a:spcAft>
              <a:buClr>
                <a:schemeClr val="lt2"/>
              </a:buClr>
              <a:buSzPts val="1200"/>
              <a:buChar char="●"/>
              <a:defRPr sz="1200"/>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and three columns">
  <p:cSld name="CUSTOM_3">
    <p:spTree>
      <p:nvGrpSpPr>
        <p:cNvPr id="1" name="Shape 511"/>
        <p:cNvGrpSpPr/>
        <p:nvPr/>
      </p:nvGrpSpPr>
      <p:grpSpPr>
        <a:xfrm>
          <a:off x="0" y="0"/>
          <a:ext cx="0" cy="0"/>
          <a:chOff x="0" y="0"/>
          <a:chExt cx="0" cy="0"/>
        </a:xfrm>
      </p:grpSpPr>
      <p:sp>
        <p:nvSpPr>
          <p:cNvPr id="512" name="Google Shape;512;p119"/>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13" name="Google Shape;513;p119"/>
          <p:cNvSpPr txBox="1">
            <a:spLocks noGrp="1"/>
          </p:cNvSpPr>
          <p:nvPr>
            <p:ph type="title" idx="2"/>
          </p:nvPr>
        </p:nvSpPr>
        <p:spPr>
          <a:xfrm>
            <a:off x="800688" y="3058693"/>
            <a:ext cx="21825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514" name="Google Shape;514;p119"/>
          <p:cNvSpPr txBox="1">
            <a:spLocks noGrp="1"/>
          </p:cNvSpPr>
          <p:nvPr>
            <p:ph type="subTitle" idx="1"/>
          </p:nvPr>
        </p:nvSpPr>
        <p:spPr>
          <a:xfrm>
            <a:off x="800688" y="3651684"/>
            <a:ext cx="2182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5" name="Google Shape;515;p119"/>
          <p:cNvSpPr txBox="1">
            <a:spLocks noGrp="1"/>
          </p:cNvSpPr>
          <p:nvPr>
            <p:ph type="title" idx="3"/>
          </p:nvPr>
        </p:nvSpPr>
        <p:spPr>
          <a:xfrm>
            <a:off x="3484554" y="3058693"/>
            <a:ext cx="21825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516" name="Google Shape;516;p119"/>
          <p:cNvSpPr txBox="1">
            <a:spLocks noGrp="1"/>
          </p:cNvSpPr>
          <p:nvPr>
            <p:ph type="subTitle" idx="4"/>
          </p:nvPr>
        </p:nvSpPr>
        <p:spPr>
          <a:xfrm>
            <a:off x="3484554" y="3651684"/>
            <a:ext cx="2182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7" name="Google Shape;517;p119"/>
          <p:cNvSpPr txBox="1">
            <a:spLocks noGrp="1"/>
          </p:cNvSpPr>
          <p:nvPr>
            <p:ph type="title" idx="5"/>
          </p:nvPr>
        </p:nvSpPr>
        <p:spPr>
          <a:xfrm>
            <a:off x="6162581" y="3058693"/>
            <a:ext cx="21825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518" name="Google Shape;518;p119"/>
          <p:cNvSpPr txBox="1">
            <a:spLocks noGrp="1"/>
          </p:cNvSpPr>
          <p:nvPr>
            <p:ph type="subTitle" idx="6"/>
          </p:nvPr>
        </p:nvSpPr>
        <p:spPr>
          <a:xfrm>
            <a:off x="6162581" y="3651684"/>
            <a:ext cx="2182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and three columns 1">
  <p:cSld name="CUSTOM_3_1">
    <p:spTree>
      <p:nvGrpSpPr>
        <p:cNvPr id="1" name="Shape 519"/>
        <p:cNvGrpSpPr/>
        <p:nvPr/>
      </p:nvGrpSpPr>
      <p:grpSpPr>
        <a:xfrm>
          <a:off x="0" y="0"/>
          <a:ext cx="0" cy="0"/>
          <a:chOff x="0" y="0"/>
          <a:chExt cx="0" cy="0"/>
        </a:xfrm>
      </p:grpSpPr>
      <p:sp>
        <p:nvSpPr>
          <p:cNvPr id="520" name="Google Shape;520;p120"/>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21" name="Google Shape;521;p120"/>
          <p:cNvSpPr txBox="1">
            <a:spLocks noGrp="1"/>
          </p:cNvSpPr>
          <p:nvPr>
            <p:ph type="title" idx="2"/>
          </p:nvPr>
        </p:nvSpPr>
        <p:spPr>
          <a:xfrm>
            <a:off x="1135750" y="3329673"/>
            <a:ext cx="16905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522" name="Google Shape;522;p120"/>
          <p:cNvSpPr txBox="1">
            <a:spLocks noGrp="1"/>
          </p:cNvSpPr>
          <p:nvPr>
            <p:ph type="subTitle" idx="1"/>
          </p:nvPr>
        </p:nvSpPr>
        <p:spPr>
          <a:xfrm>
            <a:off x="1135758" y="3921917"/>
            <a:ext cx="1690500" cy="699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3" name="Google Shape;523;p120"/>
          <p:cNvSpPr txBox="1">
            <a:spLocks noGrp="1"/>
          </p:cNvSpPr>
          <p:nvPr>
            <p:ph type="title" idx="3"/>
          </p:nvPr>
        </p:nvSpPr>
        <p:spPr>
          <a:xfrm>
            <a:off x="3725002" y="3329673"/>
            <a:ext cx="16905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524" name="Google Shape;524;p120"/>
          <p:cNvSpPr txBox="1">
            <a:spLocks noGrp="1"/>
          </p:cNvSpPr>
          <p:nvPr>
            <p:ph type="subTitle" idx="4"/>
          </p:nvPr>
        </p:nvSpPr>
        <p:spPr>
          <a:xfrm>
            <a:off x="3725000" y="3921911"/>
            <a:ext cx="1690500" cy="699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5" name="Google Shape;525;p120"/>
          <p:cNvSpPr txBox="1">
            <a:spLocks noGrp="1"/>
          </p:cNvSpPr>
          <p:nvPr>
            <p:ph type="title" idx="5"/>
          </p:nvPr>
        </p:nvSpPr>
        <p:spPr>
          <a:xfrm>
            <a:off x="6351860" y="3329673"/>
            <a:ext cx="16905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526" name="Google Shape;526;p120"/>
          <p:cNvSpPr txBox="1">
            <a:spLocks noGrp="1"/>
          </p:cNvSpPr>
          <p:nvPr>
            <p:ph type="subTitle" idx="6"/>
          </p:nvPr>
        </p:nvSpPr>
        <p:spPr>
          <a:xfrm>
            <a:off x="6351857" y="3921916"/>
            <a:ext cx="1690500" cy="699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and four columns">
  <p:cSld name="CUSTOM_4">
    <p:spTree>
      <p:nvGrpSpPr>
        <p:cNvPr id="1" name="Shape 527"/>
        <p:cNvGrpSpPr/>
        <p:nvPr/>
      </p:nvGrpSpPr>
      <p:grpSpPr>
        <a:xfrm>
          <a:off x="0" y="0"/>
          <a:ext cx="0" cy="0"/>
          <a:chOff x="0" y="0"/>
          <a:chExt cx="0" cy="0"/>
        </a:xfrm>
      </p:grpSpPr>
      <p:sp>
        <p:nvSpPr>
          <p:cNvPr id="528" name="Google Shape;528;p121"/>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29" name="Google Shape;529;p121"/>
          <p:cNvSpPr txBox="1">
            <a:spLocks noGrp="1"/>
          </p:cNvSpPr>
          <p:nvPr>
            <p:ph type="title" idx="2"/>
          </p:nvPr>
        </p:nvSpPr>
        <p:spPr>
          <a:xfrm>
            <a:off x="1274550" y="1746225"/>
            <a:ext cx="27096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530" name="Google Shape;530;p121"/>
          <p:cNvSpPr txBox="1">
            <a:spLocks noGrp="1"/>
          </p:cNvSpPr>
          <p:nvPr>
            <p:ph type="subTitle" idx="1"/>
          </p:nvPr>
        </p:nvSpPr>
        <p:spPr>
          <a:xfrm>
            <a:off x="1274550" y="2332736"/>
            <a:ext cx="27096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1" name="Google Shape;531;p121"/>
          <p:cNvSpPr txBox="1">
            <a:spLocks noGrp="1"/>
          </p:cNvSpPr>
          <p:nvPr>
            <p:ph type="title" idx="3"/>
          </p:nvPr>
        </p:nvSpPr>
        <p:spPr>
          <a:xfrm>
            <a:off x="5159800" y="1746225"/>
            <a:ext cx="27096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532" name="Google Shape;532;p121"/>
          <p:cNvSpPr txBox="1">
            <a:spLocks noGrp="1"/>
          </p:cNvSpPr>
          <p:nvPr>
            <p:ph type="subTitle" idx="4"/>
          </p:nvPr>
        </p:nvSpPr>
        <p:spPr>
          <a:xfrm>
            <a:off x="5159800" y="2332737"/>
            <a:ext cx="27096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3" name="Google Shape;533;p121"/>
          <p:cNvSpPr txBox="1">
            <a:spLocks noGrp="1"/>
          </p:cNvSpPr>
          <p:nvPr>
            <p:ph type="title" idx="5"/>
          </p:nvPr>
        </p:nvSpPr>
        <p:spPr>
          <a:xfrm>
            <a:off x="1274550" y="3184014"/>
            <a:ext cx="27096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534" name="Google Shape;534;p121"/>
          <p:cNvSpPr txBox="1">
            <a:spLocks noGrp="1"/>
          </p:cNvSpPr>
          <p:nvPr>
            <p:ph type="subTitle" idx="6"/>
          </p:nvPr>
        </p:nvSpPr>
        <p:spPr>
          <a:xfrm>
            <a:off x="1274550" y="3766125"/>
            <a:ext cx="27096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5" name="Google Shape;535;p121"/>
          <p:cNvSpPr txBox="1">
            <a:spLocks noGrp="1"/>
          </p:cNvSpPr>
          <p:nvPr>
            <p:ph type="title" idx="7"/>
          </p:nvPr>
        </p:nvSpPr>
        <p:spPr>
          <a:xfrm>
            <a:off x="5159800" y="3184016"/>
            <a:ext cx="27096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536" name="Google Shape;536;p121"/>
          <p:cNvSpPr txBox="1">
            <a:spLocks noGrp="1"/>
          </p:cNvSpPr>
          <p:nvPr>
            <p:ph type="subTitle" idx="8"/>
          </p:nvPr>
        </p:nvSpPr>
        <p:spPr>
          <a:xfrm>
            <a:off x="5159800" y="3766128"/>
            <a:ext cx="27096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six columns">
  <p:cSld name="CUSTOM_5">
    <p:spTree>
      <p:nvGrpSpPr>
        <p:cNvPr id="1" name="Shape 537"/>
        <p:cNvGrpSpPr/>
        <p:nvPr/>
      </p:nvGrpSpPr>
      <p:grpSpPr>
        <a:xfrm>
          <a:off x="0" y="0"/>
          <a:ext cx="0" cy="0"/>
          <a:chOff x="0" y="0"/>
          <a:chExt cx="0" cy="0"/>
        </a:xfrm>
      </p:grpSpPr>
      <p:sp>
        <p:nvSpPr>
          <p:cNvPr id="538" name="Google Shape;538;p122"/>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39" name="Google Shape;539;p122"/>
          <p:cNvSpPr txBox="1">
            <a:spLocks noGrp="1"/>
          </p:cNvSpPr>
          <p:nvPr>
            <p:ph type="title" idx="2"/>
          </p:nvPr>
        </p:nvSpPr>
        <p:spPr>
          <a:xfrm>
            <a:off x="788550" y="1681900"/>
            <a:ext cx="22095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540" name="Google Shape;540;p122"/>
          <p:cNvSpPr txBox="1">
            <a:spLocks noGrp="1"/>
          </p:cNvSpPr>
          <p:nvPr>
            <p:ph type="subTitle" idx="1"/>
          </p:nvPr>
        </p:nvSpPr>
        <p:spPr>
          <a:xfrm>
            <a:off x="788550" y="2271803"/>
            <a:ext cx="2209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41" name="Google Shape;541;p122"/>
          <p:cNvSpPr txBox="1">
            <a:spLocks noGrp="1"/>
          </p:cNvSpPr>
          <p:nvPr>
            <p:ph type="title" idx="3"/>
          </p:nvPr>
        </p:nvSpPr>
        <p:spPr>
          <a:xfrm>
            <a:off x="3466991" y="1681900"/>
            <a:ext cx="22095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542" name="Google Shape;542;p122"/>
          <p:cNvSpPr txBox="1">
            <a:spLocks noGrp="1"/>
          </p:cNvSpPr>
          <p:nvPr>
            <p:ph type="subTitle" idx="4"/>
          </p:nvPr>
        </p:nvSpPr>
        <p:spPr>
          <a:xfrm>
            <a:off x="3466991" y="2271803"/>
            <a:ext cx="2209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43" name="Google Shape;543;p122"/>
          <p:cNvSpPr txBox="1">
            <a:spLocks noGrp="1"/>
          </p:cNvSpPr>
          <p:nvPr>
            <p:ph type="title" idx="5"/>
          </p:nvPr>
        </p:nvSpPr>
        <p:spPr>
          <a:xfrm>
            <a:off x="788550" y="3169382"/>
            <a:ext cx="22095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544" name="Google Shape;544;p122"/>
          <p:cNvSpPr txBox="1">
            <a:spLocks noGrp="1"/>
          </p:cNvSpPr>
          <p:nvPr>
            <p:ph type="subTitle" idx="6"/>
          </p:nvPr>
        </p:nvSpPr>
        <p:spPr>
          <a:xfrm>
            <a:off x="788550" y="3744977"/>
            <a:ext cx="2209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45" name="Google Shape;545;p122"/>
          <p:cNvSpPr txBox="1">
            <a:spLocks noGrp="1"/>
          </p:cNvSpPr>
          <p:nvPr>
            <p:ph type="title" idx="7"/>
          </p:nvPr>
        </p:nvSpPr>
        <p:spPr>
          <a:xfrm>
            <a:off x="3466991" y="3169381"/>
            <a:ext cx="22095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546" name="Google Shape;546;p122"/>
          <p:cNvSpPr txBox="1">
            <a:spLocks noGrp="1"/>
          </p:cNvSpPr>
          <p:nvPr>
            <p:ph type="subTitle" idx="8"/>
          </p:nvPr>
        </p:nvSpPr>
        <p:spPr>
          <a:xfrm>
            <a:off x="3466991" y="3744975"/>
            <a:ext cx="2209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47" name="Google Shape;547;p122"/>
          <p:cNvSpPr txBox="1">
            <a:spLocks noGrp="1"/>
          </p:cNvSpPr>
          <p:nvPr>
            <p:ph type="title" idx="9"/>
          </p:nvPr>
        </p:nvSpPr>
        <p:spPr>
          <a:xfrm>
            <a:off x="6146175" y="1681900"/>
            <a:ext cx="22095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548" name="Google Shape;548;p122"/>
          <p:cNvSpPr txBox="1">
            <a:spLocks noGrp="1"/>
          </p:cNvSpPr>
          <p:nvPr>
            <p:ph type="subTitle" idx="13"/>
          </p:nvPr>
        </p:nvSpPr>
        <p:spPr>
          <a:xfrm>
            <a:off x="6146175" y="2271803"/>
            <a:ext cx="2209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49" name="Google Shape;549;p122"/>
          <p:cNvSpPr txBox="1">
            <a:spLocks noGrp="1"/>
          </p:cNvSpPr>
          <p:nvPr>
            <p:ph type="title" idx="14"/>
          </p:nvPr>
        </p:nvSpPr>
        <p:spPr>
          <a:xfrm>
            <a:off x="6146175" y="3169382"/>
            <a:ext cx="22095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550" name="Google Shape;550;p122"/>
          <p:cNvSpPr txBox="1">
            <a:spLocks noGrp="1"/>
          </p:cNvSpPr>
          <p:nvPr>
            <p:ph type="subTitle" idx="15"/>
          </p:nvPr>
        </p:nvSpPr>
        <p:spPr>
          <a:xfrm>
            <a:off x="6146175" y="3744977"/>
            <a:ext cx="2209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Numbers and text">
  <p:cSld name="CUSTOM_6">
    <p:bg>
      <p:bgPr>
        <a:solidFill>
          <a:schemeClr val="lt2"/>
        </a:solidFill>
        <a:effectLst/>
      </p:bgPr>
    </p:bg>
    <p:spTree>
      <p:nvGrpSpPr>
        <p:cNvPr id="1" name="Shape 551"/>
        <p:cNvGrpSpPr/>
        <p:nvPr/>
      </p:nvGrpSpPr>
      <p:grpSpPr>
        <a:xfrm>
          <a:off x="0" y="0"/>
          <a:ext cx="0" cy="0"/>
          <a:chOff x="0" y="0"/>
          <a:chExt cx="0" cy="0"/>
        </a:xfrm>
      </p:grpSpPr>
      <p:sp>
        <p:nvSpPr>
          <p:cNvPr id="552" name="Google Shape;552;p123"/>
          <p:cNvSpPr txBox="1">
            <a:spLocks noGrp="1"/>
          </p:cNvSpPr>
          <p:nvPr>
            <p:ph type="title" hasCustomPrompt="1"/>
          </p:nvPr>
        </p:nvSpPr>
        <p:spPr>
          <a:xfrm>
            <a:off x="824427" y="252857"/>
            <a:ext cx="3120000" cy="1059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6200"/>
              <a:buNone/>
              <a:defRPr sz="6200">
                <a:solidFill>
                  <a:schemeClr val="accent2"/>
                </a:solidFill>
              </a:defRPr>
            </a:lvl1pPr>
            <a:lvl2pPr lvl="1"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2pPr>
            <a:lvl3pPr lvl="2"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3pPr>
            <a:lvl4pPr lvl="3"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4pPr>
            <a:lvl5pPr lvl="4"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5pPr>
            <a:lvl6pPr lvl="5"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6pPr>
            <a:lvl7pPr lvl="6"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7pPr>
            <a:lvl8pPr lvl="7"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8pPr>
            <a:lvl9pPr lvl="8"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9pPr>
          </a:lstStyle>
          <a:p>
            <a:r>
              <a:t>xx%</a:t>
            </a:r>
          </a:p>
        </p:txBody>
      </p:sp>
      <p:sp>
        <p:nvSpPr>
          <p:cNvPr id="553" name="Google Shape;553;p123"/>
          <p:cNvSpPr txBox="1">
            <a:spLocks noGrp="1"/>
          </p:cNvSpPr>
          <p:nvPr>
            <p:ph type="subTitle" idx="1"/>
          </p:nvPr>
        </p:nvSpPr>
        <p:spPr>
          <a:xfrm>
            <a:off x="824427" y="1370339"/>
            <a:ext cx="31200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4" name="Google Shape;554;p123"/>
          <p:cNvSpPr txBox="1">
            <a:spLocks noGrp="1"/>
          </p:cNvSpPr>
          <p:nvPr>
            <p:ph type="title" idx="2" hasCustomPrompt="1"/>
          </p:nvPr>
        </p:nvSpPr>
        <p:spPr>
          <a:xfrm>
            <a:off x="849132" y="3040796"/>
            <a:ext cx="3120000" cy="1059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6200"/>
              <a:buNone/>
              <a:defRPr sz="6200">
                <a:solidFill>
                  <a:schemeClr val="accent2"/>
                </a:solidFill>
              </a:defRPr>
            </a:lvl1pPr>
            <a:lvl2pPr lvl="1"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2pPr>
            <a:lvl3pPr lvl="2"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3pPr>
            <a:lvl4pPr lvl="3"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4pPr>
            <a:lvl5pPr lvl="4"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5pPr>
            <a:lvl6pPr lvl="5"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6pPr>
            <a:lvl7pPr lvl="6"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7pPr>
            <a:lvl8pPr lvl="7"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8pPr>
            <a:lvl9pPr lvl="8"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9pPr>
          </a:lstStyle>
          <a:p>
            <a:r>
              <a:t>xx%</a:t>
            </a:r>
          </a:p>
        </p:txBody>
      </p:sp>
      <p:sp>
        <p:nvSpPr>
          <p:cNvPr id="555" name="Google Shape;555;p123"/>
          <p:cNvSpPr txBox="1">
            <a:spLocks noGrp="1"/>
          </p:cNvSpPr>
          <p:nvPr>
            <p:ph type="subTitle" idx="3"/>
          </p:nvPr>
        </p:nvSpPr>
        <p:spPr>
          <a:xfrm>
            <a:off x="849132" y="4158303"/>
            <a:ext cx="31200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6" name="Google Shape;556;p123"/>
          <p:cNvSpPr txBox="1">
            <a:spLocks noGrp="1"/>
          </p:cNvSpPr>
          <p:nvPr>
            <p:ph type="title" idx="4" hasCustomPrompt="1"/>
          </p:nvPr>
        </p:nvSpPr>
        <p:spPr>
          <a:xfrm>
            <a:off x="4428225" y="1769368"/>
            <a:ext cx="3981900" cy="1059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6200"/>
              <a:buNone/>
              <a:defRPr sz="6200">
                <a:solidFill>
                  <a:schemeClr val="accent2"/>
                </a:solidFill>
              </a:defRPr>
            </a:lvl1pPr>
            <a:lvl2pPr lvl="1"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2pPr>
            <a:lvl3pPr lvl="2"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3pPr>
            <a:lvl4pPr lvl="3"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4pPr>
            <a:lvl5pPr lvl="4"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5pPr>
            <a:lvl6pPr lvl="5"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6pPr>
            <a:lvl7pPr lvl="6"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7pPr>
            <a:lvl8pPr lvl="7"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8pPr>
            <a:lvl9pPr lvl="8"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9pPr>
          </a:lstStyle>
          <a:p>
            <a:r>
              <a:t>xx%</a:t>
            </a:r>
          </a:p>
        </p:txBody>
      </p:sp>
      <p:sp>
        <p:nvSpPr>
          <p:cNvPr id="557" name="Google Shape;557;p123"/>
          <p:cNvSpPr txBox="1">
            <a:spLocks noGrp="1"/>
          </p:cNvSpPr>
          <p:nvPr>
            <p:ph type="subTitle" idx="5"/>
          </p:nvPr>
        </p:nvSpPr>
        <p:spPr>
          <a:xfrm>
            <a:off x="4657853" y="2917443"/>
            <a:ext cx="35226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1">
  <p:cSld name="TITLE_1">
    <p:bg>
      <p:bgPr>
        <a:solidFill>
          <a:schemeClr val="lt2"/>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ctrTitle"/>
          </p:nvPr>
        </p:nvSpPr>
        <p:spPr>
          <a:xfrm>
            <a:off x="720000" y="967375"/>
            <a:ext cx="4978200" cy="2796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5200"/>
              <a:buNone/>
              <a:defRPr sz="6300">
                <a:solidFill>
                  <a:schemeClr val="accent2"/>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52" name="Google Shape;52;p13"/>
          <p:cNvSpPr txBox="1">
            <a:spLocks noGrp="1"/>
          </p:cNvSpPr>
          <p:nvPr>
            <p:ph type="subTitle" idx="1"/>
          </p:nvPr>
        </p:nvSpPr>
        <p:spPr>
          <a:xfrm>
            <a:off x="901800" y="3981525"/>
            <a:ext cx="3919800" cy="402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1800"/>
              <a:buNone/>
              <a:defRPr>
                <a:solidFill>
                  <a:schemeClr val="accent2"/>
                </a:solidFill>
              </a:defRPr>
            </a:lvl1pPr>
            <a:lvl2pPr lvl="1" algn="ctr" rtl="0">
              <a:lnSpc>
                <a:spcPct val="100000"/>
              </a:lnSpc>
              <a:spcBef>
                <a:spcPts val="0"/>
              </a:spcBef>
              <a:spcAft>
                <a:spcPts val="0"/>
              </a:spcAft>
              <a:buClr>
                <a:schemeClr val="accent2"/>
              </a:buClr>
              <a:buSzPts val="2800"/>
              <a:buNone/>
              <a:defRPr sz="2800">
                <a:solidFill>
                  <a:schemeClr val="accent2"/>
                </a:solidFill>
              </a:defRPr>
            </a:lvl2pPr>
            <a:lvl3pPr lvl="2" algn="ctr" rtl="0">
              <a:lnSpc>
                <a:spcPct val="100000"/>
              </a:lnSpc>
              <a:spcBef>
                <a:spcPts val="0"/>
              </a:spcBef>
              <a:spcAft>
                <a:spcPts val="0"/>
              </a:spcAft>
              <a:buClr>
                <a:schemeClr val="accent2"/>
              </a:buClr>
              <a:buSzPts val="2800"/>
              <a:buNone/>
              <a:defRPr sz="2800">
                <a:solidFill>
                  <a:schemeClr val="accent2"/>
                </a:solidFill>
              </a:defRPr>
            </a:lvl3pPr>
            <a:lvl4pPr lvl="3" algn="ctr" rtl="0">
              <a:lnSpc>
                <a:spcPct val="100000"/>
              </a:lnSpc>
              <a:spcBef>
                <a:spcPts val="0"/>
              </a:spcBef>
              <a:spcAft>
                <a:spcPts val="0"/>
              </a:spcAft>
              <a:buClr>
                <a:schemeClr val="accent2"/>
              </a:buClr>
              <a:buSzPts val="2800"/>
              <a:buNone/>
              <a:defRPr sz="2800">
                <a:solidFill>
                  <a:schemeClr val="accent2"/>
                </a:solidFill>
              </a:defRPr>
            </a:lvl4pPr>
            <a:lvl5pPr lvl="4" algn="ctr" rtl="0">
              <a:lnSpc>
                <a:spcPct val="100000"/>
              </a:lnSpc>
              <a:spcBef>
                <a:spcPts val="0"/>
              </a:spcBef>
              <a:spcAft>
                <a:spcPts val="0"/>
              </a:spcAft>
              <a:buClr>
                <a:schemeClr val="accent2"/>
              </a:buClr>
              <a:buSzPts val="2800"/>
              <a:buNone/>
              <a:defRPr sz="2800">
                <a:solidFill>
                  <a:schemeClr val="accent2"/>
                </a:solidFill>
              </a:defRPr>
            </a:lvl5pPr>
            <a:lvl6pPr lvl="5" algn="ctr" rtl="0">
              <a:lnSpc>
                <a:spcPct val="100000"/>
              </a:lnSpc>
              <a:spcBef>
                <a:spcPts val="0"/>
              </a:spcBef>
              <a:spcAft>
                <a:spcPts val="0"/>
              </a:spcAft>
              <a:buClr>
                <a:schemeClr val="accent2"/>
              </a:buClr>
              <a:buSzPts val="2800"/>
              <a:buNone/>
              <a:defRPr sz="2800">
                <a:solidFill>
                  <a:schemeClr val="accent2"/>
                </a:solidFill>
              </a:defRPr>
            </a:lvl6pPr>
            <a:lvl7pPr lvl="6" algn="ctr" rtl="0">
              <a:lnSpc>
                <a:spcPct val="100000"/>
              </a:lnSpc>
              <a:spcBef>
                <a:spcPts val="0"/>
              </a:spcBef>
              <a:spcAft>
                <a:spcPts val="0"/>
              </a:spcAft>
              <a:buClr>
                <a:schemeClr val="accent2"/>
              </a:buClr>
              <a:buSzPts val="2800"/>
              <a:buNone/>
              <a:defRPr sz="2800">
                <a:solidFill>
                  <a:schemeClr val="accent2"/>
                </a:solidFill>
              </a:defRPr>
            </a:lvl7pPr>
            <a:lvl8pPr lvl="7" algn="ctr" rtl="0">
              <a:lnSpc>
                <a:spcPct val="100000"/>
              </a:lnSpc>
              <a:spcBef>
                <a:spcPts val="0"/>
              </a:spcBef>
              <a:spcAft>
                <a:spcPts val="0"/>
              </a:spcAft>
              <a:buClr>
                <a:schemeClr val="accent2"/>
              </a:buClr>
              <a:buSzPts val="2800"/>
              <a:buNone/>
              <a:defRPr sz="2800">
                <a:solidFill>
                  <a:schemeClr val="accent2"/>
                </a:solidFill>
              </a:defRPr>
            </a:lvl8pPr>
            <a:lvl9pPr lvl="8" algn="ctr" rtl="0">
              <a:lnSpc>
                <a:spcPct val="100000"/>
              </a:lnSpc>
              <a:spcBef>
                <a:spcPts val="0"/>
              </a:spcBef>
              <a:spcAft>
                <a:spcPts val="0"/>
              </a:spcAft>
              <a:buClr>
                <a:schemeClr val="accent2"/>
              </a:buClr>
              <a:buSzPts val="2800"/>
              <a:buNone/>
              <a:defRPr sz="2800">
                <a:solidFill>
                  <a:schemeClr val="accent2"/>
                </a:solidFill>
              </a:defRPr>
            </a:lvl9pPr>
          </a:lstStyle>
          <a:p>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Numbers and text 1">
  <p:cSld name="CUSTOM_9">
    <p:spTree>
      <p:nvGrpSpPr>
        <p:cNvPr id="1" name="Shape 558"/>
        <p:cNvGrpSpPr/>
        <p:nvPr/>
      </p:nvGrpSpPr>
      <p:grpSpPr>
        <a:xfrm>
          <a:off x="0" y="0"/>
          <a:ext cx="0" cy="0"/>
          <a:chOff x="0" y="0"/>
          <a:chExt cx="0" cy="0"/>
        </a:xfrm>
      </p:grpSpPr>
      <p:sp>
        <p:nvSpPr>
          <p:cNvPr id="559" name="Google Shape;559;p124"/>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60" name="Google Shape;560;p124"/>
          <p:cNvSpPr txBox="1">
            <a:spLocks noGrp="1"/>
          </p:cNvSpPr>
          <p:nvPr>
            <p:ph type="title" idx="2"/>
          </p:nvPr>
        </p:nvSpPr>
        <p:spPr>
          <a:xfrm>
            <a:off x="992872" y="3313850"/>
            <a:ext cx="16521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561" name="Google Shape;561;p124"/>
          <p:cNvSpPr txBox="1">
            <a:spLocks noGrp="1"/>
          </p:cNvSpPr>
          <p:nvPr>
            <p:ph type="subTitle" idx="1"/>
          </p:nvPr>
        </p:nvSpPr>
        <p:spPr>
          <a:xfrm>
            <a:off x="992872" y="3893741"/>
            <a:ext cx="16521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2" name="Google Shape;562;p124"/>
          <p:cNvSpPr txBox="1">
            <a:spLocks noGrp="1"/>
          </p:cNvSpPr>
          <p:nvPr>
            <p:ph type="title" idx="3"/>
          </p:nvPr>
        </p:nvSpPr>
        <p:spPr>
          <a:xfrm>
            <a:off x="3747495" y="3313850"/>
            <a:ext cx="16521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563" name="Google Shape;563;p124"/>
          <p:cNvSpPr txBox="1">
            <a:spLocks noGrp="1"/>
          </p:cNvSpPr>
          <p:nvPr>
            <p:ph type="subTitle" idx="4"/>
          </p:nvPr>
        </p:nvSpPr>
        <p:spPr>
          <a:xfrm>
            <a:off x="3747495" y="3893741"/>
            <a:ext cx="16521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4" name="Google Shape;564;p124"/>
          <p:cNvSpPr txBox="1">
            <a:spLocks noGrp="1"/>
          </p:cNvSpPr>
          <p:nvPr>
            <p:ph type="title" idx="5"/>
          </p:nvPr>
        </p:nvSpPr>
        <p:spPr>
          <a:xfrm>
            <a:off x="6501828" y="3313850"/>
            <a:ext cx="16521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565" name="Google Shape;565;p124"/>
          <p:cNvSpPr txBox="1">
            <a:spLocks noGrp="1"/>
          </p:cNvSpPr>
          <p:nvPr>
            <p:ph type="subTitle" idx="6"/>
          </p:nvPr>
        </p:nvSpPr>
        <p:spPr>
          <a:xfrm>
            <a:off x="6501828" y="3893741"/>
            <a:ext cx="16521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6" name="Google Shape;566;p124"/>
          <p:cNvSpPr txBox="1">
            <a:spLocks noGrp="1"/>
          </p:cNvSpPr>
          <p:nvPr>
            <p:ph type="title" idx="7" hasCustomPrompt="1"/>
          </p:nvPr>
        </p:nvSpPr>
        <p:spPr>
          <a:xfrm>
            <a:off x="992872" y="2666691"/>
            <a:ext cx="1652100" cy="45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5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567" name="Google Shape;567;p124"/>
          <p:cNvSpPr txBox="1">
            <a:spLocks noGrp="1"/>
          </p:cNvSpPr>
          <p:nvPr>
            <p:ph type="title" idx="8" hasCustomPrompt="1"/>
          </p:nvPr>
        </p:nvSpPr>
        <p:spPr>
          <a:xfrm>
            <a:off x="3747495" y="2666691"/>
            <a:ext cx="1652100" cy="45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500"/>
            </a:lvl1pPr>
            <a:lvl2pPr lvl="1" algn="ctr" rtl="0">
              <a:spcBef>
                <a:spcPts val="0"/>
              </a:spcBef>
              <a:spcAft>
                <a:spcPts val="0"/>
              </a:spcAft>
              <a:buClr>
                <a:schemeClr val="accent2"/>
              </a:buClr>
              <a:buSzPts val="4800"/>
              <a:buNone/>
              <a:defRPr sz="4800">
                <a:solidFill>
                  <a:schemeClr val="accent2"/>
                </a:solidFill>
              </a:defRPr>
            </a:lvl2pPr>
            <a:lvl3pPr lvl="2" algn="ctr" rtl="0">
              <a:spcBef>
                <a:spcPts val="0"/>
              </a:spcBef>
              <a:spcAft>
                <a:spcPts val="0"/>
              </a:spcAft>
              <a:buClr>
                <a:schemeClr val="accent2"/>
              </a:buClr>
              <a:buSzPts val="4800"/>
              <a:buNone/>
              <a:defRPr sz="4800">
                <a:solidFill>
                  <a:schemeClr val="accent2"/>
                </a:solidFill>
              </a:defRPr>
            </a:lvl3pPr>
            <a:lvl4pPr lvl="3" algn="ctr" rtl="0">
              <a:spcBef>
                <a:spcPts val="0"/>
              </a:spcBef>
              <a:spcAft>
                <a:spcPts val="0"/>
              </a:spcAft>
              <a:buClr>
                <a:schemeClr val="accent2"/>
              </a:buClr>
              <a:buSzPts val="4800"/>
              <a:buNone/>
              <a:defRPr sz="4800">
                <a:solidFill>
                  <a:schemeClr val="accent2"/>
                </a:solidFill>
              </a:defRPr>
            </a:lvl4pPr>
            <a:lvl5pPr lvl="4" algn="ctr" rtl="0">
              <a:spcBef>
                <a:spcPts val="0"/>
              </a:spcBef>
              <a:spcAft>
                <a:spcPts val="0"/>
              </a:spcAft>
              <a:buClr>
                <a:schemeClr val="accent2"/>
              </a:buClr>
              <a:buSzPts val="4800"/>
              <a:buNone/>
              <a:defRPr sz="4800">
                <a:solidFill>
                  <a:schemeClr val="accent2"/>
                </a:solidFill>
              </a:defRPr>
            </a:lvl5pPr>
            <a:lvl6pPr lvl="5" algn="ctr" rtl="0">
              <a:spcBef>
                <a:spcPts val="0"/>
              </a:spcBef>
              <a:spcAft>
                <a:spcPts val="0"/>
              </a:spcAft>
              <a:buClr>
                <a:schemeClr val="accent2"/>
              </a:buClr>
              <a:buSzPts val="4800"/>
              <a:buNone/>
              <a:defRPr sz="4800">
                <a:solidFill>
                  <a:schemeClr val="accent2"/>
                </a:solidFill>
              </a:defRPr>
            </a:lvl6pPr>
            <a:lvl7pPr lvl="6" algn="ctr" rtl="0">
              <a:spcBef>
                <a:spcPts val="0"/>
              </a:spcBef>
              <a:spcAft>
                <a:spcPts val="0"/>
              </a:spcAft>
              <a:buClr>
                <a:schemeClr val="accent2"/>
              </a:buClr>
              <a:buSzPts val="4800"/>
              <a:buNone/>
              <a:defRPr sz="4800">
                <a:solidFill>
                  <a:schemeClr val="accent2"/>
                </a:solidFill>
              </a:defRPr>
            </a:lvl7pPr>
            <a:lvl8pPr lvl="7" algn="ctr" rtl="0">
              <a:spcBef>
                <a:spcPts val="0"/>
              </a:spcBef>
              <a:spcAft>
                <a:spcPts val="0"/>
              </a:spcAft>
              <a:buClr>
                <a:schemeClr val="accent2"/>
              </a:buClr>
              <a:buSzPts val="4800"/>
              <a:buNone/>
              <a:defRPr sz="4800">
                <a:solidFill>
                  <a:schemeClr val="accent2"/>
                </a:solidFill>
              </a:defRPr>
            </a:lvl8pPr>
            <a:lvl9pPr lvl="8" algn="ctr" rtl="0">
              <a:spcBef>
                <a:spcPts val="0"/>
              </a:spcBef>
              <a:spcAft>
                <a:spcPts val="0"/>
              </a:spcAft>
              <a:buClr>
                <a:schemeClr val="accent2"/>
              </a:buClr>
              <a:buSzPts val="4800"/>
              <a:buNone/>
              <a:defRPr sz="4800">
                <a:solidFill>
                  <a:schemeClr val="accent2"/>
                </a:solidFill>
              </a:defRPr>
            </a:lvl9pPr>
          </a:lstStyle>
          <a:p>
            <a:r>
              <a:t>xx%</a:t>
            </a:r>
          </a:p>
        </p:txBody>
      </p:sp>
      <p:sp>
        <p:nvSpPr>
          <p:cNvPr id="568" name="Google Shape;568;p124"/>
          <p:cNvSpPr txBox="1">
            <a:spLocks noGrp="1"/>
          </p:cNvSpPr>
          <p:nvPr>
            <p:ph type="title" idx="9" hasCustomPrompt="1"/>
          </p:nvPr>
        </p:nvSpPr>
        <p:spPr>
          <a:xfrm>
            <a:off x="6501828" y="2666691"/>
            <a:ext cx="1652100" cy="45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500"/>
            </a:lvl1pPr>
            <a:lvl2pPr lvl="1" algn="ctr" rtl="0">
              <a:spcBef>
                <a:spcPts val="0"/>
              </a:spcBef>
              <a:spcAft>
                <a:spcPts val="0"/>
              </a:spcAft>
              <a:buClr>
                <a:schemeClr val="accent2"/>
              </a:buClr>
              <a:buSzPts val="4800"/>
              <a:buNone/>
              <a:defRPr sz="4800">
                <a:solidFill>
                  <a:schemeClr val="accent2"/>
                </a:solidFill>
              </a:defRPr>
            </a:lvl2pPr>
            <a:lvl3pPr lvl="2" algn="ctr" rtl="0">
              <a:spcBef>
                <a:spcPts val="0"/>
              </a:spcBef>
              <a:spcAft>
                <a:spcPts val="0"/>
              </a:spcAft>
              <a:buClr>
                <a:schemeClr val="accent2"/>
              </a:buClr>
              <a:buSzPts val="4800"/>
              <a:buNone/>
              <a:defRPr sz="4800">
                <a:solidFill>
                  <a:schemeClr val="accent2"/>
                </a:solidFill>
              </a:defRPr>
            </a:lvl3pPr>
            <a:lvl4pPr lvl="3" algn="ctr" rtl="0">
              <a:spcBef>
                <a:spcPts val="0"/>
              </a:spcBef>
              <a:spcAft>
                <a:spcPts val="0"/>
              </a:spcAft>
              <a:buClr>
                <a:schemeClr val="accent2"/>
              </a:buClr>
              <a:buSzPts val="4800"/>
              <a:buNone/>
              <a:defRPr sz="4800">
                <a:solidFill>
                  <a:schemeClr val="accent2"/>
                </a:solidFill>
              </a:defRPr>
            </a:lvl4pPr>
            <a:lvl5pPr lvl="4" algn="ctr" rtl="0">
              <a:spcBef>
                <a:spcPts val="0"/>
              </a:spcBef>
              <a:spcAft>
                <a:spcPts val="0"/>
              </a:spcAft>
              <a:buClr>
                <a:schemeClr val="accent2"/>
              </a:buClr>
              <a:buSzPts val="4800"/>
              <a:buNone/>
              <a:defRPr sz="4800">
                <a:solidFill>
                  <a:schemeClr val="accent2"/>
                </a:solidFill>
              </a:defRPr>
            </a:lvl5pPr>
            <a:lvl6pPr lvl="5" algn="ctr" rtl="0">
              <a:spcBef>
                <a:spcPts val="0"/>
              </a:spcBef>
              <a:spcAft>
                <a:spcPts val="0"/>
              </a:spcAft>
              <a:buClr>
                <a:schemeClr val="accent2"/>
              </a:buClr>
              <a:buSzPts val="4800"/>
              <a:buNone/>
              <a:defRPr sz="4800">
                <a:solidFill>
                  <a:schemeClr val="accent2"/>
                </a:solidFill>
              </a:defRPr>
            </a:lvl6pPr>
            <a:lvl7pPr lvl="6" algn="ctr" rtl="0">
              <a:spcBef>
                <a:spcPts val="0"/>
              </a:spcBef>
              <a:spcAft>
                <a:spcPts val="0"/>
              </a:spcAft>
              <a:buClr>
                <a:schemeClr val="accent2"/>
              </a:buClr>
              <a:buSzPts val="4800"/>
              <a:buNone/>
              <a:defRPr sz="4800">
                <a:solidFill>
                  <a:schemeClr val="accent2"/>
                </a:solidFill>
              </a:defRPr>
            </a:lvl7pPr>
            <a:lvl8pPr lvl="7" algn="ctr" rtl="0">
              <a:spcBef>
                <a:spcPts val="0"/>
              </a:spcBef>
              <a:spcAft>
                <a:spcPts val="0"/>
              </a:spcAft>
              <a:buClr>
                <a:schemeClr val="accent2"/>
              </a:buClr>
              <a:buSzPts val="4800"/>
              <a:buNone/>
              <a:defRPr sz="4800">
                <a:solidFill>
                  <a:schemeClr val="accent2"/>
                </a:solidFill>
              </a:defRPr>
            </a:lvl8pPr>
            <a:lvl9pPr lvl="8" algn="ctr" rtl="0">
              <a:spcBef>
                <a:spcPts val="0"/>
              </a:spcBef>
              <a:spcAft>
                <a:spcPts val="0"/>
              </a:spcAft>
              <a:buClr>
                <a:schemeClr val="accent2"/>
              </a:buClr>
              <a:buSzPts val="4800"/>
              <a:buNone/>
              <a:defRPr sz="4800">
                <a:solidFill>
                  <a:schemeClr val="accent2"/>
                </a:solidFill>
              </a:defRPr>
            </a:lvl9pPr>
          </a:lstStyle>
          <a:p>
            <a:r>
              <a:t>xx%</a:t>
            </a: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only 1">
  <p:cSld name="CUSTOM_7">
    <p:spTree>
      <p:nvGrpSpPr>
        <p:cNvPr id="1" name="Shape 569"/>
        <p:cNvGrpSpPr/>
        <p:nvPr/>
      </p:nvGrpSpPr>
      <p:grpSpPr>
        <a:xfrm>
          <a:off x="0" y="0"/>
          <a:ext cx="0" cy="0"/>
          <a:chOff x="0" y="0"/>
          <a:chExt cx="0" cy="0"/>
        </a:xfrm>
      </p:grpSpPr>
      <p:sp>
        <p:nvSpPr>
          <p:cNvPr id="570" name="Google Shape;570;p125"/>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hanks">
  <p:cSld name="CUSTOM_8">
    <p:bg>
      <p:bgPr>
        <a:solidFill>
          <a:schemeClr val="lt2"/>
        </a:solidFill>
        <a:effectLst/>
      </p:bgPr>
    </p:bg>
    <p:spTree>
      <p:nvGrpSpPr>
        <p:cNvPr id="1" name="Shape 571"/>
        <p:cNvGrpSpPr/>
        <p:nvPr/>
      </p:nvGrpSpPr>
      <p:grpSpPr>
        <a:xfrm>
          <a:off x="0" y="0"/>
          <a:ext cx="0" cy="0"/>
          <a:chOff x="0" y="0"/>
          <a:chExt cx="0" cy="0"/>
        </a:xfrm>
      </p:grpSpPr>
      <p:sp>
        <p:nvSpPr>
          <p:cNvPr id="572" name="Google Shape;572;p126"/>
          <p:cNvSpPr txBox="1">
            <a:spLocks noGrp="1"/>
          </p:cNvSpPr>
          <p:nvPr>
            <p:ph type="ctrTitle"/>
          </p:nvPr>
        </p:nvSpPr>
        <p:spPr>
          <a:xfrm>
            <a:off x="3960137" y="537368"/>
            <a:ext cx="4467300" cy="99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500">
                <a:solidFill>
                  <a:schemeClr val="lt1"/>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573" name="Google Shape;573;p126"/>
          <p:cNvSpPr txBox="1">
            <a:spLocks noGrp="1"/>
          </p:cNvSpPr>
          <p:nvPr>
            <p:ph type="subTitle" idx="1"/>
          </p:nvPr>
        </p:nvSpPr>
        <p:spPr>
          <a:xfrm>
            <a:off x="4046837" y="1672882"/>
            <a:ext cx="4293900" cy="130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1400"/>
              <a:buNone/>
              <a:defRPr>
                <a:solidFill>
                  <a:schemeClr val="lt1"/>
                </a:solidFill>
              </a:defRPr>
            </a:lvl1pPr>
            <a:lvl2pPr lvl="1" algn="ctr" rtl="0">
              <a:lnSpc>
                <a:spcPct val="100000"/>
              </a:lnSpc>
              <a:spcBef>
                <a:spcPts val="0"/>
              </a:spcBef>
              <a:spcAft>
                <a:spcPts val="0"/>
              </a:spcAft>
              <a:buClr>
                <a:schemeClr val="lt1"/>
              </a:buClr>
              <a:buSzPts val="1800"/>
              <a:buNone/>
              <a:defRPr sz="1800">
                <a:solidFill>
                  <a:schemeClr val="lt1"/>
                </a:solidFill>
              </a:defRPr>
            </a:lvl2pPr>
            <a:lvl3pPr lvl="2" algn="ctr" rtl="0">
              <a:lnSpc>
                <a:spcPct val="100000"/>
              </a:lnSpc>
              <a:spcBef>
                <a:spcPts val="0"/>
              </a:spcBef>
              <a:spcAft>
                <a:spcPts val="0"/>
              </a:spcAft>
              <a:buClr>
                <a:schemeClr val="lt1"/>
              </a:buClr>
              <a:buSzPts val="1800"/>
              <a:buNone/>
              <a:defRPr sz="1800">
                <a:solidFill>
                  <a:schemeClr val="lt1"/>
                </a:solidFill>
              </a:defRPr>
            </a:lvl3pPr>
            <a:lvl4pPr lvl="3" algn="ctr" rtl="0">
              <a:lnSpc>
                <a:spcPct val="100000"/>
              </a:lnSpc>
              <a:spcBef>
                <a:spcPts val="0"/>
              </a:spcBef>
              <a:spcAft>
                <a:spcPts val="0"/>
              </a:spcAft>
              <a:buClr>
                <a:schemeClr val="lt1"/>
              </a:buClr>
              <a:buSzPts val="1800"/>
              <a:buNone/>
              <a:defRPr sz="1800">
                <a:solidFill>
                  <a:schemeClr val="lt1"/>
                </a:solidFill>
              </a:defRPr>
            </a:lvl4pPr>
            <a:lvl5pPr lvl="4" algn="ctr" rtl="0">
              <a:lnSpc>
                <a:spcPct val="100000"/>
              </a:lnSpc>
              <a:spcBef>
                <a:spcPts val="0"/>
              </a:spcBef>
              <a:spcAft>
                <a:spcPts val="0"/>
              </a:spcAft>
              <a:buClr>
                <a:schemeClr val="lt1"/>
              </a:buClr>
              <a:buSzPts val="1800"/>
              <a:buNone/>
              <a:defRPr sz="1800">
                <a:solidFill>
                  <a:schemeClr val="lt1"/>
                </a:solidFill>
              </a:defRPr>
            </a:lvl5pPr>
            <a:lvl6pPr lvl="5" algn="ctr" rtl="0">
              <a:lnSpc>
                <a:spcPct val="100000"/>
              </a:lnSpc>
              <a:spcBef>
                <a:spcPts val="0"/>
              </a:spcBef>
              <a:spcAft>
                <a:spcPts val="0"/>
              </a:spcAft>
              <a:buClr>
                <a:schemeClr val="lt1"/>
              </a:buClr>
              <a:buSzPts val="1800"/>
              <a:buNone/>
              <a:defRPr sz="1800">
                <a:solidFill>
                  <a:schemeClr val="lt1"/>
                </a:solidFill>
              </a:defRPr>
            </a:lvl6pPr>
            <a:lvl7pPr lvl="6" algn="ctr" rtl="0">
              <a:lnSpc>
                <a:spcPct val="100000"/>
              </a:lnSpc>
              <a:spcBef>
                <a:spcPts val="0"/>
              </a:spcBef>
              <a:spcAft>
                <a:spcPts val="0"/>
              </a:spcAft>
              <a:buClr>
                <a:schemeClr val="lt1"/>
              </a:buClr>
              <a:buSzPts val="1800"/>
              <a:buNone/>
              <a:defRPr sz="1800">
                <a:solidFill>
                  <a:schemeClr val="lt1"/>
                </a:solidFill>
              </a:defRPr>
            </a:lvl7pPr>
            <a:lvl8pPr lvl="7" algn="ctr" rtl="0">
              <a:lnSpc>
                <a:spcPct val="100000"/>
              </a:lnSpc>
              <a:spcBef>
                <a:spcPts val="0"/>
              </a:spcBef>
              <a:spcAft>
                <a:spcPts val="0"/>
              </a:spcAft>
              <a:buClr>
                <a:schemeClr val="lt1"/>
              </a:buClr>
              <a:buSzPts val="1800"/>
              <a:buNone/>
              <a:defRPr sz="1800">
                <a:solidFill>
                  <a:schemeClr val="lt1"/>
                </a:solidFill>
              </a:defRPr>
            </a:lvl8pPr>
            <a:lvl9pPr lvl="8" algn="ctr" rtl="0">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574" name="Google Shape;574;p126"/>
          <p:cNvSpPr txBox="1">
            <a:spLocks noGrp="1"/>
          </p:cNvSpPr>
          <p:nvPr>
            <p:ph type="subTitle" idx="2"/>
          </p:nvPr>
        </p:nvSpPr>
        <p:spPr>
          <a:xfrm>
            <a:off x="4463376" y="3667400"/>
            <a:ext cx="3460800" cy="304200"/>
          </a:xfrm>
          <a:prstGeom prst="rect">
            <a:avLst/>
          </a:prstGeom>
        </p:spPr>
        <p:txBody>
          <a:bodyPr spcFirstLastPara="1" wrap="square" lIns="91425" tIns="91425" rIns="91425" bIns="91425" anchor="ctr" anchorCtr="0">
            <a:noAutofit/>
          </a:bodyPr>
          <a:lstStyle>
            <a:lvl1pPr lvl="0" algn="ctr" rtl="0">
              <a:lnSpc>
                <a:spcPct val="100000"/>
              </a:lnSpc>
              <a:spcBef>
                <a:spcPts val="300"/>
              </a:spcBef>
              <a:spcAft>
                <a:spcPts val="0"/>
              </a:spcAft>
              <a:buSzPts val="1400"/>
              <a:buNone/>
              <a:defRPr sz="12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5" name="Google Shape;575;p126"/>
          <p:cNvSpPr txBox="1"/>
          <p:nvPr/>
        </p:nvSpPr>
        <p:spPr>
          <a:xfrm>
            <a:off x="4087775" y="4039200"/>
            <a:ext cx="4212000" cy="564900"/>
          </a:xfrm>
          <a:prstGeom prst="rect">
            <a:avLst/>
          </a:prstGeom>
          <a:noFill/>
          <a:ln>
            <a:noFill/>
          </a:ln>
        </p:spPr>
        <p:txBody>
          <a:bodyPr spcFirstLastPara="1" wrap="square" lIns="182875" tIns="0" rIns="182875" bIns="0" anchor="b" anchorCtr="0">
            <a:noAutofit/>
          </a:bodyPr>
          <a:lstStyle/>
          <a:p>
            <a:pPr marL="0" lvl="0" indent="0" algn="ctr" rtl="0">
              <a:lnSpc>
                <a:spcPct val="100000"/>
              </a:lnSpc>
              <a:spcBef>
                <a:spcPts val="300"/>
              </a:spcBef>
              <a:spcAft>
                <a:spcPts val="0"/>
              </a:spcAft>
              <a:buNone/>
            </a:pPr>
            <a:r>
              <a:rPr lang="en" sz="900">
                <a:solidFill>
                  <a:schemeClr val="accent2"/>
                </a:solidFill>
                <a:latin typeface="Poppins Light"/>
                <a:ea typeface="Poppins Light"/>
                <a:cs typeface="Poppins Light"/>
                <a:sym typeface="Poppins Light"/>
              </a:rPr>
              <a:t>CREDITS: This presentation template was created by </a:t>
            </a:r>
            <a:r>
              <a:rPr lang="en" sz="900">
                <a:solidFill>
                  <a:schemeClr val="accent2"/>
                </a:solidFill>
                <a:uFill>
                  <a:noFill/>
                </a:uFill>
                <a:latin typeface="Poppins Light"/>
                <a:ea typeface="Poppins Light"/>
                <a:cs typeface="Poppins Light"/>
                <a:sym typeface="Poppins Light"/>
                <a:hlinkClick r:id="rId2">
                  <a:extLst>
                    <a:ext uri="{A12FA001-AC4F-418D-AE19-62706E023703}">
                      <ahyp:hlinkClr xmlns:ahyp="http://schemas.microsoft.com/office/drawing/2018/hyperlinkcolor" val="tx"/>
                    </a:ext>
                  </a:extLst>
                </a:hlinkClick>
              </a:rPr>
              <a:t>Slidesgo</a:t>
            </a:r>
            <a:r>
              <a:rPr lang="en" sz="900">
                <a:solidFill>
                  <a:schemeClr val="accent2"/>
                </a:solidFill>
                <a:latin typeface="Poppins Light"/>
                <a:ea typeface="Poppins Light"/>
                <a:cs typeface="Poppins Light"/>
                <a:sym typeface="Poppins Light"/>
              </a:rPr>
              <a:t>, and includes icons by </a:t>
            </a:r>
            <a:r>
              <a:rPr lang="en" sz="900">
                <a:solidFill>
                  <a:schemeClr val="accent2"/>
                </a:solidFill>
                <a:uFill>
                  <a:noFill/>
                </a:uFill>
                <a:latin typeface="Poppins Light"/>
                <a:ea typeface="Poppins Light"/>
                <a:cs typeface="Poppins Light"/>
                <a:sym typeface="Poppins Light"/>
                <a:hlinkClick r:id="rId3">
                  <a:extLst>
                    <a:ext uri="{A12FA001-AC4F-418D-AE19-62706E023703}">
                      <ahyp:hlinkClr xmlns:ahyp="http://schemas.microsoft.com/office/drawing/2018/hyperlinkcolor" val="tx"/>
                    </a:ext>
                  </a:extLst>
                </a:hlinkClick>
              </a:rPr>
              <a:t>Flaticon</a:t>
            </a:r>
            <a:r>
              <a:rPr lang="en" sz="900">
                <a:solidFill>
                  <a:schemeClr val="accent2"/>
                </a:solidFill>
                <a:latin typeface="Poppins Light"/>
                <a:ea typeface="Poppins Light"/>
                <a:cs typeface="Poppins Light"/>
                <a:sym typeface="Poppins Light"/>
              </a:rPr>
              <a:t> and infographics &amp; images by </a:t>
            </a:r>
            <a:r>
              <a:rPr lang="en" sz="900">
                <a:solidFill>
                  <a:schemeClr val="accent2"/>
                </a:solidFill>
                <a:uFill>
                  <a:noFill/>
                </a:uFill>
                <a:latin typeface="Poppins Light"/>
                <a:ea typeface="Poppins Light"/>
                <a:cs typeface="Poppins Light"/>
                <a:sym typeface="Poppins Light"/>
                <a:hlinkClick r:id="rId4">
                  <a:extLst>
                    <a:ext uri="{A12FA001-AC4F-418D-AE19-62706E023703}">
                      <ahyp:hlinkClr xmlns:ahyp="http://schemas.microsoft.com/office/drawing/2018/hyperlinkcolor" val="tx"/>
                    </a:ext>
                  </a:extLst>
                </a:hlinkClick>
              </a:rPr>
              <a:t>Freepik</a:t>
            </a:r>
            <a:endParaRPr sz="900">
              <a:solidFill>
                <a:schemeClr val="accent2"/>
              </a:solidFill>
              <a:latin typeface="Poppins Light"/>
              <a:ea typeface="Poppins Light"/>
              <a:cs typeface="Poppins Light"/>
              <a:sym typeface="Poppins Light"/>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Background">
  <p:cSld name="CUSTOM_13">
    <p:spTree>
      <p:nvGrpSpPr>
        <p:cNvPr id="1" name="Shape 576"/>
        <p:cNvGrpSpPr/>
        <p:nvPr/>
      </p:nvGrpSpPr>
      <p:grpSpPr>
        <a:xfrm>
          <a:off x="0" y="0"/>
          <a:ext cx="0" cy="0"/>
          <a:chOff x="0" y="0"/>
          <a:chExt cx="0" cy="0"/>
        </a:xfrm>
      </p:grpSpPr>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Background 1">
  <p:cSld name="CUSTOM_14">
    <p:bg>
      <p:bgPr>
        <a:solidFill>
          <a:schemeClr val="lt2"/>
        </a:solidFill>
        <a:effectLst/>
      </p:bgPr>
    </p:bg>
    <p:spTree>
      <p:nvGrpSpPr>
        <p:cNvPr id="1" name="Shape 577"/>
        <p:cNvGrpSpPr/>
        <p:nvPr/>
      </p:nvGrpSpPr>
      <p:grpSpPr>
        <a:xfrm>
          <a:off x="0" y="0"/>
          <a:ext cx="0" cy="0"/>
          <a:chOff x="0" y="0"/>
          <a:chExt cx="0" cy="0"/>
        </a:xfrm>
      </p:grpSpPr>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Main point 1">
  <p:cSld name="MAIN_POINT_1_1">
    <p:bg>
      <p:bgPr>
        <a:solidFill>
          <a:schemeClr val="lt2"/>
        </a:solidFill>
        <a:effectLst/>
      </p:bgPr>
    </p:bg>
    <p:spTree>
      <p:nvGrpSpPr>
        <p:cNvPr id="1" name="Shape 578"/>
        <p:cNvGrpSpPr/>
        <p:nvPr/>
      </p:nvGrpSpPr>
      <p:grpSpPr>
        <a:xfrm>
          <a:off x="0" y="0"/>
          <a:ext cx="0" cy="0"/>
          <a:chOff x="0" y="0"/>
          <a:chExt cx="0" cy="0"/>
        </a:xfrm>
      </p:grpSpPr>
      <p:sp>
        <p:nvSpPr>
          <p:cNvPr id="579" name="Google Shape;579;p129"/>
          <p:cNvSpPr txBox="1">
            <a:spLocks noGrp="1"/>
          </p:cNvSpPr>
          <p:nvPr>
            <p:ph type="title"/>
          </p:nvPr>
        </p:nvSpPr>
        <p:spPr>
          <a:xfrm>
            <a:off x="490250" y="526350"/>
            <a:ext cx="5604000" cy="4090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5400"/>
              <a:buNone/>
              <a:defRPr sz="5400">
                <a:solidFill>
                  <a:schemeClr val="accent1"/>
                </a:solidFill>
              </a:defRPr>
            </a:lvl1pPr>
            <a:lvl2pPr lvl="1" rtl="0">
              <a:spcBef>
                <a:spcPts val="0"/>
              </a:spcBef>
              <a:spcAft>
                <a:spcPts val="0"/>
              </a:spcAft>
              <a:buClr>
                <a:schemeClr val="accent1"/>
              </a:buClr>
              <a:buSzPts val="5400"/>
              <a:buNone/>
              <a:defRPr sz="5400">
                <a:solidFill>
                  <a:schemeClr val="accent1"/>
                </a:solidFill>
              </a:defRPr>
            </a:lvl2pPr>
            <a:lvl3pPr lvl="2" rtl="0">
              <a:spcBef>
                <a:spcPts val="0"/>
              </a:spcBef>
              <a:spcAft>
                <a:spcPts val="0"/>
              </a:spcAft>
              <a:buClr>
                <a:schemeClr val="accent1"/>
              </a:buClr>
              <a:buSzPts val="5400"/>
              <a:buNone/>
              <a:defRPr sz="5400">
                <a:solidFill>
                  <a:schemeClr val="accent1"/>
                </a:solidFill>
              </a:defRPr>
            </a:lvl3pPr>
            <a:lvl4pPr lvl="3" rtl="0">
              <a:spcBef>
                <a:spcPts val="0"/>
              </a:spcBef>
              <a:spcAft>
                <a:spcPts val="0"/>
              </a:spcAft>
              <a:buClr>
                <a:schemeClr val="accent1"/>
              </a:buClr>
              <a:buSzPts val="5400"/>
              <a:buNone/>
              <a:defRPr sz="5400">
                <a:solidFill>
                  <a:schemeClr val="accent1"/>
                </a:solidFill>
              </a:defRPr>
            </a:lvl4pPr>
            <a:lvl5pPr lvl="4" rtl="0">
              <a:spcBef>
                <a:spcPts val="0"/>
              </a:spcBef>
              <a:spcAft>
                <a:spcPts val="0"/>
              </a:spcAft>
              <a:buClr>
                <a:schemeClr val="accent1"/>
              </a:buClr>
              <a:buSzPts val="5400"/>
              <a:buNone/>
              <a:defRPr sz="5400">
                <a:solidFill>
                  <a:schemeClr val="accent1"/>
                </a:solidFill>
              </a:defRPr>
            </a:lvl5pPr>
            <a:lvl6pPr lvl="5" rtl="0">
              <a:spcBef>
                <a:spcPts val="0"/>
              </a:spcBef>
              <a:spcAft>
                <a:spcPts val="0"/>
              </a:spcAft>
              <a:buClr>
                <a:schemeClr val="accent1"/>
              </a:buClr>
              <a:buSzPts val="5400"/>
              <a:buNone/>
              <a:defRPr sz="5400">
                <a:solidFill>
                  <a:schemeClr val="accent1"/>
                </a:solidFill>
              </a:defRPr>
            </a:lvl6pPr>
            <a:lvl7pPr lvl="6" rtl="0">
              <a:spcBef>
                <a:spcPts val="0"/>
              </a:spcBef>
              <a:spcAft>
                <a:spcPts val="0"/>
              </a:spcAft>
              <a:buClr>
                <a:schemeClr val="accent1"/>
              </a:buClr>
              <a:buSzPts val="5400"/>
              <a:buNone/>
              <a:defRPr sz="5400">
                <a:solidFill>
                  <a:schemeClr val="accent1"/>
                </a:solidFill>
              </a:defRPr>
            </a:lvl7pPr>
            <a:lvl8pPr lvl="7" rtl="0">
              <a:spcBef>
                <a:spcPts val="0"/>
              </a:spcBef>
              <a:spcAft>
                <a:spcPts val="0"/>
              </a:spcAft>
              <a:buClr>
                <a:schemeClr val="accent1"/>
              </a:buClr>
              <a:buSzPts val="5400"/>
              <a:buNone/>
              <a:defRPr sz="5400">
                <a:solidFill>
                  <a:schemeClr val="accent1"/>
                </a:solidFill>
              </a:defRPr>
            </a:lvl8pPr>
            <a:lvl9pPr lvl="8" rtl="0">
              <a:spcBef>
                <a:spcPts val="0"/>
              </a:spcBef>
              <a:spcAft>
                <a:spcPts val="0"/>
              </a:spcAft>
              <a:buClr>
                <a:schemeClr val="accent1"/>
              </a:buClr>
              <a:buSzPts val="5400"/>
              <a:buNone/>
              <a:defRPr sz="5400">
                <a:solidFill>
                  <a:schemeClr val="accent1"/>
                </a:solidFill>
              </a:defRPr>
            </a:lvl9pPr>
          </a:lstStyle>
          <a:p>
            <a:endParaRPr/>
          </a:p>
        </p:txBody>
      </p:sp>
      <p:sp>
        <p:nvSpPr>
          <p:cNvPr id="580" name="Google Shape;580;p1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BIG Title slide 1 1">
  <p:cSld name="TITLE_1_1">
    <p:bg>
      <p:bgPr>
        <a:solidFill>
          <a:srgbClr val="2D2929"/>
        </a:solidFill>
        <a:effectLst/>
      </p:bgPr>
    </p:bg>
    <p:spTree>
      <p:nvGrpSpPr>
        <p:cNvPr id="1" name="Shape 581"/>
        <p:cNvGrpSpPr/>
        <p:nvPr/>
      </p:nvGrpSpPr>
      <p:grpSpPr>
        <a:xfrm>
          <a:off x="0" y="0"/>
          <a:ext cx="0" cy="0"/>
          <a:chOff x="0" y="0"/>
          <a:chExt cx="0" cy="0"/>
        </a:xfrm>
      </p:grpSpPr>
      <p:sp>
        <p:nvSpPr>
          <p:cNvPr id="582" name="Google Shape;582;p130"/>
          <p:cNvSpPr txBox="1">
            <a:spLocks noGrp="1"/>
          </p:cNvSpPr>
          <p:nvPr>
            <p:ph type="ctrTitle"/>
          </p:nvPr>
        </p:nvSpPr>
        <p:spPr>
          <a:xfrm>
            <a:off x="342900" y="1601663"/>
            <a:ext cx="8458200" cy="1431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7200"/>
              <a:buNone/>
              <a:defRPr sz="7200" b="1">
                <a:solidFill>
                  <a:schemeClr val="lt2"/>
                </a:solidFill>
              </a:defRPr>
            </a:lvl1pPr>
            <a:lvl2pPr lvl="1" algn="ctr" rtl="0">
              <a:spcBef>
                <a:spcPts val="0"/>
              </a:spcBef>
              <a:spcAft>
                <a:spcPts val="0"/>
              </a:spcAft>
              <a:buClr>
                <a:schemeClr val="lt2"/>
              </a:buClr>
              <a:buSzPts val="6000"/>
              <a:buNone/>
              <a:defRPr sz="6000">
                <a:solidFill>
                  <a:schemeClr val="lt2"/>
                </a:solidFill>
              </a:defRPr>
            </a:lvl2pPr>
            <a:lvl3pPr lvl="2" algn="ctr" rtl="0">
              <a:spcBef>
                <a:spcPts val="0"/>
              </a:spcBef>
              <a:spcAft>
                <a:spcPts val="0"/>
              </a:spcAft>
              <a:buClr>
                <a:schemeClr val="lt2"/>
              </a:buClr>
              <a:buSzPts val="6000"/>
              <a:buNone/>
              <a:defRPr sz="6000">
                <a:solidFill>
                  <a:schemeClr val="lt2"/>
                </a:solidFill>
              </a:defRPr>
            </a:lvl3pPr>
            <a:lvl4pPr lvl="3" algn="ctr" rtl="0">
              <a:spcBef>
                <a:spcPts val="0"/>
              </a:spcBef>
              <a:spcAft>
                <a:spcPts val="0"/>
              </a:spcAft>
              <a:buClr>
                <a:schemeClr val="lt2"/>
              </a:buClr>
              <a:buSzPts val="6000"/>
              <a:buNone/>
              <a:defRPr sz="6000">
                <a:solidFill>
                  <a:schemeClr val="lt2"/>
                </a:solidFill>
              </a:defRPr>
            </a:lvl4pPr>
            <a:lvl5pPr lvl="4" algn="ctr" rtl="0">
              <a:spcBef>
                <a:spcPts val="0"/>
              </a:spcBef>
              <a:spcAft>
                <a:spcPts val="0"/>
              </a:spcAft>
              <a:buClr>
                <a:schemeClr val="lt2"/>
              </a:buClr>
              <a:buSzPts val="6000"/>
              <a:buNone/>
              <a:defRPr sz="6000">
                <a:solidFill>
                  <a:schemeClr val="lt2"/>
                </a:solidFill>
              </a:defRPr>
            </a:lvl5pPr>
            <a:lvl6pPr lvl="5" algn="ctr" rtl="0">
              <a:spcBef>
                <a:spcPts val="0"/>
              </a:spcBef>
              <a:spcAft>
                <a:spcPts val="0"/>
              </a:spcAft>
              <a:buClr>
                <a:schemeClr val="lt2"/>
              </a:buClr>
              <a:buSzPts val="6000"/>
              <a:buNone/>
              <a:defRPr sz="6000">
                <a:solidFill>
                  <a:schemeClr val="lt2"/>
                </a:solidFill>
              </a:defRPr>
            </a:lvl6pPr>
            <a:lvl7pPr lvl="6" algn="ctr" rtl="0">
              <a:spcBef>
                <a:spcPts val="0"/>
              </a:spcBef>
              <a:spcAft>
                <a:spcPts val="0"/>
              </a:spcAft>
              <a:buClr>
                <a:schemeClr val="lt2"/>
              </a:buClr>
              <a:buSzPts val="6000"/>
              <a:buNone/>
              <a:defRPr sz="6000">
                <a:solidFill>
                  <a:schemeClr val="lt2"/>
                </a:solidFill>
              </a:defRPr>
            </a:lvl7pPr>
            <a:lvl8pPr lvl="7" algn="ctr" rtl="0">
              <a:spcBef>
                <a:spcPts val="0"/>
              </a:spcBef>
              <a:spcAft>
                <a:spcPts val="0"/>
              </a:spcAft>
              <a:buClr>
                <a:schemeClr val="lt2"/>
              </a:buClr>
              <a:buSzPts val="6000"/>
              <a:buNone/>
              <a:defRPr sz="6000">
                <a:solidFill>
                  <a:schemeClr val="lt2"/>
                </a:solidFill>
              </a:defRPr>
            </a:lvl8pPr>
            <a:lvl9pPr lvl="8" algn="ctr" rtl="0">
              <a:spcBef>
                <a:spcPts val="0"/>
              </a:spcBef>
              <a:spcAft>
                <a:spcPts val="0"/>
              </a:spcAft>
              <a:buClr>
                <a:schemeClr val="lt2"/>
              </a:buClr>
              <a:buSzPts val="6000"/>
              <a:buNone/>
              <a:defRPr sz="6000">
                <a:solidFill>
                  <a:schemeClr val="lt2"/>
                </a:solidFill>
              </a:defRPr>
            </a:lvl9pPr>
          </a:lstStyle>
          <a:p>
            <a:endParaRPr/>
          </a:p>
        </p:txBody>
      </p:sp>
      <p:cxnSp>
        <p:nvCxnSpPr>
          <p:cNvPr id="583" name="Google Shape;583;p130"/>
          <p:cNvCxnSpPr/>
          <p:nvPr/>
        </p:nvCxnSpPr>
        <p:spPr>
          <a:xfrm>
            <a:off x="8898900" y="-70075"/>
            <a:ext cx="0" cy="2294700"/>
          </a:xfrm>
          <a:prstGeom prst="straightConnector1">
            <a:avLst/>
          </a:prstGeom>
          <a:noFill/>
          <a:ln w="28575" cap="flat" cmpd="sng">
            <a:solidFill>
              <a:srgbClr val="F4EFEA"/>
            </a:solidFill>
            <a:prstDash val="solid"/>
            <a:round/>
            <a:headEnd type="none" w="med" len="med"/>
            <a:tailEnd type="none" w="med" len="med"/>
          </a:ln>
        </p:spPr>
      </p:cxnSp>
      <p:sp>
        <p:nvSpPr>
          <p:cNvPr id="584" name="Google Shape;584;p130"/>
          <p:cNvSpPr txBox="1">
            <a:spLocks noGrp="1"/>
          </p:cNvSpPr>
          <p:nvPr>
            <p:ph type="ctrTitle" idx="2"/>
          </p:nvPr>
        </p:nvSpPr>
        <p:spPr>
          <a:xfrm rot="5400000">
            <a:off x="6685800" y="2283675"/>
            <a:ext cx="4426200" cy="1956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4EFEA"/>
              </a:buClr>
              <a:buSzPts val="1100"/>
              <a:buNone/>
              <a:defRPr sz="1100" b="1">
                <a:solidFill>
                  <a:srgbClr val="F4EFEA"/>
                </a:solidFill>
              </a:defRPr>
            </a:lvl1pPr>
            <a:lvl2pPr lvl="1" algn="r" rtl="0">
              <a:spcBef>
                <a:spcPts val="0"/>
              </a:spcBef>
              <a:spcAft>
                <a:spcPts val="0"/>
              </a:spcAft>
              <a:buClr>
                <a:srgbClr val="434343"/>
              </a:buClr>
              <a:buSzPts val="6000"/>
              <a:buNone/>
              <a:defRPr sz="6000">
                <a:solidFill>
                  <a:srgbClr val="434343"/>
                </a:solidFill>
              </a:defRPr>
            </a:lvl2pPr>
            <a:lvl3pPr lvl="2" algn="r" rtl="0">
              <a:spcBef>
                <a:spcPts val="0"/>
              </a:spcBef>
              <a:spcAft>
                <a:spcPts val="0"/>
              </a:spcAft>
              <a:buClr>
                <a:srgbClr val="434343"/>
              </a:buClr>
              <a:buSzPts val="6000"/>
              <a:buNone/>
              <a:defRPr sz="6000">
                <a:solidFill>
                  <a:srgbClr val="434343"/>
                </a:solidFill>
              </a:defRPr>
            </a:lvl3pPr>
            <a:lvl4pPr lvl="3" algn="r" rtl="0">
              <a:spcBef>
                <a:spcPts val="0"/>
              </a:spcBef>
              <a:spcAft>
                <a:spcPts val="0"/>
              </a:spcAft>
              <a:buClr>
                <a:srgbClr val="434343"/>
              </a:buClr>
              <a:buSzPts val="6000"/>
              <a:buNone/>
              <a:defRPr sz="6000">
                <a:solidFill>
                  <a:srgbClr val="434343"/>
                </a:solidFill>
              </a:defRPr>
            </a:lvl4pPr>
            <a:lvl5pPr lvl="4" algn="r" rtl="0">
              <a:spcBef>
                <a:spcPts val="0"/>
              </a:spcBef>
              <a:spcAft>
                <a:spcPts val="0"/>
              </a:spcAft>
              <a:buClr>
                <a:srgbClr val="434343"/>
              </a:buClr>
              <a:buSzPts val="6000"/>
              <a:buNone/>
              <a:defRPr sz="6000">
                <a:solidFill>
                  <a:srgbClr val="434343"/>
                </a:solidFill>
              </a:defRPr>
            </a:lvl5pPr>
            <a:lvl6pPr lvl="5" algn="r" rtl="0">
              <a:spcBef>
                <a:spcPts val="0"/>
              </a:spcBef>
              <a:spcAft>
                <a:spcPts val="0"/>
              </a:spcAft>
              <a:buClr>
                <a:srgbClr val="434343"/>
              </a:buClr>
              <a:buSzPts val="6000"/>
              <a:buNone/>
              <a:defRPr sz="6000">
                <a:solidFill>
                  <a:srgbClr val="434343"/>
                </a:solidFill>
              </a:defRPr>
            </a:lvl6pPr>
            <a:lvl7pPr lvl="6" algn="r" rtl="0">
              <a:spcBef>
                <a:spcPts val="0"/>
              </a:spcBef>
              <a:spcAft>
                <a:spcPts val="0"/>
              </a:spcAft>
              <a:buClr>
                <a:srgbClr val="434343"/>
              </a:buClr>
              <a:buSzPts val="6000"/>
              <a:buNone/>
              <a:defRPr sz="6000">
                <a:solidFill>
                  <a:srgbClr val="434343"/>
                </a:solidFill>
              </a:defRPr>
            </a:lvl7pPr>
            <a:lvl8pPr lvl="7" algn="r" rtl="0">
              <a:spcBef>
                <a:spcPts val="0"/>
              </a:spcBef>
              <a:spcAft>
                <a:spcPts val="0"/>
              </a:spcAft>
              <a:buClr>
                <a:srgbClr val="434343"/>
              </a:buClr>
              <a:buSzPts val="6000"/>
              <a:buNone/>
              <a:defRPr sz="6000">
                <a:solidFill>
                  <a:srgbClr val="434343"/>
                </a:solidFill>
              </a:defRPr>
            </a:lvl8pPr>
            <a:lvl9pPr lvl="8" algn="r" rtl="0">
              <a:spcBef>
                <a:spcPts val="0"/>
              </a:spcBef>
              <a:spcAft>
                <a:spcPts val="0"/>
              </a:spcAft>
              <a:buClr>
                <a:srgbClr val="434343"/>
              </a:buClr>
              <a:buSzPts val="6000"/>
              <a:buNone/>
              <a:defRPr sz="6000">
                <a:solidFill>
                  <a:srgbClr val="434343"/>
                </a:solidFill>
              </a:defRPr>
            </a:lvl9pPr>
          </a:lstStyle>
          <a:p>
            <a:endParaRPr/>
          </a:p>
        </p:txBody>
      </p:sp>
      <p:cxnSp>
        <p:nvCxnSpPr>
          <p:cNvPr id="585" name="Google Shape;585;p130"/>
          <p:cNvCxnSpPr/>
          <p:nvPr/>
        </p:nvCxnSpPr>
        <p:spPr>
          <a:xfrm>
            <a:off x="-41625" y="1448763"/>
            <a:ext cx="5402400" cy="0"/>
          </a:xfrm>
          <a:prstGeom prst="straightConnector1">
            <a:avLst/>
          </a:prstGeom>
          <a:noFill/>
          <a:ln w="38100" cap="flat" cmpd="sng">
            <a:solidFill>
              <a:schemeClr val="accent1"/>
            </a:solidFill>
            <a:prstDash val="solid"/>
            <a:round/>
            <a:headEnd type="none" w="med" len="med"/>
            <a:tailEnd type="none" w="med" len="med"/>
          </a:ln>
        </p:spPr>
      </p:cxnSp>
      <p:cxnSp>
        <p:nvCxnSpPr>
          <p:cNvPr id="586" name="Google Shape;586;p130"/>
          <p:cNvCxnSpPr/>
          <p:nvPr/>
        </p:nvCxnSpPr>
        <p:spPr>
          <a:xfrm>
            <a:off x="-41625" y="3185538"/>
            <a:ext cx="8182800" cy="0"/>
          </a:xfrm>
          <a:prstGeom prst="straightConnector1">
            <a:avLst/>
          </a:prstGeom>
          <a:noFill/>
          <a:ln w="38100" cap="flat" cmpd="sng">
            <a:solidFill>
              <a:schemeClr val="accent1"/>
            </a:solidFill>
            <a:prstDash val="solid"/>
            <a:round/>
            <a:headEnd type="none" w="med" len="med"/>
            <a:tailEnd type="none" w="med" len="med"/>
          </a:ln>
        </p:spPr>
      </p:cxnSp>
      <p:sp>
        <p:nvSpPr>
          <p:cNvPr id="587" name="Google Shape;587;p130"/>
          <p:cNvSpPr txBox="1">
            <a:spLocks noGrp="1"/>
          </p:cNvSpPr>
          <p:nvPr>
            <p:ph type="subTitle" idx="1"/>
          </p:nvPr>
        </p:nvSpPr>
        <p:spPr>
          <a:xfrm>
            <a:off x="1337400" y="3318750"/>
            <a:ext cx="6469200" cy="4497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600">
                <a:solidFill>
                  <a:schemeClr val="accent1"/>
                </a:solidFill>
                <a:latin typeface="Oswald"/>
                <a:ea typeface="Oswald"/>
                <a:cs typeface="Oswald"/>
                <a:sym typeface="Oswald"/>
              </a:defRPr>
            </a:lvl1pPr>
            <a:lvl2pPr lvl="1" algn="ctr" rtl="0">
              <a:spcBef>
                <a:spcPts val="1200"/>
              </a:spcBef>
              <a:spcAft>
                <a:spcPts val="0"/>
              </a:spcAft>
              <a:buNone/>
              <a:defRPr sz="1600">
                <a:solidFill>
                  <a:schemeClr val="accent1"/>
                </a:solidFill>
                <a:latin typeface="Oswald"/>
                <a:ea typeface="Oswald"/>
                <a:cs typeface="Oswald"/>
                <a:sym typeface="Oswald"/>
              </a:defRPr>
            </a:lvl2pPr>
            <a:lvl3pPr lvl="2" algn="ctr" rtl="0">
              <a:spcBef>
                <a:spcPts val="1200"/>
              </a:spcBef>
              <a:spcAft>
                <a:spcPts val="0"/>
              </a:spcAft>
              <a:buNone/>
              <a:defRPr sz="1600">
                <a:solidFill>
                  <a:schemeClr val="accent1"/>
                </a:solidFill>
                <a:latin typeface="Oswald"/>
                <a:ea typeface="Oswald"/>
                <a:cs typeface="Oswald"/>
                <a:sym typeface="Oswald"/>
              </a:defRPr>
            </a:lvl3pPr>
            <a:lvl4pPr lvl="3" algn="ctr" rtl="0">
              <a:spcBef>
                <a:spcPts val="1200"/>
              </a:spcBef>
              <a:spcAft>
                <a:spcPts val="0"/>
              </a:spcAft>
              <a:buNone/>
              <a:defRPr sz="1600">
                <a:solidFill>
                  <a:schemeClr val="accent1"/>
                </a:solidFill>
                <a:latin typeface="Oswald"/>
                <a:ea typeface="Oswald"/>
                <a:cs typeface="Oswald"/>
                <a:sym typeface="Oswald"/>
              </a:defRPr>
            </a:lvl4pPr>
            <a:lvl5pPr lvl="4" algn="ctr" rtl="0">
              <a:spcBef>
                <a:spcPts val="1200"/>
              </a:spcBef>
              <a:spcAft>
                <a:spcPts val="0"/>
              </a:spcAft>
              <a:buNone/>
              <a:defRPr sz="1600">
                <a:solidFill>
                  <a:schemeClr val="accent1"/>
                </a:solidFill>
                <a:latin typeface="Oswald"/>
                <a:ea typeface="Oswald"/>
                <a:cs typeface="Oswald"/>
                <a:sym typeface="Oswald"/>
              </a:defRPr>
            </a:lvl5pPr>
            <a:lvl6pPr lvl="5" algn="ctr" rtl="0">
              <a:spcBef>
                <a:spcPts val="1200"/>
              </a:spcBef>
              <a:spcAft>
                <a:spcPts val="0"/>
              </a:spcAft>
              <a:buNone/>
              <a:defRPr sz="1600">
                <a:solidFill>
                  <a:schemeClr val="accent1"/>
                </a:solidFill>
                <a:latin typeface="Oswald"/>
                <a:ea typeface="Oswald"/>
                <a:cs typeface="Oswald"/>
                <a:sym typeface="Oswald"/>
              </a:defRPr>
            </a:lvl6pPr>
            <a:lvl7pPr lvl="6" algn="ctr" rtl="0">
              <a:spcBef>
                <a:spcPts val="1200"/>
              </a:spcBef>
              <a:spcAft>
                <a:spcPts val="0"/>
              </a:spcAft>
              <a:buNone/>
              <a:defRPr sz="1600">
                <a:solidFill>
                  <a:schemeClr val="accent1"/>
                </a:solidFill>
                <a:latin typeface="Oswald"/>
                <a:ea typeface="Oswald"/>
                <a:cs typeface="Oswald"/>
                <a:sym typeface="Oswald"/>
              </a:defRPr>
            </a:lvl7pPr>
            <a:lvl8pPr lvl="7" algn="ctr" rtl="0">
              <a:spcBef>
                <a:spcPts val="1200"/>
              </a:spcBef>
              <a:spcAft>
                <a:spcPts val="0"/>
              </a:spcAft>
              <a:buNone/>
              <a:defRPr sz="1600">
                <a:solidFill>
                  <a:schemeClr val="accent1"/>
                </a:solidFill>
                <a:latin typeface="Oswald"/>
                <a:ea typeface="Oswald"/>
                <a:cs typeface="Oswald"/>
                <a:sym typeface="Oswald"/>
              </a:defRPr>
            </a:lvl8pPr>
            <a:lvl9pPr lvl="8" algn="ctr" rtl="0">
              <a:spcBef>
                <a:spcPts val="1200"/>
              </a:spcBef>
              <a:spcAft>
                <a:spcPts val="1200"/>
              </a:spcAft>
              <a:buNone/>
              <a:defRPr sz="1600">
                <a:solidFill>
                  <a:schemeClr val="accent1"/>
                </a:solidFill>
                <a:latin typeface="Oswald"/>
                <a:ea typeface="Oswald"/>
                <a:cs typeface="Oswald"/>
                <a:sym typeface="Oswald"/>
              </a:defRPr>
            </a:lvl9pPr>
          </a:lstStyle>
          <a:p>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and text 7">
  <p:cSld name="CUSTOM_3_2">
    <p:spTree>
      <p:nvGrpSpPr>
        <p:cNvPr id="1" name="Shape 588"/>
        <p:cNvGrpSpPr/>
        <p:nvPr/>
      </p:nvGrpSpPr>
      <p:grpSpPr>
        <a:xfrm>
          <a:off x="0" y="0"/>
          <a:ext cx="0" cy="0"/>
          <a:chOff x="0" y="0"/>
          <a:chExt cx="0" cy="0"/>
        </a:xfrm>
      </p:grpSpPr>
      <p:sp>
        <p:nvSpPr>
          <p:cNvPr id="589" name="Google Shape;589;p131"/>
          <p:cNvSpPr txBox="1">
            <a:spLocks noGrp="1"/>
          </p:cNvSpPr>
          <p:nvPr>
            <p:ph type="title"/>
          </p:nvPr>
        </p:nvSpPr>
        <p:spPr>
          <a:xfrm>
            <a:off x="1994850" y="1697488"/>
            <a:ext cx="5154300" cy="112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000"/>
              <a:buNone/>
              <a:defRPr sz="9000"/>
            </a:lvl1pPr>
            <a:lvl2pPr lvl="1" algn="ctr" rtl="0">
              <a:spcBef>
                <a:spcPts val="0"/>
              </a:spcBef>
              <a:spcAft>
                <a:spcPts val="0"/>
              </a:spcAft>
              <a:buSzPts val="9000"/>
              <a:buNone/>
              <a:defRPr sz="9000"/>
            </a:lvl2pPr>
            <a:lvl3pPr lvl="2" algn="ctr" rtl="0">
              <a:spcBef>
                <a:spcPts val="0"/>
              </a:spcBef>
              <a:spcAft>
                <a:spcPts val="0"/>
              </a:spcAft>
              <a:buSzPts val="9000"/>
              <a:buNone/>
              <a:defRPr sz="9000"/>
            </a:lvl3pPr>
            <a:lvl4pPr lvl="3" algn="ctr" rtl="0">
              <a:spcBef>
                <a:spcPts val="0"/>
              </a:spcBef>
              <a:spcAft>
                <a:spcPts val="0"/>
              </a:spcAft>
              <a:buSzPts val="9000"/>
              <a:buNone/>
              <a:defRPr sz="9000"/>
            </a:lvl4pPr>
            <a:lvl5pPr lvl="4" algn="ctr" rtl="0">
              <a:spcBef>
                <a:spcPts val="0"/>
              </a:spcBef>
              <a:spcAft>
                <a:spcPts val="0"/>
              </a:spcAft>
              <a:buSzPts val="9000"/>
              <a:buNone/>
              <a:defRPr sz="9000"/>
            </a:lvl5pPr>
            <a:lvl6pPr lvl="5" algn="ctr" rtl="0">
              <a:spcBef>
                <a:spcPts val="0"/>
              </a:spcBef>
              <a:spcAft>
                <a:spcPts val="0"/>
              </a:spcAft>
              <a:buSzPts val="9000"/>
              <a:buNone/>
              <a:defRPr sz="9000"/>
            </a:lvl6pPr>
            <a:lvl7pPr lvl="6" algn="ctr" rtl="0">
              <a:spcBef>
                <a:spcPts val="0"/>
              </a:spcBef>
              <a:spcAft>
                <a:spcPts val="0"/>
              </a:spcAft>
              <a:buSzPts val="9000"/>
              <a:buNone/>
              <a:defRPr sz="9000"/>
            </a:lvl7pPr>
            <a:lvl8pPr lvl="7" algn="ctr" rtl="0">
              <a:spcBef>
                <a:spcPts val="0"/>
              </a:spcBef>
              <a:spcAft>
                <a:spcPts val="0"/>
              </a:spcAft>
              <a:buSzPts val="9000"/>
              <a:buNone/>
              <a:defRPr sz="9000"/>
            </a:lvl8pPr>
            <a:lvl9pPr lvl="8" algn="ctr" rtl="0">
              <a:spcBef>
                <a:spcPts val="0"/>
              </a:spcBef>
              <a:spcAft>
                <a:spcPts val="0"/>
              </a:spcAft>
              <a:buSzPts val="9000"/>
              <a:buNone/>
              <a:defRPr sz="9000"/>
            </a:lvl9pPr>
          </a:lstStyle>
          <a:p>
            <a:endParaRPr/>
          </a:p>
        </p:txBody>
      </p:sp>
      <p:sp>
        <p:nvSpPr>
          <p:cNvPr id="590" name="Google Shape;590;p131"/>
          <p:cNvSpPr txBox="1">
            <a:spLocks noGrp="1"/>
          </p:cNvSpPr>
          <p:nvPr>
            <p:ph type="subTitle" idx="1"/>
          </p:nvPr>
        </p:nvSpPr>
        <p:spPr>
          <a:xfrm>
            <a:off x="2299500" y="2972150"/>
            <a:ext cx="4545000" cy="55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cxnSp>
        <p:nvCxnSpPr>
          <p:cNvPr id="591" name="Google Shape;591;p131"/>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592" name="Google Shape;592;p131"/>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itle &amp; subtitle slide 1 1 2">
  <p:cSld name="SECTION_HEADER_1_1_2">
    <p:bg>
      <p:bgPr>
        <a:solidFill>
          <a:srgbClr val="2D2929"/>
        </a:solidFill>
        <a:effectLst/>
      </p:bgPr>
    </p:bg>
    <p:spTree>
      <p:nvGrpSpPr>
        <p:cNvPr id="1" name="Shape 593"/>
        <p:cNvGrpSpPr/>
        <p:nvPr/>
      </p:nvGrpSpPr>
      <p:grpSpPr>
        <a:xfrm>
          <a:off x="0" y="0"/>
          <a:ext cx="0" cy="0"/>
          <a:chOff x="0" y="0"/>
          <a:chExt cx="0" cy="0"/>
        </a:xfrm>
      </p:grpSpPr>
      <p:cxnSp>
        <p:nvCxnSpPr>
          <p:cNvPr id="594" name="Google Shape;594;p132"/>
          <p:cNvCxnSpPr/>
          <p:nvPr/>
        </p:nvCxnSpPr>
        <p:spPr>
          <a:xfrm>
            <a:off x="8898900" y="-70075"/>
            <a:ext cx="0" cy="2294700"/>
          </a:xfrm>
          <a:prstGeom prst="straightConnector1">
            <a:avLst/>
          </a:prstGeom>
          <a:noFill/>
          <a:ln w="28575" cap="flat" cmpd="sng">
            <a:solidFill>
              <a:schemeClr val="lt2"/>
            </a:solidFill>
            <a:prstDash val="solid"/>
            <a:round/>
            <a:headEnd type="none" w="med" len="med"/>
            <a:tailEnd type="none" w="med" len="med"/>
          </a:ln>
        </p:spPr>
      </p:cxnSp>
      <p:sp>
        <p:nvSpPr>
          <p:cNvPr id="595" name="Google Shape;595;p132"/>
          <p:cNvSpPr txBox="1">
            <a:spLocks noGrp="1"/>
          </p:cNvSpPr>
          <p:nvPr>
            <p:ph type="title"/>
          </p:nvPr>
        </p:nvSpPr>
        <p:spPr>
          <a:xfrm>
            <a:off x="516875" y="168375"/>
            <a:ext cx="3642900" cy="14223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3000"/>
              <a:buNone/>
              <a:defRPr b="1">
                <a:solidFill>
                  <a:schemeClr val="lt2"/>
                </a:solidFill>
              </a:defRPr>
            </a:lvl1pPr>
            <a:lvl2pPr lvl="1" rtl="0">
              <a:spcBef>
                <a:spcPts val="0"/>
              </a:spcBef>
              <a:spcAft>
                <a:spcPts val="0"/>
              </a:spcAft>
              <a:buClr>
                <a:schemeClr val="lt2"/>
              </a:buClr>
              <a:buSzPts val="3000"/>
              <a:buNone/>
              <a:defRPr>
                <a:solidFill>
                  <a:schemeClr val="lt2"/>
                </a:solidFill>
              </a:defRPr>
            </a:lvl2pPr>
            <a:lvl3pPr lvl="2" rtl="0">
              <a:spcBef>
                <a:spcPts val="0"/>
              </a:spcBef>
              <a:spcAft>
                <a:spcPts val="0"/>
              </a:spcAft>
              <a:buClr>
                <a:schemeClr val="lt2"/>
              </a:buClr>
              <a:buSzPts val="3000"/>
              <a:buNone/>
              <a:defRPr>
                <a:solidFill>
                  <a:schemeClr val="lt2"/>
                </a:solidFill>
              </a:defRPr>
            </a:lvl3pPr>
            <a:lvl4pPr lvl="3" rtl="0">
              <a:spcBef>
                <a:spcPts val="0"/>
              </a:spcBef>
              <a:spcAft>
                <a:spcPts val="0"/>
              </a:spcAft>
              <a:buClr>
                <a:schemeClr val="lt2"/>
              </a:buClr>
              <a:buSzPts val="3000"/>
              <a:buNone/>
              <a:defRPr>
                <a:solidFill>
                  <a:schemeClr val="lt2"/>
                </a:solidFill>
              </a:defRPr>
            </a:lvl4pPr>
            <a:lvl5pPr lvl="4" rtl="0">
              <a:spcBef>
                <a:spcPts val="0"/>
              </a:spcBef>
              <a:spcAft>
                <a:spcPts val="0"/>
              </a:spcAft>
              <a:buClr>
                <a:schemeClr val="lt2"/>
              </a:buClr>
              <a:buSzPts val="3000"/>
              <a:buNone/>
              <a:defRPr>
                <a:solidFill>
                  <a:schemeClr val="lt2"/>
                </a:solidFill>
              </a:defRPr>
            </a:lvl5pPr>
            <a:lvl6pPr lvl="5" rtl="0">
              <a:spcBef>
                <a:spcPts val="0"/>
              </a:spcBef>
              <a:spcAft>
                <a:spcPts val="0"/>
              </a:spcAft>
              <a:buClr>
                <a:schemeClr val="lt2"/>
              </a:buClr>
              <a:buSzPts val="3000"/>
              <a:buNone/>
              <a:defRPr>
                <a:solidFill>
                  <a:schemeClr val="lt2"/>
                </a:solidFill>
              </a:defRPr>
            </a:lvl6pPr>
            <a:lvl7pPr lvl="6" rtl="0">
              <a:spcBef>
                <a:spcPts val="0"/>
              </a:spcBef>
              <a:spcAft>
                <a:spcPts val="0"/>
              </a:spcAft>
              <a:buClr>
                <a:schemeClr val="lt2"/>
              </a:buClr>
              <a:buSzPts val="3000"/>
              <a:buNone/>
              <a:defRPr>
                <a:solidFill>
                  <a:schemeClr val="lt2"/>
                </a:solidFill>
              </a:defRPr>
            </a:lvl7pPr>
            <a:lvl8pPr lvl="7" rtl="0">
              <a:spcBef>
                <a:spcPts val="0"/>
              </a:spcBef>
              <a:spcAft>
                <a:spcPts val="0"/>
              </a:spcAft>
              <a:buClr>
                <a:schemeClr val="lt2"/>
              </a:buClr>
              <a:buSzPts val="3000"/>
              <a:buNone/>
              <a:defRPr>
                <a:solidFill>
                  <a:schemeClr val="lt2"/>
                </a:solidFill>
              </a:defRPr>
            </a:lvl8pPr>
            <a:lvl9pPr lvl="8" rtl="0">
              <a:spcBef>
                <a:spcPts val="0"/>
              </a:spcBef>
              <a:spcAft>
                <a:spcPts val="0"/>
              </a:spcAft>
              <a:buClr>
                <a:schemeClr val="lt2"/>
              </a:buClr>
              <a:buSzPts val="3000"/>
              <a:buNone/>
              <a:defRPr>
                <a:solidFill>
                  <a:schemeClr val="lt2"/>
                </a:solidFill>
              </a:defRPr>
            </a:lvl9pPr>
          </a:lstStyle>
          <a:p>
            <a:endParaRPr/>
          </a:p>
        </p:txBody>
      </p:sp>
      <p:sp>
        <p:nvSpPr>
          <p:cNvPr id="596" name="Google Shape;596;p132"/>
          <p:cNvSpPr txBox="1">
            <a:spLocks noGrp="1"/>
          </p:cNvSpPr>
          <p:nvPr>
            <p:ph type="subTitle" idx="1"/>
          </p:nvPr>
        </p:nvSpPr>
        <p:spPr>
          <a:xfrm>
            <a:off x="515800" y="2224625"/>
            <a:ext cx="4578600" cy="26589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lt2"/>
                </a:solidFill>
              </a:defRPr>
            </a:lvl1pPr>
            <a:lvl2pPr lvl="1" rtl="0">
              <a:spcBef>
                <a:spcPts val="1200"/>
              </a:spcBef>
              <a:spcAft>
                <a:spcPts val="0"/>
              </a:spcAft>
              <a:buNone/>
              <a:defRPr>
                <a:solidFill>
                  <a:schemeClr val="lt2"/>
                </a:solidFill>
              </a:defRPr>
            </a:lvl2pPr>
            <a:lvl3pPr lvl="2" rtl="0">
              <a:spcBef>
                <a:spcPts val="1200"/>
              </a:spcBef>
              <a:spcAft>
                <a:spcPts val="0"/>
              </a:spcAft>
              <a:buNone/>
              <a:defRPr>
                <a:solidFill>
                  <a:schemeClr val="lt2"/>
                </a:solidFill>
              </a:defRPr>
            </a:lvl3pPr>
            <a:lvl4pPr lvl="3" rtl="0">
              <a:spcBef>
                <a:spcPts val="1200"/>
              </a:spcBef>
              <a:spcAft>
                <a:spcPts val="0"/>
              </a:spcAft>
              <a:buNone/>
              <a:defRPr>
                <a:solidFill>
                  <a:schemeClr val="lt2"/>
                </a:solidFill>
              </a:defRPr>
            </a:lvl4pPr>
            <a:lvl5pPr lvl="4" rtl="0">
              <a:spcBef>
                <a:spcPts val="1200"/>
              </a:spcBef>
              <a:spcAft>
                <a:spcPts val="0"/>
              </a:spcAft>
              <a:buNone/>
              <a:defRPr>
                <a:solidFill>
                  <a:schemeClr val="lt2"/>
                </a:solidFill>
              </a:defRPr>
            </a:lvl5pPr>
            <a:lvl6pPr lvl="5" rtl="0">
              <a:spcBef>
                <a:spcPts val="1200"/>
              </a:spcBef>
              <a:spcAft>
                <a:spcPts val="0"/>
              </a:spcAft>
              <a:buNone/>
              <a:defRPr>
                <a:solidFill>
                  <a:schemeClr val="lt2"/>
                </a:solidFill>
              </a:defRPr>
            </a:lvl6pPr>
            <a:lvl7pPr lvl="6" rtl="0">
              <a:spcBef>
                <a:spcPts val="1200"/>
              </a:spcBef>
              <a:spcAft>
                <a:spcPts val="0"/>
              </a:spcAft>
              <a:buNone/>
              <a:defRPr>
                <a:solidFill>
                  <a:schemeClr val="lt2"/>
                </a:solidFill>
              </a:defRPr>
            </a:lvl7pPr>
            <a:lvl8pPr lvl="7" rtl="0">
              <a:spcBef>
                <a:spcPts val="1200"/>
              </a:spcBef>
              <a:spcAft>
                <a:spcPts val="0"/>
              </a:spcAft>
              <a:buNone/>
              <a:defRPr>
                <a:solidFill>
                  <a:schemeClr val="lt2"/>
                </a:solidFill>
              </a:defRPr>
            </a:lvl8pPr>
            <a:lvl9pPr lvl="8" rtl="0">
              <a:spcBef>
                <a:spcPts val="1200"/>
              </a:spcBef>
              <a:spcAft>
                <a:spcPts val="1200"/>
              </a:spcAft>
              <a:buNone/>
              <a:defRPr>
                <a:solidFill>
                  <a:schemeClr val="lt2"/>
                </a:solidFill>
              </a:defRPr>
            </a:lvl9pPr>
          </a:lstStyle>
          <a:p>
            <a:endParaRPr/>
          </a:p>
        </p:txBody>
      </p:sp>
      <p:sp>
        <p:nvSpPr>
          <p:cNvPr id="597" name="Google Shape;597;p132"/>
          <p:cNvSpPr txBox="1">
            <a:spLocks noGrp="1"/>
          </p:cNvSpPr>
          <p:nvPr>
            <p:ph type="ctrTitle" idx="2"/>
          </p:nvPr>
        </p:nvSpPr>
        <p:spPr>
          <a:xfrm rot="5400000">
            <a:off x="6685800" y="2283675"/>
            <a:ext cx="4426200" cy="195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2"/>
              </a:buClr>
              <a:buSzPts val="1100"/>
              <a:buNone/>
              <a:defRPr sz="1100" b="1">
                <a:solidFill>
                  <a:schemeClr val="lt2"/>
                </a:solidFill>
              </a:defRPr>
            </a:lvl1pPr>
            <a:lvl2pPr lvl="1" algn="r" rtl="0">
              <a:spcBef>
                <a:spcPts val="0"/>
              </a:spcBef>
              <a:spcAft>
                <a:spcPts val="0"/>
              </a:spcAft>
              <a:buClr>
                <a:schemeClr val="lt2"/>
              </a:buClr>
              <a:buSzPts val="6000"/>
              <a:buNone/>
              <a:defRPr sz="6000">
                <a:solidFill>
                  <a:schemeClr val="lt2"/>
                </a:solidFill>
              </a:defRPr>
            </a:lvl2pPr>
            <a:lvl3pPr lvl="2" algn="r" rtl="0">
              <a:spcBef>
                <a:spcPts val="0"/>
              </a:spcBef>
              <a:spcAft>
                <a:spcPts val="0"/>
              </a:spcAft>
              <a:buClr>
                <a:schemeClr val="lt2"/>
              </a:buClr>
              <a:buSzPts val="6000"/>
              <a:buNone/>
              <a:defRPr sz="6000">
                <a:solidFill>
                  <a:schemeClr val="lt2"/>
                </a:solidFill>
              </a:defRPr>
            </a:lvl3pPr>
            <a:lvl4pPr lvl="3" algn="r" rtl="0">
              <a:spcBef>
                <a:spcPts val="0"/>
              </a:spcBef>
              <a:spcAft>
                <a:spcPts val="0"/>
              </a:spcAft>
              <a:buClr>
                <a:schemeClr val="lt2"/>
              </a:buClr>
              <a:buSzPts val="6000"/>
              <a:buNone/>
              <a:defRPr sz="6000">
                <a:solidFill>
                  <a:schemeClr val="lt2"/>
                </a:solidFill>
              </a:defRPr>
            </a:lvl4pPr>
            <a:lvl5pPr lvl="4" algn="r" rtl="0">
              <a:spcBef>
                <a:spcPts val="0"/>
              </a:spcBef>
              <a:spcAft>
                <a:spcPts val="0"/>
              </a:spcAft>
              <a:buClr>
                <a:schemeClr val="lt2"/>
              </a:buClr>
              <a:buSzPts val="6000"/>
              <a:buNone/>
              <a:defRPr sz="6000">
                <a:solidFill>
                  <a:schemeClr val="lt2"/>
                </a:solidFill>
              </a:defRPr>
            </a:lvl5pPr>
            <a:lvl6pPr lvl="5" algn="r" rtl="0">
              <a:spcBef>
                <a:spcPts val="0"/>
              </a:spcBef>
              <a:spcAft>
                <a:spcPts val="0"/>
              </a:spcAft>
              <a:buClr>
                <a:schemeClr val="lt2"/>
              </a:buClr>
              <a:buSzPts val="6000"/>
              <a:buNone/>
              <a:defRPr sz="6000">
                <a:solidFill>
                  <a:schemeClr val="lt2"/>
                </a:solidFill>
              </a:defRPr>
            </a:lvl6pPr>
            <a:lvl7pPr lvl="6" algn="r" rtl="0">
              <a:spcBef>
                <a:spcPts val="0"/>
              </a:spcBef>
              <a:spcAft>
                <a:spcPts val="0"/>
              </a:spcAft>
              <a:buClr>
                <a:schemeClr val="lt2"/>
              </a:buClr>
              <a:buSzPts val="6000"/>
              <a:buNone/>
              <a:defRPr sz="6000">
                <a:solidFill>
                  <a:schemeClr val="lt2"/>
                </a:solidFill>
              </a:defRPr>
            </a:lvl7pPr>
            <a:lvl8pPr lvl="7" algn="r" rtl="0">
              <a:spcBef>
                <a:spcPts val="0"/>
              </a:spcBef>
              <a:spcAft>
                <a:spcPts val="0"/>
              </a:spcAft>
              <a:buClr>
                <a:schemeClr val="lt2"/>
              </a:buClr>
              <a:buSzPts val="6000"/>
              <a:buNone/>
              <a:defRPr sz="6000">
                <a:solidFill>
                  <a:schemeClr val="lt2"/>
                </a:solidFill>
              </a:defRPr>
            </a:lvl8pPr>
            <a:lvl9pPr lvl="8" algn="r" rtl="0">
              <a:spcBef>
                <a:spcPts val="0"/>
              </a:spcBef>
              <a:spcAft>
                <a:spcPts val="0"/>
              </a:spcAft>
              <a:buClr>
                <a:schemeClr val="lt2"/>
              </a:buClr>
              <a:buSzPts val="6000"/>
              <a:buNone/>
              <a:defRPr sz="6000">
                <a:solidFill>
                  <a:schemeClr val="lt2"/>
                </a:solidFill>
              </a:defRPr>
            </a:lvl9pPr>
          </a:lstStyle>
          <a:p>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Background 2">
  <p:cSld name="CUSTOM_24">
    <p:spTree>
      <p:nvGrpSpPr>
        <p:cNvPr id="1" name="Shape 598"/>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Main point 1">
  <p:cSld name="MAIN_POINT_1_1">
    <p:bg>
      <p:bgPr>
        <a:solidFill>
          <a:schemeClr val="lt2"/>
        </a:solidFill>
        <a:effectLst/>
      </p:bgPr>
    </p:bg>
    <p:spTree>
      <p:nvGrpSpPr>
        <p:cNvPr id="1" name="Shape 53"/>
        <p:cNvGrpSpPr/>
        <p:nvPr/>
      </p:nvGrpSpPr>
      <p:grpSpPr>
        <a:xfrm>
          <a:off x="0" y="0"/>
          <a:ext cx="0" cy="0"/>
          <a:chOff x="0" y="0"/>
          <a:chExt cx="0" cy="0"/>
        </a:xfrm>
      </p:grpSpPr>
      <p:sp>
        <p:nvSpPr>
          <p:cNvPr id="54" name="Google Shape;54;p14"/>
          <p:cNvSpPr txBox="1">
            <a:spLocks noGrp="1"/>
          </p:cNvSpPr>
          <p:nvPr>
            <p:ph type="title"/>
          </p:nvPr>
        </p:nvSpPr>
        <p:spPr>
          <a:xfrm>
            <a:off x="490250" y="526350"/>
            <a:ext cx="5604000" cy="4090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5400"/>
              <a:buNone/>
              <a:defRPr sz="5400">
                <a:solidFill>
                  <a:schemeClr val="accent1"/>
                </a:solidFill>
              </a:defRPr>
            </a:lvl1pPr>
            <a:lvl2pPr lvl="1" rtl="0">
              <a:spcBef>
                <a:spcPts val="0"/>
              </a:spcBef>
              <a:spcAft>
                <a:spcPts val="0"/>
              </a:spcAft>
              <a:buClr>
                <a:schemeClr val="accent1"/>
              </a:buClr>
              <a:buSzPts val="5400"/>
              <a:buNone/>
              <a:defRPr sz="5400">
                <a:solidFill>
                  <a:schemeClr val="accent1"/>
                </a:solidFill>
              </a:defRPr>
            </a:lvl2pPr>
            <a:lvl3pPr lvl="2" rtl="0">
              <a:spcBef>
                <a:spcPts val="0"/>
              </a:spcBef>
              <a:spcAft>
                <a:spcPts val="0"/>
              </a:spcAft>
              <a:buClr>
                <a:schemeClr val="accent1"/>
              </a:buClr>
              <a:buSzPts val="5400"/>
              <a:buNone/>
              <a:defRPr sz="5400">
                <a:solidFill>
                  <a:schemeClr val="accent1"/>
                </a:solidFill>
              </a:defRPr>
            </a:lvl3pPr>
            <a:lvl4pPr lvl="3" rtl="0">
              <a:spcBef>
                <a:spcPts val="0"/>
              </a:spcBef>
              <a:spcAft>
                <a:spcPts val="0"/>
              </a:spcAft>
              <a:buClr>
                <a:schemeClr val="accent1"/>
              </a:buClr>
              <a:buSzPts val="5400"/>
              <a:buNone/>
              <a:defRPr sz="5400">
                <a:solidFill>
                  <a:schemeClr val="accent1"/>
                </a:solidFill>
              </a:defRPr>
            </a:lvl4pPr>
            <a:lvl5pPr lvl="4" rtl="0">
              <a:spcBef>
                <a:spcPts val="0"/>
              </a:spcBef>
              <a:spcAft>
                <a:spcPts val="0"/>
              </a:spcAft>
              <a:buClr>
                <a:schemeClr val="accent1"/>
              </a:buClr>
              <a:buSzPts val="5400"/>
              <a:buNone/>
              <a:defRPr sz="5400">
                <a:solidFill>
                  <a:schemeClr val="accent1"/>
                </a:solidFill>
              </a:defRPr>
            </a:lvl5pPr>
            <a:lvl6pPr lvl="5" rtl="0">
              <a:spcBef>
                <a:spcPts val="0"/>
              </a:spcBef>
              <a:spcAft>
                <a:spcPts val="0"/>
              </a:spcAft>
              <a:buClr>
                <a:schemeClr val="accent1"/>
              </a:buClr>
              <a:buSzPts val="5400"/>
              <a:buNone/>
              <a:defRPr sz="5400">
                <a:solidFill>
                  <a:schemeClr val="accent1"/>
                </a:solidFill>
              </a:defRPr>
            </a:lvl6pPr>
            <a:lvl7pPr lvl="6" rtl="0">
              <a:spcBef>
                <a:spcPts val="0"/>
              </a:spcBef>
              <a:spcAft>
                <a:spcPts val="0"/>
              </a:spcAft>
              <a:buClr>
                <a:schemeClr val="accent1"/>
              </a:buClr>
              <a:buSzPts val="5400"/>
              <a:buNone/>
              <a:defRPr sz="5400">
                <a:solidFill>
                  <a:schemeClr val="accent1"/>
                </a:solidFill>
              </a:defRPr>
            </a:lvl7pPr>
            <a:lvl8pPr lvl="7" rtl="0">
              <a:spcBef>
                <a:spcPts val="0"/>
              </a:spcBef>
              <a:spcAft>
                <a:spcPts val="0"/>
              </a:spcAft>
              <a:buClr>
                <a:schemeClr val="accent1"/>
              </a:buClr>
              <a:buSzPts val="5400"/>
              <a:buNone/>
              <a:defRPr sz="5400">
                <a:solidFill>
                  <a:schemeClr val="accent1"/>
                </a:solidFill>
              </a:defRPr>
            </a:lvl8pPr>
            <a:lvl9pPr lvl="8" rtl="0">
              <a:spcBef>
                <a:spcPts val="0"/>
              </a:spcBef>
              <a:spcAft>
                <a:spcPts val="0"/>
              </a:spcAft>
              <a:buClr>
                <a:schemeClr val="accent1"/>
              </a:buClr>
              <a:buSzPts val="5400"/>
              <a:buNone/>
              <a:defRPr sz="5400">
                <a:solidFill>
                  <a:schemeClr val="accent1"/>
                </a:solidFill>
              </a:defRPr>
            </a:lvl9pPr>
          </a:lstStyle>
          <a:p>
            <a:endParaRPr/>
          </a:p>
        </p:txBody>
      </p:sp>
      <p:sp>
        <p:nvSpPr>
          <p:cNvPr id="55" name="Google Shape;55;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slide 1">
  <p:cSld name="TITLE_1">
    <p:spTree>
      <p:nvGrpSpPr>
        <p:cNvPr id="1" name="Shape 599"/>
        <p:cNvGrpSpPr/>
        <p:nvPr/>
      </p:nvGrpSpPr>
      <p:grpSpPr>
        <a:xfrm>
          <a:off x="0" y="0"/>
          <a:ext cx="0" cy="0"/>
          <a:chOff x="0" y="0"/>
          <a:chExt cx="0" cy="0"/>
        </a:xfrm>
      </p:grpSpPr>
      <p:sp>
        <p:nvSpPr>
          <p:cNvPr id="600" name="Google Shape;600;p134"/>
          <p:cNvSpPr txBox="1">
            <a:spLocks noGrp="1"/>
          </p:cNvSpPr>
          <p:nvPr>
            <p:ph type="ctrTitle"/>
          </p:nvPr>
        </p:nvSpPr>
        <p:spPr>
          <a:xfrm flipH="1">
            <a:off x="3197055" y="91898"/>
            <a:ext cx="5158200" cy="19959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1"/>
              </a:buClr>
              <a:buSzPts val="6000"/>
              <a:buNone/>
              <a:defRPr sz="5200">
                <a:solidFill>
                  <a:schemeClr val="accent1"/>
                </a:solidFill>
              </a:defRPr>
            </a:lvl1pPr>
            <a:lvl2pPr lvl="1" algn="ctr" rtl="0">
              <a:spcBef>
                <a:spcPts val="0"/>
              </a:spcBef>
              <a:spcAft>
                <a:spcPts val="0"/>
              </a:spcAft>
              <a:buClr>
                <a:schemeClr val="lt2"/>
              </a:buClr>
              <a:buSzPts val="5200"/>
              <a:buNone/>
              <a:defRPr sz="5200">
                <a:solidFill>
                  <a:schemeClr val="lt2"/>
                </a:solidFill>
              </a:defRPr>
            </a:lvl2pPr>
            <a:lvl3pPr lvl="2" algn="ctr" rtl="0">
              <a:spcBef>
                <a:spcPts val="0"/>
              </a:spcBef>
              <a:spcAft>
                <a:spcPts val="0"/>
              </a:spcAft>
              <a:buClr>
                <a:schemeClr val="lt2"/>
              </a:buClr>
              <a:buSzPts val="5200"/>
              <a:buNone/>
              <a:defRPr sz="5200">
                <a:solidFill>
                  <a:schemeClr val="lt2"/>
                </a:solidFill>
              </a:defRPr>
            </a:lvl3pPr>
            <a:lvl4pPr lvl="3" algn="ctr" rtl="0">
              <a:spcBef>
                <a:spcPts val="0"/>
              </a:spcBef>
              <a:spcAft>
                <a:spcPts val="0"/>
              </a:spcAft>
              <a:buClr>
                <a:schemeClr val="lt2"/>
              </a:buClr>
              <a:buSzPts val="5200"/>
              <a:buNone/>
              <a:defRPr sz="5200">
                <a:solidFill>
                  <a:schemeClr val="lt2"/>
                </a:solidFill>
              </a:defRPr>
            </a:lvl4pPr>
            <a:lvl5pPr lvl="4" algn="ctr" rtl="0">
              <a:spcBef>
                <a:spcPts val="0"/>
              </a:spcBef>
              <a:spcAft>
                <a:spcPts val="0"/>
              </a:spcAft>
              <a:buClr>
                <a:schemeClr val="lt2"/>
              </a:buClr>
              <a:buSzPts val="5200"/>
              <a:buNone/>
              <a:defRPr sz="5200">
                <a:solidFill>
                  <a:schemeClr val="lt2"/>
                </a:solidFill>
              </a:defRPr>
            </a:lvl5pPr>
            <a:lvl6pPr lvl="5" algn="ctr" rtl="0">
              <a:spcBef>
                <a:spcPts val="0"/>
              </a:spcBef>
              <a:spcAft>
                <a:spcPts val="0"/>
              </a:spcAft>
              <a:buClr>
                <a:schemeClr val="lt2"/>
              </a:buClr>
              <a:buSzPts val="5200"/>
              <a:buNone/>
              <a:defRPr sz="5200">
                <a:solidFill>
                  <a:schemeClr val="lt2"/>
                </a:solidFill>
              </a:defRPr>
            </a:lvl6pPr>
            <a:lvl7pPr lvl="6" algn="ctr" rtl="0">
              <a:spcBef>
                <a:spcPts val="0"/>
              </a:spcBef>
              <a:spcAft>
                <a:spcPts val="0"/>
              </a:spcAft>
              <a:buClr>
                <a:schemeClr val="lt2"/>
              </a:buClr>
              <a:buSzPts val="5200"/>
              <a:buNone/>
              <a:defRPr sz="5200">
                <a:solidFill>
                  <a:schemeClr val="lt2"/>
                </a:solidFill>
              </a:defRPr>
            </a:lvl7pPr>
            <a:lvl8pPr lvl="7" algn="ctr" rtl="0">
              <a:spcBef>
                <a:spcPts val="0"/>
              </a:spcBef>
              <a:spcAft>
                <a:spcPts val="0"/>
              </a:spcAft>
              <a:buClr>
                <a:schemeClr val="lt2"/>
              </a:buClr>
              <a:buSzPts val="5200"/>
              <a:buNone/>
              <a:defRPr sz="5200">
                <a:solidFill>
                  <a:schemeClr val="lt2"/>
                </a:solidFill>
              </a:defRPr>
            </a:lvl8pPr>
            <a:lvl9pPr lvl="8" algn="ctr" rtl="0">
              <a:spcBef>
                <a:spcPts val="0"/>
              </a:spcBef>
              <a:spcAft>
                <a:spcPts val="0"/>
              </a:spcAft>
              <a:buClr>
                <a:schemeClr val="lt2"/>
              </a:buClr>
              <a:buSzPts val="5200"/>
              <a:buNone/>
              <a:defRPr sz="5200">
                <a:solidFill>
                  <a:schemeClr val="lt2"/>
                </a:solidFill>
              </a:defRPr>
            </a:lvl9pPr>
          </a:lstStyle>
          <a:p>
            <a:endParaRPr/>
          </a:p>
        </p:txBody>
      </p:sp>
      <p:sp>
        <p:nvSpPr>
          <p:cNvPr id="601" name="Google Shape;601;p134"/>
          <p:cNvSpPr txBox="1">
            <a:spLocks noGrp="1"/>
          </p:cNvSpPr>
          <p:nvPr>
            <p:ph type="subTitle" idx="1"/>
          </p:nvPr>
        </p:nvSpPr>
        <p:spPr>
          <a:xfrm flipH="1">
            <a:off x="4077555" y="2013375"/>
            <a:ext cx="4277700" cy="670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400"/>
              <a:buNone/>
              <a:defRPr sz="1600">
                <a:solidFill>
                  <a:srgbClr val="000955"/>
                </a:solidFill>
              </a:defRPr>
            </a:lvl1pPr>
            <a:lvl2pPr lvl="1" algn="ctr" rtl="0">
              <a:lnSpc>
                <a:spcPct val="100000"/>
              </a:lnSpc>
              <a:spcBef>
                <a:spcPts val="0"/>
              </a:spcBef>
              <a:spcAft>
                <a:spcPts val="0"/>
              </a:spcAft>
              <a:buClr>
                <a:schemeClr val="lt2"/>
              </a:buClr>
              <a:buSzPts val="1400"/>
              <a:buNone/>
              <a:defRPr sz="1400">
                <a:solidFill>
                  <a:schemeClr val="lt2"/>
                </a:solidFill>
              </a:defRPr>
            </a:lvl2pPr>
            <a:lvl3pPr lvl="2" algn="ctr" rtl="0">
              <a:lnSpc>
                <a:spcPct val="100000"/>
              </a:lnSpc>
              <a:spcBef>
                <a:spcPts val="0"/>
              </a:spcBef>
              <a:spcAft>
                <a:spcPts val="0"/>
              </a:spcAft>
              <a:buClr>
                <a:schemeClr val="lt2"/>
              </a:buClr>
              <a:buSzPts val="1400"/>
              <a:buNone/>
              <a:defRPr sz="1400">
                <a:solidFill>
                  <a:schemeClr val="lt2"/>
                </a:solidFill>
              </a:defRPr>
            </a:lvl3pPr>
            <a:lvl4pPr lvl="3" algn="ctr" rtl="0">
              <a:lnSpc>
                <a:spcPct val="100000"/>
              </a:lnSpc>
              <a:spcBef>
                <a:spcPts val="0"/>
              </a:spcBef>
              <a:spcAft>
                <a:spcPts val="0"/>
              </a:spcAft>
              <a:buClr>
                <a:schemeClr val="lt2"/>
              </a:buClr>
              <a:buSzPts val="1400"/>
              <a:buNone/>
              <a:defRPr sz="1400">
                <a:solidFill>
                  <a:schemeClr val="lt2"/>
                </a:solidFill>
              </a:defRPr>
            </a:lvl4pPr>
            <a:lvl5pPr lvl="4" algn="ctr" rtl="0">
              <a:lnSpc>
                <a:spcPct val="100000"/>
              </a:lnSpc>
              <a:spcBef>
                <a:spcPts val="0"/>
              </a:spcBef>
              <a:spcAft>
                <a:spcPts val="0"/>
              </a:spcAft>
              <a:buClr>
                <a:schemeClr val="lt2"/>
              </a:buClr>
              <a:buSzPts val="1400"/>
              <a:buNone/>
              <a:defRPr sz="1400">
                <a:solidFill>
                  <a:schemeClr val="lt2"/>
                </a:solidFill>
              </a:defRPr>
            </a:lvl5pPr>
            <a:lvl6pPr lvl="5" algn="ctr" rtl="0">
              <a:lnSpc>
                <a:spcPct val="100000"/>
              </a:lnSpc>
              <a:spcBef>
                <a:spcPts val="0"/>
              </a:spcBef>
              <a:spcAft>
                <a:spcPts val="0"/>
              </a:spcAft>
              <a:buClr>
                <a:schemeClr val="lt2"/>
              </a:buClr>
              <a:buSzPts val="1400"/>
              <a:buNone/>
              <a:defRPr sz="1400">
                <a:solidFill>
                  <a:schemeClr val="lt2"/>
                </a:solidFill>
              </a:defRPr>
            </a:lvl6pPr>
            <a:lvl7pPr lvl="6" algn="ctr" rtl="0">
              <a:lnSpc>
                <a:spcPct val="100000"/>
              </a:lnSpc>
              <a:spcBef>
                <a:spcPts val="0"/>
              </a:spcBef>
              <a:spcAft>
                <a:spcPts val="0"/>
              </a:spcAft>
              <a:buClr>
                <a:schemeClr val="lt2"/>
              </a:buClr>
              <a:buSzPts val="1400"/>
              <a:buNone/>
              <a:defRPr sz="1400">
                <a:solidFill>
                  <a:schemeClr val="lt2"/>
                </a:solidFill>
              </a:defRPr>
            </a:lvl7pPr>
            <a:lvl8pPr lvl="7" algn="ctr" rtl="0">
              <a:lnSpc>
                <a:spcPct val="100000"/>
              </a:lnSpc>
              <a:spcBef>
                <a:spcPts val="0"/>
              </a:spcBef>
              <a:spcAft>
                <a:spcPts val="0"/>
              </a:spcAft>
              <a:buClr>
                <a:schemeClr val="lt2"/>
              </a:buClr>
              <a:buSzPts val="1400"/>
              <a:buNone/>
              <a:defRPr sz="1400">
                <a:solidFill>
                  <a:schemeClr val="lt2"/>
                </a:solidFill>
              </a:defRPr>
            </a:lvl8pPr>
            <a:lvl9pPr lvl="8" algn="ctr" rtl="0">
              <a:lnSpc>
                <a:spcPct val="100000"/>
              </a:lnSpc>
              <a:spcBef>
                <a:spcPts val="0"/>
              </a:spcBef>
              <a:spcAft>
                <a:spcPts val="0"/>
              </a:spcAft>
              <a:buClr>
                <a:schemeClr val="lt2"/>
              </a:buClr>
              <a:buSzPts val="1400"/>
              <a:buNone/>
              <a:defRPr sz="1400">
                <a:solidFill>
                  <a:schemeClr val="lt2"/>
                </a:solidFill>
              </a:defRPr>
            </a:lvl9pPr>
          </a:lstStyle>
          <a:p>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605"/>
        <p:cNvGrpSpPr/>
        <p:nvPr/>
      </p:nvGrpSpPr>
      <p:grpSpPr>
        <a:xfrm>
          <a:off x="0" y="0"/>
          <a:ext cx="0" cy="0"/>
          <a:chOff x="0" y="0"/>
          <a:chExt cx="0" cy="0"/>
        </a:xfrm>
      </p:grpSpPr>
      <p:sp>
        <p:nvSpPr>
          <p:cNvPr id="606" name="Google Shape;606;p136"/>
          <p:cNvSpPr txBox="1">
            <a:spLocks noGrp="1"/>
          </p:cNvSpPr>
          <p:nvPr>
            <p:ph type="ctrTitle"/>
          </p:nvPr>
        </p:nvSpPr>
        <p:spPr>
          <a:xfrm>
            <a:off x="720000" y="967375"/>
            <a:ext cx="4978200" cy="2796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5200"/>
              <a:buNone/>
              <a:defRPr sz="6300">
                <a:solidFill>
                  <a:schemeClr val="accent2"/>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607" name="Google Shape;607;p136"/>
          <p:cNvSpPr txBox="1">
            <a:spLocks noGrp="1"/>
          </p:cNvSpPr>
          <p:nvPr>
            <p:ph type="subTitle" idx="1"/>
          </p:nvPr>
        </p:nvSpPr>
        <p:spPr>
          <a:xfrm>
            <a:off x="901800" y="3981525"/>
            <a:ext cx="3919800" cy="402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1400"/>
              <a:buNone/>
              <a:defRPr>
                <a:solidFill>
                  <a:schemeClr val="accent2"/>
                </a:solidFill>
              </a:defRPr>
            </a:lvl1pPr>
            <a:lvl2pPr lvl="1" algn="ctr" rtl="0">
              <a:lnSpc>
                <a:spcPct val="100000"/>
              </a:lnSpc>
              <a:spcBef>
                <a:spcPts val="0"/>
              </a:spcBef>
              <a:spcAft>
                <a:spcPts val="0"/>
              </a:spcAft>
              <a:buClr>
                <a:schemeClr val="accent2"/>
              </a:buClr>
              <a:buSzPts val="2800"/>
              <a:buNone/>
              <a:defRPr sz="2800">
                <a:solidFill>
                  <a:schemeClr val="accent2"/>
                </a:solidFill>
              </a:defRPr>
            </a:lvl2pPr>
            <a:lvl3pPr lvl="2" algn="ctr" rtl="0">
              <a:lnSpc>
                <a:spcPct val="100000"/>
              </a:lnSpc>
              <a:spcBef>
                <a:spcPts val="0"/>
              </a:spcBef>
              <a:spcAft>
                <a:spcPts val="0"/>
              </a:spcAft>
              <a:buClr>
                <a:schemeClr val="accent2"/>
              </a:buClr>
              <a:buSzPts val="2800"/>
              <a:buNone/>
              <a:defRPr sz="2800">
                <a:solidFill>
                  <a:schemeClr val="accent2"/>
                </a:solidFill>
              </a:defRPr>
            </a:lvl3pPr>
            <a:lvl4pPr lvl="3" algn="ctr" rtl="0">
              <a:lnSpc>
                <a:spcPct val="100000"/>
              </a:lnSpc>
              <a:spcBef>
                <a:spcPts val="0"/>
              </a:spcBef>
              <a:spcAft>
                <a:spcPts val="0"/>
              </a:spcAft>
              <a:buClr>
                <a:schemeClr val="accent2"/>
              </a:buClr>
              <a:buSzPts val="2800"/>
              <a:buNone/>
              <a:defRPr sz="2800">
                <a:solidFill>
                  <a:schemeClr val="accent2"/>
                </a:solidFill>
              </a:defRPr>
            </a:lvl4pPr>
            <a:lvl5pPr lvl="4" algn="ctr" rtl="0">
              <a:lnSpc>
                <a:spcPct val="100000"/>
              </a:lnSpc>
              <a:spcBef>
                <a:spcPts val="0"/>
              </a:spcBef>
              <a:spcAft>
                <a:spcPts val="0"/>
              </a:spcAft>
              <a:buClr>
                <a:schemeClr val="accent2"/>
              </a:buClr>
              <a:buSzPts val="2800"/>
              <a:buNone/>
              <a:defRPr sz="2800">
                <a:solidFill>
                  <a:schemeClr val="accent2"/>
                </a:solidFill>
              </a:defRPr>
            </a:lvl5pPr>
            <a:lvl6pPr lvl="5" algn="ctr" rtl="0">
              <a:lnSpc>
                <a:spcPct val="100000"/>
              </a:lnSpc>
              <a:spcBef>
                <a:spcPts val="0"/>
              </a:spcBef>
              <a:spcAft>
                <a:spcPts val="0"/>
              </a:spcAft>
              <a:buClr>
                <a:schemeClr val="accent2"/>
              </a:buClr>
              <a:buSzPts val="2800"/>
              <a:buNone/>
              <a:defRPr sz="2800">
                <a:solidFill>
                  <a:schemeClr val="accent2"/>
                </a:solidFill>
              </a:defRPr>
            </a:lvl6pPr>
            <a:lvl7pPr lvl="6" algn="ctr" rtl="0">
              <a:lnSpc>
                <a:spcPct val="100000"/>
              </a:lnSpc>
              <a:spcBef>
                <a:spcPts val="0"/>
              </a:spcBef>
              <a:spcAft>
                <a:spcPts val="0"/>
              </a:spcAft>
              <a:buClr>
                <a:schemeClr val="accent2"/>
              </a:buClr>
              <a:buSzPts val="2800"/>
              <a:buNone/>
              <a:defRPr sz="2800">
                <a:solidFill>
                  <a:schemeClr val="accent2"/>
                </a:solidFill>
              </a:defRPr>
            </a:lvl7pPr>
            <a:lvl8pPr lvl="7" algn="ctr" rtl="0">
              <a:lnSpc>
                <a:spcPct val="100000"/>
              </a:lnSpc>
              <a:spcBef>
                <a:spcPts val="0"/>
              </a:spcBef>
              <a:spcAft>
                <a:spcPts val="0"/>
              </a:spcAft>
              <a:buClr>
                <a:schemeClr val="accent2"/>
              </a:buClr>
              <a:buSzPts val="2800"/>
              <a:buNone/>
              <a:defRPr sz="2800">
                <a:solidFill>
                  <a:schemeClr val="accent2"/>
                </a:solidFill>
              </a:defRPr>
            </a:lvl8pPr>
            <a:lvl9pPr lvl="8" algn="ctr" rtl="0">
              <a:lnSpc>
                <a:spcPct val="100000"/>
              </a:lnSpc>
              <a:spcBef>
                <a:spcPts val="0"/>
              </a:spcBef>
              <a:spcAft>
                <a:spcPts val="0"/>
              </a:spcAft>
              <a:buClr>
                <a:schemeClr val="accent2"/>
              </a:buClr>
              <a:buSzPts val="2800"/>
              <a:buNone/>
              <a:defRPr sz="2800">
                <a:solidFill>
                  <a:schemeClr val="accent2"/>
                </a:solidFill>
              </a:defRPr>
            </a:lvl9pPr>
          </a:lstStyle>
          <a:p>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lt2"/>
        </a:solidFill>
        <a:effectLst/>
      </p:bgPr>
    </p:bg>
    <p:spTree>
      <p:nvGrpSpPr>
        <p:cNvPr id="1" name="Shape 608"/>
        <p:cNvGrpSpPr/>
        <p:nvPr/>
      </p:nvGrpSpPr>
      <p:grpSpPr>
        <a:xfrm>
          <a:off x="0" y="0"/>
          <a:ext cx="0" cy="0"/>
          <a:chOff x="0" y="0"/>
          <a:chExt cx="0" cy="0"/>
        </a:xfrm>
      </p:grpSpPr>
      <p:sp>
        <p:nvSpPr>
          <p:cNvPr id="609" name="Google Shape;609;p137"/>
          <p:cNvSpPr txBox="1">
            <a:spLocks noGrp="1"/>
          </p:cNvSpPr>
          <p:nvPr>
            <p:ph type="title"/>
          </p:nvPr>
        </p:nvSpPr>
        <p:spPr>
          <a:xfrm>
            <a:off x="5105400" y="1892900"/>
            <a:ext cx="3360600" cy="7377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400">
                <a:solidFill>
                  <a:schemeClr val="accent3"/>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10" name="Google Shape;610;p137"/>
          <p:cNvSpPr txBox="1">
            <a:spLocks noGrp="1"/>
          </p:cNvSpPr>
          <p:nvPr>
            <p:ph type="title" idx="2" hasCustomPrompt="1"/>
          </p:nvPr>
        </p:nvSpPr>
        <p:spPr>
          <a:xfrm>
            <a:off x="3069150" y="540000"/>
            <a:ext cx="1949100" cy="140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13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611" name="Google Shape;611;p137"/>
          <p:cNvSpPr txBox="1">
            <a:spLocks noGrp="1"/>
          </p:cNvSpPr>
          <p:nvPr>
            <p:ph type="subTitle" idx="1"/>
          </p:nvPr>
        </p:nvSpPr>
        <p:spPr>
          <a:xfrm>
            <a:off x="5105400" y="2669625"/>
            <a:ext cx="3360600" cy="587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lt1"/>
        </a:solidFill>
        <a:effectLst/>
      </p:bgPr>
    </p:bg>
    <p:spTree>
      <p:nvGrpSpPr>
        <p:cNvPr id="1" name="Shape 612"/>
        <p:cNvGrpSpPr/>
        <p:nvPr/>
      </p:nvGrpSpPr>
      <p:grpSpPr>
        <a:xfrm>
          <a:off x="0" y="0"/>
          <a:ext cx="0" cy="0"/>
          <a:chOff x="0" y="0"/>
          <a:chExt cx="0" cy="0"/>
        </a:xfrm>
      </p:grpSpPr>
      <p:sp>
        <p:nvSpPr>
          <p:cNvPr id="613" name="Google Shape;613;p138"/>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14" name="Google Shape;614;p138"/>
          <p:cNvSpPr txBox="1">
            <a:spLocks noGrp="1"/>
          </p:cNvSpPr>
          <p:nvPr>
            <p:ph type="body" idx="1"/>
          </p:nvPr>
        </p:nvSpPr>
        <p:spPr>
          <a:xfrm>
            <a:off x="720000" y="1152475"/>
            <a:ext cx="7704000" cy="3450900"/>
          </a:xfrm>
          <a:prstGeom prst="rect">
            <a:avLst/>
          </a:prstGeom>
        </p:spPr>
        <p:txBody>
          <a:bodyPr spcFirstLastPara="1" wrap="square" lIns="91425" tIns="91425" rIns="91425" bIns="91425" anchor="t" anchorCtr="0">
            <a:noAutofit/>
          </a:bodyPr>
          <a:lstStyle>
            <a:lvl1pPr marL="457200" lvl="0" indent="-301625" rtl="0">
              <a:spcBef>
                <a:spcPts val="0"/>
              </a:spcBef>
              <a:spcAft>
                <a:spcPts val="0"/>
              </a:spcAft>
              <a:buClr>
                <a:srgbClr val="434343"/>
              </a:buClr>
              <a:buSzPts val="1150"/>
              <a:buAutoNum type="arabicPeriod"/>
              <a:defRPr sz="1150"/>
            </a:lvl1pPr>
            <a:lvl2pPr marL="914400" lvl="1" indent="-304800" rtl="0">
              <a:spcBef>
                <a:spcPts val="0"/>
              </a:spcBef>
              <a:spcAft>
                <a:spcPts val="0"/>
              </a:spcAft>
              <a:buClr>
                <a:srgbClr val="434343"/>
              </a:buClr>
              <a:buSzPts val="1200"/>
              <a:buFont typeface="Roboto Condensed Light"/>
              <a:buAutoNum type="alphaLcPeriod"/>
              <a:defRPr/>
            </a:lvl2pPr>
            <a:lvl3pPr marL="1371600" lvl="2" indent="-304800" rtl="0">
              <a:spcBef>
                <a:spcPts val="0"/>
              </a:spcBef>
              <a:spcAft>
                <a:spcPts val="0"/>
              </a:spcAft>
              <a:buClr>
                <a:srgbClr val="434343"/>
              </a:buClr>
              <a:buSzPts val="1200"/>
              <a:buFont typeface="Roboto Condensed Light"/>
              <a:buAutoNum type="romanLcPeriod"/>
              <a:defRPr/>
            </a:lvl3pPr>
            <a:lvl4pPr marL="1828800" lvl="3" indent="-304800" rtl="0">
              <a:spcBef>
                <a:spcPts val="0"/>
              </a:spcBef>
              <a:spcAft>
                <a:spcPts val="0"/>
              </a:spcAft>
              <a:buClr>
                <a:srgbClr val="434343"/>
              </a:buClr>
              <a:buSzPts val="1200"/>
              <a:buFont typeface="Roboto Condensed Light"/>
              <a:buAutoNum type="arabicPeriod"/>
              <a:defRPr/>
            </a:lvl4pPr>
            <a:lvl5pPr marL="2286000" lvl="4" indent="-304800" rtl="0">
              <a:spcBef>
                <a:spcPts val="0"/>
              </a:spcBef>
              <a:spcAft>
                <a:spcPts val="0"/>
              </a:spcAft>
              <a:buClr>
                <a:srgbClr val="434343"/>
              </a:buClr>
              <a:buSzPts val="1200"/>
              <a:buFont typeface="Roboto Condensed Light"/>
              <a:buAutoNum type="alphaLcPeriod"/>
              <a:defRPr/>
            </a:lvl5pPr>
            <a:lvl6pPr marL="2743200" lvl="5" indent="-304800" rtl="0">
              <a:spcBef>
                <a:spcPts val="0"/>
              </a:spcBef>
              <a:spcAft>
                <a:spcPts val="0"/>
              </a:spcAft>
              <a:buClr>
                <a:srgbClr val="434343"/>
              </a:buClr>
              <a:buSzPts val="1200"/>
              <a:buFont typeface="Roboto Condensed Light"/>
              <a:buAutoNum type="romanLcPeriod"/>
              <a:defRPr/>
            </a:lvl6pPr>
            <a:lvl7pPr marL="3200400" lvl="6" indent="-304800" rtl="0">
              <a:spcBef>
                <a:spcPts val="0"/>
              </a:spcBef>
              <a:spcAft>
                <a:spcPts val="0"/>
              </a:spcAft>
              <a:buClr>
                <a:srgbClr val="434343"/>
              </a:buClr>
              <a:buSzPts val="1200"/>
              <a:buFont typeface="Roboto Condensed Light"/>
              <a:buAutoNum type="arabicPeriod"/>
              <a:defRPr/>
            </a:lvl7pPr>
            <a:lvl8pPr marL="3657600" lvl="7" indent="-304800" rtl="0">
              <a:spcBef>
                <a:spcPts val="0"/>
              </a:spcBef>
              <a:spcAft>
                <a:spcPts val="0"/>
              </a:spcAft>
              <a:buClr>
                <a:srgbClr val="434343"/>
              </a:buClr>
              <a:buSzPts val="1200"/>
              <a:buFont typeface="Roboto Condensed Light"/>
              <a:buAutoNum type="alphaLcPeriod"/>
              <a:defRPr/>
            </a:lvl8pPr>
            <a:lvl9pPr marL="4114800" lvl="8" indent="-304800" rtl="0">
              <a:spcBef>
                <a:spcPts val="0"/>
              </a:spcBef>
              <a:spcAft>
                <a:spcPts val="0"/>
              </a:spcAft>
              <a:buClr>
                <a:srgbClr val="434343"/>
              </a:buClr>
              <a:buSzPts val="1200"/>
              <a:buFont typeface="Roboto Condensed Light"/>
              <a:buAutoNum type="romanLcPeriod"/>
              <a:defRPr/>
            </a:lvl9pPr>
          </a:lstStyle>
          <a:p>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15"/>
        <p:cNvGrpSpPr/>
        <p:nvPr/>
      </p:nvGrpSpPr>
      <p:grpSpPr>
        <a:xfrm>
          <a:off x="0" y="0"/>
          <a:ext cx="0" cy="0"/>
          <a:chOff x="0" y="0"/>
          <a:chExt cx="0" cy="0"/>
        </a:xfrm>
      </p:grpSpPr>
      <p:sp>
        <p:nvSpPr>
          <p:cNvPr id="616" name="Google Shape;616;p139"/>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17" name="Google Shape;617;p139"/>
          <p:cNvSpPr txBox="1">
            <a:spLocks noGrp="1"/>
          </p:cNvSpPr>
          <p:nvPr>
            <p:ph type="subTitle" idx="1"/>
          </p:nvPr>
        </p:nvSpPr>
        <p:spPr>
          <a:xfrm>
            <a:off x="742050" y="2370006"/>
            <a:ext cx="2292300" cy="709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18" name="Google Shape;618;p139"/>
          <p:cNvSpPr txBox="1">
            <a:spLocks noGrp="1"/>
          </p:cNvSpPr>
          <p:nvPr>
            <p:ph type="subTitle" idx="2"/>
          </p:nvPr>
        </p:nvSpPr>
        <p:spPr>
          <a:xfrm>
            <a:off x="6109653" y="3436806"/>
            <a:ext cx="2292300" cy="709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19" name="Google Shape;619;p139"/>
          <p:cNvSpPr txBox="1">
            <a:spLocks noGrp="1"/>
          </p:cNvSpPr>
          <p:nvPr>
            <p:ph type="subTitle" idx="3"/>
          </p:nvPr>
        </p:nvSpPr>
        <p:spPr>
          <a:xfrm>
            <a:off x="798668" y="1793397"/>
            <a:ext cx="2169900" cy="438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2000">
                <a:solidFill>
                  <a:schemeClr val="lt2"/>
                </a:solidFill>
                <a:latin typeface="Gilda Display"/>
                <a:ea typeface="Gilda Display"/>
                <a:cs typeface="Gilda Display"/>
                <a:sym typeface="Gilda Display"/>
              </a:defRPr>
            </a:lvl1pPr>
            <a:lvl2pPr lvl="1" algn="ctr" rtl="0">
              <a:lnSpc>
                <a:spcPct val="100000"/>
              </a:lnSpc>
              <a:spcBef>
                <a:spcPts val="0"/>
              </a:spcBef>
              <a:spcAft>
                <a:spcPts val="0"/>
              </a:spcAft>
              <a:buClr>
                <a:schemeClr val="dk1"/>
              </a:buClr>
              <a:buSzPts val="2000"/>
              <a:buNone/>
              <a:defRPr sz="2000">
                <a:solidFill>
                  <a:schemeClr val="dk1"/>
                </a:solidFill>
              </a:defRPr>
            </a:lvl2pPr>
            <a:lvl3pPr lvl="2" algn="ctr" rtl="0">
              <a:lnSpc>
                <a:spcPct val="100000"/>
              </a:lnSpc>
              <a:spcBef>
                <a:spcPts val="0"/>
              </a:spcBef>
              <a:spcAft>
                <a:spcPts val="0"/>
              </a:spcAft>
              <a:buClr>
                <a:schemeClr val="dk1"/>
              </a:buClr>
              <a:buSzPts val="2000"/>
              <a:buNone/>
              <a:defRPr sz="2000">
                <a:solidFill>
                  <a:schemeClr val="dk1"/>
                </a:solidFill>
              </a:defRPr>
            </a:lvl3pPr>
            <a:lvl4pPr lvl="3" algn="ctr" rtl="0">
              <a:lnSpc>
                <a:spcPct val="100000"/>
              </a:lnSpc>
              <a:spcBef>
                <a:spcPts val="0"/>
              </a:spcBef>
              <a:spcAft>
                <a:spcPts val="0"/>
              </a:spcAft>
              <a:buClr>
                <a:schemeClr val="dk1"/>
              </a:buClr>
              <a:buSzPts val="2000"/>
              <a:buNone/>
              <a:defRPr sz="2000">
                <a:solidFill>
                  <a:schemeClr val="dk1"/>
                </a:solidFill>
              </a:defRPr>
            </a:lvl4pPr>
            <a:lvl5pPr lvl="4" algn="ctr" rtl="0">
              <a:lnSpc>
                <a:spcPct val="100000"/>
              </a:lnSpc>
              <a:spcBef>
                <a:spcPts val="0"/>
              </a:spcBef>
              <a:spcAft>
                <a:spcPts val="0"/>
              </a:spcAft>
              <a:buClr>
                <a:schemeClr val="dk1"/>
              </a:buClr>
              <a:buSzPts val="2000"/>
              <a:buNone/>
              <a:defRPr sz="2000">
                <a:solidFill>
                  <a:schemeClr val="dk1"/>
                </a:solidFill>
              </a:defRPr>
            </a:lvl5pPr>
            <a:lvl6pPr lvl="5" algn="ctr" rtl="0">
              <a:lnSpc>
                <a:spcPct val="100000"/>
              </a:lnSpc>
              <a:spcBef>
                <a:spcPts val="0"/>
              </a:spcBef>
              <a:spcAft>
                <a:spcPts val="0"/>
              </a:spcAft>
              <a:buClr>
                <a:schemeClr val="dk1"/>
              </a:buClr>
              <a:buSzPts val="2000"/>
              <a:buNone/>
              <a:defRPr sz="2000">
                <a:solidFill>
                  <a:schemeClr val="dk1"/>
                </a:solidFill>
              </a:defRPr>
            </a:lvl6pPr>
            <a:lvl7pPr lvl="6" algn="ctr" rtl="0">
              <a:lnSpc>
                <a:spcPct val="100000"/>
              </a:lnSpc>
              <a:spcBef>
                <a:spcPts val="0"/>
              </a:spcBef>
              <a:spcAft>
                <a:spcPts val="0"/>
              </a:spcAft>
              <a:buClr>
                <a:schemeClr val="dk1"/>
              </a:buClr>
              <a:buSzPts val="2000"/>
              <a:buNone/>
              <a:defRPr sz="2000">
                <a:solidFill>
                  <a:schemeClr val="dk1"/>
                </a:solidFill>
              </a:defRPr>
            </a:lvl7pPr>
            <a:lvl8pPr lvl="7" algn="ctr" rtl="0">
              <a:lnSpc>
                <a:spcPct val="100000"/>
              </a:lnSpc>
              <a:spcBef>
                <a:spcPts val="0"/>
              </a:spcBef>
              <a:spcAft>
                <a:spcPts val="0"/>
              </a:spcAft>
              <a:buClr>
                <a:schemeClr val="dk1"/>
              </a:buClr>
              <a:buSzPts val="2000"/>
              <a:buNone/>
              <a:defRPr sz="2000">
                <a:solidFill>
                  <a:schemeClr val="dk1"/>
                </a:solidFill>
              </a:defRPr>
            </a:lvl8pPr>
            <a:lvl9pPr lvl="8" algn="ctr" rtl="0">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620" name="Google Shape;620;p139"/>
          <p:cNvSpPr txBox="1">
            <a:spLocks noGrp="1"/>
          </p:cNvSpPr>
          <p:nvPr>
            <p:ph type="subTitle" idx="4"/>
          </p:nvPr>
        </p:nvSpPr>
        <p:spPr>
          <a:xfrm>
            <a:off x="6166268" y="2860197"/>
            <a:ext cx="2169900" cy="438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2000">
                <a:solidFill>
                  <a:schemeClr val="lt2"/>
                </a:solidFill>
                <a:latin typeface="Gilda Display"/>
                <a:ea typeface="Gilda Display"/>
                <a:cs typeface="Gilda Display"/>
                <a:sym typeface="Gilda Display"/>
              </a:defRPr>
            </a:lvl1pPr>
            <a:lvl2pPr lvl="1" algn="ctr" rtl="0">
              <a:lnSpc>
                <a:spcPct val="100000"/>
              </a:lnSpc>
              <a:spcBef>
                <a:spcPts val="0"/>
              </a:spcBef>
              <a:spcAft>
                <a:spcPts val="0"/>
              </a:spcAft>
              <a:buClr>
                <a:schemeClr val="dk1"/>
              </a:buClr>
              <a:buSzPts val="2000"/>
              <a:buNone/>
              <a:defRPr sz="2000">
                <a:solidFill>
                  <a:schemeClr val="dk1"/>
                </a:solidFill>
              </a:defRPr>
            </a:lvl2pPr>
            <a:lvl3pPr lvl="2" algn="ctr" rtl="0">
              <a:lnSpc>
                <a:spcPct val="100000"/>
              </a:lnSpc>
              <a:spcBef>
                <a:spcPts val="0"/>
              </a:spcBef>
              <a:spcAft>
                <a:spcPts val="0"/>
              </a:spcAft>
              <a:buClr>
                <a:schemeClr val="dk1"/>
              </a:buClr>
              <a:buSzPts val="2000"/>
              <a:buNone/>
              <a:defRPr sz="2000">
                <a:solidFill>
                  <a:schemeClr val="dk1"/>
                </a:solidFill>
              </a:defRPr>
            </a:lvl3pPr>
            <a:lvl4pPr lvl="3" algn="ctr" rtl="0">
              <a:lnSpc>
                <a:spcPct val="100000"/>
              </a:lnSpc>
              <a:spcBef>
                <a:spcPts val="0"/>
              </a:spcBef>
              <a:spcAft>
                <a:spcPts val="0"/>
              </a:spcAft>
              <a:buClr>
                <a:schemeClr val="dk1"/>
              </a:buClr>
              <a:buSzPts val="2000"/>
              <a:buNone/>
              <a:defRPr sz="2000">
                <a:solidFill>
                  <a:schemeClr val="dk1"/>
                </a:solidFill>
              </a:defRPr>
            </a:lvl4pPr>
            <a:lvl5pPr lvl="4" algn="ctr" rtl="0">
              <a:lnSpc>
                <a:spcPct val="100000"/>
              </a:lnSpc>
              <a:spcBef>
                <a:spcPts val="0"/>
              </a:spcBef>
              <a:spcAft>
                <a:spcPts val="0"/>
              </a:spcAft>
              <a:buClr>
                <a:schemeClr val="dk1"/>
              </a:buClr>
              <a:buSzPts val="2000"/>
              <a:buNone/>
              <a:defRPr sz="2000">
                <a:solidFill>
                  <a:schemeClr val="dk1"/>
                </a:solidFill>
              </a:defRPr>
            </a:lvl5pPr>
            <a:lvl6pPr lvl="5" algn="ctr" rtl="0">
              <a:lnSpc>
                <a:spcPct val="100000"/>
              </a:lnSpc>
              <a:spcBef>
                <a:spcPts val="0"/>
              </a:spcBef>
              <a:spcAft>
                <a:spcPts val="0"/>
              </a:spcAft>
              <a:buClr>
                <a:schemeClr val="dk1"/>
              </a:buClr>
              <a:buSzPts val="2000"/>
              <a:buNone/>
              <a:defRPr sz="2000">
                <a:solidFill>
                  <a:schemeClr val="dk1"/>
                </a:solidFill>
              </a:defRPr>
            </a:lvl6pPr>
            <a:lvl7pPr lvl="6" algn="ctr" rtl="0">
              <a:lnSpc>
                <a:spcPct val="100000"/>
              </a:lnSpc>
              <a:spcBef>
                <a:spcPts val="0"/>
              </a:spcBef>
              <a:spcAft>
                <a:spcPts val="0"/>
              </a:spcAft>
              <a:buClr>
                <a:schemeClr val="dk1"/>
              </a:buClr>
              <a:buSzPts val="2000"/>
              <a:buNone/>
              <a:defRPr sz="2000">
                <a:solidFill>
                  <a:schemeClr val="dk1"/>
                </a:solidFill>
              </a:defRPr>
            </a:lvl7pPr>
            <a:lvl8pPr lvl="7" algn="ctr" rtl="0">
              <a:lnSpc>
                <a:spcPct val="100000"/>
              </a:lnSpc>
              <a:spcBef>
                <a:spcPts val="0"/>
              </a:spcBef>
              <a:spcAft>
                <a:spcPts val="0"/>
              </a:spcAft>
              <a:buClr>
                <a:schemeClr val="dk1"/>
              </a:buClr>
              <a:buSzPts val="2000"/>
              <a:buNone/>
              <a:defRPr sz="2000">
                <a:solidFill>
                  <a:schemeClr val="dk1"/>
                </a:solidFill>
              </a:defRPr>
            </a:lvl8pPr>
            <a:lvl9pPr lvl="8" algn="ctr" rtl="0">
              <a:lnSpc>
                <a:spcPct val="100000"/>
              </a:lnSpc>
              <a:spcBef>
                <a:spcPts val="0"/>
              </a:spcBef>
              <a:spcAft>
                <a:spcPts val="0"/>
              </a:spcAft>
              <a:buClr>
                <a:schemeClr val="dk1"/>
              </a:buClr>
              <a:buSzPts val="2000"/>
              <a:buNone/>
              <a:defRPr sz="2000">
                <a:solidFill>
                  <a:schemeClr val="dk1"/>
                </a:solidFill>
              </a:defRPr>
            </a:lvl9pPr>
          </a:lstStyle>
          <a:p>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21"/>
        <p:cNvGrpSpPr/>
        <p:nvPr/>
      </p:nvGrpSpPr>
      <p:grpSpPr>
        <a:xfrm>
          <a:off x="0" y="0"/>
          <a:ext cx="0" cy="0"/>
          <a:chOff x="0" y="0"/>
          <a:chExt cx="0" cy="0"/>
        </a:xfrm>
      </p:grpSpPr>
      <p:sp>
        <p:nvSpPr>
          <p:cNvPr id="622" name="Google Shape;622;p140"/>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23"/>
        <p:cNvGrpSpPr/>
        <p:nvPr/>
      </p:nvGrpSpPr>
      <p:grpSpPr>
        <a:xfrm>
          <a:off x="0" y="0"/>
          <a:ext cx="0" cy="0"/>
          <a:chOff x="0" y="0"/>
          <a:chExt cx="0" cy="0"/>
        </a:xfrm>
      </p:grpSpPr>
      <p:sp>
        <p:nvSpPr>
          <p:cNvPr id="624" name="Google Shape;624;p141"/>
          <p:cNvSpPr txBox="1">
            <a:spLocks noGrp="1"/>
          </p:cNvSpPr>
          <p:nvPr>
            <p:ph type="body" idx="1"/>
          </p:nvPr>
        </p:nvSpPr>
        <p:spPr>
          <a:xfrm>
            <a:off x="720750" y="1396656"/>
            <a:ext cx="4545300" cy="3160500"/>
          </a:xfrm>
          <a:prstGeom prst="rect">
            <a:avLst/>
          </a:prstGeom>
        </p:spPr>
        <p:txBody>
          <a:bodyPr spcFirstLastPara="1" wrap="square" lIns="91425" tIns="91425" rIns="91425" bIns="91425" anchor="ctr" anchorCtr="0">
            <a:noAutofit/>
          </a:bodyPr>
          <a:lstStyle>
            <a:lvl1pPr marL="457200" lvl="0" indent="-317500" rtl="0">
              <a:spcBef>
                <a:spcPts val="0"/>
              </a:spcBef>
              <a:spcAft>
                <a:spcPts val="0"/>
              </a:spcAft>
              <a:buClr>
                <a:schemeClr val="lt2"/>
              </a:buClr>
              <a:buSzPts val="1400"/>
              <a:buChar char="●"/>
              <a:defRPr/>
            </a:lvl1pPr>
            <a:lvl2pPr marL="914400" lvl="1" indent="-317500" rtl="0">
              <a:spcBef>
                <a:spcPts val="0"/>
              </a:spcBef>
              <a:spcAft>
                <a:spcPts val="0"/>
              </a:spcAft>
              <a:buSzPts val="1400"/>
              <a:buChar char="○"/>
              <a:defRPr/>
            </a:lvl2pPr>
            <a:lvl3pPr marL="1371600" lvl="2" indent="-311150" rtl="0">
              <a:spcBef>
                <a:spcPts val="0"/>
              </a:spcBef>
              <a:spcAft>
                <a:spcPts val="0"/>
              </a:spcAft>
              <a:buSzPts val="1300"/>
              <a:buChar char="■"/>
              <a:defRPr sz="1300"/>
            </a:lvl3pPr>
            <a:lvl4pPr marL="1828800" lvl="3" indent="-311150" rtl="0">
              <a:spcBef>
                <a:spcPts val="0"/>
              </a:spcBef>
              <a:spcAft>
                <a:spcPts val="0"/>
              </a:spcAft>
              <a:buSzPts val="1300"/>
              <a:buChar char="●"/>
              <a:defRPr sz="1300"/>
            </a:lvl4pPr>
            <a:lvl5pPr marL="2286000" lvl="4" indent="-311150" rtl="0">
              <a:spcBef>
                <a:spcPts val="0"/>
              </a:spcBef>
              <a:spcAft>
                <a:spcPts val="0"/>
              </a:spcAft>
              <a:buSzPts val="1300"/>
              <a:buChar char="○"/>
              <a:defRPr sz="1300"/>
            </a:lvl5pPr>
            <a:lvl6pPr marL="2743200" lvl="5" indent="-311150" rtl="0">
              <a:spcBef>
                <a:spcPts val="0"/>
              </a:spcBef>
              <a:spcAft>
                <a:spcPts val="0"/>
              </a:spcAft>
              <a:buSzPts val="1300"/>
              <a:buChar char="■"/>
              <a:defRPr sz="1300"/>
            </a:lvl6pPr>
            <a:lvl7pPr marL="3200400" lvl="6" indent="-311150" rtl="0">
              <a:spcBef>
                <a:spcPts val="0"/>
              </a:spcBef>
              <a:spcAft>
                <a:spcPts val="0"/>
              </a:spcAft>
              <a:buSzPts val="1300"/>
              <a:buChar char="●"/>
              <a:defRPr sz="1300"/>
            </a:lvl7pPr>
            <a:lvl8pPr marL="3657600" lvl="7" indent="-311150" rtl="0">
              <a:spcBef>
                <a:spcPts val="0"/>
              </a:spcBef>
              <a:spcAft>
                <a:spcPts val="0"/>
              </a:spcAft>
              <a:buSzPts val="1300"/>
              <a:buChar char="○"/>
              <a:defRPr sz="1300"/>
            </a:lvl8pPr>
            <a:lvl9pPr marL="4114800" lvl="8" indent="-311150" rtl="0">
              <a:spcBef>
                <a:spcPts val="0"/>
              </a:spcBef>
              <a:spcAft>
                <a:spcPts val="0"/>
              </a:spcAft>
              <a:buSzPts val="1300"/>
              <a:buChar char="■"/>
              <a:defRPr sz="1300"/>
            </a:lvl9pPr>
          </a:lstStyle>
          <a:p>
            <a:endParaRPr/>
          </a:p>
        </p:txBody>
      </p:sp>
      <p:sp>
        <p:nvSpPr>
          <p:cNvPr id="625" name="Google Shape;625;p141"/>
          <p:cNvSpPr txBox="1">
            <a:spLocks noGrp="1"/>
          </p:cNvSpPr>
          <p:nvPr>
            <p:ph type="title"/>
          </p:nvPr>
        </p:nvSpPr>
        <p:spPr>
          <a:xfrm>
            <a:off x="720000" y="540000"/>
            <a:ext cx="3966300" cy="10245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626"/>
        <p:cNvGrpSpPr/>
        <p:nvPr/>
      </p:nvGrpSpPr>
      <p:grpSpPr>
        <a:xfrm>
          <a:off x="0" y="0"/>
          <a:ext cx="0" cy="0"/>
          <a:chOff x="0" y="0"/>
          <a:chExt cx="0" cy="0"/>
        </a:xfrm>
      </p:grpSpPr>
      <p:sp>
        <p:nvSpPr>
          <p:cNvPr id="627" name="Google Shape;627;p142"/>
          <p:cNvSpPr txBox="1">
            <a:spLocks noGrp="1"/>
          </p:cNvSpPr>
          <p:nvPr>
            <p:ph type="title"/>
          </p:nvPr>
        </p:nvSpPr>
        <p:spPr>
          <a:xfrm>
            <a:off x="3903895" y="1639200"/>
            <a:ext cx="4510500" cy="2213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65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28"/>
        <p:cNvGrpSpPr/>
        <p:nvPr/>
      </p:nvGrpSpPr>
      <p:grpSpPr>
        <a:xfrm>
          <a:off x="0" y="0"/>
          <a:ext cx="0" cy="0"/>
          <a:chOff x="0" y="0"/>
          <a:chExt cx="0" cy="0"/>
        </a:xfrm>
      </p:grpSpPr>
      <p:sp>
        <p:nvSpPr>
          <p:cNvPr id="629" name="Google Shape;629;p143"/>
          <p:cNvSpPr txBox="1">
            <a:spLocks noGrp="1"/>
          </p:cNvSpPr>
          <p:nvPr>
            <p:ph type="title"/>
          </p:nvPr>
        </p:nvSpPr>
        <p:spPr>
          <a:xfrm>
            <a:off x="1311826" y="1307675"/>
            <a:ext cx="3603600" cy="569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30" name="Google Shape;630;p143"/>
          <p:cNvSpPr txBox="1">
            <a:spLocks noGrp="1"/>
          </p:cNvSpPr>
          <p:nvPr>
            <p:ph type="subTitle" idx="1"/>
          </p:nvPr>
        </p:nvSpPr>
        <p:spPr>
          <a:xfrm>
            <a:off x="1311975" y="1792300"/>
            <a:ext cx="3603600" cy="2071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31"/>
        <p:cNvGrpSpPr/>
        <p:nvPr/>
      </p:nvGrpSpPr>
      <p:grpSpPr>
        <a:xfrm>
          <a:off x="0" y="0"/>
          <a:ext cx="0" cy="0"/>
          <a:chOff x="0" y="0"/>
          <a:chExt cx="0" cy="0"/>
        </a:xfrm>
      </p:grpSpPr>
      <p:sp>
        <p:nvSpPr>
          <p:cNvPr id="632" name="Google Shape;632;p144"/>
          <p:cNvSpPr txBox="1">
            <a:spLocks noGrp="1"/>
          </p:cNvSpPr>
          <p:nvPr>
            <p:ph type="title"/>
          </p:nvPr>
        </p:nvSpPr>
        <p:spPr>
          <a:xfrm>
            <a:off x="828900" y="540000"/>
            <a:ext cx="3228900" cy="890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59"/>
        <p:cNvGrpSpPr/>
        <p:nvPr/>
      </p:nvGrpSpPr>
      <p:grpSpPr>
        <a:xfrm>
          <a:off x="0" y="0"/>
          <a:ext cx="0" cy="0"/>
          <a:chOff x="0" y="0"/>
          <a:chExt cx="0" cy="0"/>
        </a:xfrm>
      </p:grpSpPr>
      <p:sp>
        <p:nvSpPr>
          <p:cNvPr id="60" name="Google Shape;60;p16"/>
          <p:cNvSpPr txBox="1">
            <a:spLocks noGrp="1"/>
          </p:cNvSpPr>
          <p:nvPr>
            <p:ph type="ctrTitle"/>
          </p:nvPr>
        </p:nvSpPr>
        <p:spPr>
          <a:xfrm>
            <a:off x="720000" y="967375"/>
            <a:ext cx="4978200" cy="2796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5200"/>
              <a:buNone/>
              <a:defRPr sz="6300">
                <a:solidFill>
                  <a:schemeClr val="accent2"/>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61" name="Google Shape;61;p16"/>
          <p:cNvSpPr txBox="1">
            <a:spLocks noGrp="1"/>
          </p:cNvSpPr>
          <p:nvPr>
            <p:ph type="subTitle" idx="1"/>
          </p:nvPr>
        </p:nvSpPr>
        <p:spPr>
          <a:xfrm>
            <a:off x="901800" y="3981525"/>
            <a:ext cx="3919800" cy="402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1400"/>
              <a:buNone/>
              <a:defRPr>
                <a:solidFill>
                  <a:schemeClr val="accent2"/>
                </a:solidFill>
              </a:defRPr>
            </a:lvl1pPr>
            <a:lvl2pPr lvl="1" algn="ctr" rtl="0">
              <a:lnSpc>
                <a:spcPct val="100000"/>
              </a:lnSpc>
              <a:spcBef>
                <a:spcPts val="0"/>
              </a:spcBef>
              <a:spcAft>
                <a:spcPts val="0"/>
              </a:spcAft>
              <a:buClr>
                <a:schemeClr val="accent2"/>
              </a:buClr>
              <a:buSzPts val="2800"/>
              <a:buNone/>
              <a:defRPr sz="2800">
                <a:solidFill>
                  <a:schemeClr val="accent2"/>
                </a:solidFill>
              </a:defRPr>
            </a:lvl2pPr>
            <a:lvl3pPr lvl="2" algn="ctr" rtl="0">
              <a:lnSpc>
                <a:spcPct val="100000"/>
              </a:lnSpc>
              <a:spcBef>
                <a:spcPts val="0"/>
              </a:spcBef>
              <a:spcAft>
                <a:spcPts val="0"/>
              </a:spcAft>
              <a:buClr>
                <a:schemeClr val="accent2"/>
              </a:buClr>
              <a:buSzPts val="2800"/>
              <a:buNone/>
              <a:defRPr sz="2800">
                <a:solidFill>
                  <a:schemeClr val="accent2"/>
                </a:solidFill>
              </a:defRPr>
            </a:lvl3pPr>
            <a:lvl4pPr lvl="3" algn="ctr" rtl="0">
              <a:lnSpc>
                <a:spcPct val="100000"/>
              </a:lnSpc>
              <a:spcBef>
                <a:spcPts val="0"/>
              </a:spcBef>
              <a:spcAft>
                <a:spcPts val="0"/>
              </a:spcAft>
              <a:buClr>
                <a:schemeClr val="accent2"/>
              </a:buClr>
              <a:buSzPts val="2800"/>
              <a:buNone/>
              <a:defRPr sz="2800">
                <a:solidFill>
                  <a:schemeClr val="accent2"/>
                </a:solidFill>
              </a:defRPr>
            </a:lvl4pPr>
            <a:lvl5pPr lvl="4" algn="ctr" rtl="0">
              <a:lnSpc>
                <a:spcPct val="100000"/>
              </a:lnSpc>
              <a:spcBef>
                <a:spcPts val="0"/>
              </a:spcBef>
              <a:spcAft>
                <a:spcPts val="0"/>
              </a:spcAft>
              <a:buClr>
                <a:schemeClr val="accent2"/>
              </a:buClr>
              <a:buSzPts val="2800"/>
              <a:buNone/>
              <a:defRPr sz="2800">
                <a:solidFill>
                  <a:schemeClr val="accent2"/>
                </a:solidFill>
              </a:defRPr>
            </a:lvl5pPr>
            <a:lvl6pPr lvl="5" algn="ctr" rtl="0">
              <a:lnSpc>
                <a:spcPct val="100000"/>
              </a:lnSpc>
              <a:spcBef>
                <a:spcPts val="0"/>
              </a:spcBef>
              <a:spcAft>
                <a:spcPts val="0"/>
              </a:spcAft>
              <a:buClr>
                <a:schemeClr val="accent2"/>
              </a:buClr>
              <a:buSzPts val="2800"/>
              <a:buNone/>
              <a:defRPr sz="2800">
                <a:solidFill>
                  <a:schemeClr val="accent2"/>
                </a:solidFill>
              </a:defRPr>
            </a:lvl6pPr>
            <a:lvl7pPr lvl="6" algn="ctr" rtl="0">
              <a:lnSpc>
                <a:spcPct val="100000"/>
              </a:lnSpc>
              <a:spcBef>
                <a:spcPts val="0"/>
              </a:spcBef>
              <a:spcAft>
                <a:spcPts val="0"/>
              </a:spcAft>
              <a:buClr>
                <a:schemeClr val="accent2"/>
              </a:buClr>
              <a:buSzPts val="2800"/>
              <a:buNone/>
              <a:defRPr sz="2800">
                <a:solidFill>
                  <a:schemeClr val="accent2"/>
                </a:solidFill>
              </a:defRPr>
            </a:lvl7pPr>
            <a:lvl8pPr lvl="7" algn="ctr" rtl="0">
              <a:lnSpc>
                <a:spcPct val="100000"/>
              </a:lnSpc>
              <a:spcBef>
                <a:spcPts val="0"/>
              </a:spcBef>
              <a:spcAft>
                <a:spcPts val="0"/>
              </a:spcAft>
              <a:buClr>
                <a:schemeClr val="accent2"/>
              </a:buClr>
              <a:buSzPts val="2800"/>
              <a:buNone/>
              <a:defRPr sz="2800">
                <a:solidFill>
                  <a:schemeClr val="accent2"/>
                </a:solidFill>
              </a:defRPr>
            </a:lvl8pPr>
            <a:lvl9pPr lvl="8" algn="ctr" rtl="0">
              <a:lnSpc>
                <a:spcPct val="100000"/>
              </a:lnSpc>
              <a:spcBef>
                <a:spcPts val="0"/>
              </a:spcBef>
              <a:spcAft>
                <a:spcPts val="0"/>
              </a:spcAft>
              <a:buClr>
                <a:schemeClr val="accent2"/>
              </a:buClr>
              <a:buSzPts val="2800"/>
              <a:buNone/>
              <a:defRPr sz="2800">
                <a:solidFill>
                  <a:schemeClr val="accent2"/>
                </a:solidFill>
              </a:defRPr>
            </a:lvl9pPr>
          </a:lstStyle>
          <a:p>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lt2"/>
        </a:solidFill>
        <a:effectLst/>
      </p:bgPr>
    </p:bg>
    <p:spTree>
      <p:nvGrpSpPr>
        <p:cNvPr id="1" name="Shape 633"/>
        <p:cNvGrpSpPr/>
        <p:nvPr/>
      </p:nvGrpSpPr>
      <p:grpSpPr>
        <a:xfrm>
          <a:off x="0" y="0"/>
          <a:ext cx="0" cy="0"/>
          <a:chOff x="0" y="0"/>
          <a:chExt cx="0" cy="0"/>
        </a:xfrm>
      </p:grpSpPr>
      <p:sp>
        <p:nvSpPr>
          <p:cNvPr id="634" name="Google Shape;634;p145"/>
          <p:cNvSpPr txBox="1">
            <a:spLocks noGrp="1"/>
          </p:cNvSpPr>
          <p:nvPr>
            <p:ph type="title" hasCustomPrompt="1"/>
          </p:nvPr>
        </p:nvSpPr>
        <p:spPr>
          <a:xfrm>
            <a:off x="727775" y="1575086"/>
            <a:ext cx="4542900" cy="1360800"/>
          </a:xfrm>
          <a:prstGeom prst="rect">
            <a:avLst/>
          </a:prstGeom>
        </p:spPr>
        <p:txBody>
          <a:bodyPr spcFirstLastPara="1" wrap="square" lIns="91425" tIns="91425" rIns="91425" bIns="91425" anchor="ctr" anchorCtr="0">
            <a:noAutofit/>
          </a:bodyPr>
          <a:lstStyle>
            <a:lvl1pPr lvl="0" rtl="0">
              <a:spcBef>
                <a:spcPts val="0"/>
              </a:spcBef>
              <a:spcAft>
                <a:spcPts val="0"/>
              </a:spcAft>
              <a:buSzPts val="9600"/>
              <a:buNone/>
              <a:defRPr sz="7900">
                <a:solidFill>
                  <a:schemeClr val="lt1"/>
                </a:solidFill>
              </a:defRPr>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635" name="Google Shape;635;p145"/>
          <p:cNvSpPr txBox="1">
            <a:spLocks noGrp="1"/>
          </p:cNvSpPr>
          <p:nvPr>
            <p:ph type="subTitle" idx="1"/>
          </p:nvPr>
        </p:nvSpPr>
        <p:spPr>
          <a:xfrm>
            <a:off x="949775" y="3110045"/>
            <a:ext cx="4098900" cy="475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solidFill>
                  <a:schemeClr val="lt1"/>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36"/>
        <p:cNvGrpSpPr/>
        <p:nvPr/>
      </p:nvGrpSpPr>
      <p:grpSpPr>
        <a:xfrm>
          <a:off x="0" y="0"/>
          <a:ext cx="0" cy="0"/>
          <a:chOff x="0" y="0"/>
          <a:chExt cx="0" cy="0"/>
        </a:xfrm>
      </p:grpSpPr>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637"/>
        <p:cNvGrpSpPr/>
        <p:nvPr/>
      </p:nvGrpSpPr>
      <p:grpSpPr>
        <a:xfrm>
          <a:off x="0" y="0"/>
          <a:ext cx="0" cy="0"/>
          <a:chOff x="0" y="0"/>
          <a:chExt cx="0" cy="0"/>
        </a:xfrm>
      </p:grpSpPr>
      <p:sp>
        <p:nvSpPr>
          <p:cNvPr id="638" name="Google Shape;638;p147"/>
          <p:cNvSpPr txBox="1">
            <a:spLocks noGrp="1"/>
          </p:cNvSpPr>
          <p:nvPr>
            <p:ph type="title"/>
          </p:nvPr>
        </p:nvSpPr>
        <p:spPr>
          <a:xfrm>
            <a:off x="801296" y="1786700"/>
            <a:ext cx="2184000" cy="438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639" name="Google Shape;639;p147"/>
          <p:cNvSpPr txBox="1">
            <a:spLocks noGrp="1"/>
          </p:cNvSpPr>
          <p:nvPr>
            <p:ph type="title" idx="2" hasCustomPrompt="1"/>
          </p:nvPr>
        </p:nvSpPr>
        <p:spPr>
          <a:xfrm>
            <a:off x="1255646" y="1212477"/>
            <a:ext cx="1275300" cy="4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40" name="Google Shape;640;p147"/>
          <p:cNvSpPr txBox="1">
            <a:spLocks noGrp="1"/>
          </p:cNvSpPr>
          <p:nvPr>
            <p:ph type="subTitle" idx="1"/>
          </p:nvPr>
        </p:nvSpPr>
        <p:spPr>
          <a:xfrm>
            <a:off x="725096" y="2373232"/>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41" name="Google Shape;641;p147"/>
          <p:cNvSpPr txBox="1">
            <a:spLocks noGrp="1"/>
          </p:cNvSpPr>
          <p:nvPr>
            <p:ph type="title" idx="3"/>
          </p:nvPr>
        </p:nvSpPr>
        <p:spPr>
          <a:xfrm>
            <a:off x="3477661" y="1786700"/>
            <a:ext cx="2184000" cy="438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642" name="Google Shape;642;p147"/>
          <p:cNvSpPr txBox="1">
            <a:spLocks noGrp="1"/>
          </p:cNvSpPr>
          <p:nvPr>
            <p:ph type="title" idx="4" hasCustomPrompt="1"/>
          </p:nvPr>
        </p:nvSpPr>
        <p:spPr>
          <a:xfrm>
            <a:off x="3932011" y="1212477"/>
            <a:ext cx="1275300" cy="4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43" name="Google Shape;643;p147"/>
          <p:cNvSpPr txBox="1">
            <a:spLocks noGrp="1"/>
          </p:cNvSpPr>
          <p:nvPr>
            <p:ph type="subTitle" idx="5"/>
          </p:nvPr>
        </p:nvSpPr>
        <p:spPr>
          <a:xfrm>
            <a:off x="3401461" y="2373232"/>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44" name="Google Shape;644;p147"/>
          <p:cNvSpPr txBox="1">
            <a:spLocks noGrp="1"/>
          </p:cNvSpPr>
          <p:nvPr>
            <p:ph type="title" idx="6"/>
          </p:nvPr>
        </p:nvSpPr>
        <p:spPr>
          <a:xfrm>
            <a:off x="801296" y="3532173"/>
            <a:ext cx="2184000" cy="438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645" name="Google Shape;645;p147"/>
          <p:cNvSpPr txBox="1">
            <a:spLocks noGrp="1"/>
          </p:cNvSpPr>
          <p:nvPr>
            <p:ph type="title" idx="7" hasCustomPrompt="1"/>
          </p:nvPr>
        </p:nvSpPr>
        <p:spPr>
          <a:xfrm>
            <a:off x="1255646" y="2958000"/>
            <a:ext cx="1275300" cy="4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46" name="Google Shape;646;p147"/>
          <p:cNvSpPr txBox="1">
            <a:spLocks noGrp="1"/>
          </p:cNvSpPr>
          <p:nvPr>
            <p:ph type="subTitle" idx="8"/>
          </p:nvPr>
        </p:nvSpPr>
        <p:spPr>
          <a:xfrm>
            <a:off x="725096" y="4118700"/>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47" name="Google Shape;647;p147"/>
          <p:cNvSpPr txBox="1">
            <a:spLocks noGrp="1"/>
          </p:cNvSpPr>
          <p:nvPr>
            <p:ph type="title" idx="9"/>
          </p:nvPr>
        </p:nvSpPr>
        <p:spPr>
          <a:xfrm>
            <a:off x="3477661" y="3532173"/>
            <a:ext cx="2184000" cy="438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648" name="Google Shape;648;p147"/>
          <p:cNvSpPr txBox="1">
            <a:spLocks noGrp="1"/>
          </p:cNvSpPr>
          <p:nvPr>
            <p:ph type="title" idx="13" hasCustomPrompt="1"/>
          </p:nvPr>
        </p:nvSpPr>
        <p:spPr>
          <a:xfrm>
            <a:off x="3932011" y="2958000"/>
            <a:ext cx="1275300" cy="4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49" name="Google Shape;649;p147"/>
          <p:cNvSpPr txBox="1">
            <a:spLocks noGrp="1"/>
          </p:cNvSpPr>
          <p:nvPr>
            <p:ph type="subTitle" idx="14"/>
          </p:nvPr>
        </p:nvSpPr>
        <p:spPr>
          <a:xfrm>
            <a:off x="3401461" y="4118700"/>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50" name="Google Shape;650;p147"/>
          <p:cNvSpPr txBox="1">
            <a:spLocks noGrp="1"/>
          </p:cNvSpPr>
          <p:nvPr>
            <p:ph type="title" idx="15"/>
          </p:nvPr>
        </p:nvSpPr>
        <p:spPr>
          <a:xfrm>
            <a:off x="720000" y="542757"/>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51" name="Google Shape;651;p147"/>
          <p:cNvSpPr txBox="1">
            <a:spLocks noGrp="1"/>
          </p:cNvSpPr>
          <p:nvPr>
            <p:ph type="title" idx="16"/>
          </p:nvPr>
        </p:nvSpPr>
        <p:spPr>
          <a:xfrm>
            <a:off x="6172293" y="1786700"/>
            <a:ext cx="2184000" cy="438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652" name="Google Shape;652;p147"/>
          <p:cNvSpPr txBox="1">
            <a:spLocks noGrp="1"/>
          </p:cNvSpPr>
          <p:nvPr>
            <p:ph type="title" idx="17" hasCustomPrompt="1"/>
          </p:nvPr>
        </p:nvSpPr>
        <p:spPr>
          <a:xfrm>
            <a:off x="6626643" y="1212477"/>
            <a:ext cx="1275300" cy="4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53" name="Google Shape;653;p147"/>
          <p:cNvSpPr txBox="1">
            <a:spLocks noGrp="1"/>
          </p:cNvSpPr>
          <p:nvPr>
            <p:ph type="subTitle" idx="18"/>
          </p:nvPr>
        </p:nvSpPr>
        <p:spPr>
          <a:xfrm>
            <a:off x="6096093" y="2373232"/>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54" name="Google Shape;654;p147"/>
          <p:cNvSpPr txBox="1">
            <a:spLocks noGrp="1"/>
          </p:cNvSpPr>
          <p:nvPr>
            <p:ph type="title" idx="19"/>
          </p:nvPr>
        </p:nvSpPr>
        <p:spPr>
          <a:xfrm>
            <a:off x="6172293" y="3532173"/>
            <a:ext cx="2184000" cy="438900"/>
          </a:xfrm>
          <a:prstGeom prst="rect">
            <a:avLst/>
          </a:prstGeom>
          <a:noFill/>
        </p:spPr>
        <p:txBody>
          <a:bodyPr spcFirstLastPara="1" wrap="square" lIns="91425" tIns="91425" rIns="91425" bIns="91425" anchor="ctr" anchorCtr="0">
            <a:noAutofit/>
          </a:bodyPr>
          <a:lstStyle>
            <a:lvl1pPr lvl="0" algn="ctr" rtl="0">
              <a:lnSpc>
                <a:spcPct val="125000"/>
              </a:lnSpc>
              <a:spcBef>
                <a:spcPts val="180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655" name="Google Shape;655;p147"/>
          <p:cNvSpPr txBox="1">
            <a:spLocks noGrp="1"/>
          </p:cNvSpPr>
          <p:nvPr>
            <p:ph type="title" idx="20" hasCustomPrompt="1"/>
          </p:nvPr>
        </p:nvSpPr>
        <p:spPr>
          <a:xfrm>
            <a:off x="6626643" y="2958000"/>
            <a:ext cx="1275300" cy="4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56" name="Google Shape;656;p147"/>
          <p:cNvSpPr txBox="1">
            <a:spLocks noGrp="1"/>
          </p:cNvSpPr>
          <p:nvPr>
            <p:ph type="subTitle" idx="21"/>
          </p:nvPr>
        </p:nvSpPr>
        <p:spPr>
          <a:xfrm>
            <a:off x="6096093" y="4118700"/>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Quote">
  <p:cSld name="CUSTOM_1">
    <p:bg>
      <p:bgPr>
        <a:solidFill>
          <a:schemeClr val="lt2"/>
        </a:solidFill>
        <a:effectLst/>
      </p:bgPr>
    </p:bg>
    <p:spTree>
      <p:nvGrpSpPr>
        <p:cNvPr id="1" name="Shape 657"/>
        <p:cNvGrpSpPr/>
        <p:nvPr/>
      </p:nvGrpSpPr>
      <p:grpSpPr>
        <a:xfrm>
          <a:off x="0" y="0"/>
          <a:ext cx="0" cy="0"/>
          <a:chOff x="0" y="0"/>
          <a:chExt cx="0" cy="0"/>
        </a:xfrm>
      </p:grpSpPr>
      <p:sp>
        <p:nvSpPr>
          <p:cNvPr id="658" name="Google Shape;658;p148"/>
          <p:cNvSpPr txBox="1">
            <a:spLocks noGrp="1"/>
          </p:cNvSpPr>
          <p:nvPr>
            <p:ph type="title"/>
          </p:nvPr>
        </p:nvSpPr>
        <p:spPr>
          <a:xfrm>
            <a:off x="3165730" y="3374225"/>
            <a:ext cx="2806800" cy="531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659" name="Google Shape;659;p148"/>
          <p:cNvSpPr txBox="1">
            <a:spLocks noGrp="1"/>
          </p:cNvSpPr>
          <p:nvPr>
            <p:ph type="subTitle" idx="1"/>
          </p:nvPr>
        </p:nvSpPr>
        <p:spPr>
          <a:xfrm>
            <a:off x="2391298" y="1372177"/>
            <a:ext cx="4361400" cy="1986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2200">
                <a:solidFill>
                  <a:schemeClr val="lt1"/>
                </a:solidFill>
              </a:defRPr>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itle and text">
  <p:cSld name="CUSTOM_2">
    <p:bg>
      <p:bgPr>
        <a:solidFill>
          <a:schemeClr val="lt2"/>
        </a:solidFill>
        <a:effectLst/>
      </p:bgPr>
    </p:bg>
    <p:spTree>
      <p:nvGrpSpPr>
        <p:cNvPr id="1" name="Shape 660"/>
        <p:cNvGrpSpPr/>
        <p:nvPr/>
      </p:nvGrpSpPr>
      <p:grpSpPr>
        <a:xfrm>
          <a:off x="0" y="0"/>
          <a:ext cx="0" cy="0"/>
          <a:chOff x="0" y="0"/>
          <a:chExt cx="0" cy="0"/>
        </a:xfrm>
      </p:grpSpPr>
      <p:sp>
        <p:nvSpPr>
          <p:cNvPr id="661" name="Google Shape;661;p149"/>
          <p:cNvSpPr txBox="1">
            <a:spLocks noGrp="1"/>
          </p:cNvSpPr>
          <p:nvPr>
            <p:ph type="subTitle" idx="1"/>
          </p:nvPr>
        </p:nvSpPr>
        <p:spPr>
          <a:xfrm>
            <a:off x="4696775" y="2858964"/>
            <a:ext cx="3479100" cy="985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2" name="Google Shape;662;p149"/>
          <p:cNvSpPr txBox="1">
            <a:spLocks noGrp="1"/>
          </p:cNvSpPr>
          <p:nvPr>
            <p:ph type="title"/>
          </p:nvPr>
        </p:nvSpPr>
        <p:spPr>
          <a:xfrm>
            <a:off x="4445075" y="1309689"/>
            <a:ext cx="3982500" cy="1547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9600">
                <a:solidFill>
                  <a:schemeClr val="accent3"/>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Section Header 1">
  <p:cSld name="CUSTOM_11">
    <p:bg>
      <p:bgPr>
        <a:solidFill>
          <a:schemeClr val="lt2"/>
        </a:solidFill>
        <a:effectLst/>
      </p:bgPr>
    </p:bg>
    <p:spTree>
      <p:nvGrpSpPr>
        <p:cNvPr id="1" name="Shape 663"/>
        <p:cNvGrpSpPr/>
        <p:nvPr/>
      </p:nvGrpSpPr>
      <p:grpSpPr>
        <a:xfrm>
          <a:off x="0" y="0"/>
          <a:ext cx="0" cy="0"/>
          <a:chOff x="0" y="0"/>
          <a:chExt cx="0" cy="0"/>
        </a:xfrm>
      </p:grpSpPr>
      <p:sp>
        <p:nvSpPr>
          <p:cNvPr id="664" name="Google Shape;664;p150"/>
          <p:cNvSpPr txBox="1">
            <a:spLocks noGrp="1"/>
          </p:cNvSpPr>
          <p:nvPr>
            <p:ph type="title"/>
          </p:nvPr>
        </p:nvSpPr>
        <p:spPr>
          <a:xfrm>
            <a:off x="626625" y="1892900"/>
            <a:ext cx="3301500" cy="73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400">
                <a:solidFill>
                  <a:schemeClr val="accent3"/>
                </a:solidFill>
              </a:defRPr>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665" name="Google Shape;665;p150"/>
          <p:cNvSpPr txBox="1">
            <a:spLocks noGrp="1"/>
          </p:cNvSpPr>
          <p:nvPr>
            <p:ph type="subTitle" idx="1"/>
          </p:nvPr>
        </p:nvSpPr>
        <p:spPr>
          <a:xfrm>
            <a:off x="731050" y="2669625"/>
            <a:ext cx="3197100" cy="587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solidFill>
                  <a:schemeClr val="lt1"/>
                </a:solidFill>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666" name="Google Shape;666;p150"/>
          <p:cNvSpPr txBox="1">
            <a:spLocks noGrp="1"/>
          </p:cNvSpPr>
          <p:nvPr>
            <p:ph type="title" idx="2" hasCustomPrompt="1"/>
          </p:nvPr>
        </p:nvSpPr>
        <p:spPr>
          <a:xfrm flipH="1">
            <a:off x="4113175" y="3217950"/>
            <a:ext cx="1949100" cy="1418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13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Section Header 2">
  <p:cSld name="CUSTOM_11_1">
    <p:bg>
      <p:bgPr>
        <a:solidFill>
          <a:schemeClr val="lt2"/>
        </a:solidFill>
        <a:effectLst/>
      </p:bgPr>
    </p:bg>
    <p:spTree>
      <p:nvGrpSpPr>
        <p:cNvPr id="1" name="Shape 667"/>
        <p:cNvGrpSpPr/>
        <p:nvPr/>
      </p:nvGrpSpPr>
      <p:grpSpPr>
        <a:xfrm>
          <a:off x="0" y="0"/>
          <a:ext cx="0" cy="0"/>
          <a:chOff x="0" y="0"/>
          <a:chExt cx="0" cy="0"/>
        </a:xfrm>
      </p:grpSpPr>
      <p:sp>
        <p:nvSpPr>
          <p:cNvPr id="668" name="Google Shape;668;p151"/>
          <p:cNvSpPr txBox="1">
            <a:spLocks noGrp="1"/>
          </p:cNvSpPr>
          <p:nvPr>
            <p:ph type="title"/>
          </p:nvPr>
        </p:nvSpPr>
        <p:spPr>
          <a:xfrm>
            <a:off x="5105400" y="1892900"/>
            <a:ext cx="3040500" cy="7377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400">
                <a:solidFill>
                  <a:schemeClr val="accent3"/>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69" name="Google Shape;669;p151"/>
          <p:cNvSpPr txBox="1">
            <a:spLocks noGrp="1"/>
          </p:cNvSpPr>
          <p:nvPr>
            <p:ph type="title" idx="2" hasCustomPrompt="1"/>
          </p:nvPr>
        </p:nvSpPr>
        <p:spPr>
          <a:xfrm>
            <a:off x="3793675" y="3216014"/>
            <a:ext cx="1949100" cy="140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13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670" name="Google Shape;670;p151"/>
          <p:cNvSpPr txBox="1">
            <a:spLocks noGrp="1"/>
          </p:cNvSpPr>
          <p:nvPr>
            <p:ph type="subTitle" idx="1"/>
          </p:nvPr>
        </p:nvSpPr>
        <p:spPr>
          <a:xfrm>
            <a:off x="5105400" y="2669625"/>
            <a:ext cx="3040500" cy="587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itle and text 1">
  <p:cSld name="CUSTOM_2_1">
    <p:spTree>
      <p:nvGrpSpPr>
        <p:cNvPr id="1" name="Shape 671"/>
        <p:cNvGrpSpPr/>
        <p:nvPr/>
      </p:nvGrpSpPr>
      <p:grpSpPr>
        <a:xfrm>
          <a:off x="0" y="0"/>
          <a:ext cx="0" cy="0"/>
          <a:chOff x="0" y="0"/>
          <a:chExt cx="0" cy="0"/>
        </a:xfrm>
      </p:grpSpPr>
      <p:sp>
        <p:nvSpPr>
          <p:cNvPr id="672" name="Google Shape;672;p152"/>
          <p:cNvSpPr txBox="1">
            <a:spLocks noGrp="1"/>
          </p:cNvSpPr>
          <p:nvPr>
            <p:ph type="title"/>
          </p:nvPr>
        </p:nvSpPr>
        <p:spPr>
          <a:xfrm>
            <a:off x="726425" y="1625275"/>
            <a:ext cx="4064400" cy="91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73" name="Google Shape;673;p152"/>
          <p:cNvSpPr txBox="1">
            <a:spLocks noGrp="1"/>
          </p:cNvSpPr>
          <p:nvPr>
            <p:ph type="subTitle" idx="1"/>
          </p:nvPr>
        </p:nvSpPr>
        <p:spPr>
          <a:xfrm>
            <a:off x="726425" y="2573422"/>
            <a:ext cx="4064400" cy="996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Title and text 2">
  <p:cSld name="CUSTOM_2_1_1">
    <p:spTree>
      <p:nvGrpSpPr>
        <p:cNvPr id="1" name="Shape 674"/>
        <p:cNvGrpSpPr/>
        <p:nvPr/>
      </p:nvGrpSpPr>
      <p:grpSpPr>
        <a:xfrm>
          <a:off x="0" y="0"/>
          <a:ext cx="0" cy="0"/>
          <a:chOff x="0" y="0"/>
          <a:chExt cx="0" cy="0"/>
        </a:xfrm>
      </p:grpSpPr>
      <p:sp>
        <p:nvSpPr>
          <p:cNvPr id="675" name="Google Shape;675;p153"/>
          <p:cNvSpPr txBox="1">
            <a:spLocks noGrp="1"/>
          </p:cNvSpPr>
          <p:nvPr>
            <p:ph type="title"/>
          </p:nvPr>
        </p:nvSpPr>
        <p:spPr>
          <a:xfrm>
            <a:off x="890075" y="1531282"/>
            <a:ext cx="3277500" cy="86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676" name="Google Shape;676;p153"/>
          <p:cNvSpPr txBox="1">
            <a:spLocks noGrp="1"/>
          </p:cNvSpPr>
          <p:nvPr>
            <p:ph type="subTitle" idx="1"/>
          </p:nvPr>
        </p:nvSpPr>
        <p:spPr>
          <a:xfrm>
            <a:off x="890075" y="2179825"/>
            <a:ext cx="3277500" cy="1331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Title and text 3">
  <p:cSld name="CUSTOM_2_1_1_1">
    <p:spTree>
      <p:nvGrpSpPr>
        <p:cNvPr id="1" name="Shape 677"/>
        <p:cNvGrpSpPr/>
        <p:nvPr/>
      </p:nvGrpSpPr>
      <p:grpSpPr>
        <a:xfrm>
          <a:off x="0" y="0"/>
          <a:ext cx="0" cy="0"/>
          <a:chOff x="0" y="0"/>
          <a:chExt cx="0" cy="0"/>
        </a:xfrm>
      </p:grpSpPr>
      <p:sp>
        <p:nvSpPr>
          <p:cNvPr id="678" name="Google Shape;678;p154"/>
          <p:cNvSpPr txBox="1">
            <a:spLocks noGrp="1"/>
          </p:cNvSpPr>
          <p:nvPr>
            <p:ph type="title"/>
          </p:nvPr>
        </p:nvSpPr>
        <p:spPr>
          <a:xfrm>
            <a:off x="5112875" y="1495978"/>
            <a:ext cx="3004200" cy="91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79" name="Google Shape;679;p154"/>
          <p:cNvSpPr txBox="1">
            <a:spLocks noGrp="1"/>
          </p:cNvSpPr>
          <p:nvPr>
            <p:ph type="subTitle" idx="1"/>
          </p:nvPr>
        </p:nvSpPr>
        <p:spPr>
          <a:xfrm>
            <a:off x="5112875" y="2328227"/>
            <a:ext cx="3004200" cy="10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lt2"/>
        </a:solidFill>
        <a:effectLst/>
      </p:bgPr>
    </p:bg>
    <p:spTree>
      <p:nvGrpSpPr>
        <p:cNvPr id="1" name="Shape 62"/>
        <p:cNvGrpSpPr/>
        <p:nvPr/>
      </p:nvGrpSpPr>
      <p:grpSpPr>
        <a:xfrm>
          <a:off x="0" y="0"/>
          <a:ext cx="0" cy="0"/>
          <a:chOff x="0" y="0"/>
          <a:chExt cx="0" cy="0"/>
        </a:xfrm>
      </p:grpSpPr>
      <p:sp>
        <p:nvSpPr>
          <p:cNvPr id="63" name="Google Shape;63;p17"/>
          <p:cNvSpPr txBox="1">
            <a:spLocks noGrp="1"/>
          </p:cNvSpPr>
          <p:nvPr>
            <p:ph type="title"/>
          </p:nvPr>
        </p:nvSpPr>
        <p:spPr>
          <a:xfrm>
            <a:off x="5105400" y="1892900"/>
            <a:ext cx="3360600" cy="7377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400">
                <a:solidFill>
                  <a:schemeClr val="accent3"/>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4" name="Google Shape;64;p17"/>
          <p:cNvSpPr txBox="1">
            <a:spLocks noGrp="1"/>
          </p:cNvSpPr>
          <p:nvPr>
            <p:ph type="title" idx="2" hasCustomPrompt="1"/>
          </p:nvPr>
        </p:nvSpPr>
        <p:spPr>
          <a:xfrm>
            <a:off x="3069150" y="540000"/>
            <a:ext cx="1949100" cy="140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13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65" name="Google Shape;65;p17"/>
          <p:cNvSpPr txBox="1">
            <a:spLocks noGrp="1"/>
          </p:cNvSpPr>
          <p:nvPr>
            <p:ph type="subTitle" idx="1"/>
          </p:nvPr>
        </p:nvSpPr>
        <p:spPr>
          <a:xfrm>
            <a:off x="5105400" y="2669625"/>
            <a:ext cx="3360600" cy="587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Title and text 4">
  <p:cSld name="CUSTOM_12">
    <p:spTree>
      <p:nvGrpSpPr>
        <p:cNvPr id="1" name="Shape 680"/>
        <p:cNvGrpSpPr/>
        <p:nvPr/>
      </p:nvGrpSpPr>
      <p:grpSpPr>
        <a:xfrm>
          <a:off x="0" y="0"/>
          <a:ext cx="0" cy="0"/>
          <a:chOff x="0" y="0"/>
          <a:chExt cx="0" cy="0"/>
        </a:xfrm>
      </p:grpSpPr>
      <p:sp>
        <p:nvSpPr>
          <p:cNvPr id="681" name="Google Shape;681;p155"/>
          <p:cNvSpPr txBox="1">
            <a:spLocks noGrp="1"/>
          </p:cNvSpPr>
          <p:nvPr>
            <p:ph type="title"/>
          </p:nvPr>
        </p:nvSpPr>
        <p:spPr>
          <a:xfrm>
            <a:off x="1038601" y="1525707"/>
            <a:ext cx="2986800" cy="86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682" name="Google Shape;682;p155"/>
          <p:cNvSpPr txBox="1">
            <a:spLocks noGrp="1"/>
          </p:cNvSpPr>
          <p:nvPr>
            <p:ph type="subTitle" idx="1"/>
          </p:nvPr>
        </p:nvSpPr>
        <p:spPr>
          <a:xfrm>
            <a:off x="1038600" y="2173400"/>
            <a:ext cx="2986800" cy="131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Title and text 5">
  <p:cSld name="CUSTOM_12_1">
    <p:spTree>
      <p:nvGrpSpPr>
        <p:cNvPr id="1" name="Shape 683"/>
        <p:cNvGrpSpPr/>
        <p:nvPr/>
      </p:nvGrpSpPr>
      <p:grpSpPr>
        <a:xfrm>
          <a:off x="0" y="0"/>
          <a:ext cx="0" cy="0"/>
          <a:chOff x="0" y="0"/>
          <a:chExt cx="0" cy="0"/>
        </a:xfrm>
      </p:grpSpPr>
      <p:sp>
        <p:nvSpPr>
          <p:cNvPr id="684" name="Google Shape;684;p156"/>
          <p:cNvSpPr txBox="1">
            <a:spLocks noGrp="1"/>
          </p:cNvSpPr>
          <p:nvPr>
            <p:ph type="title"/>
          </p:nvPr>
        </p:nvSpPr>
        <p:spPr>
          <a:xfrm>
            <a:off x="720000" y="540000"/>
            <a:ext cx="3852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85" name="Google Shape;685;p156"/>
          <p:cNvSpPr txBox="1">
            <a:spLocks noGrp="1"/>
          </p:cNvSpPr>
          <p:nvPr>
            <p:ph type="body" idx="1"/>
          </p:nvPr>
        </p:nvSpPr>
        <p:spPr>
          <a:xfrm>
            <a:off x="720000" y="1215175"/>
            <a:ext cx="3852000" cy="33882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chemeClr val="lt2"/>
              </a:buClr>
              <a:buSzPts val="1200"/>
              <a:buChar char="●"/>
              <a:defRPr sz="1100"/>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Title and text 6">
  <p:cSld name="CUSTOM_12_1_1">
    <p:spTree>
      <p:nvGrpSpPr>
        <p:cNvPr id="1" name="Shape 686"/>
        <p:cNvGrpSpPr/>
        <p:nvPr/>
      </p:nvGrpSpPr>
      <p:grpSpPr>
        <a:xfrm>
          <a:off x="0" y="0"/>
          <a:ext cx="0" cy="0"/>
          <a:chOff x="0" y="0"/>
          <a:chExt cx="0" cy="0"/>
        </a:xfrm>
      </p:grpSpPr>
      <p:sp>
        <p:nvSpPr>
          <p:cNvPr id="687" name="Google Shape;687;p157"/>
          <p:cNvSpPr txBox="1">
            <a:spLocks noGrp="1"/>
          </p:cNvSpPr>
          <p:nvPr>
            <p:ph type="title"/>
          </p:nvPr>
        </p:nvSpPr>
        <p:spPr>
          <a:xfrm>
            <a:off x="720000" y="540000"/>
            <a:ext cx="42576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88" name="Google Shape;688;p157"/>
          <p:cNvSpPr txBox="1">
            <a:spLocks noGrp="1"/>
          </p:cNvSpPr>
          <p:nvPr>
            <p:ph type="body" idx="1"/>
          </p:nvPr>
        </p:nvSpPr>
        <p:spPr>
          <a:xfrm>
            <a:off x="720000" y="1476625"/>
            <a:ext cx="4257600" cy="2302500"/>
          </a:xfrm>
          <a:prstGeom prst="rect">
            <a:avLst/>
          </a:prstGeom>
        </p:spPr>
        <p:txBody>
          <a:bodyPr spcFirstLastPara="1" wrap="square" lIns="91425" tIns="91425" rIns="91425" bIns="91425" anchor="t" anchorCtr="0">
            <a:noAutofit/>
          </a:bodyPr>
          <a:lstStyle>
            <a:lvl1pPr marL="457200" lvl="0" indent="-292100" rtl="0">
              <a:spcBef>
                <a:spcPts val="0"/>
              </a:spcBef>
              <a:spcAft>
                <a:spcPts val="0"/>
              </a:spcAft>
              <a:buClr>
                <a:srgbClr val="595959"/>
              </a:buClr>
              <a:buSzPts val="1000"/>
              <a:buFont typeface="Anaheim"/>
              <a:buChar char="●"/>
              <a:defRPr sz="1200"/>
            </a:lvl1pPr>
            <a:lvl2pPr marL="914400" lvl="1" indent="-317500" rtl="0">
              <a:spcBef>
                <a:spcPts val="0"/>
              </a:spcBef>
              <a:spcAft>
                <a:spcPts val="0"/>
              </a:spcAft>
              <a:buClr>
                <a:srgbClr val="595959"/>
              </a:buClr>
              <a:buSzPts val="1400"/>
              <a:buFont typeface="Anaheim"/>
              <a:buChar char="○"/>
              <a:defRPr/>
            </a:lvl2pPr>
            <a:lvl3pPr marL="1371600" lvl="2" indent="-317500" rtl="0">
              <a:spcBef>
                <a:spcPts val="0"/>
              </a:spcBef>
              <a:spcAft>
                <a:spcPts val="0"/>
              </a:spcAft>
              <a:buClr>
                <a:srgbClr val="595959"/>
              </a:buClr>
              <a:buSzPts val="1400"/>
              <a:buFont typeface="Anaheim"/>
              <a:buChar char="■"/>
              <a:defRPr/>
            </a:lvl3pPr>
            <a:lvl4pPr marL="1828800" lvl="3" indent="-317500" rtl="0">
              <a:spcBef>
                <a:spcPts val="0"/>
              </a:spcBef>
              <a:spcAft>
                <a:spcPts val="0"/>
              </a:spcAft>
              <a:buClr>
                <a:srgbClr val="595959"/>
              </a:buClr>
              <a:buSzPts val="1400"/>
              <a:buFont typeface="Anaheim"/>
              <a:buChar char="●"/>
              <a:defRPr/>
            </a:lvl4pPr>
            <a:lvl5pPr marL="2286000" lvl="4" indent="-317500" rtl="0">
              <a:spcBef>
                <a:spcPts val="0"/>
              </a:spcBef>
              <a:spcAft>
                <a:spcPts val="0"/>
              </a:spcAft>
              <a:buClr>
                <a:srgbClr val="595959"/>
              </a:buClr>
              <a:buSzPts val="1400"/>
              <a:buFont typeface="Anaheim"/>
              <a:buChar char="○"/>
              <a:defRPr/>
            </a:lvl5pPr>
            <a:lvl6pPr marL="2743200" lvl="5" indent="-317500" rtl="0">
              <a:spcBef>
                <a:spcPts val="0"/>
              </a:spcBef>
              <a:spcAft>
                <a:spcPts val="0"/>
              </a:spcAft>
              <a:buClr>
                <a:srgbClr val="595959"/>
              </a:buClr>
              <a:buSzPts val="1400"/>
              <a:buFont typeface="Anaheim"/>
              <a:buChar char="■"/>
              <a:defRPr/>
            </a:lvl6pPr>
            <a:lvl7pPr marL="3200400" lvl="6" indent="-317500" rtl="0">
              <a:spcBef>
                <a:spcPts val="0"/>
              </a:spcBef>
              <a:spcAft>
                <a:spcPts val="0"/>
              </a:spcAft>
              <a:buClr>
                <a:srgbClr val="595959"/>
              </a:buClr>
              <a:buSzPts val="1400"/>
              <a:buFont typeface="Anaheim"/>
              <a:buChar char="●"/>
              <a:defRPr/>
            </a:lvl7pPr>
            <a:lvl8pPr marL="3657600" lvl="7" indent="-317500" rtl="0">
              <a:spcBef>
                <a:spcPts val="0"/>
              </a:spcBef>
              <a:spcAft>
                <a:spcPts val="0"/>
              </a:spcAft>
              <a:buClr>
                <a:srgbClr val="595959"/>
              </a:buClr>
              <a:buSzPts val="1400"/>
              <a:buFont typeface="Anaheim"/>
              <a:buChar char="○"/>
              <a:defRPr/>
            </a:lvl8pPr>
            <a:lvl9pPr marL="4114800" lvl="8" indent="-317500" rtl="0">
              <a:spcBef>
                <a:spcPts val="0"/>
              </a:spcBef>
              <a:spcAft>
                <a:spcPts val="0"/>
              </a:spcAft>
              <a:buClr>
                <a:srgbClr val="595959"/>
              </a:buClr>
              <a:buSzPts val="1400"/>
              <a:buFont typeface="Anaheim"/>
              <a:buChar char="■"/>
              <a:defRPr/>
            </a:lvl9pPr>
          </a:lstStyle>
          <a:p>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Title and two columns 1">
  <p:cSld name="CUSTOM_10">
    <p:spTree>
      <p:nvGrpSpPr>
        <p:cNvPr id="1" name="Shape 689"/>
        <p:cNvGrpSpPr/>
        <p:nvPr/>
      </p:nvGrpSpPr>
      <p:grpSpPr>
        <a:xfrm>
          <a:off x="0" y="0"/>
          <a:ext cx="0" cy="0"/>
          <a:chOff x="0" y="0"/>
          <a:chExt cx="0" cy="0"/>
        </a:xfrm>
      </p:grpSpPr>
      <p:sp>
        <p:nvSpPr>
          <p:cNvPr id="690" name="Google Shape;690;p158"/>
          <p:cNvSpPr txBox="1">
            <a:spLocks noGrp="1"/>
          </p:cNvSpPr>
          <p:nvPr>
            <p:ph type="title"/>
          </p:nvPr>
        </p:nvSpPr>
        <p:spPr>
          <a:xfrm>
            <a:off x="720000" y="540000"/>
            <a:ext cx="3852000" cy="5727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91" name="Google Shape;691;p158"/>
          <p:cNvSpPr txBox="1">
            <a:spLocks noGrp="1"/>
          </p:cNvSpPr>
          <p:nvPr>
            <p:ph type="body" idx="1"/>
          </p:nvPr>
        </p:nvSpPr>
        <p:spPr>
          <a:xfrm>
            <a:off x="720000" y="1207550"/>
            <a:ext cx="3852000" cy="32502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chemeClr val="lt2"/>
              </a:buClr>
              <a:buSzPts val="12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692" name="Google Shape;692;p158"/>
          <p:cNvSpPr txBox="1">
            <a:spLocks noGrp="1"/>
          </p:cNvSpPr>
          <p:nvPr>
            <p:ph type="body" idx="2"/>
          </p:nvPr>
        </p:nvSpPr>
        <p:spPr>
          <a:xfrm>
            <a:off x="4572000" y="2686050"/>
            <a:ext cx="3852000" cy="1743000"/>
          </a:xfrm>
          <a:prstGeom prst="rect">
            <a:avLst/>
          </a:prstGeom>
        </p:spPr>
        <p:txBody>
          <a:bodyPr spcFirstLastPara="1" wrap="square" lIns="91425" tIns="91425" rIns="91425" bIns="91425" anchor="b" anchorCtr="0">
            <a:noAutofit/>
          </a:bodyPr>
          <a:lstStyle>
            <a:lvl1pPr marL="457200" marR="50800" lvl="0" indent="-304800" rtl="0">
              <a:spcBef>
                <a:spcPts val="0"/>
              </a:spcBef>
              <a:spcAft>
                <a:spcPts val="0"/>
              </a:spcAft>
              <a:buClr>
                <a:schemeClr val="lt2"/>
              </a:buClr>
              <a:buSzPts val="1200"/>
              <a:buChar char="●"/>
              <a:defRPr sz="1200"/>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Title and three columns">
  <p:cSld name="CUSTOM_3">
    <p:spTree>
      <p:nvGrpSpPr>
        <p:cNvPr id="1" name="Shape 693"/>
        <p:cNvGrpSpPr/>
        <p:nvPr/>
      </p:nvGrpSpPr>
      <p:grpSpPr>
        <a:xfrm>
          <a:off x="0" y="0"/>
          <a:ext cx="0" cy="0"/>
          <a:chOff x="0" y="0"/>
          <a:chExt cx="0" cy="0"/>
        </a:xfrm>
      </p:grpSpPr>
      <p:sp>
        <p:nvSpPr>
          <p:cNvPr id="694" name="Google Shape;694;p159"/>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95" name="Google Shape;695;p159"/>
          <p:cNvSpPr txBox="1">
            <a:spLocks noGrp="1"/>
          </p:cNvSpPr>
          <p:nvPr>
            <p:ph type="title" idx="2"/>
          </p:nvPr>
        </p:nvSpPr>
        <p:spPr>
          <a:xfrm>
            <a:off x="800688" y="3058693"/>
            <a:ext cx="21825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696" name="Google Shape;696;p159"/>
          <p:cNvSpPr txBox="1">
            <a:spLocks noGrp="1"/>
          </p:cNvSpPr>
          <p:nvPr>
            <p:ph type="subTitle" idx="1"/>
          </p:nvPr>
        </p:nvSpPr>
        <p:spPr>
          <a:xfrm>
            <a:off x="800688" y="3651684"/>
            <a:ext cx="2182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97" name="Google Shape;697;p159"/>
          <p:cNvSpPr txBox="1">
            <a:spLocks noGrp="1"/>
          </p:cNvSpPr>
          <p:nvPr>
            <p:ph type="title" idx="3"/>
          </p:nvPr>
        </p:nvSpPr>
        <p:spPr>
          <a:xfrm>
            <a:off x="3484554" y="3058693"/>
            <a:ext cx="21825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698" name="Google Shape;698;p159"/>
          <p:cNvSpPr txBox="1">
            <a:spLocks noGrp="1"/>
          </p:cNvSpPr>
          <p:nvPr>
            <p:ph type="subTitle" idx="4"/>
          </p:nvPr>
        </p:nvSpPr>
        <p:spPr>
          <a:xfrm>
            <a:off x="3484554" y="3651684"/>
            <a:ext cx="2182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99" name="Google Shape;699;p159"/>
          <p:cNvSpPr txBox="1">
            <a:spLocks noGrp="1"/>
          </p:cNvSpPr>
          <p:nvPr>
            <p:ph type="title" idx="5"/>
          </p:nvPr>
        </p:nvSpPr>
        <p:spPr>
          <a:xfrm>
            <a:off x="6162581" y="3058693"/>
            <a:ext cx="21825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700" name="Google Shape;700;p159"/>
          <p:cNvSpPr txBox="1">
            <a:spLocks noGrp="1"/>
          </p:cNvSpPr>
          <p:nvPr>
            <p:ph type="subTitle" idx="6"/>
          </p:nvPr>
        </p:nvSpPr>
        <p:spPr>
          <a:xfrm>
            <a:off x="6162581" y="3651684"/>
            <a:ext cx="2182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Title and three columns 1">
  <p:cSld name="CUSTOM_3_1">
    <p:spTree>
      <p:nvGrpSpPr>
        <p:cNvPr id="1" name="Shape 701"/>
        <p:cNvGrpSpPr/>
        <p:nvPr/>
      </p:nvGrpSpPr>
      <p:grpSpPr>
        <a:xfrm>
          <a:off x="0" y="0"/>
          <a:ext cx="0" cy="0"/>
          <a:chOff x="0" y="0"/>
          <a:chExt cx="0" cy="0"/>
        </a:xfrm>
      </p:grpSpPr>
      <p:sp>
        <p:nvSpPr>
          <p:cNvPr id="702" name="Google Shape;702;p160"/>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03" name="Google Shape;703;p160"/>
          <p:cNvSpPr txBox="1">
            <a:spLocks noGrp="1"/>
          </p:cNvSpPr>
          <p:nvPr>
            <p:ph type="title" idx="2"/>
          </p:nvPr>
        </p:nvSpPr>
        <p:spPr>
          <a:xfrm>
            <a:off x="1135750" y="3329673"/>
            <a:ext cx="16905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704" name="Google Shape;704;p160"/>
          <p:cNvSpPr txBox="1">
            <a:spLocks noGrp="1"/>
          </p:cNvSpPr>
          <p:nvPr>
            <p:ph type="subTitle" idx="1"/>
          </p:nvPr>
        </p:nvSpPr>
        <p:spPr>
          <a:xfrm>
            <a:off x="1135758" y="3921917"/>
            <a:ext cx="1690500" cy="699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5" name="Google Shape;705;p160"/>
          <p:cNvSpPr txBox="1">
            <a:spLocks noGrp="1"/>
          </p:cNvSpPr>
          <p:nvPr>
            <p:ph type="title" idx="3"/>
          </p:nvPr>
        </p:nvSpPr>
        <p:spPr>
          <a:xfrm>
            <a:off x="3725002" y="3329673"/>
            <a:ext cx="16905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706" name="Google Shape;706;p160"/>
          <p:cNvSpPr txBox="1">
            <a:spLocks noGrp="1"/>
          </p:cNvSpPr>
          <p:nvPr>
            <p:ph type="subTitle" idx="4"/>
          </p:nvPr>
        </p:nvSpPr>
        <p:spPr>
          <a:xfrm>
            <a:off x="3725000" y="3921911"/>
            <a:ext cx="1690500" cy="699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7" name="Google Shape;707;p160"/>
          <p:cNvSpPr txBox="1">
            <a:spLocks noGrp="1"/>
          </p:cNvSpPr>
          <p:nvPr>
            <p:ph type="title" idx="5"/>
          </p:nvPr>
        </p:nvSpPr>
        <p:spPr>
          <a:xfrm>
            <a:off x="6351860" y="3329673"/>
            <a:ext cx="16905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708" name="Google Shape;708;p160"/>
          <p:cNvSpPr txBox="1">
            <a:spLocks noGrp="1"/>
          </p:cNvSpPr>
          <p:nvPr>
            <p:ph type="subTitle" idx="6"/>
          </p:nvPr>
        </p:nvSpPr>
        <p:spPr>
          <a:xfrm>
            <a:off x="6351857" y="3921916"/>
            <a:ext cx="1690500" cy="699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Title and four columns">
  <p:cSld name="CUSTOM_4">
    <p:spTree>
      <p:nvGrpSpPr>
        <p:cNvPr id="1" name="Shape 709"/>
        <p:cNvGrpSpPr/>
        <p:nvPr/>
      </p:nvGrpSpPr>
      <p:grpSpPr>
        <a:xfrm>
          <a:off x="0" y="0"/>
          <a:ext cx="0" cy="0"/>
          <a:chOff x="0" y="0"/>
          <a:chExt cx="0" cy="0"/>
        </a:xfrm>
      </p:grpSpPr>
      <p:sp>
        <p:nvSpPr>
          <p:cNvPr id="710" name="Google Shape;710;p161"/>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11" name="Google Shape;711;p161"/>
          <p:cNvSpPr txBox="1">
            <a:spLocks noGrp="1"/>
          </p:cNvSpPr>
          <p:nvPr>
            <p:ph type="title" idx="2"/>
          </p:nvPr>
        </p:nvSpPr>
        <p:spPr>
          <a:xfrm>
            <a:off x="1274550" y="1746225"/>
            <a:ext cx="27096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712" name="Google Shape;712;p161"/>
          <p:cNvSpPr txBox="1">
            <a:spLocks noGrp="1"/>
          </p:cNvSpPr>
          <p:nvPr>
            <p:ph type="subTitle" idx="1"/>
          </p:nvPr>
        </p:nvSpPr>
        <p:spPr>
          <a:xfrm>
            <a:off x="1274550" y="2332736"/>
            <a:ext cx="27096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3" name="Google Shape;713;p161"/>
          <p:cNvSpPr txBox="1">
            <a:spLocks noGrp="1"/>
          </p:cNvSpPr>
          <p:nvPr>
            <p:ph type="title" idx="3"/>
          </p:nvPr>
        </p:nvSpPr>
        <p:spPr>
          <a:xfrm>
            <a:off x="5159800" y="1746225"/>
            <a:ext cx="27096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714" name="Google Shape;714;p161"/>
          <p:cNvSpPr txBox="1">
            <a:spLocks noGrp="1"/>
          </p:cNvSpPr>
          <p:nvPr>
            <p:ph type="subTitle" idx="4"/>
          </p:nvPr>
        </p:nvSpPr>
        <p:spPr>
          <a:xfrm>
            <a:off x="5159800" y="2332737"/>
            <a:ext cx="27096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5" name="Google Shape;715;p161"/>
          <p:cNvSpPr txBox="1">
            <a:spLocks noGrp="1"/>
          </p:cNvSpPr>
          <p:nvPr>
            <p:ph type="title" idx="5"/>
          </p:nvPr>
        </p:nvSpPr>
        <p:spPr>
          <a:xfrm>
            <a:off x="1274550" y="3184014"/>
            <a:ext cx="27096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716" name="Google Shape;716;p161"/>
          <p:cNvSpPr txBox="1">
            <a:spLocks noGrp="1"/>
          </p:cNvSpPr>
          <p:nvPr>
            <p:ph type="subTitle" idx="6"/>
          </p:nvPr>
        </p:nvSpPr>
        <p:spPr>
          <a:xfrm>
            <a:off x="1274550" y="3766125"/>
            <a:ext cx="27096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7" name="Google Shape;717;p161"/>
          <p:cNvSpPr txBox="1">
            <a:spLocks noGrp="1"/>
          </p:cNvSpPr>
          <p:nvPr>
            <p:ph type="title" idx="7"/>
          </p:nvPr>
        </p:nvSpPr>
        <p:spPr>
          <a:xfrm>
            <a:off x="5159800" y="3184016"/>
            <a:ext cx="27096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718" name="Google Shape;718;p161"/>
          <p:cNvSpPr txBox="1">
            <a:spLocks noGrp="1"/>
          </p:cNvSpPr>
          <p:nvPr>
            <p:ph type="subTitle" idx="8"/>
          </p:nvPr>
        </p:nvSpPr>
        <p:spPr>
          <a:xfrm>
            <a:off x="5159800" y="3766128"/>
            <a:ext cx="27096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itle and six columns">
  <p:cSld name="CUSTOM_5">
    <p:spTree>
      <p:nvGrpSpPr>
        <p:cNvPr id="1" name="Shape 719"/>
        <p:cNvGrpSpPr/>
        <p:nvPr/>
      </p:nvGrpSpPr>
      <p:grpSpPr>
        <a:xfrm>
          <a:off x="0" y="0"/>
          <a:ext cx="0" cy="0"/>
          <a:chOff x="0" y="0"/>
          <a:chExt cx="0" cy="0"/>
        </a:xfrm>
      </p:grpSpPr>
      <p:sp>
        <p:nvSpPr>
          <p:cNvPr id="720" name="Google Shape;720;p162"/>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21" name="Google Shape;721;p162"/>
          <p:cNvSpPr txBox="1">
            <a:spLocks noGrp="1"/>
          </p:cNvSpPr>
          <p:nvPr>
            <p:ph type="title" idx="2"/>
          </p:nvPr>
        </p:nvSpPr>
        <p:spPr>
          <a:xfrm>
            <a:off x="788550" y="1681900"/>
            <a:ext cx="22095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722" name="Google Shape;722;p162"/>
          <p:cNvSpPr txBox="1">
            <a:spLocks noGrp="1"/>
          </p:cNvSpPr>
          <p:nvPr>
            <p:ph type="subTitle" idx="1"/>
          </p:nvPr>
        </p:nvSpPr>
        <p:spPr>
          <a:xfrm>
            <a:off x="788550" y="2271803"/>
            <a:ext cx="2209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3" name="Google Shape;723;p162"/>
          <p:cNvSpPr txBox="1">
            <a:spLocks noGrp="1"/>
          </p:cNvSpPr>
          <p:nvPr>
            <p:ph type="title" idx="3"/>
          </p:nvPr>
        </p:nvSpPr>
        <p:spPr>
          <a:xfrm>
            <a:off x="3466991" y="1681900"/>
            <a:ext cx="22095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724" name="Google Shape;724;p162"/>
          <p:cNvSpPr txBox="1">
            <a:spLocks noGrp="1"/>
          </p:cNvSpPr>
          <p:nvPr>
            <p:ph type="subTitle" idx="4"/>
          </p:nvPr>
        </p:nvSpPr>
        <p:spPr>
          <a:xfrm>
            <a:off x="3466991" y="2271803"/>
            <a:ext cx="2209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5" name="Google Shape;725;p162"/>
          <p:cNvSpPr txBox="1">
            <a:spLocks noGrp="1"/>
          </p:cNvSpPr>
          <p:nvPr>
            <p:ph type="title" idx="5"/>
          </p:nvPr>
        </p:nvSpPr>
        <p:spPr>
          <a:xfrm>
            <a:off x="788550" y="3169382"/>
            <a:ext cx="22095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726" name="Google Shape;726;p162"/>
          <p:cNvSpPr txBox="1">
            <a:spLocks noGrp="1"/>
          </p:cNvSpPr>
          <p:nvPr>
            <p:ph type="subTitle" idx="6"/>
          </p:nvPr>
        </p:nvSpPr>
        <p:spPr>
          <a:xfrm>
            <a:off x="788550" y="3744977"/>
            <a:ext cx="2209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7" name="Google Shape;727;p162"/>
          <p:cNvSpPr txBox="1">
            <a:spLocks noGrp="1"/>
          </p:cNvSpPr>
          <p:nvPr>
            <p:ph type="title" idx="7"/>
          </p:nvPr>
        </p:nvSpPr>
        <p:spPr>
          <a:xfrm>
            <a:off x="3466991" y="3169381"/>
            <a:ext cx="22095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728" name="Google Shape;728;p162"/>
          <p:cNvSpPr txBox="1">
            <a:spLocks noGrp="1"/>
          </p:cNvSpPr>
          <p:nvPr>
            <p:ph type="subTitle" idx="8"/>
          </p:nvPr>
        </p:nvSpPr>
        <p:spPr>
          <a:xfrm>
            <a:off x="3466991" y="3744975"/>
            <a:ext cx="2209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9" name="Google Shape;729;p162"/>
          <p:cNvSpPr txBox="1">
            <a:spLocks noGrp="1"/>
          </p:cNvSpPr>
          <p:nvPr>
            <p:ph type="title" idx="9"/>
          </p:nvPr>
        </p:nvSpPr>
        <p:spPr>
          <a:xfrm>
            <a:off x="6146175" y="1681900"/>
            <a:ext cx="22095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730" name="Google Shape;730;p162"/>
          <p:cNvSpPr txBox="1">
            <a:spLocks noGrp="1"/>
          </p:cNvSpPr>
          <p:nvPr>
            <p:ph type="subTitle" idx="13"/>
          </p:nvPr>
        </p:nvSpPr>
        <p:spPr>
          <a:xfrm>
            <a:off x="6146175" y="2271803"/>
            <a:ext cx="2209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31" name="Google Shape;731;p162"/>
          <p:cNvSpPr txBox="1">
            <a:spLocks noGrp="1"/>
          </p:cNvSpPr>
          <p:nvPr>
            <p:ph type="title" idx="14"/>
          </p:nvPr>
        </p:nvSpPr>
        <p:spPr>
          <a:xfrm>
            <a:off x="6146175" y="3169382"/>
            <a:ext cx="22095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732" name="Google Shape;732;p162"/>
          <p:cNvSpPr txBox="1">
            <a:spLocks noGrp="1"/>
          </p:cNvSpPr>
          <p:nvPr>
            <p:ph type="subTitle" idx="15"/>
          </p:nvPr>
        </p:nvSpPr>
        <p:spPr>
          <a:xfrm>
            <a:off x="6146175" y="3744977"/>
            <a:ext cx="2209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Numbers and text">
  <p:cSld name="CUSTOM_6">
    <p:bg>
      <p:bgPr>
        <a:solidFill>
          <a:schemeClr val="lt2"/>
        </a:solidFill>
        <a:effectLst/>
      </p:bgPr>
    </p:bg>
    <p:spTree>
      <p:nvGrpSpPr>
        <p:cNvPr id="1" name="Shape 733"/>
        <p:cNvGrpSpPr/>
        <p:nvPr/>
      </p:nvGrpSpPr>
      <p:grpSpPr>
        <a:xfrm>
          <a:off x="0" y="0"/>
          <a:ext cx="0" cy="0"/>
          <a:chOff x="0" y="0"/>
          <a:chExt cx="0" cy="0"/>
        </a:xfrm>
      </p:grpSpPr>
      <p:sp>
        <p:nvSpPr>
          <p:cNvPr id="734" name="Google Shape;734;p163"/>
          <p:cNvSpPr txBox="1">
            <a:spLocks noGrp="1"/>
          </p:cNvSpPr>
          <p:nvPr>
            <p:ph type="title" hasCustomPrompt="1"/>
          </p:nvPr>
        </p:nvSpPr>
        <p:spPr>
          <a:xfrm>
            <a:off x="824427" y="252857"/>
            <a:ext cx="3120000" cy="1059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6200"/>
              <a:buNone/>
              <a:defRPr sz="6200">
                <a:solidFill>
                  <a:schemeClr val="accent2"/>
                </a:solidFill>
              </a:defRPr>
            </a:lvl1pPr>
            <a:lvl2pPr lvl="1"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2pPr>
            <a:lvl3pPr lvl="2"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3pPr>
            <a:lvl4pPr lvl="3"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4pPr>
            <a:lvl5pPr lvl="4"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5pPr>
            <a:lvl6pPr lvl="5"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6pPr>
            <a:lvl7pPr lvl="6"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7pPr>
            <a:lvl8pPr lvl="7"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8pPr>
            <a:lvl9pPr lvl="8"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9pPr>
          </a:lstStyle>
          <a:p>
            <a:r>
              <a:t>xx%</a:t>
            </a:r>
          </a:p>
        </p:txBody>
      </p:sp>
      <p:sp>
        <p:nvSpPr>
          <p:cNvPr id="735" name="Google Shape;735;p163"/>
          <p:cNvSpPr txBox="1">
            <a:spLocks noGrp="1"/>
          </p:cNvSpPr>
          <p:nvPr>
            <p:ph type="subTitle" idx="1"/>
          </p:nvPr>
        </p:nvSpPr>
        <p:spPr>
          <a:xfrm>
            <a:off x="824427" y="1370339"/>
            <a:ext cx="31200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36" name="Google Shape;736;p163"/>
          <p:cNvSpPr txBox="1">
            <a:spLocks noGrp="1"/>
          </p:cNvSpPr>
          <p:nvPr>
            <p:ph type="title" idx="2" hasCustomPrompt="1"/>
          </p:nvPr>
        </p:nvSpPr>
        <p:spPr>
          <a:xfrm>
            <a:off x="849132" y="3040796"/>
            <a:ext cx="3120000" cy="1059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6200"/>
              <a:buNone/>
              <a:defRPr sz="6200">
                <a:solidFill>
                  <a:schemeClr val="accent2"/>
                </a:solidFill>
              </a:defRPr>
            </a:lvl1pPr>
            <a:lvl2pPr lvl="1"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2pPr>
            <a:lvl3pPr lvl="2"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3pPr>
            <a:lvl4pPr lvl="3"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4pPr>
            <a:lvl5pPr lvl="4"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5pPr>
            <a:lvl6pPr lvl="5"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6pPr>
            <a:lvl7pPr lvl="6"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7pPr>
            <a:lvl8pPr lvl="7"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8pPr>
            <a:lvl9pPr lvl="8"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9pPr>
          </a:lstStyle>
          <a:p>
            <a:r>
              <a:t>xx%</a:t>
            </a:r>
          </a:p>
        </p:txBody>
      </p:sp>
      <p:sp>
        <p:nvSpPr>
          <p:cNvPr id="737" name="Google Shape;737;p163"/>
          <p:cNvSpPr txBox="1">
            <a:spLocks noGrp="1"/>
          </p:cNvSpPr>
          <p:nvPr>
            <p:ph type="subTitle" idx="3"/>
          </p:nvPr>
        </p:nvSpPr>
        <p:spPr>
          <a:xfrm>
            <a:off x="849132" y="4158303"/>
            <a:ext cx="31200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38" name="Google Shape;738;p163"/>
          <p:cNvSpPr txBox="1">
            <a:spLocks noGrp="1"/>
          </p:cNvSpPr>
          <p:nvPr>
            <p:ph type="title" idx="4" hasCustomPrompt="1"/>
          </p:nvPr>
        </p:nvSpPr>
        <p:spPr>
          <a:xfrm>
            <a:off x="4428225" y="1769368"/>
            <a:ext cx="3981900" cy="1059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6200"/>
              <a:buNone/>
              <a:defRPr sz="6200">
                <a:solidFill>
                  <a:schemeClr val="accent2"/>
                </a:solidFill>
              </a:defRPr>
            </a:lvl1pPr>
            <a:lvl2pPr lvl="1"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2pPr>
            <a:lvl3pPr lvl="2"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3pPr>
            <a:lvl4pPr lvl="3"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4pPr>
            <a:lvl5pPr lvl="4"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5pPr>
            <a:lvl6pPr lvl="5"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6pPr>
            <a:lvl7pPr lvl="6"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7pPr>
            <a:lvl8pPr lvl="7"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8pPr>
            <a:lvl9pPr lvl="8"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9pPr>
          </a:lstStyle>
          <a:p>
            <a:r>
              <a:t>xx%</a:t>
            </a:r>
          </a:p>
        </p:txBody>
      </p:sp>
      <p:sp>
        <p:nvSpPr>
          <p:cNvPr id="739" name="Google Shape;739;p163"/>
          <p:cNvSpPr txBox="1">
            <a:spLocks noGrp="1"/>
          </p:cNvSpPr>
          <p:nvPr>
            <p:ph type="subTitle" idx="5"/>
          </p:nvPr>
        </p:nvSpPr>
        <p:spPr>
          <a:xfrm>
            <a:off x="4657853" y="2917443"/>
            <a:ext cx="35226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Numbers and text 1">
  <p:cSld name="CUSTOM_9">
    <p:spTree>
      <p:nvGrpSpPr>
        <p:cNvPr id="1" name="Shape 740"/>
        <p:cNvGrpSpPr/>
        <p:nvPr/>
      </p:nvGrpSpPr>
      <p:grpSpPr>
        <a:xfrm>
          <a:off x="0" y="0"/>
          <a:ext cx="0" cy="0"/>
          <a:chOff x="0" y="0"/>
          <a:chExt cx="0" cy="0"/>
        </a:xfrm>
      </p:grpSpPr>
      <p:sp>
        <p:nvSpPr>
          <p:cNvPr id="741" name="Google Shape;741;p164"/>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42" name="Google Shape;742;p164"/>
          <p:cNvSpPr txBox="1">
            <a:spLocks noGrp="1"/>
          </p:cNvSpPr>
          <p:nvPr>
            <p:ph type="title" idx="2"/>
          </p:nvPr>
        </p:nvSpPr>
        <p:spPr>
          <a:xfrm>
            <a:off x="992872" y="3313850"/>
            <a:ext cx="16521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743" name="Google Shape;743;p164"/>
          <p:cNvSpPr txBox="1">
            <a:spLocks noGrp="1"/>
          </p:cNvSpPr>
          <p:nvPr>
            <p:ph type="subTitle" idx="1"/>
          </p:nvPr>
        </p:nvSpPr>
        <p:spPr>
          <a:xfrm>
            <a:off x="992872" y="3893741"/>
            <a:ext cx="16521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4" name="Google Shape;744;p164"/>
          <p:cNvSpPr txBox="1">
            <a:spLocks noGrp="1"/>
          </p:cNvSpPr>
          <p:nvPr>
            <p:ph type="title" idx="3"/>
          </p:nvPr>
        </p:nvSpPr>
        <p:spPr>
          <a:xfrm>
            <a:off x="3747495" y="3313850"/>
            <a:ext cx="16521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745" name="Google Shape;745;p164"/>
          <p:cNvSpPr txBox="1">
            <a:spLocks noGrp="1"/>
          </p:cNvSpPr>
          <p:nvPr>
            <p:ph type="subTitle" idx="4"/>
          </p:nvPr>
        </p:nvSpPr>
        <p:spPr>
          <a:xfrm>
            <a:off x="3747495" y="3893741"/>
            <a:ext cx="16521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6" name="Google Shape;746;p164"/>
          <p:cNvSpPr txBox="1">
            <a:spLocks noGrp="1"/>
          </p:cNvSpPr>
          <p:nvPr>
            <p:ph type="title" idx="5"/>
          </p:nvPr>
        </p:nvSpPr>
        <p:spPr>
          <a:xfrm>
            <a:off x="6501828" y="3313850"/>
            <a:ext cx="16521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747" name="Google Shape;747;p164"/>
          <p:cNvSpPr txBox="1">
            <a:spLocks noGrp="1"/>
          </p:cNvSpPr>
          <p:nvPr>
            <p:ph type="subTitle" idx="6"/>
          </p:nvPr>
        </p:nvSpPr>
        <p:spPr>
          <a:xfrm>
            <a:off x="6501828" y="3893741"/>
            <a:ext cx="16521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8" name="Google Shape;748;p164"/>
          <p:cNvSpPr txBox="1">
            <a:spLocks noGrp="1"/>
          </p:cNvSpPr>
          <p:nvPr>
            <p:ph type="title" idx="7" hasCustomPrompt="1"/>
          </p:nvPr>
        </p:nvSpPr>
        <p:spPr>
          <a:xfrm>
            <a:off x="992872" y="2666691"/>
            <a:ext cx="1652100" cy="45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5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749" name="Google Shape;749;p164"/>
          <p:cNvSpPr txBox="1">
            <a:spLocks noGrp="1"/>
          </p:cNvSpPr>
          <p:nvPr>
            <p:ph type="title" idx="8" hasCustomPrompt="1"/>
          </p:nvPr>
        </p:nvSpPr>
        <p:spPr>
          <a:xfrm>
            <a:off x="3747495" y="2666691"/>
            <a:ext cx="1652100" cy="45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500"/>
            </a:lvl1pPr>
            <a:lvl2pPr lvl="1" algn="ctr" rtl="0">
              <a:spcBef>
                <a:spcPts val="0"/>
              </a:spcBef>
              <a:spcAft>
                <a:spcPts val="0"/>
              </a:spcAft>
              <a:buClr>
                <a:schemeClr val="accent2"/>
              </a:buClr>
              <a:buSzPts val="4800"/>
              <a:buNone/>
              <a:defRPr sz="4800">
                <a:solidFill>
                  <a:schemeClr val="accent2"/>
                </a:solidFill>
              </a:defRPr>
            </a:lvl2pPr>
            <a:lvl3pPr lvl="2" algn="ctr" rtl="0">
              <a:spcBef>
                <a:spcPts val="0"/>
              </a:spcBef>
              <a:spcAft>
                <a:spcPts val="0"/>
              </a:spcAft>
              <a:buClr>
                <a:schemeClr val="accent2"/>
              </a:buClr>
              <a:buSzPts val="4800"/>
              <a:buNone/>
              <a:defRPr sz="4800">
                <a:solidFill>
                  <a:schemeClr val="accent2"/>
                </a:solidFill>
              </a:defRPr>
            </a:lvl3pPr>
            <a:lvl4pPr lvl="3" algn="ctr" rtl="0">
              <a:spcBef>
                <a:spcPts val="0"/>
              </a:spcBef>
              <a:spcAft>
                <a:spcPts val="0"/>
              </a:spcAft>
              <a:buClr>
                <a:schemeClr val="accent2"/>
              </a:buClr>
              <a:buSzPts val="4800"/>
              <a:buNone/>
              <a:defRPr sz="4800">
                <a:solidFill>
                  <a:schemeClr val="accent2"/>
                </a:solidFill>
              </a:defRPr>
            </a:lvl4pPr>
            <a:lvl5pPr lvl="4" algn="ctr" rtl="0">
              <a:spcBef>
                <a:spcPts val="0"/>
              </a:spcBef>
              <a:spcAft>
                <a:spcPts val="0"/>
              </a:spcAft>
              <a:buClr>
                <a:schemeClr val="accent2"/>
              </a:buClr>
              <a:buSzPts val="4800"/>
              <a:buNone/>
              <a:defRPr sz="4800">
                <a:solidFill>
                  <a:schemeClr val="accent2"/>
                </a:solidFill>
              </a:defRPr>
            </a:lvl5pPr>
            <a:lvl6pPr lvl="5" algn="ctr" rtl="0">
              <a:spcBef>
                <a:spcPts val="0"/>
              </a:spcBef>
              <a:spcAft>
                <a:spcPts val="0"/>
              </a:spcAft>
              <a:buClr>
                <a:schemeClr val="accent2"/>
              </a:buClr>
              <a:buSzPts val="4800"/>
              <a:buNone/>
              <a:defRPr sz="4800">
                <a:solidFill>
                  <a:schemeClr val="accent2"/>
                </a:solidFill>
              </a:defRPr>
            </a:lvl6pPr>
            <a:lvl7pPr lvl="6" algn="ctr" rtl="0">
              <a:spcBef>
                <a:spcPts val="0"/>
              </a:spcBef>
              <a:spcAft>
                <a:spcPts val="0"/>
              </a:spcAft>
              <a:buClr>
                <a:schemeClr val="accent2"/>
              </a:buClr>
              <a:buSzPts val="4800"/>
              <a:buNone/>
              <a:defRPr sz="4800">
                <a:solidFill>
                  <a:schemeClr val="accent2"/>
                </a:solidFill>
              </a:defRPr>
            </a:lvl7pPr>
            <a:lvl8pPr lvl="7" algn="ctr" rtl="0">
              <a:spcBef>
                <a:spcPts val="0"/>
              </a:spcBef>
              <a:spcAft>
                <a:spcPts val="0"/>
              </a:spcAft>
              <a:buClr>
                <a:schemeClr val="accent2"/>
              </a:buClr>
              <a:buSzPts val="4800"/>
              <a:buNone/>
              <a:defRPr sz="4800">
                <a:solidFill>
                  <a:schemeClr val="accent2"/>
                </a:solidFill>
              </a:defRPr>
            </a:lvl8pPr>
            <a:lvl9pPr lvl="8" algn="ctr" rtl="0">
              <a:spcBef>
                <a:spcPts val="0"/>
              </a:spcBef>
              <a:spcAft>
                <a:spcPts val="0"/>
              </a:spcAft>
              <a:buClr>
                <a:schemeClr val="accent2"/>
              </a:buClr>
              <a:buSzPts val="4800"/>
              <a:buNone/>
              <a:defRPr sz="4800">
                <a:solidFill>
                  <a:schemeClr val="accent2"/>
                </a:solidFill>
              </a:defRPr>
            </a:lvl9pPr>
          </a:lstStyle>
          <a:p>
            <a:r>
              <a:t>xx%</a:t>
            </a:r>
          </a:p>
        </p:txBody>
      </p:sp>
      <p:sp>
        <p:nvSpPr>
          <p:cNvPr id="750" name="Google Shape;750;p164"/>
          <p:cNvSpPr txBox="1">
            <a:spLocks noGrp="1"/>
          </p:cNvSpPr>
          <p:nvPr>
            <p:ph type="title" idx="9" hasCustomPrompt="1"/>
          </p:nvPr>
        </p:nvSpPr>
        <p:spPr>
          <a:xfrm>
            <a:off x="6501828" y="2666691"/>
            <a:ext cx="1652100" cy="45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500"/>
            </a:lvl1pPr>
            <a:lvl2pPr lvl="1" algn="ctr" rtl="0">
              <a:spcBef>
                <a:spcPts val="0"/>
              </a:spcBef>
              <a:spcAft>
                <a:spcPts val="0"/>
              </a:spcAft>
              <a:buClr>
                <a:schemeClr val="accent2"/>
              </a:buClr>
              <a:buSzPts val="4800"/>
              <a:buNone/>
              <a:defRPr sz="4800">
                <a:solidFill>
                  <a:schemeClr val="accent2"/>
                </a:solidFill>
              </a:defRPr>
            </a:lvl2pPr>
            <a:lvl3pPr lvl="2" algn="ctr" rtl="0">
              <a:spcBef>
                <a:spcPts val="0"/>
              </a:spcBef>
              <a:spcAft>
                <a:spcPts val="0"/>
              </a:spcAft>
              <a:buClr>
                <a:schemeClr val="accent2"/>
              </a:buClr>
              <a:buSzPts val="4800"/>
              <a:buNone/>
              <a:defRPr sz="4800">
                <a:solidFill>
                  <a:schemeClr val="accent2"/>
                </a:solidFill>
              </a:defRPr>
            </a:lvl3pPr>
            <a:lvl4pPr lvl="3" algn="ctr" rtl="0">
              <a:spcBef>
                <a:spcPts val="0"/>
              </a:spcBef>
              <a:spcAft>
                <a:spcPts val="0"/>
              </a:spcAft>
              <a:buClr>
                <a:schemeClr val="accent2"/>
              </a:buClr>
              <a:buSzPts val="4800"/>
              <a:buNone/>
              <a:defRPr sz="4800">
                <a:solidFill>
                  <a:schemeClr val="accent2"/>
                </a:solidFill>
              </a:defRPr>
            </a:lvl4pPr>
            <a:lvl5pPr lvl="4" algn="ctr" rtl="0">
              <a:spcBef>
                <a:spcPts val="0"/>
              </a:spcBef>
              <a:spcAft>
                <a:spcPts val="0"/>
              </a:spcAft>
              <a:buClr>
                <a:schemeClr val="accent2"/>
              </a:buClr>
              <a:buSzPts val="4800"/>
              <a:buNone/>
              <a:defRPr sz="4800">
                <a:solidFill>
                  <a:schemeClr val="accent2"/>
                </a:solidFill>
              </a:defRPr>
            </a:lvl5pPr>
            <a:lvl6pPr lvl="5" algn="ctr" rtl="0">
              <a:spcBef>
                <a:spcPts val="0"/>
              </a:spcBef>
              <a:spcAft>
                <a:spcPts val="0"/>
              </a:spcAft>
              <a:buClr>
                <a:schemeClr val="accent2"/>
              </a:buClr>
              <a:buSzPts val="4800"/>
              <a:buNone/>
              <a:defRPr sz="4800">
                <a:solidFill>
                  <a:schemeClr val="accent2"/>
                </a:solidFill>
              </a:defRPr>
            </a:lvl6pPr>
            <a:lvl7pPr lvl="6" algn="ctr" rtl="0">
              <a:spcBef>
                <a:spcPts val="0"/>
              </a:spcBef>
              <a:spcAft>
                <a:spcPts val="0"/>
              </a:spcAft>
              <a:buClr>
                <a:schemeClr val="accent2"/>
              </a:buClr>
              <a:buSzPts val="4800"/>
              <a:buNone/>
              <a:defRPr sz="4800">
                <a:solidFill>
                  <a:schemeClr val="accent2"/>
                </a:solidFill>
              </a:defRPr>
            </a:lvl7pPr>
            <a:lvl8pPr lvl="7" algn="ctr" rtl="0">
              <a:spcBef>
                <a:spcPts val="0"/>
              </a:spcBef>
              <a:spcAft>
                <a:spcPts val="0"/>
              </a:spcAft>
              <a:buClr>
                <a:schemeClr val="accent2"/>
              </a:buClr>
              <a:buSzPts val="4800"/>
              <a:buNone/>
              <a:defRPr sz="4800">
                <a:solidFill>
                  <a:schemeClr val="accent2"/>
                </a:solidFill>
              </a:defRPr>
            </a:lvl8pPr>
            <a:lvl9pPr lvl="8" algn="ctr" rtl="0">
              <a:spcBef>
                <a:spcPts val="0"/>
              </a:spcBef>
              <a:spcAft>
                <a:spcPts val="0"/>
              </a:spcAft>
              <a:buClr>
                <a:schemeClr val="accent2"/>
              </a:buClr>
              <a:buSzPts val="4800"/>
              <a:buNone/>
              <a:defRPr sz="4800">
                <a:solidFill>
                  <a:schemeClr val="accent2"/>
                </a:solidFill>
              </a:defRPr>
            </a:lvl9pPr>
          </a:lstStyle>
          <a:p>
            <a:r>
              <a:t>xx%</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lt1"/>
        </a:solidFill>
        <a:effectLst/>
      </p:bgPr>
    </p:bg>
    <p:spTree>
      <p:nvGrpSpPr>
        <p:cNvPr id="1" name="Shape 66"/>
        <p:cNvGrpSpPr/>
        <p:nvPr/>
      </p:nvGrpSpPr>
      <p:grpSpPr>
        <a:xfrm>
          <a:off x="0" y="0"/>
          <a:ext cx="0" cy="0"/>
          <a:chOff x="0" y="0"/>
          <a:chExt cx="0" cy="0"/>
        </a:xfrm>
      </p:grpSpPr>
      <p:sp>
        <p:nvSpPr>
          <p:cNvPr id="67" name="Google Shape;67;p18"/>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8" name="Google Shape;68;p18"/>
          <p:cNvSpPr txBox="1">
            <a:spLocks noGrp="1"/>
          </p:cNvSpPr>
          <p:nvPr>
            <p:ph type="body" idx="1"/>
          </p:nvPr>
        </p:nvSpPr>
        <p:spPr>
          <a:xfrm>
            <a:off x="720000" y="1152475"/>
            <a:ext cx="7704000" cy="3450900"/>
          </a:xfrm>
          <a:prstGeom prst="rect">
            <a:avLst/>
          </a:prstGeom>
        </p:spPr>
        <p:txBody>
          <a:bodyPr spcFirstLastPara="1" wrap="square" lIns="91425" tIns="91425" rIns="91425" bIns="91425" anchor="t" anchorCtr="0">
            <a:noAutofit/>
          </a:bodyPr>
          <a:lstStyle>
            <a:lvl1pPr marL="457200" lvl="0" indent="-301625" rtl="0">
              <a:spcBef>
                <a:spcPts val="0"/>
              </a:spcBef>
              <a:spcAft>
                <a:spcPts val="0"/>
              </a:spcAft>
              <a:buClr>
                <a:srgbClr val="434343"/>
              </a:buClr>
              <a:buSzPts val="1150"/>
              <a:buAutoNum type="arabicPeriod"/>
              <a:defRPr sz="1150"/>
            </a:lvl1pPr>
            <a:lvl2pPr marL="914400" lvl="1" indent="-304800" rtl="0">
              <a:spcBef>
                <a:spcPts val="0"/>
              </a:spcBef>
              <a:spcAft>
                <a:spcPts val="0"/>
              </a:spcAft>
              <a:buClr>
                <a:srgbClr val="434343"/>
              </a:buClr>
              <a:buSzPts val="1200"/>
              <a:buFont typeface="Roboto Condensed Light"/>
              <a:buAutoNum type="alphaLcPeriod"/>
              <a:defRPr/>
            </a:lvl2pPr>
            <a:lvl3pPr marL="1371600" lvl="2" indent="-304800" rtl="0">
              <a:spcBef>
                <a:spcPts val="0"/>
              </a:spcBef>
              <a:spcAft>
                <a:spcPts val="0"/>
              </a:spcAft>
              <a:buClr>
                <a:srgbClr val="434343"/>
              </a:buClr>
              <a:buSzPts val="1200"/>
              <a:buFont typeface="Roboto Condensed Light"/>
              <a:buAutoNum type="romanLcPeriod"/>
              <a:defRPr/>
            </a:lvl3pPr>
            <a:lvl4pPr marL="1828800" lvl="3" indent="-304800" rtl="0">
              <a:spcBef>
                <a:spcPts val="0"/>
              </a:spcBef>
              <a:spcAft>
                <a:spcPts val="0"/>
              </a:spcAft>
              <a:buClr>
                <a:srgbClr val="434343"/>
              </a:buClr>
              <a:buSzPts val="1200"/>
              <a:buFont typeface="Roboto Condensed Light"/>
              <a:buAutoNum type="arabicPeriod"/>
              <a:defRPr/>
            </a:lvl4pPr>
            <a:lvl5pPr marL="2286000" lvl="4" indent="-304800" rtl="0">
              <a:spcBef>
                <a:spcPts val="0"/>
              </a:spcBef>
              <a:spcAft>
                <a:spcPts val="0"/>
              </a:spcAft>
              <a:buClr>
                <a:srgbClr val="434343"/>
              </a:buClr>
              <a:buSzPts val="1200"/>
              <a:buFont typeface="Roboto Condensed Light"/>
              <a:buAutoNum type="alphaLcPeriod"/>
              <a:defRPr/>
            </a:lvl5pPr>
            <a:lvl6pPr marL="2743200" lvl="5" indent="-304800" rtl="0">
              <a:spcBef>
                <a:spcPts val="0"/>
              </a:spcBef>
              <a:spcAft>
                <a:spcPts val="0"/>
              </a:spcAft>
              <a:buClr>
                <a:srgbClr val="434343"/>
              </a:buClr>
              <a:buSzPts val="1200"/>
              <a:buFont typeface="Roboto Condensed Light"/>
              <a:buAutoNum type="romanLcPeriod"/>
              <a:defRPr/>
            </a:lvl6pPr>
            <a:lvl7pPr marL="3200400" lvl="6" indent="-304800" rtl="0">
              <a:spcBef>
                <a:spcPts val="0"/>
              </a:spcBef>
              <a:spcAft>
                <a:spcPts val="0"/>
              </a:spcAft>
              <a:buClr>
                <a:srgbClr val="434343"/>
              </a:buClr>
              <a:buSzPts val="1200"/>
              <a:buFont typeface="Roboto Condensed Light"/>
              <a:buAutoNum type="arabicPeriod"/>
              <a:defRPr/>
            </a:lvl7pPr>
            <a:lvl8pPr marL="3657600" lvl="7" indent="-304800" rtl="0">
              <a:spcBef>
                <a:spcPts val="0"/>
              </a:spcBef>
              <a:spcAft>
                <a:spcPts val="0"/>
              </a:spcAft>
              <a:buClr>
                <a:srgbClr val="434343"/>
              </a:buClr>
              <a:buSzPts val="1200"/>
              <a:buFont typeface="Roboto Condensed Light"/>
              <a:buAutoNum type="alphaLcPeriod"/>
              <a:defRPr/>
            </a:lvl8pPr>
            <a:lvl9pPr marL="4114800" lvl="8" indent="-304800" rtl="0">
              <a:spcBef>
                <a:spcPts val="0"/>
              </a:spcBef>
              <a:spcAft>
                <a:spcPts val="0"/>
              </a:spcAft>
              <a:buClr>
                <a:srgbClr val="434343"/>
              </a:buClr>
              <a:buSzPts val="1200"/>
              <a:buFont typeface="Roboto Condensed Light"/>
              <a:buAutoNum type="romanLcPeriod"/>
              <a:defRPr/>
            </a:lvl9pPr>
          </a:lstStyle>
          <a:p>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Title only 1">
  <p:cSld name="CUSTOM_7">
    <p:spTree>
      <p:nvGrpSpPr>
        <p:cNvPr id="1" name="Shape 751"/>
        <p:cNvGrpSpPr/>
        <p:nvPr/>
      </p:nvGrpSpPr>
      <p:grpSpPr>
        <a:xfrm>
          <a:off x="0" y="0"/>
          <a:ext cx="0" cy="0"/>
          <a:chOff x="0" y="0"/>
          <a:chExt cx="0" cy="0"/>
        </a:xfrm>
      </p:grpSpPr>
      <p:sp>
        <p:nvSpPr>
          <p:cNvPr id="752" name="Google Shape;752;p165"/>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Thanks">
  <p:cSld name="CUSTOM_8">
    <p:bg>
      <p:bgPr>
        <a:solidFill>
          <a:schemeClr val="lt2"/>
        </a:solidFill>
        <a:effectLst/>
      </p:bgPr>
    </p:bg>
    <p:spTree>
      <p:nvGrpSpPr>
        <p:cNvPr id="1" name="Shape 753"/>
        <p:cNvGrpSpPr/>
        <p:nvPr/>
      </p:nvGrpSpPr>
      <p:grpSpPr>
        <a:xfrm>
          <a:off x="0" y="0"/>
          <a:ext cx="0" cy="0"/>
          <a:chOff x="0" y="0"/>
          <a:chExt cx="0" cy="0"/>
        </a:xfrm>
      </p:grpSpPr>
      <p:sp>
        <p:nvSpPr>
          <p:cNvPr id="754" name="Google Shape;754;p166"/>
          <p:cNvSpPr txBox="1">
            <a:spLocks noGrp="1"/>
          </p:cNvSpPr>
          <p:nvPr>
            <p:ph type="ctrTitle"/>
          </p:nvPr>
        </p:nvSpPr>
        <p:spPr>
          <a:xfrm>
            <a:off x="3960137" y="537368"/>
            <a:ext cx="4467300" cy="99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500">
                <a:solidFill>
                  <a:schemeClr val="lt1"/>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755" name="Google Shape;755;p166"/>
          <p:cNvSpPr txBox="1">
            <a:spLocks noGrp="1"/>
          </p:cNvSpPr>
          <p:nvPr>
            <p:ph type="subTitle" idx="1"/>
          </p:nvPr>
        </p:nvSpPr>
        <p:spPr>
          <a:xfrm>
            <a:off x="4046837" y="1672882"/>
            <a:ext cx="4293900" cy="130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1400"/>
              <a:buNone/>
              <a:defRPr>
                <a:solidFill>
                  <a:schemeClr val="lt1"/>
                </a:solidFill>
              </a:defRPr>
            </a:lvl1pPr>
            <a:lvl2pPr lvl="1" algn="ctr" rtl="0">
              <a:lnSpc>
                <a:spcPct val="100000"/>
              </a:lnSpc>
              <a:spcBef>
                <a:spcPts val="0"/>
              </a:spcBef>
              <a:spcAft>
                <a:spcPts val="0"/>
              </a:spcAft>
              <a:buClr>
                <a:schemeClr val="lt1"/>
              </a:buClr>
              <a:buSzPts val="1800"/>
              <a:buNone/>
              <a:defRPr sz="1800">
                <a:solidFill>
                  <a:schemeClr val="lt1"/>
                </a:solidFill>
              </a:defRPr>
            </a:lvl2pPr>
            <a:lvl3pPr lvl="2" algn="ctr" rtl="0">
              <a:lnSpc>
                <a:spcPct val="100000"/>
              </a:lnSpc>
              <a:spcBef>
                <a:spcPts val="0"/>
              </a:spcBef>
              <a:spcAft>
                <a:spcPts val="0"/>
              </a:spcAft>
              <a:buClr>
                <a:schemeClr val="lt1"/>
              </a:buClr>
              <a:buSzPts val="1800"/>
              <a:buNone/>
              <a:defRPr sz="1800">
                <a:solidFill>
                  <a:schemeClr val="lt1"/>
                </a:solidFill>
              </a:defRPr>
            </a:lvl3pPr>
            <a:lvl4pPr lvl="3" algn="ctr" rtl="0">
              <a:lnSpc>
                <a:spcPct val="100000"/>
              </a:lnSpc>
              <a:spcBef>
                <a:spcPts val="0"/>
              </a:spcBef>
              <a:spcAft>
                <a:spcPts val="0"/>
              </a:spcAft>
              <a:buClr>
                <a:schemeClr val="lt1"/>
              </a:buClr>
              <a:buSzPts val="1800"/>
              <a:buNone/>
              <a:defRPr sz="1800">
                <a:solidFill>
                  <a:schemeClr val="lt1"/>
                </a:solidFill>
              </a:defRPr>
            </a:lvl4pPr>
            <a:lvl5pPr lvl="4" algn="ctr" rtl="0">
              <a:lnSpc>
                <a:spcPct val="100000"/>
              </a:lnSpc>
              <a:spcBef>
                <a:spcPts val="0"/>
              </a:spcBef>
              <a:spcAft>
                <a:spcPts val="0"/>
              </a:spcAft>
              <a:buClr>
                <a:schemeClr val="lt1"/>
              </a:buClr>
              <a:buSzPts val="1800"/>
              <a:buNone/>
              <a:defRPr sz="1800">
                <a:solidFill>
                  <a:schemeClr val="lt1"/>
                </a:solidFill>
              </a:defRPr>
            </a:lvl5pPr>
            <a:lvl6pPr lvl="5" algn="ctr" rtl="0">
              <a:lnSpc>
                <a:spcPct val="100000"/>
              </a:lnSpc>
              <a:spcBef>
                <a:spcPts val="0"/>
              </a:spcBef>
              <a:spcAft>
                <a:spcPts val="0"/>
              </a:spcAft>
              <a:buClr>
                <a:schemeClr val="lt1"/>
              </a:buClr>
              <a:buSzPts val="1800"/>
              <a:buNone/>
              <a:defRPr sz="1800">
                <a:solidFill>
                  <a:schemeClr val="lt1"/>
                </a:solidFill>
              </a:defRPr>
            </a:lvl6pPr>
            <a:lvl7pPr lvl="6" algn="ctr" rtl="0">
              <a:lnSpc>
                <a:spcPct val="100000"/>
              </a:lnSpc>
              <a:spcBef>
                <a:spcPts val="0"/>
              </a:spcBef>
              <a:spcAft>
                <a:spcPts val="0"/>
              </a:spcAft>
              <a:buClr>
                <a:schemeClr val="lt1"/>
              </a:buClr>
              <a:buSzPts val="1800"/>
              <a:buNone/>
              <a:defRPr sz="1800">
                <a:solidFill>
                  <a:schemeClr val="lt1"/>
                </a:solidFill>
              </a:defRPr>
            </a:lvl7pPr>
            <a:lvl8pPr lvl="7" algn="ctr" rtl="0">
              <a:lnSpc>
                <a:spcPct val="100000"/>
              </a:lnSpc>
              <a:spcBef>
                <a:spcPts val="0"/>
              </a:spcBef>
              <a:spcAft>
                <a:spcPts val="0"/>
              </a:spcAft>
              <a:buClr>
                <a:schemeClr val="lt1"/>
              </a:buClr>
              <a:buSzPts val="1800"/>
              <a:buNone/>
              <a:defRPr sz="1800">
                <a:solidFill>
                  <a:schemeClr val="lt1"/>
                </a:solidFill>
              </a:defRPr>
            </a:lvl8pPr>
            <a:lvl9pPr lvl="8" algn="ctr" rtl="0">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756" name="Google Shape;756;p166"/>
          <p:cNvSpPr txBox="1">
            <a:spLocks noGrp="1"/>
          </p:cNvSpPr>
          <p:nvPr>
            <p:ph type="subTitle" idx="2"/>
          </p:nvPr>
        </p:nvSpPr>
        <p:spPr>
          <a:xfrm>
            <a:off x="4463376" y="3667400"/>
            <a:ext cx="3460800" cy="304200"/>
          </a:xfrm>
          <a:prstGeom prst="rect">
            <a:avLst/>
          </a:prstGeom>
        </p:spPr>
        <p:txBody>
          <a:bodyPr spcFirstLastPara="1" wrap="square" lIns="91425" tIns="91425" rIns="91425" bIns="91425" anchor="ctr" anchorCtr="0">
            <a:noAutofit/>
          </a:bodyPr>
          <a:lstStyle>
            <a:lvl1pPr lvl="0" algn="ctr" rtl="0">
              <a:lnSpc>
                <a:spcPct val="100000"/>
              </a:lnSpc>
              <a:spcBef>
                <a:spcPts val="300"/>
              </a:spcBef>
              <a:spcAft>
                <a:spcPts val="0"/>
              </a:spcAft>
              <a:buSzPts val="1400"/>
              <a:buNone/>
              <a:defRPr sz="12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57" name="Google Shape;757;p166"/>
          <p:cNvSpPr txBox="1"/>
          <p:nvPr/>
        </p:nvSpPr>
        <p:spPr>
          <a:xfrm>
            <a:off x="4087775" y="4039200"/>
            <a:ext cx="4212000" cy="564900"/>
          </a:xfrm>
          <a:prstGeom prst="rect">
            <a:avLst/>
          </a:prstGeom>
          <a:noFill/>
          <a:ln>
            <a:noFill/>
          </a:ln>
        </p:spPr>
        <p:txBody>
          <a:bodyPr spcFirstLastPara="1" wrap="square" lIns="182875" tIns="0" rIns="182875" bIns="0" anchor="b" anchorCtr="0">
            <a:noAutofit/>
          </a:bodyPr>
          <a:lstStyle/>
          <a:p>
            <a:pPr marL="0" lvl="0" indent="0" algn="ctr" rtl="0">
              <a:lnSpc>
                <a:spcPct val="100000"/>
              </a:lnSpc>
              <a:spcBef>
                <a:spcPts val="300"/>
              </a:spcBef>
              <a:spcAft>
                <a:spcPts val="0"/>
              </a:spcAft>
              <a:buNone/>
            </a:pPr>
            <a:r>
              <a:rPr lang="en" sz="900">
                <a:solidFill>
                  <a:schemeClr val="accent2"/>
                </a:solidFill>
                <a:latin typeface="Poppins Light"/>
                <a:ea typeface="Poppins Light"/>
                <a:cs typeface="Poppins Light"/>
                <a:sym typeface="Poppins Light"/>
              </a:rPr>
              <a:t>CREDITS: This presentation template was created by </a:t>
            </a:r>
            <a:r>
              <a:rPr lang="en" sz="900">
                <a:solidFill>
                  <a:schemeClr val="accent2"/>
                </a:solidFill>
                <a:uFill>
                  <a:noFill/>
                </a:uFill>
                <a:latin typeface="Poppins Light"/>
                <a:ea typeface="Poppins Light"/>
                <a:cs typeface="Poppins Light"/>
                <a:sym typeface="Poppins Light"/>
                <a:hlinkClick r:id="rId2">
                  <a:extLst>
                    <a:ext uri="{A12FA001-AC4F-418D-AE19-62706E023703}">
                      <ahyp:hlinkClr xmlns:ahyp="http://schemas.microsoft.com/office/drawing/2018/hyperlinkcolor" val="tx"/>
                    </a:ext>
                  </a:extLst>
                </a:hlinkClick>
              </a:rPr>
              <a:t>Slidesgo</a:t>
            </a:r>
            <a:r>
              <a:rPr lang="en" sz="900">
                <a:solidFill>
                  <a:schemeClr val="accent2"/>
                </a:solidFill>
                <a:latin typeface="Poppins Light"/>
                <a:ea typeface="Poppins Light"/>
                <a:cs typeface="Poppins Light"/>
                <a:sym typeface="Poppins Light"/>
              </a:rPr>
              <a:t>, and includes icons by </a:t>
            </a:r>
            <a:r>
              <a:rPr lang="en" sz="900">
                <a:solidFill>
                  <a:schemeClr val="accent2"/>
                </a:solidFill>
                <a:uFill>
                  <a:noFill/>
                </a:uFill>
                <a:latin typeface="Poppins Light"/>
                <a:ea typeface="Poppins Light"/>
                <a:cs typeface="Poppins Light"/>
                <a:sym typeface="Poppins Light"/>
                <a:hlinkClick r:id="rId3">
                  <a:extLst>
                    <a:ext uri="{A12FA001-AC4F-418D-AE19-62706E023703}">
                      <ahyp:hlinkClr xmlns:ahyp="http://schemas.microsoft.com/office/drawing/2018/hyperlinkcolor" val="tx"/>
                    </a:ext>
                  </a:extLst>
                </a:hlinkClick>
              </a:rPr>
              <a:t>Flaticon</a:t>
            </a:r>
            <a:r>
              <a:rPr lang="en" sz="900">
                <a:solidFill>
                  <a:schemeClr val="accent2"/>
                </a:solidFill>
                <a:latin typeface="Poppins Light"/>
                <a:ea typeface="Poppins Light"/>
                <a:cs typeface="Poppins Light"/>
                <a:sym typeface="Poppins Light"/>
              </a:rPr>
              <a:t> and infographics &amp; images by </a:t>
            </a:r>
            <a:r>
              <a:rPr lang="en" sz="900">
                <a:solidFill>
                  <a:schemeClr val="accent2"/>
                </a:solidFill>
                <a:uFill>
                  <a:noFill/>
                </a:uFill>
                <a:latin typeface="Poppins Light"/>
                <a:ea typeface="Poppins Light"/>
                <a:cs typeface="Poppins Light"/>
                <a:sym typeface="Poppins Light"/>
                <a:hlinkClick r:id="rId4">
                  <a:extLst>
                    <a:ext uri="{A12FA001-AC4F-418D-AE19-62706E023703}">
                      <ahyp:hlinkClr xmlns:ahyp="http://schemas.microsoft.com/office/drawing/2018/hyperlinkcolor" val="tx"/>
                    </a:ext>
                  </a:extLst>
                </a:hlinkClick>
              </a:rPr>
              <a:t>Freepik</a:t>
            </a:r>
            <a:endParaRPr sz="900">
              <a:solidFill>
                <a:schemeClr val="accent2"/>
              </a:solidFill>
              <a:latin typeface="Poppins Light"/>
              <a:ea typeface="Poppins Light"/>
              <a:cs typeface="Poppins Light"/>
              <a:sym typeface="Poppins Light"/>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Background">
  <p:cSld name="CUSTOM_13">
    <p:spTree>
      <p:nvGrpSpPr>
        <p:cNvPr id="1" name="Shape 758"/>
        <p:cNvGrpSpPr/>
        <p:nvPr/>
      </p:nvGrpSpPr>
      <p:grpSpPr>
        <a:xfrm>
          <a:off x="0" y="0"/>
          <a:ext cx="0" cy="0"/>
          <a:chOff x="0" y="0"/>
          <a:chExt cx="0" cy="0"/>
        </a:xfrm>
      </p:grpSpPr>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Background 1">
  <p:cSld name="CUSTOM_14">
    <p:bg>
      <p:bgPr>
        <a:solidFill>
          <a:schemeClr val="lt2"/>
        </a:solidFill>
        <a:effectLst/>
      </p:bgPr>
    </p:bg>
    <p:spTree>
      <p:nvGrpSpPr>
        <p:cNvPr id="1" name="Shape 759"/>
        <p:cNvGrpSpPr/>
        <p:nvPr/>
      </p:nvGrpSpPr>
      <p:grpSpPr>
        <a:xfrm>
          <a:off x="0" y="0"/>
          <a:ext cx="0" cy="0"/>
          <a:chOff x="0" y="0"/>
          <a:chExt cx="0" cy="0"/>
        </a:xfrm>
      </p:grpSpPr>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Main point 1">
  <p:cSld name="MAIN_POINT_1_1">
    <p:bg>
      <p:bgPr>
        <a:solidFill>
          <a:schemeClr val="lt2"/>
        </a:solidFill>
        <a:effectLst/>
      </p:bgPr>
    </p:bg>
    <p:spTree>
      <p:nvGrpSpPr>
        <p:cNvPr id="1" name="Shape 760"/>
        <p:cNvGrpSpPr/>
        <p:nvPr/>
      </p:nvGrpSpPr>
      <p:grpSpPr>
        <a:xfrm>
          <a:off x="0" y="0"/>
          <a:ext cx="0" cy="0"/>
          <a:chOff x="0" y="0"/>
          <a:chExt cx="0" cy="0"/>
        </a:xfrm>
      </p:grpSpPr>
      <p:sp>
        <p:nvSpPr>
          <p:cNvPr id="761" name="Google Shape;761;p169"/>
          <p:cNvSpPr txBox="1">
            <a:spLocks noGrp="1"/>
          </p:cNvSpPr>
          <p:nvPr>
            <p:ph type="title"/>
          </p:nvPr>
        </p:nvSpPr>
        <p:spPr>
          <a:xfrm>
            <a:off x="490250" y="526350"/>
            <a:ext cx="5604000" cy="4090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5400"/>
              <a:buNone/>
              <a:defRPr sz="5400">
                <a:solidFill>
                  <a:schemeClr val="accent1"/>
                </a:solidFill>
              </a:defRPr>
            </a:lvl1pPr>
            <a:lvl2pPr lvl="1" rtl="0">
              <a:spcBef>
                <a:spcPts val="0"/>
              </a:spcBef>
              <a:spcAft>
                <a:spcPts val="0"/>
              </a:spcAft>
              <a:buClr>
                <a:schemeClr val="accent1"/>
              </a:buClr>
              <a:buSzPts val="5400"/>
              <a:buNone/>
              <a:defRPr sz="5400">
                <a:solidFill>
                  <a:schemeClr val="accent1"/>
                </a:solidFill>
              </a:defRPr>
            </a:lvl2pPr>
            <a:lvl3pPr lvl="2" rtl="0">
              <a:spcBef>
                <a:spcPts val="0"/>
              </a:spcBef>
              <a:spcAft>
                <a:spcPts val="0"/>
              </a:spcAft>
              <a:buClr>
                <a:schemeClr val="accent1"/>
              </a:buClr>
              <a:buSzPts val="5400"/>
              <a:buNone/>
              <a:defRPr sz="5400">
                <a:solidFill>
                  <a:schemeClr val="accent1"/>
                </a:solidFill>
              </a:defRPr>
            </a:lvl3pPr>
            <a:lvl4pPr lvl="3" rtl="0">
              <a:spcBef>
                <a:spcPts val="0"/>
              </a:spcBef>
              <a:spcAft>
                <a:spcPts val="0"/>
              </a:spcAft>
              <a:buClr>
                <a:schemeClr val="accent1"/>
              </a:buClr>
              <a:buSzPts val="5400"/>
              <a:buNone/>
              <a:defRPr sz="5400">
                <a:solidFill>
                  <a:schemeClr val="accent1"/>
                </a:solidFill>
              </a:defRPr>
            </a:lvl4pPr>
            <a:lvl5pPr lvl="4" rtl="0">
              <a:spcBef>
                <a:spcPts val="0"/>
              </a:spcBef>
              <a:spcAft>
                <a:spcPts val="0"/>
              </a:spcAft>
              <a:buClr>
                <a:schemeClr val="accent1"/>
              </a:buClr>
              <a:buSzPts val="5400"/>
              <a:buNone/>
              <a:defRPr sz="5400">
                <a:solidFill>
                  <a:schemeClr val="accent1"/>
                </a:solidFill>
              </a:defRPr>
            </a:lvl5pPr>
            <a:lvl6pPr lvl="5" rtl="0">
              <a:spcBef>
                <a:spcPts val="0"/>
              </a:spcBef>
              <a:spcAft>
                <a:spcPts val="0"/>
              </a:spcAft>
              <a:buClr>
                <a:schemeClr val="accent1"/>
              </a:buClr>
              <a:buSzPts val="5400"/>
              <a:buNone/>
              <a:defRPr sz="5400">
                <a:solidFill>
                  <a:schemeClr val="accent1"/>
                </a:solidFill>
              </a:defRPr>
            </a:lvl6pPr>
            <a:lvl7pPr lvl="6" rtl="0">
              <a:spcBef>
                <a:spcPts val="0"/>
              </a:spcBef>
              <a:spcAft>
                <a:spcPts val="0"/>
              </a:spcAft>
              <a:buClr>
                <a:schemeClr val="accent1"/>
              </a:buClr>
              <a:buSzPts val="5400"/>
              <a:buNone/>
              <a:defRPr sz="5400">
                <a:solidFill>
                  <a:schemeClr val="accent1"/>
                </a:solidFill>
              </a:defRPr>
            </a:lvl7pPr>
            <a:lvl8pPr lvl="7" rtl="0">
              <a:spcBef>
                <a:spcPts val="0"/>
              </a:spcBef>
              <a:spcAft>
                <a:spcPts val="0"/>
              </a:spcAft>
              <a:buClr>
                <a:schemeClr val="accent1"/>
              </a:buClr>
              <a:buSzPts val="5400"/>
              <a:buNone/>
              <a:defRPr sz="5400">
                <a:solidFill>
                  <a:schemeClr val="accent1"/>
                </a:solidFill>
              </a:defRPr>
            </a:lvl8pPr>
            <a:lvl9pPr lvl="8" rtl="0">
              <a:spcBef>
                <a:spcPts val="0"/>
              </a:spcBef>
              <a:spcAft>
                <a:spcPts val="0"/>
              </a:spcAft>
              <a:buClr>
                <a:schemeClr val="accent1"/>
              </a:buClr>
              <a:buSzPts val="5400"/>
              <a:buNone/>
              <a:defRPr sz="5400">
                <a:solidFill>
                  <a:schemeClr val="accent1"/>
                </a:solidFill>
              </a:defRPr>
            </a:lvl9pPr>
          </a:lstStyle>
          <a:p>
            <a:endParaRPr/>
          </a:p>
        </p:txBody>
      </p:sp>
      <p:sp>
        <p:nvSpPr>
          <p:cNvPr id="762" name="Google Shape;762;p16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BIG Title slide 1 1">
  <p:cSld name="TITLE_1_1">
    <p:bg>
      <p:bgPr>
        <a:solidFill>
          <a:srgbClr val="2D2929"/>
        </a:solidFill>
        <a:effectLst/>
      </p:bgPr>
    </p:bg>
    <p:spTree>
      <p:nvGrpSpPr>
        <p:cNvPr id="1" name="Shape 763"/>
        <p:cNvGrpSpPr/>
        <p:nvPr/>
      </p:nvGrpSpPr>
      <p:grpSpPr>
        <a:xfrm>
          <a:off x="0" y="0"/>
          <a:ext cx="0" cy="0"/>
          <a:chOff x="0" y="0"/>
          <a:chExt cx="0" cy="0"/>
        </a:xfrm>
      </p:grpSpPr>
      <p:sp>
        <p:nvSpPr>
          <p:cNvPr id="764" name="Google Shape;764;p170"/>
          <p:cNvSpPr txBox="1">
            <a:spLocks noGrp="1"/>
          </p:cNvSpPr>
          <p:nvPr>
            <p:ph type="ctrTitle"/>
          </p:nvPr>
        </p:nvSpPr>
        <p:spPr>
          <a:xfrm>
            <a:off x="342900" y="1601663"/>
            <a:ext cx="8458200" cy="1431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7200"/>
              <a:buNone/>
              <a:defRPr sz="7200" b="1">
                <a:solidFill>
                  <a:schemeClr val="lt2"/>
                </a:solidFill>
              </a:defRPr>
            </a:lvl1pPr>
            <a:lvl2pPr lvl="1" algn="ctr" rtl="0">
              <a:spcBef>
                <a:spcPts val="0"/>
              </a:spcBef>
              <a:spcAft>
                <a:spcPts val="0"/>
              </a:spcAft>
              <a:buClr>
                <a:schemeClr val="lt2"/>
              </a:buClr>
              <a:buSzPts val="6000"/>
              <a:buNone/>
              <a:defRPr sz="6000">
                <a:solidFill>
                  <a:schemeClr val="lt2"/>
                </a:solidFill>
              </a:defRPr>
            </a:lvl2pPr>
            <a:lvl3pPr lvl="2" algn="ctr" rtl="0">
              <a:spcBef>
                <a:spcPts val="0"/>
              </a:spcBef>
              <a:spcAft>
                <a:spcPts val="0"/>
              </a:spcAft>
              <a:buClr>
                <a:schemeClr val="lt2"/>
              </a:buClr>
              <a:buSzPts val="6000"/>
              <a:buNone/>
              <a:defRPr sz="6000">
                <a:solidFill>
                  <a:schemeClr val="lt2"/>
                </a:solidFill>
              </a:defRPr>
            </a:lvl3pPr>
            <a:lvl4pPr lvl="3" algn="ctr" rtl="0">
              <a:spcBef>
                <a:spcPts val="0"/>
              </a:spcBef>
              <a:spcAft>
                <a:spcPts val="0"/>
              </a:spcAft>
              <a:buClr>
                <a:schemeClr val="lt2"/>
              </a:buClr>
              <a:buSzPts val="6000"/>
              <a:buNone/>
              <a:defRPr sz="6000">
                <a:solidFill>
                  <a:schemeClr val="lt2"/>
                </a:solidFill>
              </a:defRPr>
            </a:lvl4pPr>
            <a:lvl5pPr lvl="4" algn="ctr" rtl="0">
              <a:spcBef>
                <a:spcPts val="0"/>
              </a:spcBef>
              <a:spcAft>
                <a:spcPts val="0"/>
              </a:spcAft>
              <a:buClr>
                <a:schemeClr val="lt2"/>
              </a:buClr>
              <a:buSzPts val="6000"/>
              <a:buNone/>
              <a:defRPr sz="6000">
                <a:solidFill>
                  <a:schemeClr val="lt2"/>
                </a:solidFill>
              </a:defRPr>
            </a:lvl5pPr>
            <a:lvl6pPr lvl="5" algn="ctr" rtl="0">
              <a:spcBef>
                <a:spcPts val="0"/>
              </a:spcBef>
              <a:spcAft>
                <a:spcPts val="0"/>
              </a:spcAft>
              <a:buClr>
                <a:schemeClr val="lt2"/>
              </a:buClr>
              <a:buSzPts val="6000"/>
              <a:buNone/>
              <a:defRPr sz="6000">
                <a:solidFill>
                  <a:schemeClr val="lt2"/>
                </a:solidFill>
              </a:defRPr>
            </a:lvl6pPr>
            <a:lvl7pPr lvl="6" algn="ctr" rtl="0">
              <a:spcBef>
                <a:spcPts val="0"/>
              </a:spcBef>
              <a:spcAft>
                <a:spcPts val="0"/>
              </a:spcAft>
              <a:buClr>
                <a:schemeClr val="lt2"/>
              </a:buClr>
              <a:buSzPts val="6000"/>
              <a:buNone/>
              <a:defRPr sz="6000">
                <a:solidFill>
                  <a:schemeClr val="lt2"/>
                </a:solidFill>
              </a:defRPr>
            </a:lvl7pPr>
            <a:lvl8pPr lvl="7" algn="ctr" rtl="0">
              <a:spcBef>
                <a:spcPts val="0"/>
              </a:spcBef>
              <a:spcAft>
                <a:spcPts val="0"/>
              </a:spcAft>
              <a:buClr>
                <a:schemeClr val="lt2"/>
              </a:buClr>
              <a:buSzPts val="6000"/>
              <a:buNone/>
              <a:defRPr sz="6000">
                <a:solidFill>
                  <a:schemeClr val="lt2"/>
                </a:solidFill>
              </a:defRPr>
            </a:lvl8pPr>
            <a:lvl9pPr lvl="8" algn="ctr" rtl="0">
              <a:spcBef>
                <a:spcPts val="0"/>
              </a:spcBef>
              <a:spcAft>
                <a:spcPts val="0"/>
              </a:spcAft>
              <a:buClr>
                <a:schemeClr val="lt2"/>
              </a:buClr>
              <a:buSzPts val="6000"/>
              <a:buNone/>
              <a:defRPr sz="6000">
                <a:solidFill>
                  <a:schemeClr val="lt2"/>
                </a:solidFill>
              </a:defRPr>
            </a:lvl9pPr>
          </a:lstStyle>
          <a:p>
            <a:endParaRPr/>
          </a:p>
        </p:txBody>
      </p:sp>
      <p:cxnSp>
        <p:nvCxnSpPr>
          <p:cNvPr id="765" name="Google Shape;765;p170"/>
          <p:cNvCxnSpPr/>
          <p:nvPr/>
        </p:nvCxnSpPr>
        <p:spPr>
          <a:xfrm>
            <a:off x="8898900" y="-70075"/>
            <a:ext cx="0" cy="2294700"/>
          </a:xfrm>
          <a:prstGeom prst="straightConnector1">
            <a:avLst/>
          </a:prstGeom>
          <a:noFill/>
          <a:ln w="28575" cap="flat" cmpd="sng">
            <a:solidFill>
              <a:srgbClr val="F4EFEA"/>
            </a:solidFill>
            <a:prstDash val="solid"/>
            <a:round/>
            <a:headEnd type="none" w="med" len="med"/>
            <a:tailEnd type="none" w="med" len="med"/>
          </a:ln>
        </p:spPr>
      </p:cxnSp>
      <p:sp>
        <p:nvSpPr>
          <p:cNvPr id="766" name="Google Shape;766;p170"/>
          <p:cNvSpPr txBox="1">
            <a:spLocks noGrp="1"/>
          </p:cNvSpPr>
          <p:nvPr>
            <p:ph type="ctrTitle" idx="2"/>
          </p:nvPr>
        </p:nvSpPr>
        <p:spPr>
          <a:xfrm rot="5400000">
            <a:off x="6685800" y="2283675"/>
            <a:ext cx="4426200" cy="1956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4EFEA"/>
              </a:buClr>
              <a:buSzPts val="1100"/>
              <a:buNone/>
              <a:defRPr sz="1100" b="1">
                <a:solidFill>
                  <a:srgbClr val="F4EFEA"/>
                </a:solidFill>
              </a:defRPr>
            </a:lvl1pPr>
            <a:lvl2pPr lvl="1" algn="r" rtl="0">
              <a:spcBef>
                <a:spcPts val="0"/>
              </a:spcBef>
              <a:spcAft>
                <a:spcPts val="0"/>
              </a:spcAft>
              <a:buClr>
                <a:srgbClr val="434343"/>
              </a:buClr>
              <a:buSzPts val="6000"/>
              <a:buNone/>
              <a:defRPr sz="6000">
                <a:solidFill>
                  <a:srgbClr val="434343"/>
                </a:solidFill>
              </a:defRPr>
            </a:lvl2pPr>
            <a:lvl3pPr lvl="2" algn="r" rtl="0">
              <a:spcBef>
                <a:spcPts val="0"/>
              </a:spcBef>
              <a:spcAft>
                <a:spcPts val="0"/>
              </a:spcAft>
              <a:buClr>
                <a:srgbClr val="434343"/>
              </a:buClr>
              <a:buSzPts val="6000"/>
              <a:buNone/>
              <a:defRPr sz="6000">
                <a:solidFill>
                  <a:srgbClr val="434343"/>
                </a:solidFill>
              </a:defRPr>
            </a:lvl3pPr>
            <a:lvl4pPr lvl="3" algn="r" rtl="0">
              <a:spcBef>
                <a:spcPts val="0"/>
              </a:spcBef>
              <a:spcAft>
                <a:spcPts val="0"/>
              </a:spcAft>
              <a:buClr>
                <a:srgbClr val="434343"/>
              </a:buClr>
              <a:buSzPts val="6000"/>
              <a:buNone/>
              <a:defRPr sz="6000">
                <a:solidFill>
                  <a:srgbClr val="434343"/>
                </a:solidFill>
              </a:defRPr>
            </a:lvl4pPr>
            <a:lvl5pPr lvl="4" algn="r" rtl="0">
              <a:spcBef>
                <a:spcPts val="0"/>
              </a:spcBef>
              <a:spcAft>
                <a:spcPts val="0"/>
              </a:spcAft>
              <a:buClr>
                <a:srgbClr val="434343"/>
              </a:buClr>
              <a:buSzPts val="6000"/>
              <a:buNone/>
              <a:defRPr sz="6000">
                <a:solidFill>
                  <a:srgbClr val="434343"/>
                </a:solidFill>
              </a:defRPr>
            </a:lvl5pPr>
            <a:lvl6pPr lvl="5" algn="r" rtl="0">
              <a:spcBef>
                <a:spcPts val="0"/>
              </a:spcBef>
              <a:spcAft>
                <a:spcPts val="0"/>
              </a:spcAft>
              <a:buClr>
                <a:srgbClr val="434343"/>
              </a:buClr>
              <a:buSzPts val="6000"/>
              <a:buNone/>
              <a:defRPr sz="6000">
                <a:solidFill>
                  <a:srgbClr val="434343"/>
                </a:solidFill>
              </a:defRPr>
            </a:lvl6pPr>
            <a:lvl7pPr lvl="6" algn="r" rtl="0">
              <a:spcBef>
                <a:spcPts val="0"/>
              </a:spcBef>
              <a:spcAft>
                <a:spcPts val="0"/>
              </a:spcAft>
              <a:buClr>
                <a:srgbClr val="434343"/>
              </a:buClr>
              <a:buSzPts val="6000"/>
              <a:buNone/>
              <a:defRPr sz="6000">
                <a:solidFill>
                  <a:srgbClr val="434343"/>
                </a:solidFill>
              </a:defRPr>
            </a:lvl7pPr>
            <a:lvl8pPr lvl="7" algn="r" rtl="0">
              <a:spcBef>
                <a:spcPts val="0"/>
              </a:spcBef>
              <a:spcAft>
                <a:spcPts val="0"/>
              </a:spcAft>
              <a:buClr>
                <a:srgbClr val="434343"/>
              </a:buClr>
              <a:buSzPts val="6000"/>
              <a:buNone/>
              <a:defRPr sz="6000">
                <a:solidFill>
                  <a:srgbClr val="434343"/>
                </a:solidFill>
              </a:defRPr>
            </a:lvl8pPr>
            <a:lvl9pPr lvl="8" algn="r" rtl="0">
              <a:spcBef>
                <a:spcPts val="0"/>
              </a:spcBef>
              <a:spcAft>
                <a:spcPts val="0"/>
              </a:spcAft>
              <a:buClr>
                <a:srgbClr val="434343"/>
              </a:buClr>
              <a:buSzPts val="6000"/>
              <a:buNone/>
              <a:defRPr sz="6000">
                <a:solidFill>
                  <a:srgbClr val="434343"/>
                </a:solidFill>
              </a:defRPr>
            </a:lvl9pPr>
          </a:lstStyle>
          <a:p>
            <a:endParaRPr/>
          </a:p>
        </p:txBody>
      </p:sp>
      <p:cxnSp>
        <p:nvCxnSpPr>
          <p:cNvPr id="767" name="Google Shape;767;p170"/>
          <p:cNvCxnSpPr/>
          <p:nvPr/>
        </p:nvCxnSpPr>
        <p:spPr>
          <a:xfrm>
            <a:off x="-41625" y="1448763"/>
            <a:ext cx="5402400" cy="0"/>
          </a:xfrm>
          <a:prstGeom prst="straightConnector1">
            <a:avLst/>
          </a:prstGeom>
          <a:noFill/>
          <a:ln w="38100" cap="flat" cmpd="sng">
            <a:solidFill>
              <a:schemeClr val="accent1"/>
            </a:solidFill>
            <a:prstDash val="solid"/>
            <a:round/>
            <a:headEnd type="none" w="med" len="med"/>
            <a:tailEnd type="none" w="med" len="med"/>
          </a:ln>
        </p:spPr>
      </p:cxnSp>
      <p:cxnSp>
        <p:nvCxnSpPr>
          <p:cNvPr id="768" name="Google Shape;768;p170"/>
          <p:cNvCxnSpPr/>
          <p:nvPr/>
        </p:nvCxnSpPr>
        <p:spPr>
          <a:xfrm>
            <a:off x="-41625" y="3185538"/>
            <a:ext cx="8182800" cy="0"/>
          </a:xfrm>
          <a:prstGeom prst="straightConnector1">
            <a:avLst/>
          </a:prstGeom>
          <a:noFill/>
          <a:ln w="38100" cap="flat" cmpd="sng">
            <a:solidFill>
              <a:schemeClr val="accent1"/>
            </a:solidFill>
            <a:prstDash val="solid"/>
            <a:round/>
            <a:headEnd type="none" w="med" len="med"/>
            <a:tailEnd type="none" w="med" len="med"/>
          </a:ln>
        </p:spPr>
      </p:cxnSp>
      <p:sp>
        <p:nvSpPr>
          <p:cNvPr id="769" name="Google Shape;769;p170"/>
          <p:cNvSpPr txBox="1">
            <a:spLocks noGrp="1"/>
          </p:cNvSpPr>
          <p:nvPr>
            <p:ph type="subTitle" idx="1"/>
          </p:nvPr>
        </p:nvSpPr>
        <p:spPr>
          <a:xfrm>
            <a:off x="1337400" y="3318750"/>
            <a:ext cx="6469200" cy="4497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600">
                <a:solidFill>
                  <a:schemeClr val="accent1"/>
                </a:solidFill>
                <a:latin typeface="Oswald"/>
                <a:ea typeface="Oswald"/>
                <a:cs typeface="Oswald"/>
                <a:sym typeface="Oswald"/>
              </a:defRPr>
            </a:lvl1pPr>
            <a:lvl2pPr lvl="1" algn="ctr" rtl="0">
              <a:spcBef>
                <a:spcPts val="1200"/>
              </a:spcBef>
              <a:spcAft>
                <a:spcPts val="0"/>
              </a:spcAft>
              <a:buNone/>
              <a:defRPr sz="1600">
                <a:solidFill>
                  <a:schemeClr val="accent1"/>
                </a:solidFill>
                <a:latin typeface="Oswald"/>
                <a:ea typeface="Oswald"/>
                <a:cs typeface="Oswald"/>
                <a:sym typeface="Oswald"/>
              </a:defRPr>
            </a:lvl2pPr>
            <a:lvl3pPr lvl="2" algn="ctr" rtl="0">
              <a:spcBef>
                <a:spcPts val="1200"/>
              </a:spcBef>
              <a:spcAft>
                <a:spcPts val="0"/>
              </a:spcAft>
              <a:buNone/>
              <a:defRPr sz="1600">
                <a:solidFill>
                  <a:schemeClr val="accent1"/>
                </a:solidFill>
                <a:latin typeface="Oswald"/>
                <a:ea typeface="Oswald"/>
                <a:cs typeface="Oswald"/>
                <a:sym typeface="Oswald"/>
              </a:defRPr>
            </a:lvl3pPr>
            <a:lvl4pPr lvl="3" algn="ctr" rtl="0">
              <a:spcBef>
                <a:spcPts val="1200"/>
              </a:spcBef>
              <a:spcAft>
                <a:spcPts val="0"/>
              </a:spcAft>
              <a:buNone/>
              <a:defRPr sz="1600">
                <a:solidFill>
                  <a:schemeClr val="accent1"/>
                </a:solidFill>
                <a:latin typeface="Oswald"/>
                <a:ea typeface="Oswald"/>
                <a:cs typeface="Oswald"/>
                <a:sym typeface="Oswald"/>
              </a:defRPr>
            </a:lvl4pPr>
            <a:lvl5pPr lvl="4" algn="ctr" rtl="0">
              <a:spcBef>
                <a:spcPts val="1200"/>
              </a:spcBef>
              <a:spcAft>
                <a:spcPts val="0"/>
              </a:spcAft>
              <a:buNone/>
              <a:defRPr sz="1600">
                <a:solidFill>
                  <a:schemeClr val="accent1"/>
                </a:solidFill>
                <a:latin typeface="Oswald"/>
                <a:ea typeface="Oswald"/>
                <a:cs typeface="Oswald"/>
                <a:sym typeface="Oswald"/>
              </a:defRPr>
            </a:lvl5pPr>
            <a:lvl6pPr lvl="5" algn="ctr" rtl="0">
              <a:spcBef>
                <a:spcPts val="1200"/>
              </a:spcBef>
              <a:spcAft>
                <a:spcPts val="0"/>
              </a:spcAft>
              <a:buNone/>
              <a:defRPr sz="1600">
                <a:solidFill>
                  <a:schemeClr val="accent1"/>
                </a:solidFill>
                <a:latin typeface="Oswald"/>
                <a:ea typeface="Oswald"/>
                <a:cs typeface="Oswald"/>
                <a:sym typeface="Oswald"/>
              </a:defRPr>
            </a:lvl6pPr>
            <a:lvl7pPr lvl="6" algn="ctr" rtl="0">
              <a:spcBef>
                <a:spcPts val="1200"/>
              </a:spcBef>
              <a:spcAft>
                <a:spcPts val="0"/>
              </a:spcAft>
              <a:buNone/>
              <a:defRPr sz="1600">
                <a:solidFill>
                  <a:schemeClr val="accent1"/>
                </a:solidFill>
                <a:latin typeface="Oswald"/>
                <a:ea typeface="Oswald"/>
                <a:cs typeface="Oswald"/>
                <a:sym typeface="Oswald"/>
              </a:defRPr>
            </a:lvl7pPr>
            <a:lvl8pPr lvl="7" algn="ctr" rtl="0">
              <a:spcBef>
                <a:spcPts val="1200"/>
              </a:spcBef>
              <a:spcAft>
                <a:spcPts val="0"/>
              </a:spcAft>
              <a:buNone/>
              <a:defRPr sz="1600">
                <a:solidFill>
                  <a:schemeClr val="accent1"/>
                </a:solidFill>
                <a:latin typeface="Oswald"/>
                <a:ea typeface="Oswald"/>
                <a:cs typeface="Oswald"/>
                <a:sym typeface="Oswald"/>
              </a:defRPr>
            </a:lvl8pPr>
            <a:lvl9pPr lvl="8" algn="ctr" rtl="0">
              <a:spcBef>
                <a:spcPts val="1200"/>
              </a:spcBef>
              <a:spcAft>
                <a:spcPts val="1200"/>
              </a:spcAft>
              <a:buNone/>
              <a:defRPr sz="1600">
                <a:solidFill>
                  <a:schemeClr val="accent1"/>
                </a:solidFill>
                <a:latin typeface="Oswald"/>
                <a:ea typeface="Oswald"/>
                <a:cs typeface="Oswald"/>
                <a:sym typeface="Oswald"/>
              </a:defRPr>
            </a:lvl9pPr>
          </a:lstStyle>
          <a:p>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Title and text 7">
  <p:cSld name="CUSTOM_3_2">
    <p:spTree>
      <p:nvGrpSpPr>
        <p:cNvPr id="1" name="Shape 770"/>
        <p:cNvGrpSpPr/>
        <p:nvPr/>
      </p:nvGrpSpPr>
      <p:grpSpPr>
        <a:xfrm>
          <a:off x="0" y="0"/>
          <a:ext cx="0" cy="0"/>
          <a:chOff x="0" y="0"/>
          <a:chExt cx="0" cy="0"/>
        </a:xfrm>
      </p:grpSpPr>
      <p:sp>
        <p:nvSpPr>
          <p:cNvPr id="771" name="Google Shape;771;p171"/>
          <p:cNvSpPr txBox="1">
            <a:spLocks noGrp="1"/>
          </p:cNvSpPr>
          <p:nvPr>
            <p:ph type="title"/>
          </p:nvPr>
        </p:nvSpPr>
        <p:spPr>
          <a:xfrm>
            <a:off x="1994850" y="1697488"/>
            <a:ext cx="5154300" cy="112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000"/>
              <a:buNone/>
              <a:defRPr sz="9000"/>
            </a:lvl1pPr>
            <a:lvl2pPr lvl="1" algn="ctr" rtl="0">
              <a:spcBef>
                <a:spcPts val="0"/>
              </a:spcBef>
              <a:spcAft>
                <a:spcPts val="0"/>
              </a:spcAft>
              <a:buSzPts val="9000"/>
              <a:buNone/>
              <a:defRPr sz="9000"/>
            </a:lvl2pPr>
            <a:lvl3pPr lvl="2" algn="ctr" rtl="0">
              <a:spcBef>
                <a:spcPts val="0"/>
              </a:spcBef>
              <a:spcAft>
                <a:spcPts val="0"/>
              </a:spcAft>
              <a:buSzPts val="9000"/>
              <a:buNone/>
              <a:defRPr sz="9000"/>
            </a:lvl3pPr>
            <a:lvl4pPr lvl="3" algn="ctr" rtl="0">
              <a:spcBef>
                <a:spcPts val="0"/>
              </a:spcBef>
              <a:spcAft>
                <a:spcPts val="0"/>
              </a:spcAft>
              <a:buSzPts val="9000"/>
              <a:buNone/>
              <a:defRPr sz="9000"/>
            </a:lvl4pPr>
            <a:lvl5pPr lvl="4" algn="ctr" rtl="0">
              <a:spcBef>
                <a:spcPts val="0"/>
              </a:spcBef>
              <a:spcAft>
                <a:spcPts val="0"/>
              </a:spcAft>
              <a:buSzPts val="9000"/>
              <a:buNone/>
              <a:defRPr sz="9000"/>
            </a:lvl5pPr>
            <a:lvl6pPr lvl="5" algn="ctr" rtl="0">
              <a:spcBef>
                <a:spcPts val="0"/>
              </a:spcBef>
              <a:spcAft>
                <a:spcPts val="0"/>
              </a:spcAft>
              <a:buSzPts val="9000"/>
              <a:buNone/>
              <a:defRPr sz="9000"/>
            </a:lvl6pPr>
            <a:lvl7pPr lvl="6" algn="ctr" rtl="0">
              <a:spcBef>
                <a:spcPts val="0"/>
              </a:spcBef>
              <a:spcAft>
                <a:spcPts val="0"/>
              </a:spcAft>
              <a:buSzPts val="9000"/>
              <a:buNone/>
              <a:defRPr sz="9000"/>
            </a:lvl7pPr>
            <a:lvl8pPr lvl="7" algn="ctr" rtl="0">
              <a:spcBef>
                <a:spcPts val="0"/>
              </a:spcBef>
              <a:spcAft>
                <a:spcPts val="0"/>
              </a:spcAft>
              <a:buSzPts val="9000"/>
              <a:buNone/>
              <a:defRPr sz="9000"/>
            </a:lvl8pPr>
            <a:lvl9pPr lvl="8" algn="ctr" rtl="0">
              <a:spcBef>
                <a:spcPts val="0"/>
              </a:spcBef>
              <a:spcAft>
                <a:spcPts val="0"/>
              </a:spcAft>
              <a:buSzPts val="9000"/>
              <a:buNone/>
              <a:defRPr sz="9000"/>
            </a:lvl9pPr>
          </a:lstStyle>
          <a:p>
            <a:endParaRPr/>
          </a:p>
        </p:txBody>
      </p:sp>
      <p:sp>
        <p:nvSpPr>
          <p:cNvPr id="772" name="Google Shape;772;p171"/>
          <p:cNvSpPr txBox="1">
            <a:spLocks noGrp="1"/>
          </p:cNvSpPr>
          <p:nvPr>
            <p:ph type="subTitle" idx="1"/>
          </p:nvPr>
        </p:nvSpPr>
        <p:spPr>
          <a:xfrm>
            <a:off x="2299500" y="2972150"/>
            <a:ext cx="4545000" cy="55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cxnSp>
        <p:nvCxnSpPr>
          <p:cNvPr id="773" name="Google Shape;773;p171"/>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774" name="Google Shape;774;p171"/>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Title &amp; subtitle slide 1 1 2">
  <p:cSld name="SECTION_HEADER_1_1_2">
    <p:bg>
      <p:bgPr>
        <a:solidFill>
          <a:srgbClr val="2D2929"/>
        </a:solidFill>
        <a:effectLst/>
      </p:bgPr>
    </p:bg>
    <p:spTree>
      <p:nvGrpSpPr>
        <p:cNvPr id="1" name="Shape 775"/>
        <p:cNvGrpSpPr/>
        <p:nvPr/>
      </p:nvGrpSpPr>
      <p:grpSpPr>
        <a:xfrm>
          <a:off x="0" y="0"/>
          <a:ext cx="0" cy="0"/>
          <a:chOff x="0" y="0"/>
          <a:chExt cx="0" cy="0"/>
        </a:xfrm>
      </p:grpSpPr>
      <p:cxnSp>
        <p:nvCxnSpPr>
          <p:cNvPr id="776" name="Google Shape;776;p172"/>
          <p:cNvCxnSpPr/>
          <p:nvPr/>
        </p:nvCxnSpPr>
        <p:spPr>
          <a:xfrm>
            <a:off x="8898900" y="-70075"/>
            <a:ext cx="0" cy="2294700"/>
          </a:xfrm>
          <a:prstGeom prst="straightConnector1">
            <a:avLst/>
          </a:prstGeom>
          <a:noFill/>
          <a:ln w="28575" cap="flat" cmpd="sng">
            <a:solidFill>
              <a:schemeClr val="lt2"/>
            </a:solidFill>
            <a:prstDash val="solid"/>
            <a:round/>
            <a:headEnd type="none" w="med" len="med"/>
            <a:tailEnd type="none" w="med" len="med"/>
          </a:ln>
        </p:spPr>
      </p:cxnSp>
      <p:sp>
        <p:nvSpPr>
          <p:cNvPr id="777" name="Google Shape;777;p172"/>
          <p:cNvSpPr txBox="1">
            <a:spLocks noGrp="1"/>
          </p:cNvSpPr>
          <p:nvPr>
            <p:ph type="title"/>
          </p:nvPr>
        </p:nvSpPr>
        <p:spPr>
          <a:xfrm>
            <a:off x="516875" y="168375"/>
            <a:ext cx="3642900" cy="14223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3000"/>
              <a:buNone/>
              <a:defRPr b="1">
                <a:solidFill>
                  <a:schemeClr val="lt2"/>
                </a:solidFill>
              </a:defRPr>
            </a:lvl1pPr>
            <a:lvl2pPr lvl="1" rtl="0">
              <a:spcBef>
                <a:spcPts val="0"/>
              </a:spcBef>
              <a:spcAft>
                <a:spcPts val="0"/>
              </a:spcAft>
              <a:buClr>
                <a:schemeClr val="lt2"/>
              </a:buClr>
              <a:buSzPts val="3000"/>
              <a:buNone/>
              <a:defRPr>
                <a:solidFill>
                  <a:schemeClr val="lt2"/>
                </a:solidFill>
              </a:defRPr>
            </a:lvl2pPr>
            <a:lvl3pPr lvl="2" rtl="0">
              <a:spcBef>
                <a:spcPts val="0"/>
              </a:spcBef>
              <a:spcAft>
                <a:spcPts val="0"/>
              </a:spcAft>
              <a:buClr>
                <a:schemeClr val="lt2"/>
              </a:buClr>
              <a:buSzPts val="3000"/>
              <a:buNone/>
              <a:defRPr>
                <a:solidFill>
                  <a:schemeClr val="lt2"/>
                </a:solidFill>
              </a:defRPr>
            </a:lvl3pPr>
            <a:lvl4pPr lvl="3" rtl="0">
              <a:spcBef>
                <a:spcPts val="0"/>
              </a:spcBef>
              <a:spcAft>
                <a:spcPts val="0"/>
              </a:spcAft>
              <a:buClr>
                <a:schemeClr val="lt2"/>
              </a:buClr>
              <a:buSzPts val="3000"/>
              <a:buNone/>
              <a:defRPr>
                <a:solidFill>
                  <a:schemeClr val="lt2"/>
                </a:solidFill>
              </a:defRPr>
            </a:lvl4pPr>
            <a:lvl5pPr lvl="4" rtl="0">
              <a:spcBef>
                <a:spcPts val="0"/>
              </a:spcBef>
              <a:spcAft>
                <a:spcPts val="0"/>
              </a:spcAft>
              <a:buClr>
                <a:schemeClr val="lt2"/>
              </a:buClr>
              <a:buSzPts val="3000"/>
              <a:buNone/>
              <a:defRPr>
                <a:solidFill>
                  <a:schemeClr val="lt2"/>
                </a:solidFill>
              </a:defRPr>
            </a:lvl5pPr>
            <a:lvl6pPr lvl="5" rtl="0">
              <a:spcBef>
                <a:spcPts val="0"/>
              </a:spcBef>
              <a:spcAft>
                <a:spcPts val="0"/>
              </a:spcAft>
              <a:buClr>
                <a:schemeClr val="lt2"/>
              </a:buClr>
              <a:buSzPts val="3000"/>
              <a:buNone/>
              <a:defRPr>
                <a:solidFill>
                  <a:schemeClr val="lt2"/>
                </a:solidFill>
              </a:defRPr>
            </a:lvl6pPr>
            <a:lvl7pPr lvl="6" rtl="0">
              <a:spcBef>
                <a:spcPts val="0"/>
              </a:spcBef>
              <a:spcAft>
                <a:spcPts val="0"/>
              </a:spcAft>
              <a:buClr>
                <a:schemeClr val="lt2"/>
              </a:buClr>
              <a:buSzPts val="3000"/>
              <a:buNone/>
              <a:defRPr>
                <a:solidFill>
                  <a:schemeClr val="lt2"/>
                </a:solidFill>
              </a:defRPr>
            </a:lvl7pPr>
            <a:lvl8pPr lvl="7" rtl="0">
              <a:spcBef>
                <a:spcPts val="0"/>
              </a:spcBef>
              <a:spcAft>
                <a:spcPts val="0"/>
              </a:spcAft>
              <a:buClr>
                <a:schemeClr val="lt2"/>
              </a:buClr>
              <a:buSzPts val="3000"/>
              <a:buNone/>
              <a:defRPr>
                <a:solidFill>
                  <a:schemeClr val="lt2"/>
                </a:solidFill>
              </a:defRPr>
            </a:lvl8pPr>
            <a:lvl9pPr lvl="8" rtl="0">
              <a:spcBef>
                <a:spcPts val="0"/>
              </a:spcBef>
              <a:spcAft>
                <a:spcPts val="0"/>
              </a:spcAft>
              <a:buClr>
                <a:schemeClr val="lt2"/>
              </a:buClr>
              <a:buSzPts val="3000"/>
              <a:buNone/>
              <a:defRPr>
                <a:solidFill>
                  <a:schemeClr val="lt2"/>
                </a:solidFill>
              </a:defRPr>
            </a:lvl9pPr>
          </a:lstStyle>
          <a:p>
            <a:endParaRPr/>
          </a:p>
        </p:txBody>
      </p:sp>
      <p:sp>
        <p:nvSpPr>
          <p:cNvPr id="778" name="Google Shape;778;p172"/>
          <p:cNvSpPr txBox="1">
            <a:spLocks noGrp="1"/>
          </p:cNvSpPr>
          <p:nvPr>
            <p:ph type="subTitle" idx="1"/>
          </p:nvPr>
        </p:nvSpPr>
        <p:spPr>
          <a:xfrm>
            <a:off x="515800" y="2224625"/>
            <a:ext cx="4578600" cy="26589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lt2"/>
                </a:solidFill>
              </a:defRPr>
            </a:lvl1pPr>
            <a:lvl2pPr lvl="1" rtl="0">
              <a:spcBef>
                <a:spcPts val="1200"/>
              </a:spcBef>
              <a:spcAft>
                <a:spcPts val="0"/>
              </a:spcAft>
              <a:buNone/>
              <a:defRPr>
                <a:solidFill>
                  <a:schemeClr val="lt2"/>
                </a:solidFill>
              </a:defRPr>
            </a:lvl2pPr>
            <a:lvl3pPr lvl="2" rtl="0">
              <a:spcBef>
                <a:spcPts val="1200"/>
              </a:spcBef>
              <a:spcAft>
                <a:spcPts val="0"/>
              </a:spcAft>
              <a:buNone/>
              <a:defRPr>
                <a:solidFill>
                  <a:schemeClr val="lt2"/>
                </a:solidFill>
              </a:defRPr>
            </a:lvl3pPr>
            <a:lvl4pPr lvl="3" rtl="0">
              <a:spcBef>
                <a:spcPts val="1200"/>
              </a:spcBef>
              <a:spcAft>
                <a:spcPts val="0"/>
              </a:spcAft>
              <a:buNone/>
              <a:defRPr>
                <a:solidFill>
                  <a:schemeClr val="lt2"/>
                </a:solidFill>
              </a:defRPr>
            </a:lvl4pPr>
            <a:lvl5pPr lvl="4" rtl="0">
              <a:spcBef>
                <a:spcPts val="1200"/>
              </a:spcBef>
              <a:spcAft>
                <a:spcPts val="0"/>
              </a:spcAft>
              <a:buNone/>
              <a:defRPr>
                <a:solidFill>
                  <a:schemeClr val="lt2"/>
                </a:solidFill>
              </a:defRPr>
            </a:lvl5pPr>
            <a:lvl6pPr lvl="5" rtl="0">
              <a:spcBef>
                <a:spcPts val="1200"/>
              </a:spcBef>
              <a:spcAft>
                <a:spcPts val="0"/>
              </a:spcAft>
              <a:buNone/>
              <a:defRPr>
                <a:solidFill>
                  <a:schemeClr val="lt2"/>
                </a:solidFill>
              </a:defRPr>
            </a:lvl6pPr>
            <a:lvl7pPr lvl="6" rtl="0">
              <a:spcBef>
                <a:spcPts val="1200"/>
              </a:spcBef>
              <a:spcAft>
                <a:spcPts val="0"/>
              </a:spcAft>
              <a:buNone/>
              <a:defRPr>
                <a:solidFill>
                  <a:schemeClr val="lt2"/>
                </a:solidFill>
              </a:defRPr>
            </a:lvl7pPr>
            <a:lvl8pPr lvl="7" rtl="0">
              <a:spcBef>
                <a:spcPts val="1200"/>
              </a:spcBef>
              <a:spcAft>
                <a:spcPts val="0"/>
              </a:spcAft>
              <a:buNone/>
              <a:defRPr>
                <a:solidFill>
                  <a:schemeClr val="lt2"/>
                </a:solidFill>
              </a:defRPr>
            </a:lvl8pPr>
            <a:lvl9pPr lvl="8" rtl="0">
              <a:spcBef>
                <a:spcPts val="1200"/>
              </a:spcBef>
              <a:spcAft>
                <a:spcPts val="1200"/>
              </a:spcAft>
              <a:buNone/>
              <a:defRPr>
                <a:solidFill>
                  <a:schemeClr val="lt2"/>
                </a:solidFill>
              </a:defRPr>
            </a:lvl9pPr>
          </a:lstStyle>
          <a:p>
            <a:endParaRPr/>
          </a:p>
        </p:txBody>
      </p:sp>
      <p:sp>
        <p:nvSpPr>
          <p:cNvPr id="779" name="Google Shape;779;p172"/>
          <p:cNvSpPr txBox="1">
            <a:spLocks noGrp="1"/>
          </p:cNvSpPr>
          <p:nvPr>
            <p:ph type="ctrTitle" idx="2"/>
          </p:nvPr>
        </p:nvSpPr>
        <p:spPr>
          <a:xfrm rot="5400000">
            <a:off x="6685800" y="2283675"/>
            <a:ext cx="4426200" cy="195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2"/>
              </a:buClr>
              <a:buSzPts val="1100"/>
              <a:buNone/>
              <a:defRPr sz="1100" b="1">
                <a:solidFill>
                  <a:schemeClr val="lt2"/>
                </a:solidFill>
              </a:defRPr>
            </a:lvl1pPr>
            <a:lvl2pPr lvl="1" algn="r" rtl="0">
              <a:spcBef>
                <a:spcPts val="0"/>
              </a:spcBef>
              <a:spcAft>
                <a:spcPts val="0"/>
              </a:spcAft>
              <a:buClr>
                <a:schemeClr val="lt2"/>
              </a:buClr>
              <a:buSzPts val="6000"/>
              <a:buNone/>
              <a:defRPr sz="6000">
                <a:solidFill>
                  <a:schemeClr val="lt2"/>
                </a:solidFill>
              </a:defRPr>
            </a:lvl2pPr>
            <a:lvl3pPr lvl="2" algn="r" rtl="0">
              <a:spcBef>
                <a:spcPts val="0"/>
              </a:spcBef>
              <a:spcAft>
                <a:spcPts val="0"/>
              </a:spcAft>
              <a:buClr>
                <a:schemeClr val="lt2"/>
              </a:buClr>
              <a:buSzPts val="6000"/>
              <a:buNone/>
              <a:defRPr sz="6000">
                <a:solidFill>
                  <a:schemeClr val="lt2"/>
                </a:solidFill>
              </a:defRPr>
            </a:lvl3pPr>
            <a:lvl4pPr lvl="3" algn="r" rtl="0">
              <a:spcBef>
                <a:spcPts val="0"/>
              </a:spcBef>
              <a:spcAft>
                <a:spcPts val="0"/>
              </a:spcAft>
              <a:buClr>
                <a:schemeClr val="lt2"/>
              </a:buClr>
              <a:buSzPts val="6000"/>
              <a:buNone/>
              <a:defRPr sz="6000">
                <a:solidFill>
                  <a:schemeClr val="lt2"/>
                </a:solidFill>
              </a:defRPr>
            </a:lvl4pPr>
            <a:lvl5pPr lvl="4" algn="r" rtl="0">
              <a:spcBef>
                <a:spcPts val="0"/>
              </a:spcBef>
              <a:spcAft>
                <a:spcPts val="0"/>
              </a:spcAft>
              <a:buClr>
                <a:schemeClr val="lt2"/>
              </a:buClr>
              <a:buSzPts val="6000"/>
              <a:buNone/>
              <a:defRPr sz="6000">
                <a:solidFill>
                  <a:schemeClr val="lt2"/>
                </a:solidFill>
              </a:defRPr>
            </a:lvl5pPr>
            <a:lvl6pPr lvl="5" algn="r" rtl="0">
              <a:spcBef>
                <a:spcPts val="0"/>
              </a:spcBef>
              <a:spcAft>
                <a:spcPts val="0"/>
              </a:spcAft>
              <a:buClr>
                <a:schemeClr val="lt2"/>
              </a:buClr>
              <a:buSzPts val="6000"/>
              <a:buNone/>
              <a:defRPr sz="6000">
                <a:solidFill>
                  <a:schemeClr val="lt2"/>
                </a:solidFill>
              </a:defRPr>
            </a:lvl6pPr>
            <a:lvl7pPr lvl="6" algn="r" rtl="0">
              <a:spcBef>
                <a:spcPts val="0"/>
              </a:spcBef>
              <a:spcAft>
                <a:spcPts val="0"/>
              </a:spcAft>
              <a:buClr>
                <a:schemeClr val="lt2"/>
              </a:buClr>
              <a:buSzPts val="6000"/>
              <a:buNone/>
              <a:defRPr sz="6000">
                <a:solidFill>
                  <a:schemeClr val="lt2"/>
                </a:solidFill>
              </a:defRPr>
            </a:lvl7pPr>
            <a:lvl8pPr lvl="7" algn="r" rtl="0">
              <a:spcBef>
                <a:spcPts val="0"/>
              </a:spcBef>
              <a:spcAft>
                <a:spcPts val="0"/>
              </a:spcAft>
              <a:buClr>
                <a:schemeClr val="lt2"/>
              </a:buClr>
              <a:buSzPts val="6000"/>
              <a:buNone/>
              <a:defRPr sz="6000">
                <a:solidFill>
                  <a:schemeClr val="lt2"/>
                </a:solidFill>
              </a:defRPr>
            </a:lvl8pPr>
            <a:lvl9pPr lvl="8" algn="r" rtl="0">
              <a:spcBef>
                <a:spcPts val="0"/>
              </a:spcBef>
              <a:spcAft>
                <a:spcPts val="0"/>
              </a:spcAft>
              <a:buClr>
                <a:schemeClr val="lt2"/>
              </a:buClr>
              <a:buSzPts val="6000"/>
              <a:buNone/>
              <a:defRPr sz="6000">
                <a:solidFill>
                  <a:schemeClr val="lt2"/>
                </a:solidFill>
              </a:defRPr>
            </a:lvl9pPr>
          </a:lstStyle>
          <a:p>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Background 2">
  <p:cSld name="CUSTOM_24">
    <p:spTree>
      <p:nvGrpSpPr>
        <p:cNvPr id="1" name="Shape 780"/>
        <p:cNvGrpSpPr/>
        <p:nvPr/>
      </p:nvGrpSpPr>
      <p:grpSpPr>
        <a:xfrm>
          <a:off x="0" y="0"/>
          <a:ext cx="0" cy="0"/>
          <a:chOff x="0" y="0"/>
          <a:chExt cx="0" cy="0"/>
        </a:xfrm>
      </p:grpSpPr>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Title slide 1">
  <p:cSld name="TITLE_1">
    <p:spTree>
      <p:nvGrpSpPr>
        <p:cNvPr id="1" name="Shape 781"/>
        <p:cNvGrpSpPr/>
        <p:nvPr/>
      </p:nvGrpSpPr>
      <p:grpSpPr>
        <a:xfrm>
          <a:off x="0" y="0"/>
          <a:ext cx="0" cy="0"/>
          <a:chOff x="0" y="0"/>
          <a:chExt cx="0" cy="0"/>
        </a:xfrm>
      </p:grpSpPr>
      <p:sp>
        <p:nvSpPr>
          <p:cNvPr id="782" name="Google Shape;782;p174"/>
          <p:cNvSpPr txBox="1">
            <a:spLocks noGrp="1"/>
          </p:cNvSpPr>
          <p:nvPr>
            <p:ph type="ctrTitle"/>
          </p:nvPr>
        </p:nvSpPr>
        <p:spPr>
          <a:xfrm flipH="1">
            <a:off x="3197055" y="91898"/>
            <a:ext cx="5158200" cy="19959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1"/>
              </a:buClr>
              <a:buSzPts val="6000"/>
              <a:buNone/>
              <a:defRPr sz="5200">
                <a:solidFill>
                  <a:schemeClr val="accent1"/>
                </a:solidFill>
              </a:defRPr>
            </a:lvl1pPr>
            <a:lvl2pPr lvl="1" algn="ctr" rtl="0">
              <a:spcBef>
                <a:spcPts val="0"/>
              </a:spcBef>
              <a:spcAft>
                <a:spcPts val="0"/>
              </a:spcAft>
              <a:buClr>
                <a:schemeClr val="lt2"/>
              </a:buClr>
              <a:buSzPts val="5200"/>
              <a:buNone/>
              <a:defRPr sz="5200">
                <a:solidFill>
                  <a:schemeClr val="lt2"/>
                </a:solidFill>
              </a:defRPr>
            </a:lvl2pPr>
            <a:lvl3pPr lvl="2" algn="ctr" rtl="0">
              <a:spcBef>
                <a:spcPts val="0"/>
              </a:spcBef>
              <a:spcAft>
                <a:spcPts val="0"/>
              </a:spcAft>
              <a:buClr>
                <a:schemeClr val="lt2"/>
              </a:buClr>
              <a:buSzPts val="5200"/>
              <a:buNone/>
              <a:defRPr sz="5200">
                <a:solidFill>
                  <a:schemeClr val="lt2"/>
                </a:solidFill>
              </a:defRPr>
            </a:lvl3pPr>
            <a:lvl4pPr lvl="3" algn="ctr" rtl="0">
              <a:spcBef>
                <a:spcPts val="0"/>
              </a:spcBef>
              <a:spcAft>
                <a:spcPts val="0"/>
              </a:spcAft>
              <a:buClr>
                <a:schemeClr val="lt2"/>
              </a:buClr>
              <a:buSzPts val="5200"/>
              <a:buNone/>
              <a:defRPr sz="5200">
                <a:solidFill>
                  <a:schemeClr val="lt2"/>
                </a:solidFill>
              </a:defRPr>
            </a:lvl4pPr>
            <a:lvl5pPr lvl="4" algn="ctr" rtl="0">
              <a:spcBef>
                <a:spcPts val="0"/>
              </a:spcBef>
              <a:spcAft>
                <a:spcPts val="0"/>
              </a:spcAft>
              <a:buClr>
                <a:schemeClr val="lt2"/>
              </a:buClr>
              <a:buSzPts val="5200"/>
              <a:buNone/>
              <a:defRPr sz="5200">
                <a:solidFill>
                  <a:schemeClr val="lt2"/>
                </a:solidFill>
              </a:defRPr>
            </a:lvl5pPr>
            <a:lvl6pPr lvl="5" algn="ctr" rtl="0">
              <a:spcBef>
                <a:spcPts val="0"/>
              </a:spcBef>
              <a:spcAft>
                <a:spcPts val="0"/>
              </a:spcAft>
              <a:buClr>
                <a:schemeClr val="lt2"/>
              </a:buClr>
              <a:buSzPts val="5200"/>
              <a:buNone/>
              <a:defRPr sz="5200">
                <a:solidFill>
                  <a:schemeClr val="lt2"/>
                </a:solidFill>
              </a:defRPr>
            </a:lvl6pPr>
            <a:lvl7pPr lvl="6" algn="ctr" rtl="0">
              <a:spcBef>
                <a:spcPts val="0"/>
              </a:spcBef>
              <a:spcAft>
                <a:spcPts val="0"/>
              </a:spcAft>
              <a:buClr>
                <a:schemeClr val="lt2"/>
              </a:buClr>
              <a:buSzPts val="5200"/>
              <a:buNone/>
              <a:defRPr sz="5200">
                <a:solidFill>
                  <a:schemeClr val="lt2"/>
                </a:solidFill>
              </a:defRPr>
            </a:lvl7pPr>
            <a:lvl8pPr lvl="7" algn="ctr" rtl="0">
              <a:spcBef>
                <a:spcPts val="0"/>
              </a:spcBef>
              <a:spcAft>
                <a:spcPts val="0"/>
              </a:spcAft>
              <a:buClr>
                <a:schemeClr val="lt2"/>
              </a:buClr>
              <a:buSzPts val="5200"/>
              <a:buNone/>
              <a:defRPr sz="5200">
                <a:solidFill>
                  <a:schemeClr val="lt2"/>
                </a:solidFill>
              </a:defRPr>
            </a:lvl8pPr>
            <a:lvl9pPr lvl="8" algn="ctr" rtl="0">
              <a:spcBef>
                <a:spcPts val="0"/>
              </a:spcBef>
              <a:spcAft>
                <a:spcPts val="0"/>
              </a:spcAft>
              <a:buClr>
                <a:schemeClr val="lt2"/>
              </a:buClr>
              <a:buSzPts val="5200"/>
              <a:buNone/>
              <a:defRPr sz="5200">
                <a:solidFill>
                  <a:schemeClr val="lt2"/>
                </a:solidFill>
              </a:defRPr>
            </a:lvl9pPr>
          </a:lstStyle>
          <a:p>
            <a:endParaRPr/>
          </a:p>
        </p:txBody>
      </p:sp>
      <p:sp>
        <p:nvSpPr>
          <p:cNvPr id="783" name="Google Shape;783;p174"/>
          <p:cNvSpPr txBox="1">
            <a:spLocks noGrp="1"/>
          </p:cNvSpPr>
          <p:nvPr>
            <p:ph type="subTitle" idx="1"/>
          </p:nvPr>
        </p:nvSpPr>
        <p:spPr>
          <a:xfrm flipH="1">
            <a:off x="4077555" y="2013375"/>
            <a:ext cx="4277700" cy="670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400"/>
              <a:buNone/>
              <a:defRPr sz="1600">
                <a:solidFill>
                  <a:srgbClr val="000955"/>
                </a:solidFill>
              </a:defRPr>
            </a:lvl1pPr>
            <a:lvl2pPr lvl="1" algn="ctr" rtl="0">
              <a:lnSpc>
                <a:spcPct val="100000"/>
              </a:lnSpc>
              <a:spcBef>
                <a:spcPts val="0"/>
              </a:spcBef>
              <a:spcAft>
                <a:spcPts val="0"/>
              </a:spcAft>
              <a:buClr>
                <a:schemeClr val="lt2"/>
              </a:buClr>
              <a:buSzPts val="1400"/>
              <a:buNone/>
              <a:defRPr sz="1400">
                <a:solidFill>
                  <a:schemeClr val="lt2"/>
                </a:solidFill>
              </a:defRPr>
            </a:lvl2pPr>
            <a:lvl3pPr lvl="2" algn="ctr" rtl="0">
              <a:lnSpc>
                <a:spcPct val="100000"/>
              </a:lnSpc>
              <a:spcBef>
                <a:spcPts val="0"/>
              </a:spcBef>
              <a:spcAft>
                <a:spcPts val="0"/>
              </a:spcAft>
              <a:buClr>
                <a:schemeClr val="lt2"/>
              </a:buClr>
              <a:buSzPts val="1400"/>
              <a:buNone/>
              <a:defRPr sz="1400">
                <a:solidFill>
                  <a:schemeClr val="lt2"/>
                </a:solidFill>
              </a:defRPr>
            </a:lvl3pPr>
            <a:lvl4pPr lvl="3" algn="ctr" rtl="0">
              <a:lnSpc>
                <a:spcPct val="100000"/>
              </a:lnSpc>
              <a:spcBef>
                <a:spcPts val="0"/>
              </a:spcBef>
              <a:spcAft>
                <a:spcPts val="0"/>
              </a:spcAft>
              <a:buClr>
                <a:schemeClr val="lt2"/>
              </a:buClr>
              <a:buSzPts val="1400"/>
              <a:buNone/>
              <a:defRPr sz="1400">
                <a:solidFill>
                  <a:schemeClr val="lt2"/>
                </a:solidFill>
              </a:defRPr>
            </a:lvl4pPr>
            <a:lvl5pPr lvl="4" algn="ctr" rtl="0">
              <a:lnSpc>
                <a:spcPct val="100000"/>
              </a:lnSpc>
              <a:spcBef>
                <a:spcPts val="0"/>
              </a:spcBef>
              <a:spcAft>
                <a:spcPts val="0"/>
              </a:spcAft>
              <a:buClr>
                <a:schemeClr val="lt2"/>
              </a:buClr>
              <a:buSzPts val="1400"/>
              <a:buNone/>
              <a:defRPr sz="1400">
                <a:solidFill>
                  <a:schemeClr val="lt2"/>
                </a:solidFill>
              </a:defRPr>
            </a:lvl5pPr>
            <a:lvl6pPr lvl="5" algn="ctr" rtl="0">
              <a:lnSpc>
                <a:spcPct val="100000"/>
              </a:lnSpc>
              <a:spcBef>
                <a:spcPts val="0"/>
              </a:spcBef>
              <a:spcAft>
                <a:spcPts val="0"/>
              </a:spcAft>
              <a:buClr>
                <a:schemeClr val="lt2"/>
              </a:buClr>
              <a:buSzPts val="1400"/>
              <a:buNone/>
              <a:defRPr sz="1400">
                <a:solidFill>
                  <a:schemeClr val="lt2"/>
                </a:solidFill>
              </a:defRPr>
            </a:lvl6pPr>
            <a:lvl7pPr lvl="6" algn="ctr" rtl="0">
              <a:lnSpc>
                <a:spcPct val="100000"/>
              </a:lnSpc>
              <a:spcBef>
                <a:spcPts val="0"/>
              </a:spcBef>
              <a:spcAft>
                <a:spcPts val="0"/>
              </a:spcAft>
              <a:buClr>
                <a:schemeClr val="lt2"/>
              </a:buClr>
              <a:buSzPts val="1400"/>
              <a:buNone/>
              <a:defRPr sz="1400">
                <a:solidFill>
                  <a:schemeClr val="lt2"/>
                </a:solidFill>
              </a:defRPr>
            </a:lvl7pPr>
            <a:lvl8pPr lvl="7" algn="ctr" rtl="0">
              <a:lnSpc>
                <a:spcPct val="100000"/>
              </a:lnSpc>
              <a:spcBef>
                <a:spcPts val="0"/>
              </a:spcBef>
              <a:spcAft>
                <a:spcPts val="0"/>
              </a:spcAft>
              <a:buClr>
                <a:schemeClr val="lt2"/>
              </a:buClr>
              <a:buSzPts val="1400"/>
              <a:buNone/>
              <a:defRPr sz="1400">
                <a:solidFill>
                  <a:schemeClr val="lt2"/>
                </a:solidFill>
              </a:defRPr>
            </a:lvl8pPr>
            <a:lvl9pPr lvl="8" algn="ctr" rtl="0">
              <a:lnSpc>
                <a:spcPct val="100000"/>
              </a:lnSpc>
              <a:spcBef>
                <a:spcPts val="0"/>
              </a:spcBef>
              <a:spcAft>
                <a:spcPts val="0"/>
              </a:spcAft>
              <a:buClr>
                <a:schemeClr val="lt2"/>
              </a:buClr>
              <a:buSzPts val="1400"/>
              <a:buNone/>
              <a:defRPr sz="1400">
                <a:solidFill>
                  <a:schemeClr val="lt2"/>
                </a:solidFi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9"/>
        <p:cNvGrpSpPr/>
        <p:nvPr/>
      </p:nvGrpSpPr>
      <p:grpSpPr>
        <a:xfrm>
          <a:off x="0" y="0"/>
          <a:ext cx="0" cy="0"/>
          <a:chOff x="0" y="0"/>
          <a:chExt cx="0" cy="0"/>
        </a:xfrm>
      </p:grpSpPr>
      <p:sp>
        <p:nvSpPr>
          <p:cNvPr id="70" name="Google Shape;70;p19"/>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1" name="Google Shape;71;p19"/>
          <p:cNvSpPr txBox="1">
            <a:spLocks noGrp="1"/>
          </p:cNvSpPr>
          <p:nvPr>
            <p:ph type="subTitle" idx="1"/>
          </p:nvPr>
        </p:nvSpPr>
        <p:spPr>
          <a:xfrm>
            <a:off x="742050" y="2370006"/>
            <a:ext cx="2292300" cy="709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 name="Google Shape;72;p19"/>
          <p:cNvSpPr txBox="1">
            <a:spLocks noGrp="1"/>
          </p:cNvSpPr>
          <p:nvPr>
            <p:ph type="subTitle" idx="2"/>
          </p:nvPr>
        </p:nvSpPr>
        <p:spPr>
          <a:xfrm>
            <a:off x="6109653" y="3436806"/>
            <a:ext cx="2292300" cy="709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3" name="Google Shape;73;p19"/>
          <p:cNvSpPr txBox="1">
            <a:spLocks noGrp="1"/>
          </p:cNvSpPr>
          <p:nvPr>
            <p:ph type="subTitle" idx="3"/>
          </p:nvPr>
        </p:nvSpPr>
        <p:spPr>
          <a:xfrm>
            <a:off x="798668" y="1793397"/>
            <a:ext cx="2169900" cy="438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2000">
                <a:solidFill>
                  <a:schemeClr val="lt2"/>
                </a:solidFill>
                <a:latin typeface="Gilda Display"/>
                <a:ea typeface="Gilda Display"/>
                <a:cs typeface="Gilda Display"/>
                <a:sym typeface="Gilda Display"/>
              </a:defRPr>
            </a:lvl1pPr>
            <a:lvl2pPr lvl="1" algn="ctr" rtl="0">
              <a:lnSpc>
                <a:spcPct val="100000"/>
              </a:lnSpc>
              <a:spcBef>
                <a:spcPts val="0"/>
              </a:spcBef>
              <a:spcAft>
                <a:spcPts val="0"/>
              </a:spcAft>
              <a:buClr>
                <a:schemeClr val="dk1"/>
              </a:buClr>
              <a:buSzPts val="2000"/>
              <a:buNone/>
              <a:defRPr sz="2000">
                <a:solidFill>
                  <a:schemeClr val="dk1"/>
                </a:solidFill>
              </a:defRPr>
            </a:lvl2pPr>
            <a:lvl3pPr lvl="2" algn="ctr" rtl="0">
              <a:lnSpc>
                <a:spcPct val="100000"/>
              </a:lnSpc>
              <a:spcBef>
                <a:spcPts val="0"/>
              </a:spcBef>
              <a:spcAft>
                <a:spcPts val="0"/>
              </a:spcAft>
              <a:buClr>
                <a:schemeClr val="dk1"/>
              </a:buClr>
              <a:buSzPts val="2000"/>
              <a:buNone/>
              <a:defRPr sz="2000">
                <a:solidFill>
                  <a:schemeClr val="dk1"/>
                </a:solidFill>
              </a:defRPr>
            </a:lvl3pPr>
            <a:lvl4pPr lvl="3" algn="ctr" rtl="0">
              <a:lnSpc>
                <a:spcPct val="100000"/>
              </a:lnSpc>
              <a:spcBef>
                <a:spcPts val="0"/>
              </a:spcBef>
              <a:spcAft>
                <a:spcPts val="0"/>
              </a:spcAft>
              <a:buClr>
                <a:schemeClr val="dk1"/>
              </a:buClr>
              <a:buSzPts val="2000"/>
              <a:buNone/>
              <a:defRPr sz="2000">
                <a:solidFill>
                  <a:schemeClr val="dk1"/>
                </a:solidFill>
              </a:defRPr>
            </a:lvl4pPr>
            <a:lvl5pPr lvl="4" algn="ctr" rtl="0">
              <a:lnSpc>
                <a:spcPct val="100000"/>
              </a:lnSpc>
              <a:spcBef>
                <a:spcPts val="0"/>
              </a:spcBef>
              <a:spcAft>
                <a:spcPts val="0"/>
              </a:spcAft>
              <a:buClr>
                <a:schemeClr val="dk1"/>
              </a:buClr>
              <a:buSzPts val="2000"/>
              <a:buNone/>
              <a:defRPr sz="2000">
                <a:solidFill>
                  <a:schemeClr val="dk1"/>
                </a:solidFill>
              </a:defRPr>
            </a:lvl5pPr>
            <a:lvl6pPr lvl="5" algn="ctr" rtl="0">
              <a:lnSpc>
                <a:spcPct val="100000"/>
              </a:lnSpc>
              <a:spcBef>
                <a:spcPts val="0"/>
              </a:spcBef>
              <a:spcAft>
                <a:spcPts val="0"/>
              </a:spcAft>
              <a:buClr>
                <a:schemeClr val="dk1"/>
              </a:buClr>
              <a:buSzPts val="2000"/>
              <a:buNone/>
              <a:defRPr sz="2000">
                <a:solidFill>
                  <a:schemeClr val="dk1"/>
                </a:solidFill>
              </a:defRPr>
            </a:lvl6pPr>
            <a:lvl7pPr lvl="6" algn="ctr" rtl="0">
              <a:lnSpc>
                <a:spcPct val="100000"/>
              </a:lnSpc>
              <a:spcBef>
                <a:spcPts val="0"/>
              </a:spcBef>
              <a:spcAft>
                <a:spcPts val="0"/>
              </a:spcAft>
              <a:buClr>
                <a:schemeClr val="dk1"/>
              </a:buClr>
              <a:buSzPts val="2000"/>
              <a:buNone/>
              <a:defRPr sz="2000">
                <a:solidFill>
                  <a:schemeClr val="dk1"/>
                </a:solidFill>
              </a:defRPr>
            </a:lvl7pPr>
            <a:lvl8pPr lvl="7" algn="ctr" rtl="0">
              <a:lnSpc>
                <a:spcPct val="100000"/>
              </a:lnSpc>
              <a:spcBef>
                <a:spcPts val="0"/>
              </a:spcBef>
              <a:spcAft>
                <a:spcPts val="0"/>
              </a:spcAft>
              <a:buClr>
                <a:schemeClr val="dk1"/>
              </a:buClr>
              <a:buSzPts val="2000"/>
              <a:buNone/>
              <a:defRPr sz="2000">
                <a:solidFill>
                  <a:schemeClr val="dk1"/>
                </a:solidFill>
              </a:defRPr>
            </a:lvl8pPr>
            <a:lvl9pPr lvl="8" algn="ctr" rtl="0">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74" name="Google Shape;74;p19"/>
          <p:cNvSpPr txBox="1">
            <a:spLocks noGrp="1"/>
          </p:cNvSpPr>
          <p:nvPr>
            <p:ph type="subTitle" idx="4"/>
          </p:nvPr>
        </p:nvSpPr>
        <p:spPr>
          <a:xfrm>
            <a:off x="6166268" y="2860197"/>
            <a:ext cx="2169900" cy="438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2000">
                <a:solidFill>
                  <a:schemeClr val="lt2"/>
                </a:solidFill>
                <a:latin typeface="Gilda Display"/>
                <a:ea typeface="Gilda Display"/>
                <a:cs typeface="Gilda Display"/>
                <a:sym typeface="Gilda Display"/>
              </a:defRPr>
            </a:lvl1pPr>
            <a:lvl2pPr lvl="1" algn="ctr" rtl="0">
              <a:lnSpc>
                <a:spcPct val="100000"/>
              </a:lnSpc>
              <a:spcBef>
                <a:spcPts val="0"/>
              </a:spcBef>
              <a:spcAft>
                <a:spcPts val="0"/>
              </a:spcAft>
              <a:buClr>
                <a:schemeClr val="dk1"/>
              </a:buClr>
              <a:buSzPts val="2000"/>
              <a:buNone/>
              <a:defRPr sz="2000">
                <a:solidFill>
                  <a:schemeClr val="dk1"/>
                </a:solidFill>
              </a:defRPr>
            </a:lvl2pPr>
            <a:lvl3pPr lvl="2" algn="ctr" rtl="0">
              <a:lnSpc>
                <a:spcPct val="100000"/>
              </a:lnSpc>
              <a:spcBef>
                <a:spcPts val="0"/>
              </a:spcBef>
              <a:spcAft>
                <a:spcPts val="0"/>
              </a:spcAft>
              <a:buClr>
                <a:schemeClr val="dk1"/>
              </a:buClr>
              <a:buSzPts val="2000"/>
              <a:buNone/>
              <a:defRPr sz="2000">
                <a:solidFill>
                  <a:schemeClr val="dk1"/>
                </a:solidFill>
              </a:defRPr>
            </a:lvl3pPr>
            <a:lvl4pPr lvl="3" algn="ctr" rtl="0">
              <a:lnSpc>
                <a:spcPct val="100000"/>
              </a:lnSpc>
              <a:spcBef>
                <a:spcPts val="0"/>
              </a:spcBef>
              <a:spcAft>
                <a:spcPts val="0"/>
              </a:spcAft>
              <a:buClr>
                <a:schemeClr val="dk1"/>
              </a:buClr>
              <a:buSzPts val="2000"/>
              <a:buNone/>
              <a:defRPr sz="2000">
                <a:solidFill>
                  <a:schemeClr val="dk1"/>
                </a:solidFill>
              </a:defRPr>
            </a:lvl4pPr>
            <a:lvl5pPr lvl="4" algn="ctr" rtl="0">
              <a:lnSpc>
                <a:spcPct val="100000"/>
              </a:lnSpc>
              <a:spcBef>
                <a:spcPts val="0"/>
              </a:spcBef>
              <a:spcAft>
                <a:spcPts val="0"/>
              </a:spcAft>
              <a:buClr>
                <a:schemeClr val="dk1"/>
              </a:buClr>
              <a:buSzPts val="2000"/>
              <a:buNone/>
              <a:defRPr sz="2000">
                <a:solidFill>
                  <a:schemeClr val="dk1"/>
                </a:solidFill>
              </a:defRPr>
            </a:lvl5pPr>
            <a:lvl6pPr lvl="5" algn="ctr" rtl="0">
              <a:lnSpc>
                <a:spcPct val="100000"/>
              </a:lnSpc>
              <a:spcBef>
                <a:spcPts val="0"/>
              </a:spcBef>
              <a:spcAft>
                <a:spcPts val="0"/>
              </a:spcAft>
              <a:buClr>
                <a:schemeClr val="dk1"/>
              </a:buClr>
              <a:buSzPts val="2000"/>
              <a:buNone/>
              <a:defRPr sz="2000">
                <a:solidFill>
                  <a:schemeClr val="dk1"/>
                </a:solidFill>
              </a:defRPr>
            </a:lvl6pPr>
            <a:lvl7pPr lvl="6" algn="ctr" rtl="0">
              <a:lnSpc>
                <a:spcPct val="100000"/>
              </a:lnSpc>
              <a:spcBef>
                <a:spcPts val="0"/>
              </a:spcBef>
              <a:spcAft>
                <a:spcPts val="0"/>
              </a:spcAft>
              <a:buClr>
                <a:schemeClr val="dk1"/>
              </a:buClr>
              <a:buSzPts val="2000"/>
              <a:buNone/>
              <a:defRPr sz="2000">
                <a:solidFill>
                  <a:schemeClr val="dk1"/>
                </a:solidFill>
              </a:defRPr>
            </a:lvl7pPr>
            <a:lvl8pPr lvl="7" algn="ctr" rtl="0">
              <a:lnSpc>
                <a:spcPct val="100000"/>
              </a:lnSpc>
              <a:spcBef>
                <a:spcPts val="0"/>
              </a:spcBef>
              <a:spcAft>
                <a:spcPts val="0"/>
              </a:spcAft>
              <a:buClr>
                <a:schemeClr val="dk1"/>
              </a:buClr>
              <a:buSzPts val="2000"/>
              <a:buNone/>
              <a:defRPr sz="2000">
                <a:solidFill>
                  <a:schemeClr val="dk1"/>
                </a:solidFill>
              </a:defRPr>
            </a:lvl8pPr>
            <a:lvl9pPr lvl="8" algn="ctr" rtl="0">
              <a:lnSpc>
                <a:spcPct val="100000"/>
              </a:lnSpc>
              <a:spcBef>
                <a:spcPts val="0"/>
              </a:spcBef>
              <a:spcAft>
                <a:spcPts val="0"/>
              </a:spcAft>
              <a:buClr>
                <a:schemeClr val="dk1"/>
              </a:buClr>
              <a:buSzPts val="2000"/>
              <a:buNone/>
              <a:defRPr sz="2000">
                <a:solidFill>
                  <a:schemeClr val="dk1"/>
                </a:solidFill>
              </a:defRPr>
            </a:lvl9pPr>
          </a:lstStyle>
          <a:p>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787"/>
        <p:cNvGrpSpPr/>
        <p:nvPr/>
      </p:nvGrpSpPr>
      <p:grpSpPr>
        <a:xfrm>
          <a:off x="0" y="0"/>
          <a:ext cx="0" cy="0"/>
          <a:chOff x="0" y="0"/>
          <a:chExt cx="0" cy="0"/>
        </a:xfrm>
      </p:grpSpPr>
      <p:sp>
        <p:nvSpPr>
          <p:cNvPr id="788" name="Google Shape;788;p176"/>
          <p:cNvSpPr txBox="1">
            <a:spLocks noGrp="1"/>
          </p:cNvSpPr>
          <p:nvPr>
            <p:ph type="ctrTitle"/>
          </p:nvPr>
        </p:nvSpPr>
        <p:spPr>
          <a:xfrm>
            <a:off x="720000" y="967375"/>
            <a:ext cx="4978200" cy="2796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5200"/>
              <a:buNone/>
              <a:defRPr sz="6300">
                <a:solidFill>
                  <a:schemeClr val="accent2"/>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789" name="Google Shape;789;p176"/>
          <p:cNvSpPr txBox="1">
            <a:spLocks noGrp="1"/>
          </p:cNvSpPr>
          <p:nvPr>
            <p:ph type="subTitle" idx="1"/>
          </p:nvPr>
        </p:nvSpPr>
        <p:spPr>
          <a:xfrm>
            <a:off x="901800" y="3981525"/>
            <a:ext cx="3919800" cy="402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1400"/>
              <a:buNone/>
              <a:defRPr>
                <a:solidFill>
                  <a:schemeClr val="accent2"/>
                </a:solidFill>
              </a:defRPr>
            </a:lvl1pPr>
            <a:lvl2pPr lvl="1" algn="ctr" rtl="0">
              <a:lnSpc>
                <a:spcPct val="100000"/>
              </a:lnSpc>
              <a:spcBef>
                <a:spcPts val="0"/>
              </a:spcBef>
              <a:spcAft>
                <a:spcPts val="0"/>
              </a:spcAft>
              <a:buClr>
                <a:schemeClr val="accent2"/>
              </a:buClr>
              <a:buSzPts val="2800"/>
              <a:buNone/>
              <a:defRPr sz="2800">
                <a:solidFill>
                  <a:schemeClr val="accent2"/>
                </a:solidFill>
              </a:defRPr>
            </a:lvl2pPr>
            <a:lvl3pPr lvl="2" algn="ctr" rtl="0">
              <a:lnSpc>
                <a:spcPct val="100000"/>
              </a:lnSpc>
              <a:spcBef>
                <a:spcPts val="0"/>
              </a:spcBef>
              <a:spcAft>
                <a:spcPts val="0"/>
              </a:spcAft>
              <a:buClr>
                <a:schemeClr val="accent2"/>
              </a:buClr>
              <a:buSzPts val="2800"/>
              <a:buNone/>
              <a:defRPr sz="2800">
                <a:solidFill>
                  <a:schemeClr val="accent2"/>
                </a:solidFill>
              </a:defRPr>
            </a:lvl3pPr>
            <a:lvl4pPr lvl="3" algn="ctr" rtl="0">
              <a:lnSpc>
                <a:spcPct val="100000"/>
              </a:lnSpc>
              <a:spcBef>
                <a:spcPts val="0"/>
              </a:spcBef>
              <a:spcAft>
                <a:spcPts val="0"/>
              </a:spcAft>
              <a:buClr>
                <a:schemeClr val="accent2"/>
              </a:buClr>
              <a:buSzPts val="2800"/>
              <a:buNone/>
              <a:defRPr sz="2800">
                <a:solidFill>
                  <a:schemeClr val="accent2"/>
                </a:solidFill>
              </a:defRPr>
            </a:lvl4pPr>
            <a:lvl5pPr lvl="4" algn="ctr" rtl="0">
              <a:lnSpc>
                <a:spcPct val="100000"/>
              </a:lnSpc>
              <a:spcBef>
                <a:spcPts val="0"/>
              </a:spcBef>
              <a:spcAft>
                <a:spcPts val="0"/>
              </a:spcAft>
              <a:buClr>
                <a:schemeClr val="accent2"/>
              </a:buClr>
              <a:buSzPts val="2800"/>
              <a:buNone/>
              <a:defRPr sz="2800">
                <a:solidFill>
                  <a:schemeClr val="accent2"/>
                </a:solidFill>
              </a:defRPr>
            </a:lvl5pPr>
            <a:lvl6pPr lvl="5" algn="ctr" rtl="0">
              <a:lnSpc>
                <a:spcPct val="100000"/>
              </a:lnSpc>
              <a:spcBef>
                <a:spcPts val="0"/>
              </a:spcBef>
              <a:spcAft>
                <a:spcPts val="0"/>
              </a:spcAft>
              <a:buClr>
                <a:schemeClr val="accent2"/>
              </a:buClr>
              <a:buSzPts val="2800"/>
              <a:buNone/>
              <a:defRPr sz="2800">
                <a:solidFill>
                  <a:schemeClr val="accent2"/>
                </a:solidFill>
              </a:defRPr>
            </a:lvl6pPr>
            <a:lvl7pPr lvl="6" algn="ctr" rtl="0">
              <a:lnSpc>
                <a:spcPct val="100000"/>
              </a:lnSpc>
              <a:spcBef>
                <a:spcPts val="0"/>
              </a:spcBef>
              <a:spcAft>
                <a:spcPts val="0"/>
              </a:spcAft>
              <a:buClr>
                <a:schemeClr val="accent2"/>
              </a:buClr>
              <a:buSzPts val="2800"/>
              <a:buNone/>
              <a:defRPr sz="2800">
                <a:solidFill>
                  <a:schemeClr val="accent2"/>
                </a:solidFill>
              </a:defRPr>
            </a:lvl7pPr>
            <a:lvl8pPr lvl="7" algn="ctr" rtl="0">
              <a:lnSpc>
                <a:spcPct val="100000"/>
              </a:lnSpc>
              <a:spcBef>
                <a:spcPts val="0"/>
              </a:spcBef>
              <a:spcAft>
                <a:spcPts val="0"/>
              </a:spcAft>
              <a:buClr>
                <a:schemeClr val="accent2"/>
              </a:buClr>
              <a:buSzPts val="2800"/>
              <a:buNone/>
              <a:defRPr sz="2800">
                <a:solidFill>
                  <a:schemeClr val="accent2"/>
                </a:solidFill>
              </a:defRPr>
            </a:lvl8pPr>
            <a:lvl9pPr lvl="8" algn="ctr" rtl="0">
              <a:lnSpc>
                <a:spcPct val="100000"/>
              </a:lnSpc>
              <a:spcBef>
                <a:spcPts val="0"/>
              </a:spcBef>
              <a:spcAft>
                <a:spcPts val="0"/>
              </a:spcAft>
              <a:buClr>
                <a:schemeClr val="accent2"/>
              </a:buClr>
              <a:buSzPts val="2800"/>
              <a:buNone/>
              <a:defRPr sz="2800">
                <a:solidFill>
                  <a:schemeClr val="accent2"/>
                </a:solidFill>
              </a:defRPr>
            </a:lvl9pPr>
          </a:lstStyle>
          <a:p>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lt2"/>
        </a:solidFill>
        <a:effectLst/>
      </p:bgPr>
    </p:bg>
    <p:spTree>
      <p:nvGrpSpPr>
        <p:cNvPr id="1" name="Shape 790"/>
        <p:cNvGrpSpPr/>
        <p:nvPr/>
      </p:nvGrpSpPr>
      <p:grpSpPr>
        <a:xfrm>
          <a:off x="0" y="0"/>
          <a:ext cx="0" cy="0"/>
          <a:chOff x="0" y="0"/>
          <a:chExt cx="0" cy="0"/>
        </a:xfrm>
      </p:grpSpPr>
      <p:sp>
        <p:nvSpPr>
          <p:cNvPr id="791" name="Google Shape;791;p177"/>
          <p:cNvSpPr txBox="1">
            <a:spLocks noGrp="1"/>
          </p:cNvSpPr>
          <p:nvPr>
            <p:ph type="title"/>
          </p:nvPr>
        </p:nvSpPr>
        <p:spPr>
          <a:xfrm>
            <a:off x="5105400" y="1892900"/>
            <a:ext cx="3360600" cy="7377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400">
                <a:solidFill>
                  <a:schemeClr val="accent3"/>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92" name="Google Shape;792;p177"/>
          <p:cNvSpPr txBox="1">
            <a:spLocks noGrp="1"/>
          </p:cNvSpPr>
          <p:nvPr>
            <p:ph type="title" idx="2" hasCustomPrompt="1"/>
          </p:nvPr>
        </p:nvSpPr>
        <p:spPr>
          <a:xfrm>
            <a:off x="3069150" y="540000"/>
            <a:ext cx="1949100" cy="140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13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93" name="Google Shape;793;p177"/>
          <p:cNvSpPr txBox="1">
            <a:spLocks noGrp="1"/>
          </p:cNvSpPr>
          <p:nvPr>
            <p:ph type="subTitle" idx="1"/>
          </p:nvPr>
        </p:nvSpPr>
        <p:spPr>
          <a:xfrm>
            <a:off x="5105400" y="2669625"/>
            <a:ext cx="3360600" cy="587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lt1"/>
        </a:solidFill>
        <a:effectLst/>
      </p:bgPr>
    </p:bg>
    <p:spTree>
      <p:nvGrpSpPr>
        <p:cNvPr id="1" name="Shape 794"/>
        <p:cNvGrpSpPr/>
        <p:nvPr/>
      </p:nvGrpSpPr>
      <p:grpSpPr>
        <a:xfrm>
          <a:off x="0" y="0"/>
          <a:ext cx="0" cy="0"/>
          <a:chOff x="0" y="0"/>
          <a:chExt cx="0" cy="0"/>
        </a:xfrm>
      </p:grpSpPr>
      <p:sp>
        <p:nvSpPr>
          <p:cNvPr id="795" name="Google Shape;795;p178"/>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96" name="Google Shape;796;p178"/>
          <p:cNvSpPr txBox="1">
            <a:spLocks noGrp="1"/>
          </p:cNvSpPr>
          <p:nvPr>
            <p:ph type="body" idx="1"/>
          </p:nvPr>
        </p:nvSpPr>
        <p:spPr>
          <a:xfrm>
            <a:off x="720000" y="1152475"/>
            <a:ext cx="7704000" cy="3450900"/>
          </a:xfrm>
          <a:prstGeom prst="rect">
            <a:avLst/>
          </a:prstGeom>
        </p:spPr>
        <p:txBody>
          <a:bodyPr spcFirstLastPara="1" wrap="square" lIns="91425" tIns="91425" rIns="91425" bIns="91425" anchor="t" anchorCtr="0">
            <a:noAutofit/>
          </a:bodyPr>
          <a:lstStyle>
            <a:lvl1pPr marL="457200" lvl="0" indent="-301625" rtl="0">
              <a:spcBef>
                <a:spcPts val="0"/>
              </a:spcBef>
              <a:spcAft>
                <a:spcPts val="0"/>
              </a:spcAft>
              <a:buClr>
                <a:srgbClr val="434343"/>
              </a:buClr>
              <a:buSzPts val="1150"/>
              <a:buAutoNum type="arabicPeriod"/>
              <a:defRPr sz="1150"/>
            </a:lvl1pPr>
            <a:lvl2pPr marL="914400" lvl="1" indent="-304800" rtl="0">
              <a:spcBef>
                <a:spcPts val="0"/>
              </a:spcBef>
              <a:spcAft>
                <a:spcPts val="0"/>
              </a:spcAft>
              <a:buClr>
                <a:srgbClr val="434343"/>
              </a:buClr>
              <a:buSzPts val="1200"/>
              <a:buFont typeface="Roboto Condensed Light"/>
              <a:buAutoNum type="alphaLcPeriod"/>
              <a:defRPr/>
            </a:lvl2pPr>
            <a:lvl3pPr marL="1371600" lvl="2" indent="-304800" rtl="0">
              <a:spcBef>
                <a:spcPts val="0"/>
              </a:spcBef>
              <a:spcAft>
                <a:spcPts val="0"/>
              </a:spcAft>
              <a:buClr>
                <a:srgbClr val="434343"/>
              </a:buClr>
              <a:buSzPts val="1200"/>
              <a:buFont typeface="Roboto Condensed Light"/>
              <a:buAutoNum type="romanLcPeriod"/>
              <a:defRPr/>
            </a:lvl3pPr>
            <a:lvl4pPr marL="1828800" lvl="3" indent="-304800" rtl="0">
              <a:spcBef>
                <a:spcPts val="0"/>
              </a:spcBef>
              <a:spcAft>
                <a:spcPts val="0"/>
              </a:spcAft>
              <a:buClr>
                <a:srgbClr val="434343"/>
              </a:buClr>
              <a:buSzPts val="1200"/>
              <a:buFont typeface="Roboto Condensed Light"/>
              <a:buAutoNum type="arabicPeriod"/>
              <a:defRPr/>
            </a:lvl4pPr>
            <a:lvl5pPr marL="2286000" lvl="4" indent="-304800" rtl="0">
              <a:spcBef>
                <a:spcPts val="0"/>
              </a:spcBef>
              <a:spcAft>
                <a:spcPts val="0"/>
              </a:spcAft>
              <a:buClr>
                <a:srgbClr val="434343"/>
              </a:buClr>
              <a:buSzPts val="1200"/>
              <a:buFont typeface="Roboto Condensed Light"/>
              <a:buAutoNum type="alphaLcPeriod"/>
              <a:defRPr/>
            </a:lvl5pPr>
            <a:lvl6pPr marL="2743200" lvl="5" indent="-304800" rtl="0">
              <a:spcBef>
                <a:spcPts val="0"/>
              </a:spcBef>
              <a:spcAft>
                <a:spcPts val="0"/>
              </a:spcAft>
              <a:buClr>
                <a:srgbClr val="434343"/>
              </a:buClr>
              <a:buSzPts val="1200"/>
              <a:buFont typeface="Roboto Condensed Light"/>
              <a:buAutoNum type="romanLcPeriod"/>
              <a:defRPr/>
            </a:lvl6pPr>
            <a:lvl7pPr marL="3200400" lvl="6" indent="-304800" rtl="0">
              <a:spcBef>
                <a:spcPts val="0"/>
              </a:spcBef>
              <a:spcAft>
                <a:spcPts val="0"/>
              </a:spcAft>
              <a:buClr>
                <a:srgbClr val="434343"/>
              </a:buClr>
              <a:buSzPts val="1200"/>
              <a:buFont typeface="Roboto Condensed Light"/>
              <a:buAutoNum type="arabicPeriod"/>
              <a:defRPr/>
            </a:lvl7pPr>
            <a:lvl8pPr marL="3657600" lvl="7" indent="-304800" rtl="0">
              <a:spcBef>
                <a:spcPts val="0"/>
              </a:spcBef>
              <a:spcAft>
                <a:spcPts val="0"/>
              </a:spcAft>
              <a:buClr>
                <a:srgbClr val="434343"/>
              </a:buClr>
              <a:buSzPts val="1200"/>
              <a:buFont typeface="Roboto Condensed Light"/>
              <a:buAutoNum type="alphaLcPeriod"/>
              <a:defRPr/>
            </a:lvl8pPr>
            <a:lvl9pPr marL="4114800" lvl="8" indent="-304800" rtl="0">
              <a:spcBef>
                <a:spcPts val="0"/>
              </a:spcBef>
              <a:spcAft>
                <a:spcPts val="0"/>
              </a:spcAft>
              <a:buClr>
                <a:srgbClr val="434343"/>
              </a:buClr>
              <a:buSzPts val="1200"/>
              <a:buFont typeface="Roboto Condensed Light"/>
              <a:buAutoNum type="romanLcPeriod"/>
              <a:defRPr/>
            </a:lvl9pPr>
          </a:lstStyle>
          <a:p>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97"/>
        <p:cNvGrpSpPr/>
        <p:nvPr/>
      </p:nvGrpSpPr>
      <p:grpSpPr>
        <a:xfrm>
          <a:off x="0" y="0"/>
          <a:ext cx="0" cy="0"/>
          <a:chOff x="0" y="0"/>
          <a:chExt cx="0" cy="0"/>
        </a:xfrm>
      </p:grpSpPr>
      <p:sp>
        <p:nvSpPr>
          <p:cNvPr id="798" name="Google Shape;798;p179"/>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99" name="Google Shape;799;p179"/>
          <p:cNvSpPr txBox="1">
            <a:spLocks noGrp="1"/>
          </p:cNvSpPr>
          <p:nvPr>
            <p:ph type="subTitle" idx="1"/>
          </p:nvPr>
        </p:nvSpPr>
        <p:spPr>
          <a:xfrm>
            <a:off x="742050" y="2370006"/>
            <a:ext cx="2292300" cy="709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0" name="Google Shape;800;p179"/>
          <p:cNvSpPr txBox="1">
            <a:spLocks noGrp="1"/>
          </p:cNvSpPr>
          <p:nvPr>
            <p:ph type="subTitle" idx="2"/>
          </p:nvPr>
        </p:nvSpPr>
        <p:spPr>
          <a:xfrm>
            <a:off x="6109653" y="3436806"/>
            <a:ext cx="2292300" cy="709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1" name="Google Shape;801;p179"/>
          <p:cNvSpPr txBox="1">
            <a:spLocks noGrp="1"/>
          </p:cNvSpPr>
          <p:nvPr>
            <p:ph type="subTitle" idx="3"/>
          </p:nvPr>
        </p:nvSpPr>
        <p:spPr>
          <a:xfrm>
            <a:off x="798668" y="1793397"/>
            <a:ext cx="2169900" cy="438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2000">
                <a:solidFill>
                  <a:schemeClr val="lt2"/>
                </a:solidFill>
                <a:latin typeface="Gilda Display"/>
                <a:ea typeface="Gilda Display"/>
                <a:cs typeface="Gilda Display"/>
                <a:sym typeface="Gilda Display"/>
              </a:defRPr>
            </a:lvl1pPr>
            <a:lvl2pPr lvl="1" algn="ctr" rtl="0">
              <a:lnSpc>
                <a:spcPct val="100000"/>
              </a:lnSpc>
              <a:spcBef>
                <a:spcPts val="0"/>
              </a:spcBef>
              <a:spcAft>
                <a:spcPts val="0"/>
              </a:spcAft>
              <a:buClr>
                <a:schemeClr val="dk1"/>
              </a:buClr>
              <a:buSzPts val="2000"/>
              <a:buNone/>
              <a:defRPr sz="2000">
                <a:solidFill>
                  <a:schemeClr val="dk1"/>
                </a:solidFill>
              </a:defRPr>
            </a:lvl2pPr>
            <a:lvl3pPr lvl="2" algn="ctr" rtl="0">
              <a:lnSpc>
                <a:spcPct val="100000"/>
              </a:lnSpc>
              <a:spcBef>
                <a:spcPts val="0"/>
              </a:spcBef>
              <a:spcAft>
                <a:spcPts val="0"/>
              </a:spcAft>
              <a:buClr>
                <a:schemeClr val="dk1"/>
              </a:buClr>
              <a:buSzPts val="2000"/>
              <a:buNone/>
              <a:defRPr sz="2000">
                <a:solidFill>
                  <a:schemeClr val="dk1"/>
                </a:solidFill>
              </a:defRPr>
            </a:lvl3pPr>
            <a:lvl4pPr lvl="3" algn="ctr" rtl="0">
              <a:lnSpc>
                <a:spcPct val="100000"/>
              </a:lnSpc>
              <a:spcBef>
                <a:spcPts val="0"/>
              </a:spcBef>
              <a:spcAft>
                <a:spcPts val="0"/>
              </a:spcAft>
              <a:buClr>
                <a:schemeClr val="dk1"/>
              </a:buClr>
              <a:buSzPts val="2000"/>
              <a:buNone/>
              <a:defRPr sz="2000">
                <a:solidFill>
                  <a:schemeClr val="dk1"/>
                </a:solidFill>
              </a:defRPr>
            </a:lvl4pPr>
            <a:lvl5pPr lvl="4" algn="ctr" rtl="0">
              <a:lnSpc>
                <a:spcPct val="100000"/>
              </a:lnSpc>
              <a:spcBef>
                <a:spcPts val="0"/>
              </a:spcBef>
              <a:spcAft>
                <a:spcPts val="0"/>
              </a:spcAft>
              <a:buClr>
                <a:schemeClr val="dk1"/>
              </a:buClr>
              <a:buSzPts val="2000"/>
              <a:buNone/>
              <a:defRPr sz="2000">
                <a:solidFill>
                  <a:schemeClr val="dk1"/>
                </a:solidFill>
              </a:defRPr>
            </a:lvl5pPr>
            <a:lvl6pPr lvl="5" algn="ctr" rtl="0">
              <a:lnSpc>
                <a:spcPct val="100000"/>
              </a:lnSpc>
              <a:spcBef>
                <a:spcPts val="0"/>
              </a:spcBef>
              <a:spcAft>
                <a:spcPts val="0"/>
              </a:spcAft>
              <a:buClr>
                <a:schemeClr val="dk1"/>
              </a:buClr>
              <a:buSzPts val="2000"/>
              <a:buNone/>
              <a:defRPr sz="2000">
                <a:solidFill>
                  <a:schemeClr val="dk1"/>
                </a:solidFill>
              </a:defRPr>
            </a:lvl6pPr>
            <a:lvl7pPr lvl="6" algn="ctr" rtl="0">
              <a:lnSpc>
                <a:spcPct val="100000"/>
              </a:lnSpc>
              <a:spcBef>
                <a:spcPts val="0"/>
              </a:spcBef>
              <a:spcAft>
                <a:spcPts val="0"/>
              </a:spcAft>
              <a:buClr>
                <a:schemeClr val="dk1"/>
              </a:buClr>
              <a:buSzPts val="2000"/>
              <a:buNone/>
              <a:defRPr sz="2000">
                <a:solidFill>
                  <a:schemeClr val="dk1"/>
                </a:solidFill>
              </a:defRPr>
            </a:lvl7pPr>
            <a:lvl8pPr lvl="7" algn="ctr" rtl="0">
              <a:lnSpc>
                <a:spcPct val="100000"/>
              </a:lnSpc>
              <a:spcBef>
                <a:spcPts val="0"/>
              </a:spcBef>
              <a:spcAft>
                <a:spcPts val="0"/>
              </a:spcAft>
              <a:buClr>
                <a:schemeClr val="dk1"/>
              </a:buClr>
              <a:buSzPts val="2000"/>
              <a:buNone/>
              <a:defRPr sz="2000">
                <a:solidFill>
                  <a:schemeClr val="dk1"/>
                </a:solidFill>
              </a:defRPr>
            </a:lvl8pPr>
            <a:lvl9pPr lvl="8" algn="ctr" rtl="0">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802" name="Google Shape;802;p179"/>
          <p:cNvSpPr txBox="1">
            <a:spLocks noGrp="1"/>
          </p:cNvSpPr>
          <p:nvPr>
            <p:ph type="subTitle" idx="4"/>
          </p:nvPr>
        </p:nvSpPr>
        <p:spPr>
          <a:xfrm>
            <a:off x="6166268" y="2860197"/>
            <a:ext cx="2169900" cy="438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2000">
                <a:solidFill>
                  <a:schemeClr val="lt2"/>
                </a:solidFill>
                <a:latin typeface="Gilda Display"/>
                <a:ea typeface="Gilda Display"/>
                <a:cs typeface="Gilda Display"/>
                <a:sym typeface="Gilda Display"/>
              </a:defRPr>
            </a:lvl1pPr>
            <a:lvl2pPr lvl="1" algn="ctr" rtl="0">
              <a:lnSpc>
                <a:spcPct val="100000"/>
              </a:lnSpc>
              <a:spcBef>
                <a:spcPts val="0"/>
              </a:spcBef>
              <a:spcAft>
                <a:spcPts val="0"/>
              </a:spcAft>
              <a:buClr>
                <a:schemeClr val="dk1"/>
              </a:buClr>
              <a:buSzPts val="2000"/>
              <a:buNone/>
              <a:defRPr sz="2000">
                <a:solidFill>
                  <a:schemeClr val="dk1"/>
                </a:solidFill>
              </a:defRPr>
            </a:lvl2pPr>
            <a:lvl3pPr lvl="2" algn="ctr" rtl="0">
              <a:lnSpc>
                <a:spcPct val="100000"/>
              </a:lnSpc>
              <a:spcBef>
                <a:spcPts val="0"/>
              </a:spcBef>
              <a:spcAft>
                <a:spcPts val="0"/>
              </a:spcAft>
              <a:buClr>
                <a:schemeClr val="dk1"/>
              </a:buClr>
              <a:buSzPts val="2000"/>
              <a:buNone/>
              <a:defRPr sz="2000">
                <a:solidFill>
                  <a:schemeClr val="dk1"/>
                </a:solidFill>
              </a:defRPr>
            </a:lvl3pPr>
            <a:lvl4pPr lvl="3" algn="ctr" rtl="0">
              <a:lnSpc>
                <a:spcPct val="100000"/>
              </a:lnSpc>
              <a:spcBef>
                <a:spcPts val="0"/>
              </a:spcBef>
              <a:spcAft>
                <a:spcPts val="0"/>
              </a:spcAft>
              <a:buClr>
                <a:schemeClr val="dk1"/>
              </a:buClr>
              <a:buSzPts val="2000"/>
              <a:buNone/>
              <a:defRPr sz="2000">
                <a:solidFill>
                  <a:schemeClr val="dk1"/>
                </a:solidFill>
              </a:defRPr>
            </a:lvl4pPr>
            <a:lvl5pPr lvl="4" algn="ctr" rtl="0">
              <a:lnSpc>
                <a:spcPct val="100000"/>
              </a:lnSpc>
              <a:spcBef>
                <a:spcPts val="0"/>
              </a:spcBef>
              <a:spcAft>
                <a:spcPts val="0"/>
              </a:spcAft>
              <a:buClr>
                <a:schemeClr val="dk1"/>
              </a:buClr>
              <a:buSzPts val="2000"/>
              <a:buNone/>
              <a:defRPr sz="2000">
                <a:solidFill>
                  <a:schemeClr val="dk1"/>
                </a:solidFill>
              </a:defRPr>
            </a:lvl5pPr>
            <a:lvl6pPr lvl="5" algn="ctr" rtl="0">
              <a:lnSpc>
                <a:spcPct val="100000"/>
              </a:lnSpc>
              <a:spcBef>
                <a:spcPts val="0"/>
              </a:spcBef>
              <a:spcAft>
                <a:spcPts val="0"/>
              </a:spcAft>
              <a:buClr>
                <a:schemeClr val="dk1"/>
              </a:buClr>
              <a:buSzPts val="2000"/>
              <a:buNone/>
              <a:defRPr sz="2000">
                <a:solidFill>
                  <a:schemeClr val="dk1"/>
                </a:solidFill>
              </a:defRPr>
            </a:lvl6pPr>
            <a:lvl7pPr lvl="6" algn="ctr" rtl="0">
              <a:lnSpc>
                <a:spcPct val="100000"/>
              </a:lnSpc>
              <a:spcBef>
                <a:spcPts val="0"/>
              </a:spcBef>
              <a:spcAft>
                <a:spcPts val="0"/>
              </a:spcAft>
              <a:buClr>
                <a:schemeClr val="dk1"/>
              </a:buClr>
              <a:buSzPts val="2000"/>
              <a:buNone/>
              <a:defRPr sz="2000">
                <a:solidFill>
                  <a:schemeClr val="dk1"/>
                </a:solidFill>
              </a:defRPr>
            </a:lvl7pPr>
            <a:lvl8pPr lvl="7" algn="ctr" rtl="0">
              <a:lnSpc>
                <a:spcPct val="100000"/>
              </a:lnSpc>
              <a:spcBef>
                <a:spcPts val="0"/>
              </a:spcBef>
              <a:spcAft>
                <a:spcPts val="0"/>
              </a:spcAft>
              <a:buClr>
                <a:schemeClr val="dk1"/>
              </a:buClr>
              <a:buSzPts val="2000"/>
              <a:buNone/>
              <a:defRPr sz="2000">
                <a:solidFill>
                  <a:schemeClr val="dk1"/>
                </a:solidFill>
              </a:defRPr>
            </a:lvl8pPr>
            <a:lvl9pPr lvl="8" algn="ctr" rtl="0">
              <a:lnSpc>
                <a:spcPct val="100000"/>
              </a:lnSpc>
              <a:spcBef>
                <a:spcPts val="0"/>
              </a:spcBef>
              <a:spcAft>
                <a:spcPts val="0"/>
              </a:spcAft>
              <a:buClr>
                <a:schemeClr val="dk1"/>
              </a:buClr>
              <a:buSzPts val="2000"/>
              <a:buNone/>
              <a:defRPr sz="2000">
                <a:solidFill>
                  <a:schemeClr val="dk1"/>
                </a:solidFill>
              </a:defRPr>
            </a:lvl9pPr>
          </a:lstStyle>
          <a:p>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03"/>
        <p:cNvGrpSpPr/>
        <p:nvPr/>
      </p:nvGrpSpPr>
      <p:grpSpPr>
        <a:xfrm>
          <a:off x="0" y="0"/>
          <a:ext cx="0" cy="0"/>
          <a:chOff x="0" y="0"/>
          <a:chExt cx="0" cy="0"/>
        </a:xfrm>
      </p:grpSpPr>
      <p:sp>
        <p:nvSpPr>
          <p:cNvPr id="804" name="Google Shape;804;p180"/>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05"/>
        <p:cNvGrpSpPr/>
        <p:nvPr/>
      </p:nvGrpSpPr>
      <p:grpSpPr>
        <a:xfrm>
          <a:off x="0" y="0"/>
          <a:ext cx="0" cy="0"/>
          <a:chOff x="0" y="0"/>
          <a:chExt cx="0" cy="0"/>
        </a:xfrm>
      </p:grpSpPr>
      <p:sp>
        <p:nvSpPr>
          <p:cNvPr id="806" name="Google Shape;806;p181"/>
          <p:cNvSpPr txBox="1">
            <a:spLocks noGrp="1"/>
          </p:cNvSpPr>
          <p:nvPr>
            <p:ph type="body" idx="1"/>
          </p:nvPr>
        </p:nvSpPr>
        <p:spPr>
          <a:xfrm>
            <a:off x="720750" y="1396656"/>
            <a:ext cx="4545300" cy="3160500"/>
          </a:xfrm>
          <a:prstGeom prst="rect">
            <a:avLst/>
          </a:prstGeom>
        </p:spPr>
        <p:txBody>
          <a:bodyPr spcFirstLastPara="1" wrap="square" lIns="91425" tIns="91425" rIns="91425" bIns="91425" anchor="ctr" anchorCtr="0">
            <a:noAutofit/>
          </a:bodyPr>
          <a:lstStyle>
            <a:lvl1pPr marL="457200" lvl="0" indent="-317500" rtl="0">
              <a:spcBef>
                <a:spcPts val="0"/>
              </a:spcBef>
              <a:spcAft>
                <a:spcPts val="0"/>
              </a:spcAft>
              <a:buClr>
                <a:schemeClr val="lt2"/>
              </a:buClr>
              <a:buSzPts val="1400"/>
              <a:buChar char="●"/>
              <a:defRPr/>
            </a:lvl1pPr>
            <a:lvl2pPr marL="914400" lvl="1" indent="-317500" rtl="0">
              <a:spcBef>
                <a:spcPts val="0"/>
              </a:spcBef>
              <a:spcAft>
                <a:spcPts val="0"/>
              </a:spcAft>
              <a:buSzPts val="1400"/>
              <a:buChar char="○"/>
              <a:defRPr/>
            </a:lvl2pPr>
            <a:lvl3pPr marL="1371600" lvl="2" indent="-311150" rtl="0">
              <a:spcBef>
                <a:spcPts val="0"/>
              </a:spcBef>
              <a:spcAft>
                <a:spcPts val="0"/>
              </a:spcAft>
              <a:buSzPts val="1300"/>
              <a:buChar char="■"/>
              <a:defRPr sz="1300"/>
            </a:lvl3pPr>
            <a:lvl4pPr marL="1828800" lvl="3" indent="-311150" rtl="0">
              <a:spcBef>
                <a:spcPts val="0"/>
              </a:spcBef>
              <a:spcAft>
                <a:spcPts val="0"/>
              </a:spcAft>
              <a:buSzPts val="1300"/>
              <a:buChar char="●"/>
              <a:defRPr sz="1300"/>
            </a:lvl4pPr>
            <a:lvl5pPr marL="2286000" lvl="4" indent="-311150" rtl="0">
              <a:spcBef>
                <a:spcPts val="0"/>
              </a:spcBef>
              <a:spcAft>
                <a:spcPts val="0"/>
              </a:spcAft>
              <a:buSzPts val="1300"/>
              <a:buChar char="○"/>
              <a:defRPr sz="1300"/>
            </a:lvl5pPr>
            <a:lvl6pPr marL="2743200" lvl="5" indent="-311150" rtl="0">
              <a:spcBef>
                <a:spcPts val="0"/>
              </a:spcBef>
              <a:spcAft>
                <a:spcPts val="0"/>
              </a:spcAft>
              <a:buSzPts val="1300"/>
              <a:buChar char="■"/>
              <a:defRPr sz="1300"/>
            </a:lvl6pPr>
            <a:lvl7pPr marL="3200400" lvl="6" indent="-311150" rtl="0">
              <a:spcBef>
                <a:spcPts val="0"/>
              </a:spcBef>
              <a:spcAft>
                <a:spcPts val="0"/>
              </a:spcAft>
              <a:buSzPts val="1300"/>
              <a:buChar char="●"/>
              <a:defRPr sz="1300"/>
            </a:lvl7pPr>
            <a:lvl8pPr marL="3657600" lvl="7" indent="-311150" rtl="0">
              <a:spcBef>
                <a:spcPts val="0"/>
              </a:spcBef>
              <a:spcAft>
                <a:spcPts val="0"/>
              </a:spcAft>
              <a:buSzPts val="1300"/>
              <a:buChar char="○"/>
              <a:defRPr sz="1300"/>
            </a:lvl8pPr>
            <a:lvl9pPr marL="4114800" lvl="8" indent="-311150" rtl="0">
              <a:spcBef>
                <a:spcPts val="0"/>
              </a:spcBef>
              <a:spcAft>
                <a:spcPts val="0"/>
              </a:spcAft>
              <a:buSzPts val="1300"/>
              <a:buChar char="■"/>
              <a:defRPr sz="1300"/>
            </a:lvl9pPr>
          </a:lstStyle>
          <a:p>
            <a:endParaRPr/>
          </a:p>
        </p:txBody>
      </p:sp>
      <p:sp>
        <p:nvSpPr>
          <p:cNvPr id="807" name="Google Shape;807;p181"/>
          <p:cNvSpPr txBox="1">
            <a:spLocks noGrp="1"/>
          </p:cNvSpPr>
          <p:nvPr>
            <p:ph type="title"/>
          </p:nvPr>
        </p:nvSpPr>
        <p:spPr>
          <a:xfrm>
            <a:off x="720000" y="540000"/>
            <a:ext cx="3966300" cy="10245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808"/>
        <p:cNvGrpSpPr/>
        <p:nvPr/>
      </p:nvGrpSpPr>
      <p:grpSpPr>
        <a:xfrm>
          <a:off x="0" y="0"/>
          <a:ext cx="0" cy="0"/>
          <a:chOff x="0" y="0"/>
          <a:chExt cx="0" cy="0"/>
        </a:xfrm>
      </p:grpSpPr>
      <p:sp>
        <p:nvSpPr>
          <p:cNvPr id="809" name="Google Shape;809;p182"/>
          <p:cNvSpPr txBox="1">
            <a:spLocks noGrp="1"/>
          </p:cNvSpPr>
          <p:nvPr>
            <p:ph type="title"/>
          </p:nvPr>
        </p:nvSpPr>
        <p:spPr>
          <a:xfrm>
            <a:off x="3903895" y="1639200"/>
            <a:ext cx="4510500" cy="2213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65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10"/>
        <p:cNvGrpSpPr/>
        <p:nvPr/>
      </p:nvGrpSpPr>
      <p:grpSpPr>
        <a:xfrm>
          <a:off x="0" y="0"/>
          <a:ext cx="0" cy="0"/>
          <a:chOff x="0" y="0"/>
          <a:chExt cx="0" cy="0"/>
        </a:xfrm>
      </p:grpSpPr>
      <p:sp>
        <p:nvSpPr>
          <p:cNvPr id="811" name="Google Shape;811;p183"/>
          <p:cNvSpPr txBox="1">
            <a:spLocks noGrp="1"/>
          </p:cNvSpPr>
          <p:nvPr>
            <p:ph type="title"/>
          </p:nvPr>
        </p:nvSpPr>
        <p:spPr>
          <a:xfrm>
            <a:off x="1311826" y="1307675"/>
            <a:ext cx="3603600" cy="569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812" name="Google Shape;812;p183"/>
          <p:cNvSpPr txBox="1">
            <a:spLocks noGrp="1"/>
          </p:cNvSpPr>
          <p:nvPr>
            <p:ph type="subTitle" idx="1"/>
          </p:nvPr>
        </p:nvSpPr>
        <p:spPr>
          <a:xfrm>
            <a:off x="1311975" y="1792300"/>
            <a:ext cx="3603600" cy="2071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13"/>
        <p:cNvGrpSpPr/>
        <p:nvPr/>
      </p:nvGrpSpPr>
      <p:grpSpPr>
        <a:xfrm>
          <a:off x="0" y="0"/>
          <a:ext cx="0" cy="0"/>
          <a:chOff x="0" y="0"/>
          <a:chExt cx="0" cy="0"/>
        </a:xfrm>
      </p:grpSpPr>
      <p:sp>
        <p:nvSpPr>
          <p:cNvPr id="814" name="Google Shape;814;p184"/>
          <p:cNvSpPr txBox="1">
            <a:spLocks noGrp="1"/>
          </p:cNvSpPr>
          <p:nvPr>
            <p:ph type="title"/>
          </p:nvPr>
        </p:nvSpPr>
        <p:spPr>
          <a:xfrm>
            <a:off x="828900" y="540000"/>
            <a:ext cx="3228900" cy="890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lt2"/>
        </a:solidFill>
        <a:effectLst/>
      </p:bgPr>
    </p:bg>
    <p:spTree>
      <p:nvGrpSpPr>
        <p:cNvPr id="1" name="Shape 815"/>
        <p:cNvGrpSpPr/>
        <p:nvPr/>
      </p:nvGrpSpPr>
      <p:grpSpPr>
        <a:xfrm>
          <a:off x="0" y="0"/>
          <a:ext cx="0" cy="0"/>
          <a:chOff x="0" y="0"/>
          <a:chExt cx="0" cy="0"/>
        </a:xfrm>
      </p:grpSpPr>
      <p:sp>
        <p:nvSpPr>
          <p:cNvPr id="816" name="Google Shape;816;p185"/>
          <p:cNvSpPr txBox="1">
            <a:spLocks noGrp="1"/>
          </p:cNvSpPr>
          <p:nvPr>
            <p:ph type="title" hasCustomPrompt="1"/>
          </p:nvPr>
        </p:nvSpPr>
        <p:spPr>
          <a:xfrm>
            <a:off x="727775" y="1575086"/>
            <a:ext cx="4542900" cy="1360800"/>
          </a:xfrm>
          <a:prstGeom prst="rect">
            <a:avLst/>
          </a:prstGeom>
        </p:spPr>
        <p:txBody>
          <a:bodyPr spcFirstLastPara="1" wrap="square" lIns="91425" tIns="91425" rIns="91425" bIns="91425" anchor="ctr" anchorCtr="0">
            <a:noAutofit/>
          </a:bodyPr>
          <a:lstStyle>
            <a:lvl1pPr lvl="0" rtl="0">
              <a:spcBef>
                <a:spcPts val="0"/>
              </a:spcBef>
              <a:spcAft>
                <a:spcPts val="0"/>
              </a:spcAft>
              <a:buSzPts val="9600"/>
              <a:buNone/>
              <a:defRPr sz="7900">
                <a:solidFill>
                  <a:schemeClr val="lt1"/>
                </a:solidFill>
              </a:defRPr>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817" name="Google Shape;817;p185"/>
          <p:cNvSpPr txBox="1">
            <a:spLocks noGrp="1"/>
          </p:cNvSpPr>
          <p:nvPr>
            <p:ph type="subTitle" idx="1"/>
          </p:nvPr>
        </p:nvSpPr>
        <p:spPr>
          <a:xfrm>
            <a:off x="949775" y="3110045"/>
            <a:ext cx="4098900" cy="475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solidFill>
                  <a:schemeClr val="lt1"/>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5"/>
        <p:cNvGrpSpPr/>
        <p:nvPr/>
      </p:nvGrpSpPr>
      <p:grpSpPr>
        <a:xfrm>
          <a:off x="0" y="0"/>
          <a:ext cx="0" cy="0"/>
          <a:chOff x="0" y="0"/>
          <a:chExt cx="0" cy="0"/>
        </a:xfrm>
      </p:grpSpPr>
      <p:sp>
        <p:nvSpPr>
          <p:cNvPr id="76" name="Google Shape;76;p20"/>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18"/>
        <p:cNvGrpSpPr/>
        <p:nvPr/>
      </p:nvGrpSpPr>
      <p:grpSpPr>
        <a:xfrm>
          <a:off x="0" y="0"/>
          <a:ext cx="0" cy="0"/>
          <a:chOff x="0" y="0"/>
          <a:chExt cx="0" cy="0"/>
        </a:xfrm>
      </p:grpSpPr>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819"/>
        <p:cNvGrpSpPr/>
        <p:nvPr/>
      </p:nvGrpSpPr>
      <p:grpSpPr>
        <a:xfrm>
          <a:off x="0" y="0"/>
          <a:ext cx="0" cy="0"/>
          <a:chOff x="0" y="0"/>
          <a:chExt cx="0" cy="0"/>
        </a:xfrm>
      </p:grpSpPr>
      <p:sp>
        <p:nvSpPr>
          <p:cNvPr id="820" name="Google Shape;820;p187"/>
          <p:cNvSpPr txBox="1">
            <a:spLocks noGrp="1"/>
          </p:cNvSpPr>
          <p:nvPr>
            <p:ph type="title"/>
          </p:nvPr>
        </p:nvSpPr>
        <p:spPr>
          <a:xfrm>
            <a:off x="801296" y="1786700"/>
            <a:ext cx="2184000" cy="438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821" name="Google Shape;821;p187"/>
          <p:cNvSpPr txBox="1">
            <a:spLocks noGrp="1"/>
          </p:cNvSpPr>
          <p:nvPr>
            <p:ph type="title" idx="2" hasCustomPrompt="1"/>
          </p:nvPr>
        </p:nvSpPr>
        <p:spPr>
          <a:xfrm>
            <a:off x="1255646" y="1212477"/>
            <a:ext cx="1275300" cy="4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22" name="Google Shape;822;p187"/>
          <p:cNvSpPr txBox="1">
            <a:spLocks noGrp="1"/>
          </p:cNvSpPr>
          <p:nvPr>
            <p:ph type="subTitle" idx="1"/>
          </p:nvPr>
        </p:nvSpPr>
        <p:spPr>
          <a:xfrm>
            <a:off x="725096" y="2373232"/>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23" name="Google Shape;823;p187"/>
          <p:cNvSpPr txBox="1">
            <a:spLocks noGrp="1"/>
          </p:cNvSpPr>
          <p:nvPr>
            <p:ph type="title" idx="3"/>
          </p:nvPr>
        </p:nvSpPr>
        <p:spPr>
          <a:xfrm>
            <a:off x="3477661" y="1786700"/>
            <a:ext cx="2184000" cy="438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824" name="Google Shape;824;p187"/>
          <p:cNvSpPr txBox="1">
            <a:spLocks noGrp="1"/>
          </p:cNvSpPr>
          <p:nvPr>
            <p:ph type="title" idx="4" hasCustomPrompt="1"/>
          </p:nvPr>
        </p:nvSpPr>
        <p:spPr>
          <a:xfrm>
            <a:off x="3932011" y="1212477"/>
            <a:ext cx="1275300" cy="4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25" name="Google Shape;825;p187"/>
          <p:cNvSpPr txBox="1">
            <a:spLocks noGrp="1"/>
          </p:cNvSpPr>
          <p:nvPr>
            <p:ph type="subTitle" idx="5"/>
          </p:nvPr>
        </p:nvSpPr>
        <p:spPr>
          <a:xfrm>
            <a:off x="3401461" y="2373232"/>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26" name="Google Shape;826;p187"/>
          <p:cNvSpPr txBox="1">
            <a:spLocks noGrp="1"/>
          </p:cNvSpPr>
          <p:nvPr>
            <p:ph type="title" idx="6"/>
          </p:nvPr>
        </p:nvSpPr>
        <p:spPr>
          <a:xfrm>
            <a:off x="801296" y="3532173"/>
            <a:ext cx="2184000" cy="438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827" name="Google Shape;827;p187"/>
          <p:cNvSpPr txBox="1">
            <a:spLocks noGrp="1"/>
          </p:cNvSpPr>
          <p:nvPr>
            <p:ph type="title" idx="7" hasCustomPrompt="1"/>
          </p:nvPr>
        </p:nvSpPr>
        <p:spPr>
          <a:xfrm>
            <a:off x="1255646" y="2958000"/>
            <a:ext cx="1275300" cy="4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28" name="Google Shape;828;p187"/>
          <p:cNvSpPr txBox="1">
            <a:spLocks noGrp="1"/>
          </p:cNvSpPr>
          <p:nvPr>
            <p:ph type="subTitle" idx="8"/>
          </p:nvPr>
        </p:nvSpPr>
        <p:spPr>
          <a:xfrm>
            <a:off x="725096" y="4118700"/>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29" name="Google Shape;829;p187"/>
          <p:cNvSpPr txBox="1">
            <a:spLocks noGrp="1"/>
          </p:cNvSpPr>
          <p:nvPr>
            <p:ph type="title" idx="9"/>
          </p:nvPr>
        </p:nvSpPr>
        <p:spPr>
          <a:xfrm>
            <a:off x="3477661" y="3532173"/>
            <a:ext cx="2184000" cy="438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830" name="Google Shape;830;p187"/>
          <p:cNvSpPr txBox="1">
            <a:spLocks noGrp="1"/>
          </p:cNvSpPr>
          <p:nvPr>
            <p:ph type="title" idx="13" hasCustomPrompt="1"/>
          </p:nvPr>
        </p:nvSpPr>
        <p:spPr>
          <a:xfrm>
            <a:off x="3932011" y="2958000"/>
            <a:ext cx="1275300" cy="4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31" name="Google Shape;831;p187"/>
          <p:cNvSpPr txBox="1">
            <a:spLocks noGrp="1"/>
          </p:cNvSpPr>
          <p:nvPr>
            <p:ph type="subTitle" idx="14"/>
          </p:nvPr>
        </p:nvSpPr>
        <p:spPr>
          <a:xfrm>
            <a:off x="3401461" y="4118700"/>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32" name="Google Shape;832;p187"/>
          <p:cNvSpPr txBox="1">
            <a:spLocks noGrp="1"/>
          </p:cNvSpPr>
          <p:nvPr>
            <p:ph type="title" idx="15"/>
          </p:nvPr>
        </p:nvSpPr>
        <p:spPr>
          <a:xfrm>
            <a:off x="720000" y="542757"/>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33" name="Google Shape;833;p187"/>
          <p:cNvSpPr txBox="1">
            <a:spLocks noGrp="1"/>
          </p:cNvSpPr>
          <p:nvPr>
            <p:ph type="title" idx="16"/>
          </p:nvPr>
        </p:nvSpPr>
        <p:spPr>
          <a:xfrm>
            <a:off x="6172293" y="1786700"/>
            <a:ext cx="2184000" cy="438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834" name="Google Shape;834;p187"/>
          <p:cNvSpPr txBox="1">
            <a:spLocks noGrp="1"/>
          </p:cNvSpPr>
          <p:nvPr>
            <p:ph type="title" idx="17" hasCustomPrompt="1"/>
          </p:nvPr>
        </p:nvSpPr>
        <p:spPr>
          <a:xfrm>
            <a:off x="6626643" y="1212477"/>
            <a:ext cx="1275300" cy="4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35" name="Google Shape;835;p187"/>
          <p:cNvSpPr txBox="1">
            <a:spLocks noGrp="1"/>
          </p:cNvSpPr>
          <p:nvPr>
            <p:ph type="subTitle" idx="18"/>
          </p:nvPr>
        </p:nvSpPr>
        <p:spPr>
          <a:xfrm>
            <a:off x="6096093" y="2373232"/>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36" name="Google Shape;836;p187"/>
          <p:cNvSpPr txBox="1">
            <a:spLocks noGrp="1"/>
          </p:cNvSpPr>
          <p:nvPr>
            <p:ph type="title" idx="19"/>
          </p:nvPr>
        </p:nvSpPr>
        <p:spPr>
          <a:xfrm>
            <a:off x="6172293" y="3532173"/>
            <a:ext cx="2184000" cy="438900"/>
          </a:xfrm>
          <a:prstGeom prst="rect">
            <a:avLst/>
          </a:prstGeom>
          <a:noFill/>
        </p:spPr>
        <p:txBody>
          <a:bodyPr spcFirstLastPara="1" wrap="square" lIns="91425" tIns="91425" rIns="91425" bIns="91425" anchor="ctr" anchorCtr="0">
            <a:noAutofit/>
          </a:bodyPr>
          <a:lstStyle>
            <a:lvl1pPr lvl="0" algn="ctr" rtl="0">
              <a:lnSpc>
                <a:spcPct val="125000"/>
              </a:lnSpc>
              <a:spcBef>
                <a:spcPts val="180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837" name="Google Shape;837;p187"/>
          <p:cNvSpPr txBox="1">
            <a:spLocks noGrp="1"/>
          </p:cNvSpPr>
          <p:nvPr>
            <p:ph type="title" idx="20" hasCustomPrompt="1"/>
          </p:nvPr>
        </p:nvSpPr>
        <p:spPr>
          <a:xfrm>
            <a:off x="6626643" y="2958000"/>
            <a:ext cx="1275300" cy="4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38" name="Google Shape;838;p187"/>
          <p:cNvSpPr txBox="1">
            <a:spLocks noGrp="1"/>
          </p:cNvSpPr>
          <p:nvPr>
            <p:ph type="subTitle" idx="21"/>
          </p:nvPr>
        </p:nvSpPr>
        <p:spPr>
          <a:xfrm>
            <a:off x="6096093" y="4118700"/>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Quote">
  <p:cSld name="CUSTOM_1">
    <p:bg>
      <p:bgPr>
        <a:solidFill>
          <a:schemeClr val="lt2"/>
        </a:solidFill>
        <a:effectLst/>
      </p:bgPr>
    </p:bg>
    <p:spTree>
      <p:nvGrpSpPr>
        <p:cNvPr id="1" name="Shape 839"/>
        <p:cNvGrpSpPr/>
        <p:nvPr/>
      </p:nvGrpSpPr>
      <p:grpSpPr>
        <a:xfrm>
          <a:off x="0" y="0"/>
          <a:ext cx="0" cy="0"/>
          <a:chOff x="0" y="0"/>
          <a:chExt cx="0" cy="0"/>
        </a:xfrm>
      </p:grpSpPr>
      <p:sp>
        <p:nvSpPr>
          <p:cNvPr id="840" name="Google Shape;840;p188"/>
          <p:cNvSpPr txBox="1">
            <a:spLocks noGrp="1"/>
          </p:cNvSpPr>
          <p:nvPr>
            <p:ph type="title"/>
          </p:nvPr>
        </p:nvSpPr>
        <p:spPr>
          <a:xfrm>
            <a:off x="3165730" y="3374225"/>
            <a:ext cx="2806800" cy="531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841" name="Google Shape;841;p188"/>
          <p:cNvSpPr txBox="1">
            <a:spLocks noGrp="1"/>
          </p:cNvSpPr>
          <p:nvPr>
            <p:ph type="subTitle" idx="1"/>
          </p:nvPr>
        </p:nvSpPr>
        <p:spPr>
          <a:xfrm>
            <a:off x="2391298" y="1372177"/>
            <a:ext cx="4361400" cy="1986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2200">
                <a:solidFill>
                  <a:schemeClr val="lt1"/>
                </a:solidFill>
              </a:defRPr>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Title and text">
  <p:cSld name="CUSTOM_2">
    <p:bg>
      <p:bgPr>
        <a:solidFill>
          <a:schemeClr val="lt2"/>
        </a:solidFill>
        <a:effectLst/>
      </p:bgPr>
    </p:bg>
    <p:spTree>
      <p:nvGrpSpPr>
        <p:cNvPr id="1" name="Shape 842"/>
        <p:cNvGrpSpPr/>
        <p:nvPr/>
      </p:nvGrpSpPr>
      <p:grpSpPr>
        <a:xfrm>
          <a:off x="0" y="0"/>
          <a:ext cx="0" cy="0"/>
          <a:chOff x="0" y="0"/>
          <a:chExt cx="0" cy="0"/>
        </a:xfrm>
      </p:grpSpPr>
      <p:sp>
        <p:nvSpPr>
          <p:cNvPr id="843" name="Google Shape;843;p189"/>
          <p:cNvSpPr txBox="1">
            <a:spLocks noGrp="1"/>
          </p:cNvSpPr>
          <p:nvPr>
            <p:ph type="subTitle" idx="1"/>
          </p:nvPr>
        </p:nvSpPr>
        <p:spPr>
          <a:xfrm>
            <a:off x="4696775" y="2858964"/>
            <a:ext cx="3479100" cy="985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44" name="Google Shape;844;p189"/>
          <p:cNvSpPr txBox="1">
            <a:spLocks noGrp="1"/>
          </p:cNvSpPr>
          <p:nvPr>
            <p:ph type="title"/>
          </p:nvPr>
        </p:nvSpPr>
        <p:spPr>
          <a:xfrm>
            <a:off x="4445075" y="1309689"/>
            <a:ext cx="3982500" cy="1547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9600">
                <a:solidFill>
                  <a:schemeClr val="accent3"/>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Section Header 1">
  <p:cSld name="CUSTOM_11">
    <p:bg>
      <p:bgPr>
        <a:solidFill>
          <a:schemeClr val="lt2"/>
        </a:solidFill>
        <a:effectLst/>
      </p:bgPr>
    </p:bg>
    <p:spTree>
      <p:nvGrpSpPr>
        <p:cNvPr id="1" name="Shape 845"/>
        <p:cNvGrpSpPr/>
        <p:nvPr/>
      </p:nvGrpSpPr>
      <p:grpSpPr>
        <a:xfrm>
          <a:off x="0" y="0"/>
          <a:ext cx="0" cy="0"/>
          <a:chOff x="0" y="0"/>
          <a:chExt cx="0" cy="0"/>
        </a:xfrm>
      </p:grpSpPr>
      <p:sp>
        <p:nvSpPr>
          <p:cNvPr id="846" name="Google Shape;846;p190"/>
          <p:cNvSpPr txBox="1">
            <a:spLocks noGrp="1"/>
          </p:cNvSpPr>
          <p:nvPr>
            <p:ph type="title"/>
          </p:nvPr>
        </p:nvSpPr>
        <p:spPr>
          <a:xfrm>
            <a:off x="626625" y="1892900"/>
            <a:ext cx="3301500" cy="73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400">
                <a:solidFill>
                  <a:schemeClr val="accent3"/>
                </a:solidFill>
              </a:defRPr>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847" name="Google Shape;847;p190"/>
          <p:cNvSpPr txBox="1">
            <a:spLocks noGrp="1"/>
          </p:cNvSpPr>
          <p:nvPr>
            <p:ph type="subTitle" idx="1"/>
          </p:nvPr>
        </p:nvSpPr>
        <p:spPr>
          <a:xfrm>
            <a:off x="731050" y="2669625"/>
            <a:ext cx="3197100" cy="587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solidFill>
                  <a:schemeClr val="lt1"/>
                </a:solidFill>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848" name="Google Shape;848;p190"/>
          <p:cNvSpPr txBox="1">
            <a:spLocks noGrp="1"/>
          </p:cNvSpPr>
          <p:nvPr>
            <p:ph type="title" idx="2" hasCustomPrompt="1"/>
          </p:nvPr>
        </p:nvSpPr>
        <p:spPr>
          <a:xfrm flipH="1">
            <a:off x="4113175" y="3217950"/>
            <a:ext cx="1949100" cy="1418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13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Section Header 2">
  <p:cSld name="CUSTOM_11_1">
    <p:bg>
      <p:bgPr>
        <a:solidFill>
          <a:schemeClr val="lt2"/>
        </a:solidFill>
        <a:effectLst/>
      </p:bgPr>
    </p:bg>
    <p:spTree>
      <p:nvGrpSpPr>
        <p:cNvPr id="1" name="Shape 849"/>
        <p:cNvGrpSpPr/>
        <p:nvPr/>
      </p:nvGrpSpPr>
      <p:grpSpPr>
        <a:xfrm>
          <a:off x="0" y="0"/>
          <a:ext cx="0" cy="0"/>
          <a:chOff x="0" y="0"/>
          <a:chExt cx="0" cy="0"/>
        </a:xfrm>
      </p:grpSpPr>
      <p:sp>
        <p:nvSpPr>
          <p:cNvPr id="850" name="Google Shape;850;p191"/>
          <p:cNvSpPr txBox="1">
            <a:spLocks noGrp="1"/>
          </p:cNvSpPr>
          <p:nvPr>
            <p:ph type="title"/>
          </p:nvPr>
        </p:nvSpPr>
        <p:spPr>
          <a:xfrm>
            <a:off x="5105400" y="1892900"/>
            <a:ext cx="3040500" cy="7377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400">
                <a:solidFill>
                  <a:schemeClr val="accent3"/>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851" name="Google Shape;851;p191"/>
          <p:cNvSpPr txBox="1">
            <a:spLocks noGrp="1"/>
          </p:cNvSpPr>
          <p:nvPr>
            <p:ph type="title" idx="2" hasCustomPrompt="1"/>
          </p:nvPr>
        </p:nvSpPr>
        <p:spPr>
          <a:xfrm>
            <a:off x="3793675" y="3216014"/>
            <a:ext cx="1949100" cy="140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13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52" name="Google Shape;852;p191"/>
          <p:cNvSpPr txBox="1">
            <a:spLocks noGrp="1"/>
          </p:cNvSpPr>
          <p:nvPr>
            <p:ph type="subTitle" idx="1"/>
          </p:nvPr>
        </p:nvSpPr>
        <p:spPr>
          <a:xfrm>
            <a:off x="5105400" y="2669625"/>
            <a:ext cx="3040500" cy="587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Title and text 1">
  <p:cSld name="CUSTOM_2_1">
    <p:spTree>
      <p:nvGrpSpPr>
        <p:cNvPr id="1" name="Shape 853"/>
        <p:cNvGrpSpPr/>
        <p:nvPr/>
      </p:nvGrpSpPr>
      <p:grpSpPr>
        <a:xfrm>
          <a:off x="0" y="0"/>
          <a:ext cx="0" cy="0"/>
          <a:chOff x="0" y="0"/>
          <a:chExt cx="0" cy="0"/>
        </a:xfrm>
      </p:grpSpPr>
      <p:sp>
        <p:nvSpPr>
          <p:cNvPr id="854" name="Google Shape;854;p192"/>
          <p:cNvSpPr txBox="1">
            <a:spLocks noGrp="1"/>
          </p:cNvSpPr>
          <p:nvPr>
            <p:ph type="title"/>
          </p:nvPr>
        </p:nvSpPr>
        <p:spPr>
          <a:xfrm>
            <a:off x="726425" y="1625275"/>
            <a:ext cx="4064400" cy="91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55" name="Google Shape;855;p192"/>
          <p:cNvSpPr txBox="1">
            <a:spLocks noGrp="1"/>
          </p:cNvSpPr>
          <p:nvPr>
            <p:ph type="subTitle" idx="1"/>
          </p:nvPr>
        </p:nvSpPr>
        <p:spPr>
          <a:xfrm>
            <a:off x="726425" y="2573422"/>
            <a:ext cx="4064400" cy="996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Title and text 2">
  <p:cSld name="CUSTOM_2_1_1">
    <p:spTree>
      <p:nvGrpSpPr>
        <p:cNvPr id="1" name="Shape 856"/>
        <p:cNvGrpSpPr/>
        <p:nvPr/>
      </p:nvGrpSpPr>
      <p:grpSpPr>
        <a:xfrm>
          <a:off x="0" y="0"/>
          <a:ext cx="0" cy="0"/>
          <a:chOff x="0" y="0"/>
          <a:chExt cx="0" cy="0"/>
        </a:xfrm>
      </p:grpSpPr>
      <p:sp>
        <p:nvSpPr>
          <p:cNvPr id="857" name="Google Shape;857;p193"/>
          <p:cNvSpPr txBox="1">
            <a:spLocks noGrp="1"/>
          </p:cNvSpPr>
          <p:nvPr>
            <p:ph type="title"/>
          </p:nvPr>
        </p:nvSpPr>
        <p:spPr>
          <a:xfrm>
            <a:off x="890075" y="1531282"/>
            <a:ext cx="3277500" cy="86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858" name="Google Shape;858;p193"/>
          <p:cNvSpPr txBox="1">
            <a:spLocks noGrp="1"/>
          </p:cNvSpPr>
          <p:nvPr>
            <p:ph type="subTitle" idx="1"/>
          </p:nvPr>
        </p:nvSpPr>
        <p:spPr>
          <a:xfrm>
            <a:off x="890075" y="2179825"/>
            <a:ext cx="3277500" cy="1331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Title and text 3">
  <p:cSld name="CUSTOM_2_1_1_1">
    <p:spTree>
      <p:nvGrpSpPr>
        <p:cNvPr id="1" name="Shape 859"/>
        <p:cNvGrpSpPr/>
        <p:nvPr/>
      </p:nvGrpSpPr>
      <p:grpSpPr>
        <a:xfrm>
          <a:off x="0" y="0"/>
          <a:ext cx="0" cy="0"/>
          <a:chOff x="0" y="0"/>
          <a:chExt cx="0" cy="0"/>
        </a:xfrm>
      </p:grpSpPr>
      <p:sp>
        <p:nvSpPr>
          <p:cNvPr id="860" name="Google Shape;860;p194"/>
          <p:cNvSpPr txBox="1">
            <a:spLocks noGrp="1"/>
          </p:cNvSpPr>
          <p:nvPr>
            <p:ph type="title"/>
          </p:nvPr>
        </p:nvSpPr>
        <p:spPr>
          <a:xfrm>
            <a:off x="5112875" y="1495978"/>
            <a:ext cx="3004200" cy="91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61" name="Google Shape;861;p194"/>
          <p:cNvSpPr txBox="1">
            <a:spLocks noGrp="1"/>
          </p:cNvSpPr>
          <p:nvPr>
            <p:ph type="subTitle" idx="1"/>
          </p:nvPr>
        </p:nvSpPr>
        <p:spPr>
          <a:xfrm>
            <a:off x="5112875" y="2328227"/>
            <a:ext cx="3004200" cy="10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Title and text 4">
  <p:cSld name="CUSTOM_12">
    <p:spTree>
      <p:nvGrpSpPr>
        <p:cNvPr id="1" name="Shape 862"/>
        <p:cNvGrpSpPr/>
        <p:nvPr/>
      </p:nvGrpSpPr>
      <p:grpSpPr>
        <a:xfrm>
          <a:off x="0" y="0"/>
          <a:ext cx="0" cy="0"/>
          <a:chOff x="0" y="0"/>
          <a:chExt cx="0" cy="0"/>
        </a:xfrm>
      </p:grpSpPr>
      <p:sp>
        <p:nvSpPr>
          <p:cNvPr id="863" name="Google Shape;863;p195"/>
          <p:cNvSpPr txBox="1">
            <a:spLocks noGrp="1"/>
          </p:cNvSpPr>
          <p:nvPr>
            <p:ph type="title"/>
          </p:nvPr>
        </p:nvSpPr>
        <p:spPr>
          <a:xfrm>
            <a:off x="1038601" y="1525707"/>
            <a:ext cx="2986800" cy="86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864" name="Google Shape;864;p195"/>
          <p:cNvSpPr txBox="1">
            <a:spLocks noGrp="1"/>
          </p:cNvSpPr>
          <p:nvPr>
            <p:ph type="subTitle" idx="1"/>
          </p:nvPr>
        </p:nvSpPr>
        <p:spPr>
          <a:xfrm>
            <a:off x="1038600" y="2173400"/>
            <a:ext cx="2986800" cy="131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7"/>
        <p:cNvGrpSpPr/>
        <p:nvPr/>
      </p:nvGrpSpPr>
      <p:grpSpPr>
        <a:xfrm>
          <a:off x="0" y="0"/>
          <a:ext cx="0" cy="0"/>
          <a:chOff x="0" y="0"/>
          <a:chExt cx="0" cy="0"/>
        </a:xfrm>
      </p:grpSpPr>
      <p:sp>
        <p:nvSpPr>
          <p:cNvPr id="78" name="Google Shape;78;p21"/>
          <p:cNvSpPr txBox="1">
            <a:spLocks noGrp="1"/>
          </p:cNvSpPr>
          <p:nvPr>
            <p:ph type="body" idx="1"/>
          </p:nvPr>
        </p:nvSpPr>
        <p:spPr>
          <a:xfrm>
            <a:off x="720750" y="1396656"/>
            <a:ext cx="4545300" cy="3160500"/>
          </a:xfrm>
          <a:prstGeom prst="rect">
            <a:avLst/>
          </a:prstGeom>
        </p:spPr>
        <p:txBody>
          <a:bodyPr spcFirstLastPara="1" wrap="square" lIns="91425" tIns="91425" rIns="91425" bIns="91425" anchor="ctr" anchorCtr="0">
            <a:noAutofit/>
          </a:bodyPr>
          <a:lstStyle>
            <a:lvl1pPr marL="457200" lvl="0" indent="-317500" rtl="0">
              <a:spcBef>
                <a:spcPts val="0"/>
              </a:spcBef>
              <a:spcAft>
                <a:spcPts val="0"/>
              </a:spcAft>
              <a:buClr>
                <a:schemeClr val="lt2"/>
              </a:buClr>
              <a:buSzPts val="1400"/>
              <a:buChar char="●"/>
              <a:defRPr/>
            </a:lvl1pPr>
            <a:lvl2pPr marL="914400" lvl="1" indent="-317500" rtl="0">
              <a:spcBef>
                <a:spcPts val="0"/>
              </a:spcBef>
              <a:spcAft>
                <a:spcPts val="0"/>
              </a:spcAft>
              <a:buSzPts val="1400"/>
              <a:buChar char="○"/>
              <a:defRPr/>
            </a:lvl2pPr>
            <a:lvl3pPr marL="1371600" lvl="2" indent="-311150" rtl="0">
              <a:spcBef>
                <a:spcPts val="0"/>
              </a:spcBef>
              <a:spcAft>
                <a:spcPts val="0"/>
              </a:spcAft>
              <a:buSzPts val="1300"/>
              <a:buChar char="■"/>
              <a:defRPr sz="1300"/>
            </a:lvl3pPr>
            <a:lvl4pPr marL="1828800" lvl="3" indent="-311150" rtl="0">
              <a:spcBef>
                <a:spcPts val="0"/>
              </a:spcBef>
              <a:spcAft>
                <a:spcPts val="0"/>
              </a:spcAft>
              <a:buSzPts val="1300"/>
              <a:buChar char="●"/>
              <a:defRPr sz="1300"/>
            </a:lvl4pPr>
            <a:lvl5pPr marL="2286000" lvl="4" indent="-311150" rtl="0">
              <a:spcBef>
                <a:spcPts val="0"/>
              </a:spcBef>
              <a:spcAft>
                <a:spcPts val="0"/>
              </a:spcAft>
              <a:buSzPts val="1300"/>
              <a:buChar char="○"/>
              <a:defRPr sz="1300"/>
            </a:lvl5pPr>
            <a:lvl6pPr marL="2743200" lvl="5" indent="-311150" rtl="0">
              <a:spcBef>
                <a:spcPts val="0"/>
              </a:spcBef>
              <a:spcAft>
                <a:spcPts val="0"/>
              </a:spcAft>
              <a:buSzPts val="1300"/>
              <a:buChar char="■"/>
              <a:defRPr sz="1300"/>
            </a:lvl6pPr>
            <a:lvl7pPr marL="3200400" lvl="6" indent="-311150" rtl="0">
              <a:spcBef>
                <a:spcPts val="0"/>
              </a:spcBef>
              <a:spcAft>
                <a:spcPts val="0"/>
              </a:spcAft>
              <a:buSzPts val="1300"/>
              <a:buChar char="●"/>
              <a:defRPr sz="1300"/>
            </a:lvl7pPr>
            <a:lvl8pPr marL="3657600" lvl="7" indent="-311150" rtl="0">
              <a:spcBef>
                <a:spcPts val="0"/>
              </a:spcBef>
              <a:spcAft>
                <a:spcPts val="0"/>
              </a:spcAft>
              <a:buSzPts val="1300"/>
              <a:buChar char="○"/>
              <a:defRPr sz="1300"/>
            </a:lvl8pPr>
            <a:lvl9pPr marL="4114800" lvl="8" indent="-311150" rtl="0">
              <a:spcBef>
                <a:spcPts val="0"/>
              </a:spcBef>
              <a:spcAft>
                <a:spcPts val="0"/>
              </a:spcAft>
              <a:buSzPts val="1300"/>
              <a:buChar char="■"/>
              <a:defRPr sz="1300"/>
            </a:lvl9pPr>
          </a:lstStyle>
          <a:p>
            <a:endParaRPr/>
          </a:p>
        </p:txBody>
      </p:sp>
      <p:sp>
        <p:nvSpPr>
          <p:cNvPr id="79" name="Google Shape;79;p21"/>
          <p:cNvSpPr txBox="1">
            <a:spLocks noGrp="1"/>
          </p:cNvSpPr>
          <p:nvPr>
            <p:ph type="title"/>
          </p:nvPr>
        </p:nvSpPr>
        <p:spPr>
          <a:xfrm>
            <a:off x="720000" y="540000"/>
            <a:ext cx="3966300" cy="10245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Title and text 5">
  <p:cSld name="CUSTOM_12_1">
    <p:spTree>
      <p:nvGrpSpPr>
        <p:cNvPr id="1" name="Shape 865"/>
        <p:cNvGrpSpPr/>
        <p:nvPr/>
      </p:nvGrpSpPr>
      <p:grpSpPr>
        <a:xfrm>
          <a:off x="0" y="0"/>
          <a:ext cx="0" cy="0"/>
          <a:chOff x="0" y="0"/>
          <a:chExt cx="0" cy="0"/>
        </a:xfrm>
      </p:grpSpPr>
      <p:sp>
        <p:nvSpPr>
          <p:cNvPr id="866" name="Google Shape;866;p196"/>
          <p:cNvSpPr txBox="1">
            <a:spLocks noGrp="1"/>
          </p:cNvSpPr>
          <p:nvPr>
            <p:ph type="title"/>
          </p:nvPr>
        </p:nvSpPr>
        <p:spPr>
          <a:xfrm>
            <a:off x="720000" y="540000"/>
            <a:ext cx="3852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67" name="Google Shape;867;p196"/>
          <p:cNvSpPr txBox="1">
            <a:spLocks noGrp="1"/>
          </p:cNvSpPr>
          <p:nvPr>
            <p:ph type="body" idx="1"/>
          </p:nvPr>
        </p:nvSpPr>
        <p:spPr>
          <a:xfrm>
            <a:off x="720000" y="1215175"/>
            <a:ext cx="3852000" cy="33882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chemeClr val="lt2"/>
              </a:buClr>
              <a:buSzPts val="1200"/>
              <a:buChar char="●"/>
              <a:defRPr sz="1100"/>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Title and text 6">
  <p:cSld name="CUSTOM_12_1_1">
    <p:spTree>
      <p:nvGrpSpPr>
        <p:cNvPr id="1" name="Shape 868"/>
        <p:cNvGrpSpPr/>
        <p:nvPr/>
      </p:nvGrpSpPr>
      <p:grpSpPr>
        <a:xfrm>
          <a:off x="0" y="0"/>
          <a:ext cx="0" cy="0"/>
          <a:chOff x="0" y="0"/>
          <a:chExt cx="0" cy="0"/>
        </a:xfrm>
      </p:grpSpPr>
      <p:sp>
        <p:nvSpPr>
          <p:cNvPr id="869" name="Google Shape;869;p197"/>
          <p:cNvSpPr txBox="1">
            <a:spLocks noGrp="1"/>
          </p:cNvSpPr>
          <p:nvPr>
            <p:ph type="title"/>
          </p:nvPr>
        </p:nvSpPr>
        <p:spPr>
          <a:xfrm>
            <a:off x="720000" y="540000"/>
            <a:ext cx="42576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70" name="Google Shape;870;p197"/>
          <p:cNvSpPr txBox="1">
            <a:spLocks noGrp="1"/>
          </p:cNvSpPr>
          <p:nvPr>
            <p:ph type="body" idx="1"/>
          </p:nvPr>
        </p:nvSpPr>
        <p:spPr>
          <a:xfrm>
            <a:off x="720000" y="1476625"/>
            <a:ext cx="4257600" cy="2302500"/>
          </a:xfrm>
          <a:prstGeom prst="rect">
            <a:avLst/>
          </a:prstGeom>
        </p:spPr>
        <p:txBody>
          <a:bodyPr spcFirstLastPara="1" wrap="square" lIns="91425" tIns="91425" rIns="91425" bIns="91425" anchor="t" anchorCtr="0">
            <a:noAutofit/>
          </a:bodyPr>
          <a:lstStyle>
            <a:lvl1pPr marL="457200" lvl="0" indent="-292100" rtl="0">
              <a:spcBef>
                <a:spcPts val="0"/>
              </a:spcBef>
              <a:spcAft>
                <a:spcPts val="0"/>
              </a:spcAft>
              <a:buClr>
                <a:srgbClr val="595959"/>
              </a:buClr>
              <a:buSzPts val="1000"/>
              <a:buFont typeface="Anaheim"/>
              <a:buChar char="●"/>
              <a:defRPr sz="1200"/>
            </a:lvl1pPr>
            <a:lvl2pPr marL="914400" lvl="1" indent="-317500" rtl="0">
              <a:spcBef>
                <a:spcPts val="0"/>
              </a:spcBef>
              <a:spcAft>
                <a:spcPts val="0"/>
              </a:spcAft>
              <a:buClr>
                <a:srgbClr val="595959"/>
              </a:buClr>
              <a:buSzPts val="1400"/>
              <a:buFont typeface="Anaheim"/>
              <a:buChar char="○"/>
              <a:defRPr/>
            </a:lvl2pPr>
            <a:lvl3pPr marL="1371600" lvl="2" indent="-317500" rtl="0">
              <a:spcBef>
                <a:spcPts val="0"/>
              </a:spcBef>
              <a:spcAft>
                <a:spcPts val="0"/>
              </a:spcAft>
              <a:buClr>
                <a:srgbClr val="595959"/>
              </a:buClr>
              <a:buSzPts val="1400"/>
              <a:buFont typeface="Anaheim"/>
              <a:buChar char="■"/>
              <a:defRPr/>
            </a:lvl3pPr>
            <a:lvl4pPr marL="1828800" lvl="3" indent="-317500" rtl="0">
              <a:spcBef>
                <a:spcPts val="0"/>
              </a:spcBef>
              <a:spcAft>
                <a:spcPts val="0"/>
              </a:spcAft>
              <a:buClr>
                <a:srgbClr val="595959"/>
              </a:buClr>
              <a:buSzPts val="1400"/>
              <a:buFont typeface="Anaheim"/>
              <a:buChar char="●"/>
              <a:defRPr/>
            </a:lvl4pPr>
            <a:lvl5pPr marL="2286000" lvl="4" indent="-317500" rtl="0">
              <a:spcBef>
                <a:spcPts val="0"/>
              </a:spcBef>
              <a:spcAft>
                <a:spcPts val="0"/>
              </a:spcAft>
              <a:buClr>
                <a:srgbClr val="595959"/>
              </a:buClr>
              <a:buSzPts val="1400"/>
              <a:buFont typeface="Anaheim"/>
              <a:buChar char="○"/>
              <a:defRPr/>
            </a:lvl5pPr>
            <a:lvl6pPr marL="2743200" lvl="5" indent="-317500" rtl="0">
              <a:spcBef>
                <a:spcPts val="0"/>
              </a:spcBef>
              <a:spcAft>
                <a:spcPts val="0"/>
              </a:spcAft>
              <a:buClr>
                <a:srgbClr val="595959"/>
              </a:buClr>
              <a:buSzPts val="1400"/>
              <a:buFont typeface="Anaheim"/>
              <a:buChar char="■"/>
              <a:defRPr/>
            </a:lvl6pPr>
            <a:lvl7pPr marL="3200400" lvl="6" indent="-317500" rtl="0">
              <a:spcBef>
                <a:spcPts val="0"/>
              </a:spcBef>
              <a:spcAft>
                <a:spcPts val="0"/>
              </a:spcAft>
              <a:buClr>
                <a:srgbClr val="595959"/>
              </a:buClr>
              <a:buSzPts val="1400"/>
              <a:buFont typeface="Anaheim"/>
              <a:buChar char="●"/>
              <a:defRPr/>
            </a:lvl7pPr>
            <a:lvl8pPr marL="3657600" lvl="7" indent="-317500" rtl="0">
              <a:spcBef>
                <a:spcPts val="0"/>
              </a:spcBef>
              <a:spcAft>
                <a:spcPts val="0"/>
              </a:spcAft>
              <a:buClr>
                <a:srgbClr val="595959"/>
              </a:buClr>
              <a:buSzPts val="1400"/>
              <a:buFont typeface="Anaheim"/>
              <a:buChar char="○"/>
              <a:defRPr/>
            </a:lvl8pPr>
            <a:lvl9pPr marL="4114800" lvl="8" indent="-317500" rtl="0">
              <a:spcBef>
                <a:spcPts val="0"/>
              </a:spcBef>
              <a:spcAft>
                <a:spcPts val="0"/>
              </a:spcAft>
              <a:buClr>
                <a:srgbClr val="595959"/>
              </a:buClr>
              <a:buSzPts val="1400"/>
              <a:buFont typeface="Anaheim"/>
              <a:buChar char="■"/>
              <a:defRPr/>
            </a:lvl9pPr>
          </a:lstStyle>
          <a:p>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Title and two columns 1">
  <p:cSld name="CUSTOM_10">
    <p:spTree>
      <p:nvGrpSpPr>
        <p:cNvPr id="1" name="Shape 871"/>
        <p:cNvGrpSpPr/>
        <p:nvPr/>
      </p:nvGrpSpPr>
      <p:grpSpPr>
        <a:xfrm>
          <a:off x="0" y="0"/>
          <a:ext cx="0" cy="0"/>
          <a:chOff x="0" y="0"/>
          <a:chExt cx="0" cy="0"/>
        </a:xfrm>
      </p:grpSpPr>
      <p:sp>
        <p:nvSpPr>
          <p:cNvPr id="872" name="Google Shape;872;p198"/>
          <p:cNvSpPr txBox="1">
            <a:spLocks noGrp="1"/>
          </p:cNvSpPr>
          <p:nvPr>
            <p:ph type="title"/>
          </p:nvPr>
        </p:nvSpPr>
        <p:spPr>
          <a:xfrm>
            <a:off x="720000" y="540000"/>
            <a:ext cx="3852000" cy="5727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73" name="Google Shape;873;p198"/>
          <p:cNvSpPr txBox="1">
            <a:spLocks noGrp="1"/>
          </p:cNvSpPr>
          <p:nvPr>
            <p:ph type="body" idx="1"/>
          </p:nvPr>
        </p:nvSpPr>
        <p:spPr>
          <a:xfrm>
            <a:off x="720000" y="1207550"/>
            <a:ext cx="3852000" cy="32502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chemeClr val="lt2"/>
              </a:buClr>
              <a:buSzPts val="12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874" name="Google Shape;874;p198"/>
          <p:cNvSpPr txBox="1">
            <a:spLocks noGrp="1"/>
          </p:cNvSpPr>
          <p:nvPr>
            <p:ph type="body" idx="2"/>
          </p:nvPr>
        </p:nvSpPr>
        <p:spPr>
          <a:xfrm>
            <a:off x="4572000" y="2686050"/>
            <a:ext cx="3852000" cy="1743000"/>
          </a:xfrm>
          <a:prstGeom prst="rect">
            <a:avLst/>
          </a:prstGeom>
        </p:spPr>
        <p:txBody>
          <a:bodyPr spcFirstLastPara="1" wrap="square" lIns="91425" tIns="91425" rIns="91425" bIns="91425" anchor="b" anchorCtr="0">
            <a:noAutofit/>
          </a:bodyPr>
          <a:lstStyle>
            <a:lvl1pPr marL="457200" marR="50800" lvl="0" indent="-304800" rtl="0">
              <a:spcBef>
                <a:spcPts val="0"/>
              </a:spcBef>
              <a:spcAft>
                <a:spcPts val="0"/>
              </a:spcAft>
              <a:buClr>
                <a:schemeClr val="lt2"/>
              </a:buClr>
              <a:buSzPts val="1200"/>
              <a:buChar char="●"/>
              <a:defRPr sz="1200"/>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Title and three columns">
  <p:cSld name="CUSTOM_3">
    <p:spTree>
      <p:nvGrpSpPr>
        <p:cNvPr id="1" name="Shape 875"/>
        <p:cNvGrpSpPr/>
        <p:nvPr/>
      </p:nvGrpSpPr>
      <p:grpSpPr>
        <a:xfrm>
          <a:off x="0" y="0"/>
          <a:ext cx="0" cy="0"/>
          <a:chOff x="0" y="0"/>
          <a:chExt cx="0" cy="0"/>
        </a:xfrm>
      </p:grpSpPr>
      <p:sp>
        <p:nvSpPr>
          <p:cNvPr id="876" name="Google Shape;876;p199"/>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77" name="Google Shape;877;p199"/>
          <p:cNvSpPr txBox="1">
            <a:spLocks noGrp="1"/>
          </p:cNvSpPr>
          <p:nvPr>
            <p:ph type="title" idx="2"/>
          </p:nvPr>
        </p:nvSpPr>
        <p:spPr>
          <a:xfrm>
            <a:off x="800688" y="3058693"/>
            <a:ext cx="21825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878" name="Google Shape;878;p199"/>
          <p:cNvSpPr txBox="1">
            <a:spLocks noGrp="1"/>
          </p:cNvSpPr>
          <p:nvPr>
            <p:ph type="subTitle" idx="1"/>
          </p:nvPr>
        </p:nvSpPr>
        <p:spPr>
          <a:xfrm>
            <a:off x="800688" y="3651684"/>
            <a:ext cx="2182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79" name="Google Shape;879;p199"/>
          <p:cNvSpPr txBox="1">
            <a:spLocks noGrp="1"/>
          </p:cNvSpPr>
          <p:nvPr>
            <p:ph type="title" idx="3"/>
          </p:nvPr>
        </p:nvSpPr>
        <p:spPr>
          <a:xfrm>
            <a:off x="3484554" y="3058693"/>
            <a:ext cx="21825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880" name="Google Shape;880;p199"/>
          <p:cNvSpPr txBox="1">
            <a:spLocks noGrp="1"/>
          </p:cNvSpPr>
          <p:nvPr>
            <p:ph type="subTitle" idx="4"/>
          </p:nvPr>
        </p:nvSpPr>
        <p:spPr>
          <a:xfrm>
            <a:off x="3484554" y="3651684"/>
            <a:ext cx="2182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81" name="Google Shape;881;p199"/>
          <p:cNvSpPr txBox="1">
            <a:spLocks noGrp="1"/>
          </p:cNvSpPr>
          <p:nvPr>
            <p:ph type="title" idx="5"/>
          </p:nvPr>
        </p:nvSpPr>
        <p:spPr>
          <a:xfrm>
            <a:off x="6162581" y="3058693"/>
            <a:ext cx="21825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882" name="Google Shape;882;p199"/>
          <p:cNvSpPr txBox="1">
            <a:spLocks noGrp="1"/>
          </p:cNvSpPr>
          <p:nvPr>
            <p:ph type="subTitle" idx="6"/>
          </p:nvPr>
        </p:nvSpPr>
        <p:spPr>
          <a:xfrm>
            <a:off x="6162581" y="3651684"/>
            <a:ext cx="2182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Title and three columns 1">
  <p:cSld name="CUSTOM_3_1">
    <p:spTree>
      <p:nvGrpSpPr>
        <p:cNvPr id="1" name="Shape 883"/>
        <p:cNvGrpSpPr/>
        <p:nvPr/>
      </p:nvGrpSpPr>
      <p:grpSpPr>
        <a:xfrm>
          <a:off x="0" y="0"/>
          <a:ext cx="0" cy="0"/>
          <a:chOff x="0" y="0"/>
          <a:chExt cx="0" cy="0"/>
        </a:xfrm>
      </p:grpSpPr>
      <p:sp>
        <p:nvSpPr>
          <p:cNvPr id="884" name="Google Shape;884;p200"/>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85" name="Google Shape;885;p200"/>
          <p:cNvSpPr txBox="1">
            <a:spLocks noGrp="1"/>
          </p:cNvSpPr>
          <p:nvPr>
            <p:ph type="title" idx="2"/>
          </p:nvPr>
        </p:nvSpPr>
        <p:spPr>
          <a:xfrm>
            <a:off x="1135750" y="3329673"/>
            <a:ext cx="16905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886" name="Google Shape;886;p200"/>
          <p:cNvSpPr txBox="1">
            <a:spLocks noGrp="1"/>
          </p:cNvSpPr>
          <p:nvPr>
            <p:ph type="subTitle" idx="1"/>
          </p:nvPr>
        </p:nvSpPr>
        <p:spPr>
          <a:xfrm>
            <a:off x="1135758" y="3921917"/>
            <a:ext cx="1690500" cy="699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87" name="Google Shape;887;p200"/>
          <p:cNvSpPr txBox="1">
            <a:spLocks noGrp="1"/>
          </p:cNvSpPr>
          <p:nvPr>
            <p:ph type="title" idx="3"/>
          </p:nvPr>
        </p:nvSpPr>
        <p:spPr>
          <a:xfrm>
            <a:off x="3725002" y="3329673"/>
            <a:ext cx="16905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888" name="Google Shape;888;p200"/>
          <p:cNvSpPr txBox="1">
            <a:spLocks noGrp="1"/>
          </p:cNvSpPr>
          <p:nvPr>
            <p:ph type="subTitle" idx="4"/>
          </p:nvPr>
        </p:nvSpPr>
        <p:spPr>
          <a:xfrm>
            <a:off x="3725000" y="3921911"/>
            <a:ext cx="1690500" cy="699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89" name="Google Shape;889;p200"/>
          <p:cNvSpPr txBox="1">
            <a:spLocks noGrp="1"/>
          </p:cNvSpPr>
          <p:nvPr>
            <p:ph type="title" idx="5"/>
          </p:nvPr>
        </p:nvSpPr>
        <p:spPr>
          <a:xfrm>
            <a:off x="6351860" y="3329673"/>
            <a:ext cx="16905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890" name="Google Shape;890;p200"/>
          <p:cNvSpPr txBox="1">
            <a:spLocks noGrp="1"/>
          </p:cNvSpPr>
          <p:nvPr>
            <p:ph type="subTitle" idx="6"/>
          </p:nvPr>
        </p:nvSpPr>
        <p:spPr>
          <a:xfrm>
            <a:off x="6351857" y="3921916"/>
            <a:ext cx="1690500" cy="699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Title and four columns">
  <p:cSld name="CUSTOM_4">
    <p:spTree>
      <p:nvGrpSpPr>
        <p:cNvPr id="1" name="Shape 891"/>
        <p:cNvGrpSpPr/>
        <p:nvPr/>
      </p:nvGrpSpPr>
      <p:grpSpPr>
        <a:xfrm>
          <a:off x="0" y="0"/>
          <a:ext cx="0" cy="0"/>
          <a:chOff x="0" y="0"/>
          <a:chExt cx="0" cy="0"/>
        </a:xfrm>
      </p:grpSpPr>
      <p:sp>
        <p:nvSpPr>
          <p:cNvPr id="892" name="Google Shape;892;p201"/>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93" name="Google Shape;893;p201"/>
          <p:cNvSpPr txBox="1">
            <a:spLocks noGrp="1"/>
          </p:cNvSpPr>
          <p:nvPr>
            <p:ph type="title" idx="2"/>
          </p:nvPr>
        </p:nvSpPr>
        <p:spPr>
          <a:xfrm>
            <a:off x="1274550" y="1746225"/>
            <a:ext cx="27096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894" name="Google Shape;894;p201"/>
          <p:cNvSpPr txBox="1">
            <a:spLocks noGrp="1"/>
          </p:cNvSpPr>
          <p:nvPr>
            <p:ph type="subTitle" idx="1"/>
          </p:nvPr>
        </p:nvSpPr>
        <p:spPr>
          <a:xfrm>
            <a:off x="1274550" y="2332736"/>
            <a:ext cx="27096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95" name="Google Shape;895;p201"/>
          <p:cNvSpPr txBox="1">
            <a:spLocks noGrp="1"/>
          </p:cNvSpPr>
          <p:nvPr>
            <p:ph type="title" idx="3"/>
          </p:nvPr>
        </p:nvSpPr>
        <p:spPr>
          <a:xfrm>
            <a:off x="5159800" y="1746225"/>
            <a:ext cx="27096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896" name="Google Shape;896;p201"/>
          <p:cNvSpPr txBox="1">
            <a:spLocks noGrp="1"/>
          </p:cNvSpPr>
          <p:nvPr>
            <p:ph type="subTitle" idx="4"/>
          </p:nvPr>
        </p:nvSpPr>
        <p:spPr>
          <a:xfrm>
            <a:off x="5159800" y="2332737"/>
            <a:ext cx="27096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97" name="Google Shape;897;p201"/>
          <p:cNvSpPr txBox="1">
            <a:spLocks noGrp="1"/>
          </p:cNvSpPr>
          <p:nvPr>
            <p:ph type="title" idx="5"/>
          </p:nvPr>
        </p:nvSpPr>
        <p:spPr>
          <a:xfrm>
            <a:off x="1274550" y="3184014"/>
            <a:ext cx="27096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898" name="Google Shape;898;p201"/>
          <p:cNvSpPr txBox="1">
            <a:spLocks noGrp="1"/>
          </p:cNvSpPr>
          <p:nvPr>
            <p:ph type="subTitle" idx="6"/>
          </p:nvPr>
        </p:nvSpPr>
        <p:spPr>
          <a:xfrm>
            <a:off x="1274550" y="3766125"/>
            <a:ext cx="27096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99" name="Google Shape;899;p201"/>
          <p:cNvSpPr txBox="1">
            <a:spLocks noGrp="1"/>
          </p:cNvSpPr>
          <p:nvPr>
            <p:ph type="title" idx="7"/>
          </p:nvPr>
        </p:nvSpPr>
        <p:spPr>
          <a:xfrm>
            <a:off x="5159800" y="3184016"/>
            <a:ext cx="27096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900" name="Google Shape;900;p201"/>
          <p:cNvSpPr txBox="1">
            <a:spLocks noGrp="1"/>
          </p:cNvSpPr>
          <p:nvPr>
            <p:ph type="subTitle" idx="8"/>
          </p:nvPr>
        </p:nvSpPr>
        <p:spPr>
          <a:xfrm>
            <a:off x="5159800" y="3766128"/>
            <a:ext cx="27096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Title and six columns">
  <p:cSld name="CUSTOM_5">
    <p:spTree>
      <p:nvGrpSpPr>
        <p:cNvPr id="1" name="Shape 901"/>
        <p:cNvGrpSpPr/>
        <p:nvPr/>
      </p:nvGrpSpPr>
      <p:grpSpPr>
        <a:xfrm>
          <a:off x="0" y="0"/>
          <a:ext cx="0" cy="0"/>
          <a:chOff x="0" y="0"/>
          <a:chExt cx="0" cy="0"/>
        </a:xfrm>
      </p:grpSpPr>
      <p:sp>
        <p:nvSpPr>
          <p:cNvPr id="902" name="Google Shape;902;p202"/>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903" name="Google Shape;903;p202"/>
          <p:cNvSpPr txBox="1">
            <a:spLocks noGrp="1"/>
          </p:cNvSpPr>
          <p:nvPr>
            <p:ph type="title" idx="2"/>
          </p:nvPr>
        </p:nvSpPr>
        <p:spPr>
          <a:xfrm>
            <a:off x="788550" y="1681900"/>
            <a:ext cx="22095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904" name="Google Shape;904;p202"/>
          <p:cNvSpPr txBox="1">
            <a:spLocks noGrp="1"/>
          </p:cNvSpPr>
          <p:nvPr>
            <p:ph type="subTitle" idx="1"/>
          </p:nvPr>
        </p:nvSpPr>
        <p:spPr>
          <a:xfrm>
            <a:off x="788550" y="2271803"/>
            <a:ext cx="2209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05" name="Google Shape;905;p202"/>
          <p:cNvSpPr txBox="1">
            <a:spLocks noGrp="1"/>
          </p:cNvSpPr>
          <p:nvPr>
            <p:ph type="title" idx="3"/>
          </p:nvPr>
        </p:nvSpPr>
        <p:spPr>
          <a:xfrm>
            <a:off x="3466991" y="1681900"/>
            <a:ext cx="22095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906" name="Google Shape;906;p202"/>
          <p:cNvSpPr txBox="1">
            <a:spLocks noGrp="1"/>
          </p:cNvSpPr>
          <p:nvPr>
            <p:ph type="subTitle" idx="4"/>
          </p:nvPr>
        </p:nvSpPr>
        <p:spPr>
          <a:xfrm>
            <a:off x="3466991" y="2271803"/>
            <a:ext cx="2209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07" name="Google Shape;907;p202"/>
          <p:cNvSpPr txBox="1">
            <a:spLocks noGrp="1"/>
          </p:cNvSpPr>
          <p:nvPr>
            <p:ph type="title" idx="5"/>
          </p:nvPr>
        </p:nvSpPr>
        <p:spPr>
          <a:xfrm>
            <a:off x="788550" y="3169382"/>
            <a:ext cx="22095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908" name="Google Shape;908;p202"/>
          <p:cNvSpPr txBox="1">
            <a:spLocks noGrp="1"/>
          </p:cNvSpPr>
          <p:nvPr>
            <p:ph type="subTitle" idx="6"/>
          </p:nvPr>
        </p:nvSpPr>
        <p:spPr>
          <a:xfrm>
            <a:off x="788550" y="3744977"/>
            <a:ext cx="2209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09" name="Google Shape;909;p202"/>
          <p:cNvSpPr txBox="1">
            <a:spLocks noGrp="1"/>
          </p:cNvSpPr>
          <p:nvPr>
            <p:ph type="title" idx="7"/>
          </p:nvPr>
        </p:nvSpPr>
        <p:spPr>
          <a:xfrm>
            <a:off x="3466991" y="3169381"/>
            <a:ext cx="22095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910" name="Google Shape;910;p202"/>
          <p:cNvSpPr txBox="1">
            <a:spLocks noGrp="1"/>
          </p:cNvSpPr>
          <p:nvPr>
            <p:ph type="subTitle" idx="8"/>
          </p:nvPr>
        </p:nvSpPr>
        <p:spPr>
          <a:xfrm>
            <a:off x="3466991" y="3744975"/>
            <a:ext cx="2209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11" name="Google Shape;911;p202"/>
          <p:cNvSpPr txBox="1">
            <a:spLocks noGrp="1"/>
          </p:cNvSpPr>
          <p:nvPr>
            <p:ph type="title" idx="9"/>
          </p:nvPr>
        </p:nvSpPr>
        <p:spPr>
          <a:xfrm>
            <a:off x="6146175" y="1681900"/>
            <a:ext cx="22095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912" name="Google Shape;912;p202"/>
          <p:cNvSpPr txBox="1">
            <a:spLocks noGrp="1"/>
          </p:cNvSpPr>
          <p:nvPr>
            <p:ph type="subTitle" idx="13"/>
          </p:nvPr>
        </p:nvSpPr>
        <p:spPr>
          <a:xfrm>
            <a:off x="6146175" y="2271803"/>
            <a:ext cx="2209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13" name="Google Shape;913;p202"/>
          <p:cNvSpPr txBox="1">
            <a:spLocks noGrp="1"/>
          </p:cNvSpPr>
          <p:nvPr>
            <p:ph type="title" idx="14"/>
          </p:nvPr>
        </p:nvSpPr>
        <p:spPr>
          <a:xfrm>
            <a:off x="6146175" y="3169382"/>
            <a:ext cx="22095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914" name="Google Shape;914;p202"/>
          <p:cNvSpPr txBox="1">
            <a:spLocks noGrp="1"/>
          </p:cNvSpPr>
          <p:nvPr>
            <p:ph type="subTitle" idx="15"/>
          </p:nvPr>
        </p:nvSpPr>
        <p:spPr>
          <a:xfrm>
            <a:off x="6146175" y="3744977"/>
            <a:ext cx="2209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Numbers and text">
  <p:cSld name="CUSTOM_6">
    <p:bg>
      <p:bgPr>
        <a:solidFill>
          <a:schemeClr val="lt2"/>
        </a:solidFill>
        <a:effectLst/>
      </p:bgPr>
    </p:bg>
    <p:spTree>
      <p:nvGrpSpPr>
        <p:cNvPr id="1" name="Shape 915"/>
        <p:cNvGrpSpPr/>
        <p:nvPr/>
      </p:nvGrpSpPr>
      <p:grpSpPr>
        <a:xfrm>
          <a:off x="0" y="0"/>
          <a:ext cx="0" cy="0"/>
          <a:chOff x="0" y="0"/>
          <a:chExt cx="0" cy="0"/>
        </a:xfrm>
      </p:grpSpPr>
      <p:sp>
        <p:nvSpPr>
          <p:cNvPr id="916" name="Google Shape;916;p203"/>
          <p:cNvSpPr txBox="1">
            <a:spLocks noGrp="1"/>
          </p:cNvSpPr>
          <p:nvPr>
            <p:ph type="title" hasCustomPrompt="1"/>
          </p:nvPr>
        </p:nvSpPr>
        <p:spPr>
          <a:xfrm>
            <a:off x="824427" y="252857"/>
            <a:ext cx="3120000" cy="1059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6200"/>
              <a:buNone/>
              <a:defRPr sz="6200">
                <a:solidFill>
                  <a:schemeClr val="accent2"/>
                </a:solidFill>
              </a:defRPr>
            </a:lvl1pPr>
            <a:lvl2pPr lvl="1"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2pPr>
            <a:lvl3pPr lvl="2"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3pPr>
            <a:lvl4pPr lvl="3"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4pPr>
            <a:lvl5pPr lvl="4"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5pPr>
            <a:lvl6pPr lvl="5"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6pPr>
            <a:lvl7pPr lvl="6"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7pPr>
            <a:lvl8pPr lvl="7"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8pPr>
            <a:lvl9pPr lvl="8"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9pPr>
          </a:lstStyle>
          <a:p>
            <a:r>
              <a:t>xx%</a:t>
            </a:r>
          </a:p>
        </p:txBody>
      </p:sp>
      <p:sp>
        <p:nvSpPr>
          <p:cNvPr id="917" name="Google Shape;917;p203"/>
          <p:cNvSpPr txBox="1">
            <a:spLocks noGrp="1"/>
          </p:cNvSpPr>
          <p:nvPr>
            <p:ph type="subTitle" idx="1"/>
          </p:nvPr>
        </p:nvSpPr>
        <p:spPr>
          <a:xfrm>
            <a:off x="824427" y="1370339"/>
            <a:ext cx="31200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18" name="Google Shape;918;p203"/>
          <p:cNvSpPr txBox="1">
            <a:spLocks noGrp="1"/>
          </p:cNvSpPr>
          <p:nvPr>
            <p:ph type="title" idx="2" hasCustomPrompt="1"/>
          </p:nvPr>
        </p:nvSpPr>
        <p:spPr>
          <a:xfrm>
            <a:off x="849132" y="3040796"/>
            <a:ext cx="3120000" cy="1059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6200"/>
              <a:buNone/>
              <a:defRPr sz="6200">
                <a:solidFill>
                  <a:schemeClr val="accent2"/>
                </a:solidFill>
              </a:defRPr>
            </a:lvl1pPr>
            <a:lvl2pPr lvl="1"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2pPr>
            <a:lvl3pPr lvl="2"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3pPr>
            <a:lvl4pPr lvl="3"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4pPr>
            <a:lvl5pPr lvl="4"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5pPr>
            <a:lvl6pPr lvl="5"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6pPr>
            <a:lvl7pPr lvl="6"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7pPr>
            <a:lvl8pPr lvl="7"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8pPr>
            <a:lvl9pPr lvl="8"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9pPr>
          </a:lstStyle>
          <a:p>
            <a:r>
              <a:t>xx%</a:t>
            </a:r>
          </a:p>
        </p:txBody>
      </p:sp>
      <p:sp>
        <p:nvSpPr>
          <p:cNvPr id="919" name="Google Shape;919;p203"/>
          <p:cNvSpPr txBox="1">
            <a:spLocks noGrp="1"/>
          </p:cNvSpPr>
          <p:nvPr>
            <p:ph type="subTitle" idx="3"/>
          </p:nvPr>
        </p:nvSpPr>
        <p:spPr>
          <a:xfrm>
            <a:off x="849132" y="4158303"/>
            <a:ext cx="31200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20" name="Google Shape;920;p203"/>
          <p:cNvSpPr txBox="1">
            <a:spLocks noGrp="1"/>
          </p:cNvSpPr>
          <p:nvPr>
            <p:ph type="title" idx="4" hasCustomPrompt="1"/>
          </p:nvPr>
        </p:nvSpPr>
        <p:spPr>
          <a:xfrm>
            <a:off x="4428225" y="1769368"/>
            <a:ext cx="3981900" cy="1059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6200"/>
              <a:buNone/>
              <a:defRPr sz="6200">
                <a:solidFill>
                  <a:schemeClr val="accent2"/>
                </a:solidFill>
              </a:defRPr>
            </a:lvl1pPr>
            <a:lvl2pPr lvl="1"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2pPr>
            <a:lvl3pPr lvl="2"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3pPr>
            <a:lvl4pPr lvl="3"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4pPr>
            <a:lvl5pPr lvl="4"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5pPr>
            <a:lvl6pPr lvl="5"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6pPr>
            <a:lvl7pPr lvl="6"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7pPr>
            <a:lvl8pPr lvl="7"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8pPr>
            <a:lvl9pPr lvl="8"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9pPr>
          </a:lstStyle>
          <a:p>
            <a:r>
              <a:t>xx%</a:t>
            </a:r>
          </a:p>
        </p:txBody>
      </p:sp>
      <p:sp>
        <p:nvSpPr>
          <p:cNvPr id="921" name="Google Shape;921;p203"/>
          <p:cNvSpPr txBox="1">
            <a:spLocks noGrp="1"/>
          </p:cNvSpPr>
          <p:nvPr>
            <p:ph type="subTitle" idx="5"/>
          </p:nvPr>
        </p:nvSpPr>
        <p:spPr>
          <a:xfrm>
            <a:off x="4657853" y="2917443"/>
            <a:ext cx="35226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Numbers and text 1">
  <p:cSld name="CUSTOM_9">
    <p:spTree>
      <p:nvGrpSpPr>
        <p:cNvPr id="1" name="Shape 922"/>
        <p:cNvGrpSpPr/>
        <p:nvPr/>
      </p:nvGrpSpPr>
      <p:grpSpPr>
        <a:xfrm>
          <a:off x="0" y="0"/>
          <a:ext cx="0" cy="0"/>
          <a:chOff x="0" y="0"/>
          <a:chExt cx="0" cy="0"/>
        </a:xfrm>
      </p:grpSpPr>
      <p:sp>
        <p:nvSpPr>
          <p:cNvPr id="923" name="Google Shape;923;p204"/>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924" name="Google Shape;924;p204"/>
          <p:cNvSpPr txBox="1">
            <a:spLocks noGrp="1"/>
          </p:cNvSpPr>
          <p:nvPr>
            <p:ph type="title" idx="2"/>
          </p:nvPr>
        </p:nvSpPr>
        <p:spPr>
          <a:xfrm>
            <a:off x="992872" y="3313850"/>
            <a:ext cx="16521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925" name="Google Shape;925;p204"/>
          <p:cNvSpPr txBox="1">
            <a:spLocks noGrp="1"/>
          </p:cNvSpPr>
          <p:nvPr>
            <p:ph type="subTitle" idx="1"/>
          </p:nvPr>
        </p:nvSpPr>
        <p:spPr>
          <a:xfrm>
            <a:off x="992872" y="3893741"/>
            <a:ext cx="16521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26" name="Google Shape;926;p204"/>
          <p:cNvSpPr txBox="1">
            <a:spLocks noGrp="1"/>
          </p:cNvSpPr>
          <p:nvPr>
            <p:ph type="title" idx="3"/>
          </p:nvPr>
        </p:nvSpPr>
        <p:spPr>
          <a:xfrm>
            <a:off x="3747495" y="3313850"/>
            <a:ext cx="16521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927" name="Google Shape;927;p204"/>
          <p:cNvSpPr txBox="1">
            <a:spLocks noGrp="1"/>
          </p:cNvSpPr>
          <p:nvPr>
            <p:ph type="subTitle" idx="4"/>
          </p:nvPr>
        </p:nvSpPr>
        <p:spPr>
          <a:xfrm>
            <a:off x="3747495" y="3893741"/>
            <a:ext cx="16521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28" name="Google Shape;928;p204"/>
          <p:cNvSpPr txBox="1">
            <a:spLocks noGrp="1"/>
          </p:cNvSpPr>
          <p:nvPr>
            <p:ph type="title" idx="5"/>
          </p:nvPr>
        </p:nvSpPr>
        <p:spPr>
          <a:xfrm>
            <a:off x="6501828" y="3313850"/>
            <a:ext cx="16521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929" name="Google Shape;929;p204"/>
          <p:cNvSpPr txBox="1">
            <a:spLocks noGrp="1"/>
          </p:cNvSpPr>
          <p:nvPr>
            <p:ph type="subTitle" idx="6"/>
          </p:nvPr>
        </p:nvSpPr>
        <p:spPr>
          <a:xfrm>
            <a:off x="6501828" y="3893741"/>
            <a:ext cx="16521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30" name="Google Shape;930;p204"/>
          <p:cNvSpPr txBox="1">
            <a:spLocks noGrp="1"/>
          </p:cNvSpPr>
          <p:nvPr>
            <p:ph type="title" idx="7" hasCustomPrompt="1"/>
          </p:nvPr>
        </p:nvSpPr>
        <p:spPr>
          <a:xfrm>
            <a:off x="992872" y="2666691"/>
            <a:ext cx="1652100" cy="45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5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931" name="Google Shape;931;p204"/>
          <p:cNvSpPr txBox="1">
            <a:spLocks noGrp="1"/>
          </p:cNvSpPr>
          <p:nvPr>
            <p:ph type="title" idx="8" hasCustomPrompt="1"/>
          </p:nvPr>
        </p:nvSpPr>
        <p:spPr>
          <a:xfrm>
            <a:off x="3747495" y="2666691"/>
            <a:ext cx="1652100" cy="45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500"/>
            </a:lvl1pPr>
            <a:lvl2pPr lvl="1" algn="ctr" rtl="0">
              <a:spcBef>
                <a:spcPts val="0"/>
              </a:spcBef>
              <a:spcAft>
                <a:spcPts val="0"/>
              </a:spcAft>
              <a:buClr>
                <a:schemeClr val="accent2"/>
              </a:buClr>
              <a:buSzPts val="4800"/>
              <a:buNone/>
              <a:defRPr sz="4800">
                <a:solidFill>
                  <a:schemeClr val="accent2"/>
                </a:solidFill>
              </a:defRPr>
            </a:lvl2pPr>
            <a:lvl3pPr lvl="2" algn="ctr" rtl="0">
              <a:spcBef>
                <a:spcPts val="0"/>
              </a:spcBef>
              <a:spcAft>
                <a:spcPts val="0"/>
              </a:spcAft>
              <a:buClr>
                <a:schemeClr val="accent2"/>
              </a:buClr>
              <a:buSzPts val="4800"/>
              <a:buNone/>
              <a:defRPr sz="4800">
                <a:solidFill>
                  <a:schemeClr val="accent2"/>
                </a:solidFill>
              </a:defRPr>
            </a:lvl3pPr>
            <a:lvl4pPr lvl="3" algn="ctr" rtl="0">
              <a:spcBef>
                <a:spcPts val="0"/>
              </a:spcBef>
              <a:spcAft>
                <a:spcPts val="0"/>
              </a:spcAft>
              <a:buClr>
                <a:schemeClr val="accent2"/>
              </a:buClr>
              <a:buSzPts val="4800"/>
              <a:buNone/>
              <a:defRPr sz="4800">
                <a:solidFill>
                  <a:schemeClr val="accent2"/>
                </a:solidFill>
              </a:defRPr>
            </a:lvl4pPr>
            <a:lvl5pPr lvl="4" algn="ctr" rtl="0">
              <a:spcBef>
                <a:spcPts val="0"/>
              </a:spcBef>
              <a:spcAft>
                <a:spcPts val="0"/>
              </a:spcAft>
              <a:buClr>
                <a:schemeClr val="accent2"/>
              </a:buClr>
              <a:buSzPts val="4800"/>
              <a:buNone/>
              <a:defRPr sz="4800">
                <a:solidFill>
                  <a:schemeClr val="accent2"/>
                </a:solidFill>
              </a:defRPr>
            </a:lvl5pPr>
            <a:lvl6pPr lvl="5" algn="ctr" rtl="0">
              <a:spcBef>
                <a:spcPts val="0"/>
              </a:spcBef>
              <a:spcAft>
                <a:spcPts val="0"/>
              </a:spcAft>
              <a:buClr>
                <a:schemeClr val="accent2"/>
              </a:buClr>
              <a:buSzPts val="4800"/>
              <a:buNone/>
              <a:defRPr sz="4800">
                <a:solidFill>
                  <a:schemeClr val="accent2"/>
                </a:solidFill>
              </a:defRPr>
            </a:lvl6pPr>
            <a:lvl7pPr lvl="6" algn="ctr" rtl="0">
              <a:spcBef>
                <a:spcPts val="0"/>
              </a:spcBef>
              <a:spcAft>
                <a:spcPts val="0"/>
              </a:spcAft>
              <a:buClr>
                <a:schemeClr val="accent2"/>
              </a:buClr>
              <a:buSzPts val="4800"/>
              <a:buNone/>
              <a:defRPr sz="4800">
                <a:solidFill>
                  <a:schemeClr val="accent2"/>
                </a:solidFill>
              </a:defRPr>
            </a:lvl7pPr>
            <a:lvl8pPr lvl="7" algn="ctr" rtl="0">
              <a:spcBef>
                <a:spcPts val="0"/>
              </a:spcBef>
              <a:spcAft>
                <a:spcPts val="0"/>
              </a:spcAft>
              <a:buClr>
                <a:schemeClr val="accent2"/>
              </a:buClr>
              <a:buSzPts val="4800"/>
              <a:buNone/>
              <a:defRPr sz="4800">
                <a:solidFill>
                  <a:schemeClr val="accent2"/>
                </a:solidFill>
              </a:defRPr>
            </a:lvl8pPr>
            <a:lvl9pPr lvl="8" algn="ctr" rtl="0">
              <a:spcBef>
                <a:spcPts val="0"/>
              </a:spcBef>
              <a:spcAft>
                <a:spcPts val="0"/>
              </a:spcAft>
              <a:buClr>
                <a:schemeClr val="accent2"/>
              </a:buClr>
              <a:buSzPts val="4800"/>
              <a:buNone/>
              <a:defRPr sz="4800">
                <a:solidFill>
                  <a:schemeClr val="accent2"/>
                </a:solidFill>
              </a:defRPr>
            </a:lvl9pPr>
          </a:lstStyle>
          <a:p>
            <a:r>
              <a:t>xx%</a:t>
            </a:r>
          </a:p>
        </p:txBody>
      </p:sp>
      <p:sp>
        <p:nvSpPr>
          <p:cNvPr id="932" name="Google Shape;932;p204"/>
          <p:cNvSpPr txBox="1">
            <a:spLocks noGrp="1"/>
          </p:cNvSpPr>
          <p:nvPr>
            <p:ph type="title" idx="9" hasCustomPrompt="1"/>
          </p:nvPr>
        </p:nvSpPr>
        <p:spPr>
          <a:xfrm>
            <a:off x="6501828" y="2666691"/>
            <a:ext cx="1652100" cy="45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500"/>
            </a:lvl1pPr>
            <a:lvl2pPr lvl="1" algn="ctr" rtl="0">
              <a:spcBef>
                <a:spcPts val="0"/>
              </a:spcBef>
              <a:spcAft>
                <a:spcPts val="0"/>
              </a:spcAft>
              <a:buClr>
                <a:schemeClr val="accent2"/>
              </a:buClr>
              <a:buSzPts val="4800"/>
              <a:buNone/>
              <a:defRPr sz="4800">
                <a:solidFill>
                  <a:schemeClr val="accent2"/>
                </a:solidFill>
              </a:defRPr>
            </a:lvl2pPr>
            <a:lvl3pPr lvl="2" algn="ctr" rtl="0">
              <a:spcBef>
                <a:spcPts val="0"/>
              </a:spcBef>
              <a:spcAft>
                <a:spcPts val="0"/>
              </a:spcAft>
              <a:buClr>
                <a:schemeClr val="accent2"/>
              </a:buClr>
              <a:buSzPts val="4800"/>
              <a:buNone/>
              <a:defRPr sz="4800">
                <a:solidFill>
                  <a:schemeClr val="accent2"/>
                </a:solidFill>
              </a:defRPr>
            </a:lvl3pPr>
            <a:lvl4pPr lvl="3" algn="ctr" rtl="0">
              <a:spcBef>
                <a:spcPts val="0"/>
              </a:spcBef>
              <a:spcAft>
                <a:spcPts val="0"/>
              </a:spcAft>
              <a:buClr>
                <a:schemeClr val="accent2"/>
              </a:buClr>
              <a:buSzPts val="4800"/>
              <a:buNone/>
              <a:defRPr sz="4800">
                <a:solidFill>
                  <a:schemeClr val="accent2"/>
                </a:solidFill>
              </a:defRPr>
            </a:lvl4pPr>
            <a:lvl5pPr lvl="4" algn="ctr" rtl="0">
              <a:spcBef>
                <a:spcPts val="0"/>
              </a:spcBef>
              <a:spcAft>
                <a:spcPts val="0"/>
              </a:spcAft>
              <a:buClr>
                <a:schemeClr val="accent2"/>
              </a:buClr>
              <a:buSzPts val="4800"/>
              <a:buNone/>
              <a:defRPr sz="4800">
                <a:solidFill>
                  <a:schemeClr val="accent2"/>
                </a:solidFill>
              </a:defRPr>
            </a:lvl5pPr>
            <a:lvl6pPr lvl="5" algn="ctr" rtl="0">
              <a:spcBef>
                <a:spcPts val="0"/>
              </a:spcBef>
              <a:spcAft>
                <a:spcPts val="0"/>
              </a:spcAft>
              <a:buClr>
                <a:schemeClr val="accent2"/>
              </a:buClr>
              <a:buSzPts val="4800"/>
              <a:buNone/>
              <a:defRPr sz="4800">
                <a:solidFill>
                  <a:schemeClr val="accent2"/>
                </a:solidFill>
              </a:defRPr>
            </a:lvl6pPr>
            <a:lvl7pPr lvl="6" algn="ctr" rtl="0">
              <a:spcBef>
                <a:spcPts val="0"/>
              </a:spcBef>
              <a:spcAft>
                <a:spcPts val="0"/>
              </a:spcAft>
              <a:buClr>
                <a:schemeClr val="accent2"/>
              </a:buClr>
              <a:buSzPts val="4800"/>
              <a:buNone/>
              <a:defRPr sz="4800">
                <a:solidFill>
                  <a:schemeClr val="accent2"/>
                </a:solidFill>
              </a:defRPr>
            </a:lvl7pPr>
            <a:lvl8pPr lvl="7" algn="ctr" rtl="0">
              <a:spcBef>
                <a:spcPts val="0"/>
              </a:spcBef>
              <a:spcAft>
                <a:spcPts val="0"/>
              </a:spcAft>
              <a:buClr>
                <a:schemeClr val="accent2"/>
              </a:buClr>
              <a:buSzPts val="4800"/>
              <a:buNone/>
              <a:defRPr sz="4800">
                <a:solidFill>
                  <a:schemeClr val="accent2"/>
                </a:solidFill>
              </a:defRPr>
            </a:lvl8pPr>
            <a:lvl9pPr lvl="8" algn="ctr" rtl="0">
              <a:spcBef>
                <a:spcPts val="0"/>
              </a:spcBef>
              <a:spcAft>
                <a:spcPts val="0"/>
              </a:spcAft>
              <a:buClr>
                <a:schemeClr val="accent2"/>
              </a:buClr>
              <a:buSzPts val="4800"/>
              <a:buNone/>
              <a:defRPr sz="4800">
                <a:solidFill>
                  <a:schemeClr val="accent2"/>
                </a:solidFill>
              </a:defRPr>
            </a:lvl9pPr>
          </a:lstStyle>
          <a:p>
            <a:r>
              <a:t>xx%</a:t>
            </a: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Title only 1">
  <p:cSld name="CUSTOM_7">
    <p:spTree>
      <p:nvGrpSpPr>
        <p:cNvPr id="1" name="Shape 933"/>
        <p:cNvGrpSpPr/>
        <p:nvPr/>
      </p:nvGrpSpPr>
      <p:grpSpPr>
        <a:xfrm>
          <a:off x="0" y="0"/>
          <a:ext cx="0" cy="0"/>
          <a:chOff x="0" y="0"/>
          <a:chExt cx="0" cy="0"/>
        </a:xfrm>
      </p:grpSpPr>
      <p:sp>
        <p:nvSpPr>
          <p:cNvPr id="934" name="Google Shape;934;p205"/>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80"/>
        <p:cNvGrpSpPr/>
        <p:nvPr/>
      </p:nvGrpSpPr>
      <p:grpSpPr>
        <a:xfrm>
          <a:off x="0" y="0"/>
          <a:ext cx="0" cy="0"/>
          <a:chOff x="0" y="0"/>
          <a:chExt cx="0" cy="0"/>
        </a:xfrm>
      </p:grpSpPr>
      <p:sp>
        <p:nvSpPr>
          <p:cNvPr id="81" name="Google Shape;81;p22"/>
          <p:cNvSpPr txBox="1">
            <a:spLocks noGrp="1"/>
          </p:cNvSpPr>
          <p:nvPr>
            <p:ph type="title"/>
          </p:nvPr>
        </p:nvSpPr>
        <p:spPr>
          <a:xfrm>
            <a:off x="3903895" y="1639200"/>
            <a:ext cx="4510500" cy="2213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65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Thanks">
  <p:cSld name="CUSTOM_8">
    <p:bg>
      <p:bgPr>
        <a:solidFill>
          <a:schemeClr val="lt2"/>
        </a:solidFill>
        <a:effectLst/>
      </p:bgPr>
    </p:bg>
    <p:spTree>
      <p:nvGrpSpPr>
        <p:cNvPr id="1" name="Shape 935"/>
        <p:cNvGrpSpPr/>
        <p:nvPr/>
      </p:nvGrpSpPr>
      <p:grpSpPr>
        <a:xfrm>
          <a:off x="0" y="0"/>
          <a:ext cx="0" cy="0"/>
          <a:chOff x="0" y="0"/>
          <a:chExt cx="0" cy="0"/>
        </a:xfrm>
      </p:grpSpPr>
      <p:sp>
        <p:nvSpPr>
          <p:cNvPr id="936" name="Google Shape;936;p206"/>
          <p:cNvSpPr txBox="1">
            <a:spLocks noGrp="1"/>
          </p:cNvSpPr>
          <p:nvPr>
            <p:ph type="ctrTitle"/>
          </p:nvPr>
        </p:nvSpPr>
        <p:spPr>
          <a:xfrm>
            <a:off x="3960137" y="537368"/>
            <a:ext cx="4467300" cy="99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500">
                <a:solidFill>
                  <a:schemeClr val="lt1"/>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937" name="Google Shape;937;p206"/>
          <p:cNvSpPr txBox="1">
            <a:spLocks noGrp="1"/>
          </p:cNvSpPr>
          <p:nvPr>
            <p:ph type="subTitle" idx="1"/>
          </p:nvPr>
        </p:nvSpPr>
        <p:spPr>
          <a:xfrm>
            <a:off x="4046837" y="1672882"/>
            <a:ext cx="4293900" cy="130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1400"/>
              <a:buNone/>
              <a:defRPr>
                <a:solidFill>
                  <a:schemeClr val="lt1"/>
                </a:solidFill>
              </a:defRPr>
            </a:lvl1pPr>
            <a:lvl2pPr lvl="1" algn="ctr" rtl="0">
              <a:lnSpc>
                <a:spcPct val="100000"/>
              </a:lnSpc>
              <a:spcBef>
                <a:spcPts val="0"/>
              </a:spcBef>
              <a:spcAft>
                <a:spcPts val="0"/>
              </a:spcAft>
              <a:buClr>
                <a:schemeClr val="lt1"/>
              </a:buClr>
              <a:buSzPts val="1800"/>
              <a:buNone/>
              <a:defRPr sz="1800">
                <a:solidFill>
                  <a:schemeClr val="lt1"/>
                </a:solidFill>
              </a:defRPr>
            </a:lvl2pPr>
            <a:lvl3pPr lvl="2" algn="ctr" rtl="0">
              <a:lnSpc>
                <a:spcPct val="100000"/>
              </a:lnSpc>
              <a:spcBef>
                <a:spcPts val="0"/>
              </a:spcBef>
              <a:spcAft>
                <a:spcPts val="0"/>
              </a:spcAft>
              <a:buClr>
                <a:schemeClr val="lt1"/>
              </a:buClr>
              <a:buSzPts val="1800"/>
              <a:buNone/>
              <a:defRPr sz="1800">
                <a:solidFill>
                  <a:schemeClr val="lt1"/>
                </a:solidFill>
              </a:defRPr>
            </a:lvl3pPr>
            <a:lvl4pPr lvl="3" algn="ctr" rtl="0">
              <a:lnSpc>
                <a:spcPct val="100000"/>
              </a:lnSpc>
              <a:spcBef>
                <a:spcPts val="0"/>
              </a:spcBef>
              <a:spcAft>
                <a:spcPts val="0"/>
              </a:spcAft>
              <a:buClr>
                <a:schemeClr val="lt1"/>
              </a:buClr>
              <a:buSzPts val="1800"/>
              <a:buNone/>
              <a:defRPr sz="1800">
                <a:solidFill>
                  <a:schemeClr val="lt1"/>
                </a:solidFill>
              </a:defRPr>
            </a:lvl4pPr>
            <a:lvl5pPr lvl="4" algn="ctr" rtl="0">
              <a:lnSpc>
                <a:spcPct val="100000"/>
              </a:lnSpc>
              <a:spcBef>
                <a:spcPts val="0"/>
              </a:spcBef>
              <a:spcAft>
                <a:spcPts val="0"/>
              </a:spcAft>
              <a:buClr>
                <a:schemeClr val="lt1"/>
              </a:buClr>
              <a:buSzPts val="1800"/>
              <a:buNone/>
              <a:defRPr sz="1800">
                <a:solidFill>
                  <a:schemeClr val="lt1"/>
                </a:solidFill>
              </a:defRPr>
            </a:lvl5pPr>
            <a:lvl6pPr lvl="5" algn="ctr" rtl="0">
              <a:lnSpc>
                <a:spcPct val="100000"/>
              </a:lnSpc>
              <a:spcBef>
                <a:spcPts val="0"/>
              </a:spcBef>
              <a:spcAft>
                <a:spcPts val="0"/>
              </a:spcAft>
              <a:buClr>
                <a:schemeClr val="lt1"/>
              </a:buClr>
              <a:buSzPts val="1800"/>
              <a:buNone/>
              <a:defRPr sz="1800">
                <a:solidFill>
                  <a:schemeClr val="lt1"/>
                </a:solidFill>
              </a:defRPr>
            </a:lvl6pPr>
            <a:lvl7pPr lvl="6" algn="ctr" rtl="0">
              <a:lnSpc>
                <a:spcPct val="100000"/>
              </a:lnSpc>
              <a:spcBef>
                <a:spcPts val="0"/>
              </a:spcBef>
              <a:spcAft>
                <a:spcPts val="0"/>
              </a:spcAft>
              <a:buClr>
                <a:schemeClr val="lt1"/>
              </a:buClr>
              <a:buSzPts val="1800"/>
              <a:buNone/>
              <a:defRPr sz="1800">
                <a:solidFill>
                  <a:schemeClr val="lt1"/>
                </a:solidFill>
              </a:defRPr>
            </a:lvl7pPr>
            <a:lvl8pPr lvl="7" algn="ctr" rtl="0">
              <a:lnSpc>
                <a:spcPct val="100000"/>
              </a:lnSpc>
              <a:spcBef>
                <a:spcPts val="0"/>
              </a:spcBef>
              <a:spcAft>
                <a:spcPts val="0"/>
              </a:spcAft>
              <a:buClr>
                <a:schemeClr val="lt1"/>
              </a:buClr>
              <a:buSzPts val="1800"/>
              <a:buNone/>
              <a:defRPr sz="1800">
                <a:solidFill>
                  <a:schemeClr val="lt1"/>
                </a:solidFill>
              </a:defRPr>
            </a:lvl8pPr>
            <a:lvl9pPr lvl="8" algn="ctr" rtl="0">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938" name="Google Shape;938;p206"/>
          <p:cNvSpPr txBox="1">
            <a:spLocks noGrp="1"/>
          </p:cNvSpPr>
          <p:nvPr>
            <p:ph type="subTitle" idx="2"/>
          </p:nvPr>
        </p:nvSpPr>
        <p:spPr>
          <a:xfrm>
            <a:off x="4463376" y="3667400"/>
            <a:ext cx="3460800" cy="304200"/>
          </a:xfrm>
          <a:prstGeom prst="rect">
            <a:avLst/>
          </a:prstGeom>
        </p:spPr>
        <p:txBody>
          <a:bodyPr spcFirstLastPara="1" wrap="square" lIns="91425" tIns="91425" rIns="91425" bIns="91425" anchor="ctr" anchorCtr="0">
            <a:noAutofit/>
          </a:bodyPr>
          <a:lstStyle>
            <a:lvl1pPr lvl="0" algn="ctr" rtl="0">
              <a:lnSpc>
                <a:spcPct val="100000"/>
              </a:lnSpc>
              <a:spcBef>
                <a:spcPts val="300"/>
              </a:spcBef>
              <a:spcAft>
                <a:spcPts val="0"/>
              </a:spcAft>
              <a:buSzPts val="1400"/>
              <a:buNone/>
              <a:defRPr sz="12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39" name="Google Shape;939;p206"/>
          <p:cNvSpPr txBox="1"/>
          <p:nvPr/>
        </p:nvSpPr>
        <p:spPr>
          <a:xfrm>
            <a:off x="4087775" y="4039200"/>
            <a:ext cx="4212000" cy="564900"/>
          </a:xfrm>
          <a:prstGeom prst="rect">
            <a:avLst/>
          </a:prstGeom>
          <a:noFill/>
          <a:ln>
            <a:noFill/>
          </a:ln>
        </p:spPr>
        <p:txBody>
          <a:bodyPr spcFirstLastPara="1" wrap="square" lIns="182875" tIns="0" rIns="182875" bIns="0" anchor="b" anchorCtr="0">
            <a:noAutofit/>
          </a:bodyPr>
          <a:lstStyle/>
          <a:p>
            <a:pPr marL="0" lvl="0" indent="0" algn="ctr" rtl="0">
              <a:lnSpc>
                <a:spcPct val="100000"/>
              </a:lnSpc>
              <a:spcBef>
                <a:spcPts val="300"/>
              </a:spcBef>
              <a:spcAft>
                <a:spcPts val="0"/>
              </a:spcAft>
              <a:buNone/>
            </a:pPr>
            <a:r>
              <a:rPr lang="en" sz="900">
                <a:solidFill>
                  <a:schemeClr val="accent2"/>
                </a:solidFill>
                <a:latin typeface="Poppins Light"/>
                <a:ea typeface="Poppins Light"/>
                <a:cs typeface="Poppins Light"/>
                <a:sym typeface="Poppins Light"/>
              </a:rPr>
              <a:t>CREDITS: This presentation template was created by </a:t>
            </a:r>
            <a:r>
              <a:rPr lang="en" sz="900">
                <a:solidFill>
                  <a:schemeClr val="accent2"/>
                </a:solidFill>
                <a:uFill>
                  <a:noFill/>
                </a:uFill>
                <a:latin typeface="Poppins Light"/>
                <a:ea typeface="Poppins Light"/>
                <a:cs typeface="Poppins Light"/>
                <a:sym typeface="Poppins Light"/>
                <a:hlinkClick r:id="rId2">
                  <a:extLst>
                    <a:ext uri="{A12FA001-AC4F-418D-AE19-62706E023703}">
                      <ahyp:hlinkClr xmlns:ahyp="http://schemas.microsoft.com/office/drawing/2018/hyperlinkcolor" val="tx"/>
                    </a:ext>
                  </a:extLst>
                </a:hlinkClick>
              </a:rPr>
              <a:t>Slidesgo</a:t>
            </a:r>
            <a:r>
              <a:rPr lang="en" sz="900">
                <a:solidFill>
                  <a:schemeClr val="accent2"/>
                </a:solidFill>
                <a:latin typeface="Poppins Light"/>
                <a:ea typeface="Poppins Light"/>
                <a:cs typeface="Poppins Light"/>
                <a:sym typeface="Poppins Light"/>
              </a:rPr>
              <a:t>, and includes icons by </a:t>
            </a:r>
            <a:r>
              <a:rPr lang="en" sz="900">
                <a:solidFill>
                  <a:schemeClr val="accent2"/>
                </a:solidFill>
                <a:uFill>
                  <a:noFill/>
                </a:uFill>
                <a:latin typeface="Poppins Light"/>
                <a:ea typeface="Poppins Light"/>
                <a:cs typeface="Poppins Light"/>
                <a:sym typeface="Poppins Light"/>
                <a:hlinkClick r:id="rId3">
                  <a:extLst>
                    <a:ext uri="{A12FA001-AC4F-418D-AE19-62706E023703}">
                      <ahyp:hlinkClr xmlns:ahyp="http://schemas.microsoft.com/office/drawing/2018/hyperlinkcolor" val="tx"/>
                    </a:ext>
                  </a:extLst>
                </a:hlinkClick>
              </a:rPr>
              <a:t>Flaticon</a:t>
            </a:r>
            <a:r>
              <a:rPr lang="en" sz="900">
                <a:solidFill>
                  <a:schemeClr val="accent2"/>
                </a:solidFill>
                <a:latin typeface="Poppins Light"/>
                <a:ea typeface="Poppins Light"/>
                <a:cs typeface="Poppins Light"/>
                <a:sym typeface="Poppins Light"/>
              </a:rPr>
              <a:t> and infographics &amp; images by </a:t>
            </a:r>
            <a:r>
              <a:rPr lang="en" sz="900">
                <a:solidFill>
                  <a:schemeClr val="accent2"/>
                </a:solidFill>
                <a:uFill>
                  <a:noFill/>
                </a:uFill>
                <a:latin typeface="Poppins Light"/>
                <a:ea typeface="Poppins Light"/>
                <a:cs typeface="Poppins Light"/>
                <a:sym typeface="Poppins Light"/>
                <a:hlinkClick r:id="rId4">
                  <a:extLst>
                    <a:ext uri="{A12FA001-AC4F-418D-AE19-62706E023703}">
                      <ahyp:hlinkClr xmlns:ahyp="http://schemas.microsoft.com/office/drawing/2018/hyperlinkcolor" val="tx"/>
                    </a:ext>
                  </a:extLst>
                </a:hlinkClick>
              </a:rPr>
              <a:t>Freepik</a:t>
            </a:r>
            <a:endParaRPr sz="900">
              <a:solidFill>
                <a:schemeClr val="accent2"/>
              </a:solidFill>
              <a:latin typeface="Poppins Light"/>
              <a:ea typeface="Poppins Light"/>
              <a:cs typeface="Poppins Light"/>
              <a:sym typeface="Poppins Light"/>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Background">
  <p:cSld name="CUSTOM_13">
    <p:spTree>
      <p:nvGrpSpPr>
        <p:cNvPr id="1" name="Shape 940"/>
        <p:cNvGrpSpPr/>
        <p:nvPr/>
      </p:nvGrpSpPr>
      <p:grpSpPr>
        <a:xfrm>
          <a:off x="0" y="0"/>
          <a:ext cx="0" cy="0"/>
          <a:chOff x="0" y="0"/>
          <a:chExt cx="0" cy="0"/>
        </a:xfrm>
      </p:grpSpPr>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Background 1">
  <p:cSld name="CUSTOM_14">
    <p:bg>
      <p:bgPr>
        <a:solidFill>
          <a:schemeClr val="lt2"/>
        </a:solidFill>
        <a:effectLst/>
      </p:bgPr>
    </p:bg>
    <p:spTree>
      <p:nvGrpSpPr>
        <p:cNvPr id="1" name="Shape 941"/>
        <p:cNvGrpSpPr/>
        <p:nvPr/>
      </p:nvGrpSpPr>
      <p:grpSpPr>
        <a:xfrm>
          <a:off x="0" y="0"/>
          <a:ext cx="0" cy="0"/>
          <a:chOff x="0" y="0"/>
          <a:chExt cx="0" cy="0"/>
        </a:xfrm>
      </p:grpSpPr>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Main point 1">
  <p:cSld name="MAIN_POINT_1_1">
    <p:bg>
      <p:bgPr>
        <a:solidFill>
          <a:schemeClr val="lt2"/>
        </a:solidFill>
        <a:effectLst/>
      </p:bgPr>
    </p:bg>
    <p:spTree>
      <p:nvGrpSpPr>
        <p:cNvPr id="1" name="Shape 942"/>
        <p:cNvGrpSpPr/>
        <p:nvPr/>
      </p:nvGrpSpPr>
      <p:grpSpPr>
        <a:xfrm>
          <a:off x="0" y="0"/>
          <a:ext cx="0" cy="0"/>
          <a:chOff x="0" y="0"/>
          <a:chExt cx="0" cy="0"/>
        </a:xfrm>
      </p:grpSpPr>
      <p:sp>
        <p:nvSpPr>
          <p:cNvPr id="943" name="Google Shape;943;p209"/>
          <p:cNvSpPr txBox="1">
            <a:spLocks noGrp="1"/>
          </p:cNvSpPr>
          <p:nvPr>
            <p:ph type="title"/>
          </p:nvPr>
        </p:nvSpPr>
        <p:spPr>
          <a:xfrm>
            <a:off x="490250" y="526350"/>
            <a:ext cx="5604000" cy="4090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5400"/>
              <a:buNone/>
              <a:defRPr sz="5400">
                <a:solidFill>
                  <a:schemeClr val="accent1"/>
                </a:solidFill>
              </a:defRPr>
            </a:lvl1pPr>
            <a:lvl2pPr lvl="1" rtl="0">
              <a:spcBef>
                <a:spcPts val="0"/>
              </a:spcBef>
              <a:spcAft>
                <a:spcPts val="0"/>
              </a:spcAft>
              <a:buClr>
                <a:schemeClr val="accent1"/>
              </a:buClr>
              <a:buSzPts val="5400"/>
              <a:buNone/>
              <a:defRPr sz="5400">
                <a:solidFill>
                  <a:schemeClr val="accent1"/>
                </a:solidFill>
              </a:defRPr>
            </a:lvl2pPr>
            <a:lvl3pPr lvl="2" rtl="0">
              <a:spcBef>
                <a:spcPts val="0"/>
              </a:spcBef>
              <a:spcAft>
                <a:spcPts val="0"/>
              </a:spcAft>
              <a:buClr>
                <a:schemeClr val="accent1"/>
              </a:buClr>
              <a:buSzPts val="5400"/>
              <a:buNone/>
              <a:defRPr sz="5400">
                <a:solidFill>
                  <a:schemeClr val="accent1"/>
                </a:solidFill>
              </a:defRPr>
            </a:lvl3pPr>
            <a:lvl4pPr lvl="3" rtl="0">
              <a:spcBef>
                <a:spcPts val="0"/>
              </a:spcBef>
              <a:spcAft>
                <a:spcPts val="0"/>
              </a:spcAft>
              <a:buClr>
                <a:schemeClr val="accent1"/>
              </a:buClr>
              <a:buSzPts val="5400"/>
              <a:buNone/>
              <a:defRPr sz="5400">
                <a:solidFill>
                  <a:schemeClr val="accent1"/>
                </a:solidFill>
              </a:defRPr>
            </a:lvl4pPr>
            <a:lvl5pPr lvl="4" rtl="0">
              <a:spcBef>
                <a:spcPts val="0"/>
              </a:spcBef>
              <a:spcAft>
                <a:spcPts val="0"/>
              </a:spcAft>
              <a:buClr>
                <a:schemeClr val="accent1"/>
              </a:buClr>
              <a:buSzPts val="5400"/>
              <a:buNone/>
              <a:defRPr sz="5400">
                <a:solidFill>
                  <a:schemeClr val="accent1"/>
                </a:solidFill>
              </a:defRPr>
            </a:lvl5pPr>
            <a:lvl6pPr lvl="5" rtl="0">
              <a:spcBef>
                <a:spcPts val="0"/>
              </a:spcBef>
              <a:spcAft>
                <a:spcPts val="0"/>
              </a:spcAft>
              <a:buClr>
                <a:schemeClr val="accent1"/>
              </a:buClr>
              <a:buSzPts val="5400"/>
              <a:buNone/>
              <a:defRPr sz="5400">
                <a:solidFill>
                  <a:schemeClr val="accent1"/>
                </a:solidFill>
              </a:defRPr>
            </a:lvl6pPr>
            <a:lvl7pPr lvl="6" rtl="0">
              <a:spcBef>
                <a:spcPts val="0"/>
              </a:spcBef>
              <a:spcAft>
                <a:spcPts val="0"/>
              </a:spcAft>
              <a:buClr>
                <a:schemeClr val="accent1"/>
              </a:buClr>
              <a:buSzPts val="5400"/>
              <a:buNone/>
              <a:defRPr sz="5400">
                <a:solidFill>
                  <a:schemeClr val="accent1"/>
                </a:solidFill>
              </a:defRPr>
            </a:lvl7pPr>
            <a:lvl8pPr lvl="7" rtl="0">
              <a:spcBef>
                <a:spcPts val="0"/>
              </a:spcBef>
              <a:spcAft>
                <a:spcPts val="0"/>
              </a:spcAft>
              <a:buClr>
                <a:schemeClr val="accent1"/>
              </a:buClr>
              <a:buSzPts val="5400"/>
              <a:buNone/>
              <a:defRPr sz="5400">
                <a:solidFill>
                  <a:schemeClr val="accent1"/>
                </a:solidFill>
              </a:defRPr>
            </a:lvl8pPr>
            <a:lvl9pPr lvl="8" rtl="0">
              <a:spcBef>
                <a:spcPts val="0"/>
              </a:spcBef>
              <a:spcAft>
                <a:spcPts val="0"/>
              </a:spcAft>
              <a:buClr>
                <a:schemeClr val="accent1"/>
              </a:buClr>
              <a:buSzPts val="5400"/>
              <a:buNone/>
              <a:defRPr sz="5400">
                <a:solidFill>
                  <a:schemeClr val="accent1"/>
                </a:solidFill>
              </a:defRPr>
            </a:lvl9pPr>
          </a:lstStyle>
          <a:p>
            <a:endParaRPr/>
          </a:p>
        </p:txBody>
      </p:sp>
      <p:sp>
        <p:nvSpPr>
          <p:cNvPr id="944" name="Google Shape;944;p20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BIG Title slide 1 1">
  <p:cSld name="TITLE_1_1">
    <p:bg>
      <p:bgPr>
        <a:solidFill>
          <a:srgbClr val="2D2929"/>
        </a:solidFill>
        <a:effectLst/>
      </p:bgPr>
    </p:bg>
    <p:spTree>
      <p:nvGrpSpPr>
        <p:cNvPr id="1" name="Shape 945"/>
        <p:cNvGrpSpPr/>
        <p:nvPr/>
      </p:nvGrpSpPr>
      <p:grpSpPr>
        <a:xfrm>
          <a:off x="0" y="0"/>
          <a:ext cx="0" cy="0"/>
          <a:chOff x="0" y="0"/>
          <a:chExt cx="0" cy="0"/>
        </a:xfrm>
      </p:grpSpPr>
      <p:sp>
        <p:nvSpPr>
          <p:cNvPr id="946" name="Google Shape;946;p210"/>
          <p:cNvSpPr txBox="1">
            <a:spLocks noGrp="1"/>
          </p:cNvSpPr>
          <p:nvPr>
            <p:ph type="ctrTitle"/>
          </p:nvPr>
        </p:nvSpPr>
        <p:spPr>
          <a:xfrm>
            <a:off x="342900" y="1601663"/>
            <a:ext cx="8458200" cy="1431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7200"/>
              <a:buNone/>
              <a:defRPr sz="7200" b="1">
                <a:solidFill>
                  <a:schemeClr val="lt2"/>
                </a:solidFill>
              </a:defRPr>
            </a:lvl1pPr>
            <a:lvl2pPr lvl="1" algn="ctr" rtl="0">
              <a:spcBef>
                <a:spcPts val="0"/>
              </a:spcBef>
              <a:spcAft>
                <a:spcPts val="0"/>
              </a:spcAft>
              <a:buClr>
                <a:schemeClr val="lt2"/>
              </a:buClr>
              <a:buSzPts val="6000"/>
              <a:buNone/>
              <a:defRPr sz="6000">
                <a:solidFill>
                  <a:schemeClr val="lt2"/>
                </a:solidFill>
              </a:defRPr>
            </a:lvl2pPr>
            <a:lvl3pPr lvl="2" algn="ctr" rtl="0">
              <a:spcBef>
                <a:spcPts val="0"/>
              </a:spcBef>
              <a:spcAft>
                <a:spcPts val="0"/>
              </a:spcAft>
              <a:buClr>
                <a:schemeClr val="lt2"/>
              </a:buClr>
              <a:buSzPts val="6000"/>
              <a:buNone/>
              <a:defRPr sz="6000">
                <a:solidFill>
                  <a:schemeClr val="lt2"/>
                </a:solidFill>
              </a:defRPr>
            </a:lvl3pPr>
            <a:lvl4pPr lvl="3" algn="ctr" rtl="0">
              <a:spcBef>
                <a:spcPts val="0"/>
              </a:spcBef>
              <a:spcAft>
                <a:spcPts val="0"/>
              </a:spcAft>
              <a:buClr>
                <a:schemeClr val="lt2"/>
              </a:buClr>
              <a:buSzPts val="6000"/>
              <a:buNone/>
              <a:defRPr sz="6000">
                <a:solidFill>
                  <a:schemeClr val="lt2"/>
                </a:solidFill>
              </a:defRPr>
            </a:lvl4pPr>
            <a:lvl5pPr lvl="4" algn="ctr" rtl="0">
              <a:spcBef>
                <a:spcPts val="0"/>
              </a:spcBef>
              <a:spcAft>
                <a:spcPts val="0"/>
              </a:spcAft>
              <a:buClr>
                <a:schemeClr val="lt2"/>
              </a:buClr>
              <a:buSzPts val="6000"/>
              <a:buNone/>
              <a:defRPr sz="6000">
                <a:solidFill>
                  <a:schemeClr val="lt2"/>
                </a:solidFill>
              </a:defRPr>
            </a:lvl5pPr>
            <a:lvl6pPr lvl="5" algn="ctr" rtl="0">
              <a:spcBef>
                <a:spcPts val="0"/>
              </a:spcBef>
              <a:spcAft>
                <a:spcPts val="0"/>
              </a:spcAft>
              <a:buClr>
                <a:schemeClr val="lt2"/>
              </a:buClr>
              <a:buSzPts val="6000"/>
              <a:buNone/>
              <a:defRPr sz="6000">
                <a:solidFill>
                  <a:schemeClr val="lt2"/>
                </a:solidFill>
              </a:defRPr>
            </a:lvl6pPr>
            <a:lvl7pPr lvl="6" algn="ctr" rtl="0">
              <a:spcBef>
                <a:spcPts val="0"/>
              </a:spcBef>
              <a:spcAft>
                <a:spcPts val="0"/>
              </a:spcAft>
              <a:buClr>
                <a:schemeClr val="lt2"/>
              </a:buClr>
              <a:buSzPts val="6000"/>
              <a:buNone/>
              <a:defRPr sz="6000">
                <a:solidFill>
                  <a:schemeClr val="lt2"/>
                </a:solidFill>
              </a:defRPr>
            </a:lvl7pPr>
            <a:lvl8pPr lvl="7" algn="ctr" rtl="0">
              <a:spcBef>
                <a:spcPts val="0"/>
              </a:spcBef>
              <a:spcAft>
                <a:spcPts val="0"/>
              </a:spcAft>
              <a:buClr>
                <a:schemeClr val="lt2"/>
              </a:buClr>
              <a:buSzPts val="6000"/>
              <a:buNone/>
              <a:defRPr sz="6000">
                <a:solidFill>
                  <a:schemeClr val="lt2"/>
                </a:solidFill>
              </a:defRPr>
            </a:lvl8pPr>
            <a:lvl9pPr lvl="8" algn="ctr" rtl="0">
              <a:spcBef>
                <a:spcPts val="0"/>
              </a:spcBef>
              <a:spcAft>
                <a:spcPts val="0"/>
              </a:spcAft>
              <a:buClr>
                <a:schemeClr val="lt2"/>
              </a:buClr>
              <a:buSzPts val="6000"/>
              <a:buNone/>
              <a:defRPr sz="6000">
                <a:solidFill>
                  <a:schemeClr val="lt2"/>
                </a:solidFill>
              </a:defRPr>
            </a:lvl9pPr>
          </a:lstStyle>
          <a:p>
            <a:endParaRPr/>
          </a:p>
        </p:txBody>
      </p:sp>
      <p:cxnSp>
        <p:nvCxnSpPr>
          <p:cNvPr id="947" name="Google Shape;947;p210"/>
          <p:cNvCxnSpPr/>
          <p:nvPr/>
        </p:nvCxnSpPr>
        <p:spPr>
          <a:xfrm>
            <a:off x="8898900" y="-70075"/>
            <a:ext cx="0" cy="2294700"/>
          </a:xfrm>
          <a:prstGeom prst="straightConnector1">
            <a:avLst/>
          </a:prstGeom>
          <a:noFill/>
          <a:ln w="28575" cap="flat" cmpd="sng">
            <a:solidFill>
              <a:srgbClr val="F4EFEA"/>
            </a:solidFill>
            <a:prstDash val="solid"/>
            <a:round/>
            <a:headEnd type="none" w="med" len="med"/>
            <a:tailEnd type="none" w="med" len="med"/>
          </a:ln>
        </p:spPr>
      </p:cxnSp>
      <p:sp>
        <p:nvSpPr>
          <p:cNvPr id="948" name="Google Shape;948;p210"/>
          <p:cNvSpPr txBox="1">
            <a:spLocks noGrp="1"/>
          </p:cNvSpPr>
          <p:nvPr>
            <p:ph type="ctrTitle" idx="2"/>
          </p:nvPr>
        </p:nvSpPr>
        <p:spPr>
          <a:xfrm rot="5400000">
            <a:off x="6685800" y="2283675"/>
            <a:ext cx="4426200" cy="1956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4EFEA"/>
              </a:buClr>
              <a:buSzPts val="1100"/>
              <a:buNone/>
              <a:defRPr sz="1100" b="1">
                <a:solidFill>
                  <a:srgbClr val="F4EFEA"/>
                </a:solidFill>
              </a:defRPr>
            </a:lvl1pPr>
            <a:lvl2pPr lvl="1" algn="r" rtl="0">
              <a:spcBef>
                <a:spcPts val="0"/>
              </a:spcBef>
              <a:spcAft>
                <a:spcPts val="0"/>
              </a:spcAft>
              <a:buClr>
                <a:srgbClr val="434343"/>
              </a:buClr>
              <a:buSzPts val="6000"/>
              <a:buNone/>
              <a:defRPr sz="6000">
                <a:solidFill>
                  <a:srgbClr val="434343"/>
                </a:solidFill>
              </a:defRPr>
            </a:lvl2pPr>
            <a:lvl3pPr lvl="2" algn="r" rtl="0">
              <a:spcBef>
                <a:spcPts val="0"/>
              </a:spcBef>
              <a:spcAft>
                <a:spcPts val="0"/>
              </a:spcAft>
              <a:buClr>
                <a:srgbClr val="434343"/>
              </a:buClr>
              <a:buSzPts val="6000"/>
              <a:buNone/>
              <a:defRPr sz="6000">
                <a:solidFill>
                  <a:srgbClr val="434343"/>
                </a:solidFill>
              </a:defRPr>
            </a:lvl3pPr>
            <a:lvl4pPr lvl="3" algn="r" rtl="0">
              <a:spcBef>
                <a:spcPts val="0"/>
              </a:spcBef>
              <a:spcAft>
                <a:spcPts val="0"/>
              </a:spcAft>
              <a:buClr>
                <a:srgbClr val="434343"/>
              </a:buClr>
              <a:buSzPts val="6000"/>
              <a:buNone/>
              <a:defRPr sz="6000">
                <a:solidFill>
                  <a:srgbClr val="434343"/>
                </a:solidFill>
              </a:defRPr>
            </a:lvl4pPr>
            <a:lvl5pPr lvl="4" algn="r" rtl="0">
              <a:spcBef>
                <a:spcPts val="0"/>
              </a:spcBef>
              <a:spcAft>
                <a:spcPts val="0"/>
              </a:spcAft>
              <a:buClr>
                <a:srgbClr val="434343"/>
              </a:buClr>
              <a:buSzPts val="6000"/>
              <a:buNone/>
              <a:defRPr sz="6000">
                <a:solidFill>
                  <a:srgbClr val="434343"/>
                </a:solidFill>
              </a:defRPr>
            </a:lvl5pPr>
            <a:lvl6pPr lvl="5" algn="r" rtl="0">
              <a:spcBef>
                <a:spcPts val="0"/>
              </a:spcBef>
              <a:spcAft>
                <a:spcPts val="0"/>
              </a:spcAft>
              <a:buClr>
                <a:srgbClr val="434343"/>
              </a:buClr>
              <a:buSzPts val="6000"/>
              <a:buNone/>
              <a:defRPr sz="6000">
                <a:solidFill>
                  <a:srgbClr val="434343"/>
                </a:solidFill>
              </a:defRPr>
            </a:lvl6pPr>
            <a:lvl7pPr lvl="6" algn="r" rtl="0">
              <a:spcBef>
                <a:spcPts val="0"/>
              </a:spcBef>
              <a:spcAft>
                <a:spcPts val="0"/>
              </a:spcAft>
              <a:buClr>
                <a:srgbClr val="434343"/>
              </a:buClr>
              <a:buSzPts val="6000"/>
              <a:buNone/>
              <a:defRPr sz="6000">
                <a:solidFill>
                  <a:srgbClr val="434343"/>
                </a:solidFill>
              </a:defRPr>
            </a:lvl7pPr>
            <a:lvl8pPr lvl="7" algn="r" rtl="0">
              <a:spcBef>
                <a:spcPts val="0"/>
              </a:spcBef>
              <a:spcAft>
                <a:spcPts val="0"/>
              </a:spcAft>
              <a:buClr>
                <a:srgbClr val="434343"/>
              </a:buClr>
              <a:buSzPts val="6000"/>
              <a:buNone/>
              <a:defRPr sz="6000">
                <a:solidFill>
                  <a:srgbClr val="434343"/>
                </a:solidFill>
              </a:defRPr>
            </a:lvl8pPr>
            <a:lvl9pPr lvl="8" algn="r" rtl="0">
              <a:spcBef>
                <a:spcPts val="0"/>
              </a:spcBef>
              <a:spcAft>
                <a:spcPts val="0"/>
              </a:spcAft>
              <a:buClr>
                <a:srgbClr val="434343"/>
              </a:buClr>
              <a:buSzPts val="6000"/>
              <a:buNone/>
              <a:defRPr sz="6000">
                <a:solidFill>
                  <a:srgbClr val="434343"/>
                </a:solidFill>
              </a:defRPr>
            </a:lvl9pPr>
          </a:lstStyle>
          <a:p>
            <a:endParaRPr/>
          </a:p>
        </p:txBody>
      </p:sp>
      <p:cxnSp>
        <p:nvCxnSpPr>
          <p:cNvPr id="949" name="Google Shape;949;p210"/>
          <p:cNvCxnSpPr/>
          <p:nvPr/>
        </p:nvCxnSpPr>
        <p:spPr>
          <a:xfrm>
            <a:off x="-41625" y="1448763"/>
            <a:ext cx="5402400" cy="0"/>
          </a:xfrm>
          <a:prstGeom prst="straightConnector1">
            <a:avLst/>
          </a:prstGeom>
          <a:noFill/>
          <a:ln w="38100" cap="flat" cmpd="sng">
            <a:solidFill>
              <a:schemeClr val="accent1"/>
            </a:solidFill>
            <a:prstDash val="solid"/>
            <a:round/>
            <a:headEnd type="none" w="med" len="med"/>
            <a:tailEnd type="none" w="med" len="med"/>
          </a:ln>
        </p:spPr>
      </p:cxnSp>
      <p:cxnSp>
        <p:nvCxnSpPr>
          <p:cNvPr id="950" name="Google Shape;950;p210"/>
          <p:cNvCxnSpPr/>
          <p:nvPr/>
        </p:nvCxnSpPr>
        <p:spPr>
          <a:xfrm>
            <a:off x="-41625" y="3185538"/>
            <a:ext cx="8182800" cy="0"/>
          </a:xfrm>
          <a:prstGeom prst="straightConnector1">
            <a:avLst/>
          </a:prstGeom>
          <a:noFill/>
          <a:ln w="38100" cap="flat" cmpd="sng">
            <a:solidFill>
              <a:schemeClr val="accent1"/>
            </a:solidFill>
            <a:prstDash val="solid"/>
            <a:round/>
            <a:headEnd type="none" w="med" len="med"/>
            <a:tailEnd type="none" w="med" len="med"/>
          </a:ln>
        </p:spPr>
      </p:cxnSp>
      <p:sp>
        <p:nvSpPr>
          <p:cNvPr id="951" name="Google Shape;951;p210"/>
          <p:cNvSpPr txBox="1">
            <a:spLocks noGrp="1"/>
          </p:cNvSpPr>
          <p:nvPr>
            <p:ph type="subTitle" idx="1"/>
          </p:nvPr>
        </p:nvSpPr>
        <p:spPr>
          <a:xfrm>
            <a:off x="1337400" y="3318750"/>
            <a:ext cx="6469200" cy="4497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600">
                <a:solidFill>
                  <a:schemeClr val="accent1"/>
                </a:solidFill>
                <a:latin typeface="Oswald"/>
                <a:ea typeface="Oswald"/>
                <a:cs typeface="Oswald"/>
                <a:sym typeface="Oswald"/>
              </a:defRPr>
            </a:lvl1pPr>
            <a:lvl2pPr lvl="1" algn="ctr" rtl="0">
              <a:spcBef>
                <a:spcPts val="1200"/>
              </a:spcBef>
              <a:spcAft>
                <a:spcPts val="0"/>
              </a:spcAft>
              <a:buNone/>
              <a:defRPr sz="1600">
                <a:solidFill>
                  <a:schemeClr val="accent1"/>
                </a:solidFill>
                <a:latin typeface="Oswald"/>
                <a:ea typeface="Oswald"/>
                <a:cs typeface="Oswald"/>
                <a:sym typeface="Oswald"/>
              </a:defRPr>
            </a:lvl2pPr>
            <a:lvl3pPr lvl="2" algn="ctr" rtl="0">
              <a:spcBef>
                <a:spcPts val="1200"/>
              </a:spcBef>
              <a:spcAft>
                <a:spcPts val="0"/>
              </a:spcAft>
              <a:buNone/>
              <a:defRPr sz="1600">
                <a:solidFill>
                  <a:schemeClr val="accent1"/>
                </a:solidFill>
                <a:latin typeface="Oswald"/>
                <a:ea typeface="Oswald"/>
                <a:cs typeface="Oswald"/>
                <a:sym typeface="Oswald"/>
              </a:defRPr>
            </a:lvl3pPr>
            <a:lvl4pPr lvl="3" algn="ctr" rtl="0">
              <a:spcBef>
                <a:spcPts val="1200"/>
              </a:spcBef>
              <a:spcAft>
                <a:spcPts val="0"/>
              </a:spcAft>
              <a:buNone/>
              <a:defRPr sz="1600">
                <a:solidFill>
                  <a:schemeClr val="accent1"/>
                </a:solidFill>
                <a:latin typeface="Oswald"/>
                <a:ea typeface="Oswald"/>
                <a:cs typeface="Oswald"/>
                <a:sym typeface="Oswald"/>
              </a:defRPr>
            </a:lvl4pPr>
            <a:lvl5pPr lvl="4" algn="ctr" rtl="0">
              <a:spcBef>
                <a:spcPts val="1200"/>
              </a:spcBef>
              <a:spcAft>
                <a:spcPts val="0"/>
              </a:spcAft>
              <a:buNone/>
              <a:defRPr sz="1600">
                <a:solidFill>
                  <a:schemeClr val="accent1"/>
                </a:solidFill>
                <a:latin typeface="Oswald"/>
                <a:ea typeface="Oswald"/>
                <a:cs typeface="Oswald"/>
                <a:sym typeface="Oswald"/>
              </a:defRPr>
            </a:lvl5pPr>
            <a:lvl6pPr lvl="5" algn="ctr" rtl="0">
              <a:spcBef>
                <a:spcPts val="1200"/>
              </a:spcBef>
              <a:spcAft>
                <a:spcPts val="0"/>
              </a:spcAft>
              <a:buNone/>
              <a:defRPr sz="1600">
                <a:solidFill>
                  <a:schemeClr val="accent1"/>
                </a:solidFill>
                <a:latin typeface="Oswald"/>
                <a:ea typeface="Oswald"/>
                <a:cs typeface="Oswald"/>
                <a:sym typeface="Oswald"/>
              </a:defRPr>
            </a:lvl6pPr>
            <a:lvl7pPr lvl="6" algn="ctr" rtl="0">
              <a:spcBef>
                <a:spcPts val="1200"/>
              </a:spcBef>
              <a:spcAft>
                <a:spcPts val="0"/>
              </a:spcAft>
              <a:buNone/>
              <a:defRPr sz="1600">
                <a:solidFill>
                  <a:schemeClr val="accent1"/>
                </a:solidFill>
                <a:latin typeface="Oswald"/>
                <a:ea typeface="Oswald"/>
                <a:cs typeface="Oswald"/>
                <a:sym typeface="Oswald"/>
              </a:defRPr>
            </a:lvl7pPr>
            <a:lvl8pPr lvl="7" algn="ctr" rtl="0">
              <a:spcBef>
                <a:spcPts val="1200"/>
              </a:spcBef>
              <a:spcAft>
                <a:spcPts val="0"/>
              </a:spcAft>
              <a:buNone/>
              <a:defRPr sz="1600">
                <a:solidFill>
                  <a:schemeClr val="accent1"/>
                </a:solidFill>
                <a:latin typeface="Oswald"/>
                <a:ea typeface="Oswald"/>
                <a:cs typeface="Oswald"/>
                <a:sym typeface="Oswald"/>
              </a:defRPr>
            </a:lvl8pPr>
            <a:lvl9pPr lvl="8" algn="ctr" rtl="0">
              <a:spcBef>
                <a:spcPts val="1200"/>
              </a:spcBef>
              <a:spcAft>
                <a:spcPts val="1200"/>
              </a:spcAft>
              <a:buNone/>
              <a:defRPr sz="1600">
                <a:solidFill>
                  <a:schemeClr val="accent1"/>
                </a:solidFill>
                <a:latin typeface="Oswald"/>
                <a:ea typeface="Oswald"/>
                <a:cs typeface="Oswald"/>
                <a:sym typeface="Oswald"/>
              </a:defRPr>
            </a:lvl9pPr>
          </a:lstStyle>
          <a:p>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Title and text 7">
  <p:cSld name="CUSTOM_3_2">
    <p:spTree>
      <p:nvGrpSpPr>
        <p:cNvPr id="1" name="Shape 952"/>
        <p:cNvGrpSpPr/>
        <p:nvPr/>
      </p:nvGrpSpPr>
      <p:grpSpPr>
        <a:xfrm>
          <a:off x="0" y="0"/>
          <a:ext cx="0" cy="0"/>
          <a:chOff x="0" y="0"/>
          <a:chExt cx="0" cy="0"/>
        </a:xfrm>
      </p:grpSpPr>
      <p:sp>
        <p:nvSpPr>
          <p:cNvPr id="953" name="Google Shape;953;p211"/>
          <p:cNvSpPr txBox="1">
            <a:spLocks noGrp="1"/>
          </p:cNvSpPr>
          <p:nvPr>
            <p:ph type="title"/>
          </p:nvPr>
        </p:nvSpPr>
        <p:spPr>
          <a:xfrm>
            <a:off x="1994850" y="1697488"/>
            <a:ext cx="5154300" cy="112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000"/>
              <a:buNone/>
              <a:defRPr sz="9000"/>
            </a:lvl1pPr>
            <a:lvl2pPr lvl="1" algn="ctr" rtl="0">
              <a:spcBef>
                <a:spcPts val="0"/>
              </a:spcBef>
              <a:spcAft>
                <a:spcPts val="0"/>
              </a:spcAft>
              <a:buSzPts val="9000"/>
              <a:buNone/>
              <a:defRPr sz="9000"/>
            </a:lvl2pPr>
            <a:lvl3pPr lvl="2" algn="ctr" rtl="0">
              <a:spcBef>
                <a:spcPts val="0"/>
              </a:spcBef>
              <a:spcAft>
                <a:spcPts val="0"/>
              </a:spcAft>
              <a:buSzPts val="9000"/>
              <a:buNone/>
              <a:defRPr sz="9000"/>
            </a:lvl3pPr>
            <a:lvl4pPr lvl="3" algn="ctr" rtl="0">
              <a:spcBef>
                <a:spcPts val="0"/>
              </a:spcBef>
              <a:spcAft>
                <a:spcPts val="0"/>
              </a:spcAft>
              <a:buSzPts val="9000"/>
              <a:buNone/>
              <a:defRPr sz="9000"/>
            </a:lvl4pPr>
            <a:lvl5pPr lvl="4" algn="ctr" rtl="0">
              <a:spcBef>
                <a:spcPts val="0"/>
              </a:spcBef>
              <a:spcAft>
                <a:spcPts val="0"/>
              </a:spcAft>
              <a:buSzPts val="9000"/>
              <a:buNone/>
              <a:defRPr sz="9000"/>
            </a:lvl5pPr>
            <a:lvl6pPr lvl="5" algn="ctr" rtl="0">
              <a:spcBef>
                <a:spcPts val="0"/>
              </a:spcBef>
              <a:spcAft>
                <a:spcPts val="0"/>
              </a:spcAft>
              <a:buSzPts val="9000"/>
              <a:buNone/>
              <a:defRPr sz="9000"/>
            </a:lvl6pPr>
            <a:lvl7pPr lvl="6" algn="ctr" rtl="0">
              <a:spcBef>
                <a:spcPts val="0"/>
              </a:spcBef>
              <a:spcAft>
                <a:spcPts val="0"/>
              </a:spcAft>
              <a:buSzPts val="9000"/>
              <a:buNone/>
              <a:defRPr sz="9000"/>
            </a:lvl7pPr>
            <a:lvl8pPr lvl="7" algn="ctr" rtl="0">
              <a:spcBef>
                <a:spcPts val="0"/>
              </a:spcBef>
              <a:spcAft>
                <a:spcPts val="0"/>
              </a:spcAft>
              <a:buSzPts val="9000"/>
              <a:buNone/>
              <a:defRPr sz="9000"/>
            </a:lvl8pPr>
            <a:lvl9pPr lvl="8" algn="ctr" rtl="0">
              <a:spcBef>
                <a:spcPts val="0"/>
              </a:spcBef>
              <a:spcAft>
                <a:spcPts val="0"/>
              </a:spcAft>
              <a:buSzPts val="9000"/>
              <a:buNone/>
              <a:defRPr sz="9000"/>
            </a:lvl9pPr>
          </a:lstStyle>
          <a:p>
            <a:endParaRPr/>
          </a:p>
        </p:txBody>
      </p:sp>
      <p:sp>
        <p:nvSpPr>
          <p:cNvPr id="954" name="Google Shape;954;p211"/>
          <p:cNvSpPr txBox="1">
            <a:spLocks noGrp="1"/>
          </p:cNvSpPr>
          <p:nvPr>
            <p:ph type="subTitle" idx="1"/>
          </p:nvPr>
        </p:nvSpPr>
        <p:spPr>
          <a:xfrm>
            <a:off x="2299500" y="2972150"/>
            <a:ext cx="4545000" cy="55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cxnSp>
        <p:nvCxnSpPr>
          <p:cNvPr id="955" name="Google Shape;955;p211"/>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956" name="Google Shape;956;p211"/>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Title &amp; subtitle slide 1 1 2">
  <p:cSld name="SECTION_HEADER_1_1_2">
    <p:bg>
      <p:bgPr>
        <a:solidFill>
          <a:srgbClr val="2D2929"/>
        </a:solidFill>
        <a:effectLst/>
      </p:bgPr>
    </p:bg>
    <p:spTree>
      <p:nvGrpSpPr>
        <p:cNvPr id="1" name="Shape 957"/>
        <p:cNvGrpSpPr/>
        <p:nvPr/>
      </p:nvGrpSpPr>
      <p:grpSpPr>
        <a:xfrm>
          <a:off x="0" y="0"/>
          <a:ext cx="0" cy="0"/>
          <a:chOff x="0" y="0"/>
          <a:chExt cx="0" cy="0"/>
        </a:xfrm>
      </p:grpSpPr>
      <p:cxnSp>
        <p:nvCxnSpPr>
          <p:cNvPr id="958" name="Google Shape;958;p212"/>
          <p:cNvCxnSpPr/>
          <p:nvPr/>
        </p:nvCxnSpPr>
        <p:spPr>
          <a:xfrm>
            <a:off x="8898900" y="-70075"/>
            <a:ext cx="0" cy="2294700"/>
          </a:xfrm>
          <a:prstGeom prst="straightConnector1">
            <a:avLst/>
          </a:prstGeom>
          <a:noFill/>
          <a:ln w="28575" cap="flat" cmpd="sng">
            <a:solidFill>
              <a:schemeClr val="lt2"/>
            </a:solidFill>
            <a:prstDash val="solid"/>
            <a:round/>
            <a:headEnd type="none" w="med" len="med"/>
            <a:tailEnd type="none" w="med" len="med"/>
          </a:ln>
        </p:spPr>
      </p:cxnSp>
      <p:sp>
        <p:nvSpPr>
          <p:cNvPr id="959" name="Google Shape;959;p212"/>
          <p:cNvSpPr txBox="1">
            <a:spLocks noGrp="1"/>
          </p:cNvSpPr>
          <p:nvPr>
            <p:ph type="title"/>
          </p:nvPr>
        </p:nvSpPr>
        <p:spPr>
          <a:xfrm>
            <a:off x="516875" y="168375"/>
            <a:ext cx="3642900" cy="14223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3000"/>
              <a:buNone/>
              <a:defRPr b="1">
                <a:solidFill>
                  <a:schemeClr val="lt2"/>
                </a:solidFill>
              </a:defRPr>
            </a:lvl1pPr>
            <a:lvl2pPr lvl="1" rtl="0">
              <a:spcBef>
                <a:spcPts val="0"/>
              </a:spcBef>
              <a:spcAft>
                <a:spcPts val="0"/>
              </a:spcAft>
              <a:buClr>
                <a:schemeClr val="lt2"/>
              </a:buClr>
              <a:buSzPts val="3000"/>
              <a:buNone/>
              <a:defRPr>
                <a:solidFill>
                  <a:schemeClr val="lt2"/>
                </a:solidFill>
              </a:defRPr>
            </a:lvl2pPr>
            <a:lvl3pPr lvl="2" rtl="0">
              <a:spcBef>
                <a:spcPts val="0"/>
              </a:spcBef>
              <a:spcAft>
                <a:spcPts val="0"/>
              </a:spcAft>
              <a:buClr>
                <a:schemeClr val="lt2"/>
              </a:buClr>
              <a:buSzPts val="3000"/>
              <a:buNone/>
              <a:defRPr>
                <a:solidFill>
                  <a:schemeClr val="lt2"/>
                </a:solidFill>
              </a:defRPr>
            </a:lvl3pPr>
            <a:lvl4pPr lvl="3" rtl="0">
              <a:spcBef>
                <a:spcPts val="0"/>
              </a:spcBef>
              <a:spcAft>
                <a:spcPts val="0"/>
              </a:spcAft>
              <a:buClr>
                <a:schemeClr val="lt2"/>
              </a:buClr>
              <a:buSzPts val="3000"/>
              <a:buNone/>
              <a:defRPr>
                <a:solidFill>
                  <a:schemeClr val="lt2"/>
                </a:solidFill>
              </a:defRPr>
            </a:lvl4pPr>
            <a:lvl5pPr lvl="4" rtl="0">
              <a:spcBef>
                <a:spcPts val="0"/>
              </a:spcBef>
              <a:spcAft>
                <a:spcPts val="0"/>
              </a:spcAft>
              <a:buClr>
                <a:schemeClr val="lt2"/>
              </a:buClr>
              <a:buSzPts val="3000"/>
              <a:buNone/>
              <a:defRPr>
                <a:solidFill>
                  <a:schemeClr val="lt2"/>
                </a:solidFill>
              </a:defRPr>
            </a:lvl5pPr>
            <a:lvl6pPr lvl="5" rtl="0">
              <a:spcBef>
                <a:spcPts val="0"/>
              </a:spcBef>
              <a:spcAft>
                <a:spcPts val="0"/>
              </a:spcAft>
              <a:buClr>
                <a:schemeClr val="lt2"/>
              </a:buClr>
              <a:buSzPts val="3000"/>
              <a:buNone/>
              <a:defRPr>
                <a:solidFill>
                  <a:schemeClr val="lt2"/>
                </a:solidFill>
              </a:defRPr>
            </a:lvl6pPr>
            <a:lvl7pPr lvl="6" rtl="0">
              <a:spcBef>
                <a:spcPts val="0"/>
              </a:spcBef>
              <a:spcAft>
                <a:spcPts val="0"/>
              </a:spcAft>
              <a:buClr>
                <a:schemeClr val="lt2"/>
              </a:buClr>
              <a:buSzPts val="3000"/>
              <a:buNone/>
              <a:defRPr>
                <a:solidFill>
                  <a:schemeClr val="lt2"/>
                </a:solidFill>
              </a:defRPr>
            </a:lvl7pPr>
            <a:lvl8pPr lvl="7" rtl="0">
              <a:spcBef>
                <a:spcPts val="0"/>
              </a:spcBef>
              <a:spcAft>
                <a:spcPts val="0"/>
              </a:spcAft>
              <a:buClr>
                <a:schemeClr val="lt2"/>
              </a:buClr>
              <a:buSzPts val="3000"/>
              <a:buNone/>
              <a:defRPr>
                <a:solidFill>
                  <a:schemeClr val="lt2"/>
                </a:solidFill>
              </a:defRPr>
            </a:lvl8pPr>
            <a:lvl9pPr lvl="8" rtl="0">
              <a:spcBef>
                <a:spcPts val="0"/>
              </a:spcBef>
              <a:spcAft>
                <a:spcPts val="0"/>
              </a:spcAft>
              <a:buClr>
                <a:schemeClr val="lt2"/>
              </a:buClr>
              <a:buSzPts val="3000"/>
              <a:buNone/>
              <a:defRPr>
                <a:solidFill>
                  <a:schemeClr val="lt2"/>
                </a:solidFill>
              </a:defRPr>
            </a:lvl9pPr>
          </a:lstStyle>
          <a:p>
            <a:endParaRPr/>
          </a:p>
        </p:txBody>
      </p:sp>
      <p:sp>
        <p:nvSpPr>
          <p:cNvPr id="960" name="Google Shape;960;p212"/>
          <p:cNvSpPr txBox="1">
            <a:spLocks noGrp="1"/>
          </p:cNvSpPr>
          <p:nvPr>
            <p:ph type="subTitle" idx="1"/>
          </p:nvPr>
        </p:nvSpPr>
        <p:spPr>
          <a:xfrm>
            <a:off x="515800" y="2224625"/>
            <a:ext cx="4578600" cy="26589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lt2"/>
                </a:solidFill>
              </a:defRPr>
            </a:lvl1pPr>
            <a:lvl2pPr lvl="1" rtl="0">
              <a:spcBef>
                <a:spcPts val="1200"/>
              </a:spcBef>
              <a:spcAft>
                <a:spcPts val="0"/>
              </a:spcAft>
              <a:buNone/>
              <a:defRPr>
                <a:solidFill>
                  <a:schemeClr val="lt2"/>
                </a:solidFill>
              </a:defRPr>
            </a:lvl2pPr>
            <a:lvl3pPr lvl="2" rtl="0">
              <a:spcBef>
                <a:spcPts val="1200"/>
              </a:spcBef>
              <a:spcAft>
                <a:spcPts val="0"/>
              </a:spcAft>
              <a:buNone/>
              <a:defRPr>
                <a:solidFill>
                  <a:schemeClr val="lt2"/>
                </a:solidFill>
              </a:defRPr>
            </a:lvl3pPr>
            <a:lvl4pPr lvl="3" rtl="0">
              <a:spcBef>
                <a:spcPts val="1200"/>
              </a:spcBef>
              <a:spcAft>
                <a:spcPts val="0"/>
              </a:spcAft>
              <a:buNone/>
              <a:defRPr>
                <a:solidFill>
                  <a:schemeClr val="lt2"/>
                </a:solidFill>
              </a:defRPr>
            </a:lvl4pPr>
            <a:lvl5pPr lvl="4" rtl="0">
              <a:spcBef>
                <a:spcPts val="1200"/>
              </a:spcBef>
              <a:spcAft>
                <a:spcPts val="0"/>
              </a:spcAft>
              <a:buNone/>
              <a:defRPr>
                <a:solidFill>
                  <a:schemeClr val="lt2"/>
                </a:solidFill>
              </a:defRPr>
            </a:lvl5pPr>
            <a:lvl6pPr lvl="5" rtl="0">
              <a:spcBef>
                <a:spcPts val="1200"/>
              </a:spcBef>
              <a:spcAft>
                <a:spcPts val="0"/>
              </a:spcAft>
              <a:buNone/>
              <a:defRPr>
                <a:solidFill>
                  <a:schemeClr val="lt2"/>
                </a:solidFill>
              </a:defRPr>
            </a:lvl6pPr>
            <a:lvl7pPr lvl="6" rtl="0">
              <a:spcBef>
                <a:spcPts val="1200"/>
              </a:spcBef>
              <a:spcAft>
                <a:spcPts val="0"/>
              </a:spcAft>
              <a:buNone/>
              <a:defRPr>
                <a:solidFill>
                  <a:schemeClr val="lt2"/>
                </a:solidFill>
              </a:defRPr>
            </a:lvl7pPr>
            <a:lvl8pPr lvl="7" rtl="0">
              <a:spcBef>
                <a:spcPts val="1200"/>
              </a:spcBef>
              <a:spcAft>
                <a:spcPts val="0"/>
              </a:spcAft>
              <a:buNone/>
              <a:defRPr>
                <a:solidFill>
                  <a:schemeClr val="lt2"/>
                </a:solidFill>
              </a:defRPr>
            </a:lvl8pPr>
            <a:lvl9pPr lvl="8" rtl="0">
              <a:spcBef>
                <a:spcPts val="1200"/>
              </a:spcBef>
              <a:spcAft>
                <a:spcPts val="1200"/>
              </a:spcAft>
              <a:buNone/>
              <a:defRPr>
                <a:solidFill>
                  <a:schemeClr val="lt2"/>
                </a:solidFill>
              </a:defRPr>
            </a:lvl9pPr>
          </a:lstStyle>
          <a:p>
            <a:endParaRPr/>
          </a:p>
        </p:txBody>
      </p:sp>
      <p:sp>
        <p:nvSpPr>
          <p:cNvPr id="961" name="Google Shape;961;p212"/>
          <p:cNvSpPr txBox="1">
            <a:spLocks noGrp="1"/>
          </p:cNvSpPr>
          <p:nvPr>
            <p:ph type="ctrTitle" idx="2"/>
          </p:nvPr>
        </p:nvSpPr>
        <p:spPr>
          <a:xfrm rot="5400000">
            <a:off x="6685800" y="2283675"/>
            <a:ext cx="4426200" cy="195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2"/>
              </a:buClr>
              <a:buSzPts val="1100"/>
              <a:buNone/>
              <a:defRPr sz="1100" b="1">
                <a:solidFill>
                  <a:schemeClr val="lt2"/>
                </a:solidFill>
              </a:defRPr>
            </a:lvl1pPr>
            <a:lvl2pPr lvl="1" algn="r" rtl="0">
              <a:spcBef>
                <a:spcPts val="0"/>
              </a:spcBef>
              <a:spcAft>
                <a:spcPts val="0"/>
              </a:spcAft>
              <a:buClr>
                <a:schemeClr val="lt2"/>
              </a:buClr>
              <a:buSzPts val="6000"/>
              <a:buNone/>
              <a:defRPr sz="6000">
                <a:solidFill>
                  <a:schemeClr val="lt2"/>
                </a:solidFill>
              </a:defRPr>
            </a:lvl2pPr>
            <a:lvl3pPr lvl="2" algn="r" rtl="0">
              <a:spcBef>
                <a:spcPts val="0"/>
              </a:spcBef>
              <a:spcAft>
                <a:spcPts val="0"/>
              </a:spcAft>
              <a:buClr>
                <a:schemeClr val="lt2"/>
              </a:buClr>
              <a:buSzPts val="6000"/>
              <a:buNone/>
              <a:defRPr sz="6000">
                <a:solidFill>
                  <a:schemeClr val="lt2"/>
                </a:solidFill>
              </a:defRPr>
            </a:lvl3pPr>
            <a:lvl4pPr lvl="3" algn="r" rtl="0">
              <a:spcBef>
                <a:spcPts val="0"/>
              </a:spcBef>
              <a:spcAft>
                <a:spcPts val="0"/>
              </a:spcAft>
              <a:buClr>
                <a:schemeClr val="lt2"/>
              </a:buClr>
              <a:buSzPts val="6000"/>
              <a:buNone/>
              <a:defRPr sz="6000">
                <a:solidFill>
                  <a:schemeClr val="lt2"/>
                </a:solidFill>
              </a:defRPr>
            </a:lvl4pPr>
            <a:lvl5pPr lvl="4" algn="r" rtl="0">
              <a:spcBef>
                <a:spcPts val="0"/>
              </a:spcBef>
              <a:spcAft>
                <a:spcPts val="0"/>
              </a:spcAft>
              <a:buClr>
                <a:schemeClr val="lt2"/>
              </a:buClr>
              <a:buSzPts val="6000"/>
              <a:buNone/>
              <a:defRPr sz="6000">
                <a:solidFill>
                  <a:schemeClr val="lt2"/>
                </a:solidFill>
              </a:defRPr>
            </a:lvl5pPr>
            <a:lvl6pPr lvl="5" algn="r" rtl="0">
              <a:spcBef>
                <a:spcPts val="0"/>
              </a:spcBef>
              <a:spcAft>
                <a:spcPts val="0"/>
              </a:spcAft>
              <a:buClr>
                <a:schemeClr val="lt2"/>
              </a:buClr>
              <a:buSzPts val="6000"/>
              <a:buNone/>
              <a:defRPr sz="6000">
                <a:solidFill>
                  <a:schemeClr val="lt2"/>
                </a:solidFill>
              </a:defRPr>
            </a:lvl6pPr>
            <a:lvl7pPr lvl="6" algn="r" rtl="0">
              <a:spcBef>
                <a:spcPts val="0"/>
              </a:spcBef>
              <a:spcAft>
                <a:spcPts val="0"/>
              </a:spcAft>
              <a:buClr>
                <a:schemeClr val="lt2"/>
              </a:buClr>
              <a:buSzPts val="6000"/>
              <a:buNone/>
              <a:defRPr sz="6000">
                <a:solidFill>
                  <a:schemeClr val="lt2"/>
                </a:solidFill>
              </a:defRPr>
            </a:lvl7pPr>
            <a:lvl8pPr lvl="7" algn="r" rtl="0">
              <a:spcBef>
                <a:spcPts val="0"/>
              </a:spcBef>
              <a:spcAft>
                <a:spcPts val="0"/>
              </a:spcAft>
              <a:buClr>
                <a:schemeClr val="lt2"/>
              </a:buClr>
              <a:buSzPts val="6000"/>
              <a:buNone/>
              <a:defRPr sz="6000">
                <a:solidFill>
                  <a:schemeClr val="lt2"/>
                </a:solidFill>
              </a:defRPr>
            </a:lvl8pPr>
            <a:lvl9pPr lvl="8" algn="r" rtl="0">
              <a:spcBef>
                <a:spcPts val="0"/>
              </a:spcBef>
              <a:spcAft>
                <a:spcPts val="0"/>
              </a:spcAft>
              <a:buClr>
                <a:schemeClr val="lt2"/>
              </a:buClr>
              <a:buSzPts val="6000"/>
              <a:buNone/>
              <a:defRPr sz="6000">
                <a:solidFill>
                  <a:schemeClr val="lt2"/>
                </a:solidFill>
              </a:defRPr>
            </a:lvl9pPr>
          </a:lstStyle>
          <a:p>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Background 2">
  <p:cSld name="CUSTOM_24">
    <p:spTree>
      <p:nvGrpSpPr>
        <p:cNvPr id="1" name="Shape 962"/>
        <p:cNvGrpSpPr/>
        <p:nvPr/>
      </p:nvGrpSpPr>
      <p:grpSpPr>
        <a:xfrm>
          <a:off x="0" y="0"/>
          <a:ext cx="0" cy="0"/>
          <a:chOff x="0" y="0"/>
          <a:chExt cx="0" cy="0"/>
        </a:xfrm>
      </p:grpSpPr>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Title slide 1">
  <p:cSld name="TITLE_1">
    <p:spTree>
      <p:nvGrpSpPr>
        <p:cNvPr id="1" name="Shape 963"/>
        <p:cNvGrpSpPr/>
        <p:nvPr/>
      </p:nvGrpSpPr>
      <p:grpSpPr>
        <a:xfrm>
          <a:off x="0" y="0"/>
          <a:ext cx="0" cy="0"/>
          <a:chOff x="0" y="0"/>
          <a:chExt cx="0" cy="0"/>
        </a:xfrm>
      </p:grpSpPr>
      <p:sp>
        <p:nvSpPr>
          <p:cNvPr id="964" name="Google Shape;964;p214"/>
          <p:cNvSpPr txBox="1">
            <a:spLocks noGrp="1"/>
          </p:cNvSpPr>
          <p:nvPr>
            <p:ph type="ctrTitle"/>
          </p:nvPr>
        </p:nvSpPr>
        <p:spPr>
          <a:xfrm flipH="1">
            <a:off x="3197055" y="91898"/>
            <a:ext cx="5158200" cy="19959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1"/>
              </a:buClr>
              <a:buSzPts val="6000"/>
              <a:buNone/>
              <a:defRPr sz="5200">
                <a:solidFill>
                  <a:schemeClr val="accent1"/>
                </a:solidFill>
              </a:defRPr>
            </a:lvl1pPr>
            <a:lvl2pPr lvl="1" algn="ctr" rtl="0">
              <a:spcBef>
                <a:spcPts val="0"/>
              </a:spcBef>
              <a:spcAft>
                <a:spcPts val="0"/>
              </a:spcAft>
              <a:buClr>
                <a:schemeClr val="lt2"/>
              </a:buClr>
              <a:buSzPts val="5200"/>
              <a:buNone/>
              <a:defRPr sz="5200">
                <a:solidFill>
                  <a:schemeClr val="lt2"/>
                </a:solidFill>
              </a:defRPr>
            </a:lvl2pPr>
            <a:lvl3pPr lvl="2" algn="ctr" rtl="0">
              <a:spcBef>
                <a:spcPts val="0"/>
              </a:spcBef>
              <a:spcAft>
                <a:spcPts val="0"/>
              </a:spcAft>
              <a:buClr>
                <a:schemeClr val="lt2"/>
              </a:buClr>
              <a:buSzPts val="5200"/>
              <a:buNone/>
              <a:defRPr sz="5200">
                <a:solidFill>
                  <a:schemeClr val="lt2"/>
                </a:solidFill>
              </a:defRPr>
            </a:lvl3pPr>
            <a:lvl4pPr lvl="3" algn="ctr" rtl="0">
              <a:spcBef>
                <a:spcPts val="0"/>
              </a:spcBef>
              <a:spcAft>
                <a:spcPts val="0"/>
              </a:spcAft>
              <a:buClr>
                <a:schemeClr val="lt2"/>
              </a:buClr>
              <a:buSzPts val="5200"/>
              <a:buNone/>
              <a:defRPr sz="5200">
                <a:solidFill>
                  <a:schemeClr val="lt2"/>
                </a:solidFill>
              </a:defRPr>
            </a:lvl4pPr>
            <a:lvl5pPr lvl="4" algn="ctr" rtl="0">
              <a:spcBef>
                <a:spcPts val="0"/>
              </a:spcBef>
              <a:spcAft>
                <a:spcPts val="0"/>
              </a:spcAft>
              <a:buClr>
                <a:schemeClr val="lt2"/>
              </a:buClr>
              <a:buSzPts val="5200"/>
              <a:buNone/>
              <a:defRPr sz="5200">
                <a:solidFill>
                  <a:schemeClr val="lt2"/>
                </a:solidFill>
              </a:defRPr>
            </a:lvl5pPr>
            <a:lvl6pPr lvl="5" algn="ctr" rtl="0">
              <a:spcBef>
                <a:spcPts val="0"/>
              </a:spcBef>
              <a:spcAft>
                <a:spcPts val="0"/>
              </a:spcAft>
              <a:buClr>
                <a:schemeClr val="lt2"/>
              </a:buClr>
              <a:buSzPts val="5200"/>
              <a:buNone/>
              <a:defRPr sz="5200">
                <a:solidFill>
                  <a:schemeClr val="lt2"/>
                </a:solidFill>
              </a:defRPr>
            </a:lvl6pPr>
            <a:lvl7pPr lvl="6" algn="ctr" rtl="0">
              <a:spcBef>
                <a:spcPts val="0"/>
              </a:spcBef>
              <a:spcAft>
                <a:spcPts val="0"/>
              </a:spcAft>
              <a:buClr>
                <a:schemeClr val="lt2"/>
              </a:buClr>
              <a:buSzPts val="5200"/>
              <a:buNone/>
              <a:defRPr sz="5200">
                <a:solidFill>
                  <a:schemeClr val="lt2"/>
                </a:solidFill>
              </a:defRPr>
            </a:lvl7pPr>
            <a:lvl8pPr lvl="7" algn="ctr" rtl="0">
              <a:spcBef>
                <a:spcPts val="0"/>
              </a:spcBef>
              <a:spcAft>
                <a:spcPts val="0"/>
              </a:spcAft>
              <a:buClr>
                <a:schemeClr val="lt2"/>
              </a:buClr>
              <a:buSzPts val="5200"/>
              <a:buNone/>
              <a:defRPr sz="5200">
                <a:solidFill>
                  <a:schemeClr val="lt2"/>
                </a:solidFill>
              </a:defRPr>
            </a:lvl8pPr>
            <a:lvl9pPr lvl="8" algn="ctr" rtl="0">
              <a:spcBef>
                <a:spcPts val="0"/>
              </a:spcBef>
              <a:spcAft>
                <a:spcPts val="0"/>
              </a:spcAft>
              <a:buClr>
                <a:schemeClr val="lt2"/>
              </a:buClr>
              <a:buSzPts val="5200"/>
              <a:buNone/>
              <a:defRPr sz="5200">
                <a:solidFill>
                  <a:schemeClr val="lt2"/>
                </a:solidFill>
              </a:defRPr>
            </a:lvl9pPr>
          </a:lstStyle>
          <a:p>
            <a:endParaRPr/>
          </a:p>
        </p:txBody>
      </p:sp>
      <p:sp>
        <p:nvSpPr>
          <p:cNvPr id="965" name="Google Shape;965;p214"/>
          <p:cNvSpPr txBox="1">
            <a:spLocks noGrp="1"/>
          </p:cNvSpPr>
          <p:nvPr>
            <p:ph type="subTitle" idx="1"/>
          </p:nvPr>
        </p:nvSpPr>
        <p:spPr>
          <a:xfrm flipH="1">
            <a:off x="4077555" y="2013375"/>
            <a:ext cx="4277700" cy="670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400"/>
              <a:buNone/>
              <a:defRPr sz="1600">
                <a:solidFill>
                  <a:srgbClr val="000955"/>
                </a:solidFill>
              </a:defRPr>
            </a:lvl1pPr>
            <a:lvl2pPr lvl="1" algn="ctr" rtl="0">
              <a:lnSpc>
                <a:spcPct val="100000"/>
              </a:lnSpc>
              <a:spcBef>
                <a:spcPts val="0"/>
              </a:spcBef>
              <a:spcAft>
                <a:spcPts val="0"/>
              </a:spcAft>
              <a:buClr>
                <a:schemeClr val="lt2"/>
              </a:buClr>
              <a:buSzPts val="1400"/>
              <a:buNone/>
              <a:defRPr sz="1400">
                <a:solidFill>
                  <a:schemeClr val="lt2"/>
                </a:solidFill>
              </a:defRPr>
            </a:lvl2pPr>
            <a:lvl3pPr lvl="2" algn="ctr" rtl="0">
              <a:lnSpc>
                <a:spcPct val="100000"/>
              </a:lnSpc>
              <a:spcBef>
                <a:spcPts val="0"/>
              </a:spcBef>
              <a:spcAft>
                <a:spcPts val="0"/>
              </a:spcAft>
              <a:buClr>
                <a:schemeClr val="lt2"/>
              </a:buClr>
              <a:buSzPts val="1400"/>
              <a:buNone/>
              <a:defRPr sz="1400">
                <a:solidFill>
                  <a:schemeClr val="lt2"/>
                </a:solidFill>
              </a:defRPr>
            </a:lvl3pPr>
            <a:lvl4pPr lvl="3" algn="ctr" rtl="0">
              <a:lnSpc>
                <a:spcPct val="100000"/>
              </a:lnSpc>
              <a:spcBef>
                <a:spcPts val="0"/>
              </a:spcBef>
              <a:spcAft>
                <a:spcPts val="0"/>
              </a:spcAft>
              <a:buClr>
                <a:schemeClr val="lt2"/>
              </a:buClr>
              <a:buSzPts val="1400"/>
              <a:buNone/>
              <a:defRPr sz="1400">
                <a:solidFill>
                  <a:schemeClr val="lt2"/>
                </a:solidFill>
              </a:defRPr>
            </a:lvl4pPr>
            <a:lvl5pPr lvl="4" algn="ctr" rtl="0">
              <a:lnSpc>
                <a:spcPct val="100000"/>
              </a:lnSpc>
              <a:spcBef>
                <a:spcPts val="0"/>
              </a:spcBef>
              <a:spcAft>
                <a:spcPts val="0"/>
              </a:spcAft>
              <a:buClr>
                <a:schemeClr val="lt2"/>
              </a:buClr>
              <a:buSzPts val="1400"/>
              <a:buNone/>
              <a:defRPr sz="1400">
                <a:solidFill>
                  <a:schemeClr val="lt2"/>
                </a:solidFill>
              </a:defRPr>
            </a:lvl5pPr>
            <a:lvl6pPr lvl="5" algn="ctr" rtl="0">
              <a:lnSpc>
                <a:spcPct val="100000"/>
              </a:lnSpc>
              <a:spcBef>
                <a:spcPts val="0"/>
              </a:spcBef>
              <a:spcAft>
                <a:spcPts val="0"/>
              </a:spcAft>
              <a:buClr>
                <a:schemeClr val="lt2"/>
              </a:buClr>
              <a:buSzPts val="1400"/>
              <a:buNone/>
              <a:defRPr sz="1400">
                <a:solidFill>
                  <a:schemeClr val="lt2"/>
                </a:solidFill>
              </a:defRPr>
            </a:lvl6pPr>
            <a:lvl7pPr lvl="6" algn="ctr" rtl="0">
              <a:lnSpc>
                <a:spcPct val="100000"/>
              </a:lnSpc>
              <a:spcBef>
                <a:spcPts val="0"/>
              </a:spcBef>
              <a:spcAft>
                <a:spcPts val="0"/>
              </a:spcAft>
              <a:buClr>
                <a:schemeClr val="lt2"/>
              </a:buClr>
              <a:buSzPts val="1400"/>
              <a:buNone/>
              <a:defRPr sz="1400">
                <a:solidFill>
                  <a:schemeClr val="lt2"/>
                </a:solidFill>
              </a:defRPr>
            </a:lvl7pPr>
            <a:lvl8pPr lvl="7" algn="ctr" rtl="0">
              <a:lnSpc>
                <a:spcPct val="100000"/>
              </a:lnSpc>
              <a:spcBef>
                <a:spcPts val="0"/>
              </a:spcBef>
              <a:spcAft>
                <a:spcPts val="0"/>
              </a:spcAft>
              <a:buClr>
                <a:schemeClr val="lt2"/>
              </a:buClr>
              <a:buSzPts val="1400"/>
              <a:buNone/>
              <a:defRPr sz="1400">
                <a:solidFill>
                  <a:schemeClr val="lt2"/>
                </a:solidFill>
              </a:defRPr>
            </a:lvl8pPr>
            <a:lvl9pPr lvl="8" algn="ctr" rtl="0">
              <a:lnSpc>
                <a:spcPct val="100000"/>
              </a:lnSpc>
              <a:spcBef>
                <a:spcPts val="0"/>
              </a:spcBef>
              <a:spcAft>
                <a:spcPts val="0"/>
              </a:spcAft>
              <a:buClr>
                <a:schemeClr val="lt2"/>
              </a:buClr>
              <a:buSzPts val="1400"/>
              <a:buNone/>
              <a:defRPr sz="1400">
                <a:solidFill>
                  <a:schemeClr val="lt2"/>
                </a:solidFill>
              </a:defRPr>
            </a:lvl9pPr>
          </a:lstStyle>
          <a:p>
            <a:endParaRP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969"/>
        <p:cNvGrpSpPr/>
        <p:nvPr/>
      </p:nvGrpSpPr>
      <p:grpSpPr>
        <a:xfrm>
          <a:off x="0" y="0"/>
          <a:ext cx="0" cy="0"/>
          <a:chOff x="0" y="0"/>
          <a:chExt cx="0" cy="0"/>
        </a:xfrm>
      </p:grpSpPr>
      <p:sp>
        <p:nvSpPr>
          <p:cNvPr id="970" name="Google Shape;970;p216"/>
          <p:cNvSpPr txBox="1">
            <a:spLocks noGrp="1"/>
          </p:cNvSpPr>
          <p:nvPr>
            <p:ph type="ctrTitle"/>
          </p:nvPr>
        </p:nvSpPr>
        <p:spPr>
          <a:xfrm>
            <a:off x="720000" y="967375"/>
            <a:ext cx="4978200" cy="2796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5200"/>
              <a:buNone/>
              <a:defRPr sz="6300">
                <a:solidFill>
                  <a:schemeClr val="accent2"/>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971" name="Google Shape;971;p216"/>
          <p:cNvSpPr txBox="1">
            <a:spLocks noGrp="1"/>
          </p:cNvSpPr>
          <p:nvPr>
            <p:ph type="subTitle" idx="1"/>
          </p:nvPr>
        </p:nvSpPr>
        <p:spPr>
          <a:xfrm>
            <a:off x="901800" y="3981525"/>
            <a:ext cx="3919800" cy="402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1400"/>
              <a:buNone/>
              <a:defRPr>
                <a:solidFill>
                  <a:schemeClr val="accent2"/>
                </a:solidFill>
              </a:defRPr>
            </a:lvl1pPr>
            <a:lvl2pPr lvl="1" algn="ctr" rtl="0">
              <a:lnSpc>
                <a:spcPct val="100000"/>
              </a:lnSpc>
              <a:spcBef>
                <a:spcPts val="0"/>
              </a:spcBef>
              <a:spcAft>
                <a:spcPts val="0"/>
              </a:spcAft>
              <a:buClr>
                <a:schemeClr val="accent2"/>
              </a:buClr>
              <a:buSzPts val="2800"/>
              <a:buNone/>
              <a:defRPr sz="2800">
                <a:solidFill>
                  <a:schemeClr val="accent2"/>
                </a:solidFill>
              </a:defRPr>
            </a:lvl2pPr>
            <a:lvl3pPr lvl="2" algn="ctr" rtl="0">
              <a:lnSpc>
                <a:spcPct val="100000"/>
              </a:lnSpc>
              <a:spcBef>
                <a:spcPts val="0"/>
              </a:spcBef>
              <a:spcAft>
                <a:spcPts val="0"/>
              </a:spcAft>
              <a:buClr>
                <a:schemeClr val="accent2"/>
              </a:buClr>
              <a:buSzPts val="2800"/>
              <a:buNone/>
              <a:defRPr sz="2800">
                <a:solidFill>
                  <a:schemeClr val="accent2"/>
                </a:solidFill>
              </a:defRPr>
            </a:lvl3pPr>
            <a:lvl4pPr lvl="3" algn="ctr" rtl="0">
              <a:lnSpc>
                <a:spcPct val="100000"/>
              </a:lnSpc>
              <a:spcBef>
                <a:spcPts val="0"/>
              </a:spcBef>
              <a:spcAft>
                <a:spcPts val="0"/>
              </a:spcAft>
              <a:buClr>
                <a:schemeClr val="accent2"/>
              </a:buClr>
              <a:buSzPts val="2800"/>
              <a:buNone/>
              <a:defRPr sz="2800">
                <a:solidFill>
                  <a:schemeClr val="accent2"/>
                </a:solidFill>
              </a:defRPr>
            </a:lvl4pPr>
            <a:lvl5pPr lvl="4" algn="ctr" rtl="0">
              <a:lnSpc>
                <a:spcPct val="100000"/>
              </a:lnSpc>
              <a:spcBef>
                <a:spcPts val="0"/>
              </a:spcBef>
              <a:spcAft>
                <a:spcPts val="0"/>
              </a:spcAft>
              <a:buClr>
                <a:schemeClr val="accent2"/>
              </a:buClr>
              <a:buSzPts val="2800"/>
              <a:buNone/>
              <a:defRPr sz="2800">
                <a:solidFill>
                  <a:schemeClr val="accent2"/>
                </a:solidFill>
              </a:defRPr>
            </a:lvl5pPr>
            <a:lvl6pPr lvl="5" algn="ctr" rtl="0">
              <a:lnSpc>
                <a:spcPct val="100000"/>
              </a:lnSpc>
              <a:spcBef>
                <a:spcPts val="0"/>
              </a:spcBef>
              <a:spcAft>
                <a:spcPts val="0"/>
              </a:spcAft>
              <a:buClr>
                <a:schemeClr val="accent2"/>
              </a:buClr>
              <a:buSzPts val="2800"/>
              <a:buNone/>
              <a:defRPr sz="2800">
                <a:solidFill>
                  <a:schemeClr val="accent2"/>
                </a:solidFill>
              </a:defRPr>
            </a:lvl6pPr>
            <a:lvl7pPr lvl="6" algn="ctr" rtl="0">
              <a:lnSpc>
                <a:spcPct val="100000"/>
              </a:lnSpc>
              <a:spcBef>
                <a:spcPts val="0"/>
              </a:spcBef>
              <a:spcAft>
                <a:spcPts val="0"/>
              </a:spcAft>
              <a:buClr>
                <a:schemeClr val="accent2"/>
              </a:buClr>
              <a:buSzPts val="2800"/>
              <a:buNone/>
              <a:defRPr sz="2800">
                <a:solidFill>
                  <a:schemeClr val="accent2"/>
                </a:solidFill>
              </a:defRPr>
            </a:lvl7pPr>
            <a:lvl8pPr lvl="7" algn="ctr" rtl="0">
              <a:lnSpc>
                <a:spcPct val="100000"/>
              </a:lnSpc>
              <a:spcBef>
                <a:spcPts val="0"/>
              </a:spcBef>
              <a:spcAft>
                <a:spcPts val="0"/>
              </a:spcAft>
              <a:buClr>
                <a:schemeClr val="accent2"/>
              </a:buClr>
              <a:buSzPts val="2800"/>
              <a:buNone/>
              <a:defRPr sz="2800">
                <a:solidFill>
                  <a:schemeClr val="accent2"/>
                </a:solidFill>
              </a:defRPr>
            </a:lvl8pPr>
            <a:lvl9pPr lvl="8" algn="ctr" rtl="0">
              <a:lnSpc>
                <a:spcPct val="100000"/>
              </a:lnSpc>
              <a:spcBef>
                <a:spcPts val="0"/>
              </a:spcBef>
              <a:spcAft>
                <a:spcPts val="0"/>
              </a:spcAft>
              <a:buClr>
                <a:schemeClr val="accent2"/>
              </a:buClr>
              <a:buSzPts val="2800"/>
              <a:buNone/>
              <a:defRPr sz="2800">
                <a:solidFill>
                  <a:schemeClr val="accent2"/>
                </a:solidFil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2"/>
        <p:cNvGrpSpPr/>
        <p:nvPr/>
      </p:nvGrpSpPr>
      <p:grpSpPr>
        <a:xfrm>
          <a:off x="0" y="0"/>
          <a:ext cx="0" cy="0"/>
          <a:chOff x="0" y="0"/>
          <a:chExt cx="0" cy="0"/>
        </a:xfrm>
      </p:grpSpPr>
      <p:sp>
        <p:nvSpPr>
          <p:cNvPr id="83" name="Google Shape;83;p23"/>
          <p:cNvSpPr txBox="1">
            <a:spLocks noGrp="1"/>
          </p:cNvSpPr>
          <p:nvPr>
            <p:ph type="title"/>
          </p:nvPr>
        </p:nvSpPr>
        <p:spPr>
          <a:xfrm>
            <a:off x="1311826" y="1307675"/>
            <a:ext cx="3603600" cy="569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84" name="Google Shape;84;p23"/>
          <p:cNvSpPr txBox="1">
            <a:spLocks noGrp="1"/>
          </p:cNvSpPr>
          <p:nvPr>
            <p:ph type="subTitle" idx="1"/>
          </p:nvPr>
        </p:nvSpPr>
        <p:spPr>
          <a:xfrm>
            <a:off x="1311975" y="1792300"/>
            <a:ext cx="3603600" cy="2071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lt2"/>
        </a:solidFill>
        <a:effectLst/>
      </p:bgPr>
    </p:bg>
    <p:spTree>
      <p:nvGrpSpPr>
        <p:cNvPr id="1" name="Shape 972"/>
        <p:cNvGrpSpPr/>
        <p:nvPr/>
      </p:nvGrpSpPr>
      <p:grpSpPr>
        <a:xfrm>
          <a:off x="0" y="0"/>
          <a:ext cx="0" cy="0"/>
          <a:chOff x="0" y="0"/>
          <a:chExt cx="0" cy="0"/>
        </a:xfrm>
      </p:grpSpPr>
      <p:sp>
        <p:nvSpPr>
          <p:cNvPr id="973" name="Google Shape;973;p217"/>
          <p:cNvSpPr txBox="1">
            <a:spLocks noGrp="1"/>
          </p:cNvSpPr>
          <p:nvPr>
            <p:ph type="title"/>
          </p:nvPr>
        </p:nvSpPr>
        <p:spPr>
          <a:xfrm>
            <a:off x="5105400" y="1892900"/>
            <a:ext cx="3360600" cy="7377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400">
                <a:solidFill>
                  <a:schemeClr val="accent3"/>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974" name="Google Shape;974;p217"/>
          <p:cNvSpPr txBox="1">
            <a:spLocks noGrp="1"/>
          </p:cNvSpPr>
          <p:nvPr>
            <p:ph type="title" idx="2" hasCustomPrompt="1"/>
          </p:nvPr>
        </p:nvSpPr>
        <p:spPr>
          <a:xfrm>
            <a:off x="3069150" y="540000"/>
            <a:ext cx="1949100" cy="140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13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975" name="Google Shape;975;p217"/>
          <p:cNvSpPr txBox="1">
            <a:spLocks noGrp="1"/>
          </p:cNvSpPr>
          <p:nvPr>
            <p:ph type="subTitle" idx="1"/>
          </p:nvPr>
        </p:nvSpPr>
        <p:spPr>
          <a:xfrm>
            <a:off x="5105400" y="2669625"/>
            <a:ext cx="3360600" cy="587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lt1"/>
        </a:solidFill>
        <a:effectLst/>
      </p:bgPr>
    </p:bg>
    <p:spTree>
      <p:nvGrpSpPr>
        <p:cNvPr id="1" name="Shape 976"/>
        <p:cNvGrpSpPr/>
        <p:nvPr/>
      </p:nvGrpSpPr>
      <p:grpSpPr>
        <a:xfrm>
          <a:off x="0" y="0"/>
          <a:ext cx="0" cy="0"/>
          <a:chOff x="0" y="0"/>
          <a:chExt cx="0" cy="0"/>
        </a:xfrm>
      </p:grpSpPr>
      <p:sp>
        <p:nvSpPr>
          <p:cNvPr id="977" name="Google Shape;977;p218"/>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978" name="Google Shape;978;p218"/>
          <p:cNvSpPr txBox="1">
            <a:spLocks noGrp="1"/>
          </p:cNvSpPr>
          <p:nvPr>
            <p:ph type="body" idx="1"/>
          </p:nvPr>
        </p:nvSpPr>
        <p:spPr>
          <a:xfrm>
            <a:off x="720000" y="1152475"/>
            <a:ext cx="7704000" cy="3450900"/>
          </a:xfrm>
          <a:prstGeom prst="rect">
            <a:avLst/>
          </a:prstGeom>
        </p:spPr>
        <p:txBody>
          <a:bodyPr spcFirstLastPara="1" wrap="square" lIns="91425" tIns="91425" rIns="91425" bIns="91425" anchor="t" anchorCtr="0">
            <a:noAutofit/>
          </a:bodyPr>
          <a:lstStyle>
            <a:lvl1pPr marL="457200" lvl="0" indent="-301625" rtl="0">
              <a:spcBef>
                <a:spcPts val="0"/>
              </a:spcBef>
              <a:spcAft>
                <a:spcPts val="0"/>
              </a:spcAft>
              <a:buClr>
                <a:srgbClr val="434343"/>
              </a:buClr>
              <a:buSzPts val="1150"/>
              <a:buAutoNum type="arabicPeriod"/>
              <a:defRPr sz="1150"/>
            </a:lvl1pPr>
            <a:lvl2pPr marL="914400" lvl="1" indent="-304800" rtl="0">
              <a:spcBef>
                <a:spcPts val="0"/>
              </a:spcBef>
              <a:spcAft>
                <a:spcPts val="0"/>
              </a:spcAft>
              <a:buClr>
                <a:srgbClr val="434343"/>
              </a:buClr>
              <a:buSzPts val="1200"/>
              <a:buFont typeface="Roboto Condensed Light"/>
              <a:buAutoNum type="alphaLcPeriod"/>
              <a:defRPr/>
            </a:lvl2pPr>
            <a:lvl3pPr marL="1371600" lvl="2" indent="-304800" rtl="0">
              <a:spcBef>
                <a:spcPts val="0"/>
              </a:spcBef>
              <a:spcAft>
                <a:spcPts val="0"/>
              </a:spcAft>
              <a:buClr>
                <a:srgbClr val="434343"/>
              </a:buClr>
              <a:buSzPts val="1200"/>
              <a:buFont typeface="Roboto Condensed Light"/>
              <a:buAutoNum type="romanLcPeriod"/>
              <a:defRPr/>
            </a:lvl3pPr>
            <a:lvl4pPr marL="1828800" lvl="3" indent="-304800" rtl="0">
              <a:spcBef>
                <a:spcPts val="0"/>
              </a:spcBef>
              <a:spcAft>
                <a:spcPts val="0"/>
              </a:spcAft>
              <a:buClr>
                <a:srgbClr val="434343"/>
              </a:buClr>
              <a:buSzPts val="1200"/>
              <a:buFont typeface="Roboto Condensed Light"/>
              <a:buAutoNum type="arabicPeriod"/>
              <a:defRPr/>
            </a:lvl4pPr>
            <a:lvl5pPr marL="2286000" lvl="4" indent="-304800" rtl="0">
              <a:spcBef>
                <a:spcPts val="0"/>
              </a:spcBef>
              <a:spcAft>
                <a:spcPts val="0"/>
              </a:spcAft>
              <a:buClr>
                <a:srgbClr val="434343"/>
              </a:buClr>
              <a:buSzPts val="1200"/>
              <a:buFont typeface="Roboto Condensed Light"/>
              <a:buAutoNum type="alphaLcPeriod"/>
              <a:defRPr/>
            </a:lvl5pPr>
            <a:lvl6pPr marL="2743200" lvl="5" indent="-304800" rtl="0">
              <a:spcBef>
                <a:spcPts val="0"/>
              </a:spcBef>
              <a:spcAft>
                <a:spcPts val="0"/>
              </a:spcAft>
              <a:buClr>
                <a:srgbClr val="434343"/>
              </a:buClr>
              <a:buSzPts val="1200"/>
              <a:buFont typeface="Roboto Condensed Light"/>
              <a:buAutoNum type="romanLcPeriod"/>
              <a:defRPr/>
            </a:lvl6pPr>
            <a:lvl7pPr marL="3200400" lvl="6" indent="-304800" rtl="0">
              <a:spcBef>
                <a:spcPts val="0"/>
              </a:spcBef>
              <a:spcAft>
                <a:spcPts val="0"/>
              </a:spcAft>
              <a:buClr>
                <a:srgbClr val="434343"/>
              </a:buClr>
              <a:buSzPts val="1200"/>
              <a:buFont typeface="Roboto Condensed Light"/>
              <a:buAutoNum type="arabicPeriod"/>
              <a:defRPr/>
            </a:lvl7pPr>
            <a:lvl8pPr marL="3657600" lvl="7" indent="-304800" rtl="0">
              <a:spcBef>
                <a:spcPts val="0"/>
              </a:spcBef>
              <a:spcAft>
                <a:spcPts val="0"/>
              </a:spcAft>
              <a:buClr>
                <a:srgbClr val="434343"/>
              </a:buClr>
              <a:buSzPts val="1200"/>
              <a:buFont typeface="Roboto Condensed Light"/>
              <a:buAutoNum type="alphaLcPeriod"/>
              <a:defRPr/>
            </a:lvl8pPr>
            <a:lvl9pPr marL="4114800" lvl="8" indent="-304800" rtl="0">
              <a:spcBef>
                <a:spcPts val="0"/>
              </a:spcBef>
              <a:spcAft>
                <a:spcPts val="0"/>
              </a:spcAft>
              <a:buClr>
                <a:srgbClr val="434343"/>
              </a:buClr>
              <a:buSzPts val="1200"/>
              <a:buFont typeface="Roboto Condensed Light"/>
              <a:buAutoNum type="romanLcPeriod"/>
              <a:defRPr/>
            </a:lvl9pPr>
          </a:lstStyle>
          <a:p>
            <a:endParaRP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979"/>
        <p:cNvGrpSpPr/>
        <p:nvPr/>
      </p:nvGrpSpPr>
      <p:grpSpPr>
        <a:xfrm>
          <a:off x="0" y="0"/>
          <a:ext cx="0" cy="0"/>
          <a:chOff x="0" y="0"/>
          <a:chExt cx="0" cy="0"/>
        </a:xfrm>
      </p:grpSpPr>
      <p:sp>
        <p:nvSpPr>
          <p:cNvPr id="980" name="Google Shape;980;p219"/>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981" name="Google Shape;981;p219"/>
          <p:cNvSpPr txBox="1">
            <a:spLocks noGrp="1"/>
          </p:cNvSpPr>
          <p:nvPr>
            <p:ph type="subTitle" idx="1"/>
          </p:nvPr>
        </p:nvSpPr>
        <p:spPr>
          <a:xfrm>
            <a:off x="742050" y="2370006"/>
            <a:ext cx="2292300" cy="709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82" name="Google Shape;982;p219"/>
          <p:cNvSpPr txBox="1">
            <a:spLocks noGrp="1"/>
          </p:cNvSpPr>
          <p:nvPr>
            <p:ph type="subTitle" idx="2"/>
          </p:nvPr>
        </p:nvSpPr>
        <p:spPr>
          <a:xfrm>
            <a:off x="6109653" y="3436806"/>
            <a:ext cx="2292300" cy="709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83" name="Google Shape;983;p219"/>
          <p:cNvSpPr txBox="1">
            <a:spLocks noGrp="1"/>
          </p:cNvSpPr>
          <p:nvPr>
            <p:ph type="subTitle" idx="3"/>
          </p:nvPr>
        </p:nvSpPr>
        <p:spPr>
          <a:xfrm>
            <a:off x="798668" y="1793397"/>
            <a:ext cx="2169900" cy="438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2000">
                <a:solidFill>
                  <a:schemeClr val="lt2"/>
                </a:solidFill>
                <a:latin typeface="Gilda Display"/>
                <a:ea typeface="Gilda Display"/>
                <a:cs typeface="Gilda Display"/>
                <a:sym typeface="Gilda Display"/>
              </a:defRPr>
            </a:lvl1pPr>
            <a:lvl2pPr lvl="1" algn="ctr" rtl="0">
              <a:lnSpc>
                <a:spcPct val="100000"/>
              </a:lnSpc>
              <a:spcBef>
                <a:spcPts val="0"/>
              </a:spcBef>
              <a:spcAft>
                <a:spcPts val="0"/>
              </a:spcAft>
              <a:buClr>
                <a:schemeClr val="dk1"/>
              </a:buClr>
              <a:buSzPts val="2000"/>
              <a:buNone/>
              <a:defRPr sz="2000">
                <a:solidFill>
                  <a:schemeClr val="dk1"/>
                </a:solidFill>
              </a:defRPr>
            </a:lvl2pPr>
            <a:lvl3pPr lvl="2" algn="ctr" rtl="0">
              <a:lnSpc>
                <a:spcPct val="100000"/>
              </a:lnSpc>
              <a:spcBef>
                <a:spcPts val="0"/>
              </a:spcBef>
              <a:spcAft>
                <a:spcPts val="0"/>
              </a:spcAft>
              <a:buClr>
                <a:schemeClr val="dk1"/>
              </a:buClr>
              <a:buSzPts val="2000"/>
              <a:buNone/>
              <a:defRPr sz="2000">
                <a:solidFill>
                  <a:schemeClr val="dk1"/>
                </a:solidFill>
              </a:defRPr>
            </a:lvl3pPr>
            <a:lvl4pPr lvl="3" algn="ctr" rtl="0">
              <a:lnSpc>
                <a:spcPct val="100000"/>
              </a:lnSpc>
              <a:spcBef>
                <a:spcPts val="0"/>
              </a:spcBef>
              <a:spcAft>
                <a:spcPts val="0"/>
              </a:spcAft>
              <a:buClr>
                <a:schemeClr val="dk1"/>
              </a:buClr>
              <a:buSzPts val="2000"/>
              <a:buNone/>
              <a:defRPr sz="2000">
                <a:solidFill>
                  <a:schemeClr val="dk1"/>
                </a:solidFill>
              </a:defRPr>
            </a:lvl4pPr>
            <a:lvl5pPr lvl="4" algn="ctr" rtl="0">
              <a:lnSpc>
                <a:spcPct val="100000"/>
              </a:lnSpc>
              <a:spcBef>
                <a:spcPts val="0"/>
              </a:spcBef>
              <a:spcAft>
                <a:spcPts val="0"/>
              </a:spcAft>
              <a:buClr>
                <a:schemeClr val="dk1"/>
              </a:buClr>
              <a:buSzPts val="2000"/>
              <a:buNone/>
              <a:defRPr sz="2000">
                <a:solidFill>
                  <a:schemeClr val="dk1"/>
                </a:solidFill>
              </a:defRPr>
            </a:lvl5pPr>
            <a:lvl6pPr lvl="5" algn="ctr" rtl="0">
              <a:lnSpc>
                <a:spcPct val="100000"/>
              </a:lnSpc>
              <a:spcBef>
                <a:spcPts val="0"/>
              </a:spcBef>
              <a:spcAft>
                <a:spcPts val="0"/>
              </a:spcAft>
              <a:buClr>
                <a:schemeClr val="dk1"/>
              </a:buClr>
              <a:buSzPts val="2000"/>
              <a:buNone/>
              <a:defRPr sz="2000">
                <a:solidFill>
                  <a:schemeClr val="dk1"/>
                </a:solidFill>
              </a:defRPr>
            </a:lvl6pPr>
            <a:lvl7pPr lvl="6" algn="ctr" rtl="0">
              <a:lnSpc>
                <a:spcPct val="100000"/>
              </a:lnSpc>
              <a:spcBef>
                <a:spcPts val="0"/>
              </a:spcBef>
              <a:spcAft>
                <a:spcPts val="0"/>
              </a:spcAft>
              <a:buClr>
                <a:schemeClr val="dk1"/>
              </a:buClr>
              <a:buSzPts val="2000"/>
              <a:buNone/>
              <a:defRPr sz="2000">
                <a:solidFill>
                  <a:schemeClr val="dk1"/>
                </a:solidFill>
              </a:defRPr>
            </a:lvl7pPr>
            <a:lvl8pPr lvl="7" algn="ctr" rtl="0">
              <a:lnSpc>
                <a:spcPct val="100000"/>
              </a:lnSpc>
              <a:spcBef>
                <a:spcPts val="0"/>
              </a:spcBef>
              <a:spcAft>
                <a:spcPts val="0"/>
              </a:spcAft>
              <a:buClr>
                <a:schemeClr val="dk1"/>
              </a:buClr>
              <a:buSzPts val="2000"/>
              <a:buNone/>
              <a:defRPr sz="2000">
                <a:solidFill>
                  <a:schemeClr val="dk1"/>
                </a:solidFill>
              </a:defRPr>
            </a:lvl8pPr>
            <a:lvl9pPr lvl="8" algn="ctr" rtl="0">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984" name="Google Shape;984;p219"/>
          <p:cNvSpPr txBox="1">
            <a:spLocks noGrp="1"/>
          </p:cNvSpPr>
          <p:nvPr>
            <p:ph type="subTitle" idx="4"/>
          </p:nvPr>
        </p:nvSpPr>
        <p:spPr>
          <a:xfrm>
            <a:off x="6166268" y="2860197"/>
            <a:ext cx="2169900" cy="438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2000">
                <a:solidFill>
                  <a:schemeClr val="lt2"/>
                </a:solidFill>
                <a:latin typeface="Gilda Display"/>
                <a:ea typeface="Gilda Display"/>
                <a:cs typeface="Gilda Display"/>
                <a:sym typeface="Gilda Display"/>
              </a:defRPr>
            </a:lvl1pPr>
            <a:lvl2pPr lvl="1" algn="ctr" rtl="0">
              <a:lnSpc>
                <a:spcPct val="100000"/>
              </a:lnSpc>
              <a:spcBef>
                <a:spcPts val="0"/>
              </a:spcBef>
              <a:spcAft>
                <a:spcPts val="0"/>
              </a:spcAft>
              <a:buClr>
                <a:schemeClr val="dk1"/>
              </a:buClr>
              <a:buSzPts val="2000"/>
              <a:buNone/>
              <a:defRPr sz="2000">
                <a:solidFill>
                  <a:schemeClr val="dk1"/>
                </a:solidFill>
              </a:defRPr>
            </a:lvl2pPr>
            <a:lvl3pPr lvl="2" algn="ctr" rtl="0">
              <a:lnSpc>
                <a:spcPct val="100000"/>
              </a:lnSpc>
              <a:spcBef>
                <a:spcPts val="0"/>
              </a:spcBef>
              <a:spcAft>
                <a:spcPts val="0"/>
              </a:spcAft>
              <a:buClr>
                <a:schemeClr val="dk1"/>
              </a:buClr>
              <a:buSzPts val="2000"/>
              <a:buNone/>
              <a:defRPr sz="2000">
                <a:solidFill>
                  <a:schemeClr val="dk1"/>
                </a:solidFill>
              </a:defRPr>
            </a:lvl3pPr>
            <a:lvl4pPr lvl="3" algn="ctr" rtl="0">
              <a:lnSpc>
                <a:spcPct val="100000"/>
              </a:lnSpc>
              <a:spcBef>
                <a:spcPts val="0"/>
              </a:spcBef>
              <a:spcAft>
                <a:spcPts val="0"/>
              </a:spcAft>
              <a:buClr>
                <a:schemeClr val="dk1"/>
              </a:buClr>
              <a:buSzPts val="2000"/>
              <a:buNone/>
              <a:defRPr sz="2000">
                <a:solidFill>
                  <a:schemeClr val="dk1"/>
                </a:solidFill>
              </a:defRPr>
            </a:lvl4pPr>
            <a:lvl5pPr lvl="4" algn="ctr" rtl="0">
              <a:lnSpc>
                <a:spcPct val="100000"/>
              </a:lnSpc>
              <a:spcBef>
                <a:spcPts val="0"/>
              </a:spcBef>
              <a:spcAft>
                <a:spcPts val="0"/>
              </a:spcAft>
              <a:buClr>
                <a:schemeClr val="dk1"/>
              </a:buClr>
              <a:buSzPts val="2000"/>
              <a:buNone/>
              <a:defRPr sz="2000">
                <a:solidFill>
                  <a:schemeClr val="dk1"/>
                </a:solidFill>
              </a:defRPr>
            </a:lvl5pPr>
            <a:lvl6pPr lvl="5" algn="ctr" rtl="0">
              <a:lnSpc>
                <a:spcPct val="100000"/>
              </a:lnSpc>
              <a:spcBef>
                <a:spcPts val="0"/>
              </a:spcBef>
              <a:spcAft>
                <a:spcPts val="0"/>
              </a:spcAft>
              <a:buClr>
                <a:schemeClr val="dk1"/>
              </a:buClr>
              <a:buSzPts val="2000"/>
              <a:buNone/>
              <a:defRPr sz="2000">
                <a:solidFill>
                  <a:schemeClr val="dk1"/>
                </a:solidFill>
              </a:defRPr>
            </a:lvl6pPr>
            <a:lvl7pPr lvl="6" algn="ctr" rtl="0">
              <a:lnSpc>
                <a:spcPct val="100000"/>
              </a:lnSpc>
              <a:spcBef>
                <a:spcPts val="0"/>
              </a:spcBef>
              <a:spcAft>
                <a:spcPts val="0"/>
              </a:spcAft>
              <a:buClr>
                <a:schemeClr val="dk1"/>
              </a:buClr>
              <a:buSzPts val="2000"/>
              <a:buNone/>
              <a:defRPr sz="2000">
                <a:solidFill>
                  <a:schemeClr val="dk1"/>
                </a:solidFill>
              </a:defRPr>
            </a:lvl7pPr>
            <a:lvl8pPr lvl="7" algn="ctr" rtl="0">
              <a:lnSpc>
                <a:spcPct val="100000"/>
              </a:lnSpc>
              <a:spcBef>
                <a:spcPts val="0"/>
              </a:spcBef>
              <a:spcAft>
                <a:spcPts val="0"/>
              </a:spcAft>
              <a:buClr>
                <a:schemeClr val="dk1"/>
              </a:buClr>
              <a:buSzPts val="2000"/>
              <a:buNone/>
              <a:defRPr sz="2000">
                <a:solidFill>
                  <a:schemeClr val="dk1"/>
                </a:solidFill>
              </a:defRPr>
            </a:lvl8pPr>
            <a:lvl9pPr lvl="8" algn="ctr" rtl="0">
              <a:lnSpc>
                <a:spcPct val="100000"/>
              </a:lnSpc>
              <a:spcBef>
                <a:spcPts val="0"/>
              </a:spcBef>
              <a:spcAft>
                <a:spcPts val="0"/>
              </a:spcAft>
              <a:buClr>
                <a:schemeClr val="dk1"/>
              </a:buClr>
              <a:buSzPts val="2000"/>
              <a:buNone/>
              <a:defRPr sz="2000">
                <a:solidFill>
                  <a:schemeClr val="dk1"/>
                </a:solidFill>
              </a:defRPr>
            </a:lvl9pPr>
          </a:lstStyle>
          <a:p>
            <a:endParaRP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85"/>
        <p:cNvGrpSpPr/>
        <p:nvPr/>
      </p:nvGrpSpPr>
      <p:grpSpPr>
        <a:xfrm>
          <a:off x="0" y="0"/>
          <a:ext cx="0" cy="0"/>
          <a:chOff x="0" y="0"/>
          <a:chExt cx="0" cy="0"/>
        </a:xfrm>
      </p:grpSpPr>
      <p:sp>
        <p:nvSpPr>
          <p:cNvPr id="986" name="Google Shape;986;p220"/>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87"/>
        <p:cNvGrpSpPr/>
        <p:nvPr/>
      </p:nvGrpSpPr>
      <p:grpSpPr>
        <a:xfrm>
          <a:off x="0" y="0"/>
          <a:ext cx="0" cy="0"/>
          <a:chOff x="0" y="0"/>
          <a:chExt cx="0" cy="0"/>
        </a:xfrm>
      </p:grpSpPr>
      <p:sp>
        <p:nvSpPr>
          <p:cNvPr id="988" name="Google Shape;988;p221"/>
          <p:cNvSpPr txBox="1">
            <a:spLocks noGrp="1"/>
          </p:cNvSpPr>
          <p:nvPr>
            <p:ph type="body" idx="1"/>
          </p:nvPr>
        </p:nvSpPr>
        <p:spPr>
          <a:xfrm>
            <a:off x="720750" y="1396656"/>
            <a:ext cx="4545300" cy="3160500"/>
          </a:xfrm>
          <a:prstGeom prst="rect">
            <a:avLst/>
          </a:prstGeom>
        </p:spPr>
        <p:txBody>
          <a:bodyPr spcFirstLastPara="1" wrap="square" lIns="91425" tIns="91425" rIns="91425" bIns="91425" anchor="ctr" anchorCtr="0">
            <a:noAutofit/>
          </a:bodyPr>
          <a:lstStyle>
            <a:lvl1pPr marL="457200" lvl="0" indent="-317500" rtl="0">
              <a:spcBef>
                <a:spcPts val="0"/>
              </a:spcBef>
              <a:spcAft>
                <a:spcPts val="0"/>
              </a:spcAft>
              <a:buClr>
                <a:schemeClr val="lt2"/>
              </a:buClr>
              <a:buSzPts val="1400"/>
              <a:buChar char="●"/>
              <a:defRPr/>
            </a:lvl1pPr>
            <a:lvl2pPr marL="914400" lvl="1" indent="-317500" rtl="0">
              <a:spcBef>
                <a:spcPts val="0"/>
              </a:spcBef>
              <a:spcAft>
                <a:spcPts val="0"/>
              </a:spcAft>
              <a:buSzPts val="1400"/>
              <a:buChar char="○"/>
              <a:defRPr/>
            </a:lvl2pPr>
            <a:lvl3pPr marL="1371600" lvl="2" indent="-311150" rtl="0">
              <a:spcBef>
                <a:spcPts val="0"/>
              </a:spcBef>
              <a:spcAft>
                <a:spcPts val="0"/>
              </a:spcAft>
              <a:buSzPts val="1300"/>
              <a:buChar char="■"/>
              <a:defRPr sz="1300"/>
            </a:lvl3pPr>
            <a:lvl4pPr marL="1828800" lvl="3" indent="-311150" rtl="0">
              <a:spcBef>
                <a:spcPts val="0"/>
              </a:spcBef>
              <a:spcAft>
                <a:spcPts val="0"/>
              </a:spcAft>
              <a:buSzPts val="1300"/>
              <a:buChar char="●"/>
              <a:defRPr sz="1300"/>
            </a:lvl4pPr>
            <a:lvl5pPr marL="2286000" lvl="4" indent="-311150" rtl="0">
              <a:spcBef>
                <a:spcPts val="0"/>
              </a:spcBef>
              <a:spcAft>
                <a:spcPts val="0"/>
              </a:spcAft>
              <a:buSzPts val="1300"/>
              <a:buChar char="○"/>
              <a:defRPr sz="1300"/>
            </a:lvl5pPr>
            <a:lvl6pPr marL="2743200" lvl="5" indent="-311150" rtl="0">
              <a:spcBef>
                <a:spcPts val="0"/>
              </a:spcBef>
              <a:spcAft>
                <a:spcPts val="0"/>
              </a:spcAft>
              <a:buSzPts val="1300"/>
              <a:buChar char="■"/>
              <a:defRPr sz="1300"/>
            </a:lvl6pPr>
            <a:lvl7pPr marL="3200400" lvl="6" indent="-311150" rtl="0">
              <a:spcBef>
                <a:spcPts val="0"/>
              </a:spcBef>
              <a:spcAft>
                <a:spcPts val="0"/>
              </a:spcAft>
              <a:buSzPts val="1300"/>
              <a:buChar char="●"/>
              <a:defRPr sz="1300"/>
            </a:lvl7pPr>
            <a:lvl8pPr marL="3657600" lvl="7" indent="-311150" rtl="0">
              <a:spcBef>
                <a:spcPts val="0"/>
              </a:spcBef>
              <a:spcAft>
                <a:spcPts val="0"/>
              </a:spcAft>
              <a:buSzPts val="1300"/>
              <a:buChar char="○"/>
              <a:defRPr sz="1300"/>
            </a:lvl8pPr>
            <a:lvl9pPr marL="4114800" lvl="8" indent="-311150" rtl="0">
              <a:spcBef>
                <a:spcPts val="0"/>
              </a:spcBef>
              <a:spcAft>
                <a:spcPts val="0"/>
              </a:spcAft>
              <a:buSzPts val="1300"/>
              <a:buChar char="■"/>
              <a:defRPr sz="1300"/>
            </a:lvl9pPr>
          </a:lstStyle>
          <a:p>
            <a:endParaRPr/>
          </a:p>
        </p:txBody>
      </p:sp>
      <p:sp>
        <p:nvSpPr>
          <p:cNvPr id="989" name="Google Shape;989;p221"/>
          <p:cNvSpPr txBox="1">
            <a:spLocks noGrp="1"/>
          </p:cNvSpPr>
          <p:nvPr>
            <p:ph type="title"/>
          </p:nvPr>
        </p:nvSpPr>
        <p:spPr>
          <a:xfrm>
            <a:off x="720000" y="540000"/>
            <a:ext cx="3966300" cy="10245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990"/>
        <p:cNvGrpSpPr/>
        <p:nvPr/>
      </p:nvGrpSpPr>
      <p:grpSpPr>
        <a:xfrm>
          <a:off x="0" y="0"/>
          <a:ext cx="0" cy="0"/>
          <a:chOff x="0" y="0"/>
          <a:chExt cx="0" cy="0"/>
        </a:xfrm>
      </p:grpSpPr>
      <p:sp>
        <p:nvSpPr>
          <p:cNvPr id="991" name="Google Shape;991;p222"/>
          <p:cNvSpPr txBox="1">
            <a:spLocks noGrp="1"/>
          </p:cNvSpPr>
          <p:nvPr>
            <p:ph type="title"/>
          </p:nvPr>
        </p:nvSpPr>
        <p:spPr>
          <a:xfrm>
            <a:off x="3903895" y="1639200"/>
            <a:ext cx="4510500" cy="2213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65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92"/>
        <p:cNvGrpSpPr/>
        <p:nvPr/>
      </p:nvGrpSpPr>
      <p:grpSpPr>
        <a:xfrm>
          <a:off x="0" y="0"/>
          <a:ext cx="0" cy="0"/>
          <a:chOff x="0" y="0"/>
          <a:chExt cx="0" cy="0"/>
        </a:xfrm>
      </p:grpSpPr>
      <p:sp>
        <p:nvSpPr>
          <p:cNvPr id="993" name="Google Shape;993;p223"/>
          <p:cNvSpPr txBox="1">
            <a:spLocks noGrp="1"/>
          </p:cNvSpPr>
          <p:nvPr>
            <p:ph type="title"/>
          </p:nvPr>
        </p:nvSpPr>
        <p:spPr>
          <a:xfrm>
            <a:off x="1311826" y="1307675"/>
            <a:ext cx="3603600" cy="569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994" name="Google Shape;994;p223"/>
          <p:cNvSpPr txBox="1">
            <a:spLocks noGrp="1"/>
          </p:cNvSpPr>
          <p:nvPr>
            <p:ph type="subTitle" idx="1"/>
          </p:nvPr>
        </p:nvSpPr>
        <p:spPr>
          <a:xfrm>
            <a:off x="1311975" y="1792300"/>
            <a:ext cx="3603600" cy="2071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95"/>
        <p:cNvGrpSpPr/>
        <p:nvPr/>
      </p:nvGrpSpPr>
      <p:grpSpPr>
        <a:xfrm>
          <a:off x="0" y="0"/>
          <a:ext cx="0" cy="0"/>
          <a:chOff x="0" y="0"/>
          <a:chExt cx="0" cy="0"/>
        </a:xfrm>
      </p:grpSpPr>
      <p:sp>
        <p:nvSpPr>
          <p:cNvPr id="996" name="Google Shape;996;p224"/>
          <p:cNvSpPr txBox="1">
            <a:spLocks noGrp="1"/>
          </p:cNvSpPr>
          <p:nvPr>
            <p:ph type="title"/>
          </p:nvPr>
        </p:nvSpPr>
        <p:spPr>
          <a:xfrm>
            <a:off x="828900" y="540000"/>
            <a:ext cx="3228900" cy="890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lt2"/>
        </a:solidFill>
        <a:effectLst/>
      </p:bgPr>
    </p:bg>
    <p:spTree>
      <p:nvGrpSpPr>
        <p:cNvPr id="1" name="Shape 997"/>
        <p:cNvGrpSpPr/>
        <p:nvPr/>
      </p:nvGrpSpPr>
      <p:grpSpPr>
        <a:xfrm>
          <a:off x="0" y="0"/>
          <a:ext cx="0" cy="0"/>
          <a:chOff x="0" y="0"/>
          <a:chExt cx="0" cy="0"/>
        </a:xfrm>
      </p:grpSpPr>
      <p:sp>
        <p:nvSpPr>
          <p:cNvPr id="998" name="Google Shape;998;p225"/>
          <p:cNvSpPr txBox="1">
            <a:spLocks noGrp="1"/>
          </p:cNvSpPr>
          <p:nvPr>
            <p:ph type="title" hasCustomPrompt="1"/>
          </p:nvPr>
        </p:nvSpPr>
        <p:spPr>
          <a:xfrm>
            <a:off x="727775" y="1575086"/>
            <a:ext cx="4542900" cy="1360800"/>
          </a:xfrm>
          <a:prstGeom prst="rect">
            <a:avLst/>
          </a:prstGeom>
        </p:spPr>
        <p:txBody>
          <a:bodyPr spcFirstLastPara="1" wrap="square" lIns="91425" tIns="91425" rIns="91425" bIns="91425" anchor="ctr" anchorCtr="0">
            <a:noAutofit/>
          </a:bodyPr>
          <a:lstStyle>
            <a:lvl1pPr lvl="0" rtl="0">
              <a:spcBef>
                <a:spcPts val="0"/>
              </a:spcBef>
              <a:spcAft>
                <a:spcPts val="0"/>
              </a:spcAft>
              <a:buSzPts val="9600"/>
              <a:buNone/>
              <a:defRPr sz="7900">
                <a:solidFill>
                  <a:schemeClr val="lt1"/>
                </a:solidFill>
              </a:defRPr>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999" name="Google Shape;999;p225"/>
          <p:cNvSpPr txBox="1">
            <a:spLocks noGrp="1"/>
          </p:cNvSpPr>
          <p:nvPr>
            <p:ph type="subTitle" idx="1"/>
          </p:nvPr>
        </p:nvSpPr>
        <p:spPr>
          <a:xfrm>
            <a:off x="949775" y="3110045"/>
            <a:ext cx="4098900" cy="475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solidFill>
                  <a:schemeClr val="lt1"/>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00"/>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5"/>
        <p:cNvGrpSpPr/>
        <p:nvPr/>
      </p:nvGrpSpPr>
      <p:grpSpPr>
        <a:xfrm>
          <a:off x="0" y="0"/>
          <a:ext cx="0" cy="0"/>
          <a:chOff x="0" y="0"/>
          <a:chExt cx="0" cy="0"/>
        </a:xfrm>
      </p:grpSpPr>
      <p:sp>
        <p:nvSpPr>
          <p:cNvPr id="86" name="Google Shape;86;p24"/>
          <p:cNvSpPr txBox="1">
            <a:spLocks noGrp="1"/>
          </p:cNvSpPr>
          <p:nvPr>
            <p:ph type="title"/>
          </p:nvPr>
        </p:nvSpPr>
        <p:spPr>
          <a:xfrm>
            <a:off x="828900" y="540000"/>
            <a:ext cx="3228900" cy="890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1001"/>
        <p:cNvGrpSpPr/>
        <p:nvPr/>
      </p:nvGrpSpPr>
      <p:grpSpPr>
        <a:xfrm>
          <a:off x="0" y="0"/>
          <a:ext cx="0" cy="0"/>
          <a:chOff x="0" y="0"/>
          <a:chExt cx="0" cy="0"/>
        </a:xfrm>
      </p:grpSpPr>
      <p:sp>
        <p:nvSpPr>
          <p:cNvPr id="1002" name="Google Shape;1002;p227"/>
          <p:cNvSpPr txBox="1">
            <a:spLocks noGrp="1"/>
          </p:cNvSpPr>
          <p:nvPr>
            <p:ph type="title"/>
          </p:nvPr>
        </p:nvSpPr>
        <p:spPr>
          <a:xfrm>
            <a:off x="801296" y="1786700"/>
            <a:ext cx="2184000" cy="438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1003" name="Google Shape;1003;p227"/>
          <p:cNvSpPr txBox="1">
            <a:spLocks noGrp="1"/>
          </p:cNvSpPr>
          <p:nvPr>
            <p:ph type="title" idx="2" hasCustomPrompt="1"/>
          </p:nvPr>
        </p:nvSpPr>
        <p:spPr>
          <a:xfrm>
            <a:off x="1255646" y="1212477"/>
            <a:ext cx="1275300" cy="4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004" name="Google Shape;1004;p227"/>
          <p:cNvSpPr txBox="1">
            <a:spLocks noGrp="1"/>
          </p:cNvSpPr>
          <p:nvPr>
            <p:ph type="subTitle" idx="1"/>
          </p:nvPr>
        </p:nvSpPr>
        <p:spPr>
          <a:xfrm>
            <a:off x="725096" y="2373232"/>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005" name="Google Shape;1005;p227"/>
          <p:cNvSpPr txBox="1">
            <a:spLocks noGrp="1"/>
          </p:cNvSpPr>
          <p:nvPr>
            <p:ph type="title" idx="3"/>
          </p:nvPr>
        </p:nvSpPr>
        <p:spPr>
          <a:xfrm>
            <a:off x="3477661" y="1786700"/>
            <a:ext cx="2184000" cy="438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1006" name="Google Shape;1006;p227"/>
          <p:cNvSpPr txBox="1">
            <a:spLocks noGrp="1"/>
          </p:cNvSpPr>
          <p:nvPr>
            <p:ph type="title" idx="4" hasCustomPrompt="1"/>
          </p:nvPr>
        </p:nvSpPr>
        <p:spPr>
          <a:xfrm>
            <a:off x="3932011" y="1212477"/>
            <a:ext cx="1275300" cy="4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007" name="Google Shape;1007;p227"/>
          <p:cNvSpPr txBox="1">
            <a:spLocks noGrp="1"/>
          </p:cNvSpPr>
          <p:nvPr>
            <p:ph type="subTitle" idx="5"/>
          </p:nvPr>
        </p:nvSpPr>
        <p:spPr>
          <a:xfrm>
            <a:off x="3401461" y="2373232"/>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008" name="Google Shape;1008;p227"/>
          <p:cNvSpPr txBox="1">
            <a:spLocks noGrp="1"/>
          </p:cNvSpPr>
          <p:nvPr>
            <p:ph type="title" idx="6"/>
          </p:nvPr>
        </p:nvSpPr>
        <p:spPr>
          <a:xfrm>
            <a:off x="801296" y="3532173"/>
            <a:ext cx="2184000" cy="438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1009" name="Google Shape;1009;p227"/>
          <p:cNvSpPr txBox="1">
            <a:spLocks noGrp="1"/>
          </p:cNvSpPr>
          <p:nvPr>
            <p:ph type="title" idx="7" hasCustomPrompt="1"/>
          </p:nvPr>
        </p:nvSpPr>
        <p:spPr>
          <a:xfrm>
            <a:off x="1255646" y="2958000"/>
            <a:ext cx="1275300" cy="4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010" name="Google Shape;1010;p227"/>
          <p:cNvSpPr txBox="1">
            <a:spLocks noGrp="1"/>
          </p:cNvSpPr>
          <p:nvPr>
            <p:ph type="subTitle" idx="8"/>
          </p:nvPr>
        </p:nvSpPr>
        <p:spPr>
          <a:xfrm>
            <a:off x="725096" y="4118700"/>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011" name="Google Shape;1011;p227"/>
          <p:cNvSpPr txBox="1">
            <a:spLocks noGrp="1"/>
          </p:cNvSpPr>
          <p:nvPr>
            <p:ph type="title" idx="9"/>
          </p:nvPr>
        </p:nvSpPr>
        <p:spPr>
          <a:xfrm>
            <a:off x="3477661" y="3532173"/>
            <a:ext cx="2184000" cy="438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1012" name="Google Shape;1012;p227"/>
          <p:cNvSpPr txBox="1">
            <a:spLocks noGrp="1"/>
          </p:cNvSpPr>
          <p:nvPr>
            <p:ph type="title" idx="13" hasCustomPrompt="1"/>
          </p:nvPr>
        </p:nvSpPr>
        <p:spPr>
          <a:xfrm>
            <a:off x="3932011" y="2958000"/>
            <a:ext cx="1275300" cy="4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013" name="Google Shape;1013;p227"/>
          <p:cNvSpPr txBox="1">
            <a:spLocks noGrp="1"/>
          </p:cNvSpPr>
          <p:nvPr>
            <p:ph type="subTitle" idx="14"/>
          </p:nvPr>
        </p:nvSpPr>
        <p:spPr>
          <a:xfrm>
            <a:off x="3401461" y="4118700"/>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014" name="Google Shape;1014;p227"/>
          <p:cNvSpPr txBox="1">
            <a:spLocks noGrp="1"/>
          </p:cNvSpPr>
          <p:nvPr>
            <p:ph type="title" idx="15"/>
          </p:nvPr>
        </p:nvSpPr>
        <p:spPr>
          <a:xfrm>
            <a:off x="720000" y="542757"/>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15" name="Google Shape;1015;p227"/>
          <p:cNvSpPr txBox="1">
            <a:spLocks noGrp="1"/>
          </p:cNvSpPr>
          <p:nvPr>
            <p:ph type="title" idx="16"/>
          </p:nvPr>
        </p:nvSpPr>
        <p:spPr>
          <a:xfrm>
            <a:off x="6172293" y="1786700"/>
            <a:ext cx="2184000" cy="438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1016" name="Google Shape;1016;p227"/>
          <p:cNvSpPr txBox="1">
            <a:spLocks noGrp="1"/>
          </p:cNvSpPr>
          <p:nvPr>
            <p:ph type="title" idx="17" hasCustomPrompt="1"/>
          </p:nvPr>
        </p:nvSpPr>
        <p:spPr>
          <a:xfrm>
            <a:off x="6626643" y="1212477"/>
            <a:ext cx="1275300" cy="4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017" name="Google Shape;1017;p227"/>
          <p:cNvSpPr txBox="1">
            <a:spLocks noGrp="1"/>
          </p:cNvSpPr>
          <p:nvPr>
            <p:ph type="subTitle" idx="18"/>
          </p:nvPr>
        </p:nvSpPr>
        <p:spPr>
          <a:xfrm>
            <a:off x="6096093" y="2373232"/>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018" name="Google Shape;1018;p227"/>
          <p:cNvSpPr txBox="1">
            <a:spLocks noGrp="1"/>
          </p:cNvSpPr>
          <p:nvPr>
            <p:ph type="title" idx="19"/>
          </p:nvPr>
        </p:nvSpPr>
        <p:spPr>
          <a:xfrm>
            <a:off x="6172293" y="3532173"/>
            <a:ext cx="2184000" cy="438900"/>
          </a:xfrm>
          <a:prstGeom prst="rect">
            <a:avLst/>
          </a:prstGeom>
          <a:noFill/>
        </p:spPr>
        <p:txBody>
          <a:bodyPr spcFirstLastPara="1" wrap="square" lIns="91425" tIns="91425" rIns="91425" bIns="91425" anchor="ctr" anchorCtr="0">
            <a:noAutofit/>
          </a:bodyPr>
          <a:lstStyle>
            <a:lvl1pPr lvl="0" algn="ctr" rtl="0">
              <a:lnSpc>
                <a:spcPct val="125000"/>
              </a:lnSpc>
              <a:spcBef>
                <a:spcPts val="180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1019" name="Google Shape;1019;p227"/>
          <p:cNvSpPr txBox="1">
            <a:spLocks noGrp="1"/>
          </p:cNvSpPr>
          <p:nvPr>
            <p:ph type="title" idx="20" hasCustomPrompt="1"/>
          </p:nvPr>
        </p:nvSpPr>
        <p:spPr>
          <a:xfrm>
            <a:off x="6626643" y="2958000"/>
            <a:ext cx="1275300" cy="4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020" name="Google Shape;1020;p227"/>
          <p:cNvSpPr txBox="1">
            <a:spLocks noGrp="1"/>
          </p:cNvSpPr>
          <p:nvPr>
            <p:ph type="subTitle" idx="21"/>
          </p:nvPr>
        </p:nvSpPr>
        <p:spPr>
          <a:xfrm>
            <a:off x="6096093" y="4118700"/>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Quote">
  <p:cSld name="CUSTOM_1">
    <p:bg>
      <p:bgPr>
        <a:solidFill>
          <a:schemeClr val="lt2"/>
        </a:solidFill>
        <a:effectLst/>
      </p:bgPr>
    </p:bg>
    <p:spTree>
      <p:nvGrpSpPr>
        <p:cNvPr id="1" name="Shape 1021"/>
        <p:cNvGrpSpPr/>
        <p:nvPr/>
      </p:nvGrpSpPr>
      <p:grpSpPr>
        <a:xfrm>
          <a:off x="0" y="0"/>
          <a:ext cx="0" cy="0"/>
          <a:chOff x="0" y="0"/>
          <a:chExt cx="0" cy="0"/>
        </a:xfrm>
      </p:grpSpPr>
      <p:sp>
        <p:nvSpPr>
          <p:cNvPr id="1022" name="Google Shape;1022;p228"/>
          <p:cNvSpPr txBox="1">
            <a:spLocks noGrp="1"/>
          </p:cNvSpPr>
          <p:nvPr>
            <p:ph type="title"/>
          </p:nvPr>
        </p:nvSpPr>
        <p:spPr>
          <a:xfrm>
            <a:off x="3165730" y="3374225"/>
            <a:ext cx="2806800" cy="531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023" name="Google Shape;1023;p228"/>
          <p:cNvSpPr txBox="1">
            <a:spLocks noGrp="1"/>
          </p:cNvSpPr>
          <p:nvPr>
            <p:ph type="subTitle" idx="1"/>
          </p:nvPr>
        </p:nvSpPr>
        <p:spPr>
          <a:xfrm>
            <a:off x="2391298" y="1372177"/>
            <a:ext cx="4361400" cy="1986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2200">
                <a:solidFill>
                  <a:schemeClr val="lt1"/>
                </a:solidFill>
              </a:defRPr>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Title and text">
  <p:cSld name="CUSTOM_2">
    <p:bg>
      <p:bgPr>
        <a:solidFill>
          <a:schemeClr val="lt2"/>
        </a:solidFill>
        <a:effectLst/>
      </p:bgPr>
    </p:bg>
    <p:spTree>
      <p:nvGrpSpPr>
        <p:cNvPr id="1" name="Shape 1024"/>
        <p:cNvGrpSpPr/>
        <p:nvPr/>
      </p:nvGrpSpPr>
      <p:grpSpPr>
        <a:xfrm>
          <a:off x="0" y="0"/>
          <a:ext cx="0" cy="0"/>
          <a:chOff x="0" y="0"/>
          <a:chExt cx="0" cy="0"/>
        </a:xfrm>
      </p:grpSpPr>
      <p:sp>
        <p:nvSpPr>
          <p:cNvPr id="1025" name="Google Shape;1025;p229"/>
          <p:cNvSpPr txBox="1">
            <a:spLocks noGrp="1"/>
          </p:cNvSpPr>
          <p:nvPr>
            <p:ph type="subTitle" idx="1"/>
          </p:nvPr>
        </p:nvSpPr>
        <p:spPr>
          <a:xfrm>
            <a:off x="4696775" y="2858964"/>
            <a:ext cx="3479100" cy="985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6" name="Google Shape;1026;p229"/>
          <p:cNvSpPr txBox="1">
            <a:spLocks noGrp="1"/>
          </p:cNvSpPr>
          <p:nvPr>
            <p:ph type="title"/>
          </p:nvPr>
        </p:nvSpPr>
        <p:spPr>
          <a:xfrm>
            <a:off x="4445075" y="1309689"/>
            <a:ext cx="3982500" cy="1547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9600">
                <a:solidFill>
                  <a:schemeClr val="accent3"/>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Section Header 1">
  <p:cSld name="CUSTOM_11">
    <p:bg>
      <p:bgPr>
        <a:solidFill>
          <a:schemeClr val="lt2"/>
        </a:solidFill>
        <a:effectLst/>
      </p:bgPr>
    </p:bg>
    <p:spTree>
      <p:nvGrpSpPr>
        <p:cNvPr id="1" name="Shape 1027"/>
        <p:cNvGrpSpPr/>
        <p:nvPr/>
      </p:nvGrpSpPr>
      <p:grpSpPr>
        <a:xfrm>
          <a:off x="0" y="0"/>
          <a:ext cx="0" cy="0"/>
          <a:chOff x="0" y="0"/>
          <a:chExt cx="0" cy="0"/>
        </a:xfrm>
      </p:grpSpPr>
      <p:sp>
        <p:nvSpPr>
          <p:cNvPr id="1028" name="Google Shape;1028;p230"/>
          <p:cNvSpPr txBox="1">
            <a:spLocks noGrp="1"/>
          </p:cNvSpPr>
          <p:nvPr>
            <p:ph type="title"/>
          </p:nvPr>
        </p:nvSpPr>
        <p:spPr>
          <a:xfrm>
            <a:off x="626625" y="1892900"/>
            <a:ext cx="3301500" cy="73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400">
                <a:solidFill>
                  <a:schemeClr val="accent3"/>
                </a:solidFill>
              </a:defRPr>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1029" name="Google Shape;1029;p230"/>
          <p:cNvSpPr txBox="1">
            <a:spLocks noGrp="1"/>
          </p:cNvSpPr>
          <p:nvPr>
            <p:ph type="subTitle" idx="1"/>
          </p:nvPr>
        </p:nvSpPr>
        <p:spPr>
          <a:xfrm>
            <a:off x="731050" y="2669625"/>
            <a:ext cx="3197100" cy="587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solidFill>
                  <a:schemeClr val="lt1"/>
                </a:solidFill>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030" name="Google Shape;1030;p230"/>
          <p:cNvSpPr txBox="1">
            <a:spLocks noGrp="1"/>
          </p:cNvSpPr>
          <p:nvPr>
            <p:ph type="title" idx="2" hasCustomPrompt="1"/>
          </p:nvPr>
        </p:nvSpPr>
        <p:spPr>
          <a:xfrm flipH="1">
            <a:off x="4113175" y="3217950"/>
            <a:ext cx="1949100" cy="1418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13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matchingName="Section Header 2">
  <p:cSld name="CUSTOM_11_1">
    <p:bg>
      <p:bgPr>
        <a:solidFill>
          <a:schemeClr val="lt2"/>
        </a:solidFill>
        <a:effectLst/>
      </p:bgPr>
    </p:bg>
    <p:spTree>
      <p:nvGrpSpPr>
        <p:cNvPr id="1" name="Shape 1031"/>
        <p:cNvGrpSpPr/>
        <p:nvPr/>
      </p:nvGrpSpPr>
      <p:grpSpPr>
        <a:xfrm>
          <a:off x="0" y="0"/>
          <a:ext cx="0" cy="0"/>
          <a:chOff x="0" y="0"/>
          <a:chExt cx="0" cy="0"/>
        </a:xfrm>
      </p:grpSpPr>
      <p:sp>
        <p:nvSpPr>
          <p:cNvPr id="1032" name="Google Shape;1032;p231"/>
          <p:cNvSpPr txBox="1">
            <a:spLocks noGrp="1"/>
          </p:cNvSpPr>
          <p:nvPr>
            <p:ph type="title"/>
          </p:nvPr>
        </p:nvSpPr>
        <p:spPr>
          <a:xfrm>
            <a:off x="5105400" y="1892900"/>
            <a:ext cx="3040500" cy="7377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400">
                <a:solidFill>
                  <a:schemeClr val="accent3"/>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033" name="Google Shape;1033;p231"/>
          <p:cNvSpPr txBox="1">
            <a:spLocks noGrp="1"/>
          </p:cNvSpPr>
          <p:nvPr>
            <p:ph type="title" idx="2" hasCustomPrompt="1"/>
          </p:nvPr>
        </p:nvSpPr>
        <p:spPr>
          <a:xfrm>
            <a:off x="3793675" y="3216014"/>
            <a:ext cx="1949100" cy="140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13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034" name="Google Shape;1034;p231"/>
          <p:cNvSpPr txBox="1">
            <a:spLocks noGrp="1"/>
          </p:cNvSpPr>
          <p:nvPr>
            <p:ph type="subTitle" idx="1"/>
          </p:nvPr>
        </p:nvSpPr>
        <p:spPr>
          <a:xfrm>
            <a:off x="5105400" y="2669625"/>
            <a:ext cx="3040500" cy="587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matchingName="Title and text 1">
  <p:cSld name="CUSTOM_2_1">
    <p:spTree>
      <p:nvGrpSpPr>
        <p:cNvPr id="1" name="Shape 1035"/>
        <p:cNvGrpSpPr/>
        <p:nvPr/>
      </p:nvGrpSpPr>
      <p:grpSpPr>
        <a:xfrm>
          <a:off x="0" y="0"/>
          <a:ext cx="0" cy="0"/>
          <a:chOff x="0" y="0"/>
          <a:chExt cx="0" cy="0"/>
        </a:xfrm>
      </p:grpSpPr>
      <p:sp>
        <p:nvSpPr>
          <p:cNvPr id="1036" name="Google Shape;1036;p232"/>
          <p:cNvSpPr txBox="1">
            <a:spLocks noGrp="1"/>
          </p:cNvSpPr>
          <p:nvPr>
            <p:ph type="title"/>
          </p:nvPr>
        </p:nvSpPr>
        <p:spPr>
          <a:xfrm>
            <a:off x="726425" y="1625275"/>
            <a:ext cx="4064400" cy="91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37" name="Google Shape;1037;p232"/>
          <p:cNvSpPr txBox="1">
            <a:spLocks noGrp="1"/>
          </p:cNvSpPr>
          <p:nvPr>
            <p:ph type="subTitle" idx="1"/>
          </p:nvPr>
        </p:nvSpPr>
        <p:spPr>
          <a:xfrm>
            <a:off x="726425" y="2573422"/>
            <a:ext cx="4064400" cy="996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matchingName="Title and text 2">
  <p:cSld name="CUSTOM_2_1_1">
    <p:spTree>
      <p:nvGrpSpPr>
        <p:cNvPr id="1" name="Shape 1038"/>
        <p:cNvGrpSpPr/>
        <p:nvPr/>
      </p:nvGrpSpPr>
      <p:grpSpPr>
        <a:xfrm>
          <a:off x="0" y="0"/>
          <a:ext cx="0" cy="0"/>
          <a:chOff x="0" y="0"/>
          <a:chExt cx="0" cy="0"/>
        </a:xfrm>
      </p:grpSpPr>
      <p:sp>
        <p:nvSpPr>
          <p:cNvPr id="1039" name="Google Shape;1039;p233"/>
          <p:cNvSpPr txBox="1">
            <a:spLocks noGrp="1"/>
          </p:cNvSpPr>
          <p:nvPr>
            <p:ph type="title"/>
          </p:nvPr>
        </p:nvSpPr>
        <p:spPr>
          <a:xfrm>
            <a:off x="890075" y="1531282"/>
            <a:ext cx="3277500" cy="86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1040" name="Google Shape;1040;p233"/>
          <p:cNvSpPr txBox="1">
            <a:spLocks noGrp="1"/>
          </p:cNvSpPr>
          <p:nvPr>
            <p:ph type="subTitle" idx="1"/>
          </p:nvPr>
        </p:nvSpPr>
        <p:spPr>
          <a:xfrm>
            <a:off x="890075" y="2179825"/>
            <a:ext cx="3277500" cy="1331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Title and text 3">
  <p:cSld name="CUSTOM_2_1_1_1">
    <p:spTree>
      <p:nvGrpSpPr>
        <p:cNvPr id="1" name="Shape 1041"/>
        <p:cNvGrpSpPr/>
        <p:nvPr/>
      </p:nvGrpSpPr>
      <p:grpSpPr>
        <a:xfrm>
          <a:off x="0" y="0"/>
          <a:ext cx="0" cy="0"/>
          <a:chOff x="0" y="0"/>
          <a:chExt cx="0" cy="0"/>
        </a:xfrm>
      </p:grpSpPr>
      <p:sp>
        <p:nvSpPr>
          <p:cNvPr id="1042" name="Google Shape;1042;p234"/>
          <p:cNvSpPr txBox="1">
            <a:spLocks noGrp="1"/>
          </p:cNvSpPr>
          <p:nvPr>
            <p:ph type="title"/>
          </p:nvPr>
        </p:nvSpPr>
        <p:spPr>
          <a:xfrm>
            <a:off x="5112875" y="1495978"/>
            <a:ext cx="3004200" cy="91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43" name="Google Shape;1043;p234"/>
          <p:cNvSpPr txBox="1">
            <a:spLocks noGrp="1"/>
          </p:cNvSpPr>
          <p:nvPr>
            <p:ph type="subTitle" idx="1"/>
          </p:nvPr>
        </p:nvSpPr>
        <p:spPr>
          <a:xfrm>
            <a:off x="5112875" y="2328227"/>
            <a:ext cx="3004200" cy="10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Title and text 4">
  <p:cSld name="CUSTOM_12">
    <p:spTree>
      <p:nvGrpSpPr>
        <p:cNvPr id="1" name="Shape 1044"/>
        <p:cNvGrpSpPr/>
        <p:nvPr/>
      </p:nvGrpSpPr>
      <p:grpSpPr>
        <a:xfrm>
          <a:off x="0" y="0"/>
          <a:ext cx="0" cy="0"/>
          <a:chOff x="0" y="0"/>
          <a:chExt cx="0" cy="0"/>
        </a:xfrm>
      </p:grpSpPr>
      <p:sp>
        <p:nvSpPr>
          <p:cNvPr id="1045" name="Google Shape;1045;p235"/>
          <p:cNvSpPr txBox="1">
            <a:spLocks noGrp="1"/>
          </p:cNvSpPr>
          <p:nvPr>
            <p:ph type="title"/>
          </p:nvPr>
        </p:nvSpPr>
        <p:spPr>
          <a:xfrm>
            <a:off x="1038601" y="1525707"/>
            <a:ext cx="2986800" cy="86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1046" name="Google Shape;1046;p235"/>
          <p:cNvSpPr txBox="1">
            <a:spLocks noGrp="1"/>
          </p:cNvSpPr>
          <p:nvPr>
            <p:ph type="subTitle" idx="1"/>
          </p:nvPr>
        </p:nvSpPr>
        <p:spPr>
          <a:xfrm>
            <a:off x="1038600" y="2173400"/>
            <a:ext cx="2986800" cy="131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Title and text 5">
  <p:cSld name="CUSTOM_12_1">
    <p:spTree>
      <p:nvGrpSpPr>
        <p:cNvPr id="1" name="Shape 1047"/>
        <p:cNvGrpSpPr/>
        <p:nvPr/>
      </p:nvGrpSpPr>
      <p:grpSpPr>
        <a:xfrm>
          <a:off x="0" y="0"/>
          <a:ext cx="0" cy="0"/>
          <a:chOff x="0" y="0"/>
          <a:chExt cx="0" cy="0"/>
        </a:xfrm>
      </p:grpSpPr>
      <p:sp>
        <p:nvSpPr>
          <p:cNvPr id="1048" name="Google Shape;1048;p236"/>
          <p:cNvSpPr txBox="1">
            <a:spLocks noGrp="1"/>
          </p:cNvSpPr>
          <p:nvPr>
            <p:ph type="title"/>
          </p:nvPr>
        </p:nvSpPr>
        <p:spPr>
          <a:xfrm>
            <a:off x="720000" y="540000"/>
            <a:ext cx="3852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49" name="Google Shape;1049;p236"/>
          <p:cNvSpPr txBox="1">
            <a:spLocks noGrp="1"/>
          </p:cNvSpPr>
          <p:nvPr>
            <p:ph type="body" idx="1"/>
          </p:nvPr>
        </p:nvSpPr>
        <p:spPr>
          <a:xfrm>
            <a:off x="720000" y="1215175"/>
            <a:ext cx="3852000" cy="33882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chemeClr val="lt2"/>
              </a:buClr>
              <a:buSzPts val="1200"/>
              <a:buChar char="●"/>
              <a:defRPr sz="1100"/>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lt2"/>
        </a:solidFill>
        <a:effectLst/>
      </p:bgPr>
    </p:bg>
    <p:spTree>
      <p:nvGrpSpPr>
        <p:cNvPr id="1" name="Shape 87"/>
        <p:cNvGrpSpPr/>
        <p:nvPr/>
      </p:nvGrpSpPr>
      <p:grpSpPr>
        <a:xfrm>
          <a:off x="0" y="0"/>
          <a:ext cx="0" cy="0"/>
          <a:chOff x="0" y="0"/>
          <a:chExt cx="0" cy="0"/>
        </a:xfrm>
      </p:grpSpPr>
      <p:sp>
        <p:nvSpPr>
          <p:cNvPr id="88" name="Google Shape;88;p25"/>
          <p:cNvSpPr txBox="1">
            <a:spLocks noGrp="1"/>
          </p:cNvSpPr>
          <p:nvPr>
            <p:ph type="title" hasCustomPrompt="1"/>
          </p:nvPr>
        </p:nvSpPr>
        <p:spPr>
          <a:xfrm>
            <a:off x="727775" y="1575086"/>
            <a:ext cx="4542900" cy="1360800"/>
          </a:xfrm>
          <a:prstGeom prst="rect">
            <a:avLst/>
          </a:prstGeom>
        </p:spPr>
        <p:txBody>
          <a:bodyPr spcFirstLastPara="1" wrap="square" lIns="91425" tIns="91425" rIns="91425" bIns="91425" anchor="ctr" anchorCtr="0">
            <a:noAutofit/>
          </a:bodyPr>
          <a:lstStyle>
            <a:lvl1pPr lvl="0" rtl="0">
              <a:spcBef>
                <a:spcPts val="0"/>
              </a:spcBef>
              <a:spcAft>
                <a:spcPts val="0"/>
              </a:spcAft>
              <a:buSzPts val="9600"/>
              <a:buNone/>
              <a:defRPr sz="7900">
                <a:solidFill>
                  <a:schemeClr val="lt1"/>
                </a:solidFill>
              </a:defRPr>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89" name="Google Shape;89;p25"/>
          <p:cNvSpPr txBox="1">
            <a:spLocks noGrp="1"/>
          </p:cNvSpPr>
          <p:nvPr>
            <p:ph type="subTitle" idx="1"/>
          </p:nvPr>
        </p:nvSpPr>
        <p:spPr>
          <a:xfrm>
            <a:off x="949775" y="3110045"/>
            <a:ext cx="4098900" cy="475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solidFill>
                  <a:schemeClr val="lt1"/>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matchingName="Title and text 6">
  <p:cSld name="CUSTOM_12_1_1">
    <p:spTree>
      <p:nvGrpSpPr>
        <p:cNvPr id="1" name="Shape 1050"/>
        <p:cNvGrpSpPr/>
        <p:nvPr/>
      </p:nvGrpSpPr>
      <p:grpSpPr>
        <a:xfrm>
          <a:off x="0" y="0"/>
          <a:ext cx="0" cy="0"/>
          <a:chOff x="0" y="0"/>
          <a:chExt cx="0" cy="0"/>
        </a:xfrm>
      </p:grpSpPr>
      <p:sp>
        <p:nvSpPr>
          <p:cNvPr id="1051" name="Google Shape;1051;p237"/>
          <p:cNvSpPr txBox="1">
            <a:spLocks noGrp="1"/>
          </p:cNvSpPr>
          <p:nvPr>
            <p:ph type="title"/>
          </p:nvPr>
        </p:nvSpPr>
        <p:spPr>
          <a:xfrm>
            <a:off x="720000" y="540000"/>
            <a:ext cx="42576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52" name="Google Shape;1052;p237"/>
          <p:cNvSpPr txBox="1">
            <a:spLocks noGrp="1"/>
          </p:cNvSpPr>
          <p:nvPr>
            <p:ph type="body" idx="1"/>
          </p:nvPr>
        </p:nvSpPr>
        <p:spPr>
          <a:xfrm>
            <a:off x="720000" y="1476625"/>
            <a:ext cx="4257600" cy="2302500"/>
          </a:xfrm>
          <a:prstGeom prst="rect">
            <a:avLst/>
          </a:prstGeom>
        </p:spPr>
        <p:txBody>
          <a:bodyPr spcFirstLastPara="1" wrap="square" lIns="91425" tIns="91425" rIns="91425" bIns="91425" anchor="t" anchorCtr="0">
            <a:noAutofit/>
          </a:bodyPr>
          <a:lstStyle>
            <a:lvl1pPr marL="457200" lvl="0" indent="-292100" rtl="0">
              <a:spcBef>
                <a:spcPts val="0"/>
              </a:spcBef>
              <a:spcAft>
                <a:spcPts val="0"/>
              </a:spcAft>
              <a:buClr>
                <a:srgbClr val="595959"/>
              </a:buClr>
              <a:buSzPts val="1000"/>
              <a:buFont typeface="Anaheim"/>
              <a:buChar char="●"/>
              <a:defRPr sz="1200"/>
            </a:lvl1pPr>
            <a:lvl2pPr marL="914400" lvl="1" indent="-317500" rtl="0">
              <a:spcBef>
                <a:spcPts val="0"/>
              </a:spcBef>
              <a:spcAft>
                <a:spcPts val="0"/>
              </a:spcAft>
              <a:buClr>
                <a:srgbClr val="595959"/>
              </a:buClr>
              <a:buSzPts val="1400"/>
              <a:buFont typeface="Anaheim"/>
              <a:buChar char="○"/>
              <a:defRPr/>
            </a:lvl2pPr>
            <a:lvl3pPr marL="1371600" lvl="2" indent="-317500" rtl="0">
              <a:spcBef>
                <a:spcPts val="0"/>
              </a:spcBef>
              <a:spcAft>
                <a:spcPts val="0"/>
              </a:spcAft>
              <a:buClr>
                <a:srgbClr val="595959"/>
              </a:buClr>
              <a:buSzPts val="1400"/>
              <a:buFont typeface="Anaheim"/>
              <a:buChar char="■"/>
              <a:defRPr/>
            </a:lvl3pPr>
            <a:lvl4pPr marL="1828800" lvl="3" indent="-317500" rtl="0">
              <a:spcBef>
                <a:spcPts val="0"/>
              </a:spcBef>
              <a:spcAft>
                <a:spcPts val="0"/>
              </a:spcAft>
              <a:buClr>
                <a:srgbClr val="595959"/>
              </a:buClr>
              <a:buSzPts val="1400"/>
              <a:buFont typeface="Anaheim"/>
              <a:buChar char="●"/>
              <a:defRPr/>
            </a:lvl4pPr>
            <a:lvl5pPr marL="2286000" lvl="4" indent="-317500" rtl="0">
              <a:spcBef>
                <a:spcPts val="0"/>
              </a:spcBef>
              <a:spcAft>
                <a:spcPts val="0"/>
              </a:spcAft>
              <a:buClr>
                <a:srgbClr val="595959"/>
              </a:buClr>
              <a:buSzPts val="1400"/>
              <a:buFont typeface="Anaheim"/>
              <a:buChar char="○"/>
              <a:defRPr/>
            </a:lvl5pPr>
            <a:lvl6pPr marL="2743200" lvl="5" indent="-317500" rtl="0">
              <a:spcBef>
                <a:spcPts val="0"/>
              </a:spcBef>
              <a:spcAft>
                <a:spcPts val="0"/>
              </a:spcAft>
              <a:buClr>
                <a:srgbClr val="595959"/>
              </a:buClr>
              <a:buSzPts val="1400"/>
              <a:buFont typeface="Anaheim"/>
              <a:buChar char="■"/>
              <a:defRPr/>
            </a:lvl6pPr>
            <a:lvl7pPr marL="3200400" lvl="6" indent="-317500" rtl="0">
              <a:spcBef>
                <a:spcPts val="0"/>
              </a:spcBef>
              <a:spcAft>
                <a:spcPts val="0"/>
              </a:spcAft>
              <a:buClr>
                <a:srgbClr val="595959"/>
              </a:buClr>
              <a:buSzPts val="1400"/>
              <a:buFont typeface="Anaheim"/>
              <a:buChar char="●"/>
              <a:defRPr/>
            </a:lvl7pPr>
            <a:lvl8pPr marL="3657600" lvl="7" indent="-317500" rtl="0">
              <a:spcBef>
                <a:spcPts val="0"/>
              </a:spcBef>
              <a:spcAft>
                <a:spcPts val="0"/>
              </a:spcAft>
              <a:buClr>
                <a:srgbClr val="595959"/>
              </a:buClr>
              <a:buSzPts val="1400"/>
              <a:buFont typeface="Anaheim"/>
              <a:buChar char="○"/>
              <a:defRPr/>
            </a:lvl8pPr>
            <a:lvl9pPr marL="4114800" lvl="8" indent="-317500" rtl="0">
              <a:spcBef>
                <a:spcPts val="0"/>
              </a:spcBef>
              <a:spcAft>
                <a:spcPts val="0"/>
              </a:spcAft>
              <a:buClr>
                <a:srgbClr val="595959"/>
              </a:buClr>
              <a:buSzPts val="1400"/>
              <a:buFont typeface="Anaheim"/>
              <a:buChar char="■"/>
              <a:defRPr/>
            </a:lvl9pPr>
          </a:lstStyle>
          <a:p>
            <a:endParaRPr/>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matchingName="Title and two columns 1">
  <p:cSld name="CUSTOM_10">
    <p:spTree>
      <p:nvGrpSpPr>
        <p:cNvPr id="1" name="Shape 1053"/>
        <p:cNvGrpSpPr/>
        <p:nvPr/>
      </p:nvGrpSpPr>
      <p:grpSpPr>
        <a:xfrm>
          <a:off x="0" y="0"/>
          <a:ext cx="0" cy="0"/>
          <a:chOff x="0" y="0"/>
          <a:chExt cx="0" cy="0"/>
        </a:xfrm>
      </p:grpSpPr>
      <p:sp>
        <p:nvSpPr>
          <p:cNvPr id="1054" name="Google Shape;1054;p238"/>
          <p:cNvSpPr txBox="1">
            <a:spLocks noGrp="1"/>
          </p:cNvSpPr>
          <p:nvPr>
            <p:ph type="title"/>
          </p:nvPr>
        </p:nvSpPr>
        <p:spPr>
          <a:xfrm>
            <a:off x="720000" y="540000"/>
            <a:ext cx="3852000" cy="5727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55" name="Google Shape;1055;p238"/>
          <p:cNvSpPr txBox="1">
            <a:spLocks noGrp="1"/>
          </p:cNvSpPr>
          <p:nvPr>
            <p:ph type="body" idx="1"/>
          </p:nvPr>
        </p:nvSpPr>
        <p:spPr>
          <a:xfrm>
            <a:off x="720000" y="1207550"/>
            <a:ext cx="3852000" cy="32502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chemeClr val="lt2"/>
              </a:buClr>
              <a:buSzPts val="12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056" name="Google Shape;1056;p238"/>
          <p:cNvSpPr txBox="1">
            <a:spLocks noGrp="1"/>
          </p:cNvSpPr>
          <p:nvPr>
            <p:ph type="body" idx="2"/>
          </p:nvPr>
        </p:nvSpPr>
        <p:spPr>
          <a:xfrm>
            <a:off x="4572000" y="2686050"/>
            <a:ext cx="3852000" cy="1743000"/>
          </a:xfrm>
          <a:prstGeom prst="rect">
            <a:avLst/>
          </a:prstGeom>
        </p:spPr>
        <p:txBody>
          <a:bodyPr spcFirstLastPara="1" wrap="square" lIns="91425" tIns="91425" rIns="91425" bIns="91425" anchor="b" anchorCtr="0">
            <a:noAutofit/>
          </a:bodyPr>
          <a:lstStyle>
            <a:lvl1pPr marL="457200" marR="50800" lvl="0" indent="-304800" rtl="0">
              <a:spcBef>
                <a:spcPts val="0"/>
              </a:spcBef>
              <a:spcAft>
                <a:spcPts val="0"/>
              </a:spcAft>
              <a:buClr>
                <a:schemeClr val="lt2"/>
              </a:buClr>
              <a:buSzPts val="1200"/>
              <a:buChar char="●"/>
              <a:defRPr sz="1200"/>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matchingName="Title and three columns">
  <p:cSld name="CUSTOM_3">
    <p:spTree>
      <p:nvGrpSpPr>
        <p:cNvPr id="1" name="Shape 1057"/>
        <p:cNvGrpSpPr/>
        <p:nvPr/>
      </p:nvGrpSpPr>
      <p:grpSpPr>
        <a:xfrm>
          <a:off x="0" y="0"/>
          <a:ext cx="0" cy="0"/>
          <a:chOff x="0" y="0"/>
          <a:chExt cx="0" cy="0"/>
        </a:xfrm>
      </p:grpSpPr>
      <p:sp>
        <p:nvSpPr>
          <p:cNvPr id="1058" name="Google Shape;1058;p239"/>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59" name="Google Shape;1059;p239"/>
          <p:cNvSpPr txBox="1">
            <a:spLocks noGrp="1"/>
          </p:cNvSpPr>
          <p:nvPr>
            <p:ph type="title" idx="2"/>
          </p:nvPr>
        </p:nvSpPr>
        <p:spPr>
          <a:xfrm>
            <a:off x="800688" y="3058693"/>
            <a:ext cx="21825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60" name="Google Shape;1060;p239"/>
          <p:cNvSpPr txBox="1">
            <a:spLocks noGrp="1"/>
          </p:cNvSpPr>
          <p:nvPr>
            <p:ph type="subTitle" idx="1"/>
          </p:nvPr>
        </p:nvSpPr>
        <p:spPr>
          <a:xfrm>
            <a:off x="800688" y="3651684"/>
            <a:ext cx="2182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61" name="Google Shape;1061;p239"/>
          <p:cNvSpPr txBox="1">
            <a:spLocks noGrp="1"/>
          </p:cNvSpPr>
          <p:nvPr>
            <p:ph type="title" idx="3"/>
          </p:nvPr>
        </p:nvSpPr>
        <p:spPr>
          <a:xfrm>
            <a:off x="3484554" y="3058693"/>
            <a:ext cx="21825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62" name="Google Shape;1062;p239"/>
          <p:cNvSpPr txBox="1">
            <a:spLocks noGrp="1"/>
          </p:cNvSpPr>
          <p:nvPr>
            <p:ph type="subTitle" idx="4"/>
          </p:nvPr>
        </p:nvSpPr>
        <p:spPr>
          <a:xfrm>
            <a:off x="3484554" y="3651684"/>
            <a:ext cx="2182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63" name="Google Shape;1063;p239"/>
          <p:cNvSpPr txBox="1">
            <a:spLocks noGrp="1"/>
          </p:cNvSpPr>
          <p:nvPr>
            <p:ph type="title" idx="5"/>
          </p:nvPr>
        </p:nvSpPr>
        <p:spPr>
          <a:xfrm>
            <a:off x="6162581" y="3058693"/>
            <a:ext cx="21825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64" name="Google Shape;1064;p239"/>
          <p:cNvSpPr txBox="1">
            <a:spLocks noGrp="1"/>
          </p:cNvSpPr>
          <p:nvPr>
            <p:ph type="subTitle" idx="6"/>
          </p:nvPr>
        </p:nvSpPr>
        <p:spPr>
          <a:xfrm>
            <a:off x="6162581" y="3651684"/>
            <a:ext cx="2182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matchingName="Title and three columns 1">
  <p:cSld name="CUSTOM_3_1">
    <p:spTree>
      <p:nvGrpSpPr>
        <p:cNvPr id="1" name="Shape 1065"/>
        <p:cNvGrpSpPr/>
        <p:nvPr/>
      </p:nvGrpSpPr>
      <p:grpSpPr>
        <a:xfrm>
          <a:off x="0" y="0"/>
          <a:ext cx="0" cy="0"/>
          <a:chOff x="0" y="0"/>
          <a:chExt cx="0" cy="0"/>
        </a:xfrm>
      </p:grpSpPr>
      <p:sp>
        <p:nvSpPr>
          <p:cNvPr id="1066" name="Google Shape;1066;p240"/>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67" name="Google Shape;1067;p240"/>
          <p:cNvSpPr txBox="1">
            <a:spLocks noGrp="1"/>
          </p:cNvSpPr>
          <p:nvPr>
            <p:ph type="title" idx="2"/>
          </p:nvPr>
        </p:nvSpPr>
        <p:spPr>
          <a:xfrm>
            <a:off x="1135750" y="3329673"/>
            <a:ext cx="16905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68" name="Google Shape;1068;p240"/>
          <p:cNvSpPr txBox="1">
            <a:spLocks noGrp="1"/>
          </p:cNvSpPr>
          <p:nvPr>
            <p:ph type="subTitle" idx="1"/>
          </p:nvPr>
        </p:nvSpPr>
        <p:spPr>
          <a:xfrm>
            <a:off x="1135758" y="3921917"/>
            <a:ext cx="1690500" cy="699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69" name="Google Shape;1069;p240"/>
          <p:cNvSpPr txBox="1">
            <a:spLocks noGrp="1"/>
          </p:cNvSpPr>
          <p:nvPr>
            <p:ph type="title" idx="3"/>
          </p:nvPr>
        </p:nvSpPr>
        <p:spPr>
          <a:xfrm>
            <a:off x="3725002" y="3329673"/>
            <a:ext cx="16905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70" name="Google Shape;1070;p240"/>
          <p:cNvSpPr txBox="1">
            <a:spLocks noGrp="1"/>
          </p:cNvSpPr>
          <p:nvPr>
            <p:ph type="subTitle" idx="4"/>
          </p:nvPr>
        </p:nvSpPr>
        <p:spPr>
          <a:xfrm>
            <a:off x="3725000" y="3921911"/>
            <a:ext cx="1690500" cy="699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71" name="Google Shape;1071;p240"/>
          <p:cNvSpPr txBox="1">
            <a:spLocks noGrp="1"/>
          </p:cNvSpPr>
          <p:nvPr>
            <p:ph type="title" idx="5"/>
          </p:nvPr>
        </p:nvSpPr>
        <p:spPr>
          <a:xfrm>
            <a:off x="6351860" y="3329673"/>
            <a:ext cx="16905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72" name="Google Shape;1072;p240"/>
          <p:cNvSpPr txBox="1">
            <a:spLocks noGrp="1"/>
          </p:cNvSpPr>
          <p:nvPr>
            <p:ph type="subTitle" idx="6"/>
          </p:nvPr>
        </p:nvSpPr>
        <p:spPr>
          <a:xfrm>
            <a:off x="6351857" y="3921916"/>
            <a:ext cx="1690500" cy="699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matchingName="Title and four columns">
  <p:cSld name="CUSTOM_4">
    <p:spTree>
      <p:nvGrpSpPr>
        <p:cNvPr id="1" name="Shape 1073"/>
        <p:cNvGrpSpPr/>
        <p:nvPr/>
      </p:nvGrpSpPr>
      <p:grpSpPr>
        <a:xfrm>
          <a:off x="0" y="0"/>
          <a:ext cx="0" cy="0"/>
          <a:chOff x="0" y="0"/>
          <a:chExt cx="0" cy="0"/>
        </a:xfrm>
      </p:grpSpPr>
      <p:sp>
        <p:nvSpPr>
          <p:cNvPr id="1074" name="Google Shape;1074;p241"/>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75" name="Google Shape;1075;p241"/>
          <p:cNvSpPr txBox="1">
            <a:spLocks noGrp="1"/>
          </p:cNvSpPr>
          <p:nvPr>
            <p:ph type="title" idx="2"/>
          </p:nvPr>
        </p:nvSpPr>
        <p:spPr>
          <a:xfrm>
            <a:off x="1274550" y="1746225"/>
            <a:ext cx="27096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76" name="Google Shape;1076;p241"/>
          <p:cNvSpPr txBox="1">
            <a:spLocks noGrp="1"/>
          </p:cNvSpPr>
          <p:nvPr>
            <p:ph type="subTitle" idx="1"/>
          </p:nvPr>
        </p:nvSpPr>
        <p:spPr>
          <a:xfrm>
            <a:off x="1274550" y="2332736"/>
            <a:ext cx="27096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77" name="Google Shape;1077;p241"/>
          <p:cNvSpPr txBox="1">
            <a:spLocks noGrp="1"/>
          </p:cNvSpPr>
          <p:nvPr>
            <p:ph type="title" idx="3"/>
          </p:nvPr>
        </p:nvSpPr>
        <p:spPr>
          <a:xfrm>
            <a:off x="5159800" y="1746225"/>
            <a:ext cx="27096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78" name="Google Shape;1078;p241"/>
          <p:cNvSpPr txBox="1">
            <a:spLocks noGrp="1"/>
          </p:cNvSpPr>
          <p:nvPr>
            <p:ph type="subTitle" idx="4"/>
          </p:nvPr>
        </p:nvSpPr>
        <p:spPr>
          <a:xfrm>
            <a:off x="5159800" y="2332737"/>
            <a:ext cx="27096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79" name="Google Shape;1079;p241"/>
          <p:cNvSpPr txBox="1">
            <a:spLocks noGrp="1"/>
          </p:cNvSpPr>
          <p:nvPr>
            <p:ph type="title" idx="5"/>
          </p:nvPr>
        </p:nvSpPr>
        <p:spPr>
          <a:xfrm>
            <a:off x="1274550" y="3184014"/>
            <a:ext cx="27096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80" name="Google Shape;1080;p241"/>
          <p:cNvSpPr txBox="1">
            <a:spLocks noGrp="1"/>
          </p:cNvSpPr>
          <p:nvPr>
            <p:ph type="subTitle" idx="6"/>
          </p:nvPr>
        </p:nvSpPr>
        <p:spPr>
          <a:xfrm>
            <a:off x="1274550" y="3766125"/>
            <a:ext cx="27096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81" name="Google Shape;1081;p241"/>
          <p:cNvSpPr txBox="1">
            <a:spLocks noGrp="1"/>
          </p:cNvSpPr>
          <p:nvPr>
            <p:ph type="title" idx="7"/>
          </p:nvPr>
        </p:nvSpPr>
        <p:spPr>
          <a:xfrm>
            <a:off x="5159800" y="3184016"/>
            <a:ext cx="27096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82" name="Google Shape;1082;p241"/>
          <p:cNvSpPr txBox="1">
            <a:spLocks noGrp="1"/>
          </p:cNvSpPr>
          <p:nvPr>
            <p:ph type="subTitle" idx="8"/>
          </p:nvPr>
        </p:nvSpPr>
        <p:spPr>
          <a:xfrm>
            <a:off x="5159800" y="3766128"/>
            <a:ext cx="27096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matchingName="Title and six columns">
  <p:cSld name="CUSTOM_5">
    <p:spTree>
      <p:nvGrpSpPr>
        <p:cNvPr id="1" name="Shape 1083"/>
        <p:cNvGrpSpPr/>
        <p:nvPr/>
      </p:nvGrpSpPr>
      <p:grpSpPr>
        <a:xfrm>
          <a:off x="0" y="0"/>
          <a:ext cx="0" cy="0"/>
          <a:chOff x="0" y="0"/>
          <a:chExt cx="0" cy="0"/>
        </a:xfrm>
      </p:grpSpPr>
      <p:sp>
        <p:nvSpPr>
          <p:cNvPr id="1084" name="Google Shape;1084;p242"/>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85" name="Google Shape;1085;p242"/>
          <p:cNvSpPr txBox="1">
            <a:spLocks noGrp="1"/>
          </p:cNvSpPr>
          <p:nvPr>
            <p:ph type="title" idx="2"/>
          </p:nvPr>
        </p:nvSpPr>
        <p:spPr>
          <a:xfrm>
            <a:off x="788550" y="1681900"/>
            <a:ext cx="22095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86" name="Google Shape;1086;p242"/>
          <p:cNvSpPr txBox="1">
            <a:spLocks noGrp="1"/>
          </p:cNvSpPr>
          <p:nvPr>
            <p:ph type="subTitle" idx="1"/>
          </p:nvPr>
        </p:nvSpPr>
        <p:spPr>
          <a:xfrm>
            <a:off x="788550" y="2271803"/>
            <a:ext cx="2209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87" name="Google Shape;1087;p242"/>
          <p:cNvSpPr txBox="1">
            <a:spLocks noGrp="1"/>
          </p:cNvSpPr>
          <p:nvPr>
            <p:ph type="title" idx="3"/>
          </p:nvPr>
        </p:nvSpPr>
        <p:spPr>
          <a:xfrm>
            <a:off x="3466991" y="1681900"/>
            <a:ext cx="22095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88" name="Google Shape;1088;p242"/>
          <p:cNvSpPr txBox="1">
            <a:spLocks noGrp="1"/>
          </p:cNvSpPr>
          <p:nvPr>
            <p:ph type="subTitle" idx="4"/>
          </p:nvPr>
        </p:nvSpPr>
        <p:spPr>
          <a:xfrm>
            <a:off x="3466991" y="2271803"/>
            <a:ext cx="2209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89" name="Google Shape;1089;p242"/>
          <p:cNvSpPr txBox="1">
            <a:spLocks noGrp="1"/>
          </p:cNvSpPr>
          <p:nvPr>
            <p:ph type="title" idx="5"/>
          </p:nvPr>
        </p:nvSpPr>
        <p:spPr>
          <a:xfrm>
            <a:off x="788550" y="3169382"/>
            <a:ext cx="22095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90" name="Google Shape;1090;p242"/>
          <p:cNvSpPr txBox="1">
            <a:spLocks noGrp="1"/>
          </p:cNvSpPr>
          <p:nvPr>
            <p:ph type="subTitle" idx="6"/>
          </p:nvPr>
        </p:nvSpPr>
        <p:spPr>
          <a:xfrm>
            <a:off x="788550" y="3744977"/>
            <a:ext cx="2209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91" name="Google Shape;1091;p242"/>
          <p:cNvSpPr txBox="1">
            <a:spLocks noGrp="1"/>
          </p:cNvSpPr>
          <p:nvPr>
            <p:ph type="title" idx="7"/>
          </p:nvPr>
        </p:nvSpPr>
        <p:spPr>
          <a:xfrm>
            <a:off x="3466991" y="3169381"/>
            <a:ext cx="22095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92" name="Google Shape;1092;p242"/>
          <p:cNvSpPr txBox="1">
            <a:spLocks noGrp="1"/>
          </p:cNvSpPr>
          <p:nvPr>
            <p:ph type="subTitle" idx="8"/>
          </p:nvPr>
        </p:nvSpPr>
        <p:spPr>
          <a:xfrm>
            <a:off x="3466991" y="3744975"/>
            <a:ext cx="2209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93" name="Google Shape;1093;p242"/>
          <p:cNvSpPr txBox="1">
            <a:spLocks noGrp="1"/>
          </p:cNvSpPr>
          <p:nvPr>
            <p:ph type="title" idx="9"/>
          </p:nvPr>
        </p:nvSpPr>
        <p:spPr>
          <a:xfrm>
            <a:off x="6146175" y="1681900"/>
            <a:ext cx="22095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94" name="Google Shape;1094;p242"/>
          <p:cNvSpPr txBox="1">
            <a:spLocks noGrp="1"/>
          </p:cNvSpPr>
          <p:nvPr>
            <p:ph type="subTitle" idx="13"/>
          </p:nvPr>
        </p:nvSpPr>
        <p:spPr>
          <a:xfrm>
            <a:off x="6146175" y="2271803"/>
            <a:ext cx="2209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95" name="Google Shape;1095;p242"/>
          <p:cNvSpPr txBox="1">
            <a:spLocks noGrp="1"/>
          </p:cNvSpPr>
          <p:nvPr>
            <p:ph type="title" idx="14"/>
          </p:nvPr>
        </p:nvSpPr>
        <p:spPr>
          <a:xfrm>
            <a:off x="6146175" y="3169382"/>
            <a:ext cx="22095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96" name="Google Shape;1096;p242"/>
          <p:cNvSpPr txBox="1">
            <a:spLocks noGrp="1"/>
          </p:cNvSpPr>
          <p:nvPr>
            <p:ph type="subTitle" idx="15"/>
          </p:nvPr>
        </p:nvSpPr>
        <p:spPr>
          <a:xfrm>
            <a:off x="6146175" y="3744977"/>
            <a:ext cx="2209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matchingName="Numbers and text">
  <p:cSld name="CUSTOM_6">
    <p:bg>
      <p:bgPr>
        <a:solidFill>
          <a:schemeClr val="lt2"/>
        </a:solidFill>
        <a:effectLst/>
      </p:bgPr>
    </p:bg>
    <p:spTree>
      <p:nvGrpSpPr>
        <p:cNvPr id="1" name="Shape 1097"/>
        <p:cNvGrpSpPr/>
        <p:nvPr/>
      </p:nvGrpSpPr>
      <p:grpSpPr>
        <a:xfrm>
          <a:off x="0" y="0"/>
          <a:ext cx="0" cy="0"/>
          <a:chOff x="0" y="0"/>
          <a:chExt cx="0" cy="0"/>
        </a:xfrm>
      </p:grpSpPr>
      <p:sp>
        <p:nvSpPr>
          <p:cNvPr id="1098" name="Google Shape;1098;p243"/>
          <p:cNvSpPr txBox="1">
            <a:spLocks noGrp="1"/>
          </p:cNvSpPr>
          <p:nvPr>
            <p:ph type="title" hasCustomPrompt="1"/>
          </p:nvPr>
        </p:nvSpPr>
        <p:spPr>
          <a:xfrm>
            <a:off x="824427" y="252857"/>
            <a:ext cx="3120000" cy="1059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6200"/>
              <a:buNone/>
              <a:defRPr sz="6200">
                <a:solidFill>
                  <a:schemeClr val="accent2"/>
                </a:solidFill>
              </a:defRPr>
            </a:lvl1pPr>
            <a:lvl2pPr lvl="1"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2pPr>
            <a:lvl3pPr lvl="2"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3pPr>
            <a:lvl4pPr lvl="3"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4pPr>
            <a:lvl5pPr lvl="4"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5pPr>
            <a:lvl6pPr lvl="5"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6pPr>
            <a:lvl7pPr lvl="6"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7pPr>
            <a:lvl8pPr lvl="7"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8pPr>
            <a:lvl9pPr lvl="8"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9pPr>
          </a:lstStyle>
          <a:p>
            <a:r>
              <a:t>xx%</a:t>
            </a:r>
          </a:p>
        </p:txBody>
      </p:sp>
      <p:sp>
        <p:nvSpPr>
          <p:cNvPr id="1099" name="Google Shape;1099;p243"/>
          <p:cNvSpPr txBox="1">
            <a:spLocks noGrp="1"/>
          </p:cNvSpPr>
          <p:nvPr>
            <p:ph type="subTitle" idx="1"/>
          </p:nvPr>
        </p:nvSpPr>
        <p:spPr>
          <a:xfrm>
            <a:off x="824427" y="1370339"/>
            <a:ext cx="31200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00" name="Google Shape;1100;p243"/>
          <p:cNvSpPr txBox="1">
            <a:spLocks noGrp="1"/>
          </p:cNvSpPr>
          <p:nvPr>
            <p:ph type="title" idx="2" hasCustomPrompt="1"/>
          </p:nvPr>
        </p:nvSpPr>
        <p:spPr>
          <a:xfrm>
            <a:off x="849132" y="3040796"/>
            <a:ext cx="3120000" cy="1059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6200"/>
              <a:buNone/>
              <a:defRPr sz="6200">
                <a:solidFill>
                  <a:schemeClr val="accent2"/>
                </a:solidFill>
              </a:defRPr>
            </a:lvl1pPr>
            <a:lvl2pPr lvl="1"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2pPr>
            <a:lvl3pPr lvl="2"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3pPr>
            <a:lvl4pPr lvl="3"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4pPr>
            <a:lvl5pPr lvl="4"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5pPr>
            <a:lvl6pPr lvl="5"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6pPr>
            <a:lvl7pPr lvl="6"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7pPr>
            <a:lvl8pPr lvl="7"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8pPr>
            <a:lvl9pPr lvl="8"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9pPr>
          </a:lstStyle>
          <a:p>
            <a:r>
              <a:t>xx%</a:t>
            </a:r>
          </a:p>
        </p:txBody>
      </p:sp>
      <p:sp>
        <p:nvSpPr>
          <p:cNvPr id="1101" name="Google Shape;1101;p243"/>
          <p:cNvSpPr txBox="1">
            <a:spLocks noGrp="1"/>
          </p:cNvSpPr>
          <p:nvPr>
            <p:ph type="subTitle" idx="3"/>
          </p:nvPr>
        </p:nvSpPr>
        <p:spPr>
          <a:xfrm>
            <a:off x="849132" y="4158303"/>
            <a:ext cx="31200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02" name="Google Shape;1102;p243"/>
          <p:cNvSpPr txBox="1">
            <a:spLocks noGrp="1"/>
          </p:cNvSpPr>
          <p:nvPr>
            <p:ph type="title" idx="4" hasCustomPrompt="1"/>
          </p:nvPr>
        </p:nvSpPr>
        <p:spPr>
          <a:xfrm>
            <a:off x="4428225" y="1769368"/>
            <a:ext cx="3981900" cy="1059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6200"/>
              <a:buNone/>
              <a:defRPr sz="6200">
                <a:solidFill>
                  <a:schemeClr val="accent2"/>
                </a:solidFill>
              </a:defRPr>
            </a:lvl1pPr>
            <a:lvl2pPr lvl="1"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2pPr>
            <a:lvl3pPr lvl="2"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3pPr>
            <a:lvl4pPr lvl="3"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4pPr>
            <a:lvl5pPr lvl="4"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5pPr>
            <a:lvl6pPr lvl="5"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6pPr>
            <a:lvl7pPr lvl="6"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7pPr>
            <a:lvl8pPr lvl="7"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8pPr>
            <a:lvl9pPr lvl="8"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9pPr>
          </a:lstStyle>
          <a:p>
            <a:r>
              <a:t>xx%</a:t>
            </a:r>
          </a:p>
        </p:txBody>
      </p:sp>
      <p:sp>
        <p:nvSpPr>
          <p:cNvPr id="1103" name="Google Shape;1103;p243"/>
          <p:cNvSpPr txBox="1">
            <a:spLocks noGrp="1"/>
          </p:cNvSpPr>
          <p:nvPr>
            <p:ph type="subTitle" idx="5"/>
          </p:nvPr>
        </p:nvSpPr>
        <p:spPr>
          <a:xfrm>
            <a:off x="4657853" y="2917443"/>
            <a:ext cx="35226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matchingName="Numbers and text 1">
  <p:cSld name="CUSTOM_9">
    <p:spTree>
      <p:nvGrpSpPr>
        <p:cNvPr id="1" name="Shape 1104"/>
        <p:cNvGrpSpPr/>
        <p:nvPr/>
      </p:nvGrpSpPr>
      <p:grpSpPr>
        <a:xfrm>
          <a:off x="0" y="0"/>
          <a:ext cx="0" cy="0"/>
          <a:chOff x="0" y="0"/>
          <a:chExt cx="0" cy="0"/>
        </a:xfrm>
      </p:grpSpPr>
      <p:sp>
        <p:nvSpPr>
          <p:cNvPr id="1105" name="Google Shape;1105;p244"/>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106" name="Google Shape;1106;p244"/>
          <p:cNvSpPr txBox="1">
            <a:spLocks noGrp="1"/>
          </p:cNvSpPr>
          <p:nvPr>
            <p:ph type="title" idx="2"/>
          </p:nvPr>
        </p:nvSpPr>
        <p:spPr>
          <a:xfrm>
            <a:off x="992872" y="3313850"/>
            <a:ext cx="16521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107" name="Google Shape;1107;p244"/>
          <p:cNvSpPr txBox="1">
            <a:spLocks noGrp="1"/>
          </p:cNvSpPr>
          <p:nvPr>
            <p:ph type="subTitle" idx="1"/>
          </p:nvPr>
        </p:nvSpPr>
        <p:spPr>
          <a:xfrm>
            <a:off x="992872" y="3893741"/>
            <a:ext cx="16521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08" name="Google Shape;1108;p244"/>
          <p:cNvSpPr txBox="1">
            <a:spLocks noGrp="1"/>
          </p:cNvSpPr>
          <p:nvPr>
            <p:ph type="title" idx="3"/>
          </p:nvPr>
        </p:nvSpPr>
        <p:spPr>
          <a:xfrm>
            <a:off x="3747495" y="3313850"/>
            <a:ext cx="16521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109" name="Google Shape;1109;p244"/>
          <p:cNvSpPr txBox="1">
            <a:spLocks noGrp="1"/>
          </p:cNvSpPr>
          <p:nvPr>
            <p:ph type="subTitle" idx="4"/>
          </p:nvPr>
        </p:nvSpPr>
        <p:spPr>
          <a:xfrm>
            <a:off x="3747495" y="3893741"/>
            <a:ext cx="16521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10" name="Google Shape;1110;p244"/>
          <p:cNvSpPr txBox="1">
            <a:spLocks noGrp="1"/>
          </p:cNvSpPr>
          <p:nvPr>
            <p:ph type="title" idx="5"/>
          </p:nvPr>
        </p:nvSpPr>
        <p:spPr>
          <a:xfrm>
            <a:off x="6501828" y="3313850"/>
            <a:ext cx="16521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111" name="Google Shape;1111;p244"/>
          <p:cNvSpPr txBox="1">
            <a:spLocks noGrp="1"/>
          </p:cNvSpPr>
          <p:nvPr>
            <p:ph type="subTitle" idx="6"/>
          </p:nvPr>
        </p:nvSpPr>
        <p:spPr>
          <a:xfrm>
            <a:off x="6501828" y="3893741"/>
            <a:ext cx="16521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12" name="Google Shape;1112;p244"/>
          <p:cNvSpPr txBox="1">
            <a:spLocks noGrp="1"/>
          </p:cNvSpPr>
          <p:nvPr>
            <p:ph type="title" idx="7" hasCustomPrompt="1"/>
          </p:nvPr>
        </p:nvSpPr>
        <p:spPr>
          <a:xfrm>
            <a:off x="992872" y="2666691"/>
            <a:ext cx="1652100" cy="45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5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1113" name="Google Shape;1113;p244"/>
          <p:cNvSpPr txBox="1">
            <a:spLocks noGrp="1"/>
          </p:cNvSpPr>
          <p:nvPr>
            <p:ph type="title" idx="8" hasCustomPrompt="1"/>
          </p:nvPr>
        </p:nvSpPr>
        <p:spPr>
          <a:xfrm>
            <a:off x="3747495" y="2666691"/>
            <a:ext cx="1652100" cy="45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500"/>
            </a:lvl1pPr>
            <a:lvl2pPr lvl="1" algn="ctr" rtl="0">
              <a:spcBef>
                <a:spcPts val="0"/>
              </a:spcBef>
              <a:spcAft>
                <a:spcPts val="0"/>
              </a:spcAft>
              <a:buClr>
                <a:schemeClr val="accent2"/>
              </a:buClr>
              <a:buSzPts val="4800"/>
              <a:buNone/>
              <a:defRPr sz="4800">
                <a:solidFill>
                  <a:schemeClr val="accent2"/>
                </a:solidFill>
              </a:defRPr>
            </a:lvl2pPr>
            <a:lvl3pPr lvl="2" algn="ctr" rtl="0">
              <a:spcBef>
                <a:spcPts val="0"/>
              </a:spcBef>
              <a:spcAft>
                <a:spcPts val="0"/>
              </a:spcAft>
              <a:buClr>
                <a:schemeClr val="accent2"/>
              </a:buClr>
              <a:buSzPts val="4800"/>
              <a:buNone/>
              <a:defRPr sz="4800">
                <a:solidFill>
                  <a:schemeClr val="accent2"/>
                </a:solidFill>
              </a:defRPr>
            </a:lvl3pPr>
            <a:lvl4pPr lvl="3" algn="ctr" rtl="0">
              <a:spcBef>
                <a:spcPts val="0"/>
              </a:spcBef>
              <a:spcAft>
                <a:spcPts val="0"/>
              </a:spcAft>
              <a:buClr>
                <a:schemeClr val="accent2"/>
              </a:buClr>
              <a:buSzPts val="4800"/>
              <a:buNone/>
              <a:defRPr sz="4800">
                <a:solidFill>
                  <a:schemeClr val="accent2"/>
                </a:solidFill>
              </a:defRPr>
            </a:lvl4pPr>
            <a:lvl5pPr lvl="4" algn="ctr" rtl="0">
              <a:spcBef>
                <a:spcPts val="0"/>
              </a:spcBef>
              <a:spcAft>
                <a:spcPts val="0"/>
              </a:spcAft>
              <a:buClr>
                <a:schemeClr val="accent2"/>
              </a:buClr>
              <a:buSzPts val="4800"/>
              <a:buNone/>
              <a:defRPr sz="4800">
                <a:solidFill>
                  <a:schemeClr val="accent2"/>
                </a:solidFill>
              </a:defRPr>
            </a:lvl5pPr>
            <a:lvl6pPr lvl="5" algn="ctr" rtl="0">
              <a:spcBef>
                <a:spcPts val="0"/>
              </a:spcBef>
              <a:spcAft>
                <a:spcPts val="0"/>
              </a:spcAft>
              <a:buClr>
                <a:schemeClr val="accent2"/>
              </a:buClr>
              <a:buSzPts val="4800"/>
              <a:buNone/>
              <a:defRPr sz="4800">
                <a:solidFill>
                  <a:schemeClr val="accent2"/>
                </a:solidFill>
              </a:defRPr>
            </a:lvl6pPr>
            <a:lvl7pPr lvl="6" algn="ctr" rtl="0">
              <a:spcBef>
                <a:spcPts val="0"/>
              </a:spcBef>
              <a:spcAft>
                <a:spcPts val="0"/>
              </a:spcAft>
              <a:buClr>
                <a:schemeClr val="accent2"/>
              </a:buClr>
              <a:buSzPts val="4800"/>
              <a:buNone/>
              <a:defRPr sz="4800">
                <a:solidFill>
                  <a:schemeClr val="accent2"/>
                </a:solidFill>
              </a:defRPr>
            </a:lvl7pPr>
            <a:lvl8pPr lvl="7" algn="ctr" rtl="0">
              <a:spcBef>
                <a:spcPts val="0"/>
              </a:spcBef>
              <a:spcAft>
                <a:spcPts val="0"/>
              </a:spcAft>
              <a:buClr>
                <a:schemeClr val="accent2"/>
              </a:buClr>
              <a:buSzPts val="4800"/>
              <a:buNone/>
              <a:defRPr sz="4800">
                <a:solidFill>
                  <a:schemeClr val="accent2"/>
                </a:solidFill>
              </a:defRPr>
            </a:lvl8pPr>
            <a:lvl9pPr lvl="8" algn="ctr" rtl="0">
              <a:spcBef>
                <a:spcPts val="0"/>
              </a:spcBef>
              <a:spcAft>
                <a:spcPts val="0"/>
              </a:spcAft>
              <a:buClr>
                <a:schemeClr val="accent2"/>
              </a:buClr>
              <a:buSzPts val="4800"/>
              <a:buNone/>
              <a:defRPr sz="4800">
                <a:solidFill>
                  <a:schemeClr val="accent2"/>
                </a:solidFill>
              </a:defRPr>
            </a:lvl9pPr>
          </a:lstStyle>
          <a:p>
            <a:r>
              <a:t>xx%</a:t>
            </a:r>
          </a:p>
        </p:txBody>
      </p:sp>
      <p:sp>
        <p:nvSpPr>
          <p:cNvPr id="1114" name="Google Shape;1114;p244"/>
          <p:cNvSpPr txBox="1">
            <a:spLocks noGrp="1"/>
          </p:cNvSpPr>
          <p:nvPr>
            <p:ph type="title" idx="9" hasCustomPrompt="1"/>
          </p:nvPr>
        </p:nvSpPr>
        <p:spPr>
          <a:xfrm>
            <a:off x="6501828" y="2666691"/>
            <a:ext cx="1652100" cy="45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500"/>
            </a:lvl1pPr>
            <a:lvl2pPr lvl="1" algn="ctr" rtl="0">
              <a:spcBef>
                <a:spcPts val="0"/>
              </a:spcBef>
              <a:spcAft>
                <a:spcPts val="0"/>
              </a:spcAft>
              <a:buClr>
                <a:schemeClr val="accent2"/>
              </a:buClr>
              <a:buSzPts val="4800"/>
              <a:buNone/>
              <a:defRPr sz="4800">
                <a:solidFill>
                  <a:schemeClr val="accent2"/>
                </a:solidFill>
              </a:defRPr>
            </a:lvl2pPr>
            <a:lvl3pPr lvl="2" algn="ctr" rtl="0">
              <a:spcBef>
                <a:spcPts val="0"/>
              </a:spcBef>
              <a:spcAft>
                <a:spcPts val="0"/>
              </a:spcAft>
              <a:buClr>
                <a:schemeClr val="accent2"/>
              </a:buClr>
              <a:buSzPts val="4800"/>
              <a:buNone/>
              <a:defRPr sz="4800">
                <a:solidFill>
                  <a:schemeClr val="accent2"/>
                </a:solidFill>
              </a:defRPr>
            </a:lvl3pPr>
            <a:lvl4pPr lvl="3" algn="ctr" rtl="0">
              <a:spcBef>
                <a:spcPts val="0"/>
              </a:spcBef>
              <a:spcAft>
                <a:spcPts val="0"/>
              </a:spcAft>
              <a:buClr>
                <a:schemeClr val="accent2"/>
              </a:buClr>
              <a:buSzPts val="4800"/>
              <a:buNone/>
              <a:defRPr sz="4800">
                <a:solidFill>
                  <a:schemeClr val="accent2"/>
                </a:solidFill>
              </a:defRPr>
            </a:lvl4pPr>
            <a:lvl5pPr lvl="4" algn="ctr" rtl="0">
              <a:spcBef>
                <a:spcPts val="0"/>
              </a:spcBef>
              <a:spcAft>
                <a:spcPts val="0"/>
              </a:spcAft>
              <a:buClr>
                <a:schemeClr val="accent2"/>
              </a:buClr>
              <a:buSzPts val="4800"/>
              <a:buNone/>
              <a:defRPr sz="4800">
                <a:solidFill>
                  <a:schemeClr val="accent2"/>
                </a:solidFill>
              </a:defRPr>
            </a:lvl5pPr>
            <a:lvl6pPr lvl="5" algn="ctr" rtl="0">
              <a:spcBef>
                <a:spcPts val="0"/>
              </a:spcBef>
              <a:spcAft>
                <a:spcPts val="0"/>
              </a:spcAft>
              <a:buClr>
                <a:schemeClr val="accent2"/>
              </a:buClr>
              <a:buSzPts val="4800"/>
              <a:buNone/>
              <a:defRPr sz="4800">
                <a:solidFill>
                  <a:schemeClr val="accent2"/>
                </a:solidFill>
              </a:defRPr>
            </a:lvl6pPr>
            <a:lvl7pPr lvl="6" algn="ctr" rtl="0">
              <a:spcBef>
                <a:spcPts val="0"/>
              </a:spcBef>
              <a:spcAft>
                <a:spcPts val="0"/>
              </a:spcAft>
              <a:buClr>
                <a:schemeClr val="accent2"/>
              </a:buClr>
              <a:buSzPts val="4800"/>
              <a:buNone/>
              <a:defRPr sz="4800">
                <a:solidFill>
                  <a:schemeClr val="accent2"/>
                </a:solidFill>
              </a:defRPr>
            </a:lvl7pPr>
            <a:lvl8pPr lvl="7" algn="ctr" rtl="0">
              <a:spcBef>
                <a:spcPts val="0"/>
              </a:spcBef>
              <a:spcAft>
                <a:spcPts val="0"/>
              </a:spcAft>
              <a:buClr>
                <a:schemeClr val="accent2"/>
              </a:buClr>
              <a:buSzPts val="4800"/>
              <a:buNone/>
              <a:defRPr sz="4800">
                <a:solidFill>
                  <a:schemeClr val="accent2"/>
                </a:solidFill>
              </a:defRPr>
            </a:lvl8pPr>
            <a:lvl9pPr lvl="8" algn="ctr" rtl="0">
              <a:spcBef>
                <a:spcPts val="0"/>
              </a:spcBef>
              <a:spcAft>
                <a:spcPts val="0"/>
              </a:spcAft>
              <a:buClr>
                <a:schemeClr val="accent2"/>
              </a:buClr>
              <a:buSzPts val="4800"/>
              <a:buNone/>
              <a:defRPr sz="4800">
                <a:solidFill>
                  <a:schemeClr val="accent2"/>
                </a:solidFill>
              </a:defRPr>
            </a:lvl9pPr>
          </a:lstStyle>
          <a:p>
            <a:r>
              <a:t>xx%</a:t>
            </a:r>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matchingName="Title only 1">
  <p:cSld name="CUSTOM_7">
    <p:spTree>
      <p:nvGrpSpPr>
        <p:cNvPr id="1" name="Shape 1115"/>
        <p:cNvGrpSpPr/>
        <p:nvPr/>
      </p:nvGrpSpPr>
      <p:grpSpPr>
        <a:xfrm>
          <a:off x="0" y="0"/>
          <a:ext cx="0" cy="0"/>
          <a:chOff x="0" y="0"/>
          <a:chExt cx="0" cy="0"/>
        </a:xfrm>
      </p:grpSpPr>
      <p:sp>
        <p:nvSpPr>
          <p:cNvPr id="1116" name="Google Shape;1116;p245"/>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matchingName="Thanks">
  <p:cSld name="CUSTOM_8">
    <p:bg>
      <p:bgPr>
        <a:solidFill>
          <a:schemeClr val="lt2"/>
        </a:solidFill>
        <a:effectLst/>
      </p:bgPr>
    </p:bg>
    <p:spTree>
      <p:nvGrpSpPr>
        <p:cNvPr id="1" name="Shape 1117"/>
        <p:cNvGrpSpPr/>
        <p:nvPr/>
      </p:nvGrpSpPr>
      <p:grpSpPr>
        <a:xfrm>
          <a:off x="0" y="0"/>
          <a:ext cx="0" cy="0"/>
          <a:chOff x="0" y="0"/>
          <a:chExt cx="0" cy="0"/>
        </a:xfrm>
      </p:grpSpPr>
      <p:sp>
        <p:nvSpPr>
          <p:cNvPr id="1118" name="Google Shape;1118;p246"/>
          <p:cNvSpPr txBox="1">
            <a:spLocks noGrp="1"/>
          </p:cNvSpPr>
          <p:nvPr>
            <p:ph type="ctrTitle"/>
          </p:nvPr>
        </p:nvSpPr>
        <p:spPr>
          <a:xfrm>
            <a:off x="3960137" y="537368"/>
            <a:ext cx="4467300" cy="99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500">
                <a:solidFill>
                  <a:schemeClr val="lt1"/>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19" name="Google Shape;1119;p246"/>
          <p:cNvSpPr txBox="1">
            <a:spLocks noGrp="1"/>
          </p:cNvSpPr>
          <p:nvPr>
            <p:ph type="subTitle" idx="1"/>
          </p:nvPr>
        </p:nvSpPr>
        <p:spPr>
          <a:xfrm>
            <a:off x="4046837" y="1672882"/>
            <a:ext cx="4293900" cy="130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1400"/>
              <a:buNone/>
              <a:defRPr>
                <a:solidFill>
                  <a:schemeClr val="lt1"/>
                </a:solidFill>
              </a:defRPr>
            </a:lvl1pPr>
            <a:lvl2pPr lvl="1" algn="ctr" rtl="0">
              <a:lnSpc>
                <a:spcPct val="100000"/>
              </a:lnSpc>
              <a:spcBef>
                <a:spcPts val="0"/>
              </a:spcBef>
              <a:spcAft>
                <a:spcPts val="0"/>
              </a:spcAft>
              <a:buClr>
                <a:schemeClr val="lt1"/>
              </a:buClr>
              <a:buSzPts val="1800"/>
              <a:buNone/>
              <a:defRPr sz="1800">
                <a:solidFill>
                  <a:schemeClr val="lt1"/>
                </a:solidFill>
              </a:defRPr>
            </a:lvl2pPr>
            <a:lvl3pPr lvl="2" algn="ctr" rtl="0">
              <a:lnSpc>
                <a:spcPct val="100000"/>
              </a:lnSpc>
              <a:spcBef>
                <a:spcPts val="0"/>
              </a:spcBef>
              <a:spcAft>
                <a:spcPts val="0"/>
              </a:spcAft>
              <a:buClr>
                <a:schemeClr val="lt1"/>
              </a:buClr>
              <a:buSzPts val="1800"/>
              <a:buNone/>
              <a:defRPr sz="1800">
                <a:solidFill>
                  <a:schemeClr val="lt1"/>
                </a:solidFill>
              </a:defRPr>
            </a:lvl3pPr>
            <a:lvl4pPr lvl="3" algn="ctr" rtl="0">
              <a:lnSpc>
                <a:spcPct val="100000"/>
              </a:lnSpc>
              <a:spcBef>
                <a:spcPts val="0"/>
              </a:spcBef>
              <a:spcAft>
                <a:spcPts val="0"/>
              </a:spcAft>
              <a:buClr>
                <a:schemeClr val="lt1"/>
              </a:buClr>
              <a:buSzPts val="1800"/>
              <a:buNone/>
              <a:defRPr sz="1800">
                <a:solidFill>
                  <a:schemeClr val="lt1"/>
                </a:solidFill>
              </a:defRPr>
            </a:lvl4pPr>
            <a:lvl5pPr lvl="4" algn="ctr" rtl="0">
              <a:lnSpc>
                <a:spcPct val="100000"/>
              </a:lnSpc>
              <a:spcBef>
                <a:spcPts val="0"/>
              </a:spcBef>
              <a:spcAft>
                <a:spcPts val="0"/>
              </a:spcAft>
              <a:buClr>
                <a:schemeClr val="lt1"/>
              </a:buClr>
              <a:buSzPts val="1800"/>
              <a:buNone/>
              <a:defRPr sz="1800">
                <a:solidFill>
                  <a:schemeClr val="lt1"/>
                </a:solidFill>
              </a:defRPr>
            </a:lvl5pPr>
            <a:lvl6pPr lvl="5" algn="ctr" rtl="0">
              <a:lnSpc>
                <a:spcPct val="100000"/>
              </a:lnSpc>
              <a:spcBef>
                <a:spcPts val="0"/>
              </a:spcBef>
              <a:spcAft>
                <a:spcPts val="0"/>
              </a:spcAft>
              <a:buClr>
                <a:schemeClr val="lt1"/>
              </a:buClr>
              <a:buSzPts val="1800"/>
              <a:buNone/>
              <a:defRPr sz="1800">
                <a:solidFill>
                  <a:schemeClr val="lt1"/>
                </a:solidFill>
              </a:defRPr>
            </a:lvl6pPr>
            <a:lvl7pPr lvl="6" algn="ctr" rtl="0">
              <a:lnSpc>
                <a:spcPct val="100000"/>
              </a:lnSpc>
              <a:spcBef>
                <a:spcPts val="0"/>
              </a:spcBef>
              <a:spcAft>
                <a:spcPts val="0"/>
              </a:spcAft>
              <a:buClr>
                <a:schemeClr val="lt1"/>
              </a:buClr>
              <a:buSzPts val="1800"/>
              <a:buNone/>
              <a:defRPr sz="1800">
                <a:solidFill>
                  <a:schemeClr val="lt1"/>
                </a:solidFill>
              </a:defRPr>
            </a:lvl7pPr>
            <a:lvl8pPr lvl="7" algn="ctr" rtl="0">
              <a:lnSpc>
                <a:spcPct val="100000"/>
              </a:lnSpc>
              <a:spcBef>
                <a:spcPts val="0"/>
              </a:spcBef>
              <a:spcAft>
                <a:spcPts val="0"/>
              </a:spcAft>
              <a:buClr>
                <a:schemeClr val="lt1"/>
              </a:buClr>
              <a:buSzPts val="1800"/>
              <a:buNone/>
              <a:defRPr sz="1800">
                <a:solidFill>
                  <a:schemeClr val="lt1"/>
                </a:solidFill>
              </a:defRPr>
            </a:lvl8pPr>
            <a:lvl9pPr lvl="8" algn="ctr" rtl="0">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120" name="Google Shape;1120;p246"/>
          <p:cNvSpPr txBox="1">
            <a:spLocks noGrp="1"/>
          </p:cNvSpPr>
          <p:nvPr>
            <p:ph type="subTitle" idx="2"/>
          </p:nvPr>
        </p:nvSpPr>
        <p:spPr>
          <a:xfrm>
            <a:off x="4463376" y="3667400"/>
            <a:ext cx="3460800" cy="304200"/>
          </a:xfrm>
          <a:prstGeom prst="rect">
            <a:avLst/>
          </a:prstGeom>
        </p:spPr>
        <p:txBody>
          <a:bodyPr spcFirstLastPara="1" wrap="square" lIns="91425" tIns="91425" rIns="91425" bIns="91425" anchor="ctr" anchorCtr="0">
            <a:noAutofit/>
          </a:bodyPr>
          <a:lstStyle>
            <a:lvl1pPr lvl="0" algn="ctr" rtl="0">
              <a:lnSpc>
                <a:spcPct val="100000"/>
              </a:lnSpc>
              <a:spcBef>
                <a:spcPts val="300"/>
              </a:spcBef>
              <a:spcAft>
                <a:spcPts val="0"/>
              </a:spcAft>
              <a:buSzPts val="1400"/>
              <a:buNone/>
              <a:defRPr sz="12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1" name="Google Shape;1121;p246"/>
          <p:cNvSpPr txBox="1"/>
          <p:nvPr/>
        </p:nvSpPr>
        <p:spPr>
          <a:xfrm>
            <a:off x="4087775" y="4039200"/>
            <a:ext cx="4212000" cy="564900"/>
          </a:xfrm>
          <a:prstGeom prst="rect">
            <a:avLst/>
          </a:prstGeom>
          <a:noFill/>
          <a:ln>
            <a:noFill/>
          </a:ln>
        </p:spPr>
        <p:txBody>
          <a:bodyPr spcFirstLastPara="1" wrap="square" lIns="182875" tIns="0" rIns="182875" bIns="0" anchor="b" anchorCtr="0">
            <a:noAutofit/>
          </a:bodyPr>
          <a:lstStyle/>
          <a:p>
            <a:pPr marL="0" lvl="0" indent="0" algn="ctr" rtl="0">
              <a:lnSpc>
                <a:spcPct val="100000"/>
              </a:lnSpc>
              <a:spcBef>
                <a:spcPts val="300"/>
              </a:spcBef>
              <a:spcAft>
                <a:spcPts val="0"/>
              </a:spcAft>
              <a:buNone/>
            </a:pPr>
            <a:r>
              <a:rPr lang="en" sz="900">
                <a:solidFill>
                  <a:schemeClr val="accent2"/>
                </a:solidFill>
                <a:latin typeface="Poppins Light"/>
                <a:ea typeface="Poppins Light"/>
                <a:cs typeface="Poppins Light"/>
                <a:sym typeface="Poppins Light"/>
              </a:rPr>
              <a:t>CREDITS: This presentation template was created by </a:t>
            </a:r>
            <a:r>
              <a:rPr lang="en" sz="900">
                <a:solidFill>
                  <a:schemeClr val="accent2"/>
                </a:solidFill>
                <a:uFill>
                  <a:noFill/>
                </a:uFill>
                <a:latin typeface="Poppins Light"/>
                <a:ea typeface="Poppins Light"/>
                <a:cs typeface="Poppins Light"/>
                <a:sym typeface="Poppins Light"/>
                <a:hlinkClick r:id="rId2">
                  <a:extLst>
                    <a:ext uri="{A12FA001-AC4F-418D-AE19-62706E023703}">
                      <ahyp:hlinkClr xmlns:ahyp="http://schemas.microsoft.com/office/drawing/2018/hyperlinkcolor" val="tx"/>
                    </a:ext>
                  </a:extLst>
                </a:hlinkClick>
              </a:rPr>
              <a:t>Slidesgo</a:t>
            </a:r>
            <a:r>
              <a:rPr lang="en" sz="900">
                <a:solidFill>
                  <a:schemeClr val="accent2"/>
                </a:solidFill>
                <a:latin typeface="Poppins Light"/>
                <a:ea typeface="Poppins Light"/>
                <a:cs typeface="Poppins Light"/>
                <a:sym typeface="Poppins Light"/>
              </a:rPr>
              <a:t>, and includes icons by </a:t>
            </a:r>
            <a:r>
              <a:rPr lang="en" sz="900">
                <a:solidFill>
                  <a:schemeClr val="accent2"/>
                </a:solidFill>
                <a:uFill>
                  <a:noFill/>
                </a:uFill>
                <a:latin typeface="Poppins Light"/>
                <a:ea typeface="Poppins Light"/>
                <a:cs typeface="Poppins Light"/>
                <a:sym typeface="Poppins Light"/>
                <a:hlinkClick r:id="rId3">
                  <a:extLst>
                    <a:ext uri="{A12FA001-AC4F-418D-AE19-62706E023703}">
                      <ahyp:hlinkClr xmlns:ahyp="http://schemas.microsoft.com/office/drawing/2018/hyperlinkcolor" val="tx"/>
                    </a:ext>
                  </a:extLst>
                </a:hlinkClick>
              </a:rPr>
              <a:t>Flaticon</a:t>
            </a:r>
            <a:r>
              <a:rPr lang="en" sz="900">
                <a:solidFill>
                  <a:schemeClr val="accent2"/>
                </a:solidFill>
                <a:latin typeface="Poppins Light"/>
                <a:ea typeface="Poppins Light"/>
                <a:cs typeface="Poppins Light"/>
                <a:sym typeface="Poppins Light"/>
              </a:rPr>
              <a:t> and infographics &amp; images by </a:t>
            </a:r>
            <a:r>
              <a:rPr lang="en" sz="900">
                <a:solidFill>
                  <a:schemeClr val="accent2"/>
                </a:solidFill>
                <a:uFill>
                  <a:noFill/>
                </a:uFill>
                <a:latin typeface="Poppins Light"/>
                <a:ea typeface="Poppins Light"/>
                <a:cs typeface="Poppins Light"/>
                <a:sym typeface="Poppins Light"/>
                <a:hlinkClick r:id="rId4">
                  <a:extLst>
                    <a:ext uri="{A12FA001-AC4F-418D-AE19-62706E023703}">
                      <ahyp:hlinkClr xmlns:ahyp="http://schemas.microsoft.com/office/drawing/2018/hyperlinkcolor" val="tx"/>
                    </a:ext>
                  </a:extLst>
                </a:hlinkClick>
              </a:rPr>
              <a:t>Freepik</a:t>
            </a:r>
            <a:endParaRPr sz="900">
              <a:solidFill>
                <a:schemeClr val="accent2"/>
              </a:solidFill>
              <a:latin typeface="Poppins Light"/>
              <a:ea typeface="Poppins Light"/>
              <a:cs typeface="Poppins Light"/>
              <a:sym typeface="Poppins Light"/>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0"/>
        <p:cNvGrpSpPr/>
        <p:nvPr/>
      </p:nvGrpSpPr>
      <p:grpSpPr>
        <a:xfrm>
          <a:off x="0" y="0"/>
          <a:ext cx="0" cy="0"/>
          <a:chOff x="0" y="0"/>
          <a:chExt cx="0" cy="0"/>
        </a:xfrm>
      </p:grpSpPr>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matchingName="Background">
  <p:cSld name="CUSTOM_13">
    <p:spTree>
      <p:nvGrpSpPr>
        <p:cNvPr id="1" name="Shape 1122"/>
        <p:cNvGrpSpPr/>
        <p:nvPr/>
      </p:nvGrpSpPr>
      <p:grpSpPr>
        <a:xfrm>
          <a:off x="0" y="0"/>
          <a:ext cx="0" cy="0"/>
          <a:chOff x="0" y="0"/>
          <a:chExt cx="0" cy="0"/>
        </a:xfrm>
      </p:grpSpPr>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matchingName="Background 1">
  <p:cSld name="CUSTOM_14">
    <p:bg>
      <p:bgPr>
        <a:solidFill>
          <a:schemeClr val="lt2"/>
        </a:solidFill>
        <a:effectLst/>
      </p:bgPr>
    </p:bg>
    <p:spTree>
      <p:nvGrpSpPr>
        <p:cNvPr id="1" name="Shape 1123"/>
        <p:cNvGrpSpPr/>
        <p:nvPr/>
      </p:nvGrpSpPr>
      <p:grpSpPr>
        <a:xfrm>
          <a:off x="0" y="0"/>
          <a:ext cx="0" cy="0"/>
          <a:chOff x="0" y="0"/>
          <a:chExt cx="0" cy="0"/>
        </a:xfrm>
      </p:grpSpPr>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matchingName="Main point 1">
  <p:cSld name="MAIN_POINT_1_1">
    <p:bg>
      <p:bgPr>
        <a:solidFill>
          <a:schemeClr val="lt2"/>
        </a:solidFill>
        <a:effectLst/>
      </p:bgPr>
    </p:bg>
    <p:spTree>
      <p:nvGrpSpPr>
        <p:cNvPr id="1" name="Shape 1124"/>
        <p:cNvGrpSpPr/>
        <p:nvPr/>
      </p:nvGrpSpPr>
      <p:grpSpPr>
        <a:xfrm>
          <a:off x="0" y="0"/>
          <a:ext cx="0" cy="0"/>
          <a:chOff x="0" y="0"/>
          <a:chExt cx="0" cy="0"/>
        </a:xfrm>
      </p:grpSpPr>
      <p:sp>
        <p:nvSpPr>
          <p:cNvPr id="1125" name="Google Shape;1125;p249"/>
          <p:cNvSpPr txBox="1">
            <a:spLocks noGrp="1"/>
          </p:cNvSpPr>
          <p:nvPr>
            <p:ph type="title"/>
          </p:nvPr>
        </p:nvSpPr>
        <p:spPr>
          <a:xfrm>
            <a:off x="490250" y="526350"/>
            <a:ext cx="5604000" cy="4090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5400"/>
              <a:buNone/>
              <a:defRPr sz="5400">
                <a:solidFill>
                  <a:schemeClr val="accent1"/>
                </a:solidFill>
              </a:defRPr>
            </a:lvl1pPr>
            <a:lvl2pPr lvl="1" rtl="0">
              <a:spcBef>
                <a:spcPts val="0"/>
              </a:spcBef>
              <a:spcAft>
                <a:spcPts val="0"/>
              </a:spcAft>
              <a:buClr>
                <a:schemeClr val="accent1"/>
              </a:buClr>
              <a:buSzPts val="5400"/>
              <a:buNone/>
              <a:defRPr sz="5400">
                <a:solidFill>
                  <a:schemeClr val="accent1"/>
                </a:solidFill>
              </a:defRPr>
            </a:lvl2pPr>
            <a:lvl3pPr lvl="2" rtl="0">
              <a:spcBef>
                <a:spcPts val="0"/>
              </a:spcBef>
              <a:spcAft>
                <a:spcPts val="0"/>
              </a:spcAft>
              <a:buClr>
                <a:schemeClr val="accent1"/>
              </a:buClr>
              <a:buSzPts val="5400"/>
              <a:buNone/>
              <a:defRPr sz="5400">
                <a:solidFill>
                  <a:schemeClr val="accent1"/>
                </a:solidFill>
              </a:defRPr>
            </a:lvl3pPr>
            <a:lvl4pPr lvl="3" rtl="0">
              <a:spcBef>
                <a:spcPts val="0"/>
              </a:spcBef>
              <a:spcAft>
                <a:spcPts val="0"/>
              </a:spcAft>
              <a:buClr>
                <a:schemeClr val="accent1"/>
              </a:buClr>
              <a:buSzPts val="5400"/>
              <a:buNone/>
              <a:defRPr sz="5400">
                <a:solidFill>
                  <a:schemeClr val="accent1"/>
                </a:solidFill>
              </a:defRPr>
            </a:lvl4pPr>
            <a:lvl5pPr lvl="4" rtl="0">
              <a:spcBef>
                <a:spcPts val="0"/>
              </a:spcBef>
              <a:spcAft>
                <a:spcPts val="0"/>
              </a:spcAft>
              <a:buClr>
                <a:schemeClr val="accent1"/>
              </a:buClr>
              <a:buSzPts val="5400"/>
              <a:buNone/>
              <a:defRPr sz="5400">
                <a:solidFill>
                  <a:schemeClr val="accent1"/>
                </a:solidFill>
              </a:defRPr>
            </a:lvl5pPr>
            <a:lvl6pPr lvl="5" rtl="0">
              <a:spcBef>
                <a:spcPts val="0"/>
              </a:spcBef>
              <a:spcAft>
                <a:spcPts val="0"/>
              </a:spcAft>
              <a:buClr>
                <a:schemeClr val="accent1"/>
              </a:buClr>
              <a:buSzPts val="5400"/>
              <a:buNone/>
              <a:defRPr sz="5400">
                <a:solidFill>
                  <a:schemeClr val="accent1"/>
                </a:solidFill>
              </a:defRPr>
            </a:lvl6pPr>
            <a:lvl7pPr lvl="6" rtl="0">
              <a:spcBef>
                <a:spcPts val="0"/>
              </a:spcBef>
              <a:spcAft>
                <a:spcPts val="0"/>
              </a:spcAft>
              <a:buClr>
                <a:schemeClr val="accent1"/>
              </a:buClr>
              <a:buSzPts val="5400"/>
              <a:buNone/>
              <a:defRPr sz="5400">
                <a:solidFill>
                  <a:schemeClr val="accent1"/>
                </a:solidFill>
              </a:defRPr>
            </a:lvl7pPr>
            <a:lvl8pPr lvl="7" rtl="0">
              <a:spcBef>
                <a:spcPts val="0"/>
              </a:spcBef>
              <a:spcAft>
                <a:spcPts val="0"/>
              </a:spcAft>
              <a:buClr>
                <a:schemeClr val="accent1"/>
              </a:buClr>
              <a:buSzPts val="5400"/>
              <a:buNone/>
              <a:defRPr sz="5400">
                <a:solidFill>
                  <a:schemeClr val="accent1"/>
                </a:solidFill>
              </a:defRPr>
            </a:lvl8pPr>
            <a:lvl9pPr lvl="8" rtl="0">
              <a:spcBef>
                <a:spcPts val="0"/>
              </a:spcBef>
              <a:spcAft>
                <a:spcPts val="0"/>
              </a:spcAft>
              <a:buClr>
                <a:schemeClr val="accent1"/>
              </a:buClr>
              <a:buSzPts val="5400"/>
              <a:buNone/>
              <a:defRPr sz="5400">
                <a:solidFill>
                  <a:schemeClr val="accent1"/>
                </a:solidFill>
              </a:defRPr>
            </a:lvl9pPr>
          </a:lstStyle>
          <a:p>
            <a:endParaRPr/>
          </a:p>
        </p:txBody>
      </p:sp>
      <p:sp>
        <p:nvSpPr>
          <p:cNvPr id="1126" name="Google Shape;1126;p24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matchingName="BIG Title slide 1 1">
  <p:cSld name="TITLE_1_1">
    <p:bg>
      <p:bgPr>
        <a:solidFill>
          <a:srgbClr val="2D2929"/>
        </a:solidFill>
        <a:effectLst/>
      </p:bgPr>
    </p:bg>
    <p:spTree>
      <p:nvGrpSpPr>
        <p:cNvPr id="1" name="Shape 1127"/>
        <p:cNvGrpSpPr/>
        <p:nvPr/>
      </p:nvGrpSpPr>
      <p:grpSpPr>
        <a:xfrm>
          <a:off x="0" y="0"/>
          <a:ext cx="0" cy="0"/>
          <a:chOff x="0" y="0"/>
          <a:chExt cx="0" cy="0"/>
        </a:xfrm>
      </p:grpSpPr>
      <p:sp>
        <p:nvSpPr>
          <p:cNvPr id="1128" name="Google Shape;1128;p250"/>
          <p:cNvSpPr txBox="1">
            <a:spLocks noGrp="1"/>
          </p:cNvSpPr>
          <p:nvPr>
            <p:ph type="ctrTitle"/>
          </p:nvPr>
        </p:nvSpPr>
        <p:spPr>
          <a:xfrm>
            <a:off x="342900" y="1601663"/>
            <a:ext cx="8458200" cy="1431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7200"/>
              <a:buNone/>
              <a:defRPr sz="7200" b="1">
                <a:solidFill>
                  <a:schemeClr val="lt2"/>
                </a:solidFill>
              </a:defRPr>
            </a:lvl1pPr>
            <a:lvl2pPr lvl="1" algn="ctr" rtl="0">
              <a:spcBef>
                <a:spcPts val="0"/>
              </a:spcBef>
              <a:spcAft>
                <a:spcPts val="0"/>
              </a:spcAft>
              <a:buClr>
                <a:schemeClr val="lt2"/>
              </a:buClr>
              <a:buSzPts val="6000"/>
              <a:buNone/>
              <a:defRPr sz="6000">
                <a:solidFill>
                  <a:schemeClr val="lt2"/>
                </a:solidFill>
              </a:defRPr>
            </a:lvl2pPr>
            <a:lvl3pPr lvl="2" algn="ctr" rtl="0">
              <a:spcBef>
                <a:spcPts val="0"/>
              </a:spcBef>
              <a:spcAft>
                <a:spcPts val="0"/>
              </a:spcAft>
              <a:buClr>
                <a:schemeClr val="lt2"/>
              </a:buClr>
              <a:buSzPts val="6000"/>
              <a:buNone/>
              <a:defRPr sz="6000">
                <a:solidFill>
                  <a:schemeClr val="lt2"/>
                </a:solidFill>
              </a:defRPr>
            </a:lvl3pPr>
            <a:lvl4pPr lvl="3" algn="ctr" rtl="0">
              <a:spcBef>
                <a:spcPts val="0"/>
              </a:spcBef>
              <a:spcAft>
                <a:spcPts val="0"/>
              </a:spcAft>
              <a:buClr>
                <a:schemeClr val="lt2"/>
              </a:buClr>
              <a:buSzPts val="6000"/>
              <a:buNone/>
              <a:defRPr sz="6000">
                <a:solidFill>
                  <a:schemeClr val="lt2"/>
                </a:solidFill>
              </a:defRPr>
            </a:lvl4pPr>
            <a:lvl5pPr lvl="4" algn="ctr" rtl="0">
              <a:spcBef>
                <a:spcPts val="0"/>
              </a:spcBef>
              <a:spcAft>
                <a:spcPts val="0"/>
              </a:spcAft>
              <a:buClr>
                <a:schemeClr val="lt2"/>
              </a:buClr>
              <a:buSzPts val="6000"/>
              <a:buNone/>
              <a:defRPr sz="6000">
                <a:solidFill>
                  <a:schemeClr val="lt2"/>
                </a:solidFill>
              </a:defRPr>
            </a:lvl5pPr>
            <a:lvl6pPr lvl="5" algn="ctr" rtl="0">
              <a:spcBef>
                <a:spcPts val="0"/>
              </a:spcBef>
              <a:spcAft>
                <a:spcPts val="0"/>
              </a:spcAft>
              <a:buClr>
                <a:schemeClr val="lt2"/>
              </a:buClr>
              <a:buSzPts val="6000"/>
              <a:buNone/>
              <a:defRPr sz="6000">
                <a:solidFill>
                  <a:schemeClr val="lt2"/>
                </a:solidFill>
              </a:defRPr>
            </a:lvl6pPr>
            <a:lvl7pPr lvl="6" algn="ctr" rtl="0">
              <a:spcBef>
                <a:spcPts val="0"/>
              </a:spcBef>
              <a:spcAft>
                <a:spcPts val="0"/>
              </a:spcAft>
              <a:buClr>
                <a:schemeClr val="lt2"/>
              </a:buClr>
              <a:buSzPts val="6000"/>
              <a:buNone/>
              <a:defRPr sz="6000">
                <a:solidFill>
                  <a:schemeClr val="lt2"/>
                </a:solidFill>
              </a:defRPr>
            </a:lvl7pPr>
            <a:lvl8pPr lvl="7" algn="ctr" rtl="0">
              <a:spcBef>
                <a:spcPts val="0"/>
              </a:spcBef>
              <a:spcAft>
                <a:spcPts val="0"/>
              </a:spcAft>
              <a:buClr>
                <a:schemeClr val="lt2"/>
              </a:buClr>
              <a:buSzPts val="6000"/>
              <a:buNone/>
              <a:defRPr sz="6000">
                <a:solidFill>
                  <a:schemeClr val="lt2"/>
                </a:solidFill>
              </a:defRPr>
            </a:lvl8pPr>
            <a:lvl9pPr lvl="8" algn="ctr" rtl="0">
              <a:spcBef>
                <a:spcPts val="0"/>
              </a:spcBef>
              <a:spcAft>
                <a:spcPts val="0"/>
              </a:spcAft>
              <a:buClr>
                <a:schemeClr val="lt2"/>
              </a:buClr>
              <a:buSzPts val="6000"/>
              <a:buNone/>
              <a:defRPr sz="6000">
                <a:solidFill>
                  <a:schemeClr val="lt2"/>
                </a:solidFill>
              </a:defRPr>
            </a:lvl9pPr>
          </a:lstStyle>
          <a:p>
            <a:endParaRPr/>
          </a:p>
        </p:txBody>
      </p:sp>
      <p:cxnSp>
        <p:nvCxnSpPr>
          <p:cNvPr id="1129" name="Google Shape;1129;p250"/>
          <p:cNvCxnSpPr/>
          <p:nvPr/>
        </p:nvCxnSpPr>
        <p:spPr>
          <a:xfrm>
            <a:off x="8898900" y="-70075"/>
            <a:ext cx="0" cy="2294700"/>
          </a:xfrm>
          <a:prstGeom prst="straightConnector1">
            <a:avLst/>
          </a:prstGeom>
          <a:noFill/>
          <a:ln w="28575" cap="flat" cmpd="sng">
            <a:solidFill>
              <a:srgbClr val="F4EFEA"/>
            </a:solidFill>
            <a:prstDash val="solid"/>
            <a:round/>
            <a:headEnd type="none" w="med" len="med"/>
            <a:tailEnd type="none" w="med" len="med"/>
          </a:ln>
        </p:spPr>
      </p:cxnSp>
      <p:sp>
        <p:nvSpPr>
          <p:cNvPr id="1130" name="Google Shape;1130;p250"/>
          <p:cNvSpPr txBox="1">
            <a:spLocks noGrp="1"/>
          </p:cNvSpPr>
          <p:nvPr>
            <p:ph type="ctrTitle" idx="2"/>
          </p:nvPr>
        </p:nvSpPr>
        <p:spPr>
          <a:xfrm rot="5400000">
            <a:off x="6685800" y="2283675"/>
            <a:ext cx="4426200" cy="1956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4EFEA"/>
              </a:buClr>
              <a:buSzPts val="1100"/>
              <a:buNone/>
              <a:defRPr sz="1100" b="1">
                <a:solidFill>
                  <a:srgbClr val="F4EFEA"/>
                </a:solidFill>
              </a:defRPr>
            </a:lvl1pPr>
            <a:lvl2pPr lvl="1" algn="r" rtl="0">
              <a:spcBef>
                <a:spcPts val="0"/>
              </a:spcBef>
              <a:spcAft>
                <a:spcPts val="0"/>
              </a:spcAft>
              <a:buClr>
                <a:srgbClr val="434343"/>
              </a:buClr>
              <a:buSzPts val="6000"/>
              <a:buNone/>
              <a:defRPr sz="6000">
                <a:solidFill>
                  <a:srgbClr val="434343"/>
                </a:solidFill>
              </a:defRPr>
            </a:lvl2pPr>
            <a:lvl3pPr lvl="2" algn="r" rtl="0">
              <a:spcBef>
                <a:spcPts val="0"/>
              </a:spcBef>
              <a:spcAft>
                <a:spcPts val="0"/>
              </a:spcAft>
              <a:buClr>
                <a:srgbClr val="434343"/>
              </a:buClr>
              <a:buSzPts val="6000"/>
              <a:buNone/>
              <a:defRPr sz="6000">
                <a:solidFill>
                  <a:srgbClr val="434343"/>
                </a:solidFill>
              </a:defRPr>
            </a:lvl3pPr>
            <a:lvl4pPr lvl="3" algn="r" rtl="0">
              <a:spcBef>
                <a:spcPts val="0"/>
              </a:spcBef>
              <a:spcAft>
                <a:spcPts val="0"/>
              </a:spcAft>
              <a:buClr>
                <a:srgbClr val="434343"/>
              </a:buClr>
              <a:buSzPts val="6000"/>
              <a:buNone/>
              <a:defRPr sz="6000">
                <a:solidFill>
                  <a:srgbClr val="434343"/>
                </a:solidFill>
              </a:defRPr>
            </a:lvl4pPr>
            <a:lvl5pPr lvl="4" algn="r" rtl="0">
              <a:spcBef>
                <a:spcPts val="0"/>
              </a:spcBef>
              <a:spcAft>
                <a:spcPts val="0"/>
              </a:spcAft>
              <a:buClr>
                <a:srgbClr val="434343"/>
              </a:buClr>
              <a:buSzPts val="6000"/>
              <a:buNone/>
              <a:defRPr sz="6000">
                <a:solidFill>
                  <a:srgbClr val="434343"/>
                </a:solidFill>
              </a:defRPr>
            </a:lvl5pPr>
            <a:lvl6pPr lvl="5" algn="r" rtl="0">
              <a:spcBef>
                <a:spcPts val="0"/>
              </a:spcBef>
              <a:spcAft>
                <a:spcPts val="0"/>
              </a:spcAft>
              <a:buClr>
                <a:srgbClr val="434343"/>
              </a:buClr>
              <a:buSzPts val="6000"/>
              <a:buNone/>
              <a:defRPr sz="6000">
                <a:solidFill>
                  <a:srgbClr val="434343"/>
                </a:solidFill>
              </a:defRPr>
            </a:lvl6pPr>
            <a:lvl7pPr lvl="6" algn="r" rtl="0">
              <a:spcBef>
                <a:spcPts val="0"/>
              </a:spcBef>
              <a:spcAft>
                <a:spcPts val="0"/>
              </a:spcAft>
              <a:buClr>
                <a:srgbClr val="434343"/>
              </a:buClr>
              <a:buSzPts val="6000"/>
              <a:buNone/>
              <a:defRPr sz="6000">
                <a:solidFill>
                  <a:srgbClr val="434343"/>
                </a:solidFill>
              </a:defRPr>
            </a:lvl7pPr>
            <a:lvl8pPr lvl="7" algn="r" rtl="0">
              <a:spcBef>
                <a:spcPts val="0"/>
              </a:spcBef>
              <a:spcAft>
                <a:spcPts val="0"/>
              </a:spcAft>
              <a:buClr>
                <a:srgbClr val="434343"/>
              </a:buClr>
              <a:buSzPts val="6000"/>
              <a:buNone/>
              <a:defRPr sz="6000">
                <a:solidFill>
                  <a:srgbClr val="434343"/>
                </a:solidFill>
              </a:defRPr>
            </a:lvl8pPr>
            <a:lvl9pPr lvl="8" algn="r" rtl="0">
              <a:spcBef>
                <a:spcPts val="0"/>
              </a:spcBef>
              <a:spcAft>
                <a:spcPts val="0"/>
              </a:spcAft>
              <a:buClr>
                <a:srgbClr val="434343"/>
              </a:buClr>
              <a:buSzPts val="6000"/>
              <a:buNone/>
              <a:defRPr sz="6000">
                <a:solidFill>
                  <a:srgbClr val="434343"/>
                </a:solidFill>
              </a:defRPr>
            </a:lvl9pPr>
          </a:lstStyle>
          <a:p>
            <a:endParaRPr/>
          </a:p>
        </p:txBody>
      </p:sp>
      <p:cxnSp>
        <p:nvCxnSpPr>
          <p:cNvPr id="1131" name="Google Shape;1131;p250"/>
          <p:cNvCxnSpPr/>
          <p:nvPr/>
        </p:nvCxnSpPr>
        <p:spPr>
          <a:xfrm>
            <a:off x="-41625" y="1448763"/>
            <a:ext cx="5402400" cy="0"/>
          </a:xfrm>
          <a:prstGeom prst="straightConnector1">
            <a:avLst/>
          </a:prstGeom>
          <a:noFill/>
          <a:ln w="38100" cap="flat" cmpd="sng">
            <a:solidFill>
              <a:schemeClr val="accent1"/>
            </a:solidFill>
            <a:prstDash val="solid"/>
            <a:round/>
            <a:headEnd type="none" w="med" len="med"/>
            <a:tailEnd type="none" w="med" len="med"/>
          </a:ln>
        </p:spPr>
      </p:cxnSp>
      <p:cxnSp>
        <p:nvCxnSpPr>
          <p:cNvPr id="1132" name="Google Shape;1132;p250"/>
          <p:cNvCxnSpPr/>
          <p:nvPr/>
        </p:nvCxnSpPr>
        <p:spPr>
          <a:xfrm>
            <a:off x="-41625" y="3185538"/>
            <a:ext cx="8182800" cy="0"/>
          </a:xfrm>
          <a:prstGeom prst="straightConnector1">
            <a:avLst/>
          </a:prstGeom>
          <a:noFill/>
          <a:ln w="38100" cap="flat" cmpd="sng">
            <a:solidFill>
              <a:schemeClr val="accent1"/>
            </a:solidFill>
            <a:prstDash val="solid"/>
            <a:round/>
            <a:headEnd type="none" w="med" len="med"/>
            <a:tailEnd type="none" w="med" len="med"/>
          </a:ln>
        </p:spPr>
      </p:cxnSp>
      <p:sp>
        <p:nvSpPr>
          <p:cNvPr id="1133" name="Google Shape;1133;p250"/>
          <p:cNvSpPr txBox="1">
            <a:spLocks noGrp="1"/>
          </p:cNvSpPr>
          <p:nvPr>
            <p:ph type="subTitle" idx="1"/>
          </p:nvPr>
        </p:nvSpPr>
        <p:spPr>
          <a:xfrm>
            <a:off x="1337400" y="3318750"/>
            <a:ext cx="6469200" cy="4497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600">
                <a:solidFill>
                  <a:schemeClr val="accent1"/>
                </a:solidFill>
                <a:latin typeface="Oswald"/>
                <a:ea typeface="Oswald"/>
                <a:cs typeface="Oswald"/>
                <a:sym typeface="Oswald"/>
              </a:defRPr>
            </a:lvl1pPr>
            <a:lvl2pPr lvl="1" algn="ctr" rtl="0">
              <a:spcBef>
                <a:spcPts val="1200"/>
              </a:spcBef>
              <a:spcAft>
                <a:spcPts val="0"/>
              </a:spcAft>
              <a:buNone/>
              <a:defRPr sz="1600">
                <a:solidFill>
                  <a:schemeClr val="accent1"/>
                </a:solidFill>
                <a:latin typeface="Oswald"/>
                <a:ea typeface="Oswald"/>
                <a:cs typeface="Oswald"/>
                <a:sym typeface="Oswald"/>
              </a:defRPr>
            </a:lvl2pPr>
            <a:lvl3pPr lvl="2" algn="ctr" rtl="0">
              <a:spcBef>
                <a:spcPts val="1200"/>
              </a:spcBef>
              <a:spcAft>
                <a:spcPts val="0"/>
              </a:spcAft>
              <a:buNone/>
              <a:defRPr sz="1600">
                <a:solidFill>
                  <a:schemeClr val="accent1"/>
                </a:solidFill>
                <a:latin typeface="Oswald"/>
                <a:ea typeface="Oswald"/>
                <a:cs typeface="Oswald"/>
                <a:sym typeface="Oswald"/>
              </a:defRPr>
            </a:lvl3pPr>
            <a:lvl4pPr lvl="3" algn="ctr" rtl="0">
              <a:spcBef>
                <a:spcPts val="1200"/>
              </a:spcBef>
              <a:spcAft>
                <a:spcPts val="0"/>
              </a:spcAft>
              <a:buNone/>
              <a:defRPr sz="1600">
                <a:solidFill>
                  <a:schemeClr val="accent1"/>
                </a:solidFill>
                <a:latin typeface="Oswald"/>
                <a:ea typeface="Oswald"/>
                <a:cs typeface="Oswald"/>
                <a:sym typeface="Oswald"/>
              </a:defRPr>
            </a:lvl4pPr>
            <a:lvl5pPr lvl="4" algn="ctr" rtl="0">
              <a:spcBef>
                <a:spcPts val="1200"/>
              </a:spcBef>
              <a:spcAft>
                <a:spcPts val="0"/>
              </a:spcAft>
              <a:buNone/>
              <a:defRPr sz="1600">
                <a:solidFill>
                  <a:schemeClr val="accent1"/>
                </a:solidFill>
                <a:latin typeface="Oswald"/>
                <a:ea typeface="Oswald"/>
                <a:cs typeface="Oswald"/>
                <a:sym typeface="Oswald"/>
              </a:defRPr>
            </a:lvl5pPr>
            <a:lvl6pPr lvl="5" algn="ctr" rtl="0">
              <a:spcBef>
                <a:spcPts val="1200"/>
              </a:spcBef>
              <a:spcAft>
                <a:spcPts val="0"/>
              </a:spcAft>
              <a:buNone/>
              <a:defRPr sz="1600">
                <a:solidFill>
                  <a:schemeClr val="accent1"/>
                </a:solidFill>
                <a:latin typeface="Oswald"/>
                <a:ea typeface="Oswald"/>
                <a:cs typeface="Oswald"/>
                <a:sym typeface="Oswald"/>
              </a:defRPr>
            </a:lvl6pPr>
            <a:lvl7pPr lvl="6" algn="ctr" rtl="0">
              <a:spcBef>
                <a:spcPts val="1200"/>
              </a:spcBef>
              <a:spcAft>
                <a:spcPts val="0"/>
              </a:spcAft>
              <a:buNone/>
              <a:defRPr sz="1600">
                <a:solidFill>
                  <a:schemeClr val="accent1"/>
                </a:solidFill>
                <a:latin typeface="Oswald"/>
                <a:ea typeface="Oswald"/>
                <a:cs typeface="Oswald"/>
                <a:sym typeface="Oswald"/>
              </a:defRPr>
            </a:lvl7pPr>
            <a:lvl8pPr lvl="7" algn="ctr" rtl="0">
              <a:spcBef>
                <a:spcPts val="1200"/>
              </a:spcBef>
              <a:spcAft>
                <a:spcPts val="0"/>
              </a:spcAft>
              <a:buNone/>
              <a:defRPr sz="1600">
                <a:solidFill>
                  <a:schemeClr val="accent1"/>
                </a:solidFill>
                <a:latin typeface="Oswald"/>
                <a:ea typeface="Oswald"/>
                <a:cs typeface="Oswald"/>
                <a:sym typeface="Oswald"/>
              </a:defRPr>
            </a:lvl8pPr>
            <a:lvl9pPr lvl="8" algn="ctr" rtl="0">
              <a:spcBef>
                <a:spcPts val="1200"/>
              </a:spcBef>
              <a:spcAft>
                <a:spcPts val="1200"/>
              </a:spcAft>
              <a:buNone/>
              <a:defRPr sz="1600">
                <a:solidFill>
                  <a:schemeClr val="accent1"/>
                </a:solidFill>
                <a:latin typeface="Oswald"/>
                <a:ea typeface="Oswald"/>
                <a:cs typeface="Oswald"/>
                <a:sym typeface="Oswald"/>
              </a:defRPr>
            </a:lvl9pPr>
          </a:lstStyle>
          <a:p>
            <a:endParaRPr/>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matchingName="Title and text 7">
  <p:cSld name="CUSTOM_3_2">
    <p:spTree>
      <p:nvGrpSpPr>
        <p:cNvPr id="1" name="Shape 1134"/>
        <p:cNvGrpSpPr/>
        <p:nvPr/>
      </p:nvGrpSpPr>
      <p:grpSpPr>
        <a:xfrm>
          <a:off x="0" y="0"/>
          <a:ext cx="0" cy="0"/>
          <a:chOff x="0" y="0"/>
          <a:chExt cx="0" cy="0"/>
        </a:xfrm>
      </p:grpSpPr>
      <p:sp>
        <p:nvSpPr>
          <p:cNvPr id="1135" name="Google Shape;1135;p251"/>
          <p:cNvSpPr txBox="1">
            <a:spLocks noGrp="1"/>
          </p:cNvSpPr>
          <p:nvPr>
            <p:ph type="title"/>
          </p:nvPr>
        </p:nvSpPr>
        <p:spPr>
          <a:xfrm>
            <a:off x="1994850" y="1697488"/>
            <a:ext cx="5154300" cy="112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000"/>
              <a:buNone/>
              <a:defRPr sz="9000"/>
            </a:lvl1pPr>
            <a:lvl2pPr lvl="1" algn="ctr" rtl="0">
              <a:spcBef>
                <a:spcPts val="0"/>
              </a:spcBef>
              <a:spcAft>
                <a:spcPts val="0"/>
              </a:spcAft>
              <a:buSzPts val="9000"/>
              <a:buNone/>
              <a:defRPr sz="9000"/>
            </a:lvl2pPr>
            <a:lvl3pPr lvl="2" algn="ctr" rtl="0">
              <a:spcBef>
                <a:spcPts val="0"/>
              </a:spcBef>
              <a:spcAft>
                <a:spcPts val="0"/>
              </a:spcAft>
              <a:buSzPts val="9000"/>
              <a:buNone/>
              <a:defRPr sz="9000"/>
            </a:lvl3pPr>
            <a:lvl4pPr lvl="3" algn="ctr" rtl="0">
              <a:spcBef>
                <a:spcPts val="0"/>
              </a:spcBef>
              <a:spcAft>
                <a:spcPts val="0"/>
              </a:spcAft>
              <a:buSzPts val="9000"/>
              <a:buNone/>
              <a:defRPr sz="9000"/>
            </a:lvl4pPr>
            <a:lvl5pPr lvl="4" algn="ctr" rtl="0">
              <a:spcBef>
                <a:spcPts val="0"/>
              </a:spcBef>
              <a:spcAft>
                <a:spcPts val="0"/>
              </a:spcAft>
              <a:buSzPts val="9000"/>
              <a:buNone/>
              <a:defRPr sz="9000"/>
            </a:lvl5pPr>
            <a:lvl6pPr lvl="5" algn="ctr" rtl="0">
              <a:spcBef>
                <a:spcPts val="0"/>
              </a:spcBef>
              <a:spcAft>
                <a:spcPts val="0"/>
              </a:spcAft>
              <a:buSzPts val="9000"/>
              <a:buNone/>
              <a:defRPr sz="9000"/>
            </a:lvl6pPr>
            <a:lvl7pPr lvl="6" algn="ctr" rtl="0">
              <a:spcBef>
                <a:spcPts val="0"/>
              </a:spcBef>
              <a:spcAft>
                <a:spcPts val="0"/>
              </a:spcAft>
              <a:buSzPts val="9000"/>
              <a:buNone/>
              <a:defRPr sz="9000"/>
            </a:lvl7pPr>
            <a:lvl8pPr lvl="7" algn="ctr" rtl="0">
              <a:spcBef>
                <a:spcPts val="0"/>
              </a:spcBef>
              <a:spcAft>
                <a:spcPts val="0"/>
              </a:spcAft>
              <a:buSzPts val="9000"/>
              <a:buNone/>
              <a:defRPr sz="9000"/>
            </a:lvl8pPr>
            <a:lvl9pPr lvl="8" algn="ctr" rtl="0">
              <a:spcBef>
                <a:spcPts val="0"/>
              </a:spcBef>
              <a:spcAft>
                <a:spcPts val="0"/>
              </a:spcAft>
              <a:buSzPts val="9000"/>
              <a:buNone/>
              <a:defRPr sz="9000"/>
            </a:lvl9pPr>
          </a:lstStyle>
          <a:p>
            <a:endParaRPr/>
          </a:p>
        </p:txBody>
      </p:sp>
      <p:sp>
        <p:nvSpPr>
          <p:cNvPr id="1136" name="Google Shape;1136;p251"/>
          <p:cNvSpPr txBox="1">
            <a:spLocks noGrp="1"/>
          </p:cNvSpPr>
          <p:nvPr>
            <p:ph type="subTitle" idx="1"/>
          </p:nvPr>
        </p:nvSpPr>
        <p:spPr>
          <a:xfrm>
            <a:off x="2299500" y="2972150"/>
            <a:ext cx="4545000" cy="55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cxnSp>
        <p:nvCxnSpPr>
          <p:cNvPr id="1137" name="Google Shape;1137;p251"/>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1138" name="Google Shape;1138;p251"/>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matchingName="Title &amp; subtitle slide 1 1 2">
  <p:cSld name="SECTION_HEADER_1_1_2">
    <p:bg>
      <p:bgPr>
        <a:solidFill>
          <a:srgbClr val="2D2929"/>
        </a:solidFill>
        <a:effectLst/>
      </p:bgPr>
    </p:bg>
    <p:spTree>
      <p:nvGrpSpPr>
        <p:cNvPr id="1" name="Shape 1139"/>
        <p:cNvGrpSpPr/>
        <p:nvPr/>
      </p:nvGrpSpPr>
      <p:grpSpPr>
        <a:xfrm>
          <a:off x="0" y="0"/>
          <a:ext cx="0" cy="0"/>
          <a:chOff x="0" y="0"/>
          <a:chExt cx="0" cy="0"/>
        </a:xfrm>
      </p:grpSpPr>
      <p:cxnSp>
        <p:nvCxnSpPr>
          <p:cNvPr id="1140" name="Google Shape;1140;p252"/>
          <p:cNvCxnSpPr/>
          <p:nvPr/>
        </p:nvCxnSpPr>
        <p:spPr>
          <a:xfrm>
            <a:off x="8898900" y="-70075"/>
            <a:ext cx="0" cy="2294700"/>
          </a:xfrm>
          <a:prstGeom prst="straightConnector1">
            <a:avLst/>
          </a:prstGeom>
          <a:noFill/>
          <a:ln w="28575" cap="flat" cmpd="sng">
            <a:solidFill>
              <a:schemeClr val="lt2"/>
            </a:solidFill>
            <a:prstDash val="solid"/>
            <a:round/>
            <a:headEnd type="none" w="med" len="med"/>
            <a:tailEnd type="none" w="med" len="med"/>
          </a:ln>
        </p:spPr>
      </p:cxnSp>
      <p:sp>
        <p:nvSpPr>
          <p:cNvPr id="1141" name="Google Shape;1141;p252"/>
          <p:cNvSpPr txBox="1">
            <a:spLocks noGrp="1"/>
          </p:cNvSpPr>
          <p:nvPr>
            <p:ph type="title"/>
          </p:nvPr>
        </p:nvSpPr>
        <p:spPr>
          <a:xfrm>
            <a:off x="516875" y="168375"/>
            <a:ext cx="3642900" cy="14223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3000"/>
              <a:buNone/>
              <a:defRPr b="1">
                <a:solidFill>
                  <a:schemeClr val="lt2"/>
                </a:solidFill>
              </a:defRPr>
            </a:lvl1pPr>
            <a:lvl2pPr lvl="1" rtl="0">
              <a:spcBef>
                <a:spcPts val="0"/>
              </a:spcBef>
              <a:spcAft>
                <a:spcPts val="0"/>
              </a:spcAft>
              <a:buClr>
                <a:schemeClr val="lt2"/>
              </a:buClr>
              <a:buSzPts val="3000"/>
              <a:buNone/>
              <a:defRPr>
                <a:solidFill>
                  <a:schemeClr val="lt2"/>
                </a:solidFill>
              </a:defRPr>
            </a:lvl2pPr>
            <a:lvl3pPr lvl="2" rtl="0">
              <a:spcBef>
                <a:spcPts val="0"/>
              </a:spcBef>
              <a:spcAft>
                <a:spcPts val="0"/>
              </a:spcAft>
              <a:buClr>
                <a:schemeClr val="lt2"/>
              </a:buClr>
              <a:buSzPts val="3000"/>
              <a:buNone/>
              <a:defRPr>
                <a:solidFill>
                  <a:schemeClr val="lt2"/>
                </a:solidFill>
              </a:defRPr>
            </a:lvl3pPr>
            <a:lvl4pPr lvl="3" rtl="0">
              <a:spcBef>
                <a:spcPts val="0"/>
              </a:spcBef>
              <a:spcAft>
                <a:spcPts val="0"/>
              </a:spcAft>
              <a:buClr>
                <a:schemeClr val="lt2"/>
              </a:buClr>
              <a:buSzPts val="3000"/>
              <a:buNone/>
              <a:defRPr>
                <a:solidFill>
                  <a:schemeClr val="lt2"/>
                </a:solidFill>
              </a:defRPr>
            </a:lvl4pPr>
            <a:lvl5pPr lvl="4" rtl="0">
              <a:spcBef>
                <a:spcPts val="0"/>
              </a:spcBef>
              <a:spcAft>
                <a:spcPts val="0"/>
              </a:spcAft>
              <a:buClr>
                <a:schemeClr val="lt2"/>
              </a:buClr>
              <a:buSzPts val="3000"/>
              <a:buNone/>
              <a:defRPr>
                <a:solidFill>
                  <a:schemeClr val="lt2"/>
                </a:solidFill>
              </a:defRPr>
            </a:lvl5pPr>
            <a:lvl6pPr lvl="5" rtl="0">
              <a:spcBef>
                <a:spcPts val="0"/>
              </a:spcBef>
              <a:spcAft>
                <a:spcPts val="0"/>
              </a:spcAft>
              <a:buClr>
                <a:schemeClr val="lt2"/>
              </a:buClr>
              <a:buSzPts val="3000"/>
              <a:buNone/>
              <a:defRPr>
                <a:solidFill>
                  <a:schemeClr val="lt2"/>
                </a:solidFill>
              </a:defRPr>
            </a:lvl6pPr>
            <a:lvl7pPr lvl="6" rtl="0">
              <a:spcBef>
                <a:spcPts val="0"/>
              </a:spcBef>
              <a:spcAft>
                <a:spcPts val="0"/>
              </a:spcAft>
              <a:buClr>
                <a:schemeClr val="lt2"/>
              </a:buClr>
              <a:buSzPts val="3000"/>
              <a:buNone/>
              <a:defRPr>
                <a:solidFill>
                  <a:schemeClr val="lt2"/>
                </a:solidFill>
              </a:defRPr>
            </a:lvl7pPr>
            <a:lvl8pPr lvl="7" rtl="0">
              <a:spcBef>
                <a:spcPts val="0"/>
              </a:spcBef>
              <a:spcAft>
                <a:spcPts val="0"/>
              </a:spcAft>
              <a:buClr>
                <a:schemeClr val="lt2"/>
              </a:buClr>
              <a:buSzPts val="3000"/>
              <a:buNone/>
              <a:defRPr>
                <a:solidFill>
                  <a:schemeClr val="lt2"/>
                </a:solidFill>
              </a:defRPr>
            </a:lvl8pPr>
            <a:lvl9pPr lvl="8" rtl="0">
              <a:spcBef>
                <a:spcPts val="0"/>
              </a:spcBef>
              <a:spcAft>
                <a:spcPts val="0"/>
              </a:spcAft>
              <a:buClr>
                <a:schemeClr val="lt2"/>
              </a:buClr>
              <a:buSzPts val="3000"/>
              <a:buNone/>
              <a:defRPr>
                <a:solidFill>
                  <a:schemeClr val="lt2"/>
                </a:solidFill>
              </a:defRPr>
            </a:lvl9pPr>
          </a:lstStyle>
          <a:p>
            <a:endParaRPr/>
          </a:p>
        </p:txBody>
      </p:sp>
      <p:sp>
        <p:nvSpPr>
          <p:cNvPr id="1142" name="Google Shape;1142;p252"/>
          <p:cNvSpPr txBox="1">
            <a:spLocks noGrp="1"/>
          </p:cNvSpPr>
          <p:nvPr>
            <p:ph type="subTitle" idx="1"/>
          </p:nvPr>
        </p:nvSpPr>
        <p:spPr>
          <a:xfrm>
            <a:off x="515800" y="2224625"/>
            <a:ext cx="4578600" cy="26589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lt2"/>
                </a:solidFill>
              </a:defRPr>
            </a:lvl1pPr>
            <a:lvl2pPr lvl="1" rtl="0">
              <a:spcBef>
                <a:spcPts val="1200"/>
              </a:spcBef>
              <a:spcAft>
                <a:spcPts val="0"/>
              </a:spcAft>
              <a:buNone/>
              <a:defRPr>
                <a:solidFill>
                  <a:schemeClr val="lt2"/>
                </a:solidFill>
              </a:defRPr>
            </a:lvl2pPr>
            <a:lvl3pPr lvl="2" rtl="0">
              <a:spcBef>
                <a:spcPts val="1200"/>
              </a:spcBef>
              <a:spcAft>
                <a:spcPts val="0"/>
              </a:spcAft>
              <a:buNone/>
              <a:defRPr>
                <a:solidFill>
                  <a:schemeClr val="lt2"/>
                </a:solidFill>
              </a:defRPr>
            </a:lvl3pPr>
            <a:lvl4pPr lvl="3" rtl="0">
              <a:spcBef>
                <a:spcPts val="1200"/>
              </a:spcBef>
              <a:spcAft>
                <a:spcPts val="0"/>
              </a:spcAft>
              <a:buNone/>
              <a:defRPr>
                <a:solidFill>
                  <a:schemeClr val="lt2"/>
                </a:solidFill>
              </a:defRPr>
            </a:lvl4pPr>
            <a:lvl5pPr lvl="4" rtl="0">
              <a:spcBef>
                <a:spcPts val="1200"/>
              </a:spcBef>
              <a:spcAft>
                <a:spcPts val="0"/>
              </a:spcAft>
              <a:buNone/>
              <a:defRPr>
                <a:solidFill>
                  <a:schemeClr val="lt2"/>
                </a:solidFill>
              </a:defRPr>
            </a:lvl5pPr>
            <a:lvl6pPr lvl="5" rtl="0">
              <a:spcBef>
                <a:spcPts val="1200"/>
              </a:spcBef>
              <a:spcAft>
                <a:spcPts val="0"/>
              </a:spcAft>
              <a:buNone/>
              <a:defRPr>
                <a:solidFill>
                  <a:schemeClr val="lt2"/>
                </a:solidFill>
              </a:defRPr>
            </a:lvl6pPr>
            <a:lvl7pPr lvl="6" rtl="0">
              <a:spcBef>
                <a:spcPts val="1200"/>
              </a:spcBef>
              <a:spcAft>
                <a:spcPts val="0"/>
              </a:spcAft>
              <a:buNone/>
              <a:defRPr>
                <a:solidFill>
                  <a:schemeClr val="lt2"/>
                </a:solidFill>
              </a:defRPr>
            </a:lvl7pPr>
            <a:lvl8pPr lvl="7" rtl="0">
              <a:spcBef>
                <a:spcPts val="1200"/>
              </a:spcBef>
              <a:spcAft>
                <a:spcPts val="0"/>
              </a:spcAft>
              <a:buNone/>
              <a:defRPr>
                <a:solidFill>
                  <a:schemeClr val="lt2"/>
                </a:solidFill>
              </a:defRPr>
            </a:lvl8pPr>
            <a:lvl9pPr lvl="8" rtl="0">
              <a:spcBef>
                <a:spcPts val="1200"/>
              </a:spcBef>
              <a:spcAft>
                <a:spcPts val="1200"/>
              </a:spcAft>
              <a:buNone/>
              <a:defRPr>
                <a:solidFill>
                  <a:schemeClr val="lt2"/>
                </a:solidFill>
              </a:defRPr>
            </a:lvl9pPr>
          </a:lstStyle>
          <a:p>
            <a:endParaRPr/>
          </a:p>
        </p:txBody>
      </p:sp>
      <p:sp>
        <p:nvSpPr>
          <p:cNvPr id="1143" name="Google Shape;1143;p252"/>
          <p:cNvSpPr txBox="1">
            <a:spLocks noGrp="1"/>
          </p:cNvSpPr>
          <p:nvPr>
            <p:ph type="ctrTitle" idx="2"/>
          </p:nvPr>
        </p:nvSpPr>
        <p:spPr>
          <a:xfrm rot="5400000">
            <a:off x="6685800" y="2283675"/>
            <a:ext cx="4426200" cy="195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2"/>
              </a:buClr>
              <a:buSzPts val="1100"/>
              <a:buNone/>
              <a:defRPr sz="1100" b="1">
                <a:solidFill>
                  <a:schemeClr val="lt2"/>
                </a:solidFill>
              </a:defRPr>
            </a:lvl1pPr>
            <a:lvl2pPr lvl="1" algn="r" rtl="0">
              <a:spcBef>
                <a:spcPts val="0"/>
              </a:spcBef>
              <a:spcAft>
                <a:spcPts val="0"/>
              </a:spcAft>
              <a:buClr>
                <a:schemeClr val="lt2"/>
              </a:buClr>
              <a:buSzPts val="6000"/>
              <a:buNone/>
              <a:defRPr sz="6000">
                <a:solidFill>
                  <a:schemeClr val="lt2"/>
                </a:solidFill>
              </a:defRPr>
            </a:lvl2pPr>
            <a:lvl3pPr lvl="2" algn="r" rtl="0">
              <a:spcBef>
                <a:spcPts val="0"/>
              </a:spcBef>
              <a:spcAft>
                <a:spcPts val="0"/>
              </a:spcAft>
              <a:buClr>
                <a:schemeClr val="lt2"/>
              </a:buClr>
              <a:buSzPts val="6000"/>
              <a:buNone/>
              <a:defRPr sz="6000">
                <a:solidFill>
                  <a:schemeClr val="lt2"/>
                </a:solidFill>
              </a:defRPr>
            </a:lvl3pPr>
            <a:lvl4pPr lvl="3" algn="r" rtl="0">
              <a:spcBef>
                <a:spcPts val="0"/>
              </a:spcBef>
              <a:spcAft>
                <a:spcPts val="0"/>
              </a:spcAft>
              <a:buClr>
                <a:schemeClr val="lt2"/>
              </a:buClr>
              <a:buSzPts val="6000"/>
              <a:buNone/>
              <a:defRPr sz="6000">
                <a:solidFill>
                  <a:schemeClr val="lt2"/>
                </a:solidFill>
              </a:defRPr>
            </a:lvl4pPr>
            <a:lvl5pPr lvl="4" algn="r" rtl="0">
              <a:spcBef>
                <a:spcPts val="0"/>
              </a:spcBef>
              <a:spcAft>
                <a:spcPts val="0"/>
              </a:spcAft>
              <a:buClr>
                <a:schemeClr val="lt2"/>
              </a:buClr>
              <a:buSzPts val="6000"/>
              <a:buNone/>
              <a:defRPr sz="6000">
                <a:solidFill>
                  <a:schemeClr val="lt2"/>
                </a:solidFill>
              </a:defRPr>
            </a:lvl5pPr>
            <a:lvl6pPr lvl="5" algn="r" rtl="0">
              <a:spcBef>
                <a:spcPts val="0"/>
              </a:spcBef>
              <a:spcAft>
                <a:spcPts val="0"/>
              </a:spcAft>
              <a:buClr>
                <a:schemeClr val="lt2"/>
              </a:buClr>
              <a:buSzPts val="6000"/>
              <a:buNone/>
              <a:defRPr sz="6000">
                <a:solidFill>
                  <a:schemeClr val="lt2"/>
                </a:solidFill>
              </a:defRPr>
            </a:lvl6pPr>
            <a:lvl7pPr lvl="6" algn="r" rtl="0">
              <a:spcBef>
                <a:spcPts val="0"/>
              </a:spcBef>
              <a:spcAft>
                <a:spcPts val="0"/>
              </a:spcAft>
              <a:buClr>
                <a:schemeClr val="lt2"/>
              </a:buClr>
              <a:buSzPts val="6000"/>
              <a:buNone/>
              <a:defRPr sz="6000">
                <a:solidFill>
                  <a:schemeClr val="lt2"/>
                </a:solidFill>
              </a:defRPr>
            </a:lvl7pPr>
            <a:lvl8pPr lvl="7" algn="r" rtl="0">
              <a:spcBef>
                <a:spcPts val="0"/>
              </a:spcBef>
              <a:spcAft>
                <a:spcPts val="0"/>
              </a:spcAft>
              <a:buClr>
                <a:schemeClr val="lt2"/>
              </a:buClr>
              <a:buSzPts val="6000"/>
              <a:buNone/>
              <a:defRPr sz="6000">
                <a:solidFill>
                  <a:schemeClr val="lt2"/>
                </a:solidFill>
              </a:defRPr>
            </a:lvl8pPr>
            <a:lvl9pPr lvl="8" algn="r" rtl="0">
              <a:spcBef>
                <a:spcPts val="0"/>
              </a:spcBef>
              <a:spcAft>
                <a:spcPts val="0"/>
              </a:spcAft>
              <a:buClr>
                <a:schemeClr val="lt2"/>
              </a:buClr>
              <a:buSzPts val="6000"/>
              <a:buNone/>
              <a:defRPr sz="6000">
                <a:solidFill>
                  <a:schemeClr val="lt2"/>
                </a:solidFill>
              </a:defRPr>
            </a:lvl9pPr>
          </a:lstStyle>
          <a:p>
            <a:endParaRPr/>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matchingName="Background 2">
  <p:cSld name="CUSTOM_24">
    <p:spTree>
      <p:nvGrpSpPr>
        <p:cNvPr id="1" name="Shape 1144"/>
        <p:cNvGrpSpPr/>
        <p:nvPr/>
      </p:nvGrpSpPr>
      <p:grpSpPr>
        <a:xfrm>
          <a:off x="0" y="0"/>
          <a:ext cx="0" cy="0"/>
          <a:chOff x="0" y="0"/>
          <a:chExt cx="0" cy="0"/>
        </a:xfrm>
      </p:grpSpPr>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matchingName="Title slide 1">
  <p:cSld name="TITLE_1">
    <p:spTree>
      <p:nvGrpSpPr>
        <p:cNvPr id="1" name="Shape 1145"/>
        <p:cNvGrpSpPr/>
        <p:nvPr/>
      </p:nvGrpSpPr>
      <p:grpSpPr>
        <a:xfrm>
          <a:off x="0" y="0"/>
          <a:ext cx="0" cy="0"/>
          <a:chOff x="0" y="0"/>
          <a:chExt cx="0" cy="0"/>
        </a:xfrm>
      </p:grpSpPr>
      <p:sp>
        <p:nvSpPr>
          <p:cNvPr id="1146" name="Google Shape;1146;p254"/>
          <p:cNvSpPr txBox="1">
            <a:spLocks noGrp="1"/>
          </p:cNvSpPr>
          <p:nvPr>
            <p:ph type="ctrTitle"/>
          </p:nvPr>
        </p:nvSpPr>
        <p:spPr>
          <a:xfrm flipH="1">
            <a:off x="3197055" y="91898"/>
            <a:ext cx="5158200" cy="19959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1"/>
              </a:buClr>
              <a:buSzPts val="6000"/>
              <a:buNone/>
              <a:defRPr sz="5200">
                <a:solidFill>
                  <a:schemeClr val="accent1"/>
                </a:solidFill>
              </a:defRPr>
            </a:lvl1pPr>
            <a:lvl2pPr lvl="1" algn="ctr" rtl="0">
              <a:spcBef>
                <a:spcPts val="0"/>
              </a:spcBef>
              <a:spcAft>
                <a:spcPts val="0"/>
              </a:spcAft>
              <a:buClr>
                <a:schemeClr val="lt2"/>
              </a:buClr>
              <a:buSzPts val="5200"/>
              <a:buNone/>
              <a:defRPr sz="5200">
                <a:solidFill>
                  <a:schemeClr val="lt2"/>
                </a:solidFill>
              </a:defRPr>
            </a:lvl2pPr>
            <a:lvl3pPr lvl="2" algn="ctr" rtl="0">
              <a:spcBef>
                <a:spcPts val="0"/>
              </a:spcBef>
              <a:spcAft>
                <a:spcPts val="0"/>
              </a:spcAft>
              <a:buClr>
                <a:schemeClr val="lt2"/>
              </a:buClr>
              <a:buSzPts val="5200"/>
              <a:buNone/>
              <a:defRPr sz="5200">
                <a:solidFill>
                  <a:schemeClr val="lt2"/>
                </a:solidFill>
              </a:defRPr>
            </a:lvl3pPr>
            <a:lvl4pPr lvl="3" algn="ctr" rtl="0">
              <a:spcBef>
                <a:spcPts val="0"/>
              </a:spcBef>
              <a:spcAft>
                <a:spcPts val="0"/>
              </a:spcAft>
              <a:buClr>
                <a:schemeClr val="lt2"/>
              </a:buClr>
              <a:buSzPts val="5200"/>
              <a:buNone/>
              <a:defRPr sz="5200">
                <a:solidFill>
                  <a:schemeClr val="lt2"/>
                </a:solidFill>
              </a:defRPr>
            </a:lvl4pPr>
            <a:lvl5pPr lvl="4" algn="ctr" rtl="0">
              <a:spcBef>
                <a:spcPts val="0"/>
              </a:spcBef>
              <a:spcAft>
                <a:spcPts val="0"/>
              </a:spcAft>
              <a:buClr>
                <a:schemeClr val="lt2"/>
              </a:buClr>
              <a:buSzPts val="5200"/>
              <a:buNone/>
              <a:defRPr sz="5200">
                <a:solidFill>
                  <a:schemeClr val="lt2"/>
                </a:solidFill>
              </a:defRPr>
            </a:lvl5pPr>
            <a:lvl6pPr lvl="5" algn="ctr" rtl="0">
              <a:spcBef>
                <a:spcPts val="0"/>
              </a:spcBef>
              <a:spcAft>
                <a:spcPts val="0"/>
              </a:spcAft>
              <a:buClr>
                <a:schemeClr val="lt2"/>
              </a:buClr>
              <a:buSzPts val="5200"/>
              <a:buNone/>
              <a:defRPr sz="5200">
                <a:solidFill>
                  <a:schemeClr val="lt2"/>
                </a:solidFill>
              </a:defRPr>
            </a:lvl6pPr>
            <a:lvl7pPr lvl="6" algn="ctr" rtl="0">
              <a:spcBef>
                <a:spcPts val="0"/>
              </a:spcBef>
              <a:spcAft>
                <a:spcPts val="0"/>
              </a:spcAft>
              <a:buClr>
                <a:schemeClr val="lt2"/>
              </a:buClr>
              <a:buSzPts val="5200"/>
              <a:buNone/>
              <a:defRPr sz="5200">
                <a:solidFill>
                  <a:schemeClr val="lt2"/>
                </a:solidFill>
              </a:defRPr>
            </a:lvl7pPr>
            <a:lvl8pPr lvl="7" algn="ctr" rtl="0">
              <a:spcBef>
                <a:spcPts val="0"/>
              </a:spcBef>
              <a:spcAft>
                <a:spcPts val="0"/>
              </a:spcAft>
              <a:buClr>
                <a:schemeClr val="lt2"/>
              </a:buClr>
              <a:buSzPts val="5200"/>
              <a:buNone/>
              <a:defRPr sz="5200">
                <a:solidFill>
                  <a:schemeClr val="lt2"/>
                </a:solidFill>
              </a:defRPr>
            </a:lvl8pPr>
            <a:lvl9pPr lvl="8" algn="ctr" rtl="0">
              <a:spcBef>
                <a:spcPts val="0"/>
              </a:spcBef>
              <a:spcAft>
                <a:spcPts val="0"/>
              </a:spcAft>
              <a:buClr>
                <a:schemeClr val="lt2"/>
              </a:buClr>
              <a:buSzPts val="5200"/>
              <a:buNone/>
              <a:defRPr sz="5200">
                <a:solidFill>
                  <a:schemeClr val="lt2"/>
                </a:solidFill>
              </a:defRPr>
            </a:lvl9pPr>
          </a:lstStyle>
          <a:p>
            <a:endParaRPr/>
          </a:p>
        </p:txBody>
      </p:sp>
      <p:sp>
        <p:nvSpPr>
          <p:cNvPr id="1147" name="Google Shape;1147;p254"/>
          <p:cNvSpPr txBox="1">
            <a:spLocks noGrp="1"/>
          </p:cNvSpPr>
          <p:nvPr>
            <p:ph type="subTitle" idx="1"/>
          </p:nvPr>
        </p:nvSpPr>
        <p:spPr>
          <a:xfrm flipH="1">
            <a:off x="4077555" y="2013375"/>
            <a:ext cx="4277700" cy="670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400"/>
              <a:buNone/>
              <a:defRPr sz="1600">
                <a:solidFill>
                  <a:srgbClr val="000955"/>
                </a:solidFill>
              </a:defRPr>
            </a:lvl1pPr>
            <a:lvl2pPr lvl="1" algn="ctr" rtl="0">
              <a:lnSpc>
                <a:spcPct val="100000"/>
              </a:lnSpc>
              <a:spcBef>
                <a:spcPts val="0"/>
              </a:spcBef>
              <a:spcAft>
                <a:spcPts val="0"/>
              </a:spcAft>
              <a:buClr>
                <a:schemeClr val="lt2"/>
              </a:buClr>
              <a:buSzPts val="1400"/>
              <a:buNone/>
              <a:defRPr sz="1400">
                <a:solidFill>
                  <a:schemeClr val="lt2"/>
                </a:solidFill>
              </a:defRPr>
            </a:lvl2pPr>
            <a:lvl3pPr lvl="2" algn="ctr" rtl="0">
              <a:lnSpc>
                <a:spcPct val="100000"/>
              </a:lnSpc>
              <a:spcBef>
                <a:spcPts val="0"/>
              </a:spcBef>
              <a:spcAft>
                <a:spcPts val="0"/>
              </a:spcAft>
              <a:buClr>
                <a:schemeClr val="lt2"/>
              </a:buClr>
              <a:buSzPts val="1400"/>
              <a:buNone/>
              <a:defRPr sz="1400">
                <a:solidFill>
                  <a:schemeClr val="lt2"/>
                </a:solidFill>
              </a:defRPr>
            </a:lvl3pPr>
            <a:lvl4pPr lvl="3" algn="ctr" rtl="0">
              <a:lnSpc>
                <a:spcPct val="100000"/>
              </a:lnSpc>
              <a:spcBef>
                <a:spcPts val="0"/>
              </a:spcBef>
              <a:spcAft>
                <a:spcPts val="0"/>
              </a:spcAft>
              <a:buClr>
                <a:schemeClr val="lt2"/>
              </a:buClr>
              <a:buSzPts val="1400"/>
              <a:buNone/>
              <a:defRPr sz="1400">
                <a:solidFill>
                  <a:schemeClr val="lt2"/>
                </a:solidFill>
              </a:defRPr>
            </a:lvl4pPr>
            <a:lvl5pPr lvl="4" algn="ctr" rtl="0">
              <a:lnSpc>
                <a:spcPct val="100000"/>
              </a:lnSpc>
              <a:spcBef>
                <a:spcPts val="0"/>
              </a:spcBef>
              <a:spcAft>
                <a:spcPts val="0"/>
              </a:spcAft>
              <a:buClr>
                <a:schemeClr val="lt2"/>
              </a:buClr>
              <a:buSzPts val="1400"/>
              <a:buNone/>
              <a:defRPr sz="1400">
                <a:solidFill>
                  <a:schemeClr val="lt2"/>
                </a:solidFill>
              </a:defRPr>
            </a:lvl5pPr>
            <a:lvl6pPr lvl="5" algn="ctr" rtl="0">
              <a:lnSpc>
                <a:spcPct val="100000"/>
              </a:lnSpc>
              <a:spcBef>
                <a:spcPts val="0"/>
              </a:spcBef>
              <a:spcAft>
                <a:spcPts val="0"/>
              </a:spcAft>
              <a:buClr>
                <a:schemeClr val="lt2"/>
              </a:buClr>
              <a:buSzPts val="1400"/>
              <a:buNone/>
              <a:defRPr sz="1400">
                <a:solidFill>
                  <a:schemeClr val="lt2"/>
                </a:solidFill>
              </a:defRPr>
            </a:lvl6pPr>
            <a:lvl7pPr lvl="6" algn="ctr" rtl="0">
              <a:lnSpc>
                <a:spcPct val="100000"/>
              </a:lnSpc>
              <a:spcBef>
                <a:spcPts val="0"/>
              </a:spcBef>
              <a:spcAft>
                <a:spcPts val="0"/>
              </a:spcAft>
              <a:buClr>
                <a:schemeClr val="lt2"/>
              </a:buClr>
              <a:buSzPts val="1400"/>
              <a:buNone/>
              <a:defRPr sz="1400">
                <a:solidFill>
                  <a:schemeClr val="lt2"/>
                </a:solidFill>
              </a:defRPr>
            </a:lvl7pPr>
            <a:lvl8pPr lvl="7" algn="ctr" rtl="0">
              <a:lnSpc>
                <a:spcPct val="100000"/>
              </a:lnSpc>
              <a:spcBef>
                <a:spcPts val="0"/>
              </a:spcBef>
              <a:spcAft>
                <a:spcPts val="0"/>
              </a:spcAft>
              <a:buClr>
                <a:schemeClr val="lt2"/>
              </a:buClr>
              <a:buSzPts val="1400"/>
              <a:buNone/>
              <a:defRPr sz="1400">
                <a:solidFill>
                  <a:schemeClr val="lt2"/>
                </a:solidFill>
              </a:defRPr>
            </a:lvl8pPr>
            <a:lvl9pPr lvl="8" algn="ctr" rtl="0">
              <a:lnSpc>
                <a:spcPct val="100000"/>
              </a:lnSpc>
              <a:spcBef>
                <a:spcPts val="0"/>
              </a:spcBef>
              <a:spcAft>
                <a:spcPts val="0"/>
              </a:spcAft>
              <a:buClr>
                <a:schemeClr val="lt2"/>
              </a:buClr>
              <a:buSzPts val="1400"/>
              <a:buNone/>
              <a:defRPr sz="1400">
                <a:solidFill>
                  <a:schemeClr val="lt2"/>
                </a:solidFill>
              </a:defRPr>
            </a:lvl9pPr>
          </a:lstStyle>
          <a:p>
            <a:endParaRPr/>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51"/>
        <p:cNvGrpSpPr/>
        <p:nvPr/>
      </p:nvGrpSpPr>
      <p:grpSpPr>
        <a:xfrm>
          <a:off x="0" y="0"/>
          <a:ext cx="0" cy="0"/>
          <a:chOff x="0" y="0"/>
          <a:chExt cx="0" cy="0"/>
        </a:xfrm>
      </p:grpSpPr>
      <p:sp>
        <p:nvSpPr>
          <p:cNvPr id="1152" name="Google Shape;1152;p256"/>
          <p:cNvSpPr txBox="1">
            <a:spLocks noGrp="1"/>
          </p:cNvSpPr>
          <p:nvPr>
            <p:ph type="ctrTitle"/>
          </p:nvPr>
        </p:nvSpPr>
        <p:spPr>
          <a:xfrm flipH="1">
            <a:off x="3197055" y="91898"/>
            <a:ext cx="5158200" cy="19959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1"/>
              </a:buClr>
              <a:buSzPts val="6000"/>
              <a:buNone/>
              <a:defRPr sz="5200">
                <a:solidFill>
                  <a:schemeClr val="accent1"/>
                </a:solidFill>
              </a:defRPr>
            </a:lvl1pPr>
            <a:lvl2pPr lvl="1" algn="ctr" rtl="0">
              <a:spcBef>
                <a:spcPts val="0"/>
              </a:spcBef>
              <a:spcAft>
                <a:spcPts val="0"/>
              </a:spcAft>
              <a:buClr>
                <a:schemeClr val="lt2"/>
              </a:buClr>
              <a:buSzPts val="5200"/>
              <a:buNone/>
              <a:defRPr sz="5200">
                <a:solidFill>
                  <a:schemeClr val="lt2"/>
                </a:solidFill>
              </a:defRPr>
            </a:lvl2pPr>
            <a:lvl3pPr lvl="2" algn="ctr" rtl="0">
              <a:spcBef>
                <a:spcPts val="0"/>
              </a:spcBef>
              <a:spcAft>
                <a:spcPts val="0"/>
              </a:spcAft>
              <a:buClr>
                <a:schemeClr val="lt2"/>
              </a:buClr>
              <a:buSzPts val="5200"/>
              <a:buNone/>
              <a:defRPr sz="5200">
                <a:solidFill>
                  <a:schemeClr val="lt2"/>
                </a:solidFill>
              </a:defRPr>
            </a:lvl3pPr>
            <a:lvl4pPr lvl="3" algn="ctr" rtl="0">
              <a:spcBef>
                <a:spcPts val="0"/>
              </a:spcBef>
              <a:spcAft>
                <a:spcPts val="0"/>
              </a:spcAft>
              <a:buClr>
                <a:schemeClr val="lt2"/>
              </a:buClr>
              <a:buSzPts val="5200"/>
              <a:buNone/>
              <a:defRPr sz="5200">
                <a:solidFill>
                  <a:schemeClr val="lt2"/>
                </a:solidFill>
              </a:defRPr>
            </a:lvl4pPr>
            <a:lvl5pPr lvl="4" algn="ctr" rtl="0">
              <a:spcBef>
                <a:spcPts val="0"/>
              </a:spcBef>
              <a:spcAft>
                <a:spcPts val="0"/>
              </a:spcAft>
              <a:buClr>
                <a:schemeClr val="lt2"/>
              </a:buClr>
              <a:buSzPts val="5200"/>
              <a:buNone/>
              <a:defRPr sz="5200">
                <a:solidFill>
                  <a:schemeClr val="lt2"/>
                </a:solidFill>
              </a:defRPr>
            </a:lvl5pPr>
            <a:lvl6pPr lvl="5" algn="ctr" rtl="0">
              <a:spcBef>
                <a:spcPts val="0"/>
              </a:spcBef>
              <a:spcAft>
                <a:spcPts val="0"/>
              </a:spcAft>
              <a:buClr>
                <a:schemeClr val="lt2"/>
              </a:buClr>
              <a:buSzPts val="5200"/>
              <a:buNone/>
              <a:defRPr sz="5200">
                <a:solidFill>
                  <a:schemeClr val="lt2"/>
                </a:solidFill>
              </a:defRPr>
            </a:lvl6pPr>
            <a:lvl7pPr lvl="6" algn="ctr" rtl="0">
              <a:spcBef>
                <a:spcPts val="0"/>
              </a:spcBef>
              <a:spcAft>
                <a:spcPts val="0"/>
              </a:spcAft>
              <a:buClr>
                <a:schemeClr val="lt2"/>
              </a:buClr>
              <a:buSzPts val="5200"/>
              <a:buNone/>
              <a:defRPr sz="5200">
                <a:solidFill>
                  <a:schemeClr val="lt2"/>
                </a:solidFill>
              </a:defRPr>
            </a:lvl7pPr>
            <a:lvl8pPr lvl="7" algn="ctr" rtl="0">
              <a:spcBef>
                <a:spcPts val="0"/>
              </a:spcBef>
              <a:spcAft>
                <a:spcPts val="0"/>
              </a:spcAft>
              <a:buClr>
                <a:schemeClr val="lt2"/>
              </a:buClr>
              <a:buSzPts val="5200"/>
              <a:buNone/>
              <a:defRPr sz="5200">
                <a:solidFill>
                  <a:schemeClr val="lt2"/>
                </a:solidFill>
              </a:defRPr>
            </a:lvl8pPr>
            <a:lvl9pPr lvl="8" algn="ctr" rtl="0">
              <a:spcBef>
                <a:spcPts val="0"/>
              </a:spcBef>
              <a:spcAft>
                <a:spcPts val="0"/>
              </a:spcAft>
              <a:buClr>
                <a:schemeClr val="lt2"/>
              </a:buClr>
              <a:buSzPts val="5200"/>
              <a:buNone/>
              <a:defRPr sz="5200">
                <a:solidFill>
                  <a:schemeClr val="lt2"/>
                </a:solidFill>
              </a:defRPr>
            </a:lvl9pPr>
          </a:lstStyle>
          <a:p>
            <a:endParaRPr/>
          </a:p>
        </p:txBody>
      </p:sp>
      <p:sp>
        <p:nvSpPr>
          <p:cNvPr id="1153" name="Google Shape;1153;p256"/>
          <p:cNvSpPr txBox="1">
            <a:spLocks noGrp="1"/>
          </p:cNvSpPr>
          <p:nvPr>
            <p:ph type="subTitle" idx="1"/>
          </p:nvPr>
        </p:nvSpPr>
        <p:spPr>
          <a:xfrm flipH="1">
            <a:off x="4077555" y="2013375"/>
            <a:ext cx="4277700" cy="670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400"/>
              <a:buNone/>
              <a:defRPr sz="1600">
                <a:solidFill>
                  <a:srgbClr val="000955"/>
                </a:solidFill>
              </a:defRPr>
            </a:lvl1pPr>
            <a:lvl2pPr lvl="1" algn="ctr" rtl="0">
              <a:lnSpc>
                <a:spcPct val="100000"/>
              </a:lnSpc>
              <a:spcBef>
                <a:spcPts val="0"/>
              </a:spcBef>
              <a:spcAft>
                <a:spcPts val="0"/>
              </a:spcAft>
              <a:buClr>
                <a:schemeClr val="lt2"/>
              </a:buClr>
              <a:buSzPts val="1400"/>
              <a:buNone/>
              <a:defRPr sz="1400">
                <a:solidFill>
                  <a:schemeClr val="lt2"/>
                </a:solidFill>
              </a:defRPr>
            </a:lvl2pPr>
            <a:lvl3pPr lvl="2" algn="ctr" rtl="0">
              <a:lnSpc>
                <a:spcPct val="100000"/>
              </a:lnSpc>
              <a:spcBef>
                <a:spcPts val="0"/>
              </a:spcBef>
              <a:spcAft>
                <a:spcPts val="0"/>
              </a:spcAft>
              <a:buClr>
                <a:schemeClr val="lt2"/>
              </a:buClr>
              <a:buSzPts val="1400"/>
              <a:buNone/>
              <a:defRPr sz="1400">
                <a:solidFill>
                  <a:schemeClr val="lt2"/>
                </a:solidFill>
              </a:defRPr>
            </a:lvl3pPr>
            <a:lvl4pPr lvl="3" algn="ctr" rtl="0">
              <a:lnSpc>
                <a:spcPct val="100000"/>
              </a:lnSpc>
              <a:spcBef>
                <a:spcPts val="0"/>
              </a:spcBef>
              <a:spcAft>
                <a:spcPts val="0"/>
              </a:spcAft>
              <a:buClr>
                <a:schemeClr val="lt2"/>
              </a:buClr>
              <a:buSzPts val="1400"/>
              <a:buNone/>
              <a:defRPr sz="1400">
                <a:solidFill>
                  <a:schemeClr val="lt2"/>
                </a:solidFill>
              </a:defRPr>
            </a:lvl4pPr>
            <a:lvl5pPr lvl="4" algn="ctr" rtl="0">
              <a:lnSpc>
                <a:spcPct val="100000"/>
              </a:lnSpc>
              <a:spcBef>
                <a:spcPts val="0"/>
              </a:spcBef>
              <a:spcAft>
                <a:spcPts val="0"/>
              </a:spcAft>
              <a:buClr>
                <a:schemeClr val="lt2"/>
              </a:buClr>
              <a:buSzPts val="1400"/>
              <a:buNone/>
              <a:defRPr sz="1400">
                <a:solidFill>
                  <a:schemeClr val="lt2"/>
                </a:solidFill>
              </a:defRPr>
            </a:lvl5pPr>
            <a:lvl6pPr lvl="5" algn="ctr" rtl="0">
              <a:lnSpc>
                <a:spcPct val="100000"/>
              </a:lnSpc>
              <a:spcBef>
                <a:spcPts val="0"/>
              </a:spcBef>
              <a:spcAft>
                <a:spcPts val="0"/>
              </a:spcAft>
              <a:buClr>
                <a:schemeClr val="lt2"/>
              </a:buClr>
              <a:buSzPts val="1400"/>
              <a:buNone/>
              <a:defRPr sz="1400">
                <a:solidFill>
                  <a:schemeClr val="lt2"/>
                </a:solidFill>
              </a:defRPr>
            </a:lvl6pPr>
            <a:lvl7pPr lvl="6" algn="ctr" rtl="0">
              <a:lnSpc>
                <a:spcPct val="100000"/>
              </a:lnSpc>
              <a:spcBef>
                <a:spcPts val="0"/>
              </a:spcBef>
              <a:spcAft>
                <a:spcPts val="0"/>
              </a:spcAft>
              <a:buClr>
                <a:schemeClr val="lt2"/>
              </a:buClr>
              <a:buSzPts val="1400"/>
              <a:buNone/>
              <a:defRPr sz="1400">
                <a:solidFill>
                  <a:schemeClr val="lt2"/>
                </a:solidFill>
              </a:defRPr>
            </a:lvl7pPr>
            <a:lvl8pPr lvl="7" algn="ctr" rtl="0">
              <a:lnSpc>
                <a:spcPct val="100000"/>
              </a:lnSpc>
              <a:spcBef>
                <a:spcPts val="0"/>
              </a:spcBef>
              <a:spcAft>
                <a:spcPts val="0"/>
              </a:spcAft>
              <a:buClr>
                <a:schemeClr val="lt2"/>
              </a:buClr>
              <a:buSzPts val="1400"/>
              <a:buNone/>
              <a:defRPr sz="1400">
                <a:solidFill>
                  <a:schemeClr val="lt2"/>
                </a:solidFill>
              </a:defRPr>
            </a:lvl8pPr>
            <a:lvl9pPr lvl="8" algn="ctr" rtl="0">
              <a:lnSpc>
                <a:spcPct val="100000"/>
              </a:lnSpc>
              <a:spcBef>
                <a:spcPts val="0"/>
              </a:spcBef>
              <a:spcAft>
                <a:spcPts val="0"/>
              </a:spcAft>
              <a:buClr>
                <a:schemeClr val="lt2"/>
              </a:buClr>
              <a:buSzPts val="1400"/>
              <a:buNone/>
              <a:defRPr sz="1400">
                <a:solidFill>
                  <a:schemeClr val="lt2"/>
                </a:solidFill>
              </a:defRPr>
            </a:lvl9pPr>
          </a:lstStyle>
          <a:p>
            <a:endParaRPr/>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54"/>
        <p:cNvGrpSpPr/>
        <p:nvPr/>
      </p:nvGrpSpPr>
      <p:grpSpPr>
        <a:xfrm>
          <a:off x="0" y="0"/>
          <a:ext cx="0" cy="0"/>
          <a:chOff x="0" y="0"/>
          <a:chExt cx="0" cy="0"/>
        </a:xfrm>
      </p:grpSpPr>
      <p:sp>
        <p:nvSpPr>
          <p:cNvPr id="1155" name="Google Shape;1155;p257"/>
          <p:cNvSpPr txBox="1">
            <a:spLocks noGrp="1"/>
          </p:cNvSpPr>
          <p:nvPr>
            <p:ph type="ctrTitle"/>
          </p:nvPr>
        </p:nvSpPr>
        <p:spPr>
          <a:xfrm>
            <a:off x="2860800" y="2919500"/>
            <a:ext cx="34224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1600"/>
              <a:buNone/>
              <a:defRPr sz="3600">
                <a:solidFill>
                  <a:schemeClr val="accent3"/>
                </a:solidFill>
                <a:latin typeface="Lemonada Medium"/>
                <a:ea typeface="Lemonada Medium"/>
                <a:cs typeface="Lemonada Medium"/>
                <a:sym typeface="Lemonada Medium"/>
              </a:defRPr>
            </a:lvl1pPr>
            <a:lvl2pPr lvl="1" algn="ctr" rtl="0">
              <a:spcBef>
                <a:spcPts val="0"/>
              </a:spcBef>
              <a:spcAft>
                <a:spcPts val="0"/>
              </a:spcAft>
              <a:buClr>
                <a:srgbClr val="000000"/>
              </a:buClr>
              <a:buSzPts val="1600"/>
              <a:buNone/>
              <a:defRPr sz="1600">
                <a:solidFill>
                  <a:srgbClr val="000000"/>
                </a:solidFill>
              </a:defRPr>
            </a:lvl2pPr>
            <a:lvl3pPr lvl="2" algn="ctr" rtl="0">
              <a:spcBef>
                <a:spcPts val="0"/>
              </a:spcBef>
              <a:spcAft>
                <a:spcPts val="0"/>
              </a:spcAft>
              <a:buClr>
                <a:srgbClr val="000000"/>
              </a:buClr>
              <a:buSzPts val="1600"/>
              <a:buNone/>
              <a:defRPr sz="1600">
                <a:solidFill>
                  <a:srgbClr val="000000"/>
                </a:solidFill>
              </a:defRPr>
            </a:lvl3pPr>
            <a:lvl4pPr lvl="3" algn="ctr" rtl="0">
              <a:spcBef>
                <a:spcPts val="0"/>
              </a:spcBef>
              <a:spcAft>
                <a:spcPts val="0"/>
              </a:spcAft>
              <a:buClr>
                <a:srgbClr val="000000"/>
              </a:buClr>
              <a:buSzPts val="1600"/>
              <a:buNone/>
              <a:defRPr sz="1600">
                <a:solidFill>
                  <a:srgbClr val="000000"/>
                </a:solidFill>
              </a:defRPr>
            </a:lvl4pPr>
            <a:lvl5pPr lvl="4" algn="ctr" rtl="0">
              <a:spcBef>
                <a:spcPts val="0"/>
              </a:spcBef>
              <a:spcAft>
                <a:spcPts val="0"/>
              </a:spcAft>
              <a:buClr>
                <a:srgbClr val="000000"/>
              </a:buClr>
              <a:buSzPts val="1600"/>
              <a:buNone/>
              <a:defRPr sz="1600">
                <a:solidFill>
                  <a:srgbClr val="000000"/>
                </a:solidFill>
              </a:defRPr>
            </a:lvl5pPr>
            <a:lvl6pPr lvl="5" algn="ctr" rtl="0">
              <a:spcBef>
                <a:spcPts val="0"/>
              </a:spcBef>
              <a:spcAft>
                <a:spcPts val="0"/>
              </a:spcAft>
              <a:buClr>
                <a:srgbClr val="000000"/>
              </a:buClr>
              <a:buSzPts val="1600"/>
              <a:buNone/>
              <a:defRPr sz="1600">
                <a:solidFill>
                  <a:srgbClr val="000000"/>
                </a:solidFill>
              </a:defRPr>
            </a:lvl6pPr>
            <a:lvl7pPr lvl="6" algn="ctr" rtl="0">
              <a:spcBef>
                <a:spcPts val="0"/>
              </a:spcBef>
              <a:spcAft>
                <a:spcPts val="0"/>
              </a:spcAft>
              <a:buClr>
                <a:srgbClr val="000000"/>
              </a:buClr>
              <a:buSzPts val="1600"/>
              <a:buNone/>
              <a:defRPr sz="1600">
                <a:solidFill>
                  <a:srgbClr val="000000"/>
                </a:solidFill>
              </a:defRPr>
            </a:lvl7pPr>
            <a:lvl8pPr lvl="7" algn="ctr" rtl="0">
              <a:spcBef>
                <a:spcPts val="0"/>
              </a:spcBef>
              <a:spcAft>
                <a:spcPts val="0"/>
              </a:spcAft>
              <a:buClr>
                <a:srgbClr val="000000"/>
              </a:buClr>
              <a:buSzPts val="1600"/>
              <a:buNone/>
              <a:defRPr sz="1600">
                <a:solidFill>
                  <a:srgbClr val="000000"/>
                </a:solidFill>
              </a:defRPr>
            </a:lvl8pPr>
            <a:lvl9pPr lvl="8" algn="ctr" rtl="0">
              <a:spcBef>
                <a:spcPts val="0"/>
              </a:spcBef>
              <a:spcAft>
                <a:spcPts val="0"/>
              </a:spcAft>
              <a:buClr>
                <a:srgbClr val="000000"/>
              </a:buClr>
              <a:buSzPts val="1600"/>
              <a:buNone/>
              <a:defRPr sz="1600">
                <a:solidFill>
                  <a:srgbClr val="000000"/>
                </a:solidFill>
              </a:defRPr>
            </a:lvl9pPr>
          </a:lstStyle>
          <a:p>
            <a:endParaRPr/>
          </a:p>
        </p:txBody>
      </p:sp>
      <p:sp>
        <p:nvSpPr>
          <p:cNvPr id="1156" name="Google Shape;1156;p257"/>
          <p:cNvSpPr txBox="1">
            <a:spLocks noGrp="1"/>
          </p:cNvSpPr>
          <p:nvPr>
            <p:ph type="subTitle" idx="1"/>
          </p:nvPr>
        </p:nvSpPr>
        <p:spPr>
          <a:xfrm>
            <a:off x="3053300" y="3380950"/>
            <a:ext cx="3037500" cy="61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400"/>
              <a:buNone/>
              <a:defRPr sz="1800"/>
            </a:lvl1pPr>
            <a:lvl2pPr lvl="1" algn="ctr" rtl="0">
              <a:lnSpc>
                <a:spcPct val="100000"/>
              </a:lnSpc>
              <a:spcBef>
                <a:spcPts val="0"/>
              </a:spcBef>
              <a:spcAft>
                <a:spcPts val="0"/>
              </a:spcAft>
              <a:buClr>
                <a:srgbClr val="000000"/>
              </a:buClr>
              <a:buSzPts val="1400"/>
              <a:buNone/>
              <a:defRPr>
                <a:solidFill>
                  <a:srgbClr val="000000"/>
                </a:solidFill>
              </a:defRPr>
            </a:lvl2pPr>
            <a:lvl3pPr lvl="2" algn="ctr" rtl="0">
              <a:lnSpc>
                <a:spcPct val="100000"/>
              </a:lnSpc>
              <a:spcBef>
                <a:spcPts val="0"/>
              </a:spcBef>
              <a:spcAft>
                <a:spcPts val="0"/>
              </a:spcAft>
              <a:buClr>
                <a:srgbClr val="000000"/>
              </a:buClr>
              <a:buSzPts val="1400"/>
              <a:buNone/>
              <a:defRPr>
                <a:solidFill>
                  <a:srgbClr val="000000"/>
                </a:solidFill>
              </a:defRPr>
            </a:lvl3pPr>
            <a:lvl4pPr lvl="3" algn="ctr" rtl="0">
              <a:lnSpc>
                <a:spcPct val="100000"/>
              </a:lnSpc>
              <a:spcBef>
                <a:spcPts val="0"/>
              </a:spcBef>
              <a:spcAft>
                <a:spcPts val="0"/>
              </a:spcAft>
              <a:buClr>
                <a:srgbClr val="000000"/>
              </a:buClr>
              <a:buSzPts val="1400"/>
              <a:buNone/>
              <a:defRPr>
                <a:solidFill>
                  <a:srgbClr val="000000"/>
                </a:solidFill>
              </a:defRPr>
            </a:lvl4pPr>
            <a:lvl5pPr lvl="4" algn="ctr" rtl="0">
              <a:lnSpc>
                <a:spcPct val="100000"/>
              </a:lnSpc>
              <a:spcBef>
                <a:spcPts val="0"/>
              </a:spcBef>
              <a:spcAft>
                <a:spcPts val="0"/>
              </a:spcAft>
              <a:buClr>
                <a:srgbClr val="000000"/>
              </a:buClr>
              <a:buSzPts val="1400"/>
              <a:buNone/>
              <a:defRPr>
                <a:solidFill>
                  <a:srgbClr val="000000"/>
                </a:solidFill>
              </a:defRPr>
            </a:lvl5pPr>
            <a:lvl6pPr lvl="5" algn="ctr" rtl="0">
              <a:lnSpc>
                <a:spcPct val="100000"/>
              </a:lnSpc>
              <a:spcBef>
                <a:spcPts val="0"/>
              </a:spcBef>
              <a:spcAft>
                <a:spcPts val="0"/>
              </a:spcAft>
              <a:buClr>
                <a:srgbClr val="000000"/>
              </a:buClr>
              <a:buSzPts val="1400"/>
              <a:buNone/>
              <a:defRPr>
                <a:solidFill>
                  <a:srgbClr val="000000"/>
                </a:solidFill>
              </a:defRPr>
            </a:lvl6pPr>
            <a:lvl7pPr lvl="6" algn="ctr" rtl="0">
              <a:lnSpc>
                <a:spcPct val="100000"/>
              </a:lnSpc>
              <a:spcBef>
                <a:spcPts val="0"/>
              </a:spcBef>
              <a:spcAft>
                <a:spcPts val="0"/>
              </a:spcAft>
              <a:buClr>
                <a:srgbClr val="000000"/>
              </a:buClr>
              <a:buSzPts val="1400"/>
              <a:buNone/>
              <a:defRPr>
                <a:solidFill>
                  <a:srgbClr val="000000"/>
                </a:solidFill>
              </a:defRPr>
            </a:lvl7pPr>
            <a:lvl8pPr lvl="7" algn="ctr" rtl="0">
              <a:lnSpc>
                <a:spcPct val="100000"/>
              </a:lnSpc>
              <a:spcBef>
                <a:spcPts val="0"/>
              </a:spcBef>
              <a:spcAft>
                <a:spcPts val="0"/>
              </a:spcAft>
              <a:buClr>
                <a:srgbClr val="000000"/>
              </a:buClr>
              <a:buSzPts val="1400"/>
              <a:buNone/>
              <a:defRPr>
                <a:solidFill>
                  <a:srgbClr val="000000"/>
                </a:solidFill>
              </a:defRPr>
            </a:lvl8pPr>
            <a:lvl9pPr lvl="8" algn="ctr" rtl="0">
              <a:lnSpc>
                <a:spcPct val="100000"/>
              </a:lnSpc>
              <a:spcBef>
                <a:spcPts val="0"/>
              </a:spcBef>
              <a:spcAft>
                <a:spcPts val="0"/>
              </a:spcAft>
              <a:buClr>
                <a:srgbClr val="000000"/>
              </a:buClr>
              <a:buSzPts val="1400"/>
              <a:buNone/>
              <a:defRPr>
                <a:solidFill>
                  <a:srgbClr val="000000"/>
                </a:solidFill>
              </a:defRPr>
            </a:lvl9pPr>
          </a:lstStyle>
          <a:p>
            <a:endParaRPr/>
          </a:p>
        </p:txBody>
      </p:sp>
      <p:sp>
        <p:nvSpPr>
          <p:cNvPr id="1157" name="Google Shape;1157;p257"/>
          <p:cNvSpPr txBox="1">
            <a:spLocks noGrp="1"/>
          </p:cNvSpPr>
          <p:nvPr>
            <p:ph type="title" idx="2" hasCustomPrompt="1"/>
          </p:nvPr>
        </p:nvSpPr>
        <p:spPr>
          <a:xfrm>
            <a:off x="3695162" y="1377378"/>
            <a:ext cx="1753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rgbClr val="000000"/>
              </a:buClr>
              <a:buSzPts val="6000"/>
              <a:buNone/>
              <a:defRPr sz="9600">
                <a:solidFill>
                  <a:schemeClr val="accent1"/>
                </a:solidFill>
              </a:defRPr>
            </a:lvl1pPr>
            <a:lvl2pPr lvl="1" algn="ctr" rtl="0">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9pPr>
          </a:lstStyle>
          <a:p>
            <a:r>
              <a:t>xx%</a:t>
            </a:r>
          </a:p>
        </p:txBody>
      </p:sp>
      <p:sp>
        <p:nvSpPr>
          <p:cNvPr id="1158" name="Google Shape;1158;p257"/>
          <p:cNvSpPr/>
          <p:nvPr/>
        </p:nvSpPr>
        <p:spPr>
          <a:xfrm rot="-8571438">
            <a:off x="-453806" y="1860603"/>
            <a:ext cx="1600755" cy="1066760"/>
          </a:xfrm>
          <a:custGeom>
            <a:avLst/>
            <a:gdLst/>
            <a:ahLst/>
            <a:cxnLst/>
            <a:rect l="l" t="t" r="r" b="b"/>
            <a:pathLst>
              <a:path w="14326" h="9547" extrusionOk="0">
                <a:moveTo>
                  <a:pt x="8445" y="1"/>
                </a:moveTo>
                <a:cubicBezTo>
                  <a:pt x="5463" y="1"/>
                  <a:pt x="1" y="1673"/>
                  <a:pt x="2862" y="6488"/>
                </a:cubicBezTo>
                <a:cubicBezTo>
                  <a:pt x="2862" y="6488"/>
                  <a:pt x="6946" y="9547"/>
                  <a:pt x="9876" y="9547"/>
                </a:cubicBezTo>
                <a:cubicBezTo>
                  <a:pt x="10701" y="9547"/>
                  <a:pt x="11435" y="9304"/>
                  <a:pt x="11960" y="8683"/>
                </a:cubicBezTo>
                <a:cubicBezTo>
                  <a:pt x="14326" y="5854"/>
                  <a:pt x="11301" y="1268"/>
                  <a:pt x="10082" y="317"/>
                </a:cubicBezTo>
                <a:cubicBezTo>
                  <a:pt x="9834" y="115"/>
                  <a:pt x="9224" y="1"/>
                  <a:pt x="84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257"/>
          <p:cNvSpPr/>
          <p:nvPr/>
        </p:nvSpPr>
        <p:spPr>
          <a:xfrm rot="-8571438">
            <a:off x="7436644" y="1910603"/>
            <a:ext cx="1600755" cy="1066760"/>
          </a:xfrm>
          <a:custGeom>
            <a:avLst/>
            <a:gdLst/>
            <a:ahLst/>
            <a:cxnLst/>
            <a:rect l="l" t="t" r="r" b="b"/>
            <a:pathLst>
              <a:path w="14326" h="9547" extrusionOk="0">
                <a:moveTo>
                  <a:pt x="8445" y="1"/>
                </a:moveTo>
                <a:cubicBezTo>
                  <a:pt x="5463" y="1"/>
                  <a:pt x="1" y="1673"/>
                  <a:pt x="2862" y="6488"/>
                </a:cubicBezTo>
                <a:cubicBezTo>
                  <a:pt x="2862" y="6488"/>
                  <a:pt x="6946" y="9547"/>
                  <a:pt x="9876" y="9547"/>
                </a:cubicBezTo>
                <a:cubicBezTo>
                  <a:pt x="10701" y="9547"/>
                  <a:pt x="11435" y="9304"/>
                  <a:pt x="11960" y="8683"/>
                </a:cubicBezTo>
                <a:cubicBezTo>
                  <a:pt x="14326" y="5854"/>
                  <a:pt x="11301" y="1268"/>
                  <a:pt x="10082" y="317"/>
                </a:cubicBezTo>
                <a:cubicBezTo>
                  <a:pt x="9834" y="115"/>
                  <a:pt x="9224" y="1"/>
                  <a:pt x="84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0" name="Google Shape;1160;p257"/>
          <p:cNvGrpSpPr/>
          <p:nvPr/>
        </p:nvGrpSpPr>
        <p:grpSpPr>
          <a:xfrm>
            <a:off x="8027518" y="1535556"/>
            <a:ext cx="1832882" cy="972493"/>
            <a:chOff x="238125" y="2760550"/>
            <a:chExt cx="528650" cy="280500"/>
          </a:xfrm>
        </p:grpSpPr>
        <p:sp>
          <p:nvSpPr>
            <p:cNvPr id="1161" name="Google Shape;1161;p257"/>
            <p:cNvSpPr/>
            <p:nvPr/>
          </p:nvSpPr>
          <p:spPr>
            <a:xfrm>
              <a:off x="274700" y="3020300"/>
              <a:ext cx="1850" cy="9150"/>
            </a:xfrm>
            <a:custGeom>
              <a:avLst/>
              <a:gdLst/>
              <a:ahLst/>
              <a:cxnLst/>
              <a:rect l="l" t="t" r="r" b="b"/>
              <a:pathLst>
                <a:path w="74" h="366" extrusionOk="0">
                  <a:moveTo>
                    <a:pt x="74" y="0"/>
                  </a:moveTo>
                  <a:cubicBezTo>
                    <a:pt x="25" y="122"/>
                    <a:pt x="0" y="244"/>
                    <a:pt x="0" y="366"/>
                  </a:cubicBezTo>
                  <a:cubicBezTo>
                    <a:pt x="49" y="244"/>
                    <a:pt x="74" y="122"/>
                    <a:pt x="74" y="0"/>
                  </a:cubicBezTo>
                  <a:close/>
                </a:path>
              </a:pathLst>
            </a:custGeom>
            <a:solidFill>
              <a:srgbClr val="344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257"/>
            <p:cNvSpPr/>
            <p:nvPr/>
          </p:nvSpPr>
          <p:spPr>
            <a:xfrm>
              <a:off x="277125" y="3020300"/>
              <a:ext cx="25" cy="25"/>
            </a:xfrm>
            <a:custGeom>
              <a:avLst/>
              <a:gdLst/>
              <a:ahLst/>
              <a:cxnLst/>
              <a:rect l="l" t="t" r="r" b="b"/>
              <a:pathLst>
                <a:path w="1" h="1" extrusionOk="0">
                  <a:moveTo>
                    <a:pt x="1" y="0"/>
                  </a:moveTo>
                  <a:close/>
                </a:path>
              </a:pathLst>
            </a:custGeom>
            <a:solidFill>
              <a:srgbClr val="344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3" name="Google Shape;1163;p257"/>
            <p:cNvGrpSpPr/>
            <p:nvPr/>
          </p:nvGrpSpPr>
          <p:grpSpPr>
            <a:xfrm>
              <a:off x="238125" y="2760550"/>
              <a:ext cx="528650" cy="279275"/>
              <a:chOff x="238125" y="2760550"/>
              <a:chExt cx="528650" cy="279275"/>
            </a:xfrm>
          </p:grpSpPr>
          <p:sp>
            <p:nvSpPr>
              <p:cNvPr id="1164" name="Google Shape;1164;p257"/>
              <p:cNvSpPr/>
              <p:nvPr/>
            </p:nvSpPr>
            <p:spPr>
              <a:xfrm>
                <a:off x="238125" y="2760550"/>
                <a:ext cx="528650" cy="278050"/>
              </a:xfrm>
              <a:custGeom>
                <a:avLst/>
                <a:gdLst/>
                <a:ahLst/>
                <a:cxnLst/>
                <a:rect l="l" t="t" r="r" b="b"/>
                <a:pathLst>
                  <a:path w="21146" h="11122" extrusionOk="0">
                    <a:moveTo>
                      <a:pt x="11622" y="1778"/>
                    </a:moveTo>
                    <a:lnTo>
                      <a:pt x="11622" y="1778"/>
                    </a:lnTo>
                    <a:cubicBezTo>
                      <a:pt x="11627" y="1780"/>
                      <a:pt x="11631" y="1781"/>
                      <a:pt x="11634" y="1781"/>
                    </a:cubicBezTo>
                    <a:cubicBezTo>
                      <a:pt x="11630" y="1780"/>
                      <a:pt x="11626" y="1779"/>
                      <a:pt x="11622" y="1778"/>
                    </a:cubicBezTo>
                    <a:close/>
                    <a:moveTo>
                      <a:pt x="15975" y="3512"/>
                    </a:moveTo>
                    <a:cubicBezTo>
                      <a:pt x="15975" y="3515"/>
                      <a:pt x="15978" y="3517"/>
                      <a:pt x="15983" y="3518"/>
                    </a:cubicBezTo>
                    <a:lnTo>
                      <a:pt x="15983" y="3518"/>
                    </a:lnTo>
                    <a:cubicBezTo>
                      <a:pt x="15980" y="3516"/>
                      <a:pt x="15978" y="3514"/>
                      <a:pt x="15975" y="3512"/>
                    </a:cubicBezTo>
                    <a:close/>
                    <a:moveTo>
                      <a:pt x="1524" y="10118"/>
                    </a:moveTo>
                    <a:cubicBezTo>
                      <a:pt x="1528" y="10118"/>
                      <a:pt x="1532" y="10119"/>
                      <a:pt x="1537" y="10122"/>
                    </a:cubicBezTo>
                    <a:lnTo>
                      <a:pt x="1508" y="10266"/>
                    </a:lnTo>
                    <a:lnTo>
                      <a:pt x="1508" y="10266"/>
                    </a:lnTo>
                    <a:cubicBezTo>
                      <a:pt x="1519" y="10173"/>
                      <a:pt x="1503" y="10118"/>
                      <a:pt x="1524" y="10118"/>
                    </a:cubicBezTo>
                    <a:close/>
                    <a:moveTo>
                      <a:pt x="10756" y="0"/>
                    </a:moveTo>
                    <a:lnTo>
                      <a:pt x="10756" y="0"/>
                    </a:lnTo>
                    <a:cubicBezTo>
                      <a:pt x="10902" y="24"/>
                      <a:pt x="10853" y="49"/>
                      <a:pt x="10731" y="49"/>
                    </a:cubicBezTo>
                    <a:cubicBezTo>
                      <a:pt x="10549" y="24"/>
                      <a:pt x="10451" y="18"/>
                      <a:pt x="10399" y="18"/>
                    </a:cubicBezTo>
                    <a:cubicBezTo>
                      <a:pt x="10347" y="18"/>
                      <a:pt x="10341" y="24"/>
                      <a:pt x="10341" y="24"/>
                    </a:cubicBezTo>
                    <a:lnTo>
                      <a:pt x="9927" y="24"/>
                    </a:lnTo>
                    <a:cubicBezTo>
                      <a:pt x="9024" y="24"/>
                      <a:pt x="8146" y="171"/>
                      <a:pt x="7317" y="463"/>
                    </a:cubicBezTo>
                    <a:cubicBezTo>
                      <a:pt x="6512" y="756"/>
                      <a:pt x="5756" y="1146"/>
                      <a:pt x="5073" y="1634"/>
                    </a:cubicBezTo>
                    <a:cubicBezTo>
                      <a:pt x="4757" y="1926"/>
                      <a:pt x="4319" y="2243"/>
                      <a:pt x="4050" y="2535"/>
                    </a:cubicBezTo>
                    <a:lnTo>
                      <a:pt x="4050" y="2535"/>
                    </a:lnTo>
                    <a:cubicBezTo>
                      <a:pt x="3877" y="2706"/>
                      <a:pt x="3369" y="3198"/>
                      <a:pt x="2927" y="3756"/>
                    </a:cubicBezTo>
                    <a:cubicBezTo>
                      <a:pt x="2537" y="4195"/>
                      <a:pt x="2195" y="4658"/>
                      <a:pt x="1902" y="5171"/>
                    </a:cubicBezTo>
                    <a:lnTo>
                      <a:pt x="1951" y="5097"/>
                    </a:lnTo>
                    <a:lnTo>
                      <a:pt x="1951" y="5097"/>
                    </a:lnTo>
                    <a:cubicBezTo>
                      <a:pt x="1829" y="5317"/>
                      <a:pt x="1683" y="5536"/>
                      <a:pt x="1512" y="5707"/>
                    </a:cubicBezTo>
                    <a:cubicBezTo>
                      <a:pt x="1610" y="5707"/>
                      <a:pt x="1463" y="6049"/>
                      <a:pt x="1390" y="6171"/>
                    </a:cubicBezTo>
                    <a:cubicBezTo>
                      <a:pt x="1341" y="6268"/>
                      <a:pt x="1268" y="6439"/>
                      <a:pt x="1219" y="6634"/>
                    </a:cubicBezTo>
                    <a:cubicBezTo>
                      <a:pt x="1146" y="6805"/>
                      <a:pt x="1073" y="7024"/>
                      <a:pt x="1000" y="7171"/>
                    </a:cubicBezTo>
                    <a:lnTo>
                      <a:pt x="976" y="7146"/>
                    </a:lnTo>
                    <a:cubicBezTo>
                      <a:pt x="902" y="7439"/>
                      <a:pt x="683" y="7975"/>
                      <a:pt x="634" y="8171"/>
                    </a:cubicBezTo>
                    <a:cubicBezTo>
                      <a:pt x="390" y="8780"/>
                      <a:pt x="220" y="9390"/>
                      <a:pt x="146" y="10049"/>
                    </a:cubicBezTo>
                    <a:cubicBezTo>
                      <a:pt x="146" y="10049"/>
                      <a:pt x="98" y="10146"/>
                      <a:pt x="73" y="10244"/>
                    </a:cubicBezTo>
                    <a:lnTo>
                      <a:pt x="24" y="10390"/>
                    </a:lnTo>
                    <a:lnTo>
                      <a:pt x="0" y="10463"/>
                    </a:lnTo>
                    <a:lnTo>
                      <a:pt x="0" y="10536"/>
                    </a:lnTo>
                    <a:cubicBezTo>
                      <a:pt x="195" y="10658"/>
                      <a:pt x="390" y="10756"/>
                      <a:pt x="610" y="10805"/>
                    </a:cubicBezTo>
                    <a:cubicBezTo>
                      <a:pt x="691" y="10836"/>
                      <a:pt x="776" y="10851"/>
                      <a:pt x="859" y="10851"/>
                    </a:cubicBezTo>
                    <a:cubicBezTo>
                      <a:pt x="1102" y="10851"/>
                      <a:pt x="1336" y="10723"/>
                      <a:pt x="1463" y="10488"/>
                    </a:cubicBezTo>
                    <a:lnTo>
                      <a:pt x="1488" y="10512"/>
                    </a:lnTo>
                    <a:cubicBezTo>
                      <a:pt x="1488" y="10488"/>
                      <a:pt x="1488" y="10463"/>
                      <a:pt x="1488" y="10439"/>
                    </a:cubicBezTo>
                    <a:lnTo>
                      <a:pt x="1488" y="10366"/>
                    </a:lnTo>
                    <a:cubicBezTo>
                      <a:pt x="1491" y="10356"/>
                      <a:pt x="1493" y="10346"/>
                      <a:pt x="1495" y="10337"/>
                    </a:cubicBezTo>
                    <a:lnTo>
                      <a:pt x="1495" y="10337"/>
                    </a:lnTo>
                    <a:cubicBezTo>
                      <a:pt x="1509" y="10287"/>
                      <a:pt x="1518" y="10268"/>
                      <a:pt x="1524" y="10268"/>
                    </a:cubicBezTo>
                    <a:cubicBezTo>
                      <a:pt x="1537" y="10268"/>
                      <a:pt x="1537" y="10344"/>
                      <a:pt x="1537" y="10390"/>
                    </a:cubicBezTo>
                    <a:cubicBezTo>
                      <a:pt x="1561" y="10317"/>
                      <a:pt x="1561" y="10244"/>
                      <a:pt x="1585" y="10171"/>
                    </a:cubicBezTo>
                    <a:cubicBezTo>
                      <a:pt x="1585" y="10166"/>
                      <a:pt x="1584" y="10164"/>
                      <a:pt x="1583" y="10164"/>
                    </a:cubicBezTo>
                    <a:cubicBezTo>
                      <a:pt x="1577" y="10164"/>
                      <a:pt x="1561" y="10200"/>
                      <a:pt x="1561" y="10219"/>
                    </a:cubicBezTo>
                    <a:cubicBezTo>
                      <a:pt x="1537" y="10097"/>
                      <a:pt x="1561" y="10000"/>
                      <a:pt x="1585" y="9878"/>
                    </a:cubicBezTo>
                    <a:cubicBezTo>
                      <a:pt x="1634" y="9683"/>
                      <a:pt x="1634" y="9878"/>
                      <a:pt x="1683" y="9658"/>
                    </a:cubicBezTo>
                    <a:cubicBezTo>
                      <a:pt x="1976" y="8536"/>
                      <a:pt x="2415" y="7463"/>
                      <a:pt x="3000" y="6488"/>
                    </a:cubicBezTo>
                    <a:cubicBezTo>
                      <a:pt x="3024" y="6488"/>
                      <a:pt x="3000" y="6488"/>
                      <a:pt x="3000" y="6512"/>
                    </a:cubicBezTo>
                    <a:cubicBezTo>
                      <a:pt x="3073" y="6366"/>
                      <a:pt x="3146" y="6219"/>
                      <a:pt x="3244" y="6073"/>
                    </a:cubicBezTo>
                    <a:cubicBezTo>
                      <a:pt x="3317" y="5927"/>
                      <a:pt x="3415" y="5805"/>
                      <a:pt x="3488" y="5658"/>
                    </a:cubicBezTo>
                    <a:cubicBezTo>
                      <a:pt x="3512" y="5610"/>
                      <a:pt x="3561" y="5585"/>
                      <a:pt x="3610" y="5561"/>
                    </a:cubicBezTo>
                    <a:cubicBezTo>
                      <a:pt x="3585" y="5561"/>
                      <a:pt x="3658" y="5488"/>
                      <a:pt x="3732" y="5341"/>
                    </a:cubicBezTo>
                    <a:cubicBezTo>
                      <a:pt x="3829" y="5219"/>
                      <a:pt x="3951" y="5024"/>
                      <a:pt x="4097" y="4854"/>
                    </a:cubicBezTo>
                    <a:cubicBezTo>
                      <a:pt x="4244" y="4683"/>
                      <a:pt x="4390" y="4512"/>
                      <a:pt x="4512" y="4366"/>
                    </a:cubicBezTo>
                    <a:cubicBezTo>
                      <a:pt x="4610" y="4244"/>
                      <a:pt x="4707" y="4171"/>
                      <a:pt x="4707" y="4146"/>
                    </a:cubicBezTo>
                    <a:lnTo>
                      <a:pt x="4683" y="4098"/>
                    </a:lnTo>
                    <a:cubicBezTo>
                      <a:pt x="4927" y="3854"/>
                      <a:pt x="4805" y="4073"/>
                      <a:pt x="5000" y="3829"/>
                    </a:cubicBezTo>
                    <a:cubicBezTo>
                      <a:pt x="5049" y="3732"/>
                      <a:pt x="5122" y="3658"/>
                      <a:pt x="5219" y="3585"/>
                    </a:cubicBezTo>
                    <a:cubicBezTo>
                      <a:pt x="5317" y="3537"/>
                      <a:pt x="5390" y="3463"/>
                      <a:pt x="5463" y="3366"/>
                    </a:cubicBezTo>
                    <a:cubicBezTo>
                      <a:pt x="5463" y="3366"/>
                      <a:pt x="5553" y="3312"/>
                      <a:pt x="5578" y="3312"/>
                    </a:cubicBezTo>
                    <a:cubicBezTo>
                      <a:pt x="5583" y="3312"/>
                      <a:pt x="5585" y="3314"/>
                      <a:pt x="5585" y="3317"/>
                    </a:cubicBezTo>
                    <a:cubicBezTo>
                      <a:pt x="5585" y="3244"/>
                      <a:pt x="5707" y="3195"/>
                      <a:pt x="5780" y="3122"/>
                    </a:cubicBezTo>
                    <a:cubicBezTo>
                      <a:pt x="5780" y="3114"/>
                      <a:pt x="5775" y="3111"/>
                      <a:pt x="5767" y="3111"/>
                    </a:cubicBezTo>
                    <a:cubicBezTo>
                      <a:pt x="5751" y="3111"/>
                      <a:pt x="5723" y="3122"/>
                      <a:pt x="5707" y="3122"/>
                    </a:cubicBezTo>
                    <a:lnTo>
                      <a:pt x="5780" y="3049"/>
                    </a:lnTo>
                    <a:lnTo>
                      <a:pt x="5878" y="2976"/>
                    </a:lnTo>
                    <a:cubicBezTo>
                      <a:pt x="5905" y="2967"/>
                      <a:pt x="5925" y="2961"/>
                      <a:pt x="5937" y="2961"/>
                    </a:cubicBezTo>
                    <a:cubicBezTo>
                      <a:pt x="5959" y="2961"/>
                      <a:pt x="5958" y="2978"/>
                      <a:pt x="5927" y="3024"/>
                    </a:cubicBezTo>
                    <a:lnTo>
                      <a:pt x="6171" y="2829"/>
                    </a:lnTo>
                    <a:lnTo>
                      <a:pt x="6561" y="2585"/>
                    </a:lnTo>
                    <a:cubicBezTo>
                      <a:pt x="6902" y="2390"/>
                      <a:pt x="7268" y="2220"/>
                      <a:pt x="7634" y="2073"/>
                    </a:cubicBezTo>
                    <a:cubicBezTo>
                      <a:pt x="7975" y="1927"/>
                      <a:pt x="8341" y="1829"/>
                      <a:pt x="8732" y="1756"/>
                    </a:cubicBezTo>
                    <a:cubicBezTo>
                      <a:pt x="8878" y="1707"/>
                      <a:pt x="9024" y="1707"/>
                      <a:pt x="9171" y="1683"/>
                    </a:cubicBezTo>
                    <a:lnTo>
                      <a:pt x="9463" y="1659"/>
                    </a:lnTo>
                    <a:cubicBezTo>
                      <a:pt x="9390" y="1634"/>
                      <a:pt x="9219" y="1659"/>
                      <a:pt x="9146" y="1610"/>
                    </a:cubicBezTo>
                    <a:cubicBezTo>
                      <a:pt x="9219" y="1585"/>
                      <a:pt x="9274" y="1585"/>
                      <a:pt x="9320" y="1585"/>
                    </a:cubicBezTo>
                    <a:cubicBezTo>
                      <a:pt x="9366" y="1585"/>
                      <a:pt x="9402" y="1585"/>
                      <a:pt x="9439" y="1561"/>
                    </a:cubicBezTo>
                    <a:cubicBezTo>
                      <a:pt x="9488" y="1610"/>
                      <a:pt x="9561" y="1610"/>
                      <a:pt x="9658" y="1610"/>
                    </a:cubicBezTo>
                    <a:cubicBezTo>
                      <a:pt x="9732" y="1610"/>
                      <a:pt x="9829" y="1634"/>
                      <a:pt x="9902" y="1659"/>
                    </a:cubicBezTo>
                    <a:lnTo>
                      <a:pt x="9951" y="1610"/>
                    </a:lnTo>
                    <a:lnTo>
                      <a:pt x="10024" y="1659"/>
                    </a:lnTo>
                    <a:lnTo>
                      <a:pt x="10488" y="1659"/>
                    </a:lnTo>
                    <a:lnTo>
                      <a:pt x="10853" y="1707"/>
                    </a:lnTo>
                    <a:cubicBezTo>
                      <a:pt x="11117" y="1707"/>
                      <a:pt x="11381" y="1731"/>
                      <a:pt x="11622" y="1778"/>
                    </a:cubicBezTo>
                    <a:lnTo>
                      <a:pt x="11622" y="1778"/>
                    </a:lnTo>
                    <a:cubicBezTo>
                      <a:pt x="11593" y="1769"/>
                      <a:pt x="11549" y="1732"/>
                      <a:pt x="11634" y="1732"/>
                    </a:cubicBezTo>
                    <a:cubicBezTo>
                      <a:pt x="11634" y="1781"/>
                      <a:pt x="11902" y="1732"/>
                      <a:pt x="11951" y="1805"/>
                    </a:cubicBezTo>
                    <a:cubicBezTo>
                      <a:pt x="12016" y="1805"/>
                      <a:pt x="12168" y="1848"/>
                      <a:pt x="12233" y="1848"/>
                    </a:cubicBezTo>
                    <a:cubicBezTo>
                      <a:pt x="12265" y="1848"/>
                      <a:pt x="12276" y="1837"/>
                      <a:pt x="12244" y="1805"/>
                    </a:cubicBezTo>
                    <a:lnTo>
                      <a:pt x="12244" y="1805"/>
                    </a:lnTo>
                    <a:cubicBezTo>
                      <a:pt x="12292" y="1829"/>
                      <a:pt x="12366" y="1854"/>
                      <a:pt x="12414" y="1878"/>
                    </a:cubicBezTo>
                    <a:cubicBezTo>
                      <a:pt x="12463" y="1902"/>
                      <a:pt x="12488" y="1902"/>
                      <a:pt x="12414" y="1902"/>
                    </a:cubicBezTo>
                    <a:cubicBezTo>
                      <a:pt x="12488" y="1927"/>
                      <a:pt x="12561" y="1951"/>
                      <a:pt x="12658" y="1976"/>
                    </a:cubicBezTo>
                    <a:lnTo>
                      <a:pt x="12536" y="1927"/>
                    </a:lnTo>
                    <a:lnTo>
                      <a:pt x="12536" y="1927"/>
                    </a:lnTo>
                    <a:cubicBezTo>
                      <a:pt x="12683" y="1951"/>
                      <a:pt x="12805" y="2000"/>
                      <a:pt x="12902" y="2024"/>
                    </a:cubicBezTo>
                    <a:cubicBezTo>
                      <a:pt x="13024" y="2073"/>
                      <a:pt x="13122" y="2098"/>
                      <a:pt x="13219" y="2098"/>
                    </a:cubicBezTo>
                    <a:lnTo>
                      <a:pt x="13122" y="2049"/>
                    </a:lnTo>
                    <a:lnTo>
                      <a:pt x="13122" y="2049"/>
                    </a:lnTo>
                    <a:cubicBezTo>
                      <a:pt x="13292" y="2098"/>
                      <a:pt x="13439" y="2146"/>
                      <a:pt x="13488" y="2220"/>
                    </a:cubicBezTo>
                    <a:lnTo>
                      <a:pt x="13414" y="2195"/>
                    </a:lnTo>
                    <a:lnTo>
                      <a:pt x="13317" y="2195"/>
                    </a:lnTo>
                    <a:cubicBezTo>
                      <a:pt x="13463" y="2220"/>
                      <a:pt x="13561" y="2268"/>
                      <a:pt x="13683" y="2317"/>
                    </a:cubicBezTo>
                    <a:cubicBezTo>
                      <a:pt x="13805" y="2366"/>
                      <a:pt x="13902" y="2390"/>
                      <a:pt x="14024" y="2439"/>
                    </a:cubicBezTo>
                    <a:lnTo>
                      <a:pt x="13902" y="2415"/>
                    </a:lnTo>
                    <a:lnTo>
                      <a:pt x="13902" y="2415"/>
                    </a:lnTo>
                    <a:cubicBezTo>
                      <a:pt x="13975" y="2439"/>
                      <a:pt x="14146" y="2488"/>
                      <a:pt x="14341" y="2585"/>
                    </a:cubicBezTo>
                    <a:cubicBezTo>
                      <a:pt x="14439" y="2610"/>
                      <a:pt x="14561" y="2683"/>
                      <a:pt x="14658" y="2732"/>
                    </a:cubicBezTo>
                    <a:cubicBezTo>
                      <a:pt x="14780" y="2780"/>
                      <a:pt x="14878" y="2829"/>
                      <a:pt x="15000" y="2902"/>
                    </a:cubicBezTo>
                    <a:cubicBezTo>
                      <a:pt x="15219" y="3024"/>
                      <a:pt x="15439" y="3146"/>
                      <a:pt x="15634" y="3268"/>
                    </a:cubicBezTo>
                    <a:cubicBezTo>
                      <a:pt x="15805" y="3366"/>
                      <a:pt x="15926" y="3463"/>
                      <a:pt x="16024" y="3512"/>
                    </a:cubicBezTo>
                    <a:lnTo>
                      <a:pt x="15926" y="3390"/>
                    </a:lnTo>
                    <a:lnTo>
                      <a:pt x="16048" y="3439"/>
                    </a:lnTo>
                    <a:cubicBezTo>
                      <a:pt x="16094" y="3462"/>
                      <a:pt x="16118" y="3485"/>
                      <a:pt x="16161" y="3507"/>
                    </a:cubicBezTo>
                    <a:lnTo>
                      <a:pt x="16161" y="3507"/>
                    </a:lnTo>
                    <a:cubicBezTo>
                      <a:pt x="16155" y="3506"/>
                      <a:pt x="16147" y="3505"/>
                      <a:pt x="16138" y="3505"/>
                    </a:cubicBezTo>
                    <a:cubicBezTo>
                      <a:pt x="16097" y="3505"/>
                      <a:pt x="16029" y="3519"/>
                      <a:pt x="15995" y="3519"/>
                    </a:cubicBezTo>
                    <a:cubicBezTo>
                      <a:pt x="15990" y="3519"/>
                      <a:pt x="15986" y="3519"/>
                      <a:pt x="15983" y="3518"/>
                    </a:cubicBezTo>
                    <a:lnTo>
                      <a:pt x="15983" y="3518"/>
                    </a:lnTo>
                    <a:cubicBezTo>
                      <a:pt x="16516" y="3956"/>
                      <a:pt x="16977" y="4441"/>
                      <a:pt x="17390" y="4976"/>
                    </a:cubicBezTo>
                    <a:cubicBezTo>
                      <a:pt x="17804" y="5488"/>
                      <a:pt x="18170" y="6073"/>
                      <a:pt x="18439" y="6683"/>
                    </a:cubicBezTo>
                    <a:cubicBezTo>
                      <a:pt x="18471" y="6770"/>
                      <a:pt x="18470" y="6794"/>
                      <a:pt x="18456" y="6794"/>
                    </a:cubicBezTo>
                    <a:cubicBezTo>
                      <a:pt x="18440" y="6794"/>
                      <a:pt x="18403" y="6756"/>
                      <a:pt x="18390" y="6756"/>
                    </a:cubicBezTo>
                    <a:cubicBezTo>
                      <a:pt x="18512" y="6975"/>
                      <a:pt x="18487" y="6829"/>
                      <a:pt x="18561" y="7024"/>
                    </a:cubicBezTo>
                    <a:cubicBezTo>
                      <a:pt x="18568" y="7047"/>
                      <a:pt x="18569" y="7056"/>
                      <a:pt x="18565" y="7056"/>
                    </a:cubicBezTo>
                    <a:cubicBezTo>
                      <a:pt x="18556" y="7056"/>
                      <a:pt x="18528" y="7017"/>
                      <a:pt x="18512" y="7000"/>
                    </a:cubicBezTo>
                    <a:lnTo>
                      <a:pt x="18512" y="7000"/>
                    </a:lnTo>
                    <a:cubicBezTo>
                      <a:pt x="18561" y="7097"/>
                      <a:pt x="18585" y="7171"/>
                      <a:pt x="18609" y="7171"/>
                    </a:cubicBezTo>
                    <a:cubicBezTo>
                      <a:pt x="18561" y="7049"/>
                      <a:pt x="18634" y="7097"/>
                      <a:pt x="18658" y="7024"/>
                    </a:cubicBezTo>
                    <a:lnTo>
                      <a:pt x="18707" y="7171"/>
                    </a:lnTo>
                    <a:cubicBezTo>
                      <a:pt x="18731" y="7219"/>
                      <a:pt x="18756" y="7293"/>
                      <a:pt x="18756" y="7293"/>
                    </a:cubicBezTo>
                    <a:lnTo>
                      <a:pt x="18731" y="7293"/>
                    </a:lnTo>
                    <a:cubicBezTo>
                      <a:pt x="18829" y="7414"/>
                      <a:pt x="18902" y="7536"/>
                      <a:pt x="18951" y="7683"/>
                    </a:cubicBezTo>
                    <a:cubicBezTo>
                      <a:pt x="19122" y="8146"/>
                      <a:pt x="19243" y="8634"/>
                      <a:pt x="19365" y="9122"/>
                    </a:cubicBezTo>
                    <a:cubicBezTo>
                      <a:pt x="19341" y="9122"/>
                      <a:pt x="19317" y="9024"/>
                      <a:pt x="19268" y="8927"/>
                    </a:cubicBezTo>
                    <a:lnTo>
                      <a:pt x="19268" y="8927"/>
                    </a:lnTo>
                    <a:cubicBezTo>
                      <a:pt x="19292" y="9000"/>
                      <a:pt x="19317" y="9073"/>
                      <a:pt x="19317" y="9146"/>
                    </a:cubicBezTo>
                    <a:cubicBezTo>
                      <a:pt x="19317" y="9126"/>
                      <a:pt x="19319" y="9118"/>
                      <a:pt x="19322" y="9118"/>
                    </a:cubicBezTo>
                    <a:cubicBezTo>
                      <a:pt x="19336" y="9118"/>
                      <a:pt x="19374" y="9263"/>
                      <a:pt x="19386" y="9263"/>
                    </a:cubicBezTo>
                    <a:cubicBezTo>
                      <a:pt x="19388" y="9263"/>
                      <a:pt x="19390" y="9257"/>
                      <a:pt x="19390" y="9244"/>
                    </a:cubicBezTo>
                    <a:cubicBezTo>
                      <a:pt x="19536" y="9585"/>
                      <a:pt x="19536" y="10049"/>
                      <a:pt x="19658" y="10341"/>
                    </a:cubicBezTo>
                    <a:cubicBezTo>
                      <a:pt x="19683" y="10341"/>
                      <a:pt x="20024" y="10488"/>
                      <a:pt x="20390" y="10610"/>
                    </a:cubicBezTo>
                    <a:cubicBezTo>
                      <a:pt x="20715" y="10749"/>
                      <a:pt x="21039" y="10866"/>
                      <a:pt x="21112" y="10877"/>
                    </a:cubicBezTo>
                    <a:lnTo>
                      <a:pt x="21112" y="10877"/>
                    </a:lnTo>
                    <a:cubicBezTo>
                      <a:pt x="21109" y="10846"/>
                      <a:pt x="21104" y="10814"/>
                      <a:pt x="21097" y="10780"/>
                    </a:cubicBezTo>
                    <a:lnTo>
                      <a:pt x="21048" y="10780"/>
                    </a:lnTo>
                    <a:cubicBezTo>
                      <a:pt x="21000" y="10536"/>
                      <a:pt x="21073" y="10707"/>
                      <a:pt x="21048" y="10463"/>
                    </a:cubicBezTo>
                    <a:cubicBezTo>
                      <a:pt x="21097" y="10463"/>
                      <a:pt x="21122" y="10683"/>
                      <a:pt x="21146" y="10878"/>
                    </a:cubicBezTo>
                    <a:cubicBezTo>
                      <a:pt x="21146" y="10731"/>
                      <a:pt x="21146" y="10585"/>
                      <a:pt x="21097" y="10439"/>
                    </a:cubicBezTo>
                    <a:cubicBezTo>
                      <a:pt x="21097" y="10268"/>
                      <a:pt x="21146" y="10439"/>
                      <a:pt x="21122" y="10244"/>
                    </a:cubicBezTo>
                    <a:cubicBezTo>
                      <a:pt x="21073" y="10073"/>
                      <a:pt x="21048" y="9902"/>
                      <a:pt x="21048" y="9732"/>
                    </a:cubicBezTo>
                    <a:cubicBezTo>
                      <a:pt x="21000" y="9317"/>
                      <a:pt x="20853" y="9122"/>
                      <a:pt x="20804" y="8732"/>
                    </a:cubicBezTo>
                    <a:lnTo>
                      <a:pt x="20804" y="8732"/>
                    </a:lnTo>
                    <a:lnTo>
                      <a:pt x="20829" y="8780"/>
                    </a:lnTo>
                    <a:cubicBezTo>
                      <a:pt x="20829" y="8634"/>
                      <a:pt x="20731" y="8390"/>
                      <a:pt x="20682" y="8146"/>
                    </a:cubicBezTo>
                    <a:cubicBezTo>
                      <a:pt x="20682" y="8188"/>
                      <a:pt x="20682" y="8231"/>
                      <a:pt x="20673" y="8231"/>
                    </a:cubicBezTo>
                    <a:cubicBezTo>
                      <a:pt x="20666" y="8231"/>
                      <a:pt x="20654" y="8208"/>
                      <a:pt x="20634" y="8146"/>
                    </a:cubicBezTo>
                    <a:cubicBezTo>
                      <a:pt x="20585" y="7878"/>
                      <a:pt x="20512" y="7707"/>
                      <a:pt x="20463" y="7488"/>
                    </a:cubicBezTo>
                    <a:lnTo>
                      <a:pt x="20414" y="7414"/>
                    </a:lnTo>
                    <a:cubicBezTo>
                      <a:pt x="20390" y="7366"/>
                      <a:pt x="20365" y="7317"/>
                      <a:pt x="20365" y="7317"/>
                    </a:cubicBezTo>
                    <a:cubicBezTo>
                      <a:pt x="20048" y="6390"/>
                      <a:pt x="19609" y="5512"/>
                      <a:pt x="19073" y="4707"/>
                    </a:cubicBezTo>
                    <a:cubicBezTo>
                      <a:pt x="18756" y="4219"/>
                      <a:pt x="18390" y="3756"/>
                      <a:pt x="18000" y="3341"/>
                    </a:cubicBezTo>
                    <a:cubicBezTo>
                      <a:pt x="17707" y="3024"/>
                      <a:pt x="17414" y="2756"/>
                      <a:pt x="17122" y="2512"/>
                    </a:cubicBezTo>
                    <a:lnTo>
                      <a:pt x="17146" y="2512"/>
                    </a:lnTo>
                    <a:cubicBezTo>
                      <a:pt x="16780" y="2220"/>
                      <a:pt x="16414" y="1951"/>
                      <a:pt x="16024" y="1707"/>
                    </a:cubicBezTo>
                    <a:cubicBezTo>
                      <a:pt x="15536" y="1390"/>
                      <a:pt x="15048" y="1146"/>
                      <a:pt x="14512" y="927"/>
                    </a:cubicBezTo>
                    <a:cubicBezTo>
                      <a:pt x="13561" y="512"/>
                      <a:pt x="12561" y="268"/>
                      <a:pt x="11561" y="146"/>
                    </a:cubicBezTo>
                    <a:cubicBezTo>
                      <a:pt x="11292" y="73"/>
                      <a:pt x="11024" y="24"/>
                      <a:pt x="10756" y="0"/>
                    </a:cubicBezTo>
                    <a:close/>
                    <a:moveTo>
                      <a:pt x="21112" y="10877"/>
                    </a:moveTo>
                    <a:cubicBezTo>
                      <a:pt x="21122" y="10958"/>
                      <a:pt x="21122" y="11034"/>
                      <a:pt x="21122" y="11122"/>
                    </a:cubicBezTo>
                    <a:cubicBezTo>
                      <a:pt x="21122" y="11049"/>
                      <a:pt x="21122" y="10951"/>
                      <a:pt x="21122" y="10878"/>
                    </a:cubicBezTo>
                    <a:cubicBezTo>
                      <a:pt x="21119" y="10878"/>
                      <a:pt x="21116" y="10878"/>
                      <a:pt x="21112" y="108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257"/>
              <p:cNvSpPr/>
              <p:nvPr/>
            </p:nvSpPr>
            <p:spPr>
              <a:xfrm>
                <a:off x="338100" y="3028825"/>
                <a:ext cx="2475" cy="6725"/>
              </a:xfrm>
              <a:custGeom>
                <a:avLst/>
                <a:gdLst/>
                <a:ahLst/>
                <a:cxnLst/>
                <a:rect l="l" t="t" r="r" b="b"/>
                <a:pathLst>
                  <a:path w="99" h="269" extrusionOk="0">
                    <a:moveTo>
                      <a:pt x="98" y="0"/>
                    </a:moveTo>
                    <a:cubicBezTo>
                      <a:pt x="50" y="74"/>
                      <a:pt x="1" y="171"/>
                      <a:pt x="1" y="269"/>
                    </a:cubicBezTo>
                    <a:cubicBezTo>
                      <a:pt x="50" y="196"/>
                      <a:pt x="74" y="98"/>
                      <a:pt x="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257"/>
              <p:cNvSpPr/>
              <p:nvPr/>
            </p:nvSpPr>
            <p:spPr>
              <a:xfrm>
                <a:off x="340550" y="3028825"/>
                <a:ext cx="25" cy="25"/>
              </a:xfrm>
              <a:custGeom>
                <a:avLst/>
                <a:gdLst/>
                <a:ahLst/>
                <a:cxnLst/>
                <a:rect l="l" t="t" r="r" b="b"/>
                <a:pathLst>
                  <a:path w="1" h="1" extrusionOk="0">
                    <a:moveTo>
                      <a:pt x="0" y="0"/>
                    </a:moveTo>
                    <a:lnTo>
                      <a:pt x="0" y="0"/>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257"/>
              <p:cNvSpPr/>
              <p:nvPr/>
            </p:nvSpPr>
            <p:spPr>
              <a:xfrm>
                <a:off x="302750" y="2832500"/>
                <a:ext cx="398800" cy="207325"/>
              </a:xfrm>
              <a:custGeom>
                <a:avLst/>
                <a:gdLst/>
                <a:ahLst/>
                <a:cxnLst/>
                <a:rect l="l" t="t" r="r" b="b"/>
                <a:pathLst>
                  <a:path w="15952" h="8293" extrusionOk="0">
                    <a:moveTo>
                      <a:pt x="8594" y="1702"/>
                    </a:moveTo>
                    <a:cubicBezTo>
                      <a:pt x="8599" y="1705"/>
                      <a:pt x="8605" y="1707"/>
                      <a:pt x="8610" y="1707"/>
                    </a:cubicBezTo>
                    <a:cubicBezTo>
                      <a:pt x="8604" y="1705"/>
                      <a:pt x="8599" y="1704"/>
                      <a:pt x="8594" y="1702"/>
                    </a:cubicBezTo>
                    <a:close/>
                    <a:moveTo>
                      <a:pt x="4624" y="2600"/>
                    </a:moveTo>
                    <a:cubicBezTo>
                      <a:pt x="4619" y="2604"/>
                      <a:pt x="4614" y="2607"/>
                      <a:pt x="4610" y="2610"/>
                    </a:cubicBezTo>
                    <a:cubicBezTo>
                      <a:pt x="4616" y="2607"/>
                      <a:pt x="4621" y="2603"/>
                      <a:pt x="4624" y="2600"/>
                    </a:cubicBezTo>
                    <a:close/>
                    <a:moveTo>
                      <a:pt x="11683" y="2951"/>
                    </a:moveTo>
                    <a:cubicBezTo>
                      <a:pt x="11683" y="2954"/>
                      <a:pt x="11685" y="2956"/>
                      <a:pt x="11690" y="2956"/>
                    </a:cubicBezTo>
                    <a:lnTo>
                      <a:pt x="11690" y="2956"/>
                    </a:lnTo>
                    <a:cubicBezTo>
                      <a:pt x="11687" y="2954"/>
                      <a:pt x="11685" y="2953"/>
                      <a:pt x="11683" y="2951"/>
                    </a:cubicBezTo>
                    <a:close/>
                    <a:moveTo>
                      <a:pt x="1415" y="3829"/>
                    </a:moveTo>
                    <a:lnTo>
                      <a:pt x="1391" y="3878"/>
                    </a:lnTo>
                    <a:lnTo>
                      <a:pt x="1391" y="3878"/>
                    </a:lnTo>
                    <a:cubicBezTo>
                      <a:pt x="1398" y="3862"/>
                      <a:pt x="1406" y="3847"/>
                      <a:pt x="1414" y="3831"/>
                    </a:cubicBezTo>
                    <a:lnTo>
                      <a:pt x="1414" y="3831"/>
                    </a:lnTo>
                    <a:cubicBezTo>
                      <a:pt x="1414" y="3830"/>
                      <a:pt x="1415" y="3830"/>
                      <a:pt x="1415" y="3829"/>
                    </a:cubicBezTo>
                    <a:close/>
                    <a:moveTo>
                      <a:pt x="2596" y="5025"/>
                    </a:moveTo>
                    <a:cubicBezTo>
                      <a:pt x="2595" y="5026"/>
                      <a:pt x="2595" y="5027"/>
                      <a:pt x="2594" y="5028"/>
                    </a:cubicBezTo>
                    <a:lnTo>
                      <a:pt x="2594" y="5028"/>
                    </a:lnTo>
                    <a:cubicBezTo>
                      <a:pt x="2596" y="5026"/>
                      <a:pt x="2597" y="5025"/>
                      <a:pt x="2596" y="5025"/>
                    </a:cubicBezTo>
                    <a:close/>
                    <a:moveTo>
                      <a:pt x="2594" y="5028"/>
                    </a:moveTo>
                    <a:cubicBezTo>
                      <a:pt x="2591" y="5031"/>
                      <a:pt x="2586" y="5037"/>
                      <a:pt x="2586" y="5049"/>
                    </a:cubicBezTo>
                    <a:cubicBezTo>
                      <a:pt x="2588" y="5042"/>
                      <a:pt x="2591" y="5035"/>
                      <a:pt x="2594" y="5028"/>
                    </a:cubicBezTo>
                    <a:close/>
                    <a:moveTo>
                      <a:pt x="1505" y="7629"/>
                    </a:moveTo>
                    <a:cubicBezTo>
                      <a:pt x="1507" y="7629"/>
                      <a:pt x="1509" y="7631"/>
                      <a:pt x="1512" y="7634"/>
                    </a:cubicBezTo>
                    <a:lnTo>
                      <a:pt x="1499" y="7728"/>
                    </a:lnTo>
                    <a:lnTo>
                      <a:pt x="1499" y="7728"/>
                    </a:lnTo>
                    <a:cubicBezTo>
                      <a:pt x="1502" y="7664"/>
                      <a:pt x="1497" y="7629"/>
                      <a:pt x="1505" y="7629"/>
                    </a:cubicBezTo>
                    <a:close/>
                    <a:moveTo>
                      <a:pt x="8000" y="0"/>
                    </a:moveTo>
                    <a:cubicBezTo>
                      <a:pt x="8098" y="0"/>
                      <a:pt x="8049" y="24"/>
                      <a:pt x="7976" y="24"/>
                    </a:cubicBezTo>
                    <a:cubicBezTo>
                      <a:pt x="7878" y="16"/>
                      <a:pt x="7813" y="14"/>
                      <a:pt x="7770" y="14"/>
                    </a:cubicBezTo>
                    <a:cubicBezTo>
                      <a:pt x="7683" y="14"/>
                      <a:pt x="7683" y="24"/>
                      <a:pt x="7683" y="24"/>
                    </a:cubicBezTo>
                    <a:cubicBezTo>
                      <a:pt x="7683" y="24"/>
                      <a:pt x="7659" y="49"/>
                      <a:pt x="7366" y="73"/>
                    </a:cubicBezTo>
                    <a:cubicBezTo>
                      <a:pt x="7195" y="73"/>
                      <a:pt x="6927" y="98"/>
                      <a:pt x="6586" y="146"/>
                    </a:cubicBezTo>
                    <a:cubicBezTo>
                      <a:pt x="6415" y="171"/>
                      <a:pt x="6220" y="220"/>
                      <a:pt x="6025" y="244"/>
                    </a:cubicBezTo>
                    <a:lnTo>
                      <a:pt x="5439" y="415"/>
                    </a:lnTo>
                    <a:lnTo>
                      <a:pt x="4903" y="634"/>
                    </a:lnTo>
                    <a:cubicBezTo>
                      <a:pt x="4708" y="707"/>
                      <a:pt x="4561" y="780"/>
                      <a:pt x="4415" y="854"/>
                    </a:cubicBezTo>
                    <a:cubicBezTo>
                      <a:pt x="4269" y="927"/>
                      <a:pt x="4147" y="1000"/>
                      <a:pt x="4025" y="1073"/>
                    </a:cubicBezTo>
                    <a:lnTo>
                      <a:pt x="3756" y="1244"/>
                    </a:lnTo>
                    <a:cubicBezTo>
                      <a:pt x="3515" y="1485"/>
                      <a:pt x="3178" y="1679"/>
                      <a:pt x="2982" y="1920"/>
                    </a:cubicBezTo>
                    <a:lnTo>
                      <a:pt x="2982" y="1920"/>
                    </a:lnTo>
                    <a:cubicBezTo>
                      <a:pt x="2672" y="2207"/>
                      <a:pt x="2385" y="2494"/>
                      <a:pt x="2122" y="2805"/>
                    </a:cubicBezTo>
                    <a:cubicBezTo>
                      <a:pt x="2049" y="2927"/>
                      <a:pt x="1951" y="3024"/>
                      <a:pt x="1878" y="3122"/>
                    </a:cubicBezTo>
                    <a:cubicBezTo>
                      <a:pt x="1781" y="3244"/>
                      <a:pt x="1708" y="3341"/>
                      <a:pt x="1659" y="3439"/>
                    </a:cubicBezTo>
                    <a:cubicBezTo>
                      <a:pt x="1550" y="3570"/>
                      <a:pt x="1480" y="3700"/>
                      <a:pt x="1414" y="3831"/>
                    </a:cubicBezTo>
                    <a:lnTo>
                      <a:pt x="1414" y="3831"/>
                    </a:lnTo>
                    <a:cubicBezTo>
                      <a:pt x="1268" y="4146"/>
                      <a:pt x="1244" y="4073"/>
                      <a:pt x="1098" y="4293"/>
                    </a:cubicBezTo>
                    <a:cubicBezTo>
                      <a:pt x="1171" y="4293"/>
                      <a:pt x="1073" y="4561"/>
                      <a:pt x="1049" y="4658"/>
                    </a:cubicBezTo>
                    <a:cubicBezTo>
                      <a:pt x="976" y="4805"/>
                      <a:pt x="878" y="5146"/>
                      <a:pt x="781" y="5390"/>
                    </a:cubicBezTo>
                    <a:lnTo>
                      <a:pt x="756" y="5390"/>
                    </a:lnTo>
                    <a:cubicBezTo>
                      <a:pt x="708" y="5585"/>
                      <a:pt x="561" y="6000"/>
                      <a:pt x="512" y="6122"/>
                    </a:cubicBezTo>
                    <a:cubicBezTo>
                      <a:pt x="464" y="6268"/>
                      <a:pt x="366" y="6512"/>
                      <a:pt x="293" y="6732"/>
                    </a:cubicBezTo>
                    <a:cubicBezTo>
                      <a:pt x="220" y="6975"/>
                      <a:pt x="171" y="7219"/>
                      <a:pt x="147" y="7463"/>
                    </a:cubicBezTo>
                    <a:lnTo>
                      <a:pt x="0" y="7780"/>
                    </a:lnTo>
                    <a:lnTo>
                      <a:pt x="0" y="7829"/>
                    </a:lnTo>
                    <a:cubicBezTo>
                      <a:pt x="171" y="7951"/>
                      <a:pt x="366" y="8024"/>
                      <a:pt x="586" y="8073"/>
                    </a:cubicBezTo>
                    <a:cubicBezTo>
                      <a:pt x="706" y="8113"/>
                      <a:pt x="843" y="8141"/>
                      <a:pt x="975" y="8141"/>
                    </a:cubicBezTo>
                    <a:cubicBezTo>
                      <a:pt x="1163" y="8141"/>
                      <a:pt x="1339" y="8084"/>
                      <a:pt x="1439" y="7927"/>
                    </a:cubicBezTo>
                    <a:lnTo>
                      <a:pt x="1464" y="7927"/>
                    </a:lnTo>
                    <a:lnTo>
                      <a:pt x="1488" y="7829"/>
                    </a:lnTo>
                    <a:cubicBezTo>
                      <a:pt x="1492" y="7808"/>
                      <a:pt x="1494" y="7788"/>
                      <a:pt x="1496" y="7770"/>
                    </a:cubicBezTo>
                    <a:lnTo>
                      <a:pt x="1496" y="7770"/>
                    </a:lnTo>
                    <a:cubicBezTo>
                      <a:pt x="1500" y="7753"/>
                      <a:pt x="1504" y="7746"/>
                      <a:pt x="1507" y="7746"/>
                    </a:cubicBezTo>
                    <a:cubicBezTo>
                      <a:pt x="1516" y="7746"/>
                      <a:pt x="1521" y="7798"/>
                      <a:pt x="1537" y="7829"/>
                    </a:cubicBezTo>
                    <a:cubicBezTo>
                      <a:pt x="1537" y="7780"/>
                      <a:pt x="1561" y="7732"/>
                      <a:pt x="1586" y="7683"/>
                    </a:cubicBezTo>
                    <a:cubicBezTo>
                      <a:pt x="1586" y="7678"/>
                      <a:pt x="1585" y="7676"/>
                      <a:pt x="1583" y="7676"/>
                    </a:cubicBezTo>
                    <a:cubicBezTo>
                      <a:pt x="1576" y="7676"/>
                      <a:pt x="1557" y="7712"/>
                      <a:pt x="1537" y="7732"/>
                    </a:cubicBezTo>
                    <a:cubicBezTo>
                      <a:pt x="1537" y="7634"/>
                      <a:pt x="1537" y="7536"/>
                      <a:pt x="1561" y="7463"/>
                    </a:cubicBezTo>
                    <a:cubicBezTo>
                      <a:pt x="1610" y="7341"/>
                      <a:pt x="1634" y="7463"/>
                      <a:pt x="1659" y="7317"/>
                    </a:cubicBezTo>
                    <a:cubicBezTo>
                      <a:pt x="1878" y="6512"/>
                      <a:pt x="2195" y="5756"/>
                      <a:pt x="2586" y="5024"/>
                    </a:cubicBezTo>
                    <a:cubicBezTo>
                      <a:pt x="2591" y="5024"/>
                      <a:pt x="2594" y="5024"/>
                      <a:pt x="2596" y="5025"/>
                    </a:cubicBezTo>
                    <a:lnTo>
                      <a:pt x="2596" y="5025"/>
                    </a:lnTo>
                    <a:cubicBezTo>
                      <a:pt x="2644" y="4914"/>
                      <a:pt x="2711" y="4824"/>
                      <a:pt x="2756" y="4756"/>
                    </a:cubicBezTo>
                    <a:cubicBezTo>
                      <a:pt x="2805" y="4658"/>
                      <a:pt x="2854" y="4536"/>
                      <a:pt x="2927" y="4439"/>
                    </a:cubicBezTo>
                    <a:cubicBezTo>
                      <a:pt x="2951" y="4415"/>
                      <a:pt x="2976" y="4390"/>
                      <a:pt x="3025" y="4390"/>
                    </a:cubicBezTo>
                    <a:cubicBezTo>
                      <a:pt x="3025" y="4341"/>
                      <a:pt x="3073" y="4268"/>
                      <a:pt x="3098" y="4219"/>
                    </a:cubicBezTo>
                    <a:lnTo>
                      <a:pt x="3220" y="4073"/>
                    </a:lnTo>
                    <a:cubicBezTo>
                      <a:pt x="3244" y="4000"/>
                      <a:pt x="3293" y="3951"/>
                      <a:pt x="3342" y="3878"/>
                    </a:cubicBezTo>
                    <a:cubicBezTo>
                      <a:pt x="3439" y="3756"/>
                      <a:pt x="3537" y="3658"/>
                      <a:pt x="3634" y="3537"/>
                    </a:cubicBezTo>
                    <a:cubicBezTo>
                      <a:pt x="3683" y="3463"/>
                      <a:pt x="3756" y="3415"/>
                      <a:pt x="3756" y="3390"/>
                    </a:cubicBezTo>
                    <a:lnTo>
                      <a:pt x="3732" y="3341"/>
                    </a:lnTo>
                    <a:cubicBezTo>
                      <a:pt x="3805" y="3256"/>
                      <a:pt x="3823" y="3256"/>
                      <a:pt x="3845" y="3256"/>
                    </a:cubicBezTo>
                    <a:cubicBezTo>
                      <a:pt x="3866" y="3256"/>
                      <a:pt x="3890" y="3256"/>
                      <a:pt x="3976" y="3171"/>
                    </a:cubicBezTo>
                    <a:cubicBezTo>
                      <a:pt x="3976" y="3049"/>
                      <a:pt x="4244" y="2927"/>
                      <a:pt x="4269" y="2854"/>
                    </a:cubicBezTo>
                    <a:cubicBezTo>
                      <a:pt x="4269" y="2854"/>
                      <a:pt x="4331" y="2822"/>
                      <a:pt x="4356" y="2822"/>
                    </a:cubicBezTo>
                    <a:cubicBezTo>
                      <a:pt x="4362" y="2822"/>
                      <a:pt x="4366" y="2824"/>
                      <a:pt x="4366" y="2829"/>
                    </a:cubicBezTo>
                    <a:cubicBezTo>
                      <a:pt x="4366" y="2756"/>
                      <a:pt x="4464" y="2732"/>
                      <a:pt x="4488" y="2683"/>
                    </a:cubicBezTo>
                    <a:cubicBezTo>
                      <a:pt x="4504" y="2667"/>
                      <a:pt x="4507" y="2661"/>
                      <a:pt x="4503" y="2661"/>
                    </a:cubicBezTo>
                    <a:cubicBezTo>
                      <a:pt x="4496" y="2661"/>
                      <a:pt x="4464" y="2683"/>
                      <a:pt x="4464" y="2683"/>
                    </a:cubicBezTo>
                    <a:lnTo>
                      <a:pt x="4561" y="2585"/>
                    </a:lnTo>
                    <a:cubicBezTo>
                      <a:pt x="4575" y="2578"/>
                      <a:pt x="4590" y="2575"/>
                      <a:pt x="4602" y="2575"/>
                    </a:cubicBezTo>
                    <a:cubicBezTo>
                      <a:pt x="4625" y="2575"/>
                      <a:pt x="4639" y="2587"/>
                      <a:pt x="4624" y="2600"/>
                    </a:cubicBezTo>
                    <a:lnTo>
                      <a:pt x="4624" y="2600"/>
                    </a:lnTo>
                    <a:cubicBezTo>
                      <a:pt x="4704" y="2549"/>
                      <a:pt x="4866" y="2456"/>
                      <a:pt x="5049" y="2341"/>
                    </a:cubicBezTo>
                    <a:cubicBezTo>
                      <a:pt x="5293" y="2219"/>
                      <a:pt x="5537" y="2098"/>
                      <a:pt x="5805" y="2000"/>
                    </a:cubicBezTo>
                    <a:cubicBezTo>
                      <a:pt x="5878" y="1976"/>
                      <a:pt x="5927" y="1951"/>
                      <a:pt x="6000" y="1927"/>
                    </a:cubicBezTo>
                    <a:lnTo>
                      <a:pt x="6195" y="1878"/>
                    </a:lnTo>
                    <a:cubicBezTo>
                      <a:pt x="6317" y="1829"/>
                      <a:pt x="6464" y="1805"/>
                      <a:pt x="6586" y="1780"/>
                    </a:cubicBezTo>
                    <a:lnTo>
                      <a:pt x="6756" y="1756"/>
                    </a:lnTo>
                    <a:lnTo>
                      <a:pt x="6903" y="1732"/>
                    </a:lnTo>
                    <a:cubicBezTo>
                      <a:pt x="7000" y="1732"/>
                      <a:pt x="7073" y="1707"/>
                      <a:pt x="7122" y="1707"/>
                    </a:cubicBezTo>
                    <a:cubicBezTo>
                      <a:pt x="7098" y="1683"/>
                      <a:pt x="7049" y="1683"/>
                      <a:pt x="7000" y="1683"/>
                    </a:cubicBezTo>
                    <a:cubicBezTo>
                      <a:pt x="6951" y="1683"/>
                      <a:pt x="6903" y="1683"/>
                      <a:pt x="6878" y="1659"/>
                    </a:cubicBezTo>
                    <a:cubicBezTo>
                      <a:pt x="6939" y="1634"/>
                      <a:pt x="6982" y="1634"/>
                      <a:pt x="7015" y="1634"/>
                    </a:cubicBezTo>
                    <a:cubicBezTo>
                      <a:pt x="7049" y="1634"/>
                      <a:pt x="7073" y="1634"/>
                      <a:pt x="7098" y="1610"/>
                    </a:cubicBezTo>
                    <a:cubicBezTo>
                      <a:pt x="7122" y="1646"/>
                      <a:pt x="7183" y="1646"/>
                      <a:pt x="7250" y="1646"/>
                    </a:cubicBezTo>
                    <a:cubicBezTo>
                      <a:pt x="7317" y="1646"/>
                      <a:pt x="7390" y="1646"/>
                      <a:pt x="7439" y="1683"/>
                    </a:cubicBezTo>
                    <a:lnTo>
                      <a:pt x="7464" y="1659"/>
                    </a:lnTo>
                    <a:lnTo>
                      <a:pt x="7537" y="1683"/>
                    </a:lnTo>
                    <a:cubicBezTo>
                      <a:pt x="7634" y="1659"/>
                      <a:pt x="7732" y="1659"/>
                      <a:pt x="7829" y="1659"/>
                    </a:cubicBezTo>
                    <a:cubicBezTo>
                      <a:pt x="7903" y="1659"/>
                      <a:pt x="8000" y="1683"/>
                      <a:pt x="8098" y="1683"/>
                    </a:cubicBezTo>
                    <a:lnTo>
                      <a:pt x="8390" y="1683"/>
                    </a:lnTo>
                    <a:cubicBezTo>
                      <a:pt x="8458" y="1683"/>
                      <a:pt x="8526" y="1683"/>
                      <a:pt x="8594" y="1702"/>
                    </a:cubicBezTo>
                    <a:lnTo>
                      <a:pt x="8594" y="1702"/>
                    </a:lnTo>
                    <a:cubicBezTo>
                      <a:pt x="8571" y="1690"/>
                      <a:pt x="8551" y="1659"/>
                      <a:pt x="8610" y="1659"/>
                    </a:cubicBezTo>
                    <a:cubicBezTo>
                      <a:pt x="8610" y="1683"/>
                      <a:pt x="8659" y="1683"/>
                      <a:pt x="8707" y="1683"/>
                    </a:cubicBezTo>
                    <a:cubicBezTo>
                      <a:pt x="8756" y="1683"/>
                      <a:pt x="8805" y="1683"/>
                      <a:pt x="8829" y="1707"/>
                    </a:cubicBezTo>
                    <a:cubicBezTo>
                      <a:pt x="8878" y="1707"/>
                      <a:pt x="8981" y="1740"/>
                      <a:pt x="9030" y="1740"/>
                    </a:cubicBezTo>
                    <a:cubicBezTo>
                      <a:pt x="9053" y="1740"/>
                      <a:pt x="9064" y="1733"/>
                      <a:pt x="9052" y="1712"/>
                    </a:cubicBezTo>
                    <a:lnTo>
                      <a:pt x="9052" y="1712"/>
                    </a:lnTo>
                    <a:cubicBezTo>
                      <a:pt x="9086" y="1759"/>
                      <a:pt x="9264" y="1805"/>
                      <a:pt x="9146" y="1805"/>
                    </a:cubicBezTo>
                    <a:cubicBezTo>
                      <a:pt x="9195" y="1829"/>
                      <a:pt x="9244" y="1854"/>
                      <a:pt x="9317" y="1854"/>
                    </a:cubicBezTo>
                    <a:lnTo>
                      <a:pt x="9244" y="1805"/>
                    </a:lnTo>
                    <a:lnTo>
                      <a:pt x="9244" y="1805"/>
                    </a:lnTo>
                    <a:cubicBezTo>
                      <a:pt x="9439" y="1854"/>
                      <a:pt x="9537" y="1951"/>
                      <a:pt x="9707" y="1951"/>
                    </a:cubicBezTo>
                    <a:lnTo>
                      <a:pt x="9634" y="1902"/>
                    </a:lnTo>
                    <a:lnTo>
                      <a:pt x="9634" y="1902"/>
                    </a:lnTo>
                    <a:cubicBezTo>
                      <a:pt x="9756" y="1927"/>
                      <a:pt x="9854" y="1976"/>
                      <a:pt x="9903" y="2049"/>
                    </a:cubicBezTo>
                    <a:lnTo>
                      <a:pt x="9756" y="2024"/>
                    </a:lnTo>
                    <a:lnTo>
                      <a:pt x="9756" y="2024"/>
                    </a:lnTo>
                    <a:lnTo>
                      <a:pt x="10024" y="2122"/>
                    </a:lnTo>
                    <a:cubicBezTo>
                      <a:pt x="10098" y="2146"/>
                      <a:pt x="10171" y="2171"/>
                      <a:pt x="10268" y="2195"/>
                    </a:cubicBezTo>
                    <a:lnTo>
                      <a:pt x="10195" y="2171"/>
                    </a:lnTo>
                    <a:lnTo>
                      <a:pt x="10195" y="2171"/>
                    </a:lnTo>
                    <a:cubicBezTo>
                      <a:pt x="10488" y="2244"/>
                      <a:pt x="10732" y="2366"/>
                      <a:pt x="11000" y="2488"/>
                    </a:cubicBezTo>
                    <a:cubicBezTo>
                      <a:pt x="11317" y="2683"/>
                      <a:pt x="11634" y="2878"/>
                      <a:pt x="11732" y="2927"/>
                    </a:cubicBezTo>
                    <a:lnTo>
                      <a:pt x="11683" y="2829"/>
                    </a:lnTo>
                    <a:lnTo>
                      <a:pt x="11854" y="2902"/>
                    </a:lnTo>
                    <a:cubicBezTo>
                      <a:pt x="11833" y="2902"/>
                      <a:pt x="11722" y="2956"/>
                      <a:pt x="11691" y="2956"/>
                    </a:cubicBezTo>
                    <a:cubicBezTo>
                      <a:pt x="11691" y="2956"/>
                      <a:pt x="11690" y="2956"/>
                      <a:pt x="11690" y="2956"/>
                    </a:cubicBezTo>
                    <a:lnTo>
                      <a:pt x="11690" y="2956"/>
                    </a:lnTo>
                    <a:cubicBezTo>
                      <a:pt x="12077" y="3248"/>
                      <a:pt x="12416" y="3587"/>
                      <a:pt x="12732" y="3951"/>
                    </a:cubicBezTo>
                    <a:cubicBezTo>
                      <a:pt x="13049" y="4341"/>
                      <a:pt x="13317" y="4756"/>
                      <a:pt x="13537" y="5171"/>
                    </a:cubicBezTo>
                    <a:cubicBezTo>
                      <a:pt x="13561" y="5244"/>
                      <a:pt x="13549" y="5262"/>
                      <a:pt x="13531" y="5262"/>
                    </a:cubicBezTo>
                    <a:cubicBezTo>
                      <a:pt x="13512" y="5262"/>
                      <a:pt x="13488" y="5244"/>
                      <a:pt x="13488" y="5244"/>
                    </a:cubicBezTo>
                    <a:lnTo>
                      <a:pt x="13488" y="5244"/>
                    </a:lnTo>
                    <a:cubicBezTo>
                      <a:pt x="13561" y="5390"/>
                      <a:pt x="13561" y="5293"/>
                      <a:pt x="13610" y="5439"/>
                    </a:cubicBezTo>
                    <a:cubicBezTo>
                      <a:pt x="13610" y="5447"/>
                      <a:pt x="13607" y="5450"/>
                      <a:pt x="13603" y="5450"/>
                    </a:cubicBezTo>
                    <a:cubicBezTo>
                      <a:pt x="13594" y="5450"/>
                      <a:pt x="13577" y="5439"/>
                      <a:pt x="13561" y="5439"/>
                    </a:cubicBezTo>
                    <a:cubicBezTo>
                      <a:pt x="13610" y="5488"/>
                      <a:pt x="13610" y="5561"/>
                      <a:pt x="13634" y="5561"/>
                    </a:cubicBezTo>
                    <a:cubicBezTo>
                      <a:pt x="13610" y="5463"/>
                      <a:pt x="13683" y="5488"/>
                      <a:pt x="13707" y="5439"/>
                    </a:cubicBezTo>
                    <a:lnTo>
                      <a:pt x="13732" y="5512"/>
                    </a:lnTo>
                    <a:cubicBezTo>
                      <a:pt x="13756" y="5561"/>
                      <a:pt x="13781" y="5610"/>
                      <a:pt x="13781" y="5610"/>
                    </a:cubicBezTo>
                    <a:lnTo>
                      <a:pt x="13732" y="5610"/>
                    </a:lnTo>
                    <a:cubicBezTo>
                      <a:pt x="13756" y="5658"/>
                      <a:pt x="13878" y="5683"/>
                      <a:pt x="13927" y="5878"/>
                    </a:cubicBezTo>
                    <a:cubicBezTo>
                      <a:pt x="14049" y="6195"/>
                      <a:pt x="14146" y="6536"/>
                      <a:pt x="14244" y="6878"/>
                    </a:cubicBezTo>
                    <a:cubicBezTo>
                      <a:pt x="14220" y="6878"/>
                      <a:pt x="14195" y="6805"/>
                      <a:pt x="14171" y="6756"/>
                    </a:cubicBezTo>
                    <a:lnTo>
                      <a:pt x="14171" y="6756"/>
                    </a:lnTo>
                    <a:cubicBezTo>
                      <a:pt x="14171" y="6805"/>
                      <a:pt x="14195" y="6854"/>
                      <a:pt x="14195" y="6902"/>
                    </a:cubicBezTo>
                    <a:cubicBezTo>
                      <a:pt x="14195" y="6886"/>
                      <a:pt x="14197" y="6879"/>
                      <a:pt x="14199" y="6879"/>
                    </a:cubicBezTo>
                    <a:cubicBezTo>
                      <a:pt x="14209" y="6879"/>
                      <a:pt x="14234" y="6989"/>
                      <a:pt x="14242" y="6989"/>
                    </a:cubicBezTo>
                    <a:cubicBezTo>
                      <a:pt x="14243" y="6989"/>
                      <a:pt x="14244" y="6985"/>
                      <a:pt x="14244" y="6975"/>
                    </a:cubicBezTo>
                    <a:cubicBezTo>
                      <a:pt x="14341" y="7219"/>
                      <a:pt x="14415" y="7488"/>
                      <a:pt x="14463" y="7756"/>
                    </a:cubicBezTo>
                    <a:cubicBezTo>
                      <a:pt x="14488" y="7756"/>
                      <a:pt x="14854" y="7829"/>
                      <a:pt x="15171" y="7902"/>
                    </a:cubicBezTo>
                    <a:cubicBezTo>
                      <a:pt x="15512" y="8000"/>
                      <a:pt x="15854" y="8097"/>
                      <a:pt x="15902" y="8097"/>
                    </a:cubicBezTo>
                    <a:cubicBezTo>
                      <a:pt x="15902" y="8171"/>
                      <a:pt x="15902" y="8219"/>
                      <a:pt x="15902" y="8292"/>
                    </a:cubicBezTo>
                    <a:cubicBezTo>
                      <a:pt x="15927" y="8195"/>
                      <a:pt x="15927" y="8122"/>
                      <a:pt x="15902" y="8024"/>
                    </a:cubicBezTo>
                    <a:lnTo>
                      <a:pt x="15854" y="8024"/>
                    </a:lnTo>
                    <a:cubicBezTo>
                      <a:pt x="15805" y="7829"/>
                      <a:pt x="15878" y="7975"/>
                      <a:pt x="15854" y="7780"/>
                    </a:cubicBezTo>
                    <a:cubicBezTo>
                      <a:pt x="15878" y="7780"/>
                      <a:pt x="15902" y="7951"/>
                      <a:pt x="15927" y="8097"/>
                    </a:cubicBezTo>
                    <a:cubicBezTo>
                      <a:pt x="15927" y="7951"/>
                      <a:pt x="15927" y="7805"/>
                      <a:pt x="15902" y="7756"/>
                    </a:cubicBezTo>
                    <a:cubicBezTo>
                      <a:pt x="15902" y="7634"/>
                      <a:pt x="15951" y="7756"/>
                      <a:pt x="15927" y="7610"/>
                    </a:cubicBezTo>
                    <a:cubicBezTo>
                      <a:pt x="15878" y="7488"/>
                      <a:pt x="15854" y="7366"/>
                      <a:pt x="15854" y="7219"/>
                    </a:cubicBezTo>
                    <a:cubicBezTo>
                      <a:pt x="15829" y="6927"/>
                      <a:pt x="15707" y="6780"/>
                      <a:pt x="15659" y="6488"/>
                    </a:cubicBezTo>
                    <a:lnTo>
                      <a:pt x="15659" y="6488"/>
                    </a:lnTo>
                    <a:lnTo>
                      <a:pt x="15683" y="6512"/>
                    </a:lnTo>
                    <a:cubicBezTo>
                      <a:pt x="15683" y="6414"/>
                      <a:pt x="15610" y="6195"/>
                      <a:pt x="15561" y="6049"/>
                    </a:cubicBezTo>
                    <a:cubicBezTo>
                      <a:pt x="15561" y="6077"/>
                      <a:pt x="15561" y="6105"/>
                      <a:pt x="15556" y="6105"/>
                    </a:cubicBezTo>
                    <a:cubicBezTo>
                      <a:pt x="15553" y="6105"/>
                      <a:pt x="15547" y="6090"/>
                      <a:pt x="15537" y="6049"/>
                    </a:cubicBezTo>
                    <a:cubicBezTo>
                      <a:pt x="15512" y="5951"/>
                      <a:pt x="15488" y="5854"/>
                      <a:pt x="15463" y="5780"/>
                    </a:cubicBezTo>
                    <a:cubicBezTo>
                      <a:pt x="15439" y="5707"/>
                      <a:pt x="15415" y="5634"/>
                      <a:pt x="15390" y="5536"/>
                    </a:cubicBezTo>
                    <a:lnTo>
                      <a:pt x="15317" y="5415"/>
                    </a:lnTo>
                    <a:cubicBezTo>
                      <a:pt x="15024" y="4732"/>
                      <a:pt x="14683" y="4097"/>
                      <a:pt x="14244" y="3512"/>
                    </a:cubicBezTo>
                    <a:cubicBezTo>
                      <a:pt x="13805" y="2927"/>
                      <a:pt x="13317" y="2390"/>
                      <a:pt x="12756" y="1927"/>
                    </a:cubicBezTo>
                    <a:lnTo>
                      <a:pt x="12781" y="1927"/>
                    </a:lnTo>
                    <a:cubicBezTo>
                      <a:pt x="12195" y="1415"/>
                      <a:pt x="11537" y="1024"/>
                      <a:pt x="10829" y="707"/>
                    </a:cubicBezTo>
                    <a:cubicBezTo>
                      <a:pt x="10122" y="366"/>
                      <a:pt x="9366" y="171"/>
                      <a:pt x="8610" y="98"/>
                    </a:cubicBezTo>
                    <a:cubicBezTo>
                      <a:pt x="8415" y="24"/>
                      <a:pt x="8195" y="0"/>
                      <a:pt x="80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8" name="Google Shape;1168;p257"/>
            <p:cNvSpPr/>
            <p:nvPr/>
          </p:nvSpPr>
          <p:spPr>
            <a:xfrm>
              <a:off x="400925" y="3037350"/>
              <a:ext cx="2450" cy="3700"/>
            </a:xfrm>
            <a:custGeom>
              <a:avLst/>
              <a:gdLst/>
              <a:ahLst/>
              <a:cxnLst/>
              <a:rect l="l" t="t" r="r" b="b"/>
              <a:pathLst>
                <a:path w="98" h="148" extrusionOk="0">
                  <a:moveTo>
                    <a:pt x="98" y="1"/>
                  </a:moveTo>
                  <a:lnTo>
                    <a:pt x="98" y="1"/>
                  </a:lnTo>
                  <a:cubicBezTo>
                    <a:pt x="49" y="25"/>
                    <a:pt x="0" y="74"/>
                    <a:pt x="0" y="147"/>
                  </a:cubicBezTo>
                  <a:cubicBezTo>
                    <a:pt x="49" y="98"/>
                    <a:pt x="73" y="50"/>
                    <a:pt x="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257"/>
            <p:cNvSpPr/>
            <p:nvPr/>
          </p:nvSpPr>
          <p:spPr>
            <a:xfrm>
              <a:off x="403350" y="3037350"/>
              <a:ext cx="25" cy="25"/>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257"/>
            <p:cNvSpPr/>
            <p:nvPr/>
          </p:nvSpPr>
          <p:spPr>
            <a:xfrm>
              <a:off x="365550" y="2914800"/>
              <a:ext cx="267700" cy="124800"/>
            </a:xfrm>
            <a:custGeom>
              <a:avLst/>
              <a:gdLst/>
              <a:ahLst/>
              <a:cxnLst/>
              <a:rect l="l" t="t" r="r" b="b"/>
              <a:pathLst>
                <a:path w="10708" h="4992" extrusionOk="0">
                  <a:moveTo>
                    <a:pt x="2206" y="3416"/>
                  </a:moveTo>
                  <a:lnTo>
                    <a:pt x="2206" y="3416"/>
                  </a:lnTo>
                  <a:cubicBezTo>
                    <a:pt x="2205" y="3416"/>
                    <a:pt x="2205" y="3417"/>
                    <a:pt x="2205" y="3418"/>
                  </a:cubicBezTo>
                  <a:lnTo>
                    <a:pt x="2205" y="3418"/>
                  </a:lnTo>
                  <a:cubicBezTo>
                    <a:pt x="2206" y="3417"/>
                    <a:pt x="2207" y="3416"/>
                    <a:pt x="2206" y="3416"/>
                  </a:cubicBezTo>
                  <a:close/>
                  <a:moveTo>
                    <a:pt x="2205" y="3418"/>
                  </a:moveTo>
                  <a:cubicBezTo>
                    <a:pt x="2202" y="3421"/>
                    <a:pt x="2196" y="3427"/>
                    <a:pt x="2196" y="3440"/>
                  </a:cubicBezTo>
                  <a:cubicBezTo>
                    <a:pt x="2198" y="3432"/>
                    <a:pt x="2201" y="3425"/>
                    <a:pt x="2205" y="3418"/>
                  </a:cubicBezTo>
                  <a:close/>
                  <a:moveTo>
                    <a:pt x="1464" y="4757"/>
                  </a:moveTo>
                  <a:lnTo>
                    <a:pt x="1451" y="4807"/>
                  </a:lnTo>
                  <a:lnTo>
                    <a:pt x="1451" y="4807"/>
                  </a:lnTo>
                  <a:cubicBezTo>
                    <a:pt x="1453" y="4778"/>
                    <a:pt x="1448" y="4757"/>
                    <a:pt x="1464" y="4757"/>
                  </a:cubicBezTo>
                  <a:close/>
                  <a:moveTo>
                    <a:pt x="5171" y="1"/>
                  </a:moveTo>
                  <a:cubicBezTo>
                    <a:pt x="5244" y="1"/>
                    <a:pt x="5220" y="25"/>
                    <a:pt x="5171" y="49"/>
                  </a:cubicBezTo>
                  <a:cubicBezTo>
                    <a:pt x="4830" y="74"/>
                    <a:pt x="5147" y="74"/>
                    <a:pt x="4805" y="123"/>
                  </a:cubicBezTo>
                  <a:lnTo>
                    <a:pt x="4610" y="147"/>
                  </a:lnTo>
                  <a:lnTo>
                    <a:pt x="4366" y="220"/>
                  </a:lnTo>
                  <a:cubicBezTo>
                    <a:pt x="4147" y="245"/>
                    <a:pt x="3927" y="318"/>
                    <a:pt x="3683" y="391"/>
                  </a:cubicBezTo>
                  <a:cubicBezTo>
                    <a:pt x="3586" y="415"/>
                    <a:pt x="3464" y="464"/>
                    <a:pt x="3366" y="488"/>
                  </a:cubicBezTo>
                  <a:cubicBezTo>
                    <a:pt x="3244" y="537"/>
                    <a:pt x="3147" y="562"/>
                    <a:pt x="3049" y="610"/>
                  </a:cubicBezTo>
                  <a:cubicBezTo>
                    <a:pt x="2878" y="708"/>
                    <a:pt x="2708" y="781"/>
                    <a:pt x="2635" y="805"/>
                  </a:cubicBezTo>
                  <a:cubicBezTo>
                    <a:pt x="2513" y="952"/>
                    <a:pt x="2269" y="1049"/>
                    <a:pt x="2147" y="1196"/>
                  </a:cubicBezTo>
                  <a:lnTo>
                    <a:pt x="2147" y="1171"/>
                  </a:lnTo>
                  <a:cubicBezTo>
                    <a:pt x="2098" y="1220"/>
                    <a:pt x="2025" y="1293"/>
                    <a:pt x="1903" y="1366"/>
                  </a:cubicBezTo>
                  <a:lnTo>
                    <a:pt x="1561" y="1708"/>
                  </a:lnTo>
                  <a:lnTo>
                    <a:pt x="1220" y="2049"/>
                  </a:lnTo>
                  <a:cubicBezTo>
                    <a:pt x="1147" y="2147"/>
                    <a:pt x="1098" y="2220"/>
                    <a:pt x="1049" y="2318"/>
                  </a:cubicBezTo>
                  <a:lnTo>
                    <a:pt x="1074" y="2293"/>
                  </a:lnTo>
                  <a:lnTo>
                    <a:pt x="1074" y="2293"/>
                  </a:lnTo>
                  <a:cubicBezTo>
                    <a:pt x="976" y="2488"/>
                    <a:pt x="927" y="2415"/>
                    <a:pt x="830" y="2537"/>
                  </a:cubicBezTo>
                  <a:cubicBezTo>
                    <a:pt x="903" y="2562"/>
                    <a:pt x="830" y="2732"/>
                    <a:pt x="805" y="2781"/>
                  </a:cubicBezTo>
                  <a:cubicBezTo>
                    <a:pt x="757" y="2879"/>
                    <a:pt x="708" y="3074"/>
                    <a:pt x="635" y="3244"/>
                  </a:cubicBezTo>
                  <a:lnTo>
                    <a:pt x="610" y="3220"/>
                  </a:lnTo>
                  <a:cubicBezTo>
                    <a:pt x="586" y="3342"/>
                    <a:pt x="464" y="3586"/>
                    <a:pt x="439" y="3659"/>
                  </a:cubicBezTo>
                  <a:cubicBezTo>
                    <a:pt x="391" y="3757"/>
                    <a:pt x="318" y="3879"/>
                    <a:pt x="269" y="4025"/>
                  </a:cubicBezTo>
                  <a:cubicBezTo>
                    <a:pt x="196" y="4171"/>
                    <a:pt x="147" y="4318"/>
                    <a:pt x="147" y="4464"/>
                  </a:cubicBezTo>
                  <a:lnTo>
                    <a:pt x="0" y="4610"/>
                  </a:lnTo>
                  <a:lnTo>
                    <a:pt x="0" y="4635"/>
                  </a:lnTo>
                  <a:cubicBezTo>
                    <a:pt x="171" y="4732"/>
                    <a:pt x="366" y="4830"/>
                    <a:pt x="586" y="4879"/>
                  </a:cubicBezTo>
                  <a:cubicBezTo>
                    <a:pt x="769" y="4940"/>
                    <a:pt x="981" y="4991"/>
                    <a:pt x="1156" y="4991"/>
                  </a:cubicBezTo>
                  <a:cubicBezTo>
                    <a:pt x="1260" y="4991"/>
                    <a:pt x="1351" y="4973"/>
                    <a:pt x="1415" y="4927"/>
                  </a:cubicBezTo>
                  <a:lnTo>
                    <a:pt x="1439" y="4927"/>
                  </a:lnTo>
                  <a:lnTo>
                    <a:pt x="1439" y="4854"/>
                  </a:lnTo>
                  <a:cubicBezTo>
                    <a:pt x="1447" y="4839"/>
                    <a:pt x="1455" y="4833"/>
                    <a:pt x="1461" y="4833"/>
                  </a:cubicBezTo>
                  <a:cubicBezTo>
                    <a:pt x="1477" y="4833"/>
                    <a:pt x="1488" y="4862"/>
                    <a:pt x="1488" y="4879"/>
                  </a:cubicBezTo>
                  <a:cubicBezTo>
                    <a:pt x="1488" y="4854"/>
                    <a:pt x="1513" y="4830"/>
                    <a:pt x="1537" y="4805"/>
                  </a:cubicBezTo>
                  <a:cubicBezTo>
                    <a:pt x="1537" y="4798"/>
                    <a:pt x="1535" y="4795"/>
                    <a:pt x="1531" y="4795"/>
                  </a:cubicBezTo>
                  <a:cubicBezTo>
                    <a:pt x="1523" y="4795"/>
                    <a:pt x="1505" y="4813"/>
                    <a:pt x="1488" y="4830"/>
                  </a:cubicBezTo>
                  <a:cubicBezTo>
                    <a:pt x="1488" y="4781"/>
                    <a:pt x="1488" y="4708"/>
                    <a:pt x="1488" y="4659"/>
                  </a:cubicBezTo>
                  <a:cubicBezTo>
                    <a:pt x="1513" y="4635"/>
                    <a:pt x="1531" y="4635"/>
                    <a:pt x="1546" y="4635"/>
                  </a:cubicBezTo>
                  <a:cubicBezTo>
                    <a:pt x="1561" y="4635"/>
                    <a:pt x="1574" y="4635"/>
                    <a:pt x="1586" y="4610"/>
                  </a:cubicBezTo>
                  <a:cubicBezTo>
                    <a:pt x="1757" y="4196"/>
                    <a:pt x="1952" y="3781"/>
                    <a:pt x="2196" y="3415"/>
                  </a:cubicBezTo>
                  <a:cubicBezTo>
                    <a:pt x="2202" y="3415"/>
                    <a:pt x="2205" y="3415"/>
                    <a:pt x="2206" y="3416"/>
                  </a:cubicBezTo>
                  <a:lnTo>
                    <a:pt x="2206" y="3416"/>
                  </a:lnTo>
                  <a:cubicBezTo>
                    <a:pt x="2257" y="3305"/>
                    <a:pt x="2345" y="3214"/>
                    <a:pt x="2391" y="3122"/>
                  </a:cubicBezTo>
                  <a:lnTo>
                    <a:pt x="2464" y="3122"/>
                  </a:lnTo>
                  <a:cubicBezTo>
                    <a:pt x="2439" y="3122"/>
                    <a:pt x="2561" y="3001"/>
                    <a:pt x="2659" y="2879"/>
                  </a:cubicBezTo>
                  <a:cubicBezTo>
                    <a:pt x="2708" y="2805"/>
                    <a:pt x="2781" y="2757"/>
                    <a:pt x="2830" y="2708"/>
                  </a:cubicBezTo>
                  <a:lnTo>
                    <a:pt x="2952" y="2635"/>
                  </a:lnTo>
                  <a:lnTo>
                    <a:pt x="2927" y="2586"/>
                  </a:lnTo>
                  <a:cubicBezTo>
                    <a:pt x="2960" y="2553"/>
                    <a:pt x="2979" y="2545"/>
                    <a:pt x="2992" y="2545"/>
                  </a:cubicBezTo>
                  <a:cubicBezTo>
                    <a:pt x="3006" y="2545"/>
                    <a:pt x="3014" y="2553"/>
                    <a:pt x="3025" y="2553"/>
                  </a:cubicBezTo>
                  <a:cubicBezTo>
                    <a:pt x="3036" y="2553"/>
                    <a:pt x="3049" y="2545"/>
                    <a:pt x="3074" y="2513"/>
                  </a:cubicBezTo>
                  <a:cubicBezTo>
                    <a:pt x="3049" y="2415"/>
                    <a:pt x="3244" y="2391"/>
                    <a:pt x="3244" y="2342"/>
                  </a:cubicBezTo>
                  <a:cubicBezTo>
                    <a:pt x="3244" y="2342"/>
                    <a:pt x="3266" y="2331"/>
                    <a:pt x="3288" y="2331"/>
                  </a:cubicBezTo>
                  <a:cubicBezTo>
                    <a:pt x="3298" y="2331"/>
                    <a:pt x="3309" y="2334"/>
                    <a:pt x="3317" y="2342"/>
                  </a:cubicBezTo>
                  <a:cubicBezTo>
                    <a:pt x="3317" y="2293"/>
                    <a:pt x="3342" y="2293"/>
                    <a:pt x="3366" y="2269"/>
                  </a:cubicBezTo>
                  <a:cubicBezTo>
                    <a:pt x="3374" y="2261"/>
                    <a:pt x="3377" y="2258"/>
                    <a:pt x="3376" y="2258"/>
                  </a:cubicBezTo>
                  <a:cubicBezTo>
                    <a:pt x="3374" y="2258"/>
                    <a:pt x="3358" y="2269"/>
                    <a:pt x="3342" y="2269"/>
                  </a:cubicBezTo>
                  <a:lnTo>
                    <a:pt x="3415" y="2220"/>
                  </a:lnTo>
                  <a:cubicBezTo>
                    <a:pt x="3439" y="2220"/>
                    <a:pt x="3464" y="2220"/>
                    <a:pt x="3439" y="2244"/>
                  </a:cubicBezTo>
                  <a:cubicBezTo>
                    <a:pt x="3513" y="2196"/>
                    <a:pt x="3610" y="2171"/>
                    <a:pt x="3708" y="2123"/>
                  </a:cubicBezTo>
                  <a:cubicBezTo>
                    <a:pt x="3830" y="2049"/>
                    <a:pt x="3976" y="2001"/>
                    <a:pt x="4122" y="1952"/>
                  </a:cubicBezTo>
                  <a:cubicBezTo>
                    <a:pt x="4195" y="1927"/>
                    <a:pt x="4269" y="1927"/>
                    <a:pt x="4342" y="1903"/>
                  </a:cubicBezTo>
                  <a:cubicBezTo>
                    <a:pt x="4415" y="1879"/>
                    <a:pt x="4488" y="1854"/>
                    <a:pt x="4561" y="1830"/>
                  </a:cubicBezTo>
                  <a:cubicBezTo>
                    <a:pt x="4708" y="1805"/>
                    <a:pt x="4805" y="1781"/>
                    <a:pt x="4878" y="1781"/>
                  </a:cubicBezTo>
                  <a:cubicBezTo>
                    <a:pt x="4854" y="1757"/>
                    <a:pt x="4824" y="1757"/>
                    <a:pt x="4796" y="1757"/>
                  </a:cubicBezTo>
                  <a:cubicBezTo>
                    <a:pt x="4769" y="1757"/>
                    <a:pt x="4744" y="1757"/>
                    <a:pt x="4732" y="1732"/>
                  </a:cubicBezTo>
                  <a:cubicBezTo>
                    <a:pt x="4756" y="1708"/>
                    <a:pt x="4781" y="1708"/>
                    <a:pt x="4799" y="1708"/>
                  </a:cubicBezTo>
                  <a:cubicBezTo>
                    <a:pt x="4817" y="1708"/>
                    <a:pt x="4830" y="1708"/>
                    <a:pt x="4830" y="1684"/>
                  </a:cubicBezTo>
                  <a:cubicBezTo>
                    <a:pt x="4854" y="1720"/>
                    <a:pt x="4891" y="1720"/>
                    <a:pt x="4930" y="1720"/>
                  </a:cubicBezTo>
                  <a:cubicBezTo>
                    <a:pt x="4970" y="1720"/>
                    <a:pt x="5013" y="1720"/>
                    <a:pt x="5049" y="1757"/>
                  </a:cubicBezTo>
                  <a:lnTo>
                    <a:pt x="5049" y="1708"/>
                  </a:lnTo>
                  <a:lnTo>
                    <a:pt x="5074" y="1732"/>
                  </a:lnTo>
                  <a:cubicBezTo>
                    <a:pt x="5220" y="1684"/>
                    <a:pt x="5244" y="1684"/>
                    <a:pt x="5244" y="1684"/>
                  </a:cubicBezTo>
                  <a:lnTo>
                    <a:pt x="5415" y="1684"/>
                  </a:lnTo>
                  <a:cubicBezTo>
                    <a:pt x="5519" y="1684"/>
                    <a:pt x="5588" y="1630"/>
                    <a:pt x="5667" y="1630"/>
                  </a:cubicBezTo>
                  <a:cubicBezTo>
                    <a:pt x="5680" y="1630"/>
                    <a:pt x="5694" y="1631"/>
                    <a:pt x="5708" y="1635"/>
                  </a:cubicBezTo>
                  <a:cubicBezTo>
                    <a:pt x="5708" y="1635"/>
                    <a:pt x="5659" y="1586"/>
                    <a:pt x="5708" y="1586"/>
                  </a:cubicBezTo>
                  <a:cubicBezTo>
                    <a:pt x="5708" y="1591"/>
                    <a:pt x="5713" y="1593"/>
                    <a:pt x="5720" y="1593"/>
                  </a:cubicBezTo>
                  <a:cubicBezTo>
                    <a:pt x="5734" y="1593"/>
                    <a:pt x="5757" y="1588"/>
                    <a:pt x="5775" y="1588"/>
                  </a:cubicBezTo>
                  <a:cubicBezTo>
                    <a:pt x="5792" y="1588"/>
                    <a:pt x="5805" y="1592"/>
                    <a:pt x="5805" y="1610"/>
                  </a:cubicBezTo>
                  <a:cubicBezTo>
                    <a:pt x="5812" y="1617"/>
                    <a:pt x="5824" y="1620"/>
                    <a:pt x="5837" y="1620"/>
                  </a:cubicBezTo>
                  <a:cubicBezTo>
                    <a:pt x="5871" y="1620"/>
                    <a:pt x="5915" y="1600"/>
                    <a:pt x="5905" y="1568"/>
                  </a:cubicBezTo>
                  <a:lnTo>
                    <a:pt x="5905" y="1568"/>
                  </a:lnTo>
                  <a:cubicBezTo>
                    <a:pt x="5921" y="1586"/>
                    <a:pt x="5996" y="1588"/>
                    <a:pt x="5952" y="1610"/>
                  </a:cubicBezTo>
                  <a:cubicBezTo>
                    <a:pt x="5968" y="1610"/>
                    <a:pt x="5995" y="1621"/>
                    <a:pt x="6011" y="1621"/>
                  </a:cubicBezTo>
                  <a:cubicBezTo>
                    <a:pt x="6019" y="1621"/>
                    <a:pt x="6025" y="1618"/>
                    <a:pt x="6025" y="1610"/>
                  </a:cubicBezTo>
                  <a:lnTo>
                    <a:pt x="6000" y="1586"/>
                  </a:lnTo>
                  <a:cubicBezTo>
                    <a:pt x="6084" y="1586"/>
                    <a:pt x="6132" y="1640"/>
                    <a:pt x="6205" y="1640"/>
                  </a:cubicBezTo>
                  <a:cubicBezTo>
                    <a:pt x="6217" y="1640"/>
                    <a:pt x="6230" y="1638"/>
                    <a:pt x="6244" y="1635"/>
                  </a:cubicBezTo>
                  <a:lnTo>
                    <a:pt x="6195" y="1586"/>
                  </a:lnTo>
                  <a:cubicBezTo>
                    <a:pt x="6269" y="1586"/>
                    <a:pt x="6317" y="1635"/>
                    <a:pt x="6317" y="1684"/>
                  </a:cubicBezTo>
                  <a:lnTo>
                    <a:pt x="6269" y="1684"/>
                  </a:lnTo>
                  <a:cubicBezTo>
                    <a:pt x="6342" y="1708"/>
                    <a:pt x="6439" y="1732"/>
                    <a:pt x="6537" y="1732"/>
                  </a:cubicBezTo>
                  <a:lnTo>
                    <a:pt x="6488" y="1732"/>
                  </a:lnTo>
                  <a:cubicBezTo>
                    <a:pt x="6561" y="1732"/>
                    <a:pt x="6610" y="1757"/>
                    <a:pt x="6683" y="1757"/>
                  </a:cubicBezTo>
                  <a:cubicBezTo>
                    <a:pt x="6756" y="1781"/>
                    <a:pt x="6854" y="1805"/>
                    <a:pt x="6952" y="1854"/>
                  </a:cubicBezTo>
                  <a:cubicBezTo>
                    <a:pt x="7147" y="1903"/>
                    <a:pt x="7317" y="2001"/>
                    <a:pt x="7391" y="2025"/>
                  </a:cubicBezTo>
                  <a:lnTo>
                    <a:pt x="7366" y="1952"/>
                  </a:lnTo>
                  <a:lnTo>
                    <a:pt x="7488" y="1976"/>
                  </a:lnTo>
                  <a:cubicBezTo>
                    <a:pt x="7488" y="1976"/>
                    <a:pt x="7395" y="2051"/>
                    <a:pt x="7371" y="2053"/>
                  </a:cubicBezTo>
                  <a:lnTo>
                    <a:pt x="7371" y="2053"/>
                  </a:lnTo>
                  <a:lnTo>
                    <a:pt x="7366" y="2049"/>
                  </a:lnTo>
                  <a:lnTo>
                    <a:pt x="7366" y="2049"/>
                  </a:lnTo>
                  <a:cubicBezTo>
                    <a:pt x="7366" y="2052"/>
                    <a:pt x="7368" y="2053"/>
                    <a:pt x="7370" y="2053"/>
                  </a:cubicBezTo>
                  <a:cubicBezTo>
                    <a:pt x="7371" y="2053"/>
                    <a:pt x="7371" y="2053"/>
                    <a:pt x="7371" y="2053"/>
                  </a:cubicBezTo>
                  <a:lnTo>
                    <a:pt x="7371" y="2053"/>
                  </a:lnTo>
                  <a:lnTo>
                    <a:pt x="7464" y="2123"/>
                  </a:lnTo>
                  <a:lnTo>
                    <a:pt x="7610" y="2220"/>
                  </a:lnTo>
                  <a:cubicBezTo>
                    <a:pt x="7756" y="2318"/>
                    <a:pt x="7878" y="2415"/>
                    <a:pt x="8000" y="2537"/>
                  </a:cubicBezTo>
                  <a:cubicBezTo>
                    <a:pt x="8195" y="2708"/>
                    <a:pt x="8391" y="2927"/>
                    <a:pt x="8537" y="3147"/>
                  </a:cubicBezTo>
                  <a:cubicBezTo>
                    <a:pt x="8551" y="3191"/>
                    <a:pt x="8531" y="3200"/>
                    <a:pt x="8512" y="3200"/>
                  </a:cubicBezTo>
                  <a:cubicBezTo>
                    <a:pt x="8500" y="3200"/>
                    <a:pt x="8488" y="3196"/>
                    <a:pt x="8488" y="3196"/>
                  </a:cubicBezTo>
                  <a:lnTo>
                    <a:pt x="8488" y="3196"/>
                  </a:lnTo>
                  <a:cubicBezTo>
                    <a:pt x="8512" y="3232"/>
                    <a:pt x="8525" y="3232"/>
                    <a:pt x="8537" y="3232"/>
                  </a:cubicBezTo>
                  <a:cubicBezTo>
                    <a:pt x="8549" y="3232"/>
                    <a:pt x="8561" y="3232"/>
                    <a:pt x="8586" y="3269"/>
                  </a:cubicBezTo>
                  <a:cubicBezTo>
                    <a:pt x="8586" y="3277"/>
                    <a:pt x="8583" y="3280"/>
                    <a:pt x="8578" y="3280"/>
                  </a:cubicBezTo>
                  <a:cubicBezTo>
                    <a:pt x="8569" y="3280"/>
                    <a:pt x="8553" y="3269"/>
                    <a:pt x="8537" y="3269"/>
                  </a:cubicBezTo>
                  <a:cubicBezTo>
                    <a:pt x="8537" y="3269"/>
                    <a:pt x="8586" y="3342"/>
                    <a:pt x="8586" y="3342"/>
                  </a:cubicBezTo>
                  <a:cubicBezTo>
                    <a:pt x="8610" y="3318"/>
                    <a:pt x="8634" y="3269"/>
                    <a:pt x="8659" y="3244"/>
                  </a:cubicBezTo>
                  <a:lnTo>
                    <a:pt x="8708" y="3318"/>
                  </a:lnTo>
                  <a:lnTo>
                    <a:pt x="8683" y="3342"/>
                  </a:lnTo>
                  <a:cubicBezTo>
                    <a:pt x="8683" y="3366"/>
                    <a:pt x="8805" y="3342"/>
                    <a:pt x="8830" y="3440"/>
                  </a:cubicBezTo>
                  <a:cubicBezTo>
                    <a:pt x="8878" y="3562"/>
                    <a:pt x="8927" y="3610"/>
                    <a:pt x="8951" y="3708"/>
                  </a:cubicBezTo>
                  <a:cubicBezTo>
                    <a:pt x="9000" y="3781"/>
                    <a:pt x="9025" y="3854"/>
                    <a:pt x="9049" y="3952"/>
                  </a:cubicBezTo>
                  <a:cubicBezTo>
                    <a:pt x="9049" y="3952"/>
                    <a:pt x="9025" y="3927"/>
                    <a:pt x="9000" y="3903"/>
                  </a:cubicBezTo>
                  <a:cubicBezTo>
                    <a:pt x="9000" y="3927"/>
                    <a:pt x="9000" y="3952"/>
                    <a:pt x="9000" y="3976"/>
                  </a:cubicBezTo>
                  <a:cubicBezTo>
                    <a:pt x="9005" y="3966"/>
                    <a:pt x="9010" y="3962"/>
                    <a:pt x="9015" y="3962"/>
                  </a:cubicBezTo>
                  <a:cubicBezTo>
                    <a:pt x="9031" y="3962"/>
                    <a:pt x="9045" y="4004"/>
                    <a:pt x="9048" y="4004"/>
                  </a:cubicBezTo>
                  <a:cubicBezTo>
                    <a:pt x="9049" y="4004"/>
                    <a:pt x="9049" y="4003"/>
                    <a:pt x="9049" y="4001"/>
                  </a:cubicBezTo>
                  <a:cubicBezTo>
                    <a:pt x="9098" y="4049"/>
                    <a:pt x="9147" y="4098"/>
                    <a:pt x="9147" y="4171"/>
                  </a:cubicBezTo>
                  <a:cubicBezTo>
                    <a:pt x="9147" y="4244"/>
                    <a:pt x="9171" y="4318"/>
                    <a:pt x="9220" y="4366"/>
                  </a:cubicBezTo>
                  <a:cubicBezTo>
                    <a:pt x="9439" y="4366"/>
                    <a:pt x="9683" y="4391"/>
                    <a:pt x="9903" y="4440"/>
                  </a:cubicBezTo>
                  <a:cubicBezTo>
                    <a:pt x="10244" y="4488"/>
                    <a:pt x="10561" y="4586"/>
                    <a:pt x="10610" y="4586"/>
                  </a:cubicBezTo>
                  <a:cubicBezTo>
                    <a:pt x="10610" y="4635"/>
                    <a:pt x="10610" y="4683"/>
                    <a:pt x="10610" y="4732"/>
                  </a:cubicBezTo>
                  <a:cubicBezTo>
                    <a:pt x="10634" y="4683"/>
                    <a:pt x="10634" y="4610"/>
                    <a:pt x="10634" y="4537"/>
                  </a:cubicBezTo>
                  <a:lnTo>
                    <a:pt x="10586" y="4537"/>
                  </a:lnTo>
                  <a:cubicBezTo>
                    <a:pt x="10561" y="4391"/>
                    <a:pt x="10610" y="4513"/>
                    <a:pt x="10610" y="4366"/>
                  </a:cubicBezTo>
                  <a:cubicBezTo>
                    <a:pt x="10634" y="4366"/>
                    <a:pt x="10659" y="4488"/>
                    <a:pt x="10659" y="4610"/>
                  </a:cubicBezTo>
                  <a:cubicBezTo>
                    <a:pt x="10659" y="4488"/>
                    <a:pt x="10683" y="4391"/>
                    <a:pt x="10634" y="4342"/>
                  </a:cubicBezTo>
                  <a:cubicBezTo>
                    <a:pt x="10634" y="4293"/>
                    <a:pt x="10647" y="4293"/>
                    <a:pt x="10662" y="4293"/>
                  </a:cubicBezTo>
                  <a:cubicBezTo>
                    <a:pt x="10677" y="4293"/>
                    <a:pt x="10695" y="4293"/>
                    <a:pt x="10708" y="4244"/>
                  </a:cubicBezTo>
                  <a:cubicBezTo>
                    <a:pt x="10659" y="4147"/>
                    <a:pt x="10634" y="4049"/>
                    <a:pt x="10634" y="3952"/>
                  </a:cubicBezTo>
                  <a:cubicBezTo>
                    <a:pt x="10634" y="3903"/>
                    <a:pt x="10610" y="3854"/>
                    <a:pt x="10610" y="3805"/>
                  </a:cubicBezTo>
                  <a:cubicBezTo>
                    <a:pt x="10586" y="3757"/>
                    <a:pt x="10561" y="3732"/>
                    <a:pt x="10561" y="3683"/>
                  </a:cubicBezTo>
                  <a:cubicBezTo>
                    <a:pt x="10512" y="3610"/>
                    <a:pt x="10464" y="3537"/>
                    <a:pt x="10464" y="3440"/>
                  </a:cubicBezTo>
                  <a:lnTo>
                    <a:pt x="10464" y="3440"/>
                  </a:lnTo>
                  <a:lnTo>
                    <a:pt x="10488" y="3464"/>
                  </a:lnTo>
                  <a:cubicBezTo>
                    <a:pt x="10488" y="3391"/>
                    <a:pt x="10390" y="3269"/>
                    <a:pt x="10366" y="3147"/>
                  </a:cubicBezTo>
                  <a:cubicBezTo>
                    <a:pt x="10366" y="3174"/>
                    <a:pt x="10366" y="3193"/>
                    <a:pt x="10362" y="3193"/>
                  </a:cubicBezTo>
                  <a:cubicBezTo>
                    <a:pt x="10359" y="3193"/>
                    <a:pt x="10353" y="3180"/>
                    <a:pt x="10342" y="3147"/>
                  </a:cubicBezTo>
                  <a:cubicBezTo>
                    <a:pt x="10293" y="3025"/>
                    <a:pt x="10244" y="2952"/>
                    <a:pt x="10220" y="2854"/>
                  </a:cubicBezTo>
                  <a:lnTo>
                    <a:pt x="10122" y="2781"/>
                  </a:lnTo>
                  <a:cubicBezTo>
                    <a:pt x="9903" y="2391"/>
                    <a:pt x="9634" y="2025"/>
                    <a:pt x="9317" y="1708"/>
                  </a:cubicBezTo>
                  <a:cubicBezTo>
                    <a:pt x="9220" y="1610"/>
                    <a:pt x="9122" y="1513"/>
                    <a:pt x="9000" y="1415"/>
                  </a:cubicBezTo>
                  <a:lnTo>
                    <a:pt x="8708" y="1171"/>
                  </a:lnTo>
                  <a:cubicBezTo>
                    <a:pt x="8537" y="1049"/>
                    <a:pt x="8366" y="927"/>
                    <a:pt x="8293" y="854"/>
                  </a:cubicBezTo>
                  <a:cubicBezTo>
                    <a:pt x="7878" y="586"/>
                    <a:pt x="7464" y="391"/>
                    <a:pt x="7025" y="220"/>
                  </a:cubicBezTo>
                  <a:lnTo>
                    <a:pt x="6634" y="98"/>
                  </a:lnTo>
                  <a:lnTo>
                    <a:pt x="6220" y="25"/>
                  </a:lnTo>
                  <a:cubicBezTo>
                    <a:pt x="6110" y="13"/>
                    <a:pt x="5994" y="7"/>
                    <a:pt x="5878" y="7"/>
                  </a:cubicBezTo>
                  <a:cubicBezTo>
                    <a:pt x="5763" y="7"/>
                    <a:pt x="5647" y="13"/>
                    <a:pt x="5537" y="25"/>
                  </a:cubicBezTo>
                  <a:cubicBezTo>
                    <a:pt x="5415" y="1"/>
                    <a:pt x="5293" y="1"/>
                    <a:pt x="5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1" name="Google Shape;1171;p257"/>
          <p:cNvGrpSpPr/>
          <p:nvPr/>
        </p:nvGrpSpPr>
        <p:grpSpPr>
          <a:xfrm rot="2860966">
            <a:off x="-564248" y="2365762"/>
            <a:ext cx="1502240" cy="797084"/>
            <a:chOff x="238125" y="2760550"/>
            <a:chExt cx="528650" cy="280500"/>
          </a:xfrm>
        </p:grpSpPr>
        <p:sp>
          <p:nvSpPr>
            <p:cNvPr id="1172" name="Google Shape;1172;p257"/>
            <p:cNvSpPr/>
            <p:nvPr/>
          </p:nvSpPr>
          <p:spPr>
            <a:xfrm>
              <a:off x="274700" y="3020300"/>
              <a:ext cx="1850" cy="9150"/>
            </a:xfrm>
            <a:custGeom>
              <a:avLst/>
              <a:gdLst/>
              <a:ahLst/>
              <a:cxnLst/>
              <a:rect l="l" t="t" r="r" b="b"/>
              <a:pathLst>
                <a:path w="74" h="366" extrusionOk="0">
                  <a:moveTo>
                    <a:pt x="74" y="0"/>
                  </a:moveTo>
                  <a:cubicBezTo>
                    <a:pt x="25" y="122"/>
                    <a:pt x="0" y="244"/>
                    <a:pt x="0" y="366"/>
                  </a:cubicBezTo>
                  <a:cubicBezTo>
                    <a:pt x="49" y="244"/>
                    <a:pt x="74" y="122"/>
                    <a:pt x="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257"/>
            <p:cNvSpPr/>
            <p:nvPr/>
          </p:nvSpPr>
          <p:spPr>
            <a:xfrm>
              <a:off x="277125" y="3020300"/>
              <a:ext cx="25" cy="25"/>
            </a:xfrm>
            <a:custGeom>
              <a:avLst/>
              <a:gdLst/>
              <a:ahLst/>
              <a:cxnLst/>
              <a:rect l="l" t="t" r="r" b="b"/>
              <a:pathLst>
                <a:path w="1" h="1" extrusionOk="0">
                  <a:moveTo>
                    <a:pt x="1" y="0"/>
                  </a:move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4" name="Google Shape;1174;p257"/>
            <p:cNvGrpSpPr/>
            <p:nvPr/>
          </p:nvGrpSpPr>
          <p:grpSpPr>
            <a:xfrm>
              <a:off x="238125" y="2760550"/>
              <a:ext cx="528650" cy="279275"/>
              <a:chOff x="238125" y="2760550"/>
              <a:chExt cx="528650" cy="279275"/>
            </a:xfrm>
          </p:grpSpPr>
          <p:sp>
            <p:nvSpPr>
              <p:cNvPr id="1175" name="Google Shape;1175;p257"/>
              <p:cNvSpPr/>
              <p:nvPr/>
            </p:nvSpPr>
            <p:spPr>
              <a:xfrm>
                <a:off x="238125" y="2760550"/>
                <a:ext cx="528650" cy="278050"/>
              </a:xfrm>
              <a:custGeom>
                <a:avLst/>
                <a:gdLst/>
                <a:ahLst/>
                <a:cxnLst/>
                <a:rect l="l" t="t" r="r" b="b"/>
                <a:pathLst>
                  <a:path w="21146" h="11122" extrusionOk="0">
                    <a:moveTo>
                      <a:pt x="11622" y="1778"/>
                    </a:moveTo>
                    <a:lnTo>
                      <a:pt x="11622" y="1778"/>
                    </a:lnTo>
                    <a:cubicBezTo>
                      <a:pt x="11627" y="1780"/>
                      <a:pt x="11631" y="1781"/>
                      <a:pt x="11634" y="1781"/>
                    </a:cubicBezTo>
                    <a:cubicBezTo>
                      <a:pt x="11630" y="1780"/>
                      <a:pt x="11626" y="1779"/>
                      <a:pt x="11622" y="1778"/>
                    </a:cubicBezTo>
                    <a:close/>
                    <a:moveTo>
                      <a:pt x="15975" y="3512"/>
                    </a:moveTo>
                    <a:cubicBezTo>
                      <a:pt x="15975" y="3515"/>
                      <a:pt x="15978" y="3517"/>
                      <a:pt x="15983" y="3518"/>
                    </a:cubicBezTo>
                    <a:lnTo>
                      <a:pt x="15983" y="3518"/>
                    </a:lnTo>
                    <a:cubicBezTo>
                      <a:pt x="15980" y="3516"/>
                      <a:pt x="15978" y="3514"/>
                      <a:pt x="15975" y="3512"/>
                    </a:cubicBezTo>
                    <a:close/>
                    <a:moveTo>
                      <a:pt x="1524" y="10118"/>
                    </a:moveTo>
                    <a:cubicBezTo>
                      <a:pt x="1528" y="10118"/>
                      <a:pt x="1532" y="10119"/>
                      <a:pt x="1537" y="10122"/>
                    </a:cubicBezTo>
                    <a:lnTo>
                      <a:pt x="1508" y="10266"/>
                    </a:lnTo>
                    <a:lnTo>
                      <a:pt x="1508" y="10266"/>
                    </a:lnTo>
                    <a:cubicBezTo>
                      <a:pt x="1519" y="10173"/>
                      <a:pt x="1503" y="10118"/>
                      <a:pt x="1524" y="10118"/>
                    </a:cubicBezTo>
                    <a:close/>
                    <a:moveTo>
                      <a:pt x="10756" y="0"/>
                    </a:moveTo>
                    <a:lnTo>
                      <a:pt x="10756" y="0"/>
                    </a:lnTo>
                    <a:cubicBezTo>
                      <a:pt x="10902" y="24"/>
                      <a:pt x="10853" y="49"/>
                      <a:pt x="10731" y="49"/>
                    </a:cubicBezTo>
                    <a:cubicBezTo>
                      <a:pt x="10549" y="24"/>
                      <a:pt x="10451" y="18"/>
                      <a:pt x="10399" y="18"/>
                    </a:cubicBezTo>
                    <a:cubicBezTo>
                      <a:pt x="10347" y="18"/>
                      <a:pt x="10341" y="24"/>
                      <a:pt x="10341" y="24"/>
                    </a:cubicBezTo>
                    <a:lnTo>
                      <a:pt x="9927" y="24"/>
                    </a:lnTo>
                    <a:cubicBezTo>
                      <a:pt x="9024" y="24"/>
                      <a:pt x="8146" y="171"/>
                      <a:pt x="7317" y="463"/>
                    </a:cubicBezTo>
                    <a:cubicBezTo>
                      <a:pt x="6512" y="756"/>
                      <a:pt x="5756" y="1146"/>
                      <a:pt x="5073" y="1634"/>
                    </a:cubicBezTo>
                    <a:cubicBezTo>
                      <a:pt x="4757" y="1926"/>
                      <a:pt x="4319" y="2243"/>
                      <a:pt x="4050" y="2535"/>
                    </a:cubicBezTo>
                    <a:lnTo>
                      <a:pt x="4050" y="2535"/>
                    </a:lnTo>
                    <a:cubicBezTo>
                      <a:pt x="3877" y="2706"/>
                      <a:pt x="3369" y="3198"/>
                      <a:pt x="2927" y="3756"/>
                    </a:cubicBezTo>
                    <a:cubicBezTo>
                      <a:pt x="2537" y="4195"/>
                      <a:pt x="2195" y="4658"/>
                      <a:pt x="1902" y="5171"/>
                    </a:cubicBezTo>
                    <a:lnTo>
                      <a:pt x="1951" y="5097"/>
                    </a:lnTo>
                    <a:lnTo>
                      <a:pt x="1951" y="5097"/>
                    </a:lnTo>
                    <a:cubicBezTo>
                      <a:pt x="1829" y="5317"/>
                      <a:pt x="1683" y="5536"/>
                      <a:pt x="1512" y="5707"/>
                    </a:cubicBezTo>
                    <a:cubicBezTo>
                      <a:pt x="1610" y="5707"/>
                      <a:pt x="1463" y="6049"/>
                      <a:pt x="1390" y="6171"/>
                    </a:cubicBezTo>
                    <a:cubicBezTo>
                      <a:pt x="1341" y="6268"/>
                      <a:pt x="1268" y="6439"/>
                      <a:pt x="1219" y="6634"/>
                    </a:cubicBezTo>
                    <a:cubicBezTo>
                      <a:pt x="1146" y="6805"/>
                      <a:pt x="1073" y="7024"/>
                      <a:pt x="1000" y="7171"/>
                    </a:cubicBezTo>
                    <a:lnTo>
                      <a:pt x="976" y="7146"/>
                    </a:lnTo>
                    <a:cubicBezTo>
                      <a:pt x="902" y="7439"/>
                      <a:pt x="683" y="7975"/>
                      <a:pt x="634" y="8171"/>
                    </a:cubicBezTo>
                    <a:cubicBezTo>
                      <a:pt x="390" y="8780"/>
                      <a:pt x="220" y="9390"/>
                      <a:pt x="146" y="10049"/>
                    </a:cubicBezTo>
                    <a:cubicBezTo>
                      <a:pt x="146" y="10049"/>
                      <a:pt x="98" y="10146"/>
                      <a:pt x="73" y="10244"/>
                    </a:cubicBezTo>
                    <a:lnTo>
                      <a:pt x="24" y="10390"/>
                    </a:lnTo>
                    <a:lnTo>
                      <a:pt x="0" y="10463"/>
                    </a:lnTo>
                    <a:lnTo>
                      <a:pt x="0" y="10536"/>
                    </a:lnTo>
                    <a:cubicBezTo>
                      <a:pt x="195" y="10658"/>
                      <a:pt x="390" y="10756"/>
                      <a:pt x="610" y="10805"/>
                    </a:cubicBezTo>
                    <a:cubicBezTo>
                      <a:pt x="691" y="10836"/>
                      <a:pt x="776" y="10851"/>
                      <a:pt x="859" y="10851"/>
                    </a:cubicBezTo>
                    <a:cubicBezTo>
                      <a:pt x="1102" y="10851"/>
                      <a:pt x="1336" y="10723"/>
                      <a:pt x="1463" y="10488"/>
                    </a:cubicBezTo>
                    <a:lnTo>
                      <a:pt x="1488" y="10512"/>
                    </a:lnTo>
                    <a:cubicBezTo>
                      <a:pt x="1488" y="10488"/>
                      <a:pt x="1488" y="10463"/>
                      <a:pt x="1488" y="10439"/>
                    </a:cubicBezTo>
                    <a:lnTo>
                      <a:pt x="1488" y="10366"/>
                    </a:lnTo>
                    <a:cubicBezTo>
                      <a:pt x="1491" y="10356"/>
                      <a:pt x="1493" y="10346"/>
                      <a:pt x="1495" y="10337"/>
                    </a:cubicBezTo>
                    <a:lnTo>
                      <a:pt x="1495" y="10337"/>
                    </a:lnTo>
                    <a:cubicBezTo>
                      <a:pt x="1509" y="10287"/>
                      <a:pt x="1518" y="10268"/>
                      <a:pt x="1524" y="10268"/>
                    </a:cubicBezTo>
                    <a:cubicBezTo>
                      <a:pt x="1537" y="10268"/>
                      <a:pt x="1537" y="10344"/>
                      <a:pt x="1537" y="10390"/>
                    </a:cubicBezTo>
                    <a:cubicBezTo>
                      <a:pt x="1561" y="10317"/>
                      <a:pt x="1561" y="10244"/>
                      <a:pt x="1585" y="10171"/>
                    </a:cubicBezTo>
                    <a:cubicBezTo>
                      <a:pt x="1585" y="10166"/>
                      <a:pt x="1584" y="10164"/>
                      <a:pt x="1583" y="10164"/>
                    </a:cubicBezTo>
                    <a:cubicBezTo>
                      <a:pt x="1577" y="10164"/>
                      <a:pt x="1561" y="10200"/>
                      <a:pt x="1561" y="10219"/>
                    </a:cubicBezTo>
                    <a:cubicBezTo>
                      <a:pt x="1537" y="10097"/>
                      <a:pt x="1561" y="10000"/>
                      <a:pt x="1585" y="9878"/>
                    </a:cubicBezTo>
                    <a:cubicBezTo>
                      <a:pt x="1634" y="9683"/>
                      <a:pt x="1634" y="9878"/>
                      <a:pt x="1683" y="9658"/>
                    </a:cubicBezTo>
                    <a:cubicBezTo>
                      <a:pt x="1976" y="8536"/>
                      <a:pt x="2415" y="7463"/>
                      <a:pt x="3000" y="6488"/>
                    </a:cubicBezTo>
                    <a:cubicBezTo>
                      <a:pt x="3024" y="6488"/>
                      <a:pt x="3000" y="6488"/>
                      <a:pt x="3000" y="6512"/>
                    </a:cubicBezTo>
                    <a:cubicBezTo>
                      <a:pt x="3073" y="6366"/>
                      <a:pt x="3146" y="6219"/>
                      <a:pt x="3244" y="6073"/>
                    </a:cubicBezTo>
                    <a:cubicBezTo>
                      <a:pt x="3317" y="5927"/>
                      <a:pt x="3415" y="5805"/>
                      <a:pt x="3488" y="5658"/>
                    </a:cubicBezTo>
                    <a:cubicBezTo>
                      <a:pt x="3512" y="5610"/>
                      <a:pt x="3561" y="5585"/>
                      <a:pt x="3610" y="5561"/>
                    </a:cubicBezTo>
                    <a:cubicBezTo>
                      <a:pt x="3585" y="5561"/>
                      <a:pt x="3658" y="5488"/>
                      <a:pt x="3732" y="5341"/>
                    </a:cubicBezTo>
                    <a:cubicBezTo>
                      <a:pt x="3829" y="5219"/>
                      <a:pt x="3951" y="5024"/>
                      <a:pt x="4097" y="4854"/>
                    </a:cubicBezTo>
                    <a:cubicBezTo>
                      <a:pt x="4244" y="4683"/>
                      <a:pt x="4390" y="4512"/>
                      <a:pt x="4512" y="4366"/>
                    </a:cubicBezTo>
                    <a:cubicBezTo>
                      <a:pt x="4610" y="4244"/>
                      <a:pt x="4707" y="4171"/>
                      <a:pt x="4707" y="4146"/>
                    </a:cubicBezTo>
                    <a:lnTo>
                      <a:pt x="4683" y="4098"/>
                    </a:lnTo>
                    <a:cubicBezTo>
                      <a:pt x="4927" y="3854"/>
                      <a:pt x="4805" y="4073"/>
                      <a:pt x="5000" y="3829"/>
                    </a:cubicBezTo>
                    <a:cubicBezTo>
                      <a:pt x="5049" y="3732"/>
                      <a:pt x="5122" y="3658"/>
                      <a:pt x="5219" y="3585"/>
                    </a:cubicBezTo>
                    <a:cubicBezTo>
                      <a:pt x="5317" y="3537"/>
                      <a:pt x="5390" y="3463"/>
                      <a:pt x="5463" y="3366"/>
                    </a:cubicBezTo>
                    <a:cubicBezTo>
                      <a:pt x="5463" y="3366"/>
                      <a:pt x="5553" y="3312"/>
                      <a:pt x="5578" y="3312"/>
                    </a:cubicBezTo>
                    <a:cubicBezTo>
                      <a:pt x="5583" y="3312"/>
                      <a:pt x="5585" y="3314"/>
                      <a:pt x="5585" y="3317"/>
                    </a:cubicBezTo>
                    <a:cubicBezTo>
                      <a:pt x="5585" y="3244"/>
                      <a:pt x="5707" y="3195"/>
                      <a:pt x="5780" y="3122"/>
                    </a:cubicBezTo>
                    <a:cubicBezTo>
                      <a:pt x="5780" y="3114"/>
                      <a:pt x="5775" y="3111"/>
                      <a:pt x="5767" y="3111"/>
                    </a:cubicBezTo>
                    <a:cubicBezTo>
                      <a:pt x="5751" y="3111"/>
                      <a:pt x="5723" y="3122"/>
                      <a:pt x="5707" y="3122"/>
                    </a:cubicBezTo>
                    <a:lnTo>
                      <a:pt x="5780" y="3049"/>
                    </a:lnTo>
                    <a:lnTo>
                      <a:pt x="5878" y="2976"/>
                    </a:lnTo>
                    <a:cubicBezTo>
                      <a:pt x="5905" y="2967"/>
                      <a:pt x="5925" y="2961"/>
                      <a:pt x="5937" y="2961"/>
                    </a:cubicBezTo>
                    <a:cubicBezTo>
                      <a:pt x="5959" y="2961"/>
                      <a:pt x="5958" y="2978"/>
                      <a:pt x="5927" y="3024"/>
                    </a:cubicBezTo>
                    <a:lnTo>
                      <a:pt x="6171" y="2829"/>
                    </a:lnTo>
                    <a:lnTo>
                      <a:pt x="6561" y="2585"/>
                    </a:lnTo>
                    <a:cubicBezTo>
                      <a:pt x="6902" y="2390"/>
                      <a:pt x="7268" y="2220"/>
                      <a:pt x="7634" y="2073"/>
                    </a:cubicBezTo>
                    <a:cubicBezTo>
                      <a:pt x="7975" y="1927"/>
                      <a:pt x="8341" y="1829"/>
                      <a:pt x="8732" y="1756"/>
                    </a:cubicBezTo>
                    <a:cubicBezTo>
                      <a:pt x="8878" y="1707"/>
                      <a:pt x="9024" y="1707"/>
                      <a:pt x="9171" y="1683"/>
                    </a:cubicBezTo>
                    <a:lnTo>
                      <a:pt x="9463" y="1659"/>
                    </a:lnTo>
                    <a:cubicBezTo>
                      <a:pt x="9390" y="1634"/>
                      <a:pt x="9219" y="1659"/>
                      <a:pt x="9146" y="1610"/>
                    </a:cubicBezTo>
                    <a:cubicBezTo>
                      <a:pt x="9219" y="1585"/>
                      <a:pt x="9274" y="1585"/>
                      <a:pt x="9320" y="1585"/>
                    </a:cubicBezTo>
                    <a:cubicBezTo>
                      <a:pt x="9366" y="1585"/>
                      <a:pt x="9402" y="1585"/>
                      <a:pt x="9439" y="1561"/>
                    </a:cubicBezTo>
                    <a:cubicBezTo>
                      <a:pt x="9488" y="1610"/>
                      <a:pt x="9561" y="1610"/>
                      <a:pt x="9658" y="1610"/>
                    </a:cubicBezTo>
                    <a:cubicBezTo>
                      <a:pt x="9732" y="1610"/>
                      <a:pt x="9829" y="1634"/>
                      <a:pt x="9902" y="1659"/>
                    </a:cubicBezTo>
                    <a:lnTo>
                      <a:pt x="9951" y="1610"/>
                    </a:lnTo>
                    <a:lnTo>
                      <a:pt x="10024" y="1659"/>
                    </a:lnTo>
                    <a:lnTo>
                      <a:pt x="10488" y="1659"/>
                    </a:lnTo>
                    <a:lnTo>
                      <a:pt x="10853" y="1707"/>
                    </a:lnTo>
                    <a:cubicBezTo>
                      <a:pt x="11117" y="1707"/>
                      <a:pt x="11381" y="1731"/>
                      <a:pt x="11622" y="1778"/>
                    </a:cubicBezTo>
                    <a:lnTo>
                      <a:pt x="11622" y="1778"/>
                    </a:lnTo>
                    <a:cubicBezTo>
                      <a:pt x="11593" y="1769"/>
                      <a:pt x="11549" y="1732"/>
                      <a:pt x="11634" y="1732"/>
                    </a:cubicBezTo>
                    <a:cubicBezTo>
                      <a:pt x="11634" y="1781"/>
                      <a:pt x="11902" y="1732"/>
                      <a:pt x="11951" y="1805"/>
                    </a:cubicBezTo>
                    <a:cubicBezTo>
                      <a:pt x="12016" y="1805"/>
                      <a:pt x="12168" y="1848"/>
                      <a:pt x="12233" y="1848"/>
                    </a:cubicBezTo>
                    <a:cubicBezTo>
                      <a:pt x="12265" y="1848"/>
                      <a:pt x="12276" y="1837"/>
                      <a:pt x="12244" y="1805"/>
                    </a:cubicBezTo>
                    <a:lnTo>
                      <a:pt x="12244" y="1805"/>
                    </a:lnTo>
                    <a:cubicBezTo>
                      <a:pt x="12292" y="1829"/>
                      <a:pt x="12366" y="1854"/>
                      <a:pt x="12414" y="1878"/>
                    </a:cubicBezTo>
                    <a:cubicBezTo>
                      <a:pt x="12463" y="1902"/>
                      <a:pt x="12488" y="1902"/>
                      <a:pt x="12414" y="1902"/>
                    </a:cubicBezTo>
                    <a:cubicBezTo>
                      <a:pt x="12488" y="1927"/>
                      <a:pt x="12561" y="1951"/>
                      <a:pt x="12658" y="1976"/>
                    </a:cubicBezTo>
                    <a:lnTo>
                      <a:pt x="12536" y="1927"/>
                    </a:lnTo>
                    <a:lnTo>
                      <a:pt x="12536" y="1927"/>
                    </a:lnTo>
                    <a:cubicBezTo>
                      <a:pt x="12683" y="1951"/>
                      <a:pt x="12805" y="2000"/>
                      <a:pt x="12902" y="2024"/>
                    </a:cubicBezTo>
                    <a:cubicBezTo>
                      <a:pt x="13024" y="2073"/>
                      <a:pt x="13122" y="2098"/>
                      <a:pt x="13219" y="2098"/>
                    </a:cubicBezTo>
                    <a:lnTo>
                      <a:pt x="13122" y="2049"/>
                    </a:lnTo>
                    <a:lnTo>
                      <a:pt x="13122" y="2049"/>
                    </a:lnTo>
                    <a:cubicBezTo>
                      <a:pt x="13292" y="2098"/>
                      <a:pt x="13439" y="2146"/>
                      <a:pt x="13488" y="2220"/>
                    </a:cubicBezTo>
                    <a:lnTo>
                      <a:pt x="13414" y="2195"/>
                    </a:lnTo>
                    <a:lnTo>
                      <a:pt x="13317" y="2195"/>
                    </a:lnTo>
                    <a:cubicBezTo>
                      <a:pt x="13463" y="2220"/>
                      <a:pt x="13561" y="2268"/>
                      <a:pt x="13683" y="2317"/>
                    </a:cubicBezTo>
                    <a:cubicBezTo>
                      <a:pt x="13805" y="2366"/>
                      <a:pt x="13902" y="2390"/>
                      <a:pt x="14024" y="2439"/>
                    </a:cubicBezTo>
                    <a:lnTo>
                      <a:pt x="13902" y="2415"/>
                    </a:lnTo>
                    <a:lnTo>
                      <a:pt x="13902" y="2415"/>
                    </a:lnTo>
                    <a:cubicBezTo>
                      <a:pt x="13975" y="2439"/>
                      <a:pt x="14146" y="2488"/>
                      <a:pt x="14341" y="2585"/>
                    </a:cubicBezTo>
                    <a:cubicBezTo>
                      <a:pt x="14439" y="2610"/>
                      <a:pt x="14561" y="2683"/>
                      <a:pt x="14658" y="2732"/>
                    </a:cubicBezTo>
                    <a:cubicBezTo>
                      <a:pt x="14780" y="2780"/>
                      <a:pt x="14878" y="2829"/>
                      <a:pt x="15000" y="2902"/>
                    </a:cubicBezTo>
                    <a:cubicBezTo>
                      <a:pt x="15219" y="3024"/>
                      <a:pt x="15439" y="3146"/>
                      <a:pt x="15634" y="3268"/>
                    </a:cubicBezTo>
                    <a:cubicBezTo>
                      <a:pt x="15805" y="3366"/>
                      <a:pt x="15926" y="3463"/>
                      <a:pt x="16024" y="3512"/>
                    </a:cubicBezTo>
                    <a:lnTo>
                      <a:pt x="15926" y="3390"/>
                    </a:lnTo>
                    <a:lnTo>
                      <a:pt x="16048" y="3439"/>
                    </a:lnTo>
                    <a:cubicBezTo>
                      <a:pt x="16094" y="3462"/>
                      <a:pt x="16118" y="3485"/>
                      <a:pt x="16161" y="3507"/>
                    </a:cubicBezTo>
                    <a:lnTo>
                      <a:pt x="16161" y="3507"/>
                    </a:lnTo>
                    <a:cubicBezTo>
                      <a:pt x="16155" y="3506"/>
                      <a:pt x="16147" y="3505"/>
                      <a:pt x="16138" y="3505"/>
                    </a:cubicBezTo>
                    <a:cubicBezTo>
                      <a:pt x="16097" y="3505"/>
                      <a:pt x="16029" y="3519"/>
                      <a:pt x="15995" y="3519"/>
                    </a:cubicBezTo>
                    <a:cubicBezTo>
                      <a:pt x="15990" y="3519"/>
                      <a:pt x="15986" y="3519"/>
                      <a:pt x="15983" y="3518"/>
                    </a:cubicBezTo>
                    <a:lnTo>
                      <a:pt x="15983" y="3518"/>
                    </a:lnTo>
                    <a:cubicBezTo>
                      <a:pt x="16516" y="3956"/>
                      <a:pt x="16977" y="4441"/>
                      <a:pt x="17390" y="4976"/>
                    </a:cubicBezTo>
                    <a:cubicBezTo>
                      <a:pt x="17804" y="5488"/>
                      <a:pt x="18170" y="6073"/>
                      <a:pt x="18439" y="6683"/>
                    </a:cubicBezTo>
                    <a:cubicBezTo>
                      <a:pt x="18471" y="6770"/>
                      <a:pt x="18470" y="6794"/>
                      <a:pt x="18456" y="6794"/>
                    </a:cubicBezTo>
                    <a:cubicBezTo>
                      <a:pt x="18440" y="6794"/>
                      <a:pt x="18403" y="6756"/>
                      <a:pt x="18390" y="6756"/>
                    </a:cubicBezTo>
                    <a:cubicBezTo>
                      <a:pt x="18512" y="6975"/>
                      <a:pt x="18487" y="6829"/>
                      <a:pt x="18561" y="7024"/>
                    </a:cubicBezTo>
                    <a:cubicBezTo>
                      <a:pt x="18568" y="7047"/>
                      <a:pt x="18569" y="7056"/>
                      <a:pt x="18565" y="7056"/>
                    </a:cubicBezTo>
                    <a:cubicBezTo>
                      <a:pt x="18556" y="7056"/>
                      <a:pt x="18528" y="7017"/>
                      <a:pt x="18512" y="7000"/>
                    </a:cubicBezTo>
                    <a:lnTo>
                      <a:pt x="18512" y="7000"/>
                    </a:lnTo>
                    <a:cubicBezTo>
                      <a:pt x="18561" y="7097"/>
                      <a:pt x="18585" y="7171"/>
                      <a:pt x="18609" y="7171"/>
                    </a:cubicBezTo>
                    <a:cubicBezTo>
                      <a:pt x="18561" y="7049"/>
                      <a:pt x="18634" y="7097"/>
                      <a:pt x="18658" y="7024"/>
                    </a:cubicBezTo>
                    <a:lnTo>
                      <a:pt x="18707" y="7171"/>
                    </a:lnTo>
                    <a:cubicBezTo>
                      <a:pt x="18731" y="7219"/>
                      <a:pt x="18756" y="7293"/>
                      <a:pt x="18756" y="7293"/>
                    </a:cubicBezTo>
                    <a:lnTo>
                      <a:pt x="18731" y="7293"/>
                    </a:lnTo>
                    <a:cubicBezTo>
                      <a:pt x="18829" y="7414"/>
                      <a:pt x="18902" y="7536"/>
                      <a:pt x="18951" y="7683"/>
                    </a:cubicBezTo>
                    <a:cubicBezTo>
                      <a:pt x="19122" y="8146"/>
                      <a:pt x="19243" y="8634"/>
                      <a:pt x="19365" y="9122"/>
                    </a:cubicBezTo>
                    <a:cubicBezTo>
                      <a:pt x="19341" y="9122"/>
                      <a:pt x="19317" y="9024"/>
                      <a:pt x="19268" y="8927"/>
                    </a:cubicBezTo>
                    <a:lnTo>
                      <a:pt x="19268" y="8927"/>
                    </a:lnTo>
                    <a:cubicBezTo>
                      <a:pt x="19292" y="9000"/>
                      <a:pt x="19317" y="9073"/>
                      <a:pt x="19317" y="9146"/>
                    </a:cubicBezTo>
                    <a:cubicBezTo>
                      <a:pt x="19317" y="9126"/>
                      <a:pt x="19319" y="9118"/>
                      <a:pt x="19322" y="9118"/>
                    </a:cubicBezTo>
                    <a:cubicBezTo>
                      <a:pt x="19336" y="9118"/>
                      <a:pt x="19374" y="9263"/>
                      <a:pt x="19386" y="9263"/>
                    </a:cubicBezTo>
                    <a:cubicBezTo>
                      <a:pt x="19388" y="9263"/>
                      <a:pt x="19390" y="9257"/>
                      <a:pt x="19390" y="9244"/>
                    </a:cubicBezTo>
                    <a:cubicBezTo>
                      <a:pt x="19536" y="9585"/>
                      <a:pt x="19536" y="10049"/>
                      <a:pt x="19658" y="10341"/>
                    </a:cubicBezTo>
                    <a:cubicBezTo>
                      <a:pt x="19683" y="10341"/>
                      <a:pt x="20024" y="10488"/>
                      <a:pt x="20390" y="10610"/>
                    </a:cubicBezTo>
                    <a:cubicBezTo>
                      <a:pt x="20715" y="10749"/>
                      <a:pt x="21039" y="10866"/>
                      <a:pt x="21112" y="10877"/>
                    </a:cubicBezTo>
                    <a:lnTo>
                      <a:pt x="21112" y="10877"/>
                    </a:lnTo>
                    <a:cubicBezTo>
                      <a:pt x="21109" y="10846"/>
                      <a:pt x="21104" y="10814"/>
                      <a:pt x="21097" y="10780"/>
                    </a:cubicBezTo>
                    <a:lnTo>
                      <a:pt x="21048" y="10780"/>
                    </a:lnTo>
                    <a:cubicBezTo>
                      <a:pt x="21000" y="10536"/>
                      <a:pt x="21073" y="10707"/>
                      <a:pt x="21048" y="10463"/>
                    </a:cubicBezTo>
                    <a:cubicBezTo>
                      <a:pt x="21097" y="10463"/>
                      <a:pt x="21122" y="10683"/>
                      <a:pt x="21146" y="10878"/>
                    </a:cubicBezTo>
                    <a:cubicBezTo>
                      <a:pt x="21146" y="10731"/>
                      <a:pt x="21146" y="10585"/>
                      <a:pt x="21097" y="10439"/>
                    </a:cubicBezTo>
                    <a:cubicBezTo>
                      <a:pt x="21097" y="10268"/>
                      <a:pt x="21146" y="10439"/>
                      <a:pt x="21122" y="10244"/>
                    </a:cubicBezTo>
                    <a:cubicBezTo>
                      <a:pt x="21073" y="10073"/>
                      <a:pt x="21048" y="9902"/>
                      <a:pt x="21048" y="9732"/>
                    </a:cubicBezTo>
                    <a:cubicBezTo>
                      <a:pt x="21000" y="9317"/>
                      <a:pt x="20853" y="9122"/>
                      <a:pt x="20804" y="8732"/>
                    </a:cubicBezTo>
                    <a:lnTo>
                      <a:pt x="20804" y="8732"/>
                    </a:lnTo>
                    <a:lnTo>
                      <a:pt x="20829" y="8780"/>
                    </a:lnTo>
                    <a:cubicBezTo>
                      <a:pt x="20829" y="8634"/>
                      <a:pt x="20731" y="8390"/>
                      <a:pt x="20682" y="8146"/>
                    </a:cubicBezTo>
                    <a:cubicBezTo>
                      <a:pt x="20682" y="8188"/>
                      <a:pt x="20682" y="8231"/>
                      <a:pt x="20673" y="8231"/>
                    </a:cubicBezTo>
                    <a:cubicBezTo>
                      <a:pt x="20666" y="8231"/>
                      <a:pt x="20654" y="8208"/>
                      <a:pt x="20634" y="8146"/>
                    </a:cubicBezTo>
                    <a:cubicBezTo>
                      <a:pt x="20585" y="7878"/>
                      <a:pt x="20512" y="7707"/>
                      <a:pt x="20463" y="7488"/>
                    </a:cubicBezTo>
                    <a:lnTo>
                      <a:pt x="20414" y="7414"/>
                    </a:lnTo>
                    <a:cubicBezTo>
                      <a:pt x="20390" y="7366"/>
                      <a:pt x="20365" y="7317"/>
                      <a:pt x="20365" y="7317"/>
                    </a:cubicBezTo>
                    <a:cubicBezTo>
                      <a:pt x="20048" y="6390"/>
                      <a:pt x="19609" y="5512"/>
                      <a:pt x="19073" y="4707"/>
                    </a:cubicBezTo>
                    <a:cubicBezTo>
                      <a:pt x="18756" y="4219"/>
                      <a:pt x="18390" y="3756"/>
                      <a:pt x="18000" y="3341"/>
                    </a:cubicBezTo>
                    <a:cubicBezTo>
                      <a:pt x="17707" y="3024"/>
                      <a:pt x="17414" y="2756"/>
                      <a:pt x="17122" y="2512"/>
                    </a:cubicBezTo>
                    <a:lnTo>
                      <a:pt x="17146" y="2512"/>
                    </a:lnTo>
                    <a:cubicBezTo>
                      <a:pt x="16780" y="2220"/>
                      <a:pt x="16414" y="1951"/>
                      <a:pt x="16024" y="1707"/>
                    </a:cubicBezTo>
                    <a:cubicBezTo>
                      <a:pt x="15536" y="1390"/>
                      <a:pt x="15048" y="1146"/>
                      <a:pt x="14512" y="927"/>
                    </a:cubicBezTo>
                    <a:cubicBezTo>
                      <a:pt x="13561" y="512"/>
                      <a:pt x="12561" y="268"/>
                      <a:pt x="11561" y="146"/>
                    </a:cubicBezTo>
                    <a:cubicBezTo>
                      <a:pt x="11292" y="73"/>
                      <a:pt x="11024" y="24"/>
                      <a:pt x="10756" y="0"/>
                    </a:cubicBezTo>
                    <a:close/>
                    <a:moveTo>
                      <a:pt x="21112" y="10877"/>
                    </a:moveTo>
                    <a:cubicBezTo>
                      <a:pt x="21122" y="10958"/>
                      <a:pt x="21122" y="11034"/>
                      <a:pt x="21122" y="11122"/>
                    </a:cubicBezTo>
                    <a:cubicBezTo>
                      <a:pt x="21122" y="11049"/>
                      <a:pt x="21122" y="10951"/>
                      <a:pt x="21122" y="10878"/>
                    </a:cubicBezTo>
                    <a:cubicBezTo>
                      <a:pt x="21119" y="10878"/>
                      <a:pt x="21116" y="10878"/>
                      <a:pt x="21112" y="1087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257"/>
              <p:cNvSpPr/>
              <p:nvPr/>
            </p:nvSpPr>
            <p:spPr>
              <a:xfrm>
                <a:off x="338100" y="3028825"/>
                <a:ext cx="2475" cy="6725"/>
              </a:xfrm>
              <a:custGeom>
                <a:avLst/>
                <a:gdLst/>
                <a:ahLst/>
                <a:cxnLst/>
                <a:rect l="l" t="t" r="r" b="b"/>
                <a:pathLst>
                  <a:path w="99" h="269" extrusionOk="0">
                    <a:moveTo>
                      <a:pt x="98" y="0"/>
                    </a:moveTo>
                    <a:cubicBezTo>
                      <a:pt x="50" y="74"/>
                      <a:pt x="1" y="171"/>
                      <a:pt x="1" y="269"/>
                    </a:cubicBezTo>
                    <a:cubicBezTo>
                      <a:pt x="50" y="196"/>
                      <a:pt x="74" y="98"/>
                      <a:pt x="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257"/>
              <p:cNvSpPr/>
              <p:nvPr/>
            </p:nvSpPr>
            <p:spPr>
              <a:xfrm>
                <a:off x="340550" y="3028825"/>
                <a:ext cx="25" cy="25"/>
              </a:xfrm>
              <a:custGeom>
                <a:avLst/>
                <a:gdLst/>
                <a:ahLst/>
                <a:cxnLst/>
                <a:rect l="l" t="t" r="r" b="b"/>
                <a:pathLst>
                  <a:path w="1" h="1" extrusionOk="0">
                    <a:moveTo>
                      <a:pt x="0" y="0"/>
                    </a:moveTo>
                    <a:lnTo>
                      <a:pt x="0" y="0"/>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257"/>
              <p:cNvSpPr/>
              <p:nvPr/>
            </p:nvSpPr>
            <p:spPr>
              <a:xfrm>
                <a:off x="302750" y="2832500"/>
                <a:ext cx="398800" cy="207325"/>
              </a:xfrm>
              <a:custGeom>
                <a:avLst/>
                <a:gdLst/>
                <a:ahLst/>
                <a:cxnLst/>
                <a:rect l="l" t="t" r="r" b="b"/>
                <a:pathLst>
                  <a:path w="15952" h="8293" extrusionOk="0">
                    <a:moveTo>
                      <a:pt x="8594" y="1702"/>
                    </a:moveTo>
                    <a:cubicBezTo>
                      <a:pt x="8599" y="1705"/>
                      <a:pt x="8605" y="1707"/>
                      <a:pt x="8610" y="1707"/>
                    </a:cubicBezTo>
                    <a:cubicBezTo>
                      <a:pt x="8604" y="1705"/>
                      <a:pt x="8599" y="1704"/>
                      <a:pt x="8594" y="1702"/>
                    </a:cubicBezTo>
                    <a:close/>
                    <a:moveTo>
                      <a:pt x="4624" y="2600"/>
                    </a:moveTo>
                    <a:cubicBezTo>
                      <a:pt x="4619" y="2604"/>
                      <a:pt x="4614" y="2607"/>
                      <a:pt x="4610" y="2610"/>
                    </a:cubicBezTo>
                    <a:cubicBezTo>
                      <a:pt x="4616" y="2607"/>
                      <a:pt x="4621" y="2603"/>
                      <a:pt x="4624" y="2600"/>
                    </a:cubicBezTo>
                    <a:close/>
                    <a:moveTo>
                      <a:pt x="11683" y="2951"/>
                    </a:moveTo>
                    <a:cubicBezTo>
                      <a:pt x="11683" y="2954"/>
                      <a:pt x="11685" y="2956"/>
                      <a:pt x="11690" y="2956"/>
                    </a:cubicBezTo>
                    <a:lnTo>
                      <a:pt x="11690" y="2956"/>
                    </a:lnTo>
                    <a:cubicBezTo>
                      <a:pt x="11687" y="2954"/>
                      <a:pt x="11685" y="2953"/>
                      <a:pt x="11683" y="2951"/>
                    </a:cubicBezTo>
                    <a:close/>
                    <a:moveTo>
                      <a:pt x="1415" y="3829"/>
                    </a:moveTo>
                    <a:lnTo>
                      <a:pt x="1391" y="3878"/>
                    </a:lnTo>
                    <a:lnTo>
                      <a:pt x="1391" y="3878"/>
                    </a:lnTo>
                    <a:cubicBezTo>
                      <a:pt x="1398" y="3862"/>
                      <a:pt x="1406" y="3847"/>
                      <a:pt x="1414" y="3831"/>
                    </a:cubicBezTo>
                    <a:lnTo>
                      <a:pt x="1414" y="3831"/>
                    </a:lnTo>
                    <a:cubicBezTo>
                      <a:pt x="1414" y="3830"/>
                      <a:pt x="1415" y="3830"/>
                      <a:pt x="1415" y="3829"/>
                    </a:cubicBezTo>
                    <a:close/>
                    <a:moveTo>
                      <a:pt x="2596" y="5025"/>
                    </a:moveTo>
                    <a:cubicBezTo>
                      <a:pt x="2595" y="5026"/>
                      <a:pt x="2595" y="5027"/>
                      <a:pt x="2594" y="5028"/>
                    </a:cubicBezTo>
                    <a:lnTo>
                      <a:pt x="2594" y="5028"/>
                    </a:lnTo>
                    <a:cubicBezTo>
                      <a:pt x="2596" y="5026"/>
                      <a:pt x="2597" y="5025"/>
                      <a:pt x="2596" y="5025"/>
                    </a:cubicBezTo>
                    <a:close/>
                    <a:moveTo>
                      <a:pt x="2594" y="5028"/>
                    </a:moveTo>
                    <a:cubicBezTo>
                      <a:pt x="2591" y="5031"/>
                      <a:pt x="2586" y="5037"/>
                      <a:pt x="2586" y="5049"/>
                    </a:cubicBezTo>
                    <a:cubicBezTo>
                      <a:pt x="2588" y="5042"/>
                      <a:pt x="2591" y="5035"/>
                      <a:pt x="2594" y="5028"/>
                    </a:cubicBezTo>
                    <a:close/>
                    <a:moveTo>
                      <a:pt x="1505" y="7629"/>
                    </a:moveTo>
                    <a:cubicBezTo>
                      <a:pt x="1507" y="7629"/>
                      <a:pt x="1509" y="7631"/>
                      <a:pt x="1512" y="7634"/>
                    </a:cubicBezTo>
                    <a:lnTo>
                      <a:pt x="1499" y="7728"/>
                    </a:lnTo>
                    <a:lnTo>
                      <a:pt x="1499" y="7728"/>
                    </a:lnTo>
                    <a:cubicBezTo>
                      <a:pt x="1502" y="7664"/>
                      <a:pt x="1497" y="7629"/>
                      <a:pt x="1505" y="7629"/>
                    </a:cubicBezTo>
                    <a:close/>
                    <a:moveTo>
                      <a:pt x="8000" y="0"/>
                    </a:moveTo>
                    <a:cubicBezTo>
                      <a:pt x="8098" y="0"/>
                      <a:pt x="8049" y="24"/>
                      <a:pt x="7976" y="24"/>
                    </a:cubicBezTo>
                    <a:cubicBezTo>
                      <a:pt x="7878" y="16"/>
                      <a:pt x="7813" y="14"/>
                      <a:pt x="7770" y="14"/>
                    </a:cubicBezTo>
                    <a:cubicBezTo>
                      <a:pt x="7683" y="14"/>
                      <a:pt x="7683" y="24"/>
                      <a:pt x="7683" y="24"/>
                    </a:cubicBezTo>
                    <a:cubicBezTo>
                      <a:pt x="7683" y="24"/>
                      <a:pt x="7659" y="49"/>
                      <a:pt x="7366" y="73"/>
                    </a:cubicBezTo>
                    <a:cubicBezTo>
                      <a:pt x="7195" y="73"/>
                      <a:pt x="6927" y="98"/>
                      <a:pt x="6586" y="146"/>
                    </a:cubicBezTo>
                    <a:cubicBezTo>
                      <a:pt x="6415" y="171"/>
                      <a:pt x="6220" y="220"/>
                      <a:pt x="6025" y="244"/>
                    </a:cubicBezTo>
                    <a:lnTo>
                      <a:pt x="5439" y="415"/>
                    </a:lnTo>
                    <a:lnTo>
                      <a:pt x="4903" y="634"/>
                    </a:lnTo>
                    <a:cubicBezTo>
                      <a:pt x="4708" y="707"/>
                      <a:pt x="4561" y="780"/>
                      <a:pt x="4415" y="854"/>
                    </a:cubicBezTo>
                    <a:cubicBezTo>
                      <a:pt x="4269" y="927"/>
                      <a:pt x="4147" y="1000"/>
                      <a:pt x="4025" y="1073"/>
                    </a:cubicBezTo>
                    <a:lnTo>
                      <a:pt x="3756" y="1244"/>
                    </a:lnTo>
                    <a:cubicBezTo>
                      <a:pt x="3515" y="1485"/>
                      <a:pt x="3178" y="1679"/>
                      <a:pt x="2982" y="1920"/>
                    </a:cubicBezTo>
                    <a:lnTo>
                      <a:pt x="2982" y="1920"/>
                    </a:lnTo>
                    <a:cubicBezTo>
                      <a:pt x="2672" y="2207"/>
                      <a:pt x="2385" y="2494"/>
                      <a:pt x="2122" y="2805"/>
                    </a:cubicBezTo>
                    <a:cubicBezTo>
                      <a:pt x="2049" y="2927"/>
                      <a:pt x="1951" y="3024"/>
                      <a:pt x="1878" y="3122"/>
                    </a:cubicBezTo>
                    <a:cubicBezTo>
                      <a:pt x="1781" y="3244"/>
                      <a:pt x="1708" y="3341"/>
                      <a:pt x="1659" y="3439"/>
                    </a:cubicBezTo>
                    <a:cubicBezTo>
                      <a:pt x="1550" y="3570"/>
                      <a:pt x="1480" y="3700"/>
                      <a:pt x="1414" y="3831"/>
                    </a:cubicBezTo>
                    <a:lnTo>
                      <a:pt x="1414" y="3831"/>
                    </a:lnTo>
                    <a:cubicBezTo>
                      <a:pt x="1268" y="4146"/>
                      <a:pt x="1244" y="4073"/>
                      <a:pt x="1098" y="4293"/>
                    </a:cubicBezTo>
                    <a:cubicBezTo>
                      <a:pt x="1171" y="4293"/>
                      <a:pt x="1073" y="4561"/>
                      <a:pt x="1049" y="4658"/>
                    </a:cubicBezTo>
                    <a:cubicBezTo>
                      <a:pt x="976" y="4805"/>
                      <a:pt x="878" y="5146"/>
                      <a:pt x="781" y="5390"/>
                    </a:cubicBezTo>
                    <a:lnTo>
                      <a:pt x="756" y="5390"/>
                    </a:lnTo>
                    <a:cubicBezTo>
                      <a:pt x="708" y="5585"/>
                      <a:pt x="561" y="6000"/>
                      <a:pt x="512" y="6122"/>
                    </a:cubicBezTo>
                    <a:cubicBezTo>
                      <a:pt x="464" y="6268"/>
                      <a:pt x="366" y="6512"/>
                      <a:pt x="293" y="6732"/>
                    </a:cubicBezTo>
                    <a:cubicBezTo>
                      <a:pt x="220" y="6975"/>
                      <a:pt x="171" y="7219"/>
                      <a:pt x="147" y="7463"/>
                    </a:cubicBezTo>
                    <a:lnTo>
                      <a:pt x="0" y="7780"/>
                    </a:lnTo>
                    <a:lnTo>
                      <a:pt x="0" y="7829"/>
                    </a:lnTo>
                    <a:cubicBezTo>
                      <a:pt x="171" y="7951"/>
                      <a:pt x="366" y="8024"/>
                      <a:pt x="586" y="8073"/>
                    </a:cubicBezTo>
                    <a:cubicBezTo>
                      <a:pt x="706" y="8113"/>
                      <a:pt x="843" y="8141"/>
                      <a:pt x="975" y="8141"/>
                    </a:cubicBezTo>
                    <a:cubicBezTo>
                      <a:pt x="1163" y="8141"/>
                      <a:pt x="1339" y="8084"/>
                      <a:pt x="1439" y="7927"/>
                    </a:cubicBezTo>
                    <a:lnTo>
                      <a:pt x="1464" y="7927"/>
                    </a:lnTo>
                    <a:lnTo>
                      <a:pt x="1488" y="7829"/>
                    </a:lnTo>
                    <a:cubicBezTo>
                      <a:pt x="1492" y="7808"/>
                      <a:pt x="1494" y="7788"/>
                      <a:pt x="1496" y="7770"/>
                    </a:cubicBezTo>
                    <a:lnTo>
                      <a:pt x="1496" y="7770"/>
                    </a:lnTo>
                    <a:cubicBezTo>
                      <a:pt x="1500" y="7753"/>
                      <a:pt x="1504" y="7746"/>
                      <a:pt x="1507" y="7746"/>
                    </a:cubicBezTo>
                    <a:cubicBezTo>
                      <a:pt x="1516" y="7746"/>
                      <a:pt x="1521" y="7798"/>
                      <a:pt x="1537" y="7829"/>
                    </a:cubicBezTo>
                    <a:cubicBezTo>
                      <a:pt x="1537" y="7780"/>
                      <a:pt x="1561" y="7732"/>
                      <a:pt x="1586" y="7683"/>
                    </a:cubicBezTo>
                    <a:cubicBezTo>
                      <a:pt x="1586" y="7678"/>
                      <a:pt x="1585" y="7676"/>
                      <a:pt x="1583" y="7676"/>
                    </a:cubicBezTo>
                    <a:cubicBezTo>
                      <a:pt x="1576" y="7676"/>
                      <a:pt x="1557" y="7712"/>
                      <a:pt x="1537" y="7732"/>
                    </a:cubicBezTo>
                    <a:cubicBezTo>
                      <a:pt x="1537" y="7634"/>
                      <a:pt x="1537" y="7536"/>
                      <a:pt x="1561" y="7463"/>
                    </a:cubicBezTo>
                    <a:cubicBezTo>
                      <a:pt x="1610" y="7341"/>
                      <a:pt x="1634" y="7463"/>
                      <a:pt x="1659" y="7317"/>
                    </a:cubicBezTo>
                    <a:cubicBezTo>
                      <a:pt x="1878" y="6512"/>
                      <a:pt x="2195" y="5756"/>
                      <a:pt x="2586" y="5024"/>
                    </a:cubicBezTo>
                    <a:cubicBezTo>
                      <a:pt x="2591" y="5024"/>
                      <a:pt x="2594" y="5024"/>
                      <a:pt x="2596" y="5025"/>
                    </a:cubicBezTo>
                    <a:lnTo>
                      <a:pt x="2596" y="5025"/>
                    </a:lnTo>
                    <a:cubicBezTo>
                      <a:pt x="2644" y="4914"/>
                      <a:pt x="2711" y="4824"/>
                      <a:pt x="2756" y="4756"/>
                    </a:cubicBezTo>
                    <a:cubicBezTo>
                      <a:pt x="2805" y="4658"/>
                      <a:pt x="2854" y="4536"/>
                      <a:pt x="2927" y="4439"/>
                    </a:cubicBezTo>
                    <a:cubicBezTo>
                      <a:pt x="2951" y="4415"/>
                      <a:pt x="2976" y="4390"/>
                      <a:pt x="3025" y="4390"/>
                    </a:cubicBezTo>
                    <a:cubicBezTo>
                      <a:pt x="3025" y="4341"/>
                      <a:pt x="3073" y="4268"/>
                      <a:pt x="3098" y="4219"/>
                    </a:cubicBezTo>
                    <a:lnTo>
                      <a:pt x="3220" y="4073"/>
                    </a:lnTo>
                    <a:cubicBezTo>
                      <a:pt x="3244" y="4000"/>
                      <a:pt x="3293" y="3951"/>
                      <a:pt x="3342" y="3878"/>
                    </a:cubicBezTo>
                    <a:cubicBezTo>
                      <a:pt x="3439" y="3756"/>
                      <a:pt x="3537" y="3658"/>
                      <a:pt x="3634" y="3537"/>
                    </a:cubicBezTo>
                    <a:cubicBezTo>
                      <a:pt x="3683" y="3463"/>
                      <a:pt x="3756" y="3415"/>
                      <a:pt x="3756" y="3390"/>
                    </a:cubicBezTo>
                    <a:lnTo>
                      <a:pt x="3732" y="3341"/>
                    </a:lnTo>
                    <a:cubicBezTo>
                      <a:pt x="3805" y="3256"/>
                      <a:pt x="3823" y="3256"/>
                      <a:pt x="3845" y="3256"/>
                    </a:cubicBezTo>
                    <a:cubicBezTo>
                      <a:pt x="3866" y="3256"/>
                      <a:pt x="3890" y="3256"/>
                      <a:pt x="3976" y="3171"/>
                    </a:cubicBezTo>
                    <a:cubicBezTo>
                      <a:pt x="3976" y="3049"/>
                      <a:pt x="4244" y="2927"/>
                      <a:pt x="4269" y="2854"/>
                    </a:cubicBezTo>
                    <a:cubicBezTo>
                      <a:pt x="4269" y="2854"/>
                      <a:pt x="4331" y="2822"/>
                      <a:pt x="4356" y="2822"/>
                    </a:cubicBezTo>
                    <a:cubicBezTo>
                      <a:pt x="4362" y="2822"/>
                      <a:pt x="4366" y="2824"/>
                      <a:pt x="4366" y="2829"/>
                    </a:cubicBezTo>
                    <a:cubicBezTo>
                      <a:pt x="4366" y="2756"/>
                      <a:pt x="4464" y="2732"/>
                      <a:pt x="4488" y="2683"/>
                    </a:cubicBezTo>
                    <a:cubicBezTo>
                      <a:pt x="4504" y="2667"/>
                      <a:pt x="4507" y="2661"/>
                      <a:pt x="4503" y="2661"/>
                    </a:cubicBezTo>
                    <a:cubicBezTo>
                      <a:pt x="4496" y="2661"/>
                      <a:pt x="4464" y="2683"/>
                      <a:pt x="4464" y="2683"/>
                    </a:cubicBezTo>
                    <a:lnTo>
                      <a:pt x="4561" y="2585"/>
                    </a:lnTo>
                    <a:cubicBezTo>
                      <a:pt x="4575" y="2578"/>
                      <a:pt x="4590" y="2575"/>
                      <a:pt x="4602" y="2575"/>
                    </a:cubicBezTo>
                    <a:cubicBezTo>
                      <a:pt x="4625" y="2575"/>
                      <a:pt x="4639" y="2587"/>
                      <a:pt x="4624" y="2600"/>
                    </a:cubicBezTo>
                    <a:lnTo>
                      <a:pt x="4624" y="2600"/>
                    </a:lnTo>
                    <a:cubicBezTo>
                      <a:pt x="4704" y="2549"/>
                      <a:pt x="4866" y="2456"/>
                      <a:pt x="5049" y="2341"/>
                    </a:cubicBezTo>
                    <a:cubicBezTo>
                      <a:pt x="5293" y="2219"/>
                      <a:pt x="5537" y="2098"/>
                      <a:pt x="5805" y="2000"/>
                    </a:cubicBezTo>
                    <a:cubicBezTo>
                      <a:pt x="5878" y="1976"/>
                      <a:pt x="5927" y="1951"/>
                      <a:pt x="6000" y="1927"/>
                    </a:cubicBezTo>
                    <a:lnTo>
                      <a:pt x="6195" y="1878"/>
                    </a:lnTo>
                    <a:cubicBezTo>
                      <a:pt x="6317" y="1829"/>
                      <a:pt x="6464" y="1805"/>
                      <a:pt x="6586" y="1780"/>
                    </a:cubicBezTo>
                    <a:lnTo>
                      <a:pt x="6756" y="1756"/>
                    </a:lnTo>
                    <a:lnTo>
                      <a:pt x="6903" y="1732"/>
                    </a:lnTo>
                    <a:cubicBezTo>
                      <a:pt x="7000" y="1732"/>
                      <a:pt x="7073" y="1707"/>
                      <a:pt x="7122" y="1707"/>
                    </a:cubicBezTo>
                    <a:cubicBezTo>
                      <a:pt x="7098" y="1683"/>
                      <a:pt x="7049" y="1683"/>
                      <a:pt x="7000" y="1683"/>
                    </a:cubicBezTo>
                    <a:cubicBezTo>
                      <a:pt x="6951" y="1683"/>
                      <a:pt x="6903" y="1683"/>
                      <a:pt x="6878" y="1659"/>
                    </a:cubicBezTo>
                    <a:cubicBezTo>
                      <a:pt x="6939" y="1634"/>
                      <a:pt x="6982" y="1634"/>
                      <a:pt x="7015" y="1634"/>
                    </a:cubicBezTo>
                    <a:cubicBezTo>
                      <a:pt x="7049" y="1634"/>
                      <a:pt x="7073" y="1634"/>
                      <a:pt x="7098" y="1610"/>
                    </a:cubicBezTo>
                    <a:cubicBezTo>
                      <a:pt x="7122" y="1646"/>
                      <a:pt x="7183" y="1646"/>
                      <a:pt x="7250" y="1646"/>
                    </a:cubicBezTo>
                    <a:cubicBezTo>
                      <a:pt x="7317" y="1646"/>
                      <a:pt x="7390" y="1646"/>
                      <a:pt x="7439" y="1683"/>
                    </a:cubicBezTo>
                    <a:lnTo>
                      <a:pt x="7464" y="1659"/>
                    </a:lnTo>
                    <a:lnTo>
                      <a:pt x="7537" y="1683"/>
                    </a:lnTo>
                    <a:cubicBezTo>
                      <a:pt x="7634" y="1659"/>
                      <a:pt x="7732" y="1659"/>
                      <a:pt x="7829" y="1659"/>
                    </a:cubicBezTo>
                    <a:cubicBezTo>
                      <a:pt x="7903" y="1659"/>
                      <a:pt x="8000" y="1683"/>
                      <a:pt x="8098" y="1683"/>
                    </a:cubicBezTo>
                    <a:lnTo>
                      <a:pt x="8390" y="1683"/>
                    </a:lnTo>
                    <a:cubicBezTo>
                      <a:pt x="8458" y="1683"/>
                      <a:pt x="8526" y="1683"/>
                      <a:pt x="8594" y="1702"/>
                    </a:cubicBezTo>
                    <a:lnTo>
                      <a:pt x="8594" y="1702"/>
                    </a:lnTo>
                    <a:cubicBezTo>
                      <a:pt x="8571" y="1690"/>
                      <a:pt x="8551" y="1659"/>
                      <a:pt x="8610" y="1659"/>
                    </a:cubicBezTo>
                    <a:cubicBezTo>
                      <a:pt x="8610" y="1683"/>
                      <a:pt x="8659" y="1683"/>
                      <a:pt x="8707" y="1683"/>
                    </a:cubicBezTo>
                    <a:cubicBezTo>
                      <a:pt x="8756" y="1683"/>
                      <a:pt x="8805" y="1683"/>
                      <a:pt x="8829" y="1707"/>
                    </a:cubicBezTo>
                    <a:cubicBezTo>
                      <a:pt x="8878" y="1707"/>
                      <a:pt x="8981" y="1740"/>
                      <a:pt x="9030" y="1740"/>
                    </a:cubicBezTo>
                    <a:cubicBezTo>
                      <a:pt x="9053" y="1740"/>
                      <a:pt x="9064" y="1733"/>
                      <a:pt x="9052" y="1712"/>
                    </a:cubicBezTo>
                    <a:lnTo>
                      <a:pt x="9052" y="1712"/>
                    </a:lnTo>
                    <a:cubicBezTo>
                      <a:pt x="9086" y="1759"/>
                      <a:pt x="9264" y="1805"/>
                      <a:pt x="9146" y="1805"/>
                    </a:cubicBezTo>
                    <a:cubicBezTo>
                      <a:pt x="9195" y="1829"/>
                      <a:pt x="9244" y="1854"/>
                      <a:pt x="9317" y="1854"/>
                    </a:cubicBezTo>
                    <a:lnTo>
                      <a:pt x="9244" y="1805"/>
                    </a:lnTo>
                    <a:lnTo>
                      <a:pt x="9244" y="1805"/>
                    </a:lnTo>
                    <a:cubicBezTo>
                      <a:pt x="9439" y="1854"/>
                      <a:pt x="9537" y="1951"/>
                      <a:pt x="9707" y="1951"/>
                    </a:cubicBezTo>
                    <a:lnTo>
                      <a:pt x="9634" y="1902"/>
                    </a:lnTo>
                    <a:lnTo>
                      <a:pt x="9634" y="1902"/>
                    </a:lnTo>
                    <a:cubicBezTo>
                      <a:pt x="9756" y="1927"/>
                      <a:pt x="9854" y="1976"/>
                      <a:pt x="9903" y="2049"/>
                    </a:cubicBezTo>
                    <a:lnTo>
                      <a:pt x="9756" y="2024"/>
                    </a:lnTo>
                    <a:lnTo>
                      <a:pt x="9756" y="2024"/>
                    </a:lnTo>
                    <a:lnTo>
                      <a:pt x="10024" y="2122"/>
                    </a:lnTo>
                    <a:cubicBezTo>
                      <a:pt x="10098" y="2146"/>
                      <a:pt x="10171" y="2171"/>
                      <a:pt x="10268" y="2195"/>
                    </a:cubicBezTo>
                    <a:lnTo>
                      <a:pt x="10195" y="2171"/>
                    </a:lnTo>
                    <a:lnTo>
                      <a:pt x="10195" y="2171"/>
                    </a:lnTo>
                    <a:cubicBezTo>
                      <a:pt x="10488" y="2244"/>
                      <a:pt x="10732" y="2366"/>
                      <a:pt x="11000" y="2488"/>
                    </a:cubicBezTo>
                    <a:cubicBezTo>
                      <a:pt x="11317" y="2683"/>
                      <a:pt x="11634" y="2878"/>
                      <a:pt x="11732" y="2927"/>
                    </a:cubicBezTo>
                    <a:lnTo>
                      <a:pt x="11683" y="2829"/>
                    </a:lnTo>
                    <a:lnTo>
                      <a:pt x="11854" y="2902"/>
                    </a:lnTo>
                    <a:cubicBezTo>
                      <a:pt x="11833" y="2902"/>
                      <a:pt x="11722" y="2956"/>
                      <a:pt x="11691" y="2956"/>
                    </a:cubicBezTo>
                    <a:cubicBezTo>
                      <a:pt x="11691" y="2956"/>
                      <a:pt x="11690" y="2956"/>
                      <a:pt x="11690" y="2956"/>
                    </a:cubicBezTo>
                    <a:lnTo>
                      <a:pt x="11690" y="2956"/>
                    </a:lnTo>
                    <a:cubicBezTo>
                      <a:pt x="12077" y="3248"/>
                      <a:pt x="12416" y="3587"/>
                      <a:pt x="12732" y="3951"/>
                    </a:cubicBezTo>
                    <a:cubicBezTo>
                      <a:pt x="13049" y="4341"/>
                      <a:pt x="13317" y="4756"/>
                      <a:pt x="13537" y="5171"/>
                    </a:cubicBezTo>
                    <a:cubicBezTo>
                      <a:pt x="13561" y="5244"/>
                      <a:pt x="13549" y="5262"/>
                      <a:pt x="13531" y="5262"/>
                    </a:cubicBezTo>
                    <a:cubicBezTo>
                      <a:pt x="13512" y="5262"/>
                      <a:pt x="13488" y="5244"/>
                      <a:pt x="13488" y="5244"/>
                    </a:cubicBezTo>
                    <a:lnTo>
                      <a:pt x="13488" y="5244"/>
                    </a:lnTo>
                    <a:cubicBezTo>
                      <a:pt x="13561" y="5390"/>
                      <a:pt x="13561" y="5293"/>
                      <a:pt x="13610" y="5439"/>
                    </a:cubicBezTo>
                    <a:cubicBezTo>
                      <a:pt x="13610" y="5447"/>
                      <a:pt x="13607" y="5450"/>
                      <a:pt x="13603" y="5450"/>
                    </a:cubicBezTo>
                    <a:cubicBezTo>
                      <a:pt x="13594" y="5450"/>
                      <a:pt x="13577" y="5439"/>
                      <a:pt x="13561" y="5439"/>
                    </a:cubicBezTo>
                    <a:cubicBezTo>
                      <a:pt x="13610" y="5488"/>
                      <a:pt x="13610" y="5561"/>
                      <a:pt x="13634" y="5561"/>
                    </a:cubicBezTo>
                    <a:cubicBezTo>
                      <a:pt x="13610" y="5463"/>
                      <a:pt x="13683" y="5488"/>
                      <a:pt x="13707" y="5439"/>
                    </a:cubicBezTo>
                    <a:lnTo>
                      <a:pt x="13732" y="5512"/>
                    </a:lnTo>
                    <a:cubicBezTo>
                      <a:pt x="13756" y="5561"/>
                      <a:pt x="13781" y="5610"/>
                      <a:pt x="13781" y="5610"/>
                    </a:cubicBezTo>
                    <a:lnTo>
                      <a:pt x="13732" y="5610"/>
                    </a:lnTo>
                    <a:cubicBezTo>
                      <a:pt x="13756" y="5658"/>
                      <a:pt x="13878" y="5683"/>
                      <a:pt x="13927" y="5878"/>
                    </a:cubicBezTo>
                    <a:cubicBezTo>
                      <a:pt x="14049" y="6195"/>
                      <a:pt x="14146" y="6536"/>
                      <a:pt x="14244" y="6878"/>
                    </a:cubicBezTo>
                    <a:cubicBezTo>
                      <a:pt x="14220" y="6878"/>
                      <a:pt x="14195" y="6805"/>
                      <a:pt x="14171" y="6756"/>
                    </a:cubicBezTo>
                    <a:lnTo>
                      <a:pt x="14171" y="6756"/>
                    </a:lnTo>
                    <a:cubicBezTo>
                      <a:pt x="14171" y="6805"/>
                      <a:pt x="14195" y="6854"/>
                      <a:pt x="14195" y="6902"/>
                    </a:cubicBezTo>
                    <a:cubicBezTo>
                      <a:pt x="14195" y="6886"/>
                      <a:pt x="14197" y="6879"/>
                      <a:pt x="14199" y="6879"/>
                    </a:cubicBezTo>
                    <a:cubicBezTo>
                      <a:pt x="14209" y="6879"/>
                      <a:pt x="14234" y="6989"/>
                      <a:pt x="14242" y="6989"/>
                    </a:cubicBezTo>
                    <a:cubicBezTo>
                      <a:pt x="14243" y="6989"/>
                      <a:pt x="14244" y="6985"/>
                      <a:pt x="14244" y="6975"/>
                    </a:cubicBezTo>
                    <a:cubicBezTo>
                      <a:pt x="14341" y="7219"/>
                      <a:pt x="14415" y="7488"/>
                      <a:pt x="14463" y="7756"/>
                    </a:cubicBezTo>
                    <a:cubicBezTo>
                      <a:pt x="14488" y="7756"/>
                      <a:pt x="14854" y="7829"/>
                      <a:pt x="15171" y="7902"/>
                    </a:cubicBezTo>
                    <a:cubicBezTo>
                      <a:pt x="15512" y="8000"/>
                      <a:pt x="15854" y="8097"/>
                      <a:pt x="15902" y="8097"/>
                    </a:cubicBezTo>
                    <a:cubicBezTo>
                      <a:pt x="15902" y="8171"/>
                      <a:pt x="15902" y="8219"/>
                      <a:pt x="15902" y="8292"/>
                    </a:cubicBezTo>
                    <a:cubicBezTo>
                      <a:pt x="15927" y="8195"/>
                      <a:pt x="15927" y="8122"/>
                      <a:pt x="15902" y="8024"/>
                    </a:cubicBezTo>
                    <a:lnTo>
                      <a:pt x="15854" y="8024"/>
                    </a:lnTo>
                    <a:cubicBezTo>
                      <a:pt x="15805" y="7829"/>
                      <a:pt x="15878" y="7975"/>
                      <a:pt x="15854" y="7780"/>
                    </a:cubicBezTo>
                    <a:cubicBezTo>
                      <a:pt x="15878" y="7780"/>
                      <a:pt x="15902" y="7951"/>
                      <a:pt x="15927" y="8097"/>
                    </a:cubicBezTo>
                    <a:cubicBezTo>
                      <a:pt x="15927" y="7951"/>
                      <a:pt x="15927" y="7805"/>
                      <a:pt x="15902" y="7756"/>
                    </a:cubicBezTo>
                    <a:cubicBezTo>
                      <a:pt x="15902" y="7634"/>
                      <a:pt x="15951" y="7756"/>
                      <a:pt x="15927" y="7610"/>
                    </a:cubicBezTo>
                    <a:cubicBezTo>
                      <a:pt x="15878" y="7488"/>
                      <a:pt x="15854" y="7366"/>
                      <a:pt x="15854" y="7219"/>
                    </a:cubicBezTo>
                    <a:cubicBezTo>
                      <a:pt x="15829" y="6927"/>
                      <a:pt x="15707" y="6780"/>
                      <a:pt x="15659" y="6488"/>
                    </a:cubicBezTo>
                    <a:lnTo>
                      <a:pt x="15659" y="6488"/>
                    </a:lnTo>
                    <a:lnTo>
                      <a:pt x="15683" y="6512"/>
                    </a:lnTo>
                    <a:cubicBezTo>
                      <a:pt x="15683" y="6414"/>
                      <a:pt x="15610" y="6195"/>
                      <a:pt x="15561" y="6049"/>
                    </a:cubicBezTo>
                    <a:cubicBezTo>
                      <a:pt x="15561" y="6077"/>
                      <a:pt x="15561" y="6105"/>
                      <a:pt x="15556" y="6105"/>
                    </a:cubicBezTo>
                    <a:cubicBezTo>
                      <a:pt x="15553" y="6105"/>
                      <a:pt x="15547" y="6090"/>
                      <a:pt x="15537" y="6049"/>
                    </a:cubicBezTo>
                    <a:cubicBezTo>
                      <a:pt x="15512" y="5951"/>
                      <a:pt x="15488" y="5854"/>
                      <a:pt x="15463" y="5780"/>
                    </a:cubicBezTo>
                    <a:cubicBezTo>
                      <a:pt x="15439" y="5707"/>
                      <a:pt x="15415" y="5634"/>
                      <a:pt x="15390" y="5536"/>
                    </a:cubicBezTo>
                    <a:lnTo>
                      <a:pt x="15317" y="5415"/>
                    </a:lnTo>
                    <a:cubicBezTo>
                      <a:pt x="15024" y="4732"/>
                      <a:pt x="14683" y="4097"/>
                      <a:pt x="14244" y="3512"/>
                    </a:cubicBezTo>
                    <a:cubicBezTo>
                      <a:pt x="13805" y="2927"/>
                      <a:pt x="13317" y="2390"/>
                      <a:pt x="12756" y="1927"/>
                    </a:cubicBezTo>
                    <a:lnTo>
                      <a:pt x="12781" y="1927"/>
                    </a:lnTo>
                    <a:cubicBezTo>
                      <a:pt x="12195" y="1415"/>
                      <a:pt x="11537" y="1024"/>
                      <a:pt x="10829" y="707"/>
                    </a:cubicBezTo>
                    <a:cubicBezTo>
                      <a:pt x="10122" y="366"/>
                      <a:pt x="9366" y="171"/>
                      <a:pt x="8610" y="98"/>
                    </a:cubicBezTo>
                    <a:cubicBezTo>
                      <a:pt x="8415" y="24"/>
                      <a:pt x="8195" y="0"/>
                      <a:pt x="80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9" name="Google Shape;1179;p257"/>
            <p:cNvSpPr/>
            <p:nvPr/>
          </p:nvSpPr>
          <p:spPr>
            <a:xfrm>
              <a:off x="400925" y="3037350"/>
              <a:ext cx="2450" cy="3700"/>
            </a:xfrm>
            <a:custGeom>
              <a:avLst/>
              <a:gdLst/>
              <a:ahLst/>
              <a:cxnLst/>
              <a:rect l="l" t="t" r="r" b="b"/>
              <a:pathLst>
                <a:path w="98" h="148" extrusionOk="0">
                  <a:moveTo>
                    <a:pt x="98" y="1"/>
                  </a:moveTo>
                  <a:lnTo>
                    <a:pt x="98" y="1"/>
                  </a:lnTo>
                  <a:cubicBezTo>
                    <a:pt x="49" y="25"/>
                    <a:pt x="0" y="74"/>
                    <a:pt x="0" y="147"/>
                  </a:cubicBezTo>
                  <a:cubicBezTo>
                    <a:pt x="49" y="98"/>
                    <a:pt x="73" y="50"/>
                    <a:pt x="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257"/>
            <p:cNvSpPr/>
            <p:nvPr/>
          </p:nvSpPr>
          <p:spPr>
            <a:xfrm>
              <a:off x="403350" y="3037350"/>
              <a:ext cx="25" cy="25"/>
            </a:xfrm>
            <a:custGeom>
              <a:avLst/>
              <a:gdLst/>
              <a:ahLst/>
              <a:cxnLst/>
              <a:rect l="l" t="t" r="r" b="b"/>
              <a:pathLst>
                <a:path w="1" h="1" extrusionOk="0">
                  <a:moveTo>
                    <a:pt x="1" y="1"/>
                  </a:moveTo>
                  <a:lnTo>
                    <a:pt x="1" y="1"/>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1" name="Google Shape;1181;p257"/>
          <p:cNvSpPr/>
          <p:nvPr/>
        </p:nvSpPr>
        <p:spPr>
          <a:xfrm>
            <a:off x="8517102" y="345143"/>
            <a:ext cx="679971" cy="465589"/>
          </a:xfrm>
          <a:custGeom>
            <a:avLst/>
            <a:gdLst/>
            <a:ahLst/>
            <a:cxnLst/>
            <a:rect l="l" t="t" r="r" b="b"/>
            <a:pathLst>
              <a:path w="15805" h="10822" extrusionOk="0">
                <a:moveTo>
                  <a:pt x="7854" y="2001"/>
                </a:moveTo>
                <a:cubicBezTo>
                  <a:pt x="7869" y="2001"/>
                  <a:pt x="7884" y="2001"/>
                  <a:pt x="7900" y="2002"/>
                </a:cubicBezTo>
                <a:lnTo>
                  <a:pt x="7900" y="2002"/>
                </a:lnTo>
                <a:cubicBezTo>
                  <a:pt x="7889" y="2001"/>
                  <a:pt x="7873" y="2001"/>
                  <a:pt x="7854" y="2001"/>
                </a:cubicBezTo>
                <a:close/>
                <a:moveTo>
                  <a:pt x="13171" y="2903"/>
                </a:moveTo>
                <a:lnTo>
                  <a:pt x="13171" y="2952"/>
                </a:lnTo>
                <a:lnTo>
                  <a:pt x="13171" y="3025"/>
                </a:lnTo>
                <a:lnTo>
                  <a:pt x="13154" y="3074"/>
                </a:lnTo>
                <a:lnTo>
                  <a:pt x="13154" y="3074"/>
                </a:lnTo>
                <a:cubicBezTo>
                  <a:pt x="13164" y="3017"/>
                  <a:pt x="13171" y="2954"/>
                  <a:pt x="13171" y="2903"/>
                </a:cubicBezTo>
                <a:close/>
                <a:moveTo>
                  <a:pt x="8153" y="5196"/>
                </a:moveTo>
                <a:lnTo>
                  <a:pt x="8153" y="5196"/>
                </a:lnTo>
                <a:cubicBezTo>
                  <a:pt x="8149" y="5204"/>
                  <a:pt x="8146" y="5212"/>
                  <a:pt x="8146" y="5220"/>
                </a:cubicBezTo>
                <a:lnTo>
                  <a:pt x="8146" y="5220"/>
                </a:lnTo>
                <a:cubicBezTo>
                  <a:pt x="8146" y="5198"/>
                  <a:pt x="8166" y="5196"/>
                  <a:pt x="8153" y="5196"/>
                </a:cubicBezTo>
                <a:close/>
                <a:moveTo>
                  <a:pt x="8121" y="5341"/>
                </a:moveTo>
                <a:cubicBezTo>
                  <a:pt x="8121" y="5342"/>
                  <a:pt x="8121" y="5343"/>
                  <a:pt x="8121" y="5344"/>
                </a:cubicBezTo>
                <a:lnTo>
                  <a:pt x="8121" y="5344"/>
                </a:lnTo>
                <a:lnTo>
                  <a:pt x="8122" y="5342"/>
                </a:lnTo>
                <a:cubicBezTo>
                  <a:pt x="8122" y="5342"/>
                  <a:pt x="8121" y="5341"/>
                  <a:pt x="8121" y="5341"/>
                </a:cubicBezTo>
                <a:close/>
                <a:moveTo>
                  <a:pt x="8121" y="5344"/>
                </a:moveTo>
                <a:lnTo>
                  <a:pt x="8118" y="5352"/>
                </a:lnTo>
                <a:lnTo>
                  <a:pt x="8122" y="5366"/>
                </a:lnTo>
                <a:cubicBezTo>
                  <a:pt x="8122" y="5359"/>
                  <a:pt x="8122" y="5351"/>
                  <a:pt x="8121" y="5344"/>
                </a:cubicBezTo>
                <a:close/>
                <a:moveTo>
                  <a:pt x="15778" y="6025"/>
                </a:moveTo>
                <a:cubicBezTo>
                  <a:pt x="15779" y="6032"/>
                  <a:pt x="15779" y="6039"/>
                  <a:pt x="15780" y="6047"/>
                </a:cubicBezTo>
                <a:lnTo>
                  <a:pt x="15780" y="6047"/>
                </a:lnTo>
                <a:cubicBezTo>
                  <a:pt x="15780" y="6039"/>
                  <a:pt x="15780" y="6032"/>
                  <a:pt x="15780" y="6025"/>
                </a:cubicBezTo>
                <a:cubicBezTo>
                  <a:pt x="15779" y="6025"/>
                  <a:pt x="15779" y="6025"/>
                  <a:pt x="15778" y="6025"/>
                </a:cubicBezTo>
                <a:close/>
                <a:moveTo>
                  <a:pt x="11988" y="6067"/>
                </a:moveTo>
                <a:cubicBezTo>
                  <a:pt x="11983" y="6078"/>
                  <a:pt x="11979" y="6088"/>
                  <a:pt x="11975" y="6098"/>
                </a:cubicBezTo>
                <a:cubicBezTo>
                  <a:pt x="11982" y="6092"/>
                  <a:pt x="11985" y="6081"/>
                  <a:pt x="11988" y="6067"/>
                </a:cubicBezTo>
                <a:close/>
                <a:moveTo>
                  <a:pt x="15780" y="6047"/>
                </a:moveTo>
                <a:cubicBezTo>
                  <a:pt x="15780" y="6137"/>
                  <a:pt x="15780" y="6229"/>
                  <a:pt x="15780" y="6342"/>
                </a:cubicBezTo>
                <a:cubicBezTo>
                  <a:pt x="15796" y="6249"/>
                  <a:pt x="15792" y="6147"/>
                  <a:pt x="15780" y="6047"/>
                </a:cubicBezTo>
                <a:close/>
                <a:moveTo>
                  <a:pt x="1965" y="9973"/>
                </a:moveTo>
                <a:cubicBezTo>
                  <a:pt x="1968" y="9973"/>
                  <a:pt x="1972" y="9974"/>
                  <a:pt x="1976" y="9976"/>
                </a:cubicBezTo>
                <a:cubicBezTo>
                  <a:pt x="2021" y="9998"/>
                  <a:pt x="1962" y="10063"/>
                  <a:pt x="1933" y="10130"/>
                </a:cubicBezTo>
                <a:lnTo>
                  <a:pt x="1933" y="10130"/>
                </a:lnTo>
                <a:cubicBezTo>
                  <a:pt x="1952" y="10027"/>
                  <a:pt x="1944" y="9973"/>
                  <a:pt x="1965" y="9973"/>
                </a:cubicBezTo>
                <a:close/>
                <a:moveTo>
                  <a:pt x="1925" y="10167"/>
                </a:moveTo>
                <a:cubicBezTo>
                  <a:pt x="1923" y="10190"/>
                  <a:pt x="1915" y="10213"/>
                  <a:pt x="1906" y="10239"/>
                </a:cubicBezTo>
                <a:lnTo>
                  <a:pt x="1906" y="10239"/>
                </a:lnTo>
                <a:cubicBezTo>
                  <a:pt x="1914" y="10214"/>
                  <a:pt x="1920" y="10190"/>
                  <a:pt x="1925" y="10167"/>
                </a:cubicBezTo>
                <a:close/>
                <a:moveTo>
                  <a:pt x="12610" y="1"/>
                </a:moveTo>
                <a:cubicBezTo>
                  <a:pt x="12414" y="171"/>
                  <a:pt x="12244" y="366"/>
                  <a:pt x="12097" y="562"/>
                </a:cubicBezTo>
                <a:lnTo>
                  <a:pt x="11951" y="732"/>
                </a:lnTo>
                <a:lnTo>
                  <a:pt x="11902" y="830"/>
                </a:lnTo>
                <a:cubicBezTo>
                  <a:pt x="11878" y="854"/>
                  <a:pt x="11853" y="879"/>
                  <a:pt x="11829" y="927"/>
                </a:cubicBezTo>
                <a:lnTo>
                  <a:pt x="11585" y="1342"/>
                </a:lnTo>
                <a:cubicBezTo>
                  <a:pt x="11488" y="1488"/>
                  <a:pt x="11414" y="1659"/>
                  <a:pt x="11366" y="1830"/>
                </a:cubicBezTo>
                <a:cubicBezTo>
                  <a:pt x="11293" y="1976"/>
                  <a:pt x="11195" y="2123"/>
                  <a:pt x="11146" y="2318"/>
                </a:cubicBezTo>
                <a:cubicBezTo>
                  <a:pt x="11097" y="2488"/>
                  <a:pt x="11024" y="2659"/>
                  <a:pt x="10975" y="2830"/>
                </a:cubicBezTo>
                <a:lnTo>
                  <a:pt x="10927" y="2952"/>
                </a:lnTo>
                <a:cubicBezTo>
                  <a:pt x="10927" y="3001"/>
                  <a:pt x="10902" y="3049"/>
                  <a:pt x="10878" y="3074"/>
                </a:cubicBezTo>
                <a:cubicBezTo>
                  <a:pt x="10878" y="3074"/>
                  <a:pt x="10853" y="3171"/>
                  <a:pt x="10853" y="3220"/>
                </a:cubicBezTo>
                <a:cubicBezTo>
                  <a:pt x="10732" y="3586"/>
                  <a:pt x="10658" y="3927"/>
                  <a:pt x="10561" y="4220"/>
                </a:cubicBezTo>
                <a:cubicBezTo>
                  <a:pt x="10536" y="4342"/>
                  <a:pt x="10512" y="4464"/>
                  <a:pt x="10488" y="4586"/>
                </a:cubicBezTo>
                <a:lnTo>
                  <a:pt x="10488" y="4610"/>
                </a:lnTo>
                <a:cubicBezTo>
                  <a:pt x="10463" y="4659"/>
                  <a:pt x="10463" y="4708"/>
                  <a:pt x="10439" y="4757"/>
                </a:cubicBezTo>
                <a:cubicBezTo>
                  <a:pt x="10414" y="4805"/>
                  <a:pt x="10414" y="4854"/>
                  <a:pt x="10390" y="4903"/>
                </a:cubicBezTo>
                <a:cubicBezTo>
                  <a:pt x="10366" y="4854"/>
                  <a:pt x="10341" y="4830"/>
                  <a:pt x="10317" y="4805"/>
                </a:cubicBezTo>
                <a:cubicBezTo>
                  <a:pt x="10293" y="4757"/>
                  <a:pt x="10268" y="4732"/>
                  <a:pt x="10244" y="4708"/>
                </a:cubicBezTo>
                <a:lnTo>
                  <a:pt x="10219" y="4635"/>
                </a:lnTo>
                <a:lnTo>
                  <a:pt x="10171" y="4561"/>
                </a:lnTo>
                <a:cubicBezTo>
                  <a:pt x="10122" y="4464"/>
                  <a:pt x="10097" y="4391"/>
                  <a:pt x="10049" y="4293"/>
                </a:cubicBezTo>
                <a:cubicBezTo>
                  <a:pt x="9927" y="4074"/>
                  <a:pt x="9829" y="3830"/>
                  <a:pt x="9707" y="3610"/>
                </a:cubicBezTo>
                <a:cubicBezTo>
                  <a:pt x="9658" y="3513"/>
                  <a:pt x="9610" y="3415"/>
                  <a:pt x="9536" y="3318"/>
                </a:cubicBezTo>
                <a:lnTo>
                  <a:pt x="9366" y="3025"/>
                </a:lnTo>
                <a:cubicBezTo>
                  <a:pt x="9268" y="2854"/>
                  <a:pt x="9146" y="2683"/>
                  <a:pt x="9049" y="2513"/>
                </a:cubicBezTo>
                <a:cubicBezTo>
                  <a:pt x="8951" y="2342"/>
                  <a:pt x="8829" y="2220"/>
                  <a:pt x="8732" y="2074"/>
                </a:cubicBezTo>
                <a:lnTo>
                  <a:pt x="8585" y="2074"/>
                </a:lnTo>
                <a:cubicBezTo>
                  <a:pt x="8512" y="2074"/>
                  <a:pt x="8439" y="2049"/>
                  <a:pt x="8366" y="2049"/>
                </a:cubicBezTo>
                <a:cubicBezTo>
                  <a:pt x="8317" y="2025"/>
                  <a:pt x="8244" y="2025"/>
                  <a:pt x="8195" y="2025"/>
                </a:cubicBezTo>
                <a:cubicBezTo>
                  <a:pt x="8092" y="2025"/>
                  <a:pt x="7989" y="2008"/>
                  <a:pt x="7900" y="2002"/>
                </a:cubicBezTo>
                <a:lnTo>
                  <a:pt x="7900" y="2002"/>
                </a:lnTo>
                <a:cubicBezTo>
                  <a:pt x="7918" y="2004"/>
                  <a:pt x="7927" y="2010"/>
                  <a:pt x="7927" y="2025"/>
                </a:cubicBezTo>
                <a:lnTo>
                  <a:pt x="7829" y="2025"/>
                </a:lnTo>
                <a:cubicBezTo>
                  <a:pt x="7561" y="2123"/>
                  <a:pt x="7536" y="2147"/>
                  <a:pt x="7536" y="2147"/>
                </a:cubicBezTo>
                <a:cubicBezTo>
                  <a:pt x="7536" y="2171"/>
                  <a:pt x="7536" y="2147"/>
                  <a:pt x="7488" y="2196"/>
                </a:cubicBezTo>
                <a:lnTo>
                  <a:pt x="7390" y="2244"/>
                </a:lnTo>
                <a:cubicBezTo>
                  <a:pt x="7341" y="2269"/>
                  <a:pt x="7268" y="2293"/>
                  <a:pt x="7195" y="2318"/>
                </a:cubicBezTo>
                <a:lnTo>
                  <a:pt x="7000" y="2415"/>
                </a:lnTo>
                <a:cubicBezTo>
                  <a:pt x="6927" y="2610"/>
                  <a:pt x="6829" y="2830"/>
                  <a:pt x="6732" y="3098"/>
                </a:cubicBezTo>
                <a:cubicBezTo>
                  <a:pt x="6683" y="3244"/>
                  <a:pt x="6634" y="3391"/>
                  <a:pt x="6585" y="3537"/>
                </a:cubicBezTo>
                <a:lnTo>
                  <a:pt x="6415" y="4025"/>
                </a:lnTo>
                <a:cubicBezTo>
                  <a:pt x="6366" y="4171"/>
                  <a:pt x="6317" y="4366"/>
                  <a:pt x="6244" y="4537"/>
                </a:cubicBezTo>
                <a:lnTo>
                  <a:pt x="6219" y="4659"/>
                </a:lnTo>
                <a:lnTo>
                  <a:pt x="6171" y="4781"/>
                </a:lnTo>
                <a:lnTo>
                  <a:pt x="6122" y="4927"/>
                </a:lnTo>
                <a:lnTo>
                  <a:pt x="5927" y="5610"/>
                </a:lnTo>
                <a:lnTo>
                  <a:pt x="5732" y="6244"/>
                </a:lnTo>
                <a:cubicBezTo>
                  <a:pt x="5707" y="6366"/>
                  <a:pt x="5658" y="6464"/>
                  <a:pt x="5634" y="6561"/>
                </a:cubicBezTo>
                <a:cubicBezTo>
                  <a:pt x="5585" y="6659"/>
                  <a:pt x="5561" y="6732"/>
                  <a:pt x="5537" y="6830"/>
                </a:cubicBezTo>
                <a:cubicBezTo>
                  <a:pt x="5512" y="6903"/>
                  <a:pt x="5463" y="6976"/>
                  <a:pt x="5439" y="7049"/>
                </a:cubicBezTo>
                <a:cubicBezTo>
                  <a:pt x="5415" y="7074"/>
                  <a:pt x="5390" y="7098"/>
                  <a:pt x="5390" y="7122"/>
                </a:cubicBezTo>
                <a:cubicBezTo>
                  <a:pt x="5390" y="7147"/>
                  <a:pt x="5366" y="7196"/>
                  <a:pt x="5341" y="7244"/>
                </a:cubicBezTo>
                <a:cubicBezTo>
                  <a:pt x="5317" y="7220"/>
                  <a:pt x="5268" y="7147"/>
                  <a:pt x="5219" y="7122"/>
                </a:cubicBezTo>
                <a:cubicBezTo>
                  <a:pt x="5219" y="7098"/>
                  <a:pt x="5195" y="7098"/>
                  <a:pt x="5195" y="7098"/>
                </a:cubicBezTo>
                <a:cubicBezTo>
                  <a:pt x="5146" y="7074"/>
                  <a:pt x="5122" y="7025"/>
                  <a:pt x="5098" y="7000"/>
                </a:cubicBezTo>
                <a:cubicBezTo>
                  <a:pt x="5000" y="6854"/>
                  <a:pt x="4878" y="6683"/>
                  <a:pt x="4756" y="6488"/>
                </a:cubicBezTo>
                <a:cubicBezTo>
                  <a:pt x="4659" y="6342"/>
                  <a:pt x="4537" y="6220"/>
                  <a:pt x="4439" y="6074"/>
                </a:cubicBezTo>
                <a:lnTo>
                  <a:pt x="4195" y="5708"/>
                </a:lnTo>
                <a:cubicBezTo>
                  <a:pt x="4098" y="5586"/>
                  <a:pt x="4000" y="5488"/>
                  <a:pt x="3902" y="5366"/>
                </a:cubicBezTo>
                <a:lnTo>
                  <a:pt x="3390" y="4757"/>
                </a:lnTo>
                <a:cubicBezTo>
                  <a:pt x="3220" y="4561"/>
                  <a:pt x="3049" y="4415"/>
                  <a:pt x="2927" y="4269"/>
                </a:cubicBezTo>
                <a:lnTo>
                  <a:pt x="2488" y="4293"/>
                </a:lnTo>
                <a:lnTo>
                  <a:pt x="2024" y="4293"/>
                </a:lnTo>
                <a:lnTo>
                  <a:pt x="1902" y="4342"/>
                </a:lnTo>
                <a:cubicBezTo>
                  <a:pt x="1951" y="4366"/>
                  <a:pt x="1683" y="4586"/>
                  <a:pt x="1561" y="4635"/>
                </a:cubicBezTo>
                <a:lnTo>
                  <a:pt x="1293" y="4805"/>
                </a:lnTo>
                <a:cubicBezTo>
                  <a:pt x="1244" y="5025"/>
                  <a:pt x="1195" y="5269"/>
                  <a:pt x="1146" y="5513"/>
                </a:cubicBezTo>
                <a:cubicBezTo>
                  <a:pt x="1073" y="5781"/>
                  <a:pt x="1049" y="6025"/>
                  <a:pt x="1000" y="6269"/>
                </a:cubicBezTo>
                <a:lnTo>
                  <a:pt x="951" y="6220"/>
                </a:lnTo>
                <a:cubicBezTo>
                  <a:pt x="829" y="6903"/>
                  <a:pt x="756" y="7391"/>
                  <a:pt x="707" y="7659"/>
                </a:cubicBezTo>
                <a:cubicBezTo>
                  <a:pt x="585" y="8196"/>
                  <a:pt x="366" y="9000"/>
                  <a:pt x="244" y="9708"/>
                </a:cubicBezTo>
                <a:lnTo>
                  <a:pt x="220" y="9781"/>
                </a:lnTo>
                <a:cubicBezTo>
                  <a:pt x="195" y="9805"/>
                  <a:pt x="146" y="9854"/>
                  <a:pt x="122" y="9903"/>
                </a:cubicBezTo>
                <a:lnTo>
                  <a:pt x="0" y="10098"/>
                </a:lnTo>
                <a:lnTo>
                  <a:pt x="0" y="10171"/>
                </a:lnTo>
                <a:cubicBezTo>
                  <a:pt x="220" y="10366"/>
                  <a:pt x="439" y="10513"/>
                  <a:pt x="683" y="10659"/>
                </a:cubicBezTo>
                <a:cubicBezTo>
                  <a:pt x="856" y="10751"/>
                  <a:pt x="1050" y="10821"/>
                  <a:pt x="1235" y="10821"/>
                </a:cubicBezTo>
                <a:cubicBezTo>
                  <a:pt x="1443" y="10821"/>
                  <a:pt x="1639" y="10733"/>
                  <a:pt x="1781" y="10488"/>
                </a:cubicBezTo>
                <a:lnTo>
                  <a:pt x="1829" y="10513"/>
                </a:lnTo>
                <a:lnTo>
                  <a:pt x="1878" y="10317"/>
                </a:lnTo>
                <a:cubicBezTo>
                  <a:pt x="1915" y="10225"/>
                  <a:pt x="1934" y="10192"/>
                  <a:pt x="1944" y="10192"/>
                </a:cubicBezTo>
                <a:cubicBezTo>
                  <a:pt x="1961" y="10192"/>
                  <a:pt x="1951" y="10281"/>
                  <a:pt x="1951" y="10342"/>
                </a:cubicBezTo>
                <a:cubicBezTo>
                  <a:pt x="1976" y="10244"/>
                  <a:pt x="2000" y="10147"/>
                  <a:pt x="2024" y="10074"/>
                </a:cubicBezTo>
                <a:cubicBezTo>
                  <a:pt x="2031" y="10055"/>
                  <a:pt x="2032" y="10047"/>
                  <a:pt x="2031" y="10047"/>
                </a:cubicBezTo>
                <a:lnTo>
                  <a:pt x="2031" y="10047"/>
                </a:lnTo>
                <a:cubicBezTo>
                  <a:pt x="2027" y="10047"/>
                  <a:pt x="2000" y="10110"/>
                  <a:pt x="2000" y="10147"/>
                </a:cubicBezTo>
                <a:cubicBezTo>
                  <a:pt x="2000" y="9976"/>
                  <a:pt x="2024" y="9830"/>
                  <a:pt x="2073" y="9659"/>
                </a:cubicBezTo>
                <a:cubicBezTo>
                  <a:pt x="2122" y="9415"/>
                  <a:pt x="2146" y="9659"/>
                  <a:pt x="2195" y="9391"/>
                </a:cubicBezTo>
                <a:cubicBezTo>
                  <a:pt x="2341" y="8805"/>
                  <a:pt x="2463" y="8220"/>
                  <a:pt x="2561" y="7683"/>
                </a:cubicBezTo>
                <a:lnTo>
                  <a:pt x="2659" y="7269"/>
                </a:lnTo>
                <a:lnTo>
                  <a:pt x="2659" y="7244"/>
                </a:lnTo>
                <a:lnTo>
                  <a:pt x="2683" y="7196"/>
                </a:lnTo>
                <a:lnTo>
                  <a:pt x="2707" y="7196"/>
                </a:lnTo>
                <a:cubicBezTo>
                  <a:pt x="2707" y="7244"/>
                  <a:pt x="2707" y="7269"/>
                  <a:pt x="2707" y="7293"/>
                </a:cubicBezTo>
                <a:cubicBezTo>
                  <a:pt x="2707" y="7281"/>
                  <a:pt x="2707" y="7275"/>
                  <a:pt x="2710" y="7275"/>
                </a:cubicBezTo>
                <a:cubicBezTo>
                  <a:pt x="2713" y="7275"/>
                  <a:pt x="2720" y="7281"/>
                  <a:pt x="2732" y="7293"/>
                </a:cubicBezTo>
                <a:cubicBezTo>
                  <a:pt x="2902" y="7513"/>
                  <a:pt x="3073" y="7757"/>
                  <a:pt x="3195" y="7927"/>
                </a:cubicBezTo>
                <a:lnTo>
                  <a:pt x="3293" y="8074"/>
                </a:lnTo>
                <a:lnTo>
                  <a:pt x="3341" y="8122"/>
                </a:lnTo>
                <a:lnTo>
                  <a:pt x="3366" y="8171"/>
                </a:lnTo>
                <a:lnTo>
                  <a:pt x="3537" y="8293"/>
                </a:lnTo>
                <a:lnTo>
                  <a:pt x="3634" y="8293"/>
                </a:lnTo>
                <a:cubicBezTo>
                  <a:pt x="4122" y="8952"/>
                  <a:pt x="3732" y="8561"/>
                  <a:pt x="4219" y="9171"/>
                </a:cubicBezTo>
                <a:cubicBezTo>
                  <a:pt x="4415" y="9317"/>
                  <a:pt x="4610" y="9513"/>
                  <a:pt x="4756" y="9708"/>
                </a:cubicBezTo>
                <a:lnTo>
                  <a:pt x="5049" y="9708"/>
                </a:lnTo>
                <a:cubicBezTo>
                  <a:pt x="5098" y="9708"/>
                  <a:pt x="5146" y="9708"/>
                  <a:pt x="5195" y="9683"/>
                </a:cubicBezTo>
                <a:cubicBezTo>
                  <a:pt x="5195" y="9683"/>
                  <a:pt x="5366" y="9683"/>
                  <a:pt x="5366" y="9708"/>
                </a:cubicBezTo>
                <a:cubicBezTo>
                  <a:pt x="5415" y="9659"/>
                  <a:pt x="5537" y="9683"/>
                  <a:pt x="5658" y="9659"/>
                </a:cubicBezTo>
                <a:lnTo>
                  <a:pt x="5878" y="9610"/>
                </a:lnTo>
                <a:cubicBezTo>
                  <a:pt x="5976" y="9610"/>
                  <a:pt x="6024" y="9610"/>
                  <a:pt x="5902" y="9635"/>
                </a:cubicBezTo>
                <a:lnTo>
                  <a:pt x="6561" y="9537"/>
                </a:lnTo>
                <a:cubicBezTo>
                  <a:pt x="6683" y="9269"/>
                  <a:pt x="6829" y="8976"/>
                  <a:pt x="6976" y="8635"/>
                </a:cubicBezTo>
                <a:cubicBezTo>
                  <a:pt x="7049" y="8488"/>
                  <a:pt x="7122" y="8317"/>
                  <a:pt x="7219" y="8147"/>
                </a:cubicBezTo>
                <a:cubicBezTo>
                  <a:pt x="7293" y="7952"/>
                  <a:pt x="7341" y="7757"/>
                  <a:pt x="7415" y="7561"/>
                </a:cubicBezTo>
                <a:lnTo>
                  <a:pt x="7536" y="7220"/>
                </a:lnTo>
                <a:cubicBezTo>
                  <a:pt x="7585" y="7098"/>
                  <a:pt x="7610" y="7000"/>
                  <a:pt x="7658" y="6878"/>
                </a:cubicBezTo>
                <a:cubicBezTo>
                  <a:pt x="7707" y="6659"/>
                  <a:pt x="7780" y="6439"/>
                  <a:pt x="7854" y="6220"/>
                </a:cubicBezTo>
                <a:cubicBezTo>
                  <a:pt x="7927" y="6000"/>
                  <a:pt x="7976" y="5805"/>
                  <a:pt x="8024" y="5610"/>
                </a:cubicBezTo>
                <a:lnTo>
                  <a:pt x="8118" y="5352"/>
                </a:lnTo>
                <a:lnTo>
                  <a:pt x="8114" y="5334"/>
                </a:lnTo>
                <a:lnTo>
                  <a:pt x="8114" y="5334"/>
                </a:lnTo>
                <a:cubicBezTo>
                  <a:pt x="8116" y="5336"/>
                  <a:pt x="8118" y="5338"/>
                  <a:pt x="8121" y="5341"/>
                </a:cubicBezTo>
                <a:lnTo>
                  <a:pt x="8121" y="5341"/>
                </a:lnTo>
                <a:cubicBezTo>
                  <a:pt x="8119" y="5328"/>
                  <a:pt x="8115" y="5316"/>
                  <a:pt x="8106" y="5303"/>
                </a:cubicBezTo>
                <a:lnTo>
                  <a:pt x="8106" y="5303"/>
                </a:lnTo>
                <a:lnTo>
                  <a:pt x="8114" y="5334"/>
                </a:lnTo>
                <a:lnTo>
                  <a:pt x="8114" y="5334"/>
                </a:lnTo>
                <a:cubicBezTo>
                  <a:pt x="8097" y="5318"/>
                  <a:pt x="8097" y="5318"/>
                  <a:pt x="8094" y="5318"/>
                </a:cubicBezTo>
                <a:cubicBezTo>
                  <a:pt x="8091" y="5318"/>
                  <a:pt x="8085" y="5318"/>
                  <a:pt x="8049" y="5293"/>
                </a:cubicBezTo>
                <a:cubicBezTo>
                  <a:pt x="8012" y="5257"/>
                  <a:pt x="8012" y="5257"/>
                  <a:pt x="8021" y="5257"/>
                </a:cubicBezTo>
                <a:cubicBezTo>
                  <a:pt x="8030" y="5257"/>
                  <a:pt x="8049" y="5257"/>
                  <a:pt x="8049" y="5220"/>
                </a:cubicBezTo>
                <a:cubicBezTo>
                  <a:pt x="8097" y="5293"/>
                  <a:pt x="8097" y="5269"/>
                  <a:pt x="8097" y="5293"/>
                </a:cubicBezTo>
                <a:cubicBezTo>
                  <a:pt x="8101" y="5296"/>
                  <a:pt x="8104" y="5300"/>
                  <a:pt x="8106" y="5303"/>
                </a:cubicBezTo>
                <a:lnTo>
                  <a:pt x="8106" y="5303"/>
                </a:lnTo>
                <a:lnTo>
                  <a:pt x="8097" y="5269"/>
                </a:lnTo>
                <a:lnTo>
                  <a:pt x="8122" y="5318"/>
                </a:lnTo>
                <a:lnTo>
                  <a:pt x="8122" y="5293"/>
                </a:lnTo>
                <a:cubicBezTo>
                  <a:pt x="8122" y="5296"/>
                  <a:pt x="8122" y="5297"/>
                  <a:pt x="8123" y="5297"/>
                </a:cubicBezTo>
                <a:cubicBezTo>
                  <a:pt x="8127" y="5297"/>
                  <a:pt x="8146" y="5217"/>
                  <a:pt x="8146" y="5196"/>
                </a:cubicBezTo>
                <a:cubicBezTo>
                  <a:pt x="8149" y="5196"/>
                  <a:pt x="8151" y="5196"/>
                  <a:pt x="8153" y="5196"/>
                </a:cubicBezTo>
                <a:lnTo>
                  <a:pt x="8153" y="5196"/>
                </a:lnTo>
                <a:cubicBezTo>
                  <a:pt x="8157" y="5186"/>
                  <a:pt x="8162" y="5177"/>
                  <a:pt x="8166" y="5168"/>
                </a:cubicBezTo>
                <a:lnTo>
                  <a:pt x="8166" y="5168"/>
                </a:lnTo>
                <a:cubicBezTo>
                  <a:pt x="8165" y="5179"/>
                  <a:pt x="8169" y="5182"/>
                  <a:pt x="8173" y="5182"/>
                </a:cubicBezTo>
                <a:cubicBezTo>
                  <a:pt x="8179" y="5182"/>
                  <a:pt x="8186" y="5177"/>
                  <a:pt x="8188" y="5177"/>
                </a:cubicBezTo>
                <a:cubicBezTo>
                  <a:pt x="8189" y="5177"/>
                  <a:pt x="8185" y="5181"/>
                  <a:pt x="8171" y="5196"/>
                </a:cubicBezTo>
                <a:cubicBezTo>
                  <a:pt x="8171" y="5196"/>
                  <a:pt x="8181" y="5228"/>
                  <a:pt x="8203" y="5228"/>
                </a:cubicBezTo>
                <a:cubicBezTo>
                  <a:pt x="8214" y="5228"/>
                  <a:pt x="8228" y="5220"/>
                  <a:pt x="8244" y="5196"/>
                </a:cubicBezTo>
                <a:lnTo>
                  <a:pt x="8244" y="5196"/>
                </a:lnTo>
                <a:cubicBezTo>
                  <a:pt x="8219" y="5244"/>
                  <a:pt x="8244" y="5293"/>
                  <a:pt x="8195" y="5293"/>
                </a:cubicBezTo>
                <a:cubicBezTo>
                  <a:pt x="8185" y="5288"/>
                  <a:pt x="8179" y="5286"/>
                  <a:pt x="8176" y="5286"/>
                </a:cubicBezTo>
                <a:cubicBezTo>
                  <a:pt x="8165" y="5286"/>
                  <a:pt x="8200" y="5318"/>
                  <a:pt x="8219" y="5318"/>
                </a:cubicBezTo>
                <a:cubicBezTo>
                  <a:pt x="8244" y="5366"/>
                  <a:pt x="8244" y="5391"/>
                  <a:pt x="8268" y="5440"/>
                </a:cubicBezTo>
                <a:lnTo>
                  <a:pt x="8293" y="5488"/>
                </a:lnTo>
                <a:lnTo>
                  <a:pt x="8293" y="5513"/>
                </a:lnTo>
                <a:lnTo>
                  <a:pt x="8317" y="5561"/>
                </a:lnTo>
                <a:cubicBezTo>
                  <a:pt x="8439" y="5757"/>
                  <a:pt x="8561" y="5952"/>
                  <a:pt x="8707" y="6122"/>
                </a:cubicBezTo>
                <a:lnTo>
                  <a:pt x="8610" y="5879"/>
                </a:lnTo>
                <a:lnTo>
                  <a:pt x="8756" y="6147"/>
                </a:lnTo>
                <a:cubicBezTo>
                  <a:pt x="8805" y="6244"/>
                  <a:pt x="8829" y="6318"/>
                  <a:pt x="8878" y="6391"/>
                </a:cubicBezTo>
                <a:cubicBezTo>
                  <a:pt x="8949" y="6486"/>
                  <a:pt x="8997" y="6604"/>
                  <a:pt x="9022" y="6746"/>
                </a:cubicBezTo>
                <a:lnTo>
                  <a:pt x="9022" y="6746"/>
                </a:lnTo>
                <a:lnTo>
                  <a:pt x="8805" y="6391"/>
                </a:lnTo>
                <a:lnTo>
                  <a:pt x="9024" y="6757"/>
                </a:lnTo>
                <a:cubicBezTo>
                  <a:pt x="9024" y="6753"/>
                  <a:pt x="9023" y="6749"/>
                  <a:pt x="9022" y="6746"/>
                </a:cubicBezTo>
                <a:lnTo>
                  <a:pt x="9022" y="6746"/>
                </a:lnTo>
                <a:lnTo>
                  <a:pt x="9268" y="7147"/>
                </a:lnTo>
                <a:cubicBezTo>
                  <a:pt x="9317" y="7269"/>
                  <a:pt x="9390" y="7366"/>
                  <a:pt x="9488" y="7464"/>
                </a:cubicBezTo>
                <a:lnTo>
                  <a:pt x="9707" y="7732"/>
                </a:lnTo>
                <a:lnTo>
                  <a:pt x="9634" y="7586"/>
                </a:lnTo>
                <a:lnTo>
                  <a:pt x="9634" y="7586"/>
                </a:lnTo>
                <a:cubicBezTo>
                  <a:pt x="9658" y="7610"/>
                  <a:pt x="9683" y="7659"/>
                  <a:pt x="9732" y="7708"/>
                </a:cubicBezTo>
                <a:lnTo>
                  <a:pt x="10146" y="7708"/>
                </a:lnTo>
                <a:cubicBezTo>
                  <a:pt x="10293" y="7708"/>
                  <a:pt x="10463" y="7708"/>
                  <a:pt x="10610" y="7732"/>
                </a:cubicBezTo>
                <a:cubicBezTo>
                  <a:pt x="10853" y="7659"/>
                  <a:pt x="11122" y="7537"/>
                  <a:pt x="11414" y="7439"/>
                </a:cubicBezTo>
                <a:cubicBezTo>
                  <a:pt x="11488" y="7269"/>
                  <a:pt x="11561" y="7122"/>
                  <a:pt x="11634" y="7000"/>
                </a:cubicBezTo>
                <a:cubicBezTo>
                  <a:pt x="11683" y="6854"/>
                  <a:pt x="11732" y="6683"/>
                  <a:pt x="11780" y="6561"/>
                </a:cubicBezTo>
                <a:cubicBezTo>
                  <a:pt x="11853" y="6391"/>
                  <a:pt x="11902" y="6196"/>
                  <a:pt x="11951" y="6000"/>
                </a:cubicBezTo>
                <a:lnTo>
                  <a:pt x="11951" y="6000"/>
                </a:lnTo>
                <a:lnTo>
                  <a:pt x="11829" y="6220"/>
                </a:lnTo>
                <a:lnTo>
                  <a:pt x="11829" y="6220"/>
                </a:lnTo>
                <a:lnTo>
                  <a:pt x="11947" y="5699"/>
                </a:lnTo>
                <a:lnTo>
                  <a:pt x="11947" y="5699"/>
                </a:lnTo>
                <a:cubicBezTo>
                  <a:pt x="11942" y="5768"/>
                  <a:pt x="12000" y="5981"/>
                  <a:pt x="11988" y="6067"/>
                </a:cubicBezTo>
                <a:lnTo>
                  <a:pt x="11988" y="6067"/>
                </a:lnTo>
                <a:cubicBezTo>
                  <a:pt x="12032" y="5952"/>
                  <a:pt x="12079" y="5814"/>
                  <a:pt x="12146" y="5635"/>
                </a:cubicBezTo>
                <a:lnTo>
                  <a:pt x="12317" y="5001"/>
                </a:lnTo>
                <a:cubicBezTo>
                  <a:pt x="12414" y="4683"/>
                  <a:pt x="12512" y="4293"/>
                  <a:pt x="12634" y="3903"/>
                </a:cubicBezTo>
                <a:cubicBezTo>
                  <a:pt x="12658" y="3781"/>
                  <a:pt x="12707" y="3659"/>
                  <a:pt x="12732" y="3513"/>
                </a:cubicBezTo>
                <a:cubicBezTo>
                  <a:pt x="12756" y="3464"/>
                  <a:pt x="12780" y="3391"/>
                  <a:pt x="12805" y="3342"/>
                </a:cubicBezTo>
                <a:cubicBezTo>
                  <a:pt x="12853" y="3244"/>
                  <a:pt x="12902" y="3123"/>
                  <a:pt x="12975" y="3049"/>
                </a:cubicBezTo>
                <a:cubicBezTo>
                  <a:pt x="13000" y="2976"/>
                  <a:pt x="13049" y="2927"/>
                  <a:pt x="13122" y="2879"/>
                </a:cubicBezTo>
                <a:lnTo>
                  <a:pt x="13122" y="2952"/>
                </a:lnTo>
                <a:lnTo>
                  <a:pt x="13122" y="3025"/>
                </a:lnTo>
                <a:cubicBezTo>
                  <a:pt x="13122" y="3049"/>
                  <a:pt x="13097" y="3123"/>
                  <a:pt x="13097" y="3123"/>
                </a:cubicBezTo>
                <a:cubicBezTo>
                  <a:pt x="13097" y="3123"/>
                  <a:pt x="13122" y="3074"/>
                  <a:pt x="13146" y="3049"/>
                </a:cubicBezTo>
                <a:cubicBezTo>
                  <a:pt x="13146" y="3049"/>
                  <a:pt x="13146" y="3049"/>
                  <a:pt x="13146" y="3074"/>
                </a:cubicBezTo>
                <a:cubicBezTo>
                  <a:pt x="13122" y="3123"/>
                  <a:pt x="13122" y="3147"/>
                  <a:pt x="13122" y="3196"/>
                </a:cubicBezTo>
                <a:cubicBezTo>
                  <a:pt x="13132" y="3176"/>
                  <a:pt x="13141" y="3141"/>
                  <a:pt x="13150" y="3099"/>
                </a:cubicBezTo>
                <a:lnTo>
                  <a:pt x="13150" y="3099"/>
                </a:lnTo>
                <a:cubicBezTo>
                  <a:pt x="13159" y="3090"/>
                  <a:pt x="13184" y="3046"/>
                  <a:pt x="13206" y="3046"/>
                </a:cubicBezTo>
                <a:cubicBezTo>
                  <a:pt x="13221" y="3046"/>
                  <a:pt x="13235" y="3064"/>
                  <a:pt x="13244" y="3123"/>
                </a:cubicBezTo>
                <a:lnTo>
                  <a:pt x="13244" y="3147"/>
                </a:lnTo>
                <a:cubicBezTo>
                  <a:pt x="13292" y="3269"/>
                  <a:pt x="13317" y="3366"/>
                  <a:pt x="13341" y="3464"/>
                </a:cubicBezTo>
                <a:lnTo>
                  <a:pt x="13390" y="3635"/>
                </a:lnTo>
                <a:cubicBezTo>
                  <a:pt x="13439" y="3757"/>
                  <a:pt x="13488" y="3903"/>
                  <a:pt x="13512" y="4025"/>
                </a:cubicBezTo>
                <a:cubicBezTo>
                  <a:pt x="13488" y="4025"/>
                  <a:pt x="13439" y="3903"/>
                  <a:pt x="13390" y="3805"/>
                </a:cubicBezTo>
                <a:lnTo>
                  <a:pt x="13390" y="3805"/>
                </a:lnTo>
                <a:cubicBezTo>
                  <a:pt x="13414" y="3879"/>
                  <a:pt x="13439" y="3976"/>
                  <a:pt x="13463" y="4074"/>
                </a:cubicBezTo>
                <a:cubicBezTo>
                  <a:pt x="13463" y="4049"/>
                  <a:pt x="13466" y="4039"/>
                  <a:pt x="13471" y="4039"/>
                </a:cubicBezTo>
                <a:cubicBezTo>
                  <a:pt x="13489" y="4039"/>
                  <a:pt x="13535" y="4197"/>
                  <a:pt x="13540" y="4197"/>
                </a:cubicBezTo>
                <a:cubicBezTo>
                  <a:pt x="13541" y="4197"/>
                  <a:pt x="13540" y="4189"/>
                  <a:pt x="13536" y="4171"/>
                </a:cubicBezTo>
                <a:lnTo>
                  <a:pt x="13536" y="4171"/>
                </a:lnTo>
                <a:cubicBezTo>
                  <a:pt x="13610" y="4269"/>
                  <a:pt x="13634" y="4366"/>
                  <a:pt x="13683" y="4488"/>
                </a:cubicBezTo>
                <a:cubicBezTo>
                  <a:pt x="13731" y="4586"/>
                  <a:pt x="13756" y="4708"/>
                  <a:pt x="13780" y="4805"/>
                </a:cubicBezTo>
                <a:cubicBezTo>
                  <a:pt x="13805" y="4927"/>
                  <a:pt x="13829" y="5025"/>
                  <a:pt x="13853" y="5147"/>
                </a:cubicBezTo>
                <a:cubicBezTo>
                  <a:pt x="13878" y="5244"/>
                  <a:pt x="13902" y="5342"/>
                  <a:pt x="13951" y="5415"/>
                </a:cubicBezTo>
                <a:cubicBezTo>
                  <a:pt x="14000" y="5415"/>
                  <a:pt x="14439" y="5537"/>
                  <a:pt x="14853" y="5683"/>
                </a:cubicBezTo>
                <a:cubicBezTo>
                  <a:pt x="15286" y="5827"/>
                  <a:pt x="15718" y="6019"/>
                  <a:pt x="15778" y="6025"/>
                </a:cubicBezTo>
                <a:lnTo>
                  <a:pt x="15778" y="6025"/>
                </a:lnTo>
                <a:cubicBezTo>
                  <a:pt x="15771" y="5975"/>
                  <a:pt x="15764" y="5925"/>
                  <a:pt x="15756" y="5879"/>
                </a:cubicBezTo>
                <a:lnTo>
                  <a:pt x="15683" y="5854"/>
                </a:lnTo>
                <a:cubicBezTo>
                  <a:pt x="15634" y="5537"/>
                  <a:pt x="15731" y="5781"/>
                  <a:pt x="15683" y="5464"/>
                </a:cubicBezTo>
                <a:cubicBezTo>
                  <a:pt x="15707" y="5464"/>
                  <a:pt x="15731" y="5513"/>
                  <a:pt x="15756" y="5610"/>
                </a:cubicBezTo>
                <a:cubicBezTo>
                  <a:pt x="15780" y="5732"/>
                  <a:pt x="15780" y="5854"/>
                  <a:pt x="15805" y="6000"/>
                </a:cubicBezTo>
                <a:cubicBezTo>
                  <a:pt x="15780" y="5757"/>
                  <a:pt x="15805" y="5513"/>
                  <a:pt x="15731" y="5415"/>
                </a:cubicBezTo>
                <a:cubicBezTo>
                  <a:pt x="15707" y="5220"/>
                  <a:pt x="15780" y="5415"/>
                  <a:pt x="15756" y="5171"/>
                </a:cubicBezTo>
                <a:cubicBezTo>
                  <a:pt x="15683" y="4976"/>
                  <a:pt x="15634" y="4781"/>
                  <a:pt x="15585" y="4561"/>
                </a:cubicBezTo>
                <a:cubicBezTo>
                  <a:pt x="15561" y="4366"/>
                  <a:pt x="15512" y="4147"/>
                  <a:pt x="15439" y="3952"/>
                </a:cubicBezTo>
                <a:cubicBezTo>
                  <a:pt x="15341" y="3781"/>
                  <a:pt x="15292" y="3610"/>
                  <a:pt x="15244" y="3415"/>
                </a:cubicBezTo>
                <a:lnTo>
                  <a:pt x="15244" y="3415"/>
                </a:lnTo>
                <a:lnTo>
                  <a:pt x="15292" y="3464"/>
                </a:lnTo>
                <a:cubicBezTo>
                  <a:pt x="15268" y="3366"/>
                  <a:pt x="15244" y="3244"/>
                  <a:pt x="15195" y="3147"/>
                </a:cubicBezTo>
                <a:cubicBezTo>
                  <a:pt x="15170" y="3074"/>
                  <a:pt x="15146" y="3001"/>
                  <a:pt x="15122" y="2927"/>
                </a:cubicBezTo>
                <a:cubicBezTo>
                  <a:pt x="15073" y="2805"/>
                  <a:pt x="15049" y="2659"/>
                  <a:pt x="15000" y="2537"/>
                </a:cubicBezTo>
                <a:lnTo>
                  <a:pt x="15000" y="2537"/>
                </a:lnTo>
                <a:cubicBezTo>
                  <a:pt x="15028" y="2622"/>
                  <a:pt x="15040" y="2706"/>
                  <a:pt x="15026" y="2706"/>
                </a:cubicBezTo>
                <a:cubicBezTo>
                  <a:pt x="15016" y="2706"/>
                  <a:pt x="14992" y="2661"/>
                  <a:pt x="14951" y="2537"/>
                </a:cubicBezTo>
                <a:cubicBezTo>
                  <a:pt x="14780" y="1952"/>
                  <a:pt x="14658" y="1562"/>
                  <a:pt x="14561" y="1074"/>
                </a:cubicBezTo>
                <a:lnTo>
                  <a:pt x="14390" y="708"/>
                </a:lnTo>
                <a:cubicBezTo>
                  <a:pt x="14390" y="684"/>
                  <a:pt x="14390" y="659"/>
                  <a:pt x="14366" y="635"/>
                </a:cubicBezTo>
                <a:lnTo>
                  <a:pt x="13951" y="464"/>
                </a:lnTo>
                <a:lnTo>
                  <a:pt x="13658" y="342"/>
                </a:lnTo>
                <a:lnTo>
                  <a:pt x="13463" y="269"/>
                </a:lnTo>
                <a:lnTo>
                  <a:pt x="13366" y="220"/>
                </a:lnTo>
                <a:cubicBezTo>
                  <a:pt x="13292" y="196"/>
                  <a:pt x="13219" y="171"/>
                  <a:pt x="13122" y="147"/>
                </a:cubicBezTo>
                <a:lnTo>
                  <a:pt x="126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257"/>
          <p:cNvSpPr/>
          <p:nvPr/>
        </p:nvSpPr>
        <p:spPr>
          <a:xfrm>
            <a:off x="7336300" y="247265"/>
            <a:ext cx="611780" cy="433409"/>
          </a:xfrm>
          <a:custGeom>
            <a:avLst/>
            <a:gdLst/>
            <a:ahLst/>
            <a:cxnLst/>
            <a:rect l="l" t="t" r="r" b="b"/>
            <a:pathLst>
              <a:path w="14220" h="10074" extrusionOk="0">
                <a:moveTo>
                  <a:pt x="7706" y="4422"/>
                </a:moveTo>
                <a:lnTo>
                  <a:pt x="7683" y="4512"/>
                </a:lnTo>
                <a:lnTo>
                  <a:pt x="7708" y="4439"/>
                </a:lnTo>
                <a:cubicBezTo>
                  <a:pt x="7708" y="4431"/>
                  <a:pt x="7707" y="4426"/>
                  <a:pt x="7706" y="4422"/>
                </a:cubicBezTo>
                <a:close/>
                <a:moveTo>
                  <a:pt x="1891" y="4477"/>
                </a:moveTo>
                <a:cubicBezTo>
                  <a:pt x="1895" y="4477"/>
                  <a:pt x="1899" y="4480"/>
                  <a:pt x="1903" y="4488"/>
                </a:cubicBezTo>
                <a:lnTo>
                  <a:pt x="1746" y="4711"/>
                </a:lnTo>
                <a:lnTo>
                  <a:pt x="1746" y="4711"/>
                </a:lnTo>
                <a:cubicBezTo>
                  <a:pt x="1839" y="4577"/>
                  <a:pt x="1870" y="4477"/>
                  <a:pt x="1891" y="4477"/>
                </a:cubicBezTo>
                <a:close/>
                <a:moveTo>
                  <a:pt x="14195" y="6854"/>
                </a:moveTo>
                <a:cubicBezTo>
                  <a:pt x="14194" y="6863"/>
                  <a:pt x="14194" y="6872"/>
                  <a:pt x="14193" y="6882"/>
                </a:cubicBezTo>
                <a:lnTo>
                  <a:pt x="14193" y="6882"/>
                </a:lnTo>
                <a:cubicBezTo>
                  <a:pt x="14194" y="6873"/>
                  <a:pt x="14195" y="6863"/>
                  <a:pt x="14195" y="6854"/>
                </a:cubicBezTo>
                <a:close/>
                <a:moveTo>
                  <a:pt x="10125" y="7143"/>
                </a:moveTo>
                <a:cubicBezTo>
                  <a:pt x="10124" y="7144"/>
                  <a:pt x="10123" y="7145"/>
                  <a:pt x="10122" y="7146"/>
                </a:cubicBezTo>
                <a:cubicBezTo>
                  <a:pt x="10123" y="7145"/>
                  <a:pt x="10124" y="7144"/>
                  <a:pt x="10125" y="7143"/>
                </a:cubicBezTo>
                <a:close/>
                <a:moveTo>
                  <a:pt x="4317" y="0"/>
                </a:moveTo>
                <a:cubicBezTo>
                  <a:pt x="4220" y="25"/>
                  <a:pt x="4122" y="49"/>
                  <a:pt x="4000" y="49"/>
                </a:cubicBezTo>
                <a:lnTo>
                  <a:pt x="3903" y="73"/>
                </a:lnTo>
                <a:lnTo>
                  <a:pt x="3708" y="98"/>
                </a:lnTo>
                <a:cubicBezTo>
                  <a:pt x="3561" y="98"/>
                  <a:pt x="3439" y="146"/>
                  <a:pt x="3269" y="146"/>
                </a:cubicBezTo>
                <a:lnTo>
                  <a:pt x="3171" y="268"/>
                </a:lnTo>
                <a:lnTo>
                  <a:pt x="3195" y="195"/>
                </a:lnTo>
                <a:lnTo>
                  <a:pt x="3195" y="195"/>
                </a:lnTo>
                <a:cubicBezTo>
                  <a:pt x="3025" y="415"/>
                  <a:pt x="2781" y="659"/>
                  <a:pt x="2537" y="903"/>
                </a:cubicBezTo>
                <a:lnTo>
                  <a:pt x="1976" y="1585"/>
                </a:lnTo>
                <a:lnTo>
                  <a:pt x="1732" y="1854"/>
                </a:lnTo>
                <a:lnTo>
                  <a:pt x="1488" y="2146"/>
                </a:lnTo>
                <a:lnTo>
                  <a:pt x="1049" y="2683"/>
                </a:lnTo>
                <a:cubicBezTo>
                  <a:pt x="805" y="2976"/>
                  <a:pt x="586" y="3293"/>
                  <a:pt x="391" y="3634"/>
                </a:cubicBezTo>
                <a:lnTo>
                  <a:pt x="195" y="3805"/>
                </a:lnTo>
                <a:lnTo>
                  <a:pt x="25" y="3976"/>
                </a:lnTo>
                <a:lnTo>
                  <a:pt x="0" y="4049"/>
                </a:lnTo>
                <a:cubicBezTo>
                  <a:pt x="122" y="4268"/>
                  <a:pt x="293" y="4488"/>
                  <a:pt x="488" y="4683"/>
                </a:cubicBezTo>
                <a:cubicBezTo>
                  <a:pt x="693" y="4857"/>
                  <a:pt x="939" y="4999"/>
                  <a:pt x="1193" y="4999"/>
                </a:cubicBezTo>
                <a:cubicBezTo>
                  <a:pt x="1332" y="4999"/>
                  <a:pt x="1472" y="4957"/>
                  <a:pt x="1610" y="4854"/>
                </a:cubicBezTo>
                <a:lnTo>
                  <a:pt x="1634" y="4878"/>
                </a:lnTo>
                <a:lnTo>
                  <a:pt x="1683" y="4805"/>
                </a:lnTo>
                <a:lnTo>
                  <a:pt x="1732" y="4732"/>
                </a:lnTo>
                <a:cubicBezTo>
                  <a:pt x="1785" y="4670"/>
                  <a:pt x="1809" y="4646"/>
                  <a:pt x="1817" y="4646"/>
                </a:cubicBezTo>
                <a:cubicBezTo>
                  <a:pt x="1832" y="4646"/>
                  <a:pt x="1796" y="4718"/>
                  <a:pt x="1781" y="4780"/>
                </a:cubicBezTo>
                <a:cubicBezTo>
                  <a:pt x="1830" y="4707"/>
                  <a:pt x="1878" y="4634"/>
                  <a:pt x="1927" y="4585"/>
                </a:cubicBezTo>
                <a:cubicBezTo>
                  <a:pt x="1927" y="4570"/>
                  <a:pt x="1925" y="4564"/>
                  <a:pt x="1921" y="4564"/>
                </a:cubicBezTo>
                <a:cubicBezTo>
                  <a:pt x="1912" y="4564"/>
                  <a:pt x="1895" y="4593"/>
                  <a:pt x="1878" y="4610"/>
                </a:cubicBezTo>
                <a:cubicBezTo>
                  <a:pt x="1927" y="4488"/>
                  <a:pt x="2000" y="4366"/>
                  <a:pt x="2073" y="4244"/>
                </a:cubicBezTo>
                <a:cubicBezTo>
                  <a:pt x="2138" y="4169"/>
                  <a:pt x="2160" y="4165"/>
                  <a:pt x="2178" y="4165"/>
                </a:cubicBezTo>
                <a:cubicBezTo>
                  <a:pt x="2181" y="4165"/>
                  <a:pt x="2184" y="4165"/>
                  <a:pt x="2186" y="4165"/>
                </a:cubicBezTo>
                <a:cubicBezTo>
                  <a:pt x="2208" y="4165"/>
                  <a:pt x="2232" y="4159"/>
                  <a:pt x="2317" y="4049"/>
                </a:cubicBezTo>
                <a:lnTo>
                  <a:pt x="2488" y="3805"/>
                </a:lnTo>
                <a:lnTo>
                  <a:pt x="2586" y="3683"/>
                </a:lnTo>
                <a:lnTo>
                  <a:pt x="2634" y="3610"/>
                </a:lnTo>
                <a:lnTo>
                  <a:pt x="2683" y="3585"/>
                </a:lnTo>
                <a:lnTo>
                  <a:pt x="2756" y="3561"/>
                </a:lnTo>
                <a:cubicBezTo>
                  <a:pt x="2781" y="3537"/>
                  <a:pt x="2781" y="3537"/>
                  <a:pt x="2805" y="3537"/>
                </a:cubicBezTo>
                <a:lnTo>
                  <a:pt x="2805" y="3561"/>
                </a:lnTo>
                <a:lnTo>
                  <a:pt x="2781" y="3585"/>
                </a:lnTo>
                <a:cubicBezTo>
                  <a:pt x="2789" y="3577"/>
                  <a:pt x="2792" y="3575"/>
                  <a:pt x="2793" y="3575"/>
                </a:cubicBezTo>
                <a:cubicBezTo>
                  <a:pt x="2794" y="3575"/>
                  <a:pt x="2789" y="3585"/>
                  <a:pt x="2805" y="3585"/>
                </a:cubicBezTo>
                <a:cubicBezTo>
                  <a:pt x="2805" y="3634"/>
                  <a:pt x="2756" y="3683"/>
                  <a:pt x="2756" y="3707"/>
                </a:cubicBezTo>
                <a:lnTo>
                  <a:pt x="2756" y="3707"/>
                </a:lnTo>
                <a:cubicBezTo>
                  <a:pt x="2756" y="3707"/>
                  <a:pt x="2756" y="3683"/>
                  <a:pt x="2781" y="3683"/>
                </a:cubicBezTo>
                <a:lnTo>
                  <a:pt x="2781" y="3707"/>
                </a:lnTo>
                <a:cubicBezTo>
                  <a:pt x="2756" y="3927"/>
                  <a:pt x="2756" y="4098"/>
                  <a:pt x="2756" y="4098"/>
                </a:cubicBezTo>
                <a:lnTo>
                  <a:pt x="2830" y="4146"/>
                </a:lnTo>
                <a:cubicBezTo>
                  <a:pt x="2781" y="5024"/>
                  <a:pt x="2732" y="4439"/>
                  <a:pt x="2708" y="5244"/>
                </a:cubicBezTo>
                <a:cubicBezTo>
                  <a:pt x="2732" y="5341"/>
                  <a:pt x="2732" y="5439"/>
                  <a:pt x="2732" y="5537"/>
                </a:cubicBezTo>
                <a:cubicBezTo>
                  <a:pt x="2732" y="5659"/>
                  <a:pt x="2732" y="5805"/>
                  <a:pt x="2708" y="5951"/>
                </a:cubicBezTo>
                <a:cubicBezTo>
                  <a:pt x="2805" y="6049"/>
                  <a:pt x="2927" y="6146"/>
                  <a:pt x="3000" y="6171"/>
                </a:cubicBezTo>
                <a:cubicBezTo>
                  <a:pt x="3000" y="6171"/>
                  <a:pt x="3098" y="6293"/>
                  <a:pt x="3073" y="6293"/>
                </a:cubicBezTo>
                <a:cubicBezTo>
                  <a:pt x="3147" y="6293"/>
                  <a:pt x="3220" y="6390"/>
                  <a:pt x="3317" y="6463"/>
                </a:cubicBezTo>
                <a:cubicBezTo>
                  <a:pt x="3342" y="6463"/>
                  <a:pt x="3317" y="6415"/>
                  <a:pt x="3293" y="6390"/>
                </a:cubicBezTo>
                <a:lnTo>
                  <a:pt x="3293" y="6390"/>
                </a:lnTo>
                <a:lnTo>
                  <a:pt x="3366" y="6463"/>
                </a:lnTo>
                <a:lnTo>
                  <a:pt x="3464" y="6537"/>
                </a:lnTo>
                <a:cubicBezTo>
                  <a:pt x="3511" y="6584"/>
                  <a:pt x="3528" y="6611"/>
                  <a:pt x="3514" y="6611"/>
                </a:cubicBezTo>
                <a:cubicBezTo>
                  <a:pt x="3506" y="6611"/>
                  <a:pt x="3490" y="6603"/>
                  <a:pt x="3464" y="6585"/>
                </a:cubicBezTo>
                <a:lnTo>
                  <a:pt x="3464" y="6585"/>
                </a:lnTo>
                <a:cubicBezTo>
                  <a:pt x="3537" y="6634"/>
                  <a:pt x="3634" y="6683"/>
                  <a:pt x="3756" y="6756"/>
                </a:cubicBezTo>
                <a:lnTo>
                  <a:pt x="4269" y="7122"/>
                </a:lnTo>
                <a:cubicBezTo>
                  <a:pt x="4488" y="7024"/>
                  <a:pt x="4732" y="6878"/>
                  <a:pt x="5000" y="6732"/>
                </a:cubicBezTo>
                <a:cubicBezTo>
                  <a:pt x="5293" y="6537"/>
                  <a:pt x="5586" y="6317"/>
                  <a:pt x="5854" y="6098"/>
                </a:cubicBezTo>
                <a:cubicBezTo>
                  <a:pt x="6000" y="5976"/>
                  <a:pt x="6171" y="5854"/>
                  <a:pt x="6293" y="5732"/>
                </a:cubicBezTo>
                <a:lnTo>
                  <a:pt x="6708" y="5341"/>
                </a:lnTo>
                <a:lnTo>
                  <a:pt x="7147" y="4951"/>
                </a:lnTo>
                <a:cubicBezTo>
                  <a:pt x="7268" y="4829"/>
                  <a:pt x="7390" y="4732"/>
                  <a:pt x="7512" y="4634"/>
                </a:cubicBezTo>
                <a:lnTo>
                  <a:pt x="7683" y="4488"/>
                </a:lnTo>
                <a:cubicBezTo>
                  <a:pt x="7683" y="4439"/>
                  <a:pt x="7683" y="4463"/>
                  <a:pt x="7659" y="4390"/>
                </a:cubicBezTo>
                <a:cubicBezTo>
                  <a:pt x="7647" y="4366"/>
                  <a:pt x="7653" y="4366"/>
                  <a:pt x="7662" y="4366"/>
                </a:cubicBezTo>
                <a:cubicBezTo>
                  <a:pt x="7671" y="4366"/>
                  <a:pt x="7683" y="4366"/>
                  <a:pt x="7683" y="4341"/>
                </a:cubicBezTo>
                <a:cubicBezTo>
                  <a:pt x="7683" y="4423"/>
                  <a:pt x="7700" y="4402"/>
                  <a:pt x="7706" y="4422"/>
                </a:cubicBezTo>
                <a:lnTo>
                  <a:pt x="7706" y="4422"/>
                </a:lnTo>
                <a:lnTo>
                  <a:pt x="7708" y="4415"/>
                </a:lnTo>
                <a:lnTo>
                  <a:pt x="7708" y="4463"/>
                </a:lnTo>
                <a:cubicBezTo>
                  <a:pt x="7732" y="4463"/>
                  <a:pt x="7732" y="4439"/>
                  <a:pt x="7756" y="4415"/>
                </a:cubicBezTo>
                <a:cubicBezTo>
                  <a:pt x="7781" y="4415"/>
                  <a:pt x="7756" y="4415"/>
                  <a:pt x="7756" y="4463"/>
                </a:cubicBezTo>
                <a:lnTo>
                  <a:pt x="7805" y="4463"/>
                </a:lnTo>
                <a:cubicBezTo>
                  <a:pt x="7800" y="4469"/>
                  <a:pt x="7799" y="4470"/>
                  <a:pt x="7801" y="4470"/>
                </a:cubicBezTo>
                <a:cubicBezTo>
                  <a:pt x="7807" y="4470"/>
                  <a:pt x="7835" y="4456"/>
                  <a:pt x="7858" y="4456"/>
                </a:cubicBezTo>
                <a:cubicBezTo>
                  <a:pt x="7866" y="4456"/>
                  <a:pt x="7873" y="4458"/>
                  <a:pt x="7878" y="4463"/>
                </a:cubicBezTo>
                <a:cubicBezTo>
                  <a:pt x="7878" y="4476"/>
                  <a:pt x="7872" y="4476"/>
                  <a:pt x="7869" y="4476"/>
                </a:cubicBezTo>
                <a:cubicBezTo>
                  <a:pt x="7866" y="4476"/>
                  <a:pt x="7866" y="4476"/>
                  <a:pt x="7878" y="4488"/>
                </a:cubicBezTo>
                <a:cubicBezTo>
                  <a:pt x="7878" y="4512"/>
                  <a:pt x="7878" y="4537"/>
                  <a:pt x="7878" y="4537"/>
                </a:cubicBezTo>
                <a:cubicBezTo>
                  <a:pt x="7878" y="4537"/>
                  <a:pt x="7878" y="4561"/>
                  <a:pt x="7878" y="4561"/>
                </a:cubicBezTo>
                <a:lnTo>
                  <a:pt x="7878" y="4707"/>
                </a:lnTo>
                <a:cubicBezTo>
                  <a:pt x="7878" y="4747"/>
                  <a:pt x="7878" y="4818"/>
                  <a:pt x="7904" y="4818"/>
                </a:cubicBezTo>
                <a:cubicBezTo>
                  <a:pt x="7910" y="4818"/>
                  <a:pt x="7918" y="4814"/>
                  <a:pt x="7927" y="4805"/>
                </a:cubicBezTo>
                <a:lnTo>
                  <a:pt x="7927" y="4805"/>
                </a:lnTo>
                <a:cubicBezTo>
                  <a:pt x="7890" y="4842"/>
                  <a:pt x="7838" y="5038"/>
                  <a:pt x="7816" y="5038"/>
                </a:cubicBezTo>
                <a:cubicBezTo>
                  <a:pt x="7809" y="5038"/>
                  <a:pt x="7805" y="5021"/>
                  <a:pt x="7805" y="4976"/>
                </a:cubicBezTo>
                <a:cubicBezTo>
                  <a:pt x="7781" y="5073"/>
                  <a:pt x="7781" y="5171"/>
                  <a:pt x="7756" y="5293"/>
                </a:cubicBezTo>
                <a:lnTo>
                  <a:pt x="7805" y="5146"/>
                </a:lnTo>
                <a:lnTo>
                  <a:pt x="7805" y="5146"/>
                </a:lnTo>
                <a:cubicBezTo>
                  <a:pt x="7732" y="5415"/>
                  <a:pt x="7708" y="5683"/>
                  <a:pt x="7683" y="5976"/>
                </a:cubicBezTo>
                <a:lnTo>
                  <a:pt x="7732" y="5829"/>
                </a:lnTo>
                <a:lnTo>
                  <a:pt x="7732" y="5829"/>
                </a:lnTo>
                <a:cubicBezTo>
                  <a:pt x="7732" y="6024"/>
                  <a:pt x="7683" y="6195"/>
                  <a:pt x="7586" y="6341"/>
                </a:cubicBezTo>
                <a:lnTo>
                  <a:pt x="7610" y="6098"/>
                </a:lnTo>
                <a:lnTo>
                  <a:pt x="7610" y="6098"/>
                </a:lnTo>
                <a:cubicBezTo>
                  <a:pt x="7537" y="6415"/>
                  <a:pt x="7488" y="6732"/>
                  <a:pt x="7464" y="7049"/>
                </a:cubicBezTo>
                <a:lnTo>
                  <a:pt x="7488" y="6951"/>
                </a:lnTo>
                <a:lnTo>
                  <a:pt x="7488" y="6951"/>
                </a:lnTo>
                <a:cubicBezTo>
                  <a:pt x="7488" y="7040"/>
                  <a:pt x="7470" y="7237"/>
                  <a:pt x="7445" y="7493"/>
                </a:cubicBezTo>
                <a:lnTo>
                  <a:pt x="7445" y="7493"/>
                </a:lnTo>
                <a:cubicBezTo>
                  <a:pt x="7435" y="7507"/>
                  <a:pt x="7425" y="7522"/>
                  <a:pt x="7415" y="7537"/>
                </a:cubicBezTo>
                <a:lnTo>
                  <a:pt x="7440" y="7546"/>
                </a:lnTo>
                <a:lnTo>
                  <a:pt x="7440" y="7546"/>
                </a:lnTo>
                <a:cubicBezTo>
                  <a:pt x="7425" y="7698"/>
                  <a:pt x="7408" y="7869"/>
                  <a:pt x="7390" y="8049"/>
                </a:cubicBezTo>
                <a:lnTo>
                  <a:pt x="9073" y="8683"/>
                </a:lnTo>
                <a:cubicBezTo>
                  <a:pt x="9488" y="8024"/>
                  <a:pt x="9976" y="7268"/>
                  <a:pt x="10098" y="7073"/>
                </a:cubicBezTo>
                <a:lnTo>
                  <a:pt x="10098" y="7073"/>
                </a:lnTo>
                <a:lnTo>
                  <a:pt x="9951" y="7171"/>
                </a:lnTo>
                <a:lnTo>
                  <a:pt x="9951" y="7171"/>
                </a:lnTo>
                <a:lnTo>
                  <a:pt x="10119" y="6907"/>
                </a:lnTo>
                <a:lnTo>
                  <a:pt x="10119" y="6907"/>
                </a:lnTo>
                <a:cubicBezTo>
                  <a:pt x="10103" y="6944"/>
                  <a:pt x="10142" y="7109"/>
                  <a:pt x="10125" y="7143"/>
                </a:cubicBezTo>
                <a:lnTo>
                  <a:pt x="10125" y="7143"/>
                </a:lnTo>
                <a:cubicBezTo>
                  <a:pt x="10417" y="6730"/>
                  <a:pt x="10757" y="6365"/>
                  <a:pt x="11098" y="6000"/>
                </a:cubicBezTo>
                <a:cubicBezTo>
                  <a:pt x="11220" y="5878"/>
                  <a:pt x="11342" y="5756"/>
                  <a:pt x="11464" y="5659"/>
                </a:cubicBezTo>
                <a:lnTo>
                  <a:pt x="11659" y="5488"/>
                </a:lnTo>
                <a:cubicBezTo>
                  <a:pt x="11707" y="5463"/>
                  <a:pt x="11732" y="5439"/>
                  <a:pt x="11781" y="5415"/>
                </a:cubicBezTo>
                <a:lnTo>
                  <a:pt x="11829" y="5366"/>
                </a:lnTo>
                <a:cubicBezTo>
                  <a:pt x="11903" y="5293"/>
                  <a:pt x="12000" y="5244"/>
                  <a:pt x="12098" y="5195"/>
                </a:cubicBezTo>
                <a:cubicBezTo>
                  <a:pt x="12122" y="5195"/>
                  <a:pt x="12171" y="5171"/>
                  <a:pt x="12195" y="5171"/>
                </a:cubicBezTo>
                <a:lnTo>
                  <a:pt x="12268" y="5171"/>
                </a:lnTo>
                <a:lnTo>
                  <a:pt x="12268" y="5293"/>
                </a:lnTo>
                <a:cubicBezTo>
                  <a:pt x="12244" y="5415"/>
                  <a:pt x="12195" y="5415"/>
                  <a:pt x="12195" y="5415"/>
                </a:cubicBezTo>
                <a:cubicBezTo>
                  <a:pt x="12195" y="5427"/>
                  <a:pt x="12201" y="5433"/>
                  <a:pt x="12207" y="5433"/>
                </a:cubicBezTo>
                <a:cubicBezTo>
                  <a:pt x="12214" y="5433"/>
                  <a:pt x="12220" y="5427"/>
                  <a:pt x="12220" y="5415"/>
                </a:cubicBezTo>
                <a:cubicBezTo>
                  <a:pt x="12244" y="5415"/>
                  <a:pt x="12244" y="5415"/>
                  <a:pt x="12244" y="5439"/>
                </a:cubicBezTo>
                <a:cubicBezTo>
                  <a:pt x="12244" y="5488"/>
                  <a:pt x="12195" y="5488"/>
                  <a:pt x="12195" y="5488"/>
                </a:cubicBezTo>
                <a:cubicBezTo>
                  <a:pt x="12195" y="5488"/>
                  <a:pt x="12195" y="5519"/>
                  <a:pt x="12208" y="5519"/>
                </a:cubicBezTo>
                <a:cubicBezTo>
                  <a:pt x="12211" y="5519"/>
                  <a:pt x="12215" y="5517"/>
                  <a:pt x="12220" y="5512"/>
                </a:cubicBezTo>
                <a:cubicBezTo>
                  <a:pt x="12244" y="5512"/>
                  <a:pt x="12293" y="5439"/>
                  <a:pt x="12342" y="5390"/>
                </a:cubicBezTo>
                <a:lnTo>
                  <a:pt x="12342" y="5512"/>
                </a:lnTo>
                <a:lnTo>
                  <a:pt x="12293" y="5512"/>
                </a:lnTo>
                <a:cubicBezTo>
                  <a:pt x="12293" y="5512"/>
                  <a:pt x="12317" y="5512"/>
                  <a:pt x="12366" y="5537"/>
                </a:cubicBezTo>
                <a:cubicBezTo>
                  <a:pt x="12366" y="5561"/>
                  <a:pt x="12390" y="5561"/>
                  <a:pt x="12390" y="5585"/>
                </a:cubicBezTo>
                <a:cubicBezTo>
                  <a:pt x="12390" y="5610"/>
                  <a:pt x="12390" y="5610"/>
                  <a:pt x="12390" y="5634"/>
                </a:cubicBezTo>
                <a:lnTo>
                  <a:pt x="12390" y="5707"/>
                </a:lnTo>
                <a:cubicBezTo>
                  <a:pt x="12390" y="5976"/>
                  <a:pt x="12390" y="6268"/>
                  <a:pt x="12366" y="6561"/>
                </a:cubicBezTo>
                <a:cubicBezTo>
                  <a:pt x="12366" y="6707"/>
                  <a:pt x="12342" y="6854"/>
                  <a:pt x="12342" y="7000"/>
                </a:cubicBezTo>
                <a:lnTo>
                  <a:pt x="12293" y="7439"/>
                </a:lnTo>
                <a:cubicBezTo>
                  <a:pt x="12268" y="7439"/>
                  <a:pt x="12244" y="7293"/>
                  <a:pt x="12244" y="7171"/>
                </a:cubicBezTo>
                <a:cubicBezTo>
                  <a:pt x="12244" y="7268"/>
                  <a:pt x="12244" y="7341"/>
                  <a:pt x="12220" y="7439"/>
                </a:cubicBezTo>
                <a:cubicBezTo>
                  <a:pt x="12227" y="7415"/>
                  <a:pt x="12233" y="7406"/>
                  <a:pt x="12236" y="7406"/>
                </a:cubicBezTo>
                <a:cubicBezTo>
                  <a:pt x="12252" y="7406"/>
                  <a:pt x="12231" y="7601"/>
                  <a:pt x="12238" y="7601"/>
                </a:cubicBezTo>
                <a:cubicBezTo>
                  <a:pt x="12239" y="7601"/>
                  <a:pt x="12241" y="7596"/>
                  <a:pt x="12244" y="7585"/>
                </a:cubicBezTo>
                <a:lnTo>
                  <a:pt x="12244" y="7585"/>
                </a:lnTo>
                <a:cubicBezTo>
                  <a:pt x="12317" y="8000"/>
                  <a:pt x="12171" y="8561"/>
                  <a:pt x="12220" y="8951"/>
                </a:cubicBezTo>
                <a:lnTo>
                  <a:pt x="13073" y="9415"/>
                </a:lnTo>
                <a:cubicBezTo>
                  <a:pt x="13342" y="9585"/>
                  <a:pt x="13634" y="9707"/>
                  <a:pt x="13927" y="9829"/>
                </a:cubicBezTo>
                <a:cubicBezTo>
                  <a:pt x="13927" y="9902"/>
                  <a:pt x="13927" y="10000"/>
                  <a:pt x="13902" y="10073"/>
                </a:cubicBezTo>
                <a:cubicBezTo>
                  <a:pt x="13951" y="9951"/>
                  <a:pt x="13951" y="9829"/>
                  <a:pt x="13951" y="9732"/>
                </a:cubicBezTo>
                <a:lnTo>
                  <a:pt x="13878" y="9707"/>
                </a:lnTo>
                <a:cubicBezTo>
                  <a:pt x="13878" y="9439"/>
                  <a:pt x="13927" y="9634"/>
                  <a:pt x="13927" y="9390"/>
                </a:cubicBezTo>
                <a:cubicBezTo>
                  <a:pt x="13976" y="9390"/>
                  <a:pt x="13976" y="9610"/>
                  <a:pt x="13976" y="9829"/>
                </a:cubicBezTo>
                <a:cubicBezTo>
                  <a:pt x="14000" y="9683"/>
                  <a:pt x="14000" y="9512"/>
                  <a:pt x="13976" y="9366"/>
                </a:cubicBezTo>
                <a:cubicBezTo>
                  <a:pt x="13985" y="9299"/>
                  <a:pt x="13995" y="9288"/>
                  <a:pt x="14006" y="9288"/>
                </a:cubicBezTo>
                <a:cubicBezTo>
                  <a:pt x="14011" y="9288"/>
                  <a:pt x="14016" y="9290"/>
                  <a:pt x="14022" y="9290"/>
                </a:cubicBezTo>
                <a:cubicBezTo>
                  <a:pt x="14036" y="9290"/>
                  <a:pt x="14052" y="9278"/>
                  <a:pt x="14073" y="9195"/>
                </a:cubicBezTo>
                <a:cubicBezTo>
                  <a:pt x="14049" y="9000"/>
                  <a:pt x="14049" y="8829"/>
                  <a:pt x="14073" y="8634"/>
                </a:cubicBezTo>
                <a:cubicBezTo>
                  <a:pt x="14146" y="8195"/>
                  <a:pt x="14049" y="7951"/>
                  <a:pt x="14122" y="7537"/>
                </a:cubicBezTo>
                <a:lnTo>
                  <a:pt x="14122" y="7537"/>
                </a:lnTo>
                <a:lnTo>
                  <a:pt x="14122" y="7585"/>
                </a:lnTo>
                <a:cubicBezTo>
                  <a:pt x="14169" y="7444"/>
                  <a:pt x="14171" y="7165"/>
                  <a:pt x="14193" y="6882"/>
                </a:cubicBezTo>
                <a:lnTo>
                  <a:pt x="14193" y="6882"/>
                </a:lnTo>
                <a:cubicBezTo>
                  <a:pt x="14188" y="6910"/>
                  <a:pt x="14177" y="6934"/>
                  <a:pt x="14167" y="6934"/>
                </a:cubicBezTo>
                <a:cubicBezTo>
                  <a:pt x="14156" y="6934"/>
                  <a:pt x="14146" y="6906"/>
                  <a:pt x="14146" y="6829"/>
                </a:cubicBezTo>
                <a:cubicBezTo>
                  <a:pt x="14195" y="6537"/>
                  <a:pt x="14171" y="6293"/>
                  <a:pt x="14220" y="6073"/>
                </a:cubicBezTo>
                <a:lnTo>
                  <a:pt x="14171" y="5829"/>
                </a:lnTo>
                <a:lnTo>
                  <a:pt x="14171" y="5561"/>
                </a:lnTo>
                <a:cubicBezTo>
                  <a:pt x="14171" y="5366"/>
                  <a:pt x="14171" y="5195"/>
                  <a:pt x="14146" y="5024"/>
                </a:cubicBezTo>
                <a:cubicBezTo>
                  <a:pt x="14098" y="4634"/>
                  <a:pt x="14049" y="4171"/>
                  <a:pt x="13976" y="3659"/>
                </a:cubicBezTo>
                <a:lnTo>
                  <a:pt x="13317" y="3244"/>
                </a:lnTo>
                <a:cubicBezTo>
                  <a:pt x="13220" y="3171"/>
                  <a:pt x="13098" y="3122"/>
                  <a:pt x="12976" y="3049"/>
                </a:cubicBezTo>
                <a:lnTo>
                  <a:pt x="12537" y="2829"/>
                </a:lnTo>
                <a:cubicBezTo>
                  <a:pt x="12244" y="2927"/>
                  <a:pt x="11976" y="3073"/>
                  <a:pt x="11683" y="3195"/>
                </a:cubicBezTo>
                <a:cubicBezTo>
                  <a:pt x="11537" y="3268"/>
                  <a:pt x="11390" y="3341"/>
                  <a:pt x="11268" y="3439"/>
                </a:cubicBezTo>
                <a:lnTo>
                  <a:pt x="11049" y="3561"/>
                </a:lnTo>
                <a:cubicBezTo>
                  <a:pt x="10976" y="3585"/>
                  <a:pt x="10903" y="3659"/>
                  <a:pt x="10829" y="3683"/>
                </a:cubicBezTo>
                <a:lnTo>
                  <a:pt x="10610" y="3829"/>
                </a:lnTo>
                <a:lnTo>
                  <a:pt x="10488" y="3951"/>
                </a:lnTo>
                <a:lnTo>
                  <a:pt x="10244" y="4122"/>
                </a:lnTo>
                <a:cubicBezTo>
                  <a:pt x="10098" y="4268"/>
                  <a:pt x="9951" y="4390"/>
                  <a:pt x="9829" y="4512"/>
                </a:cubicBezTo>
                <a:cubicBezTo>
                  <a:pt x="9812" y="4530"/>
                  <a:pt x="9794" y="4548"/>
                  <a:pt x="9776" y="4565"/>
                </a:cubicBezTo>
                <a:lnTo>
                  <a:pt x="9776" y="4565"/>
                </a:lnTo>
                <a:cubicBezTo>
                  <a:pt x="9804" y="4117"/>
                  <a:pt x="9797" y="3672"/>
                  <a:pt x="9756" y="3244"/>
                </a:cubicBezTo>
                <a:cubicBezTo>
                  <a:pt x="9781" y="3122"/>
                  <a:pt x="9781" y="3000"/>
                  <a:pt x="9756" y="2878"/>
                </a:cubicBezTo>
                <a:cubicBezTo>
                  <a:pt x="9756" y="2756"/>
                  <a:pt x="9732" y="2634"/>
                  <a:pt x="9707" y="2512"/>
                </a:cubicBezTo>
                <a:lnTo>
                  <a:pt x="9317" y="2171"/>
                </a:lnTo>
                <a:lnTo>
                  <a:pt x="9317" y="2171"/>
                </a:lnTo>
                <a:cubicBezTo>
                  <a:pt x="9366" y="2244"/>
                  <a:pt x="9390" y="2268"/>
                  <a:pt x="9366" y="2268"/>
                </a:cubicBezTo>
                <a:cubicBezTo>
                  <a:pt x="9342" y="2268"/>
                  <a:pt x="9317" y="2244"/>
                  <a:pt x="9268" y="2220"/>
                </a:cubicBezTo>
                <a:lnTo>
                  <a:pt x="9098" y="2049"/>
                </a:lnTo>
                <a:cubicBezTo>
                  <a:pt x="8927" y="1976"/>
                  <a:pt x="8927" y="2000"/>
                  <a:pt x="8903" y="1976"/>
                </a:cubicBezTo>
                <a:cubicBezTo>
                  <a:pt x="8878" y="1976"/>
                  <a:pt x="8854" y="1976"/>
                  <a:pt x="8805" y="1951"/>
                </a:cubicBezTo>
                <a:lnTo>
                  <a:pt x="8683" y="1927"/>
                </a:lnTo>
                <a:lnTo>
                  <a:pt x="8464" y="1829"/>
                </a:lnTo>
                <a:lnTo>
                  <a:pt x="8366" y="1805"/>
                </a:lnTo>
                <a:cubicBezTo>
                  <a:pt x="8220" y="1854"/>
                  <a:pt x="8049" y="1927"/>
                  <a:pt x="7829" y="2000"/>
                </a:cubicBezTo>
                <a:lnTo>
                  <a:pt x="7683" y="2073"/>
                </a:lnTo>
                <a:lnTo>
                  <a:pt x="7488" y="2171"/>
                </a:lnTo>
                <a:lnTo>
                  <a:pt x="7122" y="2366"/>
                </a:lnTo>
                <a:cubicBezTo>
                  <a:pt x="6878" y="2537"/>
                  <a:pt x="6586" y="2707"/>
                  <a:pt x="6342" y="2927"/>
                </a:cubicBezTo>
                <a:cubicBezTo>
                  <a:pt x="6171" y="3073"/>
                  <a:pt x="6000" y="3220"/>
                  <a:pt x="5829" y="3366"/>
                </a:cubicBezTo>
                <a:lnTo>
                  <a:pt x="5342" y="3805"/>
                </a:lnTo>
                <a:cubicBezTo>
                  <a:pt x="5220" y="3902"/>
                  <a:pt x="5244" y="3902"/>
                  <a:pt x="5195" y="3927"/>
                </a:cubicBezTo>
                <a:lnTo>
                  <a:pt x="5147" y="3976"/>
                </a:lnTo>
                <a:cubicBezTo>
                  <a:pt x="5073" y="4049"/>
                  <a:pt x="5000" y="4098"/>
                  <a:pt x="4927" y="4122"/>
                </a:cubicBezTo>
                <a:cubicBezTo>
                  <a:pt x="4903" y="4146"/>
                  <a:pt x="4854" y="4171"/>
                  <a:pt x="4805" y="4171"/>
                </a:cubicBezTo>
                <a:lnTo>
                  <a:pt x="4781" y="4195"/>
                </a:lnTo>
                <a:cubicBezTo>
                  <a:pt x="4781" y="4171"/>
                  <a:pt x="4781" y="4146"/>
                  <a:pt x="4781" y="4122"/>
                </a:cubicBezTo>
                <a:cubicBezTo>
                  <a:pt x="4781" y="4098"/>
                  <a:pt x="4781" y="4049"/>
                  <a:pt x="4781" y="4000"/>
                </a:cubicBezTo>
                <a:lnTo>
                  <a:pt x="4781" y="3976"/>
                </a:lnTo>
                <a:cubicBezTo>
                  <a:pt x="4781" y="3951"/>
                  <a:pt x="4781" y="3927"/>
                  <a:pt x="4781" y="3902"/>
                </a:cubicBezTo>
                <a:lnTo>
                  <a:pt x="4781" y="3756"/>
                </a:lnTo>
                <a:cubicBezTo>
                  <a:pt x="4781" y="3512"/>
                  <a:pt x="4830" y="3293"/>
                  <a:pt x="4830" y="3049"/>
                </a:cubicBezTo>
                <a:cubicBezTo>
                  <a:pt x="4854" y="2805"/>
                  <a:pt x="4878" y="2537"/>
                  <a:pt x="4903" y="2293"/>
                </a:cubicBezTo>
                <a:cubicBezTo>
                  <a:pt x="4951" y="1781"/>
                  <a:pt x="4976" y="1293"/>
                  <a:pt x="5025" y="829"/>
                </a:cubicBezTo>
                <a:lnTo>
                  <a:pt x="4781" y="610"/>
                </a:lnTo>
                <a:lnTo>
                  <a:pt x="4756" y="585"/>
                </a:lnTo>
                <a:lnTo>
                  <a:pt x="4756" y="561"/>
                </a:lnTo>
                <a:lnTo>
                  <a:pt x="4732" y="537"/>
                </a:lnTo>
                <a:lnTo>
                  <a:pt x="4683" y="464"/>
                </a:lnTo>
                <a:lnTo>
                  <a:pt x="4561" y="342"/>
                </a:lnTo>
                <a:lnTo>
                  <a:pt x="4561" y="342"/>
                </a:lnTo>
                <a:cubicBezTo>
                  <a:pt x="4391" y="195"/>
                  <a:pt x="4439" y="146"/>
                  <a:pt x="4342" y="49"/>
                </a:cubicBezTo>
                <a:lnTo>
                  <a:pt x="431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257"/>
          <p:cNvSpPr/>
          <p:nvPr/>
        </p:nvSpPr>
        <p:spPr>
          <a:xfrm>
            <a:off x="8070898" y="-264450"/>
            <a:ext cx="706214" cy="477464"/>
          </a:xfrm>
          <a:custGeom>
            <a:avLst/>
            <a:gdLst/>
            <a:ahLst/>
            <a:cxnLst/>
            <a:rect l="l" t="t" r="r" b="b"/>
            <a:pathLst>
              <a:path w="16415" h="11098" extrusionOk="0">
                <a:moveTo>
                  <a:pt x="14537" y="2268"/>
                </a:moveTo>
                <a:cubicBezTo>
                  <a:pt x="14546" y="2287"/>
                  <a:pt x="14555" y="2306"/>
                  <a:pt x="14564" y="2325"/>
                </a:cubicBezTo>
                <a:lnTo>
                  <a:pt x="14564" y="2325"/>
                </a:lnTo>
                <a:cubicBezTo>
                  <a:pt x="14559" y="2307"/>
                  <a:pt x="14549" y="2287"/>
                  <a:pt x="14537" y="2268"/>
                </a:cubicBezTo>
                <a:close/>
                <a:moveTo>
                  <a:pt x="11890" y="6000"/>
                </a:moveTo>
                <a:lnTo>
                  <a:pt x="11890" y="6000"/>
                </a:lnTo>
                <a:cubicBezTo>
                  <a:pt x="11886" y="6017"/>
                  <a:pt x="11882" y="6034"/>
                  <a:pt x="11878" y="6049"/>
                </a:cubicBezTo>
                <a:cubicBezTo>
                  <a:pt x="11887" y="6040"/>
                  <a:pt x="11891" y="6022"/>
                  <a:pt x="11890" y="6000"/>
                </a:cubicBezTo>
                <a:close/>
                <a:moveTo>
                  <a:pt x="6388" y="9388"/>
                </a:moveTo>
                <a:lnTo>
                  <a:pt x="6388" y="9388"/>
                </a:lnTo>
                <a:cubicBezTo>
                  <a:pt x="6383" y="9395"/>
                  <a:pt x="6380" y="9400"/>
                  <a:pt x="6381" y="9400"/>
                </a:cubicBezTo>
                <a:cubicBezTo>
                  <a:pt x="6381" y="9400"/>
                  <a:pt x="6384" y="9397"/>
                  <a:pt x="6391" y="9390"/>
                </a:cubicBezTo>
                <a:cubicBezTo>
                  <a:pt x="6391" y="9390"/>
                  <a:pt x="6390" y="9389"/>
                  <a:pt x="6388" y="9388"/>
                </a:cubicBezTo>
                <a:close/>
                <a:moveTo>
                  <a:pt x="13000" y="0"/>
                </a:moveTo>
                <a:lnTo>
                  <a:pt x="12171" y="49"/>
                </a:lnTo>
                <a:cubicBezTo>
                  <a:pt x="12074" y="49"/>
                  <a:pt x="12000" y="73"/>
                  <a:pt x="11903" y="73"/>
                </a:cubicBezTo>
                <a:lnTo>
                  <a:pt x="11659" y="146"/>
                </a:lnTo>
                <a:lnTo>
                  <a:pt x="11391" y="220"/>
                </a:lnTo>
                <a:lnTo>
                  <a:pt x="11000" y="293"/>
                </a:lnTo>
                <a:cubicBezTo>
                  <a:pt x="10952" y="439"/>
                  <a:pt x="10903" y="610"/>
                  <a:pt x="10878" y="756"/>
                </a:cubicBezTo>
                <a:cubicBezTo>
                  <a:pt x="10830" y="902"/>
                  <a:pt x="10781" y="1073"/>
                  <a:pt x="10757" y="1219"/>
                </a:cubicBezTo>
                <a:cubicBezTo>
                  <a:pt x="10708" y="1561"/>
                  <a:pt x="10635" y="1878"/>
                  <a:pt x="10586" y="2219"/>
                </a:cubicBezTo>
                <a:cubicBezTo>
                  <a:pt x="10561" y="2366"/>
                  <a:pt x="10513" y="2537"/>
                  <a:pt x="10488" y="2707"/>
                </a:cubicBezTo>
                <a:cubicBezTo>
                  <a:pt x="10464" y="2854"/>
                  <a:pt x="10439" y="3024"/>
                  <a:pt x="10439" y="3195"/>
                </a:cubicBezTo>
                <a:cubicBezTo>
                  <a:pt x="10415" y="3341"/>
                  <a:pt x="10391" y="3561"/>
                  <a:pt x="10366" y="3732"/>
                </a:cubicBezTo>
                <a:cubicBezTo>
                  <a:pt x="10318" y="4024"/>
                  <a:pt x="10293" y="4341"/>
                  <a:pt x="10269" y="4585"/>
                </a:cubicBezTo>
                <a:cubicBezTo>
                  <a:pt x="10269" y="4707"/>
                  <a:pt x="10220" y="4829"/>
                  <a:pt x="10220" y="4927"/>
                </a:cubicBezTo>
                <a:cubicBezTo>
                  <a:pt x="10220" y="4975"/>
                  <a:pt x="10220" y="5000"/>
                  <a:pt x="10196" y="5049"/>
                </a:cubicBezTo>
                <a:cubicBezTo>
                  <a:pt x="10196" y="5097"/>
                  <a:pt x="10171" y="5146"/>
                  <a:pt x="10171" y="5195"/>
                </a:cubicBezTo>
                <a:cubicBezTo>
                  <a:pt x="10171" y="5244"/>
                  <a:pt x="10147" y="5293"/>
                  <a:pt x="10147" y="5317"/>
                </a:cubicBezTo>
                <a:cubicBezTo>
                  <a:pt x="10122" y="5293"/>
                  <a:pt x="10074" y="5268"/>
                  <a:pt x="10049" y="5244"/>
                </a:cubicBezTo>
                <a:lnTo>
                  <a:pt x="9927" y="5146"/>
                </a:lnTo>
                <a:lnTo>
                  <a:pt x="9171" y="4366"/>
                </a:lnTo>
                <a:cubicBezTo>
                  <a:pt x="8927" y="4097"/>
                  <a:pt x="8683" y="3854"/>
                  <a:pt x="8440" y="3634"/>
                </a:cubicBezTo>
                <a:lnTo>
                  <a:pt x="8074" y="3268"/>
                </a:lnTo>
                <a:cubicBezTo>
                  <a:pt x="7879" y="3097"/>
                  <a:pt x="7683" y="2902"/>
                  <a:pt x="7513" y="2780"/>
                </a:cubicBezTo>
                <a:cubicBezTo>
                  <a:pt x="7269" y="2537"/>
                  <a:pt x="6952" y="2268"/>
                  <a:pt x="6635" y="2024"/>
                </a:cubicBezTo>
                <a:cubicBezTo>
                  <a:pt x="6562" y="2024"/>
                  <a:pt x="6513" y="2024"/>
                  <a:pt x="6464" y="2049"/>
                </a:cubicBezTo>
                <a:lnTo>
                  <a:pt x="6318" y="2049"/>
                </a:lnTo>
                <a:cubicBezTo>
                  <a:pt x="6488" y="2049"/>
                  <a:pt x="6440" y="2098"/>
                  <a:pt x="6318" y="2122"/>
                </a:cubicBezTo>
                <a:cubicBezTo>
                  <a:pt x="5708" y="2195"/>
                  <a:pt x="5927" y="2171"/>
                  <a:pt x="5805" y="2195"/>
                </a:cubicBezTo>
                <a:cubicBezTo>
                  <a:pt x="5805" y="2195"/>
                  <a:pt x="5757" y="2219"/>
                  <a:pt x="5708" y="2268"/>
                </a:cubicBezTo>
                <a:lnTo>
                  <a:pt x="5488" y="2390"/>
                </a:lnTo>
                <a:cubicBezTo>
                  <a:pt x="5366" y="2439"/>
                  <a:pt x="5269" y="2512"/>
                  <a:pt x="5074" y="2610"/>
                </a:cubicBezTo>
                <a:cubicBezTo>
                  <a:pt x="5025" y="2805"/>
                  <a:pt x="4952" y="2976"/>
                  <a:pt x="4903" y="3219"/>
                </a:cubicBezTo>
                <a:cubicBezTo>
                  <a:pt x="4879" y="3341"/>
                  <a:pt x="4830" y="3463"/>
                  <a:pt x="4805" y="3585"/>
                </a:cubicBezTo>
                <a:cubicBezTo>
                  <a:pt x="4757" y="3707"/>
                  <a:pt x="4732" y="3829"/>
                  <a:pt x="4708" y="3976"/>
                </a:cubicBezTo>
                <a:cubicBezTo>
                  <a:pt x="4683" y="4097"/>
                  <a:pt x="4659" y="4244"/>
                  <a:pt x="4635" y="4390"/>
                </a:cubicBezTo>
                <a:cubicBezTo>
                  <a:pt x="4635" y="4463"/>
                  <a:pt x="4610" y="4536"/>
                  <a:pt x="4610" y="4610"/>
                </a:cubicBezTo>
                <a:cubicBezTo>
                  <a:pt x="4610" y="4658"/>
                  <a:pt x="4610" y="4707"/>
                  <a:pt x="4586" y="4756"/>
                </a:cubicBezTo>
                <a:cubicBezTo>
                  <a:pt x="4562" y="4951"/>
                  <a:pt x="4562" y="5146"/>
                  <a:pt x="4537" y="5341"/>
                </a:cubicBezTo>
                <a:cubicBezTo>
                  <a:pt x="4513" y="5732"/>
                  <a:pt x="4513" y="6146"/>
                  <a:pt x="4537" y="6536"/>
                </a:cubicBezTo>
                <a:lnTo>
                  <a:pt x="4537" y="6683"/>
                </a:lnTo>
                <a:lnTo>
                  <a:pt x="4537" y="6805"/>
                </a:lnTo>
                <a:cubicBezTo>
                  <a:pt x="4537" y="6829"/>
                  <a:pt x="4537" y="6878"/>
                  <a:pt x="4537" y="6902"/>
                </a:cubicBezTo>
                <a:cubicBezTo>
                  <a:pt x="4562" y="6975"/>
                  <a:pt x="4562" y="7049"/>
                  <a:pt x="4586" y="7122"/>
                </a:cubicBezTo>
                <a:lnTo>
                  <a:pt x="4635" y="7195"/>
                </a:lnTo>
                <a:lnTo>
                  <a:pt x="4659" y="7219"/>
                </a:lnTo>
                <a:cubicBezTo>
                  <a:pt x="4647" y="7232"/>
                  <a:pt x="4635" y="7238"/>
                  <a:pt x="4623" y="7238"/>
                </a:cubicBezTo>
                <a:cubicBezTo>
                  <a:pt x="4610" y="7238"/>
                  <a:pt x="4598" y="7232"/>
                  <a:pt x="4586" y="7219"/>
                </a:cubicBezTo>
                <a:cubicBezTo>
                  <a:pt x="4537" y="7219"/>
                  <a:pt x="4488" y="7195"/>
                  <a:pt x="4440" y="7171"/>
                </a:cubicBezTo>
                <a:lnTo>
                  <a:pt x="4415" y="7171"/>
                </a:lnTo>
                <a:lnTo>
                  <a:pt x="4415" y="7146"/>
                </a:lnTo>
                <a:cubicBezTo>
                  <a:pt x="4366" y="7146"/>
                  <a:pt x="4318" y="7097"/>
                  <a:pt x="4269" y="7073"/>
                </a:cubicBezTo>
                <a:cubicBezTo>
                  <a:pt x="4244" y="7049"/>
                  <a:pt x="4196" y="7024"/>
                  <a:pt x="4171" y="7000"/>
                </a:cubicBezTo>
                <a:lnTo>
                  <a:pt x="4098" y="6951"/>
                </a:lnTo>
                <a:lnTo>
                  <a:pt x="4049" y="6902"/>
                </a:lnTo>
                <a:lnTo>
                  <a:pt x="3927" y="6805"/>
                </a:lnTo>
                <a:cubicBezTo>
                  <a:pt x="3757" y="6683"/>
                  <a:pt x="3610" y="6536"/>
                  <a:pt x="3440" y="6414"/>
                </a:cubicBezTo>
                <a:lnTo>
                  <a:pt x="2684" y="5805"/>
                </a:lnTo>
                <a:lnTo>
                  <a:pt x="2025" y="5244"/>
                </a:lnTo>
                <a:cubicBezTo>
                  <a:pt x="1830" y="5097"/>
                  <a:pt x="1684" y="5000"/>
                  <a:pt x="1586" y="4902"/>
                </a:cubicBezTo>
                <a:lnTo>
                  <a:pt x="1586" y="4902"/>
                </a:lnTo>
                <a:lnTo>
                  <a:pt x="1684" y="5000"/>
                </a:lnTo>
                <a:lnTo>
                  <a:pt x="1684" y="5000"/>
                </a:lnTo>
                <a:lnTo>
                  <a:pt x="1586" y="4927"/>
                </a:lnTo>
                <a:cubicBezTo>
                  <a:pt x="1366" y="5000"/>
                  <a:pt x="1147" y="5000"/>
                  <a:pt x="927" y="5000"/>
                </a:cubicBezTo>
                <a:cubicBezTo>
                  <a:pt x="976" y="5049"/>
                  <a:pt x="806" y="5097"/>
                  <a:pt x="659" y="5097"/>
                </a:cubicBezTo>
                <a:lnTo>
                  <a:pt x="635" y="5097"/>
                </a:lnTo>
                <a:lnTo>
                  <a:pt x="586" y="5122"/>
                </a:lnTo>
                <a:cubicBezTo>
                  <a:pt x="537" y="5195"/>
                  <a:pt x="464" y="5268"/>
                  <a:pt x="367" y="5390"/>
                </a:cubicBezTo>
                <a:lnTo>
                  <a:pt x="318" y="5463"/>
                </a:lnTo>
                <a:cubicBezTo>
                  <a:pt x="269" y="5512"/>
                  <a:pt x="245" y="5536"/>
                  <a:pt x="220" y="5585"/>
                </a:cubicBezTo>
                <a:lnTo>
                  <a:pt x="49" y="5780"/>
                </a:lnTo>
                <a:lnTo>
                  <a:pt x="49" y="6073"/>
                </a:lnTo>
                <a:lnTo>
                  <a:pt x="1" y="6024"/>
                </a:lnTo>
                <a:lnTo>
                  <a:pt x="1" y="6024"/>
                </a:lnTo>
                <a:cubicBezTo>
                  <a:pt x="25" y="6317"/>
                  <a:pt x="74" y="6707"/>
                  <a:pt x="74" y="7073"/>
                </a:cubicBezTo>
                <a:cubicBezTo>
                  <a:pt x="74" y="7244"/>
                  <a:pt x="98" y="7414"/>
                  <a:pt x="123" y="7610"/>
                </a:cubicBezTo>
                <a:cubicBezTo>
                  <a:pt x="147" y="7756"/>
                  <a:pt x="171" y="7902"/>
                  <a:pt x="196" y="8000"/>
                </a:cubicBezTo>
                <a:cubicBezTo>
                  <a:pt x="196" y="8122"/>
                  <a:pt x="220" y="8244"/>
                  <a:pt x="245" y="8390"/>
                </a:cubicBezTo>
                <a:cubicBezTo>
                  <a:pt x="245" y="8439"/>
                  <a:pt x="245" y="8488"/>
                  <a:pt x="269" y="8536"/>
                </a:cubicBezTo>
                <a:cubicBezTo>
                  <a:pt x="269" y="8585"/>
                  <a:pt x="269" y="8610"/>
                  <a:pt x="293" y="8658"/>
                </a:cubicBezTo>
                <a:cubicBezTo>
                  <a:pt x="318" y="8853"/>
                  <a:pt x="367" y="9049"/>
                  <a:pt x="391" y="9268"/>
                </a:cubicBezTo>
                <a:cubicBezTo>
                  <a:pt x="440" y="9463"/>
                  <a:pt x="513" y="9683"/>
                  <a:pt x="562" y="9878"/>
                </a:cubicBezTo>
                <a:cubicBezTo>
                  <a:pt x="635" y="10073"/>
                  <a:pt x="708" y="10268"/>
                  <a:pt x="806" y="10488"/>
                </a:cubicBezTo>
                <a:lnTo>
                  <a:pt x="806" y="10561"/>
                </a:lnTo>
                <a:cubicBezTo>
                  <a:pt x="806" y="10609"/>
                  <a:pt x="806" y="10683"/>
                  <a:pt x="830" y="10756"/>
                </a:cubicBezTo>
                <a:lnTo>
                  <a:pt x="903" y="11024"/>
                </a:lnTo>
                <a:lnTo>
                  <a:pt x="952" y="11097"/>
                </a:lnTo>
                <a:lnTo>
                  <a:pt x="1220" y="11097"/>
                </a:lnTo>
                <a:cubicBezTo>
                  <a:pt x="1391" y="11097"/>
                  <a:pt x="1586" y="11073"/>
                  <a:pt x="1781" y="11024"/>
                </a:cubicBezTo>
                <a:cubicBezTo>
                  <a:pt x="2171" y="10902"/>
                  <a:pt x="2537" y="10609"/>
                  <a:pt x="2488" y="10146"/>
                </a:cubicBezTo>
                <a:lnTo>
                  <a:pt x="2537" y="10146"/>
                </a:lnTo>
                <a:cubicBezTo>
                  <a:pt x="2537" y="10146"/>
                  <a:pt x="2464" y="10000"/>
                  <a:pt x="2464" y="10000"/>
                </a:cubicBezTo>
                <a:cubicBezTo>
                  <a:pt x="2415" y="9780"/>
                  <a:pt x="2318" y="9683"/>
                  <a:pt x="2366" y="9683"/>
                </a:cubicBezTo>
                <a:lnTo>
                  <a:pt x="2464" y="9975"/>
                </a:lnTo>
                <a:cubicBezTo>
                  <a:pt x="2445" y="9889"/>
                  <a:pt x="2441" y="9859"/>
                  <a:pt x="2447" y="9859"/>
                </a:cubicBezTo>
                <a:cubicBezTo>
                  <a:pt x="2457" y="9859"/>
                  <a:pt x="2493" y="9931"/>
                  <a:pt x="2537" y="9975"/>
                </a:cubicBezTo>
                <a:cubicBezTo>
                  <a:pt x="2488" y="9878"/>
                  <a:pt x="2488" y="9805"/>
                  <a:pt x="2464" y="9731"/>
                </a:cubicBezTo>
                <a:cubicBezTo>
                  <a:pt x="2458" y="9720"/>
                  <a:pt x="2455" y="9715"/>
                  <a:pt x="2454" y="9715"/>
                </a:cubicBezTo>
                <a:cubicBezTo>
                  <a:pt x="2450" y="9715"/>
                  <a:pt x="2464" y="9767"/>
                  <a:pt x="2464" y="9805"/>
                </a:cubicBezTo>
                <a:cubicBezTo>
                  <a:pt x="2391" y="9683"/>
                  <a:pt x="2318" y="9536"/>
                  <a:pt x="2269" y="9414"/>
                </a:cubicBezTo>
                <a:cubicBezTo>
                  <a:pt x="2220" y="9195"/>
                  <a:pt x="2342" y="9366"/>
                  <a:pt x="2269" y="9097"/>
                </a:cubicBezTo>
                <a:cubicBezTo>
                  <a:pt x="2220" y="8878"/>
                  <a:pt x="2171" y="8683"/>
                  <a:pt x="2123" y="8463"/>
                </a:cubicBezTo>
                <a:lnTo>
                  <a:pt x="2049" y="8122"/>
                </a:lnTo>
                <a:lnTo>
                  <a:pt x="2049" y="8049"/>
                </a:lnTo>
                <a:lnTo>
                  <a:pt x="2049" y="8024"/>
                </a:lnTo>
                <a:cubicBezTo>
                  <a:pt x="2049" y="7975"/>
                  <a:pt x="2049" y="7951"/>
                  <a:pt x="2074" y="7927"/>
                </a:cubicBezTo>
                <a:lnTo>
                  <a:pt x="2074" y="7878"/>
                </a:lnTo>
                <a:lnTo>
                  <a:pt x="2098" y="7878"/>
                </a:lnTo>
                <a:cubicBezTo>
                  <a:pt x="2123" y="7902"/>
                  <a:pt x="2098" y="7902"/>
                  <a:pt x="2123" y="7927"/>
                </a:cubicBezTo>
                <a:lnTo>
                  <a:pt x="2147" y="7927"/>
                </a:lnTo>
                <a:cubicBezTo>
                  <a:pt x="2147" y="7943"/>
                  <a:pt x="2147" y="7959"/>
                  <a:pt x="2147" y="7975"/>
                </a:cubicBezTo>
                <a:lnTo>
                  <a:pt x="2220" y="8049"/>
                </a:lnTo>
                <a:lnTo>
                  <a:pt x="2586" y="8317"/>
                </a:lnTo>
                <a:cubicBezTo>
                  <a:pt x="2635" y="8366"/>
                  <a:pt x="2708" y="8414"/>
                  <a:pt x="2781" y="8463"/>
                </a:cubicBezTo>
                <a:cubicBezTo>
                  <a:pt x="2830" y="8512"/>
                  <a:pt x="2879" y="8536"/>
                  <a:pt x="3001" y="8634"/>
                </a:cubicBezTo>
                <a:lnTo>
                  <a:pt x="3635" y="9073"/>
                </a:lnTo>
                <a:cubicBezTo>
                  <a:pt x="4025" y="9317"/>
                  <a:pt x="4293" y="9463"/>
                  <a:pt x="4293" y="9463"/>
                </a:cubicBezTo>
                <a:lnTo>
                  <a:pt x="4342" y="9390"/>
                </a:lnTo>
                <a:cubicBezTo>
                  <a:pt x="4513" y="9463"/>
                  <a:pt x="4659" y="9561"/>
                  <a:pt x="4805" y="9683"/>
                </a:cubicBezTo>
                <a:cubicBezTo>
                  <a:pt x="4830" y="9731"/>
                  <a:pt x="4879" y="9756"/>
                  <a:pt x="4903" y="9780"/>
                </a:cubicBezTo>
                <a:lnTo>
                  <a:pt x="5025" y="9853"/>
                </a:lnTo>
                <a:lnTo>
                  <a:pt x="5220" y="9927"/>
                </a:lnTo>
                <a:cubicBezTo>
                  <a:pt x="5391" y="9951"/>
                  <a:pt x="5562" y="10000"/>
                  <a:pt x="5732" y="10097"/>
                </a:cubicBezTo>
                <a:cubicBezTo>
                  <a:pt x="5805" y="10024"/>
                  <a:pt x="5879" y="9951"/>
                  <a:pt x="5952" y="9878"/>
                </a:cubicBezTo>
                <a:lnTo>
                  <a:pt x="6025" y="9805"/>
                </a:lnTo>
                <a:cubicBezTo>
                  <a:pt x="6025" y="9780"/>
                  <a:pt x="6049" y="9756"/>
                  <a:pt x="6049" y="9731"/>
                </a:cubicBezTo>
                <a:cubicBezTo>
                  <a:pt x="6049" y="9731"/>
                  <a:pt x="6146" y="9654"/>
                  <a:pt x="6167" y="9654"/>
                </a:cubicBezTo>
                <a:cubicBezTo>
                  <a:pt x="6170" y="9654"/>
                  <a:pt x="6171" y="9656"/>
                  <a:pt x="6171" y="9658"/>
                </a:cubicBezTo>
                <a:cubicBezTo>
                  <a:pt x="6171" y="9585"/>
                  <a:pt x="6269" y="9536"/>
                  <a:pt x="6342" y="9463"/>
                </a:cubicBezTo>
                <a:cubicBezTo>
                  <a:pt x="6357" y="9440"/>
                  <a:pt x="6361" y="9431"/>
                  <a:pt x="6357" y="9431"/>
                </a:cubicBezTo>
                <a:cubicBezTo>
                  <a:pt x="6349" y="9431"/>
                  <a:pt x="6310" y="9471"/>
                  <a:pt x="6293" y="9488"/>
                </a:cubicBezTo>
                <a:lnTo>
                  <a:pt x="6366" y="9390"/>
                </a:lnTo>
                <a:cubicBezTo>
                  <a:pt x="6366" y="9382"/>
                  <a:pt x="6369" y="9379"/>
                  <a:pt x="6373" y="9379"/>
                </a:cubicBezTo>
                <a:cubicBezTo>
                  <a:pt x="6378" y="9379"/>
                  <a:pt x="6385" y="9384"/>
                  <a:pt x="6388" y="9388"/>
                </a:cubicBezTo>
                <a:lnTo>
                  <a:pt x="6388" y="9388"/>
                </a:lnTo>
                <a:cubicBezTo>
                  <a:pt x="6395" y="9378"/>
                  <a:pt x="6405" y="9361"/>
                  <a:pt x="6415" y="9341"/>
                </a:cubicBezTo>
                <a:cubicBezTo>
                  <a:pt x="6464" y="9244"/>
                  <a:pt x="6586" y="9097"/>
                  <a:pt x="7074" y="8488"/>
                </a:cubicBezTo>
                <a:cubicBezTo>
                  <a:pt x="7025" y="8366"/>
                  <a:pt x="6976" y="8268"/>
                  <a:pt x="6927" y="8146"/>
                </a:cubicBezTo>
                <a:lnTo>
                  <a:pt x="6854" y="8000"/>
                </a:lnTo>
                <a:cubicBezTo>
                  <a:pt x="6830" y="7951"/>
                  <a:pt x="6805" y="7878"/>
                  <a:pt x="6805" y="7829"/>
                </a:cubicBezTo>
                <a:cubicBezTo>
                  <a:pt x="6757" y="7658"/>
                  <a:pt x="6708" y="7463"/>
                  <a:pt x="6683" y="7268"/>
                </a:cubicBezTo>
                <a:cubicBezTo>
                  <a:pt x="6659" y="7171"/>
                  <a:pt x="6635" y="7073"/>
                  <a:pt x="6610" y="6975"/>
                </a:cubicBezTo>
                <a:lnTo>
                  <a:pt x="6586" y="6683"/>
                </a:lnTo>
                <a:lnTo>
                  <a:pt x="6562" y="6561"/>
                </a:lnTo>
                <a:lnTo>
                  <a:pt x="6562" y="6488"/>
                </a:lnTo>
                <a:lnTo>
                  <a:pt x="6562" y="6366"/>
                </a:lnTo>
                <a:cubicBezTo>
                  <a:pt x="6562" y="6024"/>
                  <a:pt x="6562" y="5707"/>
                  <a:pt x="6586" y="5366"/>
                </a:cubicBezTo>
                <a:cubicBezTo>
                  <a:pt x="6586" y="5219"/>
                  <a:pt x="6610" y="5073"/>
                  <a:pt x="6610" y="4927"/>
                </a:cubicBezTo>
                <a:lnTo>
                  <a:pt x="6610" y="4878"/>
                </a:lnTo>
                <a:cubicBezTo>
                  <a:pt x="6598" y="4854"/>
                  <a:pt x="6598" y="4854"/>
                  <a:pt x="6592" y="4854"/>
                </a:cubicBezTo>
                <a:cubicBezTo>
                  <a:pt x="6586" y="4854"/>
                  <a:pt x="6574" y="4854"/>
                  <a:pt x="6537" y="4829"/>
                </a:cubicBezTo>
                <a:cubicBezTo>
                  <a:pt x="6464" y="4780"/>
                  <a:pt x="6561" y="4805"/>
                  <a:pt x="6537" y="4756"/>
                </a:cubicBezTo>
                <a:lnTo>
                  <a:pt x="6537" y="4756"/>
                </a:lnTo>
                <a:cubicBezTo>
                  <a:pt x="6562" y="4805"/>
                  <a:pt x="6586" y="4805"/>
                  <a:pt x="6586" y="4805"/>
                </a:cubicBezTo>
                <a:cubicBezTo>
                  <a:pt x="6586" y="4805"/>
                  <a:pt x="6586" y="4805"/>
                  <a:pt x="6635" y="4902"/>
                </a:cubicBezTo>
                <a:lnTo>
                  <a:pt x="6610" y="4805"/>
                </a:lnTo>
                <a:lnTo>
                  <a:pt x="6635" y="4854"/>
                </a:lnTo>
                <a:cubicBezTo>
                  <a:pt x="6635" y="4854"/>
                  <a:pt x="6635" y="4829"/>
                  <a:pt x="6635" y="4829"/>
                </a:cubicBezTo>
                <a:cubicBezTo>
                  <a:pt x="6635" y="4800"/>
                  <a:pt x="6635" y="4790"/>
                  <a:pt x="6636" y="4790"/>
                </a:cubicBezTo>
                <a:cubicBezTo>
                  <a:pt x="6638" y="4790"/>
                  <a:pt x="6644" y="4814"/>
                  <a:pt x="6659" y="4829"/>
                </a:cubicBezTo>
                <a:cubicBezTo>
                  <a:pt x="6659" y="4829"/>
                  <a:pt x="6659" y="4805"/>
                  <a:pt x="6683" y="4780"/>
                </a:cubicBezTo>
                <a:lnTo>
                  <a:pt x="6708" y="4780"/>
                </a:lnTo>
                <a:cubicBezTo>
                  <a:pt x="6708" y="4780"/>
                  <a:pt x="6708" y="4756"/>
                  <a:pt x="6757" y="4756"/>
                </a:cubicBezTo>
                <a:cubicBezTo>
                  <a:pt x="6781" y="4756"/>
                  <a:pt x="6757" y="4756"/>
                  <a:pt x="6757" y="4780"/>
                </a:cubicBezTo>
                <a:lnTo>
                  <a:pt x="6830" y="4854"/>
                </a:lnTo>
                <a:cubicBezTo>
                  <a:pt x="6903" y="4902"/>
                  <a:pt x="6976" y="4951"/>
                  <a:pt x="6976" y="5000"/>
                </a:cubicBezTo>
                <a:cubicBezTo>
                  <a:pt x="7053" y="5058"/>
                  <a:pt x="7238" y="5269"/>
                  <a:pt x="7299" y="5269"/>
                </a:cubicBezTo>
                <a:cubicBezTo>
                  <a:pt x="7315" y="5269"/>
                  <a:pt x="7323" y="5255"/>
                  <a:pt x="7318" y="5219"/>
                </a:cubicBezTo>
                <a:lnTo>
                  <a:pt x="7318" y="5219"/>
                </a:lnTo>
                <a:cubicBezTo>
                  <a:pt x="7337" y="5278"/>
                  <a:pt x="7483" y="5479"/>
                  <a:pt x="7450" y="5479"/>
                </a:cubicBezTo>
                <a:cubicBezTo>
                  <a:pt x="7443" y="5479"/>
                  <a:pt x="7424" y="5467"/>
                  <a:pt x="7391" y="5439"/>
                </a:cubicBezTo>
                <a:lnTo>
                  <a:pt x="7391" y="5439"/>
                </a:lnTo>
                <a:cubicBezTo>
                  <a:pt x="7464" y="5512"/>
                  <a:pt x="7537" y="5610"/>
                  <a:pt x="7635" y="5683"/>
                </a:cubicBezTo>
                <a:lnTo>
                  <a:pt x="7537" y="5536"/>
                </a:lnTo>
                <a:lnTo>
                  <a:pt x="7537" y="5536"/>
                </a:lnTo>
                <a:cubicBezTo>
                  <a:pt x="7732" y="5780"/>
                  <a:pt x="7952" y="6000"/>
                  <a:pt x="8196" y="6195"/>
                </a:cubicBezTo>
                <a:lnTo>
                  <a:pt x="8098" y="6073"/>
                </a:lnTo>
                <a:lnTo>
                  <a:pt x="8098" y="6073"/>
                </a:lnTo>
                <a:cubicBezTo>
                  <a:pt x="8269" y="6244"/>
                  <a:pt x="8440" y="6414"/>
                  <a:pt x="8440" y="6536"/>
                </a:cubicBezTo>
                <a:lnTo>
                  <a:pt x="8464" y="6561"/>
                </a:lnTo>
                <a:lnTo>
                  <a:pt x="8805" y="6902"/>
                </a:lnTo>
                <a:cubicBezTo>
                  <a:pt x="9000" y="7097"/>
                  <a:pt x="9220" y="7292"/>
                  <a:pt x="9439" y="7488"/>
                </a:cubicBezTo>
                <a:lnTo>
                  <a:pt x="9293" y="7317"/>
                </a:lnTo>
                <a:lnTo>
                  <a:pt x="9293" y="7317"/>
                </a:lnTo>
                <a:cubicBezTo>
                  <a:pt x="9415" y="7414"/>
                  <a:pt x="9659" y="7634"/>
                  <a:pt x="9952" y="7878"/>
                </a:cubicBezTo>
                <a:cubicBezTo>
                  <a:pt x="10122" y="7853"/>
                  <a:pt x="10269" y="7829"/>
                  <a:pt x="10391" y="7805"/>
                </a:cubicBezTo>
                <a:cubicBezTo>
                  <a:pt x="10513" y="7805"/>
                  <a:pt x="10683" y="7780"/>
                  <a:pt x="10830" y="7756"/>
                </a:cubicBezTo>
                <a:cubicBezTo>
                  <a:pt x="10952" y="7707"/>
                  <a:pt x="11074" y="7634"/>
                  <a:pt x="11196" y="7561"/>
                </a:cubicBezTo>
                <a:lnTo>
                  <a:pt x="11391" y="7463"/>
                </a:lnTo>
                <a:cubicBezTo>
                  <a:pt x="11439" y="7414"/>
                  <a:pt x="11488" y="7390"/>
                  <a:pt x="11586" y="7341"/>
                </a:cubicBezTo>
                <a:cubicBezTo>
                  <a:pt x="11683" y="6878"/>
                  <a:pt x="11781" y="6414"/>
                  <a:pt x="11854" y="5951"/>
                </a:cubicBezTo>
                <a:lnTo>
                  <a:pt x="11854" y="5951"/>
                </a:lnTo>
                <a:cubicBezTo>
                  <a:pt x="11854" y="5951"/>
                  <a:pt x="11830" y="6024"/>
                  <a:pt x="11805" y="6097"/>
                </a:cubicBezTo>
                <a:lnTo>
                  <a:pt x="11757" y="6219"/>
                </a:lnTo>
                <a:lnTo>
                  <a:pt x="11757" y="6146"/>
                </a:lnTo>
                <a:cubicBezTo>
                  <a:pt x="11757" y="6073"/>
                  <a:pt x="11757" y="6000"/>
                  <a:pt x="11781" y="5951"/>
                </a:cubicBezTo>
                <a:cubicBezTo>
                  <a:pt x="11781" y="5805"/>
                  <a:pt x="11805" y="5658"/>
                  <a:pt x="11805" y="5658"/>
                </a:cubicBezTo>
                <a:cubicBezTo>
                  <a:pt x="11805" y="5698"/>
                  <a:pt x="11886" y="5900"/>
                  <a:pt x="11890" y="6000"/>
                </a:cubicBezTo>
                <a:lnTo>
                  <a:pt x="11890" y="6000"/>
                </a:lnTo>
                <a:cubicBezTo>
                  <a:pt x="11911" y="5905"/>
                  <a:pt x="11935" y="5778"/>
                  <a:pt x="11976" y="5634"/>
                </a:cubicBezTo>
                <a:cubicBezTo>
                  <a:pt x="11976" y="5536"/>
                  <a:pt x="12000" y="5439"/>
                  <a:pt x="12025" y="5341"/>
                </a:cubicBezTo>
                <a:cubicBezTo>
                  <a:pt x="12025" y="5244"/>
                  <a:pt x="12049" y="5195"/>
                  <a:pt x="12049" y="5122"/>
                </a:cubicBezTo>
                <a:cubicBezTo>
                  <a:pt x="12098" y="4854"/>
                  <a:pt x="12147" y="4512"/>
                  <a:pt x="12196" y="4122"/>
                </a:cubicBezTo>
                <a:cubicBezTo>
                  <a:pt x="12220" y="3878"/>
                  <a:pt x="12244" y="3610"/>
                  <a:pt x="12293" y="3341"/>
                </a:cubicBezTo>
                <a:cubicBezTo>
                  <a:pt x="12293" y="3219"/>
                  <a:pt x="12317" y="3122"/>
                  <a:pt x="12342" y="3000"/>
                </a:cubicBezTo>
                <a:cubicBezTo>
                  <a:pt x="12342" y="2927"/>
                  <a:pt x="12366" y="2829"/>
                  <a:pt x="12391" y="2756"/>
                </a:cubicBezTo>
                <a:cubicBezTo>
                  <a:pt x="12391" y="2707"/>
                  <a:pt x="12415" y="2683"/>
                  <a:pt x="12439" y="2658"/>
                </a:cubicBezTo>
                <a:cubicBezTo>
                  <a:pt x="12439" y="2683"/>
                  <a:pt x="12464" y="2707"/>
                  <a:pt x="12464" y="2732"/>
                </a:cubicBezTo>
                <a:cubicBezTo>
                  <a:pt x="12488" y="2805"/>
                  <a:pt x="12513" y="2902"/>
                  <a:pt x="12513" y="2976"/>
                </a:cubicBezTo>
                <a:cubicBezTo>
                  <a:pt x="12531" y="2976"/>
                  <a:pt x="12521" y="2903"/>
                  <a:pt x="12538" y="2903"/>
                </a:cubicBezTo>
                <a:cubicBezTo>
                  <a:pt x="12543" y="2903"/>
                  <a:pt x="12550" y="2910"/>
                  <a:pt x="12561" y="2927"/>
                </a:cubicBezTo>
                <a:cubicBezTo>
                  <a:pt x="12561" y="2976"/>
                  <a:pt x="12561" y="3000"/>
                  <a:pt x="12561" y="3024"/>
                </a:cubicBezTo>
                <a:cubicBezTo>
                  <a:pt x="12561" y="3024"/>
                  <a:pt x="12575" y="3065"/>
                  <a:pt x="12582" y="3065"/>
                </a:cubicBezTo>
                <a:cubicBezTo>
                  <a:pt x="12584" y="3065"/>
                  <a:pt x="12586" y="3061"/>
                  <a:pt x="12586" y="3049"/>
                </a:cubicBezTo>
                <a:cubicBezTo>
                  <a:pt x="12561" y="2951"/>
                  <a:pt x="12561" y="2854"/>
                  <a:pt x="12537" y="2732"/>
                </a:cubicBezTo>
                <a:lnTo>
                  <a:pt x="12537" y="2732"/>
                </a:lnTo>
                <a:lnTo>
                  <a:pt x="12610" y="2854"/>
                </a:lnTo>
                <a:lnTo>
                  <a:pt x="12610" y="2927"/>
                </a:lnTo>
                <a:cubicBezTo>
                  <a:pt x="12610" y="2927"/>
                  <a:pt x="12628" y="2873"/>
                  <a:pt x="12664" y="2873"/>
                </a:cubicBezTo>
                <a:cubicBezTo>
                  <a:pt x="12670" y="2873"/>
                  <a:pt x="12676" y="2874"/>
                  <a:pt x="12683" y="2878"/>
                </a:cubicBezTo>
                <a:cubicBezTo>
                  <a:pt x="12708" y="2878"/>
                  <a:pt x="12708" y="2902"/>
                  <a:pt x="12732" y="2927"/>
                </a:cubicBezTo>
                <a:cubicBezTo>
                  <a:pt x="12781" y="3049"/>
                  <a:pt x="12854" y="3146"/>
                  <a:pt x="12927" y="3244"/>
                </a:cubicBezTo>
                <a:cubicBezTo>
                  <a:pt x="13074" y="3488"/>
                  <a:pt x="13220" y="3707"/>
                  <a:pt x="13366" y="3951"/>
                </a:cubicBezTo>
                <a:cubicBezTo>
                  <a:pt x="13342" y="3951"/>
                  <a:pt x="13269" y="3854"/>
                  <a:pt x="13171" y="3756"/>
                </a:cubicBezTo>
                <a:lnTo>
                  <a:pt x="13171" y="3756"/>
                </a:lnTo>
                <a:cubicBezTo>
                  <a:pt x="13220" y="3829"/>
                  <a:pt x="13269" y="3902"/>
                  <a:pt x="13317" y="4000"/>
                </a:cubicBezTo>
                <a:cubicBezTo>
                  <a:pt x="13309" y="3973"/>
                  <a:pt x="13309" y="3963"/>
                  <a:pt x="13314" y="3963"/>
                </a:cubicBezTo>
                <a:cubicBezTo>
                  <a:pt x="13335" y="3963"/>
                  <a:pt x="13438" y="4115"/>
                  <a:pt x="13446" y="4115"/>
                </a:cubicBezTo>
                <a:cubicBezTo>
                  <a:pt x="13448" y="4115"/>
                  <a:pt x="13446" y="4110"/>
                  <a:pt x="13439" y="4097"/>
                </a:cubicBezTo>
                <a:lnTo>
                  <a:pt x="13439" y="4097"/>
                </a:lnTo>
                <a:cubicBezTo>
                  <a:pt x="13781" y="4415"/>
                  <a:pt x="14025" y="4951"/>
                  <a:pt x="14317" y="5268"/>
                </a:cubicBezTo>
                <a:cubicBezTo>
                  <a:pt x="14415" y="5244"/>
                  <a:pt x="16171" y="5097"/>
                  <a:pt x="16244" y="5049"/>
                </a:cubicBezTo>
                <a:cubicBezTo>
                  <a:pt x="16317" y="5146"/>
                  <a:pt x="16391" y="5268"/>
                  <a:pt x="16415" y="5293"/>
                </a:cubicBezTo>
                <a:cubicBezTo>
                  <a:pt x="16366" y="5171"/>
                  <a:pt x="16293" y="5049"/>
                  <a:pt x="16195" y="4927"/>
                </a:cubicBezTo>
                <a:lnTo>
                  <a:pt x="16122" y="4951"/>
                </a:lnTo>
                <a:cubicBezTo>
                  <a:pt x="15952" y="4707"/>
                  <a:pt x="16122" y="4878"/>
                  <a:pt x="15952" y="4634"/>
                </a:cubicBezTo>
                <a:cubicBezTo>
                  <a:pt x="15956" y="4629"/>
                  <a:pt x="15962" y="4627"/>
                  <a:pt x="15968" y="4627"/>
                </a:cubicBezTo>
                <a:cubicBezTo>
                  <a:pt x="16028" y="4627"/>
                  <a:pt x="16161" y="4823"/>
                  <a:pt x="16293" y="5000"/>
                </a:cubicBezTo>
                <a:cubicBezTo>
                  <a:pt x="16171" y="4829"/>
                  <a:pt x="16073" y="4634"/>
                  <a:pt x="15976" y="4585"/>
                </a:cubicBezTo>
                <a:cubicBezTo>
                  <a:pt x="15878" y="4390"/>
                  <a:pt x="16049" y="4585"/>
                  <a:pt x="15927" y="4341"/>
                </a:cubicBezTo>
                <a:cubicBezTo>
                  <a:pt x="15781" y="4195"/>
                  <a:pt x="15659" y="4049"/>
                  <a:pt x="15561" y="3878"/>
                </a:cubicBezTo>
                <a:cubicBezTo>
                  <a:pt x="15342" y="3439"/>
                  <a:pt x="15098" y="3293"/>
                  <a:pt x="14903" y="2878"/>
                </a:cubicBezTo>
                <a:lnTo>
                  <a:pt x="14903" y="2878"/>
                </a:lnTo>
                <a:lnTo>
                  <a:pt x="14927" y="2927"/>
                </a:lnTo>
                <a:cubicBezTo>
                  <a:pt x="14882" y="2791"/>
                  <a:pt x="14689" y="2570"/>
                  <a:pt x="14564" y="2325"/>
                </a:cubicBezTo>
                <a:lnTo>
                  <a:pt x="14564" y="2325"/>
                </a:lnTo>
                <a:cubicBezTo>
                  <a:pt x="14571" y="2347"/>
                  <a:pt x="14571" y="2363"/>
                  <a:pt x="14562" y="2363"/>
                </a:cubicBezTo>
                <a:cubicBezTo>
                  <a:pt x="14552" y="2363"/>
                  <a:pt x="14528" y="2338"/>
                  <a:pt x="14488" y="2268"/>
                </a:cubicBezTo>
                <a:cubicBezTo>
                  <a:pt x="14147" y="1732"/>
                  <a:pt x="13903" y="1390"/>
                  <a:pt x="13659" y="951"/>
                </a:cubicBezTo>
                <a:lnTo>
                  <a:pt x="13391" y="659"/>
                </a:lnTo>
                <a:lnTo>
                  <a:pt x="130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257"/>
          <p:cNvSpPr/>
          <p:nvPr/>
        </p:nvSpPr>
        <p:spPr>
          <a:xfrm>
            <a:off x="7986075" y="856424"/>
            <a:ext cx="686295" cy="571898"/>
          </a:xfrm>
          <a:custGeom>
            <a:avLst/>
            <a:gdLst/>
            <a:ahLst/>
            <a:cxnLst/>
            <a:rect l="l" t="t" r="r" b="b"/>
            <a:pathLst>
              <a:path w="15952" h="13293" extrusionOk="0">
                <a:moveTo>
                  <a:pt x="1965" y="4136"/>
                </a:moveTo>
                <a:cubicBezTo>
                  <a:pt x="1969" y="4136"/>
                  <a:pt x="1973" y="4139"/>
                  <a:pt x="1976" y="4147"/>
                </a:cubicBezTo>
                <a:lnTo>
                  <a:pt x="1853" y="4285"/>
                </a:lnTo>
                <a:lnTo>
                  <a:pt x="1853" y="4285"/>
                </a:lnTo>
                <a:cubicBezTo>
                  <a:pt x="1921" y="4199"/>
                  <a:pt x="1947" y="4136"/>
                  <a:pt x="1965" y="4136"/>
                </a:cubicBezTo>
                <a:close/>
                <a:moveTo>
                  <a:pt x="4077" y="7219"/>
                </a:moveTo>
                <a:lnTo>
                  <a:pt x="4077" y="7219"/>
                </a:lnTo>
                <a:cubicBezTo>
                  <a:pt x="4076" y="7219"/>
                  <a:pt x="4075" y="7219"/>
                  <a:pt x="4074" y="7220"/>
                </a:cubicBezTo>
                <a:cubicBezTo>
                  <a:pt x="4076" y="7220"/>
                  <a:pt x="4077" y="7219"/>
                  <a:pt x="4077" y="7219"/>
                </a:cubicBezTo>
                <a:close/>
                <a:moveTo>
                  <a:pt x="10333" y="9981"/>
                </a:moveTo>
                <a:lnTo>
                  <a:pt x="10293" y="10000"/>
                </a:lnTo>
                <a:cubicBezTo>
                  <a:pt x="10305" y="10000"/>
                  <a:pt x="10318" y="9993"/>
                  <a:pt x="10333" y="9981"/>
                </a:cubicBezTo>
                <a:close/>
                <a:moveTo>
                  <a:pt x="3928" y="0"/>
                </a:moveTo>
                <a:lnTo>
                  <a:pt x="3684" y="195"/>
                </a:lnTo>
                <a:lnTo>
                  <a:pt x="3708" y="122"/>
                </a:lnTo>
                <a:lnTo>
                  <a:pt x="3708" y="122"/>
                </a:lnTo>
                <a:cubicBezTo>
                  <a:pt x="3464" y="293"/>
                  <a:pt x="3171" y="537"/>
                  <a:pt x="2879" y="756"/>
                </a:cubicBezTo>
                <a:cubicBezTo>
                  <a:pt x="2732" y="854"/>
                  <a:pt x="2586" y="976"/>
                  <a:pt x="2464" y="1098"/>
                </a:cubicBezTo>
                <a:lnTo>
                  <a:pt x="2147" y="1366"/>
                </a:lnTo>
                <a:cubicBezTo>
                  <a:pt x="2074" y="1464"/>
                  <a:pt x="1976" y="1537"/>
                  <a:pt x="1879" y="1610"/>
                </a:cubicBezTo>
                <a:cubicBezTo>
                  <a:pt x="1757" y="1708"/>
                  <a:pt x="1806" y="1683"/>
                  <a:pt x="1757" y="1732"/>
                </a:cubicBezTo>
                <a:lnTo>
                  <a:pt x="1659" y="1830"/>
                </a:lnTo>
                <a:cubicBezTo>
                  <a:pt x="1513" y="1951"/>
                  <a:pt x="1367" y="2098"/>
                  <a:pt x="1220" y="2244"/>
                </a:cubicBezTo>
                <a:cubicBezTo>
                  <a:pt x="1074" y="2390"/>
                  <a:pt x="952" y="2561"/>
                  <a:pt x="806" y="2732"/>
                </a:cubicBezTo>
                <a:cubicBezTo>
                  <a:pt x="684" y="2903"/>
                  <a:pt x="562" y="3073"/>
                  <a:pt x="440" y="3269"/>
                </a:cubicBezTo>
                <a:lnTo>
                  <a:pt x="391" y="3317"/>
                </a:lnTo>
                <a:cubicBezTo>
                  <a:pt x="342" y="3366"/>
                  <a:pt x="293" y="3415"/>
                  <a:pt x="245" y="3464"/>
                </a:cubicBezTo>
                <a:lnTo>
                  <a:pt x="50" y="3659"/>
                </a:lnTo>
                <a:lnTo>
                  <a:pt x="1" y="3732"/>
                </a:lnTo>
                <a:cubicBezTo>
                  <a:pt x="50" y="3829"/>
                  <a:pt x="98" y="3903"/>
                  <a:pt x="147" y="3976"/>
                </a:cubicBezTo>
                <a:cubicBezTo>
                  <a:pt x="269" y="4122"/>
                  <a:pt x="391" y="4268"/>
                  <a:pt x="537" y="4390"/>
                </a:cubicBezTo>
                <a:cubicBezTo>
                  <a:pt x="731" y="4539"/>
                  <a:pt x="970" y="4661"/>
                  <a:pt x="1210" y="4661"/>
                </a:cubicBezTo>
                <a:cubicBezTo>
                  <a:pt x="1363" y="4661"/>
                  <a:pt x="1517" y="4611"/>
                  <a:pt x="1659" y="4488"/>
                </a:cubicBezTo>
                <a:lnTo>
                  <a:pt x="1684" y="4537"/>
                </a:lnTo>
                <a:cubicBezTo>
                  <a:pt x="1684" y="4537"/>
                  <a:pt x="1781" y="4366"/>
                  <a:pt x="1781" y="4366"/>
                </a:cubicBezTo>
                <a:cubicBezTo>
                  <a:pt x="1794" y="4351"/>
                  <a:pt x="1806" y="4338"/>
                  <a:pt x="1816" y="4327"/>
                </a:cubicBezTo>
                <a:lnTo>
                  <a:pt x="1816" y="4327"/>
                </a:lnTo>
                <a:lnTo>
                  <a:pt x="1781" y="4366"/>
                </a:lnTo>
                <a:cubicBezTo>
                  <a:pt x="1801" y="4346"/>
                  <a:pt x="1819" y="4327"/>
                  <a:pt x="1835" y="4308"/>
                </a:cubicBezTo>
                <a:lnTo>
                  <a:pt x="1835" y="4308"/>
                </a:lnTo>
                <a:cubicBezTo>
                  <a:pt x="1850" y="4293"/>
                  <a:pt x="1860" y="4287"/>
                  <a:pt x="1865" y="4287"/>
                </a:cubicBezTo>
                <a:cubicBezTo>
                  <a:pt x="1883" y="4287"/>
                  <a:pt x="1846" y="4367"/>
                  <a:pt x="1830" y="4415"/>
                </a:cubicBezTo>
                <a:cubicBezTo>
                  <a:pt x="1879" y="4366"/>
                  <a:pt x="1928" y="4293"/>
                  <a:pt x="2001" y="4244"/>
                </a:cubicBezTo>
                <a:cubicBezTo>
                  <a:pt x="2001" y="4229"/>
                  <a:pt x="1996" y="4223"/>
                  <a:pt x="1989" y="4223"/>
                </a:cubicBezTo>
                <a:cubicBezTo>
                  <a:pt x="1973" y="4223"/>
                  <a:pt x="1944" y="4252"/>
                  <a:pt x="1928" y="4268"/>
                </a:cubicBezTo>
                <a:cubicBezTo>
                  <a:pt x="2001" y="4147"/>
                  <a:pt x="2074" y="4025"/>
                  <a:pt x="2147" y="3903"/>
                </a:cubicBezTo>
                <a:cubicBezTo>
                  <a:pt x="2205" y="3836"/>
                  <a:pt x="2228" y="3825"/>
                  <a:pt x="2246" y="3825"/>
                </a:cubicBezTo>
                <a:cubicBezTo>
                  <a:pt x="2254" y="3825"/>
                  <a:pt x="2261" y="3827"/>
                  <a:pt x="2270" y="3827"/>
                </a:cubicBezTo>
                <a:cubicBezTo>
                  <a:pt x="2290" y="3827"/>
                  <a:pt x="2318" y="3815"/>
                  <a:pt x="2391" y="3732"/>
                </a:cubicBezTo>
                <a:cubicBezTo>
                  <a:pt x="2562" y="3537"/>
                  <a:pt x="2684" y="3390"/>
                  <a:pt x="2830" y="3244"/>
                </a:cubicBezTo>
                <a:lnTo>
                  <a:pt x="3074" y="3000"/>
                </a:lnTo>
                <a:lnTo>
                  <a:pt x="3123" y="2951"/>
                </a:lnTo>
                <a:lnTo>
                  <a:pt x="3147" y="2951"/>
                </a:lnTo>
                <a:cubicBezTo>
                  <a:pt x="3171" y="2927"/>
                  <a:pt x="3196" y="2903"/>
                  <a:pt x="3245" y="2903"/>
                </a:cubicBezTo>
                <a:lnTo>
                  <a:pt x="3293" y="2903"/>
                </a:lnTo>
                <a:cubicBezTo>
                  <a:pt x="3293" y="2903"/>
                  <a:pt x="3293" y="2927"/>
                  <a:pt x="3293" y="2927"/>
                </a:cubicBezTo>
                <a:cubicBezTo>
                  <a:pt x="3269" y="2951"/>
                  <a:pt x="3269" y="2951"/>
                  <a:pt x="3269" y="2976"/>
                </a:cubicBezTo>
                <a:cubicBezTo>
                  <a:pt x="3245" y="3000"/>
                  <a:pt x="3220" y="3025"/>
                  <a:pt x="3196" y="3025"/>
                </a:cubicBezTo>
                <a:lnTo>
                  <a:pt x="3220" y="3025"/>
                </a:lnTo>
                <a:lnTo>
                  <a:pt x="3220" y="3122"/>
                </a:lnTo>
                <a:cubicBezTo>
                  <a:pt x="3220" y="3269"/>
                  <a:pt x="3196" y="3439"/>
                  <a:pt x="3196" y="3586"/>
                </a:cubicBezTo>
                <a:lnTo>
                  <a:pt x="3196" y="3829"/>
                </a:lnTo>
                <a:lnTo>
                  <a:pt x="3196" y="4122"/>
                </a:lnTo>
                <a:lnTo>
                  <a:pt x="3196" y="4903"/>
                </a:lnTo>
                <a:cubicBezTo>
                  <a:pt x="3171" y="5268"/>
                  <a:pt x="3220" y="5561"/>
                  <a:pt x="3196" y="5586"/>
                </a:cubicBezTo>
                <a:lnTo>
                  <a:pt x="3293" y="5586"/>
                </a:lnTo>
                <a:cubicBezTo>
                  <a:pt x="3318" y="5756"/>
                  <a:pt x="3318" y="5951"/>
                  <a:pt x="3293" y="6122"/>
                </a:cubicBezTo>
                <a:cubicBezTo>
                  <a:pt x="3269" y="6171"/>
                  <a:pt x="3269" y="6220"/>
                  <a:pt x="3293" y="6268"/>
                </a:cubicBezTo>
                <a:lnTo>
                  <a:pt x="3293" y="6415"/>
                </a:lnTo>
                <a:cubicBezTo>
                  <a:pt x="3293" y="6464"/>
                  <a:pt x="3318" y="6537"/>
                  <a:pt x="3318" y="6610"/>
                </a:cubicBezTo>
                <a:cubicBezTo>
                  <a:pt x="3415" y="6756"/>
                  <a:pt x="3464" y="6927"/>
                  <a:pt x="3489" y="7122"/>
                </a:cubicBezTo>
                <a:lnTo>
                  <a:pt x="3781" y="7171"/>
                </a:lnTo>
                <a:lnTo>
                  <a:pt x="3952" y="7171"/>
                </a:lnTo>
                <a:cubicBezTo>
                  <a:pt x="3952" y="7171"/>
                  <a:pt x="4076" y="7212"/>
                  <a:pt x="4077" y="7219"/>
                </a:cubicBezTo>
                <a:lnTo>
                  <a:pt x="4077" y="7219"/>
                </a:lnTo>
                <a:cubicBezTo>
                  <a:pt x="4097" y="7212"/>
                  <a:pt x="4120" y="7210"/>
                  <a:pt x="4144" y="7210"/>
                </a:cubicBezTo>
                <a:cubicBezTo>
                  <a:pt x="4204" y="7210"/>
                  <a:pt x="4273" y="7227"/>
                  <a:pt x="4342" y="7244"/>
                </a:cubicBezTo>
                <a:cubicBezTo>
                  <a:pt x="4391" y="7244"/>
                  <a:pt x="4318" y="7244"/>
                  <a:pt x="4293" y="7220"/>
                </a:cubicBezTo>
                <a:lnTo>
                  <a:pt x="4293" y="7220"/>
                </a:lnTo>
                <a:lnTo>
                  <a:pt x="4415" y="7244"/>
                </a:lnTo>
                <a:lnTo>
                  <a:pt x="4464" y="7244"/>
                </a:lnTo>
                <a:cubicBezTo>
                  <a:pt x="4489" y="7244"/>
                  <a:pt x="4489" y="7268"/>
                  <a:pt x="4464" y="7268"/>
                </a:cubicBezTo>
                <a:lnTo>
                  <a:pt x="4513" y="7268"/>
                </a:lnTo>
                <a:cubicBezTo>
                  <a:pt x="4635" y="7268"/>
                  <a:pt x="4830" y="7268"/>
                  <a:pt x="5610" y="7342"/>
                </a:cubicBezTo>
                <a:lnTo>
                  <a:pt x="5806" y="7025"/>
                </a:lnTo>
                <a:lnTo>
                  <a:pt x="5903" y="6878"/>
                </a:lnTo>
                <a:cubicBezTo>
                  <a:pt x="5928" y="6829"/>
                  <a:pt x="5952" y="6781"/>
                  <a:pt x="6001" y="6732"/>
                </a:cubicBezTo>
                <a:lnTo>
                  <a:pt x="6391" y="6317"/>
                </a:lnTo>
                <a:cubicBezTo>
                  <a:pt x="6464" y="6244"/>
                  <a:pt x="6537" y="6171"/>
                  <a:pt x="6586" y="6098"/>
                </a:cubicBezTo>
                <a:lnTo>
                  <a:pt x="6806" y="5927"/>
                </a:lnTo>
                <a:lnTo>
                  <a:pt x="6927" y="5829"/>
                </a:lnTo>
                <a:lnTo>
                  <a:pt x="6976" y="5805"/>
                </a:lnTo>
                <a:lnTo>
                  <a:pt x="7074" y="5732"/>
                </a:lnTo>
                <a:cubicBezTo>
                  <a:pt x="7342" y="5537"/>
                  <a:pt x="7610" y="5342"/>
                  <a:pt x="7903" y="5195"/>
                </a:cubicBezTo>
                <a:cubicBezTo>
                  <a:pt x="8025" y="5098"/>
                  <a:pt x="8171" y="5025"/>
                  <a:pt x="8293" y="4951"/>
                </a:cubicBezTo>
                <a:lnTo>
                  <a:pt x="8342" y="4951"/>
                </a:lnTo>
                <a:lnTo>
                  <a:pt x="8342" y="4854"/>
                </a:lnTo>
                <a:cubicBezTo>
                  <a:pt x="8342" y="4825"/>
                  <a:pt x="8346" y="4819"/>
                  <a:pt x="8352" y="4819"/>
                </a:cubicBezTo>
                <a:cubicBezTo>
                  <a:pt x="8356" y="4819"/>
                  <a:pt x="8363" y="4823"/>
                  <a:pt x="8370" y="4823"/>
                </a:cubicBezTo>
                <a:cubicBezTo>
                  <a:pt x="8376" y="4823"/>
                  <a:pt x="8384" y="4820"/>
                  <a:pt x="8391" y="4805"/>
                </a:cubicBezTo>
                <a:lnTo>
                  <a:pt x="8391" y="4878"/>
                </a:lnTo>
                <a:cubicBezTo>
                  <a:pt x="8391" y="4878"/>
                  <a:pt x="8391" y="4878"/>
                  <a:pt x="8366" y="4927"/>
                </a:cubicBezTo>
                <a:lnTo>
                  <a:pt x="8366" y="4927"/>
                </a:lnTo>
                <a:lnTo>
                  <a:pt x="8391" y="4903"/>
                </a:lnTo>
                <a:cubicBezTo>
                  <a:pt x="8405" y="4895"/>
                  <a:pt x="8413" y="4893"/>
                  <a:pt x="8417" y="4893"/>
                </a:cubicBezTo>
                <a:cubicBezTo>
                  <a:pt x="8425" y="4893"/>
                  <a:pt x="8408" y="4910"/>
                  <a:pt x="8391" y="4927"/>
                </a:cubicBezTo>
                <a:lnTo>
                  <a:pt x="8440" y="4927"/>
                </a:lnTo>
                <a:cubicBezTo>
                  <a:pt x="8464" y="4927"/>
                  <a:pt x="8464" y="4951"/>
                  <a:pt x="8440" y="4976"/>
                </a:cubicBezTo>
                <a:lnTo>
                  <a:pt x="8464" y="4976"/>
                </a:lnTo>
                <a:cubicBezTo>
                  <a:pt x="8464" y="5000"/>
                  <a:pt x="8464" y="5049"/>
                  <a:pt x="8464" y="5098"/>
                </a:cubicBezTo>
                <a:cubicBezTo>
                  <a:pt x="8464" y="5171"/>
                  <a:pt x="8464" y="5244"/>
                  <a:pt x="8415" y="5293"/>
                </a:cubicBezTo>
                <a:cubicBezTo>
                  <a:pt x="8415" y="5399"/>
                  <a:pt x="8342" y="5706"/>
                  <a:pt x="8386" y="5706"/>
                </a:cubicBezTo>
                <a:cubicBezTo>
                  <a:pt x="8393" y="5706"/>
                  <a:pt x="8402" y="5699"/>
                  <a:pt x="8415" y="5683"/>
                </a:cubicBezTo>
                <a:lnTo>
                  <a:pt x="8415" y="5683"/>
                </a:lnTo>
                <a:cubicBezTo>
                  <a:pt x="8378" y="5739"/>
                  <a:pt x="8327" y="5951"/>
                  <a:pt x="8304" y="5951"/>
                </a:cubicBezTo>
                <a:cubicBezTo>
                  <a:pt x="8297" y="5951"/>
                  <a:pt x="8293" y="5930"/>
                  <a:pt x="8293" y="5878"/>
                </a:cubicBezTo>
                <a:cubicBezTo>
                  <a:pt x="8269" y="5976"/>
                  <a:pt x="8245" y="6098"/>
                  <a:pt x="8245" y="6195"/>
                </a:cubicBezTo>
                <a:lnTo>
                  <a:pt x="8293" y="6049"/>
                </a:lnTo>
                <a:lnTo>
                  <a:pt x="8293" y="6049"/>
                </a:lnTo>
                <a:cubicBezTo>
                  <a:pt x="8196" y="6342"/>
                  <a:pt x="8147" y="6659"/>
                  <a:pt x="8098" y="6951"/>
                </a:cubicBezTo>
                <a:lnTo>
                  <a:pt x="8171" y="6805"/>
                </a:lnTo>
                <a:lnTo>
                  <a:pt x="8171" y="6805"/>
                </a:lnTo>
                <a:cubicBezTo>
                  <a:pt x="8147" y="7000"/>
                  <a:pt x="8074" y="7195"/>
                  <a:pt x="7976" y="7366"/>
                </a:cubicBezTo>
                <a:lnTo>
                  <a:pt x="8025" y="7098"/>
                </a:lnTo>
                <a:lnTo>
                  <a:pt x="8025" y="7098"/>
                </a:lnTo>
                <a:cubicBezTo>
                  <a:pt x="8001" y="7195"/>
                  <a:pt x="7976" y="7293"/>
                  <a:pt x="7952" y="7390"/>
                </a:cubicBezTo>
                <a:cubicBezTo>
                  <a:pt x="7927" y="7561"/>
                  <a:pt x="7903" y="7707"/>
                  <a:pt x="7879" y="7854"/>
                </a:cubicBezTo>
                <a:cubicBezTo>
                  <a:pt x="7806" y="8146"/>
                  <a:pt x="7781" y="8439"/>
                  <a:pt x="7757" y="8732"/>
                </a:cubicBezTo>
                <a:lnTo>
                  <a:pt x="7781" y="8512"/>
                </a:lnTo>
                <a:lnTo>
                  <a:pt x="7781" y="8512"/>
                </a:lnTo>
                <a:cubicBezTo>
                  <a:pt x="7781" y="8683"/>
                  <a:pt x="7732" y="8976"/>
                  <a:pt x="7684" y="9366"/>
                </a:cubicBezTo>
                <a:cubicBezTo>
                  <a:pt x="7830" y="9512"/>
                  <a:pt x="7903" y="9585"/>
                  <a:pt x="8001" y="9707"/>
                </a:cubicBezTo>
                <a:cubicBezTo>
                  <a:pt x="8098" y="9805"/>
                  <a:pt x="8196" y="9927"/>
                  <a:pt x="8269" y="10049"/>
                </a:cubicBezTo>
                <a:cubicBezTo>
                  <a:pt x="8391" y="10122"/>
                  <a:pt x="8537" y="10171"/>
                  <a:pt x="8659" y="10244"/>
                </a:cubicBezTo>
                <a:lnTo>
                  <a:pt x="8854" y="10342"/>
                </a:lnTo>
                <a:lnTo>
                  <a:pt x="9049" y="10415"/>
                </a:lnTo>
                <a:cubicBezTo>
                  <a:pt x="9488" y="10268"/>
                  <a:pt x="9927" y="10098"/>
                  <a:pt x="10366" y="9902"/>
                </a:cubicBezTo>
                <a:lnTo>
                  <a:pt x="10366" y="9902"/>
                </a:lnTo>
                <a:lnTo>
                  <a:pt x="10220" y="9927"/>
                </a:lnTo>
                <a:lnTo>
                  <a:pt x="10074" y="9951"/>
                </a:lnTo>
                <a:lnTo>
                  <a:pt x="10074" y="9951"/>
                </a:lnTo>
                <a:lnTo>
                  <a:pt x="10147" y="9902"/>
                </a:lnTo>
                <a:cubicBezTo>
                  <a:pt x="10220" y="9878"/>
                  <a:pt x="10269" y="9854"/>
                  <a:pt x="10342" y="9829"/>
                </a:cubicBezTo>
                <a:lnTo>
                  <a:pt x="10582" y="9685"/>
                </a:lnTo>
                <a:lnTo>
                  <a:pt x="10582" y="9685"/>
                </a:lnTo>
                <a:cubicBezTo>
                  <a:pt x="10537" y="9716"/>
                  <a:pt x="10414" y="9918"/>
                  <a:pt x="10333" y="9981"/>
                </a:cubicBezTo>
                <a:lnTo>
                  <a:pt x="10333" y="9981"/>
                </a:lnTo>
                <a:lnTo>
                  <a:pt x="10708" y="9805"/>
                </a:lnTo>
                <a:lnTo>
                  <a:pt x="10976" y="9707"/>
                </a:lnTo>
                <a:lnTo>
                  <a:pt x="11147" y="9610"/>
                </a:lnTo>
                <a:cubicBezTo>
                  <a:pt x="11415" y="9488"/>
                  <a:pt x="11732" y="9317"/>
                  <a:pt x="12074" y="9171"/>
                </a:cubicBezTo>
                <a:lnTo>
                  <a:pt x="12781" y="8805"/>
                </a:lnTo>
                <a:cubicBezTo>
                  <a:pt x="12879" y="8756"/>
                  <a:pt x="13001" y="8707"/>
                  <a:pt x="13074" y="8659"/>
                </a:cubicBezTo>
                <a:cubicBezTo>
                  <a:pt x="13171" y="8610"/>
                  <a:pt x="13244" y="8585"/>
                  <a:pt x="13342" y="8561"/>
                </a:cubicBezTo>
                <a:lnTo>
                  <a:pt x="13415" y="8537"/>
                </a:lnTo>
                <a:lnTo>
                  <a:pt x="13415" y="8537"/>
                </a:lnTo>
                <a:cubicBezTo>
                  <a:pt x="13415" y="8561"/>
                  <a:pt x="13391" y="8585"/>
                  <a:pt x="13391" y="8610"/>
                </a:cubicBezTo>
                <a:cubicBezTo>
                  <a:pt x="13342" y="8683"/>
                  <a:pt x="13269" y="8732"/>
                  <a:pt x="13220" y="8781"/>
                </a:cubicBezTo>
                <a:cubicBezTo>
                  <a:pt x="13220" y="8791"/>
                  <a:pt x="13223" y="8795"/>
                  <a:pt x="13228" y="8795"/>
                </a:cubicBezTo>
                <a:cubicBezTo>
                  <a:pt x="13242" y="8795"/>
                  <a:pt x="13267" y="8766"/>
                  <a:pt x="13273" y="8766"/>
                </a:cubicBezTo>
                <a:cubicBezTo>
                  <a:pt x="13275" y="8766"/>
                  <a:pt x="13274" y="8770"/>
                  <a:pt x="13269" y="8781"/>
                </a:cubicBezTo>
                <a:cubicBezTo>
                  <a:pt x="13244" y="8805"/>
                  <a:pt x="13220" y="8829"/>
                  <a:pt x="13196" y="8829"/>
                </a:cubicBezTo>
                <a:cubicBezTo>
                  <a:pt x="13196" y="8829"/>
                  <a:pt x="13160" y="8883"/>
                  <a:pt x="13180" y="8883"/>
                </a:cubicBezTo>
                <a:cubicBezTo>
                  <a:pt x="13184" y="8883"/>
                  <a:pt x="13189" y="8882"/>
                  <a:pt x="13196" y="8878"/>
                </a:cubicBezTo>
                <a:cubicBezTo>
                  <a:pt x="13220" y="8854"/>
                  <a:pt x="13342" y="8756"/>
                  <a:pt x="13415" y="8683"/>
                </a:cubicBezTo>
                <a:lnTo>
                  <a:pt x="13415" y="8683"/>
                </a:lnTo>
                <a:lnTo>
                  <a:pt x="13366" y="8781"/>
                </a:lnTo>
                <a:lnTo>
                  <a:pt x="13293" y="8829"/>
                </a:lnTo>
                <a:cubicBezTo>
                  <a:pt x="13293" y="8829"/>
                  <a:pt x="13311" y="8823"/>
                  <a:pt x="13333" y="8823"/>
                </a:cubicBezTo>
                <a:cubicBezTo>
                  <a:pt x="13354" y="8823"/>
                  <a:pt x="13379" y="8829"/>
                  <a:pt x="13391" y="8854"/>
                </a:cubicBezTo>
                <a:cubicBezTo>
                  <a:pt x="13391" y="8878"/>
                  <a:pt x="13366" y="8903"/>
                  <a:pt x="13342" y="8927"/>
                </a:cubicBezTo>
                <a:cubicBezTo>
                  <a:pt x="13293" y="9049"/>
                  <a:pt x="13244" y="9146"/>
                  <a:pt x="13220" y="9244"/>
                </a:cubicBezTo>
                <a:lnTo>
                  <a:pt x="12879" y="10024"/>
                </a:lnTo>
                <a:cubicBezTo>
                  <a:pt x="12879" y="9927"/>
                  <a:pt x="12903" y="9829"/>
                  <a:pt x="12927" y="9756"/>
                </a:cubicBezTo>
                <a:lnTo>
                  <a:pt x="12927" y="9756"/>
                </a:lnTo>
                <a:cubicBezTo>
                  <a:pt x="12903" y="9829"/>
                  <a:pt x="12854" y="9927"/>
                  <a:pt x="12805" y="10000"/>
                </a:cubicBezTo>
                <a:cubicBezTo>
                  <a:pt x="12819" y="9983"/>
                  <a:pt x="12827" y="9976"/>
                  <a:pt x="12832" y="9976"/>
                </a:cubicBezTo>
                <a:cubicBezTo>
                  <a:pt x="12857" y="9976"/>
                  <a:pt x="12771" y="10187"/>
                  <a:pt x="12789" y="10187"/>
                </a:cubicBezTo>
                <a:cubicBezTo>
                  <a:pt x="12792" y="10187"/>
                  <a:pt x="12797" y="10182"/>
                  <a:pt x="12805" y="10171"/>
                </a:cubicBezTo>
                <a:lnTo>
                  <a:pt x="12805" y="10171"/>
                </a:lnTo>
                <a:cubicBezTo>
                  <a:pt x="12732" y="10634"/>
                  <a:pt x="12415" y="11122"/>
                  <a:pt x="12318" y="11537"/>
                </a:cubicBezTo>
                <a:cubicBezTo>
                  <a:pt x="12391" y="11610"/>
                  <a:pt x="13488" y="12976"/>
                  <a:pt x="13586" y="13024"/>
                </a:cubicBezTo>
                <a:cubicBezTo>
                  <a:pt x="13570" y="13088"/>
                  <a:pt x="13543" y="13152"/>
                  <a:pt x="13513" y="13209"/>
                </a:cubicBezTo>
                <a:lnTo>
                  <a:pt x="13513" y="13209"/>
                </a:lnTo>
                <a:cubicBezTo>
                  <a:pt x="13568" y="13115"/>
                  <a:pt x="13616" y="13021"/>
                  <a:pt x="13635" y="12927"/>
                </a:cubicBezTo>
                <a:lnTo>
                  <a:pt x="13586" y="12878"/>
                </a:lnTo>
                <a:cubicBezTo>
                  <a:pt x="13683" y="12585"/>
                  <a:pt x="13659" y="12829"/>
                  <a:pt x="13757" y="12561"/>
                </a:cubicBezTo>
                <a:cubicBezTo>
                  <a:pt x="13805" y="12561"/>
                  <a:pt x="13732" y="12805"/>
                  <a:pt x="13635" y="13024"/>
                </a:cubicBezTo>
                <a:cubicBezTo>
                  <a:pt x="13732" y="12878"/>
                  <a:pt x="13781" y="12732"/>
                  <a:pt x="13830" y="12561"/>
                </a:cubicBezTo>
                <a:cubicBezTo>
                  <a:pt x="13869" y="12483"/>
                  <a:pt x="13884" y="12471"/>
                  <a:pt x="13895" y="12471"/>
                </a:cubicBezTo>
                <a:cubicBezTo>
                  <a:pt x="13900" y="12471"/>
                  <a:pt x="13904" y="12473"/>
                  <a:pt x="13908" y="12473"/>
                </a:cubicBezTo>
                <a:cubicBezTo>
                  <a:pt x="13919" y="12473"/>
                  <a:pt x="13934" y="12460"/>
                  <a:pt x="13976" y="12366"/>
                </a:cubicBezTo>
                <a:cubicBezTo>
                  <a:pt x="14025" y="12171"/>
                  <a:pt x="14098" y="12000"/>
                  <a:pt x="14196" y="11805"/>
                </a:cubicBezTo>
                <a:cubicBezTo>
                  <a:pt x="14415" y="11366"/>
                  <a:pt x="14415" y="11098"/>
                  <a:pt x="14635" y="10707"/>
                </a:cubicBezTo>
                <a:lnTo>
                  <a:pt x="14635" y="10756"/>
                </a:lnTo>
                <a:cubicBezTo>
                  <a:pt x="14708" y="10610"/>
                  <a:pt x="14805" y="10317"/>
                  <a:pt x="14927" y="10073"/>
                </a:cubicBezTo>
                <a:lnTo>
                  <a:pt x="14927" y="10073"/>
                </a:lnTo>
                <a:cubicBezTo>
                  <a:pt x="14903" y="10110"/>
                  <a:pt x="14879" y="10140"/>
                  <a:pt x="14866" y="10140"/>
                </a:cubicBezTo>
                <a:cubicBezTo>
                  <a:pt x="14854" y="10140"/>
                  <a:pt x="14854" y="10110"/>
                  <a:pt x="14879" y="10024"/>
                </a:cubicBezTo>
                <a:cubicBezTo>
                  <a:pt x="15171" y="9439"/>
                  <a:pt x="15293" y="9049"/>
                  <a:pt x="15537" y="8610"/>
                </a:cubicBezTo>
                <a:lnTo>
                  <a:pt x="15635" y="8220"/>
                </a:lnTo>
                <a:lnTo>
                  <a:pt x="15952" y="7488"/>
                </a:lnTo>
                <a:lnTo>
                  <a:pt x="15439" y="6829"/>
                </a:lnTo>
                <a:cubicBezTo>
                  <a:pt x="15391" y="6756"/>
                  <a:pt x="15342" y="6683"/>
                  <a:pt x="15269" y="6634"/>
                </a:cubicBezTo>
                <a:lnTo>
                  <a:pt x="15074" y="6439"/>
                </a:lnTo>
                <a:lnTo>
                  <a:pt x="14879" y="6268"/>
                </a:lnTo>
                <a:lnTo>
                  <a:pt x="14561" y="6000"/>
                </a:lnTo>
                <a:lnTo>
                  <a:pt x="14122" y="6146"/>
                </a:lnTo>
                <a:cubicBezTo>
                  <a:pt x="13976" y="6195"/>
                  <a:pt x="13830" y="6244"/>
                  <a:pt x="13683" y="6317"/>
                </a:cubicBezTo>
                <a:lnTo>
                  <a:pt x="12757" y="6707"/>
                </a:lnTo>
                <a:cubicBezTo>
                  <a:pt x="12610" y="6781"/>
                  <a:pt x="12464" y="6854"/>
                  <a:pt x="12318" y="6927"/>
                </a:cubicBezTo>
                <a:lnTo>
                  <a:pt x="11854" y="7146"/>
                </a:lnTo>
                <a:lnTo>
                  <a:pt x="11366" y="7390"/>
                </a:lnTo>
                <a:lnTo>
                  <a:pt x="10610" y="7781"/>
                </a:lnTo>
                <a:cubicBezTo>
                  <a:pt x="10488" y="7829"/>
                  <a:pt x="10391" y="7878"/>
                  <a:pt x="10293" y="7927"/>
                </a:cubicBezTo>
                <a:lnTo>
                  <a:pt x="10196" y="7976"/>
                </a:lnTo>
                <a:cubicBezTo>
                  <a:pt x="10147" y="8000"/>
                  <a:pt x="10098" y="8024"/>
                  <a:pt x="10049" y="8049"/>
                </a:cubicBezTo>
                <a:cubicBezTo>
                  <a:pt x="10025" y="8049"/>
                  <a:pt x="9976" y="8073"/>
                  <a:pt x="9952" y="8073"/>
                </a:cubicBezTo>
                <a:lnTo>
                  <a:pt x="9952" y="7951"/>
                </a:lnTo>
                <a:cubicBezTo>
                  <a:pt x="9952" y="7927"/>
                  <a:pt x="9952" y="7854"/>
                  <a:pt x="9976" y="7805"/>
                </a:cubicBezTo>
                <a:cubicBezTo>
                  <a:pt x="10049" y="7439"/>
                  <a:pt x="10123" y="7098"/>
                  <a:pt x="10196" y="6732"/>
                </a:cubicBezTo>
                <a:cubicBezTo>
                  <a:pt x="10269" y="6390"/>
                  <a:pt x="10342" y="6049"/>
                  <a:pt x="10391" y="5732"/>
                </a:cubicBezTo>
                <a:cubicBezTo>
                  <a:pt x="10415" y="5537"/>
                  <a:pt x="10440" y="5366"/>
                  <a:pt x="10488" y="5195"/>
                </a:cubicBezTo>
                <a:cubicBezTo>
                  <a:pt x="10513" y="4951"/>
                  <a:pt x="10562" y="4708"/>
                  <a:pt x="10562" y="4488"/>
                </a:cubicBezTo>
                <a:cubicBezTo>
                  <a:pt x="10635" y="4147"/>
                  <a:pt x="10684" y="3732"/>
                  <a:pt x="10708" y="3317"/>
                </a:cubicBezTo>
                <a:lnTo>
                  <a:pt x="10610" y="3195"/>
                </a:lnTo>
                <a:lnTo>
                  <a:pt x="10513" y="3098"/>
                </a:lnTo>
                <a:lnTo>
                  <a:pt x="10513" y="3098"/>
                </a:lnTo>
                <a:cubicBezTo>
                  <a:pt x="10564" y="3162"/>
                  <a:pt x="10568" y="3193"/>
                  <a:pt x="10546" y="3193"/>
                </a:cubicBezTo>
                <a:cubicBezTo>
                  <a:pt x="10526" y="3193"/>
                  <a:pt x="10486" y="3168"/>
                  <a:pt x="10440" y="3122"/>
                </a:cubicBezTo>
                <a:cubicBezTo>
                  <a:pt x="10049" y="2659"/>
                  <a:pt x="10171" y="2830"/>
                  <a:pt x="10098" y="2756"/>
                </a:cubicBezTo>
                <a:cubicBezTo>
                  <a:pt x="10098" y="2756"/>
                  <a:pt x="10049" y="2732"/>
                  <a:pt x="10001" y="2683"/>
                </a:cubicBezTo>
                <a:cubicBezTo>
                  <a:pt x="9952" y="2659"/>
                  <a:pt x="9879" y="2634"/>
                  <a:pt x="9757" y="2586"/>
                </a:cubicBezTo>
                <a:cubicBezTo>
                  <a:pt x="9635" y="2512"/>
                  <a:pt x="9537" y="2464"/>
                  <a:pt x="9366" y="2366"/>
                </a:cubicBezTo>
                <a:cubicBezTo>
                  <a:pt x="9171" y="2439"/>
                  <a:pt x="8976" y="2488"/>
                  <a:pt x="8757" y="2561"/>
                </a:cubicBezTo>
                <a:lnTo>
                  <a:pt x="8391" y="2683"/>
                </a:lnTo>
                <a:cubicBezTo>
                  <a:pt x="8269" y="2732"/>
                  <a:pt x="8147" y="2781"/>
                  <a:pt x="8025" y="2830"/>
                </a:cubicBezTo>
                <a:lnTo>
                  <a:pt x="7635" y="3025"/>
                </a:lnTo>
                <a:cubicBezTo>
                  <a:pt x="7562" y="3049"/>
                  <a:pt x="7513" y="3073"/>
                  <a:pt x="7440" y="3098"/>
                </a:cubicBezTo>
                <a:lnTo>
                  <a:pt x="7318" y="3195"/>
                </a:lnTo>
                <a:cubicBezTo>
                  <a:pt x="7147" y="3269"/>
                  <a:pt x="6976" y="3366"/>
                  <a:pt x="6806" y="3464"/>
                </a:cubicBezTo>
                <a:cubicBezTo>
                  <a:pt x="6440" y="3683"/>
                  <a:pt x="6123" y="3903"/>
                  <a:pt x="5806" y="4147"/>
                </a:cubicBezTo>
                <a:lnTo>
                  <a:pt x="5684" y="4220"/>
                </a:lnTo>
                <a:lnTo>
                  <a:pt x="5635" y="4244"/>
                </a:lnTo>
                <a:lnTo>
                  <a:pt x="5586" y="4293"/>
                </a:lnTo>
                <a:cubicBezTo>
                  <a:pt x="5562" y="4317"/>
                  <a:pt x="5537" y="4342"/>
                  <a:pt x="5513" y="4366"/>
                </a:cubicBezTo>
                <a:cubicBezTo>
                  <a:pt x="5440" y="4415"/>
                  <a:pt x="5391" y="4464"/>
                  <a:pt x="5342" y="4512"/>
                </a:cubicBezTo>
                <a:lnTo>
                  <a:pt x="5318" y="4610"/>
                </a:lnTo>
                <a:lnTo>
                  <a:pt x="5318" y="4634"/>
                </a:lnTo>
                <a:cubicBezTo>
                  <a:pt x="5293" y="4610"/>
                  <a:pt x="5293" y="4586"/>
                  <a:pt x="5293" y="4561"/>
                </a:cubicBezTo>
                <a:cubicBezTo>
                  <a:pt x="5269" y="4512"/>
                  <a:pt x="5269" y="4464"/>
                  <a:pt x="5245" y="4415"/>
                </a:cubicBezTo>
                <a:lnTo>
                  <a:pt x="5269" y="4415"/>
                </a:lnTo>
                <a:cubicBezTo>
                  <a:pt x="5245" y="4366"/>
                  <a:pt x="5245" y="4317"/>
                  <a:pt x="5245" y="4244"/>
                </a:cubicBezTo>
                <a:lnTo>
                  <a:pt x="5245" y="4122"/>
                </a:lnTo>
                <a:cubicBezTo>
                  <a:pt x="5245" y="4098"/>
                  <a:pt x="5245" y="4049"/>
                  <a:pt x="5245" y="4049"/>
                </a:cubicBezTo>
                <a:lnTo>
                  <a:pt x="5245" y="4025"/>
                </a:lnTo>
                <a:lnTo>
                  <a:pt x="5245" y="3951"/>
                </a:lnTo>
                <a:lnTo>
                  <a:pt x="5245" y="3805"/>
                </a:lnTo>
                <a:cubicBezTo>
                  <a:pt x="5245" y="3586"/>
                  <a:pt x="5293" y="3390"/>
                  <a:pt x="5293" y="3195"/>
                </a:cubicBezTo>
                <a:cubicBezTo>
                  <a:pt x="5342" y="2830"/>
                  <a:pt x="5367" y="2488"/>
                  <a:pt x="5391" y="2171"/>
                </a:cubicBezTo>
                <a:cubicBezTo>
                  <a:pt x="5440" y="1854"/>
                  <a:pt x="5464" y="1561"/>
                  <a:pt x="5488" y="1317"/>
                </a:cubicBezTo>
                <a:cubicBezTo>
                  <a:pt x="5513" y="1073"/>
                  <a:pt x="5513" y="903"/>
                  <a:pt x="5513" y="756"/>
                </a:cubicBezTo>
                <a:lnTo>
                  <a:pt x="5513" y="756"/>
                </a:lnTo>
                <a:lnTo>
                  <a:pt x="5488" y="903"/>
                </a:lnTo>
                <a:lnTo>
                  <a:pt x="5488" y="781"/>
                </a:lnTo>
                <a:cubicBezTo>
                  <a:pt x="5196" y="537"/>
                  <a:pt x="5220" y="464"/>
                  <a:pt x="5074" y="269"/>
                </a:cubicBezTo>
                <a:cubicBezTo>
                  <a:pt x="5069" y="278"/>
                  <a:pt x="5062" y="282"/>
                  <a:pt x="5051" y="282"/>
                </a:cubicBezTo>
                <a:cubicBezTo>
                  <a:pt x="5006" y="282"/>
                  <a:pt x="4914" y="202"/>
                  <a:pt x="4854" y="122"/>
                </a:cubicBezTo>
                <a:lnTo>
                  <a:pt x="4830" y="73"/>
                </a:lnTo>
                <a:lnTo>
                  <a:pt x="4781" y="73"/>
                </a:lnTo>
                <a:cubicBezTo>
                  <a:pt x="4659" y="49"/>
                  <a:pt x="4562" y="49"/>
                  <a:pt x="4440" y="49"/>
                </a:cubicBezTo>
                <a:lnTo>
                  <a:pt x="4196" y="49"/>
                </a:lnTo>
                <a:lnTo>
                  <a:pt x="3928" y="0"/>
                </a:lnTo>
                <a:close/>
                <a:moveTo>
                  <a:pt x="13513" y="13209"/>
                </a:moveTo>
                <a:cubicBezTo>
                  <a:pt x="13497" y="13237"/>
                  <a:pt x="13481" y="13265"/>
                  <a:pt x="13464" y="13293"/>
                </a:cubicBezTo>
                <a:cubicBezTo>
                  <a:pt x="13481" y="13267"/>
                  <a:pt x="13498" y="13239"/>
                  <a:pt x="13513" y="132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257"/>
          <p:cNvSpPr/>
          <p:nvPr/>
        </p:nvSpPr>
        <p:spPr>
          <a:xfrm flipH="1">
            <a:off x="556875" y="4224218"/>
            <a:ext cx="679971" cy="465589"/>
          </a:xfrm>
          <a:custGeom>
            <a:avLst/>
            <a:gdLst/>
            <a:ahLst/>
            <a:cxnLst/>
            <a:rect l="l" t="t" r="r" b="b"/>
            <a:pathLst>
              <a:path w="15805" h="10822" extrusionOk="0">
                <a:moveTo>
                  <a:pt x="7854" y="2001"/>
                </a:moveTo>
                <a:cubicBezTo>
                  <a:pt x="7869" y="2001"/>
                  <a:pt x="7884" y="2001"/>
                  <a:pt x="7900" y="2002"/>
                </a:cubicBezTo>
                <a:lnTo>
                  <a:pt x="7900" y="2002"/>
                </a:lnTo>
                <a:cubicBezTo>
                  <a:pt x="7889" y="2001"/>
                  <a:pt x="7873" y="2001"/>
                  <a:pt x="7854" y="2001"/>
                </a:cubicBezTo>
                <a:close/>
                <a:moveTo>
                  <a:pt x="13171" y="2903"/>
                </a:moveTo>
                <a:lnTo>
                  <a:pt x="13171" y="2952"/>
                </a:lnTo>
                <a:lnTo>
                  <a:pt x="13171" y="3025"/>
                </a:lnTo>
                <a:lnTo>
                  <a:pt x="13154" y="3074"/>
                </a:lnTo>
                <a:lnTo>
                  <a:pt x="13154" y="3074"/>
                </a:lnTo>
                <a:cubicBezTo>
                  <a:pt x="13164" y="3017"/>
                  <a:pt x="13171" y="2954"/>
                  <a:pt x="13171" y="2903"/>
                </a:cubicBezTo>
                <a:close/>
                <a:moveTo>
                  <a:pt x="8153" y="5196"/>
                </a:moveTo>
                <a:lnTo>
                  <a:pt x="8153" y="5196"/>
                </a:lnTo>
                <a:cubicBezTo>
                  <a:pt x="8149" y="5204"/>
                  <a:pt x="8146" y="5212"/>
                  <a:pt x="8146" y="5220"/>
                </a:cubicBezTo>
                <a:lnTo>
                  <a:pt x="8146" y="5220"/>
                </a:lnTo>
                <a:cubicBezTo>
                  <a:pt x="8146" y="5198"/>
                  <a:pt x="8166" y="5196"/>
                  <a:pt x="8153" y="5196"/>
                </a:cubicBezTo>
                <a:close/>
                <a:moveTo>
                  <a:pt x="8121" y="5341"/>
                </a:moveTo>
                <a:cubicBezTo>
                  <a:pt x="8121" y="5342"/>
                  <a:pt x="8121" y="5343"/>
                  <a:pt x="8121" y="5344"/>
                </a:cubicBezTo>
                <a:lnTo>
                  <a:pt x="8121" y="5344"/>
                </a:lnTo>
                <a:lnTo>
                  <a:pt x="8122" y="5342"/>
                </a:lnTo>
                <a:cubicBezTo>
                  <a:pt x="8122" y="5342"/>
                  <a:pt x="8121" y="5341"/>
                  <a:pt x="8121" y="5341"/>
                </a:cubicBezTo>
                <a:close/>
                <a:moveTo>
                  <a:pt x="8121" y="5344"/>
                </a:moveTo>
                <a:lnTo>
                  <a:pt x="8118" y="5352"/>
                </a:lnTo>
                <a:lnTo>
                  <a:pt x="8122" y="5366"/>
                </a:lnTo>
                <a:cubicBezTo>
                  <a:pt x="8122" y="5359"/>
                  <a:pt x="8122" y="5351"/>
                  <a:pt x="8121" y="5344"/>
                </a:cubicBezTo>
                <a:close/>
                <a:moveTo>
                  <a:pt x="15778" y="6025"/>
                </a:moveTo>
                <a:cubicBezTo>
                  <a:pt x="15779" y="6032"/>
                  <a:pt x="15779" y="6039"/>
                  <a:pt x="15780" y="6047"/>
                </a:cubicBezTo>
                <a:lnTo>
                  <a:pt x="15780" y="6047"/>
                </a:lnTo>
                <a:cubicBezTo>
                  <a:pt x="15780" y="6039"/>
                  <a:pt x="15780" y="6032"/>
                  <a:pt x="15780" y="6025"/>
                </a:cubicBezTo>
                <a:cubicBezTo>
                  <a:pt x="15779" y="6025"/>
                  <a:pt x="15779" y="6025"/>
                  <a:pt x="15778" y="6025"/>
                </a:cubicBezTo>
                <a:close/>
                <a:moveTo>
                  <a:pt x="11988" y="6067"/>
                </a:moveTo>
                <a:cubicBezTo>
                  <a:pt x="11983" y="6078"/>
                  <a:pt x="11979" y="6088"/>
                  <a:pt x="11975" y="6098"/>
                </a:cubicBezTo>
                <a:cubicBezTo>
                  <a:pt x="11982" y="6092"/>
                  <a:pt x="11985" y="6081"/>
                  <a:pt x="11988" y="6067"/>
                </a:cubicBezTo>
                <a:close/>
                <a:moveTo>
                  <a:pt x="15780" y="6047"/>
                </a:moveTo>
                <a:cubicBezTo>
                  <a:pt x="15780" y="6137"/>
                  <a:pt x="15780" y="6229"/>
                  <a:pt x="15780" y="6342"/>
                </a:cubicBezTo>
                <a:cubicBezTo>
                  <a:pt x="15796" y="6249"/>
                  <a:pt x="15792" y="6147"/>
                  <a:pt x="15780" y="6047"/>
                </a:cubicBezTo>
                <a:close/>
                <a:moveTo>
                  <a:pt x="1965" y="9973"/>
                </a:moveTo>
                <a:cubicBezTo>
                  <a:pt x="1968" y="9973"/>
                  <a:pt x="1972" y="9974"/>
                  <a:pt x="1976" y="9976"/>
                </a:cubicBezTo>
                <a:cubicBezTo>
                  <a:pt x="2021" y="9998"/>
                  <a:pt x="1962" y="10063"/>
                  <a:pt x="1933" y="10130"/>
                </a:cubicBezTo>
                <a:lnTo>
                  <a:pt x="1933" y="10130"/>
                </a:lnTo>
                <a:cubicBezTo>
                  <a:pt x="1952" y="10027"/>
                  <a:pt x="1944" y="9973"/>
                  <a:pt x="1965" y="9973"/>
                </a:cubicBezTo>
                <a:close/>
                <a:moveTo>
                  <a:pt x="1925" y="10167"/>
                </a:moveTo>
                <a:cubicBezTo>
                  <a:pt x="1923" y="10190"/>
                  <a:pt x="1915" y="10213"/>
                  <a:pt x="1906" y="10239"/>
                </a:cubicBezTo>
                <a:lnTo>
                  <a:pt x="1906" y="10239"/>
                </a:lnTo>
                <a:cubicBezTo>
                  <a:pt x="1914" y="10214"/>
                  <a:pt x="1920" y="10190"/>
                  <a:pt x="1925" y="10167"/>
                </a:cubicBezTo>
                <a:close/>
                <a:moveTo>
                  <a:pt x="12610" y="1"/>
                </a:moveTo>
                <a:cubicBezTo>
                  <a:pt x="12414" y="171"/>
                  <a:pt x="12244" y="366"/>
                  <a:pt x="12097" y="562"/>
                </a:cubicBezTo>
                <a:lnTo>
                  <a:pt x="11951" y="732"/>
                </a:lnTo>
                <a:lnTo>
                  <a:pt x="11902" y="830"/>
                </a:lnTo>
                <a:cubicBezTo>
                  <a:pt x="11878" y="854"/>
                  <a:pt x="11853" y="879"/>
                  <a:pt x="11829" y="927"/>
                </a:cubicBezTo>
                <a:lnTo>
                  <a:pt x="11585" y="1342"/>
                </a:lnTo>
                <a:cubicBezTo>
                  <a:pt x="11488" y="1488"/>
                  <a:pt x="11414" y="1659"/>
                  <a:pt x="11366" y="1830"/>
                </a:cubicBezTo>
                <a:cubicBezTo>
                  <a:pt x="11293" y="1976"/>
                  <a:pt x="11195" y="2123"/>
                  <a:pt x="11146" y="2318"/>
                </a:cubicBezTo>
                <a:cubicBezTo>
                  <a:pt x="11097" y="2488"/>
                  <a:pt x="11024" y="2659"/>
                  <a:pt x="10975" y="2830"/>
                </a:cubicBezTo>
                <a:lnTo>
                  <a:pt x="10927" y="2952"/>
                </a:lnTo>
                <a:cubicBezTo>
                  <a:pt x="10927" y="3001"/>
                  <a:pt x="10902" y="3049"/>
                  <a:pt x="10878" y="3074"/>
                </a:cubicBezTo>
                <a:cubicBezTo>
                  <a:pt x="10878" y="3074"/>
                  <a:pt x="10853" y="3171"/>
                  <a:pt x="10853" y="3220"/>
                </a:cubicBezTo>
                <a:cubicBezTo>
                  <a:pt x="10732" y="3586"/>
                  <a:pt x="10658" y="3927"/>
                  <a:pt x="10561" y="4220"/>
                </a:cubicBezTo>
                <a:cubicBezTo>
                  <a:pt x="10536" y="4342"/>
                  <a:pt x="10512" y="4464"/>
                  <a:pt x="10488" y="4586"/>
                </a:cubicBezTo>
                <a:lnTo>
                  <a:pt x="10488" y="4610"/>
                </a:lnTo>
                <a:cubicBezTo>
                  <a:pt x="10463" y="4659"/>
                  <a:pt x="10463" y="4708"/>
                  <a:pt x="10439" y="4757"/>
                </a:cubicBezTo>
                <a:cubicBezTo>
                  <a:pt x="10414" y="4805"/>
                  <a:pt x="10414" y="4854"/>
                  <a:pt x="10390" y="4903"/>
                </a:cubicBezTo>
                <a:cubicBezTo>
                  <a:pt x="10366" y="4854"/>
                  <a:pt x="10341" y="4830"/>
                  <a:pt x="10317" y="4805"/>
                </a:cubicBezTo>
                <a:cubicBezTo>
                  <a:pt x="10293" y="4757"/>
                  <a:pt x="10268" y="4732"/>
                  <a:pt x="10244" y="4708"/>
                </a:cubicBezTo>
                <a:lnTo>
                  <a:pt x="10219" y="4635"/>
                </a:lnTo>
                <a:lnTo>
                  <a:pt x="10171" y="4561"/>
                </a:lnTo>
                <a:cubicBezTo>
                  <a:pt x="10122" y="4464"/>
                  <a:pt x="10097" y="4391"/>
                  <a:pt x="10049" y="4293"/>
                </a:cubicBezTo>
                <a:cubicBezTo>
                  <a:pt x="9927" y="4074"/>
                  <a:pt x="9829" y="3830"/>
                  <a:pt x="9707" y="3610"/>
                </a:cubicBezTo>
                <a:cubicBezTo>
                  <a:pt x="9658" y="3513"/>
                  <a:pt x="9610" y="3415"/>
                  <a:pt x="9536" y="3318"/>
                </a:cubicBezTo>
                <a:lnTo>
                  <a:pt x="9366" y="3025"/>
                </a:lnTo>
                <a:cubicBezTo>
                  <a:pt x="9268" y="2854"/>
                  <a:pt x="9146" y="2683"/>
                  <a:pt x="9049" y="2513"/>
                </a:cubicBezTo>
                <a:cubicBezTo>
                  <a:pt x="8951" y="2342"/>
                  <a:pt x="8829" y="2220"/>
                  <a:pt x="8732" y="2074"/>
                </a:cubicBezTo>
                <a:lnTo>
                  <a:pt x="8585" y="2074"/>
                </a:lnTo>
                <a:cubicBezTo>
                  <a:pt x="8512" y="2074"/>
                  <a:pt x="8439" y="2049"/>
                  <a:pt x="8366" y="2049"/>
                </a:cubicBezTo>
                <a:cubicBezTo>
                  <a:pt x="8317" y="2025"/>
                  <a:pt x="8244" y="2025"/>
                  <a:pt x="8195" y="2025"/>
                </a:cubicBezTo>
                <a:cubicBezTo>
                  <a:pt x="8092" y="2025"/>
                  <a:pt x="7989" y="2008"/>
                  <a:pt x="7900" y="2002"/>
                </a:cubicBezTo>
                <a:lnTo>
                  <a:pt x="7900" y="2002"/>
                </a:lnTo>
                <a:cubicBezTo>
                  <a:pt x="7918" y="2004"/>
                  <a:pt x="7927" y="2010"/>
                  <a:pt x="7927" y="2025"/>
                </a:cubicBezTo>
                <a:lnTo>
                  <a:pt x="7829" y="2025"/>
                </a:lnTo>
                <a:cubicBezTo>
                  <a:pt x="7561" y="2123"/>
                  <a:pt x="7536" y="2147"/>
                  <a:pt x="7536" y="2147"/>
                </a:cubicBezTo>
                <a:cubicBezTo>
                  <a:pt x="7536" y="2171"/>
                  <a:pt x="7536" y="2147"/>
                  <a:pt x="7488" y="2196"/>
                </a:cubicBezTo>
                <a:lnTo>
                  <a:pt x="7390" y="2244"/>
                </a:lnTo>
                <a:cubicBezTo>
                  <a:pt x="7341" y="2269"/>
                  <a:pt x="7268" y="2293"/>
                  <a:pt x="7195" y="2318"/>
                </a:cubicBezTo>
                <a:lnTo>
                  <a:pt x="7000" y="2415"/>
                </a:lnTo>
                <a:cubicBezTo>
                  <a:pt x="6927" y="2610"/>
                  <a:pt x="6829" y="2830"/>
                  <a:pt x="6732" y="3098"/>
                </a:cubicBezTo>
                <a:cubicBezTo>
                  <a:pt x="6683" y="3244"/>
                  <a:pt x="6634" y="3391"/>
                  <a:pt x="6585" y="3537"/>
                </a:cubicBezTo>
                <a:lnTo>
                  <a:pt x="6415" y="4025"/>
                </a:lnTo>
                <a:cubicBezTo>
                  <a:pt x="6366" y="4171"/>
                  <a:pt x="6317" y="4366"/>
                  <a:pt x="6244" y="4537"/>
                </a:cubicBezTo>
                <a:lnTo>
                  <a:pt x="6219" y="4659"/>
                </a:lnTo>
                <a:lnTo>
                  <a:pt x="6171" y="4781"/>
                </a:lnTo>
                <a:lnTo>
                  <a:pt x="6122" y="4927"/>
                </a:lnTo>
                <a:lnTo>
                  <a:pt x="5927" y="5610"/>
                </a:lnTo>
                <a:lnTo>
                  <a:pt x="5732" y="6244"/>
                </a:lnTo>
                <a:cubicBezTo>
                  <a:pt x="5707" y="6366"/>
                  <a:pt x="5658" y="6464"/>
                  <a:pt x="5634" y="6561"/>
                </a:cubicBezTo>
                <a:cubicBezTo>
                  <a:pt x="5585" y="6659"/>
                  <a:pt x="5561" y="6732"/>
                  <a:pt x="5537" y="6830"/>
                </a:cubicBezTo>
                <a:cubicBezTo>
                  <a:pt x="5512" y="6903"/>
                  <a:pt x="5463" y="6976"/>
                  <a:pt x="5439" y="7049"/>
                </a:cubicBezTo>
                <a:cubicBezTo>
                  <a:pt x="5415" y="7074"/>
                  <a:pt x="5390" y="7098"/>
                  <a:pt x="5390" y="7122"/>
                </a:cubicBezTo>
                <a:cubicBezTo>
                  <a:pt x="5390" y="7147"/>
                  <a:pt x="5366" y="7196"/>
                  <a:pt x="5341" y="7244"/>
                </a:cubicBezTo>
                <a:cubicBezTo>
                  <a:pt x="5317" y="7220"/>
                  <a:pt x="5268" y="7147"/>
                  <a:pt x="5219" y="7122"/>
                </a:cubicBezTo>
                <a:cubicBezTo>
                  <a:pt x="5219" y="7098"/>
                  <a:pt x="5195" y="7098"/>
                  <a:pt x="5195" y="7098"/>
                </a:cubicBezTo>
                <a:cubicBezTo>
                  <a:pt x="5146" y="7074"/>
                  <a:pt x="5122" y="7025"/>
                  <a:pt x="5098" y="7000"/>
                </a:cubicBezTo>
                <a:cubicBezTo>
                  <a:pt x="5000" y="6854"/>
                  <a:pt x="4878" y="6683"/>
                  <a:pt x="4756" y="6488"/>
                </a:cubicBezTo>
                <a:cubicBezTo>
                  <a:pt x="4659" y="6342"/>
                  <a:pt x="4537" y="6220"/>
                  <a:pt x="4439" y="6074"/>
                </a:cubicBezTo>
                <a:lnTo>
                  <a:pt x="4195" y="5708"/>
                </a:lnTo>
                <a:cubicBezTo>
                  <a:pt x="4098" y="5586"/>
                  <a:pt x="4000" y="5488"/>
                  <a:pt x="3902" y="5366"/>
                </a:cubicBezTo>
                <a:lnTo>
                  <a:pt x="3390" y="4757"/>
                </a:lnTo>
                <a:cubicBezTo>
                  <a:pt x="3220" y="4561"/>
                  <a:pt x="3049" y="4415"/>
                  <a:pt x="2927" y="4269"/>
                </a:cubicBezTo>
                <a:lnTo>
                  <a:pt x="2488" y="4293"/>
                </a:lnTo>
                <a:lnTo>
                  <a:pt x="2024" y="4293"/>
                </a:lnTo>
                <a:lnTo>
                  <a:pt x="1902" y="4342"/>
                </a:lnTo>
                <a:cubicBezTo>
                  <a:pt x="1951" y="4366"/>
                  <a:pt x="1683" y="4586"/>
                  <a:pt x="1561" y="4635"/>
                </a:cubicBezTo>
                <a:lnTo>
                  <a:pt x="1293" y="4805"/>
                </a:lnTo>
                <a:cubicBezTo>
                  <a:pt x="1244" y="5025"/>
                  <a:pt x="1195" y="5269"/>
                  <a:pt x="1146" y="5513"/>
                </a:cubicBezTo>
                <a:cubicBezTo>
                  <a:pt x="1073" y="5781"/>
                  <a:pt x="1049" y="6025"/>
                  <a:pt x="1000" y="6269"/>
                </a:cubicBezTo>
                <a:lnTo>
                  <a:pt x="951" y="6220"/>
                </a:lnTo>
                <a:cubicBezTo>
                  <a:pt x="829" y="6903"/>
                  <a:pt x="756" y="7391"/>
                  <a:pt x="707" y="7659"/>
                </a:cubicBezTo>
                <a:cubicBezTo>
                  <a:pt x="585" y="8196"/>
                  <a:pt x="366" y="9000"/>
                  <a:pt x="244" y="9708"/>
                </a:cubicBezTo>
                <a:lnTo>
                  <a:pt x="220" y="9781"/>
                </a:lnTo>
                <a:cubicBezTo>
                  <a:pt x="195" y="9805"/>
                  <a:pt x="146" y="9854"/>
                  <a:pt x="122" y="9903"/>
                </a:cubicBezTo>
                <a:lnTo>
                  <a:pt x="0" y="10098"/>
                </a:lnTo>
                <a:lnTo>
                  <a:pt x="0" y="10171"/>
                </a:lnTo>
                <a:cubicBezTo>
                  <a:pt x="220" y="10366"/>
                  <a:pt x="439" y="10513"/>
                  <a:pt x="683" y="10659"/>
                </a:cubicBezTo>
                <a:cubicBezTo>
                  <a:pt x="856" y="10751"/>
                  <a:pt x="1050" y="10821"/>
                  <a:pt x="1235" y="10821"/>
                </a:cubicBezTo>
                <a:cubicBezTo>
                  <a:pt x="1443" y="10821"/>
                  <a:pt x="1639" y="10733"/>
                  <a:pt x="1781" y="10488"/>
                </a:cubicBezTo>
                <a:lnTo>
                  <a:pt x="1829" y="10513"/>
                </a:lnTo>
                <a:lnTo>
                  <a:pt x="1878" y="10317"/>
                </a:lnTo>
                <a:cubicBezTo>
                  <a:pt x="1915" y="10225"/>
                  <a:pt x="1934" y="10192"/>
                  <a:pt x="1944" y="10192"/>
                </a:cubicBezTo>
                <a:cubicBezTo>
                  <a:pt x="1961" y="10192"/>
                  <a:pt x="1951" y="10281"/>
                  <a:pt x="1951" y="10342"/>
                </a:cubicBezTo>
                <a:cubicBezTo>
                  <a:pt x="1976" y="10244"/>
                  <a:pt x="2000" y="10147"/>
                  <a:pt x="2024" y="10074"/>
                </a:cubicBezTo>
                <a:cubicBezTo>
                  <a:pt x="2031" y="10055"/>
                  <a:pt x="2032" y="10047"/>
                  <a:pt x="2031" y="10047"/>
                </a:cubicBezTo>
                <a:lnTo>
                  <a:pt x="2031" y="10047"/>
                </a:lnTo>
                <a:cubicBezTo>
                  <a:pt x="2027" y="10047"/>
                  <a:pt x="2000" y="10110"/>
                  <a:pt x="2000" y="10147"/>
                </a:cubicBezTo>
                <a:cubicBezTo>
                  <a:pt x="2000" y="9976"/>
                  <a:pt x="2024" y="9830"/>
                  <a:pt x="2073" y="9659"/>
                </a:cubicBezTo>
                <a:cubicBezTo>
                  <a:pt x="2122" y="9415"/>
                  <a:pt x="2146" y="9659"/>
                  <a:pt x="2195" y="9391"/>
                </a:cubicBezTo>
                <a:cubicBezTo>
                  <a:pt x="2341" y="8805"/>
                  <a:pt x="2463" y="8220"/>
                  <a:pt x="2561" y="7683"/>
                </a:cubicBezTo>
                <a:lnTo>
                  <a:pt x="2659" y="7269"/>
                </a:lnTo>
                <a:lnTo>
                  <a:pt x="2659" y="7244"/>
                </a:lnTo>
                <a:lnTo>
                  <a:pt x="2683" y="7196"/>
                </a:lnTo>
                <a:lnTo>
                  <a:pt x="2707" y="7196"/>
                </a:lnTo>
                <a:cubicBezTo>
                  <a:pt x="2707" y="7244"/>
                  <a:pt x="2707" y="7269"/>
                  <a:pt x="2707" y="7293"/>
                </a:cubicBezTo>
                <a:cubicBezTo>
                  <a:pt x="2707" y="7281"/>
                  <a:pt x="2707" y="7275"/>
                  <a:pt x="2710" y="7275"/>
                </a:cubicBezTo>
                <a:cubicBezTo>
                  <a:pt x="2713" y="7275"/>
                  <a:pt x="2720" y="7281"/>
                  <a:pt x="2732" y="7293"/>
                </a:cubicBezTo>
                <a:cubicBezTo>
                  <a:pt x="2902" y="7513"/>
                  <a:pt x="3073" y="7757"/>
                  <a:pt x="3195" y="7927"/>
                </a:cubicBezTo>
                <a:lnTo>
                  <a:pt x="3293" y="8074"/>
                </a:lnTo>
                <a:lnTo>
                  <a:pt x="3341" y="8122"/>
                </a:lnTo>
                <a:lnTo>
                  <a:pt x="3366" y="8171"/>
                </a:lnTo>
                <a:lnTo>
                  <a:pt x="3537" y="8293"/>
                </a:lnTo>
                <a:lnTo>
                  <a:pt x="3634" y="8293"/>
                </a:lnTo>
                <a:cubicBezTo>
                  <a:pt x="4122" y="8952"/>
                  <a:pt x="3732" y="8561"/>
                  <a:pt x="4219" y="9171"/>
                </a:cubicBezTo>
                <a:cubicBezTo>
                  <a:pt x="4415" y="9317"/>
                  <a:pt x="4610" y="9513"/>
                  <a:pt x="4756" y="9708"/>
                </a:cubicBezTo>
                <a:lnTo>
                  <a:pt x="5049" y="9708"/>
                </a:lnTo>
                <a:cubicBezTo>
                  <a:pt x="5098" y="9708"/>
                  <a:pt x="5146" y="9708"/>
                  <a:pt x="5195" y="9683"/>
                </a:cubicBezTo>
                <a:cubicBezTo>
                  <a:pt x="5195" y="9683"/>
                  <a:pt x="5366" y="9683"/>
                  <a:pt x="5366" y="9708"/>
                </a:cubicBezTo>
                <a:cubicBezTo>
                  <a:pt x="5415" y="9659"/>
                  <a:pt x="5537" y="9683"/>
                  <a:pt x="5658" y="9659"/>
                </a:cubicBezTo>
                <a:lnTo>
                  <a:pt x="5878" y="9610"/>
                </a:lnTo>
                <a:cubicBezTo>
                  <a:pt x="5976" y="9610"/>
                  <a:pt x="6024" y="9610"/>
                  <a:pt x="5902" y="9635"/>
                </a:cubicBezTo>
                <a:lnTo>
                  <a:pt x="6561" y="9537"/>
                </a:lnTo>
                <a:cubicBezTo>
                  <a:pt x="6683" y="9269"/>
                  <a:pt x="6829" y="8976"/>
                  <a:pt x="6976" y="8635"/>
                </a:cubicBezTo>
                <a:cubicBezTo>
                  <a:pt x="7049" y="8488"/>
                  <a:pt x="7122" y="8317"/>
                  <a:pt x="7219" y="8147"/>
                </a:cubicBezTo>
                <a:cubicBezTo>
                  <a:pt x="7293" y="7952"/>
                  <a:pt x="7341" y="7757"/>
                  <a:pt x="7415" y="7561"/>
                </a:cubicBezTo>
                <a:lnTo>
                  <a:pt x="7536" y="7220"/>
                </a:lnTo>
                <a:cubicBezTo>
                  <a:pt x="7585" y="7098"/>
                  <a:pt x="7610" y="7000"/>
                  <a:pt x="7658" y="6878"/>
                </a:cubicBezTo>
                <a:cubicBezTo>
                  <a:pt x="7707" y="6659"/>
                  <a:pt x="7780" y="6439"/>
                  <a:pt x="7854" y="6220"/>
                </a:cubicBezTo>
                <a:cubicBezTo>
                  <a:pt x="7927" y="6000"/>
                  <a:pt x="7976" y="5805"/>
                  <a:pt x="8024" y="5610"/>
                </a:cubicBezTo>
                <a:lnTo>
                  <a:pt x="8118" y="5352"/>
                </a:lnTo>
                <a:lnTo>
                  <a:pt x="8114" y="5334"/>
                </a:lnTo>
                <a:lnTo>
                  <a:pt x="8114" y="5334"/>
                </a:lnTo>
                <a:cubicBezTo>
                  <a:pt x="8116" y="5336"/>
                  <a:pt x="8118" y="5338"/>
                  <a:pt x="8121" y="5341"/>
                </a:cubicBezTo>
                <a:lnTo>
                  <a:pt x="8121" y="5341"/>
                </a:lnTo>
                <a:cubicBezTo>
                  <a:pt x="8119" y="5328"/>
                  <a:pt x="8115" y="5316"/>
                  <a:pt x="8106" y="5303"/>
                </a:cubicBezTo>
                <a:lnTo>
                  <a:pt x="8106" y="5303"/>
                </a:lnTo>
                <a:lnTo>
                  <a:pt x="8114" y="5334"/>
                </a:lnTo>
                <a:lnTo>
                  <a:pt x="8114" y="5334"/>
                </a:lnTo>
                <a:cubicBezTo>
                  <a:pt x="8097" y="5318"/>
                  <a:pt x="8097" y="5318"/>
                  <a:pt x="8094" y="5318"/>
                </a:cubicBezTo>
                <a:cubicBezTo>
                  <a:pt x="8091" y="5318"/>
                  <a:pt x="8085" y="5318"/>
                  <a:pt x="8049" y="5293"/>
                </a:cubicBezTo>
                <a:cubicBezTo>
                  <a:pt x="8012" y="5257"/>
                  <a:pt x="8012" y="5257"/>
                  <a:pt x="8021" y="5257"/>
                </a:cubicBezTo>
                <a:cubicBezTo>
                  <a:pt x="8030" y="5257"/>
                  <a:pt x="8049" y="5257"/>
                  <a:pt x="8049" y="5220"/>
                </a:cubicBezTo>
                <a:cubicBezTo>
                  <a:pt x="8097" y="5293"/>
                  <a:pt x="8097" y="5269"/>
                  <a:pt x="8097" y="5293"/>
                </a:cubicBezTo>
                <a:cubicBezTo>
                  <a:pt x="8101" y="5296"/>
                  <a:pt x="8104" y="5300"/>
                  <a:pt x="8106" y="5303"/>
                </a:cubicBezTo>
                <a:lnTo>
                  <a:pt x="8106" y="5303"/>
                </a:lnTo>
                <a:lnTo>
                  <a:pt x="8097" y="5269"/>
                </a:lnTo>
                <a:lnTo>
                  <a:pt x="8122" y="5318"/>
                </a:lnTo>
                <a:lnTo>
                  <a:pt x="8122" y="5293"/>
                </a:lnTo>
                <a:cubicBezTo>
                  <a:pt x="8122" y="5296"/>
                  <a:pt x="8122" y="5297"/>
                  <a:pt x="8123" y="5297"/>
                </a:cubicBezTo>
                <a:cubicBezTo>
                  <a:pt x="8127" y="5297"/>
                  <a:pt x="8146" y="5217"/>
                  <a:pt x="8146" y="5196"/>
                </a:cubicBezTo>
                <a:cubicBezTo>
                  <a:pt x="8149" y="5196"/>
                  <a:pt x="8151" y="5196"/>
                  <a:pt x="8153" y="5196"/>
                </a:cubicBezTo>
                <a:lnTo>
                  <a:pt x="8153" y="5196"/>
                </a:lnTo>
                <a:cubicBezTo>
                  <a:pt x="8157" y="5186"/>
                  <a:pt x="8162" y="5177"/>
                  <a:pt x="8166" y="5168"/>
                </a:cubicBezTo>
                <a:lnTo>
                  <a:pt x="8166" y="5168"/>
                </a:lnTo>
                <a:cubicBezTo>
                  <a:pt x="8165" y="5179"/>
                  <a:pt x="8169" y="5182"/>
                  <a:pt x="8173" y="5182"/>
                </a:cubicBezTo>
                <a:cubicBezTo>
                  <a:pt x="8179" y="5182"/>
                  <a:pt x="8186" y="5177"/>
                  <a:pt x="8188" y="5177"/>
                </a:cubicBezTo>
                <a:cubicBezTo>
                  <a:pt x="8189" y="5177"/>
                  <a:pt x="8185" y="5181"/>
                  <a:pt x="8171" y="5196"/>
                </a:cubicBezTo>
                <a:cubicBezTo>
                  <a:pt x="8171" y="5196"/>
                  <a:pt x="8181" y="5228"/>
                  <a:pt x="8203" y="5228"/>
                </a:cubicBezTo>
                <a:cubicBezTo>
                  <a:pt x="8214" y="5228"/>
                  <a:pt x="8228" y="5220"/>
                  <a:pt x="8244" y="5196"/>
                </a:cubicBezTo>
                <a:lnTo>
                  <a:pt x="8244" y="5196"/>
                </a:lnTo>
                <a:cubicBezTo>
                  <a:pt x="8219" y="5244"/>
                  <a:pt x="8244" y="5293"/>
                  <a:pt x="8195" y="5293"/>
                </a:cubicBezTo>
                <a:cubicBezTo>
                  <a:pt x="8185" y="5288"/>
                  <a:pt x="8179" y="5286"/>
                  <a:pt x="8176" y="5286"/>
                </a:cubicBezTo>
                <a:cubicBezTo>
                  <a:pt x="8165" y="5286"/>
                  <a:pt x="8200" y="5318"/>
                  <a:pt x="8219" y="5318"/>
                </a:cubicBezTo>
                <a:cubicBezTo>
                  <a:pt x="8244" y="5366"/>
                  <a:pt x="8244" y="5391"/>
                  <a:pt x="8268" y="5440"/>
                </a:cubicBezTo>
                <a:lnTo>
                  <a:pt x="8293" y="5488"/>
                </a:lnTo>
                <a:lnTo>
                  <a:pt x="8293" y="5513"/>
                </a:lnTo>
                <a:lnTo>
                  <a:pt x="8317" y="5561"/>
                </a:lnTo>
                <a:cubicBezTo>
                  <a:pt x="8439" y="5757"/>
                  <a:pt x="8561" y="5952"/>
                  <a:pt x="8707" y="6122"/>
                </a:cubicBezTo>
                <a:lnTo>
                  <a:pt x="8610" y="5879"/>
                </a:lnTo>
                <a:lnTo>
                  <a:pt x="8756" y="6147"/>
                </a:lnTo>
                <a:cubicBezTo>
                  <a:pt x="8805" y="6244"/>
                  <a:pt x="8829" y="6318"/>
                  <a:pt x="8878" y="6391"/>
                </a:cubicBezTo>
                <a:cubicBezTo>
                  <a:pt x="8949" y="6486"/>
                  <a:pt x="8997" y="6604"/>
                  <a:pt x="9022" y="6746"/>
                </a:cubicBezTo>
                <a:lnTo>
                  <a:pt x="9022" y="6746"/>
                </a:lnTo>
                <a:lnTo>
                  <a:pt x="8805" y="6391"/>
                </a:lnTo>
                <a:lnTo>
                  <a:pt x="9024" y="6757"/>
                </a:lnTo>
                <a:cubicBezTo>
                  <a:pt x="9024" y="6753"/>
                  <a:pt x="9023" y="6749"/>
                  <a:pt x="9022" y="6746"/>
                </a:cubicBezTo>
                <a:lnTo>
                  <a:pt x="9022" y="6746"/>
                </a:lnTo>
                <a:lnTo>
                  <a:pt x="9268" y="7147"/>
                </a:lnTo>
                <a:cubicBezTo>
                  <a:pt x="9317" y="7269"/>
                  <a:pt x="9390" y="7366"/>
                  <a:pt x="9488" y="7464"/>
                </a:cubicBezTo>
                <a:lnTo>
                  <a:pt x="9707" y="7732"/>
                </a:lnTo>
                <a:lnTo>
                  <a:pt x="9634" y="7586"/>
                </a:lnTo>
                <a:lnTo>
                  <a:pt x="9634" y="7586"/>
                </a:lnTo>
                <a:cubicBezTo>
                  <a:pt x="9658" y="7610"/>
                  <a:pt x="9683" y="7659"/>
                  <a:pt x="9732" y="7708"/>
                </a:cubicBezTo>
                <a:lnTo>
                  <a:pt x="10146" y="7708"/>
                </a:lnTo>
                <a:cubicBezTo>
                  <a:pt x="10293" y="7708"/>
                  <a:pt x="10463" y="7708"/>
                  <a:pt x="10610" y="7732"/>
                </a:cubicBezTo>
                <a:cubicBezTo>
                  <a:pt x="10853" y="7659"/>
                  <a:pt x="11122" y="7537"/>
                  <a:pt x="11414" y="7439"/>
                </a:cubicBezTo>
                <a:cubicBezTo>
                  <a:pt x="11488" y="7269"/>
                  <a:pt x="11561" y="7122"/>
                  <a:pt x="11634" y="7000"/>
                </a:cubicBezTo>
                <a:cubicBezTo>
                  <a:pt x="11683" y="6854"/>
                  <a:pt x="11732" y="6683"/>
                  <a:pt x="11780" y="6561"/>
                </a:cubicBezTo>
                <a:cubicBezTo>
                  <a:pt x="11853" y="6391"/>
                  <a:pt x="11902" y="6196"/>
                  <a:pt x="11951" y="6000"/>
                </a:cubicBezTo>
                <a:lnTo>
                  <a:pt x="11951" y="6000"/>
                </a:lnTo>
                <a:lnTo>
                  <a:pt x="11829" y="6220"/>
                </a:lnTo>
                <a:lnTo>
                  <a:pt x="11829" y="6220"/>
                </a:lnTo>
                <a:lnTo>
                  <a:pt x="11947" y="5699"/>
                </a:lnTo>
                <a:lnTo>
                  <a:pt x="11947" y="5699"/>
                </a:lnTo>
                <a:cubicBezTo>
                  <a:pt x="11942" y="5768"/>
                  <a:pt x="12000" y="5981"/>
                  <a:pt x="11988" y="6067"/>
                </a:cubicBezTo>
                <a:lnTo>
                  <a:pt x="11988" y="6067"/>
                </a:lnTo>
                <a:cubicBezTo>
                  <a:pt x="12032" y="5952"/>
                  <a:pt x="12079" y="5814"/>
                  <a:pt x="12146" y="5635"/>
                </a:cubicBezTo>
                <a:lnTo>
                  <a:pt x="12317" y="5001"/>
                </a:lnTo>
                <a:cubicBezTo>
                  <a:pt x="12414" y="4683"/>
                  <a:pt x="12512" y="4293"/>
                  <a:pt x="12634" y="3903"/>
                </a:cubicBezTo>
                <a:cubicBezTo>
                  <a:pt x="12658" y="3781"/>
                  <a:pt x="12707" y="3659"/>
                  <a:pt x="12732" y="3513"/>
                </a:cubicBezTo>
                <a:cubicBezTo>
                  <a:pt x="12756" y="3464"/>
                  <a:pt x="12780" y="3391"/>
                  <a:pt x="12805" y="3342"/>
                </a:cubicBezTo>
                <a:cubicBezTo>
                  <a:pt x="12853" y="3244"/>
                  <a:pt x="12902" y="3123"/>
                  <a:pt x="12975" y="3049"/>
                </a:cubicBezTo>
                <a:cubicBezTo>
                  <a:pt x="13000" y="2976"/>
                  <a:pt x="13049" y="2927"/>
                  <a:pt x="13122" y="2879"/>
                </a:cubicBezTo>
                <a:lnTo>
                  <a:pt x="13122" y="2952"/>
                </a:lnTo>
                <a:lnTo>
                  <a:pt x="13122" y="3025"/>
                </a:lnTo>
                <a:cubicBezTo>
                  <a:pt x="13122" y="3049"/>
                  <a:pt x="13097" y="3123"/>
                  <a:pt x="13097" y="3123"/>
                </a:cubicBezTo>
                <a:cubicBezTo>
                  <a:pt x="13097" y="3123"/>
                  <a:pt x="13122" y="3074"/>
                  <a:pt x="13146" y="3049"/>
                </a:cubicBezTo>
                <a:cubicBezTo>
                  <a:pt x="13146" y="3049"/>
                  <a:pt x="13146" y="3049"/>
                  <a:pt x="13146" y="3074"/>
                </a:cubicBezTo>
                <a:cubicBezTo>
                  <a:pt x="13122" y="3123"/>
                  <a:pt x="13122" y="3147"/>
                  <a:pt x="13122" y="3196"/>
                </a:cubicBezTo>
                <a:cubicBezTo>
                  <a:pt x="13132" y="3176"/>
                  <a:pt x="13141" y="3141"/>
                  <a:pt x="13150" y="3099"/>
                </a:cubicBezTo>
                <a:lnTo>
                  <a:pt x="13150" y="3099"/>
                </a:lnTo>
                <a:cubicBezTo>
                  <a:pt x="13159" y="3090"/>
                  <a:pt x="13184" y="3046"/>
                  <a:pt x="13206" y="3046"/>
                </a:cubicBezTo>
                <a:cubicBezTo>
                  <a:pt x="13221" y="3046"/>
                  <a:pt x="13235" y="3064"/>
                  <a:pt x="13244" y="3123"/>
                </a:cubicBezTo>
                <a:lnTo>
                  <a:pt x="13244" y="3147"/>
                </a:lnTo>
                <a:cubicBezTo>
                  <a:pt x="13292" y="3269"/>
                  <a:pt x="13317" y="3366"/>
                  <a:pt x="13341" y="3464"/>
                </a:cubicBezTo>
                <a:lnTo>
                  <a:pt x="13390" y="3635"/>
                </a:lnTo>
                <a:cubicBezTo>
                  <a:pt x="13439" y="3757"/>
                  <a:pt x="13488" y="3903"/>
                  <a:pt x="13512" y="4025"/>
                </a:cubicBezTo>
                <a:cubicBezTo>
                  <a:pt x="13488" y="4025"/>
                  <a:pt x="13439" y="3903"/>
                  <a:pt x="13390" y="3805"/>
                </a:cubicBezTo>
                <a:lnTo>
                  <a:pt x="13390" y="3805"/>
                </a:lnTo>
                <a:cubicBezTo>
                  <a:pt x="13414" y="3879"/>
                  <a:pt x="13439" y="3976"/>
                  <a:pt x="13463" y="4074"/>
                </a:cubicBezTo>
                <a:cubicBezTo>
                  <a:pt x="13463" y="4049"/>
                  <a:pt x="13466" y="4039"/>
                  <a:pt x="13471" y="4039"/>
                </a:cubicBezTo>
                <a:cubicBezTo>
                  <a:pt x="13489" y="4039"/>
                  <a:pt x="13535" y="4197"/>
                  <a:pt x="13540" y="4197"/>
                </a:cubicBezTo>
                <a:cubicBezTo>
                  <a:pt x="13541" y="4197"/>
                  <a:pt x="13540" y="4189"/>
                  <a:pt x="13536" y="4171"/>
                </a:cubicBezTo>
                <a:lnTo>
                  <a:pt x="13536" y="4171"/>
                </a:lnTo>
                <a:cubicBezTo>
                  <a:pt x="13610" y="4269"/>
                  <a:pt x="13634" y="4366"/>
                  <a:pt x="13683" y="4488"/>
                </a:cubicBezTo>
                <a:cubicBezTo>
                  <a:pt x="13731" y="4586"/>
                  <a:pt x="13756" y="4708"/>
                  <a:pt x="13780" y="4805"/>
                </a:cubicBezTo>
                <a:cubicBezTo>
                  <a:pt x="13805" y="4927"/>
                  <a:pt x="13829" y="5025"/>
                  <a:pt x="13853" y="5147"/>
                </a:cubicBezTo>
                <a:cubicBezTo>
                  <a:pt x="13878" y="5244"/>
                  <a:pt x="13902" y="5342"/>
                  <a:pt x="13951" y="5415"/>
                </a:cubicBezTo>
                <a:cubicBezTo>
                  <a:pt x="14000" y="5415"/>
                  <a:pt x="14439" y="5537"/>
                  <a:pt x="14853" y="5683"/>
                </a:cubicBezTo>
                <a:cubicBezTo>
                  <a:pt x="15286" y="5827"/>
                  <a:pt x="15718" y="6019"/>
                  <a:pt x="15778" y="6025"/>
                </a:cubicBezTo>
                <a:lnTo>
                  <a:pt x="15778" y="6025"/>
                </a:lnTo>
                <a:cubicBezTo>
                  <a:pt x="15771" y="5975"/>
                  <a:pt x="15764" y="5925"/>
                  <a:pt x="15756" y="5879"/>
                </a:cubicBezTo>
                <a:lnTo>
                  <a:pt x="15683" y="5854"/>
                </a:lnTo>
                <a:cubicBezTo>
                  <a:pt x="15634" y="5537"/>
                  <a:pt x="15731" y="5781"/>
                  <a:pt x="15683" y="5464"/>
                </a:cubicBezTo>
                <a:cubicBezTo>
                  <a:pt x="15707" y="5464"/>
                  <a:pt x="15731" y="5513"/>
                  <a:pt x="15756" y="5610"/>
                </a:cubicBezTo>
                <a:cubicBezTo>
                  <a:pt x="15780" y="5732"/>
                  <a:pt x="15780" y="5854"/>
                  <a:pt x="15805" y="6000"/>
                </a:cubicBezTo>
                <a:cubicBezTo>
                  <a:pt x="15780" y="5757"/>
                  <a:pt x="15805" y="5513"/>
                  <a:pt x="15731" y="5415"/>
                </a:cubicBezTo>
                <a:cubicBezTo>
                  <a:pt x="15707" y="5220"/>
                  <a:pt x="15780" y="5415"/>
                  <a:pt x="15756" y="5171"/>
                </a:cubicBezTo>
                <a:cubicBezTo>
                  <a:pt x="15683" y="4976"/>
                  <a:pt x="15634" y="4781"/>
                  <a:pt x="15585" y="4561"/>
                </a:cubicBezTo>
                <a:cubicBezTo>
                  <a:pt x="15561" y="4366"/>
                  <a:pt x="15512" y="4147"/>
                  <a:pt x="15439" y="3952"/>
                </a:cubicBezTo>
                <a:cubicBezTo>
                  <a:pt x="15341" y="3781"/>
                  <a:pt x="15292" y="3610"/>
                  <a:pt x="15244" y="3415"/>
                </a:cubicBezTo>
                <a:lnTo>
                  <a:pt x="15244" y="3415"/>
                </a:lnTo>
                <a:lnTo>
                  <a:pt x="15292" y="3464"/>
                </a:lnTo>
                <a:cubicBezTo>
                  <a:pt x="15268" y="3366"/>
                  <a:pt x="15244" y="3244"/>
                  <a:pt x="15195" y="3147"/>
                </a:cubicBezTo>
                <a:cubicBezTo>
                  <a:pt x="15170" y="3074"/>
                  <a:pt x="15146" y="3001"/>
                  <a:pt x="15122" y="2927"/>
                </a:cubicBezTo>
                <a:cubicBezTo>
                  <a:pt x="15073" y="2805"/>
                  <a:pt x="15049" y="2659"/>
                  <a:pt x="15000" y="2537"/>
                </a:cubicBezTo>
                <a:lnTo>
                  <a:pt x="15000" y="2537"/>
                </a:lnTo>
                <a:cubicBezTo>
                  <a:pt x="15028" y="2622"/>
                  <a:pt x="15040" y="2706"/>
                  <a:pt x="15026" y="2706"/>
                </a:cubicBezTo>
                <a:cubicBezTo>
                  <a:pt x="15016" y="2706"/>
                  <a:pt x="14992" y="2661"/>
                  <a:pt x="14951" y="2537"/>
                </a:cubicBezTo>
                <a:cubicBezTo>
                  <a:pt x="14780" y="1952"/>
                  <a:pt x="14658" y="1562"/>
                  <a:pt x="14561" y="1074"/>
                </a:cubicBezTo>
                <a:lnTo>
                  <a:pt x="14390" y="708"/>
                </a:lnTo>
                <a:cubicBezTo>
                  <a:pt x="14390" y="684"/>
                  <a:pt x="14390" y="659"/>
                  <a:pt x="14366" y="635"/>
                </a:cubicBezTo>
                <a:lnTo>
                  <a:pt x="13951" y="464"/>
                </a:lnTo>
                <a:lnTo>
                  <a:pt x="13658" y="342"/>
                </a:lnTo>
                <a:lnTo>
                  <a:pt x="13463" y="269"/>
                </a:lnTo>
                <a:lnTo>
                  <a:pt x="13366" y="220"/>
                </a:lnTo>
                <a:cubicBezTo>
                  <a:pt x="13292" y="196"/>
                  <a:pt x="13219" y="171"/>
                  <a:pt x="13122" y="147"/>
                </a:cubicBezTo>
                <a:lnTo>
                  <a:pt x="126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257"/>
          <p:cNvSpPr/>
          <p:nvPr/>
        </p:nvSpPr>
        <p:spPr>
          <a:xfrm flipH="1">
            <a:off x="1557868" y="4026365"/>
            <a:ext cx="611780" cy="433409"/>
          </a:xfrm>
          <a:custGeom>
            <a:avLst/>
            <a:gdLst/>
            <a:ahLst/>
            <a:cxnLst/>
            <a:rect l="l" t="t" r="r" b="b"/>
            <a:pathLst>
              <a:path w="14220" h="10074" extrusionOk="0">
                <a:moveTo>
                  <a:pt x="7706" y="4422"/>
                </a:moveTo>
                <a:lnTo>
                  <a:pt x="7683" y="4512"/>
                </a:lnTo>
                <a:lnTo>
                  <a:pt x="7708" y="4439"/>
                </a:lnTo>
                <a:cubicBezTo>
                  <a:pt x="7708" y="4431"/>
                  <a:pt x="7707" y="4426"/>
                  <a:pt x="7706" y="4422"/>
                </a:cubicBezTo>
                <a:close/>
                <a:moveTo>
                  <a:pt x="1891" y="4477"/>
                </a:moveTo>
                <a:cubicBezTo>
                  <a:pt x="1895" y="4477"/>
                  <a:pt x="1899" y="4480"/>
                  <a:pt x="1903" y="4488"/>
                </a:cubicBezTo>
                <a:lnTo>
                  <a:pt x="1746" y="4711"/>
                </a:lnTo>
                <a:lnTo>
                  <a:pt x="1746" y="4711"/>
                </a:lnTo>
                <a:cubicBezTo>
                  <a:pt x="1839" y="4577"/>
                  <a:pt x="1870" y="4477"/>
                  <a:pt x="1891" y="4477"/>
                </a:cubicBezTo>
                <a:close/>
                <a:moveTo>
                  <a:pt x="14195" y="6854"/>
                </a:moveTo>
                <a:cubicBezTo>
                  <a:pt x="14194" y="6863"/>
                  <a:pt x="14194" y="6872"/>
                  <a:pt x="14193" y="6882"/>
                </a:cubicBezTo>
                <a:lnTo>
                  <a:pt x="14193" y="6882"/>
                </a:lnTo>
                <a:cubicBezTo>
                  <a:pt x="14194" y="6873"/>
                  <a:pt x="14195" y="6863"/>
                  <a:pt x="14195" y="6854"/>
                </a:cubicBezTo>
                <a:close/>
                <a:moveTo>
                  <a:pt x="10125" y="7143"/>
                </a:moveTo>
                <a:cubicBezTo>
                  <a:pt x="10124" y="7144"/>
                  <a:pt x="10123" y="7145"/>
                  <a:pt x="10122" y="7146"/>
                </a:cubicBezTo>
                <a:cubicBezTo>
                  <a:pt x="10123" y="7145"/>
                  <a:pt x="10124" y="7144"/>
                  <a:pt x="10125" y="7143"/>
                </a:cubicBezTo>
                <a:close/>
                <a:moveTo>
                  <a:pt x="4317" y="0"/>
                </a:moveTo>
                <a:cubicBezTo>
                  <a:pt x="4220" y="25"/>
                  <a:pt x="4122" y="49"/>
                  <a:pt x="4000" y="49"/>
                </a:cubicBezTo>
                <a:lnTo>
                  <a:pt x="3903" y="73"/>
                </a:lnTo>
                <a:lnTo>
                  <a:pt x="3708" y="98"/>
                </a:lnTo>
                <a:cubicBezTo>
                  <a:pt x="3561" y="98"/>
                  <a:pt x="3439" y="146"/>
                  <a:pt x="3269" y="146"/>
                </a:cubicBezTo>
                <a:lnTo>
                  <a:pt x="3171" y="268"/>
                </a:lnTo>
                <a:lnTo>
                  <a:pt x="3195" y="195"/>
                </a:lnTo>
                <a:lnTo>
                  <a:pt x="3195" y="195"/>
                </a:lnTo>
                <a:cubicBezTo>
                  <a:pt x="3025" y="415"/>
                  <a:pt x="2781" y="659"/>
                  <a:pt x="2537" y="903"/>
                </a:cubicBezTo>
                <a:lnTo>
                  <a:pt x="1976" y="1585"/>
                </a:lnTo>
                <a:lnTo>
                  <a:pt x="1732" y="1854"/>
                </a:lnTo>
                <a:lnTo>
                  <a:pt x="1488" y="2146"/>
                </a:lnTo>
                <a:lnTo>
                  <a:pt x="1049" y="2683"/>
                </a:lnTo>
                <a:cubicBezTo>
                  <a:pt x="805" y="2976"/>
                  <a:pt x="586" y="3293"/>
                  <a:pt x="391" y="3634"/>
                </a:cubicBezTo>
                <a:lnTo>
                  <a:pt x="195" y="3805"/>
                </a:lnTo>
                <a:lnTo>
                  <a:pt x="25" y="3976"/>
                </a:lnTo>
                <a:lnTo>
                  <a:pt x="0" y="4049"/>
                </a:lnTo>
                <a:cubicBezTo>
                  <a:pt x="122" y="4268"/>
                  <a:pt x="293" y="4488"/>
                  <a:pt x="488" y="4683"/>
                </a:cubicBezTo>
                <a:cubicBezTo>
                  <a:pt x="693" y="4857"/>
                  <a:pt x="939" y="4999"/>
                  <a:pt x="1193" y="4999"/>
                </a:cubicBezTo>
                <a:cubicBezTo>
                  <a:pt x="1332" y="4999"/>
                  <a:pt x="1472" y="4957"/>
                  <a:pt x="1610" y="4854"/>
                </a:cubicBezTo>
                <a:lnTo>
                  <a:pt x="1634" y="4878"/>
                </a:lnTo>
                <a:lnTo>
                  <a:pt x="1683" y="4805"/>
                </a:lnTo>
                <a:lnTo>
                  <a:pt x="1732" y="4732"/>
                </a:lnTo>
                <a:cubicBezTo>
                  <a:pt x="1785" y="4670"/>
                  <a:pt x="1809" y="4646"/>
                  <a:pt x="1817" y="4646"/>
                </a:cubicBezTo>
                <a:cubicBezTo>
                  <a:pt x="1832" y="4646"/>
                  <a:pt x="1796" y="4718"/>
                  <a:pt x="1781" y="4780"/>
                </a:cubicBezTo>
                <a:cubicBezTo>
                  <a:pt x="1830" y="4707"/>
                  <a:pt x="1878" y="4634"/>
                  <a:pt x="1927" y="4585"/>
                </a:cubicBezTo>
                <a:cubicBezTo>
                  <a:pt x="1927" y="4570"/>
                  <a:pt x="1925" y="4564"/>
                  <a:pt x="1921" y="4564"/>
                </a:cubicBezTo>
                <a:cubicBezTo>
                  <a:pt x="1912" y="4564"/>
                  <a:pt x="1895" y="4593"/>
                  <a:pt x="1878" y="4610"/>
                </a:cubicBezTo>
                <a:cubicBezTo>
                  <a:pt x="1927" y="4488"/>
                  <a:pt x="2000" y="4366"/>
                  <a:pt x="2073" y="4244"/>
                </a:cubicBezTo>
                <a:cubicBezTo>
                  <a:pt x="2138" y="4169"/>
                  <a:pt x="2160" y="4165"/>
                  <a:pt x="2178" y="4165"/>
                </a:cubicBezTo>
                <a:cubicBezTo>
                  <a:pt x="2181" y="4165"/>
                  <a:pt x="2184" y="4165"/>
                  <a:pt x="2186" y="4165"/>
                </a:cubicBezTo>
                <a:cubicBezTo>
                  <a:pt x="2208" y="4165"/>
                  <a:pt x="2232" y="4159"/>
                  <a:pt x="2317" y="4049"/>
                </a:cubicBezTo>
                <a:lnTo>
                  <a:pt x="2488" y="3805"/>
                </a:lnTo>
                <a:lnTo>
                  <a:pt x="2586" y="3683"/>
                </a:lnTo>
                <a:lnTo>
                  <a:pt x="2634" y="3610"/>
                </a:lnTo>
                <a:lnTo>
                  <a:pt x="2683" y="3585"/>
                </a:lnTo>
                <a:lnTo>
                  <a:pt x="2756" y="3561"/>
                </a:lnTo>
                <a:cubicBezTo>
                  <a:pt x="2781" y="3537"/>
                  <a:pt x="2781" y="3537"/>
                  <a:pt x="2805" y="3537"/>
                </a:cubicBezTo>
                <a:lnTo>
                  <a:pt x="2805" y="3561"/>
                </a:lnTo>
                <a:lnTo>
                  <a:pt x="2781" y="3585"/>
                </a:lnTo>
                <a:cubicBezTo>
                  <a:pt x="2789" y="3577"/>
                  <a:pt x="2792" y="3575"/>
                  <a:pt x="2793" y="3575"/>
                </a:cubicBezTo>
                <a:cubicBezTo>
                  <a:pt x="2794" y="3575"/>
                  <a:pt x="2789" y="3585"/>
                  <a:pt x="2805" y="3585"/>
                </a:cubicBezTo>
                <a:cubicBezTo>
                  <a:pt x="2805" y="3634"/>
                  <a:pt x="2756" y="3683"/>
                  <a:pt x="2756" y="3707"/>
                </a:cubicBezTo>
                <a:lnTo>
                  <a:pt x="2756" y="3707"/>
                </a:lnTo>
                <a:cubicBezTo>
                  <a:pt x="2756" y="3707"/>
                  <a:pt x="2756" y="3683"/>
                  <a:pt x="2781" y="3683"/>
                </a:cubicBezTo>
                <a:lnTo>
                  <a:pt x="2781" y="3707"/>
                </a:lnTo>
                <a:cubicBezTo>
                  <a:pt x="2756" y="3927"/>
                  <a:pt x="2756" y="4098"/>
                  <a:pt x="2756" y="4098"/>
                </a:cubicBezTo>
                <a:lnTo>
                  <a:pt x="2830" y="4146"/>
                </a:lnTo>
                <a:cubicBezTo>
                  <a:pt x="2781" y="5024"/>
                  <a:pt x="2732" y="4439"/>
                  <a:pt x="2708" y="5244"/>
                </a:cubicBezTo>
                <a:cubicBezTo>
                  <a:pt x="2732" y="5341"/>
                  <a:pt x="2732" y="5439"/>
                  <a:pt x="2732" y="5537"/>
                </a:cubicBezTo>
                <a:cubicBezTo>
                  <a:pt x="2732" y="5659"/>
                  <a:pt x="2732" y="5805"/>
                  <a:pt x="2708" y="5951"/>
                </a:cubicBezTo>
                <a:cubicBezTo>
                  <a:pt x="2805" y="6049"/>
                  <a:pt x="2927" y="6146"/>
                  <a:pt x="3000" y="6171"/>
                </a:cubicBezTo>
                <a:cubicBezTo>
                  <a:pt x="3000" y="6171"/>
                  <a:pt x="3098" y="6293"/>
                  <a:pt x="3073" y="6293"/>
                </a:cubicBezTo>
                <a:cubicBezTo>
                  <a:pt x="3147" y="6293"/>
                  <a:pt x="3220" y="6390"/>
                  <a:pt x="3317" y="6463"/>
                </a:cubicBezTo>
                <a:cubicBezTo>
                  <a:pt x="3342" y="6463"/>
                  <a:pt x="3317" y="6415"/>
                  <a:pt x="3293" y="6390"/>
                </a:cubicBezTo>
                <a:lnTo>
                  <a:pt x="3293" y="6390"/>
                </a:lnTo>
                <a:lnTo>
                  <a:pt x="3366" y="6463"/>
                </a:lnTo>
                <a:lnTo>
                  <a:pt x="3464" y="6537"/>
                </a:lnTo>
                <a:cubicBezTo>
                  <a:pt x="3511" y="6584"/>
                  <a:pt x="3528" y="6611"/>
                  <a:pt x="3514" y="6611"/>
                </a:cubicBezTo>
                <a:cubicBezTo>
                  <a:pt x="3506" y="6611"/>
                  <a:pt x="3490" y="6603"/>
                  <a:pt x="3464" y="6585"/>
                </a:cubicBezTo>
                <a:lnTo>
                  <a:pt x="3464" y="6585"/>
                </a:lnTo>
                <a:cubicBezTo>
                  <a:pt x="3537" y="6634"/>
                  <a:pt x="3634" y="6683"/>
                  <a:pt x="3756" y="6756"/>
                </a:cubicBezTo>
                <a:lnTo>
                  <a:pt x="4269" y="7122"/>
                </a:lnTo>
                <a:cubicBezTo>
                  <a:pt x="4488" y="7024"/>
                  <a:pt x="4732" y="6878"/>
                  <a:pt x="5000" y="6732"/>
                </a:cubicBezTo>
                <a:cubicBezTo>
                  <a:pt x="5293" y="6537"/>
                  <a:pt x="5586" y="6317"/>
                  <a:pt x="5854" y="6098"/>
                </a:cubicBezTo>
                <a:cubicBezTo>
                  <a:pt x="6000" y="5976"/>
                  <a:pt x="6171" y="5854"/>
                  <a:pt x="6293" y="5732"/>
                </a:cubicBezTo>
                <a:lnTo>
                  <a:pt x="6708" y="5341"/>
                </a:lnTo>
                <a:lnTo>
                  <a:pt x="7147" y="4951"/>
                </a:lnTo>
                <a:cubicBezTo>
                  <a:pt x="7268" y="4829"/>
                  <a:pt x="7390" y="4732"/>
                  <a:pt x="7512" y="4634"/>
                </a:cubicBezTo>
                <a:lnTo>
                  <a:pt x="7683" y="4488"/>
                </a:lnTo>
                <a:cubicBezTo>
                  <a:pt x="7683" y="4439"/>
                  <a:pt x="7683" y="4463"/>
                  <a:pt x="7659" y="4390"/>
                </a:cubicBezTo>
                <a:cubicBezTo>
                  <a:pt x="7647" y="4366"/>
                  <a:pt x="7653" y="4366"/>
                  <a:pt x="7662" y="4366"/>
                </a:cubicBezTo>
                <a:cubicBezTo>
                  <a:pt x="7671" y="4366"/>
                  <a:pt x="7683" y="4366"/>
                  <a:pt x="7683" y="4341"/>
                </a:cubicBezTo>
                <a:cubicBezTo>
                  <a:pt x="7683" y="4423"/>
                  <a:pt x="7700" y="4402"/>
                  <a:pt x="7706" y="4422"/>
                </a:cubicBezTo>
                <a:lnTo>
                  <a:pt x="7706" y="4422"/>
                </a:lnTo>
                <a:lnTo>
                  <a:pt x="7708" y="4415"/>
                </a:lnTo>
                <a:lnTo>
                  <a:pt x="7708" y="4463"/>
                </a:lnTo>
                <a:cubicBezTo>
                  <a:pt x="7732" y="4463"/>
                  <a:pt x="7732" y="4439"/>
                  <a:pt x="7756" y="4415"/>
                </a:cubicBezTo>
                <a:cubicBezTo>
                  <a:pt x="7781" y="4415"/>
                  <a:pt x="7756" y="4415"/>
                  <a:pt x="7756" y="4463"/>
                </a:cubicBezTo>
                <a:lnTo>
                  <a:pt x="7805" y="4463"/>
                </a:lnTo>
                <a:cubicBezTo>
                  <a:pt x="7800" y="4469"/>
                  <a:pt x="7799" y="4470"/>
                  <a:pt x="7801" y="4470"/>
                </a:cubicBezTo>
                <a:cubicBezTo>
                  <a:pt x="7807" y="4470"/>
                  <a:pt x="7835" y="4456"/>
                  <a:pt x="7858" y="4456"/>
                </a:cubicBezTo>
                <a:cubicBezTo>
                  <a:pt x="7866" y="4456"/>
                  <a:pt x="7873" y="4458"/>
                  <a:pt x="7878" y="4463"/>
                </a:cubicBezTo>
                <a:cubicBezTo>
                  <a:pt x="7878" y="4476"/>
                  <a:pt x="7872" y="4476"/>
                  <a:pt x="7869" y="4476"/>
                </a:cubicBezTo>
                <a:cubicBezTo>
                  <a:pt x="7866" y="4476"/>
                  <a:pt x="7866" y="4476"/>
                  <a:pt x="7878" y="4488"/>
                </a:cubicBezTo>
                <a:cubicBezTo>
                  <a:pt x="7878" y="4512"/>
                  <a:pt x="7878" y="4537"/>
                  <a:pt x="7878" y="4537"/>
                </a:cubicBezTo>
                <a:cubicBezTo>
                  <a:pt x="7878" y="4537"/>
                  <a:pt x="7878" y="4561"/>
                  <a:pt x="7878" y="4561"/>
                </a:cubicBezTo>
                <a:lnTo>
                  <a:pt x="7878" y="4707"/>
                </a:lnTo>
                <a:cubicBezTo>
                  <a:pt x="7878" y="4747"/>
                  <a:pt x="7878" y="4818"/>
                  <a:pt x="7904" y="4818"/>
                </a:cubicBezTo>
                <a:cubicBezTo>
                  <a:pt x="7910" y="4818"/>
                  <a:pt x="7918" y="4814"/>
                  <a:pt x="7927" y="4805"/>
                </a:cubicBezTo>
                <a:lnTo>
                  <a:pt x="7927" y="4805"/>
                </a:lnTo>
                <a:cubicBezTo>
                  <a:pt x="7890" y="4842"/>
                  <a:pt x="7838" y="5038"/>
                  <a:pt x="7816" y="5038"/>
                </a:cubicBezTo>
                <a:cubicBezTo>
                  <a:pt x="7809" y="5038"/>
                  <a:pt x="7805" y="5021"/>
                  <a:pt x="7805" y="4976"/>
                </a:cubicBezTo>
                <a:cubicBezTo>
                  <a:pt x="7781" y="5073"/>
                  <a:pt x="7781" y="5171"/>
                  <a:pt x="7756" y="5293"/>
                </a:cubicBezTo>
                <a:lnTo>
                  <a:pt x="7805" y="5146"/>
                </a:lnTo>
                <a:lnTo>
                  <a:pt x="7805" y="5146"/>
                </a:lnTo>
                <a:cubicBezTo>
                  <a:pt x="7732" y="5415"/>
                  <a:pt x="7708" y="5683"/>
                  <a:pt x="7683" y="5976"/>
                </a:cubicBezTo>
                <a:lnTo>
                  <a:pt x="7732" y="5829"/>
                </a:lnTo>
                <a:lnTo>
                  <a:pt x="7732" y="5829"/>
                </a:lnTo>
                <a:cubicBezTo>
                  <a:pt x="7732" y="6024"/>
                  <a:pt x="7683" y="6195"/>
                  <a:pt x="7586" y="6341"/>
                </a:cubicBezTo>
                <a:lnTo>
                  <a:pt x="7610" y="6098"/>
                </a:lnTo>
                <a:lnTo>
                  <a:pt x="7610" y="6098"/>
                </a:lnTo>
                <a:cubicBezTo>
                  <a:pt x="7537" y="6415"/>
                  <a:pt x="7488" y="6732"/>
                  <a:pt x="7464" y="7049"/>
                </a:cubicBezTo>
                <a:lnTo>
                  <a:pt x="7488" y="6951"/>
                </a:lnTo>
                <a:lnTo>
                  <a:pt x="7488" y="6951"/>
                </a:lnTo>
                <a:cubicBezTo>
                  <a:pt x="7488" y="7040"/>
                  <a:pt x="7470" y="7237"/>
                  <a:pt x="7445" y="7493"/>
                </a:cubicBezTo>
                <a:lnTo>
                  <a:pt x="7445" y="7493"/>
                </a:lnTo>
                <a:cubicBezTo>
                  <a:pt x="7435" y="7507"/>
                  <a:pt x="7425" y="7522"/>
                  <a:pt x="7415" y="7537"/>
                </a:cubicBezTo>
                <a:lnTo>
                  <a:pt x="7440" y="7546"/>
                </a:lnTo>
                <a:lnTo>
                  <a:pt x="7440" y="7546"/>
                </a:lnTo>
                <a:cubicBezTo>
                  <a:pt x="7425" y="7698"/>
                  <a:pt x="7408" y="7869"/>
                  <a:pt x="7390" y="8049"/>
                </a:cubicBezTo>
                <a:lnTo>
                  <a:pt x="9073" y="8683"/>
                </a:lnTo>
                <a:cubicBezTo>
                  <a:pt x="9488" y="8024"/>
                  <a:pt x="9976" y="7268"/>
                  <a:pt x="10098" y="7073"/>
                </a:cubicBezTo>
                <a:lnTo>
                  <a:pt x="10098" y="7073"/>
                </a:lnTo>
                <a:lnTo>
                  <a:pt x="9951" y="7171"/>
                </a:lnTo>
                <a:lnTo>
                  <a:pt x="9951" y="7171"/>
                </a:lnTo>
                <a:lnTo>
                  <a:pt x="10119" y="6907"/>
                </a:lnTo>
                <a:lnTo>
                  <a:pt x="10119" y="6907"/>
                </a:lnTo>
                <a:cubicBezTo>
                  <a:pt x="10103" y="6944"/>
                  <a:pt x="10142" y="7109"/>
                  <a:pt x="10125" y="7143"/>
                </a:cubicBezTo>
                <a:lnTo>
                  <a:pt x="10125" y="7143"/>
                </a:lnTo>
                <a:cubicBezTo>
                  <a:pt x="10417" y="6730"/>
                  <a:pt x="10757" y="6365"/>
                  <a:pt x="11098" y="6000"/>
                </a:cubicBezTo>
                <a:cubicBezTo>
                  <a:pt x="11220" y="5878"/>
                  <a:pt x="11342" y="5756"/>
                  <a:pt x="11464" y="5659"/>
                </a:cubicBezTo>
                <a:lnTo>
                  <a:pt x="11659" y="5488"/>
                </a:lnTo>
                <a:cubicBezTo>
                  <a:pt x="11707" y="5463"/>
                  <a:pt x="11732" y="5439"/>
                  <a:pt x="11781" y="5415"/>
                </a:cubicBezTo>
                <a:lnTo>
                  <a:pt x="11829" y="5366"/>
                </a:lnTo>
                <a:cubicBezTo>
                  <a:pt x="11903" y="5293"/>
                  <a:pt x="12000" y="5244"/>
                  <a:pt x="12098" y="5195"/>
                </a:cubicBezTo>
                <a:cubicBezTo>
                  <a:pt x="12122" y="5195"/>
                  <a:pt x="12171" y="5171"/>
                  <a:pt x="12195" y="5171"/>
                </a:cubicBezTo>
                <a:lnTo>
                  <a:pt x="12268" y="5171"/>
                </a:lnTo>
                <a:lnTo>
                  <a:pt x="12268" y="5293"/>
                </a:lnTo>
                <a:cubicBezTo>
                  <a:pt x="12244" y="5415"/>
                  <a:pt x="12195" y="5415"/>
                  <a:pt x="12195" y="5415"/>
                </a:cubicBezTo>
                <a:cubicBezTo>
                  <a:pt x="12195" y="5427"/>
                  <a:pt x="12201" y="5433"/>
                  <a:pt x="12207" y="5433"/>
                </a:cubicBezTo>
                <a:cubicBezTo>
                  <a:pt x="12214" y="5433"/>
                  <a:pt x="12220" y="5427"/>
                  <a:pt x="12220" y="5415"/>
                </a:cubicBezTo>
                <a:cubicBezTo>
                  <a:pt x="12244" y="5415"/>
                  <a:pt x="12244" y="5415"/>
                  <a:pt x="12244" y="5439"/>
                </a:cubicBezTo>
                <a:cubicBezTo>
                  <a:pt x="12244" y="5488"/>
                  <a:pt x="12195" y="5488"/>
                  <a:pt x="12195" y="5488"/>
                </a:cubicBezTo>
                <a:cubicBezTo>
                  <a:pt x="12195" y="5488"/>
                  <a:pt x="12195" y="5519"/>
                  <a:pt x="12208" y="5519"/>
                </a:cubicBezTo>
                <a:cubicBezTo>
                  <a:pt x="12211" y="5519"/>
                  <a:pt x="12215" y="5517"/>
                  <a:pt x="12220" y="5512"/>
                </a:cubicBezTo>
                <a:cubicBezTo>
                  <a:pt x="12244" y="5512"/>
                  <a:pt x="12293" y="5439"/>
                  <a:pt x="12342" y="5390"/>
                </a:cubicBezTo>
                <a:lnTo>
                  <a:pt x="12342" y="5512"/>
                </a:lnTo>
                <a:lnTo>
                  <a:pt x="12293" y="5512"/>
                </a:lnTo>
                <a:cubicBezTo>
                  <a:pt x="12293" y="5512"/>
                  <a:pt x="12317" y="5512"/>
                  <a:pt x="12366" y="5537"/>
                </a:cubicBezTo>
                <a:cubicBezTo>
                  <a:pt x="12366" y="5561"/>
                  <a:pt x="12390" y="5561"/>
                  <a:pt x="12390" y="5585"/>
                </a:cubicBezTo>
                <a:cubicBezTo>
                  <a:pt x="12390" y="5610"/>
                  <a:pt x="12390" y="5610"/>
                  <a:pt x="12390" y="5634"/>
                </a:cubicBezTo>
                <a:lnTo>
                  <a:pt x="12390" y="5707"/>
                </a:lnTo>
                <a:cubicBezTo>
                  <a:pt x="12390" y="5976"/>
                  <a:pt x="12390" y="6268"/>
                  <a:pt x="12366" y="6561"/>
                </a:cubicBezTo>
                <a:cubicBezTo>
                  <a:pt x="12366" y="6707"/>
                  <a:pt x="12342" y="6854"/>
                  <a:pt x="12342" y="7000"/>
                </a:cubicBezTo>
                <a:lnTo>
                  <a:pt x="12293" y="7439"/>
                </a:lnTo>
                <a:cubicBezTo>
                  <a:pt x="12268" y="7439"/>
                  <a:pt x="12244" y="7293"/>
                  <a:pt x="12244" y="7171"/>
                </a:cubicBezTo>
                <a:cubicBezTo>
                  <a:pt x="12244" y="7268"/>
                  <a:pt x="12244" y="7341"/>
                  <a:pt x="12220" y="7439"/>
                </a:cubicBezTo>
                <a:cubicBezTo>
                  <a:pt x="12227" y="7415"/>
                  <a:pt x="12233" y="7406"/>
                  <a:pt x="12236" y="7406"/>
                </a:cubicBezTo>
                <a:cubicBezTo>
                  <a:pt x="12252" y="7406"/>
                  <a:pt x="12231" y="7601"/>
                  <a:pt x="12238" y="7601"/>
                </a:cubicBezTo>
                <a:cubicBezTo>
                  <a:pt x="12239" y="7601"/>
                  <a:pt x="12241" y="7596"/>
                  <a:pt x="12244" y="7585"/>
                </a:cubicBezTo>
                <a:lnTo>
                  <a:pt x="12244" y="7585"/>
                </a:lnTo>
                <a:cubicBezTo>
                  <a:pt x="12317" y="8000"/>
                  <a:pt x="12171" y="8561"/>
                  <a:pt x="12220" y="8951"/>
                </a:cubicBezTo>
                <a:lnTo>
                  <a:pt x="13073" y="9415"/>
                </a:lnTo>
                <a:cubicBezTo>
                  <a:pt x="13342" y="9585"/>
                  <a:pt x="13634" y="9707"/>
                  <a:pt x="13927" y="9829"/>
                </a:cubicBezTo>
                <a:cubicBezTo>
                  <a:pt x="13927" y="9902"/>
                  <a:pt x="13927" y="10000"/>
                  <a:pt x="13902" y="10073"/>
                </a:cubicBezTo>
                <a:cubicBezTo>
                  <a:pt x="13951" y="9951"/>
                  <a:pt x="13951" y="9829"/>
                  <a:pt x="13951" y="9732"/>
                </a:cubicBezTo>
                <a:lnTo>
                  <a:pt x="13878" y="9707"/>
                </a:lnTo>
                <a:cubicBezTo>
                  <a:pt x="13878" y="9439"/>
                  <a:pt x="13927" y="9634"/>
                  <a:pt x="13927" y="9390"/>
                </a:cubicBezTo>
                <a:cubicBezTo>
                  <a:pt x="13976" y="9390"/>
                  <a:pt x="13976" y="9610"/>
                  <a:pt x="13976" y="9829"/>
                </a:cubicBezTo>
                <a:cubicBezTo>
                  <a:pt x="14000" y="9683"/>
                  <a:pt x="14000" y="9512"/>
                  <a:pt x="13976" y="9366"/>
                </a:cubicBezTo>
                <a:cubicBezTo>
                  <a:pt x="13985" y="9299"/>
                  <a:pt x="13995" y="9288"/>
                  <a:pt x="14006" y="9288"/>
                </a:cubicBezTo>
                <a:cubicBezTo>
                  <a:pt x="14011" y="9288"/>
                  <a:pt x="14016" y="9290"/>
                  <a:pt x="14022" y="9290"/>
                </a:cubicBezTo>
                <a:cubicBezTo>
                  <a:pt x="14036" y="9290"/>
                  <a:pt x="14052" y="9278"/>
                  <a:pt x="14073" y="9195"/>
                </a:cubicBezTo>
                <a:cubicBezTo>
                  <a:pt x="14049" y="9000"/>
                  <a:pt x="14049" y="8829"/>
                  <a:pt x="14073" y="8634"/>
                </a:cubicBezTo>
                <a:cubicBezTo>
                  <a:pt x="14146" y="8195"/>
                  <a:pt x="14049" y="7951"/>
                  <a:pt x="14122" y="7537"/>
                </a:cubicBezTo>
                <a:lnTo>
                  <a:pt x="14122" y="7537"/>
                </a:lnTo>
                <a:lnTo>
                  <a:pt x="14122" y="7585"/>
                </a:lnTo>
                <a:cubicBezTo>
                  <a:pt x="14169" y="7444"/>
                  <a:pt x="14171" y="7165"/>
                  <a:pt x="14193" y="6882"/>
                </a:cubicBezTo>
                <a:lnTo>
                  <a:pt x="14193" y="6882"/>
                </a:lnTo>
                <a:cubicBezTo>
                  <a:pt x="14188" y="6910"/>
                  <a:pt x="14177" y="6934"/>
                  <a:pt x="14167" y="6934"/>
                </a:cubicBezTo>
                <a:cubicBezTo>
                  <a:pt x="14156" y="6934"/>
                  <a:pt x="14146" y="6906"/>
                  <a:pt x="14146" y="6829"/>
                </a:cubicBezTo>
                <a:cubicBezTo>
                  <a:pt x="14195" y="6537"/>
                  <a:pt x="14171" y="6293"/>
                  <a:pt x="14220" y="6073"/>
                </a:cubicBezTo>
                <a:lnTo>
                  <a:pt x="14171" y="5829"/>
                </a:lnTo>
                <a:lnTo>
                  <a:pt x="14171" y="5561"/>
                </a:lnTo>
                <a:cubicBezTo>
                  <a:pt x="14171" y="5366"/>
                  <a:pt x="14171" y="5195"/>
                  <a:pt x="14146" y="5024"/>
                </a:cubicBezTo>
                <a:cubicBezTo>
                  <a:pt x="14098" y="4634"/>
                  <a:pt x="14049" y="4171"/>
                  <a:pt x="13976" y="3659"/>
                </a:cubicBezTo>
                <a:lnTo>
                  <a:pt x="13317" y="3244"/>
                </a:lnTo>
                <a:cubicBezTo>
                  <a:pt x="13220" y="3171"/>
                  <a:pt x="13098" y="3122"/>
                  <a:pt x="12976" y="3049"/>
                </a:cubicBezTo>
                <a:lnTo>
                  <a:pt x="12537" y="2829"/>
                </a:lnTo>
                <a:cubicBezTo>
                  <a:pt x="12244" y="2927"/>
                  <a:pt x="11976" y="3073"/>
                  <a:pt x="11683" y="3195"/>
                </a:cubicBezTo>
                <a:cubicBezTo>
                  <a:pt x="11537" y="3268"/>
                  <a:pt x="11390" y="3341"/>
                  <a:pt x="11268" y="3439"/>
                </a:cubicBezTo>
                <a:lnTo>
                  <a:pt x="11049" y="3561"/>
                </a:lnTo>
                <a:cubicBezTo>
                  <a:pt x="10976" y="3585"/>
                  <a:pt x="10903" y="3659"/>
                  <a:pt x="10829" y="3683"/>
                </a:cubicBezTo>
                <a:lnTo>
                  <a:pt x="10610" y="3829"/>
                </a:lnTo>
                <a:lnTo>
                  <a:pt x="10488" y="3951"/>
                </a:lnTo>
                <a:lnTo>
                  <a:pt x="10244" y="4122"/>
                </a:lnTo>
                <a:cubicBezTo>
                  <a:pt x="10098" y="4268"/>
                  <a:pt x="9951" y="4390"/>
                  <a:pt x="9829" y="4512"/>
                </a:cubicBezTo>
                <a:cubicBezTo>
                  <a:pt x="9812" y="4530"/>
                  <a:pt x="9794" y="4548"/>
                  <a:pt x="9776" y="4565"/>
                </a:cubicBezTo>
                <a:lnTo>
                  <a:pt x="9776" y="4565"/>
                </a:lnTo>
                <a:cubicBezTo>
                  <a:pt x="9804" y="4117"/>
                  <a:pt x="9797" y="3672"/>
                  <a:pt x="9756" y="3244"/>
                </a:cubicBezTo>
                <a:cubicBezTo>
                  <a:pt x="9781" y="3122"/>
                  <a:pt x="9781" y="3000"/>
                  <a:pt x="9756" y="2878"/>
                </a:cubicBezTo>
                <a:cubicBezTo>
                  <a:pt x="9756" y="2756"/>
                  <a:pt x="9732" y="2634"/>
                  <a:pt x="9707" y="2512"/>
                </a:cubicBezTo>
                <a:lnTo>
                  <a:pt x="9317" y="2171"/>
                </a:lnTo>
                <a:lnTo>
                  <a:pt x="9317" y="2171"/>
                </a:lnTo>
                <a:cubicBezTo>
                  <a:pt x="9366" y="2244"/>
                  <a:pt x="9390" y="2268"/>
                  <a:pt x="9366" y="2268"/>
                </a:cubicBezTo>
                <a:cubicBezTo>
                  <a:pt x="9342" y="2268"/>
                  <a:pt x="9317" y="2244"/>
                  <a:pt x="9268" y="2220"/>
                </a:cubicBezTo>
                <a:lnTo>
                  <a:pt x="9098" y="2049"/>
                </a:lnTo>
                <a:cubicBezTo>
                  <a:pt x="8927" y="1976"/>
                  <a:pt x="8927" y="2000"/>
                  <a:pt x="8903" y="1976"/>
                </a:cubicBezTo>
                <a:cubicBezTo>
                  <a:pt x="8878" y="1976"/>
                  <a:pt x="8854" y="1976"/>
                  <a:pt x="8805" y="1951"/>
                </a:cubicBezTo>
                <a:lnTo>
                  <a:pt x="8683" y="1927"/>
                </a:lnTo>
                <a:lnTo>
                  <a:pt x="8464" y="1829"/>
                </a:lnTo>
                <a:lnTo>
                  <a:pt x="8366" y="1805"/>
                </a:lnTo>
                <a:cubicBezTo>
                  <a:pt x="8220" y="1854"/>
                  <a:pt x="8049" y="1927"/>
                  <a:pt x="7829" y="2000"/>
                </a:cubicBezTo>
                <a:lnTo>
                  <a:pt x="7683" y="2073"/>
                </a:lnTo>
                <a:lnTo>
                  <a:pt x="7488" y="2171"/>
                </a:lnTo>
                <a:lnTo>
                  <a:pt x="7122" y="2366"/>
                </a:lnTo>
                <a:cubicBezTo>
                  <a:pt x="6878" y="2537"/>
                  <a:pt x="6586" y="2707"/>
                  <a:pt x="6342" y="2927"/>
                </a:cubicBezTo>
                <a:cubicBezTo>
                  <a:pt x="6171" y="3073"/>
                  <a:pt x="6000" y="3220"/>
                  <a:pt x="5829" y="3366"/>
                </a:cubicBezTo>
                <a:lnTo>
                  <a:pt x="5342" y="3805"/>
                </a:lnTo>
                <a:cubicBezTo>
                  <a:pt x="5220" y="3902"/>
                  <a:pt x="5244" y="3902"/>
                  <a:pt x="5195" y="3927"/>
                </a:cubicBezTo>
                <a:lnTo>
                  <a:pt x="5147" y="3976"/>
                </a:lnTo>
                <a:cubicBezTo>
                  <a:pt x="5073" y="4049"/>
                  <a:pt x="5000" y="4098"/>
                  <a:pt x="4927" y="4122"/>
                </a:cubicBezTo>
                <a:cubicBezTo>
                  <a:pt x="4903" y="4146"/>
                  <a:pt x="4854" y="4171"/>
                  <a:pt x="4805" y="4171"/>
                </a:cubicBezTo>
                <a:lnTo>
                  <a:pt x="4781" y="4195"/>
                </a:lnTo>
                <a:cubicBezTo>
                  <a:pt x="4781" y="4171"/>
                  <a:pt x="4781" y="4146"/>
                  <a:pt x="4781" y="4122"/>
                </a:cubicBezTo>
                <a:cubicBezTo>
                  <a:pt x="4781" y="4098"/>
                  <a:pt x="4781" y="4049"/>
                  <a:pt x="4781" y="4000"/>
                </a:cubicBezTo>
                <a:lnTo>
                  <a:pt x="4781" y="3976"/>
                </a:lnTo>
                <a:cubicBezTo>
                  <a:pt x="4781" y="3951"/>
                  <a:pt x="4781" y="3927"/>
                  <a:pt x="4781" y="3902"/>
                </a:cubicBezTo>
                <a:lnTo>
                  <a:pt x="4781" y="3756"/>
                </a:lnTo>
                <a:cubicBezTo>
                  <a:pt x="4781" y="3512"/>
                  <a:pt x="4830" y="3293"/>
                  <a:pt x="4830" y="3049"/>
                </a:cubicBezTo>
                <a:cubicBezTo>
                  <a:pt x="4854" y="2805"/>
                  <a:pt x="4878" y="2537"/>
                  <a:pt x="4903" y="2293"/>
                </a:cubicBezTo>
                <a:cubicBezTo>
                  <a:pt x="4951" y="1781"/>
                  <a:pt x="4976" y="1293"/>
                  <a:pt x="5025" y="829"/>
                </a:cubicBezTo>
                <a:lnTo>
                  <a:pt x="4781" y="610"/>
                </a:lnTo>
                <a:lnTo>
                  <a:pt x="4756" y="585"/>
                </a:lnTo>
                <a:lnTo>
                  <a:pt x="4756" y="561"/>
                </a:lnTo>
                <a:lnTo>
                  <a:pt x="4732" y="537"/>
                </a:lnTo>
                <a:lnTo>
                  <a:pt x="4683" y="464"/>
                </a:lnTo>
                <a:lnTo>
                  <a:pt x="4561" y="342"/>
                </a:lnTo>
                <a:lnTo>
                  <a:pt x="4561" y="342"/>
                </a:lnTo>
                <a:cubicBezTo>
                  <a:pt x="4391" y="195"/>
                  <a:pt x="4439" y="146"/>
                  <a:pt x="4342" y="49"/>
                </a:cubicBezTo>
                <a:lnTo>
                  <a:pt x="431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257"/>
          <p:cNvSpPr/>
          <p:nvPr/>
        </p:nvSpPr>
        <p:spPr>
          <a:xfrm flipH="1">
            <a:off x="1433353" y="4783024"/>
            <a:ext cx="686295" cy="571898"/>
          </a:xfrm>
          <a:custGeom>
            <a:avLst/>
            <a:gdLst/>
            <a:ahLst/>
            <a:cxnLst/>
            <a:rect l="l" t="t" r="r" b="b"/>
            <a:pathLst>
              <a:path w="15952" h="13293" extrusionOk="0">
                <a:moveTo>
                  <a:pt x="1965" y="4136"/>
                </a:moveTo>
                <a:cubicBezTo>
                  <a:pt x="1969" y="4136"/>
                  <a:pt x="1973" y="4139"/>
                  <a:pt x="1976" y="4147"/>
                </a:cubicBezTo>
                <a:lnTo>
                  <a:pt x="1853" y="4285"/>
                </a:lnTo>
                <a:lnTo>
                  <a:pt x="1853" y="4285"/>
                </a:lnTo>
                <a:cubicBezTo>
                  <a:pt x="1921" y="4199"/>
                  <a:pt x="1947" y="4136"/>
                  <a:pt x="1965" y="4136"/>
                </a:cubicBezTo>
                <a:close/>
                <a:moveTo>
                  <a:pt x="4077" y="7219"/>
                </a:moveTo>
                <a:lnTo>
                  <a:pt x="4077" y="7219"/>
                </a:lnTo>
                <a:cubicBezTo>
                  <a:pt x="4076" y="7219"/>
                  <a:pt x="4075" y="7219"/>
                  <a:pt x="4074" y="7220"/>
                </a:cubicBezTo>
                <a:cubicBezTo>
                  <a:pt x="4076" y="7220"/>
                  <a:pt x="4077" y="7219"/>
                  <a:pt x="4077" y="7219"/>
                </a:cubicBezTo>
                <a:close/>
                <a:moveTo>
                  <a:pt x="10333" y="9981"/>
                </a:moveTo>
                <a:lnTo>
                  <a:pt x="10293" y="10000"/>
                </a:lnTo>
                <a:cubicBezTo>
                  <a:pt x="10305" y="10000"/>
                  <a:pt x="10318" y="9993"/>
                  <a:pt x="10333" y="9981"/>
                </a:cubicBezTo>
                <a:close/>
                <a:moveTo>
                  <a:pt x="3928" y="0"/>
                </a:moveTo>
                <a:lnTo>
                  <a:pt x="3684" y="195"/>
                </a:lnTo>
                <a:lnTo>
                  <a:pt x="3708" y="122"/>
                </a:lnTo>
                <a:lnTo>
                  <a:pt x="3708" y="122"/>
                </a:lnTo>
                <a:cubicBezTo>
                  <a:pt x="3464" y="293"/>
                  <a:pt x="3171" y="537"/>
                  <a:pt x="2879" y="756"/>
                </a:cubicBezTo>
                <a:cubicBezTo>
                  <a:pt x="2732" y="854"/>
                  <a:pt x="2586" y="976"/>
                  <a:pt x="2464" y="1098"/>
                </a:cubicBezTo>
                <a:lnTo>
                  <a:pt x="2147" y="1366"/>
                </a:lnTo>
                <a:cubicBezTo>
                  <a:pt x="2074" y="1464"/>
                  <a:pt x="1976" y="1537"/>
                  <a:pt x="1879" y="1610"/>
                </a:cubicBezTo>
                <a:cubicBezTo>
                  <a:pt x="1757" y="1708"/>
                  <a:pt x="1806" y="1683"/>
                  <a:pt x="1757" y="1732"/>
                </a:cubicBezTo>
                <a:lnTo>
                  <a:pt x="1659" y="1830"/>
                </a:lnTo>
                <a:cubicBezTo>
                  <a:pt x="1513" y="1951"/>
                  <a:pt x="1367" y="2098"/>
                  <a:pt x="1220" y="2244"/>
                </a:cubicBezTo>
                <a:cubicBezTo>
                  <a:pt x="1074" y="2390"/>
                  <a:pt x="952" y="2561"/>
                  <a:pt x="806" y="2732"/>
                </a:cubicBezTo>
                <a:cubicBezTo>
                  <a:pt x="684" y="2903"/>
                  <a:pt x="562" y="3073"/>
                  <a:pt x="440" y="3269"/>
                </a:cubicBezTo>
                <a:lnTo>
                  <a:pt x="391" y="3317"/>
                </a:lnTo>
                <a:cubicBezTo>
                  <a:pt x="342" y="3366"/>
                  <a:pt x="293" y="3415"/>
                  <a:pt x="245" y="3464"/>
                </a:cubicBezTo>
                <a:lnTo>
                  <a:pt x="50" y="3659"/>
                </a:lnTo>
                <a:lnTo>
                  <a:pt x="1" y="3732"/>
                </a:lnTo>
                <a:cubicBezTo>
                  <a:pt x="50" y="3829"/>
                  <a:pt x="98" y="3903"/>
                  <a:pt x="147" y="3976"/>
                </a:cubicBezTo>
                <a:cubicBezTo>
                  <a:pt x="269" y="4122"/>
                  <a:pt x="391" y="4268"/>
                  <a:pt x="537" y="4390"/>
                </a:cubicBezTo>
                <a:cubicBezTo>
                  <a:pt x="731" y="4539"/>
                  <a:pt x="970" y="4661"/>
                  <a:pt x="1210" y="4661"/>
                </a:cubicBezTo>
                <a:cubicBezTo>
                  <a:pt x="1363" y="4661"/>
                  <a:pt x="1517" y="4611"/>
                  <a:pt x="1659" y="4488"/>
                </a:cubicBezTo>
                <a:lnTo>
                  <a:pt x="1684" y="4537"/>
                </a:lnTo>
                <a:cubicBezTo>
                  <a:pt x="1684" y="4537"/>
                  <a:pt x="1781" y="4366"/>
                  <a:pt x="1781" y="4366"/>
                </a:cubicBezTo>
                <a:cubicBezTo>
                  <a:pt x="1794" y="4351"/>
                  <a:pt x="1806" y="4338"/>
                  <a:pt x="1816" y="4327"/>
                </a:cubicBezTo>
                <a:lnTo>
                  <a:pt x="1816" y="4327"/>
                </a:lnTo>
                <a:lnTo>
                  <a:pt x="1781" y="4366"/>
                </a:lnTo>
                <a:cubicBezTo>
                  <a:pt x="1801" y="4346"/>
                  <a:pt x="1819" y="4327"/>
                  <a:pt x="1835" y="4308"/>
                </a:cubicBezTo>
                <a:lnTo>
                  <a:pt x="1835" y="4308"/>
                </a:lnTo>
                <a:cubicBezTo>
                  <a:pt x="1850" y="4293"/>
                  <a:pt x="1860" y="4287"/>
                  <a:pt x="1865" y="4287"/>
                </a:cubicBezTo>
                <a:cubicBezTo>
                  <a:pt x="1883" y="4287"/>
                  <a:pt x="1846" y="4367"/>
                  <a:pt x="1830" y="4415"/>
                </a:cubicBezTo>
                <a:cubicBezTo>
                  <a:pt x="1879" y="4366"/>
                  <a:pt x="1928" y="4293"/>
                  <a:pt x="2001" y="4244"/>
                </a:cubicBezTo>
                <a:cubicBezTo>
                  <a:pt x="2001" y="4229"/>
                  <a:pt x="1996" y="4223"/>
                  <a:pt x="1989" y="4223"/>
                </a:cubicBezTo>
                <a:cubicBezTo>
                  <a:pt x="1973" y="4223"/>
                  <a:pt x="1944" y="4252"/>
                  <a:pt x="1928" y="4268"/>
                </a:cubicBezTo>
                <a:cubicBezTo>
                  <a:pt x="2001" y="4147"/>
                  <a:pt x="2074" y="4025"/>
                  <a:pt x="2147" y="3903"/>
                </a:cubicBezTo>
                <a:cubicBezTo>
                  <a:pt x="2205" y="3836"/>
                  <a:pt x="2228" y="3825"/>
                  <a:pt x="2246" y="3825"/>
                </a:cubicBezTo>
                <a:cubicBezTo>
                  <a:pt x="2254" y="3825"/>
                  <a:pt x="2261" y="3827"/>
                  <a:pt x="2270" y="3827"/>
                </a:cubicBezTo>
                <a:cubicBezTo>
                  <a:pt x="2290" y="3827"/>
                  <a:pt x="2318" y="3815"/>
                  <a:pt x="2391" y="3732"/>
                </a:cubicBezTo>
                <a:cubicBezTo>
                  <a:pt x="2562" y="3537"/>
                  <a:pt x="2684" y="3390"/>
                  <a:pt x="2830" y="3244"/>
                </a:cubicBezTo>
                <a:lnTo>
                  <a:pt x="3074" y="3000"/>
                </a:lnTo>
                <a:lnTo>
                  <a:pt x="3123" y="2951"/>
                </a:lnTo>
                <a:lnTo>
                  <a:pt x="3147" y="2951"/>
                </a:lnTo>
                <a:cubicBezTo>
                  <a:pt x="3171" y="2927"/>
                  <a:pt x="3196" y="2903"/>
                  <a:pt x="3245" y="2903"/>
                </a:cubicBezTo>
                <a:lnTo>
                  <a:pt x="3293" y="2903"/>
                </a:lnTo>
                <a:cubicBezTo>
                  <a:pt x="3293" y="2903"/>
                  <a:pt x="3293" y="2927"/>
                  <a:pt x="3293" y="2927"/>
                </a:cubicBezTo>
                <a:cubicBezTo>
                  <a:pt x="3269" y="2951"/>
                  <a:pt x="3269" y="2951"/>
                  <a:pt x="3269" y="2976"/>
                </a:cubicBezTo>
                <a:cubicBezTo>
                  <a:pt x="3245" y="3000"/>
                  <a:pt x="3220" y="3025"/>
                  <a:pt x="3196" y="3025"/>
                </a:cubicBezTo>
                <a:lnTo>
                  <a:pt x="3220" y="3025"/>
                </a:lnTo>
                <a:lnTo>
                  <a:pt x="3220" y="3122"/>
                </a:lnTo>
                <a:cubicBezTo>
                  <a:pt x="3220" y="3269"/>
                  <a:pt x="3196" y="3439"/>
                  <a:pt x="3196" y="3586"/>
                </a:cubicBezTo>
                <a:lnTo>
                  <a:pt x="3196" y="3829"/>
                </a:lnTo>
                <a:lnTo>
                  <a:pt x="3196" y="4122"/>
                </a:lnTo>
                <a:lnTo>
                  <a:pt x="3196" y="4903"/>
                </a:lnTo>
                <a:cubicBezTo>
                  <a:pt x="3171" y="5268"/>
                  <a:pt x="3220" y="5561"/>
                  <a:pt x="3196" y="5586"/>
                </a:cubicBezTo>
                <a:lnTo>
                  <a:pt x="3293" y="5586"/>
                </a:lnTo>
                <a:cubicBezTo>
                  <a:pt x="3318" y="5756"/>
                  <a:pt x="3318" y="5951"/>
                  <a:pt x="3293" y="6122"/>
                </a:cubicBezTo>
                <a:cubicBezTo>
                  <a:pt x="3269" y="6171"/>
                  <a:pt x="3269" y="6220"/>
                  <a:pt x="3293" y="6268"/>
                </a:cubicBezTo>
                <a:lnTo>
                  <a:pt x="3293" y="6415"/>
                </a:lnTo>
                <a:cubicBezTo>
                  <a:pt x="3293" y="6464"/>
                  <a:pt x="3318" y="6537"/>
                  <a:pt x="3318" y="6610"/>
                </a:cubicBezTo>
                <a:cubicBezTo>
                  <a:pt x="3415" y="6756"/>
                  <a:pt x="3464" y="6927"/>
                  <a:pt x="3489" y="7122"/>
                </a:cubicBezTo>
                <a:lnTo>
                  <a:pt x="3781" y="7171"/>
                </a:lnTo>
                <a:lnTo>
                  <a:pt x="3952" y="7171"/>
                </a:lnTo>
                <a:cubicBezTo>
                  <a:pt x="3952" y="7171"/>
                  <a:pt x="4076" y="7212"/>
                  <a:pt x="4077" y="7219"/>
                </a:cubicBezTo>
                <a:lnTo>
                  <a:pt x="4077" y="7219"/>
                </a:lnTo>
                <a:cubicBezTo>
                  <a:pt x="4097" y="7212"/>
                  <a:pt x="4120" y="7210"/>
                  <a:pt x="4144" y="7210"/>
                </a:cubicBezTo>
                <a:cubicBezTo>
                  <a:pt x="4204" y="7210"/>
                  <a:pt x="4273" y="7227"/>
                  <a:pt x="4342" y="7244"/>
                </a:cubicBezTo>
                <a:cubicBezTo>
                  <a:pt x="4391" y="7244"/>
                  <a:pt x="4318" y="7244"/>
                  <a:pt x="4293" y="7220"/>
                </a:cubicBezTo>
                <a:lnTo>
                  <a:pt x="4293" y="7220"/>
                </a:lnTo>
                <a:lnTo>
                  <a:pt x="4415" y="7244"/>
                </a:lnTo>
                <a:lnTo>
                  <a:pt x="4464" y="7244"/>
                </a:lnTo>
                <a:cubicBezTo>
                  <a:pt x="4489" y="7244"/>
                  <a:pt x="4489" y="7268"/>
                  <a:pt x="4464" y="7268"/>
                </a:cubicBezTo>
                <a:lnTo>
                  <a:pt x="4513" y="7268"/>
                </a:lnTo>
                <a:cubicBezTo>
                  <a:pt x="4635" y="7268"/>
                  <a:pt x="4830" y="7268"/>
                  <a:pt x="5610" y="7342"/>
                </a:cubicBezTo>
                <a:lnTo>
                  <a:pt x="5806" y="7025"/>
                </a:lnTo>
                <a:lnTo>
                  <a:pt x="5903" y="6878"/>
                </a:lnTo>
                <a:cubicBezTo>
                  <a:pt x="5928" y="6829"/>
                  <a:pt x="5952" y="6781"/>
                  <a:pt x="6001" y="6732"/>
                </a:cubicBezTo>
                <a:lnTo>
                  <a:pt x="6391" y="6317"/>
                </a:lnTo>
                <a:cubicBezTo>
                  <a:pt x="6464" y="6244"/>
                  <a:pt x="6537" y="6171"/>
                  <a:pt x="6586" y="6098"/>
                </a:cubicBezTo>
                <a:lnTo>
                  <a:pt x="6806" y="5927"/>
                </a:lnTo>
                <a:lnTo>
                  <a:pt x="6927" y="5829"/>
                </a:lnTo>
                <a:lnTo>
                  <a:pt x="6976" y="5805"/>
                </a:lnTo>
                <a:lnTo>
                  <a:pt x="7074" y="5732"/>
                </a:lnTo>
                <a:cubicBezTo>
                  <a:pt x="7342" y="5537"/>
                  <a:pt x="7610" y="5342"/>
                  <a:pt x="7903" y="5195"/>
                </a:cubicBezTo>
                <a:cubicBezTo>
                  <a:pt x="8025" y="5098"/>
                  <a:pt x="8171" y="5025"/>
                  <a:pt x="8293" y="4951"/>
                </a:cubicBezTo>
                <a:lnTo>
                  <a:pt x="8342" y="4951"/>
                </a:lnTo>
                <a:lnTo>
                  <a:pt x="8342" y="4854"/>
                </a:lnTo>
                <a:cubicBezTo>
                  <a:pt x="8342" y="4825"/>
                  <a:pt x="8346" y="4819"/>
                  <a:pt x="8352" y="4819"/>
                </a:cubicBezTo>
                <a:cubicBezTo>
                  <a:pt x="8356" y="4819"/>
                  <a:pt x="8363" y="4823"/>
                  <a:pt x="8370" y="4823"/>
                </a:cubicBezTo>
                <a:cubicBezTo>
                  <a:pt x="8376" y="4823"/>
                  <a:pt x="8384" y="4820"/>
                  <a:pt x="8391" y="4805"/>
                </a:cubicBezTo>
                <a:lnTo>
                  <a:pt x="8391" y="4878"/>
                </a:lnTo>
                <a:cubicBezTo>
                  <a:pt x="8391" y="4878"/>
                  <a:pt x="8391" y="4878"/>
                  <a:pt x="8366" y="4927"/>
                </a:cubicBezTo>
                <a:lnTo>
                  <a:pt x="8366" y="4927"/>
                </a:lnTo>
                <a:lnTo>
                  <a:pt x="8391" y="4903"/>
                </a:lnTo>
                <a:cubicBezTo>
                  <a:pt x="8405" y="4895"/>
                  <a:pt x="8413" y="4893"/>
                  <a:pt x="8417" y="4893"/>
                </a:cubicBezTo>
                <a:cubicBezTo>
                  <a:pt x="8425" y="4893"/>
                  <a:pt x="8408" y="4910"/>
                  <a:pt x="8391" y="4927"/>
                </a:cubicBezTo>
                <a:lnTo>
                  <a:pt x="8440" y="4927"/>
                </a:lnTo>
                <a:cubicBezTo>
                  <a:pt x="8464" y="4927"/>
                  <a:pt x="8464" y="4951"/>
                  <a:pt x="8440" y="4976"/>
                </a:cubicBezTo>
                <a:lnTo>
                  <a:pt x="8464" y="4976"/>
                </a:lnTo>
                <a:cubicBezTo>
                  <a:pt x="8464" y="5000"/>
                  <a:pt x="8464" y="5049"/>
                  <a:pt x="8464" y="5098"/>
                </a:cubicBezTo>
                <a:cubicBezTo>
                  <a:pt x="8464" y="5171"/>
                  <a:pt x="8464" y="5244"/>
                  <a:pt x="8415" y="5293"/>
                </a:cubicBezTo>
                <a:cubicBezTo>
                  <a:pt x="8415" y="5399"/>
                  <a:pt x="8342" y="5706"/>
                  <a:pt x="8386" y="5706"/>
                </a:cubicBezTo>
                <a:cubicBezTo>
                  <a:pt x="8393" y="5706"/>
                  <a:pt x="8402" y="5699"/>
                  <a:pt x="8415" y="5683"/>
                </a:cubicBezTo>
                <a:lnTo>
                  <a:pt x="8415" y="5683"/>
                </a:lnTo>
                <a:cubicBezTo>
                  <a:pt x="8378" y="5739"/>
                  <a:pt x="8327" y="5951"/>
                  <a:pt x="8304" y="5951"/>
                </a:cubicBezTo>
                <a:cubicBezTo>
                  <a:pt x="8297" y="5951"/>
                  <a:pt x="8293" y="5930"/>
                  <a:pt x="8293" y="5878"/>
                </a:cubicBezTo>
                <a:cubicBezTo>
                  <a:pt x="8269" y="5976"/>
                  <a:pt x="8245" y="6098"/>
                  <a:pt x="8245" y="6195"/>
                </a:cubicBezTo>
                <a:lnTo>
                  <a:pt x="8293" y="6049"/>
                </a:lnTo>
                <a:lnTo>
                  <a:pt x="8293" y="6049"/>
                </a:lnTo>
                <a:cubicBezTo>
                  <a:pt x="8196" y="6342"/>
                  <a:pt x="8147" y="6659"/>
                  <a:pt x="8098" y="6951"/>
                </a:cubicBezTo>
                <a:lnTo>
                  <a:pt x="8171" y="6805"/>
                </a:lnTo>
                <a:lnTo>
                  <a:pt x="8171" y="6805"/>
                </a:lnTo>
                <a:cubicBezTo>
                  <a:pt x="8147" y="7000"/>
                  <a:pt x="8074" y="7195"/>
                  <a:pt x="7976" y="7366"/>
                </a:cubicBezTo>
                <a:lnTo>
                  <a:pt x="8025" y="7098"/>
                </a:lnTo>
                <a:lnTo>
                  <a:pt x="8025" y="7098"/>
                </a:lnTo>
                <a:cubicBezTo>
                  <a:pt x="8001" y="7195"/>
                  <a:pt x="7976" y="7293"/>
                  <a:pt x="7952" y="7390"/>
                </a:cubicBezTo>
                <a:cubicBezTo>
                  <a:pt x="7927" y="7561"/>
                  <a:pt x="7903" y="7707"/>
                  <a:pt x="7879" y="7854"/>
                </a:cubicBezTo>
                <a:cubicBezTo>
                  <a:pt x="7806" y="8146"/>
                  <a:pt x="7781" y="8439"/>
                  <a:pt x="7757" y="8732"/>
                </a:cubicBezTo>
                <a:lnTo>
                  <a:pt x="7781" y="8512"/>
                </a:lnTo>
                <a:lnTo>
                  <a:pt x="7781" y="8512"/>
                </a:lnTo>
                <a:cubicBezTo>
                  <a:pt x="7781" y="8683"/>
                  <a:pt x="7732" y="8976"/>
                  <a:pt x="7684" y="9366"/>
                </a:cubicBezTo>
                <a:cubicBezTo>
                  <a:pt x="7830" y="9512"/>
                  <a:pt x="7903" y="9585"/>
                  <a:pt x="8001" y="9707"/>
                </a:cubicBezTo>
                <a:cubicBezTo>
                  <a:pt x="8098" y="9805"/>
                  <a:pt x="8196" y="9927"/>
                  <a:pt x="8269" y="10049"/>
                </a:cubicBezTo>
                <a:cubicBezTo>
                  <a:pt x="8391" y="10122"/>
                  <a:pt x="8537" y="10171"/>
                  <a:pt x="8659" y="10244"/>
                </a:cubicBezTo>
                <a:lnTo>
                  <a:pt x="8854" y="10342"/>
                </a:lnTo>
                <a:lnTo>
                  <a:pt x="9049" y="10415"/>
                </a:lnTo>
                <a:cubicBezTo>
                  <a:pt x="9488" y="10268"/>
                  <a:pt x="9927" y="10098"/>
                  <a:pt x="10366" y="9902"/>
                </a:cubicBezTo>
                <a:lnTo>
                  <a:pt x="10366" y="9902"/>
                </a:lnTo>
                <a:lnTo>
                  <a:pt x="10220" y="9927"/>
                </a:lnTo>
                <a:lnTo>
                  <a:pt x="10074" y="9951"/>
                </a:lnTo>
                <a:lnTo>
                  <a:pt x="10074" y="9951"/>
                </a:lnTo>
                <a:lnTo>
                  <a:pt x="10147" y="9902"/>
                </a:lnTo>
                <a:cubicBezTo>
                  <a:pt x="10220" y="9878"/>
                  <a:pt x="10269" y="9854"/>
                  <a:pt x="10342" y="9829"/>
                </a:cubicBezTo>
                <a:lnTo>
                  <a:pt x="10582" y="9685"/>
                </a:lnTo>
                <a:lnTo>
                  <a:pt x="10582" y="9685"/>
                </a:lnTo>
                <a:cubicBezTo>
                  <a:pt x="10537" y="9716"/>
                  <a:pt x="10414" y="9918"/>
                  <a:pt x="10333" y="9981"/>
                </a:cubicBezTo>
                <a:lnTo>
                  <a:pt x="10333" y="9981"/>
                </a:lnTo>
                <a:lnTo>
                  <a:pt x="10708" y="9805"/>
                </a:lnTo>
                <a:lnTo>
                  <a:pt x="10976" y="9707"/>
                </a:lnTo>
                <a:lnTo>
                  <a:pt x="11147" y="9610"/>
                </a:lnTo>
                <a:cubicBezTo>
                  <a:pt x="11415" y="9488"/>
                  <a:pt x="11732" y="9317"/>
                  <a:pt x="12074" y="9171"/>
                </a:cubicBezTo>
                <a:lnTo>
                  <a:pt x="12781" y="8805"/>
                </a:lnTo>
                <a:cubicBezTo>
                  <a:pt x="12879" y="8756"/>
                  <a:pt x="13001" y="8707"/>
                  <a:pt x="13074" y="8659"/>
                </a:cubicBezTo>
                <a:cubicBezTo>
                  <a:pt x="13171" y="8610"/>
                  <a:pt x="13244" y="8585"/>
                  <a:pt x="13342" y="8561"/>
                </a:cubicBezTo>
                <a:lnTo>
                  <a:pt x="13415" y="8537"/>
                </a:lnTo>
                <a:lnTo>
                  <a:pt x="13415" y="8537"/>
                </a:lnTo>
                <a:cubicBezTo>
                  <a:pt x="13415" y="8561"/>
                  <a:pt x="13391" y="8585"/>
                  <a:pt x="13391" y="8610"/>
                </a:cubicBezTo>
                <a:cubicBezTo>
                  <a:pt x="13342" y="8683"/>
                  <a:pt x="13269" y="8732"/>
                  <a:pt x="13220" y="8781"/>
                </a:cubicBezTo>
                <a:cubicBezTo>
                  <a:pt x="13220" y="8791"/>
                  <a:pt x="13223" y="8795"/>
                  <a:pt x="13228" y="8795"/>
                </a:cubicBezTo>
                <a:cubicBezTo>
                  <a:pt x="13242" y="8795"/>
                  <a:pt x="13267" y="8766"/>
                  <a:pt x="13273" y="8766"/>
                </a:cubicBezTo>
                <a:cubicBezTo>
                  <a:pt x="13275" y="8766"/>
                  <a:pt x="13274" y="8770"/>
                  <a:pt x="13269" y="8781"/>
                </a:cubicBezTo>
                <a:cubicBezTo>
                  <a:pt x="13244" y="8805"/>
                  <a:pt x="13220" y="8829"/>
                  <a:pt x="13196" y="8829"/>
                </a:cubicBezTo>
                <a:cubicBezTo>
                  <a:pt x="13196" y="8829"/>
                  <a:pt x="13160" y="8883"/>
                  <a:pt x="13180" y="8883"/>
                </a:cubicBezTo>
                <a:cubicBezTo>
                  <a:pt x="13184" y="8883"/>
                  <a:pt x="13189" y="8882"/>
                  <a:pt x="13196" y="8878"/>
                </a:cubicBezTo>
                <a:cubicBezTo>
                  <a:pt x="13220" y="8854"/>
                  <a:pt x="13342" y="8756"/>
                  <a:pt x="13415" y="8683"/>
                </a:cubicBezTo>
                <a:lnTo>
                  <a:pt x="13415" y="8683"/>
                </a:lnTo>
                <a:lnTo>
                  <a:pt x="13366" y="8781"/>
                </a:lnTo>
                <a:lnTo>
                  <a:pt x="13293" y="8829"/>
                </a:lnTo>
                <a:cubicBezTo>
                  <a:pt x="13293" y="8829"/>
                  <a:pt x="13311" y="8823"/>
                  <a:pt x="13333" y="8823"/>
                </a:cubicBezTo>
                <a:cubicBezTo>
                  <a:pt x="13354" y="8823"/>
                  <a:pt x="13379" y="8829"/>
                  <a:pt x="13391" y="8854"/>
                </a:cubicBezTo>
                <a:cubicBezTo>
                  <a:pt x="13391" y="8878"/>
                  <a:pt x="13366" y="8903"/>
                  <a:pt x="13342" y="8927"/>
                </a:cubicBezTo>
                <a:cubicBezTo>
                  <a:pt x="13293" y="9049"/>
                  <a:pt x="13244" y="9146"/>
                  <a:pt x="13220" y="9244"/>
                </a:cubicBezTo>
                <a:lnTo>
                  <a:pt x="12879" y="10024"/>
                </a:lnTo>
                <a:cubicBezTo>
                  <a:pt x="12879" y="9927"/>
                  <a:pt x="12903" y="9829"/>
                  <a:pt x="12927" y="9756"/>
                </a:cubicBezTo>
                <a:lnTo>
                  <a:pt x="12927" y="9756"/>
                </a:lnTo>
                <a:cubicBezTo>
                  <a:pt x="12903" y="9829"/>
                  <a:pt x="12854" y="9927"/>
                  <a:pt x="12805" y="10000"/>
                </a:cubicBezTo>
                <a:cubicBezTo>
                  <a:pt x="12819" y="9983"/>
                  <a:pt x="12827" y="9976"/>
                  <a:pt x="12832" y="9976"/>
                </a:cubicBezTo>
                <a:cubicBezTo>
                  <a:pt x="12857" y="9976"/>
                  <a:pt x="12771" y="10187"/>
                  <a:pt x="12789" y="10187"/>
                </a:cubicBezTo>
                <a:cubicBezTo>
                  <a:pt x="12792" y="10187"/>
                  <a:pt x="12797" y="10182"/>
                  <a:pt x="12805" y="10171"/>
                </a:cubicBezTo>
                <a:lnTo>
                  <a:pt x="12805" y="10171"/>
                </a:lnTo>
                <a:cubicBezTo>
                  <a:pt x="12732" y="10634"/>
                  <a:pt x="12415" y="11122"/>
                  <a:pt x="12318" y="11537"/>
                </a:cubicBezTo>
                <a:cubicBezTo>
                  <a:pt x="12391" y="11610"/>
                  <a:pt x="13488" y="12976"/>
                  <a:pt x="13586" y="13024"/>
                </a:cubicBezTo>
                <a:cubicBezTo>
                  <a:pt x="13570" y="13088"/>
                  <a:pt x="13543" y="13152"/>
                  <a:pt x="13513" y="13209"/>
                </a:cubicBezTo>
                <a:lnTo>
                  <a:pt x="13513" y="13209"/>
                </a:lnTo>
                <a:cubicBezTo>
                  <a:pt x="13568" y="13115"/>
                  <a:pt x="13616" y="13021"/>
                  <a:pt x="13635" y="12927"/>
                </a:cubicBezTo>
                <a:lnTo>
                  <a:pt x="13586" y="12878"/>
                </a:lnTo>
                <a:cubicBezTo>
                  <a:pt x="13683" y="12585"/>
                  <a:pt x="13659" y="12829"/>
                  <a:pt x="13757" y="12561"/>
                </a:cubicBezTo>
                <a:cubicBezTo>
                  <a:pt x="13805" y="12561"/>
                  <a:pt x="13732" y="12805"/>
                  <a:pt x="13635" y="13024"/>
                </a:cubicBezTo>
                <a:cubicBezTo>
                  <a:pt x="13732" y="12878"/>
                  <a:pt x="13781" y="12732"/>
                  <a:pt x="13830" y="12561"/>
                </a:cubicBezTo>
                <a:cubicBezTo>
                  <a:pt x="13869" y="12483"/>
                  <a:pt x="13884" y="12471"/>
                  <a:pt x="13895" y="12471"/>
                </a:cubicBezTo>
                <a:cubicBezTo>
                  <a:pt x="13900" y="12471"/>
                  <a:pt x="13904" y="12473"/>
                  <a:pt x="13908" y="12473"/>
                </a:cubicBezTo>
                <a:cubicBezTo>
                  <a:pt x="13919" y="12473"/>
                  <a:pt x="13934" y="12460"/>
                  <a:pt x="13976" y="12366"/>
                </a:cubicBezTo>
                <a:cubicBezTo>
                  <a:pt x="14025" y="12171"/>
                  <a:pt x="14098" y="12000"/>
                  <a:pt x="14196" y="11805"/>
                </a:cubicBezTo>
                <a:cubicBezTo>
                  <a:pt x="14415" y="11366"/>
                  <a:pt x="14415" y="11098"/>
                  <a:pt x="14635" y="10707"/>
                </a:cubicBezTo>
                <a:lnTo>
                  <a:pt x="14635" y="10756"/>
                </a:lnTo>
                <a:cubicBezTo>
                  <a:pt x="14708" y="10610"/>
                  <a:pt x="14805" y="10317"/>
                  <a:pt x="14927" y="10073"/>
                </a:cubicBezTo>
                <a:lnTo>
                  <a:pt x="14927" y="10073"/>
                </a:lnTo>
                <a:cubicBezTo>
                  <a:pt x="14903" y="10110"/>
                  <a:pt x="14879" y="10140"/>
                  <a:pt x="14866" y="10140"/>
                </a:cubicBezTo>
                <a:cubicBezTo>
                  <a:pt x="14854" y="10140"/>
                  <a:pt x="14854" y="10110"/>
                  <a:pt x="14879" y="10024"/>
                </a:cubicBezTo>
                <a:cubicBezTo>
                  <a:pt x="15171" y="9439"/>
                  <a:pt x="15293" y="9049"/>
                  <a:pt x="15537" y="8610"/>
                </a:cubicBezTo>
                <a:lnTo>
                  <a:pt x="15635" y="8220"/>
                </a:lnTo>
                <a:lnTo>
                  <a:pt x="15952" y="7488"/>
                </a:lnTo>
                <a:lnTo>
                  <a:pt x="15439" y="6829"/>
                </a:lnTo>
                <a:cubicBezTo>
                  <a:pt x="15391" y="6756"/>
                  <a:pt x="15342" y="6683"/>
                  <a:pt x="15269" y="6634"/>
                </a:cubicBezTo>
                <a:lnTo>
                  <a:pt x="15074" y="6439"/>
                </a:lnTo>
                <a:lnTo>
                  <a:pt x="14879" y="6268"/>
                </a:lnTo>
                <a:lnTo>
                  <a:pt x="14561" y="6000"/>
                </a:lnTo>
                <a:lnTo>
                  <a:pt x="14122" y="6146"/>
                </a:lnTo>
                <a:cubicBezTo>
                  <a:pt x="13976" y="6195"/>
                  <a:pt x="13830" y="6244"/>
                  <a:pt x="13683" y="6317"/>
                </a:cubicBezTo>
                <a:lnTo>
                  <a:pt x="12757" y="6707"/>
                </a:lnTo>
                <a:cubicBezTo>
                  <a:pt x="12610" y="6781"/>
                  <a:pt x="12464" y="6854"/>
                  <a:pt x="12318" y="6927"/>
                </a:cubicBezTo>
                <a:lnTo>
                  <a:pt x="11854" y="7146"/>
                </a:lnTo>
                <a:lnTo>
                  <a:pt x="11366" y="7390"/>
                </a:lnTo>
                <a:lnTo>
                  <a:pt x="10610" y="7781"/>
                </a:lnTo>
                <a:cubicBezTo>
                  <a:pt x="10488" y="7829"/>
                  <a:pt x="10391" y="7878"/>
                  <a:pt x="10293" y="7927"/>
                </a:cubicBezTo>
                <a:lnTo>
                  <a:pt x="10196" y="7976"/>
                </a:lnTo>
                <a:cubicBezTo>
                  <a:pt x="10147" y="8000"/>
                  <a:pt x="10098" y="8024"/>
                  <a:pt x="10049" y="8049"/>
                </a:cubicBezTo>
                <a:cubicBezTo>
                  <a:pt x="10025" y="8049"/>
                  <a:pt x="9976" y="8073"/>
                  <a:pt x="9952" y="8073"/>
                </a:cubicBezTo>
                <a:lnTo>
                  <a:pt x="9952" y="7951"/>
                </a:lnTo>
                <a:cubicBezTo>
                  <a:pt x="9952" y="7927"/>
                  <a:pt x="9952" y="7854"/>
                  <a:pt x="9976" y="7805"/>
                </a:cubicBezTo>
                <a:cubicBezTo>
                  <a:pt x="10049" y="7439"/>
                  <a:pt x="10123" y="7098"/>
                  <a:pt x="10196" y="6732"/>
                </a:cubicBezTo>
                <a:cubicBezTo>
                  <a:pt x="10269" y="6390"/>
                  <a:pt x="10342" y="6049"/>
                  <a:pt x="10391" y="5732"/>
                </a:cubicBezTo>
                <a:cubicBezTo>
                  <a:pt x="10415" y="5537"/>
                  <a:pt x="10440" y="5366"/>
                  <a:pt x="10488" y="5195"/>
                </a:cubicBezTo>
                <a:cubicBezTo>
                  <a:pt x="10513" y="4951"/>
                  <a:pt x="10562" y="4708"/>
                  <a:pt x="10562" y="4488"/>
                </a:cubicBezTo>
                <a:cubicBezTo>
                  <a:pt x="10635" y="4147"/>
                  <a:pt x="10684" y="3732"/>
                  <a:pt x="10708" y="3317"/>
                </a:cubicBezTo>
                <a:lnTo>
                  <a:pt x="10610" y="3195"/>
                </a:lnTo>
                <a:lnTo>
                  <a:pt x="10513" y="3098"/>
                </a:lnTo>
                <a:lnTo>
                  <a:pt x="10513" y="3098"/>
                </a:lnTo>
                <a:cubicBezTo>
                  <a:pt x="10564" y="3162"/>
                  <a:pt x="10568" y="3193"/>
                  <a:pt x="10546" y="3193"/>
                </a:cubicBezTo>
                <a:cubicBezTo>
                  <a:pt x="10526" y="3193"/>
                  <a:pt x="10486" y="3168"/>
                  <a:pt x="10440" y="3122"/>
                </a:cubicBezTo>
                <a:cubicBezTo>
                  <a:pt x="10049" y="2659"/>
                  <a:pt x="10171" y="2830"/>
                  <a:pt x="10098" y="2756"/>
                </a:cubicBezTo>
                <a:cubicBezTo>
                  <a:pt x="10098" y="2756"/>
                  <a:pt x="10049" y="2732"/>
                  <a:pt x="10001" y="2683"/>
                </a:cubicBezTo>
                <a:cubicBezTo>
                  <a:pt x="9952" y="2659"/>
                  <a:pt x="9879" y="2634"/>
                  <a:pt x="9757" y="2586"/>
                </a:cubicBezTo>
                <a:cubicBezTo>
                  <a:pt x="9635" y="2512"/>
                  <a:pt x="9537" y="2464"/>
                  <a:pt x="9366" y="2366"/>
                </a:cubicBezTo>
                <a:cubicBezTo>
                  <a:pt x="9171" y="2439"/>
                  <a:pt x="8976" y="2488"/>
                  <a:pt x="8757" y="2561"/>
                </a:cubicBezTo>
                <a:lnTo>
                  <a:pt x="8391" y="2683"/>
                </a:lnTo>
                <a:cubicBezTo>
                  <a:pt x="8269" y="2732"/>
                  <a:pt x="8147" y="2781"/>
                  <a:pt x="8025" y="2830"/>
                </a:cubicBezTo>
                <a:lnTo>
                  <a:pt x="7635" y="3025"/>
                </a:lnTo>
                <a:cubicBezTo>
                  <a:pt x="7562" y="3049"/>
                  <a:pt x="7513" y="3073"/>
                  <a:pt x="7440" y="3098"/>
                </a:cubicBezTo>
                <a:lnTo>
                  <a:pt x="7318" y="3195"/>
                </a:lnTo>
                <a:cubicBezTo>
                  <a:pt x="7147" y="3269"/>
                  <a:pt x="6976" y="3366"/>
                  <a:pt x="6806" y="3464"/>
                </a:cubicBezTo>
                <a:cubicBezTo>
                  <a:pt x="6440" y="3683"/>
                  <a:pt x="6123" y="3903"/>
                  <a:pt x="5806" y="4147"/>
                </a:cubicBezTo>
                <a:lnTo>
                  <a:pt x="5684" y="4220"/>
                </a:lnTo>
                <a:lnTo>
                  <a:pt x="5635" y="4244"/>
                </a:lnTo>
                <a:lnTo>
                  <a:pt x="5586" y="4293"/>
                </a:lnTo>
                <a:cubicBezTo>
                  <a:pt x="5562" y="4317"/>
                  <a:pt x="5537" y="4342"/>
                  <a:pt x="5513" y="4366"/>
                </a:cubicBezTo>
                <a:cubicBezTo>
                  <a:pt x="5440" y="4415"/>
                  <a:pt x="5391" y="4464"/>
                  <a:pt x="5342" y="4512"/>
                </a:cubicBezTo>
                <a:lnTo>
                  <a:pt x="5318" y="4610"/>
                </a:lnTo>
                <a:lnTo>
                  <a:pt x="5318" y="4634"/>
                </a:lnTo>
                <a:cubicBezTo>
                  <a:pt x="5293" y="4610"/>
                  <a:pt x="5293" y="4586"/>
                  <a:pt x="5293" y="4561"/>
                </a:cubicBezTo>
                <a:cubicBezTo>
                  <a:pt x="5269" y="4512"/>
                  <a:pt x="5269" y="4464"/>
                  <a:pt x="5245" y="4415"/>
                </a:cubicBezTo>
                <a:lnTo>
                  <a:pt x="5269" y="4415"/>
                </a:lnTo>
                <a:cubicBezTo>
                  <a:pt x="5245" y="4366"/>
                  <a:pt x="5245" y="4317"/>
                  <a:pt x="5245" y="4244"/>
                </a:cubicBezTo>
                <a:lnTo>
                  <a:pt x="5245" y="4122"/>
                </a:lnTo>
                <a:cubicBezTo>
                  <a:pt x="5245" y="4098"/>
                  <a:pt x="5245" y="4049"/>
                  <a:pt x="5245" y="4049"/>
                </a:cubicBezTo>
                <a:lnTo>
                  <a:pt x="5245" y="4025"/>
                </a:lnTo>
                <a:lnTo>
                  <a:pt x="5245" y="3951"/>
                </a:lnTo>
                <a:lnTo>
                  <a:pt x="5245" y="3805"/>
                </a:lnTo>
                <a:cubicBezTo>
                  <a:pt x="5245" y="3586"/>
                  <a:pt x="5293" y="3390"/>
                  <a:pt x="5293" y="3195"/>
                </a:cubicBezTo>
                <a:cubicBezTo>
                  <a:pt x="5342" y="2830"/>
                  <a:pt x="5367" y="2488"/>
                  <a:pt x="5391" y="2171"/>
                </a:cubicBezTo>
                <a:cubicBezTo>
                  <a:pt x="5440" y="1854"/>
                  <a:pt x="5464" y="1561"/>
                  <a:pt x="5488" y="1317"/>
                </a:cubicBezTo>
                <a:cubicBezTo>
                  <a:pt x="5513" y="1073"/>
                  <a:pt x="5513" y="903"/>
                  <a:pt x="5513" y="756"/>
                </a:cubicBezTo>
                <a:lnTo>
                  <a:pt x="5513" y="756"/>
                </a:lnTo>
                <a:lnTo>
                  <a:pt x="5488" y="903"/>
                </a:lnTo>
                <a:lnTo>
                  <a:pt x="5488" y="781"/>
                </a:lnTo>
                <a:cubicBezTo>
                  <a:pt x="5196" y="537"/>
                  <a:pt x="5220" y="464"/>
                  <a:pt x="5074" y="269"/>
                </a:cubicBezTo>
                <a:cubicBezTo>
                  <a:pt x="5069" y="278"/>
                  <a:pt x="5062" y="282"/>
                  <a:pt x="5051" y="282"/>
                </a:cubicBezTo>
                <a:cubicBezTo>
                  <a:pt x="5006" y="282"/>
                  <a:pt x="4914" y="202"/>
                  <a:pt x="4854" y="122"/>
                </a:cubicBezTo>
                <a:lnTo>
                  <a:pt x="4830" y="73"/>
                </a:lnTo>
                <a:lnTo>
                  <a:pt x="4781" y="73"/>
                </a:lnTo>
                <a:cubicBezTo>
                  <a:pt x="4659" y="49"/>
                  <a:pt x="4562" y="49"/>
                  <a:pt x="4440" y="49"/>
                </a:cubicBezTo>
                <a:lnTo>
                  <a:pt x="4196" y="49"/>
                </a:lnTo>
                <a:lnTo>
                  <a:pt x="3928" y="0"/>
                </a:lnTo>
                <a:close/>
                <a:moveTo>
                  <a:pt x="13513" y="13209"/>
                </a:moveTo>
                <a:cubicBezTo>
                  <a:pt x="13497" y="13237"/>
                  <a:pt x="13481" y="13265"/>
                  <a:pt x="13464" y="13293"/>
                </a:cubicBezTo>
                <a:cubicBezTo>
                  <a:pt x="13481" y="13267"/>
                  <a:pt x="13498" y="13239"/>
                  <a:pt x="13513" y="132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88" name="Google Shape;1188;p257"/>
          <p:cNvGrpSpPr/>
          <p:nvPr/>
        </p:nvGrpSpPr>
        <p:grpSpPr>
          <a:xfrm rot="4108899">
            <a:off x="282064" y="1115473"/>
            <a:ext cx="875864" cy="1101614"/>
            <a:chOff x="632000" y="3011150"/>
            <a:chExt cx="212225" cy="266925"/>
          </a:xfrm>
        </p:grpSpPr>
        <p:sp>
          <p:nvSpPr>
            <p:cNvPr id="1189" name="Google Shape;1189;p257"/>
            <p:cNvSpPr/>
            <p:nvPr/>
          </p:nvSpPr>
          <p:spPr>
            <a:xfrm>
              <a:off x="767375" y="3031875"/>
              <a:ext cx="25" cy="3675"/>
            </a:xfrm>
            <a:custGeom>
              <a:avLst/>
              <a:gdLst/>
              <a:ahLst/>
              <a:cxnLst/>
              <a:rect l="l" t="t" r="r" b="b"/>
              <a:pathLst>
                <a:path w="1" h="147" extrusionOk="0">
                  <a:moveTo>
                    <a:pt x="0" y="147"/>
                  </a:moveTo>
                  <a:lnTo>
                    <a:pt x="0" y="0"/>
                  </a:lnTo>
                  <a:cubicBezTo>
                    <a:pt x="0" y="49"/>
                    <a:pt x="0" y="98"/>
                    <a:pt x="0" y="14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257"/>
            <p:cNvSpPr/>
            <p:nvPr/>
          </p:nvSpPr>
          <p:spPr>
            <a:xfrm>
              <a:off x="701525" y="3033700"/>
              <a:ext cx="25" cy="3075"/>
            </a:xfrm>
            <a:custGeom>
              <a:avLst/>
              <a:gdLst/>
              <a:ahLst/>
              <a:cxnLst/>
              <a:rect l="l" t="t" r="r" b="b"/>
              <a:pathLst>
                <a:path w="1" h="123" extrusionOk="0">
                  <a:moveTo>
                    <a:pt x="0" y="123"/>
                  </a:moveTo>
                  <a:lnTo>
                    <a:pt x="0" y="1"/>
                  </a:lnTo>
                  <a:cubicBezTo>
                    <a:pt x="0" y="49"/>
                    <a:pt x="0" y="74"/>
                    <a:pt x="0" y="1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257"/>
            <p:cNvSpPr/>
            <p:nvPr/>
          </p:nvSpPr>
          <p:spPr>
            <a:xfrm>
              <a:off x="632000" y="3030050"/>
              <a:ext cx="25" cy="1850"/>
            </a:xfrm>
            <a:custGeom>
              <a:avLst/>
              <a:gdLst/>
              <a:ahLst/>
              <a:cxnLst/>
              <a:rect l="l" t="t" r="r" b="b"/>
              <a:pathLst>
                <a:path w="1" h="74" extrusionOk="0">
                  <a:moveTo>
                    <a:pt x="1" y="73"/>
                  </a:moveTo>
                  <a:lnTo>
                    <a:pt x="1" y="0"/>
                  </a:lnTo>
                  <a:cubicBezTo>
                    <a:pt x="1" y="25"/>
                    <a:pt x="1" y="49"/>
                    <a:pt x="1" y="7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257"/>
            <p:cNvSpPr/>
            <p:nvPr/>
          </p:nvSpPr>
          <p:spPr>
            <a:xfrm>
              <a:off x="649075" y="3150175"/>
              <a:ext cx="650" cy="1850"/>
            </a:xfrm>
            <a:custGeom>
              <a:avLst/>
              <a:gdLst/>
              <a:ahLst/>
              <a:cxnLst/>
              <a:rect l="l" t="t" r="r" b="b"/>
              <a:pathLst>
                <a:path w="26" h="74" extrusionOk="0">
                  <a:moveTo>
                    <a:pt x="25" y="0"/>
                  </a:moveTo>
                  <a:cubicBezTo>
                    <a:pt x="1" y="0"/>
                    <a:pt x="1" y="49"/>
                    <a:pt x="1" y="73"/>
                  </a:cubicBezTo>
                  <a:cubicBezTo>
                    <a:pt x="1" y="49"/>
                    <a:pt x="25" y="24"/>
                    <a:pt x="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257"/>
            <p:cNvSpPr/>
            <p:nvPr/>
          </p:nvSpPr>
          <p:spPr>
            <a:xfrm>
              <a:off x="649075" y="3152000"/>
              <a:ext cx="25" cy="25"/>
            </a:xfrm>
            <a:custGeom>
              <a:avLst/>
              <a:gdLst/>
              <a:ahLst/>
              <a:cxnLst/>
              <a:rect l="l" t="t" r="r" b="b"/>
              <a:pathLst>
                <a:path w="1" h="1" extrusionOk="0">
                  <a:moveTo>
                    <a:pt x="1" y="0"/>
                  </a:moveTo>
                  <a:lnTo>
                    <a:pt x="1" y="0"/>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257"/>
            <p:cNvSpPr/>
            <p:nvPr/>
          </p:nvSpPr>
          <p:spPr>
            <a:xfrm>
              <a:off x="646025" y="3144675"/>
              <a:ext cx="48800" cy="52925"/>
            </a:xfrm>
            <a:custGeom>
              <a:avLst/>
              <a:gdLst/>
              <a:ahLst/>
              <a:cxnLst/>
              <a:rect l="l" t="t" r="r" b="b"/>
              <a:pathLst>
                <a:path w="1952" h="2117" extrusionOk="0">
                  <a:moveTo>
                    <a:pt x="1049" y="0"/>
                  </a:moveTo>
                  <a:lnTo>
                    <a:pt x="635" y="98"/>
                  </a:lnTo>
                  <a:cubicBezTo>
                    <a:pt x="586" y="147"/>
                    <a:pt x="562" y="220"/>
                    <a:pt x="537" y="293"/>
                  </a:cubicBezTo>
                  <a:cubicBezTo>
                    <a:pt x="537" y="293"/>
                    <a:pt x="537" y="293"/>
                    <a:pt x="537" y="318"/>
                  </a:cubicBezTo>
                  <a:cubicBezTo>
                    <a:pt x="447" y="287"/>
                    <a:pt x="347" y="267"/>
                    <a:pt x="267" y="267"/>
                  </a:cubicBezTo>
                  <a:cubicBezTo>
                    <a:pt x="217" y="267"/>
                    <a:pt x="175" y="275"/>
                    <a:pt x="147" y="293"/>
                  </a:cubicBezTo>
                  <a:lnTo>
                    <a:pt x="147" y="318"/>
                  </a:lnTo>
                  <a:cubicBezTo>
                    <a:pt x="123" y="342"/>
                    <a:pt x="147" y="366"/>
                    <a:pt x="123" y="366"/>
                  </a:cubicBezTo>
                  <a:cubicBezTo>
                    <a:pt x="123" y="391"/>
                    <a:pt x="123" y="391"/>
                    <a:pt x="123" y="415"/>
                  </a:cubicBezTo>
                  <a:cubicBezTo>
                    <a:pt x="123" y="440"/>
                    <a:pt x="110" y="440"/>
                    <a:pt x="98" y="440"/>
                  </a:cubicBezTo>
                  <a:cubicBezTo>
                    <a:pt x="86" y="440"/>
                    <a:pt x="74" y="440"/>
                    <a:pt x="74" y="464"/>
                  </a:cubicBezTo>
                  <a:cubicBezTo>
                    <a:pt x="25" y="683"/>
                    <a:pt x="1" y="927"/>
                    <a:pt x="1" y="1147"/>
                  </a:cubicBezTo>
                  <a:cubicBezTo>
                    <a:pt x="25" y="1220"/>
                    <a:pt x="25" y="1293"/>
                    <a:pt x="50" y="1366"/>
                  </a:cubicBezTo>
                  <a:cubicBezTo>
                    <a:pt x="50" y="1391"/>
                    <a:pt x="50" y="1391"/>
                    <a:pt x="50" y="1415"/>
                  </a:cubicBezTo>
                  <a:cubicBezTo>
                    <a:pt x="50" y="1415"/>
                    <a:pt x="98" y="1513"/>
                    <a:pt x="147" y="1635"/>
                  </a:cubicBezTo>
                  <a:cubicBezTo>
                    <a:pt x="196" y="1708"/>
                    <a:pt x="245" y="1781"/>
                    <a:pt x="293" y="1854"/>
                  </a:cubicBezTo>
                  <a:lnTo>
                    <a:pt x="318" y="1854"/>
                  </a:lnTo>
                  <a:cubicBezTo>
                    <a:pt x="415" y="1927"/>
                    <a:pt x="318" y="1903"/>
                    <a:pt x="415" y="1976"/>
                  </a:cubicBezTo>
                  <a:cubicBezTo>
                    <a:pt x="440" y="1976"/>
                    <a:pt x="489" y="2000"/>
                    <a:pt x="513" y="2025"/>
                  </a:cubicBezTo>
                  <a:cubicBezTo>
                    <a:pt x="537" y="2049"/>
                    <a:pt x="562" y="2049"/>
                    <a:pt x="610" y="2074"/>
                  </a:cubicBezTo>
                  <a:cubicBezTo>
                    <a:pt x="610" y="2074"/>
                    <a:pt x="659" y="2098"/>
                    <a:pt x="635" y="2098"/>
                  </a:cubicBezTo>
                  <a:cubicBezTo>
                    <a:pt x="635" y="2106"/>
                    <a:pt x="640" y="2109"/>
                    <a:pt x="649" y="2109"/>
                  </a:cubicBezTo>
                  <a:cubicBezTo>
                    <a:pt x="667" y="2109"/>
                    <a:pt x="700" y="2098"/>
                    <a:pt x="732" y="2098"/>
                  </a:cubicBezTo>
                  <a:cubicBezTo>
                    <a:pt x="757" y="2098"/>
                    <a:pt x="732" y="2098"/>
                    <a:pt x="732" y="2074"/>
                  </a:cubicBezTo>
                  <a:lnTo>
                    <a:pt x="806" y="2074"/>
                  </a:lnTo>
                  <a:cubicBezTo>
                    <a:pt x="822" y="2074"/>
                    <a:pt x="827" y="2096"/>
                    <a:pt x="822" y="2103"/>
                  </a:cubicBezTo>
                  <a:lnTo>
                    <a:pt x="822" y="2103"/>
                  </a:lnTo>
                  <a:cubicBezTo>
                    <a:pt x="816" y="2101"/>
                    <a:pt x="811" y="2100"/>
                    <a:pt x="806" y="2098"/>
                  </a:cubicBezTo>
                  <a:lnTo>
                    <a:pt x="806" y="2098"/>
                  </a:lnTo>
                  <a:cubicBezTo>
                    <a:pt x="810" y="2103"/>
                    <a:pt x="814" y="2105"/>
                    <a:pt x="817" y="2105"/>
                  </a:cubicBezTo>
                  <a:cubicBezTo>
                    <a:pt x="819" y="2105"/>
                    <a:pt x="821" y="2104"/>
                    <a:pt x="822" y="2103"/>
                  </a:cubicBezTo>
                  <a:lnTo>
                    <a:pt x="822" y="2103"/>
                  </a:lnTo>
                  <a:cubicBezTo>
                    <a:pt x="854" y="2112"/>
                    <a:pt x="891" y="2116"/>
                    <a:pt x="928" y="2116"/>
                  </a:cubicBezTo>
                  <a:cubicBezTo>
                    <a:pt x="970" y="2116"/>
                    <a:pt x="1013" y="2110"/>
                    <a:pt x="1049" y="2098"/>
                  </a:cubicBezTo>
                  <a:cubicBezTo>
                    <a:pt x="1171" y="2074"/>
                    <a:pt x="1269" y="2049"/>
                    <a:pt x="1367" y="2000"/>
                  </a:cubicBezTo>
                  <a:cubicBezTo>
                    <a:pt x="1537" y="1903"/>
                    <a:pt x="1684" y="1781"/>
                    <a:pt x="1781" y="1610"/>
                  </a:cubicBezTo>
                  <a:cubicBezTo>
                    <a:pt x="1757" y="1610"/>
                    <a:pt x="1732" y="1683"/>
                    <a:pt x="1708" y="1683"/>
                  </a:cubicBezTo>
                  <a:cubicBezTo>
                    <a:pt x="1708" y="1635"/>
                    <a:pt x="1757" y="1635"/>
                    <a:pt x="1757" y="1586"/>
                  </a:cubicBezTo>
                  <a:cubicBezTo>
                    <a:pt x="1757" y="1561"/>
                    <a:pt x="1806" y="1513"/>
                    <a:pt x="1854" y="1513"/>
                  </a:cubicBezTo>
                  <a:lnTo>
                    <a:pt x="1854" y="1488"/>
                  </a:lnTo>
                  <a:lnTo>
                    <a:pt x="1879" y="1464"/>
                  </a:lnTo>
                  <a:cubicBezTo>
                    <a:pt x="1903" y="1366"/>
                    <a:pt x="1903" y="1342"/>
                    <a:pt x="1928" y="1342"/>
                  </a:cubicBezTo>
                  <a:cubicBezTo>
                    <a:pt x="1928" y="1293"/>
                    <a:pt x="1952" y="1269"/>
                    <a:pt x="1952" y="1220"/>
                  </a:cubicBezTo>
                  <a:cubicBezTo>
                    <a:pt x="1952" y="1147"/>
                    <a:pt x="1952" y="1074"/>
                    <a:pt x="1952" y="1000"/>
                  </a:cubicBezTo>
                  <a:cubicBezTo>
                    <a:pt x="1952" y="1000"/>
                    <a:pt x="1952" y="1011"/>
                    <a:pt x="1945" y="1011"/>
                  </a:cubicBezTo>
                  <a:cubicBezTo>
                    <a:pt x="1941" y="1011"/>
                    <a:pt x="1936" y="1009"/>
                    <a:pt x="1928" y="1000"/>
                  </a:cubicBezTo>
                  <a:cubicBezTo>
                    <a:pt x="1903" y="976"/>
                    <a:pt x="1903" y="927"/>
                    <a:pt x="1928" y="903"/>
                  </a:cubicBezTo>
                  <a:cubicBezTo>
                    <a:pt x="1949" y="903"/>
                    <a:pt x="1913" y="826"/>
                    <a:pt x="1888" y="826"/>
                  </a:cubicBezTo>
                  <a:cubicBezTo>
                    <a:pt x="1884" y="826"/>
                    <a:pt x="1881" y="827"/>
                    <a:pt x="1879" y="830"/>
                  </a:cubicBezTo>
                  <a:cubicBezTo>
                    <a:pt x="1879" y="830"/>
                    <a:pt x="1879" y="767"/>
                    <a:pt x="1891" y="767"/>
                  </a:cubicBezTo>
                  <a:cubicBezTo>
                    <a:pt x="1894" y="767"/>
                    <a:pt x="1898" y="771"/>
                    <a:pt x="1903" y="781"/>
                  </a:cubicBezTo>
                  <a:cubicBezTo>
                    <a:pt x="1903" y="757"/>
                    <a:pt x="1879" y="732"/>
                    <a:pt x="1879" y="732"/>
                  </a:cubicBezTo>
                  <a:lnTo>
                    <a:pt x="1879" y="781"/>
                  </a:lnTo>
                  <a:cubicBezTo>
                    <a:pt x="1830" y="683"/>
                    <a:pt x="1830" y="635"/>
                    <a:pt x="1806" y="610"/>
                  </a:cubicBezTo>
                  <a:lnTo>
                    <a:pt x="1806" y="635"/>
                  </a:lnTo>
                  <a:cubicBezTo>
                    <a:pt x="1781" y="586"/>
                    <a:pt x="1757" y="561"/>
                    <a:pt x="1757" y="537"/>
                  </a:cubicBezTo>
                  <a:lnTo>
                    <a:pt x="1757" y="537"/>
                  </a:lnTo>
                  <a:lnTo>
                    <a:pt x="1806" y="561"/>
                  </a:lnTo>
                  <a:cubicBezTo>
                    <a:pt x="1757" y="513"/>
                    <a:pt x="1732" y="464"/>
                    <a:pt x="1684" y="415"/>
                  </a:cubicBezTo>
                  <a:lnTo>
                    <a:pt x="1684" y="440"/>
                  </a:lnTo>
                  <a:cubicBezTo>
                    <a:pt x="1635" y="415"/>
                    <a:pt x="1562" y="318"/>
                    <a:pt x="1464" y="269"/>
                  </a:cubicBezTo>
                  <a:cubicBezTo>
                    <a:pt x="1391" y="196"/>
                    <a:pt x="1318" y="171"/>
                    <a:pt x="1245" y="147"/>
                  </a:cubicBezTo>
                  <a:lnTo>
                    <a:pt x="1245" y="171"/>
                  </a:lnTo>
                  <a:lnTo>
                    <a:pt x="1196" y="147"/>
                  </a:lnTo>
                  <a:cubicBezTo>
                    <a:pt x="1196" y="147"/>
                    <a:pt x="1245" y="122"/>
                    <a:pt x="1245" y="122"/>
                  </a:cubicBezTo>
                  <a:cubicBezTo>
                    <a:pt x="1245" y="122"/>
                    <a:pt x="1147" y="49"/>
                    <a:pt x="10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257"/>
            <p:cNvSpPr/>
            <p:nvPr/>
          </p:nvSpPr>
          <p:spPr>
            <a:xfrm>
              <a:off x="798475" y="3083700"/>
              <a:ext cx="45750" cy="48200"/>
            </a:xfrm>
            <a:custGeom>
              <a:avLst/>
              <a:gdLst/>
              <a:ahLst/>
              <a:cxnLst/>
              <a:rect l="l" t="t" r="r" b="b"/>
              <a:pathLst>
                <a:path w="1830" h="1928" extrusionOk="0">
                  <a:moveTo>
                    <a:pt x="927" y="1"/>
                  </a:moveTo>
                  <a:lnTo>
                    <a:pt x="512" y="25"/>
                  </a:lnTo>
                  <a:lnTo>
                    <a:pt x="439" y="98"/>
                  </a:lnTo>
                  <a:lnTo>
                    <a:pt x="390" y="98"/>
                  </a:lnTo>
                  <a:cubicBezTo>
                    <a:pt x="366" y="98"/>
                    <a:pt x="342" y="122"/>
                    <a:pt x="317" y="122"/>
                  </a:cubicBezTo>
                  <a:lnTo>
                    <a:pt x="244" y="171"/>
                  </a:lnTo>
                  <a:cubicBezTo>
                    <a:pt x="206" y="190"/>
                    <a:pt x="182" y="210"/>
                    <a:pt x="162" y="229"/>
                  </a:cubicBezTo>
                  <a:lnTo>
                    <a:pt x="162" y="229"/>
                  </a:lnTo>
                  <a:cubicBezTo>
                    <a:pt x="165" y="226"/>
                    <a:pt x="168" y="223"/>
                    <a:pt x="171" y="220"/>
                  </a:cubicBezTo>
                  <a:lnTo>
                    <a:pt x="171" y="220"/>
                  </a:lnTo>
                  <a:lnTo>
                    <a:pt x="146" y="244"/>
                  </a:lnTo>
                  <a:cubicBezTo>
                    <a:pt x="152" y="239"/>
                    <a:pt x="157" y="234"/>
                    <a:pt x="162" y="229"/>
                  </a:cubicBezTo>
                  <a:lnTo>
                    <a:pt x="162" y="229"/>
                  </a:lnTo>
                  <a:cubicBezTo>
                    <a:pt x="96" y="299"/>
                    <a:pt x="72" y="369"/>
                    <a:pt x="49" y="440"/>
                  </a:cubicBezTo>
                  <a:cubicBezTo>
                    <a:pt x="49" y="464"/>
                    <a:pt x="25" y="488"/>
                    <a:pt x="0" y="513"/>
                  </a:cubicBezTo>
                  <a:lnTo>
                    <a:pt x="0" y="561"/>
                  </a:lnTo>
                  <a:lnTo>
                    <a:pt x="0" y="610"/>
                  </a:lnTo>
                  <a:cubicBezTo>
                    <a:pt x="0" y="610"/>
                    <a:pt x="49" y="635"/>
                    <a:pt x="49" y="683"/>
                  </a:cubicBezTo>
                  <a:cubicBezTo>
                    <a:pt x="73" y="708"/>
                    <a:pt x="73" y="732"/>
                    <a:pt x="98" y="757"/>
                  </a:cubicBezTo>
                  <a:cubicBezTo>
                    <a:pt x="73" y="903"/>
                    <a:pt x="98" y="1049"/>
                    <a:pt x="146" y="1196"/>
                  </a:cubicBezTo>
                  <a:cubicBezTo>
                    <a:pt x="171" y="1342"/>
                    <a:pt x="244" y="1464"/>
                    <a:pt x="317" y="1561"/>
                  </a:cubicBezTo>
                  <a:cubicBezTo>
                    <a:pt x="415" y="1708"/>
                    <a:pt x="561" y="1830"/>
                    <a:pt x="707" y="1927"/>
                  </a:cubicBezTo>
                  <a:lnTo>
                    <a:pt x="1146" y="1927"/>
                  </a:lnTo>
                  <a:cubicBezTo>
                    <a:pt x="1244" y="1854"/>
                    <a:pt x="1317" y="1781"/>
                    <a:pt x="1390" y="1732"/>
                  </a:cubicBezTo>
                  <a:cubicBezTo>
                    <a:pt x="1464" y="1708"/>
                    <a:pt x="1512" y="1659"/>
                    <a:pt x="1561" y="1586"/>
                  </a:cubicBezTo>
                  <a:lnTo>
                    <a:pt x="1561" y="1586"/>
                  </a:lnTo>
                  <a:cubicBezTo>
                    <a:pt x="1553" y="1594"/>
                    <a:pt x="1548" y="1597"/>
                    <a:pt x="1545" y="1597"/>
                  </a:cubicBezTo>
                  <a:cubicBezTo>
                    <a:pt x="1539" y="1597"/>
                    <a:pt x="1545" y="1586"/>
                    <a:pt x="1561" y="1586"/>
                  </a:cubicBezTo>
                  <a:cubicBezTo>
                    <a:pt x="1585" y="1561"/>
                    <a:pt x="1634" y="1513"/>
                    <a:pt x="1634" y="1513"/>
                  </a:cubicBezTo>
                  <a:cubicBezTo>
                    <a:pt x="1634" y="1513"/>
                    <a:pt x="1634" y="1513"/>
                    <a:pt x="1683" y="1415"/>
                  </a:cubicBezTo>
                  <a:cubicBezTo>
                    <a:pt x="1707" y="1391"/>
                    <a:pt x="1707" y="1342"/>
                    <a:pt x="1732" y="1318"/>
                  </a:cubicBezTo>
                  <a:cubicBezTo>
                    <a:pt x="1756" y="1269"/>
                    <a:pt x="1781" y="1196"/>
                    <a:pt x="1805" y="1147"/>
                  </a:cubicBezTo>
                  <a:cubicBezTo>
                    <a:pt x="1829" y="1001"/>
                    <a:pt x="1829" y="854"/>
                    <a:pt x="1781" y="708"/>
                  </a:cubicBezTo>
                  <a:cubicBezTo>
                    <a:pt x="1707" y="586"/>
                    <a:pt x="1634" y="464"/>
                    <a:pt x="1512" y="366"/>
                  </a:cubicBezTo>
                  <a:cubicBezTo>
                    <a:pt x="1464" y="342"/>
                    <a:pt x="1415" y="318"/>
                    <a:pt x="1390" y="269"/>
                  </a:cubicBezTo>
                  <a:lnTo>
                    <a:pt x="1317" y="220"/>
                  </a:lnTo>
                  <a:lnTo>
                    <a:pt x="1244" y="220"/>
                  </a:lnTo>
                  <a:cubicBezTo>
                    <a:pt x="1220" y="171"/>
                    <a:pt x="1195" y="147"/>
                    <a:pt x="1171" y="122"/>
                  </a:cubicBezTo>
                  <a:lnTo>
                    <a:pt x="1122" y="98"/>
                  </a:lnTo>
                  <a:cubicBezTo>
                    <a:pt x="1049" y="49"/>
                    <a:pt x="1000" y="25"/>
                    <a:pt x="9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257"/>
            <p:cNvSpPr/>
            <p:nvPr/>
          </p:nvSpPr>
          <p:spPr>
            <a:xfrm>
              <a:off x="802125" y="3090400"/>
              <a:ext cx="25" cy="25"/>
            </a:xfrm>
            <a:custGeom>
              <a:avLst/>
              <a:gdLst/>
              <a:ahLst/>
              <a:cxnLst/>
              <a:rect l="l" t="t" r="r" b="b"/>
              <a:pathLst>
                <a:path w="1" h="1" extrusionOk="0">
                  <a:moveTo>
                    <a:pt x="0" y="1"/>
                  </a:moveTo>
                  <a:lnTo>
                    <a:pt x="0" y="1"/>
                  </a:lnTo>
                  <a:cubicBezTo>
                    <a:pt x="0" y="1"/>
                    <a:pt x="0" y="1"/>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257"/>
            <p:cNvSpPr/>
            <p:nvPr/>
          </p:nvSpPr>
          <p:spPr>
            <a:xfrm>
              <a:off x="713700" y="3105650"/>
              <a:ext cx="50025" cy="51850"/>
            </a:xfrm>
            <a:custGeom>
              <a:avLst/>
              <a:gdLst/>
              <a:ahLst/>
              <a:cxnLst/>
              <a:rect l="l" t="t" r="r" b="b"/>
              <a:pathLst>
                <a:path w="2001" h="2074" extrusionOk="0">
                  <a:moveTo>
                    <a:pt x="1001" y="1"/>
                  </a:moveTo>
                  <a:cubicBezTo>
                    <a:pt x="928" y="25"/>
                    <a:pt x="879" y="25"/>
                    <a:pt x="830" y="49"/>
                  </a:cubicBezTo>
                  <a:lnTo>
                    <a:pt x="684" y="123"/>
                  </a:lnTo>
                  <a:lnTo>
                    <a:pt x="660" y="123"/>
                  </a:lnTo>
                  <a:cubicBezTo>
                    <a:pt x="538" y="123"/>
                    <a:pt x="416" y="147"/>
                    <a:pt x="318" y="220"/>
                  </a:cubicBezTo>
                  <a:cubicBezTo>
                    <a:pt x="220" y="269"/>
                    <a:pt x="147" y="366"/>
                    <a:pt x="99" y="464"/>
                  </a:cubicBezTo>
                  <a:cubicBezTo>
                    <a:pt x="50" y="537"/>
                    <a:pt x="50" y="610"/>
                    <a:pt x="25" y="683"/>
                  </a:cubicBezTo>
                  <a:lnTo>
                    <a:pt x="25" y="659"/>
                  </a:lnTo>
                  <a:cubicBezTo>
                    <a:pt x="25" y="805"/>
                    <a:pt x="1" y="781"/>
                    <a:pt x="25" y="903"/>
                  </a:cubicBezTo>
                  <a:cubicBezTo>
                    <a:pt x="50" y="903"/>
                    <a:pt x="99" y="1025"/>
                    <a:pt x="123" y="1049"/>
                  </a:cubicBezTo>
                  <a:lnTo>
                    <a:pt x="196" y="1196"/>
                  </a:lnTo>
                  <a:cubicBezTo>
                    <a:pt x="220" y="1244"/>
                    <a:pt x="245" y="1293"/>
                    <a:pt x="245" y="1318"/>
                  </a:cubicBezTo>
                  <a:cubicBezTo>
                    <a:pt x="294" y="1391"/>
                    <a:pt x="367" y="1488"/>
                    <a:pt x="391" y="1537"/>
                  </a:cubicBezTo>
                  <a:cubicBezTo>
                    <a:pt x="440" y="1659"/>
                    <a:pt x="513" y="1781"/>
                    <a:pt x="586" y="1879"/>
                  </a:cubicBezTo>
                  <a:lnTo>
                    <a:pt x="586" y="2001"/>
                  </a:lnTo>
                  <a:cubicBezTo>
                    <a:pt x="660" y="1976"/>
                    <a:pt x="708" y="1927"/>
                    <a:pt x="757" y="1903"/>
                  </a:cubicBezTo>
                  <a:cubicBezTo>
                    <a:pt x="903" y="2025"/>
                    <a:pt x="1099" y="2074"/>
                    <a:pt x="1294" y="2074"/>
                  </a:cubicBezTo>
                  <a:cubicBezTo>
                    <a:pt x="1440" y="2049"/>
                    <a:pt x="1611" y="1976"/>
                    <a:pt x="1708" y="1854"/>
                  </a:cubicBezTo>
                  <a:lnTo>
                    <a:pt x="1830" y="1757"/>
                  </a:lnTo>
                  <a:lnTo>
                    <a:pt x="1928" y="1635"/>
                  </a:lnTo>
                  <a:lnTo>
                    <a:pt x="1928" y="1635"/>
                  </a:lnTo>
                  <a:cubicBezTo>
                    <a:pt x="1909" y="1653"/>
                    <a:pt x="1898" y="1661"/>
                    <a:pt x="1893" y="1661"/>
                  </a:cubicBezTo>
                  <a:cubicBezTo>
                    <a:pt x="1886" y="1661"/>
                    <a:pt x="1898" y="1640"/>
                    <a:pt x="1928" y="1610"/>
                  </a:cubicBezTo>
                  <a:cubicBezTo>
                    <a:pt x="1977" y="1513"/>
                    <a:pt x="1977" y="1488"/>
                    <a:pt x="1977" y="1488"/>
                  </a:cubicBezTo>
                  <a:lnTo>
                    <a:pt x="1977" y="1488"/>
                  </a:lnTo>
                  <a:cubicBezTo>
                    <a:pt x="1977" y="1488"/>
                    <a:pt x="1975" y="1490"/>
                    <a:pt x="1973" y="1490"/>
                  </a:cubicBezTo>
                  <a:cubicBezTo>
                    <a:pt x="1967" y="1490"/>
                    <a:pt x="1958" y="1476"/>
                    <a:pt x="1977" y="1366"/>
                  </a:cubicBezTo>
                  <a:cubicBezTo>
                    <a:pt x="2001" y="1244"/>
                    <a:pt x="2001" y="1122"/>
                    <a:pt x="1977" y="1001"/>
                  </a:cubicBezTo>
                  <a:cubicBezTo>
                    <a:pt x="1928" y="854"/>
                    <a:pt x="1855" y="732"/>
                    <a:pt x="1757" y="610"/>
                  </a:cubicBezTo>
                  <a:cubicBezTo>
                    <a:pt x="1757" y="562"/>
                    <a:pt x="1733" y="513"/>
                    <a:pt x="1708" y="464"/>
                  </a:cubicBezTo>
                  <a:lnTo>
                    <a:pt x="1659" y="391"/>
                  </a:lnTo>
                  <a:cubicBezTo>
                    <a:pt x="1659" y="391"/>
                    <a:pt x="1659" y="366"/>
                    <a:pt x="1635" y="342"/>
                  </a:cubicBezTo>
                  <a:cubicBezTo>
                    <a:pt x="1635" y="318"/>
                    <a:pt x="1611" y="293"/>
                    <a:pt x="1586" y="269"/>
                  </a:cubicBezTo>
                  <a:cubicBezTo>
                    <a:pt x="1586" y="244"/>
                    <a:pt x="1562" y="220"/>
                    <a:pt x="1562" y="220"/>
                  </a:cubicBezTo>
                  <a:cubicBezTo>
                    <a:pt x="1538" y="196"/>
                    <a:pt x="1513" y="171"/>
                    <a:pt x="1513" y="171"/>
                  </a:cubicBezTo>
                  <a:cubicBezTo>
                    <a:pt x="1464" y="123"/>
                    <a:pt x="1416" y="98"/>
                    <a:pt x="1367" y="74"/>
                  </a:cubicBezTo>
                  <a:cubicBezTo>
                    <a:pt x="1318" y="49"/>
                    <a:pt x="1245" y="25"/>
                    <a:pt x="11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257"/>
            <p:cNvSpPr/>
            <p:nvPr/>
          </p:nvSpPr>
          <p:spPr>
            <a:xfrm>
              <a:off x="790550" y="3185225"/>
              <a:ext cx="48175" cy="56225"/>
            </a:xfrm>
            <a:custGeom>
              <a:avLst/>
              <a:gdLst/>
              <a:ahLst/>
              <a:cxnLst/>
              <a:rect l="l" t="t" r="r" b="b"/>
              <a:pathLst>
                <a:path w="1927" h="2249" extrusionOk="0">
                  <a:moveTo>
                    <a:pt x="829" y="988"/>
                  </a:moveTo>
                  <a:cubicBezTo>
                    <a:pt x="829" y="988"/>
                    <a:pt x="829" y="1013"/>
                    <a:pt x="854" y="1013"/>
                  </a:cubicBezTo>
                  <a:cubicBezTo>
                    <a:pt x="854" y="1037"/>
                    <a:pt x="854" y="1037"/>
                    <a:pt x="829" y="1037"/>
                  </a:cubicBezTo>
                  <a:cubicBezTo>
                    <a:pt x="805" y="1037"/>
                    <a:pt x="829" y="1013"/>
                    <a:pt x="829" y="988"/>
                  </a:cubicBezTo>
                  <a:close/>
                  <a:moveTo>
                    <a:pt x="735" y="0"/>
                  </a:moveTo>
                  <a:cubicBezTo>
                    <a:pt x="665" y="0"/>
                    <a:pt x="598" y="13"/>
                    <a:pt x="537" y="37"/>
                  </a:cubicBezTo>
                  <a:cubicBezTo>
                    <a:pt x="366" y="135"/>
                    <a:pt x="220" y="281"/>
                    <a:pt x="171" y="452"/>
                  </a:cubicBezTo>
                  <a:lnTo>
                    <a:pt x="171" y="427"/>
                  </a:lnTo>
                  <a:cubicBezTo>
                    <a:pt x="122" y="500"/>
                    <a:pt x="98" y="598"/>
                    <a:pt x="73" y="671"/>
                  </a:cubicBezTo>
                  <a:cubicBezTo>
                    <a:pt x="73" y="720"/>
                    <a:pt x="49" y="769"/>
                    <a:pt x="49" y="817"/>
                  </a:cubicBezTo>
                  <a:cubicBezTo>
                    <a:pt x="49" y="866"/>
                    <a:pt x="49" y="939"/>
                    <a:pt x="24" y="988"/>
                  </a:cubicBezTo>
                  <a:cubicBezTo>
                    <a:pt x="0" y="1159"/>
                    <a:pt x="24" y="1354"/>
                    <a:pt x="73" y="1525"/>
                  </a:cubicBezTo>
                  <a:lnTo>
                    <a:pt x="73" y="1500"/>
                  </a:lnTo>
                  <a:cubicBezTo>
                    <a:pt x="98" y="1574"/>
                    <a:pt x="122" y="1671"/>
                    <a:pt x="122" y="1744"/>
                  </a:cubicBezTo>
                  <a:cubicBezTo>
                    <a:pt x="124" y="1742"/>
                    <a:pt x="127" y="1741"/>
                    <a:pt x="130" y="1741"/>
                  </a:cubicBezTo>
                  <a:cubicBezTo>
                    <a:pt x="159" y="1741"/>
                    <a:pt x="222" y="1844"/>
                    <a:pt x="244" y="1866"/>
                  </a:cubicBezTo>
                  <a:cubicBezTo>
                    <a:pt x="293" y="1915"/>
                    <a:pt x="342" y="1964"/>
                    <a:pt x="390" y="1988"/>
                  </a:cubicBezTo>
                  <a:cubicBezTo>
                    <a:pt x="439" y="2037"/>
                    <a:pt x="488" y="2086"/>
                    <a:pt x="561" y="2110"/>
                  </a:cubicBezTo>
                  <a:cubicBezTo>
                    <a:pt x="634" y="2159"/>
                    <a:pt x="683" y="2183"/>
                    <a:pt x="756" y="2208"/>
                  </a:cubicBezTo>
                  <a:lnTo>
                    <a:pt x="854" y="2232"/>
                  </a:lnTo>
                  <a:lnTo>
                    <a:pt x="927" y="2232"/>
                  </a:lnTo>
                  <a:cubicBezTo>
                    <a:pt x="1008" y="2242"/>
                    <a:pt x="1089" y="2248"/>
                    <a:pt x="1169" y="2248"/>
                  </a:cubicBezTo>
                  <a:cubicBezTo>
                    <a:pt x="1284" y="2248"/>
                    <a:pt x="1398" y="2236"/>
                    <a:pt x="1512" y="2208"/>
                  </a:cubicBezTo>
                  <a:lnTo>
                    <a:pt x="1659" y="2208"/>
                  </a:lnTo>
                  <a:cubicBezTo>
                    <a:pt x="1659" y="2086"/>
                    <a:pt x="1659" y="1988"/>
                    <a:pt x="1634" y="1891"/>
                  </a:cubicBezTo>
                  <a:lnTo>
                    <a:pt x="1634" y="1842"/>
                  </a:lnTo>
                  <a:cubicBezTo>
                    <a:pt x="1707" y="1793"/>
                    <a:pt x="1756" y="1720"/>
                    <a:pt x="1805" y="1622"/>
                  </a:cubicBezTo>
                  <a:cubicBezTo>
                    <a:pt x="1854" y="1549"/>
                    <a:pt x="1902" y="1427"/>
                    <a:pt x="1927" y="1330"/>
                  </a:cubicBezTo>
                  <a:lnTo>
                    <a:pt x="1927" y="1330"/>
                  </a:lnTo>
                  <a:cubicBezTo>
                    <a:pt x="1917" y="1350"/>
                    <a:pt x="1911" y="1358"/>
                    <a:pt x="1907" y="1358"/>
                  </a:cubicBezTo>
                  <a:cubicBezTo>
                    <a:pt x="1902" y="1358"/>
                    <a:pt x="1902" y="1344"/>
                    <a:pt x="1902" y="1330"/>
                  </a:cubicBezTo>
                  <a:cubicBezTo>
                    <a:pt x="1927" y="1183"/>
                    <a:pt x="1902" y="1183"/>
                    <a:pt x="1902" y="1183"/>
                  </a:cubicBezTo>
                  <a:cubicBezTo>
                    <a:pt x="1902" y="1159"/>
                    <a:pt x="1902" y="1183"/>
                    <a:pt x="1878" y="1013"/>
                  </a:cubicBezTo>
                  <a:cubicBezTo>
                    <a:pt x="1805" y="744"/>
                    <a:pt x="1659" y="500"/>
                    <a:pt x="1439" y="305"/>
                  </a:cubicBezTo>
                  <a:lnTo>
                    <a:pt x="1342" y="232"/>
                  </a:lnTo>
                  <a:lnTo>
                    <a:pt x="1220" y="159"/>
                  </a:lnTo>
                  <a:cubicBezTo>
                    <a:pt x="1171" y="135"/>
                    <a:pt x="1146" y="110"/>
                    <a:pt x="1098" y="86"/>
                  </a:cubicBezTo>
                  <a:cubicBezTo>
                    <a:pt x="1049" y="61"/>
                    <a:pt x="1000" y="37"/>
                    <a:pt x="951" y="37"/>
                  </a:cubicBezTo>
                  <a:cubicBezTo>
                    <a:pt x="878" y="13"/>
                    <a:pt x="805" y="0"/>
                    <a:pt x="7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257"/>
            <p:cNvSpPr/>
            <p:nvPr/>
          </p:nvSpPr>
          <p:spPr>
            <a:xfrm>
              <a:off x="716750" y="3227600"/>
              <a:ext cx="47600" cy="50475"/>
            </a:xfrm>
            <a:custGeom>
              <a:avLst/>
              <a:gdLst/>
              <a:ahLst/>
              <a:cxnLst/>
              <a:rect l="l" t="t" r="r" b="b"/>
              <a:pathLst>
                <a:path w="1904" h="2019" extrusionOk="0">
                  <a:moveTo>
                    <a:pt x="611" y="0"/>
                  </a:moveTo>
                  <a:cubicBezTo>
                    <a:pt x="613" y="3"/>
                    <a:pt x="616" y="6"/>
                    <a:pt x="619" y="9"/>
                  </a:cubicBezTo>
                  <a:lnTo>
                    <a:pt x="619" y="9"/>
                  </a:lnTo>
                  <a:lnTo>
                    <a:pt x="635" y="0"/>
                  </a:lnTo>
                  <a:close/>
                  <a:moveTo>
                    <a:pt x="619" y="9"/>
                  </a:moveTo>
                  <a:lnTo>
                    <a:pt x="123" y="269"/>
                  </a:lnTo>
                  <a:cubicBezTo>
                    <a:pt x="123" y="318"/>
                    <a:pt x="123" y="366"/>
                    <a:pt x="123" y="415"/>
                  </a:cubicBezTo>
                  <a:lnTo>
                    <a:pt x="123" y="683"/>
                  </a:lnTo>
                  <a:cubicBezTo>
                    <a:pt x="123" y="708"/>
                    <a:pt x="123" y="708"/>
                    <a:pt x="123" y="732"/>
                  </a:cubicBezTo>
                  <a:cubicBezTo>
                    <a:pt x="123" y="732"/>
                    <a:pt x="98" y="732"/>
                    <a:pt x="98" y="757"/>
                  </a:cubicBezTo>
                  <a:cubicBezTo>
                    <a:pt x="74" y="830"/>
                    <a:pt x="50" y="879"/>
                    <a:pt x="25" y="952"/>
                  </a:cubicBezTo>
                  <a:cubicBezTo>
                    <a:pt x="25" y="1000"/>
                    <a:pt x="1" y="1049"/>
                    <a:pt x="1" y="1074"/>
                  </a:cubicBezTo>
                  <a:cubicBezTo>
                    <a:pt x="1" y="1147"/>
                    <a:pt x="1" y="1196"/>
                    <a:pt x="1" y="1244"/>
                  </a:cubicBezTo>
                  <a:cubicBezTo>
                    <a:pt x="1" y="1464"/>
                    <a:pt x="98" y="1659"/>
                    <a:pt x="245" y="1805"/>
                  </a:cubicBezTo>
                  <a:cubicBezTo>
                    <a:pt x="318" y="1878"/>
                    <a:pt x="416" y="1952"/>
                    <a:pt x="538" y="1976"/>
                  </a:cubicBezTo>
                  <a:cubicBezTo>
                    <a:pt x="562" y="1976"/>
                    <a:pt x="562" y="2000"/>
                    <a:pt x="586" y="2000"/>
                  </a:cubicBezTo>
                  <a:cubicBezTo>
                    <a:pt x="635" y="2013"/>
                    <a:pt x="690" y="2019"/>
                    <a:pt x="745" y="2019"/>
                  </a:cubicBezTo>
                  <a:cubicBezTo>
                    <a:pt x="800" y="2019"/>
                    <a:pt x="855" y="2013"/>
                    <a:pt x="903" y="2000"/>
                  </a:cubicBezTo>
                  <a:cubicBezTo>
                    <a:pt x="1001" y="2000"/>
                    <a:pt x="1123" y="1976"/>
                    <a:pt x="1220" y="1952"/>
                  </a:cubicBezTo>
                  <a:lnTo>
                    <a:pt x="1220" y="1927"/>
                  </a:lnTo>
                  <a:cubicBezTo>
                    <a:pt x="1256" y="1909"/>
                    <a:pt x="1269" y="1905"/>
                    <a:pt x="1276" y="1905"/>
                  </a:cubicBezTo>
                  <a:cubicBezTo>
                    <a:pt x="1283" y="1905"/>
                    <a:pt x="1283" y="1910"/>
                    <a:pt x="1298" y="1910"/>
                  </a:cubicBezTo>
                  <a:cubicBezTo>
                    <a:pt x="1307" y="1910"/>
                    <a:pt x="1320" y="1908"/>
                    <a:pt x="1342" y="1903"/>
                  </a:cubicBezTo>
                  <a:cubicBezTo>
                    <a:pt x="1342" y="1830"/>
                    <a:pt x="1489" y="1830"/>
                    <a:pt x="1489" y="1781"/>
                  </a:cubicBezTo>
                  <a:cubicBezTo>
                    <a:pt x="1489" y="1781"/>
                    <a:pt x="1537" y="1757"/>
                    <a:pt x="1537" y="1757"/>
                  </a:cubicBezTo>
                  <a:cubicBezTo>
                    <a:pt x="1537" y="1760"/>
                    <a:pt x="1538" y="1761"/>
                    <a:pt x="1540" y="1761"/>
                  </a:cubicBezTo>
                  <a:cubicBezTo>
                    <a:pt x="1551" y="1761"/>
                    <a:pt x="1590" y="1704"/>
                    <a:pt x="1611" y="1683"/>
                  </a:cubicBezTo>
                  <a:cubicBezTo>
                    <a:pt x="1619" y="1675"/>
                    <a:pt x="1621" y="1673"/>
                    <a:pt x="1621" y="1673"/>
                  </a:cubicBezTo>
                  <a:cubicBezTo>
                    <a:pt x="1619" y="1673"/>
                    <a:pt x="1603" y="1683"/>
                    <a:pt x="1586" y="1683"/>
                  </a:cubicBezTo>
                  <a:lnTo>
                    <a:pt x="1635" y="1635"/>
                  </a:lnTo>
                  <a:cubicBezTo>
                    <a:pt x="1647" y="1622"/>
                    <a:pt x="1659" y="1616"/>
                    <a:pt x="1666" y="1616"/>
                  </a:cubicBezTo>
                  <a:cubicBezTo>
                    <a:pt x="1672" y="1616"/>
                    <a:pt x="1672" y="1622"/>
                    <a:pt x="1659" y="1635"/>
                  </a:cubicBezTo>
                  <a:cubicBezTo>
                    <a:pt x="1733" y="1561"/>
                    <a:pt x="1781" y="1464"/>
                    <a:pt x="1830" y="1366"/>
                  </a:cubicBezTo>
                  <a:cubicBezTo>
                    <a:pt x="1879" y="1244"/>
                    <a:pt x="1903" y="1074"/>
                    <a:pt x="1879" y="927"/>
                  </a:cubicBezTo>
                  <a:cubicBezTo>
                    <a:pt x="1855" y="781"/>
                    <a:pt x="1781" y="635"/>
                    <a:pt x="1684" y="513"/>
                  </a:cubicBezTo>
                  <a:cubicBezTo>
                    <a:pt x="1611" y="464"/>
                    <a:pt x="1537" y="415"/>
                    <a:pt x="1464" y="366"/>
                  </a:cubicBezTo>
                  <a:lnTo>
                    <a:pt x="1464" y="366"/>
                  </a:lnTo>
                  <a:cubicBezTo>
                    <a:pt x="1464" y="415"/>
                    <a:pt x="1513" y="439"/>
                    <a:pt x="1513" y="464"/>
                  </a:cubicBezTo>
                  <a:cubicBezTo>
                    <a:pt x="1489" y="439"/>
                    <a:pt x="1464" y="415"/>
                    <a:pt x="1440" y="415"/>
                  </a:cubicBezTo>
                  <a:cubicBezTo>
                    <a:pt x="1416" y="415"/>
                    <a:pt x="1367" y="342"/>
                    <a:pt x="1367" y="293"/>
                  </a:cubicBezTo>
                  <a:lnTo>
                    <a:pt x="1342" y="293"/>
                  </a:lnTo>
                  <a:lnTo>
                    <a:pt x="1342" y="269"/>
                  </a:lnTo>
                  <a:cubicBezTo>
                    <a:pt x="1294" y="244"/>
                    <a:pt x="1220" y="220"/>
                    <a:pt x="1172" y="171"/>
                  </a:cubicBezTo>
                  <a:cubicBezTo>
                    <a:pt x="1098" y="147"/>
                    <a:pt x="1050" y="147"/>
                    <a:pt x="1001" y="122"/>
                  </a:cubicBezTo>
                  <a:cubicBezTo>
                    <a:pt x="996" y="118"/>
                    <a:pt x="994" y="116"/>
                    <a:pt x="994" y="116"/>
                  </a:cubicBezTo>
                  <a:lnTo>
                    <a:pt x="994" y="116"/>
                  </a:lnTo>
                  <a:cubicBezTo>
                    <a:pt x="993" y="116"/>
                    <a:pt x="1020" y="147"/>
                    <a:pt x="1001" y="147"/>
                  </a:cubicBezTo>
                  <a:cubicBezTo>
                    <a:pt x="977" y="147"/>
                    <a:pt x="952" y="147"/>
                    <a:pt x="952" y="122"/>
                  </a:cubicBezTo>
                  <a:cubicBezTo>
                    <a:pt x="952" y="98"/>
                    <a:pt x="928" y="86"/>
                    <a:pt x="906" y="86"/>
                  </a:cubicBezTo>
                  <a:cubicBezTo>
                    <a:pt x="888" y="86"/>
                    <a:pt x="872" y="95"/>
                    <a:pt x="876" y="113"/>
                  </a:cubicBezTo>
                  <a:lnTo>
                    <a:pt x="876" y="113"/>
                  </a:lnTo>
                  <a:cubicBezTo>
                    <a:pt x="862" y="92"/>
                    <a:pt x="812" y="74"/>
                    <a:pt x="855" y="74"/>
                  </a:cubicBezTo>
                  <a:cubicBezTo>
                    <a:pt x="830" y="74"/>
                    <a:pt x="806" y="49"/>
                    <a:pt x="806" y="49"/>
                  </a:cubicBezTo>
                  <a:lnTo>
                    <a:pt x="806" y="49"/>
                  </a:lnTo>
                  <a:lnTo>
                    <a:pt x="830" y="74"/>
                  </a:lnTo>
                  <a:cubicBezTo>
                    <a:pt x="757" y="49"/>
                    <a:pt x="733" y="25"/>
                    <a:pt x="684" y="25"/>
                  </a:cubicBezTo>
                  <a:lnTo>
                    <a:pt x="708" y="49"/>
                  </a:lnTo>
                  <a:cubicBezTo>
                    <a:pt x="665" y="49"/>
                    <a:pt x="641" y="30"/>
                    <a:pt x="619" y="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257"/>
            <p:cNvSpPr/>
            <p:nvPr/>
          </p:nvSpPr>
          <p:spPr>
            <a:xfrm>
              <a:off x="646025" y="3015400"/>
              <a:ext cx="40875" cy="49050"/>
            </a:xfrm>
            <a:custGeom>
              <a:avLst/>
              <a:gdLst/>
              <a:ahLst/>
              <a:cxnLst/>
              <a:rect l="l" t="t" r="r" b="b"/>
              <a:pathLst>
                <a:path w="1635" h="1962" extrusionOk="0">
                  <a:moveTo>
                    <a:pt x="659" y="1"/>
                  </a:moveTo>
                  <a:cubicBezTo>
                    <a:pt x="513" y="25"/>
                    <a:pt x="367" y="123"/>
                    <a:pt x="269" y="220"/>
                  </a:cubicBezTo>
                  <a:cubicBezTo>
                    <a:pt x="196" y="294"/>
                    <a:pt x="147" y="367"/>
                    <a:pt x="98" y="464"/>
                  </a:cubicBezTo>
                  <a:cubicBezTo>
                    <a:pt x="50" y="586"/>
                    <a:pt x="25" y="684"/>
                    <a:pt x="25" y="806"/>
                  </a:cubicBezTo>
                  <a:cubicBezTo>
                    <a:pt x="1" y="879"/>
                    <a:pt x="1" y="952"/>
                    <a:pt x="25" y="1001"/>
                  </a:cubicBezTo>
                  <a:cubicBezTo>
                    <a:pt x="25" y="1147"/>
                    <a:pt x="74" y="1294"/>
                    <a:pt x="147" y="1415"/>
                  </a:cubicBezTo>
                  <a:cubicBezTo>
                    <a:pt x="220" y="1562"/>
                    <a:pt x="318" y="1684"/>
                    <a:pt x="464" y="1781"/>
                  </a:cubicBezTo>
                  <a:cubicBezTo>
                    <a:pt x="562" y="1879"/>
                    <a:pt x="708" y="1952"/>
                    <a:pt x="830" y="1952"/>
                  </a:cubicBezTo>
                  <a:cubicBezTo>
                    <a:pt x="860" y="1958"/>
                    <a:pt x="891" y="1961"/>
                    <a:pt x="921" y="1961"/>
                  </a:cubicBezTo>
                  <a:cubicBezTo>
                    <a:pt x="1011" y="1961"/>
                    <a:pt x="1098" y="1934"/>
                    <a:pt x="1171" y="1879"/>
                  </a:cubicBezTo>
                  <a:cubicBezTo>
                    <a:pt x="1245" y="1879"/>
                    <a:pt x="1293" y="1830"/>
                    <a:pt x="1342" y="1781"/>
                  </a:cubicBezTo>
                  <a:cubicBezTo>
                    <a:pt x="1318" y="1781"/>
                    <a:pt x="1318" y="1781"/>
                    <a:pt x="1342" y="1757"/>
                  </a:cubicBezTo>
                  <a:cubicBezTo>
                    <a:pt x="1415" y="1684"/>
                    <a:pt x="1415" y="1684"/>
                    <a:pt x="1415" y="1684"/>
                  </a:cubicBezTo>
                  <a:cubicBezTo>
                    <a:pt x="1415" y="1659"/>
                    <a:pt x="1415" y="1684"/>
                    <a:pt x="1440" y="1586"/>
                  </a:cubicBezTo>
                  <a:cubicBezTo>
                    <a:pt x="1488" y="1464"/>
                    <a:pt x="1513" y="1415"/>
                    <a:pt x="1537" y="1294"/>
                  </a:cubicBezTo>
                  <a:cubicBezTo>
                    <a:pt x="1562" y="1220"/>
                    <a:pt x="1586" y="1172"/>
                    <a:pt x="1586" y="1098"/>
                  </a:cubicBezTo>
                  <a:cubicBezTo>
                    <a:pt x="1610" y="1050"/>
                    <a:pt x="1610" y="976"/>
                    <a:pt x="1635" y="903"/>
                  </a:cubicBezTo>
                  <a:cubicBezTo>
                    <a:pt x="1635" y="830"/>
                    <a:pt x="1635" y="781"/>
                    <a:pt x="1635" y="708"/>
                  </a:cubicBezTo>
                  <a:lnTo>
                    <a:pt x="1635" y="586"/>
                  </a:lnTo>
                  <a:lnTo>
                    <a:pt x="1610" y="489"/>
                  </a:lnTo>
                  <a:cubicBezTo>
                    <a:pt x="1586" y="416"/>
                    <a:pt x="1562" y="318"/>
                    <a:pt x="1513" y="245"/>
                  </a:cubicBezTo>
                  <a:cubicBezTo>
                    <a:pt x="1440" y="147"/>
                    <a:pt x="1318" y="98"/>
                    <a:pt x="1196" y="74"/>
                  </a:cubicBezTo>
                  <a:lnTo>
                    <a:pt x="1025" y="74"/>
                  </a:lnTo>
                  <a:cubicBezTo>
                    <a:pt x="903" y="25"/>
                    <a:pt x="781" y="1"/>
                    <a:pt x="6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57"/>
            <p:cNvSpPr/>
            <p:nvPr/>
          </p:nvSpPr>
          <p:spPr>
            <a:xfrm>
              <a:off x="734450" y="3011150"/>
              <a:ext cx="40250" cy="58550"/>
            </a:xfrm>
            <a:custGeom>
              <a:avLst/>
              <a:gdLst/>
              <a:ahLst/>
              <a:cxnLst/>
              <a:rect l="l" t="t" r="r" b="b"/>
              <a:pathLst>
                <a:path w="1610" h="2342" extrusionOk="0">
                  <a:moveTo>
                    <a:pt x="708" y="0"/>
                  </a:moveTo>
                  <a:lnTo>
                    <a:pt x="98" y="171"/>
                  </a:lnTo>
                  <a:cubicBezTo>
                    <a:pt x="49" y="342"/>
                    <a:pt x="0" y="512"/>
                    <a:pt x="25" y="707"/>
                  </a:cubicBezTo>
                  <a:cubicBezTo>
                    <a:pt x="25" y="829"/>
                    <a:pt x="25" y="976"/>
                    <a:pt x="73" y="1098"/>
                  </a:cubicBezTo>
                  <a:cubicBezTo>
                    <a:pt x="122" y="1293"/>
                    <a:pt x="195" y="1488"/>
                    <a:pt x="293" y="1659"/>
                  </a:cubicBezTo>
                  <a:cubicBezTo>
                    <a:pt x="390" y="1854"/>
                    <a:pt x="537" y="2000"/>
                    <a:pt x="732" y="2122"/>
                  </a:cubicBezTo>
                  <a:cubicBezTo>
                    <a:pt x="756" y="2171"/>
                    <a:pt x="805" y="2220"/>
                    <a:pt x="854" y="2244"/>
                  </a:cubicBezTo>
                  <a:cubicBezTo>
                    <a:pt x="842" y="2232"/>
                    <a:pt x="842" y="2226"/>
                    <a:pt x="845" y="2226"/>
                  </a:cubicBezTo>
                  <a:cubicBezTo>
                    <a:pt x="848" y="2226"/>
                    <a:pt x="854" y="2232"/>
                    <a:pt x="854" y="2244"/>
                  </a:cubicBezTo>
                  <a:cubicBezTo>
                    <a:pt x="911" y="2272"/>
                    <a:pt x="923" y="2279"/>
                    <a:pt x="928" y="2279"/>
                  </a:cubicBezTo>
                  <a:cubicBezTo>
                    <a:pt x="931" y="2279"/>
                    <a:pt x="929" y="2275"/>
                    <a:pt x="940" y="2275"/>
                  </a:cubicBezTo>
                  <a:cubicBezTo>
                    <a:pt x="951" y="2275"/>
                    <a:pt x="974" y="2278"/>
                    <a:pt x="1025" y="2293"/>
                  </a:cubicBezTo>
                  <a:lnTo>
                    <a:pt x="1147" y="2342"/>
                  </a:lnTo>
                  <a:lnTo>
                    <a:pt x="1537" y="2122"/>
                  </a:lnTo>
                  <a:cubicBezTo>
                    <a:pt x="1586" y="1951"/>
                    <a:pt x="1610" y="1756"/>
                    <a:pt x="1610" y="1585"/>
                  </a:cubicBezTo>
                  <a:cubicBezTo>
                    <a:pt x="1586" y="1439"/>
                    <a:pt x="1537" y="1293"/>
                    <a:pt x="1512" y="1171"/>
                  </a:cubicBezTo>
                  <a:cubicBezTo>
                    <a:pt x="1464" y="1073"/>
                    <a:pt x="1415" y="1000"/>
                    <a:pt x="1366" y="927"/>
                  </a:cubicBezTo>
                  <a:cubicBezTo>
                    <a:pt x="1342" y="903"/>
                    <a:pt x="1293" y="854"/>
                    <a:pt x="1220" y="781"/>
                  </a:cubicBezTo>
                  <a:cubicBezTo>
                    <a:pt x="1220" y="781"/>
                    <a:pt x="1220" y="756"/>
                    <a:pt x="1220" y="756"/>
                  </a:cubicBezTo>
                  <a:cubicBezTo>
                    <a:pt x="1220" y="659"/>
                    <a:pt x="1171" y="610"/>
                    <a:pt x="1147" y="537"/>
                  </a:cubicBezTo>
                  <a:cubicBezTo>
                    <a:pt x="1122" y="464"/>
                    <a:pt x="1098" y="415"/>
                    <a:pt x="1073" y="390"/>
                  </a:cubicBezTo>
                  <a:cubicBezTo>
                    <a:pt x="1049" y="342"/>
                    <a:pt x="1000" y="293"/>
                    <a:pt x="976" y="220"/>
                  </a:cubicBezTo>
                  <a:cubicBezTo>
                    <a:pt x="976" y="220"/>
                    <a:pt x="951" y="195"/>
                    <a:pt x="951" y="195"/>
                  </a:cubicBezTo>
                  <a:cubicBezTo>
                    <a:pt x="878" y="122"/>
                    <a:pt x="805" y="49"/>
                    <a:pt x="7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2" name="Google Shape;1202;p257"/>
          <p:cNvGrpSpPr/>
          <p:nvPr/>
        </p:nvGrpSpPr>
        <p:grpSpPr>
          <a:xfrm rot="4108899">
            <a:off x="7819439" y="2745098"/>
            <a:ext cx="875864" cy="1101614"/>
            <a:chOff x="632000" y="3011150"/>
            <a:chExt cx="212225" cy="266925"/>
          </a:xfrm>
        </p:grpSpPr>
        <p:sp>
          <p:nvSpPr>
            <p:cNvPr id="1203" name="Google Shape;1203;p257"/>
            <p:cNvSpPr/>
            <p:nvPr/>
          </p:nvSpPr>
          <p:spPr>
            <a:xfrm>
              <a:off x="767375" y="3031875"/>
              <a:ext cx="25" cy="3675"/>
            </a:xfrm>
            <a:custGeom>
              <a:avLst/>
              <a:gdLst/>
              <a:ahLst/>
              <a:cxnLst/>
              <a:rect l="l" t="t" r="r" b="b"/>
              <a:pathLst>
                <a:path w="1" h="147" extrusionOk="0">
                  <a:moveTo>
                    <a:pt x="0" y="147"/>
                  </a:moveTo>
                  <a:lnTo>
                    <a:pt x="0" y="0"/>
                  </a:lnTo>
                  <a:cubicBezTo>
                    <a:pt x="0" y="49"/>
                    <a:pt x="0" y="98"/>
                    <a:pt x="0" y="14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257"/>
            <p:cNvSpPr/>
            <p:nvPr/>
          </p:nvSpPr>
          <p:spPr>
            <a:xfrm>
              <a:off x="701525" y="3033700"/>
              <a:ext cx="25" cy="3075"/>
            </a:xfrm>
            <a:custGeom>
              <a:avLst/>
              <a:gdLst/>
              <a:ahLst/>
              <a:cxnLst/>
              <a:rect l="l" t="t" r="r" b="b"/>
              <a:pathLst>
                <a:path w="1" h="123" extrusionOk="0">
                  <a:moveTo>
                    <a:pt x="0" y="123"/>
                  </a:moveTo>
                  <a:lnTo>
                    <a:pt x="0" y="1"/>
                  </a:lnTo>
                  <a:cubicBezTo>
                    <a:pt x="0" y="49"/>
                    <a:pt x="0" y="74"/>
                    <a:pt x="0" y="12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257"/>
            <p:cNvSpPr/>
            <p:nvPr/>
          </p:nvSpPr>
          <p:spPr>
            <a:xfrm>
              <a:off x="632000" y="3030050"/>
              <a:ext cx="25" cy="1850"/>
            </a:xfrm>
            <a:custGeom>
              <a:avLst/>
              <a:gdLst/>
              <a:ahLst/>
              <a:cxnLst/>
              <a:rect l="l" t="t" r="r" b="b"/>
              <a:pathLst>
                <a:path w="1" h="74" extrusionOk="0">
                  <a:moveTo>
                    <a:pt x="1" y="73"/>
                  </a:moveTo>
                  <a:lnTo>
                    <a:pt x="1" y="0"/>
                  </a:lnTo>
                  <a:cubicBezTo>
                    <a:pt x="1" y="25"/>
                    <a:pt x="1" y="49"/>
                    <a:pt x="1" y="7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257"/>
            <p:cNvSpPr/>
            <p:nvPr/>
          </p:nvSpPr>
          <p:spPr>
            <a:xfrm>
              <a:off x="649075" y="3150175"/>
              <a:ext cx="650" cy="1850"/>
            </a:xfrm>
            <a:custGeom>
              <a:avLst/>
              <a:gdLst/>
              <a:ahLst/>
              <a:cxnLst/>
              <a:rect l="l" t="t" r="r" b="b"/>
              <a:pathLst>
                <a:path w="26" h="74" extrusionOk="0">
                  <a:moveTo>
                    <a:pt x="25" y="0"/>
                  </a:moveTo>
                  <a:cubicBezTo>
                    <a:pt x="1" y="0"/>
                    <a:pt x="1" y="49"/>
                    <a:pt x="1" y="73"/>
                  </a:cubicBezTo>
                  <a:cubicBezTo>
                    <a:pt x="1" y="49"/>
                    <a:pt x="25" y="24"/>
                    <a:pt x="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257"/>
            <p:cNvSpPr/>
            <p:nvPr/>
          </p:nvSpPr>
          <p:spPr>
            <a:xfrm>
              <a:off x="649075" y="3152000"/>
              <a:ext cx="25" cy="25"/>
            </a:xfrm>
            <a:custGeom>
              <a:avLst/>
              <a:gdLst/>
              <a:ahLst/>
              <a:cxnLst/>
              <a:rect l="l" t="t" r="r" b="b"/>
              <a:pathLst>
                <a:path w="1" h="1" extrusionOk="0">
                  <a:moveTo>
                    <a:pt x="1" y="0"/>
                  </a:moveTo>
                  <a:lnTo>
                    <a:pt x="1" y="0"/>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257"/>
            <p:cNvSpPr/>
            <p:nvPr/>
          </p:nvSpPr>
          <p:spPr>
            <a:xfrm>
              <a:off x="646025" y="3144675"/>
              <a:ext cx="48800" cy="52925"/>
            </a:xfrm>
            <a:custGeom>
              <a:avLst/>
              <a:gdLst/>
              <a:ahLst/>
              <a:cxnLst/>
              <a:rect l="l" t="t" r="r" b="b"/>
              <a:pathLst>
                <a:path w="1952" h="2117" extrusionOk="0">
                  <a:moveTo>
                    <a:pt x="1049" y="0"/>
                  </a:moveTo>
                  <a:lnTo>
                    <a:pt x="635" y="98"/>
                  </a:lnTo>
                  <a:cubicBezTo>
                    <a:pt x="586" y="147"/>
                    <a:pt x="562" y="220"/>
                    <a:pt x="537" y="293"/>
                  </a:cubicBezTo>
                  <a:cubicBezTo>
                    <a:pt x="537" y="293"/>
                    <a:pt x="537" y="293"/>
                    <a:pt x="537" y="318"/>
                  </a:cubicBezTo>
                  <a:cubicBezTo>
                    <a:pt x="447" y="287"/>
                    <a:pt x="347" y="267"/>
                    <a:pt x="267" y="267"/>
                  </a:cubicBezTo>
                  <a:cubicBezTo>
                    <a:pt x="217" y="267"/>
                    <a:pt x="175" y="275"/>
                    <a:pt x="147" y="293"/>
                  </a:cubicBezTo>
                  <a:lnTo>
                    <a:pt x="147" y="318"/>
                  </a:lnTo>
                  <a:cubicBezTo>
                    <a:pt x="123" y="342"/>
                    <a:pt x="147" y="366"/>
                    <a:pt x="123" y="366"/>
                  </a:cubicBezTo>
                  <a:cubicBezTo>
                    <a:pt x="123" y="391"/>
                    <a:pt x="123" y="391"/>
                    <a:pt x="123" y="415"/>
                  </a:cubicBezTo>
                  <a:cubicBezTo>
                    <a:pt x="123" y="440"/>
                    <a:pt x="110" y="440"/>
                    <a:pt x="98" y="440"/>
                  </a:cubicBezTo>
                  <a:cubicBezTo>
                    <a:pt x="86" y="440"/>
                    <a:pt x="74" y="440"/>
                    <a:pt x="74" y="464"/>
                  </a:cubicBezTo>
                  <a:cubicBezTo>
                    <a:pt x="25" y="683"/>
                    <a:pt x="1" y="927"/>
                    <a:pt x="1" y="1147"/>
                  </a:cubicBezTo>
                  <a:cubicBezTo>
                    <a:pt x="25" y="1220"/>
                    <a:pt x="25" y="1293"/>
                    <a:pt x="50" y="1366"/>
                  </a:cubicBezTo>
                  <a:cubicBezTo>
                    <a:pt x="50" y="1391"/>
                    <a:pt x="50" y="1391"/>
                    <a:pt x="50" y="1415"/>
                  </a:cubicBezTo>
                  <a:cubicBezTo>
                    <a:pt x="50" y="1415"/>
                    <a:pt x="98" y="1513"/>
                    <a:pt x="147" y="1635"/>
                  </a:cubicBezTo>
                  <a:cubicBezTo>
                    <a:pt x="196" y="1708"/>
                    <a:pt x="245" y="1781"/>
                    <a:pt x="293" y="1854"/>
                  </a:cubicBezTo>
                  <a:lnTo>
                    <a:pt x="318" y="1854"/>
                  </a:lnTo>
                  <a:cubicBezTo>
                    <a:pt x="415" y="1927"/>
                    <a:pt x="318" y="1903"/>
                    <a:pt x="415" y="1976"/>
                  </a:cubicBezTo>
                  <a:cubicBezTo>
                    <a:pt x="440" y="1976"/>
                    <a:pt x="489" y="2000"/>
                    <a:pt x="513" y="2025"/>
                  </a:cubicBezTo>
                  <a:cubicBezTo>
                    <a:pt x="537" y="2049"/>
                    <a:pt x="562" y="2049"/>
                    <a:pt x="610" y="2074"/>
                  </a:cubicBezTo>
                  <a:cubicBezTo>
                    <a:pt x="610" y="2074"/>
                    <a:pt x="659" y="2098"/>
                    <a:pt x="635" y="2098"/>
                  </a:cubicBezTo>
                  <a:cubicBezTo>
                    <a:pt x="635" y="2106"/>
                    <a:pt x="640" y="2109"/>
                    <a:pt x="649" y="2109"/>
                  </a:cubicBezTo>
                  <a:cubicBezTo>
                    <a:pt x="667" y="2109"/>
                    <a:pt x="700" y="2098"/>
                    <a:pt x="732" y="2098"/>
                  </a:cubicBezTo>
                  <a:cubicBezTo>
                    <a:pt x="757" y="2098"/>
                    <a:pt x="732" y="2098"/>
                    <a:pt x="732" y="2074"/>
                  </a:cubicBezTo>
                  <a:lnTo>
                    <a:pt x="806" y="2074"/>
                  </a:lnTo>
                  <a:cubicBezTo>
                    <a:pt x="822" y="2074"/>
                    <a:pt x="827" y="2096"/>
                    <a:pt x="822" y="2103"/>
                  </a:cubicBezTo>
                  <a:lnTo>
                    <a:pt x="822" y="2103"/>
                  </a:lnTo>
                  <a:cubicBezTo>
                    <a:pt x="816" y="2101"/>
                    <a:pt x="811" y="2100"/>
                    <a:pt x="806" y="2098"/>
                  </a:cubicBezTo>
                  <a:lnTo>
                    <a:pt x="806" y="2098"/>
                  </a:lnTo>
                  <a:cubicBezTo>
                    <a:pt x="810" y="2103"/>
                    <a:pt x="814" y="2105"/>
                    <a:pt x="817" y="2105"/>
                  </a:cubicBezTo>
                  <a:cubicBezTo>
                    <a:pt x="819" y="2105"/>
                    <a:pt x="821" y="2104"/>
                    <a:pt x="822" y="2103"/>
                  </a:cubicBezTo>
                  <a:lnTo>
                    <a:pt x="822" y="2103"/>
                  </a:lnTo>
                  <a:cubicBezTo>
                    <a:pt x="854" y="2112"/>
                    <a:pt x="891" y="2116"/>
                    <a:pt x="928" y="2116"/>
                  </a:cubicBezTo>
                  <a:cubicBezTo>
                    <a:pt x="970" y="2116"/>
                    <a:pt x="1013" y="2110"/>
                    <a:pt x="1049" y="2098"/>
                  </a:cubicBezTo>
                  <a:cubicBezTo>
                    <a:pt x="1171" y="2074"/>
                    <a:pt x="1269" y="2049"/>
                    <a:pt x="1367" y="2000"/>
                  </a:cubicBezTo>
                  <a:cubicBezTo>
                    <a:pt x="1537" y="1903"/>
                    <a:pt x="1684" y="1781"/>
                    <a:pt x="1781" y="1610"/>
                  </a:cubicBezTo>
                  <a:cubicBezTo>
                    <a:pt x="1757" y="1610"/>
                    <a:pt x="1732" y="1683"/>
                    <a:pt x="1708" y="1683"/>
                  </a:cubicBezTo>
                  <a:cubicBezTo>
                    <a:pt x="1708" y="1635"/>
                    <a:pt x="1757" y="1635"/>
                    <a:pt x="1757" y="1586"/>
                  </a:cubicBezTo>
                  <a:cubicBezTo>
                    <a:pt x="1757" y="1561"/>
                    <a:pt x="1806" y="1513"/>
                    <a:pt x="1854" y="1513"/>
                  </a:cubicBezTo>
                  <a:lnTo>
                    <a:pt x="1854" y="1488"/>
                  </a:lnTo>
                  <a:lnTo>
                    <a:pt x="1879" y="1464"/>
                  </a:lnTo>
                  <a:cubicBezTo>
                    <a:pt x="1903" y="1366"/>
                    <a:pt x="1903" y="1342"/>
                    <a:pt x="1928" y="1342"/>
                  </a:cubicBezTo>
                  <a:cubicBezTo>
                    <a:pt x="1928" y="1293"/>
                    <a:pt x="1952" y="1269"/>
                    <a:pt x="1952" y="1220"/>
                  </a:cubicBezTo>
                  <a:cubicBezTo>
                    <a:pt x="1952" y="1147"/>
                    <a:pt x="1952" y="1074"/>
                    <a:pt x="1952" y="1000"/>
                  </a:cubicBezTo>
                  <a:cubicBezTo>
                    <a:pt x="1952" y="1000"/>
                    <a:pt x="1952" y="1011"/>
                    <a:pt x="1945" y="1011"/>
                  </a:cubicBezTo>
                  <a:cubicBezTo>
                    <a:pt x="1941" y="1011"/>
                    <a:pt x="1936" y="1009"/>
                    <a:pt x="1928" y="1000"/>
                  </a:cubicBezTo>
                  <a:cubicBezTo>
                    <a:pt x="1903" y="976"/>
                    <a:pt x="1903" y="927"/>
                    <a:pt x="1928" y="903"/>
                  </a:cubicBezTo>
                  <a:cubicBezTo>
                    <a:pt x="1949" y="903"/>
                    <a:pt x="1913" y="826"/>
                    <a:pt x="1888" y="826"/>
                  </a:cubicBezTo>
                  <a:cubicBezTo>
                    <a:pt x="1884" y="826"/>
                    <a:pt x="1881" y="827"/>
                    <a:pt x="1879" y="830"/>
                  </a:cubicBezTo>
                  <a:cubicBezTo>
                    <a:pt x="1879" y="830"/>
                    <a:pt x="1879" y="767"/>
                    <a:pt x="1891" y="767"/>
                  </a:cubicBezTo>
                  <a:cubicBezTo>
                    <a:pt x="1894" y="767"/>
                    <a:pt x="1898" y="771"/>
                    <a:pt x="1903" y="781"/>
                  </a:cubicBezTo>
                  <a:cubicBezTo>
                    <a:pt x="1903" y="757"/>
                    <a:pt x="1879" y="732"/>
                    <a:pt x="1879" y="732"/>
                  </a:cubicBezTo>
                  <a:lnTo>
                    <a:pt x="1879" y="781"/>
                  </a:lnTo>
                  <a:cubicBezTo>
                    <a:pt x="1830" y="683"/>
                    <a:pt x="1830" y="635"/>
                    <a:pt x="1806" y="610"/>
                  </a:cubicBezTo>
                  <a:lnTo>
                    <a:pt x="1806" y="635"/>
                  </a:lnTo>
                  <a:cubicBezTo>
                    <a:pt x="1781" y="586"/>
                    <a:pt x="1757" y="561"/>
                    <a:pt x="1757" y="537"/>
                  </a:cubicBezTo>
                  <a:lnTo>
                    <a:pt x="1757" y="537"/>
                  </a:lnTo>
                  <a:lnTo>
                    <a:pt x="1806" y="561"/>
                  </a:lnTo>
                  <a:cubicBezTo>
                    <a:pt x="1757" y="513"/>
                    <a:pt x="1732" y="464"/>
                    <a:pt x="1684" y="415"/>
                  </a:cubicBezTo>
                  <a:lnTo>
                    <a:pt x="1684" y="440"/>
                  </a:lnTo>
                  <a:cubicBezTo>
                    <a:pt x="1635" y="415"/>
                    <a:pt x="1562" y="318"/>
                    <a:pt x="1464" y="269"/>
                  </a:cubicBezTo>
                  <a:cubicBezTo>
                    <a:pt x="1391" y="196"/>
                    <a:pt x="1318" y="171"/>
                    <a:pt x="1245" y="147"/>
                  </a:cubicBezTo>
                  <a:lnTo>
                    <a:pt x="1245" y="171"/>
                  </a:lnTo>
                  <a:lnTo>
                    <a:pt x="1196" y="147"/>
                  </a:lnTo>
                  <a:cubicBezTo>
                    <a:pt x="1196" y="147"/>
                    <a:pt x="1245" y="122"/>
                    <a:pt x="1245" y="122"/>
                  </a:cubicBezTo>
                  <a:cubicBezTo>
                    <a:pt x="1245" y="122"/>
                    <a:pt x="1147" y="49"/>
                    <a:pt x="1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257"/>
            <p:cNvSpPr/>
            <p:nvPr/>
          </p:nvSpPr>
          <p:spPr>
            <a:xfrm>
              <a:off x="798475" y="3083700"/>
              <a:ext cx="45750" cy="48200"/>
            </a:xfrm>
            <a:custGeom>
              <a:avLst/>
              <a:gdLst/>
              <a:ahLst/>
              <a:cxnLst/>
              <a:rect l="l" t="t" r="r" b="b"/>
              <a:pathLst>
                <a:path w="1830" h="1928" extrusionOk="0">
                  <a:moveTo>
                    <a:pt x="927" y="1"/>
                  </a:moveTo>
                  <a:lnTo>
                    <a:pt x="512" y="25"/>
                  </a:lnTo>
                  <a:lnTo>
                    <a:pt x="439" y="98"/>
                  </a:lnTo>
                  <a:lnTo>
                    <a:pt x="390" y="98"/>
                  </a:lnTo>
                  <a:cubicBezTo>
                    <a:pt x="366" y="98"/>
                    <a:pt x="342" y="122"/>
                    <a:pt x="317" y="122"/>
                  </a:cubicBezTo>
                  <a:lnTo>
                    <a:pt x="244" y="171"/>
                  </a:lnTo>
                  <a:cubicBezTo>
                    <a:pt x="206" y="190"/>
                    <a:pt x="182" y="210"/>
                    <a:pt x="162" y="229"/>
                  </a:cubicBezTo>
                  <a:lnTo>
                    <a:pt x="162" y="229"/>
                  </a:lnTo>
                  <a:cubicBezTo>
                    <a:pt x="165" y="226"/>
                    <a:pt x="168" y="223"/>
                    <a:pt x="171" y="220"/>
                  </a:cubicBezTo>
                  <a:lnTo>
                    <a:pt x="171" y="220"/>
                  </a:lnTo>
                  <a:lnTo>
                    <a:pt x="146" y="244"/>
                  </a:lnTo>
                  <a:cubicBezTo>
                    <a:pt x="152" y="239"/>
                    <a:pt x="157" y="234"/>
                    <a:pt x="162" y="229"/>
                  </a:cubicBezTo>
                  <a:lnTo>
                    <a:pt x="162" y="229"/>
                  </a:lnTo>
                  <a:cubicBezTo>
                    <a:pt x="96" y="299"/>
                    <a:pt x="72" y="369"/>
                    <a:pt x="49" y="440"/>
                  </a:cubicBezTo>
                  <a:cubicBezTo>
                    <a:pt x="49" y="464"/>
                    <a:pt x="25" y="488"/>
                    <a:pt x="0" y="513"/>
                  </a:cubicBezTo>
                  <a:lnTo>
                    <a:pt x="0" y="561"/>
                  </a:lnTo>
                  <a:lnTo>
                    <a:pt x="0" y="610"/>
                  </a:lnTo>
                  <a:cubicBezTo>
                    <a:pt x="0" y="610"/>
                    <a:pt x="49" y="635"/>
                    <a:pt x="49" y="683"/>
                  </a:cubicBezTo>
                  <a:cubicBezTo>
                    <a:pt x="73" y="708"/>
                    <a:pt x="73" y="732"/>
                    <a:pt x="98" y="757"/>
                  </a:cubicBezTo>
                  <a:cubicBezTo>
                    <a:pt x="73" y="903"/>
                    <a:pt x="98" y="1049"/>
                    <a:pt x="146" y="1196"/>
                  </a:cubicBezTo>
                  <a:cubicBezTo>
                    <a:pt x="171" y="1342"/>
                    <a:pt x="244" y="1464"/>
                    <a:pt x="317" y="1561"/>
                  </a:cubicBezTo>
                  <a:cubicBezTo>
                    <a:pt x="415" y="1708"/>
                    <a:pt x="561" y="1830"/>
                    <a:pt x="707" y="1927"/>
                  </a:cubicBezTo>
                  <a:lnTo>
                    <a:pt x="1146" y="1927"/>
                  </a:lnTo>
                  <a:cubicBezTo>
                    <a:pt x="1244" y="1854"/>
                    <a:pt x="1317" y="1781"/>
                    <a:pt x="1390" y="1732"/>
                  </a:cubicBezTo>
                  <a:cubicBezTo>
                    <a:pt x="1464" y="1708"/>
                    <a:pt x="1512" y="1659"/>
                    <a:pt x="1561" y="1586"/>
                  </a:cubicBezTo>
                  <a:lnTo>
                    <a:pt x="1561" y="1586"/>
                  </a:lnTo>
                  <a:cubicBezTo>
                    <a:pt x="1553" y="1594"/>
                    <a:pt x="1548" y="1597"/>
                    <a:pt x="1545" y="1597"/>
                  </a:cubicBezTo>
                  <a:cubicBezTo>
                    <a:pt x="1539" y="1597"/>
                    <a:pt x="1545" y="1586"/>
                    <a:pt x="1561" y="1586"/>
                  </a:cubicBezTo>
                  <a:cubicBezTo>
                    <a:pt x="1585" y="1561"/>
                    <a:pt x="1634" y="1513"/>
                    <a:pt x="1634" y="1513"/>
                  </a:cubicBezTo>
                  <a:cubicBezTo>
                    <a:pt x="1634" y="1513"/>
                    <a:pt x="1634" y="1513"/>
                    <a:pt x="1683" y="1415"/>
                  </a:cubicBezTo>
                  <a:cubicBezTo>
                    <a:pt x="1707" y="1391"/>
                    <a:pt x="1707" y="1342"/>
                    <a:pt x="1732" y="1318"/>
                  </a:cubicBezTo>
                  <a:cubicBezTo>
                    <a:pt x="1756" y="1269"/>
                    <a:pt x="1781" y="1196"/>
                    <a:pt x="1805" y="1147"/>
                  </a:cubicBezTo>
                  <a:cubicBezTo>
                    <a:pt x="1829" y="1001"/>
                    <a:pt x="1829" y="854"/>
                    <a:pt x="1781" y="708"/>
                  </a:cubicBezTo>
                  <a:cubicBezTo>
                    <a:pt x="1707" y="586"/>
                    <a:pt x="1634" y="464"/>
                    <a:pt x="1512" y="366"/>
                  </a:cubicBezTo>
                  <a:cubicBezTo>
                    <a:pt x="1464" y="342"/>
                    <a:pt x="1415" y="318"/>
                    <a:pt x="1390" y="269"/>
                  </a:cubicBezTo>
                  <a:lnTo>
                    <a:pt x="1317" y="220"/>
                  </a:lnTo>
                  <a:lnTo>
                    <a:pt x="1244" y="220"/>
                  </a:lnTo>
                  <a:cubicBezTo>
                    <a:pt x="1220" y="171"/>
                    <a:pt x="1195" y="147"/>
                    <a:pt x="1171" y="122"/>
                  </a:cubicBezTo>
                  <a:lnTo>
                    <a:pt x="1122" y="98"/>
                  </a:lnTo>
                  <a:cubicBezTo>
                    <a:pt x="1049" y="49"/>
                    <a:pt x="1000" y="25"/>
                    <a:pt x="9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257"/>
            <p:cNvSpPr/>
            <p:nvPr/>
          </p:nvSpPr>
          <p:spPr>
            <a:xfrm>
              <a:off x="802125" y="3090400"/>
              <a:ext cx="25" cy="25"/>
            </a:xfrm>
            <a:custGeom>
              <a:avLst/>
              <a:gdLst/>
              <a:ahLst/>
              <a:cxnLst/>
              <a:rect l="l" t="t" r="r" b="b"/>
              <a:pathLst>
                <a:path w="1" h="1" extrusionOk="0">
                  <a:moveTo>
                    <a:pt x="0" y="1"/>
                  </a:moveTo>
                  <a:lnTo>
                    <a:pt x="0" y="1"/>
                  </a:lnTo>
                  <a:cubicBezTo>
                    <a:pt x="0" y="1"/>
                    <a:pt x="0"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257"/>
            <p:cNvSpPr/>
            <p:nvPr/>
          </p:nvSpPr>
          <p:spPr>
            <a:xfrm>
              <a:off x="713700" y="3105650"/>
              <a:ext cx="50025" cy="51850"/>
            </a:xfrm>
            <a:custGeom>
              <a:avLst/>
              <a:gdLst/>
              <a:ahLst/>
              <a:cxnLst/>
              <a:rect l="l" t="t" r="r" b="b"/>
              <a:pathLst>
                <a:path w="2001" h="2074" extrusionOk="0">
                  <a:moveTo>
                    <a:pt x="1001" y="1"/>
                  </a:moveTo>
                  <a:cubicBezTo>
                    <a:pt x="928" y="25"/>
                    <a:pt x="879" y="25"/>
                    <a:pt x="830" y="49"/>
                  </a:cubicBezTo>
                  <a:lnTo>
                    <a:pt x="684" y="123"/>
                  </a:lnTo>
                  <a:lnTo>
                    <a:pt x="660" y="123"/>
                  </a:lnTo>
                  <a:cubicBezTo>
                    <a:pt x="538" y="123"/>
                    <a:pt x="416" y="147"/>
                    <a:pt x="318" y="220"/>
                  </a:cubicBezTo>
                  <a:cubicBezTo>
                    <a:pt x="220" y="269"/>
                    <a:pt x="147" y="366"/>
                    <a:pt x="99" y="464"/>
                  </a:cubicBezTo>
                  <a:cubicBezTo>
                    <a:pt x="50" y="537"/>
                    <a:pt x="50" y="610"/>
                    <a:pt x="25" y="683"/>
                  </a:cubicBezTo>
                  <a:lnTo>
                    <a:pt x="25" y="659"/>
                  </a:lnTo>
                  <a:cubicBezTo>
                    <a:pt x="25" y="805"/>
                    <a:pt x="1" y="781"/>
                    <a:pt x="25" y="903"/>
                  </a:cubicBezTo>
                  <a:cubicBezTo>
                    <a:pt x="50" y="903"/>
                    <a:pt x="99" y="1025"/>
                    <a:pt x="123" y="1049"/>
                  </a:cubicBezTo>
                  <a:lnTo>
                    <a:pt x="196" y="1196"/>
                  </a:lnTo>
                  <a:cubicBezTo>
                    <a:pt x="220" y="1244"/>
                    <a:pt x="245" y="1293"/>
                    <a:pt x="245" y="1318"/>
                  </a:cubicBezTo>
                  <a:cubicBezTo>
                    <a:pt x="294" y="1391"/>
                    <a:pt x="367" y="1488"/>
                    <a:pt x="391" y="1537"/>
                  </a:cubicBezTo>
                  <a:cubicBezTo>
                    <a:pt x="440" y="1659"/>
                    <a:pt x="513" y="1781"/>
                    <a:pt x="586" y="1879"/>
                  </a:cubicBezTo>
                  <a:lnTo>
                    <a:pt x="586" y="2001"/>
                  </a:lnTo>
                  <a:cubicBezTo>
                    <a:pt x="660" y="1976"/>
                    <a:pt x="708" y="1927"/>
                    <a:pt x="757" y="1903"/>
                  </a:cubicBezTo>
                  <a:cubicBezTo>
                    <a:pt x="903" y="2025"/>
                    <a:pt x="1099" y="2074"/>
                    <a:pt x="1294" y="2074"/>
                  </a:cubicBezTo>
                  <a:cubicBezTo>
                    <a:pt x="1440" y="2049"/>
                    <a:pt x="1611" y="1976"/>
                    <a:pt x="1708" y="1854"/>
                  </a:cubicBezTo>
                  <a:lnTo>
                    <a:pt x="1830" y="1757"/>
                  </a:lnTo>
                  <a:lnTo>
                    <a:pt x="1928" y="1635"/>
                  </a:lnTo>
                  <a:lnTo>
                    <a:pt x="1928" y="1635"/>
                  </a:lnTo>
                  <a:cubicBezTo>
                    <a:pt x="1909" y="1653"/>
                    <a:pt x="1898" y="1661"/>
                    <a:pt x="1893" y="1661"/>
                  </a:cubicBezTo>
                  <a:cubicBezTo>
                    <a:pt x="1886" y="1661"/>
                    <a:pt x="1898" y="1640"/>
                    <a:pt x="1928" y="1610"/>
                  </a:cubicBezTo>
                  <a:cubicBezTo>
                    <a:pt x="1977" y="1513"/>
                    <a:pt x="1977" y="1488"/>
                    <a:pt x="1977" y="1488"/>
                  </a:cubicBezTo>
                  <a:lnTo>
                    <a:pt x="1977" y="1488"/>
                  </a:lnTo>
                  <a:cubicBezTo>
                    <a:pt x="1977" y="1488"/>
                    <a:pt x="1975" y="1490"/>
                    <a:pt x="1973" y="1490"/>
                  </a:cubicBezTo>
                  <a:cubicBezTo>
                    <a:pt x="1967" y="1490"/>
                    <a:pt x="1958" y="1476"/>
                    <a:pt x="1977" y="1366"/>
                  </a:cubicBezTo>
                  <a:cubicBezTo>
                    <a:pt x="2001" y="1244"/>
                    <a:pt x="2001" y="1122"/>
                    <a:pt x="1977" y="1001"/>
                  </a:cubicBezTo>
                  <a:cubicBezTo>
                    <a:pt x="1928" y="854"/>
                    <a:pt x="1855" y="732"/>
                    <a:pt x="1757" y="610"/>
                  </a:cubicBezTo>
                  <a:cubicBezTo>
                    <a:pt x="1757" y="562"/>
                    <a:pt x="1733" y="513"/>
                    <a:pt x="1708" y="464"/>
                  </a:cubicBezTo>
                  <a:lnTo>
                    <a:pt x="1659" y="391"/>
                  </a:lnTo>
                  <a:cubicBezTo>
                    <a:pt x="1659" y="391"/>
                    <a:pt x="1659" y="366"/>
                    <a:pt x="1635" y="342"/>
                  </a:cubicBezTo>
                  <a:cubicBezTo>
                    <a:pt x="1635" y="318"/>
                    <a:pt x="1611" y="293"/>
                    <a:pt x="1586" y="269"/>
                  </a:cubicBezTo>
                  <a:cubicBezTo>
                    <a:pt x="1586" y="244"/>
                    <a:pt x="1562" y="220"/>
                    <a:pt x="1562" y="220"/>
                  </a:cubicBezTo>
                  <a:cubicBezTo>
                    <a:pt x="1538" y="196"/>
                    <a:pt x="1513" y="171"/>
                    <a:pt x="1513" y="171"/>
                  </a:cubicBezTo>
                  <a:cubicBezTo>
                    <a:pt x="1464" y="123"/>
                    <a:pt x="1416" y="98"/>
                    <a:pt x="1367" y="74"/>
                  </a:cubicBezTo>
                  <a:cubicBezTo>
                    <a:pt x="1318" y="49"/>
                    <a:pt x="1245" y="25"/>
                    <a:pt x="11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257"/>
            <p:cNvSpPr/>
            <p:nvPr/>
          </p:nvSpPr>
          <p:spPr>
            <a:xfrm>
              <a:off x="790550" y="3185225"/>
              <a:ext cx="48175" cy="56225"/>
            </a:xfrm>
            <a:custGeom>
              <a:avLst/>
              <a:gdLst/>
              <a:ahLst/>
              <a:cxnLst/>
              <a:rect l="l" t="t" r="r" b="b"/>
              <a:pathLst>
                <a:path w="1927" h="2249" extrusionOk="0">
                  <a:moveTo>
                    <a:pt x="829" y="988"/>
                  </a:moveTo>
                  <a:cubicBezTo>
                    <a:pt x="829" y="988"/>
                    <a:pt x="829" y="1013"/>
                    <a:pt x="854" y="1013"/>
                  </a:cubicBezTo>
                  <a:cubicBezTo>
                    <a:pt x="854" y="1037"/>
                    <a:pt x="854" y="1037"/>
                    <a:pt x="829" y="1037"/>
                  </a:cubicBezTo>
                  <a:cubicBezTo>
                    <a:pt x="805" y="1037"/>
                    <a:pt x="829" y="1013"/>
                    <a:pt x="829" y="988"/>
                  </a:cubicBezTo>
                  <a:close/>
                  <a:moveTo>
                    <a:pt x="735" y="0"/>
                  </a:moveTo>
                  <a:cubicBezTo>
                    <a:pt x="665" y="0"/>
                    <a:pt x="598" y="13"/>
                    <a:pt x="537" y="37"/>
                  </a:cubicBezTo>
                  <a:cubicBezTo>
                    <a:pt x="366" y="135"/>
                    <a:pt x="220" y="281"/>
                    <a:pt x="171" y="452"/>
                  </a:cubicBezTo>
                  <a:lnTo>
                    <a:pt x="171" y="427"/>
                  </a:lnTo>
                  <a:cubicBezTo>
                    <a:pt x="122" y="500"/>
                    <a:pt x="98" y="598"/>
                    <a:pt x="73" y="671"/>
                  </a:cubicBezTo>
                  <a:cubicBezTo>
                    <a:pt x="73" y="720"/>
                    <a:pt x="49" y="769"/>
                    <a:pt x="49" y="817"/>
                  </a:cubicBezTo>
                  <a:cubicBezTo>
                    <a:pt x="49" y="866"/>
                    <a:pt x="49" y="939"/>
                    <a:pt x="24" y="988"/>
                  </a:cubicBezTo>
                  <a:cubicBezTo>
                    <a:pt x="0" y="1159"/>
                    <a:pt x="24" y="1354"/>
                    <a:pt x="73" y="1525"/>
                  </a:cubicBezTo>
                  <a:lnTo>
                    <a:pt x="73" y="1500"/>
                  </a:lnTo>
                  <a:cubicBezTo>
                    <a:pt x="98" y="1574"/>
                    <a:pt x="122" y="1671"/>
                    <a:pt x="122" y="1744"/>
                  </a:cubicBezTo>
                  <a:cubicBezTo>
                    <a:pt x="124" y="1742"/>
                    <a:pt x="127" y="1741"/>
                    <a:pt x="130" y="1741"/>
                  </a:cubicBezTo>
                  <a:cubicBezTo>
                    <a:pt x="159" y="1741"/>
                    <a:pt x="222" y="1844"/>
                    <a:pt x="244" y="1866"/>
                  </a:cubicBezTo>
                  <a:cubicBezTo>
                    <a:pt x="293" y="1915"/>
                    <a:pt x="342" y="1964"/>
                    <a:pt x="390" y="1988"/>
                  </a:cubicBezTo>
                  <a:cubicBezTo>
                    <a:pt x="439" y="2037"/>
                    <a:pt x="488" y="2086"/>
                    <a:pt x="561" y="2110"/>
                  </a:cubicBezTo>
                  <a:cubicBezTo>
                    <a:pt x="634" y="2159"/>
                    <a:pt x="683" y="2183"/>
                    <a:pt x="756" y="2208"/>
                  </a:cubicBezTo>
                  <a:lnTo>
                    <a:pt x="854" y="2232"/>
                  </a:lnTo>
                  <a:lnTo>
                    <a:pt x="927" y="2232"/>
                  </a:lnTo>
                  <a:cubicBezTo>
                    <a:pt x="1008" y="2242"/>
                    <a:pt x="1089" y="2248"/>
                    <a:pt x="1169" y="2248"/>
                  </a:cubicBezTo>
                  <a:cubicBezTo>
                    <a:pt x="1284" y="2248"/>
                    <a:pt x="1398" y="2236"/>
                    <a:pt x="1512" y="2208"/>
                  </a:cubicBezTo>
                  <a:lnTo>
                    <a:pt x="1659" y="2208"/>
                  </a:lnTo>
                  <a:cubicBezTo>
                    <a:pt x="1659" y="2086"/>
                    <a:pt x="1659" y="1988"/>
                    <a:pt x="1634" y="1891"/>
                  </a:cubicBezTo>
                  <a:lnTo>
                    <a:pt x="1634" y="1842"/>
                  </a:lnTo>
                  <a:cubicBezTo>
                    <a:pt x="1707" y="1793"/>
                    <a:pt x="1756" y="1720"/>
                    <a:pt x="1805" y="1622"/>
                  </a:cubicBezTo>
                  <a:cubicBezTo>
                    <a:pt x="1854" y="1549"/>
                    <a:pt x="1902" y="1427"/>
                    <a:pt x="1927" y="1330"/>
                  </a:cubicBezTo>
                  <a:lnTo>
                    <a:pt x="1927" y="1330"/>
                  </a:lnTo>
                  <a:cubicBezTo>
                    <a:pt x="1917" y="1350"/>
                    <a:pt x="1911" y="1358"/>
                    <a:pt x="1907" y="1358"/>
                  </a:cubicBezTo>
                  <a:cubicBezTo>
                    <a:pt x="1902" y="1358"/>
                    <a:pt x="1902" y="1344"/>
                    <a:pt x="1902" y="1330"/>
                  </a:cubicBezTo>
                  <a:cubicBezTo>
                    <a:pt x="1927" y="1183"/>
                    <a:pt x="1902" y="1183"/>
                    <a:pt x="1902" y="1183"/>
                  </a:cubicBezTo>
                  <a:cubicBezTo>
                    <a:pt x="1902" y="1159"/>
                    <a:pt x="1902" y="1183"/>
                    <a:pt x="1878" y="1013"/>
                  </a:cubicBezTo>
                  <a:cubicBezTo>
                    <a:pt x="1805" y="744"/>
                    <a:pt x="1659" y="500"/>
                    <a:pt x="1439" y="305"/>
                  </a:cubicBezTo>
                  <a:lnTo>
                    <a:pt x="1342" y="232"/>
                  </a:lnTo>
                  <a:lnTo>
                    <a:pt x="1220" y="159"/>
                  </a:lnTo>
                  <a:cubicBezTo>
                    <a:pt x="1171" y="135"/>
                    <a:pt x="1146" y="110"/>
                    <a:pt x="1098" y="86"/>
                  </a:cubicBezTo>
                  <a:cubicBezTo>
                    <a:pt x="1049" y="61"/>
                    <a:pt x="1000" y="37"/>
                    <a:pt x="951" y="37"/>
                  </a:cubicBezTo>
                  <a:cubicBezTo>
                    <a:pt x="878" y="13"/>
                    <a:pt x="805" y="0"/>
                    <a:pt x="7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257"/>
            <p:cNvSpPr/>
            <p:nvPr/>
          </p:nvSpPr>
          <p:spPr>
            <a:xfrm>
              <a:off x="716750" y="3227600"/>
              <a:ext cx="47600" cy="50475"/>
            </a:xfrm>
            <a:custGeom>
              <a:avLst/>
              <a:gdLst/>
              <a:ahLst/>
              <a:cxnLst/>
              <a:rect l="l" t="t" r="r" b="b"/>
              <a:pathLst>
                <a:path w="1904" h="2019" extrusionOk="0">
                  <a:moveTo>
                    <a:pt x="611" y="0"/>
                  </a:moveTo>
                  <a:cubicBezTo>
                    <a:pt x="613" y="3"/>
                    <a:pt x="616" y="6"/>
                    <a:pt x="619" y="9"/>
                  </a:cubicBezTo>
                  <a:lnTo>
                    <a:pt x="619" y="9"/>
                  </a:lnTo>
                  <a:lnTo>
                    <a:pt x="635" y="0"/>
                  </a:lnTo>
                  <a:close/>
                  <a:moveTo>
                    <a:pt x="619" y="9"/>
                  </a:moveTo>
                  <a:lnTo>
                    <a:pt x="123" y="269"/>
                  </a:lnTo>
                  <a:cubicBezTo>
                    <a:pt x="123" y="318"/>
                    <a:pt x="123" y="366"/>
                    <a:pt x="123" y="415"/>
                  </a:cubicBezTo>
                  <a:lnTo>
                    <a:pt x="123" y="683"/>
                  </a:lnTo>
                  <a:cubicBezTo>
                    <a:pt x="123" y="708"/>
                    <a:pt x="123" y="708"/>
                    <a:pt x="123" y="732"/>
                  </a:cubicBezTo>
                  <a:cubicBezTo>
                    <a:pt x="123" y="732"/>
                    <a:pt x="98" y="732"/>
                    <a:pt x="98" y="757"/>
                  </a:cubicBezTo>
                  <a:cubicBezTo>
                    <a:pt x="74" y="830"/>
                    <a:pt x="50" y="879"/>
                    <a:pt x="25" y="952"/>
                  </a:cubicBezTo>
                  <a:cubicBezTo>
                    <a:pt x="25" y="1000"/>
                    <a:pt x="1" y="1049"/>
                    <a:pt x="1" y="1074"/>
                  </a:cubicBezTo>
                  <a:cubicBezTo>
                    <a:pt x="1" y="1147"/>
                    <a:pt x="1" y="1196"/>
                    <a:pt x="1" y="1244"/>
                  </a:cubicBezTo>
                  <a:cubicBezTo>
                    <a:pt x="1" y="1464"/>
                    <a:pt x="98" y="1659"/>
                    <a:pt x="245" y="1805"/>
                  </a:cubicBezTo>
                  <a:cubicBezTo>
                    <a:pt x="318" y="1878"/>
                    <a:pt x="416" y="1952"/>
                    <a:pt x="538" y="1976"/>
                  </a:cubicBezTo>
                  <a:cubicBezTo>
                    <a:pt x="562" y="1976"/>
                    <a:pt x="562" y="2000"/>
                    <a:pt x="586" y="2000"/>
                  </a:cubicBezTo>
                  <a:cubicBezTo>
                    <a:pt x="635" y="2013"/>
                    <a:pt x="690" y="2019"/>
                    <a:pt x="745" y="2019"/>
                  </a:cubicBezTo>
                  <a:cubicBezTo>
                    <a:pt x="800" y="2019"/>
                    <a:pt x="855" y="2013"/>
                    <a:pt x="903" y="2000"/>
                  </a:cubicBezTo>
                  <a:cubicBezTo>
                    <a:pt x="1001" y="2000"/>
                    <a:pt x="1123" y="1976"/>
                    <a:pt x="1220" y="1952"/>
                  </a:cubicBezTo>
                  <a:lnTo>
                    <a:pt x="1220" y="1927"/>
                  </a:lnTo>
                  <a:cubicBezTo>
                    <a:pt x="1256" y="1909"/>
                    <a:pt x="1269" y="1905"/>
                    <a:pt x="1276" y="1905"/>
                  </a:cubicBezTo>
                  <a:cubicBezTo>
                    <a:pt x="1283" y="1905"/>
                    <a:pt x="1283" y="1910"/>
                    <a:pt x="1298" y="1910"/>
                  </a:cubicBezTo>
                  <a:cubicBezTo>
                    <a:pt x="1307" y="1910"/>
                    <a:pt x="1320" y="1908"/>
                    <a:pt x="1342" y="1903"/>
                  </a:cubicBezTo>
                  <a:cubicBezTo>
                    <a:pt x="1342" y="1830"/>
                    <a:pt x="1489" y="1830"/>
                    <a:pt x="1489" y="1781"/>
                  </a:cubicBezTo>
                  <a:cubicBezTo>
                    <a:pt x="1489" y="1781"/>
                    <a:pt x="1537" y="1757"/>
                    <a:pt x="1537" y="1757"/>
                  </a:cubicBezTo>
                  <a:cubicBezTo>
                    <a:pt x="1537" y="1760"/>
                    <a:pt x="1538" y="1761"/>
                    <a:pt x="1540" y="1761"/>
                  </a:cubicBezTo>
                  <a:cubicBezTo>
                    <a:pt x="1551" y="1761"/>
                    <a:pt x="1590" y="1704"/>
                    <a:pt x="1611" y="1683"/>
                  </a:cubicBezTo>
                  <a:cubicBezTo>
                    <a:pt x="1619" y="1675"/>
                    <a:pt x="1621" y="1673"/>
                    <a:pt x="1621" y="1673"/>
                  </a:cubicBezTo>
                  <a:cubicBezTo>
                    <a:pt x="1619" y="1673"/>
                    <a:pt x="1603" y="1683"/>
                    <a:pt x="1586" y="1683"/>
                  </a:cubicBezTo>
                  <a:lnTo>
                    <a:pt x="1635" y="1635"/>
                  </a:lnTo>
                  <a:cubicBezTo>
                    <a:pt x="1647" y="1622"/>
                    <a:pt x="1659" y="1616"/>
                    <a:pt x="1666" y="1616"/>
                  </a:cubicBezTo>
                  <a:cubicBezTo>
                    <a:pt x="1672" y="1616"/>
                    <a:pt x="1672" y="1622"/>
                    <a:pt x="1659" y="1635"/>
                  </a:cubicBezTo>
                  <a:cubicBezTo>
                    <a:pt x="1733" y="1561"/>
                    <a:pt x="1781" y="1464"/>
                    <a:pt x="1830" y="1366"/>
                  </a:cubicBezTo>
                  <a:cubicBezTo>
                    <a:pt x="1879" y="1244"/>
                    <a:pt x="1903" y="1074"/>
                    <a:pt x="1879" y="927"/>
                  </a:cubicBezTo>
                  <a:cubicBezTo>
                    <a:pt x="1855" y="781"/>
                    <a:pt x="1781" y="635"/>
                    <a:pt x="1684" y="513"/>
                  </a:cubicBezTo>
                  <a:cubicBezTo>
                    <a:pt x="1611" y="464"/>
                    <a:pt x="1537" y="415"/>
                    <a:pt x="1464" y="366"/>
                  </a:cubicBezTo>
                  <a:lnTo>
                    <a:pt x="1464" y="366"/>
                  </a:lnTo>
                  <a:cubicBezTo>
                    <a:pt x="1464" y="415"/>
                    <a:pt x="1513" y="439"/>
                    <a:pt x="1513" y="464"/>
                  </a:cubicBezTo>
                  <a:cubicBezTo>
                    <a:pt x="1489" y="439"/>
                    <a:pt x="1464" y="415"/>
                    <a:pt x="1440" y="415"/>
                  </a:cubicBezTo>
                  <a:cubicBezTo>
                    <a:pt x="1416" y="415"/>
                    <a:pt x="1367" y="342"/>
                    <a:pt x="1367" y="293"/>
                  </a:cubicBezTo>
                  <a:lnTo>
                    <a:pt x="1342" y="293"/>
                  </a:lnTo>
                  <a:lnTo>
                    <a:pt x="1342" y="269"/>
                  </a:lnTo>
                  <a:cubicBezTo>
                    <a:pt x="1294" y="244"/>
                    <a:pt x="1220" y="220"/>
                    <a:pt x="1172" y="171"/>
                  </a:cubicBezTo>
                  <a:cubicBezTo>
                    <a:pt x="1098" y="147"/>
                    <a:pt x="1050" y="147"/>
                    <a:pt x="1001" y="122"/>
                  </a:cubicBezTo>
                  <a:cubicBezTo>
                    <a:pt x="996" y="118"/>
                    <a:pt x="994" y="116"/>
                    <a:pt x="994" y="116"/>
                  </a:cubicBezTo>
                  <a:lnTo>
                    <a:pt x="994" y="116"/>
                  </a:lnTo>
                  <a:cubicBezTo>
                    <a:pt x="993" y="116"/>
                    <a:pt x="1020" y="147"/>
                    <a:pt x="1001" y="147"/>
                  </a:cubicBezTo>
                  <a:cubicBezTo>
                    <a:pt x="977" y="147"/>
                    <a:pt x="952" y="147"/>
                    <a:pt x="952" y="122"/>
                  </a:cubicBezTo>
                  <a:cubicBezTo>
                    <a:pt x="952" y="98"/>
                    <a:pt x="928" y="86"/>
                    <a:pt x="906" y="86"/>
                  </a:cubicBezTo>
                  <a:cubicBezTo>
                    <a:pt x="888" y="86"/>
                    <a:pt x="872" y="95"/>
                    <a:pt x="876" y="113"/>
                  </a:cubicBezTo>
                  <a:lnTo>
                    <a:pt x="876" y="113"/>
                  </a:lnTo>
                  <a:cubicBezTo>
                    <a:pt x="862" y="92"/>
                    <a:pt x="812" y="74"/>
                    <a:pt x="855" y="74"/>
                  </a:cubicBezTo>
                  <a:cubicBezTo>
                    <a:pt x="830" y="74"/>
                    <a:pt x="806" y="49"/>
                    <a:pt x="806" y="49"/>
                  </a:cubicBezTo>
                  <a:lnTo>
                    <a:pt x="806" y="49"/>
                  </a:lnTo>
                  <a:lnTo>
                    <a:pt x="830" y="74"/>
                  </a:lnTo>
                  <a:cubicBezTo>
                    <a:pt x="757" y="49"/>
                    <a:pt x="733" y="25"/>
                    <a:pt x="684" y="25"/>
                  </a:cubicBezTo>
                  <a:lnTo>
                    <a:pt x="708" y="49"/>
                  </a:lnTo>
                  <a:cubicBezTo>
                    <a:pt x="665" y="49"/>
                    <a:pt x="641" y="30"/>
                    <a:pt x="619" y="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257"/>
            <p:cNvSpPr/>
            <p:nvPr/>
          </p:nvSpPr>
          <p:spPr>
            <a:xfrm>
              <a:off x="646025" y="3015400"/>
              <a:ext cx="40875" cy="49050"/>
            </a:xfrm>
            <a:custGeom>
              <a:avLst/>
              <a:gdLst/>
              <a:ahLst/>
              <a:cxnLst/>
              <a:rect l="l" t="t" r="r" b="b"/>
              <a:pathLst>
                <a:path w="1635" h="1962" extrusionOk="0">
                  <a:moveTo>
                    <a:pt x="659" y="1"/>
                  </a:moveTo>
                  <a:cubicBezTo>
                    <a:pt x="513" y="25"/>
                    <a:pt x="367" y="123"/>
                    <a:pt x="269" y="220"/>
                  </a:cubicBezTo>
                  <a:cubicBezTo>
                    <a:pt x="196" y="294"/>
                    <a:pt x="147" y="367"/>
                    <a:pt x="98" y="464"/>
                  </a:cubicBezTo>
                  <a:cubicBezTo>
                    <a:pt x="50" y="586"/>
                    <a:pt x="25" y="684"/>
                    <a:pt x="25" y="806"/>
                  </a:cubicBezTo>
                  <a:cubicBezTo>
                    <a:pt x="1" y="879"/>
                    <a:pt x="1" y="952"/>
                    <a:pt x="25" y="1001"/>
                  </a:cubicBezTo>
                  <a:cubicBezTo>
                    <a:pt x="25" y="1147"/>
                    <a:pt x="74" y="1294"/>
                    <a:pt x="147" y="1415"/>
                  </a:cubicBezTo>
                  <a:cubicBezTo>
                    <a:pt x="220" y="1562"/>
                    <a:pt x="318" y="1684"/>
                    <a:pt x="464" y="1781"/>
                  </a:cubicBezTo>
                  <a:cubicBezTo>
                    <a:pt x="562" y="1879"/>
                    <a:pt x="708" y="1952"/>
                    <a:pt x="830" y="1952"/>
                  </a:cubicBezTo>
                  <a:cubicBezTo>
                    <a:pt x="860" y="1958"/>
                    <a:pt x="891" y="1961"/>
                    <a:pt x="921" y="1961"/>
                  </a:cubicBezTo>
                  <a:cubicBezTo>
                    <a:pt x="1011" y="1961"/>
                    <a:pt x="1098" y="1934"/>
                    <a:pt x="1171" y="1879"/>
                  </a:cubicBezTo>
                  <a:cubicBezTo>
                    <a:pt x="1245" y="1879"/>
                    <a:pt x="1293" y="1830"/>
                    <a:pt x="1342" y="1781"/>
                  </a:cubicBezTo>
                  <a:cubicBezTo>
                    <a:pt x="1318" y="1781"/>
                    <a:pt x="1318" y="1781"/>
                    <a:pt x="1342" y="1757"/>
                  </a:cubicBezTo>
                  <a:cubicBezTo>
                    <a:pt x="1415" y="1684"/>
                    <a:pt x="1415" y="1684"/>
                    <a:pt x="1415" y="1684"/>
                  </a:cubicBezTo>
                  <a:cubicBezTo>
                    <a:pt x="1415" y="1659"/>
                    <a:pt x="1415" y="1684"/>
                    <a:pt x="1440" y="1586"/>
                  </a:cubicBezTo>
                  <a:cubicBezTo>
                    <a:pt x="1488" y="1464"/>
                    <a:pt x="1513" y="1415"/>
                    <a:pt x="1537" y="1294"/>
                  </a:cubicBezTo>
                  <a:cubicBezTo>
                    <a:pt x="1562" y="1220"/>
                    <a:pt x="1586" y="1172"/>
                    <a:pt x="1586" y="1098"/>
                  </a:cubicBezTo>
                  <a:cubicBezTo>
                    <a:pt x="1610" y="1050"/>
                    <a:pt x="1610" y="976"/>
                    <a:pt x="1635" y="903"/>
                  </a:cubicBezTo>
                  <a:cubicBezTo>
                    <a:pt x="1635" y="830"/>
                    <a:pt x="1635" y="781"/>
                    <a:pt x="1635" y="708"/>
                  </a:cubicBezTo>
                  <a:lnTo>
                    <a:pt x="1635" y="586"/>
                  </a:lnTo>
                  <a:lnTo>
                    <a:pt x="1610" y="489"/>
                  </a:lnTo>
                  <a:cubicBezTo>
                    <a:pt x="1586" y="416"/>
                    <a:pt x="1562" y="318"/>
                    <a:pt x="1513" y="245"/>
                  </a:cubicBezTo>
                  <a:cubicBezTo>
                    <a:pt x="1440" y="147"/>
                    <a:pt x="1318" y="98"/>
                    <a:pt x="1196" y="74"/>
                  </a:cubicBezTo>
                  <a:lnTo>
                    <a:pt x="1025" y="74"/>
                  </a:lnTo>
                  <a:cubicBezTo>
                    <a:pt x="903" y="25"/>
                    <a:pt x="781" y="1"/>
                    <a:pt x="6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257"/>
            <p:cNvSpPr/>
            <p:nvPr/>
          </p:nvSpPr>
          <p:spPr>
            <a:xfrm>
              <a:off x="734450" y="3011150"/>
              <a:ext cx="40250" cy="58550"/>
            </a:xfrm>
            <a:custGeom>
              <a:avLst/>
              <a:gdLst/>
              <a:ahLst/>
              <a:cxnLst/>
              <a:rect l="l" t="t" r="r" b="b"/>
              <a:pathLst>
                <a:path w="1610" h="2342" extrusionOk="0">
                  <a:moveTo>
                    <a:pt x="708" y="0"/>
                  </a:moveTo>
                  <a:lnTo>
                    <a:pt x="98" y="171"/>
                  </a:lnTo>
                  <a:cubicBezTo>
                    <a:pt x="49" y="342"/>
                    <a:pt x="0" y="512"/>
                    <a:pt x="25" y="707"/>
                  </a:cubicBezTo>
                  <a:cubicBezTo>
                    <a:pt x="25" y="829"/>
                    <a:pt x="25" y="976"/>
                    <a:pt x="73" y="1098"/>
                  </a:cubicBezTo>
                  <a:cubicBezTo>
                    <a:pt x="122" y="1293"/>
                    <a:pt x="195" y="1488"/>
                    <a:pt x="293" y="1659"/>
                  </a:cubicBezTo>
                  <a:cubicBezTo>
                    <a:pt x="390" y="1854"/>
                    <a:pt x="537" y="2000"/>
                    <a:pt x="732" y="2122"/>
                  </a:cubicBezTo>
                  <a:cubicBezTo>
                    <a:pt x="756" y="2171"/>
                    <a:pt x="805" y="2220"/>
                    <a:pt x="854" y="2244"/>
                  </a:cubicBezTo>
                  <a:cubicBezTo>
                    <a:pt x="842" y="2232"/>
                    <a:pt x="842" y="2226"/>
                    <a:pt x="845" y="2226"/>
                  </a:cubicBezTo>
                  <a:cubicBezTo>
                    <a:pt x="848" y="2226"/>
                    <a:pt x="854" y="2232"/>
                    <a:pt x="854" y="2244"/>
                  </a:cubicBezTo>
                  <a:cubicBezTo>
                    <a:pt x="911" y="2272"/>
                    <a:pt x="923" y="2279"/>
                    <a:pt x="928" y="2279"/>
                  </a:cubicBezTo>
                  <a:cubicBezTo>
                    <a:pt x="931" y="2279"/>
                    <a:pt x="929" y="2275"/>
                    <a:pt x="940" y="2275"/>
                  </a:cubicBezTo>
                  <a:cubicBezTo>
                    <a:pt x="951" y="2275"/>
                    <a:pt x="974" y="2278"/>
                    <a:pt x="1025" y="2293"/>
                  </a:cubicBezTo>
                  <a:lnTo>
                    <a:pt x="1147" y="2342"/>
                  </a:lnTo>
                  <a:lnTo>
                    <a:pt x="1537" y="2122"/>
                  </a:lnTo>
                  <a:cubicBezTo>
                    <a:pt x="1586" y="1951"/>
                    <a:pt x="1610" y="1756"/>
                    <a:pt x="1610" y="1585"/>
                  </a:cubicBezTo>
                  <a:cubicBezTo>
                    <a:pt x="1586" y="1439"/>
                    <a:pt x="1537" y="1293"/>
                    <a:pt x="1512" y="1171"/>
                  </a:cubicBezTo>
                  <a:cubicBezTo>
                    <a:pt x="1464" y="1073"/>
                    <a:pt x="1415" y="1000"/>
                    <a:pt x="1366" y="927"/>
                  </a:cubicBezTo>
                  <a:cubicBezTo>
                    <a:pt x="1342" y="903"/>
                    <a:pt x="1293" y="854"/>
                    <a:pt x="1220" y="781"/>
                  </a:cubicBezTo>
                  <a:cubicBezTo>
                    <a:pt x="1220" y="781"/>
                    <a:pt x="1220" y="756"/>
                    <a:pt x="1220" y="756"/>
                  </a:cubicBezTo>
                  <a:cubicBezTo>
                    <a:pt x="1220" y="659"/>
                    <a:pt x="1171" y="610"/>
                    <a:pt x="1147" y="537"/>
                  </a:cubicBezTo>
                  <a:cubicBezTo>
                    <a:pt x="1122" y="464"/>
                    <a:pt x="1098" y="415"/>
                    <a:pt x="1073" y="390"/>
                  </a:cubicBezTo>
                  <a:cubicBezTo>
                    <a:pt x="1049" y="342"/>
                    <a:pt x="1000" y="293"/>
                    <a:pt x="976" y="220"/>
                  </a:cubicBezTo>
                  <a:cubicBezTo>
                    <a:pt x="976" y="220"/>
                    <a:pt x="951" y="195"/>
                    <a:pt x="951" y="195"/>
                  </a:cubicBezTo>
                  <a:cubicBezTo>
                    <a:pt x="878" y="122"/>
                    <a:pt x="805" y="49"/>
                    <a:pt x="7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91"/>
        <p:cNvGrpSpPr/>
        <p:nvPr/>
      </p:nvGrpSpPr>
      <p:grpSpPr>
        <a:xfrm>
          <a:off x="0" y="0"/>
          <a:ext cx="0" cy="0"/>
          <a:chOff x="0" y="0"/>
          <a:chExt cx="0" cy="0"/>
        </a:xfrm>
      </p:grpSpPr>
      <p:sp>
        <p:nvSpPr>
          <p:cNvPr id="92" name="Google Shape;92;p27"/>
          <p:cNvSpPr txBox="1">
            <a:spLocks noGrp="1"/>
          </p:cNvSpPr>
          <p:nvPr>
            <p:ph type="title"/>
          </p:nvPr>
        </p:nvSpPr>
        <p:spPr>
          <a:xfrm>
            <a:off x="801296" y="1786700"/>
            <a:ext cx="2184000" cy="438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93" name="Google Shape;93;p27"/>
          <p:cNvSpPr txBox="1">
            <a:spLocks noGrp="1"/>
          </p:cNvSpPr>
          <p:nvPr>
            <p:ph type="title" idx="2" hasCustomPrompt="1"/>
          </p:nvPr>
        </p:nvSpPr>
        <p:spPr>
          <a:xfrm>
            <a:off x="1255646" y="1212477"/>
            <a:ext cx="1275300" cy="4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4" name="Google Shape;94;p27"/>
          <p:cNvSpPr txBox="1">
            <a:spLocks noGrp="1"/>
          </p:cNvSpPr>
          <p:nvPr>
            <p:ph type="subTitle" idx="1"/>
          </p:nvPr>
        </p:nvSpPr>
        <p:spPr>
          <a:xfrm>
            <a:off x="725096" y="2373232"/>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5" name="Google Shape;95;p27"/>
          <p:cNvSpPr txBox="1">
            <a:spLocks noGrp="1"/>
          </p:cNvSpPr>
          <p:nvPr>
            <p:ph type="title" idx="3"/>
          </p:nvPr>
        </p:nvSpPr>
        <p:spPr>
          <a:xfrm>
            <a:off x="3477661" y="1786700"/>
            <a:ext cx="2184000" cy="438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96" name="Google Shape;96;p27"/>
          <p:cNvSpPr txBox="1">
            <a:spLocks noGrp="1"/>
          </p:cNvSpPr>
          <p:nvPr>
            <p:ph type="title" idx="4" hasCustomPrompt="1"/>
          </p:nvPr>
        </p:nvSpPr>
        <p:spPr>
          <a:xfrm>
            <a:off x="3932011" y="1212477"/>
            <a:ext cx="1275300" cy="4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7" name="Google Shape;97;p27"/>
          <p:cNvSpPr txBox="1">
            <a:spLocks noGrp="1"/>
          </p:cNvSpPr>
          <p:nvPr>
            <p:ph type="subTitle" idx="5"/>
          </p:nvPr>
        </p:nvSpPr>
        <p:spPr>
          <a:xfrm>
            <a:off x="3401461" y="2373232"/>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8" name="Google Shape;98;p27"/>
          <p:cNvSpPr txBox="1">
            <a:spLocks noGrp="1"/>
          </p:cNvSpPr>
          <p:nvPr>
            <p:ph type="title" idx="6"/>
          </p:nvPr>
        </p:nvSpPr>
        <p:spPr>
          <a:xfrm>
            <a:off x="801296" y="3532173"/>
            <a:ext cx="2184000" cy="438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99" name="Google Shape;99;p27"/>
          <p:cNvSpPr txBox="1">
            <a:spLocks noGrp="1"/>
          </p:cNvSpPr>
          <p:nvPr>
            <p:ph type="title" idx="7" hasCustomPrompt="1"/>
          </p:nvPr>
        </p:nvSpPr>
        <p:spPr>
          <a:xfrm>
            <a:off x="1255646" y="2958000"/>
            <a:ext cx="1275300" cy="4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00" name="Google Shape;100;p27"/>
          <p:cNvSpPr txBox="1">
            <a:spLocks noGrp="1"/>
          </p:cNvSpPr>
          <p:nvPr>
            <p:ph type="subTitle" idx="8"/>
          </p:nvPr>
        </p:nvSpPr>
        <p:spPr>
          <a:xfrm>
            <a:off x="725096" y="4118700"/>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01" name="Google Shape;101;p27"/>
          <p:cNvSpPr txBox="1">
            <a:spLocks noGrp="1"/>
          </p:cNvSpPr>
          <p:nvPr>
            <p:ph type="title" idx="9"/>
          </p:nvPr>
        </p:nvSpPr>
        <p:spPr>
          <a:xfrm>
            <a:off x="3477661" y="3532173"/>
            <a:ext cx="2184000" cy="438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102" name="Google Shape;102;p27"/>
          <p:cNvSpPr txBox="1">
            <a:spLocks noGrp="1"/>
          </p:cNvSpPr>
          <p:nvPr>
            <p:ph type="title" idx="13" hasCustomPrompt="1"/>
          </p:nvPr>
        </p:nvSpPr>
        <p:spPr>
          <a:xfrm>
            <a:off x="3932011" y="2958000"/>
            <a:ext cx="1275300" cy="4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03" name="Google Shape;103;p27"/>
          <p:cNvSpPr txBox="1">
            <a:spLocks noGrp="1"/>
          </p:cNvSpPr>
          <p:nvPr>
            <p:ph type="subTitle" idx="14"/>
          </p:nvPr>
        </p:nvSpPr>
        <p:spPr>
          <a:xfrm>
            <a:off x="3401461" y="4118700"/>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04" name="Google Shape;104;p27"/>
          <p:cNvSpPr txBox="1">
            <a:spLocks noGrp="1"/>
          </p:cNvSpPr>
          <p:nvPr>
            <p:ph type="title" idx="15"/>
          </p:nvPr>
        </p:nvSpPr>
        <p:spPr>
          <a:xfrm>
            <a:off x="720000" y="542757"/>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5" name="Google Shape;105;p27"/>
          <p:cNvSpPr txBox="1">
            <a:spLocks noGrp="1"/>
          </p:cNvSpPr>
          <p:nvPr>
            <p:ph type="title" idx="16"/>
          </p:nvPr>
        </p:nvSpPr>
        <p:spPr>
          <a:xfrm>
            <a:off x="6172293" y="1786700"/>
            <a:ext cx="2184000" cy="438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106" name="Google Shape;106;p27"/>
          <p:cNvSpPr txBox="1">
            <a:spLocks noGrp="1"/>
          </p:cNvSpPr>
          <p:nvPr>
            <p:ph type="title" idx="17" hasCustomPrompt="1"/>
          </p:nvPr>
        </p:nvSpPr>
        <p:spPr>
          <a:xfrm>
            <a:off x="6626643" y="1212477"/>
            <a:ext cx="1275300" cy="4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07" name="Google Shape;107;p27"/>
          <p:cNvSpPr txBox="1">
            <a:spLocks noGrp="1"/>
          </p:cNvSpPr>
          <p:nvPr>
            <p:ph type="subTitle" idx="18"/>
          </p:nvPr>
        </p:nvSpPr>
        <p:spPr>
          <a:xfrm>
            <a:off x="6096093" y="2373232"/>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08" name="Google Shape;108;p27"/>
          <p:cNvSpPr txBox="1">
            <a:spLocks noGrp="1"/>
          </p:cNvSpPr>
          <p:nvPr>
            <p:ph type="title" idx="19"/>
          </p:nvPr>
        </p:nvSpPr>
        <p:spPr>
          <a:xfrm>
            <a:off x="6172293" y="3532173"/>
            <a:ext cx="2184000" cy="438900"/>
          </a:xfrm>
          <a:prstGeom prst="rect">
            <a:avLst/>
          </a:prstGeom>
          <a:noFill/>
        </p:spPr>
        <p:txBody>
          <a:bodyPr spcFirstLastPara="1" wrap="square" lIns="91425" tIns="91425" rIns="91425" bIns="91425" anchor="ctr" anchorCtr="0">
            <a:noAutofit/>
          </a:bodyPr>
          <a:lstStyle>
            <a:lvl1pPr lvl="0" algn="ctr" rtl="0">
              <a:lnSpc>
                <a:spcPct val="125000"/>
              </a:lnSpc>
              <a:spcBef>
                <a:spcPts val="180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109" name="Google Shape;109;p27"/>
          <p:cNvSpPr txBox="1">
            <a:spLocks noGrp="1"/>
          </p:cNvSpPr>
          <p:nvPr>
            <p:ph type="title" idx="20" hasCustomPrompt="1"/>
          </p:nvPr>
        </p:nvSpPr>
        <p:spPr>
          <a:xfrm>
            <a:off x="6626643" y="2958000"/>
            <a:ext cx="1275300" cy="4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0" name="Google Shape;110;p27"/>
          <p:cNvSpPr txBox="1">
            <a:spLocks noGrp="1"/>
          </p:cNvSpPr>
          <p:nvPr>
            <p:ph type="subTitle" idx="21"/>
          </p:nvPr>
        </p:nvSpPr>
        <p:spPr>
          <a:xfrm>
            <a:off x="6096093" y="4118700"/>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216"/>
        <p:cNvGrpSpPr/>
        <p:nvPr/>
      </p:nvGrpSpPr>
      <p:grpSpPr>
        <a:xfrm>
          <a:off x="0" y="0"/>
          <a:ext cx="0" cy="0"/>
          <a:chOff x="0" y="0"/>
          <a:chExt cx="0" cy="0"/>
        </a:xfrm>
      </p:grpSpPr>
      <p:sp>
        <p:nvSpPr>
          <p:cNvPr id="1217" name="Google Shape;1217;p258"/>
          <p:cNvSpPr/>
          <p:nvPr/>
        </p:nvSpPr>
        <p:spPr>
          <a:xfrm>
            <a:off x="-290695" y="679353"/>
            <a:ext cx="911159" cy="586016"/>
          </a:xfrm>
          <a:custGeom>
            <a:avLst/>
            <a:gdLst/>
            <a:ahLst/>
            <a:cxnLst/>
            <a:rect l="l" t="t" r="r" b="b"/>
            <a:pathLst>
              <a:path w="16559" h="10650" extrusionOk="0">
                <a:moveTo>
                  <a:pt x="12940" y="0"/>
                </a:moveTo>
                <a:cubicBezTo>
                  <a:pt x="8651" y="0"/>
                  <a:pt x="1" y="2276"/>
                  <a:pt x="3657" y="8447"/>
                </a:cubicBezTo>
                <a:cubicBezTo>
                  <a:pt x="3657" y="8447"/>
                  <a:pt x="7028" y="10650"/>
                  <a:pt x="10057" y="10650"/>
                </a:cubicBezTo>
                <a:cubicBezTo>
                  <a:pt x="11292" y="10650"/>
                  <a:pt x="12470" y="10283"/>
                  <a:pt x="13339" y="9252"/>
                </a:cubicBezTo>
                <a:cubicBezTo>
                  <a:pt x="16339" y="5691"/>
                  <a:pt x="16559" y="1594"/>
                  <a:pt x="15047" y="374"/>
                </a:cubicBezTo>
                <a:cubicBezTo>
                  <a:pt x="14753" y="133"/>
                  <a:pt x="13973" y="0"/>
                  <a:pt x="129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258"/>
          <p:cNvSpPr/>
          <p:nvPr/>
        </p:nvSpPr>
        <p:spPr>
          <a:xfrm rot="-8386458">
            <a:off x="8430701" y="4245908"/>
            <a:ext cx="373955" cy="256055"/>
          </a:xfrm>
          <a:custGeom>
            <a:avLst/>
            <a:gdLst/>
            <a:ahLst/>
            <a:cxnLst/>
            <a:rect l="l" t="t" r="r" b="b"/>
            <a:pathLst>
              <a:path w="15805" h="10822" extrusionOk="0">
                <a:moveTo>
                  <a:pt x="7854" y="2001"/>
                </a:moveTo>
                <a:cubicBezTo>
                  <a:pt x="7869" y="2001"/>
                  <a:pt x="7884" y="2001"/>
                  <a:pt x="7900" y="2002"/>
                </a:cubicBezTo>
                <a:lnTo>
                  <a:pt x="7900" y="2002"/>
                </a:lnTo>
                <a:cubicBezTo>
                  <a:pt x="7889" y="2001"/>
                  <a:pt x="7873" y="2001"/>
                  <a:pt x="7854" y="2001"/>
                </a:cubicBezTo>
                <a:close/>
                <a:moveTo>
                  <a:pt x="13171" y="2903"/>
                </a:moveTo>
                <a:lnTo>
                  <a:pt x="13171" y="2952"/>
                </a:lnTo>
                <a:lnTo>
                  <a:pt x="13171" y="3025"/>
                </a:lnTo>
                <a:lnTo>
                  <a:pt x="13154" y="3074"/>
                </a:lnTo>
                <a:lnTo>
                  <a:pt x="13154" y="3074"/>
                </a:lnTo>
                <a:cubicBezTo>
                  <a:pt x="13164" y="3017"/>
                  <a:pt x="13171" y="2954"/>
                  <a:pt x="13171" y="2903"/>
                </a:cubicBezTo>
                <a:close/>
                <a:moveTo>
                  <a:pt x="8153" y="5196"/>
                </a:moveTo>
                <a:lnTo>
                  <a:pt x="8153" y="5196"/>
                </a:lnTo>
                <a:cubicBezTo>
                  <a:pt x="8149" y="5204"/>
                  <a:pt x="8146" y="5212"/>
                  <a:pt x="8146" y="5220"/>
                </a:cubicBezTo>
                <a:lnTo>
                  <a:pt x="8146" y="5220"/>
                </a:lnTo>
                <a:cubicBezTo>
                  <a:pt x="8146" y="5198"/>
                  <a:pt x="8166" y="5196"/>
                  <a:pt x="8153" y="5196"/>
                </a:cubicBezTo>
                <a:close/>
                <a:moveTo>
                  <a:pt x="8121" y="5341"/>
                </a:moveTo>
                <a:cubicBezTo>
                  <a:pt x="8121" y="5342"/>
                  <a:pt x="8121" y="5343"/>
                  <a:pt x="8121" y="5344"/>
                </a:cubicBezTo>
                <a:lnTo>
                  <a:pt x="8121" y="5344"/>
                </a:lnTo>
                <a:lnTo>
                  <a:pt x="8122" y="5342"/>
                </a:lnTo>
                <a:cubicBezTo>
                  <a:pt x="8122" y="5342"/>
                  <a:pt x="8121" y="5341"/>
                  <a:pt x="8121" y="5341"/>
                </a:cubicBezTo>
                <a:close/>
                <a:moveTo>
                  <a:pt x="8121" y="5344"/>
                </a:moveTo>
                <a:lnTo>
                  <a:pt x="8118" y="5352"/>
                </a:lnTo>
                <a:lnTo>
                  <a:pt x="8122" y="5366"/>
                </a:lnTo>
                <a:cubicBezTo>
                  <a:pt x="8122" y="5359"/>
                  <a:pt x="8122" y="5351"/>
                  <a:pt x="8121" y="5344"/>
                </a:cubicBezTo>
                <a:close/>
                <a:moveTo>
                  <a:pt x="15778" y="6025"/>
                </a:moveTo>
                <a:cubicBezTo>
                  <a:pt x="15779" y="6032"/>
                  <a:pt x="15779" y="6039"/>
                  <a:pt x="15780" y="6047"/>
                </a:cubicBezTo>
                <a:lnTo>
                  <a:pt x="15780" y="6047"/>
                </a:lnTo>
                <a:cubicBezTo>
                  <a:pt x="15780" y="6039"/>
                  <a:pt x="15780" y="6032"/>
                  <a:pt x="15780" y="6025"/>
                </a:cubicBezTo>
                <a:cubicBezTo>
                  <a:pt x="15779" y="6025"/>
                  <a:pt x="15779" y="6025"/>
                  <a:pt x="15778" y="6025"/>
                </a:cubicBezTo>
                <a:close/>
                <a:moveTo>
                  <a:pt x="11988" y="6067"/>
                </a:moveTo>
                <a:cubicBezTo>
                  <a:pt x="11983" y="6078"/>
                  <a:pt x="11979" y="6088"/>
                  <a:pt x="11975" y="6098"/>
                </a:cubicBezTo>
                <a:cubicBezTo>
                  <a:pt x="11982" y="6092"/>
                  <a:pt x="11985" y="6081"/>
                  <a:pt x="11988" y="6067"/>
                </a:cubicBezTo>
                <a:close/>
                <a:moveTo>
                  <a:pt x="15780" y="6047"/>
                </a:moveTo>
                <a:cubicBezTo>
                  <a:pt x="15780" y="6137"/>
                  <a:pt x="15780" y="6229"/>
                  <a:pt x="15780" y="6342"/>
                </a:cubicBezTo>
                <a:cubicBezTo>
                  <a:pt x="15796" y="6249"/>
                  <a:pt x="15792" y="6147"/>
                  <a:pt x="15780" y="6047"/>
                </a:cubicBezTo>
                <a:close/>
                <a:moveTo>
                  <a:pt x="1965" y="9973"/>
                </a:moveTo>
                <a:cubicBezTo>
                  <a:pt x="1968" y="9973"/>
                  <a:pt x="1972" y="9974"/>
                  <a:pt x="1976" y="9976"/>
                </a:cubicBezTo>
                <a:cubicBezTo>
                  <a:pt x="2021" y="9998"/>
                  <a:pt x="1962" y="10063"/>
                  <a:pt x="1933" y="10130"/>
                </a:cubicBezTo>
                <a:lnTo>
                  <a:pt x="1933" y="10130"/>
                </a:lnTo>
                <a:cubicBezTo>
                  <a:pt x="1952" y="10027"/>
                  <a:pt x="1944" y="9973"/>
                  <a:pt x="1965" y="9973"/>
                </a:cubicBezTo>
                <a:close/>
                <a:moveTo>
                  <a:pt x="1925" y="10167"/>
                </a:moveTo>
                <a:cubicBezTo>
                  <a:pt x="1923" y="10190"/>
                  <a:pt x="1915" y="10213"/>
                  <a:pt x="1906" y="10239"/>
                </a:cubicBezTo>
                <a:lnTo>
                  <a:pt x="1906" y="10239"/>
                </a:lnTo>
                <a:cubicBezTo>
                  <a:pt x="1914" y="10214"/>
                  <a:pt x="1920" y="10190"/>
                  <a:pt x="1925" y="10167"/>
                </a:cubicBezTo>
                <a:close/>
                <a:moveTo>
                  <a:pt x="12610" y="1"/>
                </a:moveTo>
                <a:cubicBezTo>
                  <a:pt x="12414" y="171"/>
                  <a:pt x="12244" y="366"/>
                  <a:pt x="12097" y="562"/>
                </a:cubicBezTo>
                <a:lnTo>
                  <a:pt x="11951" y="732"/>
                </a:lnTo>
                <a:lnTo>
                  <a:pt x="11902" y="830"/>
                </a:lnTo>
                <a:cubicBezTo>
                  <a:pt x="11878" y="854"/>
                  <a:pt x="11853" y="879"/>
                  <a:pt x="11829" y="927"/>
                </a:cubicBezTo>
                <a:lnTo>
                  <a:pt x="11585" y="1342"/>
                </a:lnTo>
                <a:cubicBezTo>
                  <a:pt x="11488" y="1488"/>
                  <a:pt x="11414" y="1659"/>
                  <a:pt x="11366" y="1830"/>
                </a:cubicBezTo>
                <a:cubicBezTo>
                  <a:pt x="11293" y="1976"/>
                  <a:pt x="11195" y="2123"/>
                  <a:pt x="11146" y="2318"/>
                </a:cubicBezTo>
                <a:cubicBezTo>
                  <a:pt x="11097" y="2488"/>
                  <a:pt x="11024" y="2659"/>
                  <a:pt x="10975" y="2830"/>
                </a:cubicBezTo>
                <a:lnTo>
                  <a:pt x="10927" y="2952"/>
                </a:lnTo>
                <a:cubicBezTo>
                  <a:pt x="10927" y="3001"/>
                  <a:pt x="10902" y="3049"/>
                  <a:pt x="10878" y="3074"/>
                </a:cubicBezTo>
                <a:cubicBezTo>
                  <a:pt x="10878" y="3074"/>
                  <a:pt x="10853" y="3171"/>
                  <a:pt x="10853" y="3220"/>
                </a:cubicBezTo>
                <a:cubicBezTo>
                  <a:pt x="10732" y="3586"/>
                  <a:pt x="10658" y="3927"/>
                  <a:pt x="10561" y="4220"/>
                </a:cubicBezTo>
                <a:cubicBezTo>
                  <a:pt x="10536" y="4342"/>
                  <a:pt x="10512" y="4464"/>
                  <a:pt x="10488" y="4586"/>
                </a:cubicBezTo>
                <a:lnTo>
                  <a:pt x="10488" y="4610"/>
                </a:lnTo>
                <a:cubicBezTo>
                  <a:pt x="10463" y="4659"/>
                  <a:pt x="10463" y="4708"/>
                  <a:pt x="10439" y="4757"/>
                </a:cubicBezTo>
                <a:cubicBezTo>
                  <a:pt x="10414" y="4805"/>
                  <a:pt x="10414" y="4854"/>
                  <a:pt x="10390" y="4903"/>
                </a:cubicBezTo>
                <a:cubicBezTo>
                  <a:pt x="10366" y="4854"/>
                  <a:pt x="10341" y="4830"/>
                  <a:pt x="10317" y="4805"/>
                </a:cubicBezTo>
                <a:cubicBezTo>
                  <a:pt x="10293" y="4757"/>
                  <a:pt x="10268" y="4732"/>
                  <a:pt x="10244" y="4708"/>
                </a:cubicBezTo>
                <a:lnTo>
                  <a:pt x="10219" y="4635"/>
                </a:lnTo>
                <a:lnTo>
                  <a:pt x="10171" y="4561"/>
                </a:lnTo>
                <a:cubicBezTo>
                  <a:pt x="10122" y="4464"/>
                  <a:pt x="10097" y="4391"/>
                  <a:pt x="10049" y="4293"/>
                </a:cubicBezTo>
                <a:cubicBezTo>
                  <a:pt x="9927" y="4074"/>
                  <a:pt x="9829" y="3830"/>
                  <a:pt x="9707" y="3610"/>
                </a:cubicBezTo>
                <a:cubicBezTo>
                  <a:pt x="9658" y="3513"/>
                  <a:pt x="9610" y="3415"/>
                  <a:pt x="9536" y="3318"/>
                </a:cubicBezTo>
                <a:lnTo>
                  <a:pt x="9366" y="3025"/>
                </a:lnTo>
                <a:cubicBezTo>
                  <a:pt x="9268" y="2854"/>
                  <a:pt x="9146" y="2683"/>
                  <a:pt x="9049" y="2513"/>
                </a:cubicBezTo>
                <a:cubicBezTo>
                  <a:pt x="8951" y="2342"/>
                  <a:pt x="8829" y="2220"/>
                  <a:pt x="8732" y="2074"/>
                </a:cubicBezTo>
                <a:lnTo>
                  <a:pt x="8585" y="2074"/>
                </a:lnTo>
                <a:cubicBezTo>
                  <a:pt x="8512" y="2074"/>
                  <a:pt x="8439" y="2049"/>
                  <a:pt x="8366" y="2049"/>
                </a:cubicBezTo>
                <a:cubicBezTo>
                  <a:pt x="8317" y="2025"/>
                  <a:pt x="8244" y="2025"/>
                  <a:pt x="8195" y="2025"/>
                </a:cubicBezTo>
                <a:cubicBezTo>
                  <a:pt x="8092" y="2025"/>
                  <a:pt x="7989" y="2008"/>
                  <a:pt x="7900" y="2002"/>
                </a:cubicBezTo>
                <a:lnTo>
                  <a:pt x="7900" y="2002"/>
                </a:lnTo>
                <a:cubicBezTo>
                  <a:pt x="7918" y="2004"/>
                  <a:pt x="7927" y="2010"/>
                  <a:pt x="7927" y="2025"/>
                </a:cubicBezTo>
                <a:lnTo>
                  <a:pt x="7829" y="2025"/>
                </a:lnTo>
                <a:cubicBezTo>
                  <a:pt x="7561" y="2123"/>
                  <a:pt x="7536" y="2147"/>
                  <a:pt x="7536" y="2147"/>
                </a:cubicBezTo>
                <a:cubicBezTo>
                  <a:pt x="7536" y="2171"/>
                  <a:pt x="7536" y="2147"/>
                  <a:pt x="7488" y="2196"/>
                </a:cubicBezTo>
                <a:lnTo>
                  <a:pt x="7390" y="2244"/>
                </a:lnTo>
                <a:cubicBezTo>
                  <a:pt x="7341" y="2269"/>
                  <a:pt x="7268" y="2293"/>
                  <a:pt x="7195" y="2318"/>
                </a:cubicBezTo>
                <a:lnTo>
                  <a:pt x="7000" y="2415"/>
                </a:lnTo>
                <a:cubicBezTo>
                  <a:pt x="6927" y="2610"/>
                  <a:pt x="6829" y="2830"/>
                  <a:pt x="6732" y="3098"/>
                </a:cubicBezTo>
                <a:cubicBezTo>
                  <a:pt x="6683" y="3244"/>
                  <a:pt x="6634" y="3391"/>
                  <a:pt x="6585" y="3537"/>
                </a:cubicBezTo>
                <a:lnTo>
                  <a:pt x="6415" y="4025"/>
                </a:lnTo>
                <a:cubicBezTo>
                  <a:pt x="6366" y="4171"/>
                  <a:pt x="6317" y="4366"/>
                  <a:pt x="6244" y="4537"/>
                </a:cubicBezTo>
                <a:lnTo>
                  <a:pt x="6219" y="4659"/>
                </a:lnTo>
                <a:lnTo>
                  <a:pt x="6171" y="4781"/>
                </a:lnTo>
                <a:lnTo>
                  <a:pt x="6122" y="4927"/>
                </a:lnTo>
                <a:lnTo>
                  <a:pt x="5927" y="5610"/>
                </a:lnTo>
                <a:lnTo>
                  <a:pt x="5732" y="6244"/>
                </a:lnTo>
                <a:cubicBezTo>
                  <a:pt x="5707" y="6366"/>
                  <a:pt x="5658" y="6464"/>
                  <a:pt x="5634" y="6561"/>
                </a:cubicBezTo>
                <a:cubicBezTo>
                  <a:pt x="5585" y="6659"/>
                  <a:pt x="5561" y="6732"/>
                  <a:pt x="5537" y="6830"/>
                </a:cubicBezTo>
                <a:cubicBezTo>
                  <a:pt x="5512" y="6903"/>
                  <a:pt x="5463" y="6976"/>
                  <a:pt x="5439" y="7049"/>
                </a:cubicBezTo>
                <a:cubicBezTo>
                  <a:pt x="5415" y="7074"/>
                  <a:pt x="5390" y="7098"/>
                  <a:pt x="5390" y="7122"/>
                </a:cubicBezTo>
                <a:cubicBezTo>
                  <a:pt x="5390" y="7147"/>
                  <a:pt x="5366" y="7196"/>
                  <a:pt x="5341" y="7244"/>
                </a:cubicBezTo>
                <a:cubicBezTo>
                  <a:pt x="5317" y="7220"/>
                  <a:pt x="5268" y="7147"/>
                  <a:pt x="5219" y="7122"/>
                </a:cubicBezTo>
                <a:cubicBezTo>
                  <a:pt x="5219" y="7098"/>
                  <a:pt x="5195" y="7098"/>
                  <a:pt x="5195" y="7098"/>
                </a:cubicBezTo>
                <a:cubicBezTo>
                  <a:pt x="5146" y="7074"/>
                  <a:pt x="5122" y="7025"/>
                  <a:pt x="5098" y="7000"/>
                </a:cubicBezTo>
                <a:cubicBezTo>
                  <a:pt x="5000" y="6854"/>
                  <a:pt x="4878" y="6683"/>
                  <a:pt x="4756" y="6488"/>
                </a:cubicBezTo>
                <a:cubicBezTo>
                  <a:pt x="4659" y="6342"/>
                  <a:pt x="4537" y="6220"/>
                  <a:pt x="4439" y="6074"/>
                </a:cubicBezTo>
                <a:lnTo>
                  <a:pt x="4195" y="5708"/>
                </a:lnTo>
                <a:cubicBezTo>
                  <a:pt x="4098" y="5586"/>
                  <a:pt x="4000" y="5488"/>
                  <a:pt x="3902" y="5366"/>
                </a:cubicBezTo>
                <a:lnTo>
                  <a:pt x="3390" y="4757"/>
                </a:lnTo>
                <a:cubicBezTo>
                  <a:pt x="3220" y="4561"/>
                  <a:pt x="3049" y="4415"/>
                  <a:pt x="2927" y="4269"/>
                </a:cubicBezTo>
                <a:lnTo>
                  <a:pt x="2488" y="4293"/>
                </a:lnTo>
                <a:lnTo>
                  <a:pt x="2024" y="4293"/>
                </a:lnTo>
                <a:lnTo>
                  <a:pt x="1902" y="4342"/>
                </a:lnTo>
                <a:cubicBezTo>
                  <a:pt x="1951" y="4366"/>
                  <a:pt x="1683" y="4586"/>
                  <a:pt x="1561" y="4635"/>
                </a:cubicBezTo>
                <a:lnTo>
                  <a:pt x="1293" y="4805"/>
                </a:lnTo>
                <a:cubicBezTo>
                  <a:pt x="1244" y="5025"/>
                  <a:pt x="1195" y="5269"/>
                  <a:pt x="1146" y="5513"/>
                </a:cubicBezTo>
                <a:cubicBezTo>
                  <a:pt x="1073" y="5781"/>
                  <a:pt x="1049" y="6025"/>
                  <a:pt x="1000" y="6269"/>
                </a:cubicBezTo>
                <a:lnTo>
                  <a:pt x="951" y="6220"/>
                </a:lnTo>
                <a:cubicBezTo>
                  <a:pt x="829" y="6903"/>
                  <a:pt x="756" y="7391"/>
                  <a:pt x="707" y="7659"/>
                </a:cubicBezTo>
                <a:cubicBezTo>
                  <a:pt x="585" y="8196"/>
                  <a:pt x="366" y="9000"/>
                  <a:pt x="244" y="9708"/>
                </a:cubicBezTo>
                <a:lnTo>
                  <a:pt x="220" y="9781"/>
                </a:lnTo>
                <a:cubicBezTo>
                  <a:pt x="195" y="9805"/>
                  <a:pt x="146" y="9854"/>
                  <a:pt x="122" y="9903"/>
                </a:cubicBezTo>
                <a:lnTo>
                  <a:pt x="0" y="10098"/>
                </a:lnTo>
                <a:lnTo>
                  <a:pt x="0" y="10171"/>
                </a:lnTo>
                <a:cubicBezTo>
                  <a:pt x="220" y="10366"/>
                  <a:pt x="439" y="10513"/>
                  <a:pt x="683" y="10659"/>
                </a:cubicBezTo>
                <a:cubicBezTo>
                  <a:pt x="856" y="10751"/>
                  <a:pt x="1050" y="10821"/>
                  <a:pt x="1235" y="10821"/>
                </a:cubicBezTo>
                <a:cubicBezTo>
                  <a:pt x="1443" y="10821"/>
                  <a:pt x="1639" y="10733"/>
                  <a:pt x="1781" y="10488"/>
                </a:cubicBezTo>
                <a:lnTo>
                  <a:pt x="1829" y="10513"/>
                </a:lnTo>
                <a:lnTo>
                  <a:pt x="1878" y="10317"/>
                </a:lnTo>
                <a:cubicBezTo>
                  <a:pt x="1915" y="10225"/>
                  <a:pt x="1934" y="10192"/>
                  <a:pt x="1944" y="10192"/>
                </a:cubicBezTo>
                <a:cubicBezTo>
                  <a:pt x="1961" y="10192"/>
                  <a:pt x="1951" y="10281"/>
                  <a:pt x="1951" y="10342"/>
                </a:cubicBezTo>
                <a:cubicBezTo>
                  <a:pt x="1976" y="10244"/>
                  <a:pt x="2000" y="10147"/>
                  <a:pt x="2024" y="10074"/>
                </a:cubicBezTo>
                <a:cubicBezTo>
                  <a:pt x="2031" y="10055"/>
                  <a:pt x="2032" y="10047"/>
                  <a:pt x="2031" y="10047"/>
                </a:cubicBezTo>
                <a:lnTo>
                  <a:pt x="2031" y="10047"/>
                </a:lnTo>
                <a:cubicBezTo>
                  <a:pt x="2027" y="10047"/>
                  <a:pt x="2000" y="10110"/>
                  <a:pt x="2000" y="10147"/>
                </a:cubicBezTo>
                <a:cubicBezTo>
                  <a:pt x="2000" y="9976"/>
                  <a:pt x="2024" y="9830"/>
                  <a:pt x="2073" y="9659"/>
                </a:cubicBezTo>
                <a:cubicBezTo>
                  <a:pt x="2122" y="9415"/>
                  <a:pt x="2146" y="9659"/>
                  <a:pt x="2195" y="9391"/>
                </a:cubicBezTo>
                <a:cubicBezTo>
                  <a:pt x="2341" y="8805"/>
                  <a:pt x="2463" y="8220"/>
                  <a:pt x="2561" y="7683"/>
                </a:cubicBezTo>
                <a:lnTo>
                  <a:pt x="2659" y="7269"/>
                </a:lnTo>
                <a:lnTo>
                  <a:pt x="2659" y="7244"/>
                </a:lnTo>
                <a:lnTo>
                  <a:pt x="2683" y="7196"/>
                </a:lnTo>
                <a:lnTo>
                  <a:pt x="2707" y="7196"/>
                </a:lnTo>
                <a:cubicBezTo>
                  <a:pt x="2707" y="7244"/>
                  <a:pt x="2707" y="7269"/>
                  <a:pt x="2707" y="7293"/>
                </a:cubicBezTo>
                <a:cubicBezTo>
                  <a:pt x="2707" y="7281"/>
                  <a:pt x="2707" y="7275"/>
                  <a:pt x="2710" y="7275"/>
                </a:cubicBezTo>
                <a:cubicBezTo>
                  <a:pt x="2713" y="7275"/>
                  <a:pt x="2720" y="7281"/>
                  <a:pt x="2732" y="7293"/>
                </a:cubicBezTo>
                <a:cubicBezTo>
                  <a:pt x="2902" y="7513"/>
                  <a:pt x="3073" y="7757"/>
                  <a:pt x="3195" y="7927"/>
                </a:cubicBezTo>
                <a:lnTo>
                  <a:pt x="3293" y="8074"/>
                </a:lnTo>
                <a:lnTo>
                  <a:pt x="3341" y="8122"/>
                </a:lnTo>
                <a:lnTo>
                  <a:pt x="3366" y="8171"/>
                </a:lnTo>
                <a:lnTo>
                  <a:pt x="3537" y="8293"/>
                </a:lnTo>
                <a:lnTo>
                  <a:pt x="3634" y="8293"/>
                </a:lnTo>
                <a:cubicBezTo>
                  <a:pt x="4122" y="8952"/>
                  <a:pt x="3732" y="8561"/>
                  <a:pt x="4219" y="9171"/>
                </a:cubicBezTo>
                <a:cubicBezTo>
                  <a:pt x="4415" y="9317"/>
                  <a:pt x="4610" y="9513"/>
                  <a:pt x="4756" y="9708"/>
                </a:cubicBezTo>
                <a:lnTo>
                  <a:pt x="5049" y="9708"/>
                </a:lnTo>
                <a:cubicBezTo>
                  <a:pt x="5098" y="9708"/>
                  <a:pt x="5146" y="9708"/>
                  <a:pt x="5195" y="9683"/>
                </a:cubicBezTo>
                <a:cubicBezTo>
                  <a:pt x="5195" y="9683"/>
                  <a:pt x="5366" y="9683"/>
                  <a:pt x="5366" y="9708"/>
                </a:cubicBezTo>
                <a:cubicBezTo>
                  <a:pt x="5415" y="9659"/>
                  <a:pt x="5537" y="9683"/>
                  <a:pt x="5658" y="9659"/>
                </a:cubicBezTo>
                <a:lnTo>
                  <a:pt x="5878" y="9610"/>
                </a:lnTo>
                <a:cubicBezTo>
                  <a:pt x="5976" y="9610"/>
                  <a:pt x="6024" y="9610"/>
                  <a:pt x="5902" y="9635"/>
                </a:cubicBezTo>
                <a:lnTo>
                  <a:pt x="6561" y="9537"/>
                </a:lnTo>
                <a:cubicBezTo>
                  <a:pt x="6683" y="9269"/>
                  <a:pt x="6829" y="8976"/>
                  <a:pt x="6976" y="8635"/>
                </a:cubicBezTo>
                <a:cubicBezTo>
                  <a:pt x="7049" y="8488"/>
                  <a:pt x="7122" y="8317"/>
                  <a:pt x="7219" y="8147"/>
                </a:cubicBezTo>
                <a:cubicBezTo>
                  <a:pt x="7293" y="7952"/>
                  <a:pt x="7341" y="7757"/>
                  <a:pt x="7415" y="7561"/>
                </a:cubicBezTo>
                <a:lnTo>
                  <a:pt x="7536" y="7220"/>
                </a:lnTo>
                <a:cubicBezTo>
                  <a:pt x="7585" y="7098"/>
                  <a:pt x="7610" y="7000"/>
                  <a:pt x="7658" y="6878"/>
                </a:cubicBezTo>
                <a:cubicBezTo>
                  <a:pt x="7707" y="6659"/>
                  <a:pt x="7780" y="6439"/>
                  <a:pt x="7854" y="6220"/>
                </a:cubicBezTo>
                <a:cubicBezTo>
                  <a:pt x="7927" y="6000"/>
                  <a:pt x="7976" y="5805"/>
                  <a:pt x="8024" y="5610"/>
                </a:cubicBezTo>
                <a:lnTo>
                  <a:pt x="8118" y="5352"/>
                </a:lnTo>
                <a:lnTo>
                  <a:pt x="8114" y="5334"/>
                </a:lnTo>
                <a:lnTo>
                  <a:pt x="8114" y="5334"/>
                </a:lnTo>
                <a:cubicBezTo>
                  <a:pt x="8116" y="5336"/>
                  <a:pt x="8118" y="5338"/>
                  <a:pt x="8121" y="5341"/>
                </a:cubicBezTo>
                <a:lnTo>
                  <a:pt x="8121" y="5341"/>
                </a:lnTo>
                <a:cubicBezTo>
                  <a:pt x="8119" y="5328"/>
                  <a:pt x="8115" y="5316"/>
                  <a:pt x="8106" y="5303"/>
                </a:cubicBezTo>
                <a:lnTo>
                  <a:pt x="8106" y="5303"/>
                </a:lnTo>
                <a:lnTo>
                  <a:pt x="8114" y="5334"/>
                </a:lnTo>
                <a:lnTo>
                  <a:pt x="8114" y="5334"/>
                </a:lnTo>
                <a:cubicBezTo>
                  <a:pt x="8097" y="5318"/>
                  <a:pt x="8097" y="5318"/>
                  <a:pt x="8094" y="5318"/>
                </a:cubicBezTo>
                <a:cubicBezTo>
                  <a:pt x="8091" y="5318"/>
                  <a:pt x="8085" y="5318"/>
                  <a:pt x="8049" y="5293"/>
                </a:cubicBezTo>
                <a:cubicBezTo>
                  <a:pt x="8012" y="5257"/>
                  <a:pt x="8012" y="5257"/>
                  <a:pt x="8021" y="5257"/>
                </a:cubicBezTo>
                <a:cubicBezTo>
                  <a:pt x="8030" y="5257"/>
                  <a:pt x="8049" y="5257"/>
                  <a:pt x="8049" y="5220"/>
                </a:cubicBezTo>
                <a:cubicBezTo>
                  <a:pt x="8097" y="5293"/>
                  <a:pt x="8097" y="5269"/>
                  <a:pt x="8097" y="5293"/>
                </a:cubicBezTo>
                <a:cubicBezTo>
                  <a:pt x="8101" y="5296"/>
                  <a:pt x="8104" y="5300"/>
                  <a:pt x="8106" y="5303"/>
                </a:cubicBezTo>
                <a:lnTo>
                  <a:pt x="8106" y="5303"/>
                </a:lnTo>
                <a:lnTo>
                  <a:pt x="8097" y="5269"/>
                </a:lnTo>
                <a:lnTo>
                  <a:pt x="8122" y="5318"/>
                </a:lnTo>
                <a:lnTo>
                  <a:pt x="8122" y="5293"/>
                </a:lnTo>
                <a:cubicBezTo>
                  <a:pt x="8122" y="5296"/>
                  <a:pt x="8122" y="5297"/>
                  <a:pt x="8123" y="5297"/>
                </a:cubicBezTo>
                <a:cubicBezTo>
                  <a:pt x="8127" y="5297"/>
                  <a:pt x="8146" y="5217"/>
                  <a:pt x="8146" y="5196"/>
                </a:cubicBezTo>
                <a:cubicBezTo>
                  <a:pt x="8149" y="5196"/>
                  <a:pt x="8151" y="5196"/>
                  <a:pt x="8153" y="5196"/>
                </a:cubicBezTo>
                <a:lnTo>
                  <a:pt x="8153" y="5196"/>
                </a:lnTo>
                <a:cubicBezTo>
                  <a:pt x="8157" y="5186"/>
                  <a:pt x="8162" y="5177"/>
                  <a:pt x="8166" y="5168"/>
                </a:cubicBezTo>
                <a:lnTo>
                  <a:pt x="8166" y="5168"/>
                </a:lnTo>
                <a:cubicBezTo>
                  <a:pt x="8165" y="5179"/>
                  <a:pt x="8169" y="5182"/>
                  <a:pt x="8173" y="5182"/>
                </a:cubicBezTo>
                <a:cubicBezTo>
                  <a:pt x="8179" y="5182"/>
                  <a:pt x="8186" y="5177"/>
                  <a:pt x="8188" y="5177"/>
                </a:cubicBezTo>
                <a:cubicBezTo>
                  <a:pt x="8189" y="5177"/>
                  <a:pt x="8185" y="5181"/>
                  <a:pt x="8171" y="5196"/>
                </a:cubicBezTo>
                <a:cubicBezTo>
                  <a:pt x="8171" y="5196"/>
                  <a:pt x="8181" y="5228"/>
                  <a:pt x="8203" y="5228"/>
                </a:cubicBezTo>
                <a:cubicBezTo>
                  <a:pt x="8214" y="5228"/>
                  <a:pt x="8228" y="5220"/>
                  <a:pt x="8244" y="5196"/>
                </a:cubicBezTo>
                <a:lnTo>
                  <a:pt x="8244" y="5196"/>
                </a:lnTo>
                <a:cubicBezTo>
                  <a:pt x="8219" y="5244"/>
                  <a:pt x="8244" y="5293"/>
                  <a:pt x="8195" y="5293"/>
                </a:cubicBezTo>
                <a:cubicBezTo>
                  <a:pt x="8185" y="5288"/>
                  <a:pt x="8179" y="5286"/>
                  <a:pt x="8176" y="5286"/>
                </a:cubicBezTo>
                <a:cubicBezTo>
                  <a:pt x="8165" y="5286"/>
                  <a:pt x="8200" y="5318"/>
                  <a:pt x="8219" y="5318"/>
                </a:cubicBezTo>
                <a:cubicBezTo>
                  <a:pt x="8244" y="5366"/>
                  <a:pt x="8244" y="5391"/>
                  <a:pt x="8268" y="5440"/>
                </a:cubicBezTo>
                <a:lnTo>
                  <a:pt x="8293" y="5488"/>
                </a:lnTo>
                <a:lnTo>
                  <a:pt x="8293" y="5513"/>
                </a:lnTo>
                <a:lnTo>
                  <a:pt x="8317" y="5561"/>
                </a:lnTo>
                <a:cubicBezTo>
                  <a:pt x="8439" y="5757"/>
                  <a:pt x="8561" y="5952"/>
                  <a:pt x="8707" y="6122"/>
                </a:cubicBezTo>
                <a:lnTo>
                  <a:pt x="8610" y="5879"/>
                </a:lnTo>
                <a:lnTo>
                  <a:pt x="8756" y="6147"/>
                </a:lnTo>
                <a:cubicBezTo>
                  <a:pt x="8805" y="6244"/>
                  <a:pt x="8829" y="6318"/>
                  <a:pt x="8878" y="6391"/>
                </a:cubicBezTo>
                <a:cubicBezTo>
                  <a:pt x="8949" y="6486"/>
                  <a:pt x="8997" y="6604"/>
                  <a:pt x="9022" y="6746"/>
                </a:cubicBezTo>
                <a:lnTo>
                  <a:pt x="9022" y="6746"/>
                </a:lnTo>
                <a:lnTo>
                  <a:pt x="8805" y="6391"/>
                </a:lnTo>
                <a:lnTo>
                  <a:pt x="9024" y="6757"/>
                </a:lnTo>
                <a:cubicBezTo>
                  <a:pt x="9024" y="6753"/>
                  <a:pt x="9023" y="6749"/>
                  <a:pt x="9022" y="6746"/>
                </a:cubicBezTo>
                <a:lnTo>
                  <a:pt x="9022" y="6746"/>
                </a:lnTo>
                <a:lnTo>
                  <a:pt x="9268" y="7147"/>
                </a:lnTo>
                <a:cubicBezTo>
                  <a:pt x="9317" y="7269"/>
                  <a:pt x="9390" y="7366"/>
                  <a:pt x="9488" y="7464"/>
                </a:cubicBezTo>
                <a:lnTo>
                  <a:pt x="9707" y="7732"/>
                </a:lnTo>
                <a:lnTo>
                  <a:pt x="9634" y="7586"/>
                </a:lnTo>
                <a:lnTo>
                  <a:pt x="9634" y="7586"/>
                </a:lnTo>
                <a:cubicBezTo>
                  <a:pt x="9658" y="7610"/>
                  <a:pt x="9683" y="7659"/>
                  <a:pt x="9732" y="7708"/>
                </a:cubicBezTo>
                <a:lnTo>
                  <a:pt x="10146" y="7708"/>
                </a:lnTo>
                <a:cubicBezTo>
                  <a:pt x="10293" y="7708"/>
                  <a:pt x="10463" y="7708"/>
                  <a:pt x="10610" y="7732"/>
                </a:cubicBezTo>
                <a:cubicBezTo>
                  <a:pt x="10853" y="7659"/>
                  <a:pt x="11122" y="7537"/>
                  <a:pt x="11414" y="7439"/>
                </a:cubicBezTo>
                <a:cubicBezTo>
                  <a:pt x="11488" y="7269"/>
                  <a:pt x="11561" y="7122"/>
                  <a:pt x="11634" y="7000"/>
                </a:cubicBezTo>
                <a:cubicBezTo>
                  <a:pt x="11683" y="6854"/>
                  <a:pt x="11732" y="6683"/>
                  <a:pt x="11780" y="6561"/>
                </a:cubicBezTo>
                <a:cubicBezTo>
                  <a:pt x="11853" y="6391"/>
                  <a:pt x="11902" y="6196"/>
                  <a:pt x="11951" y="6000"/>
                </a:cubicBezTo>
                <a:lnTo>
                  <a:pt x="11951" y="6000"/>
                </a:lnTo>
                <a:lnTo>
                  <a:pt x="11829" y="6220"/>
                </a:lnTo>
                <a:lnTo>
                  <a:pt x="11829" y="6220"/>
                </a:lnTo>
                <a:lnTo>
                  <a:pt x="11947" y="5699"/>
                </a:lnTo>
                <a:lnTo>
                  <a:pt x="11947" y="5699"/>
                </a:lnTo>
                <a:cubicBezTo>
                  <a:pt x="11942" y="5768"/>
                  <a:pt x="12000" y="5981"/>
                  <a:pt x="11988" y="6067"/>
                </a:cubicBezTo>
                <a:lnTo>
                  <a:pt x="11988" y="6067"/>
                </a:lnTo>
                <a:cubicBezTo>
                  <a:pt x="12032" y="5952"/>
                  <a:pt x="12079" y="5814"/>
                  <a:pt x="12146" y="5635"/>
                </a:cubicBezTo>
                <a:lnTo>
                  <a:pt x="12317" y="5001"/>
                </a:lnTo>
                <a:cubicBezTo>
                  <a:pt x="12414" y="4683"/>
                  <a:pt x="12512" y="4293"/>
                  <a:pt x="12634" y="3903"/>
                </a:cubicBezTo>
                <a:cubicBezTo>
                  <a:pt x="12658" y="3781"/>
                  <a:pt x="12707" y="3659"/>
                  <a:pt x="12732" y="3513"/>
                </a:cubicBezTo>
                <a:cubicBezTo>
                  <a:pt x="12756" y="3464"/>
                  <a:pt x="12780" y="3391"/>
                  <a:pt x="12805" y="3342"/>
                </a:cubicBezTo>
                <a:cubicBezTo>
                  <a:pt x="12853" y="3244"/>
                  <a:pt x="12902" y="3123"/>
                  <a:pt x="12975" y="3049"/>
                </a:cubicBezTo>
                <a:cubicBezTo>
                  <a:pt x="13000" y="2976"/>
                  <a:pt x="13049" y="2927"/>
                  <a:pt x="13122" y="2879"/>
                </a:cubicBezTo>
                <a:lnTo>
                  <a:pt x="13122" y="2952"/>
                </a:lnTo>
                <a:lnTo>
                  <a:pt x="13122" y="3025"/>
                </a:lnTo>
                <a:cubicBezTo>
                  <a:pt x="13122" y="3049"/>
                  <a:pt x="13097" y="3123"/>
                  <a:pt x="13097" y="3123"/>
                </a:cubicBezTo>
                <a:cubicBezTo>
                  <a:pt x="13097" y="3123"/>
                  <a:pt x="13122" y="3074"/>
                  <a:pt x="13146" y="3049"/>
                </a:cubicBezTo>
                <a:cubicBezTo>
                  <a:pt x="13146" y="3049"/>
                  <a:pt x="13146" y="3049"/>
                  <a:pt x="13146" y="3074"/>
                </a:cubicBezTo>
                <a:cubicBezTo>
                  <a:pt x="13122" y="3123"/>
                  <a:pt x="13122" y="3147"/>
                  <a:pt x="13122" y="3196"/>
                </a:cubicBezTo>
                <a:cubicBezTo>
                  <a:pt x="13132" y="3176"/>
                  <a:pt x="13141" y="3141"/>
                  <a:pt x="13150" y="3099"/>
                </a:cubicBezTo>
                <a:lnTo>
                  <a:pt x="13150" y="3099"/>
                </a:lnTo>
                <a:cubicBezTo>
                  <a:pt x="13159" y="3090"/>
                  <a:pt x="13184" y="3046"/>
                  <a:pt x="13206" y="3046"/>
                </a:cubicBezTo>
                <a:cubicBezTo>
                  <a:pt x="13221" y="3046"/>
                  <a:pt x="13235" y="3064"/>
                  <a:pt x="13244" y="3123"/>
                </a:cubicBezTo>
                <a:lnTo>
                  <a:pt x="13244" y="3147"/>
                </a:lnTo>
                <a:cubicBezTo>
                  <a:pt x="13292" y="3269"/>
                  <a:pt x="13317" y="3366"/>
                  <a:pt x="13341" y="3464"/>
                </a:cubicBezTo>
                <a:lnTo>
                  <a:pt x="13390" y="3635"/>
                </a:lnTo>
                <a:cubicBezTo>
                  <a:pt x="13439" y="3757"/>
                  <a:pt x="13488" y="3903"/>
                  <a:pt x="13512" y="4025"/>
                </a:cubicBezTo>
                <a:cubicBezTo>
                  <a:pt x="13488" y="4025"/>
                  <a:pt x="13439" y="3903"/>
                  <a:pt x="13390" y="3805"/>
                </a:cubicBezTo>
                <a:lnTo>
                  <a:pt x="13390" y="3805"/>
                </a:lnTo>
                <a:cubicBezTo>
                  <a:pt x="13414" y="3879"/>
                  <a:pt x="13439" y="3976"/>
                  <a:pt x="13463" y="4074"/>
                </a:cubicBezTo>
                <a:cubicBezTo>
                  <a:pt x="13463" y="4049"/>
                  <a:pt x="13466" y="4039"/>
                  <a:pt x="13471" y="4039"/>
                </a:cubicBezTo>
                <a:cubicBezTo>
                  <a:pt x="13489" y="4039"/>
                  <a:pt x="13535" y="4197"/>
                  <a:pt x="13540" y="4197"/>
                </a:cubicBezTo>
                <a:cubicBezTo>
                  <a:pt x="13541" y="4197"/>
                  <a:pt x="13540" y="4189"/>
                  <a:pt x="13536" y="4171"/>
                </a:cubicBezTo>
                <a:lnTo>
                  <a:pt x="13536" y="4171"/>
                </a:lnTo>
                <a:cubicBezTo>
                  <a:pt x="13610" y="4269"/>
                  <a:pt x="13634" y="4366"/>
                  <a:pt x="13683" y="4488"/>
                </a:cubicBezTo>
                <a:cubicBezTo>
                  <a:pt x="13731" y="4586"/>
                  <a:pt x="13756" y="4708"/>
                  <a:pt x="13780" y="4805"/>
                </a:cubicBezTo>
                <a:cubicBezTo>
                  <a:pt x="13805" y="4927"/>
                  <a:pt x="13829" y="5025"/>
                  <a:pt x="13853" y="5147"/>
                </a:cubicBezTo>
                <a:cubicBezTo>
                  <a:pt x="13878" y="5244"/>
                  <a:pt x="13902" y="5342"/>
                  <a:pt x="13951" y="5415"/>
                </a:cubicBezTo>
                <a:cubicBezTo>
                  <a:pt x="14000" y="5415"/>
                  <a:pt x="14439" y="5537"/>
                  <a:pt x="14853" y="5683"/>
                </a:cubicBezTo>
                <a:cubicBezTo>
                  <a:pt x="15286" y="5827"/>
                  <a:pt x="15718" y="6019"/>
                  <a:pt x="15778" y="6025"/>
                </a:cubicBezTo>
                <a:lnTo>
                  <a:pt x="15778" y="6025"/>
                </a:lnTo>
                <a:cubicBezTo>
                  <a:pt x="15771" y="5975"/>
                  <a:pt x="15764" y="5925"/>
                  <a:pt x="15756" y="5879"/>
                </a:cubicBezTo>
                <a:lnTo>
                  <a:pt x="15683" y="5854"/>
                </a:lnTo>
                <a:cubicBezTo>
                  <a:pt x="15634" y="5537"/>
                  <a:pt x="15731" y="5781"/>
                  <a:pt x="15683" y="5464"/>
                </a:cubicBezTo>
                <a:cubicBezTo>
                  <a:pt x="15707" y="5464"/>
                  <a:pt x="15731" y="5513"/>
                  <a:pt x="15756" y="5610"/>
                </a:cubicBezTo>
                <a:cubicBezTo>
                  <a:pt x="15780" y="5732"/>
                  <a:pt x="15780" y="5854"/>
                  <a:pt x="15805" y="6000"/>
                </a:cubicBezTo>
                <a:cubicBezTo>
                  <a:pt x="15780" y="5757"/>
                  <a:pt x="15805" y="5513"/>
                  <a:pt x="15731" y="5415"/>
                </a:cubicBezTo>
                <a:cubicBezTo>
                  <a:pt x="15707" y="5220"/>
                  <a:pt x="15780" y="5415"/>
                  <a:pt x="15756" y="5171"/>
                </a:cubicBezTo>
                <a:cubicBezTo>
                  <a:pt x="15683" y="4976"/>
                  <a:pt x="15634" y="4781"/>
                  <a:pt x="15585" y="4561"/>
                </a:cubicBezTo>
                <a:cubicBezTo>
                  <a:pt x="15561" y="4366"/>
                  <a:pt x="15512" y="4147"/>
                  <a:pt x="15439" y="3952"/>
                </a:cubicBezTo>
                <a:cubicBezTo>
                  <a:pt x="15341" y="3781"/>
                  <a:pt x="15292" y="3610"/>
                  <a:pt x="15244" y="3415"/>
                </a:cubicBezTo>
                <a:lnTo>
                  <a:pt x="15244" y="3415"/>
                </a:lnTo>
                <a:lnTo>
                  <a:pt x="15292" y="3464"/>
                </a:lnTo>
                <a:cubicBezTo>
                  <a:pt x="15268" y="3366"/>
                  <a:pt x="15244" y="3244"/>
                  <a:pt x="15195" y="3147"/>
                </a:cubicBezTo>
                <a:cubicBezTo>
                  <a:pt x="15170" y="3074"/>
                  <a:pt x="15146" y="3001"/>
                  <a:pt x="15122" y="2927"/>
                </a:cubicBezTo>
                <a:cubicBezTo>
                  <a:pt x="15073" y="2805"/>
                  <a:pt x="15049" y="2659"/>
                  <a:pt x="15000" y="2537"/>
                </a:cubicBezTo>
                <a:lnTo>
                  <a:pt x="15000" y="2537"/>
                </a:lnTo>
                <a:cubicBezTo>
                  <a:pt x="15028" y="2622"/>
                  <a:pt x="15040" y="2706"/>
                  <a:pt x="15026" y="2706"/>
                </a:cubicBezTo>
                <a:cubicBezTo>
                  <a:pt x="15016" y="2706"/>
                  <a:pt x="14992" y="2661"/>
                  <a:pt x="14951" y="2537"/>
                </a:cubicBezTo>
                <a:cubicBezTo>
                  <a:pt x="14780" y="1952"/>
                  <a:pt x="14658" y="1562"/>
                  <a:pt x="14561" y="1074"/>
                </a:cubicBezTo>
                <a:lnTo>
                  <a:pt x="14390" y="708"/>
                </a:lnTo>
                <a:cubicBezTo>
                  <a:pt x="14390" y="684"/>
                  <a:pt x="14390" y="659"/>
                  <a:pt x="14366" y="635"/>
                </a:cubicBezTo>
                <a:lnTo>
                  <a:pt x="13951" y="464"/>
                </a:lnTo>
                <a:lnTo>
                  <a:pt x="13658" y="342"/>
                </a:lnTo>
                <a:lnTo>
                  <a:pt x="13463" y="269"/>
                </a:lnTo>
                <a:lnTo>
                  <a:pt x="13366" y="220"/>
                </a:lnTo>
                <a:cubicBezTo>
                  <a:pt x="13292" y="196"/>
                  <a:pt x="13219" y="171"/>
                  <a:pt x="13122" y="147"/>
                </a:cubicBezTo>
                <a:lnTo>
                  <a:pt x="126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258"/>
          <p:cNvSpPr/>
          <p:nvPr/>
        </p:nvSpPr>
        <p:spPr>
          <a:xfrm rot="-8386458">
            <a:off x="8918846" y="4553744"/>
            <a:ext cx="336453" cy="238357"/>
          </a:xfrm>
          <a:custGeom>
            <a:avLst/>
            <a:gdLst/>
            <a:ahLst/>
            <a:cxnLst/>
            <a:rect l="l" t="t" r="r" b="b"/>
            <a:pathLst>
              <a:path w="14220" h="10074" extrusionOk="0">
                <a:moveTo>
                  <a:pt x="7706" y="4422"/>
                </a:moveTo>
                <a:lnTo>
                  <a:pt x="7683" y="4512"/>
                </a:lnTo>
                <a:lnTo>
                  <a:pt x="7708" y="4439"/>
                </a:lnTo>
                <a:cubicBezTo>
                  <a:pt x="7708" y="4431"/>
                  <a:pt x="7707" y="4426"/>
                  <a:pt x="7706" y="4422"/>
                </a:cubicBezTo>
                <a:close/>
                <a:moveTo>
                  <a:pt x="1891" y="4477"/>
                </a:moveTo>
                <a:cubicBezTo>
                  <a:pt x="1895" y="4477"/>
                  <a:pt x="1899" y="4480"/>
                  <a:pt x="1903" y="4488"/>
                </a:cubicBezTo>
                <a:lnTo>
                  <a:pt x="1746" y="4711"/>
                </a:lnTo>
                <a:lnTo>
                  <a:pt x="1746" y="4711"/>
                </a:lnTo>
                <a:cubicBezTo>
                  <a:pt x="1839" y="4577"/>
                  <a:pt x="1870" y="4477"/>
                  <a:pt x="1891" y="4477"/>
                </a:cubicBezTo>
                <a:close/>
                <a:moveTo>
                  <a:pt x="14195" y="6854"/>
                </a:moveTo>
                <a:cubicBezTo>
                  <a:pt x="14194" y="6863"/>
                  <a:pt x="14194" y="6872"/>
                  <a:pt x="14193" y="6882"/>
                </a:cubicBezTo>
                <a:lnTo>
                  <a:pt x="14193" y="6882"/>
                </a:lnTo>
                <a:cubicBezTo>
                  <a:pt x="14194" y="6873"/>
                  <a:pt x="14195" y="6863"/>
                  <a:pt x="14195" y="6854"/>
                </a:cubicBezTo>
                <a:close/>
                <a:moveTo>
                  <a:pt x="10125" y="7143"/>
                </a:moveTo>
                <a:cubicBezTo>
                  <a:pt x="10124" y="7144"/>
                  <a:pt x="10123" y="7145"/>
                  <a:pt x="10122" y="7146"/>
                </a:cubicBezTo>
                <a:cubicBezTo>
                  <a:pt x="10123" y="7145"/>
                  <a:pt x="10124" y="7144"/>
                  <a:pt x="10125" y="7143"/>
                </a:cubicBezTo>
                <a:close/>
                <a:moveTo>
                  <a:pt x="4317" y="0"/>
                </a:moveTo>
                <a:cubicBezTo>
                  <a:pt x="4220" y="25"/>
                  <a:pt x="4122" y="49"/>
                  <a:pt x="4000" y="49"/>
                </a:cubicBezTo>
                <a:lnTo>
                  <a:pt x="3903" y="73"/>
                </a:lnTo>
                <a:lnTo>
                  <a:pt x="3708" y="98"/>
                </a:lnTo>
                <a:cubicBezTo>
                  <a:pt x="3561" y="98"/>
                  <a:pt x="3439" y="146"/>
                  <a:pt x="3269" y="146"/>
                </a:cubicBezTo>
                <a:lnTo>
                  <a:pt x="3171" y="268"/>
                </a:lnTo>
                <a:lnTo>
                  <a:pt x="3195" y="195"/>
                </a:lnTo>
                <a:lnTo>
                  <a:pt x="3195" y="195"/>
                </a:lnTo>
                <a:cubicBezTo>
                  <a:pt x="3025" y="415"/>
                  <a:pt x="2781" y="659"/>
                  <a:pt x="2537" y="903"/>
                </a:cubicBezTo>
                <a:lnTo>
                  <a:pt x="1976" y="1585"/>
                </a:lnTo>
                <a:lnTo>
                  <a:pt x="1732" y="1854"/>
                </a:lnTo>
                <a:lnTo>
                  <a:pt x="1488" y="2146"/>
                </a:lnTo>
                <a:lnTo>
                  <a:pt x="1049" y="2683"/>
                </a:lnTo>
                <a:cubicBezTo>
                  <a:pt x="805" y="2976"/>
                  <a:pt x="586" y="3293"/>
                  <a:pt x="391" y="3634"/>
                </a:cubicBezTo>
                <a:lnTo>
                  <a:pt x="195" y="3805"/>
                </a:lnTo>
                <a:lnTo>
                  <a:pt x="25" y="3976"/>
                </a:lnTo>
                <a:lnTo>
                  <a:pt x="0" y="4049"/>
                </a:lnTo>
                <a:cubicBezTo>
                  <a:pt x="122" y="4268"/>
                  <a:pt x="293" y="4488"/>
                  <a:pt x="488" y="4683"/>
                </a:cubicBezTo>
                <a:cubicBezTo>
                  <a:pt x="693" y="4857"/>
                  <a:pt x="939" y="4999"/>
                  <a:pt x="1193" y="4999"/>
                </a:cubicBezTo>
                <a:cubicBezTo>
                  <a:pt x="1332" y="4999"/>
                  <a:pt x="1472" y="4957"/>
                  <a:pt x="1610" y="4854"/>
                </a:cubicBezTo>
                <a:lnTo>
                  <a:pt x="1634" y="4878"/>
                </a:lnTo>
                <a:lnTo>
                  <a:pt x="1683" y="4805"/>
                </a:lnTo>
                <a:lnTo>
                  <a:pt x="1732" y="4732"/>
                </a:lnTo>
                <a:cubicBezTo>
                  <a:pt x="1785" y="4670"/>
                  <a:pt x="1809" y="4646"/>
                  <a:pt x="1817" y="4646"/>
                </a:cubicBezTo>
                <a:cubicBezTo>
                  <a:pt x="1832" y="4646"/>
                  <a:pt x="1796" y="4718"/>
                  <a:pt x="1781" y="4780"/>
                </a:cubicBezTo>
                <a:cubicBezTo>
                  <a:pt x="1830" y="4707"/>
                  <a:pt x="1878" y="4634"/>
                  <a:pt x="1927" y="4585"/>
                </a:cubicBezTo>
                <a:cubicBezTo>
                  <a:pt x="1927" y="4570"/>
                  <a:pt x="1925" y="4564"/>
                  <a:pt x="1921" y="4564"/>
                </a:cubicBezTo>
                <a:cubicBezTo>
                  <a:pt x="1912" y="4564"/>
                  <a:pt x="1895" y="4593"/>
                  <a:pt x="1878" y="4610"/>
                </a:cubicBezTo>
                <a:cubicBezTo>
                  <a:pt x="1927" y="4488"/>
                  <a:pt x="2000" y="4366"/>
                  <a:pt x="2073" y="4244"/>
                </a:cubicBezTo>
                <a:cubicBezTo>
                  <a:pt x="2138" y="4169"/>
                  <a:pt x="2160" y="4165"/>
                  <a:pt x="2178" y="4165"/>
                </a:cubicBezTo>
                <a:cubicBezTo>
                  <a:pt x="2181" y="4165"/>
                  <a:pt x="2184" y="4165"/>
                  <a:pt x="2186" y="4165"/>
                </a:cubicBezTo>
                <a:cubicBezTo>
                  <a:pt x="2208" y="4165"/>
                  <a:pt x="2232" y="4159"/>
                  <a:pt x="2317" y="4049"/>
                </a:cubicBezTo>
                <a:lnTo>
                  <a:pt x="2488" y="3805"/>
                </a:lnTo>
                <a:lnTo>
                  <a:pt x="2586" y="3683"/>
                </a:lnTo>
                <a:lnTo>
                  <a:pt x="2634" y="3610"/>
                </a:lnTo>
                <a:lnTo>
                  <a:pt x="2683" y="3585"/>
                </a:lnTo>
                <a:lnTo>
                  <a:pt x="2756" y="3561"/>
                </a:lnTo>
                <a:cubicBezTo>
                  <a:pt x="2781" y="3537"/>
                  <a:pt x="2781" y="3537"/>
                  <a:pt x="2805" y="3537"/>
                </a:cubicBezTo>
                <a:lnTo>
                  <a:pt x="2805" y="3561"/>
                </a:lnTo>
                <a:lnTo>
                  <a:pt x="2781" y="3585"/>
                </a:lnTo>
                <a:cubicBezTo>
                  <a:pt x="2789" y="3577"/>
                  <a:pt x="2792" y="3575"/>
                  <a:pt x="2793" y="3575"/>
                </a:cubicBezTo>
                <a:cubicBezTo>
                  <a:pt x="2794" y="3575"/>
                  <a:pt x="2789" y="3585"/>
                  <a:pt x="2805" y="3585"/>
                </a:cubicBezTo>
                <a:cubicBezTo>
                  <a:pt x="2805" y="3634"/>
                  <a:pt x="2756" y="3683"/>
                  <a:pt x="2756" y="3707"/>
                </a:cubicBezTo>
                <a:lnTo>
                  <a:pt x="2756" y="3707"/>
                </a:lnTo>
                <a:cubicBezTo>
                  <a:pt x="2756" y="3707"/>
                  <a:pt x="2756" y="3683"/>
                  <a:pt x="2781" y="3683"/>
                </a:cubicBezTo>
                <a:lnTo>
                  <a:pt x="2781" y="3707"/>
                </a:lnTo>
                <a:cubicBezTo>
                  <a:pt x="2756" y="3927"/>
                  <a:pt x="2756" y="4098"/>
                  <a:pt x="2756" y="4098"/>
                </a:cubicBezTo>
                <a:lnTo>
                  <a:pt x="2830" y="4146"/>
                </a:lnTo>
                <a:cubicBezTo>
                  <a:pt x="2781" y="5024"/>
                  <a:pt x="2732" y="4439"/>
                  <a:pt x="2708" y="5244"/>
                </a:cubicBezTo>
                <a:cubicBezTo>
                  <a:pt x="2732" y="5341"/>
                  <a:pt x="2732" y="5439"/>
                  <a:pt x="2732" y="5537"/>
                </a:cubicBezTo>
                <a:cubicBezTo>
                  <a:pt x="2732" y="5659"/>
                  <a:pt x="2732" y="5805"/>
                  <a:pt x="2708" y="5951"/>
                </a:cubicBezTo>
                <a:cubicBezTo>
                  <a:pt x="2805" y="6049"/>
                  <a:pt x="2927" y="6146"/>
                  <a:pt x="3000" y="6171"/>
                </a:cubicBezTo>
                <a:cubicBezTo>
                  <a:pt x="3000" y="6171"/>
                  <a:pt x="3098" y="6293"/>
                  <a:pt x="3073" y="6293"/>
                </a:cubicBezTo>
                <a:cubicBezTo>
                  <a:pt x="3147" y="6293"/>
                  <a:pt x="3220" y="6390"/>
                  <a:pt x="3317" y="6463"/>
                </a:cubicBezTo>
                <a:cubicBezTo>
                  <a:pt x="3342" y="6463"/>
                  <a:pt x="3317" y="6415"/>
                  <a:pt x="3293" y="6390"/>
                </a:cubicBezTo>
                <a:lnTo>
                  <a:pt x="3293" y="6390"/>
                </a:lnTo>
                <a:lnTo>
                  <a:pt x="3366" y="6463"/>
                </a:lnTo>
                <a:lnTo>
                  <a:pt x="3464" y="6537"/>
                </a:lnTo>
                <a:cubicBezTo>
                  <a:pt x="3511" y="6584"/>
                  <a:pt x="3528" y="6611"/>
                  <a:pt x="3514" y="6611"/>
                </a:cubicBezTo>
                <a:cubicBezTo>
                  <a:pt x="3506" y="6611"/>
                  <a:pt x="3490" y="6603"/>
                  <a:pt x="3464" y="6585"/>
                </a:cubicBezTo>
                <a:lnTo>
                  <a:pt x="3464" y="6585"/>
                </a:lnTo>
                <a:cubicBezTo>
                  <a:pt x="3537" y="6634"/>
                  <a:pt x="3634" y="6683"/>
                  <a:pt x="3756" y="6756"/>
                </a:cubicBezTo>
                <a:lnTo>
                  <a:pt x="4269" y="7122"/>
                </a:lnTo>
                <a:cubicBezTo>
                  <a:pt x="4488" y="7024"/>
                  <a:pt x="4732" y="6878"/>
                  <a:pt x="5000" y="6732"/>
                </a:cubicBezTo>
                <a:cubicBezTo>
                  <a:pt x="5293" y="6537"/>
                  <a:pt x="5586" y="6317"/>
                  <a:pt x="5854" y="6098"/>
                </a:cubicBezTo>
                <a:cubicBezTo>
                  <a:pt x="6000" y="5976"/>
                  <a:pt x="6171" y="5854"/>
                  <a:pt x="6293" y="5732"/>
                </a:cubicBezTo>
                <a:lnTo>
                  <a:pt x="6708" y="5341"/>
                </a:lnTo>
                <a:lnTo>
                  <a:pt x="7147" y="4951"/>
                </a:lnTo>
                <a:cubicBezTo>
                  <a:pt x="7268" y="4829"/>
                  <a:pt x="7390" y="4732"/>
                  <a:pt x="7512" y="4634"/>
                </a:cubicBezTo>
                <a:lnTo>
                  <a:pt x="7683" y="4488"/>
                </a:lnTo>
                <a:cubicBezTo>
                  <a:pt x="7683" y="4439"/>
                  <a:pt x="7683" y="4463"/>
                  <a:pt x="7659" y="4390"/>
                </a:cubicBezTo>
                <a:cubicBezTo>
                  <a:pt x="7647" y="4366"/>
                  <a:pt x="7653" y="4366"/>
                  <a:pt x="7662" y="4366"/>
                </a:cubicBezTo>
                <a:cubicBezTo>
                  <a:pt x="7671" y="4366"/>
                  <a:pt x="7683" y="4366"/>
                  <a:pt x="7683" y="4341"/>
                </a:cubicBezTo>
                <a:cubicBezTo>
                  <a:pt x="7683" y="4423"/>
                  <a:pt x="7700" y="4402"/>
                  <a:pt x="7706" y="4422"/>
                </a:cubicBezTo>
                <a:lnTo>
                  <a:pt x="7706" y="4422"/>
                </a:lnTo>
                <a:lnTo>
                  <a:pt x="7708" y="4415"/>
                </a:lnTo>
                <a:lnTo>
                  <a:pt x="7708" y="4463"/>
                </a:lnTo>
                <a:cubicBezTo>
                  <a:pt x="7732" y="4463"/>
                  <a:pt x="7732" y="4439"/>
                  <a:pt x="7756" y="4415"/>
                </a:cubicBezTo>
                <a:cubicBezTo>
                  <a:pt x="7781" y="4415"/>
                  <a:pt x="7756" y="4415"/>
                  <a:pt x="7756" y="4463"/>
                </a:cubicBezTo>
                <a:lnTo>
                  <a:pt x="7805" y="4463"/>
                </a:lnTo>
                <a:cubicBezTo>
                  <a:pt x="7800" y="4469"/>
                  <a:pt x="7799" y="4470"/>
                  <a:pt x="7801" y="4470"/>
                </a:cubicBezTo>
                <a:cubicBezTo>
                  <a:pt x="7807" y="4470"/>
                  <a:pt x="7835" y="4456"/>
                  <a:pt x="7858" y="4456"/>
                </a:cubicBezTo>
                <a:cubicBezTo>
                  <a:pt x="7866" y="4456"/>
                  <a:pt x="7873" y="4458"/>
                  <a:pt x="7878" y="4463"/>
                </a:cubicBezTo>
                <a:cubicBezTo>
                  <a:pt x="7878" y="4476"/>
                  <a:pt x="7872" y="4476"/>
                  <a:pt x="7869" y="4476"/>
                </a:cubicBezTo>
                <a:cubicBezTo>
                  <a:pt x="7866" y="4476"/>
                  <a:pt x="7866" y="4476"/>
                  <a:pt x="7878" y="4488"/>
                </a:cubicBezTo>
                <a:cubicBezTo>
                  <a:pt x="7878" y="4512"/>
                  <a:pt x="7878" y="4537"/>
                  <a:pt x="7878" y="4537"/>
                </a:cubicBezTo>
                <a:cubicBezTo>
                  <a:pt x="7878" y="4537"/>
                  <a:pt x="7878" y="4561"/>
                  <a:pt x="7878" y="4561"/>
                </a:cubicBezTo>
                <a:lnTo>
                  <a:pt x="7878" y="4707"/>
                </a:lnTo>
                <a:cubicBezTo>
                  <a:pt x="7878" y="4747"/>
                  <a:pt x="7878" y="4818"/>
                  <a:pt x="7904" y="4818"/>
                </a:cubicBezTo>
                <a:cubicBezTo>
                  <a:pt x="7910" y="4818"/>
                  <a:pt x="7918" y="4814"/>
                  <a:pt x="7927" y="4805"/>
                </a:cubicBezTo>
                <a:lnTo>
                  <a:pt x="7927" y="4805"/>
                </a:lnTo>
                <a:cubicBezTo>
                  <a:pt x="7890" y="4842"/>
                  <a:pt x="7838" y="5038"/>
                  <a:pt x="7816" y="5038"/>
                </a:cubicBezTo>
                <a:cubicBezTo>
                  <a:pt x="7809" y="5038"/>
                  <a:pt x="7805" y="5021"/>
                  <a:pt x="7805" y="4976"/>
                </a:cubicBezTo>
                <a:cubicBezTo>
                  <a:pt x="7781" y="5073"/>
                  <a:pt x="7781" y="5171"/>
                  <a:pt x="7756" y="5293"/>
                </a:cubicBezTo>
                <a:lnTo>
                  <a:pt x="7805" y="5146"/>
                </a:lnTo>
                <a:lnTo>
                  <a:pt x="7805" y="5146"/>
                </a:lnTo>
                <a:cubicBezTo>
                  <a:pt x="7732" y="5415"/>
                  <a:pt x="7708" y="5683"/>
                  <a:pt x="7683" y="5976"/>
                </a:cubicBezTo>
                <a:lnTo>
                  <a:pt x="7732" y="5829"/>
                </a:lnTo>
                <a:lnTo>
                  <a:pt x="7732" y="5829"/>
                </a:lnTo>
                <a:cubicBezTo>
                  <a:pt x="7732" y="6024"/>
                  <a:pt x="7683" y="6195"/>
                  <a:pt x="7586" y="6341"/>
                </a:cubicBezTo>
                <a:lnTo>
                  <a:pt x="7610" y="6098"/>
                </a:lnTo>
                <a:lnTo>
                  <a:pt x="7610" y="6098"/>
                </a:lnTo>
                <a:cubicBezTo>
                  <a:pt x="7537" y="6415"/>
                  <a:pt x="7488" y="6732"/>
                  <a:pt x="7464" y="7049"/>
                </a:cubicBezTo>
                <a:lnTo>
                  <a:pt x="7488" y="6951"/>
                </a:lnTo>
                <a:lnTo>
                  <a:pt x="7488" y="6951"/>
                </a:lnTo>
                <a:cubicBezTo>
                  <a:pt x="7488" y="7040"/>
                  <a:pt x="7470" y="7237"/>
                  <a:pt x="7445" y="7493"/>
                </a:cubicBezTo>
                <a:lnTo>
                  <a:pt x="7445" y="7493"/>
                </a:lnTo>
                <a:cubicBezTo>
                  <a:pt x="7435" y="7507"/>
                  <a:pt x="7425" y="7522"/>
                  <a:pt x="7415" y="7537"/>
                </a:cubicBezTo>
                <a:lnTo>
                  <a:pt x="7440" y="7546"/>
                </a:lnTo>
                <a:lnTo>
                  <a:pt x="7440" y="7546"/>
                </a:lnTo>
                <a:cubicBezTo>
                  <a:pt x="7425" y="7698"/>
                  <a:pt x="7408" y="7869"/>
                  <a:pt x="7390" y="8049"/>
                </a:cubicBezTo>
                <a:lnTo>
                  <a:pt x="9073" y="8683"/>
                </a:lnTo>
                <a:cubicBezTo>
                  <a:pt x="9488" y="8024"/>
                  <a:pt x="9976" y="7268"/>
                  <a:pt x="10098" y="7073"/>
                </a:cubicBezTo>
                <a:lnTo>
                  <a:pt x="10098" y="7073"/>
                </a:lnTo>
                <a:lnTo>
                  <a:pt x="9951" y="7171"/>
                </a:lnTo>
                <a:lnTo>
                  <a:pt x="9951" y="7171"/>
                </a:lnTo>
                <a:lnTo>
                  <a:pt x="10119" y="6907"/>
                </a:lnTo>
                <a:lnTo>
                  <a:pt x="10119" y="6907"/>
                </a:lnTo>
                <a:cubicBezTo>
                  <a:pt x="10103" y="6944"/>
                  <a:pt x="10142" y="7109"/>
                  <a:pt x="10125" y="7143"/>
                </a:cubicBezTo>
                <a:lnTo>
                  <a:pt x="10125" y="7143"/>
                </a:lnTo>
                <a:cubicBezTo>
                  <a:pt x="10417" y="6730"/>
                  <a:pt x="10757" y="6365"/>
                  <a:pt x="11098" y="6000"/>
                </a:cubicBezTo>
                <a:cubicBezTo>
                  <a:pt x="11220" y="5878"/>
                  <a:pt x="11342" y="5756"/>
                  <a:pt x="11464" y="5659"/>
                </a:cubicBezTo>
                <a:lnTo>
                  <a:pt x="11659" y="5488"/>
                </a:lnTo>
                <a:cubicBezTo>
                  <a:pt x="11707" y="5463"/>
                  <a:pt x="11732" y="5439"/>
                  <a:pt x="11781" y="5415"/>
                </a:cubicBezTo>
                <a:lnTo>
                  <a:pt x="11829" y="5366"/>
                </a:lnTo>
                <a:cubicBezTo>
                  <a:pt x="11903" y="5293"/>
                  <a:pt x="12000" y="5244"/>
                  <a:pt x="12098" y="5195"/>
                </a:cubicBezTo>
                <a:cubicBezTo>
                  <a:pt x="12122" y="5195"/>
                  <a:pt x="12171" y="5171"/>
                  <a:pt x="12195" y="5171"/>
                </a:cubicBezTo>
                <a:lnTo>
                  <a:pt x="12268" y="5171"/>
                </a:lnTo>
                <a:lnTo>
                  <a:pt x="12268" y="5293"/>
                </a:lnTo>
                <a:cubicBezTo>
                  <a:pt x="12244" y="5415"/>
                  <a:pt x="12195" y="5415"/>
                  <a:pt x="12195" y="5415"/>
                </a:cubicBezTo>
                <a:cubicBezTo>
                  <a:pt x="12195" y="5427"/>
                  <a:pt x="12201" y="5433"/>
                  <a:pt x="12207" y="5433"/>
                </a:cubicBezTo>
                <a:cubicBezTo>
                  <a:pt x="12214" y="5433"/>
                  <a:pt x="12220" y="5427"/>
                  <a:pt x="12220" y="5415"/>
                </a:cubicBezTo>
                <a:cubicBezTo>
                  <a:pt x="12244" y="5415"/>
                  <a:pt x="12244" y="5415"/>
                  <a:pt x="12244" y="5439"/>
                </a:cubicBezTo>
                <a:cubicBezTo>
                  <a:pt x="12244" y="5488"/>
                  <a:pt x="12195" y="5488"/>
                  <a:pt x="12195" y="5488"/>
                </a:cubicBezTo>
                <a:cubicBezTo>
                  <a:pt x="12195" y="5488"/>
                  <a:pt x="12195" y="5519"/>
                  <a:pt x="12208" y="5519"/>
                </a:cubicBezTo>
                <a:cubicBezTo>
                  <a:pt x="12211" y="5519"/>
                  <a:pt x="12215" y="5517"/>
                  <a:pt x="12220" y="5512"/>
                </a:cubicBezTo>
                <a:cubicBezTo>
                  <a:pt x="12244" y="5512"/>
                  <a:pt x="12293" y="5439"/>
                  <a:pt x="12342" y="5390"/>
                </a:cubicBezTo>
                <a:lnTo>
                  <a:pt x="12342" y="5512"/>
                </a:lnTo>
                <a:lnTo>
                  <a:pt x="12293" y="5512"/>
                </a:lnTo>
                <a:cubicBezTo>
                  <a:pt x="12293" y="5512"/>
                  <a:pt x="12317" y="5512"/>
                  <a:pt x="12366" y="5537"/>
                </a:cubicBezTo>
                <a:cubicBezTo>
                  <a:pt x="12366" y="5561"/>
                  <a:pt x="12390" y="5561"/>
                  <a:pt x="12390" y="5585"/>
                </a:cubicBezTo>
                <a:cubicBezTo>
                  <a:pt x="12390" y="5610"/>
                  <a:pt x="12390" y="5610"/>
                  <a:pt x="12390" y="5634"/>
                </a:cubicBezTo>
                <a:lnTo>
                  <a:pt x="12390" y="5707"/>
                </a:lnTo>
                <a:cubicBezTo>
                  <a:pt x="12390" y="5976"/>
                  <a:pt x="12390" y="6268"/>
                  <a:pt x="12366" y="6561"/>
                </a:cubicBezTo>
                <a:cubicBezTo>
                  <a:pt x="12366" y="6707"/>
                  <a:pt x="12342" y="6854"/>
                  <a:pt x="12342" y="7000"/>
                </a:cubicBezTo>
                <a:lnTo>
                  <a:pt x="12293" y="7439"/>
                </a:lnTo>
                <a:cubicBezTo>
                  <a:pt x="12268" y="7439"/>
                  <a:pt x="12244" y="7293"/>
                  <a:pt x="12244" y="7171"/>
                </a:cubicBezTo>
                <a:cubicBezTo>
                  <a:pt x="12244" y="7268"/>
                  <a:pt x="12244" y="7341"/>
                  <a:pt x="12220" y="7439"/>
                </a:cubicBezTo>
                <a:cubicBezTo>
                  <a:pt x="12227" y="7415"/>
                  <a:pt x="12233" y="7406"/>
                  <a:pt x="12236" y="7406"/>
                </a:cubicBezTo>
                <a:cubicBezTo>
                  <a:pt x="12252" y="7406"/>
                  <a:pt x="12231" y="7601"/>
                  <a:pt x="12238" y="7601"/>
                </a:cubicBezTo>
                <a:cubicBezTo>
                  <a:pt x="12239" y="7601"/>
                  <a:pt x="12241" y="7596"/>
                  <a:pt x="12244" y="7585"/>
                </a:cubicBezTo>
                <a:lnTo>
                  <a:pt x="12244" y="7585"/>
                </a:lnTo>
                <a:cubicBezTo>
                  <a:pt x="12317" y="8000"/>
                  <a:pt x="12171" y="8561"/>
                  <a:pt x="12220" y="8951"/>
                </a:cubicBezTo>
                <a:lnTo>
                  <a:pt x="13073" y="9415"/>
                </a:lnTo>
                <a:cubicBezTo>
                  <a:pt x="13342" y="9585"/>
                  <a:pt x="13634" y="9707"/>
                  <a:pt x="13927" y="9829"/>
                </a:cubicBezTo>
                <a:cubicBezTo>
                  <a:pt x="13927" y="9902"/>
                  <a:pt x="13927" y="10000"/>
                  <a:pt x="13902" y="10073"/>
                </a:cubicBezTo>
                <a:cubicBezTo>
                  <a:pt x="13951" y="9951"/>
                  <a:pt x="13951" y="9829"/>
                  <a:pt x="13951" y="9732"/>
                </a:cubicBezTo>
                <a:lnTo>
                  <a:pt x="13878" y="9707"/>
                </a:lnTo>
                <a:cubicBezTo>
                  <a:pt x="13878" y="9439"/>
                  <a:pt x="13927" y="9634"/>
                  <a:pt x="13927" y="9390"/>
                </a:cubicBezTo>
                <a:cubicBezTo>
                  <a:pt x="13976" y="9390"/>
                  <a:pt x="13976" y="9610"/>
                  <a:pt x="13976" y="9829"/>
                </a:cubicBezTo>
                <a:cubicBezTo>
                  <a:pt x="14000" y="9683"/>
                  <a:pt x="14000" y="9512"/>
                  <a:pt x="13976" y="9366"/>
                </a:cubicBezTo>
                <a:cubicBezTo>
                  <a:pt x="13985" y="9299"/>
                  <a:pt x="13995" y="9288"/>
                  <a:pt x="14006" y="9288"/>
                </a:cubicBezTo>
                <a:cubicBezTo>
                  <a:pt x="14011" y="9288"/>
                  <a:pt x="14016" y="9290"/>
                  <a:pt x="14022" y="9290"/>
                </a:cubicBezTo>
                <a:cubicBezTo>
                  <a:pt x="14036" y="9290"/>
                  <a:pt x="14052" y="9278"/>
                  <a:pt x="14073" y="9195"/>
                </a:cubicBezTo>
                <a:cubicBezTo>
                  <a:pt x="14049" y="9000"/>
                  <a:pt x="14049" y="8829"/>
                  <a:pt x="14073" y="8634"/>
                </a:cubicBezTo>
                <a:cubicBezTo>
                  <a:pt x="14146" y="8195"/>
                  <a:pt x="14049" y="7951"/>
                  <a:pt x="14122" y="7537"/>
                </a:cubicBezTo>
                <a:lnTo>
                  <a:pt x="14122" y="7537"/>
                </a:lnTo>
                <a:lnTo>
                  <a:pt x="14122" y="7585"/>
                </a:lnTo>
                <a:cubicBezTo>
                  <a:pt x="14169" y="7444"/>
                  <a:pt x="14171" y="7165"/>
                  <a:pt x="14193" y="6882"/>
                </a:cubicBezTo>
                <a:lnTo>
                  <a:pt x="14193" y="6882"/>
                </a:lnTo>
                <a:cubicBezTo>
                  <a:pt x="14188" y="6910"/>
                  <a:pt x="14177" y="6934"/>
                  <a:pt x="14167" y="6934"/>
                </a:cubicBezTo>
                <a:cubicBezTo>
                  <a:pt x="14156" y="6934"/>
                  <a:pt x="14146" y="6906"/>
                  <a:pt x="14146" y="6829"/>
                </a:cubicBezTo>
                <a:cubicBezTo>
                  <a:pt x="14195" y="6537"/>
                  <a:pt x="14171" y="6293"/>
                  <a:pt x="14220" y="6073"/>
                </a:cubicBezTo>
                <a:lnTo>
                  <a:pt x="14171" y="5829"/>
                </a:lnTo>
                <a:lnTo>
                  <a:pt x="14171" y="5561"/>
                </a:lnTo>
                <a:cubicBezTo>
                  <a:pt x="14171" y="5366"/>
                  <a:pt x="14171" y="5195"/>
                  <a:pt x="14146" y="5024"/>
                </a:cubicBezTo>
                <a:cubicBezTo>
                  <a:pt x="14098" y="4634"/>
                  <a:pt x="14049" y="4171"/>
                  <a:pt x="13976" y="3659"/>
                </a:cubicBezTo>
                <a:lnTo>
                  <a:pt x="13317" y="3244"/>
                </a:lnTo>
                <a:cubicBezTo>
                  <a:pt x="13220" y="3171"/>
                  <a:pt x="13098" y="3122"/>
                  <a:pt x="12976" y="3049"/>
                </a:cubicBezTo>
                <a:lnTo>
                  <a:pt x="12537" y="2829"/>
                </a:lnTo>
                <a:cubicBezTo>
                  <a:pt x="12244" y="2927"/>
                  <a:pt x="11976" y="3073"/>
                  <a:pt x="11683" y="3195"/>
                </a:cubicBezTo>
                <a:cubicBezTo>
                  <a:pt x="11537" y="3268"/>
                  <a:pt x="11390" y="3341"/>
                  <a:pt x="11268" y="3439"/>
                </a:cubicBezTo>
                <a:lnTo>
                  <a:pt x="11049" y="3561"/>
                </a:lnTo>
                <a:cubicBezTo>
                  <a:pt x="10976" y="3585"/>
                  <a:pt x="10903" y="3659"/>
                  <a:pt x="10829" y="3683"/>
                </a:cubicBezTo>
                <a:lnTo>
                  <a:pt x="10610" y="3829"/>
                </a:lnTo>
                <a:lnTo>
                  <a:pt x="10488" y="3951"/>
                </a:lnTo>
                <a:lnTo>
                  <a:pt x="10244" y="4122"/>
                </a:lnTo>
                <a:cubicBezTo>
                  <a:pt x="10098" y="4268"/>
                  <a:pt x="9951" y="4390"/>
                  <a:pt x="9829" y="4512"/>
                </a:cubicBezTo>
                <a:cubicBezTo>
                  <a:pt x="9812" y="4530"/>
                  <a:pt x="9794" y="4548"/>
                  <a:pt x="9776" y="4565"/>
                </a:cubicBezTo>
                <a:lnTo>
                  <a:pt x="9776" y="4565"/>
                </a:lnTo>
                <a:cubicBezTo>
                  <a:pt x="9804" y="4117"/>
                  <a:pt x="9797" y="3672"/>
                  <a:pt x="9756" y="3244"/>
                </a:cubicBezTo>
                <a:cubicBezTo>
                  <a:pt x="9781" y="3122"/>
                  <a:pt x="9781" y="3000"/>
                  <a:pt x="9756" y="2878"/>
                </a:cubicBezTo>
                <a:cubicBezTo>
                  <a:pt x="9756" y="2756"/>
                  <a:pt x="9732" y="2634"/>
                  <a:pt x="9707" y="2512"/>
                </a:cubicBezTo>
                <a:lnTo>
                  <a:pt x="9317" y="2171"/>
                </a:lnTo>
                <a:lnTo>
                  <a:pt x="9317" y="2171"/>
                </a:lnTo>
                <a:cubicBezTo>
                  <a:pt x="9366" y="2244"/>
                  <a:pt x="9390" y="2268"/>
                  <a:pt x="9366" y="2268"/>
                </a:cubicBezTo>
                <a:cubicBezTo>
                  <a:pt x="9342" y="2268"/>
                  <a:pt x="9317" y="2244"/>
                  <a:pt x="9268" y="2220"/>
                </a:cubicBezTo>
                <a:lnTo>
                  <a:pt x="9098" y="2049"/>
                </a:lnTo>
                <a:cubicBezTo>
                  <a:pt x="8927" y="1976"/>
                  <a:pt x="8927" y="2000"/>
                  <a:pt x="8903" y="1976"/>
                </a:cubicBezTo>
                <a:cubicBezTo>
                  <a:pt x="8878" y="1976"/>
                  <a:pt x="8854" y="1976"/>
                  <a:pt x="8805" y="1951"/>
                </a:cubicBezTo>
                <a:lnTo>
                  <a:pt x="8683" y="1927"/>
                </a:lnTo>
                <a:lnTo>
                  <a:pt x="8464" y="1829"/>
                </a:lnTo>
                <a:lnTo>
                  <a:pt x="8366" y="1805"/>
                </a:lnTo>
                <a:cubicBezTo>
                  <a:pt x="8220" y="1854"/>
                  <a:pt x="8049" y="1927"/>
                  <a:pt x="7829" y="2000"/>
                </a:cubicBezTo>
                <a:lnTo>
                  <a:pt x="7683" y="2073"/>
                </a:lnTo>
                <a:lnTo>
                  <a:pt x="7488" y="2171"/>
                </a:lnTo>
                <a:lnTo>
                  <a:pt x="7122" y="2366"/>
                </a:lnTo>
                <a:cubicBezTo>
                  <a:pt x="6878" y="2537"/>
                  <a:pt x="6586" y="2707"/>
                  <a:pt x="6342" y="2927"/>
                </a:cubicBezTo>
                <a:cubicBezTo>
                  <a:pt x="6171" y="3073"/>
                  <a:pt x="6000" y="3220"/>
                  <a:pt x="5829" y="3366"/>
                </a:cubicBezTo>
                <a:lnTo>
                  <a:pt x="5342" y="3805"/>
                </a:lnTo>
                <a:cubicBezTo>
                  <a:pt x="5220" y="3902"/>
                  <a:pt x="5244" y="3902"/>
                  <a:pt x="5195" y="3927"/>
                </a:cubicBezTo>
                <a:lnTo>
                  <a:pt x="5147" y="3976"/>
                </a:lnTo>
                <a:cubicBezTo>
                  <a:pt x="5073" y="4049"/>
                  <a:pt x="5000" y="4098"/>
                  <a:pt x="4927" y="4122"/>
                </a:cubicBezTo>
                <a:cubicBezTo>
                  <a:pt x="4903" y="4146"/>
                  <a:pt x="4854" y="4171"/>
                  <a:pt x="4805" y="4171"/>
                </a:cubicBezTo>
                <a:lnTo>
                  <a:pt x="4781" y="4195"/>
                </a:lnTo>
                <a:cubicBezTo>
                  <a:pt x="4781" y="4171"/>
                  <a:pt x="4781" y="4146"/>
                  <a:pt x="4781" y="4122"/>
                </a:cubicBezTo>
                <a:cubicBezTo>
                  <a:pt x="4781" y="4098"/>
                  <a:pt x="4781" y="4049"/>
                  <a:pt x="4781" y="4000"/>
                </a:cubicBezTo>
                <a:lnTo>
                  <a:pt x="4781" y="3976"/>
                </a:lnTo>
                <a:cubicBezTo>
                  <a:pt x="4781" y="3951"/>
                  <a:pt x="4781" y="3927"/>
                  <a:pt x="4781" y="3902"/>
                </a:cubicBezTo>
                <a:lnTo>
                  <a:pt x="4781" y="3756"/>
                </a:lnTo>
                <a:cubicBezTo>
                  <a:pt x="4781" y="3512"/>
                  <a:pt x="4830" y="3293"/>
                  <a:pt x="4830" y="3049"/>
                </a:cubicBezTo>
                <a:cubicBezTo>
                  <a:pt x="4854" y="2805"/>
                  <a:pt x="4878" y="2537"/>
                  <a:pt x="4903" y="2293"/>
                </a:cubicBezTo>
                <a:cubicBezTo>
                  <a:pt x="4951" y="1781"/>
                  <a:pt x="4976" y="1293"/>
                  <a:pt x="5025" y="829"/>
                </a:cubicBezTo>
                <a:lnTo>
                  <a:pt x="4781" y="610"/>
                </a:lnTo>
                <a:lnTo>
                  <a:pt x="4756" y="585"/>
                </a:lnTo>
                <a:lnTo>
                  <a:pt x="4756" y="561"/>
                </a:lnTo>
                <a:lnTo>
                  <a:pt x="4732" y="537"/>
                </a:lnTo>
                <a:lnTo>
                  <a:pt x="4683" y="464"/>
                </a:lnTo>
                <a:lnTo>
                  <a:pt x="4561" y="342"/>
                </a:lnTo>
                <a:lnTo>
                  <a:pt x="4561" y="342"/>
                </a:lnTo>
                <a:cubicBezTo>
                  <a:pt x="4391" y="195"/>
                  <a:pt x="4439" y="146"/>
                  <a:pt x="4342" y="49"/>
                </a:cubicBezTo>
                <a:lnTo>
                  <a:pt x="431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258"/>
          <p:cNvSpPr/>
          <p:nvPr/>
        </p:nvSpPr>
        <p:spPr>
          <a:xfrm rot="-8386458">
            <a:off x="8471017" y="4609639"/>
            <a:ext cx="388388" cy="262585"/>
          </a:xfrm>
          <a:custGeom>
            <a:avLst/>
            <a:gdLst/>
            <a:ahLst/>
            <a:cxnLst/>
            <a:rect l="l" t="t" r="r" b="b"/>
            <a:pathLst>
              <a:path w="16415" h="11098" extrusionOk="0">
                <a:moveTo>
                  <a:pt x="14537" y="2268"/>
                </a:moveTo>
                <a:cubicBezTo>
                  <a:pt x="14546" y="2287"/>
                  <a:pt x="14555" y="2306"/>
                  <a:pt x="14564" y="2325"/>
                </a:cubicBezTo>
                <a:lnTo>
                  <a:pt x="14564" y="2325"/>
                </a:lnTo>
                <a:cubicBezTo>
                  <a:pt x="14559" y="2307"/>
                  <a:pt x="14549" y="2287"/>
                  <a:pt x="14537" y="2268"/>
                </a:cubicBezTo>
                <a:close/>
                <a:moveTo>
                  <a:pt x="11890" y="6000"/>
                </a:moveTo>
                <a:lnTo>
                  <a:pt x="11890" y="6000"/>
                </a:lnTo>
                <a:cubicBezTo>
                  <a:pt x="11886" y="6017"/>
                  <a:pt x="11882" y="6034"/>
                  <a:pt x="11878" y="6049"/>
                </a:cubicBezTo>
                <a:cubicBezTo>
                  <a:pt x="11887" y="6040"/>
                  <a:pt x="11891" y="6022"/>
                  <a:pt x="11890" y="6000"/>
                </a:cubicBezTo>
                <a:close/>
                <a:moveTo>
                  <a:pt x="6388" y="9388"/>
                </a:moveTo>
                <a:lnTo>
                  <a:pt x="6388" y="9388"/>
                </a:lnTo>
                <a:cubicBezTo>
                  <a:pt x="6383" y="9395"/>
                  <a:pt x="6380" y="9400"/>
                  <a:pt x="6381" y="9400"/>
                </a:cubicBezTo>
                <a:cubicBezTo>
                  <a:pt x="6381" y="9400"/>
                  <a:pt x="6384" y="9397"/>
                  <a:pt x="6391" y="9390"/>
                </a:cubicBezTo>
                <a:cubicBezTo>
                  <a:pt x="6391" y="9390"/>
                  <a:pt x="6390" y="9389"/>
                  <a:pt x="6388" y="9388"/>
                </a:cubicBezTo>
                <a:close/>
                <a:moveTo>
                  <a:pt x="13000" y="0"/>
                </a:moveTo>
                <a:lnTo>
                  <a:pt x="12171" y="49"/>
                </a:lnTo>
                <a:cubicBezTo>
                  <a:pt x="12074" y="49"/>
                  <a:pt x="12000" y="73"/>
                  <a:pt x="11903" y="73"/>
                </a:cubicBezTo>
                <a:lnTo>
                  <a:pt x="11659" y="146"/>
                </a:lnTo>
                <a:lnTo>
                  <a:pt x="11391" y="220"/>
                </a:lnTo>
                <a:lnTo>
                  <a:pt x="11000" y="293"/>
                </a:lnTo>
                <a:cubicBezTo>
                  <a:pt x="10952" y="439"/>
                  <a:pt x="10903" y="610"/>
                  <a:pt x="10878" y="756"/>
                </a:cubicBezTo>
                <a:cubicBezTo>
                  <a:pt x="10830" y="902"/>
                  <a:pt x="10781" y="1073"/>
                  <a:pt x="10757" y="1219"/>
                </a:cubicBezTo>
                <a:cubicBezTo>
                  <a:pt x="10708" y="1561"/>
                  <a:pt x="10635" y="1878"/>
                  <a:pt x="10586" y="2219"/>
                </a:cubicBezTo>
                <a:cubicBezTo>
                  <a:pt x="10561" y="2366"/>
                  <a:pt x="10513" y="2537"/>
                  <a:pt x="10488" y="2707"/>
                </a:cubicBezTo>
                <a:cubicBezTo>
                  <a:pt x="10464" y="2854"/>
                  <a:pt x="10439" y="3024"/>
                  <a:pt x="10439" y="3195"/>
                </a:cubicBezTo>
                <a:cubicBezTo>
                  <a:pt x="10415" y="3341"/>
                  <a:pt x="10391" y="3561"/>
                  <a:pt x="10366" y="3732"/>
                </a:cubicBezTo>
                <a:cubicBezTo>
                  <a:pt x="10318" y="4024"/>
                  <a:pt x="10293" y="4341"/>
                  <a:pt x="10269" y="4585"/>
                </a:cubicBezTo>
                <a:cubicBezTo>
                  <a:pt x="10269" y="4707"/>
                  <a:pt x="10220" y="4829"/>
                  <a:pt x="10220" y="4927"/>
                </a:cubicBezTo>
                <a:cubicBezTo>
                  <a:pt x="10220" y="4975"/>
                  <a:pt x="10220" y="5000"/>
                  <a:pt x="10196" y="5049"/>
                </a:cubicBezTo>
                <a:cubicBezTo>
                  <a:pt x="10196" y="5097"/>
                  <a:pt x="10171" y="5146"/>
                  <a:pt x="10171" y="5195"/>
                </a:cubicBezTo>
                <a:cubicBezTo>
                  <a:pt x="10171" y="5244"/>
                  <a:pt x="10147" y="5293"/>
                  <a:pt x="10147" y="5317"/>
                </a:cubicBezTo>
                <a:cubicBezTo>
                  <a:pt x="10122" y="5293"/>
                  <a:pt x="10074" y="5268"/>
                  <a:pt x="10049" y="5244"/>
                </a:cubicBezTo>
                <a:lnTo>
                  <a:pt x="9927" y="5146"/>
                </a:lnTo>
                <a:lnTo>
                  <a:pt x="9171" y="4366"/>
                </a:lnTo>
                <a:cubicBezTo>
                  <a:pt x="8927" y="4097"/>
                  <a:pt x="8683" y="3854"/>
                  <a:pt x="8440" y="3634"/>
                </a:cubicBezTo>
                <a:lnTo>
                  <a:pt x="8074" y="3268"/>
                </a:lnTo>
                <a:cubicBezTo>
                  <a:pt x="7879" y="3097"/>
                  <a:pt x="7683" y="2902"/>
                  <a:pt x="7513" y="2780"/>
                </a:cubicBezTo>
                <a:cubicBezTo>
                  <a:pt x="7269" y="2537"/>
                  <a:pt x="6952" y="2268"/>
                  <a:pt x="6635" y="2024"/>
                </a:cubicBezTo>
                <a:cubicBezTo>
                  <a:pt x="6562" y="2024"/>
                  <a:pt x="6513" y="2024"/>
                  <a:pt x="6464" y="2049"/>
                </a:cubicBezTo>
                <a:lnTo>
                  <a:pt x="6318" y="2049"/>
                </a:lnTo>
                <a:cubicBezTo>
                  <a:pt x="6488" y="2049"/>
                  <a:pt x="6440" y="2098"/>
                  <a:pt x="6318" y="2122"/>
                </a:cubicBezTo>
                <a:cubicBezTo>
                  <a:pt x="5708" y="2195"/>
                  <a:pt x="5927" y="2171"/>
                  <a:pt x="5805" y="2195"/>
                </a:cubicBezTo>
                <a:cubicBezTo>
                  <a:pt x="5805" y="2195"/>
                  <a:pt x="5757" y="2219"/>
                  <a:pt x="5708" y="2268"/>
                </a:cubicBezTo>
                <a:lnTo>
                  <a:pt x="5488" y="2390"/>
                </a:lnTo>
                <a:cubicBezTo>
                  <a:pt x="5366" y="2439"/>
                  <a:pt x="5269" y="2512"/>
                  <a:pt x="5074" y="2610"/>
                </a:cubicBezTo>
                <a:cubicBezTo>
                  <a:pt x="5025" y="2805"/>
                  <a:pt x="4952" y="2976"/>
                  <a:pt x="4903" y="3219"/>
                </a:cubicBezTo>
                <a:cubicBezTo>
                  <a:pt x="4879" y="3341"/>
                  <a:pt x="4830" y="3463"/>
                  <a:pt x="4805" y="3585"/>
                </a:cubicBezTo>
                <a:cubicBezTo>
                  <a:pt x="4757" y="3707"/>
                  <a:pt x="4732" y="3829"/>
                  <a:pt x="4708" y="3976"/>
                </a:cubicBezTo>
                <a:cubicBezTo>
                  <a:pt x="4683" y="4097"/>
                  <a:pt x="4659" y="4244"/>
                  <a:pt x="4635" y="4390"/>
                </a:cubicBezTo>
                <a:cubicBezTo>
                  <a:pt x="4635" y="4463"/>
                  <a:pt x="4610" y="4536"/>
                  <a:pt x="4610" y="4610"/>
                </a:cubicBezTo>
                <a:cubicBezTo>
                  <a:pt x="4610" y="4658"/>
                  <a:pt x="4610" y="4707"/>
                  <a:pt x="4586" y="4756"/>
                </a:cubicBezTo>
                <a:cubicBezTo>
                  <a:pt x="4562" y="4951"/>
                  <a:pt x="4562" y="5146"/>
                  <a:pt x="4537" y="5341"/>
                </a:cubicBezTo>
                <a:cubicBezTo>
                  <a:pt x="4513" y="5732"/>
                  <a:pt x="4513" y="6146"/>
                  <a:pt x="4537" y="6536"/>
                </a:cubicBezTo>
                <a:lnTo>
                  <a:pt x="4537" y="6683"/>
                </a:lnTo>
                <a:lnTo>
                  <a:pt x="4537" y="6805"/>
                </a:lnTo>
                <a:cubicBezTo>
                  <a:pt x="4537" y="6829"/>
                  <a:pt x="4537" y="6878"/>
                  <a:pt x="4537" y="6902"/>
                </a:cubicBezTo>
                <a:cubicBezTo>
                  <a:pt x="4562" y="6975"/>
                  <a:pt x="4562" y="7049"/>
                  <a:pt x="4586" y="7122"/>
                </a:cubicBezTo>
                <a:lnTo>
                  <a:pt x="4635" y="7195"/>
                </a:lnTo>
                <a:lnTo>
                  <a:pt x="4659" y="7219"/>
                </a:lnTo>
                <a:cubicBezTo>
                  <a:pt x="4647" y="7232"/>
                  <a:pt x="4635" y="7238"/>
                  <a:pt x="4623" y="7238"/>
                </a:cubicBezTo>
                <a:cubicBezTo>
                  <a:pt x="4610" y="7238"/>
                  <a:pt x="4598" y="7232"/>
                  <a:pt x="4586" y="7219"/>
                </a:cubicBezTo>
                <a:cubicBezTo>
                  <a:pt x="4537" y="7219"/>
                  <a:pt x="4488" y="7195"/>
                  <a:pt x="4440" y="7171"/>
                </a:cubicBezTo>
                <a:lnTo>
                  <a:pt x="4415" y="7171"/>
                </a:lnTo>
                <a:lnTo>
                  <a:pt x="4415" y="7146"/>
                </a:lnTo>
                <a:cubicBezTo>
                  <a:pt x="4366" y="7146"/>
                  <a:pt x="4318" y="7097"/>
                  <a:pt x="4269" y="7073"/>
                </a:cubicBezTo>
                <a:cubicBezTo>
                  <a:pt x="4244" y="7049"/>
                  <a:pt x="4196" y="7024"/>
                  <a:pt x="4171" y="7000"/>
                </a:cubicBezTo>
                <a:lnTo>
                  <a:pt x="4098" y="6951"/>
                </a:lnTo>
                <a:lnTo>
                  <a:pt x="4049" y="6902"/>
                </a:lnTo>
                <a:lnTo>
                  <a:pt x="3927" y="6805"/>
                </a:lnTo>
                <a:cubicBezTo>
                  <a:pt x="3757" y="6683"/>
                  <a:pt x="3610" y="6536"/>
                  <a:pt x="3440" y="6414"/>
                </a:cubicBezTo>
                <a:lnTo>
                  <a:pt x="2684" y="5805"/>
                </a:lnTo>
                <a:lnTo>
                  <a:pt x="2025" y="5244"/>
                </a:lnTo>
                <a:cubicBezTo>
                  <a:pt x="1830" y="5097"/>
                  <a:pt x="1684" y="5000"/>
                  <a:pt x="1586" y="4902"/>
                </a:cubicBezTo>
                <a:lnTo>
                  <a:pt x="1586" y="4902"/>
                </a:lnTo>
                <a:lnTo>
                  <a:pt x="1684" y="5000"/>
                </a:lnTo>
                <a:lnTo>
                  <a:pt x="1684" y="5000"/>
                </a:lnTo>
                <a:lnTo>
                  <a:pt x="1586" y="4927"/>
                </a:lnTo>
                <a:cubicBezTo>
                  <a:pt x="1366" y="5000"/>
                  <a:pt x="1147" y="5000"/>
                  <a:pt x="927" y="5000"/>
                </a:cubicBezTo>
                <a:cubicBezTo>
                  <a:pt x="976" y="5049"/>
                  <a:pt x="806" y="5097"/>
                  <a:pt x="659" y="5097"/>
                </a:cubicBezTo>
                <a:lnTo>
                  <a:pt x="635" y="5097"/>
                </a:lnTo>
                <a:lnTo>
                  <a:pt x="586" y="5122"/>
                </a:lnTo>
                <a:cubicBezTo>
                  <a:pt x="537" y="5195"/>
                  <a:pt x="464" y="5268"/>
                  <a:pt x="367" y="5390"/>
                </a:cubicBezTo>
                <a:lnTo>
                  <a:pt x="318" y="5463"/>
                </a:lnTo>
                <a:cubicBezTo>
                  <a:pt x="269" y="5512"/>
                  <a:pt x="245" y="5536"/>
                  <a:pt x="220" y="5585"/>
                </a:cubicBezTo>
                <a:lnTo>
                  <a:pt x="49" y="5780"/>
                </a:lnTo>
                <a:lnTo>
                  <a:pt x="49" y="6073"/>
                </a:lnTo>
                <a:lnTo>
                  <a:pt x="1" y="6024"/>
                </a:lnTo>
                <a:lnTo>
                  <a:pt x="1" y="6024"/>
                </a:lnTo>
                <a:cubicBezTo>
                  <a:pt x="25" y="6317"/>
                  <a:pt x="74" y="6707"/>
                  <a:pt x="74" y="7073"/>
                </a:cubicBezTo>
                <a:cubicBezTo>
                  <a:pt x="74" y="7244"/>
                  <a:pt x="98" y="7414"/>
                  <a:pt x="123" y="7610"/>
                </a:cubicBezTo>
                <a:cubicBezTo>
                  <a:pt x="147" y="7756"/>
                  <a:pt x="171" y="7902"/>
                  <a:pt x="196" y="8000"/>
                </a:cubicBezTo>
                <a:cubicBezTo>
                  <a:pt x="196" y="8122"/>
                  <a:pt x="220" y="8244"/>
                  <a:pt x="245" y="8390"/>
                </a:cubicBezTo>
                <a:cubicBezTo>
                  <a:pt x="245" y="8439"/>
                  <a:pt x="245" y="8488"/>
                  <a:pt x="269" y="8536"/>
                </a:cubicBezTo>
                <a:cubicBezTo>
                  <a:pt x="269" y="8585"/>
                  <a:pt x="269" y="8610"/>
                  <a:pt x="293" y="8658"/>
                </a:cubicBezTo>
                <a:cubicBezTo>
                  <a:pt x="318" y="8853"/>
                  <a:pt x="367" y="9049"/>
                  <a:pt x="391" y="9268"/>
                </a:cubicBezTo>
                <a:cubicBezTo>
                  <a:pt x="440" y="9463"/>
                  <a:pt x="513" y="9683"/>
                  <a:pt x="562" y="9878"/>
                </a:cubicBezTo>
                <a:cubicBezTo>
                  <a:pt x="635" y="10073"/>
                  <a:pt x="708" y="10268"/>
                  <a:pt x="806" y="10488"/>
                </a:cubicBezTo>
                <a:lnTo>
                  <a:pt x="806" y="10561"/>
                </a:lnTo>
                <a:cubicBezTo>
                  <a:pt x="806" y="10609"/>
                  <a:pt x="806" y="10683"/>
                  <a:pt x="830" y="10756"/>
                </a:cubicBezTo>
                <a:lnTo>
                  <a:pt x="903" y="11024"/>
                </a:lnTo>
                <a:lnTo>
                  <a:pt x="952" y="11097"/>
                </a:lnTo>
                <a:lnTo>
                  <a:pt x="1220" y="11097"/>
                </a:lnTo>
                <a:cubicBezTo>
                  <a:pt x="1391" y="11097"/>
                  <a:pt x="1586" y="11073"/>
                  <a:pt x="1781" y="11024"/>
                </a:cubicBezTo>
                <a:cubicBezTo>
                  <a:pt x="2171" y="10902"/>
                  <a:pt x="2537" y="10609"/>
                  <a:pt x="2488" y="10146"/>
                </a:cubicBezTo>
                <a:lnTo>
                  <a:pt x="2537" y="10146"/>
                </a:lnTo>
                <a:cubicBezTo>
                  <a:pt x="2537" y="10146"/>
                  <a:pt x="2464" y="10000"/>
                  <a:pt x="2464" y="10000"/>
                </a:cubicBezTo>
                <a:cubicBezTo>
                  <a:pt x="2415" y="9780"/>
                  <a:pt x="2318" y="9683"/>
                  <a:pt x="2366" y="9683"/>
                </a:cubicBezTo>
                <a:lnTo>
                  <a:pt x="2464" y="9975"/>
                </a:lnTo>
                <a:cubicBezTo>
                  <a:pt x="2445" y="9889"/>
                  <a:pt x="2441" y="9859"/>
                  <a:pt x="2447" y="9859"/>
                </a:cubicBezTo>
                <a:cubicBezTo>
                  <a:pt x="2457" y="9859"/>
                  <a:pt x="2493" y="9931"/>
                  <a:pt x="2537" y="9975"/>
                </a:cubicBezTo>
                <a:cubicBezTo>
                  <a:pt x="2488" y="9878"/>
                  <a:pt x="2488" y="9805"/>
                  <a:pt x="2464" y="9731"/>
                </a:cubicBezTo>
                <a:cubicBezTo>
                  <a:pt x="2458" y="9720"/>
                  <a:pt x="2455" y="9715"/>
                  <a:pt x="2454" y="9715"/>
                </a:cubicBezTo>
                <a:cubicBezTo>
                  <a:pt x="2450" y="9715"/>
                  <a:pt x="2464" y="9767"/>
                  <a:pt x="2464" y="9805"/>
                </a:cubicBezTo>
                <a:cubicBezTo>
                  <a:pt x="2391" y="9683"/>
                  <a:pt x="2318" y="9536"/>
                  <a:pt x="2269" y="9414"/>
                </a:cubicBezTo>
                <a:cubicBezTo>
                  <a:pt x="2220" y="9195"/>
                  <a:pt x="2342" y="9366"/>
                  <a:pt x="2269" y="9097"/>
                </a:cubicBezTo>
                <a:cubicBezTo>
                  <a:pt x="2220" y="8878"/>
                  <a:pt x="2171" y="8683"/>
                  <a:pt x="2123" y="8463"/>
                </a:cubicBezTo>
                <a:lnTo>
                  <a:pt x="2049" y="8122"/>
                </a:lnTo>
                <a:lnTo>
                  <a:pt x="2049" y="8049"/>
                </a:lnTo>
                <a:lnTo>
                  <a:pt x="2049" y="8024"/>
                </a:lnTo>
                <a:cubicBezTo>
                  <a:pt x="2049" y="7975"/>
                  <a:pt x="2049" y="7951"/>
                  <a:pt x="2074" y="7927"/>
                </a:cubicBezTo>
                <a:lnTo>
                  <a:pt x="2074" y="7878"/>
                </a:lnTo>
                <a:lnTo>
                  <a:pt x="2098" y="7878"/>
                </a:lnTo>
                <a:cubicBezTo>
                  <a:pt x="2123" y="7902"/>
                  <a:pt x="2098" y="7902"/>
                  <a:pt x="2123" y="7927"/>
                </a:cubicBezTo>
                <a:lnTo>
                  <a:pt x="2147" y="7927"/>
                </a:lnTo>
                <a:cubicBezTo>
                  <a:pt x="2147" y="7943"/>
                  <a:pt x="2147" y="7959"/>
                  <a:pt x="2147" y="7975"/>
                </a:cubicBezTo>
                <a:lnTo>
                  <a:pt x="2220" y="8049"/>
                </a:lnTo>
                <a:lnTo>
                  <a:pt x="2586" y="8317"/>
                </a:lnTo>
                <a:cubicBezTo>
                  <a:pt x="2635" y="8366"/>
                  <a:pt x="2708" y="8414"/>
                  <a:pt x="2781" y="8463"/>
                </a:cubicBezTo>
                <a:cubicBezTo>
                  <a:pt x="2830" y="8512"/>
                  <a:pt x="2879" y="8536"/>
                  <a:pt x="3001" y="8634"/>
                </a:cubicBezTo>
                <a:lnTo>
                  <a:pt x="3635" y="9073"/>
                </a:lnTo>
                <a:cubicBezTo>
                  <a:pt x="4025" y="9317"/>
                  <a:pt x="4293" y="9463"/>
                  <a:pt x="4293" y="9463"/>
                </a:cubicBezTo>
                <a:lnTo>
                  <a:pt x="4342" y="9390"/>
                </a:lnTo>
                <a:cubicBezTo>
                  <a:pt x="4513" y="9463"/>
                  <a:pt x="4659" y="9561"/>
                  <a:pt x="4805" y="9683"/>
                </a:cubicBezTo>
                <a:cubicBezTo>
                  <a:pt x="4830" y="9731"/>
                  <a:pt x="4879" y="9756"/>
                  <a:pt x="4903" y="9780"/>
                </a:cubicBezTo>
                <a:lnTo>
                  <a:pt x="5025" y="9853"/>
                </a:lnTo>
                <a:lnTo>
                  <a:pt x="5220" y="9927"/>
                </a:lnTo>
                <a:cubicBezTo>
                  <a:pt x="5391" y="9951"/>
                  <a:pt x="5562" y="10000"/>
                  <a:pt x="5732" y="10097"/>
                </a:cubicBezTo>
                <a:cubicBezTo>
                  <a:pt x="5805" y="10024"/>
                  <a:pt x="5879" y="9951"/>
                  <a:pt x="5952" y="9878"/>
                </a:cubicBezTo>
                <a:lnTo>
                  <a:pt x="6025" y="9805"/>
                </a:lnTo>
                <a:cubicBezTo>
                  <a:pt x="6025" y="9780"/>
                  <a:pt x="6049" y="9756"/>
                  <a:pt x="6049" y="9731"/>
                </a:cubicBezTo>
                <a:cubicBezTo>
                  <a:pt x="6049" y="9731"/>
                  <a:pt x="6146" y="9654"/>
                  <a:pt x="6167" y="9654"/>
                </a:cubicBezTo>
                <a:cubicBezTo>
                  <a:pt x="6170" y="9654"/>
                  <a:pt x="6171" y="9656"/>
                  <a:pt x="6171" y="9658"/>
                </a:cubicBezTo>
                <a:cubicBezTo>
                  <a:pt x="6171" y="9585"/>
                  <a:pt x="6269" y="9536"/>
                  <a:pt x="6342" y="9463"/>
                </a:cubicBezTo>
                <a:cubicBezTo>
                  <a:pt x="6357" y="9440"/>
                  <a:pt x="6361" y="9431"/>
                  <a:pt x="6357" y="9431"/>
                </a:cubicBezTo>
                <a:cubicBezTo>
                  <a:pt x="6349" y="9431"/>
                  <a:pt x="6310" y="9471"/>
                  <a:pt x="6293" y="9488"/>
                </a:cubicBezTo>
                <a:lnTo>
                  <a:pt x="6366" y="9390"/>
                </a:lnTo>
                <a:cubicBezTo>
                  <a:pt x="6366" y="9382"/>
                  <a:pt x="6369" y="9379"/>
                  <a:pt x="6373" y="9379"/>
                </a:cubicBezTo>
                <a:cubicBezTo>
                  <a:pt x="6378" y="9379"/>
                  <a:pt x="6385" y="9384"/>
                  <a:pt x="6388" y="9388"/>
                </a:cubicBezTo>
                <a:lnTo>
                  <a:pt x="6388" y="9388"/>
                </a:lnTo>
                <a:cubicBezTo>
                  <a:pt x="6395" y="9378"/>
                  <a:pt x="6405" y="9361"/>
                  <a:pt x="6415" y="9341"/>
                </a:cubicBezTo>
                <a:cubicBezTo>
                  <a:pt x="6464" y="9244"/>
                  <a:pt x="6586" y="9097"/>
                  <a:pt x="7074" y="8488"/>
                </a:cubicBezTo>
                <a:cubicBezTo>
                  <a:pt x="7025" y="8366"/>
                  <a:pt x="6976" y="8268"/>
                  <a:pt x="6927" y="8146"/>
                </a:cubicBezTo>
                <a:lnTo>
                  <a:pt x="6854" y="8000"/>
                </a:lnTo>
                <a:cubicBezTo>
                  <a:pt x="6830" y="7951"/>
                  <a:pt x="6805" y="7878"/>
                  <a:pt x="6805" y="7829"/>
                </a:cubicBezTo>
                <a:cubicBezTo>
                  <a:pt x="6757" y="7658"/>
                  <a:pt x="6708" y="7463"/>
                  <a:pt x="6683" y="7268"/>
                </a:cubicBezTo>
                <a:cubicBezTo>
                  <a:pt x="6659" y="7171"/>
                  <a:pt x="6635" y="7073"/>
                  <a:pt x="6610" y="6975"/>
                </a:cubicBezTo>
                <a:lnTo>
                  <a:pt x="6586" y="6683"/>
                </a:lnTo>
                <a:lnTo>
                  <a:pt x="6562" y="6561"/>
                </a:lnTo>
                <a:lnTo>
                  <a:pt x="6562" y="6488"/>
                </a:lnTo>
                <a:lnTo>
                  <a:pt x="6562" y="6366"/>
                </a:lnTo>
                <a:cubicBezTo>
                  <a:pt x="6562" y="6024"/>
                  <a:pt x="6562" y="5707"/>
                  <a:pt x="6586" y="5366"/>
                </a:cubicBezTo>
                <a:cubicBezTo>
                  <a:pt x="6586" y="5219"/>
                  <a:pt x="6610" y="5073"/>
                  <a:pt x="6610" y="4927"/>
                </a:cubicBezTo>
                <a:lnTo>
                  <a:pt x="6610" y="4878"/>
                </a:lnTo>
                <a:cubicBezTo>
                  <a:pt x="6598" y="4854"/>
                  <a:pt x="6598" y="4854"/>
                  <a:pt x="6592" y="4854"/>
                </a:cubicBezTo>
                <a:cubicBezTo>
                  <a:pt x="6586" y="4854"/>
                  <a:pt x="6574" y="4854"/>
                  <a:pt x="6537" y="4829"/>
                </a:cubicBezTo>
                <a:cubicBezTo>
                  <a:pt x="6464" y="4780"/>
                  <a:pt x="6561" y="4805"/>
                  <a:pt x="6537" y="4756"/>
                </a:cubicBezTo>
                <a:lnTo>
                  <a:pt x="6537" y="4756"/>
                </a:lnTo>
                <a:cubicBezTo>
                  <a:pt x="6562" y="4805"/>
                  <a:pt x="6586" y="4805"/>
                  <a:pt x="6586" y="4805"/>
                </a:cubicBezTo>
                <a:cubicBezTo>
                  <a:pt x="6586" y="4805"/>
                  <a:pt x="6586" y="4805"/>
                  <a:pt x="6635" y="4902"/>
                </a:cubicBezTo>
                <a:lnTo>
                  <a:pt x="6610" y="4805"/>
                </a:lnTo>
                <a:lnTo>
                  <a:pt x="6635" y="4854"/>
                </a:lnTo>
                <a:cubicBezTo>
                  <a:pt x="6635" y="4854"/>
                  <a:pt x="6635" y="4829"/>
                  <a:pt x="6635" y="4829"/>
                </a:cubicBezTo>
                <a:cubicBezTo>
                  <a:pt x="6635" y="4800"/>
                  <a:pt x="6635" y="4790"/>
                  <a:pt x="6636" y="4790"/>
                </a:cubicBezTo>
                <a:cubicBezTo>
                  <a:pt x="6638" y="4790"/>
                  <a:pt x="6644" y="4814"/>
                  <a:pt x="6659" y="4829"/>
                </a:cubicBezTo>
                <a:cubicBezTo>
                  <a:pt x="6659" y="4829"/>
                  <a:pt x="6659" y="4805"/>
                  <a:pt x="6683" y="4780"/>
                </a:cubicBezTo>
                <a:lnTo>
                  <a:pt x="6708" y="4780"/>
                </a:lnTo>
                <a:cubicBezTo>
                  <a:pt x="6708" y="4780"/>
                  <a:pt x="6708" y="4756"/>
                  <a:pt x="6757" y="4756"/>
                </a:cubicBezTo>
                <a:cubicBezTo>
                  <a:pt x="6781" y="4756"/>
                  <a:pt x="6757" y="4756"/>
                  <a:pt x="6757" y="4780"/>
                </a:cubicBezTo>
                <a:lnTo>
                  <a:pt x="6830" y="4854"/>
                </a:lnTo>
                <a:cubicBezTo>
                  <a:pt x="6903" y="4902"/>
                  <a:pt x="6976" y="4951"/>
                  <a:pt x="6976" y="5000"/>
                </a:cubicBezTo>
                <a:cubicBezTo>
                  <a:pt x="7053" y="5058"/>
                  <a:pt x="7238" y="5269"/>
                  <a:pt x="7299" y="5269"/>
                </a:cubicBezTo>
                <a:cubicBezTo>
                  <a:pt x="7315" y="5269"/>
                  <a:pt x="7323" y="5255"/>
                  <a:pt x="7318" y="5219"/>
                </a:cubicBezTo>
                <a:lnTo>
                  <a:pt x="7318" y="5219"/>
                </a:lnTo>
                <a:cubicBezTo>
                  <a:pt x="7337" y="5278"/>
                  <a:pt x="7483" y="5479"/>
                  <a:pt x="7450" y="5479"/>
                </a:cubicBezTo>
                <a:cubicBezTo>
                  <a:pt x="7443" y="5479"/>
                  <a:pt x="7424" y="5467"/>
                  <a:pt x="7391" y="5439"/>
                </a:cubicBezTo>
                <a:lnTo>
                  <a:pt x="7391" y="5439"/>
                </a:lnTo>
                <a:cubicBezTo>
                  <a:pt x="7464" y="5512"/>
                  <a:pt x="7537" y="5610"/>
                  <a:pt x="7635" y="5683"/>
                </a:cubicBezTo>
                <a:lnTo>
                  <a:pt x="7537" y="5536"/>
                </a:lnTo>
                <a:lnTo>
                  <a:pt x="7537" y="5536"/>
                </a:lnTo>
                <a:cubicBezTo>
                  <a:pt x="7732" y="5780"/>
                  <a:pt x="7952" y="6000"/>
                  <a:pt x="8196" y="6195"/>
                </a:cubicBezTo>
                <a:lnTo>
                  <a:pt x="8098" y="6073"/>
                </a:lnTo>
                <a:lnTo>
                  <a:pt x="8098" y="6073"/>
                </a:lnTo>
                <a:cubicBezTo>
                  <a:pt x="8269" y="6244"/>
                  <a:pt x="8440" y="6414"/>
                  <a:pt x="8440" y="6536"/>
                </a:cubicBezTo>
                <a:lnTo>
                  <a:pt x="8464" y="6561"/>
                </a:lnTo>
                <a:lnTo>
                  <a:pt x="8805" y="6902"/>
                </a:lnTo>
                <a:cubicBezTo>
                  <a:pt x="9000" y="7097"/>
                  <a:pt x="9220" y="7292"/>
                  <a:pt x="9439" y="7488"/>
                </a:cubicBezTo>
                <a:lnTo>
                  <a:pt x="9293" y="7317"/>
                </a:lnTo>
                <a:lnTo>
                  <a:pt x="9293" y="7317"/>
                </a:lnTo>
                <a:cubicBezTo>
                  <a:pt x="9415" y="7414"/>
                  <a:pt x="9659" y="7634"/>
                  <a:pt x="9952" y="7878"/>
                </a:cubicBezTo>
                <a:cubicBezTo>
                  <a:pt x="10122" y="7853"/>
                  <a:pt x="10269" y="7829"/>
                  <a:pt x="10391" y="7805"/>
                </a:cubicBezTo>
                <a:cubicBezTo>
                  <a:pt x="10513" y="7805"/>
                  <a:pt x="10683" y="7780"/>
                  <a:pt x="10830" y="7756"/>
                </a:cubicBezTo>
                <a:cubicBezTo>
                  <a:pt x="10952" y="7707"/>
                  <a:pt x="11074" y="7634"/>
                  <a:pt x="11196" y="7561"/>
                </a:cubicBezTo>
                <a:lnTo>
                  <a:pt x="11391" y="7463"/>
                </a:lnTo>
                <a:cubicBezTo>
                  <a:pt x="11439" y="7414"/>
                  <a:pt x="11488" y="7390"/>
                  <a:pt x="11586" y="7341"/>
                </a:cubicBezTo>
                <a:cubicBezTo>
                  <a:pt x="11683" y="6878"/>
                  <a:pt x="11781" y="6414"/>
                  <a:pt x="11854" y="5951"/>
                </a:cubicBezTo>
                <a:lnTo>
                  <a:pt x="11854" y="5951"/>
                </a:lnTo>
                <a:cubicBezTo>
                  <a:pt x="11854" y="5951"/>
                  <a:pt x="11830" y="6024"/>
                  <a:pt x="11805" y="6097"/>
                </a:cubicBezTo>
                <a:lnTo>
                  <a:pt x="11757" y="6219"/>
                </a:lnTo>
                <a:lnTo>
                  <a:pt x="11757" y="6146"/>
                </a:lnTo>
                <a:cubicBezTo>
                  <a:pt x="11757" y="6073"/>
                  <a:pt x="11757" y="6000"/>
                  <a:pt x="11781" y="5951"/>
                </a:cubicBezTo>
                <a:cubicBezTo>
                  <a:pt x="11781" y="5805"/>
                  <a:pt x="11805" y="5658"/>
                  <a:pt x="11805" y="5658"/>
                </a:cubicBezTo>
                <a:cubicBezTo>
                  <a:pt x="11805" y="5698"/>
                  <a:pt x="11886" y="5900"/>
                  <a:pt x="11890" y="6000"/>
                </a:cubicBezTo>
                <a:lnTo>
                  <a:pt x="11890" y="6000"/>
                </a:lnTo>
                <a:cubicBezTo>
                  <a:pt x="11911" y="5905"/>
                  <a:pt x="11935" y="5778"/>
                  <a:pt x="11976" y="5634"/>
                </a:cubicBezTo>
                <a:cubicBezTo>
                  <a:pt x="11976" y="5536"/>
                  <a:pt x="12000" y="5439"/>
                  <a:pt x="12025" y="5341"/>
                </a:cubicBezTo>
                <a:cubicBezTo>
                  <a:pt x="12025" y="5244"/>
                  <a:pt x="12049" y="5195"/>
                  <a:pt x="12049" y="5122"/>
                </a:cubicBezTo>
                <a:cubicBezTo>
                  <a:pt x="12098" y="4854"/>
                  <a:pt x="12147" y="4512"/>
                  <a:pt x="12196" y="4122"/>
                </a:cubicBezTo>
                <a:cubicBezTo>
                  <a:pt x="12220" y="3878"/>
                  <a:pt x="12244" y="3610"/>
                  <a:pt x="12293" y="3341"/>
                </a:cubicBezTo>
                <a:cubicBezTo>
                  <a:pt x="12293" y="3219"/>
                  <a:pt x="12317" y="3122"/>
                  <a:pt x="12342" y="3000"/>
                </a:cubicBezTo>
                <a:cubicBezTo>
                  <a:pt x="12342" y="2927"/>
                  <a:pt x="12366" y="2829"/>
                  <a:pt x="12391" y="2756"/>
                </a:cubicBezTo>
                <a:cubicBezTo>
                  <a:pt x="12391" y="2707"/>
                  <a:pt x="12415" y="2683"/>
                  <a:pt x="12439" y="2658"/>
                </a:cubicBezTo>
                <a:cubicBezTo>
                  <a:pt x="12439" y="2683"/>
                  <a:pt x="12464" y="2707"/>
                  <a:pt x="12464" y="2732"/>
                </a:cubicBezTo>
                <a:cubicBezTo>
                  <a:pt x="12488" y="2805"/>
                  <a:pt x="12513" y="2902"/>
                  <a:pt x="12513" y="2976"/>
                </a:cubicBezTo>
                <a:cubicBezTo>
                  <a:pt x="12531" y="2976"/>
                  <a:pt x="12521" y="2903"/>
                  <a:pt x="12538" y="2903"/>
                </a:cubicBezTo>
                <a:cubicBezTo>
                  <a:pt x="12543" y="2903"/>
                  <a:pt x="12550" y="2910"/>
                  <a:pt x="12561" y="2927"/>
                </a:cubicBezTo>
                <a:cubicBezTo>
                  <a:pt x="12561" y="2976"/>
                  <a:pt x="12561" y="3000"/>
                  <a:pt x="12561" y="3024"/>
                </a:cubicBezTo>
                <a:cubicBezTo>
                  <a:pt x="12561" y="3024"/>
                  <a:pt x="12575" y="3065"/>
                  <a:pt x="12582" y="3065"/>
                </a:cubicBezTo>
                <a:cubicBezTo>
                  <a:pt x="12584" y="3065"/>
                  <a:pt x="12586" y="3061"/>
                  <a:pt x="12586" y="3049"/>
                </a:cubicBezTo>
                <a:cubicBezTo>
                  <a:pt x="12561" y="2951"/>
                  <a:pt x="12561" y="2854"/>
                  <a:pt x="12537" y="2732"/>
                </a:cubicBezTo>
                <a:lnTo>
                  <a:pt x="12537" y="2732"/>
                </a:lnTo>
                <a:lnTo>
                  <a:pt x="12610" y="2854"/>
                </a:lnTo>
                <a:lnTo>
                  <a:pt x="12610" y="2927"/>
                </a:lnTo>
                <a:cubicBezTo>
                  <a:pt x="12610" y="2927"/>
                  <a:pt x="12628" y="2873"/>
                  <a:pt x="12664" y="2873"/>
                </a:cubicBezTo>
                <a:cubicBezTo>
                  <a:pt x="12670" y="2873"/>
                  <a:pt x="12676" y="2874"/>
                  <a:pt x="12683" y="2878"/>
                </a:cubicBezTo>
                <a:cubicBezTo>
                  <a:pt x="12708" y="2878"/>
                  <a:pt x="12708" y="2902"/>
                  <a:pt x="12732" y="2927"/>
                </a:cubicBezTo>
                <a:cubicBezTo>
                  <a:pt x="12781" y="3049"/>
                  <a:pt x="12854" y="3146"/>
                  <a:pt x="12927" y="3244"/>
                </a:cubicBezTo>
                <a:cubicBezTo>
                  <a:pt x="13074" y="3488"/>
                  <a:pt x="13220" y="3707"/>
                  <a:pt x="13366" y="3951"/>
                </a:cubicBezTo>
                <a:cubicBezTo>
                  <a:pt x="13342" y="3951"/>
                  <a:pt x="13269" y="3854"/>
                  <a:pt x="13171" y="3756"/>
                </a:cubicBezTo>
                <a:lnTo>
                  <a:pt x="13171" y="3756"/>
                </a:lnTo>
                <a:cubicBezTo>
                  <a:pt x="13220" y="3829"/>
                  <a:pt x="13269" y="3902"/>
                  <a:pt x="13317" y="4000"/>
                </a:cubicBezTo>
                <a:cubicBezTo>
                  <a:pt x="13309" y="3973"/>
                  <a:pt x="13309" y="3963"/>
                  <a:pt x="13314" y="3963"/>
                </a:cubicBezTo>
                <a:cubicBezTo>
                  <a:pt x="13335" y="3963"/>
                  <a:pt x="13438" y="4115"/>
                  <a:pt x="13446" y="4115"/>
                </a:cubicBezTo>
                <a:cubicBezTo>
                  <a:pt x="13448" y="4115"/>
                  <a:pt x="13446" y="4110"/>
                  <a:pt x="13439" y="4097"/>
                </a:cubicBezTo>
                <a:lnTo>
                  <a:pt x="13439" y="4097"/>
                </a:lnTo>
                <a:cubicBezTo>
                  <a:pt x="13781" y="4415"/>
                  <a:pt x="14025" y="4951"/>
                  <a:pt x="14317" y="5268"/>
                </a:cubicBezTo>
                <a:cubicBezTo>
                  <a:pt x="14415" y="5244"/>
                  <a:pt x="16171" y="5097"/>
                  <a:pt x="16244" y="5049"/>
                </a:cubicBezTo>
                <a:cubicBezTo>
                  <a:pt x="16317" y="5146"/>
                  <a:pt x="16391" y="5268"/>
                  <a:pt x="16415" y="5293"/>
                </a:cubicBezTo>
                <a:cubicBezTo>
                  <a:pt x="16366" y="5171"/>
                  <a:pt x="16293" y="5049"/>
                  <a:pt x="16195" y="4927"/>
                </a:cubicBezTo>
                <a:lnTo>
                  <a:pt x="16122" y="4951"/>
                </a:lnTo>
                <a:cubicBezTo>
                  <a:pt x="15952" y="4707"/>
                  <a:pt x="16122" y="4878"/>
                  <a:pt x="15952" y="4634"/>
                </a:cubicBezTo>
                <a:cubicBezTo>
                  <a:pt x="15956" y="4629"/>
                  <a:pt x="15962" y="4627"/>
                  <a:pt x="15968" y="4627"/>
                </a:cubicBezTo>
                <a:cubicBezTo>
                  <a:pt x="16028" y="4627"/>
                  <a:pt x="16161" y="4823"/>
                  <a:pt x="16293" y="5000"/>
                </a:cubicBezTo>
                <a:cubicBezTo>
                  <a:pt x="16171" y="4829"/>
                  <a:pt x="16073" y="4634"/>
                  <a:pt x="15976" y="4585"/>
                </a:cubicBezTo>
                <a:cubicBezTo>
                  <a:pt x="15878" y="4390"/>
                  <a:pt x="16049" y="4585"/>
                  <a:pt x="15927" y="4341"/>
                </a:cubicBezTo>
                <a:cubicBezTo>
                  <a:pt x="15781" y="4195"/>
                  <a:pt x="15659" y="4049"/>
                  <a:pt x="15561" y="3878"/>
                </a:cubicBezTo>
                <a:cubicBezTo>
                  <a:pt x="15342" y="3439"/>
                  <a:pt x="15098" y="3293"/>
                  <a:pt x="14903" y="2878"/>
                </a:cubicBezTo>
                <a:lnTo>
                  <a:pt x="14903" y="2878"/>
                </a:lnTo>
                <a:lnTo>
                  <a:pt x="14927" y="2927"/>
                </a:lnTo>
                <a:cubicBezTo>
                  <a:pt x="14882" y="2791"/>
                  <a:pt x="14689" y="2570"/>
                  <a:pt x="14564" y="2325"/>
                </a:cubicBezTo>
                <a:lnTo>
                  <a:pt x="14564" y="2325"/>
                </a:lnTo>
                <a:cubicBezTo>
                  <a:pt x="14571" y="2347"/>
                  <a:pt x="14571" y="2363"/>
                  <a:pt x="14562" y="2363"/>
                </a:cubicBezTo>
                <a:cubicBezTo>
                  <a:pt x="14552" y="2363"/>
                  <a:pt x="14528" y="2338"/>
                  <a:pt x="14488" y="2268"/>
                </a:cubicBezTo>
                <a:cubicBezTo>
                  <a:pt x="14147" y="1732"/>
                  <a:pt x="13903" y="1390"/>
                  <a:pt x="13659" y="951"/>
                </a:cubicBezTo>
                <a:lnTo>
                  <a:pt x="13391" y="659"/>
                </a:lnTo>
                <a:lnTo>
                  <a:pt x="130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258"/>
          <p:cNvSpPr/>
          <p:nvPr/>
        </p:nvSpPr>
        <p:spPr>
          <a:xfrm rot="-8386458">
            <a:off x="8748161" y="4004642"/>
            <a:ext cx="377433" cy="314520"/>
          </a:xfrm>
          <a:custGeom>
            <a:avLst/>
            <a:gdLst/>
            <a:ahLst/>
            <a:cxnLst/>
            <a:rect l="l" t="t" r="r" b="b"/>
            <a:pathLst>
              <a:path w="15952" h="13293" extrusionOk="0">
                <a:moveTo>
                  <a:pt x="1965" y="4136"/>
                </a:moveTo>
                <a:cubicBezTo>
                  <a:pt x="1969" y="4136"/>
                  <a:pt x="1973" y="4139"/>
                  <a:pt x="1976" y="4147"/>
                </a:cubicBezTo>
                <a:lnTo>
                  <a:pt x="1853" y="4285"/>
                </a:lnTo>
                <a:lnTo>
                  <a:pt x="1853" y="4285"/>
                </a:lnTo>
                <a:cubicBezTo>
                  <a:pt x="1921" y="4199"/>
                  <a:pt x="1947" y="4136"/>
                  <a:pt x="1965" y="4136"/>
                </a:cubicBezTo>
                <a:close/>
                <a:moveTo>
                  <a:pt x="4077" y="7219"/>
                </a:moveTo>
                <a:lnTo>
                  <a:pt x="4077" y="7219"/>
                </a:lnTo>
                <a:cubicBezTo>
                  <a:pt x="4076" y="7219"/>
                  <a:pt x="4075" y="7219"/>
                  <a:pt x="4074" y="7220"/>
                </a:cubicBezTo>
                <a:cubicBezTo>
                  <a:pt x="4076" y="7220"/>
                  <a:pt x="4077" y="7219"/>
                  <a:pt x="4077" y="7219"/>
                </a:cubicBezTo>
                <a:close/>
                <a:moveTo>
                  <a:pt x="10333" y="9981"/>
                </a:moveTo>
                <a:lnTo>
                  <a:pt x="10293" y="10000"/>
                </a:lnTo>
                <a:cubicBezTo>
                  <a:pt x="10305" y="10000"/>
                  <a:pt x="10318" y="9993"/>
                  <a:pt x="10333" y="9981"/>
                </a:cubicBezTo>
                <a:close/>
                <a:moveTo>
                  <a:pt x="3928" y="0"/>
                </a:moveTo>
                <a:lnTo>
                  <a:pt x="3684" y="195"/>
                </a:lnTo>
                <a:lnTo>
                  <a:pt x="3708" y="122"/>
                </a:lnTo>
                <a:lnTo>
                  <a:pt x="3708" y="122"/>
                </a:lnTo>
                <a:cubicBezTo>
                  <a:pt x="3464" y="293"/>
                  <a:pt x="3171" y="537"/>
                  <a:pt x="2879" y="756"/>
                </a:cubicBezTo>
                <a:cubicBezTo>
                  <a:pt x="2732" y="854"/>
                  <a:pt x="2586" y="976"/>
                  <a:pt x="2464" y="1098"/>
                </a:cubicBezTo>
                <a:lnTo>
                  <a:pt x="2147" y="1366"/>
                </a:lnTo>
                <a:cubicBezTo>
                  <a:pt x="2074" y="1464"/>
                  <a:pt x="1976" y="1537"/>
                  <a:pt x="1879" y="1610"/>
                </a:cubicBezTo>
                <a:cubicBezTo>
                  <a:pt x="1757" y="1708"/>
                  <a:pt x="1806" y="1683"/>
                  <a:pt x="1757" y="1732"/>
                </a:cubicBezTo>
                <a:lnTo>
                  <a:pt x="1659" y="1830"/>
                </a:lnTo>
                <a:cubicBezTo>
                  <a:pt x="1513" y="1951"/>
                  <a:pt x="1367" y="2098"/>
                  <a:pt x="1220" y="2244"/>
                </a:cubicBezTo>
                <a:cubicBezTo>
                  <a:pt x="1074" y="2390"/>
                  <a:pt x="952" y="2561"/>
                  <a:pt x="806" y="2732"/>
                </a:cubicBezTo>
                <a:cubicBezTo>
                  <a:pt x="684" y="2903"/>
                  <a:pt x="562" y="3073"/>
                  <a:pt x="440" y="3269"/>
                </a:cubicBezTo>
                <a:lnTo>
                  <a:pt x="391" y="3317"/>
                </a:lnTo>
                <a:cubicBezTo>
                  <a:pt x="342" y="3366"/>
                  <a:pt x="293" y="3415"/>
                  <a:pt x="245" y="3464"/>
                </a:cubicBezTo>
                <a:lnTo>
                  <a:pt x="50" y="3659"/>
                </a:lnTo>
                <a:lnTo>
                  <a:pt x="1" y="3732"/>
                </a:lnTo>
                <a:cubicBezTo>
                  <a:pt x="50" y="3829"/>
                  <a:pt x="98" y="3903"/>
                  <a:pt x="147" y="3976"/>
                </a:cubicBezTo>
                <a:cubicBezTo>
                  <a:pt x="269" y="4122"/>
                  <a:pt x="391" y="4268"/>
                  <a:pt x="537" y="4390"/>
                </a:cubicBezTo>
                <a:cubicBezTo>
                  <a:pt x="731" y="4539"/>
                  <a:pt x="970" y="4661"/>
                  <a:pt x="1210" y="4661"/>
                </a:cubicBezTo>
                <a:cubicBezTo>
                  <a:pt x="1363" y="4661"/>
                  <a:pt x="1517" y="4611"/>
                  <a:pt x="1659" y="4488"/>
                </a:cubicBezTo>
                <a:lnTo>
                  <a:pt x="1684" y="4537"/>
                </a:lnTo>
                <a:cubicBezTo>
                  <a:pt x="1684" y="4537"/>
                  <a:pt x="1781" y="4366"/>
                  <a:pt x="1781" y="4366"/>
                </a:cubicBezTo>
                <a:cubicBezTo>
                  <a:pt x="1794" y="4351"/>
                  <a:pt x="1806" y="4338"/>
                  <a:pt x="1816" y="4327"/>
                </a:cubicBezTo>
                <a:lnTo>
                  <a:pt x="1816" y="4327"/>
                </a:lnTo>
                <a:lnTo>
                  <a:pt x="1781" y="4366"/>
                </a:lnTo>
                <a:cubicBezTo>
                  <a:pt x="1801" y="4346"/>
                  <a:pt x="1819" y="4327"/>
                  <a:pt x="1835" y="4308"/>
                </a:cubicBezTo>
                <a:lnTo>
                  <a:pt x="1835" y="4308"/>
                </a:lnTo>
                <a:cubicBezTo>
                  <a:pt x="1850" y="4293"/>
                  <a:pt x="1860" y="4287"/>
                  <a:pt x="1865" y="4287"/>
                </a:cubicBezTo>
                <a:cubicBezTo>
                  <a:pt x="1883" y="4287"/>
                  <a:pt x="1846" y="4367"/>
                  <a:pt x="1830" y="4415"/>
                </a:cubicBezTo>
                <a:cubicBezTo>
                  <a:pt x="1879" y="4366"/>
                  <a:pt x="1928" y="4293"/>
                  <a:pt x="2001" y="4244"/>
                </a:cubicBezTo>
                <a:cubicBezTo>
                  <a:pt x="2001" y="4229"/>
                  <a:pt x="1996" y="4223"/>
                  <a:pt x="1989" y="4223"/>
                </a:cubicBezTo>
                <a:cubicBezTo>
                  <a:pt x="1973" y="4223"/>
                  <a:pt x="1944" y="4252"/>
                  <a:pt x="1928" y="4268"/>
                </a:cubicBezTo>
                <a:cubicBezTo>
                  <a:pt x="2001" y="4147"/>
                  <a:pt x="2074" y="4025"/>
                  <a:pt x="2147" y="3903"/>
                </a:cubicBezTo>
                <a:cubicBezTo>
                  <a:pt x="2205" y="3836"/>
                  <a:pt x="2228" y="3825"/>
                  <a:pt x="2246" y="3825"/>
                </a:cubicBezTo>
                <a:cubicBezTo>
                  <a:pt x="2254" y="3825"/>
                  <a:pt x="2261" y="3827"/>
                  <a:pt x="2270" y="3827"/>
                </a:cubicBezTo>
                <a:cubicBezTo>
                  <a:pt x="2290" y="3827"/>
                  <a:pt x="2318" y="3815"/>
                  <a:pt x="2391" y="3732"/>
                </a:cubicBezTo>
                <a:cubicBezTo>
                  <a:pt x="2562" y="3537"/>
                  <a:pt x="2684" y="3390"/>
                  <a:pt x="2830" y="3244"/>
                </a:cubicBezTo>
                <a:lnTo>
                  <a:pt x="3074" y="3000"/>
                </a:lnTo>
                <a:lnTo>
                  <a:pt x="3123" y="2951"/>
                </a:lnTo>
                <a:lnTo>
                  <a:pt x="3147" y="2951"/>
                </a:lnTo>
                <a:cubicBezTo>
                  <a:pt x="3171" y="2927"/>
                  <a:pt x="3196" y="2903"/>
                  <a:pt x="3245" y="2903"/>
                </a:cubicBezTo>
                <a:lnTo>
                  <a:pt x="3293" y="2903"/>
                </a:lnTo>
                <a:cubicBezTo>
                  <a:pt x="3293" y="2903"/>
                  <a:pt x="3293" y="2927"/>
                  <a:pt x="3293" y="2927"/>
                </a:cubicBezTo>
                <a:cubicBezTo>
                  <a:pt x="3269" y="2951"/>
                  <a:pt x="3269" y="2951"/>
                  <a:pt x="3269" y="2976"/>
                </a:cubicBezTo>
                <a:cubicBezTo>
                  <a:pt x="3245" y="3000"/>
                  <a:pt x="3220" y="3025"/>
                  <a:pt x="3196" y="3025"/>
                </a:cubicBezTo>
                <a:lnTo>
                  <a:pt x="3220" y="3025"/>
                </a:lnTo>
                <a:lnTo>
                  <a:pt x="3220" y="3122"/>
                </a:lnTo>
                <a:cubicBezTo>
                  <a:pt x="3220" y="3269"/>
                  <a:pt x="3196" y="3439"/>
                  <a:pt x="3196" y="3586"/>
                </a:cubicBezTo>
                <a:lnTo>
                  <a:pt x="3196" y="3829"/>
                </a:lnTo>
                <a:lnTo>
                  <a:pt x="3196" y="4122"/>
                </a:lnTo>
                <a:lnTo>
                  <a:pt x="3196" y="4903"/>
                </a:lnTo>
                <a:cubicBezTo>
                  <a:pt x="3171" y="5268"/>
                  <a:pt x="3220" y="5561"/>
                  <a:pt x="3196" y="5586"/>
                </a:cubicBezTo>
                <a:lnTo>
                  <a:pt x="3293" y="5586"/>
                </a:lnTo>
                <a:cubicBezTo>
                  <a:pt x="3318" y="5756"/>
                  <a:pt x="3318" y="5951"/>
                  <a:pt x="3293" y="6122"/>
                </a:cubicBezTo>
                <a:cubicBezTo>
                  <a:pt x="3269" y="6171"/>
                  <a:pt x="3269" y="6220"/>
                  <a:pt x="3293" y="6268"/>
                </a:cubicBezTo>
                <a:lnTo>
                  <a:pt x="3293" y="6415"/>
                </a:lnTo>
                <a:cubicBezTo>
                  <a:pt x="3293" y="6464"/>
                  <a:pt x="3318" y="6537"/>
                  <a:pt x="3318" y="6610"/>
                </a:cubicBezTo>
                <a:cubicBezTo>
                  <a:pt x="3415" y="6756"/>
                  <a:pt x="3464" y="6927"/>
                  <a:pt x="3489" y="7122"/>
                </a:cubicBezTo>
                <a:lnTo>
                  <a:pt x="3781" y="7171"/>
                </a:lnTo>
                <a:lnTo>
                  <a:pt x="3952" y="7171"/>
                </a:lnTo>
                <a:cubicBezTo>
                  <a:pt x="3952" y="7171"/>
                  <a:pt x="4076" y="7212"/>
                  <a:pt x="4077" y="7219"/>
                </a:cubicBezTo>
                <a:lnTo>
                  <a:pt x="4077" y="7219"/>
                </a:lnTo>
                <a:cubicBezTo>
                  <a:pt x="4097" y="7212"/>
                  <a:pt x="4120" y="7210"/>
                  <a:pt x="4144" y="7210"/>
                </a:cubicBezTo>
                <a:cubicBezTo>
                  <a:pt x="4204" y="7210"/>
                  <a:pt x="4273" y="7227"/>
                  <a:pt x="4342" y="7244"/>
                </a:cubicBezTo>
                <a:cubicBezTo>
                  <a:pt x="4391" y="7244"/>
                  <a:pt x="4318" y="7244"/>
                  <a:pt x="4293" y="7220"/>
                </a:cubicBezTo>
                <a:lnTo>
                  <a:pt x="4293" y="7220"/>
                </a:lnTo>
                <a:lnTo>
                  <a:pt x="4415" y="7244"/>
                </a:lnTo>
                <a:lnTo>
                  <a:pt x="4464" y="7244"/>
                </a:lnTo>
                <a:cubicBezTo>
                  <a:pt x="4489" y="7244"/>
                  <a:pt x="4489" y="7268"/>
                  <a:pt x="4464" y="7268"/>
                </a:cubicBezTo>
                <a:lnTo>
                  <a:pt x="4513" y="7268"/>
                </a:lnTo>
                <a:cubicBezTo>
                  <a:pt x="4635" y="7268"/>
                  <a:pt x="4830" y="7268"/>
                  <a:pt x="5610" y="7342"/>
                </a:cubicBezTo>
                <a:lnTo>
                  <a:pt x="5806" y="7025"/>
                </a:lnTo>
                <a:lnTo>
                  <a:pt x="5903" y="6878"/>
                </a:lnTo>
                <a:cubicBezTo>
                  <a:pt x="5928" y="6829"/>
                  <a:pt x="5952" y="6781"/>
                  <a:pt x="6001" y="6732"/>
                </a:cubicBezTo>
                <a:lnTo>
                  <a:pt x="6391" y="6317"/>
                </a:lnTo>
                <a:cubicBezTo>
                  <a:pt x="6464" y="6244"/>
                  <a:pt x="6537" y="6171"/>
                  <a:pt x="6586" y="6098"/>
                </a:cubicBezTo>
                <a:lnTo>
                  <a:pt x="6806" y="5927"/>
                </a:lnTo>
                <a:lnTo>
                  <a:pt x="6927" y="5829"/>
                </a:lnTo>
                <a:lnTo>
                  <a:pt x="6976" y="5805"/>
                </a:lnTo>
                <a:lnTo>
                  <a:pt x="7074" y="5732"/>
                </a:lnTo>
                <a:cubicBezTo>
                  <a:pt x="7342" y="5537"/>
                  <a:pt x="7610" y="5342"/>
                  <a:pt x="7903" y="5195"/>
                </a:cubicBezTo>
                <a:cubicBezTo>
                  <a:pt x="8025" y="5098"/>
                  <a:pt x="8171" y="5025"/>
                  <a:pt x="8293" y="4951"/>
                </a:cubicBezTo>
                <a:lnTo>
                  <a:pt x="8342" y="4951"/>
                </a:lnTo>
                <a:lnTo>
                  <a:pt x="8342" y="4854"/>
                </a:lnTo>
                <a:cubicBezTo>
                  <a:pt x="8342" y="4825"/>
                  <a:pt x="8346" y="4819"/>
                  <a:pt x="8352" y="4819"/>
                </a:cubicBezTo>
                <a:cubicBezTo>
                  <a:pt x="8356" y="4819"/>
                  <a:pt x="8363" y="4823"/>
                  <a:pt x="8370" y="4823"/>
                </a:cubicBezTo>
                <a:cubicBezTo>
                  <a:pt x="8376" y="4823"/>
                  <a:pt x="8384" y="4820"/>
                  <a:pt x="8391" y="4805"/>
                </a:cubicBezTo>
                <a:lnTo>
                  <a:pt x="8391" y="4878"/>
                </a:lnTo>
                <a:cubicBezTo>
                  <a:pt x="8391" y="4878"/>
                  <a:pt x="8391" y="4878"/>
                  <a:pt x="8366" y="4927"/>
                </a:cubicBezTo>
                <a:lnTo>
                  <a:pt x="8366" y="4927"/>
                </a:lnTo>
                <a:lnTo>
                  <a:pt x="8391" y="4903"/>
                </a:lnTo>
                <a:cubicBezTo>
                  <a:pt x="8405" y="4895"/>
                  <a:pt x="8413" y="4893"/>
                  <a:pt x="8417" y="4893"/>
                </a:cubicBezTo>
                <a:cubicBezTo>
                  <a:pt x="8425" y="4893"/>
                  <a:pt x="8408" y="4910"/>
                  <a:pt x="8391" y="4927"/>
                </a:cubicBezTo>
                <a:lnTo>
                  <a:pt x="8440" y="4927"/>
                </a:lnTo>
                <a:cubicBezTo>
                  <a:pt x="8464" y="4927"/>
                  <a:pt x="8464" y="4951"/>
                  <a:pt x="8440" y="4976"/>
                </a:cubicBezTo>
                <a:lnTo>
                  <a:pt x="8464" y="4976"/>
                </a:lnTo>
                <a:cubicBezTo>
                  <a:pt x="8464" y="5000"/>
                  <a:pt x="8464" y="5049"/>
                  <a:pt x="8464" y="5098"/>
                </a:cubicBezTo>
                <a:cubicBezTo>
                  <a:pt x="8464" y="5171"/>
                  <a:pt x="8464" y="5244"/>
                  <a:pt x="8415" y="5293"/>
                </a:cubicBezTo>
                <a:cubicBezTo>
                  <a:pt x="8415" y="5399"/>
                  <a:pt x="8342" y="5706"/>
                  <a:pt x="8386" y="5706"/>
                </a:cubicBezTo>
                <a:cubicBezTo>
                  <a:pt x="8393" y="5706"/>
                  <a:pt x="8402" y="5699"/>
                  <a:pt x="8415" y="5683"/>
                </a:cubicBezTo>
                <a:lnTo>
                  <a:pt x="8415" y="5683"/>
                </a:lnTo>
                <a:cubicBezTo>
                  <a:pt x="8378" y="5739"/>
                  <a:pt x="8327" y="5951"/>
                  <a:pt x="8304" y="5951"/>
                </a:cubicBezTo>
                <a:cubicBezTo>
                  <a:pt x="8297" y="5951"/>
                  <a:pt x="8293" y="5930"/>
                  <a:pt x="8293" y="5878"/>
                </a:cubicBezTo>
                <a:cubicBezTo>
                  <a:pt x="8269" y="5976"/>
                  <a:pt x="8245" y="6098"/>
                  <a:pt x="8245" y="6195"/>
                </a:cubicBezTo>
                <a:lnTo>
                  <a:pt x="8293" y="6049"/>
                </a:lnTo>
                <a:lnTo>
                  <a:pt x="8293" y="6049"/>
                </a:lnTo>
                <a:cubicBezTo>
                  <a:pt x="8196" y="6342"/>
                  <a:pt x="8147" y="6659"/>
                  <a:pt x="8098" y="6951"/>
                </a:cubicBezTo>
                <a:lnTo>
                  <a:pt x="8171" y="6805"/>
                </a:lnTo>
                <a:lnTo>
                  <a:pt x="8171" y="6805"/>
                </a:lnTo>
                <a:cubicBezTo>
                  <a:pt x="8147" y="7000"/>
                  <a:pt x="8074" y="7195"/>
                  <a:pt x="7976" y="7366"/>
                </a:cubicBezTo>
                <a:lnTo>
                  <a:pt x="8025" y="7098"/>
                </a:lnTo>
                <a:lnTo>
                  <a:pt x="8025" y="7098"/>
                </a:lnTo>
                <a:cubicBezTo>
                  <a:pt x="8001" y="7195"/>
                  <a:pt x="7976" y="7293"/>
                  <a:pt x="7952" y="7390"/>
                </a:cubicBezTo>
                <a:cubicBezTo>
                  <a:pt x="7927" y="7561"/>
                  <a:pt x="7903" y="7707"/>
                  <a:pt x="7879" y="7854"/>
                </a:cubicBezTo>
                <a:cubicBezTo>
                  <a:pt x="7806" y="8146"/>
                  <a:pt x="7781" y="8439"/>
                  <a:pt x="7757" y="8732"/>
                </a:cubicBezTo>
                <a:lnTo>
                  <a:pt x="7781" y="8512"/>
                </a:lnTo>
                <a:lnTo>
                  <a:pt x="7781" y="8512"/>
                </a:lnTo>
                <a:cubicBezTo>
                  <a:pt x="7781" y="8683"/>
                  <a:pt x="7732" y="8976"/>
                  <a:pt x="7684" y="9366"/>
                </a:cubicBezTo>
                <a:cubicBezTo>
                  <a:pt x="7830" y="9512"/>
                  <a:pt x="7903" y="9585"/>
                  <a:pt x="8001" y="9707"/>
                </a:cubicBezTo>
                <a:cubicBezTo>
                  <a:pt x="8098" y="9805"/>
                  <a:pt x="8196" y="9927"/>
                  <a:pt x="8269" y="10049"/>
                </a:cubicBezTo>
                <a:cubicBezTo>
                  <a:pt x="8391" y="10122"/>
                  <a:pt x="8537" y="10171"/>
                  <a:pt x="8659" y="10244"/>
                </a:cubicBezTo>
                <a:lnTo>
                  <a:pt x="8854" y="10342"/>
                </a:lnTo>
                <a:lnTo>
                  <a:pt x="9049" y="10415"/>
                </a:lnTo>
                <a:cubicBezTo>
                  <a:pt x="9488" y="10268"/>
                  <a:pt x="9927" y="10098"/>
                  <a:pt x="10366" y="9902"/>
                </a:cubicBezTo>
                <a:lnTo>
                  <a:pt x="10366" y="9902"/>
                </a:lnTo>
                <a:lnTo>
                  <a:pt x="10220" y="9927"/>
                </a:lnTo>
                <a:lnTo>
                  <a:pt x="10074" y="9951"/>
                </a:lnTo>
                <a:lnTo>
                  <a:pt x="10074" y="9951"/>
                </a:lnTo>
                <a:lnTo>
                  <a:pt x="10147" y="9902"/>
                </a:lnTo>
                <a:cubicBezTo>
                  <a:pt x="10220" y="9878"/>
                  <a:pt x="10269" y="9854"/>
                  <a:pt x="10342" y="9829"/>
                </a:cubicBezTo>
                <a:lnTo>
                  <a:pt x="10582" y="9685"/>
                </a:lnTo>
                <a:lnTo>
                  <a:pt x="10582" y="9685"/>
                </a:lnTo>
                <a:cubicBezTo>
                  <a:pt x="10537" y="9716"/>
                  <a:pt x="10414" y="9918"/>
                  <a:pt x="10333" y="9981"/>
                </a:cubicBezTo>
                <a:lnTo>
                  <a:pt x="10333" y="9981"/>
                </a:lnTo>
                <a:lnTo>
                  <a:pt x="10708" y="9805"/>
                </a:lnTo>
                <a:lnTo>
                  <a:pt x="10976" y="9707"/>
                </a:lnTo>
                <a:lnTo>
                  <a:pt x="11147" y="9610"/>
                </a:lnTo>
                <a:cubicBezTo>
                  <a:pt x="11415" y="9488"/>
                  <a:pt x="11732" y="9317"/>
                  <a:pt x="12074" y="9171"/>
                </a:cubicBezTo>
                <a:lnTo>
                  <a:pt x="12781" y="8805"/>
                </a:lnTo>
                <a:cubicBezTo>
                  <a:pt x="12879" y="8756"/>
                  <a:pt x="13001" y="8707"/>
                  <a:pt x="13074" y="8659"/>
                </a:cubicBezTo>
                <a:cubicBezTo>
                  <a:pt x="13171" y="8610"/>
                  <a:pt x="13244" y="8585"/>
                  <a:pt x="13342" y="8561"/>
                </a:cubicBezTo>
                <a:lnTo>
                  <a:pt x="13415" y="8537"/>
                </a:lnTo>
                <a:lnTo>
                  <a:pt x="13415" y="8537"/>
                </a:lnTo>
                <a:cubicBezTo>
                  <a:pt x="13415" y="8561"/>
                  <a:pt x="13391" y="8585"/>
                  <a:pt x="13391" y="8610"/>
                </a:cubicBezTo>
                <a:cubicBezTo>
                  <a:pt x="13342" y="8683"/>
                  <a:pt x="13269" y="8732"/>
                  <a:pt x="13220" y="8781"/>
                </a:cubicBezTo>
                <a:cubicBezTo>
                  <a:pt x="13220" y="8791"/>
                  <a:pt x="13223" y="8795"/>
                  <a:pt x="13228" y="8795"/>
                </a:cubicBezTo>
                <a:cubicBezTo>
                  <a:pt x="13242" y="8795"/>
                  <a:pt x="13267" y="8766"/>
                  <a:pt x="13273" y="8766"/>
                </a:cubicBezTo>
                <a:cubicBezTo>
                  <a:pt x="13275" y="8766"/>
                  <a:pt x="13274" y="8770"/>
                  <a:pt x="13269" y="8781"/>
                </a:cubicBezTo>
                <a:cubicBezTo>
                  <a:pt x="13244" y="8805"/>
                  <a:pt x="13220" y="8829"/>
                  <a:pt x="13196" y="8829"/>
                </a:cubicBezTo>
                <a:cubicBezTo>
                  <a:pt x="13196" y="8829"/>
                  <a:pt x="13160" y="8883"/>
                  <a:pt x="13180" y="8883"/>
                </a:cubicBezTo>
                <a:cubicBezTo>
                  <a:pt x="13184" y="8883"/>
                  <a:pt x="13189" y="8882"/>
                  <a:pt x="13196" y="8878"/>
                </a:cubicBezTo>
                <a:cubicBezTo>
                  <a:pt x="13220" y="8854"/>
                  <a:pt x="13342" y="8756"/>
                  <a:pt x="13415" y="8683"/>
                </a:cubicBezTo>
                <a:lnTo>
                  <a:pt x="13415" y="8683"/>
                </a:lnTo>
                <a:lnTo>
                  <a:pt x="13366" y="8781"/>
                </a:lnTo>
                <a:lnTo>
                  <a:pt x="13293" y="8829"/>
                </a:lnTo>
                <a:cubicBezTo>
                  <a:pt x="13293" y="8829"/>
                  <a:pt x="13311" y="8823"/>
                  <a:pt x="13333" y="8823"/>
                </a:cubicBezTo>
                <a:cubicBezTo>
                  <a:pt x="13354" y="8823"/>
                  <a:pt x="13379" y="8829"/>
                  <a:pt x="13391" y="8854"/>
                </a:cubicBezTo>
                <a:cubicBezTo>
                  <a:pt x="13391" y="8878"/>
                  <a:pt x="13366" y="8903"/>
                  <a:pt x="13342" y="8927"/>
                </a:cubicBezTo>
                <a:cubicBezTo>
                  <a:pt x="13293" y="9049"/>
                  <a:pt x="13244" y="9146"/>
                  <a:pt x="13220" y="9244"/>
                </a:cubicBezTo>
                <a:lnTo>
                  <a:pt x="12879" y="10024"/>
                </a:lnTo>
                <a:cubicBezTo>
                  <a:pt x="12879" y="9927"/>
                  <a:pt x="12903" y="9829"/>
                  <a:pt x="12927" y="9756"/>
                </a:cubicBezTo>
                <a:lnTo>
                  <a:pt x="12927" y="9756"/>
                </a:lnTo>
                <a:cubicBezTo>
                  <a:pt x="12903" y="9829"/>
                  <a:pt x="12854" y="9927"/>
                  <a:pt x="12805" y="10000"/>
                </a:cubicBezTo>
                <a:cubicBezTo>
                  <a:pt x="12819" y="9983"/>
                  <a:pt x="12827" y="9976"/>
                  <a:pt x="12832" y="9976"/>
                </a:cubicBezTo>
                <a:cubicBezTo>
                  <a:pt x="12857" y="9976"/>
                  <a:pt x="12771" y="10187"/>
                  <a:pt x="12789" y="10187"/>
                </a:cubicBezTo>
                <a:cubicBezTo>
                  <a:pt x="12792" y="10187"/>
                  <a:pt x="12797" y="10182"/>
                  <a:pt x="12805" y="10171"/>
                </a:cubicBezTo>
                <a:lnTo>
                  <a:pt x="12805" y="10171"/>
                </a:lnTo>
                <a:cubicBezTo>
                  <a:pt x="12732" y="10634"/>
                  <a:pt x="12415" y="11122"/>
                  <a:pt x="12318" y="11537"/>
                </a:cubicBezTo>
                <a:cubicBezTo>
                  <a:pt x="12391" y="11610"/>
                  <a:pt x="13488" y="12976"/>
                  <a:pt x="13586" y="13024"/>
                </a:cubicBezTo>
                <a:cubicBezTo>
                  <a:pt x="13570" y="13088"/>
                  <a:pt x="13543" y="13152"/>
                  <a:pt x="13513" y="13209"/>
                </a:cubicBezTo>
                <a:lnTo>
                  <a:pt x="13513" y="13209"/>
                </a:lnTo>
                <a:cubicBezTo>
                  <a:pt x="13568" y="13115"/>
                  <a:pt x="13616" y="13021"/>
                  <a:pt x="13635" y="12927"/>
                </a:cubicBezTo>
                <a:lnTo>
                  <a:pt x="13586" y="12878"/>
                </a:lnTo>
                <a:cubicBezTo>
                  <a:pt x="13683" y="12585"/>
                  <a:pt x="13659" y="12829"/>
                  <a:pt x="13757" y="12561"/>
                </a:cubicBezTo>
                <a:cubicBezTo>
                  <a:pt x="13805" y="12561"/>
                  <a:pt x="13732" y="12805"/>
                  <a:pt x="13635" y="13024"/>
                </a:cubicBezTo>
                <a:cubicBezTo>
                  <a:pt x="13732" y="12878"/>
                  <a:pt x="13781" y="12732"/>
                  <a:pt x="13830" y="12561"/>
                </a:cubicBezTo>
                <a:cubicBezTo>
                  <a:pt x="13869" y="12483"/>
                  <a:pt x="13884" y="12471"/>
                  <a:pt x="13895" y="12471"/>
                </a:cubicBezTo>
                <a:cubicBezTo>
                  <a:pt x="13900" y="12471"/>
                  <a:pt x="13904" y="12473"/>
                  <a:pt x="13908" y="12473"/>
                </a:cubicBezTo>
                <a:cubicBezTo>
                  <a:pt x="13919" y="12473"/>
                  <a:pt x="13934" y="12460"/>
                  <a:pt x="13976" y="12366"/>
                </a:cubicBezTo>
                <a:cubicBezTo>
                  <a:pt x="14025" y="12171"/>
                  <a:pt x="14098" y="12000"/>
                  <a:pt x="14196" y="11805"/>
                </a:cubicBezTo>
                <a:cubicBezTo>
                  <a:pt x="14415" y="11366"/>
                  <a:pt x="14415" y="11098"/>
                  <a:pt x="14635" y="10707"/>
                </a:cubicBezTo>
                <a:lnTo>
                  <a:pt x="14635" y="10756"/>
                </a:lnTo>
                <a:cubicBezTo>
                  <a:pt x="14708" y="10610"/>
                  <a:pt x="14805" y="10317"/>
                  <a:pt x="14927" y="10073"/>
                </a:cubicBezTo>
                <a:lnTo>
                  <a:pt x="14927" y="10073"/>
                </a:lnTo>
                <a:cubicBezTo>
                  <a:pt x="14903" y="10110"/>
                  <a:pt x="14879" y="10140"/>
                  <a:pt x="14866" y="10140"/>
                </a:cubicBezTo>
                <a:cubicBezTo>
                  <a:pt x="14854" y="10140"/>
                  <a:pt x="14854" y="10110"/>
                  <a:pt x="14879" y="10024"/>
                </a:cubicBezTo>
                <a:cubicBezTo>
                  <a:pt x="15171" y="9439"/>
                  <a:pt x="15293" y="9049"/>
                  <a:pt x="15537" y="8610"/>
                </a:cubicBezTo>
                <a:lnTo>
                  <a:pt x="15635" y="8220"/>
                </a:lnTo>
                <a:lnTo>
                  <a:pt x="15952" y="7488"/>
                </a:lnTo>
                <a:lnTo>
                  <a:pt x="15439" y="6829"/>
                </a:lnTo>
                <a:cubicBezTo>
                  <a:pt x="15391" y="6756"/>
                  <a:pt x="15342" y="6683"/>
                  <a:pt x="15269" y="6634"/>
                </a:cubicBezTo>
                <a:lnTo>
                  <a:pt x="15074" y="6439"/>
                </a:lnTo>
                <a:lnTo>
                  <a:pt x="14879" y="6268"/>
                </a:lnTo>
                <a:lnTo>
                  <a:pt x="14561" y="6000"/>
                </a:lnTo>
                <a:lnTo>
                  <a:pt x="14122" y="6146"/>
                </a:lnTo>
                <a:cubicBezTo>
                  <a:pt x="13976" y="6195"/>
                  <a:pt x="13830" y="6244"/>
                  <a:pt x="13683" y="6317"/>
                </a:cubicBezTo>
                <a:lnTo>
                  <a:pt x="12757" y="6707"/>
                </a:lnTo>
                <a:cubicBezTo>
                  <a:pt x="12610" y="6781"/>
                  <a:pt x="12464" y="6854"/>
                  <a:pt x="12318" y="6927"/>
                </a:cubicBezTo>
                <a:lnTo>
                  <a:pt x="11854" y="7146"/>
                </a:lnTo>
                <a:lnTo>
                  <a:pt x="11366" y="7390"/>
                </a:lnTo>
                <a:lnTo>
                  <a:pt x="10610" y="7781"/>
                </a:lnTo>
                <a:cubicBezTo>
                  <a:pt x="10488" y="7829"/>
                  <a:pt x="10391" y="7878"/>
                  <a:pt x="10293" y="7927"/>
                </a:cubicBezTo>
                <a:lnTo>
                  <a:pt x="10196" y="7976"/>
                </a:lnTo>
                <a:cubicBezTo>
                  <a:pt x="10147" y="8000"/>
                  <a:pt x="10098" y="8024"/>
                  <a:pt x="10049" y="8049"/>
                </a:cubicBezTo>
                <a:cubicBezTo>
                  <a:pt x="10025" y="8049"/>
                  <a:pt x="9976" y="8073"/>
                  <a:pt x="9952" y="8073"/>
                </a:cubicBezTo>
                <a:lnTo>
                  <a:pt x="9952" y="7951"/>
                </a:lnTo>
                <a:cubicBezTo>
                  <a:pt x="9952" y="7927"/>
                  <a:pt x="9952" y="7854"/>
                  <a:pt x="9976" y="7805"/>
                </a:cubicBezTo>
                <a:cubicBezTo>
                  <a:pt x="10049" y="7439"/>
                  <a:pt x="10123" y="7098"/>
                  <a:pt x="10196" y="6732"/>
                </a:cubicBezTo>
                <a:cubicBezTo>
                  <a:pt x="10269" y="6390"/>
                  <a:pt x="10342" y="6049"/>
                  <a:pt x="10391" y="5732"/>
                </a:cubicBezTo>
                <a:cubicBezTo>
                  <a:pt x="10415" y="5537"/>
                  <a:pt x="10440" y="5366"/>
                  <a:pt x="10488" y="5195"/>
                </a:cubicBezTo>
                <a:cubicBezTo>
                  <a:pt x="10513" y="4951"/>
                  <a:pt x="10562" y="4708"/>
                  <a:pt x="10562" y="4488"/>
                </a:cubicBezTo>
                <a:cubicBezTo>
                  <a:pt x="10635" y="4147"/>
                  <a:pt x="10684" y="3732"/>
                  <a:pt x="10708" y="3317"/>
                </a:cubicBezTo>
                <a:lnTo>
                  <a:pt x="10610" y="3195"/>
                </a:lnTo>
                <a:lnTo>
                  <a:pt x="10513" y="3098"/>
                </a:lnTo>
                <a:lnTo>
                  <a:pt x="10513" y="3098"/>
                </a:lnTo>
                <a:cubicBezTo>
                  <a:pt x="10564" y="3162"/>
                  <a:pt x="10568" y="3193"/>
                  <a:pt x="10546" y="3193"/>
                </a:cubicBezTo>
                <a:cubicBezTo>
                  <a:pt x="10526" y="3193"/>
                  <a:pt x="10486" y="3168"/>
                  <a:pt x="10440" y="3122"/>
                </a:cubicBezTo>
                <a:cubicBezTo>
                  <a:pt x="10049" y="2659"/>
                  <a:pt x="10171" y="2830"/>
                  <a:pt x="10098" y="2756"/>
                </a:cubicBezTo>
                <a:cubicBezTo>
                  <a:pt x="10098" y="2756"/>
                  <a:pt x="10049" y="2732"/>
                  <a:pt x="10001" y="2683"/>
                </a:cubicBezTo>
                <a:cubicBezTo>
                  <a:pt x="9952" y="2659"/>
                  <a:pt x="9879" y="2634"/>
                  <a:pt x="9757" y="2586"/>
                </a:cubicBezTo>
                <a:cubicBezTo>
                  <a:pt x="9635" y="2512"/>
                  <a:pt x="9537" y="2464"/>
                  <a:pt x="9366" y="2366"/>
                </a:cubicBezTo>
                <a:cubicBezTo>
                  <a:pt x="9171" y="2439"/>
                  <a:pt x="8976" y="2488"/>
                  <a:pt x="8757" y="2561"/>
                </a:cubicBezTo>
                <a:lnTo>
                  <a:pt x="8391" y="2683"/>
                </a:lnTo>
                <a:cubicBezTo>
                  <a:pt x="8269" y="2732"/>
                  <a:pt x="8147" y="2781"/>
                  <a:pt x="8025" y="2830"/>
                </a:cubicBezTo>
                <a:lnTo>
                  <a:pt x="7635" y="3025"/>
                </a:lnTo>
                <a:cubicBezTo>
                  <a:pt x="7562" y="3049"/>
                  <a:pt x="7513" y="3073"/>
                  <a:pt x="7440" y="3098"/>
                </a:cubicBezTo>
                <a:lnTo>
                  <a:pt x="7318" y="3195"/>
                </a:lnTo>
                <a:cubicBezTo>
                  <a:pt x="7147" y="3269"/>
                  <a:pt x="6976" y="3366"/>
                  <a:pt x="6806" y="3464"/>
                </a:cubicBezTo>
                <a:cubicBezTo>
                  <a:pt x="6440" y="3683"/>
                  <a:pt x="6123" y="3903"/>
                  <a:pt x="5806" y="4147"/>
                </a:cubicBezTo>
                <a:lnTo>
                  <a:pt x="5684" y="4220"/>
                </a:lnTo>
                <a:lnTo>
                  <a:pt x="5635" y="4244"/>
                </a:lnTo>
                <a:lnTo>
                  <a:pt x="5586" y="4293"/>
                </a:lnTo>
                <a:cubicBezTo>
                  <a:pt x="5562" y="4317"/>
                  <a:pt x="5537" y="4342"/>
                  <a:pt x="5513" y="4366"/>
                </a:cubicBezTo>
                <a:cubicBezTo>
                  <a:pt x="5440" y="4415"/>
                  <a:pt x="5391" y="4464"/>
                  <a:pt x="5342" y="4512"/>
                </a:cubicBezTo>
                <a:lnTo>
                  <a:pt x="5318" y="4610"/>
                </a:lnTo>
                <a:lnTo>
                  <a:pt x="5318" y="4634"/>
                </a:lnTo>
                <a:cubicBezTo>
                  <a:pt x="5293" y="4610"/>
                  <a:pt x="5293" y="4586"/>
                  <a:pt x="5293" y="4561"/>
                </a:cubicBezTo>
                <a:cubicBezTo>
                  <a:pt x="5269" y="4512"/>
                  <a:pt x="5269" y="4464"/>
                  <a:pt x="5245" y="4415"/>
                </a:cubicBezTo>
                <a:lnTo>
                  <a:pt x="5269" y="4415"/>
                </a:lnTo>
                <a:cubicBezTo>
                  <a:pt x="5245" y="4366"/>
                  <a:pt x="5245" y="4317"/>
                  <a:pt x="5245" y="4244"/>
                </a:cubicBezTo>
                <a:lnTo>
                  <a:pt x="5245" y="4122"/>
                </a:lnTo>
                <a:cubicBezTo>
                  <a:pt x="5245" y="4098"/>
                  <a:pt x="5245" y="4049"/>
                  <a:pt x="5245" y="4049"/>
                </a:cubicBezTo>
                <a:lnTo>
                  <a:pt x="5245" y="4025"/>
                </a:lnTo>
                <a:lnTo>
                  <a:pt x="5245" y="3951"/>
                </a:lnTo>
                <a:lnTo>
                  <a:pt x="5245" y="3805"/>
                </a:lnTo>
                <a:cubicBezTo>
                  <a:pt x="5245" y="3586"/>
                  <a:pt x="5293" y="3390"/>
                  <a:pt x="5293" y="3195"/>
                </a:cubicBezTo>
                <a:cubicBezTo>
                  <a:pt x="5342" y="2830"/>
                  <a:pt x="5367" y="2488"/>
                  <a:pt x="5391" y="2171"/>
                </a:cubicBezTo>
                <a:cubicBezTo>
                  <a:pt x="5440" y="1854"/>
                  <a:pt x="5464" y="1561"/>
                  <a:pt x="5488" y="1317"/>
                </a:cubicBezTo>
                <a:cubicBezTo>
                  <a:pt x="5513" y="1073"/>
                  <a:pt x="5513" y="903"/>
                  <a:pt x="5513" y="756"/>
                </a:cubicBezTo>
                <a:lnTo>
                  <a:pt x="5513" y="756"/>
                </a:lnTo>
                <a:lnTo>
                  <a:pt x="5488" y="903"/>
                </a:lnTo>
                <a:lnTo>
                  <a:pt x="5488" y="781"/>
                </a:lnTo>
                <a:cubicBezTo>
                  <a:pt x="5196" y="537"/>
                  <a:pt x="5220" y="464"/>
                  <a:pt x="5074" y="269"/>
                </a:cubicBezTo>
                <a:cubicBezTo>
                  <a:pt x="5069" y="278"/>
                  <a:pt x="5062" y="282"/>
                  <a:pt x="5051" y="282"/>
                </a:cubicBezTo>
                <a:cubicBezTo>
                  <a:pt x="5006" y="282"/>
                  <a:pt x="4914" y="202"/>
                  <a:pt x="4854" y="122"/>
                </a:cubicBezTo>
                <a:lnTo>
                  <a:pt x="4830" y="73"/>
                </a:lnTo>
                <a:lnTo>
                  <a:pt x="4781" y="73"/>
                </a:lnTo>
                <a:cubicBezTo>
                  <a:pt x="4659" y="49"/>
                  <a:pt x="4562" y="49"/>
                  <a:pt x="4440" y="49"/>
                </a:cubicBezTo>
                <a:lnTo>
                  <a:pt x="4196" y="49"/>
                </a:lnTo>
                <a:lnTo>
                  <a:pt x="3928" y="0"/>
                </a:lnTo>
                <a:close/>
                <a:moveTo>
                  <a:pt x="13513" y="13209"/>
                </a:moveTo>
                <a:cubicBezTo>
                  <a:pt x="13497" y="13237"/>
                  <a:pt x="13481" y="13265"/>
                  <a:pt x="13464" y="13293"/>
                </a:cubicBezTo>
                <a:cubicBezTo>
                  <a:pt x="13481" y="13267"/>
                  <a:pt x="13498" y="13239"/>
                  <a:pt x="13513" y="132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22" name="Google Shape;1222;p258"/>
          <p:cNvGrpSpPr/>
          <p:nvPr/>
        </p:nvGrpSpPr>
        <p:grpSpPr>
          <a:xfrm>
            <a:off x="-222358" y="1017295"/>
            <a:ext cx="572923" cy="720591"/>
            <a:chOff x="632000" y="3011150"/>
            <a:chExt cx="212225" cy="266925"/>
          </a:xfrm>
        </p:grpSpPr>
        <p:sp>
          <p:nvSpPr>
            <p:cNvPr id="1223" name="Google Shape;1223;p258"/>
            <p:cNvSpPr/>
            <p:nvPr/>
          </p:nvSpPr>
          <p:spPr>
            <a:xfrm>
              <a:off x="767375" y="3031875"/>
              <a:ext cx="25" cy="3675"/>
            </a:xfrm>
            <a:custGeom>
              <a:avLst/>
              <a:gdLst/>
              <a:ahLst/>
              <a:cxnLst/>
              <a:rect l="l" t="t" r="r" b="b"/>
              <a:pathLst>
                <a:path w="1" h="147" extrusionOk="0">
                  <a:moveTo>
                    <a:pt x="0" y="147"/>
                  </a:moveTo>
                  <a:lnTo>
                    <a:pt x="0" y="0"/>
                  </a:lnTo>
                  <a:cubicBezTo>
                    <a:pt x="0" y="49"/>
                    <a:pt x="0" y="98"/>
                    <a:pt x="0" y="14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258"/>
            <p:cNvSpPr/>
            <p:nvPr/>
          </p:nvSpPr>
          <p:spPr>
            <a:xfrm>
              <a:off x="701525" y="3033700"/>
              <a:ext cx="25" cy="3075"/>
            </a:xfrm>
            <a:custGeom>
              <a:avLst/>
              <a:gdLst/>
              <a:ahLst/>
              <a:cxnLst/>
              <a:rect l="l" t="t" r="r" b="b"/>
              <a:pathLst>
                <a:path w="1" h="123" extrusionOk="0">
                  <a:moveTo>
                    <a:pt x="0" y="123"/>
                  </a:moveTo>
                  <a:lnTo>
                    <a:pt x="0" y="1"/>
                  </a:lnTo>
                  <a:cubicBezTo>
                    <a:pt x="0" y="49"/>
                    <a:pt x="0" y="74"/>
                    <a:pt x="0" y="1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258"/>
            <p:cNvSpPr/>
            <p:nvPr/>
          </p:nvSpPr>
          <p:spPr>
            <a:xfrm>
              <a:off x="632000" y="3030050"/>
              <a:ext cx="25" cy="1850"/>
            </a:xfrm>
            <a:custGeom>
              <a:avLst/>
              <a:gdLst/>
              <a:ahLst/>
              <a:cxnLst/>
              <a:rect l="l" t="t" r="r" b="b"/>
              <a:pathLst>
                <a:path w="1" h="74" extrusionOk="0">
                  <a:moveTo>
                    <a:pt x="1" y="73"/>
                  </a:moveTo>
                  <a:lnTo>
                    <a:pt x="1" y="0"/>
                  </a:lnTo>
                  <a:cubicBezTo>
                    <a:pt x="1" y="25"/>
                    <a:pt x="1" y="49"/>
                    <a:pt x="1" y="7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258"/>
            <p:cNvSpPr/>
            <p:nvPr/>
          </p:nvSpPr>
          <p:spPr>
            <a:xfrm>
              <a:off x="649075" y="3150175"/>
              <a:ext cx="650" cy="1850"/>
            </a:xfrm>
            <a:custGeom>
              <a:avLst/>
              <a:gdLst/>
              <a:ahLst/>
              <a:cxnLst/>
              <a:rect l="l" t="t" r="r" b="b"/>
              <a:pathLst>
                <a:path w="26" h="74" extrusionOk="0">
                  <a:moveTo>
                    <a:pt x="25" y="0"/>
                  </a:moveTo>
                  <a:cubicBezTo>
                    <a:pt x="1" y="0"/>
                    <a:pt x="1" y="49"/>
                    <a:pt x="1" y="73"/>
                  </a:cubicBezTo>
                  <a:cubicBezTo>
                    <a:pt x="1" y="49"/>
                    <a:pt x="25" y="24"/>
                    <a:pt x="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258"/>
            <p:cNvSpPr/>
            <p:nvPr/>
          </p:nvSpPr>
          <p:spPr>
            <a:xfrm>
              <a:off x="649075" y="3152000"/>
              <a:ext cx="25" cy="25"/>
            </a:xfrm>
            <a:custGeom>
              <a:avLst/>
              <a:gdLst/>
              <a:ahLst/>
              <a:cxnLst/>
              <a:rect l="l" t="t" r="r" b="b"/>
              <a:pathLst>
                <a:path w="1" h="1" extrusionOk="0">
                  <a:moveTo>
                    <a:pt x="1" y="0"/>
                  </a:moveTo>
                  <a:lnTo>
                    <a:pt x="1" y="0"/>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258"/>
            <p:cNvSpPr/>
            <p:nvPr/>
          </p:nvSpPr>
          <p:spPr>
            <a:xfrm>
              <a:off x="646025" y="3144675"/>
              <a:ext cx="48800" cy="52925"/>
            </a:xfrm>
            <a:custGeom>
              <a:avLst/>
              <a:gdLst/>
              <a:ahLst/>
              <a:cxnLst/>
              <a:rect l="l" t="t" r="r" b="b"/>
              <a:pathLst>
                <a:path w="1952" h="2117" extrusionOk="0">
                  <a:moveTo>
                    <a:pt x="1049" y="0"/>
                  </a:moveTo>
                  <a:lnTo>
                    <a:pt x="635" y="98"/>
                  </a:lnTo>
                  <a:cubicBezTo>
                    <a:pt x="586" y="147"/>
                    <a:pt x="562" y="220"/>
                    <a:pt x="537" y="293"/>
                  </a:cubicBezTo>
                  <a:cubicBezTo>
                    <a:pt x="537" y="293"/>
                    <a:pt x="537" y="293"/>
                    <a:pt x="537" y="318"/>
                  </a:cubicBezTo>
                  <a:cubicBezTo>
                    <a:pt x="447" y="287"/>
                    <a:pt x="347" y="267"/>
                    <a:pt x="267" y="267"/>
                  </a:cubicBezTo>
                  <a:cubicBezTo>
                    <a:pt x="217" y="267"/>
                    <a:pt x="175" y="275"/>
                    <a:pt x="147" y="293"/>
                  </a:cubicBezTo>
                  <a:lnTo>
                    <a:pt x="147" y="318"/>
                  </a:lnTo>
                  <a:cubicBezTo>
                    <a:pt x="123" y="342"/>
                    <a:pt x="147" y="366"/>
                    <a:pt x="123" y="366"/>
                  </a:cubicBezTo>
                  <a:cubicBezTo>
                    <a:pt x="123" y="391"/>
                    <a:pt x="123" y="391"/>
                    <a:pt x="123" y="415"/>
                  </a:cubicBezTo>
                  <a:cubicBezTo>
                    <a:pt x="123" y="440"/>
                    <a:pt x="110" y="440"/>
                    <a:pt x="98" y="440"/>
                  </a:cubicBezTo>
                  <a:cubicBezTo>
                    <a:pt x="86" y="440"/>
                    <a:pt x="74" y="440"/>
                    <a:pt x="74" y="464"/>
                  </a:cubicBezTo>
                  <a:cubicBezTo>
                    <a:pt x="25" y="683"/>
                    <a:pt x="1" y="927"/>
                    <a:pt x="1" y="1147"/>
                  </a:cubicBezTo>
                  <a:cubicBezTo>
                    <a:pt x="25" y="1220"/>
                    <a:pt x="25" y="1293"/>
                    <a:pt x="50" y="1366"/>
                  </a:cubicBezTo>
                  <a:cubicBezTo>
                    <a:pt x="50" y="1391"/>
                    <a:pt x="50" y="1391"/>
                    <a:pt x="50" y="1415"/>
                  </a:cubicBezTo>
                  <a:cubicBezTo>
                    <a:pt x="50" y="1415"/>
                    <a:pt x="98" y="1513"/>
                    <a:pt x="147" y="1635"/>
                  </a:cubicBezTo>
                  <a:cubicBezTo>
                    <a:pt x="196" y="1708"/>
                    <a:pt x="245" y="1781"/>
                    <a:pt x="293" y="1854"/>
                  </a:cubicBezTo>
                  <a:lnTo>
                    <a:pt x="318" y="1854"/>
                  </a:lnTo>
                  <a:cubicBezTo>
                    <a:pt x="415" y="1927"/>
                    <a:pt x="318" y="1903"/>
                    <a:pt x="415" y="1976"/>
                  </a:cubicBezTo>
                  <a:cubicBezTo>
                    <a:pt x="440" y="1976"/>
                    <a:pt x="489" y="2000"/>
                    <a:pt x="513" y="2025"/>
                  </a:cubicBezTo>
                  <a:cubicBezTo>
                    <a:pt x="537" y="2049"/>
                    <a:pt x="562" y="2049"/>
                    <a:pt x="610" y="2074"/>
                  </a:cubicBezTo>
                  <a:cubicBezTo>
                    <a:pt x="610" y="2074"/>
                    <a:pt x="659" y="2098"/>
                    <a:pt x="635" y="2098"/>
                  </a:cubicBezTo>
                  <a:cubicBezTo>
                    <a:pt x="635" y="2106"/>
                    <a:pt x="640" y="2109"/>
                    <a:pt x="649" y="2109"/>
                  </a:cubicBezTo>
                  <a:cubicBezTo>
                    <a:pt x="667" y="2109"/>
                    <a:pt x="700" y="2098"/>
                    <a:pt x="732" y="2098"/>
                  </a:cubicBezTo>
                  <a:cubicBezTo>
                    <a:pt x="757" y="2098"/>
                    <a:pt x="732" y="2098"/>
                    <a:pt x="732" y="2074"/>
                  </a:cubicBezTo>
                  <a:lnTo>
                    <a:pt x="806" y="2074"/>
                  </a:lnTo>
                  <a:cubicBezTo>
                    <a:pt x="822" y="2074"/>
                    <a:pt x="827" y="2096"/>
                    <a:pt x="822" y="2103"/>
                  </a:cubicBezTo>
                  <a:lnTo>
                    <a:pt x="822" y="2103"/>
                  </a:lnTo>
                  <a:cubicBezTo>
                    <a:pt x="816" y="2101"/>
                    <a:pt x="811" y="2100"/>
                    <a:pt x="806" y="2098"/>
                  </a:cubicBezTo>
                  <a:lnTo>
                    <a:pt x="806" y="2098"/>
                  </a:lnTo>
                  <a:cubicBezTo>
                    <a:pt x="810" y="2103"/>
                    <a:pt x="814" y="2105"/>
                    <a:pt x="817" y="2105"/>
                  </a:cubicBezTo>
                  <a:cubicBezTo>
                    <a:pt x="819" y="2105"/>
                    <a:pt x="821" y="2104"/>
                    <a:pt x="822" y="2103"/>
                  </a:cubicBezTo>
                  <a:lnTo>
                    <a:pt x="822" y="2103"/>
                  </a:lnTo>
                  <a:cubicBezTo>
                    <a:pt x="854" y="2112"/>
                    <a:pt x="891" y="2116"/>
                    <a:pt x="928" y="2116"/>
                  </a:cubicBezTo>
                  <a:cubicBezTo>
                    <a:pt x="970" y="2116"/>
                    <a:pt x="1013" y="2110"/>
                    <a:pt x="1049" y="2098"/>
                  </a:cubicBezTo>
                  <a:cubicBezTo>
                    <a:pt x="1171" y="2074"/>
                    <a:pt x="1269" y="2049"/>
                    <a:pt x="1367" y="2000"/>
                  </a:cubicBezTo>
                  <a:cubicBezTo>
                    <a:pt x="1537" y="1903"/>
                    <a:pt x="1684" y="1781"/>
                    <a:pt x="1781" y="1610"/>
                  </a:cubicBezTo>
                  <a:cubicBezTo>
                    <a:pt x="1757" y="1610"/>
                    <a:pt x="1732" y="1683"/>
                    <a:pt x="1708" y="1683"/>
                  </a:cubicBezTo>
                  <a:cubicBezTo>
                    <a:pt x="1708" y="1635"/>
                    <a:pt x="1757" y="1635"/>
                    <a:pt x="1757" y="1586"/>
                  </a:cubicBezTo>
                  <a:cubicBezTo>
                    <a:pt x="1757" y="1561"/>
                    <a:pt x="1806" y="1513"/>
                    <a:pt x="1854" y="1513"/>
                  </a:cubicBezTo>
                  <a:lnTo>
                    <a:pt x="1854" y="1488"/>
                  </a:lnTo>
                  <a:lnTo>
                    <a:pt x="1879" y="1464"/>
                  </a:lnTo>
                  <a:cubicBezTo>
                    <a:pt x="1903" y="1366"/>
                    <a:pt x="1903" y="1342"/>
                    <a:pt x="1928" y="1342"/>
                  </a:cubicBezTo>
                  <a:cubicBezTo>
                    <a:pt x="1928" y="1293"/>
                    <a:pt x="1952" y="1269"/>
                    <a:pt x="1952" y="1220"/>
                  </a:cubicBezTo>
                  <a:cubicBezTo>
                    <a:pt x="1952" y="1147"/>
                    <a:pt x="1952" y="1074"/>
                    <a:pt x="1952" y="1000"/>
                  </a:cubicBezTo>
                  <a:cubicBezTo>
                    <a:pt x="1952" y="1000"/>
                    <a:pt x="1952" y="1011"/>
                    <a:pt x="1945" y="1011"/>
                  </a:cubicBezTo>
                  <a:cubicBezTo>
                    <a:pt x="1941" y="1011"/>
                    <a:pt x="1936" y="1009"/>
                    <a:pt x="1928" y="1000"/>
                  </a:cubicBezTo>
                  <a:cubicBezTo>
                    <a:pt x="1903" y="976"/>
                    <a:pt x="1903" y="927"/>
                    <a:pt x="1928" y="903"/>
                  </a:cubicBezTo>
                  <a:cubicBezTo>
                    <a:pt x="1949" y="903"/>
                    <a:pt x="1913" y="826"/>
                    <a:pt x="1888" y="826"/>
                  </a:cubicBezTo>
                  <a:cubicBezTo>
                    <a:pt x="1884" y="826"/>
                    <a:pt x="1881" y="827"/>
                    <a:pt x="1879" y="830"/>
                  </a:cubicBezTo>
                  <a:cubicBezTo>
                    <a:pt x="1879" y="830"/>
                    <a:pt x="1879" y="767"/>
                    <a:pt x="1891" y="767"/>
                  </a:cubicBezTo>
                  <a:cubicBezTo>
                    <a:pt x="1894" y="767"/>
                    <a:pt x="1898" y="771"/>
                    <a:pt x="1903" y="781"/>
                  </a:cubicBezTo>
                  <a:cubicBezTo>
                    <a:pt x="1903" y="757"/>
                    <a:pt x="1879" y="732"/>
                    <a:pt x="1879" y="732"/>
                  </a:cubicBezTo>
                  <a:lnTo>
                    <a:pt x="1879" y="781"/>
                  </a:lnTo>
                  <a:cubicBezTo>
                    <a:pt x="1830" y="683"/>
                    <a:pt x="1830" y="635"/>
                    <a:pt x="1806" y="610"/>
                  </a:cubicBezTo>
                  <a:lnTo>
                    <a:pt x="1806" y="635"/>
                  </a:lnTo>
                  <a:cubicBezTo>
                    <a:pt x="1781" y="586"/>
                    <a:pt x="1757" y="561"/>
                    <a:pt x="1757" y="537"/>
                  </a:cubicBezTo>
                  <a:lnTo>
                    <a:pt x="1757" y="537"/>
                  </a:lnTo>
                  <a:lnTo>
                    <a:pt x="1806" y="561"/>
                  </a:lnTo>
                  <a:cubicBezTo>
                    <a:pt x="1757" y="513"/>
                    <a:pt x="1732" y="464"/>
                    <a:pt x="1684" y="415"/>
                  </a:cubicBezTo>
                  <a:lnTo>
                    <a:pt x="1684" y="440"/>
                  </a:lnTo>
                  <a:cubicBezTo>
                    <a:pt x="1635" y="415"/>
                    <a:pt x="1562" y="318"/>
                    <a:pt x="1464" y="269"/>
                  </a:cubicBezTo>
                  <a:cubicBezTo>
                    <a:pt x="1391" y="196"/>
                    <a:pt x="1318" y="171"/>
                    <a:pt x="1245" y="147"/>
                  </a:cubicBezTo>
                  <a:lnTo>
                    <a:pt x="1245" y="171"/>
                  </a:lnTo>
                  <a:lnTo>
                    <a:pt x="1196" y="147"/>
                  </a:lnTo>
                  <a:cubicBezTo>
                    <a:pt x="1196" y="147"/>
                    <a:pt x="1245" y="122"/>
                    <a:pt x="1245" y="122"/>
                  </a:cubicBezTo>
                  <a:cubicBezTo>
                    <a:pt x="1245" y="122"/>
                    <a:pt x="1147" y="49"/>
                    <a:pt x="10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258"/>
            <p:cNvSpPr/>
            <p:nvPr/>
          </p:nvSpPr>
          <p:spPr>
            <a:xfrm>
              <a:off x="798475" y="3083700"/>
              <a:ext cx="45750" cy="48200"/>
            </a:xfrm>
            <a:custGeom>
              <a:avLst/>
              <a:gdLst/>
              <a:ahLst/>
              <a:cxnLst/>
              <a:rect l="l" t="t" r="r" b="b"/>
              <a:pathLst>
                <a:path w="1830" h="1928" extrusionOk="0">
                  <a:moveTo>
                    <a:pt x="927" y="1"/>
                  </a:moveTo>
                  <a:lnTo>
                    <a:pt x="512" y="25"/>
                  </a:lnTo>
                  <a:lnTo>
                    <a:pt x="439" y="98"/>
                  </a:lnTo>
                  <a:lnTo>
                    <a:pt x="390" y="98"/>
                  </a:lnTo>
                  <a:cubicBezTo>
                    <a:pt x="366" y="98"/>
                    <a:pt x="342" y="122"/>
                    <a:pt x="317" y="122"/>
                  </a:cubicBezTo>
                  <a:lnTo>
                    <a:pt x="244" y="171"/>
                  </a:lnTo>
                  <a:cubicBezTo>
                    <a:pt x="206" y="190"/>
                    <a:pt x="182" y="210"/>
                    <a:pt x="162" y="229"/>
                  </a:cubicBezTo>
                  <a:lnTo>
                    <a:pt x="162" y="229"/>
                  </a:lnTo>
                  <a:cubicBezTo>
                    <a:pt x="165" y="226"/>
                    <a:pt x="168" y="223"/>
                    <a:pt x="171" y="220"/>
                  </a:cubicBezTo>
                  <a:lnTo>
                    <a:pt x="171" y="220"/>
                  </a:lnTo>
                  <a:lnTo>
                    <a:pt x="146" y="244"/>
                  </a:lnTo>
                  <a:cubicBezTo>
                    <a:pt x="152" y="239"/>
                    <a:pt x="157" y="234"/>
                    <a:pt x="162" y="229"/>
                  </a:cubicBezTo>
                  <a:lnTo>
                    <a:pt x="162" y="229"/>
                  </a:lnTo>
                  <a:cubicBezTo>
                    <a:pt x="96" y="299"/>
                    <a:pt x="72" y="369"/>
                    <a:pt x="49" y="440"/>
                  </a:cubicBezTo>
                  <a:cubicBezTo>
                    <a:pt x="49" y="464"/>
                    <a:pt x="25" y="488"/>
                    <a:pt x="0" y="513"/>
                  </a:cubicBezTo>
                  <a:lnTo>
                    <a:pt x="0" y="561"/>
                  </a:lnTo>
                  <a:lnTo>
                    <a:pt x="0" y="610"/>
                  </a:lnTo>
                  <a:cubicBezTo>
                    <a:pt x="0" y="610"/>
                    <a:pt x="49" y="635"/>
                    <a:pt x="49" y="683"/>
                  </a:cubicBezTo>
                  <a:cubicBezTo>
                    <a:pt x="73" y="708"/>
                    <a:pt x="73" y="732"/>
                    <a:pt x="98" y="757"/>
                  </a:cubicBezTo>
                  <a:cubicBezTo>
                    <a:pt x="73" y="903"/>
                    <a:pt x="98" y="1049"/>
                    <a:pt x="146" y="1196"/>
                  </a:cubicBezTo>
                  <a:cubicBezTo>
                    <a:pt x="171" y="1342"/>
                    <a:pt x="244" y="1464"/>
                    <a:pt x="317" y="1561"/>
                  </a:cubicBezTo>
                  <a:cubicBezTo>
                    <a:pt x="415" y="1708"/>
                    <a:pt x="561" y="1830"/>
                    <a:pt x="707" y="1927"/>
                  </a:cubicBezTo>
                  <a:lnTo>
                    <a:pt x="1146" y="1927"/>
                  </a:lnTo>
                  <a:cubicBezTo>
                    <a:pt x="1244" y="1854"/>
                    <a:pt x="1317" y="1781"/>
                    <a:pt x="1390" y="1732"/>
                  </a:cubicBezTo>
                  <a:cubicBezTo>
                    <a:pt x="1464" y="1708"/>
                    <a:pt x="1512" y="1659"/>
                    <a:pt x="1561" y="1586"/>
                  </a:cubicBezTo>
                  <a:lnTo>
                    <a:pt x="1561" y="1586"/>
                  </a:lnTo>
                  <a:cubicBezTo>
                    <a:pt x="1553" y="1594"/>
                    <a:pt x="1548" y="1597"/>
                    <a:pt x="1545" y="1597"/>
                  </a:cubicBezTo>
                  <a:cubicBezTo>
                    <a:pt x="1539" y="1597"/>
                    <a:pt x="1545" y="1586"/>
                    <a:pt x="1561" y="1586"/>
                  </a:cubicBezTo>
                  <a:cubicBezTo>
                    <a:pt x="1585" y="1561"/>
                    <a:pt x="1634" y="1513"/>
                    <a:pt x="1634" y="1513"/>
                  </a:cubicBezTo>
                  <a:cubicBezTo>
                    <a:pt x="1634" y="1513"/>
                    <a:pt x="1634" y="1513"/>
                    <a:pt x="1683" y="1415"/>
                  </a:cubicBezTo>
                  <a:cubicBezTo>
                    <a:pt x="1707" y="1391"/>
                    <a:pt x="1707" y="1342"/>
                    <a:pt x="1732" y="1318"/>
                  </a:cubicBezTo>
                  <a:cubicBezTo>
                    <a:pt x="1756" y="1269"/>
                    <a:pt x="1781" y="1196"/>
                    <a:pt x="1805" y="1147"/>
                  </a:cubicBezTo>
                  <a:cubicBezTo>
                    <a:pt x="1829" y="1001"/>
                    <a:pt x="1829" y="854"/>
                    <a:pt x="1781" y="708"/>
                  </a:cubicBezTo>
                  <a:cubicBezTo>
                    <a:pt x="1707" y="586"/>
                    <a:pt x="1634" y="464"/>
                    <a:pt x="1512" y="366"/>
                  </a:cubicBezTo>
                  <a:cubicBezTo>
                    <a:pt x="1464" y="342"/>
                    <a:pt x="1415" y="318"/>
                    <a:pt x="1390" y="269"/>
                  </a:cubicBezTo>
                  <a:lnTo>
                    <a:pt x="1317" y="220"/>
                  </a:lnTo>
                  <a:lnTo>
                    <a:pt x="1244" y="220"/>
                  </a:lnTo>
                  <a:cubicBezTo>
                    <a:pt x="1220" y="171"/>
                    <a:pt x="1195" y="147"/>
                    <a:pt x="1171" y="122"/>
                  </a:cubicBezTo>
                  <a:lnTo>
                    <a:pt x="1122" y="98"/>
                  </a:lnTo>
                  <a:cubicBezTo>
                    <a:pt x="1049" y="49"/>
                    <a:pt x="1000" y="25"/>
                    <a:pt x="9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258"/>
            <p:cNvSpPr/>
            <p:nvPr/>
          </p:nvSpPr>
          <p:spPr>
            <a:xfrm>
              <a:off x="802125" y="3090400"/>
              <a:ext cx="25" cy="25"/>
            </a:xfrm>
            <a:custGeom>
              <a:avLst/>
              <a:gdLst/>
              <a:ahLst/>
              <a:cxnLst/>
              <a:rect l="l" t="t" r="r" b="b"/>
              <a:pathLst>
                <a:path w="1" h="1" extrusionOk="0">
                  <a:moveTo>
                    <a:pt x="0" y="1"/>
                  </a:moveTo>
                  <a:lnTo>
                    <a:pt x="0" y="1"/>
                  </a:lnTo>
                  <a:cubicBezTo>
                    <a:pt x="0" y="1"/>
                    <a:pt x="0" y="1"/>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258"/>
            <p:cNvSpPr/>
            <p:nvPr/>
          </p:nvSpPr>
          <p:spPr>
            <a:xfrm>
              <a:off x="713700" y="3105650"/>
              <a:ext cx="50025" cy="51850"/>
            </a:xfrm>
            <a:custGeom>
              <a:avLst/>
              <a:gdLst/>
              <a:ahLst/>
              <a:cxnLst/>
              <a:rect l="l" t="t" r="r" b="b"/>
              <a:pathLst>
                <a:path w="2001" h="2074" extrusionOk="0">
                  <a:moveTo>
                    <a:pt x="1001" y="1"/>
                  </a:moveTo>
                  <a:cubicBezTo>
                    <a:pt x="928" y="25"/>
                    <a:pt x="879" y="25"/>
                    <a:pt x="830" y="49"/>
                  </a:cubicBezTo>
                  <a:lnTo>
                    <a:pt x="684" y="123"/>
                  </a:lnTo>
                  <a:lnTo>
                    <a:pt x="660" y="123"/>
                  </a:lnTo>
                  <a:cubicBezTo>
                    <a:pt x="538" y="123"/>
                    <a:pt x="416" y="147"/>
                    <a:pt x="318" y="220"/>
                  </a:cubicBezTo>
                  <a:cubicBezTo>
                    <a:pt x="220" y="269"/>
                    <a:pt x="147" y="366"/>
                    <a:pt x="99" y="464"/>
                  </a:cubicBezTo>
                  <a:cubicBezTo>
                    <a:pt x="50" y="537"/>
                    <a:pt x="50" y="610"/>
                    <a:pt x="25" y="683"/>
                  </a:cubicBezTo>
                  <a:lnTo>
                    <a:pt x="25" y="659"/>
                  </a:lnTo>
                  <a:cubicBezTo>
                    <a:pt x="25" y="805"/>
                    <a:pt x="1" y="781"/>
                    <a:pt x="25" y="903"/>
                  </a:cubicBezTo>
                  <a:cubicBezTo>
                    <a:pt x="50" y="903"/>
                    <a:pt x="99" y="1025"/>
                    <a:pt x="123" y="1049"/>
                  </a:cubicBezTo>
                  <a:lnTo>
                    <a:pt x="196" y="1196"/>
                  </a:lnTo>
                  <a:cubicBezTo>
                    <a:pt x="220" y="1244"/>
                    <a:pt x="245" y="1293"/>
                    <a:pt x="245" y="1318"/>
                  </a:cubicBezTo>
                  <a:cubicBezTo>
                    <a:pt x="294" y="1391"/>
                    <a:pt x="367" y="1488"/>
                    <a:pt x="391" y="1537"/>
                  </a:cubicBezTo>
                  <a:cubicBezTo>
                    <a:pt x="440" y="1659"/>
                    <a:pt x="513" y="1781"/>
                    <a:pt x="586" y="1879"/>
                  </a:cubicBezTo>
                  <a:lnTo>
                    <a:pt x="586" y="2001"/>
                  </a:lnTo>
                  <a:cubicBezTo>
                    <a:pt x="660" y="1976"/>
                    <a:pt x="708" y="1927"/>
                    <a:pt x="757" y="1903"/>
                  </a:cubicBezTo>
                  <a:cubicBezTo>
                    <a:pt x="903" y="2025"/>
                    <a:pt x="1099" y="2074"/>
                    <a:pt x="1294" y="2074"/>
                  </a:cubicBezTo>
                  <a:cubicBezTo>
                    <a:pt x="1440" y="2049"/>
                    <a:pt x="1611" y="1976"/>
                    <a:pt x="1708" y="1854"/>
                  </a:cubicBezTo>
                  <a:lnTo>
                    <a:pt x="1830" y="1757"/>
                  </a:lnTo>
                  <a:lnTo>
                    <a:pt x="1928" y="1635"/>
                  </a:lnTo>
                  <a:lnTo>
                    <a:pt x="1928" y="1635"/>
                  </a:lnTo>
                  <a:cubicBezTo>
                    <a:pt x="1909" y="1653"/>
                    <a:pt x="1898" y="1661"/>
                    <a:pt x="1893" y="1661"/>
                  </a:cubicBezTo>
                  <a:cubicBezTo>
                    <a:pt x="1886" y="1661"/>
                    <a:pt x="1898" y="1640"/>
                    <a:pt x="1928" y="1610"/>
                  </a:cubicBezTo>
                  <a:cubicBezTo>
                    <a:pt x="1977" y="1513"/>
                    <a:pt x="1977" y="1488"/>
                    <a:pt x="1977" y="1488"/>
                  </a:cubicBezTo>
                  <a:lnTo>
                    <a:pt x="1977" y="1488"/>
                  </a:lnTo>
                  <a:cubicBezTo>
                    <a:pt x="1977" y="1488"/>
                    <a:pt x="1975" y="1490"/>
                    <a:pt x="1973" y="1490"/>
                  </a:cubicBezTo>
                  <a:cubicBezTo>
                    <a:pt x="1967" y="1490"/>
                    <a:pt x="1958" y="1476"/>
                    <a:pt x="1977" y="1366"/>
                  </a:cubicBezTo>
                  <a:cubicBezTo>
                    <a:pt x="2001" y="1244"/>
                    <a:pt x="2001" y="1122"/>
                    <a:pt x="1977" y="1001"/>
                  </a:cubicBezTo>
                  <a:cubicBezTo>
                    <a:pt x="1928" y="854"/>
                    <a:pt x="1855" y="732"/>
                    <a:pt x="1757" y="610"/>
                  </a:cubicBezTo>
                  <a:cubicBezTo>
                    <a:pt x="1757" y="562"/>
                    <a:pt x="1733" y="513"/>
                    <a:pt x="1708" y="464"/>
                  </a:cubicBezTo>
                  <a:lnTo>
                    <a:pt x="1659" y="391"/>
                  </a:lnTo>
                  <a:cubicBezTo>
                    <a:pt x="1659" y="391"/>
                    <a:pt x="1659" y="366"/>
                    <a:pt x="1635" y="342"/>
                  </a:cubicBezTo>
                  <a:cubicBezTo>
                    <a:pt x="1635" y="318"/>
                    <a:pt x="1611" y="293"/>
                    <a:pt x="1586" y="269"/>
                  </a:cubicBezTo>
                  <a:cubicBezTo>
                    <a:pt x="1586" y="244"/>
                    <a:pt x="1562" y="220"/>
                    <a:pt x="1562" y="220"/>
                  </a:cubicBezTo>
                  <a:cubicBezTo>
                    <a:pt x="1538" y="196"/>
                    <a:pt x="1513" y="171"/>
                    <a:pt x="1513" y="171"/>
                  </a:cubicBezTo>
                  <a:cubicBezTo>
                    <a:pt x="1464" y="123"/>
                    <a:pt x="1416" y="98"/>
                    <a:pt x="1367" y="74"/>
                  </a:cubicBezTo>
                  <a:cubicBezTo>
                    <a:pt x="1318" y="49"/>
                    <a:pt x="1245" y="25"/>
                    <a:pt x="11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258"/>
            <p:cNvSpPr/>
            <p:nvPr/>
          </p:nvSpPr>
          <p:spPr>
            <a:xfrm>
              <a:off x="790550" y="3185225"/>
              <a:ext cx="48175" cy="56225"/>
            </a:xfrm>
            <a:custGeom>
              <a:avLst/>
              <a:gdLst/>
              <a:ahLst/>
              <a:cxnLst/>
              <a:rect l="l" t="t" r="r" b="b"/>
              <a:pathLst>
                <a:path w="1927" h="2249" extrusionOk="0">
                  <a:moveTo>
                    <a:pt x="829" y="988"/>
                  </a:moveTo>
                  <a:cubicBezTo>
                    <a:pt x="829" y="988"/>
                    <a:pt x="829" y="1013"/>
                    <a:pt x="854" y="1013"/>
                  </a:cubicBezTo>
                  <a:cubicBezTo>
                    <a:pt x="854" y="1037"/>
                    <a:pt x="854" y="1037"/>
                    <a:pt x="829" y="1037"/>
                  </a:cubicBezTo>
                  <a:cubicBezTo>
                    <a:pt x="805" y="1037"/>
                    <a:pt x="829" y="1013"/>
                    <a:pt x="829" y="988"/>
                  </a:cubicBezTo>
                  <a:close/>
                  <a:moveTo>
                    <a:pt x="735" y="0"/>
                  </a:moveTo>
                  <a:cubicBezTo>
                    <a:pt x="665" y="0"/>
                    <a:pt x="598" y="13"/>
                    <a:pt x="537" y="37"/>
                  </a:cubicBezTo>
                  <a:cubicBezTo>
                    <a:pt x="366" y="135"/>
                    <a:pt x="220" y="281"/>
                    <a:pt x="171" y="452"/>
                  </a:cubicBezTo>
                  <a:lnTo>
                    <a:pt x="171" y="427"/>
                  </a:lnTo>
                  <a:cubicBezTo>
                    <a:pt x="122" y="500"/>
                    <a:pt x="98" y="598"/>
                    <a:pt x="73" y="671"/>
                  </a:cubicBezTo>
                  <a:cubicBezTo>
                    <a:pt x="73" y="720"/>
                    <a:pt x="49" y="769"/>
                    <a:pt x="49" y="817"/>
                  </a:cubicBezTo>
                  <a:cubicBezTo>
                    <a:pt x="49" y="866"/>
                    <a:pt x="49" y="939"/>
                    <a:pt x="24" y="988"/>
                  </a:cubicBezTo>
                  <a:cubicBezTo>
                    <a:pt x="0" y="1159"/>
                    <a:pt x="24" y="1354"/>
                    <a:pt x="73" y="1525"/>
                  </a:cubicBezTo>
                  <a:lnTo>
                    <a:pt x="73" y="1500"/>
                  </a:lnTo>
                  <a:cubicBezTo>
                    <a:pt x="98" y="1574"/>
                    <a:pt x="122" y="1671"/>
                    <a:pt x="122" y="1744"/>
                  </a:cubicBezTo>
                  <a:cubicBezTo>
                    <a:pt x="124" y="1742"/>
                    <a:pt x="127" y="1741"/>
                    <a:pt x="130" y="1741"/>
                  </a:cubicBezTo>
                  <a:cubicBezTo>
                    <a:pt x="159" y="1741"/>
                    <a:pt x="222" y="1844"/>
                    <a:pt x="244" y="1866"/>
                  </a:cubicBezTo>
                  <a:cubicBezTo>
                    <a:pt x="293" y="1915"/>
                    <a:pt x="342" y="1964"/>
                    <a:pt x="390" y="1988"/>
                  </a:cubicBezTo>
                  <a:cubicBezTo>
                    <a:pt x="439" y="2037"/>
                    <a:pt x="488" y="2086"/>
                    <a:pt x="561" y="2110"/>
                  </a:cubicBezTo>
                  <a:cubicBezTo>
                    <a:pt x="634" y="2159"/>
                    <a:pt x="683" y="2183"/>
                    <a:pt x="756" y="2208"/>
                  </a:cubicBezTo>
                  <a:lnTo>
                    <a:pt x="854" y="2232"/>
                  </a:lnTo>
                  <a:lnTo>
                    <a:pt x="927" y="2232"/>
                  </a:lnTo>
                  <a:cubicBezTo>
                    <a:pt x="1008" y="2242"/>
                    <a:pt x="1089" y="2248"/>
                    <a:pt x="1169" y="2248"/>
                  </a:cubicBezTo>
                  <a:cubicBezTo>
                    <a:pt x="1284" y="2248"/>
                    <a:pt x="1398" y="2236"/>
                    <a:pt x="1512" y="2208"/>
                  </a:cubicBezTo>
                  <a:lnTo>
                    <a:pt x="1659" y="2208"/>
                  </a:lnTo>
                  <a:cubicBezTo>
                    <a:pt x="1659" y="2086"/>
                    <a:pt x="1659" y="1988"/>
                    <a:pt x="1634" y="1891"/>
                  </a:cubicBezTo>
                  <a:lnTo>
                    <a:pt x="1634" y="1842"/>
                  </a:lnTo>
                  <a:cubicBezTo>
                    <a:pt x="1707" y="1793"/>
                    <a:pt x="1756" y="1720"/>
                    <a:pt x="1805" y="1622"/>
                  </a:cubicBezTo>
                  <a:cubicBezTo>
                    <a:pt x="1854" y="1549"/>
                    <a:pt x="1902" y="1427"/>
                    <a:pt x="1927" y="1330"/>
                  </a:cubicBezTo>
                  <a:lnTo>
                    <a:pt x="1927" y="1330"/>
                  </a:lnTo>
                  <a:cubicBezTo>
                    <a:pt x="1917" y="1350"/>
                    <a:pt x="1911" y="1358"/>
                    <a:pt x="1907" y="1358"/>
                  </a:cubicBezTo>
                  <a:cubicBezTo>
                    <a:pt x="1902" y="1358"/>
                    <a:pt x="1902" y="1344"/>
                    <a:pt x="1902" y="1330"/>
                  </a:cubicBezTo>
                  <a:cubicBezTo>
                    <a:pt x="1927" y="1183"/>
                    <a:pt x="1902" y="1183"/>
                    <a:pt x="1902" y="1183"/>
                  </a:cubicBezTo>
                  <a:cubicBezTo>
                    <a:pt x="1902" y="1159"/>
                    <a:pt x="1902" y="1183"/>
                    <a:pt x="1878" y="1013"/>
                  </a:cubicBezTo>
                  <a:cubicBezTo>
                    <a:pt x="1805" y="744"/>
                    <a:pt x="1659" y="500"/>
                    <a:pt x="1439" y="305"/>
                  </a:cubicBezTo>
                  <a:lnTo>
                    <a:pt x="1342" y="232"/>
                  </a:lnTo>
                  <a:lnTo>
                    <a:pt x="1220" y="159"/>
                  </a:lnTo>
                  <a:cubicBezTo>
                    <a:pt x="1171" y="135"/>
                    <a:pt x="1146" y="110"/>
                    <a:pt x="1098" y="86"/>
                  </a:cubicBezTo>
                  <a:cubicBezTo>
                    <a:pt x="1049" y="61"/>
                    <a:pt x="1000" y="37"/>
                    <a:pt x="951" y="37"/>
                  </a:cubicBezTo>
                  <a:cubicBezTo>
                    <a:pt x="878" y="13"/>
                    <a:pt x="805" y="0"/>
                    <a:pt x="7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258"/>
            <p:cNvSpPr/>
            <p:nvPr/>
          </p:nvSpPr>
          <p:spPr>
            <a:xfrm>
              <a:off x="716750" y="3227600"/>
              <a:ext cx="47600" cy="50475"/>
            </a:xfrm>
            <a:custGeom>
              <a:avLst/>
              <a:gdLst/>
              <a:ahLst/>
              <a:cxnLst/>
              <a:rect l="l" t="t" r="r" b="b"/>
              <a:pathLst>
                <a:path w="1904" h="2019" extrusionOk="0">
                  <a:moveTo>
                    <a:pt x="611" y="0"/>
                  </a:moveTo>
                  <a:cubicBezTo>
                    <a:pt x="613" y="3"/>
                    <a:pt x="616" y="6"/>
                    <a:pt x="619" y="9"/>
                  </a:cubicBezTo>
                  <a:lnTo>
                    <a:pt x="619" y="9"/>
                  </a:lnTo>
                  <a:lnTo>
                    <a:pt x="635" y="0"/>
                  </a:lnTo>
                  <a:close/>
                  <a:moveTo>
                    <a:pt x="619" y="9"/>
                  </a:moveTo>
                  <a:lnTo>
                    <a:pt x="123" y="269"/>
                  </a:lnTo>
                  <a:cubicBezTo>
                    <a:pt x="123" y="318"/>
                    <a:pt x="123" y="366"/>
                    <a:pt x="123" y="415"/>
                  </a:cubicBezTo>
                  <a:lnTo>
                    <a:pt x="123" y="683"/>
                  </a:lnTo>
                  <a:cubicBezTo>
                    <a:pt x="123" y="708"/>
                    <a:pt x="123" y="708"/>
                    <a:pt x="123" y="732"/>
                  </a:cubicBezTo>
                  <a:cubicBezTo>
                    <a:pt x="123" y="732"/>
                    <a:pt x="98" y="732"/>
                    <a:pt x="98" y="757"/>
                  </a:cubicBezTo>
                  <a:cubicBezTo>
                    <a:pt x="74" y="830"/>
                    <a:pt x="50" y="879"/>
                    <a:pt x="25" y="952"/>
                  </a:cubicBezTo>
                  <a:cubicBezTo>
                    <a:pt x="25" y="1000"/>
                    <a:pt x="1" y="1049"/>
                    <a:pt x="1" y="1074"/>
                  </a:cubicBezTo>
                  <a:cubicBezTo>
                    <a:pt x="1" y="1147"/>
                    <a:pt x="1" y="1196"/>
                    <a:pt x="1" y="1244"/>
                  </a:cubicBezTo>
                  <a:cubicBezTo>
                    <a:pt x="1" y="1464"/>
                    <a:pt x="98" y="1659"/>
                    <a:pt x="245" y="1805"/>
                  </a:cubicBezTo>
                  <a:cubicBezTo>
                    <a:pt x="318" y="1878"/>
                    <a:pt x="416" y="1952"/>
                    <a:pt x="538" y="1976"/>
                  </a:cubicBezTo>
                  <a:cubicBezTo>
                    <a:pt x="562" y="1976"/>
                    <a:pt x="562" y="2000"/>
                    <a:pt x="586" y="2000"/>
                  </a:cubicBezTo>
                  <a:cubicBezTo>
                    <a:pt x="635" y="2013"/>
                    <a:pt x="690" y="2019"/>
                    <a:pt x="745" y="2019"/>
                  </a:cubicBezTo>
                  <a:cubicBezTo>
                    <a:pt x="800" y="2019"/>
                    <a:pt x="855" y="2013"/>
                    <a:pt x="903" y="2000"/>
                  </a:cubicBezTo>
                  <a:cubicBezTo>
                    <a:pt x="1001" y="2000"/>
                    <a:pt x="1123" y="1976"/>
                    <a:pt x="1220" y="1952"/>
                  </a:cubicBezTo>
                  <a:lnTo>
                    <a:pt x="1220" y="1927"/>
                  </a:lnTo>
                  <a:cubicBezTo>
                    <a:pt x="1256" y="1909"/>
                    <a:pt x="1269" y="1905"/>
                    <a:pt x="1276" y="1905"/>
                  </a:cubicBezTo>
                  <a:cubicBezTo>
                    <a:pt x="1283" y="1905"/>
                    <a:pt x="1283" y="1910"/>
                    <a:pt x="1298" y="1910"/>
                  </a:cubicBezTo>
                  <a:cubicBezTo>
                    <a:pt x="1307" y="1910"/>
                    <a:pt x="1320" y="1908"/>
                    <a:pt x="1342" y="1903"/>
                  </a:cubicBezTo>
                  <a:cubicBezTo>
                    <a:pt x="1342" y="1830"/>
                    <a:pt x="1489" y="1830"/>
                    <a:pt x="1489" y="1781"/>
                  </a:cubicBezTo>
                  <a:cubicBezTo>
                    <a:pt x="1489" y="1781"/>
                    <a:pt x="1537" y="1757"/>
                    <a:pt x="1537" y="1757"/>
                  </a:cubicBezTo>
                  <a:cubicBezTo>
                    <a:pt x="1537" y="1760"/>
                    <a:pt x="1538" y="1761"/>
                    <a:pt x="1540" y="1761"/>
                  </a:cubicBezTo>
                  <a:cubicBezTo>
                    <a:pt x="1551" y="1761"/>
                    <a:pt x="1590" y="1704"/>
                    <a:pt x="1611" y="1683"/>
                  </a:cubicBezTo>
                  <a:cubicBezTo>
                    <a:pt x="1619" y="1675"/>
                    <a:pt x="1621" y="1673"/>
                    <a:pt x="1621" y="1673"/>
                  </a:cubicBezTo>
                  <a:cubicBezTo>
                    <a:pt x="1619" y="1673"/>
                    <a:pt x="1603" y="1683"/>
                    <a:pt x="1586" y="1683"/>
                  </a:cubicBezTo>
                  <a:lnTo>
                    <a:pt x="1635" y="1635"/>
                  </a:lnTo>
                  <a:cubicBezTo>
                    <a:pt x="1647" y="1622"/>
                    <a:pt x="1659" y="1616"/>
                    <a:pt x="1666" y="1616"/>
                  </a:cubicBezTo>
                  <a:cubicBezTo>
                    <a:pt x="1672" y="1616"/>
                    <a:pt x="1672" y="1622"/>
                    <a:pt x="1659" y="1635"/>
                  </a:cubicBezTo>
                  <a:cubicBezTo>
                    <a:pt x="1733" y="1561"/>
                    <a:pt x="1781" y="1464"/>
                    <a:pt x="1830" y="1366"/>
                  </a:cubicBezTo>
                  <a:cubicBezTo>
                    <a:pt x="1879" y="1244"/>
                    <a:pt x="1903" y="1074"/>
                    <a:pt x="1879" y="927"/>
                  </a:cubicBezTo>
                  <a:cubicBezTo>
                    <a:pt x="1855" y="781"/>
                    <a:pt x="1781" y="635"/>
                    <a:pt x="1684" y="513"/>
                  </a:cubicBezTo>
                  <a:cubicBezTo>
                    <a:pt x="1611" y="464"/>
                    <a:pt x="1537" y="415"/>
                    <a:pt x="1464" y="366"/>
                  </a:cubicBezTo>
                  <a:lnTo>
                    <a:pt x="1464" y="366"/>
                  </a:lnTo>
                  <a:cubicBezTo>
                    <a:pt x="1464" y="415"/>
                    <a:pt x="1513" y="439"/>
                    <a:pt x="1513" y="464"/>
                  </a:cubicBezTo>
                  <a:cubicBezTo>
                    <a:pt x="1489" y="439"/>
                    <a:pt x="1464" y="415"/>
                    <a:pt x="1440" y="415"/>
                  </a:cubicBezTo>
                  <a:cubicBezTo>
                    <a:pt x="1416" y="415"/>
                    <a:pt x="1367" y="342"/>
                    <a:pt x="1367" y="293"/>
                  </a:cubicBezTo>
                  <a:lnTo>
                    <a:pt x="1342" y="293"/>
                  </a:lnTo>
                  <a:lnTo>
                    <a:pt x="1342" y="269"/>
                  </a:lnTo>
                  <a:cubicBezTo>
                    <a:pt x="1294" y="244"/>
                    <a:pt x="1220" y="220"/>
                    <a:pt x="1172" y="171"/>
                  </a:cubicBezTo>
                  <a:cubicBezTo>
                    <a:pt x="1098" y="147"/>
                    <a:pt x="1050" y="147"/>
                    <a:pt x="1001" y="122"/>
                  </a:cubicBezTo>
                  <a:cubicBezTo>
                    <a:pt x="996" y="118"/>
                    <a:pt x="994" y="116"/>
                    <a:pt x="994" y="116"/>
                  </a:cubicBezTo>
                  <a:lnTo>
                    <a:pt x="994" y="116"/>
                  </a:lnTo>
                  <a:cubicBezTo>
                    <a:pt x="993" y="116"/>
                    <a:pt x="1020" y="147"/>
                    <a:pt x="1001" y="147"/>
                  </a:cubicBezTo>
                  <a:cubicBezTo>
                    <a:pt x="977" y="147"/>
                    <a:pt x="952" y="147"/>
                    <a:pt x="952" y="122"/>
                  </a:cubicBezTo>
                  <a:cubicBezTo>
                    <a:pt x="952" y="98"/>
                    <a:pt x="928" y="86"/>
                    <a:pt x="906" y="86"/>
                  </a:cubicBezTo>
                  <a:cubicBezTo>
                    <a:pt x="888" y="86"/>
                    <a:pt x="872" y="95"/>
                    <a:pt x="876" y="113"/>
                  </a:cubicBezTo>
                  <a:lnTo>
                    <a:pt x="876" y="113"/>
                  </a:lnTo>
                  <a:cubicBezTo>
                    <a:pt x="862" y="92"/>
                    <a:pt x="812" y="74"/>
                    <a:pt x="855" y="74"/>
                  </a:cubicBezTo>
                  <a:cubicBezTo>
                    <a:pt x="830" y="74"/>
                    <a:pt x="806" y="49"/>
                    <a:pt x="806" y="49"/>
                  </a:cubicBezTo>
                  <a:lnTo>
                    <a:pt x="806" y="49"/>
                  </a:lnTo>
                  <a:lnTo>
                    <a:pt x="830" y="74"/>
                  </a:lnTo>
                  <a:cubicBezTo>
                    <a:pt x="757" y="49"/>
                    <a:pt x="733" y="25"/>
                    <a:pt x="684" y="25"/>
                  </a:cubicBezTo>
                  <a:lnTo>
                    <a:pt x="708" y="49"/>
                  </a:lnTo>
                  <a:cubicBezTo>
                    <a:pt x="665" y="49"/>
                    <a:pt x="641" y="30"/>
                    <a:pt x="619" y="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258"/>
            <p:cNvSpPr/>
            <p:nvPr/>
          </p:nvSpPr>
          <p:spPr>
            <a:xfrm>
              <a:off x="646025" y="3015400"/>
              <a:ext cx="40875" cy="49050"/>
            </a:xfrm>
            <a:custGeom>
              <a:avLst/>
              <a:gdLst/>
              <a:ahLst/>
              <a:cxnLst/>
              <a:rect l="l" t="t" r="r" b="b"/>
              <a:pathLst>
                <a:path w="1635" h="1962" extrusionOk="0">
                  <a:moveTo>
                    <a:pt x="659" y="1"/>
                  </a:moveTo>
                  <a:cubicBezTo>
                    <a:pt x="513" y="25"/>
                    <a:pt x="367" y="123"/>
                    <a:pt x="269" y="220"/>
                  </a:cubicBezTo>
                  <a:cubicBezTo>
                    <a:pt x="196" y="294"/>
                    <a:pt x="147" y="367"/>
                    <a:pt x="98" y="464"/>
                  </a:cubicBezTo>
                  <a:cubicBezTo>
                    <a:pt x="50" y="586"/>
                    <a:pt x="25" y="684"/>
                    <a:pt x="25" y="806"/>
                  </a:cubicBezTo>
                  <a:cubicBezTo>
                    <a:pt x="1" y="879"/>
                    <a:pt x="1" y="952"/>
                    <a:pt x="25" y="1001"/>
                  </a:cubicBezTo>
                  <a:cubicBezTo>
                    <a:pt x="25" y="1147"/>
                    <a:pt x="74" y="1294"/>
                    <a:pt x="147" y="1415"/>
                  </a:cubicBezTo>
                  <a:cubicBezTo>
                    <a:pt x="220" y="1562"/>
                    <a:pt x="318" y="1684"/>
                    <a:pt x="464" y="1781"/>
                  </a:cubicBezTo>
                  <a:cubicBezTo>
                    <a:pt x="562" y="1879"/>
                    <a:pt x="708" y="1952"/>
                    <a:pt x="830" y="1952"/>
                  </a:cubicBezTo>
                  <a:cubicBezTo>
                    <a:pt x="860" y="1958"/>
                    <a:pt x="891" y="1961"/>
                    <a:pt x="921" y="1961"/>
                  </a:cubicBezTo>
                  <a:cubicBezTo>
                    <a:pt x="1011" y="1961"/>
                    <a:pt x="1098" y="1934"/>
                    <a:pt x="1171" y="1879"/>
                  </a:cubicBezTo>
                  <a:cubicBezTo>
                    <a:pt x="1245" y="1879"/>
                    <a:pt x="1293" y="1830"/>
                    <a:pt x="1342" y="1781"/>
                  </a:cubicBezTo>
                  <a:cubicBezTo>
                    <a:pt x="1318" y="1781"/>
                    <a:pt x="1318" y="1781"/>
                    <a:pt x="1342" y="1757"/>
                  </a:cubicBezTo>
                  <a:cubicBezTo>
                    <a:pt x="1415" y="1684"/>
                    <a:pt x="1415" y="1684"/>
                    <a:pt x="1415" y="1684"/>
                  </a:cubicBezTo>
                  <a:cubicBezTo>
                    <a:pt x="1415" y="1659"/>
                    <a:pt x="1415" y="1684"/>
                    <a:pt x="1440" y="1586"/>
                  </a:cubicBezTo>
                  <a:cubicBezTo>
                    <a:pt x="1488" y="1464"/>
                    <a:pt x="1513" y="1415"/>
                    <a:pt x="1537" y="1294"/>
                  </a:cubicBezTo>
                  <a:cubicBezTo>
                    <a:pt x="1562" y="1220"/>
                    <a:pt x="1586" y="1172"/>
                    <a:pt x="1586" y="1098"/>
                  </a:cubicBezTo>
                  <a:cubicBezTo>
                    <a:pt x="1610" y="1050"/>
                    <a:pt x="1610" y="976"/>
                    <a:pt x="1635" y="903"/>
                  </a:cubicBezTo>
                  <a:cubicBezTo>
                    <a:pt x="1635" y="830"/>
                    <a:pt x="1635" y="781"/>
                    <a:pt x="1635" y="708"/>
                  </a:cubicBezTo>
                  <a:lnTo>
                    <a:pt x="1635" y="586"/>
                  </a:lnTo>
                  <a:lnTo>
                    <a:pt x="1610" y="489"/>
                  </a:lnTo>
                  <a:cubicBezTo>
                    <a:pt x="1586" y="416"/>
                    <a:pt x="1562" y="318"/>
                    <a:pt x="1513" y="245"/>
                  </a:cubicBezTo>
                  <a:cubicBezTo>
                    <a:pt x="1440" y="147"/>
                    <a:pt x="1318" y="98"/>
                    <a:pt x="1196" y="74"/>
                  </a:cubicBezTo>
                  <a:lnTo>
                    <a:pt x="1025" y="74"/>
                  </a:lnTo>
                  <a:cubicBezTo>
                    <a:pt x="903" y="25"/>
                    <a:pt x="781" y="1"/>
                    <a:pt x="6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258"/>
            <p:cNvSpPr/>
            <p:nvPr/>
          </p:nvSpPr>
          <p:spPr>
            <a:xfrm>
              <a:off x="734450" y="3011150"/>
              <a:ext cx="40250" cy="58550"/>
            </a:xfrm>
            <a:custGeom>
              <a:avLst/>
              <a:gdLst/>
              <a:ahLst/>
              <a:cxnLst/>
              <a:rect l="l" t="t" r="r" b="b"/>
              <a:pathLst>
                <a:path w="1610" h="2342" extrusionOk="0">
                  <a:moveTo>
                    <a:pt x="708" y="0"/>
                  </a:moveTo>
                  <a:lnTo>
                    <a:pt x="98" y="171"/>
                  </a:lnTo>
                  <a:cubicBezTo>
                    <a:pt x="49" y="342"/>
                    <a:pt x="0" y="512"/>
                    <a:pt x="25" y="707"/>
                  </a:cubicBezTo>
                  <a:cubicBezTo>
                    <a:pt x="25" y="829"/>
                    <a:pt x="25" y="976"/>
                    <a:pt x="73" y="1098"/>
                  </a:cubicBezTo>
                  <a:cubicBezTo>
                    <a:pt x="122" y="1293"/>
                    <a:pt x="195" y="1488"/>
                    <a:pt x="293" y="1659"/>
                  </a:cubicBezTo>
                  <a:cubicBezTo>
                    <a:pt x="390" y="1854"/>
                    <a:pt x="537" y="2000"/>
                    <a:pt x="732" y="2122"/>
                  </a:cubicBezTo>
                  <a:cubicBezTo>
                    <a:pt x="756" y="2171"/>
                    <a:pt x="805" y="2220"/>
                    <a:pt x="854" y="2244"/>
                  </a:cubicBezTo>
                  <a:cubicBezTo>
                    <a:pt x="842" y="2232"/>
                    <a:pt x="842" y="2226"/>
                    <a:pt x="845" y="2226"/>
                  </a:cubicBezTo>
                  <a:cubicBezTo>
                    <a:pt x="848" y="2226"/>
                    <a:pt x="854" y="2232"/>
                    <a:pt x="854" y="2244"/>
                  </a:cubicBezTo>
                  <a:cubicBezTo>
                    <a:pt x="911" y="2272"/>
                    <a:pt x="923" y="2279"/>
                    <a:pt x="928" y="2279"/>
                  </a:cubicBezTo>
                  <a:cubicBezTo>
                    <a:pt x="931" y="2279"/>
                    <a:pt x="929" y="2275"/>
                    <a:pt x="940" y="2275"/>
                  </a:cubicBezTo>
                  <a:cubicBezTo>
                    <a:pt x="951" y="2275"/>
                    <a:pt x="974" y="2278"/>
                    <a:pt x="1025" y="2293"/>
                  </a:cubicBezTo>
                  <a:lnTo>
                    <a:pt x="1147" y="2342"/>
                  </a:lnTo>
                  <a:lnTo>
                    <a:pt x="1537" y="2122"/>
                  </a:lnTo>
                  <a:cubicBezTo>
                    <a:pt x="1586" y="1951"/>
                    <a:pt x="1610" y="1756"/>
                    <a:pt x="1610" y="1585"/>
                  </a:cubicBezTo>
                  <a:cubicBezTo>
                    <a:pt x="1586" y="1439"/>
                    <a:pt x="1537" y="1293"/>
                    <a:pt x="1512" y="1171"/>
                  </a:cubicBezTo>
                  <a:cubicBezTo>
                    <a:pt x="1464" y="1073"/>
                    <a:pt x="1415" y="1000"/>
                    <a:pt x="1366" y="927"/>
                  </a:cubicBezTo>
                  <a:cubicBezTo>
                    <a:pt x="1342" y="903"/>
                    <a:pt x="1293" y="854"/>
                    <a:pt x="1220" y="781"/>
                  </a:cubicBezTo>
                  <a:cubicBezTo>
                    <a:pt x="1220" y="781"/>
                    <a:pt x="1220" y="756"/>
                    <a:pt x="1220" y="756"/>
                  </a:cubicBezTo>
                  <a:cubicBezTo>
                    <a:pt x="1220" y="659"/>
                    <a:pt x="1171" y="610"/>
                    <a:pt x="1147" y="537"/>
                  </a:cubicBezTo>
                  <a:cubicBezTo>
                    <a:pt x="1122" y="464"/>
                    <a:pt x="1098" y="415"/>
                    <a:pt x="1073" y="390"/>
                  </a:cubicBezTo>
                  <a:cubicBezTo>
                    <a:pt x="1049" y="342"/>
                    <a:pt x="1000" y="293"/>
                    <a:pt x="976" y="220"/>
                  </a:cubicBezTo>
                  <a:cubicBezTo>
                    <a:pt x="976" y="220"/>
                    <a:pt x="951" y="195"/>
                    <a:pt x="951" y="195"/>
                  </a:cubicBezTo>
                  <a:cubicBezTo>
                    <a:pt x="878" y="122"/>
                    <a:pt x="805" y="49"/>
                    <a:pt x="7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6" name="Google Shape;1236;p258"/>
          <p:cNvGrpSpPr/>
          <p:nvPr/>
        </p:nvGrpSpPr>
        <p:grpSpPr>
          <a:xfrm>
            <a:off x="-191589" y="332562"/>
            <a:ext cx="1104456" cy="586021"/>
            <a:chOff x="238125" y="2760550"/>
            <a:chExt cx="528650" cy="280500"/>
          </a:xfrm>
        </p:grpSpPr>
        <p:sp>
          <p:nvSpPr>
            <p:cNvPr id="1237" name="Google Shape;1237;p258"/>
            <p:cNvSpPr/>
            <p:nvPr/>
          </p:nvSpPr>
          <p:spPr>
            <a:xfrm>
              <a:off x="274700" y="3020300"/>
              <a:ext cx="1850" cy="9150"/>
            </a:xfrm>
            <a:custGeom>
              <a:avLst/>
              <a:gdLst/>
              <a:ahLst/>
              <a:cxnLst/>
              <a:rect l="l" t="t" r="r" b="b"/>
              <a:pathLst>
                <a:path w="74" h="366" extrusionOk="0">
                  <a:moveTo>
                    <a:pt x="74" y="0"/>
                  </a:moveTo>
                  <a:cubicBezTo>
                    <a:pt x="25" y="122"/>
                    <a:pt x="0" y="244"/>
                    <a:pt x="0" y="366"/>
                  </a:cubicBezTo>
                  <a:cubicBezTo>
                    <a:pt x="49" y="244"/>
                    <a:pt x="74" y="122"/>
                    <a:pt x="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258"/>
            <p:cNvSpPr/>
            <p:nvPr/>
          </p:nvSpPr>
          <p:spPr>
            <a:xfrm>
              <a:off x="277125" y="3020300"/>
              <a:ext cx="25" cy="25"/>
            </a:xfrm>
            <a:custGeom>
              <a:avLst/>
              <a:gdLst/>
              <a:ahLst/>
              <a:cxnLst/>
              <a:rect l="l" t="t" r="r" b="b"/>
              <a:pathLst>
                <a:path w="1" h="1" extrusionOk="0">
                  <a:moveTo>
                    <a:pt x="1" y="0"/>
                  </a:move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9" name="Google Shape;1239;p258"/>
            <p:cNvGrpSpPr/>
            <p:nvPr/>
          </p:nvGrpSpPr>
          <p:grpSpPr>
            <a:xfrm>
              <a:off x="238125" y="2760550"/>
              <a:ext cx="528650" cy="279275"/>
              <a:chOff x="238125" y="2760550"/>
              <a:chExt cx="528650" cy="279275"/>
            </a:xfrm>
          </p:grpSpPr>
          <p:sp>
            <p:nvSpPr>
              <p:cNvPr id="1240" name="Google Shape;1240;p258"/>
              <p:cNvSpPr/>
              <p:nvPr/>
            </p:nvSpPr>
            <p:spPr>
              <a:xfrm>
                <a:off x="238125" y="2760550"/>
                <a:ext cx="528650" cy="278050"/>
              </a:xfrm>
              <a:custGeom>
                <a:avLst/>
                <a:gdLst/>
                <a:ahLst/>
                <a:cxnLst/>
                <a:rect l="l" t="t" r="r" b="b"/>
                <a:pathLst>
                  <a:path w="21146" h="11122" extrusionOk="0">
                    <a:moveTo>
                      <a:pt x="11622" y="1778"/>
                    </a:moveTo>
                    <a:lnTo>
                      <a:pt x="11622" y="1778"/>
                    </a:lnTo>
                    <a:cubicBezTo>
                      <a:pt x="11627" y="1780"/>
                      <a:pt x="11631" y="1781"/>
                      <a:pt x="11634" y="1781"/>
                    </a:cubicBezTo>
                    <a:cubicBezTo>
                      <a:pt x="11630" y="1780"/>
                      <a:pt x="11626" y="1779"/>
                      <a:pt x="11622" y="1778"/>
                    </a:cubicBezTo>
                    <a:close/>
                    <a:moveTo>
                      <a:pt x="15975" y="3512"/>
                    </a:moveTo>
                    <a:cubicBezTo>
                      <a:pt x="15975" y="3515"/>
                      <a:pt x="15978" y="3517"/>
                      <a:pt x="15983" y="3518"/>
                    </a:cubicBezTo>
                    <a:lnTo>
                      <a:pt x="15983" y="3518"/>
                    </a:lnTo>
                    <a:cubicBezTo>
                      <a:pt x="15980" y="3516"/>
                      <a:pt x="15978" y="3514"/>
                      <a:pt x="15975" y="3512"/>
                    </a:cubicBezTo>
                    <a:close/>
                    <a:moveTo>
                      <a:pt x="1524" y="10118"/>
                    </a:moveTo>
                    <a:cubicBezTo>
                      <a:pt x="1528" y="10118"/>
                      <a:pt x="1532" y="10119"/>
                      <a:pt x="1537" y="10122"/>
                    </a:cubicBezTo>
                    <a:lnTo>
                      <a:pt x="1508" y="10266"/>
                    </a:lnTo>
                    <a:lnTo>
                      <a:pt x="1508" y="10266"/>
                    </a:lnTo>
                    <a:cubicBezTo>
                      <a:pt x="1519" y="10173"/>
                      <a:pt x="1503" y="10118"/>
                      <a:pt x="1524" y="10118"/>
                    </a:cubicBezTo>
                    <a:close/>
                    <a:moveTo>
                      <a:pt x="10756" y="0"/>
                    </a:moveTo>
                    <a:lnTo>
                      <a:pt x="10756" y="0"/>
                    </a:lnTo>
                    <a:cubicBezTo>
                      <a:pt x="10902" y="24"/>
                      <a:pt x="10853" y="49"/>
                      <a:pt x="10731" y="49"/>
                    </a:cubicBezTo>
                    <a:cubicBezTo>
                      <a:pt x="10549" y="24"/>
                      <a:pt x="10451" y="18"/>
                      <a:pt x="10399" y="18"/>
                    </a:cubicBezTo>
                    <a:cubicBezTo>
                      <a:pt x="10347" y="18"/>
                      <a:pt x="10341" y="24"/>
                      <a:pt x="10341" y="24"/>
                    </a:cubicBezTo>
                    <a:lnTo>
                      <a:pt x="9927" y="24"/>
                    </a:lnTo>
                    <a:cubicBezTo>
                      <a:pt x="9024" y="24"/>
                      <a:pt x="8146" y="171"/>
                      <a:pt x="7317" y="463"/>
                    </a:cubicBezTo>
                    <a:cubicBezTo>
                      <a:pt x="6512" y="756"/>
                      <a:pt x="5756" y="1146"/>
                      <a:pt x="5073" y="1634"/>
                    </a:cubicBezTo>
                    <a:cubicBezTo>
                      <a:pt x="4757" y="1926"/>
                      <a:pt x="4319" y="2243"/>
                      <a:pt x="4050" y="2535"/>
                    </a:cubicBezTo>
                    <a:lnTo>
                      <a:pt x="4050" y="2535"/>
                    </a:lnTo>
                    <a:cubicBezTo>
                      <a:pt x="3877" y="2706"/>
                      <a:pt x="3369" y="3198"/>
                      <a:pt x="2927" y="3756"/>
                    </a:cubicBezTo>
                    <a:cubicBezTo>
                      <a:pt x="2537" y="4195"/>
                      <a:pt x="2195" y="4658"/>
                      <a:pt x="1902" y="5171"/>
                    </a:cubicBezTo>
                    <a:lnTo>
                      <a:pt x="1951" y="5097"/>
                    </a:lnTo>
                    <a:lnTo>
                      <a:pt x="1951" y="5097"/>
                    </a:lnTo>
                    <a:cubicBezTo>
                      <a:pt x="1829" y="5317"/>
                      <a:pt x="1683" y="5536"/>
                      <a:pt x="1512" y="5707"/>
                    </a:cubicBezTo>
                    <a:cubicBezTo>
                      <a:pt x="1610" y="5707"/>
                      <a:pt x="1463" y="6049"/>
                      <a:pt x="1390" y="6171"/>
                    </a:cubicBezTo>
                    <a:cubicBezTo>
                      <a:pt x="1341" y="6268"/>
                      <a:pt x="1268" y="6439"/>
                      <a:pt x="1219" y="6634"/>
                    </a:cubicBezTo>
                    <a:cubicBezTo>
                      <a:pt x="1146" y="6805"/>
                      <a:pt x="1073" y="7024"/>
                      <a:pt x="1000" y="7171"/>
                    </a:cubicBezTo>
                    <a:lnTo>
                      <a:pt x="976" y="7146"/>
                    </a:lnTo>
                    <a:cubicBezTo>
                      <a:pt x="902" y="7439"/>
                      <a:pt x="683" y="7975"/>
                      <a:pt x="634" y="8171"/>
                    </a:cubicBezTo>
                    <a:cubicBezTo>
                      <a:pt x="390" y="8780"/>
                      <a:pt x="220" y="9390"/>
                      <a:pt x="146" y="10049"/>
                    </a:cubicBezTo>
                    <a:cubicBezTo>
                      <a:pt x="146" y="10049"/>
                      <a:pt x="98" y="10146"/>
                      <a:pt x="73" y="10244"/>
                    </a:cubicBezTo>
                    <a:lnTo>
                      <a:pt x="24" y="10390"/>
                    </a:lnTo>
                    <a:lnTo>
                      <a:pt x="0" y="10463"/>
                    </a:lnTo>
                    <a:lnTo>
                      <a:pt x="0" y="10536"/>
                    </a:lnTo>
                    <a:cubicBezTo>
                      <a:pt x="195" y="10658"/>
                      <a:pt x="390" y="10756"/>
                      <a:pt x="610" y="10805"/>
                    </a:cubicBezTo>
                    <a:cubicBezTo>
                      <a:pt x="691" y="10836"/>
                      <a:pt x="776" y="10851"/>
                      <a:pt x="859" y="10851"/>
                    </a:cubicBezTo>
                    <a:cubicBezTo>
                      <a:pt x="1102" y="10851"/>
                      <a:pt x="1336" y="10723"/>
                      <a:pt x="1463" y="10488"/>
                    </a:cubicBezTo>
                    <a:lnTo>
                      <a:pt x="1488" y="10512"/>
                    </a:lnTo>
                    <a:cubicBezTo>
                      <a:pt x="1488" y="10488"/>
                      <a:pt x="1488" y="10463"/>
                      <a:pt x="1488" y="10439"/>
                    </a:cubicBezTo>
                    <a:lnTo>
                      <a:pt x="1488" y="10366"/>
                    </a:lnTo>
                    <a:cubicBezTo>
                      <a:pt x="1491" y="10356"/>
                      <a:pt x="1493" y="10346"/>
                      <a:pt x="1495" y="10337"/>
                    </a:cubicBezTo>
                    <a:lnTo>
                      <a:pt x="1495" y="10337"/>
                    </a:lnTo>
                    <a:cubicBezTo>
                      <a:pt x="1509" y="10287"/>
                      <a:pt x="1518" y="10268"/>
                      <a:pt x="1524" y="10268"/>
                    </a:cubicBezTo>
                    <a:cubicBezTo>
                      <a:pt x="1537" y="10268"/>
                      <a:pt x="1537" y="10344"/>
                      <a:pt x="1537" y="10390"/>
                    </a:cubicBezTo>
                    <a:cubicBezTo>
                      <a:pt x="1561" y="10317"/>
                      <a:pt x="1561" y="10244"/>
                      <a:pt x="1585" y="10171"/>
                    </a:cubicBezTo>
                    <a:cubicBezTo>
                      <a:pt x="1585" y="10166"/>
                      <a:pt x="1584" y="10164"/>
                      <a:pt x="1583" y="10164"/>
                    </a:cubicBezTo>
                    <a:cubicBezTo>
                      <a:pt x="1577" y="10164"/>
                      <a:pt x="1561" y="10200"/>
                      <a:pt x="1561" y="10219"/>
                    </a:cubicBezTo>
                    <a:cubicBezTo>
                      <a:pt x="1537" y="10097"/>
                      <a:pt x="1561" y="10000"/>
                      <a:pt x="1585" y="9878"/>
                    </a:cubicBezTo>
                    <a:cubicBezTo>
                      <a:pt x="1634" y="9683"/>
                      <a:pt x="1634" y="9878"/>
                      <a:pt x="1683" y="9658"/>
                    </a:cubicBezTo>
                    <a:cubicBezTo>
                      <a:pt x="1976" y="8536"/>
                      <a:pt x="2415" y="7463"/>
                      <a:pt x="3000" y="6488"/>
                    </a:cubicBezTo>
                    <a:cubicBezTo>
                      <a:pt x="3024" y="6488"/>
                      <a:pt x="3000" y="6488"/>
                      <a:pt x="3000" y="6512"/>
                    </a:cubicBezTo>
                    <a:cubicBezTo>
                      <a:pt x="3073" y="6366"/>
                      <a:pt x="3146" y="6219"/>
                      <a:pt x="3244" y="6073"/>
                    </a:cubicBezTo>
                    <a:cubicBezTo>
                      <a:pt x="3317" y="5927"/>
                      <a:pt x="3415" y="5805"/>
                      <a:pt x="3488" y="5658"/>
                    </a:cubicBezTo>
                    <a:cubicBezTo>
                      <a:pt x="3512" y="5610"/>
                      <a:pt x="3561" y="5585"/>
                      <a:pt x="3610" y="5561"/>
                    </a:cubicBezTo>
                    <a:cubicBezTo>
                      <a:pt x="3585" y="5561"/>
                      <a:pt x="3658" y="5488"/>
                      <a:pt x="3732" y="5341"/>
                    </a:cubicBezTo>
                    <a:cubicBezTo>
                      <a:pt x="3829" y="5219"/>
                      <a:pt x="3951" y="5024"/>
                      <a:pt x="4097" y="4854"/>
                    </a:cubicBezTo>
                    <a:cubicBezTo>
                      <a:pt x="4244" y="4683"/>
                      <a:pt x="4390" y="4512"/>
                      <a:pt x="4512" y="4366"/>
                    </a:cubicBezTo>
                    <a:cubicBezTo>
                      <a:pt x="4610" y="4244"/>
                      <a:pt x="4707" y="4171"/>
                      <a:pt x="4707" y="4146"/>
                    </a:cubicBezTo>
                    <a:lnTo>
                      <a:pt x="4683" y="4098"/>
                    </a:lnTo>
                    <a:cubicBezTo>
                      <a:pt x="4927" y="3854"/>
                      <a:pt x="4805" y="4073"/>
                      <a:pt x="5000" y="3829"/>
                    </a:cubicBezTo>
                    <a:cubicBezTo>
                      <a:pt x="5049" y="3732"/>
                      <a:pt x="5122" y="3658"/>
                      <a:pt x="5219" y="3585"/>
                    </a:cubicBezTo>
                    <a:cubicBezTo>
                      <a:pt x="5317" y="3537"/>
                      <a:pt x="5390" y="3463"/>
                      <a:pt x="5463" y="3366"/>
                    </a:cubicBezTo>
                    <a:cubicBezTo>
                      <a:pt x="5463" y="3366"/>
                      <a:pt x="5553" y="3312"/>
                      <a:pt x="5578" y="3312"/>
                    </a:cubicBezTo>
                    <a:cubicBezTo>
                      <a:pt x="5583" y="3312"/>
                      <a:pt x="5585" y="3314"/>
                      <a:pt x="5585" y="3317"/>
                    </a:cubicBezTo>
                    <a:cubicBezTo>
                      <a:pt x="5585" y="3244"/>
                      <a:pt x="5707" y="3195"/>
                      <a:pt x="5780" y="3122"/>
                    </a:cubicBezTo>
                    <a:cubicBezTo>
                      <a:pt x="5780" y="3114"/>
                      <a:pt x="5775" y="3111"/>
                      <a:pt x="5767" y="3111"/>
                    </a:cubicBezTo>
                    <a:cubicBezTo>
                      <a:pt x="5751" y="3111"/>
                      <a:pt x="5723" y="3122"/>
                      <a:pt x="5707" y="3122"/>
                    </a:cubicBezTo>
                    <a:lnTo>
                      <a:pt x="5780" y="3049"/>
                    </a:lnTo>
                    <a:lnTo>
                      <a:pt x="5878" y="2976"/>
                    </a:lnTo>
                    <a:cubicBezTo>
                      <a:pt x="5905" y="2967"/>
                      <a:pt x="5925" y="2961"/>
                      <a:pt x="5937" y="2961"/>
                    </a:cubicBezTo>
                    <a:cubicBezTo>
                      <a:pt x="5959" y="2961"/>
                      <a:pt x="5958" y="2978"/>
                      <a:pt x="5927" y="3024"/>
                    </a:cubicBezTo>
                    <a:lnTo>
                      <a:pt x="6171" y="2829"/>
                    </a:lnTo>
                    <a:lnTo>
                      <a:pt x="6561" y="2585"/>
                    </a:lnTo>
                    <a:cubicBezTo>
                      <a:pt x="6902" y="2390"/>
                      <a:pt x="7268" y="2220"/>
                      <a:pt x="7634" y="2073"/>
                    </a:cubicBezTo>
                    <a:cubicBezTo>
                      <a:pt x="7975" y="1927"/>
                      <a:pt x="8341" y="1829"/>
                      <a:pt x="8732" y="1756"/>
                    </a:cubicBezTo>
                    <a:cubicBezTo>
                      <a:pt x="8878" y="1707"/>
                      <a:pt x="9024" y="1707"/>
                      <a:pt x="9171" y="1683"/>
                    </a:cubicBezTo>
                    <a:lnTo>
                      <a:pt x="9463" y="1659"/>
                    </a:lnTo>
                    <a:cubicBezTo>
                      <a:pt x="9390" y="1634"/>
                      <a:pt x="9219" y="1659"/>
                      <a:pt x="9146" y="1610"/>
                    </a:cubicBezTo>
                    <a:cubicBezTo>
                      <a:pt x="9219" y="1585"/>
                      <a:pt x="9274" y="1585"/>
                      <a:pt x="9320" y="1585"/>
                    </a:cubicBezTo>
                    <a:cubicBezTo>
                      <a:pt x="9366" y="1585"/>
                      <a:pt x="9402" y="1585"/>
                      <a:pt x="9439" y="1561"/>
                    </a:cubicBezTo>
                    <a:cubicBezTo>
                      <a:pt x="9488" y="1610"/>
                      <a:pt x="9561" y="1610"/>
                      <a:pt x="9658" y="1610"/>
                    </a:cubicBezTo>
                    <a:cubicBezTo>
                      <a:pt x="9732" y="1610"/>
                      <a:pt x="9829" y="1634"/>
                      <a:pt x="9902" y="1659"/>
                    </a:cubicBezTo>
                    <a:lnTo>
                      <a:pt x="9951" y="1610"/>
                    </a:lnTo>
                    <a:lnTo>
                      <a:pt x="10024" y="1659"/>
                    </a:lnTo>
                    <a:lnTo>
                      <a:pt x="10488" y="1659"/>
                    </a:lnTo>
                    <a:lnTo>
                      <a:pt x="10853" y="1707"/>
                    </a:lnTo>
                    <a:cubicBezTo>
                      <a:pt x="11117" y="1707"/>
                      <a:pt x="11381" y="1731"/>
                      <a:pt x="11622" y="1778"/>
                    </a:cubicBezTo>
                    <a:lnTo>
                      <a:pt x="11622" y="1778"/>
                    </a:lnTo>
                    <a:cubicBezTo>
                      <a:pt x="11593" y="1769"/>
                      <a:pt x="11549" y="1732"/>
                      <a:pt x="11634" y="1732"/>
                    </a:cubicBezTo>
                    <a:cubicBezTo>
                      <a:pt x="11634" y="1781"/>
                      <a:pt x="11902" y="1732"/>
                      <a:pt x="11951" y="1805"/>
                    </a:cubicBezTo>
                    <a:cubicBezTo>
                      <a:pt x="12016" y="1805"/>
                      <a:pt x="12168" y="1848"/>
                      <a:pt x="12233" y="1848"/>
                    </a:cubicBezTo>
                    <a:cubicBezTo>
                      <a:pt x="12265" y="1848"/>
                      <a:pt x="12276" y="1837"/>
                      <a:pt x="12244" y="1805"/>
                    </a:cubicBezTo>
                    <a:lnTo>
                      <a:pt x="12244" y="1805"/>
                    </a:lnTo>
                    <a:cubicBezTo>
                      <a:pt x="12292" y="1829"/>
                      <a:pt x="12366" y="1854"/>
                      <a:pt x="12414" y="1878"/>
                    </a:cubicBezTo>
                    <a:cubicBezTo>
                      <a:pt x="12463" y="1902"/>
                      <a:pt x="12488" y="1902"/>
                      <a:pt x="12414" y="1902"/>
                    </a:cubicBezTo>
                    <a:cubicBezTo>
                      <a:pt x="12488" y="1927"/>
                      <a:pt x="12561" y="1951"/>
                      <a:pt x="12658" y="1976"/>
                    </a:cubicBezTo>
                    <a:lnTo>
                      <a:pt x="12536" y="1927"/>
                    </a:lnTo>
                    <a:lnTo>
                      <a:pt x="12536" y="1927"/>
                    </a:lnTo>
                    <a:cubicBezTo>
                      <a:pt x="12683" y="1951"/>
                      <a:pt x="12805" y="2000"/>
                      <a:pt x="12902" y="2024"/>
                    </a:cubicBezTo>
                    <a:cubicBezTo>
                      <a:pt x="13024" y="2073"/>
                      <a:pt x="13122" y="2098"/>
                      <a:pt x="13219" y="2098"/>
                    </a:cubicBezTo>
                    <a:lnTo>
                      <a:pt x="13122" y="2049"/>
                    </a:lnTo>
                    <a:lnTo>
                      <a:pt x="13122" y="2049"/>
                    </a:lnTo>
                    <a:cubicBezTo>
                      <a:pt x="13292" y="2098"/>
                      <a:pt x="13439" y="2146"/>
                      <a:pt x="13488" y="2220"/>
                    </a:cubicBezTo>
                    <a:lnTo>
                      <a:pt x="13414" y="2195"/>
                    </a:lnTo>
                    <a:lnTo>
                      <a:pt x="13317" y="2195"/>
                    </a:lnTo>
                    <a:cubicBezTo>
                      <a:pt x="13463" y="2220"/>
                      <a:pt x="13561" y="2268"/>
                      <a:pt x="13683" y="2317"/>
                    </a:cubicBezTo>
                    <a:cubicBezTo>
                      <a:pt x="13805" y="2366"/>
                      <a:pt x="13902" y="2390"/>
                      <a:pt x="14024" y="2439"/>
                    </a:cubicBezTo>
                    <a:lnTo>
                      <a:pt x="13902" y="2415"/>
                    </a:lnTo>
                    <a:lnTo>
                      <a:pt x="13902" y="2415"/>
                    </a:lnTo>
                    <a:cubicBezTo>
                      <a:pt x="13975" y="2439"/>
                      <a:pt x="14146" y="2488"/>
                      <a:pt x="14341" y="2585"/>
                    </a:cubicBezTo>
                    <a:cubicBezTo>
                      <a:pt x="14439" y="2610"/>
                      <a:pt x="14561" y="2683"/>
                      <a:pt x="14658" y="2732"/>
                    </a:cubicBezTo>
                    <a:cubicBezTo>
                      <a:pt x="14780" y="2780"/>
                      <a:pt x="14878" y="2829"/>
                      <a:pt x="15000" y="2902"/>
                    </a:cubicBezTo>
                    <a:cubicBezTo>
                      <a:pt x="15219" y="3024"/>
                      <a:pt x="15439" y="3146"/>
                      <a:pt x="15634" y="3268"/>
                    </a:cubicBezTo>
                    <a:cubicBezTo>
                      <a:pt x="15805" y="3366"/>
                      <a:pt x="15926" y="3463"/>
                      <a:pt x="16024" y="3512"/>
                    </a:cubicBezTo>
                    <a:lnTo>
                      <a:pt x="15926" y="3390"/>
                    </a:lnTo>
                    <a:lnTo>
                      <a:pt x="16048" y="3439"/>
                    </a:lnTo>
                    <a:cubicBezTo>
                      <a:pt x="16094" y="3462"/>
                      <a:pt x="16118" y="3485"/>
                      <a:pt x="16161" y="3507"/>
                    </a:cubicBezTo>
                    <a:lnTo>
                      <a:pt x="16161" y="3507"/>
                    </a:lnTo>
                    <a:cubicBezTo>
                      <a:pt x="16155" y="3506"/>
                      <a:pt x="16147" y="3505"/>
                      <a:pt x="16138" y="3505"/>
                    </a:cubicBezTo>
                    <a:cubicBezTo>
                      <a:pt x="16097" y="3505"/>
                      <a:pt x="16029" y="3519"/>
                      <a:pt x="15995" y="3519"/>
                    </a:cubicBezTo>
                    <a:cubicBezTo>
                      <a:pt x="15990" y="3519"/>
                      <a:pt x="15986" y="3519"/>
                      <a:pt x="15983" y="3518"/>
                    </a:cubicBezTo>
                    <a:lnTo>
                      <a:pt x="15983" y="3518"/>
                    </a:lnTo>
                    <a:cubicBezTo>
                      <a:pt x="16516" y="3956"/>
                      <a:pt x="16977" y="4441"/>
                      <a:pt x="17390" y="4976"/>
                    </a:cubicBezTo>
                    <a:cubicBezTo>
                      <a:pt x="17804" y="5488"/>
                      <a:pt x="18170" y="6073"/>
                      <a:pt x="18439" y="6683"/>
                    </a:cubicBezTo>
                    <a:cubicBezTo>
                      <a:pt x="18471" y="6770"/>
                      <a:pt x="18470" y="6794"/>
                      <a:pt x="18456" y="6794"/>
                    </a:cubicBezTo>
                    <a:cubicBezTo>
                      <a:pt x="18440" y="6794"/>
                      <a:pt x="18403" y="6756"/>
                      <a:pt x="18390" y="6756"/>
                    </a:cubicBezTo>
                    <a:cubicBezTo>
                      <a:pt x="18512" y="6975"/>
                      <a:pt x="18487" y="6829"/>
                      <a:pt x="18561" y="7024"/>
                    </a:cubicBezTo>
                    <a:cubicBezTo>
                      <a:pt x="18568" y="7047"/>
                      <a:pt x="18569" y="7056"/>
                      <a:pt x="18565" y="7056"/>
                    </a:cubicBezTo>
                    <a:cubicBezTo>
                      <a:pt x="18556" y="7056"/>
                      <a:pt x="18528" y="7017"/>
                      <a:pt x="18512" y="7000"/>
                    </a:cubicBezTo>
                    <a:lnTo>
                      <a:pt x="18512" y="7000"/>
                    </a:lnTo>
                    <a:cubicBezTo>
                      <a:pt x="18561" y="7097"/>
                      <a:pt x="18585" y="7171"/>
                      <a:pt x="18609" y="7171"/>
                    </a:cubicBezTo>
                    <a:cubicBezTo>
                      <a:pt x="18561" y="7049"/>
                      <a:pt x="18634" y="7097"/>
                      <a:pt x="18658" y="7024"/>
                    </a:cubicBezTo>
                    <a:lnTo>
                      <a:pt x="18707" y="7171"/>
                    </a:lnTo>
                    <a:cubicBezTo>
                      <a:pt x="18731" y="7219"/>
                      <a:pt x="18756" y="7293"/>
                      <a:pt x="18756" y="7293"/>
                    </a:cubicBezTo>
                    <a:lnTo>
                      <a:pt x="18731" y="7293"/>
                    </a:lnTo>
                    <a:cubicBezTo>
                      <a:pt x="18829" y="7414"/>
                      <a:pt x="18902" y="7536"/>
                      <a:pt x="18951" y="7683"/>
                    </a:cubicBezTo>
                    <a:cubicBezTo>
                      <a:pt x="19122" y="8146"/>
                      <a:pt x="19243" y="8634"/>
                      <a:pt x="19365" y="9122"/>
                    </a:cubicBezTo>
                    <a:cubicBezTo>
                      <a:pt x="19341" y="9122"/>
                      <a:pt x="19317" y="9024"/>
                      <a:pt x="19268" y="8927"/>
                    </a:cubicBezTo>
                    <a:lnTo>
                      <a:pt x="19268" y="8927"/>
                    </a:lnTo>
                    <a:cubicBezTo>
                      <a:pt x="19292" y="9000"/>
                      <a:pt x="19317" y="9073"/>
                      <a:pt x="19317" y="9146"/>
                    </a:cubicBezTo>
                    <a:cubicBezTo>
                      <a:pt x="19317" y="9126"/>
                      <a:pt x="19319" y="9118"/>
                      <a:pt x="19322" y="9118"/>
                    </a:cubicBezTo>
                    <a:cubicBezTo>
                      <a:pt x="19336" y="9118"/>
                      <a:pt x="19374" y="9263"/>
                      <a:pt x="19386" y="9263"/>
                    </a:cubicBezTo>
                    <a:cubicBezTo>
                      <a:pt x="19388" y="9263"/>
                      <a:pt x="19390" y="9257"/>
                      <a:pt x="19390" y="9244"/>
                    </a:cubicBezTo>
                    <a:cubicBezTo>
                      <a:pt x="19536" y="9585"/>
                      <a:pt x="19536" y="10049"/>
                      <a:pt x="19658" y="10341"/>
                    </a:cubicBezTo>
                    <a:cubicBezTo>
                      <a:pt x="19683" y="10341"/>
                      <a:pt x="20024" y="10488"/>
                      <a:pt x="20390" y="10610"/>
                    </a:cubicBezTo>
                    <a:cubicBezTo>
                      <a:pt x="20715" y="10749"/>
                      <a:pt x="21039" y="10866"/>
                      <a:pt x="21112" y="10877"/>
                    </a:cubicBezTo>
                    <a:lnTo>
                      <a:pt x="21112" y="10877"/>
                    </a:lnTo>
                    <a:cubicBezTo>
                      <a:pt x="21109" y="10846"/>
                      <a:pt x="21104" y="10814"/>
                      <a:pt x="21097" y="10780"/>
                    </a:cubicBezTo>
                    <a:lnTo>
                      <a:pt x="21048" y="10780"/>
                    </a:lnTo>
                    <a:cubicBezTo>
                      <a:pt x="21000" y="10536"/>
                      <a:pt x="21073" y="10707"/>
                      <a:pt x="21048" y="10463"/>
                    </a:cubicBezTo>
                    <a:cubicBezTo>
                      <a:pt x="21097" y="10463"/>
                      <a:pt x="21122" y="10683"/>
                      <a:pt x="21146" y="10878"/>
                    </a:cubicBezTo>
                    <a:cubicBezTo>
                      <a:pt x="21146" y="10731"/>
                      <a:pt x="21146" y="10585"/>
                      <a:pt x="21097" y="10439"/>
                    </a:cubicBezTo>
                    <a:cubicBezTo>
                      <a:pt x="21097" y="10268"/>
                      <a:pt x="21146" y="10439"/>
                      <a:pt x="21122" y="10244"/>
                    </a:cubicBezTo>
                    <a:cubicBezTo>
                      <a:pt x="21073" y="10073"/>
                      <a:pt x="21048" y="9902"/>
                      <a:pt x="21048" y="9732"/>
                    </a:cubicBezTo>
                    <a:cubicBezTo>
                      <a:pt x="21000" y="9317"/>
                      <a:pt x="20853" y="9122"/>
                      <a:pt x="20804" y="8732"/>
                    </a:cubicBezTo>
                    <a:lnTo>
                      <a:pt x="20804" y="8732"/>
                    </a:lnTo>
                    <a:lnTo>
                      <a:pt x="20829" y="8780"/>
                    </a:lnTo>
                    <a:cubicBezTo>
                      <a:pt x="20829" y="8634"/>
                      <a:pt x="20731" y="8390"/>
                      <a:pt x="20682" y="8146"/>
                    </a:cubicBezTo>
                    <a:cubicBezTo>
                      <a:pt x="20682" y="8188"/>
                      <a:pt x="20682" y="8231"/>
                      <a:pt x="20673" y="8231"/>
                    </a:cubicBezTo>
                    <a:cubicBezTo>
                      <a:pt x="20666" y="8231"/>
                      <a:pt x="20654" y="8208"/>
                      <a:pt x="20634" y="8146"/>
                    </a:cubicBezTo>
                    <a:cubicBezTo>
                      <a:pt x="20585" y="7878"/>
                      <a:pt x="20512" y="7707"/>
                      <a:pt x="20463" y="7488"/>
                    </a:cubicBezTo>
                    <a:lnTo>
                      <a:pt x="20414" y="7414"/>
                    </a:lnTo>
                    <a:cubicBezTo>
                      <a:pt x="20390" y="7366"/>
                      <a:pt x="20365" y="7317"/>
                      <a:pt x="20365" y="7317"/>
                    </a:cubicBezTo>
                    <a:cubicBezTo>
                      <a:pt x="20048" y="6390"/>
                      <a:pt x="19609" y="5512"/>
                      <a:pt x="19073" y="4707"/>
                    </a:cubicBezTo>
                    <a:cubicBezTo>
                      <a:pt x="18756" y="4219"/>
                      <a:pt x="18390" y="3756"/>
                      <a:pt x="18000" y="3341"/>
                    </a:cubicBezTo>
                    <a:cubicBezTo>
                      <a:pt x="17707" y="3024"/>
                      <a:pt x="17414" y="2756"/>
                      <a:pt x="17122" y="2512"/>
                    </a:cubicBezTo>
                    <a:lnTo>
                      <a:pt x="17146" y="2512"/>
                    </a:lnTo>
                    <a:cubicBezTo>
                      <a:pt x="16780" y="2220"/>
                      <a:pt x="16414" y="1951"/>
                      <a:pt x="16024" y="1707"/>
                    </a:cubicBezTo>
                    <a:cubicBezTo>
                      <a:pt x="15536" y="1390"/>
                      <a:pt x="15048" y="1146"/>
                      <a:pt x="14512" y="927"/>
                    </a:cubicBezTo>
                    <a:cubicBezTo>
                      <a:pt x="13561" y="512"/>
                      <a:pt x="12561" y="268"/>
                      <a:pt x="11561" y="146"/>
                    </a:cubicBezTo>
                    <a:cubicBezTo>
                      <a:pt x="11292" y="73"/>
                      <a:pt x="11024" y="24"/>
                      <a:pt x="10756" y="0"/>
                    </a:cubicBezTo>
                    <a:close/>
                    <a:moveTo>
                      <a:pt x="21112" y="10877"/>
                    </a:moveTo>
                    <a:cubicBezTo>
                      <a:pt x="21122" y="10958"/>
                      <a:pt x="21122" y="11034"/>
                      <a:pt x="21122" y="11122"/>
                    </a:cubicBezTo>
                    <a:cubicBezTo>
                      <a:pt x="21122" y="11049"/>
                      <a:pt x="21122" y="10951"/>
                      <a:pt x="21122" y="10878"/>
                    </a:cubicBezTo>
                    <a:cubicBezTo>
                      <a:pt x="21119" y="10878"/>
                      <a:pt x="21116" y="10878"/>
                      <a:pt x="21112" y="1087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258"/>
              <p:cNvSpPr/>
              <p:nvPr/>
            </p:nvSpPr>
            <p:spPr>
              <a:xfrm>
                <a:off x="338100" y="3028825"/>
                <a:ext cx="2475" cy="6725"/>
              </a:xfrm>
              <a:custGeom>
                <a:avLst/>
                <a:gdLst/>
                <a:ahLst/>
                <a:cxnLst/>
                <a:rect l="l" t="t" r="r" b="b"/>
                <a:pathLst>
                  <a:path w="99" h="269" extrusionOk="0">
                    <a:moveTo>
                      <a:pt x="98" y="0"/>
                    </a:moveTo>
                    <a:cubicBezTo>
                      <a:pt x="50" y="74"/>
                      <a:pt x="1" y="171"/>
                      <a:pt x="1" y="269"/>
                    </a:cubicBezTo>
                    <a:cubicBezTo>
                      <a:pt x="50" y="196"/>
                      <a:pt x="74" y="98"/>
                      <a:pt x="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258"/>
              <p:cNvSpPr/>
              <p:nvPr/>
            </p:nvSpPr>
            <p:spPr>
              <a:xfrm>
                <a:off x="340550" y="3028825"/>
                <a:ext cx="25" cy="25"/>
              </a:xfrm>
              <a:custGeom>
                <a:avLst/>
                <a:gdLst/>
                <a:ahLst/>
                <a:cxnLst/>
                <a:rect l="l" t="t" r="r" b="b"/>
                <a:pathLst>
                  <a:path w="1" h="1" extrusionOk="0">
                    <a:moveTo>
                      <a:pt x="0" y="0"/>
                    </a:moveTo>
                    <a:lnTo>
                      <a:pt x="0" y="0"/>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258"/>
              <p:cNvSpPr/>
              <p:nvPr/>
            </p:nvSpPr>
            <p:spPr>
              <a:xfrm>
                <a:off x="302750" y="2832500"/>
                <a:ext cx="398800" cy="207325"/>
              </a:xfrm>
              <a:custGeom>
                <a:avLst/>
                <a:gdLst/>
                <a:ahLst/>
                <a:cxnLst/>
                <a:rect l="l" t="t" r="r" b="b"/>
                <a:pathLst>
                  <a:path w="15952" h="8293" extrusionOk="0">
                    <a:moveTo>
                      <a:pt x="8594" y="1702"/>
                    </a:moveTo>
                    <a:cubicBezTo>
                      <a:pt x="8599" y="1705"/>
                      <a:pt x="8605" y="1707"/>
                      <a:pt x="8610" y="1707"/>
                    </a:cubicBezTo>
                    <a:cubicBezTo>
                      <a:pt x="8604" y="1705"/>
                      <a:pt x="8599" y="1704"/>
                      <a:pt x="8594" y="1702"/>
                    </a:cubicBezTo>
                    <a:close/>
                    <a:moveTo>
                      <a:pt x="4624" y="2600"/>
                    </a:moveTo>
                    <a:cubicBezTo>
                      <a:pt x="4619" y="2604"/>
                      <a:pt x="4614" y="2607"/>
                      <a:pt x="4610" y="2610"/>
                    </a:cubicBezTo>
                    <a:cubicBezTo>
                      <a:pt x="4616" y="2607"/>
                      <a:pt x="4621" y="2603"/>
                      <a:pt x="4624" y="2600"/>
                    </a:cubicBezTo>
                    <a:close/>
                    <a:moveTo>
                      <a:pt x="11683" y="2951"/>
                    </a:moveTo>
                    <a:cubicBezTo>
                      <a:pt x="11683" y="2954"/>
                      <a:pt x="11685" y="2956"/>
                      <a:pt x="11690" y="2956"/>
                    </a:cubicBezTo>
                    <a:lnTo>
                      <a:pt x="11690" y="2956"/>
                    </a:lnTo>
                    <a:cubicBezTo>
                      <a:pt x="11687" y="2954"/>
                      <a:pt x="11685" y="2953"/>
                      <a:pt x="11683" y="2951"/>
                    </a:cubicBezTo>
                    <a:close/>
                    <a:moveTo>
                      <a:pt x="1415" y="3829"/>
                    </a:moveTo>
                    <a:lnTo>
                      <a:pt x="1391" y="3878"/>
                    </a:lnTo>
                    <a:lnTo>
                      <a:pt x="1391" y="3878"/>
                    </a:lnTo>
                    <a:cubicBezTo>
                      <a:pt x="1398" y="3862"/>
                      <a:pt x="1406" y="3847"/>
                      <a:pt x="1414" y="3831"/>
                    </a:cubicBezTo>
                    <a:lnTo>
                      <a:pt x="1414" y="3831"/>
                    </a:lnTo>
                    <a:cubicBezTo>
                      <a:pt x="1414" y="3830"/>
                      <a:pt x="1415" y="3830"/>
                      <a:pt x="1415" y="3829"/>
                    </a:cubicBezTo>
                    <a:close/>
                    <a:moveTo>
                      <a:pt x="2596" y="5025"/>
                    </a:moveTo>
                    <a:cubicBezTo>
                      <a:pt x="2595" y="5026"/>
                      <a:pt x="2595" y="5027"/>
                      <a:pt x="2594" y="5028"/>
                    </a:cubicBezTo>
                    <a:lnTo>
                      <a:pt x="2594" y="5028"/>
                    </a:lnTo>
                    <a:cubicBezTo>
                      <a:pt x="2596" y="5026"/>
                      <a:pt x="2597" y="5025"/>
                      <a:pt x="2596" y="5025"/>
                    </a:cubicBezTo>
                    <a:close/>
                    <a:moveTo>
                      <a:pt x="2594" y="5028"/>
                    </a:moveTo>
                    <a:cubicBezTo>
                      <a:pt x="2591" y="5031"/>
                      <a:pt x="2586" y="5037"/>
                      <a:pt x="2586" y="5049"/>
                    </a:cubicBezTo>
                    <a:cubicBezTo>
                      <a:pt x="2588" y="5042"/>
                      <a:pt x="2591" y="5035"/>
                      <a:pt x="2594" y="5028"/>
                    </a:cubicBezTo>
                    <a:close/>
                    <a:moveTo>
                      <a:pt x="1505" y="7629"/>
                    </a:moveTo>
                    <a:cubicBezTo>
                      <a:pt x="1507" y="7629"/>
                      <a:pt x="1509" y="7631"/>
                      <a:pt x="1512" y="7634"/>
                    </a:cubicBezTo>
                    <a:lnTo>
                      <a:pt x="1499" y="7728"/>
                    </a:lnTo>
                    <a:lnTo>
                      <a:pt x="1499" y="7728"/>
                    </a:lnTo>
                    <a:cubicBezTo>
                      <a:pt x="1502" y="7664"/>
                      <a:pt x="1497" y="7629"/>
                      <a:pt x="1505" y="7629"/>
                    </a:cubicBezTo>
                    <a:close/>
                    <a:moveTo>
                      <a:pt x="8000" y="0"/>
                    </a:moveTo>
                    <a:cubicBezTo>
                      <a:pt x="8098" y="0"/>
                      <a:pt x="8049" y="24"/>
                      <a:pt x="7976" y="24"/>
                    </a:cubicBezTo>
                    <a:cubicBezTo>
                      <a:pt x="7878" y="16"/>
                      <a:pt x="7813" y="14"/>
                      <a:pt x="7770" y="14"/>
                    </a:cubicBezTo>
                    <a:cubicBezTo>
                      <a:pt x="7683" y="14"/>
                      <a:pt x="7683" y="24"/>
                      <a:pt x="7683" y="24"/>
                    </a:cubicBezTo>
                    <a:cubicBezTo>
                      <a:pt x="7683" y="24"/>
                      <a:pt x="7659" y="49"/>
                      <a:pt x="7366" y="73"/>
                    </a:cubicBezTo>
                    <a:cubicBezTo>
                      <a:pt x="7195" y="73"/>
                      <a:pt x="6927" y="98"/>
                      <a:pt x="6586" y="146"/>
                    </a:cubicBezTo>
                    <a:cubicBezTo>
                      <a:pt x="6415" y="171"/>
                      <a:pt x="6220" y="220"/>
                      <a:pt x="6025" y="244"/>
                    </a:cubicBezTo>
                    <a:lnTo>
                      <a:pt x="5439" y="415"/>
                    </a:lnTo>
                    <a:lnTo>
                      <a:pt x="4903" y="634"/>
                    </a:lnTo>
                    <a:cubicBezTo>
                      <a:pt x="4708" y="707"/>
                      <a:pt x="4561" y="780"/>
                      <a:pt x="4415" y="854"/>
                    </a:cubicBezTo>
                    <a:cubicBezTo>
                      <a:pt x="4269" y="927"/>
                      <a:pt x="4147" y="1000"/>
                      <a:pt x="4025" y="1073"/>
                    </a:cubicBezTo>
                    <a:lnTo>
                      <a:pt x="3756" y="1244"/>
                    </a:lnTo>
                    <a:cubicBezTo>
                      <a:pt x="3515" y="1485"/>
                      <a:pt x="3178" y="1679"/>
                      <a:pt x="2982" y="1920"/>
                    </a:cubicBezTo>
                    <a:lnTo>
                      <a:pt x="2982" y="1920"/>
                    </a:lnTo>
                    <a:cubicBezTo>
                      <a:pt x="2672" y="2207"/>
                      <a:pt x="2385" y="2494"/>
                      <a:pt x="2122" y="2805"/>
                    </a:cubicBezTo>
                    <a:cubicBezTo>
                      <a:pt x="2049" y="2927"/>
                      <a:pt x="1951" y="3024"/>
                      <a:pt x="1878" y="3122"/>
                    </a:cubicBezTo>
                    <a:cubicBezTo>
                      <a:pt x="1781" y="3244"/>
                      <a:pt x="1708" y="3341"/>
                      <a:pt x="1659" y="3439"/>
                    </a:cubicBezTo>
                    <a:cubicBezTo>
                      <a:pt x="1550" y="3570"/>
                      <a:pt x="1480" y="3700"/>
                      <a:pt x="1414" y="3831"/>
                    </a:cubicBezTo>
                    <a:lnTo>
                      <a:pt x="1414" y="3831"/>
                    </a:lnTo>
                    <a:cubicBezTo>
                      <a:pt x="1268" y="4146"/>
                      <a:pt x="1244" y="4073"/>
                      <a:pt x="1098" y="4293"/>
                    </a:cubicBezTo>
                    <a:cubicBezTo>
                      <a:pt x="1171" y="4293"/>
                      <a:pt x="1073" y="4561"/>
                      <a:pt x="1049" y="4658"/>
                    </a:cubicBezTo>
                    <a:cubicBezTo>
                      <a:pt x="976" y="4805"/>
                      <a:pt x="878" y="5146"/>
                      <a:pt x="781" y="5390"/>
                    </a:cubicBezTo>
                    <a:lnTo>
                      <a:pt x="756" y="5390"/>
                    </a:lnTo>
                    <a:cubicBezTo>
                      <a:pt x="708" y="5585"/>
                      <a:pt x="561" y="6000"/>
                      <a:pt x="512" y="6122"/>
                    </a:cubicBezTo>
                    <a:cubicBezTo>
                      <a:pt x="464" y="6268"/>
                      <a:pt x="366" y="6512"/>
                      <a:pt x="293" y="6732"/>
                    </a:cubicBezTo>
                    <a:cubicBezTo>
                      <a:pt x="220" y="6975"/>
                      <a:pt x="171" y="7219"/>
                      <a:pt x="147" y="7463"/>
                    </a:cubicBezTo>
                    <a:lnTo>
                      <a:pt x="0" y="7780"/>
                    </a:lnTo>
                    <a:lnTo>
                      <a:pt x="0" y="7829"/>
                    </a:lnTo>
                    <a:cubicBezTo>
                      <a:pt x="171" y="7951"/>
                      <a:pt x="366" y="8024"/>
                      <a:pt x="586" y="8073"/>
                    </a:cubicBezTo>
                    <a:cubicBezTo>
                      <a:pt x="706" y="8113"/>
                      <a:pt x="843" y="8141"/>
                      <a:pt x="975" y="8141"/>
                    </a:cubicBezTo>
                    <a:cubicBezTo>
                      <a:pt x="1163" y="8141"/>
                      <a:pt x="1339" y="8084"/>
                      <a:pt x="1439" y="7927"/>
                    </a:cubicBezTo>
                    <a:lnTo>
                      <a:pt x="1464" y="7927"/>
                    </a:lnTo>
                    <a:lnTo>
                      <a:pt x="1488" y="7829"/>
                    </a:lnTo>
                    <a:cubicBezTo>
                      <a:pt x="1492" y="7808"/>
                      <a:pt x="1494" y="7788"/>
                      <a:pt x="1496" y="7770"/>
                    </a:cubicBezTo>
                    <a:lnTo>
                      <a:pt x="1496" y="7770"/>
                    </a:lnTo>
                    <a:cubicBezTo>
                      <a:pt x="1500" y="7753"/>
                      <a:pt x="1504" y="7746"/>
                      <a:pt x="1507" y="7746"/>
                    </a:cubicBezTo>
                    <a:cubicBezTo>
                      <a:pt x="1516" y="7746"/>
                      <a:pt x="1521" y="7798"/>
                      <a:pt x="1537" y="7829"/>
                    </a:cubicBezTo>
                    <a:cubicBezTo>
                      <a:pt x="1537" y="7780"/>
                      <a:pt x="1561" y="7732"/>
                      <a:pt x="1586" y="7683"/>
                    </a:cubicBezTo>
                    <a:cubicBezTo>
                      <a:pt x="1586" y="7678"/>
                      <a:pt x="1585" y="7676"/>
                      <a:pt x="1583" y="7676"/>
                    </a:cubicBezTo>
                    <a:cubicBezTo>
                      <a:pt x="1576" y="7676"/>
                      <a:pt x="1557" y="7712"/>
                      <a:pt x="1537" y="7732"/>
                    </a:cubicBezTo>
                    <a:cubicBezTo>
                      <a:pt x="1537" y="7634"/>
                      <a:pt x="1537" y="7536"/>
                      <a:pt x="1561" y="7463"/>
                    </a:cubicBezTo>
                    <a:cubicBezTo>
                      <a:pt x="1610" y="7341"/>
                      <a:pt x="1634" y="7463"/>
                      <a:pt x="1659" y="7317"/>
                    </a:cubicBezTo>
                    <a:cubicBezTo>
                      <a:pt x="1878" y="6512"/>
                      <a:pt x="2195" y="5756"/>
                      <a:pt x="2586" y="5024"/>
                    </a:cubicBezTo>
                    <a:cubicBezTo>
                      <a:pt x="2591" y="5024"/>
                      <a:pt x="2594" y="5024"/>
                      <a:pt x="2596" y="5025"/>
                    </a:cubicBezTo>
                    <a:lnTo>
                      <a:pt x="2596" y="5025"/>
                    </a:lnTo>
                    <a:cubicBezTo>
                      <a:pt x="2644" y="4914"/>
                      <a:pt x="2711" y="4824"/>
                      <a:pt x="2756" y="4756"/>
                    </a:cubicBezTo>
                    <a:cubicBezTo>
                      <a:pt x="2805" y="4658"/>
                      <a:pt x="2854" y="4536"/>
                      <a:pt x="2927" y="4439"/>
                    </a:cubicBezTo>
                    <a:cubicBezTo>
                      <a:pt x="2951" y="4415"/>
                      <a:pt x="2976" y="4390"/>
                      <a:pt x="3025" y="4390"/>
                    </a:cubicBezTo>
                    <a:cubicBezTo>
                      <a:pt x="3025" y="4341"/>
                      <a:pt x="3073" y="4268"/>
                      <a:pt x="3098" y="4219"/>
                    </a:cubicBezTo>
                    <a:lnTo>
                      <a:pt x="3220" y="4073"/>
                    </a:lnTo>
                    <a:cubicBezTo>
                      <a:pt x="3244" y="4000"/>
                      <a:pt x="3293" y="3951"/>
                      <a:pt x="3342" y="3878"/>
                    </a:cubicBezTo>
                    <a:cubicBezTo>
                      <a:pt x="3439" y="3756"/>
                      <a:pt x="3537" y="3658"/>
                      <a:pt x="3634" y="3537"/>
                    </a:cubicBezTo>
                    <a:cubicBezTo>
                      <a:pt x="3683" y="3463"/>
                      <a:pt x="3756" y="3415"/>
                      <a:pt x="3756" y="3390"/>
                    </a:cubicBezTo>
                    <a:lnTo>
                      <a:pt x="3732" y="3341"/>
                    </a:lnTo>
                    <a:cubicBezTo>
                      <a:pt x="3805" y="3256"/>
                      <a:pt x="3823" y="3256"/>
                      <a:pt x="3845" y="3256"/>
                    </a:cubicBezTo>
                    <a:cubicBezTo>
                      <a:pt x="3866" y="3256"/>
                      <a:pt x="3890" y="3256"/>
                      <a:pt x="3976" y="3171"/>
                    </a:cubicBezTo>
                    <a:cubicBezTo>
                      <a:pt x="3976" y="3049"/>
                      <a:pt x="4244" y="2927"/>
                      <a:pt x="4269" y="2854"/>
                    </a:cubicBezTo>
                    <a:cubicBezTo>
                      <a:pt x="4269" y="2854"/>
                      <a:pt x="4331" y="2822"/>
                      <a:pt x="4356" y="2822"/>
                    </a:cubicBezTo>
                    <a:cubicBezTo>
                      <a:pt x="4362" y="2822"/>
                      <a:pt x="4366" y="2824"/>
                      <a:pt x="4366" y="2829"/>
                    </a:cubicBezTo>
                    <a:cubicBezTo>
                      <a:pt x="4366" y="2756"/>
                      <a:pt x="4464" y="2732"/>
                      <a:pt x="4488" y="2683"/>
                    </a:cubicBezTo>
                    <a:cubicBezTo>
                      <a:pt x="4504" y="2667"/>
                      <a:pt x="4507" y="2661"/>
                      <a:pt x="4503" y="2661"/>
                    </a:cubicBezTo>
                    <a:cubicBezTo>
                      <a:pt x="4496" y="2661"/>
                      <a:pt x="4464" y="2683"/>
                      <a:pt x="4464" y="2683"/>
                    </a:cubicBezTo>
                    <a:lnTo>
                      <a:pt x="4561" y="2585"/>
                    </a:lnTo>
                    <a:cubicBezTo>
                      <a:pt x="4575" y="2578"/>
                      <a:pt x="4590" y="2575"/>
                      <a:pt x="4602" y="2575"/>
                    </a:cubicBezTo>
                    <a:cubicBezTo>
                      <a:pt x="4625" y="2575"/>
                      <a:pt x="4639" y="2587"/>
                      <a:pt x="4624" y="2600"/>
                    </a:cubicBezTo>
                    <a:lnTo>
                      <a:pt x="4624" y="2600"/>
                    </a:lnTo>
                    <a:cubicBezTo>
                      <a:pt x="4704" y="2549"/>
                      <a:pt x="4866" y="2456"/>
                      <a:pt x="5049" y="2341"/>
                    </a:cubicBezTo>
                    <a:cubicBezTo>
                      <a:pt x="5293" y="2219"/>
                      <a:pt x="5537" y="2098"/>
                      <a:pt x="5805" y="2000"/>
                    </a:cubicBezTo>
                    <a:cubicBezTo>
                      <a:pt x="5878" y="1976"/>
                      <a:pt x="5927" y="1951"/>
                      <a:pt x="6000" y="1927"/>
                    </a:cubicBezTo>
                    <a:lnTo>
                      <a:pt x="6195" y="1878"/>
                    </a:lnTo>
                    <a:cubicBezTo>
                      <a:pt x="6317" y="1829"/>
                      <a:pt x="6464" y="1805"/>
                      <a:pt x="6586" y="1780"/>
                    </a:cubicBezTo>
                    <a:lnTo>
                      <a:pt x="6756" y="1756"/>
                    </a:lnTo>
                    <a:lnTo>
                      <a:pt x="6903" y="1732"/>
                    </a:lnTo>
                    <a:cubicBezTo>
                      <a:pt x="7000" y="1732"/>
                      <a:pt x="7073" y="1707"/>
                      <a:pt x="7122" y="1707"/>
                    </a:cubicBezTo>
                    <a:cubicBezTo>
                      <a:pt x="7098" y="1683"/>
                      <a:pt x="7049" y="1683"/>
                      <a:pt x="7000" y="1683"/>
                    </a:cubicBezTo>
                    <a:cubicBezTo>
                      <a:pt x="6951" y="1683"/>
                      <a:pt x="6903" y="1683"/>
                      <a:pt x="6878" y="1659"/>
                    </a:cubicBezTo>
                    <a:cubicBezTo>
                      <a:pt x="6939" y="1634"/>
                      <a:pt x="6982" y="1634"/>
                      <a:pt x="7015" y="1634"/>
                    </a:cubicBezTo>
                    <a:cubicBezTo>
                      <a:pt x="7049" y="1634"/>
                      <a:pt x="7073" y="1634"/>
                      <a:pt x="7098" y="1610"/>
                    </a:cubicBezTo>
                    <a:cubicBezTo>
                      <a:pt x="7122" y="1646"/>
                      <a:pt x="7183" y="1646"/>
                      <a:pt x="7250" y="1646"/>
                    </a:cubicBezTo>
                    <a:cubicBezTo>
                      <a:pt x="7317" y="1646"/>
                      <a:pt x="7390" y="1646"/>
                      <a:pt x="7439" y="1683"/>
                    </a:cubicBezTo>
                    <a:lnTo>
                      <a:pt x="7464" y="1659"/>
                    </a:lnTo>
                    <a:lnTo>
                      <a:pt x="7537" y="1683"/>
                    </a:lnTo>
                    <a:cubicBezTo>
                      <a:pt x="7634" y="1659"/>
                      <a:pt x="7732" y="1659"/>
                      <a:pt x="7829" y="1659"/>
                    </a:cubicBezTo>
                    <a:cubicBezTo>
                      <a:pt x="7903" y="1659"/>
                      <a:pt x="8000" y="1683"/>
                      <a:pt x="8098" y="1683"/>
                    </a:cubicBezTo>
                    <a:lnTo>
                      <a:pt x="8390" y="1683"/>
                    </a:lnTo>
                    <a:cubicBezTo>
                      <a:pt x="8458" y="1683"/>
                      <a:pt x="8526" y="1683"/>
                      <a:pt x="8594" y="1702"/>
                    </a:cubicBezTo>
                    <a:lnTo>
                      <a:pt x="8594" y="1702"/>
                    </a:lnTo>
                    <a:cubicBezTo>
                      <a:pt x="8571" y="1690"/>
                      <a:pt x="8551" y="1659"/>
                      <a:pt x="8610" y="1659"/>
                    </a:cubicBezTo>
                    <a:cubicBezTo>
                      <a:pt x="8610" y="1683"/>
                      <a:pt x="8659" y="1683"/>
                      <a:pt x="8707" y="1683"/>
                    </a:cubicBezTo>
                    <a:cubicBezTo>
                      <a:pt x="8756" y="1683"/>
                      <a:pt x="8805" y="1683"/>
                      <a:pt x="8829" y="1707"/>
                    </a:cubicBezTo>
                    <a:cubicBezTo>
                      <a:pt x="8878" y="1707"/>
                      <a:pt x="8981" y="1740"/>
                      <a:pt x="9030" y="1740"/>
                    </a:cubicBezTo>
                    <a:cubicBezTo>
                      <a:pt x="9053" y="1740"/>
                      <a:pt x="9064" y="1733"/>
                      <a:pt x="9052" y="1712"/>
                    </a:cubicBezTo>
                    <a:lnTo>
                      <a:pt x="9052" y="1712"/>
                    </a:lnTo>
                    <a:cubicBezTo>
                      <a:pt x="9086" y="1759"/>
                      <a:pt x="9264" y="1805"/>
                      <a:pt x="9146" y="1805"/>
                    </a:cubicBezTo>
                    <a:cubicBezTo>
                      <a:pt x="9195" y="1829"/>
                      <a:pt x="9244" y="1854"/>
                      <a:pt x="9317" y="1854"/>
                    </a:cubicBezTo>
                    <a:lnTo>
                      <a:pt x="9244" y="1805"/>
                    </a:lnTo>
                    <a:lnTo>
                      <a:pt x="9244" y="1805"/>
                    </a:lnTo>
                    <a:cubicBezTo>
                      <a:pt x="9439" y="1854"/>
                      <a:pt x="9537" y="1951"/>
                      <a:pt x="9707" y="1951"/>
                    </a:cubicBezTo>
                    <a:lnTo>
                      <a:pt x="9634" y="1902"/>
                    </a:lnTo>
                    <a:lnTo>
                      <a:pt x="9634" y="1902"/>
                    </a:lnTo>
                    <a:cubicBezTo>
                      <a:pt x="9756" y="1927"/>
                      <a:pt x="9854" y="1976"/>
                      <a:pt x="9903" y="2049"/>
                    </a:cubicBezTo>
                    <a:lnTo>
                      <a:pt x="9756" y="2024"/>
                    </a:lnTo>
                    <a:lnTo>
                      <a:pt x="9756" y="2024"/>
                    </a:lnTo>
                    <a:lnTo>
                      <a:pt x="10024" y="2122"/>
                    </a:lnTo>
                    <a:cubicBezTo>
                      <a:pt x="10098" y="2146"/>
                      <a:pt x="10171" y="2171"/>
                      <a:pt x="10268" y="2195"/>
                    </a:cubicBezTo>
                    <a:lnTo>
                      <a:pt x="10195" y="2171"/>
                    </a:lnTo>
                    <a:lnTo>
                      <a:pt x="10195" y="2171"/>
                    </a:lnTo>
                    <a:cubicBezTo>
                      <a:pt x="10488" y="2244"/>
                      <a:pt x="10732" y="2366"/>
                      <a:pt x="11000" y="2488"/>
                    </a:cubicBezTo>
                    <a:cubicBezTo>
                      <a:pt x="11317" y="2683"/>
                      <a:pt x="11634" y="2878"/>
                      <a:pt x="11732" y="2927"/>
                    </a:cubicBezTo>
                    <a:lnTo>
                      <a:pt x="11683" y="2829"/>
                    </a:lnTo>
                    <a:lnTo>
                      <a:pt x="11854" y="2902"/>
                    </a:lnTo>
                    <a:cubicBezTo>
                      <a:pt x="11833" y="2902"/>
                      <a:pt x="11722" y="2956"/>
                      <a:pt x="11691" y="2956"/>
                    </a:cubicBezTo>
                    <a:cubicBezTo>
                      <a:pt x="11691" y="2956"/>
                      <a:pt x="11690" y="2956"/>
                      <a:pt x="11690" y="2956"/>
                    </a:cubicBezTo>
                    <a:lnTo>
                      <a:pt x="11690" y="2956"/>
                    </a:lnTo>
                    <a:cubicBezTo>
                      <a:pt x="12077" y="3248"/>
                      <a:pt x="12416" y="3587"/>
                      <a:pt x="12732" y="3951"/>
                    </a:cubicBezTo>
                    <a:cubicBezTo>
                      <a:pt x="13049" y="4341"/>
                      <a:pt x="13317" y="4756"/>
                      <a:pt x="13537" y="5171"/>
                    </a:cubicBezTo>
                    <a:cubicBezTo>
                      <a:pt x="13561" y="5244"/>
                      <a:pt x="13549" y="5262"/>
                      <a:pt x="13531" y="5262"/>
                    </a:cubicBezTo>
                    <a:cubicBezTo>
                      <a:pt x="13512" y="5262"/>
                      <a:pt x="13488" y="5244"/>
                      <a:pt x="13488" y="5244"/>
                    </a:cubicBezTo>
                    <a:lnTo>
                      <a:pt x="13488" y="5244"/>
                    </a:lnTo>
                    <a:cubicBezTo>
                      <a:pt x="13561" y="5390"/>
                      <a:pt x="13561" y="5293"/>
                      <a:pt x="13610" y="5439"/>
                    </a:cubicBezTo>
                    <a:cubicBezTo>
                      <a:pt x="13610" y="5447"/>
                      <a:pt x="13607" y="5450"/>
                      <a:pt x="13603" y="5450"/>
                    </a:cubicBezTo>
                    <a:cubicBezTo>
                      <a:pt x="13594" y="5450"/>
                      <a:pt x="13577" y="5439"/>
                      <a:pt x="13561" y="5439"/>
                    </a:cubicBezTo>
                    <a:cubicBezTo>
                      <a:pt x="13610" y="5488"/>
                      <a:pt x="13610" y="5561"/>
                      <a:pt x="13634" y="5561"/>
                    </a:cubicBezTo>
                    <a:cubicBezTo>
                      <a:pt x="13610" y="5463"/>
                      <a:pt x="13683" y="5488"/>
                      <a:pt x="13707" y="5439"/>
                    </a:cubicBezTo>
                    <a:lnTo>
                      <a:pt x="13732" y="5512"/>
                    </a:lnTo>
                    <a:cubicBezTo>
                      <a:pt x="13756" y="5561"/>
                      <a:pt x="13781" y="5610"/>
                      <a:pt x="13781" y="5610"/>
                    </a:cubicBezTo>
                    <a:lnTo>
                      <a:pt x="13732" y="5610"/>
                    </a:lnTo>
                    <a:cubicBezTo>
                      <a:pt x="13756" y="5658"/>
                      <a:pt x="13878" y="5683"/>
                      <a:pt x="13927" y="5878"/>
                    </a:cubicBezTo>
                    <a:cubicBezTo>
                      <a:pt x="14049" y="6195"/>
                      <a:pt x="14146" y="6536"/>
                      <a:pt x="14244" y="6878"/>
                    </a:cubicBezTo>
                    <a:cubicBezTo>
                      <a:pt x="14220" y="6878"/>
                      <a:pt x="14195" y="6805"/>
                      <a:pt x="14171" y="6756"/>
                    </a:cubicBezTo>
                    <a:lnTo>
                      <a:pt x="14171" y="6756"/>
                    </a:lnTo>
                    <a:cubicBezTo>
                      <a:pt x="14171" y="6805"/>
                      <a:pt x="14195" y="6854"/>
                      <a:pt x="14195" y="6902"/>
                    </a:cubicBezTo>
                    <a:cubicBezTo>
                      <a:pt x="14195" y="6886"/>
                      <a:pt x="14197" y="6879"/>
                      <a:pt x="14199" y="6879"/>
                    </a:cubicBezTo>
                    <a:cubicBezTo>
                      <a:pt x="14209" y="6879"/>
                      <a:pt x="14234" y="6989"/>
                      <a:pt x="14242" y="6989"/>
                    </a:cubicBezTo>
                    <a:cubicBezTo>
                      <a:pt x="14243" y="6989"/>
                      <a:pt x="14244" y="6985"/>
                      <a:pt x="14244" y="6975"/>
                    </a:cubicBezTo>
                    <a:cubicBezTo>
                      <a:pt x="14341" y="7219"/>
                      <a:pt x="14415" y="7488"/>
                      <a:pt x="14463" y="7756"/>
                    </a:cubicBezTo>
                    <a:cubicBezTo>
                      <a:pt x="14488" y="7756"/>
                      <a:pt x="14854" y="7829"/>
                      <a:pt x="15171" y="7902"/>
                    </a:cubicBezTo>
                    <a:cubicBezTo>
                      <a:pt x="15512" y="8000"/>
                      <a:pt x="15854" y="8097"/>
                      <a:pt x="15902" y="8097"/>
                    </a:cubicBezTo>
                    <a:cubicBezTo>
                      <a:pt x="15902" y="8171"/>
                      <a:pt x="15902" y="8219"/>
                      <a:pt x="15902" y="8292"/>
                    </a:cubicBezTo>
                    <a:cubicBezTo>
                      <a:pt x="15927" y="8195"/>
                      <a:pt x="15927" y="8122"/>
                      <a:pt x="15902" y="8024"/>
                    </a:cubicBezTo>
                    <a:lnTo>
                      <a:pt x="15854" y="8024"/>
                    </a:lnTo>
                    <a:cubicBezTo>
                      <a:pt x="15805" y="7829"/>
                      <a:pt x="15878" y="7975"/>
                      <a:pt x="15854" y="7780"/>
                    </a:cubicBezTo>
                    <a:cubicBezTo>
                      <a:pt x="15878" y="7780"/>
                      <a:pt x="15902" y="7951"/>
                      <a:pt x="15927" y="8097"/>
                    </a:cubicBezTo>
                    <a:cubicBezTo>
                      <a:pt x="15927" y="7951"/>
                      <a:pt x="15927" y="7805"/>
                      <a:pt x="15902" y="7756"/>
                    </a:cubicBezTo>
                    <a:cubicBezTo>
                      <a:pt x="15902" y="7634"/>
                      <a:pt x="15951" y="7756"/>
                      <a:pt x="15927" y="7610"/>
                    </a:cubicBezTo>
                    <a:cubicBezTo>
                      <a:pt x="15878" y="7488"/>
                      <a:pt x="15854" y="7366"/>
                      <a:pt x="15854" y="7219"/>
                    </a:cubicBezTo>
                    <a:cubicBezTo>
                      <a:pt x="15829" y="6927"/>
                      <a:pt x="15707" y="6780"/>
                      <a:pt x="15659" y="6488"/>
                    </a:cubicBezTo>
                    <a:lnTo>
                      <a:pt x="15659" y="6488"/>
                    </a:lnTo>
                    <a:lnTo>
                      <a:pt x="15683" y="6512"/>
                    </a:lnTo>
                    <a:cubicBezTo>
                      <a:pt x="15683" y="6414"/>
                      <a:pt x="15610" y="6195"/>
                      <a:pt x="15561" y="6049"/>
                    </a:cubicBezTo>
                    <a:cubicBezTo>
                      <a:pt x="15561" y="6077"/>
                      <a:pt x="15561" y="6105"/>
                      <a:pt x="15556" y="6105"/>
                    </a:cubicBezTo>
                    <a:cubicBezTo>
                      <a:pt x="15553" y="6105"/>
                      <a:pt x="15547" y="6090"/>
                      <a:pt x="15537" y="6049"/>
                    </a:cubicBezTo>
                    <a:cubicBezTo>
                      <a:pt x="15512" y="5951"/>
                      <a:pt x="15488" y="5854"/>
                      <a:pt x="15463" y="5780"/>
                    </a:cubicBezTo>
                    <a:cubicBezTo>
                      <a:pt x="15439" y="5707"/>
                      <a:pt x="15415" y="5634"/>
                      <a:pt x="15390" y="5536"/>
                    </a:cubicBezTo>
                    <a:lnTo>
                      <a:pt x="15317" y="5415"/>
                    </a:lnTo>
                    <a:cubicBezTo>
                      <a:pt x="15024" y="4732"/>
                      <a:pt x="14683" y="4097"/>
                      <a:pt x="14244" y="3512"/>
                    </a:cubicBezTo>
                    <a:cubicBezTo>
                      <a:pt x="13805" y="2927"/>
                      <a:pt x="13317" y="2390"/>
                      <a:pt x="12756" y="1927"/>
                    </a:cubicBezTo>
                    <a:lnTo>
                      <a:pt x="12781" y="1927"/>
                    </a:lnTo>
                    <a:cubicBezTo>
                      <a:pt x="12195" y="1415"/>
                      <a:pt x="11537" y="1024"/>
                      <a:pt x="10829" y="707"/>
                    </a:cubicBezTo>
                    <a:cubicBezTo>
                      <a:pt x="10122" y="366"/>
                      <a:pt x="9366" y="171"/>
                      <a:pt x="8610" y="98"/>
                    </a:cubicBezTo>
                    <a:cubicBezTo>
                      <a:pt x="8415" y="24"/>
                      <a:pt x="8195" y="0"/>
                      <a:pt x="80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4" name="Google Shape;1244;p258"/>
            <p:cNvSpPr/>
            <p:nvPr/>
          </p:nvSpPr>
          <p:spPr>
            <a:xfrm>
              <a:off x="400925" y="3037350"/>
              <a:ext cx="2450" cy="3700"/>
            </a:xfrm>
            <a:custGeom>
              <a:avLst/>
              <a:gdLst/>
              <a:ahLst/>
              <a:cxnLst/>
              <a:rect l="l" t="t" r="r" b="b"/>
              <a:pathLst>
                <a:path w="98" h="148" extrusionOk="0">
                  <a:moveTo>
                    <a:pt x="98" y="1"/>
                  </a:moveTo>
                  <a:lnTo>
                    <a:pt x="98" y="1"/>
                  </a:lnTo>
                  <a:cubicBezTo>
                    <a:pt x="49" y="25"/>
                    <a:pt x="0" y="74"/>
                    <a:pt x="0" y="147"/>
                  </a:cubicBezTo>
                  <a:cubicBezTo>
                    <a:pt x="49" y="98"/>
                    <a:pt x="73" y="50"/>
                    <a:pt x="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258"/>
            <p:cNvSpPr/>
            <p:nvPr/>
          </p:nvSpPr>
          <p:spPr>
            <a:xfrm>
              <a:off x="403350" y="3037350"/>
              <a:ext cx="25" cy="25"/>
            </a:xfrm>
            <a:custGeom>
              <a:avLst/>
              <a:gdLst/>
              <a:ahLst/>
              <a:cxnLst/>
              <a:rect l="l" t="t" r="r" b="b"/>
              <a:pathLst>
                <a:path w="1" h="1" extrusionOk="0">
                  <a:moveTo>
                    <a:pt x="1" y="1"/>
                  </a:moveTo>
                  <a:lnTo>
                    <a:pt x="1" y="1"/>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6" name="Google Shape;1246;p258"/>
          <p:cNvSpPr txBox="1">
            <a:spLocks noGrp="1"/>
          </p:cNvSpPr>
          <p:nvPr>
            <p:ph type="body" idx="1"/>
          </p:nvPr>
        </p:nvSpPr>
        <p:spPr>
          <a:xfrm>
            <a:off x="669000" y="1073425"/>
            <a:ext cx="7761900" cy="35259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1"/>
              </a:buClr>
              <a:buSzPts val="1200"/>
              <a:buAutoNum type="arabicPeriod"/>
              <a:defRPr sz="1200">
                <a:solidFill>
                  <a:schemeClr val="dk1"/>
                </a:solidFill>
              </a:defRPr>
            </a:lvl1pPr>
            <a:lvl2pPr marL="914400" lvl="1" indent="-304800" rtl="0">
              <a:lnSpc>
                <a:spcPct val="115000"/>
              </a:lnSpc>
              <a:spcBef>
                <a:spcPts val="1600"/>
              </a:spcBef>
              <a:spcAft>
                <a:spcPts val="0"/>
              </a:spcAft>
              <a:buClr>
                <a:srgbClr val="434343"/>
              </a:buClr>
              <a:buSzPts val="1200"/>
              <a:buFont typeface="Roboto Condensed Light"/>
              <a:buAutoNum type="alphaLcPeriod"/>
              <a:defRPr>
                <a:solidFill>
                  <a:schemeClr val="dk1"/>
                </a:solidFill>
              </a:defRPr>
            </a:lvl2pPr>
            <a:lvl3pPr marL="1371600" lvl="2" indent="-304800" rtl="0">
              <a:lnSpc>
                <a:spcPct val="115000"/>
              </a:lnSpc>
              <a:spcBef>
                <a:spcPts val="1600"/>
              </a:spcBef>
              <a:spcAft>
                <a:spcPts val="0"/>
              </a:spcAft>
              <a:buClr>
                <a:srgbClr val="434343"/>
              </a:buClr>
              <a:buSzPts val="1200"/>
              <a:buFont typeface="Roboto Condensed Light"/>
              <a:buAutoNum type="romanLcPeriod"/>
              <a:defRPr>
                <a:solidFill>
                  <a:schemeClr val="dk1"/>
                </a:solidFill>
              </a:defRPr>
            </a:lvl3pPr>
            <a:lvl4pPr marL="1828800" lvl="3" indent="-304800" rtl="0">
              <a:lnSpc>
                <a:spcPct val="115000"/>
              </a:lnSpc>
              <a:spcBef>
                <a:spcPts val="1600"/>
              </a:spcBef>
              <a:spcAft>
                <a:spcPts val="0"/>
              </a:spcAft>
              <a:buClr>
                <a:srgbClr val="434343"/>
              </a:buClr>
              <a:buSzPts val="1200"/>
              <a:buFont typeface="Roboto Condensed Light"/>
              <a:buAutoNum type="arabicPeriod"/>
              <a:defRPr>
                <a:solidFill>
                  <a:schemeClr val="dk1"/>
                </a:solidFill>
              </a:defRPr>
            </a:lvl4pPr>
            <a:lvl5pPr marL="2286000" lvl="4" indent="-304800" rtl="0">
              <a:lnSpc>
                <a:spcPct val="115000"/>
              </a:lnSpc>
              <a:spcBef>
                <a:spcPts val="1600"/>
              </a:spcBef>
              <a:spcAft>
                <a:spcPts val="0"/>
              </a:spcAft>
              <a:buClr>
                <a:srgbClr val="434343"/>
              </a:buClr>
              <a:buSzPts val="1200"/>
              <a:buFont typeface="Roboto Condensed Light"/>
              <a:buAutoNum type="alphaLcPeriod"/>
              <a:defRPr>
                <a:solidFill>
                  <a:schemeClr val="dk1"/>
                </a:solidFill>
              </a:defRPr>
            </a:lvl5pPr>
            <a:lvl6pPr marL="2743200" lvl="5" indent="-304800" rtl="0">
              <a:lnSpc>
                <a:spcPct val="115000"/>
              </a:lnSpc>
              <a:spcBef>
                <a:spcPts val="1600"/>
              </a:spcBef>
              <a:spcAft>
                <a:spcPts val="0"/>
              </a:spcAft>
              <a:buClr>
                <a:srgbClr val="434343"/>
              </a:buClr>
              <a:buSzPts val="1200"/>
              <a:buFont typeface="Roboto Condensed Light"/>
              <a:buAutoNum type="romanLcPeriod"/>
              <a:defRPr>
                <a:solidFill>
                  <a:schemeClr val="dk1"/>
                </a:solidFill>
              </a:defRPr>
            </a:lvl6pPr>
            <a:lvl7pPr marL="3200400" lvl="6" indent="-304800" rtl="0">
              <a:lnSpc>
                <a:spcPct val="115000"/>
              </a:lnSpc>
              <a:spcBef>
                <a:spcPts val="1600"/>
              </a:spcBef>
              <a:spcAft>
                <a:spcPts val="0"/>
              </a:spcAft>
              <a:buClr>
                <a:srgbClr val="434343"/>
              </a:buClr>
              <a:buSzPts val="1200"/>
              <a:buFont typeface="Roboto Condensed Light"/>
              <a:buAutoNum type="arabicPeriod"/>
              <a:defRPr>
                <a:solidFill>
                  <a:schemeClr val="dk1"/>
                </a:solidFill>
              </a:defRPr>
            </a:lvl7pPr>
            <a:lvl8pPr marL="3657600" lvl="7" indent="-304800" rtl="0">
              <a:lnSpc>
                <a:spcPct val="115000"/>
              </a:lnSpc>
              <a:spcBef>
                <a:spcPts val="1600"/>
              </a:spcBef>
              <a:spcAft>
                <a:spcPts val="0"/>
              </a:spcAft>
              <a:buClr>
                <a:srgbClr val="434343"/>
              </a:buClr>
              <a:buSzPts val="1200"/>
              <a:buFont typeface="Roboto Condensed Light"/>
              <a:buAutoNum type="alphaLcPeriod"/>
              <a:defRPr>
                <a:solidFill>
                  <a:schemeClr val="dk1"/>
                </a:solidFill>
              </a:defRPr>
            </a:lvl8pPr>
            <a:lvl9pPr marL="4114800" lvl="8" indent="-304800" rtl="0">
              <a:lnSpc>
                <a:spcPct val="115000"/>
              </a:lnSpc>
              <a:spcBef>
                <a:spcPts val="1600"/>
              </a:spcBef>
              <a:spcAft>
                <a:spcPts val="1600"/>
              </a:spcAft>
              <a:buClr>
                <a:srgbClr val="434343"/>
              </a:buClr>
              <a:buSzPts val="1200"/>
              <a:buFont typeface="Roboto Condensed Light"/>
              <a:buAutoNum type="romanLcPeriod"/>
              <a:defRPr>
                <a:solidFill>
                  <a:schemeClr val="dk1"/>
                </a:solidFill>
              </a:defRPr>
            </a:lvl9pPr>
          </a:lstStyle>
          <a:p>
            <a:endParaRPr/>
          </a:p>
        </p:txBody>
      </p:sp>
      <p:sp>
        <p:nvSpPr>
          <p:cNvPr id="1247" name="Google Shape;1247;p258"/>
          <p:cNvSpPr txBox="1">
            <a:spLocks noGrp="1"/>
          </p:cNvSpPr>
          <p:nvPr>
            <p:ph type="title"/>
          </p:nvPr>
        </p:nvSpPr>
        <p:spPr>
          <a:xfrm>
            <a:off x="669000" y="292625"/>
            <a:ext cx="77619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solidFill>
                  <a:schemeClr val="accent1"/>
                </a:solidFill>
                <a:latin typeface="Lemonada Medium"/>
                <a:ea typeface="Lemonada Medium"/>
                <a:cs typeface="Lemonada Medium"/>
                <a:sym typeface="Lemonada Medium"/>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248"/>
        <p:cNvGrpSpPr/>
        <p:nvPr/>
      </p:nvGrpSpPr>
      <p:grpSpPr>
        <a:xfrm>
          <a:off x="0" y="0"/>
          <a:ext cx="0" cy="0"/>
          <a:chOff x="0" y="0"/>
          <a:chExt cx="0" cy="0"/>
        </a:xfrm>
      </p:grpSpPr>
      <p:sp>
        <p:nvSpPr>
          <p:cNvPr id="1249" name="Google Shape;1249;p259"/>
          <p:cNvSpPr txBox="1">
            <a:spLocks noGrp="1"/>
          </p:cNvSpPr>
          <p:nvPr>
            <p:ph type="ctrTitle"/>
          </p:nvPr>
        </p:nvSpPr>
        <p:spPr>
          <a:xfrm>
            <a:off x="1969827" y="1676500"/>
            <a:ext cx="1880100" cy="319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1800"/>
              <a:buNone/>
              <a:defRPr sz="1800">
                <a:solidFill>
                  <a:schemeClr val="accent3"/>
                </a:solidFill>
              </a:defRPr>
            </a:lvl1pPr>
            <a:lvl2pPr lvl="1" algn="ctr" rtl="0">
              <a:spcBef>
                <a:spcPts val="0"/>
              </a:spcBef>
              <a:spcAft>
                <a:spcPts val="0"/>
              </a:spcAft>
              <a:buClr>
                <a:schemeClr val="accent3"/>
              </a:buClr>
              <a:buSzPts val="1800"/>
              <a:buNone/>
              <a:defRPr sz="1800">
                <a:solidFill>
                  <a:schemeClr val="accent3"/>
                </a:solidFill>
              </a:defRPr>
            </a:lvl2pPr>
            <a:lvl3pPr lvl="2" algn="ctr" rtl="0">
              <a:spcBef>
                <a:spcPts val="0"/>
              </a:spcBef>
              <a:spcAft>
                <a:spcPts val="0"/>
              </a:spcAft>
              <a:buClr>
                <a:schemeClr val="accent3"/>
              </a:buClr>
              <a:buSzPts val="1800"/>
              <a:buNone/>
              <a:defRPr sz="1800">
                <a:solidFill>
                  <a:schemeClr val="accent3"/>
                </a:solidFill>
              </a:defRPr>
            </a:lvl3pPr>
            <a:lvl4pPr lvl="3" algn="ctr" rtl="0">
              <a:spcBef>
                <a:spcPts val="0"/>
              </a:spcBef>
              <a:spcAft>
                <a:spcPts val="0"/>
              </a:spcAft>
              <a:buClr>
                <a:schemeClr val="accent3"/>
              </a:buClr>
              <a:buSzPts val="1800"/>
              <a:buNone/>
              <a:defRPr sz="1800">
                <a:solidFill>
                  <a:schemeClr val="accent3"/>
                </a:solidFill>
              </a:defRPr>
            </a:lvl4pPr>
            <a:lvl5pPr lvl="4" algn="ctr" rtl="0">
              <a:spcBef>
                <a:spcPts val="0"/>
              </a:spcBef>
              <a:spcAft>
                <a:spcPts val="0"/>
              </a:spcAft>
              <a:buClr>
                <a:schemeClr val="accent3"/>
              </a:buClr>
              <a:buSzPts val="1800"/>
              <a:buNone/>
              <a:defRPr sz="1800">
                <a:solidFill>
                  <a:schemeClr val="accent3"/>
                </a:solidFill>
              </a:defRPr>
            </a:lvl5pPr>
            <a:lvl6pPr lvl="5" algn="ctr" rtl="0">
              <a:spcBef>
                <a:spcPts val="0"/>
              </a:spcBef>
              <a:spcAft>
                <a:spcPts val="0"/>
              </a:spcAft>
              <a:buClr>
                <a:schemeClr val="accent3"/>
              </a:buClr>
              <a:buSzPts val="1800"/>
              <a:buNone/>
              <a:defRPr sz="1800">
                <a:solidFill>
                  <a:schemeClr val="accent3"/>
                </a:solidFill>
              </a:defRPr>
            </a:lvl6pPr>
            <a:lvl7pPr lvl="6" algn="ctr" rtl="0">
              <a:spcBef>
                <a:spcPts val="0"/>
              </a:spcBef>
              <a:spcAft>
                <a:spcPts val="0"/>
              </a:spcAft>
              <a:buClr>
                <a:schemeClr val="accent3"/>
              </a:buClr>
              <a:buSzPts val="1800"/>
              <a:buNone/>
              <a:defRPr sz="1800">
                <a:solidFill>
                  <a:schemeClr val="accent3"/>
                </a:solidFill>
              </a:defRPr>
            </a:lvl7pPr>
            <a:lvl8pPr lvl="7" algn="ctr" rtl="0">
              <a:spcBef>
                <a:spcPts val="0"/>
              </a:spcBef>
              <a:spcAft>
                <a:spcPts val="0"/>
              </a:spcAft>
              <a:buClr>
                <a:schemeClr val="accent3"/>
              </a:buClr>
              <a:buSzPts val="1800"/>
              <a:buNone/>
              <a:defRPr sz="1800">
                <a:solidFill>
                  <a:schemeClr val="accent3"/>
                </a:solidFill>
              </a:defRPr>
            </a:lvl8pPr>
            <a:lvl9pPr lvl="8" algn="ctr" rtl="0">
              <a:spcBef>
                <a:spcPts val="0"/>
              </a:spcBef>
              <a:spcAft>
                <a:spcPts val="0"/>
              </a:spcAft>
              <a:buClr>
                <a:schemeClr val="accent3"/>
              </a:buClr>
              <a:buSzPts val="1800"/>
              <a:buNone/>
              <a:defRPr sz="1800">
                <a:solidFill>
                  <a:schemeClr val="accent3"/>
                </a:solidFill>
              </a:defRPr>
            </a:lvl9pPr>
          </a:lstStyle>
          <a:p>
            <a:endParaRPr/>
          </a:p>
        </p:txBody>
      </p:sp>
      <p:sp>
        <p:nvSpPr>
          <p:cNvPr id="1250" name="Google Shape;1250;p259"/>
          <p:cNvSpPr txBox="1">
            <a:spLocks noGrp="1"/>
          </p:cNvSpPr>
          <p:nvPr>
            <p:ph type="subTitle" idx="1"/>
          </p:nvPr>
        </p:nvSpPr>
        <p:spPr>
          <a:xfrm>
            <a:off x="1969827" y="1849025"/>
            <a:ext cx="1880100" cy="98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100"/>
              <a:buNone/>
              <a:defRPr sz="1400"/>
            </a:lvl1pPr>
            <a:lvl2pPr lvl="1" algn="ctr" rtl="0">
              <a:lnSpc>
                <a:spcPct val="100000"/>
              </a:lnSpc>
              <a:spcBef>
                <a:spcPts val="0"/>
              </a:spcBef>
              <a:spcAft>
                <a:spcPts val="0"/>
              </a:spcAft>
              <a:buClr>
                <a:srgbClr val="000000"/>
              </a:buClr>
              <a:buSzPts val="1100"/>
              <a:buNone/>
              <a:defRPr sz="1100">
                <a:solidFill>
                  <a:srgbClr val="000000"/>
                </a:solidFill>
              </a:defRPr>
            </a:lvl2pPr>
            <a:lvl3pPr lvl="2" algn="ctr" rtl="0">
              <a:lnSpc>
                <a:spcPct val="100000"/>
              </a:lnSpc>
              <a:spcBef>
                <a:spcPts val="0"/>
              </a:spcBef>
              <a:spcAft>
                <a:spcPts val="0"/>
              </a:spcAft>
              <a:buClr>
                <a:srgbClr val="000000"/>
              </a:buClr>
              <a:buSzPts val="1100"/>
              <a:buNone/>
              <a:defRPr sz="1100">
                <a:solidFill>
                  <a:srgbClr val="000000"/>
                </a:solidFill>
              </a:defRPr>
            </a:lvl3pPr>
            <a:lvl4pPr lvl="3" algn="ctr" rtl="0">
              <a:lnSpc>
                <a:spcPct val="100000"/>
              </a:lnSpc>
              <a:spcBef>
                <a:spcPts val="0"/>
              </a:spcBef>
              <a:spcAft>
                <a:spcPts val="0"/>
              </a:spcAft>
              <a:buClr>
                <a:srgbClr val="000000"/>
              </a:buClr>
              <a:buSzPts val="1100"/>
              <a:buNone/>
              <a:defRPr sz="1100">
                <a:solidFill>
                  <a:srgbClr val="000000"/>
                </a:solidFill>
              </a:defRPr>
            </a:lvl4pPr>
            <a:lvl5pPr lvl="4" algn="ctr" rtl="0">
              <a:lnSpc>
                <a:spcPct val="100000"/>
              </a:lnSpc>
              <a:spcBef>
                <a:spcPts val="0"/>
              </a:spcBef>
              <a:spcAft>
                <a:spcPts val="0"/>
              </a:spcAft>
              <a:buClr>
                <a:srgbClr val="000000"/>
              </a:buClr>
              <a:buSzPts val="1100"/>
              <a:buNone/>
              <a:defRPr sz="1100">
                <a:solidFill>
                  <a:srgbClr val="000000"/>
                </a:solidFill>
              </a:defRPr>
            </a:lvl5pPr>
            <a:lvl6pPr lvl="5" algn="ctr" rtl="0">
              <a:lnSpc>
                <a:spcPct val="100000"/>
              </a:lnSpc>
              <a:spcBef>
                <a:spcPts val="0"/>
              </a:spcBef>
              <a:spcAft>
                <a:spcPts val="0"/>
              </a:spcAft>
              <a:buClr>
                <a:srgbClr val="000000"/>
              </a:buClr>
              <a:buSzPts val="1100"/>
              <a:buNone/>
              <a:defRPr sz="1100">
                <a:solidFill>
                  <a:srgbClr val="000000"/>
                </a:solidFill>
              </a:defRPr>
            </a:lvl6pPr>
            <a:lvl7pPr lvl="6" algn="ctr" rtl="0">
              <a:lnSpc>
                <a:spcPct val="100000"/>
              </a:lnSpc>
              <a:spcBef>
                <a:spcPts val="0"/>
              </a:spcBef>
              <a:spcAft>
                <a:spcPts val="0"/>
              </a:spcAft>
              <a:buClr>
                <a:srgbClr val="000000"/>
              </a:buClr>
              <a:buSzPts val="1100"/>
              <a:buNone/>
              <a:defRPr sz="1100">
                <a:solidFill>
                  <a:srgbClr val="000000"/>
                </a:solidFill>
              </a:defRPr>
            </a:lvl7pPr>
            <a:lvl8pPr lvl="7" algn="ctr" rtl="0">
              <a:lnSpc>
                <a:spcPct val="100000"/>
              </a:lnSpc>
              <a:spcBef>
                <a:spcPts val="0"/>
              </a:spcBef>
              <a:spcAft>
                <a:spcPts val="0"/>
              </a:spcAft>
              <a:buClr>
                <a:srgbClr val="000000"/>
              </a:buClr>
              <a:buSzPts val="1100"/>
              <a:buNone/>
              <a:defRPr sz="1100">
                <a:solidFill>
                  <a:srgbClr val="000000"/>
                </a:solidFill>
              </a:defRPr>
            </a:lvl8pPr>
            <a:lvl9pPr lvl="8" algn="ctr" rtl="0">
              <a:lnSpc>
                <a:spcPct val="100000"/>
              </a:lnSpc>
              <a:spcBef>
                <a:spcPts val="0"/>
              </a:spcBef>
              <a:spcAft>
                <a:spcPts val="0"/>
              </a:spcAft>
              <a:buClr>
                <a:srgbClr val="000000"/>
              </a:buClr>
              <a:buSzPts val="1100"/>
              <a:buNone/>
              <a:defRPr sz="1100">
                <a:solidFill>
                  <a:srgbClr val="000000"/>
                </a:solidFill>
              </a:defRPr>
            </a:lvl9pPr>
          </a:lstStyle>
          <a:p>
            <a:endParaRPr/>
          </a:p>
        </p:txBody>
      </p:sp>
      <p:sp>
        <p:nvSpPr>
          <p:cNvPr id="1251" name="Google Shape;1251;p259"/>
          <p:cNvSpPr txBox="1">
            <a:spLocks noGrp="1"/>
          </p:cNvSpPr>
          <p:nvPr>
            <p:ph type="title" idx="2"/>
          </p:nvPr>
        </p:nvSpPr>
        <p:spPr>
          <a:xfrm>
            <a:off x="669000" y="292625"/>
            <a:ext cx="77619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solidFill>
                  <a:schemeClr val="accent1"/>
                </a:solidFill>
                <a:latin typeface="Lemonada Medium"/>
                <a:ea typeface="Lemonada Medium"/>
                <a:cs typeface="Lemonada Medium"/>
                <a:sym typeface="Lemonada Medium"/>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52" name="Google Shape;1252;p259"/>
          <p:cNvSpPr txBox="1">
            <a:spLocks noGrp="1"/>
          </p:cNvSpPr>
          <p:nvPr>
            <p:ph type="ctrTitle" idx="3"/>
          </p:nvPr>
        </p:nvSpPr>
        <p:spPr>
          <a:xfrm>
            <a:off x="5059523" y="1676500"/>
            <a:ext cx="1880100" cy="319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1800"/>
              <a:buNone/>
              <a:defRPr sz="1800">
                <a:solidFill>
                  <a:schemeClr val="accent3"/>
                </a:solidFill>
              </a:defRPr>
            </a:lvl1pPr>
            <a:lvl2pPr lvl="1" algn="ctr" rtl="0">
              <a:spcBef>
                <a:spcPts val="0"/>
              </a:spcBef>
              <a:spcAft>
                <a:spcPts val="0"/>
              </a:spcAft>
              <a:buClr>
                <a:schemeClr val="accent3"/>
              </a:buClr>
              <a:buSzPts val="1800"/>
              <a:buNone/>
              <a:defRPr sz="1800">
                <a:solidFill>
                  <a:schemeClr val="accent3"/>
                </a:solidFill>
              </a:defRPr>
            </a:lvl2pPr>
            <a:lvl3pPr lvl="2" algn="ctr" rtl="0">
              <a:spcBef>
                <a:spcPts val="0"/>
              </a:spcBef>
              <a:spcAft>
                <a:spcPts val="0"/>
              </a:spcAft>
              <a:buClr>
                <a:schemeClr val="accent3"/>
              </a:buClr>
              <a:buSzPts val="1800"/>
              <a:buNone/>
              <a:defRPr sz="1800">
                <a:solidFill>
                  <a:schemeClr val="accent3"/>
                </a:solidFill>
              </a:defRPr>
            </a:lvl3pPr>
            <a:lvl4pPr lvl="3" algn="ctr" rtl="0">
              <a:spcBef>
                <a:spcPts val="0"/>
              </a:spcBef>
              <a:spcAft>
                <a:spcPts val="0"/>
              </a:spcAft>
              <a:buClr>
                <a:schemeClr val="accent3"/>
              </a:buClr>
              <a:buSzPts val="1800"/>
              <a:buNone/>
              <a:defRPr sz="1800">
                <a:solidFill>
                  <a:schemeClr val="accent3"/>
                </a:solidFill>
              </a:defRPr>
            </a:lvl4pPr>
            <a:lvl5pPr lvl="4" algn="ctr" rtl="0">
              <a:spcBef>
                <a:spcPts val="0"/>
              </a:spcBef>
              <a:spcAft>
                <a:spcPts val="0"/>
              </a:spcAft>
              <a:buClr>
                <a:schemeClr val="accent3"/>
              </a:buClr>
              <a:buSzPts val="1800"/>
              <a:buNone/>
              <a:defRPr sz="1800">
                <a:solidFill>
                  <a:schemeClr val="accent3"/>
                </a:solidFill>
              </a:defRPr>
            </a:lvl5pPr>
            <a:lvl6pPr lvl="5" algn="ctr" rtl="0">
              <a:spcBef>
                <a:spcPts val="0"/>
              </a:spcBef>
              <a:spcAft>
                <a:spcPts val="0"/>
              </a:spcAft>
              <a:buClr>
                <a:schemeClr val="accent3"/>
              </a:buClr>
              <a:buSzPts val="1800"/>
              <a:buNone/>
              <a:defRPr sz="1800">
                <a:solidFill>
                  <a:schemeClr val="accent3"/>
                </a:solidFill>
              </a:defRPr>
            </a:lvl6pPr>
            <a:lvl7pPr lvl="6" algn="ctr" rtl="0">
              <a:spcBef>
                <a:spcPts val="0"/>
              </a:spcBef>
              <a:spcAft>
                <a:spcPts val="0"/>
              </a:spcAft>
              <a:buClr>
                <a:schemeClr val="accent3"/>
              </a:buClr>
              <a:buSzPts val="1800"/>
              <a:buNone/>
              <a:defRPr sz="1800">
                <a:solidFill>
                  <a:schemeClr val="accent3"/>
                </a:solidFill>
              </a:defRPr>
            </a:lvl7pPr>
            <a:lvl8pPr lvl="7" algn="ctr" rtl="0">
              <a:spcBef>
                <a:spcPts val="0"/>
              </a:spcBef>
              <a:spcAft>
                <a:spcPts val="0"/>
              </a:spcAft>
              <a:buClr>
                <a:schemeClr val="accent3"/>
              </a:buClr>
              <a:buSzPts val="1800"/>
              <a:buNone/>
              <a:defRPr sz="1800">
                <a:solidFill>
                  <a:schemeClr val="accent3"/>
                </a:solidFill>
              </a:defRPr>
            </a:lvl8pPr>
            <a:lvl9pPr lvl="8" algn="ctr" rtl="0">
              <a:spcBef>
                <a:spcPts val="0"/>
              </a:spcBef>
              <a:spcAft>
                <a:spcPts val="0"/>
              </a:spcAft>
              <a:buClr>
                <a:schemeClr val="accent3"/>
              </a:buClr>
              <a:buSzPts val="1800"/>
              <a:buNone/>
              <a:defRPr sz="1800">
                <a:solidFill>
                  <a:schemeClr val="accent3"/>
                </a:solidFill>
              </a:defRPr>
            </a:lvl9pPr>
          </a:lstStyle>
          <a:p>
            <a:endParaRPr/>
          </a:p>
        </p:txBody>
      </p:sp>
      <p:sp>
        <p:nvSpPr>
          <p:cNvPr id="1253" name="Google Shape;1253;p259"/>
          <p:cNvSpPr txBox="1">
            <a:spLocks noGrp="1"/>
          </p:cNvSpPr>
          <p:nvPr>
            <p:ph type="subTitle" idx="4"/>
          </p:nvPr>
        </p:nvSpPr>
        <p:spPr>
          <a:xfrm>
            <a:off x="5059523" y="1849025"/>
            <a:ext cx="1880100" cy="98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100"/>
              <a:buNone/>
              <a:defRPr sz="1400"/>
            </a:lvl1pPr>
            <a:lvl2pPr lvl="1" algn="ctr" rtl="0">
              <a:lnSpc>
                <a:spcPct val="100000"/>
              </a:lnSpc>
              <a:spcBef>
                <a:spcPts val="0"/>
              </a:spcBef>
              <a:spcAft>
                <a:spcPts val="0"/>
              </a:spcAft>
              <a:buClr>
                <a:srgbClr val="000000"/>
              </a:buClr>
              <a:buSzPts val="1100"/>
              <a:buNone/>
              <a:defRPr sz="1100">
                <a:solidFill>
                  <a:srgbClr val="000000"/>
                </a:solidFill>
              </a:defRPr>
            </a:lvl2pPr>
            <a:lvl3pPr lvl="2" algn="ctr" rtl="0">
              <a:lnSpc>
                <a:spcPct val="100000"/>
              </a:lnSpc>
              <a:spcBef>
                <a:spcPts val="0"/>
              </a:spcBef>
              <a:spcAft>
                <a:spcPts val="0"/>
              </a:spcAft>
              <a:buClr>
                <a:srgbClr val="000000"/>
              </a:buClr>
              <a:buSzPts val="1100"/>
              <a:buNone/>
              <a:defRPr sz="1100">
                <a:solidFill>
                  <a:srgbClr val="000000"/>
                </a:solidFill>
              </a:defRPr>
            </a:lvl3pPr>
            <a:lvl4pPr lvl="3" algn="ctr" rtl="0">
              <a:lnSpc>
                <a:spcPct val="100000"/>
              </a:lnSpc>
              <a:spcBef>
                <a:spcPts val="0"/>
              </a:spcBef>
              <a:spcAft>
                <a:spcPts val="0"/>
              </a:spcAft>
              <a:buClr>
                <a:srgbClr val="000000"/>
              </a:buClr>
              <a:buSzPts val="1100"/>
              <a:buNone/>
              <a:defRPr sz="1100">
                <a:solidFill>
                  <a:srgbClr val="000000"/>
                </a:solidFill>
              </a:defRPr>
            </a:lvl4pPr>
            <a:lvl5pPr lvl="4" algn="ctr" rtl="0">
              <a:lnSpc>
                <a:spcPct val="100000"/>
              </a:lnSpc>
              <a:spcBef>
                <a:spcPts val="0"/>
              </a:spcBef>
              <a:spcAft>
                <a:spcPts val="0"/>
              </a:spcAft>
              <a:buClr>
                <a:srgbClr val="000000"/>
              </a:buClr>
              <a:buSzPts val="1100"/>
              <a:buNone/>
              <a:defRPr sz="1100">
                <a:solidFill>
                  <a:srgbClr val="000000"/>
                </a:solidFill>
              </a:defRPr>
            </a:lvl5pPr>
            <a:lvl6pPr lvl="5" algn="ctr" rtl="0">
              <a:lnSpc>
                <a:spcPct val="100000"/>
              </a:lnSpc>
              <a:spcBef>
                <a:spcPts val="0"/>
              </a:spcBef>
              <a:spcAft>
                <a:spcPts val="0"/>
              </a:spcAft>
              <a:buClr>
                <a:srgbClr val="000000"/>
              </a:buClr>
              <a:buSzPts val="1100"/>
              <a:buNone/>
              <a:defRPr sz="1100">
                <a:solidFill>
                  <a:srgbClr val="000000"/>
                </a:solidFill>
              </a:defRPr>
            </a:lvl6pPr>
            <a:lvl7pPr lvl="6" algn="ctr" rtl="0">
              <a:lnSpc>
                <a:spcPct val="100000"/>
              </a:lnSpc>
              <a:spcBef>
                <a:spcPts val="0"/>
              </a:spcBef>
              <a:spcAft>
                <a:spcPts val="0"/>
              </a:spcAft>
              <a:buClr>
                <a:srgbClr val="000000"/>
              </a:buClr>
              <a:buSzPts val="1100"/>
              <a:buNone/>
              <a:defRPr sz="1100">
                <a:solidFill>
                  <a:srgbClr val="000000"/>
                </a:solidFill>
              </a:defRPr>
            </a:lvl7pPr>
            <a:lvl8pPr lvl="7" algn="ctr" rtl="0">
              <a:lnSpc>
                <a:spcPct val="100000"/>
              </a:lnSpc>
              <a:spcBef>
                <a:spcPts val="0"/>
              </a:spcBef>
              <a:spcAft>
                <a:spcPts val="0"/>
              </a:spcAft>
              <a:buClr>
                <a:srgbClr val="000000"/>
              </a:buClr>
              <a:buSzPts val="1100"/>
              <a:buNone/>
              <a:defRPr sz="1100">
                <a:solidFill>
                  <a:srgbClr val="000000"/>
                </a:solidFill>
              </a:defRPr>
            </a:lvl8pPr>
            <a:lvl9pPr lvl="8" algn="ctr" rtl="0">
              <a:lnSpc>
                <a:spcPct val="100000"/>
              </a:lnSpc>
              <a:spcBef>
                <a:spcPts val="0"/>
              </a:spcBef>
              <a:spcAft>
                <a:spcPts val="0"/>
              </a:spcAft>
              <a:buClr>
                <a:srgbClr val="000000"/>
              </a:buClr>
              <a:buSzPts val="1100"/>
              <a:buNone/>
              <a:defRPr sz="1100">
                <a:solidFill>
                  <a:srgbClr val="000000"/>
                </a:solidFill>
              </a:defRPr>
            </a:lvl9pPr>
          </a:lstStyle>
          <a:p>
            <a:endParaRPr/>
          </a:p>
        </p:txBody>
      </p:sp>
      <p:sp>
        <p:nvSpPr>
          <p:cNvPr id="1254" name="Google Shape;1254;p259"/>
          <p:cNvSpPr/>
          <p:nvPr/>
        </p:nvSpPr>
        <p:spPr>
          <a:xfrm rot="-8571438">
            <a:off x="7965394" y="1304078"/>
            <a:ext cx="1600755" cy="1066760"/>
          </a:xfrm>
          <a:custGeom>
            <a:avLst/>
            <a:gdLst/>
            <a:ahLst/>
            <a:cxnLst/>
            <a:rect l="l" t="t" r="r" b="b"/>
            <a:pathLst>
              <a:path w="14326" h="9547" extrusionOk="0">
                <a:moveTo>
                  <a:pt x="8445" y="1"/>
                </a:moveTo>
                <a:cubicBezTo>
                  <a:pt x="5463" y="1"/>
                  <a:pt x="1" y="1673"/>
                  <a:pt x="2862" y="6488"/>
                </a:cubicBezTo>
                <a:cubicBezTo>
                  <a:pt x="2862" y="6488"/>
                  <a:pt x="6946" y="9547"/>
                  <a:pt x="9876" y="9547"/>
                </a:cubicBezTo>
                <a:cubicBezTo>
                  <a:pt x="10701" y="9547"/>
                  <a:pt x="11435" y="9304"/>
                  <a:pt x="11960" y="8683"/>
                </a:cubicBezTo>
                <a:cubicBezTo>
                  <a:pt x="14326" y="5854"/>
                  <a:pt x="11301" y="1268"/>
                  <a:pt x="10082" y="317"/>
                </a:cubicBezTo>
                <a:cubicBezTo>
                  <a:pt x="9834" y="115"/>
                  <a:pt x="9224" y="1"/>
                  <a:pt x="84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5" name="Google Shape;1255;p259"/>
          <p:cNvGrpSpPr/>
          <p:nvPr/>
        </p:nvGrpSpPr>
        <p:grpSpPr>
          <a:xfrm>
            <a:off x="8741077" y="1179645"/>
            <a:ext cx="680954" cy="361256"/>
            <a:chOff x="238125" y="2760550"/>
            <a:chExt cx="528650" cy="280500"/>
          </a:xfrm>
        </p:grpSpPr>
        <p:sp>
          <p:nvSpPr>
            <p:cNvPr id="1256" name="Google Shape;1256;p259"/>
            <p:cNvSpPr/>
            <p:nvPr/>
          </p:nvSpPr>
          <p:spPr>
            <a:xfrm>
              <a:off x="274700" y="3020300"/>
              <a:ext cx="1850" cy="9150"/>
            </a:xfrm>
            <a:custGeom>
              <a:avLst/>
              <a:gdLst/>
              <a:ahLst/>
              <a:cxnLst/>
              <a:rect l="l" t="t" r="r" b="b"/>
              <a:pathLst>
                <a:path w="74" h="366" extrusionOk="0">
                  <a:moveTo>
                    <a:pt x="74" y="0"/>
                  </a:moveTo>
                  <a:cubicBezTo>
                    <a:pt x="25" y="122"/>
                    <a:pt x="0" y="244"/>
                    <a:pt x="0" y="366"/>
                  </a:cubicBezTo>
                  <a:cubicBezTo>
                    <a:pt x="49" y="244"/>
                    <a:pt x="74" y="122"/>
                    <a:pt x="74" y="0"/>
                  </a:cubicBezTo>
                  <a:close/>
                </a:path>
              </a:pathLst>
            </a:custGeom>
            <a:solidFill>
              <a:srgbClr val="344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259"/>
            <p:cNvSpPr/>
            <p:nvPr/>
          </p:nvSpPr>
          <p:spPr>
            <a:xfrm>
              <a:off x="277125" y="3020300"/>
              <a:ext cx="25" cy="25"/>
            </a:xfrm>
            <a:custGeom>
              <a:avLst/>
              <a:gdLst/>
              <a:ahLst/>
              <a:cxnLst/>
              <a:rect l="l" t="t" r="r" b="b"/>
              <a:pathLst>
                <a:path w="1" h="1" extrusionOk="0">
                  <a:moveTo>
                    <a:pt x="1" y="0"/>
                  </a:moveTo>
                  <a:close/>
                </a:path>
              </a:pathLst>
            </a:custGeom>
            <a:solidFill>
              <a:srgbClr val="344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8" name="Google Shape;1258;p259"/>
            <p:cNvGrpSpPr/>
            <p:nvPr/>
          </p:nvGrpSpPr>
          <p:grpSpPr>
            <a:xfrm>
              <a:off x="238125" y="2760550"/>
              <a:ext cx="528650" cy="279275"/>
              <a:chOff x="238125" y="2760550"/>
              <a:chExt cx="528650" cy="279275"/>
            </a:xfrm>
          </p:grpSpPr>
          <p:sp>
            <p:nvSpPr>
              <p:cNvPr id="1259" name="Google Shape;1259;p259"/>
              <p:cNvSpPr/>
              <p:nvPr/>
            </p:nvSpPr>
            <p:spPr>
              <a:xfrm>
                <a:off x="238125" y="2760550"/>
                <a:ext cx="528650" cy="278050"/>
              </a:xfrm>
              <a:custGeom>
                <a:avLst/>
                <a:gdLst/>
                <a:ahLst/>
                <a:cxnLst/>
                <a:rect l="l" t="t" r="r" b="b"/>
                <a:pathLst>
                  <a:path w="21146" h="11122" extrusionOk="0">
                    <a:moveTo>
                      <a:pt x="11622" y="1778"/>
                    </a:moveTo>
                    <a:lnTo>
                      <a:pt x="11622" y="1778"/>
                    </a:lnTo>
                    <a:cubicBezTo>
                      <a:pt x="11627" y="1780"/>
                      <a:pt x="11631" y="1781"/>
                      <a:pt x="11634" y="1781"/>
                    </a:cubicBezTo>
                    <a:cubicBezTo>
                      <a:pt x="11630" y="1780"/>
                      <a:pt x="11626" y="1779"/>
                      <a:pt x="11622" y="1778"/>
                    </a:cubicBezTo>
                    <a:close/>
                    <a:moveTo>
                      <a:pt x="15975" y="3512"/>
                    </a:moveTo>
                    <a:cubicBezTo>
                      <a:pt x="15975" y="3515"/>
                      <a:pt x="15978" y="3517"/>
                      <a:pt x="15983" y="3518"/>
                    </a:cubicBezTo>
                    <a:lnTo>
                      <a:pt x="15983" y="3518"/>
                    </a:lnTo>
                    <a:cubicBezTo>
                      <a:pt x="15980" y="3516"/>
                      <a:pt x="15978" y="3514"/>
                      <a:pt x="15975" y="3512"/>
                    </a:cubicBezTo>
                    <a:close/>
                    <a:moveTo>
                      <a:pt x="1524" y="10118"/>
                    </a:moveTo>
                    <a:cubicBezTo>
                      <a:pt x="1528" y="10118"/>
                      <a:pt x="1532" y="10119"/>
                      <a:pt x="1537" y="10122"/>
                    </a:cubicBezTo>
                    <a:lnTo>
                      <a:pt x="1508" y="10266"/>
                    </a:lnTo>
                    <a:lnTo>
                      <a:pt x="1508" y="10266"/>
                    </a:lnTo>
                    <a:cubicBezTo>
                      <a:pt x="1519" y="10173"/>
                      <a:pt x="1503" y="10118"/>
                      <a:pt x="1524" y="10118"/>
                    </a:cubicBezTo>
                    <a:close/>
                    <a:moveTo>
                      <a:pt x="10756" y="0"/>
                    </a:moveTo>
                    <a:lnTo>
                      <a:pt x="10756" y="0"/>
                    </a:lnTo>
                    <a:cubicBezTo>
                      <a:pt x="10902" y="24"/>
                      <a:pt x="10853" y="49"/>
                      <a:pt x="10731" y="49"/>
                    </a:cubicBezTo>
                    <a:cubicBezTo>
                      <a:pt x="10549" y="24"/>
                      <a:pt x="10451" y="18"/>
                      <a:pt x="10399" y="18"/>
                    </a:cubicBezTo>
                    <a:cubicBezTo>
                      <a:pt x="10347" y="18"/>
                      <a:pt x="10341" y="24"/>
                      <a:pt x="10341" y="24"/>
                    </a:cubicBezTo>
                    <a:lnTo>
                      <a:pt x="9927" y="24"/>
                    </a:lnTo>
                    <a:cubicBezTo>
                      <a:pt x="9024" y="24"/>
                      <a:pt x="8146" y="171"/>
                      <a:pt x="7317" y="463"/>
                    </a:cubicBezTo>
                    <a:cubicBezTo>
                      <a:pt x="6512" y="756"/>
                      <a:pt x="5756" y="1146"/>
                      <a:pt x="5073" y="1634"/>
                    </a:cubicBezTo>
                    <a:cubicBezTo>
                      <a:pt x="4757" y="1926"/>
                      <a:pt x="4319" y="2243"/>
                      <a:pt x="4050" y="2535"/>
                    </a:cubicBezTo>
                    <a:lnTo>
                      <a:pt x="4050" y="2535"/>
                    </a:lnTo>
                    <a:cubicBezTo>
                      <a:pt x="3877" y="2706"/>
                      <a:pt x="3369" y="3198"/>
                      <a:pt x="2927" y="3756"/>
                    </a:cubicBezTo>
                    <a:cubicBezTo>
                      <a:pt x="2537" y="4195"/>
                      <a:pt x="2195" y="4658"/>
                      <a:pt x="1902" y="5171"/>
                    </a:cubicBezTo>
                    <a:lnTo>
                      <a:pt x="1951" y="5097"/>
                    </a:lnTo>
                    <a:lnTo>
                      <a:pt x="1951" y="5097"/>
                    </a:lnTo>
                    <a:cubicBezTo>
                      <a:pt x="1829" y="5317"/>
                      <a:pt x="1683" y="5536"/>
                      <a:pt x="1512" y="5707"/>
                    </a:cubicBezTo>
                    <a:cubicBezTo>
                      <a:pt x="1610" y="5707"/>
                      <a:pt x="1463" y="6049"/>
                      <a:pt x="1390" y="6171"/>
                    </a:cubicBezTo>
                    <a:cubicBezTo>
                      <a:pt x="1341" y="6268"/>
                      <a:pt x="1268" y="6439"/>
                      <a:pt x="1219" y="6634"/>
                    </a:cubicBezTo>
                    <a:cubicBezTo>
                      <a:pt x="1146" y="6805"/>
                      <a:pt x="1073" y="7024"/>
                      <a:pt x="1000" y="7171"/>
                    </a:cubicBezTo>
                    <a:lnTo>
                      <a:pt x="976" y="7146"/>
                    </a:lnTo>
                    <a:cubicBezTo>
                      <a:pt x="902" y="7439"/>
                      <a:pt x="683" y="7975"/>
                      <a:pt x="634" y="8171"/>
                    </a:cubicBezTo>
                    <a:cubicBezTo>
                      <a:pt x="390" y="8780"/>
                      <a:pt x="220" y="9390"/>
                      <a:pt x="146" y="10049"/>
                    </a:cubicBezTo>
                    <a:cubicBezTo>
                      <a:pt x="146" y="10049"/>
                      <a:pt x="98" y="10146"/>
                      <a:pt x="73" y="10244"/>
                    </a:cubicBezTo>
                    <a:lnTo>
                      <a:pt x="24" y="10390"/>
                    </a:lnTo>
                    <a:lnTo>
                      <a:pt x="0" y="10463"/>
                    </a:lnTo>
                    <a:lnTo>
                      <a:pt x="0" y="10536"/>
                    </a:lnTo>
                    <a:cubicBezTo>
                      <a:pt x="195" y="10658"/>
                      <a:pt x="390" y="10756"/>
                      <a:pt x="610" y="10805"/>
                    </a:cubicBezTo>
                    <a:cubicBezTo>
                      <a:pt x="691" y="10836"/>
                      <a:pt x="776" y="10851"/>
                      <a:pt x="859" y="10851"/>
                    </a:cubicBezTo>
                    <a:cubicBezTo>
                      <a:pt x="1102" y="10851"/>
                      <a:pt x="1336" y="10723"/>
                      <a:pt x="1463" y="10488"/>
                    </a:cubicBezTo>
                    <a:lnTo>
                      <a:pt x="1488" y="10512"/>
                    </a:lnTo>
                    <a:cubicBezTo>
                      <a:pt x="1488" y="10488"/>
                      <a:pt x="1488" y="10463"/>
                      <a:pt x="1488" y="10439"/>
                    </a:cubicBezTo>
                    <a:lnTo>
                      <a:pt x="1488" y="10366"/>
                    </a:lnTo>
                    <a:cubicBezTo>
                      <a:pt x="1491" y="10356"/>
                      <a:pt x="1493" y="10346"/>
                      <a:pt x="1495" y="10337"/>
                    </a:cubicBezTo>
                    <a:lnTo>
                      <a:pt x="1495" y="10337"/>
                    </a:lnTo>
                    <a:cubicBezTo>
                      <a:pt x="1509" y="10287"/>
                      <a:pt x="1518" y="10268"/>
                      <a:pt x="1524" y="10268"/>
                    </a:cubicBezTo>
                    <a:cubicBezTo>
                      <a:pt x="1537" y="10268"/>
                      <a:pt x="1537" y="10344"/>
                      <a:pt x="1537" y="10390"/>
                    </a:cubicBezTo>
                    <a:cubicBezTo>
                      <a:pt x="1561" y="10317"/>
                      <a:pt x="1561" y="10244"/>
                      <a:pt x="1585" y="10171"/>
                    </a:cubicBezTo>
                    <a:cubicBezTo>
                      <a:pt x="1585" y="10166"/>
                      <a:pt x="1584" y="10164"/>
                      <a:pt x="1583" y="10164"/>
                    </a:cubicBezTo>
                    <a:cubicBezTo>
                      <a:pt x="1577" y="10164"/>
                      <a:pt x="1561" y="10200"/>
                      <a:pt x="1561" y="10219"/>
                    </a:cubicBezTo>
                    <a:cubicBezTo>
                      <a:pt x="1537" y="10097"/>
                      <a:pt x="1561" y="10000"/>
                      <a:pt x="1585" y="9878"/>
                    </a:cubicBezTo>
                    <a:cubicBezTo>
                      <a:pt x="1634" y="9683"/>
                      <a:pt x="1634" y="9878"/>
                      <a:pt x="1683" y="9658"/>
                    </a:cubicBezTo>
                    <a:cubicBezTo>
                      <a:pt x="1976" y="8536"/>
                      <a:pt x="2415" y="7463"/>
                      <a:pt x="3000" y="6488"/>
                    </a:cubicBezTo>
                    <a:cubicBezTo>
                      <a:pt x="3024" y="6488"/>
                      <a:pt x="3000" y="6488"/>
                      <a:pt x="3000" y="6512"/>
                    </a:cubicBezTo>
                    <a:cubicBezTo>
                      <a:pt x="3073" y="6366"/>
                      <a:pt x="3146" y="6219"/>
                      <a:pt x="3244" y="6073"/>
                    </a:cubicBezTo>
                    <a:cubicBezTo>
                      <a:pt x="3317" y="5927"/>
                      <a:pt x="3415" y="5805"/>
                      <a:pt x="3488" y="5658"/>
                    </a:cubicBezTo>
                    <a:cubicBezTo>
                      <a:pt x="3512" y="5610"/>
                      <a:pt x="3561" y="5585"/>
                      <a:pt x="3610" y="5561"/>
                    </a:cubicBezTo>
                    <a:cubicBezTo>
                      <a:pt x="3585" y="5561"/>
                      <a:pt x="3658" y="5488"/>
                      <a:pt x="3732" y="5341"/>
                    </a:cubicBezTo>
                    <a:cubicBezTo>
                      <a:pt x="3829" y="5219"/>
                      <a:pt x="3951" y="5024"/>
                      <a:pt x="4097" y="4854"/>
                    </a:cubicBezTo>
                    <a:cubicBezTo>
                      <a:pt x="4244" y="4683"/>
                      <a:pt x="4390" y="4512"/>
                      <a:pt x="4512" y="4366"/>
                    </a:cubicBezTo>
                    <a:cubicBezTo>
                      <a:pt x="4610" y="4244"/>
                      <a:pt x="4707" y="4171"/>
                      <a:pt x="4707" y="4146"/>
                    </a:cubicBezTo>
                    <a:lnTo>
                      <a:pt x="4683" y="4098"/>
                    </a:lnTo>
                    <a:cubicBezTo>
                      <a:pt x="4927" y="3854"/>
                      <a:pt x="4805" y="4073"/>
                      <a:pt x="5000" y="3829"/>
                    </a:cubicBezTo>
                    <a:cubicBezTo>
                      <a:pt x="5049" y="3732"/>
                      <a:pt x="5122" y="3658"/>
                      <a:pt x="5219" y="3585"/>
                    </a:cubicBezTo>
                    <a:cubicBezTo>
                      <a:pt x="5317" y="3537"/>
                      <a:pt x="5390" y="3463"/>
                      <a:pt x="5463" y="3366"/>
                    </a:cubicBezTo>
                    <a:cubicBezTo>
                      <a:pt x="5463" y="3366"/>
                      <a:pt x="5553" y="3312"/>
                      <a:pt x="5578" y="3312"/>
                    </a:cubicBezTo>
                    <a:cubicBezTo>
                      <a:pt x="5583" y="3312"/>
                      <a:pt x="5585" y="3314"/>
                      <a:pt x="5585" y="3317"/>
                    </a:cubicBezTo>
                    <a:cubicBezTo>
                      <a:pt x="5585" y="3244"/>
                      <a:pt x="5707" y="3195"/>
                      <a:pt x="5780" y="3122"/>
                    </a:cubicBezTo>
                    <a:cubicBezTo>
                      <a:pt x="5780" y="3114"/>
                      <a:pt x="5775" y="3111"/>
                      <a:pt x="5767" y="3111"/>
                    </a:cubicBezTo>
                    <a:cubicBezTo>
                      <a:pt x="5751" y="3111"/>
                      <a:pt x="5723" y="3122"/>
                      <a:pt x="5707" y="3122"/>
                    </a:cubicBezTo>
                    <a:lnTo>
                      <a:pt x="5780" y="3049"/>
                    </a:lnTo>
                    <a:lnTo>
                      <a:pt x="5878" y="2976"/>
                    </a:lnTo>
                    <a:cubicBezTo>
                      <a:pt x="5905" y="2967"/>
                      <a:pt x="5925" y="2961"/>
                      <a:pt x="5937" y="2961"/>
                    </a:cubicBezTo>
                    <a:cubicBezTo>
                      <a:pt x="5959" y="2961"/>
                      <a:pt x="5958" y="2978"/>
                      <a:pt x="5927" y="3024"/>
                    </a:cubicBezTo>
                    <a:lnTo>
                      <a:pt x="6171" y="2829"/>
                    </a:lnTo>
                    <a:lnTo>
                      <a:pt x="6561" y="2585"/>
                    </a:lnTo>
                    <a:cubicBezTo>
                      <a:pt x="6902" y="2390"/>
                      <a:pt x="7268" y="2220"/>
                      <a:pt x="7634" y="2073"/>
                    </a:cubicBezTo>
                    <a:cubicBezTo>
                      <a:pt x="7975" y="1927"/>
                      <a:pt x="8341" y="1829"/>
                      <a:pt x="8732" y="1756"/>
                    </a:cubicBezTo>
                    <a:cubicBezTo>
                      <a:pt x="8878" y="1707"/>
                      <a:pt x="9024" y="1707"/>
                      <a:pt x="9171" y="1683"/>
                    </a:cubicBezTo>
                    <a:lnTo>
                      <a:pt x="9463" y="1659"/>
                    </a:lnTo>
                    <a:cubicBezTo>
                      <a:pt x="9390" y="1634"/>
                      <a:pt x="9219" y="1659"/>
                      <a:pt x="9146" y="1610"/>
                    </a:cubicBezTo>
                    <a:cubicBezTo>
                      <a:pt x="9219" y="1585"/>
                      <a:pt x="9274" y="1585"/>
                      <a:pt x="9320" y="1585"/>
                    </a:cubicBezTo>
                    <a:cubicBezTo>
                      <a:pt x="9366" y="1585"/>
                      <a:pt x="9402" y="1585"/>
                      <a:pt x="9439" y="1561"/>
                    </a:cubicBezTo>
                    <a:cubicBezTo>
                      <a:pt x="9488" y="1610"/>
                      <a:pt x="9561" y="1610"/>
                      <a:pt x="9658" y="1610"/>
                    </a:cubicBezTo>
                    <a:cubicBezTo>
                      <a:pt x="9732" y="1610"/>
                      <a:pt x="9829" y="1634"/>
                      <a:pt x="9902" y="1659"/>
                    </a:cubicBezTo>
                    <a:lnTo>
                      <a:pt x="9951" y="1610"/>
                    </a:lnTo>
                    <a:lnTo>
                      <a:pt x="10024" y="1659"/>
                    </a:lnTo>
                    <a:lnTo>
                      <a:pt x="10488" y="1659"/>
                    </a:lnTo>
                    <a:lnTo>
                      <a:pt x="10853" y="1707"/>
                    </a:lnTo>
                    <a:cubicBezTo>
                      <a:pt x="11117" y="1707"/>
                      <a:pt x="11381" y="1731"/>
                      <a:pt x="11622" y="1778"/>
                    </a:cubicBezTo>
                    <a:lnTo>
                      <a:pt x="11622" y="1778"/>
                    </a:lnTo>
                    <a:cubicBezTo>
                      <a:pt x="11593" y="1769"/>
                      <a:pt x="11549" y="1732"/>
                      <a:pt x="11634" y="1732"/>
                    </a:cubicBezTo>
                    <a:cubicBezTo>
                      <a:pt x="11634" y="1781"/>
                      <a:pt x="11902" y="1732"/>
                      <a:pt x="11951" y="1805"/>
                    </a:cubicBezTo>
                    <a:cubicBezTo>
                      <a:pt x="12016" y="1805"/>
                      <a:pt x="12168" y="1848"/>
                      <a:pt x="12233" y="1848"/>
                    </a:cubicBezTo>
                    <a:cubicBezTo>
                      <a:pt x="12265" y="1848"/>
                      <a:pt x="12276" y="1837"/>
                      <a:pt x="12244" y="1805"/>
                    </a:cubicBezTo>
                    <a:lnTo>
                      <a:pt x="12244" y="1805"/>
                    </a:lnTo>
                    <a:cubicBezTo>
                      <a:pt x="12292" y="1829"/>
                      <a:pt x="12366" y="1854"/>
                      <a:pt x="12414" y="1878"/>
                    </a:cubicBezTo>
                    <a:cubicBezTo>
                      <a:pt x="12463" y="1902"/>
                      <a:pt x="12488" y="1902"/>
                      <a:pt x="12414" y="1902"/>
                    </a:cubicBezTo>
                    <a:cubicBezTo>
                      <a:pt x="12488" y="1927"/>
                      <a:pt x="12561" y="1951"/>
                      <a:pt x="12658" y="1976"/>
                    </a:cubicBezTo>
                    <a:lnTo>
                      <a:pt x="12536" y="1927"/>
                    </a:lnTo>
                    <a:lnTo>
                      <a:pt x="12536" y="1927"/>
                    </a:lnTo>
                    <a:cubicBezTo>
                      <a:pt x="12683" y="1951"/>
                      <a:pt x="12805" y="2000"/>
                      <a:pt x="12902" y="2024"/>
                    </a:cubicBezTo>
                    <a:cubicBezTo>
                      <a:pt x="13024" y="2073"/>
                      <a:pt x="13122" y="2098"/>
                      <a:pt x="13219" y="2098"/>
                    </a:cubicBezTo>
                    <a:lnTo>
                      <a:pt x="13122" y="2049"/>
                    </a:lnTo>
                    <a:lnTo>
                      <a:pt x="13122" y="2049"/>
                    </a:lnTo>
                    <a:cubicBezTo>
                      <a:pt x="13292" y="2098"/>
                      <a:pt x="13439" y="2146"/>
                      <a:pt x="13488" y="2220"/>
                    </a:cubicBezTo>
                    <a:lnTo>
                      <a:pt x="13414" y="2195"/>
                    </a:lnTo>
                    <a:lnTo>
                      <a:pt x="13317" y="2195"/>
                    </a:lnTo>
                    <a:cubicBezTo>
                      <a:pt x="13463" y="2220"/>
                      <a:pt x="13561" y="2268"/>
                      <a:pt x="13683" y="2317"/>
                    </a:cubicBezTo>
                    <a:cubicBezTo>
                      <a:pt x="13805" y="2366"/>
                      <a:pt x="13902" y="2390"/>
                      <a:pt x="14024" y="2439"/>
                    </a:cubicBezTo>
                    <a:lnTo>
                      <a:pt x="13902" y="2415"/>
                    </a:lnTo>
                    <a:lnTo>
                      <a:pt x="13902" y="2415"/>
                    </a:lnTo>
                    <a:cubicBezTo>
                      <a:pt x="13975" y="2439"/>
                      <a:pt x="14146" y="2488"/>
                      <a:pt x="14341" y="2585"/>
                    </a:cubicBezTo>
                    <a:cubicBezTo>
                      <a:pt x="14439" y="2610"/>
                      <a:pt x="14561" y="2683"/>
                      <a:pt x="14658" y="2732"/>
                    </a:cubicBezTo>
                    <a:cubicBezTo>
                      <a:pt x="14780" y="2780"/>
                      <a:pt x="14878" y="2829"/>
                      <a:pt x="15000" y="2902"/>
                    </a:cubicBezTo>
                    <a:cubicBezTo>
                      <a:pt x="15219" y="3024"/>
                      <a:pt x="15439" y="3146"/>
                      <a:pt x="15634" y="3268"/>
                    </a:cubicBezTo>
                    <a:cubicBezTo>
                      <a:pt x="15805" y="3366"/>
                      <a:pt x="15926" y="3463"/>
                      <a:pt x="16024" y="3512"/>
                    </a:cubicBezTo>
                    <a:lnTo>
                      <a:pt x="15926" y="3390"/>
                    </a:lnTo>
                    <a:lnTo>
                      <a:pt x="16048" y="3439"/>
                    </a:lnTo>
                    <a:cubicBezTo>
                      <a:pt x="16094" y="3462"/>
                      <a:pt x="16118" y="3485"/>
                      <a:pt x="16161" y="3507"/>
                    </a:cubicBezTo>
                    <a:lnTo>
                      <a:pt x="16161" y="3507"/>
                    </a:lnTo>
                    <a:cubicBezTo>
                      <a:pt x="16155" y="3506"/>
                      <a:pt x="16147" y="3505"/>
                      <a:pt x="16138" y="3505"/>
                    </a:cubicBezTo>
                    <a:cubicBezTo>
                      <a:pt x="16097" y="3505"/>
                      <a:pt x="16029" y="3519"/>
                      <a:pt x="15995" y="3519"/>
                    </a:cubicBezTo>
                    <a:cubicBezTo>
                      <a:pt x="15990" y="3519"/>
                      <a:pt x="15986" y="3519"/>
                      <a:pt x="15983" y="3518"/>
                    </a:cubicBezTo>
                    <a:lnTo>
                      <a:pt x="15983" y="3518"/>
                    </a:lnTo>
                    <a:cubicBezTo>
                      <a:pt x="16516" y="3956"/>
                      <a:pt x="16977" y="4441"/>
                      <a:pt x="17390" y="4976"/>
                    </a:cubicBezTo>
                    <a:cubicBezTo>
                      <a:pt x="17804" y="5488"/>
                      <a:pt x="18170" y="6073"/>
                      <a:pt x="18439" y="6683"/>
                    </a:cubicBezTo>
                    <a:cubicBezTo>
                      <a:pt x="18471" y="6770"/>
                      <a:pt x="18470" y="6794"/>
                      <a:pt x="18456" y="6794"/>
                    </a:cubicBezTo>
                    <a:cubicBezTo>
                      <a:pt x="18440" y="6794"/>
                      <a:pt x="18403" y="6756"/>
                      <a:pt x="18390" y="6756"/>
                    </a:cubicBezTo>
                    <a:cubicBezTo>
                      <a:pt x="18512" y="6975"/>
                      <a:pt x="18487" y="6829"/>
                      <a:pt x="18561" y="7024"/>
                    </a:cubicBezTo>
                    <a:cubicBezTo>
                      <a:pt x="18568" y="7047"/>
                      <a:pt x="18569" y="7056"/>
                      <a:pt x="18565" y="7056"/>
                    </a:cubicBezTo>
                    <a:cubicBezTo>
                      <a:pt x="18556" y="7056"/>
                      <a:pt x="18528" y="7017"/>
                      <a:pt x="18512" y="7000"/>
                    </a:cubicBezTo>
                    <a:lnTo>
                      <a:pt x="18512" y="7000"/>
                    </a:lnTo>
                    <a:cubicBezTo>
                      <a:pt x="18561" y="7097"/>
                      <a:pt x="18585" y="7171"/>
                      <a:pt x="18609" y="7171"/>
                    </a:cubicBezTo>
                    <a:cubicBezTo>
                      <a:pt x="18561" y="7049"/>
                      <a:pt x="18634" y="7097"/>
                      <a:pt x="18658" y="7024"/>
                    </a:cubicBezTo>
                    <a:lnTo>
                      <a:pt x="18707" y="7171"/>
                    </a:lnTo>
                    <a:cubicBezTo>
                      <a:pt x="18731" y="7219"/>
                      <a:pt x="18756" y="7293"/>
                      <a:pt x="18756" y="7293"/>
                    </a:cubicBezTo>
                    <a:lnTo>
                      <a:pt x="18731" y="7293"/>
                    </a:lnTo>
                    <a:cubicBezTo>
                      <a:pt x="18829" y="7414"/>
                      <a:pt x="18902" y="7536"/>
                      <a:pt x="18951" y="7683"/>
                    </a:cubicBezTo>
                    <a:cubicBezTo>
                      <a:pt x="19122" y="8146"/>
                      <a:pt x="19243" y="8634"/>
                      <a:pt x="19365" y="9122"/>
                    </a:cubicBezTo>
                    <a:cubicBezTo>
                      <a:pt x="19341" y="9122"/>
                      <a:pt x="19317" y="9024"/>
                      <a:pt x="19268" y="8927"/>
                    </a:cubicBezTo>
                    <a:lnTo>
                      <a:pt x="19268" y="8927"/>
                    </a:lnTo>
                    <a:cubicBezTo>
                      <a:pt x="19292" y="9000"/>
                      <a:pt x="19317" y="9073"/>
                      <a:pt x="19317" y="9146"/>
                    </a:cubicBezTo>
                    <a:cubicBezTo>
                      <a:pt x="19317" y="9126"/>
                      <a:pt x="19319" y="9118"/>
                      <a:pt x="19322" y="9118"/>
                    </a:cubicBezTo>
                    <a:cubicBezTo>
                      <a:pt x="19336" y="9118"/>
                      <a:pt x="19374" y="9263"/>
                      <a:pt x="19386" y="9263"/>
                    </a:cubicBezTo>
                    <a:cubicBezTo>
                      <a:pt x="19388" y="9263"/>
                      <a:pt x="19390" y="9257"/>
                      <a:pt x="19390" y="9244"/>
                    </a:cubicBezTo>
                    <a:cubicBezTo>
                      <a:pt x="19536" y="9585"/>
                      <a:pt x="19536" y="10049"/>
                      <a:pt x="19658" y="10341"/>
                    </a:cubicBezTo>
                    <a:cubicBezTo>
                      <a:pt x="19683" y="10341"/>
                      <a:pt x="20024" y="10488"/>
                      <a:pt x="20390" y="10610"/>
                    </a:cubicBezTo>
                    <a:cubicBezTo>
                      <a:pt x="20715" y="10749"/>
                      <a:pt x="21039" y="10866"/>
                      <a:pt x="21112" y="10877"/>
                    </a:cubicBezTo>
                    <a:lnTo>
                      <a:pt x="21112" y="10877"/>
                    </a:lnTo>
                    <a:cubicBezTo>
                      <a:pt x="21109" y="10846"/>
                      <a:pt x="21104" y="10814"/>
                      <a:pt x="21097" y="10780"/>
                    </a:cubicBezTo>
                    <a:lnTo>
                      <a:pt x="21048" y="10780"/>
                    </a:lnTo>
                    <a:cubicBezTo>
                      <a:pt x="21000" y="10536"/>
                      <a:pt x="21073" y="10707"/>
                      <a:pt x="21048" y="10463"/>
                    </a:cubicBezTo>
                    <a:cubicBezTo>
                      <a:pt x="21097" y="10463"/>
                      <a:pt x="21122" y="10683"/>
                      <a:pt x="21146" y="10878"/>
                    </a:cubicBezTo>
                    <a:cubicBezTo>
                      <a:pt x="21146" y="10731"/>
                      <a:pt x="21146" y="10585"/>
                      <a:pt x="21097" y="10439"/>
                    </a:cubicBezTo>
                    <a:cubicBezTo>
                      <a:pt x="21097" y="10268"/>
                      <a:pt x="21146" y="10439"/>
                      <a:pt x="21122" y="10244"/>
                    </a:cubicBezTo>
                    <a:cubicBezTo>
                      <a:pt x="21073" y="10073"/>
                      <a:pt x="21048" y="9902"/>
                      <a:pt x="21048" y="9732"/>
                    </a:cubicBezTo>
                    <a:cubicBezTo>
                      <a:pt x="21000" y="9317"/>
                      <a:pt x="20853" y="9122"/>
                      <a:pt x="20804" y="8732"/>
                    </a:cubicBezTo>
                    <a:lnTo>
                      <a:pt x="20804" y="8732"/>
                    </a:lnTo>
                    <a:lnTo>
                      <a:pt x="20829" y="8780"/>
                    </a:lnTo>
                    <a:cubicBezTo>
                      <a:pt x="20829" y="8634"/>
                      <a:pt x="20731" y="8390"/>
                      <a:pt x="20682" y="8146"/>
                    </a:cubicBezTo>
                    <a:cubicBezTo>
                      <a:pt x="20682" y="8188"/>
                      <a:pt x="20682" y="8231"/>
                      <a:pt x="20673" y="8231"/>
                    </a:cubicBezTo>
                    <a:cubicBezTo>
                      <a:pt x="20666" y="8231"/>
                      <a:pt x="20654" y="8208"/>
                      <a:pt x="20634" y="8146"/>
                    </a:cubicBezTo>
                    <a:cubicBezTo>
                      <a:pt x="20585" y="7878"/>
                      <a:pt x="20512" y="7707"/>
                      <a:pt x="20463" y="7488"/>
                    </a:cubicBezTo>
                    <a:lnTo>
                      <a:pt x="20414" y="7414"/>
                    </a:lnTo>
                    <a:cubicBezTo>
                      <a:pt x="20390" y="7366"/>
                      <a:pt x="20365" y="7317"/>
                      <a:pt x="20365" y="7317"/>
                    </a:cubicBezTo>
                    <a:cubicBezTo>
                      <a:pt x="20048" y="6390"/>
                      <a:pt x="19609" y="5512"/>
                      <a:pt x="19073" y="4707"/>
                    </a:cubicBezTo>
                    <a:cubicBezTo>
                      <a:pt x="18756" y="4219"/>
                      <a:pt x="18390" y="3756"/>
                      <a:pt x="18000" y="3341"/>
                    </a:cubicBezTo>
                    <a:cubicBezTo>
                      <a:pt x="17707" y="3024"/>
                      <a:pt x="17414" y="2756"/>
                      <a:pt x="17122" y="2512"/>
                    </a:cubicBezTo>
                    <a:lnTo>
                      <a:pt x="17146" y="2512"/>
                    </a:lnTo>
                    <a:cubicBezTo>
                      <a:pt x="16780" y="2220"/>
                      <a:pt x="16414" y="1951"/>
                      <a:pt x="16024" y="1707"/>
                    </a:cubicBezTo>
                    <a:cubicBezTo>
                      <a:pt x="15536" y="1390"/>
                      <a:pt x="15048" y="1146"/>
                      <a:pt x="14512" y="927"/>
                    </a:cubicBezTo>
                    <a:cubicBezTo>
                      <a:pt x="13561" y="512"/>
                      <a:pt x="12561" y="268"/>
                      <a:pt x="11561" y="146"/>
                    </a:cubicBezTo>
                    <a:cubicBezTo>
                      <a:pt x="11292" y="73"/>
                      <a:pt x="11024" y="24"/>
                      <a:pt x="10756" y="0"/>
                    </a:cubicBezTo>
                    <a:close/>
                    <a:moveTo>
                      <a:pt x="21112" y="10877"/>
                    </a:moveTo>
                    <a:cubicBezTo>
                      <a:pt x="21122" y="10958"/>
                      <a:pt x="21122" y="11034"/>
                      <a:pt x="21122" y="11122"/>
                    </a:cubicBezTo>
                    <a:cubicBezTo>
                      <a:pt x="21122" y="11049"/>
                      <a:pt x="21122" y="10951"/>
                      <a:pt x="21122" y="10878"/>
                    </a:cubicBezTo>
                    <a:cubicBezTo>
                      <a:pt x="21119" y="10878"/>
                      <a:pt x="21116" y="10878"/>
                      <a:pt x="21112" y="108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259"/>
              <p:cNvSpPr/>
              <p:nvPr/>
            </p:nvSpPr>
            <p:spPr>
              <a:xfrm>
                <a:off x="338100" y="3028825"/>
                <a:ext cx="2475" cy="6725"/>
              </a:xfrm>
              <a:custGeom>
                <a:avLst/>
                <a:gdLst/>
                <a:ahLst/>
                <a:cxnLst/>
                <a:rect l="l" t="t" r="r" b="b"/>
                <a:pathLst>
                  <a:path w="99" h="269" extrusionOk="0">
                    <a:moveTo>
                      <a:pt x="98" y="0"/>
                    </a:moveTo>
                    <a:cubicBezTo>
                      <a:pt x="50" y="74"/>
                      <a:pt x="1" y="171"/>
                      <a:pt x="1" y="269"/>
                    </a:cubicBezTo>
                    <a:cubicBezTo>
                      <a:pt x="50" y="196"/>
                      <a:pt x="74" y="98"/>
                      <a:pt x="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259"/>
              <p:cNvSpPr/>
              <p:nvPr/>
            </p:nvSpPr>
            <p:spPr>
              <a:xfrm>
                <a:off x="340550" y="3028825"/>
                <a:ext cx="25" cy="25"/>
              </a:xfrm>
              <a:custGeom>
                <a:avLst/>
                <a:gdLst/>
                <a:ahLst/>
                <a:cxnLst/>
                <a:rect l="l" t="t" r="r" b="b"/>
                <a:pathLst>
                  <a:path w="1" h="1" extrusionOk="0">
                    <a:moveTo>
                      <a:pt x="0" y="0"/>
                    </a:moveTo>
                    <a:lnTo>
                      <a:pt x="0" y="0"/>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259"/>
              <p:cNvSpPr/>
              <p:nvPr/>
            </p:nvSpPr>
            <p:spPr>
              <a:xfrm>
                <a:off x="302750" y="2832500"/>
                <a:ext cx="398800" cy="207325"/>
              </a:xfrm>
              <a:custGeom>
                <a:avLst/>
                <a:gdLst/>
                <a:ahLst/>
                <a:cxnLst/>
                <a:rect l="l" t="t" r="r" b="b"/>
                <a:pathLst>
                  <a:path w="15952" h="8293" extrusionOk="0">
                    <a:moveTo>
                      <a:pt x="8594" y="1702"/>
                    </a:moveTo>
                    <a:cubicBezTo>
                      <a:pt x="8599" y="1705"/>
                      <a:pt x="8605" y="1707"/>
                      <a:pt x="8610" y="1707"/>
                    </a:cubicBezTo>
                    <a:cubicBezTo>
                      <a:pt x="8604" y="1705"/>
                      <a:pt x="8599" y="1704"/>
                      <a:pt x="8594" y="1702"/>
                    </a:cubicBezTo>
                    <a:close/>
                    <a:moveTo>
                      <a:pt x="4624" y="2600"/>
                    </a:moveTo>
                    <a:cubicBezTo>
                      <a:pt x="4619" y="2604"/>
                      <a:pt x="4614" y="2607"/>
                      <a:pt x="4610" y="2610"/>
                    </a:cubicBezTo>
                    <a:cubicBezTo>
                      <a:pt x="4616" y="2607"/>
                      <a:pt x="4621" y="2603"/>
                      <a:pt x="4624" y="2600"/>
                    </a:cubicBezTo>
                    <a:close/>
                    <a:moveTo>
                      <a:pt x="11683" y="2951"/>
                    </a:moveTo>
                    <a:cubicBezTo>
                      <a:pt x="11683" y="2954"/>
                      <a:pt x="11685" y="2956"/>
                      <a:pt x="11690" y="2956"/>
                    </a:cubicBezTo>
                    <a:lnTo>
                      <a:pt x="11690" y="2956"/>
                    </a:lnTo>
                    <a:cubicBezTo>
                      <a:pt x="11687" y="2954"/>
                      <a:pt x="11685" y="2953"/>
                      <a:pt x="11683" y="2951"/>
                    </a:cubicBezTo>
                    <a:close/>
                    <a:moveTo>
                      <a:pt x="1415" y="3829"/>
                    </a:moveTo>
                    <a:lnTo>
                      <a:pt x="1391" y="3878"/>
                    </a:lnTo>
                    <a:lnTo>
                      <a:pt x="1391" y="3878"/>
                    </a:lnTo>
                    <a:cubicBezTo>
                      <a:pt x="1398" y="3862"/>
                      <a:pt x="1406" y="3847"/>
                      <a:pt x="1414" y="3831"/>
                    </a:cubicBezTo>
                    <a:lnTo>
                      <a:pt x="1414" y="3831"/>
                    </a:lnTo>
                    <a:cubicBezTo>
                      <a:pt x="1414" y="3830"/>
                      <a:pt x="1415" y="3830"/>
                      <a:pt x="1415" y="3829"/>
                    </a:cubicBezTo>
                    <a:close/>
                    <a:moveTo>
                      <a:pt x="2596" y="5025"/>
                    </a:moveTo>
                    <a:cubicBezTo>
                      <a:pt x="2595" y="5026"/>
                      <a:pt x="2595" y="5027"/>
                      <a:pt x="2594" y="5028"/>
                    </a:cubicBezTo>
                    <a:lnTo>
                      <a:pt x="2594" y="5028"/>
                    </a:lnTo>
                    <a:cubicBezTo>
                      <a:pt x="2596" y="5026"/>
                      <a:pt x="2597" y="5025"/>
                      <a:pt x="2596" y="5025"/>
                    </a:cubicBezTo>
                    <a:close/>
                    <a:moveTo>
                      <a:pt x="2594" y="5028"/>
                    </a:moveTo>
                    <a:cubicBezTo>
                      <a:pt x="2591" y="5031"/>
                      <a:pt x="2586" y="5037"/>
                      <a:pt x="2586" y="5049"/>
                    </a:cubicBezTo>
                    <a:cubicBezTo>
                      <a:pt x="2588" y="5042"/>
                      <a:pt x="2591" y="5035"/>
                      <a:pt x="2594" y="5028"/>
                    </a:cubicBezTo>
                    <a:close/>
                    <a:moveTo>
                      <a:pt x="1505" y="7629"/>
                    </a:moveTo>
                    <a:cubicBezTo>
                      <a:pt x="1507" y="7629"/>
                      <a:pt x="1509" y="7631"/>
                      <a:pt x="1512" y="7634"/>
                    </a:cubicBezTo>
                    <a:lnTo>
                      <a:pt x="1499" y="7728"/>
                    </a:lnTo>
                    <a:lnTo>
                      <a:pt x="1499" y="7728"/>
                    </a:lnTo>
                    <a:cubicBezTo>
                      <a:pt x="1502" y="7664"/>
                      <a:pt x="1497" y="7629"/>
                      <a:pt x="1505" y="7629"/>
                    </a:cubicBezTo>
                    <a:close/>
                    <a:moveTo>
                      <a:pt x="8000" y="0"/>
                    </a:moveTo>
                    <a:cubicBezTo>
                      <a:pt x="8098" y="0"/>
                      <a:pt x="8049" y="24"/>
                      <a:pt x="7976" y="24"/>
                    </a:cubicBezTo>
                    <a:cubicBezTo>
                      <a:pt x="7878" y="16"/>
                      <a:pt x="7813" y="14"/>
                      <a:pt x="7770" y="14"/>
                    </a:cubicBezTo>
                    <a:cubicBezTo>
                      <a:pt x="7683" y="14"/>
                      <a:pt x="7683" y="24"/>
                      <a:pt x="7683" y="24"/>
                    </a:cubicBezTo>
                    <a:cubicBezTo>
                      <a:pt x="7683" y="24"/>
                      <a:pt x="7659" y="49"/>
                      <a:pt x="7366" y="73"/>
                    </a:cubicBezTo>
                    <a:cubicBezTo>
                      <a:pt x="7195" y="73"/>
                      <a:pt x="6927" y="98"/>
                      <a:pt x="6586" y="146"/>
                    </a:cubicBezTo>
                    <a:cubicBezTo>
                      <a:pt x="6415" y="171"/>
                      <a:pt x="6220" y="220"/>
                      <a:pt x="6025" y="244"/>
                    </a:cubicBezTo>
                    <a:lnTo>
                      <a:pt x="5439" y="415"/>
                    </a:lnTo>
                    <a:lnTo>
                      <a:pt x="4903" y="634"/>
                    </a:lnTo>
                    <a:cubicBezTo>
                      <a:pt x="4708" y="707"/>
                      <a:pt x="4561" y="780"/>
                      <a:pt x="4415" y="854"/>
                    </a:cubicBezTo>
                    <a:cubicBezTo>
                      <a:pt x="4269" y="927"/>
                      <a:pt x="4147" y="1000"/>
                      <a:pt x="4025" y="1073"/>
                    </a:cubicBezTo>
                    <a:lnTo>
                      <a:pt x="3756" y="1244"/>
                    </a:lnTo>
                    <a:cubicBezTo>
                      <a:pt x="3515" y="1485"/>
                      <a:pt x="3178" y="1679"/>
                      <a:pt x="2982" y="1920"/>
                    </a:cubicBezTo>
                    <a:lnTo>
                      <a:pt x="2982" y="1920"/>
                    </a:lnTo>
                    <a:cubicBezTo>
                      <a:pt x="2672" y="2207"/>
                      <a:pt x="2385" y="2494"/>
                      <a:pt x="2122" y="2805"/>
                    </a:cubicBezTo>
                    <a:cubicBezTo>
                      <a:pt x="2049" y="2927"/>
                      <a:pt x="1951" y="3024"/>
                      <a:pt x="1878" y="3122"/>
                    </a:cubicBezTo>
                    <a:cubicBezTo>
                      <a:pt x="1781" y="3244"/>
                      <a:pt x="1708" y="3341"/>
                      <a:pt x="1659" y="3439"/>
                    </a:cubicBezTo>
                    <a:cubicBezTo>
                      <a:pt x="1550" y="3570"/>
                      <a:pt x="1480" y="3700"/>
                      <a:pt x="1414" y="3831"/>
                    </a:cubicBezTo>
                    <a:lnTo>
                      <a:pt x="1414" y="3831"/>
                    </a:lnTo>
                    <a:cubicBezTo>
                      <a:pt x="1268" y="4146"/>
                      <a:pt x="1244" y="4073"/>
                      <a:pt x="1098" y="4293"/>
                    </a:cubicBezTo>
                    <a:cubicBezTo>
                      <a:pt x="1171" y="4293"/>
                      <a:pt x="1073" y="4561"/>
                      <a:pt x="1049" y="4658"/>
                    </a:cubicBezTo>
                    <a:cubicBezTo>
                      <a:pt x="976" y="4805"/>
                      <a:pt x="878" y="5146"/>
                      <a:pt x="781" y="5390"/>
                    </a:cubicBezTo>
                    <a:lnTo>
                      <a:pt x="756" y="5390"/>
                    </a:lnTo>
                    <a:cubicBezTo>
                      <a:pt x="708" y="5585"/>
                      <a:pt x="561" y="6000"/>
                      <a:pt x="512" y="6122"/>
                    </a:cubicBezTo>
                    <a:cubicBezTo>
                      <a:pt x="464" y="6268"/>
                      <a:pt x="366" y="6512"/>
                      <a:pt x="293" y="6732"/>
                    </a:cubicBezTo>
                    <a:cubicBezTo>
                      <a:pt x="220" y="6975"/>
                      <a:pt x="171" y="7219"/>
                      <a:pt x="147" y="7463"/>
                    </a:cubicBezTo>
                    <a:lnTo>
                      <a:pt x="0" y="7780"/>
                    </a:lnTo>
                    <a:lnTo>
                      <a:pt x="0" y="7829"/>
                    </a:lnTo>
                    <a:cubicBezTo>
                      <a:pt x="171" y="7951"/>
                      <a:pt x="366" y="8024"/>
                      <a:pt x="586" y="8073"/>
                    </a:cubicBezTo>
                    <a:cubicBezTo>
                      <a:pt x="706" y="8113"/>
                      <a:pt x="843" y="8141"/>
                      <a:pt x="975" y="8141"/>
                    </a:cubicBezTo>
                    <a:cubicBezTo>
                      <a:pt x="1163" y="8141"/>
                      <a:pt x="1339" y="8084"/>
                      <a:pt x="1439" y="7927"/>
                    </a:cubicBezTo>
                    <a:lnTo>
                      <a:pt x="1464" y="7927"/>
                    </a:lnTo>
                    <a:lnTo>
                      <a:pt x="1488" y="7829"/>
                    </a:lnTo>
                    <a:cubicBezTo>
                      <a:pt x="1492" y="7808"/>
                      <a:pt x="1494" y="7788"/>
                      <a:pt x="1496" y="7770"/>
                    </a:cubicBezTo>
                    <a:lnTo>
                      <a:pt x="1496" y="7770"/>
                    </a:lnTo>
                    <a:cubicBezTo>
                      <a:pt x="1500" y="7753"/>
                      <a:pt x="1504" y="7746"/>
                      <a:pt x="1507" y="7746"/>
                    </a:cubicBezTo>
                    <a:cubicBezTo>
                      <a:pt x="1516" y="7746"/>
                      <a:pt x="1521" y="7798"/>
                      <a:pt x="1537" y="7829"/>
                    </a:cubicBezTo>
                    <a:cubicBezTo>
                      <a:pt x="1537" y="7780"/>
                      <a:pt x="1561" y="7732"/>
                      <a:pt x="1586" y="7683"/>
                    </a:cubicBezTo>
                    <a:cubicBezTo>
                      <a:pt x="1586" y="7678"/>
                      <a:pt x="1585" y="7676"/>
                      <a:pt x="1583" y="7676"/>
                    </a:cubicBezTo>
                    <a:cubicBezTo>
                      <a:pt x="1576" y="7676"/>
                      <a:pt x="1557" y="7712"/>
                      <a:pt x="1537" y="7732"/>
                    </a:cubicBezTo>
                    <a:cubicBezTo>
                      <a:pt x="1537" y="7634"/>
                      <a:pt x="1537" y="7536"/>
                      <a:pt x="1561" y="7463"/>
                    </a:cubicBezTo>
                    <a:cubicBezTo>
                      <a:pt x="1610" y="7341"/>
                      <a:pt x="1634" y="7463"/>
                      <a:pt x="1659" y="7317"/>
                    </a:cubicBezTo>
                    <a:cubicBezTo>
                      <a:pt x="1878" y="6512"/>
                      <a:pt x="2195" y="5756"/>
                      <a:pt x="2586" y="5024"/>
                    </a:cubicBezTo>
                    <a:cubicBezTo>
                      <a:pt x="2591" y="5024"/>
                      <a:pt x="2594" y="5024"/>
                      <a:pt x="2596" y="5025"/>
                    </a:cubicBezTo>
                    <a:lnTo>
                      <a:pt x="2596" y="5025"/>
                    </a:lnTo>
                    <a:cubicBezTo>
                      <a:pt x="2644" y="4914"/>
                      <a:pt x="2711" y="4824"/>
                      <a:pt x="2756" y="4756"/>
                    </a:cubicBezTo>
                    <a:cubicBezTo>
                      <a:pt x="2805" y="4658"/>
                      <a:pt x="2854" y="4536"/>
                      <a:pt x="2927" y="4439"/>
                    </a:cubicBezTo>
                    <a:cubicBezTo>
                      <a:pt x="2951" y="4415"/>
                      <a:pt x="2976" y="4390"/>
                      <a:pt x="3025" y="4390"/>
                    </a:cubicBezTo>
                    <a:cubicBezTo>
                      <a:pt x="3025" y="4341"/>
                      <a:pt x="3073" y="4268"/>
                      <a:pt x="3098" y="4219"/>
                    </a:cubicBezTo>
                    <a:lnTo>
                      <a:pt x="3220" y="4073"/>
                    </a:lnTo>
                    <a:cubicBezTo>
                      <a:pt x="3244" y="4000"/>
                      <a:pt x="3293" y="3951"/>
                      <a:pt x="3342" y="3878"/>
                    </a:cubicBezTo>
                    <a:cubicBezTo>
                      <a:pt x="3439" y="3756"/>
                      <a:pt x="3537" y="3658"/>
                      <a:pt x="3634" y="3537"/>
                    </a:cubicBezTo>
                    <a:cubicBezTo>
                      <a:pt x="3683" y="3463"/>
                      <a:pt x="3756" y="3415"/>
                      <a:pt x="3756" y="3390"/>
                    </a:cubicBezTo>
                    <a:lnTo>
                      <a:pt x="3732" y="3341"/>
                    </a:lnTo>
                    <a:cubicBezTo>
                      <a:pt x="3805" y="3256"/>
                      <a:pt x="3823" y="3256"/>
                      <a:pt x="3845" y="3256"/>
                    </a:cubicBezTo>
                    <a:cubicBezTo>
                      <a:pt x="3866" y="3256"/>
                      <a:pt x="3890" y="3256"/>
                      <a:pt x="3976" y="3171"/>
                    </a:cubicBezTo>
                    <a:cubicBezTo>
                      <a:pt x="3976" y="3049"/>
                      <a:pt x="4244" y="2927"/>
                      <a:pt x="4269" y="2854"/>
                    </a:cubicBezTo>
                    <a:cubicBezTo>
                      <a:pt x="4269" y="2854"/>
                      <a:pt x="4331" y="2822"/>
                      <a:pt x="4356" y="2822"/>
                    </a:cubicBezTo>
                    <a:cubicBezTo>
                      <a:pt x="4362" y="2822"/>
                      <a:pt x="4366" y="2824"/>
                      <a:pt x="4366" y="2829"/>
                    </a:cubicBezTo>
                    <a:cubicBezTo>
                      <a:pt x="4366" y="2756"/>
                      <a:pt x="4464" y="2732"/>
                      <a:pt x="4488" y="2683"/>
                    </a:cubicBezTo>
                    <a:cubicBezTo>
                      <a:pt x="4504" y="2667"/>
                      <a:pt x="4507" y="2661"/>
                      <a:pt x="4503" y="2661"/>
                    </a:cubicBezTo>
                    <a:cubicBezTo>
                      <a:pt x="4496" y="2661"/>
                      <a:pt x="4464" y="2683"/>
                      <a:pt x="4464" y="2683"/>
                    </a:cubicBezTo>
                    <a:lnTo>
                      <a:pt x="4561" y="2585"/>
                    </a:lnTo>
                    <a:cubicBezTo>
                      <a:pt x="4575" y="2578"/>
                      <a:pt x="4590" y="2575"/>
                      <a:pt x="4602" y="2575"/>
                    </a:cubicBezTo>
                    <a:cubicBezTo>
                      <a:pt x="4625" y="2575"/>
                      <a:pt x="4639" y="2587"/>
                      <a:pt x="4624" y="2600"/>
                    </a:cubicBezTo>
                    <a:lnTo>
                      <a:pt x="4624" y="2600"/>
                    </a:lnTo>
                    <a:cubicBezTo>
                      <a:pt x="4704" y="2549"/>
                      <a:pt x="4866" y="2456"/>
                      <a:pt x="5049" y="2341"/>
                    </a:cubicBezTo>
                    <a:cubicBezTo>
                      <a:pt x="5293" y="2219"/>
                      <a:pt x="5537" y="2098"/>
                      <a:pt x="5805" y="2000"/>
                    </a:cubicBezTo>
                    <a:cubicBezTo>
                      <a:pt x="5878" y="1976"/>
                      <a:pt x="5927" y="1951"/>
                      <a:pt x="6000" y="1927"/>
                    </a:cubicBezTo>
                    <a:lnTo>
                      <a:pt x="6195" y="1878"/>
                    </a:lnTo>
                    <a:cubicBezTo>
                      <a:pt x="6317" y="1829"/>
                      <a:pt x="6464" y="1805"/>
                      <a:pt x="6586" y="1780"/>
                    </a:cubicBezTo>
                    <a:lnTo>
                      <a:pt x="6756" y="1756"/>
                    </a:lnTo>
                    <a:lnTo>
                      <a:pt x="6903" y="1732"/>
                    </a:lnTo>
                    <a:cubicBezTo>
                      <a:pt x="7000" y="1732"/>
                      <a:pt x="7073" y="1707"/>
                      <a:pt x="7122" y="1707"/>
                    </a:cubicBezTo>
                    <a:cubicBezTo>
                      <a:pt x="7098" y="1683"/>
                      <a:pt x="7049" y="1683"/>
                      <a:pt x="7000" y="1683"/>
                    </a:cubicBezTo>
                    <a:cubicBezTo>
                      <a:pt x="6951" y="1683"/>
                      <a:pt x="6903" y="1683"/>
                      <a:pt x="6878" y="1659"/>
                    </a:cubicBezTo>
                    <a:cubicBezTo>
                      <a:pt x="6939" y="1634"/>
                      <a:pt x="6982" y="1634"/>
                      <a:pt x="7015" y="1634"/>
                    </a:cubicBezTo>
                    <a:cubicBezTo>
                      <a:pt x="7049" y="1634"/>
                      <a:pt x="7073" y="1634"/>
                      <a:pt x="7098" y="1610"/>
                    </a:cubicBezTo>
                    <a:cubicBezTo>
                      <a:pt x="7122" y="1646"/>
                      <a:pt x="7183" y="1646"/>
                      <a:pt x="7250" y="1646"/>
                    </a:cubicBezTo>
                    <a:cubicBezTo>
                      <a:pt x="7317" y="1646"/>
                      <a:pt x="7390" y="1646"/>
                      <a:pt x="7439" y="1683"/>
                    </a:cubicBezTo>
                    <a:lnTo>
                      <a:pt x="7464" y="1659"/>
                    </a:lnTo>
                    <a:lnTo>
                      <a:pt x="7537" y="1683"/>
                    </a:lnTo>
                    <a:cubicBezTo>
                      <a:pt x="7634" y="1659"/>
                      <a:pt x="7732" y="1659"/>
                      <a:pt x="7829" y="1659"/>
                    </a:cubicBezTo>
                    <a:cubicBezTo>
                      <a:pt x="7903" y="1659"/>
                      <a:pt x="8000" y="1683"/>
                      <a:pt x="8098" y="1683"/>
                    </a:cubicBezTo>
                    <a:lnTo>
                      <a:pt x="8390" y="1683"/>
                    </a:lnTo>
                    <a:cubicBezTo>
                      <a:pt x="8458" y="1683"/>
                      <a:pt x="8526" y="1683"/>
                      <a:pt x="8594" y="1702"/>
                    </a:cubicBezTo>
                    <a:lnTo>
                      <a:pt x="8594" y="1702"/>
                    </a:lnTo>
                    <a:cubicBezTo>
                      <a:pt x="8571" y="1690"/>
                      <a:pt x="8551" y="1659"/>
                      <a:pt x="8610" y="1659"/>
                    </a:cubicBezTo>
                    <a:cubicBezTo>
                      <a:pt x="8610" y="1683"/>
                      <a:pt x="8659" y="1683"/>
                      <a:pt x="8707" y="1683"/>
                    </a:cubicBezTo>
                    <a:cubicBezTo>
                      <a:pt x="8756" y="1683"/>
                      <a:pt x="8805" y="1683"/>
                      <a:pt x="8829" y="1707"/>
                    </a:cubicBezTo>
                    <a:cubicBezTo>
                      <a:pt x="8878" y="1707"/>
                      <a:pt x="8981" y="1740"/>
                      <a:pt x="9030" y="1740"/>
                    </a:cubicBezTo>
                    <a:cubicBezTo>
                      <a:pt x="9053" y="1740"/>
                      <a:pt x="9064" y="1733"/>
                      <a:pt x="9052" y="1712"/>
                    </a:cubicBezTo>
                    <a:lnTo>
                      <a:pt x="9052" y="1712"/>
                    </a:lnTo>
                    <a:cubicBezTo>
                      <a:pt x="9086" y="1759"/>
                      <a:pt x="9264" y="1805"/>
                      <a:pt x="9146" y="1805"/>
                    </a:cubicBezTo>
                    <a:cubicBezTo>
                      <a:pt x="9195" y="1829"/>
                      <a:pt x="9244" y="1854"/>
                      <a:pt x="9317" y="1854"/>
                    </a:cubicBezTo>
                    <a:lnTo>
                      <a:pt x="9244" y="1805"/>
                    </a:lnTo>
                    <a:lnTo>
                      <a:pt x="9244" y="1805"/>
                    </a:lnTo>
                    <a:cubicBezTo>
                      <a:pt x="9439" y="1854"/>
                      <a:pt x="9537" y="1951"/>
                      <a:pt x="9707" y="1951"/>
                    </a:cubicBezTo>
                    <a:lnTo>
                      <a:pt x="9634" y="1902"/>
                    </a:lnTo>
                    <a:lnTo>
                      <a:pt x="9634" y="1902"/>
                    </a:lnTo>
                    <a:cubicBezTo>
                      <a:pt x="9756" y="1927"/>
                      <a:pt x="9854" y="1976"/>
                      <a:pt x="9903" y="2049"/>
                    </a:cubicBezTo>
                    <a:lnTo>
                      <a:pt x="9756" y="2024"/>
                    </a:lnTo>
                    <a:lnTo>
                      <a:pt x="9756" y="2024"/>
                    </a:lnTo>
                    <a:lnTo>
                      <a:pt x="10024" y="2122"/>
                    </a:lnTo>
                    <a:cubicBezTo>
                      <a:pt x="10098" y="2146"/>
                      <a:pt x="10171" y="2171"/>
                      <a:pt x="10268" y="2195"/>
                    </a:cubicBezTo>
                    <a:lnTo>
                      <a:pt x="10195" y="2171"/>
                    </a:lnTo>
                    <a:lnTo>
                      <a:pt x="10195" y="2171"/>
                    </a:lnTo>
                    <a:cubicBezTo>
                      <a:pt x="10488" y="2244"/>
                      <a:pt x="10732" y="2366"/>
                      <a:pt x="11000" y="2488"/>
                    </a:cubicBezTo>
                    <a:cubicBezTo>
                      <a:pt x="11317" y="2683"/>
                      <a:pt x="11634" y="2878"/>
                      <a:pt x="11732" y="2927"/>
                    </a:cubicBezTo>
                    <a:lnTo>
                      <a:pt x="11683" y="2829"/>
                    </a:lnTo>
                    <a:lnTo>
                      <a:pt x="11854" y="2902"/>
                    </a:lnTo>
                    <a:cubicBezTo>
                      <a:pt x="11833" y="2902"/>
                      <a:pt x="11722" y="2956"/>
                      <a:pt x="11691" y="2956"/>
                    </a:cubicBezTo>
                    <a:cubicBezTo>
                      <a:pt x="11691" y="2956"/>
                      <a:pt x="11690" y="2956"/>
                      <a:pt x="11690" y="2956"/>
                    </a:cubicBezTo>
                    <a:lnTo>
                      <a:pt x="11690" y="2956"/>
                    </a:lnTo>
                    <a:cubicBezTo>
                      <a:pt x="12077" y="3248"/>
                      <a:pt x="12416" y="3587"/>
                      <a:pt x="12732" y="3951"/>
                    </a:cubicBezTo>
                    <a:cubicBezTo>
                      <a:pt x="13049" y="4341"/>
                      <a:pt x="13317" y="4756"/>
                      <a:pt x="13537" y="5171"/>
                    </a:cubicBezTo>
                    <a:cubicBezTo>
                      <a:pt x="13561" y="5244"/>
                      <a:pt x="13549" y="5262"/>
                      <a:pt x="13531" y="5262"/>
                    </a:cubicBezTo>
                    <a:cubicBezTo>
                      <a:pt x="13512" y="5262"/>
                      <a:pt x="13488" y="5244"/>
                      <a:pt x="13488" y="5244"/>
                    </a:cubicBezTo>
                    <a:lnTo>
                      <a:pt x="13488" y="5244"/>
                    </a:lnTo>
                    <a:cubicBezTo>
                      <a:pt x="13561" y="5390"/>
                      <a:pt x="13561" y="5293"/>
                      <a:pt x="13610" y="5439"/>
                    </a:cubicBezTo>
                    <a:cubicBezTo>
                      <a:pt x="13610" y="5447"/>
                      <a:pt x="13607" y="5450"/>
                      <a:pt x="13603" y="5450"/>
                    </a:cubicBezTo>
                    <a:cubicBezTo>
                      <a:pt x="13594" y="5450"/>
                      <a:pt x="13577" y="5439"/>
                      <a:pt x="13561" y="5439"/>
                    </a:cubicBezTo>
                    <a:cubicBezTo>
                      <a:pt x="13610" y="5488"/>
                      <a:pt x="13610" y="5561"/>
                      <a:pt x="13634" y="5561"/>
                    </a:cubicBezTo>
                    <a:cubicBezTo>
                      <a:pt x="13610" y="5463"/>
                      <a:pt x="13683" y="5488"/>
                      <a:pt x="13707" y="5439"/>
                    </a:cubicBezTo>
                    <a:lnTo>
                      <a:pt x="13732" y="5512"/>
                    </a:lnTo>
                    <a:cubicBezTo>
                      <a:pt x="13756" y="5561"/>
                      <a:pt x="13781" y="5610"/>
                      <a:pt x="13781" y="5610"/>
                    </a:cubicBezTo>
                    <a:lnTo>
                      <a:pt x="13732" y="5610"/>
                    </a:lnTo>
                    <a:cubicBezTo>
                      <a:pt x="13756" y="5658"/>
                      <a:pt x="13878" y="5683"/>
                      <a:pt x="13927" y="5878"/>
                    </a:cubicBezTo>
                    <a:cubicBezTo>
                      <a:pt x="14049" y="6195"/>
                      <a:pt x="14146" y="6536"/>
                      <a:pt x="14244" y="6878"/>
                    </a:cubicBezTo>
                    <a:cubicBezTo>
                      <a:pt x="14220" y="6878"/>
                      <a:pt x="14195" y="6805"/>
                      <a:pt x="14171" y="6756"/>
                    </a:cubicBezTo>
                    <a:lnTo>
                      <a:pt x="14171" y="6756"/>
                    </a:lnTo>
                    <a:cubicBezTo>
                      <a:pt x="14171" y="6805"/>
                      <a:pt x="14195" y="6854"/>
                      <a:pt x="14195" y="6902"/>
                    </a:cubicBezTo>
                    <a:cubicBezTo>
                      <a:pt x="14195" y="6886"/>
                      <a:pt x="14197" y="6879"/>
                      <a:pt x="14199" y="6879"/>
                    </a:cubicBezTo>
                    <a:cubicBezTo>
                      <a:pt x="14209" y="6879"/>
                      <a:pt x="14234" y="6989"/>
                      <a:pt x="14242" y="6989"/>
                    </a:cubicBezTo>
                    <a:cubicBezTo>
                      <a:pt x="14243" y="6989"/>
                      <a:pt x="14244" y="6985"/>
                      <a:pt x="14244" y="6975"/>
                    </a:cubicBezTo>
                    <a:cubicBezTo>
                      <a:pt x="14341" y="7219"/>
                      <a:pt x="14415" y="7488"/>
                      <a:pt x="14463" y="7756"/>
                    </a:cubicBezTo>
                    <a:cubicBezTo>
                      <a:pt x="14488" y="7756"/>
                      <a:pt x="14854" y="7829"/>
                      <a:pt x="15171" y="7902"/>
                    </a:cubicBezTo>
                    <a:cubicBezTo>
                      <a:pt x="15512" y="8000"/>
                      <a:pt x="15854" y="8097"/>
                      <a:pt x="15902" y="8097"/>
                    </a:cubicBezTo>
                    <a:cubicBezTo>
                      <a:pt x="15902" y="8171"/>
                      <a:pt x="15902" y="8219"/>
                      <a:pt x="15902" y="8292"/>
                    </a:cubicBezTo>
                    <a:cubicBezTo>
                      <a:pt x="15927" y="8195"/>
                      <a:pt x="15927" y="8122"/>
                      <a:pt x="15902" y="8024"/>
                    </a:cubicBezTo>
                    <a:lnTo>
                      <a:pt x="15854" y="8024"/>
                    </a:lnTo>
                    <a:cubicBezTo>
                      <a:pt x="15805" y="7829"/>
                      <a:pt x="15878" y="7975"/>
                      <a:pt x="15854" y="7780"/>
                    </a:cubicBezTo>
                    <a:cubicBezTo>
                      <a:pt x="15878" y="7780"/>
                      <a:pt x="15902" y="7951"/>
                      <a:pt x="15927" y="8097"/>
                    </a:cubicBezTo>
                    <a:cubicBezTo>
                      <a:pt x="15927" y="7951"/>
                      <a:pt x="15927" y="7805"/>
                      <a:pt x="15902" y="7756"/>
                    </a:cubicBezTo>
                    <a:cubicBezTo>
                      <a:pt x="15902" y="7634"/>
                      <a:pt x="15951" y="7756"/>
                      <a:pt x="15927" y="7610"/>
                    </a:cubicBezTo>
                    <a:cubicBezTo>
                      <a:pt x="15878" y="7488"/>
                      <a:pt x="15854" y="7366"/>
                      <a:pt x="15854" y="7219"/>
                    </a:cubicBezTo>
                    <a:cubicBezTo>
                      <a:pt x="15829" y="6927"/>
                      <a:pt x="15707" y="6780"/>
                      <a:pt x="15659" y="6488"/>
                    </a:cubicBezTo>
                    <a:lnTo>
                      <a:pt x="15659" y="6488"/>
                    </a:lnTo>
                    <a:lnTo>
                      <a:pt x="15683" y="6512"/>
                    </a:lnTo>
                    <a:cubicBezTo>
                      <a:pt x="15683" y="6414"/>
                      <a:pt x="15610" y="6195"/>
                      <a:pt x="15561" y="6049"/>
                    </a:cubicBezTo>
                    <a:cubicBezTo>
                      <a:pt x="15561" y="6077"/>
                      <a:pt x="15561" y="6105"/>
                      <a:pt x="15556" y="6105"/>
                    </a:cubicBezTo>
                    <a:cubicBezTo>
                      <a:pt x="15553" y="6105"/>
                      <a:pt x="15547" y="6090"/>
                      <a:pt x="15537" y="6049"/>
                    </a:cubicBezTo>
                    <a:cubicBezTo>
                      <a:pt x="15512" y="5951"/>
                      <a:pt x="15488" y="5854"/>
                      <a:pt x="15463" y="5780"/>
                    </a:cubicBezTo>
                    <a:cubicBezTo>
                      <a:pt x="15439" y="5707"/>
                      <a:pt x="15415" y="5634"/>
                      <a:pt x="15390" y="5536"/>
                    </a:cubicBezTo>
                    <a:lnTo>
                      <a:pt x="15317" y="5415"/>
                    </a:lnTo>
                    <a:cubicBezTo>
                      <a:pt x="15024" y="4732"/>
                      <a:pt x="14683" y="4097"/>
                      <a:pt x="14244" y="3512"/>
                    </a:cubicBezTo>
                    <a:cubicBezTo>
                      <a:pt x="13805" y="2927"/>
                      <a:pt x="13317" y="2390"/>
                      <a:pt x="12756" y="1927"/>
                    </a:cubicBezTo>
                    <a:lnTo>
                      <a:pt x="12781" y="1927"/>
                    </a:lnTo>
                    <a:cubicBezTo>
                      <a:pt x="12195" y="1415"/>
                      <a:pt x="11537" y="1024"/>
                      <a:pt x="10829" y="707"/>
                    </a:cubicBezTo>
                    <a:cubicBezTo>
                      <a:pt x="10122" y="366"/>
                      <a:pt x="9366" y="171"/>
                      <a:pt x="8610" y="98"/>
                    </a:cubicBezTo>
                    <a:cubicBezTo>
                      <a:pt x="8415" y="24"/>
                      <a:pt x="8195" y="0"/>
                      <a:pt x="80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3" name="Google Shape;1263;p259"/>
            <p:cNvSpPr/>
            <p:nvPr/>
          </p:nvSpPr>
          <p:spPr>
            <a:xfrm>
              <a:off x="400925" y="3037350"/>
              <a:ext cx="2450" cy="3700"/>
            </a:xfrm>
            <a:custGeom>
              <a:avLst/>
              <a:gdLst/>
              <a:ahLst/>
              <a:cxnLst/>
              <a:rect l="l" t="t" r="r" b="b"/>
              <a:pathLst>
                <a:path w="98" h="148" extrusionOk="0">
                  <a:moveTo>
                    <a:pt x="98" y="1"/>
                  </a:moveTo>
                  <a:lnTo>
                    <a:pt x="98" y="1"/>
                  </a:lnTo>
                  <a:cubicBezTo>
                    <a:pt x="49" y="25"/>
                    <a:pt x="0" y="74"/>
                    <a:pt x="0" y="147"/>
                  </a:cubicBezTo>
                  <a:cubicBezTo>
                    <a:pt x="49" y="98"/>
                    <a:pt x="73" y="50"/>
                    <a:pt x="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259"/>
            <p:cNvSpPr/>
            <p:nvPr/>
          </p:nvSpPr>
          <p:spPr>
            <a:xfrm>
              <a:off x="403350" y="3037350"/>
              <a:ext cx="25" cy="25"/>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259"/>
            <p:cNvSpPr/>
            <p:nvPr/>
          </p:nvSpPr>
          <p:spPr>
            <a:xfrm>
              <a:off x="365550" y="2914800"/>
              <a:ext cx="267700" cy="124800"/>
            </a:xfrm>
            <a:custGeom>
              <a:avLst/>
              <a:gdLst/>
              <a:ahLst/>
              <a:cxnLst/>
              <a:rect l="l" t="t" r="r" b="b"/>
              <a:pathLst>
                <a:path w="10708" h="4992" extrusionOk="0">
                  <a:moveTo>
                    <a:pt x="2206" y="3416"/>
                  </a:moveTo>
                  <a:lnTo>
                    <a:pt x="2206" y="3416"/>
                  </a:lnTo>
                  <a:cubicBezTo>
                    <a:pt x="2205" y="3416"/>
                    <a:pt x="2205" y="3417"/>
                    <a:pt x="2205" y="3418"/>
                  </a:cubicBezTo>
                  <a:lnTo>
                    <a:pt x="2205" y="3418"/>
                  </a:lnTo>
                  <a:cubicBezTo>
                    <a:pt x="2206" y="3417"/>
                    <a:pt x="2207" y="3416"/>
                    <a:pt x="2206" y="3416"/>
                  </a:cubicBezTo>
                  <a:close/>
                  <a:moveTo>
                    <a:pt x="2205" y="3418"/>
                  </a:moveTo>
                  <a:cubicBezTo>
                    <a:pt x="2202" y="3421"/>
                    <a:pt x="2196" y="3427"/>
                    <a:pt x="2196" y="3440"/>
                  </a:cubicBezTo>
                  <a:cubicBezTo>
                    <a:pt x="2198" y="3432"/>
                    <a:pt x="2201" y="3425"/>
                    <a:pt x="2205" y="3418"/>
                  </a:cubicBezTo>
                  <a:close/>
                  <a:moveTo>
                    <a:pt x="1464" y="4757"/>
                  </a:moveTo>
                  <a:lnTo>
                    <a:pt x="1451" y="4807"/>
                  </a:lnTo>
                  <a:lnTo>
                    <a:pt x="1451" y="4807"/>
                  </a:lnTo>
                  <a:cubicBezTo>
                    <a:pt x="1453" y="4778"/>
                    <a:pt x="1448" y="4757"/>
                    <a:pt x="1464" y="4757"/>
                  </a:cubicBezTo>
                  <a:close/>
                  <a:moveTo>
                    <a:pt x="5171" y="1"/>
                  </a:moveTo>
                  <a:cubicBezTo>
                    <a:pt x="5244" y="1"/>
                    <a:pt x="5220" y="25"/>
                    <a:pt x="5171" y="49"/>
                  </a:cubicBezTo>
                  <a:cubicBezTo>
                    <a:pt x="4830" y="74"/>
                    <a:pt x="5147" y="74"/>
                    <a:pt x="4805" y="123"/>
                  </a:cubicBezTo>
                  <a:lnTo>
                    <a:pt x="4610" y="147"/>
                  </a:lnTo>
                  <a:lnTo>
                    <a:pt x="4366" y="220"/>
                  </a:lnTo>
                  <a:cubicBezTo>
                    <a:pt x="4147" y="245"/>
                    <a:pt x="3927" y="318"/>
                    <a:pt x="3683" y="391"/>
                  </a:cubicBezTo>
                  <a:cubicBezTo>
                    <a:pt x="3586" y="415"/>
                    <a:pt x="3464" y="464"/>
                    <a:pt x="3366" y="488"/>
                  </a:cubicBezTo>
                  <a:cubicBezTo>
                    <a:pt x="3244" y="537"/>
                    <a:pt x="3147" y="562"/>
                    <a:pt x="3049" y="610"/>
                  </a:cubicBezTo>
                  <a:cubicBezTo>
                    <a:pt x="2878" y="708"/>
                    <a:pt x="2708" y="781"/>
                    <a:pt x="2635" y="805"/>
                  </a:cubicBezTo>
                  <a:cubicBezTo>
                    <a:pt x="2513" y="952"/>
                    <a:pt x="2269" y="1049"/>
                    <a:pt x="2147" y="1196"/>
                  </a:cubicBezTo>
                  <a:lnTo>
                    <a:pt x="2147" y="1171"/>
                  </a:lnTo>
                  <a:cubicBezTo>
                    <a:pt x="2098" y="1220"/>
                    <a:pt x="2025" y="1293"/>
                    <a:pt x="1903" y="1366"/>
                  </a:cubicBezTo>
                  <a:lnTo>
                    <a:pt x="1561" y="1708"/>
                  </a:lnTo>
                  <a:lnTo>
                    <a:pt x="1220" y="2049"/>
                  </a:lnTo>
                  <a:cubicBezTo>
                    <a:pt x="1147" y="2147"/>
                    <a:pt x="1098" y="2220"/>
                    <a:pt x="1049" y="2318"/>
                  </a:cubicBezTo>
                  <a:lnTo>
                    <a:pt x="1074" y="2293"/>
                  </a:lnTo>
                  <a:lnTo>
                    <a:pt x="1074" y="2293"/>
                  </a:lnTo>
                  <a:cubicBezTo>
                    <a:pt x="976" y="2488"/>
                    <a:pt x="927" y="2415"/>
                    <a:pt x="830" y="2537"/>
                  </a:cubicBezTo>
                  <a:cubicBezTo>
                    <a:pt x="903" y="2562"/>
                    <a:pt x="830" y="2732"/>
                    <a:pt x="805" y="2781"/>
                  </a:cubicBezTo>
                  <a:cubicBezTo>
                    <a:pt x="757" y="2879"/>
                    <a:pt x="708" y="3074"/>
                    <a:pt x="635" y="3244"/>
                  </a:cubicBezTo>
                  <a:lnTo>
                    <a:pt x="610" y="3220"/>
                  </a:lnTo>
                  <a:cubicBezTo>
                    <a:pt x="586" y="3342"/>
                    <a:pt x="464" y="3586"/>
                    <a:pt x="439" y="3659"/>
                  </a:cubicBezTo>
                  <a:cubicBezTo>
                    <a:pt x="391" y="3757"/>
                    <a:pt x="318" y="3879"/>
                    <a:pt x="269" y="4025"/>
                  </a:cubicBezTo>
                  <a:cubicBezTo>
                    <a:pt x="196" y="4171"/>
                    <a:pt x="147" y="4318"/>
                    <a:pt x="147" y="4464"/>
                  </a:cubicBezTo>
                  <a:lnTo>
                    <a:pt x="0" y="4610"/>
                  </a:lnTo>
                  <a:lnTo>
                    <a:pt x="0" y="4635"/>
                  </a:lnTo>
                  <a:cubicBezTo>
                    <a:pt x="171" y="4732"/>
                    <a:pt x="366" y="4830"/>
                    <a:pt x="586" y="4879"/>
                  </a:cubicBezTo>
                  <a:cubicBezTo>
                    <a:pt x="769" y="4940"/>
                    <a:pt x="981" y="4991"/>
                    <a:pt x="1156" y="4991"/>
                  </a:cubicBezTo>
                  <a:cubicBezTo>
                    <a:pt x="1260" y="4991"/>
                    <a:pt x="1351" y="4973"/>
                    <a:pt x="1415" y="4927"/>
                  </a:cubicBezTo>
                  <a:lnTo>
                    <a:pt x="1439" y="4927"/>
                  </a:lnTo>
                  <a:lnTo>
                    <a:pt x="1439" y="4854"/>
                  </a:lnTo>
                  <a:cubicBezTo>
                    <a:pt x="1447" y="4839"/>
                    <a:pt x="1455" y="4833"/>
                    <a:pt x="1461" y="4833"/>
                  </a:cubicBezTo>
                  <a:cubicBezTo>
                    <a:pt x="1477" y="4833"/>
                    <a:pt x="1488" y="4862"/>
                    <a:pt x="1488" y="4879"/>
                  </a:cubicBezTo>
                  <a:cubicBezTo>
                    <a:pt x="1488" y="4854"/>
                    <a:pt x="1513" y="4830"/>
                    <a:pt x="1537" y="4805"/>
                  </a:cubicBezTo>
                  <a:cubicBezTo>
                    <a:pt x="1537" y="4798"/>
                    <a:pt x="1535" y="4795"/>
                    <a:pt x="1531" y="4795"/>
                  </a:cubicBezTo>
                  <a:cubicBezTo>
                    <a:pt x="1523" y="4795"/>
                    <a:pt x="1505" y="4813"/>
                    <a:pt x="1488" y="4830"/>
                  </a:cubicBezTo>
                  <a:cubicBezTo>
                    <a:pt x="1488" y="4781"/>
                    <a:pt x="1488" y="4708"/>
                    <a:pt x="1488" y="4659"/>
                  </a:cubicBezTo>
                  <a:cubicBezTo>
                    <a:pt x="1513" y="4635"/>
                    <a:pt x="1531" y="4635"/>
                    <a:pt x="1546" y="4635"/>
                  </a:cubicBezTo>
                  <a:cubicBezTo>
                    <a:pt x="1561" y="4635"/>
                    <a:pt x="1574" y="4635"/>
                    <a:pt x="1586" y="4610"/>
                  </a:cubicBezTo>
                  <a:cubicBezTo>
                    <a:pt x="1757" y="4196"/>
                    <a:pt x="1952" y="3781"/>
                    <a:pt x="2196" y="3415"/>
                  </a:cubicBezTo>
                  <a:cubicBezTo>
                    <a:pt x="2202" y="3415"/>
                    <a:pt x="2205" y="3415"/>
                    <a:pt x="2206" y="3416"/>
                  </a:cubicBezTo>
                  <a:lnTo>
                    <a:pt x="2206" y="3416"/>
                  </a:lnTo>
                  <a:cubicBezTo>
                    <a:pt x="2257" y="3305"/>
                    <a:pt x="2345" y="3214"/>
                    <a:pt x="2391" y="3122"/>
                  </a:cubicBezTo>
                  <a:lnTo>
                    <a:pt x="2464" y="3122"/>
                  </a:lnTo>
                  <a:cubicBezTo>
                    <a:pt x="2439" y="3122"/>
                    <a:pt x="2561" y="3001"/>
                    <a:pt x="2659" y="2879"/>
                  </a:cubicBezTo>
                  <a:cubicBezTo>
                    <a:pt x="2708" y="2805"/>
                    <a:pt x="2781" y="2757"/>
                    <a:pt x="2830" y="2708"/>
                  </a:cubicBezTo>
                  <a:lnTo>
                    <a:pt x="2952" y="2635"/>
                  </a:lnTo>
                  <a:lnTo>
                    <a:pt x="2927" y="2586"/>
                  </a:lnTo>
                  <a:cubicBezTo>
                    <a:pt x="2960" y="2553"/>
                    <a:pt x="2979" y="2545"/>
                    <a:pt x="2992" y="2545"/>
                  </a:cubicBezTo>
                  <a:cubicBezTo>
                    <a:pt x="3006" y="2545"/>
                    <a:pt x="3014" y="2553"/>
                    <a:pt x="3025" y="2553"/>
                  </a:cubicBezTo>
                  <a:cubicBezTo>
                    <a:pt x="3036" y="2553"/>
                    <a:pt x="3049" y="2545"/>
                    <a:pt x="3074" y="2513"/>
                  </a:cubicBezTo>
                  <a:cubicBezTo>
                    <a:pt x="3049" y="2415"/>
                    <a:pt x="3244" y="2391"/>
                    <a:pt x="3244" y="2342"/>
                  </a:cubicBezTo>
                  <a:cubicBezTo>
                    <a:pt x="3244" y="2342"/>
                    <a:pt x="3266" y="2331"/>
                    <a:pt x="3288" y="2331"/>
                  </a:cubicBezTo>
                  <a:cubicBezTo>
                    <a:pt x="3298" y="2331"/>
                    <a:pt x="3309" y="2334"/>
                    <a:pt x="3317" y="2342"/>
                  </a:cubicBezTo>
                  <a:cubicBezTo>
                    <a:pt x="3317" y="2293"/>
                    <a:pt x="3342" y="2293"/>
                    <a:pt x="3366" y="2269"/>
                  </a:cubicBezTo>
                  <a:cubicBezTo>
                    <a:pt x="3374" y="2261"/>
                    <a:pt x="3377" y="2258"/>
                    <a:pt x="3376" y="2258"/>
                  </a:cubicBezTo>
                  <a:cubicBezTo>
                    <a:pt x="3374" y="2258"/>
                    <a:pt x="3358" y="2269"/>
                    <a:pt x="3342" y="2269"/>
                  </a:cubicBezTo>
                  <a:lnTo>
                    <a:pt x="3415" y="2220"/>
                  </a:lnTo>
                  <a:cubicBezTo>
                    <a:pt x="3439" y="2220"/>
                    <a:pt x="3464" y="2220"/>
                    <a:pt x="3439" y="2244"/>
                  </a:cubicBezTo>
                  <a:cubicBezTo>
                    <a:pt x="3513" y="2196"/>
                    <a:pt x="3610" y="2171"/>
                    <a:pt x="3708" y="2123"/>
                  </a:cubicBezTo>
                  <a:cubicBezTo>
                    <a:pt x="3830" y="2049"/>
                    <a:pt x="3976" y="2001"/>
                    <a:pt x="4122" y="1952"/>
                  </a:cubicBezTo>
                  <a:cubicBezTo>
                    <a:pt x="4195" y="1927"/>
                    <a:pt x="4269" y="1927"/>
                    <a:pt x="4342" y="1903"/>
                  </a:cubicBezTo>
                  <a:cubicBezTo>
                    <a:pt x="4415" y="1879"/>
                    <a:pt x="4488" y="1854"/>
                    <a:pt x="4561" y="1830"/>
                  </a:cubicBezTo>
                  <a:cubicBezTo>
                    <a:pt x="4708" y="1805"/>
                    <a:pt x="4805" y="1781"/>
                    <a:pt x="4878" y="1781"/>
                  </a:cubicBezTo>
                  <a:cubicBezTo>
                    <a:pt x="4854" y="1757"/>
                    <a:pt x="4824" y="1757"/>
                    <a:pt x="4796" y="1757"/>
                  </a:cubicBezTo>
                  <a:cubicBezTo>
                    <a:pt x="4769" y="1757"/>
                    <a:pt x="4744" y="1757"/>
                    <a:pt x="4732" y="1732"/>
                  </a:cubicBezTo>
                  <a:cubicBezTo>
                    <a:pt x="4756" y="1708"/>
                    <a:pt x="4781" y="1708"/>
                    <a:pt x="4799" y="1708"/>
                  </a:cubicBezTo>
                  <a:cubicBezTo>
                    <a:pt x="4817" y="1708"/>
                    <a:pt x="4830" y="1708"/>
                    <a:pt x="4830" y="1684"/>
                  </a:cubicBezTo>
                  <a:cubicBezTo>
                    <a:pt x="4854" y="1720"/>
                    <a:pt x="4891" y="1720"/>
                    <a:pt x="4930" y="1720"/>
                  </a:cubicBezTo>
                  <a:cubicBezTo>
                    <a:pt x="4970" y="1720"/>
                    <a:pt x="5013" y="1720"/>
                    <a:pt x="5049" y="1757"/>
                  </a:cubicBezTo>
                  <a:lnTo>
                    <a:pt x="5049" y="1708"/>
                  </a:lnTo>
                  <a:lnTo>
                    <a:pt x="5074" y="1732"/>
                  </a:lnTo>
                  <a:cubicBezTo>
                    <a:pt x="5220" y="1684"/>
                    <a:pt x="5244" y="1684"/>
                    <a:pt x="5244" y="1684"/>
                  </a:cubicBezTo>
                  <a:lnTo>
                    <a:pt x="5415" y="1684"/>
                  </a:lnTo>
                  <a:cubicBezTo>
                    <a:pt x="5519" y="1684"/>
                    <a:pt x="5588" y="1630"/>
                    <a:pt x="5667" y="1630"/>
                  </a:cubicBezTo>
                  <a:cubicBezTo>
                    <a:pt x="5680" y="1630"/>
                    <a:pt x="5694" y="1631"/>
                    <a:pt x="5708" y="1635"/>
                  </a:cubicBezTo>
                  <a:cubicBezTo>
                    <a:pt x="5708" y="1635"/>
                    <a:pt x="5659" y="1586"/>
                    <a:pt x="5708" y="1586"/>
                  </a:cubicBezTo>
                  <a:cubicBezTo>
                    <a:pt x="5708" y="1591"/>
                    <a:pt x="5713" y="1593"/>
                    <a:pt x="5720" y="1593"/>
                  </a:cubicBezTo>
                  <a:cubicBezTo>
                    <a:pt x="5734" y="1593"/>
                    <a:pt x="5757" y="1588"/>
                    <a:pt x="5775" y="1588"/>
                  </a:cubicBezTo>
                  <a:cubicBezTo>
                    <a:pt x="5792" y="1588"/>
                    <a:pt x="5805" y="1592"/>
                    <a:pt x="5805" y="1610"/>
                  </a:cubicBezTo>
                  <a:cubicBezTo>
                    <a:pt x="5812" y="1617"/>
                    <a:pt x="5824" y="1620"/>
                    <a:pt x="5837" y="1620"/>
                  </a:cubicBezTo>
                  <a:cubicBezTo>
                    <a:pt x="5871" y="1620"/>
                    <a:pt x="5915" y="1600"/>
                    <a:pt x="5905" y="1568"/>
                  </a:cubicBezTo>
                  <a:lnTo>
                    <a:pt x="5905" y="1568"/>
                  </a:lnTo>
                  <a:cubicBezTo>
                    <a:pt x="5921" y="1586"/>
                    <a:pt x="5996" y="1588"/>
                    <a:pt x="5952" y="1610"/>
                  </a:cubicBezTo>
                  <a:cubicBezTo>
                    <a:pt x="5968" y="1610"/>
                    <a:pt x="5995" y="1621"/>
                    <a:pt x="6011" y="1621"/>
                  </a:cubicBezTo>
                  <a:cubicBezTo>
                    <a:pt x="6019" y="1621"/>
                    <a:pt x="6025" y="1618"/>
                    <a:pt x="6025" y="1610"/>
                  </a:cubicBezTo>
                  <a:lnTo>
                    <a:pt x="6000" y="1586"/>
                  </a:lnTo>
                  <a:cubicBezTo>
                    <a:pt x="6084" y="1586"/>
                    <a:pt x="6132" y="1640"/>
                    <a:pt x="6205" y="1640"/>
                  </a:cubicBezTo>
                  <a:cubicBezTo>
                    <a:pt x="6217" y="1640"/>
                    <a:pt x="6230" y="1638"/>
                    <a:pt x="6244" y="1635"/>
                  </a:cubicBezTo>
                  <a:lnTo>
                    <a:pt x="6195" y="1586"/>
                  </a:lnTo>
                  <a:cubicBezTo>
                    <a:pt x="6269" y="1586"/>
                    <a:pt x="6317" y="1635"/>
                    <a:pt x="6317" y="1684"/>
                  </a:cubicBezTo>
                  <a:lnTo>
                    <a:pt x="6269" y="1684"/>
                  </a:lnTo>
                  <a:cubicBezTo>
                    <a:pt x="6342" y="1708"/>
                    <a:pt x="6439" y="1732"/>
                    <a:pt x="6537" y="1732"/>
                  </a:cubicBezTo>
                  <a:lnTo>
                    <a:pt x="6488" y="1732"/>
                  </a:lnTo>
                  <a:cubicBezTo>
                    <a:pt x="6561" y="1732"/>
                    <a:pt x="6610" y="1757"/>
                    <a:pt x="6683" y="1757"/>
                  </a:cubicBezTo>
                  <a:cubicBezTo>
                    <a:pt x="6756" y="1781"/>
                    <a:pt x="6854" y="1805"/>
                    <a:pt x="6952" y="1854"/>
                  </a:cubicBezTo>
                  <a:cubicBezTo>
                    <a:pt x="7147" y="1903"/>
                    <a:pt x="7317" y="2001"/>
                    <a:pt x="7391" y="2025"/>
                  </a:cubicBezTo>
                  <a:lnTo>
                    <a:pt x="7366" y="1952"/>
                  </a:lnTo>
                  <a:lnTo>
                    <a:pt x="7488" y="1976"/>
                  </a:lnTo>
                  <a:cubicBezTo>
                    <a:pt x="7488" y="1976"/>
                    <a:pt x="7395" y="2051"/>
                    <a:pt x="7371" y="2053"/>
                  </a:cubicBezTo>
                  <a:lnTo>
                    <a:pt x="7371" y="2053"/>
                  </a:lnTo>
                  <a:lnTo>
                    <a:pt x="7366" y="2049"/>
                  </a:lnTo>
                  <a:lnTo>
                    <a:pt x="7366" y="2049"/>
                  </a:lnTo>
                  <a:cubicBezTo>
                    <a:pt x="7366" y="2052"/>
                    <a:pt x="7368" y="2053"/>
                    <a:pt x="7370" y="2053"/>
                  </a:cubicBezTo>
                  <a:cubicBezTo>
                    <a:pt x="7371" y="2053"/>
                    <a:pt x="7371" y="2053"/>
                    <a:pt x="7371" y="2053"/>
                  </a:cubicBezTo>
                  <a:lnTo>
                    <a:pt x="7371" y="2053"/>
                  </a:lnTo>
                  <a:lnTo>
                    <a:pt x="7464" y="2123"/>
                  </a:lnTo>
                  <a:lnTo>
                    <a:pt x="7610" y="2220"/>
                  </a:lnTo>
                  <a:cubicBezTo>
                    <a:pt x="7756" y="2318"/>
                    <a:pt x="7878" y="2415"/>
                    <a:pt x="8000" y="2537"/>
                  </a:cubicBezTo>
                  <a:cubicBezTo>
                    <a:pt x="8195" y="2708"/>
                    <a:pt x="8391" y="2927"/>
                    <a:pt x="8537" y="3147"/>
                  </a:cubicBezTo>
                  <a:cubicBezTo>
                    <a:pt x="8551" y="3191"/>
                    <a:pt x="8531" y="3200"/>
                    <a:pt x="8512" y="3200"/>
                  </a:cubicBezTo>
                  <a:cubicBezTo>
                    <a:pt x="8500" y="3200"/>
                    <a:pt x="8488" y="3196"/>
                    <a:pt x="8488" y="3196"/>
                  </a:cubicBezTo>
                  <a:lnTo>
                    <a:pt x="8488" y="3196"/>
                  </a:lnTo>
                  <a:cubicBezTo>
                    <a:pt x="8512" y="3232"/>
                    <a:pt x="8525" y="3232"/>
                    <a:pt x="8537" y="3232"/>
                  </a:cubicBezTo>
                  <a:cubicBezTo>
                    <a:pt x="8549" y="3232"/>
                    <a:pt x="8561" y="3232"/>
                    <a:pt x="8586" y="3269"/>
                  </a:cubicBezTo>
                  <a:cubicBezTo>
                    <a:pt x="8586" y="3277"/>
                    <a:pt x="8583" y="3280"/>
                    <a:pt x="8578" y="3280"/>
                  </a:cubicBezTo>
                  <a:cubicBezTo>
                    <a:pt x="8569" y="3280"/>
                    <a:pt x="8553" y="3269"/>
                    <a:pt x="8537" y="3269"/>
                  </a:cubicBezTo>
                  <a:cubicBezTo>
                    <a:pt x="8537" y="3269"/>
                    <a:pt x="8586" y="3342"/>
                    <a:pt x="8586" y="3342"/>
                  </a:cubicBezTo>
                  <a:cubicBezTo>
                    <a:pt x="8610" y="3318"/>
                    <a:pt x="8634" y="3269"/>
                    <a:pt x="8659" y="3244"/>
                  </a:cubicBezTo>
                  <a:lnTo>
                    <a:pt x="8708" y="3318"/>
                  </a:lnTo>
                  <a:lnTo>
                    <a:pt x="8683" y="3342"/>
                  </a:lnTo>
                  <a:cubicBezTo>
                    <a:pt x="8683" y="3366"/>
                    <a:pt x="8805" y="3342"/>
                    <a:pt x="8830" y="3440"/>
                  </a:cubicBezTo>
                  <a:cubicBezTo>
                    <a:pt x="8878" y="3562"/>
                    <a:pt x="8927" y="3610"/>
                    <a:pt x="8951" y="3708"/>
                  </a:cubicBezTo>
                  <a:cubicBezTo>
                    <a:pt x="9000" y="3781"/>
                    <a:pt x="9025" y="3854"/>
                    <a:pt x="9049" y="3952"/>
                  </a:cubicBezTo>
                  <a:cubicBezTo>
                    <a:pt x="9049" y="3952"/>
                    <a:pt x="9025" y="3927"/>
                    <a:pt x="9000" y="3903"/>
                  </a:cubicBezTo>
                  <a:cubicBezTo>
                    <a:pt x="9000" y="3927"/>
                    <a:pt x="9000" y="3952"/>
                    <a:pt x="9000" y="3976"/>
                  </a:cubicBezTo>
                  <a:cubicBezTo>
                    <a:pt x="9005" y="3966"/>
                    <a:pt x="9010" y="3962"/>
                    <a:pt x="9015" y="3962"/>
                  </a:cubicBezTo>
                  <a:cubicBezTo>
                    <a:pt x="9031" y="3962"/>
                    <a:pt x="9045" y="4004"/>
                    <a:pt x="9048" y="4004"/>
                  </a:cubicBezTo>
                  <a:cubicBezTo>
                    <a:pt x="9049" y="4004"/>
                    <a:pt x="9049" y="4003"/>
                    <a:pt x="9049" y="4001"/>
                  </a:cubicBezTo>
                  <a:cubicBezTo>
                    <a:pt x="9098" y="4049"/>
                    <a:pt x="9147" y="4098"/>
                    <a:pt x="9147" y="4171"/>
                  </a:cubicBezTo>
                  <a:cubicBezTo>
                    <a:pt x="9147" y="4244"/>
                    <a:pt x="9171" y="4318"/>
                    <a:pt x="9220" y="4366"/>
                  </a:cubicBezTo>
                  <a:cubicBezTo>
                    <a:pt x="9439" y="4366"/>
                    <a:pt x="9683" y="4391"/>
                    <a:pt x="9903" y="4440"/>
                  </a:cubicBezTo>
                  <a:cubicBezTo>
                    <a:pt x="10244" y="4488"/>
                    <a:pt x="10561" y="4586"/>
                    <a:pt x="10610" y="4586"/>
                  </a:cubicBezTo>
                  <a:cubicBezTo>
                    <a:pt x="10610" y="4635"/>
                    <a:pt x="10610" y="4683"/>
                    <a:pt x="10610" y="4732"/>
                  </a:cubicBezTo>
                  <a:cubicBezTo>
                    <a:pt x="10634" y="4683"/>
                    <a:pt x="10634" y="4610"/>
                    <a:pt x="10634" y="4537"/>
                  </a:cubicBezTo>
                  <a:lnTo>
                    <a:pt x="10586" y="4537"/>
                  </a:lnTo>
                  <a:cubicBezTo>
                    <a:pt x="10561" y="4391"/>
                    <a:pt x="10610" y="4513"/>
                    <a:pt x="10610" y="4366"/>
                  </a:cubicBezTo>
                  <a:cubicBezTo>
                    <a:pt x="10634" y="4366"/>
                    <a:pt x="10659" y="4488"/>
                    <a:pt x="10659" y="4610"/>
                  </a:cubicBezTo>
                  <a:cubicBezTo>
                    <a:pt x="10659" y="4488"/>
                    <a:pt x="10683" y="4391"/>
                    <a:pt x="10634" y="4342"/>
                  </a:cubicBezTo>
                  <a:cubicBezTo>
                    <a:pt x="10634" y="4293"/>
                    <a:pt x="10647" y="4293"/>
                    <a:pt x="10662" y="4293"/>
                  </a:cubicBezTo>
                  <a:cubicBezTo>
                    <a:pt x="10677" y="4293"/>
                    <a:pt x="10695" y="4293"/>
                    <a:pt x="10708" y="4244"/>
                  </a:cubicBezTo>
                  <a:cubicBezTo>
                    <a:pt x="10659" y="4147"/>
                    <a:pt x="10634" y="4049"/>
                    <a:pt x="10634" y="3952"/>
                  </a:cubicBezTo>
                  <a:cubicBezTo>
                    <a:pt x="10634" y="3903"/>
                    <a:pt x="10610" y="3854"/>
                    <a:pt x="10610" y="3805"/>
                  </a:cubicBezTo>
                  <a:cubicBezTo>
                    <a:pt x="10586" y="3757"/>
                    <a:pt x="10561" y="3732"/>
                    <a:pt x="10561" y="3683"/>
                  </a:cubicBezTo>
                  <a:cubicBezTo>
                    <a:pt x="10512" y="3610"/>
                    <a:pt x="10464" y="3537"/>
                    <a:pt x="10464" y="3440"/>
                  </a:cubicBezTo>
                  <a:lnTo>
                    <a:pt x="10464" y="3440"/>
                  </a:lnTo>
                  <a:lnTo>
                    <a:pt x="10488" y="3464"/>
                  </a:lnTo>
                  <a:cubicBezTo>
                    <a:pt x="10488" y="3391"/>
                    <a:pt x="10390" y="3269"/>
                    <a:pt x="10366" y="3147"/>
                  </a:cubicBezTo>
                  <a:cubicBezTo>
                    <a:pt x="10366" y="3174"/>
                    <a:pt x="10366" y="3193"/>
                    <a:pt x="10362" y="3193"/>
                  </a:cubicBezTo>
                  <a:cubicBezTo>
                    <a:pt x="10359" y="3193"/>
                    <a:pt x="10353" y="3180"/>
                    <a:pt x="10342" y="3147"/>
                  </a:cubicBezTo>
                  <a:cubicBezTo>
                    <a:pt x="10293" y="3025"/>
                    <a:pt x="10244" y="2952"/>
                    <a:pt x="10220" y="2854"/>
                  </a:cubicBezTo>
                  <a:lnTo>
                    <a:pt x="10122" y="2781"/>
                  </a:lnTo>
                  <a:cubicBezTo>
                    <a:pt x="9903" y="2391"/>
                    <a:pt x="9634" y="2025"/>
                    <a:pt x="9317" y="1708"/>
                  </a:cubicBezTo>
                  <a:cubicBezTo>
                    <a:pt x="9220" y="1610"/>
                    <a:pt x="9122" y="1513"/>
                    <a:pt x="9000" y="1415"/>
                  </a:cubicBezTo>
                  <a:lnTo>
                    <a:pt x="8708" y="1171"/>
                  </a:lnTo>
                  <a:cubicBezTo>
                    <a:pt x="8537" y="1049"/>
                    <a:pt x="8366" y="927"/>
                    <a:pt x="8293" y="854"/>
                  </a:cubicBezTo>
                  <a:cubicBezTo>
                    <a:pt x="7878" y="586"/>
                    <a:pt x="7464" y="391"/>
                    <a:pt x="7025" y="220"/>
                  </a:cubicBezTo>
                  <a:lnTo>
                    <a:pt x="6634" y="98"/>
                  </a:lnTo>
                  <a:lnTo>
                    <a:pt x="6220" y="25"/>
                  </a:lnTo>
                  <a:cubicBezTo>
                    <a:pt x="6110" y="13"/>
                    <a:pt x="5994" y="7"/>
                    <a:pt x="5878" y="7"/>
                  </a:cubicBezTo>
                  <a:cubicBezTo>
                    <a:pt x="5763" y="7"/>
                    <a:pt x="5647" y="13"/>
                    <a:pt x="5537" y="25"/>
                  </a:cubicBezTo>
                  <a:cubicBezTo>
                    <a:pt x="5415" y="1"/>
                    <a:pt x="5293" y="1"/>
                    <a:pt x="5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6" name="Google Shape;1266;p259"/>
          <p:cNvGrpSpPr/>
          <p:nvPr/>
        </p:nvGrpSpPr>
        <p:grpSpPr>
          <a:xfrm rot="4108899">
            <a:off x="8348189" y="2138573"/>
            <a:ext cx="875864" cy="1101614"/>
            <a:chOff x="632000" y="3011150"/>
            <a:chExt cx="212225" cy="266925"/>
          </a:xfrm>
        </p:grpSpPr>
        <p:sp>
          <p:nvSpPr>
            <p:cNvPr id="1267" name="Google Shape;1267;p259"/>
            <p:cNvSpPr/>
            <p:nvPr/>
          </p:nvSpPr>
          <p:spPr>
            <a:xfrm>
              <a:off x="767375" y="3031875"/>
              <a:ext cx="25" cy="3675"/>
            </a:xfrm>
            <a:custGeom>
              <a:avLst/>
              <a:gdLst/>
              <a:ahLst/>
              <a:cxnLst/>
              <a:rect l="l" t="t" r="r" b="b"/>
              <a:pathLst>
                <a:path w="1" h="147" extrusionOk="0">
                  <a:moveTo>
                    <a:pt x="0" y="147"/>
                  </a:moveTo>
                  <a:lnTo>
                    <a:pt x="0" y="0"/>
                  </a:lnTo>
                  <a:cubicBezTo>
                    <a:pt x="0" y="49"/>
                    <a:pt x="0" y="98"/>
                    <a:pt x="0" y="14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259"/>
            <p:cNvSpPr/>
            <p:nvPr/>
          </p:nvSpPr>
          <p:spPr>
            <a:xfrm>
              <a:off x="701525" y="3033700"/>
              <a:ext cx="25" cy="3075"/>
            </a:xfrm>
            <a:custGeom>
              <a:avLst/>
              <a:gdLst/>
              <a:ahLst/>
              <a:cxnLst/>
              <a:rect l="l" t="t" r="r" b="b"/>
              <a:pathLst>
                <a:path w="1" h="123" extrusionOk="0">
                  <a:moveTo>
                    <a:pt x="0" y="123"/>
                  </a:moveTo>
                  <a:lnTo>
                    <a:pt x="0" y="1"/>
                  </a:lnTo>
                  <a:cubicBezTo>
                    <a:pt x="0" y="49"/>
                    <a:pt x="0" y="74"/>
                    <a:pt x="0" y="12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259"/>
            <p:cNvSpPr/>
            <p:nvPr/>
          </p:nvSpPr>
          <p:spPr>
            <a:xfrm>
              <a:off x="632000" y="3030050"/>
              <a:ext cx="25" cy="1850"/>
            </a:xfrm>
            <a:custGeom>
              <a:avLst/>
              <a:gdLst/>
              <a:ahLst/>
              <a:cxnLst/>
              <a:rect l="l" t="t" r="r" b="b"/>
              <a:pathLst>
                <a:path w="1" h="74" extrusionOk="0">
                  <a:moveTo>
                    <a:pt x="1" y="73"/>
                  </a:moveTo>
                  <a:lnTo>
                    <a:pt x="1" y="0"/>
                  </a:lnTo>
                  <a:cubicBezTo>
                    <a:pt x="1" y="25"/>
                    <a:pt x="1" y="49"/>
                    <a:pt x="1" y="7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259"/>
            <p:cNvSpPr/>
            <p:nvPr/>
          </p:nvSpPr>
          <p:spPr>
            <a:xfrm>
              <a:off x="649075" y="3150175"/>
              <a:ext cx="650" cy="1850"/>
            </a:xfrm>
            <a:custGeom>
              <a:avLst/>
              <a:gdLst/>
              <a:ahLst/>
              <a:cxnLst/>
              <a:rect l="l" t="t" r="r" b="b"/>
              <a:pathLst>
                <a:path w="26" h="74" extrusionOk="0">
                  <a:moveTo>
                    <a:pt x="25" y="0"/>
                  </a:moveTo>
                  <a:cubicBezTo>
                    <a:pt x="1" y="0"/>
                    <a:pt x="1" y="49"/>
                    <a:pt x="1" y="73"/>
                  </a:cubicBezTo>
                  <a:cubicBezTo>
                    <a:pt x="1" y="49"/>
                    <a:pt x="25" y="24"/>
                    <a:pt x="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259"/>
            <p:cNvSpPr/>
            <p:nvPr/>
          </p:nvSpPr>
          <p:spPr>
            <a:xfrm>
              <a:off x="649075" y="3152000"/>
              <a:ext cx="25" cy="25"/>
            </a:xfrm>
            <a:custGeom>
              <a:avLst/>
              <a:gdLst/>
              <a:ahLst/>
              <a:cxnLst/>
              <a:rect l="l" t="t" r="r" b="b"/>
              <a:pathLst>
                <a:path w="1" h="1" extrusionOk="0">
                  <a:moveTo>
                    <a:pt x="1" y="0"/>
                  </a:moveTo>
                  <a:lnTo>
                    <a:pt x="1" y="0"/>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259"/>
            <p:cNvSpPr/>
            <p:nvPr/>
          </p:nvSpPr>
          <p:spPr>
            <a:xfrm>
              <a:off x="646025" y="3144675"/>
              <a:ext cx="48800" cy="52925"/>
            </a:xfrm>
            <a:custGeom>
              <a:avLst/>
              <a:gdLst/>
              <a:ahLst/>
              <a:cxnLst/>
              <a:rect l="l" t="t" r="r" b="b"/>
              <a:pathLst>
                <a:path w="1952" h="2117" extrusionOk="0">
                  <a:moveTo>
                    <a:pt x="1049" y="0"/>
                  </a:moveTo>
                  <a:lnTo>
                    <a:pt x="635" y="98"/>
                  </a:lnTo>
                  <a:cubicBezTo>
                    <a:pt x="586" y="147"/>
                    <a:pt x="562" y="220"/>
                    <a:pt x="537" y="293"/>
                  </a:cubicBezTo>
                  <a:cubicBezTo>
                    <a:pt x="537" y="293"/>
                    <a:pt x="537" y="293"/>
                    <a:pt x="537" y="318"/>
                  </a:cubicBezTo>
                  <a:cubicBezTo>
                    <a:pt x="447" y="287"/>
                    <a:pt x="347" y="267"/>
                    <a:pt x="267" y="267"/>
                  </a:cubicBezTo>
                  <a:cubicBezTo>
                    <a:pt x="217" y="267"/>
                    <a:pt x="175" y="275"/>
                    <a:pt x="147" y="293"/>
                  </a:cubicBezTo>
                  <a:lnTo>
                    <a:pt x="147" y="318"/>
                  </a:lnTo>
                  <a:cubicBezTo>
                    <a:pt x="123" y="342"/>
                    <a:pt x="147" y="366"/>
                    <a:pt x="123" y="366"/>
                  </a:cubicBezTo>
                  <a:cubicBezTo>
                    <a:pt x="123" y="391"/>
                    <a:pt x="123" y="391"/>
                    <a:pt x="123" y="415"/>
                  </a:cubicBezTo>
                  <a:cubicBezTo>
                    <a:pt x="123" y="440"/>
                    <a:pt x="110" y="440"/>
                    <a:pt x="98" y="440"/>
                  </a:cubicBezTo>
                  <a:cubicBezTo>
                    <a:pt x="86" y="440"/>
                    <a:pt x="74" y="440"/>
                    <a:pt x="74" y="464"/>
                  </a:cubicBezTo>
                  <a:cubicBezTo>
                    <a:pt x="25" y="683"/>
                    <a:pt x="1" y="927"/>
                    <a:pt x="1" y="1147"/>
                  </a:cubicBezTo>
                  <a:cubicBezTo>
                    <a:pt x="25" y="1220"/>
                    <a:pt x="25" y="1293"/>
                    <a:pt x="50" y="1366"/>
                  </a:cubicBezTo>
                  <a:cubicBezTo>
                    <a:pt x="50" y="1391"/>
                    <a:pt x="50" y="1391"/>
                    <a:pt x="50" y="1415"/>
                  </a:cubicBezTo>
                  <a:cubicBezTo>
                    <a:pt x="50" y="1415"/>
                    <a:pt x="98" y="1513"/>
                    <a:pt x="147" y="1635"/>
                  </a:cubicBezTo>
                  <a:cubicBezTo>
                    <a:pt x="196" y="1708"/>
                    <a:pt x="245" y="1781"/>
                    <a:pt x="293" y="1854"/>
                  </a:cubicBezTo>
                  <a:lnTo>
                    <a:pt x="318" y="1854"/>
                  </a:lnTo>
                  <a:cubicBezTo>
                    <a:pt x="415" y="1927"/>
                    <a:pt x="318" y="1903"/>
                    <a:pt x="415" y="1976"/>
                  </a:cubicBezTo>
                  <a:cubicBezTo>
                    <a:pt x="440" y="1976"/>
                    <a:pt x="489" y="2000"/>
                    <a:pt x="513" y="2025"/>
                  </a:cubicBezTo>
                  <a:cubicBezTo>
                    <a:pt x="537" y="2049"/>
                    <a:pt x="562" y="2049"/>
                    <a:pt x="610" y="2074"/>
                  </a:cubicBezTo>
                  <a:cubicBezTo>
                    <a:pt x="610" y="2074"/>
                    <a:pt x="659" y="2098"/>
                    <a:pt x="635" y="2098"/>
                  </a:cubicBezTo>
                  <a:cubicBezTo>
                    <a:pt x="635" y="2106"/>
                    <a:pt x="640" y="2109"/>
                    <a:pt x="649" y="2109"/>
                  </a:cubicBezTo>
                  <a:cubicBezTo>
                    <a:pt x="667" y="2109"/>
                    <a:pt x="700" y="2098"/>
                    <a:pt x="732" y="2098"/>
                  </a:cubicBezTo>
                  <a:cubicBezTo>
                    <a:pt x="757" y="2098"/>
                    <a:pt x="732" y="2098"/>
                    <a:pt x="732" y="2074"/>
                  </a:cubicBezTo>
                  <a:lnTo>
                    <a:pt x="806" y="2074"/>
                  </a:lnTo>
                  <a:cubicBezTo>
                    <a:pt x="822" y="2074"/>
                    <a:pt x="827" y="2096"/>
                    <a:pt x="822" y="2103"/>
                  </a:cubicBezTo>
                  <a:lnTo>
                    <a:pt x="822" y="2103"/>
                  </a:lnTo>
                  <a:cubicBezTo>
                    <a:pt x="816" y="2101"/>
                    <a:pt x="811" y="2100"/>
                    <a:pt x="806" y="2098"/>
                  </a:cubicBezTo>
                  <a:lnTo>
                    <a:pt x="806" y="2098"/>
                  </a:lnTo>
                  <a:cubicBezTo>
                    <a:pt x="810" y="2103"/>
                    <a:pt x="814" y="2105"/>
                    <a:pt x="817" y="2105"/>
                  </a:cubicBezTo>
                  <a:cubicBezTo>
                    <a:pt x="819" y="2105"/>
                    <a:pt x="821" y="2104"/>
                    <a:pt x="822" y="2103"/>
                  </a:cubicBezTo>
                  <a:lnTo>
                    <a:pt x="822" y="2103"/>
                  </a:lnTo>
                  <a:cubicBezTo>
                    <a:pt x="854" y="2112"/>
                    <a:pt x="891" y="2116"/>
                    <a:pt x="928" y="2116"/>
                  </a:cubicBezTo>
                  <a:cubicBezTo>
                    <a:pt x="970" y="2116"/>
                    <a:pt x="1013" y="2110"/>
                    <a:pt x="1049" y="2098"/>
                  </a:cubicBezTo>
                  <a:cubicBezTo>
                    <a:pt x="1171" y="2074"/>
                    <a:pt x="1269" y="2049"/>
                    <a:pt x="1367" y="2000"/>
                  </a:cubicBezTo>
                  <a:cubicBezTo>
                    <a:pt x="1537" y="1903"/>
                    <a:pt x="1684" y="1781"/>
                    <a:pt x="1781" y="1610"/>
                  </a:cubicBezTo>
                  <a:cubicBezTo>
                    <a:pt x="1757" y="1610"/>
                    <a:pt x="1732" y="1683"/>
                    <a:pt x="1708" y="1683"/>
                  </a:cubicBezTo>
                  <a:cubicBezTo>
                    <a:pt x="1708" y="1635"/>
                    <a:pt x="1757" y="1635"/>
                    <a:pt x="1757" y="1586"/>
                  </a:cubicBezTo>
                  <a:cubicBezTo>
                    <a:pt x="1757" y="1561"/>
                    <a:pt x="1806" y="1513"/>
                    <a:pt x="1854" y="1513"/>
                  </a:cubicBezTo>
                  <a:lnTo>
                    <a:pt x="1854" y="1488"/>
                  </a:lnTo>
                  <a:lnTo>
                    <a:pt x="1879" y="1464"/>
                  </a:lnTo>
                  <a:cubicBezTo>
                    <a:pt x="1903" y="1366"/>
                    <a:pt x="1903" y="1342"/>
                    <a:pt x="1928" y="1342"/>
                  </a:cubicBezTo>
                  <a:cubicBezTo>
                    <a:pt x="1928" y="1293"/>
                    <a:pt x="1952" y="1269"/>
                    <a:pt x="1952" y="1220"/>
                  </a:cubicBezTo>
                  <a:cubicBezTo>
                    <a:pt x="1952" y="1147"/>
                    <a:pt x="1952" y="1074"/>
                    <a:pt x="1952" y="1000"/>
                  </a:cubicBezTo>
                  <a:cubicBezTo>
                    <a:pt x="1952" y="1000"/>
                    <a:pt x="1952" y="1011"/>
                    <a:pt x="1945" y="1011"/>
                  </a:cubicBezTo>
                  <a:cubicBezTo>
                    <a:pt x="1941" y="1011"/>
                    <a:pt x="1936" y="1009"/>
                    <a:pt x="1928" y="1000"/>
                  </a:cubicBezTo>
                  <a:cubicBezTo>
                    <a:pt x="1903" y="976"/>
                    <a:pt x="1903" y="927"/>
                    <a:pt x="1928" y="903"/>
                  </a:cubicBezTo>
                  <a:cubicBezTo>
                    <a:pt x="1949" y="903"/>
                    <a:pt x="1913" y="826"/>
                    <a:pt x="1888" y="826"/>
                  </a:cubicBezTo>
                  <a:cubicBezTo>
                    <a:pt x="1884" y="826"/>
                    <a:pt x="1881" y="827"/>
                    <a:pt x="1879" y="830"/>
                  </a:cubicBezTo>
                  <a:cubicBezTo>
                    <a:pt x="1879" y="830"/>
                    <a:pt x="1879" y="767"/>
                    <a:pt x="1891" y="767"/>
                  </a:cubicBezTo>
                  <a:cubicBezTo>
                    <a:pt x="1894" y="767"/>
                    <a:pt x="1898" y="771"/>
                    <a:pt x="1903" y="781"/>
                  </a:cubicBezTo>
                  <a:cubicBezTo>
                    <a:pt x="1903" y="757"/>
                    <a:pt x="1879" y="732"/>
                    <a:pt x="1879" y="732"/>
                  </a:cubicBezTo>
                  <a:lnTo>
                    <a:pt x="1879" y="781"/>
                  </a:lnTo>
                  <a:cubicBezTo>
                    <a:pt x="1830" y="683"/>
                    <a:pt x="1830" y="635"/>
                    <a:pt x="1806" y="610"/>
                  </a:cubicBezTo>
                  <a:lnTo>
                    <a:pt x="1806" y="635"/>
                  </a:lnTo>
                  <a:cubicBezTo>
                    <a:pt x="1781" y="586"/>
                    <a:pt x="1757" y="561"/>
                    <a:pt x="1757" y="537"/>
                  </a:cubicBezTo>
                  <a:lnTo>
                    <a:pt x="1757" y="537"/>
                  </a:lnTo>
                  <a:lnTo>
                    <a:pt x="1806" y="561"/>
                  </a:lnTo>
                  <a:cubicBezTo>
                    <a:pt x="1757" y="513"/>
                    <a:pt x="1732" y="464"/>
                    <a:pt x="1684" y="415"/>
                  </a:cubicBezTo>
                  <a:lnTo>
                    <a:pt x="1684" y="440"/>
                  </a:lnTo>
                  <a:cubicBezTo>
                    <a:pt x="1635" y="415"/>
                    <a:pt x="1562" y="318"/>
                    <a:pt x="1464" y="269"/>
                  </a:cubicBezTo>
                  <a:cubicBezTo>
                    <a:pt x="1391" y="196"/>
                    <a:pt x="1318" y="171"/>
                    <a:pt x="1245" y="147"/>
                  </a:cubicBezTo>
                  <a:lnTo>
                    <a:pt x="1245" y="171"/>
                  </a:lnTo>
                  <a:lnTo>
                    <a:pt x="1196" y="147"/>
                  </a:lnTo>
                  <a:cubicBezTo>
                    <a:pt x="1196" y="147"/>
                    <a:pt x="1245" y="122"/>
                    <a:pt x="1245" y="122"/>
                  </a:cubicBezTo>
                  <a:cubicBezTo>
                    <a:pt x="1245" y="122"/>
                    <a:pt x="1147" y="49"/>
                    <a:pt x="1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259"/>
            <p:cNvSpPr/>
            <p:nvPr/>
          </p:nvSpPr>
          <p:spPr>
            <a:xfrm>
              <a:off x="798475" y="3083700"/>
              <a:ext cx="45750" cy="48200"/>
            </a:xfrm>
            <a:custGeom>
              <a:avLst/>
              <a:gdLst/>
              <a:ahLst/>
              <a:cxnLst/>
              <a:rect l="l" t="t" r="r" b="b"/>
              <a:pathLst>
                <a:path w="1830" h="1928" extrusionOk="0">
                  <a:moveTo>
                    <a:pt x="927" y="1"/>
                  </a:moveTo>
                  <a:lnTo>
                    <a:pt x="512" y="25"/>
                  </a:lnTo>
                  <a:lnTo>
                    <a:pt x="439" y="98"/>
                  </a:lnTo>
                  <a:lnTo>
                    <a:pt x="390" y="98"/>
                  </a:lnTo>
                  <a:cubicBezTo>
                    <a:pt x="366" y="98"/>
                    <a:pt x="342" y="122"/>
                    <a:pt x="317" y="122"/>
                  </a:cubicBezTo>
                  <a:lnTo>
                    <a:pt x="244" y="171"/>
                  </a:lnTo>
                  <a:cubicBezTo>
                    <a:pt x="206" y="190"/>
                    <a:pt x="182" y="210"/>
                    <a:pt x="162" y="229"/>
                  </a:cubicBezTo>
                  <a:lnTo>
                    <a:pt x="162" y="229"/>
                  </a:lnTo>
                  <a:cubicBezTo>
                    <a:pt x="165" y="226"/>
                    <a:pt x="168" y="223"/>
                    <a:pt x="171" y="220"/>
                  </a:cubicBezTo>
                  <a:lnTo>
                    <a:pt x="171" y="220"/>
                  </a:lnTo>
                  <a:lnTo>
                    <a:pt x="146" y="244"/>
                  </a:lnTo>
                  <a:cubicBezTo>
                    <a:pt x="152" y="239"/>
                    <a:pt x="157" y="234"/>
                    <a:pt x="162" y="229"/>
                  </a:cubicBezTo>
                  <a:lnTo>
                    <a:pt x="162" y="229"/>
                  </a:lnTo>
                  <a:cubicBezTo>
                    <a:pt x="96" y="299"/>
                    <a:pt x="72" y="369"/>
                    <a:pt x="49" y="440"/>
                  </a:cubicBezTo>
                  <a:cubicBezTo>
                    <a:pt x="49" y="464"/>
                    <a:pt x="25" y="488"/>
                    <a:pt x="0" y="513"/>
                  </a:cubicBezTo>
                  <a:lnTo>
                    <a:pt x="0" y="561"/>
                  </a:lnTo>
                  <a:lnTo>
                    <a:pt x="0" y="610"/>
                  </a:lnTo>
                  <a:cubicBezTo>
                    <a:pt x="0" y="610"/>
                    <a:pt x="49" y="635"/>
                    <a:pt x="49" y="683"/>
                  </a:cubicBezTo>
                  <a:cubicBezTo>
                    <a:pt x="73" y="708"/>
                    <a:pt x="73" y="732"/>
                    <a:pt x="98" y="757"/>
                  </a:cubicBezTo>
                  <a:cubicBezTo>
                    <a:pt x="73" y="903"/>
                    <a:pt x="98" y="1049"/>
                    <a:pt x="146" y="1196"/>
                  </a:cubicBezTo>
                  <a:cubicBezTo>
                    <a:pt x="171" y="1342"/>
                    <a:pt x="244" y="1464"/>
                    <a:pt x="317" y="1561"/>
                  </a:cubicBezTo>
                  <a:cubicBezTo>
                    <a:pt x="415" y="1708"/>
                    <a:pt x="561" y="1830"/>
                    <a:pt x="707" y="1927"/>
                  </a:cubicBezTo>
                  <a:lnTo>
                    <a:pt x="1146" y="1927"/>
                  </a:lnTo>
                  <a:cubicBezTo>
                    <a:pt x="1244" y="1854"/>
                    <a:pt x="1317" y="1781"/>
                    <a:pt x="1390" y="1732"/>
                  </a:cubicBezTo>
                  <a:cubicBezTo>
                    <a:pt x="1464" y="1708"/>
                    <a:pt x="1512" y="1659"/>
                    <a:pt x="1561" y="1586"/>
                  </a:cubicBezTo>
                  <a:lnTo>
                    <a:pt x="1561" y="1586"/>
                  </a:lnTo>
                  <a:cubicBezTo>
                    <a:pt x="1553" y="1594"/>
                    <a:pt x="1548" y="1597"/>
                    <a:pt x="1545" y="1597"/>
                  </a:cubicBezTo>
                  <a:cubicBezTo>
                    <a:pt x="1539" y="1597"/>
                    <a:pt x="1545" y="1586"/>
                    <a:pt x="1561" y="1586"/>
                  </a:cubicBezTo>
                  <a:cubicBezTo>
                    <a:pt x="1585" y="1561"/>
                    <a:pt x="1634" y="1513"/>
                    <a:pt x="1634" y="1513"/>
                  </a:cubicBezTo>
                  <a:cubicBezTo>
                    <a:pt x="1634" y="1513"/>
                    <a:pt x="1634" y="1513"/>
                    <a:pt x="1683" y="1415"/>
                  </a:cubicBezTo>
                  <a:cubicBezTo>
                    <a:pt x="1707" y="1391"/>
                    <a:pt x="1707" y="1342"/>
                    <a:pt x="1732" y="1318"/>
                  </a:cubicBezTo>
                  <a:cubicBezTo>
                    <a:pt x="1756" y="1269"/>
                    <a:pt x="1781" y="1196"/>
                    <a:pt x="1805" y="1147"/>
                  </a:cubicBezTo>
                  <a:cubicBezTo>
                    <a:pt x="1829" y="1001"/>
                    <a:pt x="1829" y="854"/>
                    <a:pt x="1781" y="708"/>
                  </a:cubicBezTo>
                  <a:cubicBezTo>
                    <a:pt x="1707" y="586"/>
                    <a:pt x="1634" y="464"/>
                    <a:pt x="1512" y="366"/>
                  </a:cubicBezTo>
                  <a:cubicBezTo>
                    <a:pt x="1464" y="342"/>
                    <a:pt x="1415" y="318"/>
                    <a:pt x="1390" y="269"/>
                  </a:cubicBezTo>
                  <a:lnTo>
                    <a:pt x="1317" y="220"/>
                  </a:lnTo>
                  <a:lnTo>
                    <a:pt x="1244" y="220"/>
                  </a:lnTo>
                  <a:cubicBezTo>
                    <a:pt x="1220" y="171"/>
                    <a:pt x="1195" y="147"/>
                    <a:pt x="1171" y="122"/>
                  </a:cubicBezTo>
                  <a:lnTo>
                    <a:pt x="1122" y="98"/>
                  </a:lnTo>
                  <a:cubicBezTo>
                    <a:pt x="1049" y="49"/>
                    <a:pt x="1000" y="25"/>
                    <a:pt x="9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259"/>
            <p:cNvSpPr/>
            <p:nvPr/>
          </p:nvSpPr>
          <p:spPr>
            <a:xfrm>
              <a:off x="802125" y="3090400"/>
              <a:ext cx="25" cy="25"/>
            </a:xfrm>
            <a:custGeom>
              <a:avLst/>
              <a:gdLst/>
              <a:ahLst/>
              <a:cxnLst/>
              <a:rect l="l" t="t" r="r" b="b"/>
              <a:pathLst>
                <a:path w="1" h="1" extrusionOk="0">
                  <a:moveTo>
                    <a:pt x="0" y="1"/>
                  </a:moveTo>
                  <a:lnTo>
                    <a:pt x="0" y="1"/>
                  </a:lnTo>
                  <a:cubicBezTo>
                    <a:pt x="0" y="1"/>
                    <a:pt x="0"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259"/>
            <p:cNvSpPr/>
            <p:nvPr/>
          </p:nvSpPr>
          <p:spPr>
            <a:xfrm>
              <a:off x="713700" y="3105650"/>
              <a:ext cx="50025" cy="51850"/>
            </a:xfrm>
            <a:custGeom>
              <a:avLst/>
              <a:gdLst/>
              <a:ahLst/>
              <a:cxnLst/>
              <a:rect l="l" t="t" r="r" b="b"/>
              <a:pathLst>
                <a:path w="2001" h="2074" extrusionOk="0">
                  <a:moveTo>
                    <a:pt x="1001" y="1"/>
                  </a:moveTo>
                  <a:cubicBezTo>
                    <a:pt x="928" y="25"/>
                    <a:pt x="879" y="25"/>
                    <a:pt x="830" y="49"/>
                  </a:cubicBezTo>
                  <a:lnTo>
                    <a:pt x="684" y="123"/>
                  </a:lnTo>
                  <a:lnTo>
                    <a:pt x="660" y="123"/>
                  </a:lnTo>
                  <a:cubicBezTo>
                    <a:pt x="538" y="123"/>
                    <a:pt x="416" y="147"/>
                    <a:pt x="318" y="220"/>
                  </a:cubicBezTo>
                  <a:cubicBezTo>
                    <a:pt x="220" y="269"/>
                    <a:pt x="147" y="366"/>
                    <a:pt x="99" y="464"/>
                  </a:cubicBezTo>
                  <a:cubicBezTo>
                    <a:pt x="50" y="537"/>
                    <a:pt x="50" y="610"/>
                    <a:pt x="25" y="683"/>
                  </a:cubicBezTo>
                  <a:lnTo>
                    <a:pt x="25" y="659"/>
                  </a:lnTo>
                  <a:cubicBezTo>
                    <a:pt x="25" y="805"/>
                    <a:pt x="1" y="781"/>
                    <a:pt x="25" y="903"/>
                  </a:cubicBezTo>
                  <a:cubicBezTo>
                    <a:pt x="50" y="903"/>
                    <a:pt x="99" y="1025"/>
                    <a:pt x="123" y="1049"/>
                  </a:cubicBezTo>
                  <a:lnTo>
                    <a:pt x="196" y="1196"/>
                  </a:lnTo>
                  <a:cubicBezTo>
                    <a:pt x="220" y="1244"/>
                    <a:pt x="245" y="1293"/>
                    <a:pt x="245" y="1318"/>
                  </a:cubicBezTo>
                  <a:cubicBezTo>
                    <a:pt x="294" y="1391"/>
                    <a:pt x="367" y="1488"/>
                    <a:pt x="391" y="1537"/>
                  </a:cubicBezTo>
                  <a:cubicBezTo>
                    <a:pt x="440" y="1659"/>
                    <a:pt x="513" y="1781"/>
                    <a:pt x="586" y="1879"/>
                  </a:cubicBezTo>
                  <a:lnTo>
                    <a:pt x="586" y="2001"/>
                  </a:lnTo>
                  <a:cubicBezTo>
                    <a:pt x="660" y="1976"/>
                    <a:pt x="708" y="1927"/>
                    <a:pt x="757" y="1903"/>
                  </a:cubicBezTo>
                  <a:cubicBezTo>
                    <a:pt x="903" y="2025"/>
                    <a:pt x="1099" y="2074"/>
                    <a:pt x="1294" y="2074"/>
                  </a:cubicBezTo>
                  <a:cubicBezTo>
                    <a:pt x="1440" y="2049"/>
                    <a:pt x="1611" y="1976"/>
                    <a:pt x="1708" y="1854"/>
                  </a:cubicBezTo>
                  <a:lnTo>
                    <a:pt x="1830" y="1757"/>
                  </a:lnTo>
                  <a:lnTo>
                    <a:pt x="1928" y="1635"/>
                  </a:lnTo>
                  <a:lnTo>
                    <a:pt x="1928" y="1635"/>
                  </a:lnTo>
                  <a:cubicBezTo>
                    <a:pt x="1909" y="1653"/>
                    <a:pt x="1898" y="1661"/>
                    <a:pt x="1893" y="1661"/>
                  </a:cubicBezTo>
                  <a:cubicBezTo>
                    <a:pt x="1886" y="1661"/>
                    <a:pt x="1898" y="1640"/>
                    <a:pt x="1928" y="1610"/>
                  </a:cubicBezTo>
                  <a:cubicBezTo>
                    <a:pt x="1977" y="1513"/>
                    <a:pt x="1977" y="1488"/>
                    <a:pt x="1977" y="1488"/>
                  </a:cubicBezTo>
                  <a:lnTo>
                    <a:pt x="1977" y="1488"/>
                  </a:lnTo>
                  <a:cubicBezTo>
                    <a:pt x="1977" y="1488"/>
                    <a:pt x="1975" y="1490"/>
                    <a:pt x="1973" y="1490"/>
                  </a:cubicBezTo>
                  <a:cubicBezTo>
                    <a:pt x="1967" y="1490"/>
                    <a:pt x="1958" y="1476"/>
                    <a:pt x="1977" y="1366"/>
                  </a:cubicBezTo>
                  <a:cubicBezTo>
                    <a:pt x="2001" y="1244"/>
                    <a:pt x="2001" y="1122"/>
                    <a:pt x="1977" y="1001"/>
                  </a:cubicBezTo>
                  <a:cubicBezTo>
                    <a:pt x="1928" y="854"/>
                    <a:pt x="1855" y="732"/>
                    <a:pt x="1757" y="610"/>
                  </a:cubicBezTo>
                  <a:cubicBezTo>
                    <a:pt x="1757" y="562"/>
                    <a:pt x="1733" y="513"/>
                    <a:pt x="1708" y="464"/>
                  </a:cubicBezTo>
                  <a:lnTo>
                    <a:pt x="1659" y="391"/>
                  </a:lnTo>
                  <a:cubicBezTo>
                    <a:pt x="1659" y="391"/>
                    <a:pt x="1659" y="366"/>
                    <a:pt x="1635" y="342"/>
                  </a:cubicBezTo>
                  <a:cubicBezTo>
                    <a:pt x="1635" y="318"/>
                    <a:pt x="1611" y="293"/>
                    <a:pt x="1586" y="269"/>
                  </a:cubicBezTo>
                  <a:cubicBezTo>
                    <a:pt x="1586" y="244"/>
                    <a:pt x="1562" y="220"/>
                    <a:pt x="1562" y="220"/>
                  </a:cubicBezTo>
                  <a:cubicBezTo>
                    <a:pt x="1538" y="196"/>
                    <a:pt x="1513" y="171"/>
                    <a:pt x="1513" y="171"/>
                  </a:cubicBezTo>
                  <a:cubicBezTo>
                    <a:pt x="1464" y="123"/>
                    <a:pt x="1416" y="98"/>
                    <a:pt x="1367" y="74"/>
                  </a:cubicBezTo>
                  <a:cubicBezTo>
                    <a:pt x="1318" y="49"/>
                    <a:pt x="1245" y="25"/>
                    <a:pt x="11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259"/>
            <p:cNvSpPr/>
            <p:nvPr/>
          </p:nvSpPr>
          <p:spPr>
            <a:xfrm>
              <a:off x="790550" y="3185225"/>
              <a:ext cx="48175" cy="56225"/>
            </a:xfrm>
            <a:custGeom>
              <a:avLst/>
              <a:gdLst/>
              <a:ahLst/>
              <a:cxnLst/>
              <a:rect l="l" t="t" r="r" b="b"/>
              <a:pathLst>
                <a:path w="1927" h="2249" extrusionOk="0">
                  <a:moveTo>
                    <a:pt x="829" y="988"/>
                  </a:moveTo>
                  <a:cubicBezTo>
                    <a:pt x="829" y="988"/>
                    <a:pt x="829" y="1013"/>
                    <a:pt x="854" y="1013"/>
                  </a:cubicBezTo>
                  <a:cubicBezTo>
                    <a:pt x="854" y="1037"/>
                    <a:pt x="854" y="1037"/>
                    <a:pt x="829" y="1037"/>
                  </a:cubicBezTo>
                  <a:cubicBezTo>
                    <a:pt x="805" y="1037"/>
                    <a:pt x="829" y="1013"/>
                    <a:pt x="829" y="988"/>
                  </a:cubicBezTo>
                  <a:close/>
                  <a:moveTo>
                    <a:pt x="735" y="0"/>
                  </a:moveTo>
                  <a:cubicBezTo>
                    <a:pt x="665" y="0"/>
                    <a:pt x="598" y="13"/>
                    <a:pt x="537" y="37"/>
                  </a:cubicBezTo>
                  <a:cubicBezTo>
                    <a:pt x="366" y="135"/>
                    <a:pt x="220" y="281"/>
                    <a:pt x="171" y="452"/>
                  </a:cubicBezTo>
                  <a:lnTo>
                    <a:pt x="171" y="427"/>
                  </a:lnTo>
                  <a:cubicBezTo>
                    <a:pt x="122" y="500"/>
                    <a:pt x="98" y="598"/>
                    <a:pt x="73" y="671"/>
                  </a:cubicBezTo>
                  <a:cubicBezTo>
                    <a:pt x="73" y="720"/>
                    <a:pt x="49" y="769"/>
                    <a:pt x="49" y="817"/>
                  </a:cubicBezTo>
                  <a:cubicBezTo>
                    <a:pt x="49" y="866"/>
                    <a:pt x="49" y="939"/>
                    <a:pt x="24" y="988"/>
                  </a:cubicBezTo>
                  <a:cubicBezTo>
                    <a:pt x="0" y="1159"/>
                    <a:pt x="24" y="1354"/>
                    <a:pt x="73" y="1525"/>
                  </a:cubicBezTo>
                  <a:lnTo>
                    <a:pt x="73" y="1500"/>
                  </a:lnTo>
                  <a:cubicBezTo>
                    <a:pt x="98" y="1574"/>
                    <a:pt x="122" y="1671"/>
                    <a:pt x="122" y="1744"/>
                  </a:cubicBezTo>
                  <a:cubicBezTo>
                    <a:pt x="124" y="1742"/>
                    <a:pt x="127" y="1741"/>
                    <a:pt x="130" y="1741"/>
                  </a:cubicBezTo>
                  <a:cubicBezTo>
                    <a:pt x="159" y="1741"/>
                    <a:pt x="222" y="1844"/>
                    <a:pt x="244" y="1866"/>
                  </a:cubicBezTo>
                  <a:cubicBezTo>
                    <a:pt x="293" y="1915"/>
                    <a:pt x="342" y="1964"/>
                    <a:pt x="390" y="1988"/>
                  </a:cubicBezTo>
                  <a:cubicBezTo>
                    <a:pt x="439" y="2037"/>
                    <a:pt x="488" y="2086"/>
                    <a:pt x="561" y="2110"/>
                  </a:cubicBezTo>
                  <a:cubicBezTo>
                    <a:pt x="634" y="2159"/>
                    <a:pt x="683" y="2183"/>
                    <a:pt x="756" y="2208"/>
                  </a:cubicBezTo>
                  <a:lnTo>
                    <a:pt x="854" y="2232"/>
                  </a:lnTo>
                  <a:lnTo>
                    <a:pt x="927" y="2232"/>
                  </a:lnTo>
                  <a:cubicBezTo>
                    <a:pt x="1008" y="2242"/>
                    <a:pt x="1089" y="2248"/>
                    <a:pt x="1169" y="2248"/>
                  </a:cubicBezTo>
                  <a:cubicBezTo>
                    <a:pt x="1284" y="2248"/>
                    <a:pt x="1398" y="2236"/>
                    <a:pt x="1512" y="2208"/>
                  </a:cubicBezTo>
                  <a:lnTo>
                    <a:pt x="1659" y="2208"/>
                  </a:lnTo>
                  <a:cubicBezTo>
                    <a:pt x="1659" y="2086"/>
                    <a:pt x="1659" y="1988"/>
                    <a:pt x="1634" y="1891"/>
                  </a:cubicBezTo>
                  <a:lnTo>
                    <a:pt x="1634" y="1842"/>
                  </a:lnTo>
                  <a:cubicBezTo>
                    <a:pt x="1707" y="1793"/>
                    <a:pt x="1756" y="1720"/>
                    <a:pt x="1805" y="1622"/>
                  </a:cubicBezTo>
                  <a:cubicBezTo>
                    <a:pt x="1854" y="1549"/>
                    <a:pt x="1902" y="1427"/>
                    <a:pt x="1927" y="1330"/>
                  </a:cubicBezTo>
                  <a:lnTo>
                    <a:pt x="1927" y="1330"/>
                  </a:lnTo>
                  <a:cubicBezTo>
                    <a:pt x="1917" y="1350"/>
                    <a:pt x="1911" y="1358"/>
                    <a:pt x="1907" y="1358"/>
                  </a:cubicBezTo>
                  <a:cubicBezTo>
                    <a:pt x="1902" y="1358"/>
                    <a:pt x="1902" y="1344"/>
                    <a:pt x="1902" y="1330"/>
                  </a:cubicBezTo>
                  <a:cubicBezTo>
                    <a:pt x="1927" y="1183"/>
                    <a:pt x="1902" y="1183"/>
                    <a:pt x="1902" y="1183"/>
                  </a:cubicBezTo>
                  <a:cubicBezTo>
                    <a:pt x="1902" y="1159"/>
                    <a:pt x="1902" y="1183"/>
                    <a:pt x="1878" y="1013"/>
                  </a:cubicBezTo>
                  <a:cubicBezTo>
                    <a:pt x="1805" y="744"/>
                    <a:pt x="1659" y="500"/>
                    <a:pt x="1439" y="305"/>
                  </a:cubicBezTo>
                  <a:lnTo>
                    <a:pt x="1342" y="232"/>
                  </a:lnTo>
                  <a:lnTo>
                    <a:pt x="1220" y="159"/>
                  </a:lnTo>
                  <a:cubicBezTo>
                    <a:pt x="1171" y="135"/>
                    <a:pt x="1146" y="110"/>
                    <a:pt x="1098" y="86"/>
                  </a:cubicBezTo>
                  <a:cubicBezTo>
                    <a:pt x="1049" y="61"/>
                    <a:pt x="1000" y="37"/>
                    <a:pt x="951" y="37"/>
                  </a:cubicBezTo>
                  <a:cubicBezTo>
                    <a:pt x="878" y="13"/>
                    <a:pt x="805" y="0"/>
                    <a:pt x="7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259"/>
            <p:cNvSpPr/>
            <p:nvPr/>
          </p:nvSpPr>
          <p:spPr>
            <a:xfrm>
              <a:off x="716750" y="3227600"/>
              <a:ext cx="47600" cy="50475"/>
            </a:xfrm>
            <a:custGeom>
              <a:avLst/>
              <a:gdLst/>
              <a:ahLst/>
              <a:cxnLst/>
              <a:rect l="l" t="t" r="r" b="b"/>
              <a:pathLst>
                <a:path w="1904" h="2019" extrusionOk="0">
                  <a:moveTo>
                    <a:pt x="611" y="0"/>
                  </a:moveTo>
                  <a:cubicBezTo>
                    <a:pt x="613" y="3"/>
                    <a:pt x="616" y="6"/>
                    <a:pt x="619" y="9"/>
                  </a:cubicBezTo>
                  <a:lnTo>
                    <a:pt x="619" y="9"/>
                  </a:lnTo>
                  <a:lnTo>
                    <a:pt x="635" y="0"/>
                  </a:lnTo>
                  <a:close/>
                  <a:moveTo>
                    <a:pt x="619" y="9"/>
                  </a:moveTo>
                  <a:lnTo>
                    <a:pt x="123" y="269"/>
                  </a:lnTo>
                  <a:cubicBezTo>
                    <a:pt x="123" y="318"/>
                    <a:pt x="123" y="366"/>
                    <a:pt x="123" y="415"/>
                  </a:cubicBezTo>
                  <a:lnTo>
                    <a:pt x="123" y="683"/>
                  </a:lnTo>
                  <a:cubicBezTo>
                    <a:pt x="123" y="708"/>
                    <a:pt x="123" y="708"/>
                    <a:pt x="123" y="732"/>
                  </a:cubicBezTo>
                  <a:cubicBezTo>
                    <a:pt x="123" y="732"/>
                    <a:pt x="98" y="732"/>
                    <a:pt x="98" y="757"/>
                  </a:cubicBezTo>
                  <a:cubicBezTo>
                    <a:pt x="74" y="830"/>
                    <a:pt x="50" y="879"/>
                    <a:pt x="25" y="952"/>
                  </a:cubicBezTo>
                  <a:cubicBezTo>
                    <a:pt x="25" y="1000"/>
                    <a:pt x="1" y="1049"/>
                    <a:pt x="1" y="1074"/>
                  </a:cubicBezTo>
                  <a:cubicBezTo>
                    <a:pt x="1" y="1147"/>
                    <a:pt x="1" y="1196"/>
                    <a:pt x="1" y="1244"/>
                  </a:cubicBezTo>
                  <a:cubicBezTo>
                    <a:pt x="1" y="1464"/>
                    <a:pt x="98" y="1659"/>
                    <a:pt x="245" y="1805"/>
                  </a:cubicBezTo>
                  <a:cubicBezTo>
                    <a:pt x="318" y="1878"/>
                    <a:pt x="416" y="1952"/>
                    <a:pt x="538" y="1976"/>
                  </a:cubicBezTo>
                  <a:cubicBezTo>
                    <a:pt x="562" y="1976"/>
                    <a:pt x="562" y="2000"/>
                    <a:pt x="586" y="2000"/>
                  </a:cubicBezTo>
                  <a:cubicBezTo>
                    <a:pt x="635" y="2013"/>
                    <a:pt x="690" y="2019"/>
                    <a:pt x="745" y="2019"/>
                  </a:cubicBezTo>
                  <a:cubicBezTo>
                    <a:pt x="800" y="2019"/>
                    <a:pt x="855" y="2013"/>
                    <a:pt x="903" y="2000"/>
                  </a:cubicBezTo>
                  <a:cubicBezTo>
                    <a:pt x="1001" y="2000"/>
                    <a:pt x="1123" y="1976"/>
                    <a:pt x="1220" y="1952"/>
                  </a:cubicBezTo>
                  <a:lnTo>
                    <a:pt x="1220" y="1927"/>
                  </a:lnTo>
                  <a:cubicBezTo>
                    <a:pt x="1256" y="1909"/>
                    <a:pt x="1269" y="1905"/>
                    <a:pt x="1276" y="1905"/>
                  </a:cubicBezTo>
                  <a:cubicBezTo>
                    <a:pt x="1283" y="1905"/>
                    <a:pt x="1283" y="1910"/>
                    <a:pt x="1298" y="1910"/>
                  </a:cubicBezTo>
                  <a:cubicBezTo>
                    <a:pt x="1307" y="1910"/>
                    <a:pt x="1320" y="1908"/>
                    <a:pt x="1342" y="1903"/>
                  </a:cubicBezTo>
                  <a:cubicBezTo>
                    <a:pt x="1342" y="1830"/>
                    <a:pt x="1489" y="1830"/>
                    <a:pt x="1489" y="1781"/>
                  </a:cubicBezTo>
                  <a:cubicBezTo>
                    <a:pt x="1489" y="1781"/>
                    <a:pt x="1537" y="1757"/>
                    <a:pt x="1537" y="1757"/>
                  </a:cubicBezTo>
                  <a:cubicBezTo>
                    <a:pt x="1537" y="1760"/>
                    <a:pt x="1538" y="1761"/>
                    <a:pt x="1540" y="1761"/>
                  </a:cubicBezTo>
                  <a:cubicBezTo>
                    <a:pt x="1551" y="1761"/>
                    <a:pt x="1590" y="1704"/>
                    <a:pt x="1611" y="1683"/>
                  </a:cubicBezTo>
                  <a:cubicBezTo>
                    <a:pt x="1619" y="1675"/>
                    <a:pt x="1621" y="1673"/>
                    <a:pt x="1621" y="1673"/>
                  </a:cubicBezTo>
                  <a:cubicBezTo>
                    <a:pt x="1619" y="1673"/>
                    <a:pt x="1603" y="1683"/>
                    <a:pt x="1586" y="1683"/>
                  </a:cubicBezTo>
                  <a:lnTo>
                    <a:pt x="1635" y="1635"/>
                  </a:lnTo>
                  <a:cubicBezTo>
                    <a:pt x="1647" y="1622"/>
                    <a:pt x="1659" y="1616"/>
                    <a:pt x="1666" y="1616"/>
                  </a:cubicBezTo>
                  <a:cubicBezTo>
                    <a:pt x="1672" y="1616"/>
                    <a:pt x="1672" y="1622"/>
                    <a:pt x="1659" y="1635"/>
                  </a:cubicBezTo>
                  <a:cubicBezTo>
                    <a:pt x="1733" y="1561"/>
                    <a:pt x="1781" y="1464"/>
                    <a:pt x="1830" y="1366"/>
                  </a:cubicBezTo>
                  <a:cubicBezTo>
                    <a:pt x="1879" y="1244"/>
                    <a:pt x="1903" y="1074"/>
                    <a:pt x="1879" y="927"/>
                  </a:cubicBezTo>
                  <a:cubicBezTo>
                    <a:pt x="1855" y="781"/>
                    <a:pt x="1781" y="635"/>
                    <a:pt x="1684" y="513"/>
                  </a:cubicBezTo>
                  <a:cubicBezTo>
                    <a:pt x="1611" y="464"/>
                    <a:pt x="1537" y="415"/>
                    <a:pt x="1464" y="366"/>
                  </a:cubicBezTo>
                  <a:lnTo>
                    <a:pt x="1464" y="366"/>
                  </a:lnTo>
                  <a:cubicBezTo>
                    <a:pt x="1464" y="415"/>
                    <a:pt x="1513" y="439"/>
                    <a:pt x="1513" y="464"/>
                  </a:cubicBezTo>
                  <a:cubicBezTo>
                    <a:pt x="1489" y="439"/>
                    <a:pt x="1464" y="415"/>
                    <a:pt x="1440" y="415"/>
                  </a:cubicBezTo>
                  <a:cubicBezTo>
                    <a:pt x="1416" y="415"/>
                    <a:pt x="1367" y="342"/>
                    <a:pt x="1367" y="293"/>
                  </a:cubicBezTo>
                  <a:lnTo>
                    <a:pt x="1342" y="293"/>
                  </a:lnTo>
                  <a:lnTo>
                    <a:pt x="1342" y="269"/>
                  </a:lnTo>
                  <a:cubicBezTo>
                    <a:pt x="1294" y="244"/>
                    <a:pt x="1220" y="220"/>
                    <a:pt x="1172" y="171"/>
                  </a:cubicBezTo>
                  <a:cubicBezTo>
                    <a:pt x="1098" y="147"/>
                    <a:pt x="1050" y="147"/>
                    <a:pt x="1001" y="122"/>
                  </a:cubicBezTo>
                  <a:cubicBezTo>
                    <a:pt x="996" y="118"/>
                    <a:pt x="994" y="116"/>
                    <a:pt x="994" y="116"/>
                  </a:cubicBezTo>
                  <a:lnTo>
                    <a:pt x="994" y="116"/>
                  </a:lnTo>
                  <a:cubicBezTo>
                    <a:pt x="993" y="116"/>
                    <a:pt x="1020" y="147"/>
                    <a:pt x="1001" y="147"/>
                  </a:cubicBezTo>
                  <a:cubicBezTo>
                    <a:pt x="977" y="147"/>
                    <a:pt x="952" y="147"/>
                    <a:pt x="952" y="122"/>
                  </a:cubicBezTo>
                  <a:cubicBezTo>
                    <a:pt x="952" y="98"/>
                    <a:pt x="928" y="86"/>
                    <a:pt x="906" y="86"/>
                  </a:cubicBezTo>
                  <a:cubicBezTo>
                    <a:pt x="888" y="86"/>
                    <a:pt x="872" y="95"/>
                    <a:pt x="876" y="113"/>
                  </a:cubicBezTo>
                  <a:lnTo>
                    <a:pt x="876" y="113"/>
                  </a:lnTo>
                  <a:cubicBezTo>
                    <a:pt x="862" y="92"/>
                    <a:pt x="812" y="74"/>
                    <a:pt x="855" y="74"/>
                  </a:cubicBezTo>
                  <a:cubicBezTo>
                    <a:pt x="830" y="74"/>
                    <a:pt x="806" y="49"/>
                    <a:pt x="806" y="49"/>
                  </a:cubicBezTo>
                  <a:lnTo>
                    <a:pt x="806" y="49"/>
                  </a:lnTo>
                  <a:lnTo>
                    <a:pt x="830" y="74"/>
                  </a:lnTo>
                  <a:cubicBezTo>
                    <a:pt x="757" y="49"/>
                    <a:pt x="733" y="25"/>
                    <a:pt x="684" y="25"/>
                  </a:cubicBezTo>
                  <a:lnTo>
                    <a:pt x="708" y="49"/>
                  </a:lnTo>
                  <a:cubicBezTo>
                    <a:pt x="665" y="49"/>
                    <a:pt x="641" y="30"/>
                    <a:pt x="619" y="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259"/>
            <p:cNvSpPr/>
            <p:nvPr/>
          </p:nvSpPr>
          <p:spPr>
            <a:xfrm>
              <a:off x="646025" y="3015400"/>
              <a:ext cx="40875" cy="49050"/>
            </a:xfrm>
            <a:custGeom>
              <a:avLst/>
              <a:gdLst/>
              <a:ahLst/>
              <a:cxnLst/>
              <a:rect l="l" t="t" r="r" b="b"/>
              <a:pathLst>
                <a:path w="1635" h="1962" extrusionOk="0">
                  <a:moveTo>
                    <a:pt x="659" y="1"/>
                  </a:moveTo>
                  <a:cubicBezTo>
                    <a:pt x="513" y="25"/>
                    <a:pt x="367" y="123"/>
                    <a:pt x="269" y="220"/>
                  </a:cubicBezTo>
                  <a:cubicBezTo>
                    <a:pt x="196" y="294"/>
                    <a:pt x="147" y="367"/>
                    <a:pt x="98" y="464"/>
                  </a:cubicBezTo>
                  <a:cubicBezTo>
                    <a:pt x="50" y="586"/>
                    <a:pt x="25" y="684"/>
                    <a:pt x="25" y="806"/>
                  </a:cubicBezTo>
                  <a:cubicBezTo>
                    <a:pt x="1" y="879"/>
                    <a:pt x="1" y="952"/>
                    <a:pt x="25" y="1001"/>
                  </a:cubicBezTo>
                  <a:cubicBezTo>
                    <a:pt x="25" y="1147"/>
                    <a:pt x="74" y="1294"/>
                    <a:pt x="147" y="1415"/>
                  </a:cubicBezTo>
                  <a:cubicBezTo>
                    <a:pt x="220" y="1562"/>
                    <a:pt x="318" y="1684"/>
                    <a:pt x="464" y="1781"/>
                  </a:cubicBezTo>
                  <a:cubicBezTo>
                    <a:pt x="562" y="1879"/>
                    <a:pt x="708" y="1952"/>
                    <a:pt x="830" y="1952"/>
                  </a:cubicBezTo>
                  <a:cubicBezTo>
                    <a:pt x="860" y="1958"/>
                    <a:pt x="891" y="1961"/>
                    <a:pt x="921" y="1961"/>
                  </a:cubicBezTo>
                  <a:cubicBezTo>
                    <a:pt x="1011" y="1961"/>
                    <a:pt x="1098" y="1934"/>
                    <a:pt x="1171" y="1879"/>
                  </a:cubicBezTo>
                  <a:cubicBezTo>
                    <a:pt x="1245" y="1879"/>
                    <a:pt x="1293" y="1830"/>
                    <a:pt x="1342" y="1781"/>
                  </a:cubicBezTo>
                  <a:cubicBezTo>
                    <a:pt x="1318" y="1781"/>
                    <a:pt x="1318" y="1781"/>
                    <a:pt x="1342" y="1757"/>
                  </a:cubicBezTo>
                  <a:cubicBezTo>
                    <a:pt x="1415" y="1684"/>
                    <a:pt x="1415" y="1684"/>
                    <a:pt x="1415" y="1684"/>
                  </a:cubicBezTo>
                  <a:cubicBezTo>
                    <a:pt x="1415" y="1659"/>
                    <a:pt x="1415" y="1684"/>
                    <a:pt x="1440" y="1586"/>
                  </a:cubicBezTo>
                  <a:cubicBezTo>
                    <a:pt x="1488" y="1464"/>
                    <a:pt x="1513" y="1415"/>
                    <a:pt x="1537" y="1294"/>
                  </a:cubicBezTo>
                  <a:cubicBezTo>
                    <a:pt x="1562" y="1220"/>
                    <a:pt x="1586" y="1172"/>
                    <a:pt x="1586" y="1098"/>
                  </a:cubicBezTo>
                  <a:cubicBezTo>
                    <a:pt x="1610" y="1050"/>
                    <a:pt x="1610" y="976"/>
                    <a:pt x="1635" y="903"/>
                  </a:cubicBezTo>
                  <a:cubicBezTo>
                    <a:pt x="1635" y="830"/>
                    <a:pt x="1635" y="781"/>
                    <a:pt x="1635" y="708"/>
                  </a:cubicBezTo>
                  <a:lnTo>
                    <a:pt x="1635" y="586"/>
                  </a:lnTo>
                  <a:lnTo>
                    <a:pt x="1610" y="489"/>
                  </a:lnTo>
                  <a:cubicBezTo>
                    <a:pt x="1586" y="416"/>
                    <a:pt x="1562" y="318"/>
                    <a:pt x="1513" y="245"/>
                  </a:cubicBezTo>
                  <a:cubicBezTo>
                    <a:pt x="1440" y="147"/>
                    <a:pt x="1318" y="98"/>
                    <a:pt x="1196" y="74"/>
                  </a:cubicBezTo>
                  <a:lnTo>
                    <a:pt x="1025" y="74"/>
                  </a:lnTo>
                  <a:cubicBezTo>
                    <a:pt x="903" y="25"/>
                    <a:pt x="781" y="1"/>
                    <a:pt x="6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259"/>
            <p:cNvSpPr/>
            <p:nvPr/>
          </p:nvSpPr>
          <p:spPr>
            <a:xfrm>
              <a:off x="734450" y="3011150"/>
              <a:ext cx="40250" cy="58550"/>
            </a:xfrm>
            <a:custGeom>
              <a:avLst/>
              <a:gdLst/>
              <a:ahLst/>
              <a:cxnLst/>
              <a:rect l="l" t="t" r="r" b="b"/>
              <a:pathLst>
                <a:path w="1610" h="2342" extrusionOk="0">
                  <a:moveTo>
                    <a:pt x="708" y="0"/>
                  </a:moveTo>
                  <a:lnTo>
                    <a:pt x="98" y="171"/>
                  </a:lnTo>
                  <a:cubicBezTo>
                    <a:pt x="49" y="342"/>
                    <a:pt x="0" y="512"/>
                    <a:pt x="25" y="707"/>
                  </a:cubicBezTo>
                  <a:cubicBezTo>
                    <a:pt x="25" y="829"/>
                    <a:pt x="25" y="976"/>
                    <a:pt x="73" y="1098"/>
                  </a:cubicBezTo>
                  <a:cubicBezTo>
                    <a:pt x="122" y="1293"/>
                    <a:pt x="195" y="1488"/>
                    <a:pt x="293" y="1659"/>
                  </a:cubicBezTo>
                  <a:cubicBezTo>
                    <a:pt x="390" y="1854"/>
                    <a:pt x="537" y="2000"/>
                    <a:pt x="732" y="2122"/>
                  </a:cubicBezTo>
                  <a:cubicBezTo>
                    <a:pt x="756" y="2171"/>
                    <a:pt x="805" y="2220"/>
                    <a:pt x="854" y="2244"/>
                  </a:cubicBezTo>
                  <a:cubicBezTo>
                    <a:pt x="842" y="2232"/>
                    <a:pt x="842" y="2226"/>
                    <a:pt x="845" y="2226"/>
                  </a:cubicBezTo>
                  <a:cubicBezTo>
                    <a:pt x="848" y="2226"/>
                    <a:pt x="854" y="2232"/>
                    <a:pt x="854" y="2244"/>
                  </a:cubicBezTo>
                  <a:cubicBezTo>
                    <a:pt x="911" y="2272"/>
                    <a:pt x="923" y="2279"/>
                    <a:pt x="928" y="2279"/>
                  </a:cubicBezTo>
                  <a:cubicBezTo>
                    <a:pt x="931" y="2279"/>
                    <a:pt x="929" y="2275"/>
                    <a:pt x="940" y="2275"/>
                  </a:cubicBezTo>
                  <a:cubicBezTo>
                    <a:pt x="951" y="2275"/>
                    <a:pt x="974" y="2278"/>
                    <a:pt x="1025" y="2293"/>
                  </a:cubicBezTo>
                  <a:lnTo>
                    <a:pt x="1147" y="2342"/>
                  </a:lnTo>
                  <a:lnTo>
                    <a:pt x="1537" y="2122"/>
                  </a:lnTo>
                  <a:cubicBezTo>
                    <a:pt x="1586" y="1951"/>
                    <a:pt x="1610" y="1756"/>
                    <a:pt x="1610" y="1585"/>
                  </a:cubicBezTo>
                  <a:cubicBezTo>
                    <a:pt x="1586" y="1439"/>
                    <a:pt x="1537" y="1293"/>
                    <a:pt x="1512" y="1171"/>
                  </a:cubicBezTo>
                  <a:cubicBezTo>
                    <a:pt x="1464" y="1073"/>
                    <a:pt x="1415" y="1000"/>
                    <a:pt x="1366" y="927"/>
                  </a:cubicBezTo>
                  <a:cubicBezTo>
                    <a:pt x="1342" y="903"/>
                    <a:pt x="1293" y="854"/>
                    <a:pt x="1220" y="781"/>
                  </a:cubicBezTo>
                  <a:cubicBezTo>
                    <a:pt x="1220" y="781"/>
                    <a:pt x="1220" y="756"/>
                    <a:pt x="1220" y="756"/>
                  </a:cubicBezTo>
                  <a:cubicBezTo>
                    <a:pt x="1220" y="659"/>
                    <a:pt x="1171" y="610"/>
                    <a:pt x="1147" y="537"/>
                  </a:cubicBezTo>
                  <a:cubicBezTo>
                    <a:pt x="1122" y="464"/>
                    <a:pt x="1098" y="415"/>
                    <a:pt x="1073" y="390"/>
                  </a:cubicBezTo>
                  <a:cubicBezTo>
                    <a:pt x="1049" y="342"/>
                    <a:pt x="1000" y="293"/>
                    <a:pt x="976" y="220"/>
                  </a:cubicBezTo>
                  <a:cubicBezTo>
                    <a:pt x="976" y="220"/>
                    <a:pt x="951" y="195"/>
                    <a:pt x="951" y="195"/>
                  </a:cubicBezTo>
                  <a:cubicBezTo>
                    <a:pt x="878" y="122"/>
                    <a:pt x="805" y="49"/>
                    <a:pt x="7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0" name="Google Shape;1280;p259"/>
          <p:cNvSpPr/>
          <p:nvPr/>
        </p:nvSpPr>
        <p:spPr>
          <a:xfrm>
            <a:off x="-796461" y="3926489"/>
            <a:ext cx="1776905" cy="1142825"/>
          </a:xfrm>
          <a:custGeom>
            <a:avLst/>
            <a:gdLst/>
            <a:ahLst/>
            <a:cxnLst/>
            <a:rect l="l" t="t" r="r" b="b"/>
            <a:pathLst>
              <a:path w="16559" h="10650" extrusionOk="0">
                <a:moveTo>
                  <a:pt x="12940" y="0"/>
                </a:moveTo>
                <a:cubicBezTo>
                  <a:pt x="8651" y="0"/>
                  <a:pt x="1" y="2276"/>
                  <a:pt x="3657" y="8447"/>
                </a:cubicBezTo>
                <a:cubicBezTo>
                  <a:pt x="3657" y="8447"/>
                  <a:pt x="7028" y="10650"/>
                  <a:pt x="10057" y="10650"/>
                </a:cubicBezTo>
                <a:cubicBezTo>
                  <a:pt x="11292" y="10650"/>
                  <a:pt x="12470" y="10283"/>
                  <a:pt x="13339" y="9252"/>
                </a:cubicBezTo>
                <a:cubicBezTo>
                  <a:pt x="16339" y="5691"/>
                  <a:pt x="16559" y="1594"/>
                  <a:pt x="15047" y="374"/>
                </a:cubicBezTo>
                <a:cubicBezTo>
                  <a:pt x="14753" y="133"/>
                  <a:pt x="13973" y="0"/>
                  <a:pt x="129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81" name="Google Shape;1281;p259"/>
          <p:cNvGrpSpPr/>
          <p:nvPr/>
        </p:nvGrpSpPr>
        <p:grpSpPr>
          <a:xfrm>
            <a:off x="-152253" y="4738073"/>
            <a:ext cx="764201" cy="961224"/>
            <a:chOff x="632000" y="3011150"/>
            <a:chExt cx="212225" cy="266925"/>
          </a:xfrm>
        </p:grpSpPr>
        <p:sp>
          <p:nvSpPr>
            <p:cNvPr id="1282" name="Google Shape;1282;p259"/>
            <p:cNvSpPr/>
            <p:nvPr/>
          </p:nvSpPr>
          <p:spPr>
            <a:xfrm>
              <a:off x="767375" y="3031875"/>
              <a:ext cx="25" cy="3675"/>
            </a:xfrm>
            <a:custGeom>
              <a:avLst/>
              <a:gdLst/>
              <a:ahLst/>
              <a:cxnLst/>
              <a:rect l="l" t="t" r="r" b="b"/>
              <a:pathLst>
                <a:path w="1" h="147" extrusionOk="0">
                  <a:moveTo>
                    <a:pt x="0" y="147"/>
                  </a:moveTo>
                  <a:lnTo>
                    <a:pt x="0" y="0"/>
                  </a:lnTo>
                  <a:cubicBezTo>
                    <a:pt x="0" y="49"/>
                    <a:pt x="0" y="98"/>
                    <a:pt x="0" y="14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259"/>
            <p:cNvSpPr/>
            <p:nvPr/>
          </p:nvSpPr>
          <p:spPr>
            <a:xfrm>
              <a:off x="701525" y="3033700"/>
              <a:ext cx="25" cy="3075"/>
            </a:xfrm>
            <a:custGeom>
              <a:avLst/>
              <a:gdLst/>
              <a:ahLst/>
              <a:cxnLst/>
              <a:rect l="l" t="t" r="r" b="b"/>
              <a:pathLst>
                <a:path w="1" h="123" extrusionOk="0">
                  <a:moveTo>
                    <a:pt x="0" y="123"/>
                  </a:moveTo>
                  <a:lnTo>
                    <a:pt x="0" y="1"/>
                  </a:lnTo>
                  <a:cubicBezTo>
                    <a:pt x="0" y="49"/>
                    <a:pt x="0" y="74"/>
                    <a:pt x="0" y="1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259"/>
            <p:cNvSpPr/>
            <p:nvPr/>
          </p:nvSpPr>
          <p:spPr>
            <a:xfrm>
              <a:off x="632000" y="3030050"/>
              <a:ext cx="25" cy="1850"/>
            </a:xfrm>
            <a:custGeom>
              <a:avLst/>
              <a:gdLst/>
              <a:ahLst/>
              <a:cxnLst/>
              <a:rect l="l" t="t" r="r" b="b"/>
              <a:pathLst>
                <a:path w="1" h="74" extrusionOk="0">
                  <a:moveTo>
                    <a:pt x="1" y="73"/>
                  </a:moveTo>
                  <a:lnTo>
                    <a:pt x="1" y="0"/>
                  </a:lnTo>
                  <a:cubicBezTo>
                    <a:pt x="1" y="25"/>
                    <a:pt x="1" y="49"/>
                    <a:pt x="1" y="7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259"/>
            <p:cNvSpPr/>
            <p:nvPr/>
          </p:nvSpPr>
          <p:spPr>
            <a:xfrm>
              <a:off x="649075" y="3150175"/>
              <a:ext cx="650" cy="1850"/>
            </a:xfrm>
            <a:custGeom>
              <a:avLst/>
              <a:gdLst/>
              <a:ahLst/>
              <a:cxnLst/>
              <a:rect l="l" t="t" r="r" b="b"/>
              <a:pathLst>
                <a:path w="26" h="74" extrusionOk="0">
                  <a:moveTo>
                    <a:pt x="25" y="0"/>
                  </a:moveTo>
                  <a:cubicBezTo>
                    <a:pt x="1" y="0"/>
                    <a:pt x="1" y="49"/>
                    <a:pt x="1" y="73"/>
                  </a:cubicBezTo>
                  <a:cubicBezTo>
                    <a:pt x="1" y="49"/>
                    <a:pt x="25" y="24"/>
                    <a:pt x="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259"/>
            <p:cNvSpPr/>
            <p:nvPr/>
          </p:nvSpPr>
          <p:spPr>
            <a:xfrm>
              <a:off x="649075" y="3152000"/>
              <a:ext cx="25" cy="25"/>
            </a:xfrm>
            <a:custGeom>
              <a:avLst/>
              <a:gdLst/>
              <a:ahLst/>
              <a:cxnLst/>
              <a:rect l="l" t="t" r="r" b="b"/>
              <a:pathLst>
                <a:path w="1" h="1" extrusionOk="0">
                  <a:moveTo>
                    <a:pt x="1" y="0"/>
                  </a:moveTo>
                  <a:lnTo>
                    <a:pt x="1" y="0"/>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259"/>
            <p:cNvSpPr/>
            <p:nvPr/>
          </p:nvSpPr>
          <p:spPr>
            <a:xfrm>
              <a:off x="646025" y="3144675"/>
              <a:ext cx="48800" cy="52925"/>
            </a:xfrm>
            <a:custGeom>
              <a:avLst/>
              <a:gdLst/>
              <a:ahLst/>
              <a:cxnLst/>
              <a:rect l="l" t="t" r="r" b="b"/>
              <a:pathLst>
                <a:path w="1952" h="2117" extrusionOk="0">
                  <a:moveTo>
                    <a:pt x="1049" y="0"/>
                  </a:moveTo>
                  <a:lnTo>
                    <a:pt x="635" y="98"/>
                  </a:lnTo>
                  <a:cubicBezTo>
                    <a:pt x="586" y="147"/>
                    <a:pt x="562" y="220"/>
                    <a:pt x="537" y="293"/>
                  </a:cubicBezTo>
                  <a:cubicBezTo>
                    <a:pt x="537" y="293"/>
                    <a:pt x="537" y="293"/>
                    <a:pt x="537" y="318"/>
                  </a:cubicBezTo>
                  <a:cubicBezTo>
                    <a:pt x="447" y="287"/>
                    <a:pt x="347" y="267"/>
                    <a:pt x="267" y="267"/>
                  </a:cubicBezTo>
                  <a:cubicBezTo>
                    <a:pt x="217" y="267"/>
                    <a:pt x="175" y="275"/>
                    <a:pt x="147" y="293"/>
                  </a:cubicBezTo>
                  <a:lnTo>
                    <a:pt x="147" y="318"/>
                  </a:lnTo>
                  <a:cubicBezTo>
                    <a:pt x="123" y="342"/>
                    <a:pt x="147" y="366"/>
                    <a:pt x="123" y="366"/>
                  </a:cubicBezTo>
                  <a:cubicBezTo>
                    <a:pt x="123" y="391"/>
                    <a:pt x="123" y="391"/>
                    <a:pt x="123" y="415"/>
                  </a:cubicBezTo>
                  <a:cubicBezTo>
                    <a:pt x="123" y="440"/>
                    <a:pt x="110" y="440"/>
                    <a:pt x="98" y="440"/>
                  </a:cubicBezTo>
                  <a:cubicBezTo>
                    <a:pt x="86" y="440"/>
                    <a:pt x="74" y="440"/>
                    <a:pt x="74" y="464"/>
                  </a:cubicBezTo>
                  <a:cubicBezTo>
                    <a:pt x="25" y="683"/>
                    <a:pt x="1" y="927"/>
                    <a:pt x="1" y="1147"/>
                  </a:cubicBezTo>
                  <a:cubicBezTo>
                    <a:pt x="25" y="1220"/>
                    <a:pt x="25" y="1293"/>
                    <a:pt x="50" y="1366"/>
                  </a:cubicBezTo>
                  <a:cubicBezTo>
                    <a:pt x="50" y="1391"/>
                    <a:pt x="50" y="1391"/>
                    <a:pt x="50" y="1415"/>
                  </a:cubicBezTo>
                  <a:cubicBezTo>
                    <a:pt x="50" y="1415"/>
                    <a:pt x="98" y="1513"/>
                    <a:pt x="147" y="1635"/>
                  </a:cubicBezTo>
                  <a:cubicBezTo>
                    <a:pt x="196" y="1708"/>
                    <a:pt x="245" y="1781"/>
                    <a:pt x="293" y="1854"/>
                  </a:cubicBezTo>
                  <a:lnTo>
                    <a:pt x="318" y="1854"/>
                  </a:lnTo>
                  <a:cubicBezTo>
                    <a:pt x="415" y="1927"/>
                    <a:pt x="318" y="1903"/>
                    <a:pt x="415" y="1976"/>
                  </a:cubicBezTo>
                  <a:cubicBezTo>
                    <a:pt x="440" y="1976"/>
                    <a:pt x="489" y="2000"/>
                    <a:pt x="513" y="2025"/>
                  </a:cubicBezTo>
                  <a:cubicBezTo>
                    <a:pt x="537" y="2049"/>
                    <a:pt x="562" y="2049"/>
                    <a:pt x="610" y="2074"/>
                  </a:cubicBezTo>
                  <a:cubicBezTo>
                    <a:pt x="610" y="2074"/>
                    <a:pt x="659" y="2098"/>
                    <a:pt x="635" y="2098"/>
                  </a:cubicBezTo>
                  <a:cubicBezTo>
                    <a:pt x="635" y="2106"/>
                    <a:pt x="640" y="2109"/>
                    <a:pt x="649" y="2109"/>
                  </a:cubicBezTo>
                  <a:cubicBezTo>
                    <a:pt x="667" y="2109"/>
                    <a:pt x="700" y="2098"/>
                    <a:pt x="732" y="2098"/>
                  </a:cubicBezTo>
                  <a:cubicBezTo>
                    <a:pt x="757" y="2098"/>
                    <a:pt x="732" y="2098"/>
                    <a:pt x="732" y="2074"/>
                  </a:cubicBezTo>
                  <a:lnTo>
                    <a:pt x="806" y="2074"/>
                  </a:lnTo>
                  <a:cubicBezTo>
                    <a:pt x="822" y="2074"/>
                    <a:pt x="827" y="2096"/>
                    <a:pt x="822" y="2103"/>
                  </a:cubicBezTo>
                  <a:lnTo>
                    <a:pt x="822" y="2103"/>
                  </a:lnTo>
                  <a:cubicBezTo>
                    <a:pt x="816" y="2101"/>
                    <a:pt x="811" y="2100"/>
                    <a:pt x="806" y="2098"/>
                  </a:cubicBezTo>
                  <a:lnTo>
                    <a:pt x="806" y="2098"/>
                  </a:lnTo>
                  <a:cubicBezTo>
                    <a:pt x="810" y="2103"/>
                    <a:pt x="814" y="2105"/>
                    <a:pt x="817" y="2105"/>
                  </a:cubicBezTo>
                  <a:cubicBezTo>
                    <a:pt x="819" y="2105"/>
                    <a:pt x="821" y="2104"/>
                    <a:pt x="822" y="2103"/>
                  </a:cubicBezTo>
                  <a:lnTo>
                    <a:pt x="822" y="2103"/>
                  </a:lnTo>
                  <a:cubicBezTo>
                    <a:pt x="854" y="2112"/>
                    <a:pt x="891" y="2116"/>
                    <a:pt x="928" y="2116"/>
                  </a:cubicBezTo>
                  <a:cubicBezTo>
                    <a:pt x="970" y="2116"/>
                    <a:pt x="1013" y="2110"/>
                    <a:pt x="1049" y="2098"/>
                  </a:cubicBezTo>
                  <a:cubicBezTo>
                    <a:pt x="1171" y="2074"/>
                    <a:pt x="1269" y="2049"/>
                    <a:pt x="1367" y="2000"/>
                  </a:cubicBezTo>
                  <a:cubicBezTo>
                    <a:pt x="1537" y="1903"/>
                    <a:pt x="1684" y="1781"/>
                    <a:pt x="1781" y="1610"/>
                  </a:cubicBezTo>
                  <a:cubicBezTo>
                    <a:pt x="1757" y="1610"/>
                    <a:pt x="1732" y="1683"/>
                    <a:pt x="1708" y="1683"/>
                  </a:cubicBezTo>
                  <a:cubicBezTo>
                    <a:pt x="1708" y="1635"/>
                    <a:pt x="1757" y="1635"/>
                    <a:pt x="1757" y="1586"/>
                  </a:cubicBezTo>
                  <a:cubicBezTo>
                    <a:pt x="1757" y="1561"/>
                    <a:pt x="1806" y="1513"/>
                    <a:pt x="1854" y="1513"/>
                  </a:cubicBezTo>
                  <a:lnTo>
                    <a:pt x="1854" y="1488"/>
                  </a:lnTo>
                  <a:lnTo>
                    <a:pt x="1879" y="1464"/>
                  </a:lnTo>
                  <a:cubicBezTo>
                    <a:pt x="1903" y="1366"/>
                    <a:pt x="1903" y="1342"/>
                    <a:pt x="1928" y="1342"/>
                  </a:cubicBezTo>
                  <a:cubicBezTo>
                    <a:pt x="1928" y="1293"/>
                    <a:pt x="1952" y="1269"/>
                    <a:pt x="1952" y="1220"/>
                  </a:cubicBezTo>
                  <a:cubicBezTo>
                    <a:pt x="1952" y="1147"/>
                    <a:pt x="1952" y="1074"/>
                    <a:pt x="1952" y="1000"/>
                  </a:cubicBezTo>
                  <a:cubicBezTo>
                    <a:pt x="1952" y="1000"/>
                    <a:pt x="1952" y="1011"/>
                    <a:pt x="1945" y="1011"/>
                  </a:cubicBezTo>
                  <a:cubicBezTo>
                    <a:pt x="1941" y="1011"/>
                    <a:pt x="1936" y="1009"/>
                    <a:pt x="1928" y="1000"/>
                  </a:cubicBezTo>
                  <a:cubicBezTo>
                    <a:pt x="1903" y="976"/>
                    <a:pt x="1903" y="927"/>
                    <a:pt x="1928" y="903"/>
                  </a:cubicBezTo>
                  <a:cubicBezTo>
                    <a:pt x="1949" y="903"/>
                    <a:pt x="1913" y="826"/>
                    <a:pt x="1888" y="826"/>
                  </a:cubicBezTo>
                  <a:cubicBezTo>
                    <a:pt x="1884" y="826"/>
                    <a:pt x="1881" y="827"/>
                    <a:pt x="1879" y="830"/>
                  </a:cubicBezTo>
                  <a:cubicBezTo>
                    <a:pt x="1879" y="830"/>
                    <a:pt x="1879" y="767"/>
                    <a:pt x="1891" y="767"/>
                  </a:cubicBezTo>
                  <a:cubicBezTo>
                    <a:pt x="1894" y="767"/>
                    <a:pt x="1898" y="771"/>
                    <a:pt x="1903" y="781"/>
                  </a:cubicBezTo>
                  <a:cubicBezTo>
                    <a:pt x="1903" y="757"/>
                    <a:pt x="1879" y="732"/>
                    <a:pt x="1879" y="732"/>
                  </a:cubicBezTo>
                  <a:lnTo>
                    <a:pt x="1879" y="781"/>
                  </a:lnTo>
                  <a:cubicBezTo>
                    <a:pt x="1830" y="683"/>
                    <a:pt x="1830" y="635"/>
                    <a:pt x="1806" y="610"/>
                  </a:cubicBezTo>
                  <a:lnTo>
                    <a:pt x="1806" y="635"/>
                  </a:lnTo>
                  <a:cubicBezTo>
                    <a:pt x="1781" y="586"/>
                    <a:pt x="1757" y="561"/>
                    <a:pt x="1757" y="537"/>
                  </a:cubicBezTo>
                  <a:lnTo>
                    <a:pt x="1757" y="537"/>
                  </a:lnTo>
                  <a:lnTo>
                    <a:pt x="1806" y="561"/>
                  </a:lnTo>
                  <a:cubicBezTo>
                    <a:pt x="1757" y="513"/>
                    <a:pt x="1732" y="464"/>
                    <a:pt x="1684" y="415"/>
                  </a:cubicBezTo>
                  <a:lnTo>
                    <a:pt x="1684" y="440"/>
                  </a:lnTo>
                  <a:cubicBezTo>
                    <a:pt x="1635" y="415"/>
                    <a:pt x="1562" y="318"/>
                    <a:pt x="1464" y="269"/>
                  </a:cubicBezTo>
                  <a:cubicBezTo>
                    <a:pt x="1391" y="196"/>
                    <a:pt x="1318" y="171"/>
                    <a:pt x="1245" y="147"/>
                  </a:cubicBezTo>
                  <a:lnTo>
                    <a:pt x="1245" y="171"/>
                  </a:lnTo>
                  <a:lnTo>
                    <a:pt x="1196" y="147"/>
                  </a:lnTo>
                  <a:cubicBezTo>
                    <a:pt x="1196" y="147"/>
                    <a:pt x="1245" y="122"/>
                    <a:pt x="1245" y="122"/>
                  </a:cubicBezTo>
                  <a:cubicBezTo>
                    <a:pt x="1245" y="122"/>
                    <a:pt x="1147" y="49"/>
                    <a:pt x="10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259"/>
            <p:cNvSpPr/>
            <p:nvPr/>
          </p:nvSpPr>
          <p:spPr>
            <a:xfrm>
              <a:off x="798475" y="3083700"/>
              <a:ext cx="45750" cy="48200"/>
            </a:xfrm>
            <a:custGeom>
              <a:avLst/>
              <a:gdLst/>
              <a:ahLst/>
              <a:cxnLst/>
              <a:rect l="l" t="t" r="r" b="b"/>
              <a:pathLst>
                <a:path w="1830" h="1928" extrusionOk="0">
                  <a:moveTo>
                    <a:pt x="927" y="1"/>
                  </a:moveTo>
                  <a:lnTo>
                    <a:pt x="512" y="25"/>
                  </a:lnTo>
                  <a:lnTo>
                    <a:pt x="439" y="98"/>
                  </a:lnTo>
                  <a:lnTo>
                    <a:pt x="390" y="98"/>
                  </a:lnTo>
                  <a:cubicBezTo>
                    <a:pt x="366" y="98"/>
                    <a:pt x="342" y="122"/>
                    <a:pt x="317" y="122"/>
                  </a:cubicBezTo>
                  <a:lnTo>
                    <a:pt x="244" y="171"/>
                  </a:lnTo>
                  <a:cubicBezTo>
                    <a:pt x="206" y="190"/>
                    <a:pt x="182" y="210"/>
                    <a:pt x="162" y="229"/>
                  </a:cubicBezTo>
                  <a:lnTo>
                    <a:pt x="162" y="229"/>
                  </a:lnTo>
                  <a:cubicBezTo>
                    <a:pt x="165" y="226"/>
                    <a:pt x="168" y="223"/>
                    <a:pt x="171" y="220"/>
                  </a:cubicBezTo>
                  <a:lnTo>
                    <a:pt x="171" y="220"/>
                  </a:lnTo>
                  <a:lnTo>
                    <a:pt x="146" y="244"/>
                  </a:lnTo>
                  <a:cubicBezTo>
                    <a:pt x="152" y="239"/>
                    <a:pt x="157" y="234"/>
                    <a:pt x="162" y="229"/>
                  </a:cubicBezTo>
                  <a:lnTo>
                    <a:pt x="162" y="229"/>
                  </a:lnTo>
                  <a:cubicBezTo>
                    <a:pt x="96" y="299"/>
                    <a:pt x="72" y="369"/>
                    <a:pt x="49" y="440"/>
                  </a:cubicBezTo>
                  <a:cubicBezTo>
                    <a:pt x="49" y="464"/>
                    <a:pt x="25" y="488"/>
                    <a:pt x="0" y="513"/>
                  </a:cubicBezTo>
                  <a:lnTo>
                    <a:pt x="0" y="561"/>
                  </a:lnTo>
                  <a:lnTo>
                    <a:pt x="0" y="610"/>
                  </a:lnTo>
                  <a:cubicBezTo>
                    <a:pt x="0" y="610"/>
                    <a:pt x="49" y="635"/>
                    <a:pt x="49" y="683"/>
                  </a:cubicBezTo>
                  <a:cubicBezTo>
                    <a:pt x="73" y="708"/>
                    <a:pt x="73" y="732"/>
                    <a:pt x="98" y="757"/>
                  </a:cubicBezTo>
                  <a:cubicBezTo>
                    <a:pt x="73" y="903"/>
                    <a:pt x="98" y="1049"/>
                    <a:pt x="146" y="1196"/>
                  </a:cubicBezTo>
                  <a:cubicBezTo>
                    <a:pt x="171" y="1342"/>
                    <a:pt x="244" y="1464"/>
                    <a:pt x="317" y="1561"/>
                  </a:cubicBezTo>
                  <a:cubicBezTo>
                    <a:pt x="415" y="1708"/>
                    <a:pt x="561" y="1830"/>
                    <a:pt x="707" y="1927"/>
                  </a:cubicBezTo>
                  <a:lnTo>
                    <a:pt x="1146" y="1927"/>
                  </a:lnTo>
                  <a:cubicBezTo>
                    <a:pt x="1244" y="1854"/>
                    <a:pt x="1317" y="1781"/>
                    <a:pt x="1390" y="1732"/>
                  </a:cubicBezTo>
                  <a:cubicBezTo>
                    <a:pt x="1464" y="1708"/>
                    <a:pt x="1512" y="1659"/>
                    <a:pt x="1561" y="1586"/>
                  </a:cubicBezTo>
                  <a:lnTo>
                    <a:pt x="1561" y="1586"/>
                  </a:lnTo>
                  <a:cubicBezTo>
                    <a:pt x="1553" y="1594"/>
                    <a:pt x="1548" y="1597"/>
                    <a:pt x="1545" y="1597"/>
                  </a:cubicBezTo>
                  <a:cubicBezTo>
                    <a:pt x="1539" y="1597"/>
                    <a:pt x="1545" y="1586"/>
                    <a:pt x="1561" y="1586"/>
                  </a:cubicBezTo>
                  <a:cubicBezTo>
                    <a:pt x="1585" y="1561"/>
                    <a:pt x="1634" y="1513"/>
                    <a:pt x="1634" y="1513"/>
                  </a:cubicBezTo>
                  <a:cubicBezTo>
                    <a:pt x="1634" y="1513"/>
                    <a:pt x="1634" y="1513"/>
                    <a:pt x="1683" y="1415"/>
                  </a:cubicBezTo>
                  <a:cubicBezTo>
                    <a:pt x="1707" y="1391"/>
                    <a:pt x="1707" y="1342"/>
                    <a:pt x="1732" y="1318"/>
                  </a:cubicBezTo>
                  <a:cubicBezTo>
                    <a:pt x="1756" y="1269"/>
                    <a:pt x="1781" y="1196"/>
                    <a:pt x="1805" y="1147"/>
                  </a:cubicBezTo>
                  <a:cubicBezTo>
                    <a:pt x="1829" y="1001"/>
                    <a:pt x="1829" y="854"/>
                    <a:pt x="1781" y="708"/>
                  </a:cubicBezTo>
                  <a:cubicBezTo>
                    <a:pt x="1707" y="586"/>
                    <a:pt x="1634" y="464"/>
                    <a:pt x="1512" y="366"/>
                  </a:cubicBezTo>
                  <a:cubicBezTo>
                    <a:pt x="1464" y="342"/>
                    <a:pt x="1415" y="318"/>
                    <a:pt x="1390" y="269"/>
                  </a:cubicBezTo>
                  <a:lnTo>
                    <a:pt x="1317" y="220"/>
                  </a:lnTo>
                  <a:lnTo>
                    <a:pt x="1244" y="220"/>
                  </a:lnTo>
                  <a:cubicBezTo>
                    <a:pt x="1220" y="171"/>
                    <a:pt x="1195" y="147"/>
                    <a:pt x="1171" y="122"/>
                  </a:cubicBezTo>
                  <a:lnTo>
                    <a:pt x="1122" y="98"/>
                  </a:lnTo>
                  <a:cubicBezTo>
                    <a:pt x="1049" y="49"/>
                    <a:pt x="1000" y="25"/>
                    <a:pt x="9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259"/>
            <p:cNvSpPr/>
            <p:nvPr/>
          </p:nvSpPr>
          <p:spPr>
            <a:xfrm>
              <a:off x="802125" y="3090400"/>
              <a:ext cx="25" cy="25"/>
            </a:xfrm>
            <a:custGeom>
              <a:avLst/>
              <a:gdLst/>
              <a:ahLst/>
              <a:cxnLst/>
              <a:rect l="l" t="t" r="r" b="b"/>
              <a:pathLst>
                <a:path w="1" h="1" extrusionOk="0">
                  <a:moveTo>
                    <a:pt x="0" y="1"/>
                  </a:moveTo>
                  <a:lnTo>
                    <a:pt x="0" y="1"/>
                  </a:lnTo>
                  <a:cubicBezTo>
                    <a:pt x="0" y="1"/>
                    <a:pt x="0" y="1"/>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259"/>
            <p:cNvSpPr/>
            <p:nvPr/>
          </p:nvSpPr>
          <p:spPr>
            <a:xfrm>
              <a:off x="713700" y="3105650"/>
              <a:ext cx="50025" cy="51850"/>
            </a:xfrm>
            <a:custGeom>
              <a:avLst/>
              <a:gdLst/>
              <a:ahLst/>
              <a:cxnLst/>
              <a:rect l="l" t="t" r="r" b="b"/>
              <a:pathLst>
                <a:path w="2001" h="2074" extrusionOk="0">
                  <a:moveTo>
                    <a:pt x="1001" y="1"/>
                  </a:moveTo>
                  <a:cubicBezTo>
                    <a:pt x="928" y="25"/>
                    <a:pt x="879" y="25"/>
                    <a:pt x="830" y="49"/>
                  </a:cubicBezTo>
                  <a:lnTo>
                    <a:pt x="684" y="123"/>
                  </a:lnTo>
                  <a:lnTo>
                    <a:pt x="660" y="123"/>
                  </a:lnTo>
                  <a:cubicBezTo>
                    <a:pt x="538" y="123"/>
                    <a:pt x="416" y="147"/>
                    <a:pt x="318" y="220"/>
                  </a:cubicBezTo>
                  <a:cubicBezTo>
                    <a:pt x="220" y="269"/>
                    <a:pt x="147" y="366"/>
                    <a:pt x="99" y="464"/>
                  </a:cubicBezTo>
                  <a:cubicBezTo>
                    <a:pt x="50" y="537"/>
                    <a:pt x="50" y="610"/>
                    <a:pt x="25" y="683"/>
                  </a:cubicBezTo>
                  <a:lnTo>
                    <a:pt x="25" y="659"/>
                  </a:lnTo>
                  <a:cubicBezTo>
                    <a:pt x="25" y="805"/>
                    <a:pt x="1" y="781"/>
                    <a:pt x="25" y="903"/>
                  </a:cubicBezTo>
                  <a:cubicBezTo>
                    <a:pt x="50" y="903"/>
                    <a:pt x="99" y="1025"/>
                    <a:pt x="123" y="1049"/>
                  </a:cubicBezTo>
                  <a:lnTo>
                    <a:pt x="196" y="1196"/>
                  </a:lnTo>
                  <a:cubicBezTo>
                    <a:pt x="220" y="1244"/>
                    <a:pt x="245" y="1293"/>
                    <a:pt x="245" y="1318"/>
                  </a:cubicBezTo>
                  <a:cubicBezTo>
                    <a:pt x="294" y="1391"/>
                    <a:pt x="367" y="1488"/>
                    <a:pt x="391" y="1537"/>
                  </a:cubicBezTo>
                  <a:cubicBezTo>
                    <a:pt x="440" y="1659"/>
                    <a:pt x="513" y="1781"/>
                    <a:pt x="586" y="1879"/>
                  </a:cubicBezTo>
                  <a:lnTo>
                    <a:pt x="586" y="2001"/>
                  </a:lnTo>
                  <a:cubicBezTo>
                    <a:pt x="660" y="1976"/>
                    <a:pt x="708" y="1927"/>
                    <a:pt x="757" y="1903"/>
                  </a:cubicBezTo>
                  <a:cubicBezTo>
                    <a:pt x="903" y="2025"/>
                    <a:pt x="1099" y="2074"/>
                    <a:pt x="1294" y="2074"/>
                  </a:cubicBezTo>
                  <a:cubicBezTo>
                    <a:pt x="1440" y="2049"/>
                    <a:pt x="1611" y="1976"/>
                    <a:pt x="1708" y="1854"/>
                  </a:cubicBezTo>
                  <a:lnTo>
                    <a:pt x="1830" y="1757"/>
                  </a:lnTo>
                  <a:lnTo>
                    <a:pt x="1928" y="1635"/>
                  </a:lnTo>
                  <a:lnTo>
                    <a:pt x="1928" y="1635"/>
                  </a:lnTo>
                  <a:cubicBezTo>
                    <a:pt x="1909" y="1653"/>
                    <a:pt x="1898" y="1661"/>
                    <a:pt x="1893" y="1661"/>
                  </a:cubicBezTo>
                  <a:cubicBezTo>
                    <a:pt x="1886" y="1661"/>
                    <a:pt x="1898" y="1640"/>
                    <a:pt x="1928" y="1610"/>
                  </a:cubicBezTo>
                  <a:cubicBezTo>
                    <a:pt x="1977" y="1513"/>
                    <a:pt x="1977" y="1488"/>
                    <a:pt x="1977" y="1488"/>
                  </a:cubicBezTo>
                  <a:lnTo>
                    <a:pt x="1977" y="1488"/>
                  </a:lnTo>
                  <a:cubicBezTo>
                    <a:pt x="1977" y="1488"/>
                    <a:pt x="1975" y="1490"/>
                    <a:pt x="1973" y="1490"/>
                  </a:cubicBezTo>
                  <a:cubicBezTo>
                    <a:pt x="1967" y="1490"/>
                    <a:pt x="1958" y="1476"/>
                    <a:pt x="1977" y="1366"/>
                  </a:cubicBezTo>
                  <a:cubicBezTo>
                    <a:pt x="2001" y="1244"/>
                    <a:pt x="2001" y="1122"/>
                    <a:pt x="1977" y="1001"/>
                  </a:cubicBezTo>
                  <a:cubicBezTo>
                    <a:pt x="1928" y="854"/>
                    <a:pt x="1855" y="732"/>
                    <a:pt x="1757" y="610"/>
                  </a:cubicBezTo>
                  <a:cubicBezTo>
                    <a:pt x="1757" y="562"/>
                    <a:pt x="1733" y="513"/>
                    <a:pt x="1708" y="464"/>
                  </a:cubicBezTo>
                  <a:lnTo>
                    <a:pt x="1659" y="391"/>
                  </a:lnTo>
                  <a:cubicBezTo>
                    <a:pt x="1659" y="391"/>
                    <a:pt x="1659" y="366"/>
                    <a:pt x="1635" y="342"/>
                  </a:cubicBezTo>
                  <a:cubicBezTo>
                    <a:pt x="1635" y="318"/>
                    <a:pt x="1611" y="293"/>
                    <a:pt x="1586" y="269"/>
                  </a:cubicBezTo>
                  <a:cubicBezTo>
                    <a:pt x="1586" y="244"/>
                    <a:pt x="1562" y="220"/>
                    <a:pt x="1562" y="220"/>
                  </a:cubicBezTo>
                  <a:cubicBezTo>
                    <a:pt x="1538" y="196"/>
                    <a:pt x="1513" y="171"/>
                    <a:pt x="1513" y="171"/>
                  </a:cubicBezTo>
                  <a:cubicBezTo>
                    <a:pt x="1464" y="123"/>
                    <a:pt x="1416" y="98"/>
                    <a:pt x="1367" y="74"/>
                  </a:cubicBezTo>
                  <a:cubicBezTo>
                    <a:pt x="1318" y="49"/>
                    <a:pt x="1245" y="25"/>
                    <a:pt x="11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59"/>
            <p:cNvSpPr/>
            <p:nvPr/>
          </p:nvSpPr>
          <p:spPr>
            <a:xfrm>
              <a:off x="790550" y="3185225"/>
              <a:ext cx="48175" cy="56225"/>
            </a:xfrm>
            <a:custGeom>
              <a:avLst/>
              <a:gdLst/>
              <a:ahLst/>
              <a:cxnLst/>
              <a:rect l="l" t="t" r="r" b="b"/>
              <a:pathLst>
                <a:path w="1927" h="2249" extrusionOk="0">
                  <a:moveTo>
                    <a:pt x="829" y="988"/>
                  </a:moveTo>
                  <a:cubicBezTo>
                    <a:pt x="829" y="988"/>
                    <a:pt x="829" y="1013"/>
                    <a:pt x="854" y="1013"/>
                  </a:cubicBezTo>
                  <a:cubicBezTo>
                    <a:pt x="854" y="1037"/>
                    <a:pt x="854" y="1037"/>
                    <a:pt x="829" y="1037"/>
                  </a:cubicBezTo>
                  <a:cubicBezTo>
                    <a:pt x="805" y="1037"/>
                    <a:pt x="829" y="1013"/>
                    <a:pt x="829" y="988"/>
                  </a:cubicBezTo>
                  <a:close/>
                  <a:moveTo>
                    <a:pt x="735" y="0"/>
                  </a:moveTo>
                  <a:cubicBezTo>
                    <a:pt x="665" y="0"/>
                    <a:pt x="598" y="13"/>
                    <a:pt x="537" y="37"/>
                  </a:cubicBezTo>
                  <a:cubicBezTo>
                    <a:pt x="366" y="135"/>
                    <a:pt x="220" y="281"/>
                    <a:pt x="171" y="452"/>
                  </a:cubicBezTo>
                  <a:lnTo>
                    <a:pt x="171" y="427"/>
                  </a:lnTo>
                  <a:cubicBezTo>
                    <a:pt x="122" y="500"/>
                    <a:pt x="98" y="598"/>
                    <a:pt x="73" y="671"/>
                  </a:cubicBezTo>
                  <a:cubicBezTo>
                    <a:pt x="73" y="720"/>
                    <a:pt x="49" y="769"/>
                    <a:pt x="49" y="817"/>
                  </a:cubicBezTo>
                  <a:cubicBezTo>
                    <a:pt x="49" y="866"/>
                    <a:pt x="49" y="939"/>
                    <a:pt x="24" y="988"/>
                  </a:cubicBezTo>
                  <a:cubicBezTo>
                    <a:pt x="0" y="1159"/>
                    <a:pt x="24" y="1354"/>
                    <a:pt x="73" y="1525"/>
                  </a:cubicBezTo>
                  <a:lnTo>
                    <a:pt x="73" y="1500"/>
                  </a:lnTo>
                  <a:cubicBezTo>
                    <a:pt x="98" y="1574"/>
                    <a:pt x="122" y="1671"/>
                    <a:pt x="122" y="1744"/>
                  </a:cubicBezTo>
                  <a:cubicBezTo>
                    <a:pt x="124" y="1742"/>
                    <a:pt x="127" y="1741"/>
                    <a:pt x="130" y="1741"/>
                  </a:cubicBezTo>
                  <a:cubicBezTo>
                    <a:pt x="159" y="1741"/>
                    <a:pt x="222" y="1844"/>
                    <a:pt x="244" y="1866"/>
                  </a:cubicBezTo>
                  <a:cubicBezTo>
                    <a:pt x="293" y="1915"/>
                    <a:pt x="342" y="1964"/>
                    <a:pt x="390" y="1988"/>
                  </a:cubicBezTo>
                  <a:cubicBezTo>
                    <a:pt x="439" y="2037"/>
                    <a:pt x="488" y="2086"/>
                    <a:pt x="561" y="2110"/>
                  </a:cubicBezTo>
                  <a:cubicBezTo>
                    <a:pt x="634" y="2159"/>
                    <a:pt x="683" y="2183"/>
                    <a:pt x="756" y="2208"/>
                  </a:cubicBezTo>
                  <a:lnTo>
                    <a:pt x="854" y="2232"/>
                  </a:lnTo>
                  <a:lnTo>
                    <a:pt x="927" y="2232"/>
                  </a:lnTo>
                  <a:cubicBezTo>
                    <a:pt x="1008" y="2242"/>
                    <a:pt x="1089" y="2248"/>
                    <a:pt x="1169" y="2248"/>
                  </a:cubicBezTo>
                  <a:cubicBezTo>
                    <a:pt x="1284" y="2248"/>
                    <a:pt x="1398" y="2236"/>
                    <a:pt x="1512" y="2208"/>
                  </a:cubicBezTo>
                  <a:lnTo>
                    <a:pt x="1659" y="2208"/>
                  </a:lnTo>
                  <a:cubicBezTo>
                    <a:pt x="1659" y="2086"/>
                    <a:pt x="1659" y="1988"/>
                    <a:pt x="1634" y="1891"/>
                  </a:cubicBezTo>
                  <a:lnTo>
                    <a:pt x="1634" y="1842"/>
                  </a:lnTo>
                  <a:cubicBezTo>
                    <a:pt x="1707" y="1793"/>
                    <a:pt x="1756" y="1720"/>
                    <a:pt x="1805" y="1622"/>
                  </a:cubicBezTo>
                  <a:cubicBezTo>
                    <a:pt x="1854" y="1549"/>
                    <a:pt x="1902" y="1427"/>
                    <a:pt x="1927" y="1330"/>
                  </a:cubicBezTo>
                  <a:lnTo>
                    <a:pt x="1927" y="1330"/>
                  </a:lnTo>
                  <a:cubicBezTo>
                    <a:pt x="1917" y="1350"/>
                    <a:pt x="1911" y="1358"/>
                    <a:pt x="1907" y="1358"/>
                  </a:cubicBezTo>
                  <a:cubicBezTo>
                    <a:pt x="1902" y="1358"/>
                    <a:pt x="1902" y="1344"/>
                    <a:pt x="1902" y="1330"/>
                  </a:cubicBezTo>
                  <a:cubicBezTo>
                    <a:pt x="1927" y="1183"/>
                    <a:pt x="1902" y="1183"/>
                    <a:pt x="1902" y="1183"/>
                  </a:cubicBezTo>
                  <a:cubicBezTo>
                    <a:pt x="1902" y="1159"/>
                    <a:pt x="1902" y="1183"/>
                    <a:pt x="1878" y="1013"/>
                  </a:cubicBezTo>
                  <a:cubicBezTo>
                    <a:pt x="1805" y="744"/>
                    <a:pt x="1659" y="500"/>
                    <a:pt x="1439" y="305"/>
                  </a:cubicBezTo>
                  <a:lnTo>
                    <a:pt x="1342" y="232"/>
                  </a:lnTo>
                  <a:lnTo>
                    <a:pt x="1220" y="159"/>
                  </a:lnTo>
                  <a:cubicBezTo>
                    <a:pt x="1171" y="135"/>
                    <a:pt x="1146" y="110"/>
                    <a:pt x="1098" y="86"/>
                  </a:cubicBezTo>
                  <a:cubicBezTo>
                    <a:pt x="1049" y="61"/>
                    <a:pt x="1000" y="37"/>
                    <a:pt x="951" y="37"/>
                  </a:cubicBezTo>
                  <a:cubicBezTo>
                    <a:pt x="878" y="13"/>
                    <a:pt x="805" y="0"/>
                    <a:pt x="7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59"/>
            <p:cNvSpPr/>
            <p:nvPr/>
          </p:nvSpPr>
          <p:spPr>
            <a:xfrm>
              <a:off x="716750" y="3227600"/>
              <a:ext cx="47600" cy="50475"/>
            </a:xfrm>
            <a:custGeom>
              <a:avLst/>
              <a:gdLst/>
              <a:ahLst/>
              <a:cxnLst/>
              <a:rect l="l" t="t" r="r" b="b"/>
              <a:pathLst>
                <a:path w="1904" h="2019" extrusionOk="0">
                  <a:moveTo>
                    <a:pt x="611" y="0"/>
                  </a:moveTo>
                  <a:cubicBezTo>
                    <a:pt x="613" y="3"/>
                    <a:pt x="616" y="6"/>
                    <a:pt x="619" y="9"/>
                  </a:cubicBezTo>
                  <a:lnTo>
                    <a:pt x="619" y="9"/>
                  </a:lnTo>
                  <a:lnTo>
                    <a:pt x="635" y="0"/>
                  </a:lnTo>
                  <a:close/>
                  <a:moveTo>
                    <a:pt x="619" y="9"/>
                  </a:moveTo>
                  <a:lnTo>
                    <a:pt x="123" y="269"/>
                  </a:lnTo>
                  <a:cubicBezTo>
                    <a:pt x="123" y="318"/>
                    <a:pt x="123" y="366"/>
                    <a:pt x="123" y="415"/>
                  </a:cubicBezTo>
                  <a:lnTo>
                    <a:pt x="123" y="683"/>
                  </a:lnTo>
                  <a:cubicBezTo>
                    <a:pt x="123" y="708"/>
                    <a:pt x="123" y="708"/>
                    <a:pt x="123" y="732"/>
                  </a:cubicBezTo>
                  <a:cubicBezTo>
                    <a:pt x="123" y="732"/>
                    <a:pt x="98" y="732"/>
                    <a:pt x="98" y="757"/>
                  </a:cubicBezTo>
                  <a:cubicBezTo>
                    <a:pt x="74" y="830"/>
                    <a:pt x="50" y="879"/>
                    <a:pt x="25" y="952"/>
                  </a:cubicBezTo>
                  <a:cubicBezTo>
                    <a:pt x="25" y="1000"/>
                    <a:pt x="1" y="1049"/>
                    <a:pt x="1" y="1074"/>
                  </a:cubicBezTo>
                  <a:cubicBezTo>
                    <a:pt x="1" y="1147"/>
                    <a:pt x="1" y="1196"/>
                    <a:pt x="1" y="1244"/>
                  </a:cubicBezTo>
                  <a:cubicBezTo>
                    <a:pt x="1" y="1464"/>
                    <a:pt x="98" y="1659"/>
                    <a:pt x="245" y="1805"/>
                  </a:cubicBezTo>
                  <a:cubicBezTo>
                    <a:pt x="318" y="1878"/>
                    <a:pt x="416" y="1952"/>
                    <a:pt x="538" y="1976"/>
                  </a:cubicBezTo>
                  <a:cubicBezTo>
                    <a:pt x="562" y="1976"/>
                    <a:pt x="562" y="2000"/>
                    <a:pt x="586" y="2000"/>
                  </a:cubicBezTo>
                  <a:cubicBezTo>
                    <a:pt x="635" y="2013"/>
                    <a:pt x="690" y="2019"/>
                    <a:pt x="745" y="2019"/>
                  </a:cubicBezTo>
                  <a:cubicBezTo>
                    <a:pt x="800" y="2019"/>
                    <a:pt x="855" y="2013"/>
                    <a:pt x="903" y="2000"/>
                  </a:cubicBezTo>
                  <a:cubicBezTo>
                    <a:pt x="1001" y="2000"/>
                    <a:pt x="1123" y="1976"/>
                    <a:pt x="1220" y="1952"/>
                  </a:cubicBezTo>
                  <a:lnTo>
                    <a:pt x="1220" y="1927"/>
                  </a:lnTo>
                  <a:cubicBezTo>
                    <a:pt x="1256" y="1909"/>
                    <a:pt x="1269" y="1905"/>
                    <a:pt x="1276" y="1905"/>
                  </a:cubicBezTo>
                  <a:cubicBezTo>
                    <a:pt x="1283" y="1905"/>
                    <a:pt x="1283" y="1910"/>
                    <a:pt x="1298" y="1910"/>
                  </a:cubicBezTo>
                  <a:cubicBezTo>
                    <a:pt x="1307" y="1910"/>
                    <a:pt x="1320" y="1908"/>
                    <a:pt x="1342" y="1903"/>
                  </a:cubicBezTo>
                  <a:cubicBezTo>
                    <a:pt x="1342" y="1830"/>
                    <a:pt x="1489" y="1830"/>
                    <a:pt x="1489" y="1781"/>
                  </a:cubicBezTo>
                  <a:cubicBezTo>
                    <a:pt x="1489" y="1781"/>
                    <a:pt x="1537" y="1757"/>
                    <a:pt x="1537" y="1757"/>
                  </a:cubicBezTo>
                  <a:cubicBezTo>
                    <a:pt x="1537" y="1760"/>
                    <a:pt x="1538" y="1761"/>
                    <a:pt x="1540" y="1761"/>
                  </a:cubicBezTo>
                  <a:cubicBezTo>
                    <a:pt x="1551" y="1761"/>
                    <a:pt x="1590" y="1704"/>
                    <a:pt x="1611" y="1683"/>
                  </a:cubicBezTo>
                  <a:cubicBezTo>
                    <a:pt x="1619" y="1675"/>
                    <a:pt x="1621" y="1673"/>
                    <a:pt x="1621" y="1673"/>
                  </a:cubicBezTo>
                  <a:cubicBezTo>
                    <a:pt x="1619" y="1673"/>
                    <a:pt x="1603" y="1683"/>
                    <a:pt x="1586" y="1683"/>
                  </a:cubicBezTo>
                  <a:lnTo>
                    <a:pt x="1635" y="1635"/>
                  </a:lnTo>
                  <a:cubicBezTo>
                    <a:pt x="1647" y="1622"/>
                    <a:pt x="1659" y="1616"/>
                    <a:pt x="1666" y="1616"/>
                  </a:cubicBezTo>
                  <a:cubicBezTo>
                    <a:pt x="1672" y="1616"/>
                    <a:pt x="1672" y="1622"/>
                    <a:pt x="1659" y="1635"/>
                  </a:cubicBezTo>
                  <a:cubicBezTo>
                    <a:pt x="1733" y="1561"/>
                    <a:pt x="1781" y="1464"/>
                    <a:pt x="1830" y="1366"/>
                  </a:cubicBezTo>
                  <a:cubicBezTo>
                    <a:pt x="1879" y="1244"/>
                    <a:pt x="1903" y="1074"/>
                    <a:pt x="1879" y="927"/>
                  </a:cubicBezTo>
                  <a:cubicBezTo>
                    <a:pt x="1855" y="781"/>
                    <a:pt x="1781" y="635"/>
                    <a:pt x="1684" y="513"/>
                  </a:cubicBezTo>
                  <a:cubicBezTo>
                    <a:pt x="1611" y="464"/>
                    <a:pt x="1537" y="415"/>
                    <a:pt x="1464" y="366"/>
                  </a:cubicBezTo>
                  <a:lnTo>
                    <a:pt x="1464" y="366"/>
                  </a:lnTo>
                  <a:cubicBezTo>
                    <a:pt x="1464" y="415"/>
                    <a:pt x="1513" y="439"/>
                    <a:pt x="1513" y="464"/>
                  </a:cubicBezTo>
                  <a:cubicBezTo>
                    <a:pt x="1489" y="439"/>
                    <a:pt x="1464" y="415"/>
                    <a:pt x="1440" y="415"/>
                  </a:cubicBezTo>
                  <a:cubicBezTo>
                    <a:pt x="1416" y="415"/>
                    <a:pt x="1367" y="342"/>
                    <a:pt x="1367" y="293"/>
                  </a:cubicBezTo>
                  <a:lnTo>
                    <a:pt x="1342" y="293"/>
                  </a:lnTo>
                  <a:lnTo>
                    <a:pt x="1342" y="269"/>
                  </a:lnTo>
                  <a:cubicBezTo>
                    <a:pt x="1294" y="244"/>
                    <a:pt x="1220" y="220"/>
                    <a:pt x="1172" y="171"/>
                  </a:cubicBezTo>
                  <a:cubicBezTo>
                    <a:pt x="1098" y="147"/>
                    <a:pt x="1050" y="147"/>
                    <a:pt x="1001" y="122"/>
                  </a:cubicBezTo>
                  <a:cubicBezTo>
                    <a:pt x="996" y="118"/>
                    <a:pt x="994" y="116"/>
                    <a:pt x="994" y="116"/>
                  </a:cubicBezTo>
                  <a:lnTo>
                    <a:pt x="994" y="116"/>
                  </a:lnTo>
                  <a:cubicBezTo>
                    <a:pt x="993" y="116"/>
                    <a:pt x="1020" y="147"/>
                    <a:pt x="1001" y="147"/>
                  </a:cubicBezTo>
                  <a:cubicBezTo>
                    <a:pt x="977" y="147"/>
                    <a:pt x="952" y="147"/>
                    <a:pt x="952" y="122"/>
                  </a:cubicBezTo>
                  <a:cubicBezTo>
                    <a:pt x="952" y="98"/>
                    <a:pt x="928" y="86"/>
                    <a:pt x="906" y="86"/>
                  </a:cubicBezTo>
                  <a:cubicBezTo>
                    <a:pt x="888" y="86"/>
                    <a:pt x="872" y="95"/>
                    <a:pt x="876" y="113"/>
                  </a:cubicBezTo>
                  <a:lnTo>
                    <a:pt x="876" y="113"/>
                  </a:lnTo>
                  <a:cubicBezTo>
                    <a:pt x="862" y="92"/>
                    <a:pt x="812" y="74"/>
                    <a:pt x="855" y="74"/>
                  </a:cubicBezTo>
                  <a:cubicBezTo>
                    <a:pt x="830" y="74"/>
                    <a:pt x="806" y="49"/>
                    <a:pt x="806" y="49"/>
                  </a:cubicBezTo>
                  <a:lnTo>
                    <a:pt x="806" y="49"/>
                  </a:lnTo>
                  <a:lnTo>
                    <a:pt x="830" y="74"/>
                  </a:lnTo>
                  <a:cubicBezTo>
                    <a:pt x="757" y="49"/>
                    <a:pt x="733" y="25"/>
                    <a:pt x="684" y="25"/>
                  </a:cubicBezTo>
                  <a:lnTo>
                    <a:pt x="708" y="49"/>
                  </a:lnTo>
                  <a:cubicBezTo>
                    <a:pt x="665" y="49"/>
                    <a:pt x="641" y="30"/>
                    <a:pt x="619" y="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59"/>
            <p:cNvSpPr/>
            <p:nvPr/>
          </p:nvSpPr>
          <p:spPr>
            <a:xfrm>
              <a:off x="646025" y="3015400"/>
              <a:ext cx="40875" cy="49050"/>
            </a:xfrm>
            <a:custGeom>
              <a:avLst/>
              <a:gdLst/>
              <a:ahLst/>
              <a:cxnLst/>
              <a:rect l="l" t="t" r="r" b="b"/>
              <a:pathLst>
                <a:path w="1635" h="1962" extrusionOk="0">
                  <a:moveTo>
                    <a:pt x="659" y="1"/>
                  </a:moveTo>
                  <a:cubicBezTo>
                    <a:pt x="513" y="25"/>
                    <a:pt x="367" y="123"/>
                    <a:pt x="269" y="220"/>
                  </a:cubicBezTo>
                  <a:cubicBezTo>
                    <a:pt x="196" y="294"/>
                    <a:pt x="147" y="367"/>
                    <a:pt x="98" y="464"/>
                  </a:cubicBezTo>
                  <a:cubicBezTo>
                    <a:pt x="50" y="586"/>
                    <a:pt x="25" y="684"/>
                    <a:pt x="25" y="806"/>
                  </a:cubicBezTo>
                  <a:cubicBezTo>
                    <a:pt x="1" y="879"/>
                    <a:pt x="1" y="952"/>
                    <a:pt x="25" y="1001"/>
                  </a:cubicBezTo>
                  <a:cubicBezTo>
                    <a:pt x="25" y="1147"/>
                    <a:pt x="74" y="1294"/>
                    <a:pt x="147" y="1415"/>
                  </a:cubicBezTo>
                  <a:cubicBezTo>
                    <a:pt x="220" y="1562"/>
                    <a:pt x="318" y="1684"/>
                    <a:pt x="464" y="1781"/>
                  </a:cubicBezTo>
                  <a:cubicBezTo>
                    <a:pt x="562" y="1879"/>
                    <a:pt x="708" y="1952"/>
                    <a:pt x="830" y="1952"/>
                  </a:cubicBezTo>
                  <a:cubicBezTo>
                    <a:pt x="860" y="1958"/>
                    <a:pt x="891" y="1961"/>
                    <a:pt x="921" y="1961"/>
                  </a:cubicBezTo>
                  <a:cubicBezTo>
                    <a:pt x="1011" y="1961"/>
                    <a:pt x="1098" y="1934"/>
                    <a:pt x="1171" y="1879"/>
                  </a:cubicBezTo>
                  <a:cubicBezTo>
                    <a:pt x="1245" y="1879"/>
                    <a:pt x="1293" y="1830"/>
                    <a:pt x="1342" y="1781"/>
                  </a:cubicBezTo>
                  <a:cubicBezTo>
                    <a:pt x="1318" y="1781"/>
                    <a:pt x="1318" y="1781"/>
                    <a:pt x="1342" y="1757"/>
                  </a:cubicBezTo>
                  <a:cubicBezTo>
                    <a:pt x="1415" y="1684"/>
                    <a:pt x="1415" y="1684"/>
                    <a:pt x="1415" y="1684"/>
                  </a:cubicBezTo>
                  <a:cubicBezTo>
                    <a:pt x="1415" y="1659"/>
                    <a:pt x="1415" y="1684"/>
                    <a:pt x="1440" y="1586"/>
                  </a:cubicBezTo>
                  <a:cubicBezTo>
                    <a:pt x="1488" y="1464"/>
                    <a:pt x="1513" y="1415"/>
                    <a:pt x="1537" y="1294"/>
                  </a:cubicBezTo>
                  <a:cubicBezTo>
                    <a:pt x="1562" y="1220"/>
                    <a:pt x="1586" y="1172"/>
                    <a:pt x="1586" y="1098"/>
                  </a:cubicBezTo>
                  <a:cubicBezTo>
                    <a:pt x="1610" y="1050"/>
                    <a:pt x="1610" y="976"/>
                    <a:pt x="1635" y="903"/>
                  </a:cubicBezTo>
                  <a:cubicBezTo>
                    <a:pt x="1635" y="830"/>
                    <a:pt x="1635" y="781"/>
                    <a:pt x="1635" y="708"/>
                  </a:cubicBezTo>
                  <a:lnTo>
                    <a:pt x="1635" y="586"/>
                  </a:lnTo>
                  <a:lnTo>
                    <a:pt x="1610" y="489"/>
                  </a:lnTo>
                  <a:cubicBezTo>
                    <a:pt x="1586" y="416"/>
                    <a:pt x="1562" y="318"/>
                    <a:pt x="1513" y="245"/>
                  </a:cubicBezTo>
                  <a:cubicBezTo>
                    <a:pt x="1440" y="147"/>
                    <a:pt x="1318" y="98"/>
                    <a:pt x="1196" y="74"/>
                  </a:cubicBezTo>
                  <a:lnTo>
                    <a:pt x="1025" y="74"/>
                  </a:lnTo>
                  <a:cubicBezTo>
                    <a:pt x="903" y="25"/>
                    <a:pt x="781" y="1"/>
                    <a:pt x="6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59"/>
            <p:cNvSpPr/>
            <p:nvPr/>
          </p:nvSpPr>
          <p:spPr>
            <a:xfrm>
              <a:off x="734450" y="3011150"/>
              <a:ext cx="40250" cy="58550"/>
            </a:xfrm>
            <a:custGeom>
              <a:avLst/>
              <a:gdLst/>
              <a:ahLst/>
              <a:cxnLst/>
              <a:rect l="l" t="t" r="r" b="b"/>
              <a:pathLst>
                <a:path w="1610" h="2342" extrusionOk="0">
                  <a:moveTo>
                    <a:pt x="708" y="0"/>
                  </a:moveTo>
                  <a:lnTo>
                    <a:pt x="98" y="171"/>
                  </a:lnTo>
                  <a:cubicBezTo>
                    <a:pt x="49" y="342"/>
                    <a:pt x="0" y="512"/>
                    <a:pt x="25" y="707"/>
                  </a:cubicBezTo>
                  <a:cubicBezTo>
                    <a:pt x="25" y="829"/>
                    <a:pt x="25" y="976"/>
                    <a:pt x="73" y="1098"/>
                  </a:cubicBezTo>
                  <a:cubicBezTo>
                    <a:pt x="122" y="1293"/>
                    <a:pt x="195" y="1488"/>
                    <a:pt x="293" y="1659"/>
                  </a:cubicBezTo>
                  <a:cubicBezTo>
                    <a:pt x="390" y="1854"/>
                    <a:pt x="537" y="2000"/>
                    <a:pt x="732" y="2122"/>
                  </a:cubicBezTo>
                  <a:cubicBezTo>
                    <a:pt x="756" y="2171"/>
                    <a:pt x="805" y="2220"/>
                    <a:pt x="854" y="2244"/>
                  </a:cubicBezTo>
                  <a:cubicBezTo>
                    <a:pt x="842" y="2232"/>
                    <a:pt x="842" y="2226"/>
                    <a:pt x="845" y="2226"/>
                  </a:cubicBezTo>
                  <a:cubicBezTo>
                    <a:pt x="848" y="2226"/>
                    <a:pt x="854" y="2232"/>
                    <a:pt x="854" y="2244"/>
                  </a:cubicBezTo>
                  <a:cubicBezTo>
                    <a:pt x="911" y="2272"/>
                    <a:pt x="923" y="2279"/>
                    <a:pt x="928" y="2279"/>
                  </a:cubicBezTo>
                  <a:cubicBezTo>
                    <a:pt x="931" y="2279"/>
                    <a:pt x="929" y="2275"/>
                    <a:pt x="940" y="2275"/>
                  </a:cubicBezTo>
                  <a:cubicBezTo>
                    <a:pt x="951" y="2275"/>
                    <a:pt x="974" y="2278"/>
                    <a:pt x="1025" y="2293"/>
                  </a:cubicBezTo>
                  <a:lnTo>
                    <a:pt x="1147" y="2342"/>
                  </a:lnTo>
                  <a:lnTo>
                    <a:pt x="1537" y="2122"/>
                  </a:lnTo>
                  <a:cubicBezTo>
                    <a:pt x="1586" y="1951"/>
                    <a:pt x="1610" y="1756"/>
                    <a:pt x="1610" y="1585"/>
                  </a:cubicBezTo>
                  <a:cubicBezTo>
                    <a:pt x="1586" y="1439"/>
                    <a:pt x="1537" y="1293"/>
                    <a:pt x="1512" y="1171"/>
                  </a:cubicBezTo>
                  <a:cubicBezTo>
                    <a:pt x="1464" y="1073"/>
                    <a:pt x="1415" y="1000"/>
                    <a:pt x="1366" y="927"/>
                  </a:cubicBezTo>
                  <a:cubicBezTo>
                    <a:pt x="1342" y="903"/>
                    <a:pt x="1293" y="854"/>
                    <a:pt x="1220" y="781"/>
                  </a:cubicBezTo>
                  <a:cubicBezTo>
                    <a:pt x="1220" y="781"/>
                    <a:pt x="1220" y="756"/>
                    <a:pt x="1220" y="756"/>
                  </a:cubicBezTo>
                  <a:cubicBezTo>
                    <a:pt x="1220" y="659"/>
                    <a:pt x="1171" y="610"/>
                    <a:pt x="1147" y="537"/>
                  </a:cubicBezTo>
                  <a:cubicBezTo>
                    <a:pt x="1122" y="464"/>
                    <a:pt x="1098" y="415"/>
                    <a:pt x="1073" y="390"/>
                  </a:cubicBezTo>
                  <a:cubicBezTo>
                    <a:pt x="1049" y="342"/>
                    <a:pt x="1000" y="293"/>
                    <a:pt x="976" y="220"/>
                  </a:cubicBezTo>
                  <a:cubicBezTo>
                    <a:pt x="976" y="220"/>
                    <a:pt x="951" y="195"/>
                    <a:pt x="951" y="195"/>
                  </a:cubicBezTo>
                  <a:cubicBezTo>
                    <a:pt x="878" y="122"/>
                    <a:pt x="805" y="49"/>
                    <a:pt x="7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5" name="Google Shape;1295;p259"/>
          <p:cNvSpPr/>
          <p:nvPr/>
        </p:nvSpPr>
        <p:spPr>
          <a:xfrm>
            <a:off x="476675" y="3946850"/>
            <a:ext cx="395125" cy="270550"/>
          </a:xfrm>
          <a:custGeom>
            <a:avLst/>
            <a:gdLst/>
            <a:ahLst/>
            <a:cxnLst/>
            <a:rect l="l" t="t" r="r" b="b"/>
            <a:pathLst>
              <a:path w="15805" h="10822" extrusionOk="0">
                <a:moveTo>
                  <a:pt x="7854" y="2001"/>
                </a:moveTo>
                <a:cubicBezTo>
                  <a:pt x="7869" y="2001"/>
                  <a:pt x="7884" y="2001"/>
                  <a:pt x="7900" y="2002"/>
                </a:cubicBezTo>
                <a:lnTo>
                  <a:pt x="7900" y="2002"/>
                </a:lnTo>
                <a:cubicBezTo>
                  <a:pt x="7889" y="2001"/>
                  <a:pt x="7873" y="2001"/>
                  <a:pt x="7854" y="2001"/>
                </a:cubicBezTo>
                <a:close/>
                <a:moveTo>
                  <a:pt x="13171" y="2903"/>
                </a:moveTo>
                <a:lnTo>
                  <a:pt x="13171" y="2952"/>
                </a:lnTo>
                <a:lnTo>
                  <a:pt x="13171" y="3025"/>
                </a:lnTo>
                <a:lnTo>
                  <a:pt x="13154" y="3074"/>
                </a:lnTo>
                <a:lnTo>
                  <a:pt x="13154" y="3074"/>
                </a:lnTo>
                <a:cubicBezTo>
                  <a:pt x="13164" y="3017"/>
                  <a:pt x="13171" y="2954"/>
                  <a:pt x="13171" y="2903"/>
                </a:cubicBezTo>
                <a:close/>
                <a:moveTo>
                  <a:pt x="8153" y="5196"/>
                </a:moveTo>
                <a:lnTo>
                  <a:pt x="8153" y="5196"/>
                </a:lnTo>
                <a:cubicBezTo>
                  <a:pt x="8149" y="5204"/>
                  <a:pt x="8146" y="5212"/>
                  <a:pt x="8146" y="5220"/>
                </a:cubicBezTo>
                <a:lnTo>
                  <a:pt x="8146" y="5220"/>
                </a:lnTo>
                <a:cubicBezTo>
                  <a:pt x="8146" y="5198"/>
                  <a:pt x="8166" y="5196"/>
                  <a:pt x="8153" y="5196"/>
                </a:cubicBezTo>
                <a:close/>
                <a:moveTo>
                  <a:pt x="8121" y="5341"/>
                </a:moveTo>
                <a:cubicBezTo>
                  <a:pt x="8121" y="5342"/>
                  <a:pt x="8121" y="5343"/>
                  <a:pt x="8121" y="5344"/>
                </a:cubicBezTo>
                <a:lnTo>
                  <a:pt x="8121" y="5344"/>
                </a:lnTo>
                <a:lnTo>
                  <a:pt x="8122" y="5342"/>
                </a:lnTo>
                <a:cubicBezTo>
                  <a:pt x="8122" y="5342"/>
                  <a:pt x="8121" y="5341"/>
                  <a:pt x="8121" y="5341"/>
                </a:cubicBezTo>
                <a:close/>
                <a:moveTo>
                  <a:pt x="8121" y="5344"/>
                </a:moveTo>
                <a:lnTo>
                  <a:pt x="8118" y="5352"/>
                </a:lnTo>
                <a:lnTo>
                  <a:pt x="8122" y="5366"/>
                </a:lnTo>
                <a:cubicBezTo>
                  <a:pt x="8122" y="5359"/>
                  <a:pt x="8122" y="5351"/>
                  <a:pt x="8121" y="5344"/>
                </a:cubicBezTo>
                <a:close/>
                <a:moveTo>
                  <a:pt x="15778" y="6025"/>
                </a:moveTo>
                <a:cubicBezTo>
                  <a:pt x="15779" y="6032"/>
                  <a:pt x="15779" y="6039"/>
                  <a:pt x="15780" y="6047"/>
                </a:cubicBezTo>
                <a:lnTo>
                  <a:pt x="15780" y="6047"/>
                </a:lnTo>
                <a:cubicBezTo>
                  <a:pt x="15780" y="6039"/>
                  <a:pt x="15780" y="6032"/>
                  <a:pt x="15780" y="6025"/>
                </a:cubicBezTo>
                <a:cubicBezTo>
                  <a:pt x="15779" y="6025"/>
                  <a:pt x="15779" y="6025"/>
                  <a:pt x="15778" y="6025"/>
                </a:cubicBezTo>
                <a:close/>
                <a:moveTo>
                  <a:pt x="11988" y="6067"/>
                </a:moveTo>
                <a:cubicBezTo>
                  <a:pt x="11983" y="6078"/>
                  <a:pt x="11979" y="6088"/>
                  <a:pt x="11975" y="6098"/>
                </a:cubicBezTo>
                <a:cubicBezTo>
                  <a:pt x="11982" y="6092"/>
                  <a:pt x="11985" y="6081"/>
                  <a:pt x="11988" y="6067"/>
                </a:cubicBezTo>
                <a:close/>
                <a:moveTo>
                  <a:pt x="15780" y="6047"/>
                </a:moveTo>
                <a:cubicBezTo>
                  <a:pt x="15780" y="6137"/>
                  <a:pt x="15780" y="6229"/>
                  <a:pt x="15780" y="6342"/>
                </a:cubicBezTo>
                <a:cubicBezTo>
                  <a:pt x="15796" y="6249"/>
                  <a:pt x="15792" y="6147"/>
                  <a:pt x="15780" y="6047"/>
                </a:cubicBezTo>
                <a:close/>
                <a:moveTo>
                  <a:pt x="1965" y="9973"/>
                </a:moveTo>
                <a:cubicBezTo>
                  <a:pt x="1968" y="9973"/>
                  <a:pt x="1972" y="9974"/>
                  <a:pt x="1976" y="9976"/>
                </a:cubicBezTo>
                <a:cubicBezTo>
                  <a:pt x="2021" y="9998"/>
                  <a:pt x="1962" y="10063"/>
                  <a:pt x="1933" y="10130"/>
                </a:cubicBezTo>
                <a:lnTo>
                  <a:pt x="1933" y="10130"/>
                </a:lnTo>
                <a:cubicBezTo>
                  <a:pt x="1952" y="10027"/>
                  <a:pt x="1944" y="9973"/>
                  <a:pt x="1965" y="9973"/>
                </a:cubicBezTo>
                <a:close/>
                <a:moveTo>
                  <a:pt x="1925" y="10167"/>
                </a:moveTo>
                <a:cubicBezTo>
                  <a:pt x="1923" y="10190"/>
                  <a:pt x="1915" y="10213"/>
                  <a:pt x="1906" y="10239"/>
                </a:cubicBezTo>
                <a:lnTo>
                  <a:pt x="1906" y="10239"/>
                </a:lnTo>
                <a:cubicBezTo>
                  <a:pt x="1914" y="10214"/>
                  <a:pt x="1920" y="10190"/>
                  <a:pt x="1925" y="10167"/>
                </a:cubicBezTo>
                <a:close/>
                <a:moveTo>
                  <a:pt x="12610" y="1"/>
                </a:moveTo>
                <a:cubicBezTo>
                  <a:pt x="12414" y="171"/>
                  <a:pt x="12244" y="366"/>
                  <a:pt x="12097" y="562"/>
                </a:cubicBezTo>
                <a:lnTo>
                  <a:pt x="11951" y="732"/>
                </a:lnTo>
                <a:lnTo>
                  <a:pt x="11902" y="830"/>
                </a:lnTo>
                <a:cubicBezTo>
                  <a:pt x="11878" y="854"/>
                  <a:pt x="11853" y="879"/>
                  <a:pt x="11829" y="927"/>
                </a:cubicBezTo>
                <a:lnTo>
                  <a:pt x="11585" y="1342"/>
                </a:lnTo>
                <a:cubicBezTo>
                  <a:pt x="11488" y="1488"/>
                  <a:pt x="11414" y="1659"/>
                  <a:pt x="11366" y="1830"/>
                </a:cubicBezTo>
                <a:cubicBezTo>
                  <a:pt x="11293" y="1976"/>
                  <a:pt x="11195" y="2123"/>
                  <a:pt x="11146" y="2318"/>
                </a:cubicBezTo>
                <a:cubicBezTo>
                  <a:pt x="11097" y="2488"/>
                  <a:pt x="11024" y="2659"/>
                  <a:pt x="10975" y="2830"/>
                </a:cubicBezTo>
                <a:lnTo>
                  <a:pt x="10927" y="2952"/>
                </a:lnTo>
                <a:cubicBezTo>
                  <a:pt x="10927" y="3001"/>
                  <a:pt x="10902" y="3049"/>
                  <a:pt x="10878" y="3074"/>
                </a:cubicBezTo>
                <a:cubicBezTo>
                  <a:pt x="10878" y="3074"/>
                  <a:pt x="10853" y="3171"/>
                  <a:pt x="10853" y="3220"/>
                </a:cubicBezTo>
                <a:cubicBezTo>
                  <a:pt x="10732" y="3586"/>
                  <a:pt x="10658" y="3927"/>
                  <a:pt x="10561" y="4220"/>
                </a:cubicBezTo>
                <a:cubicBezTo>
                  <a:pt x="10536" y="4342"/>
                  <a:pt x="10512" y="4464"/>
                  <a:pt x="10488" y="4586"/>
                </a:cubicBezTo>
                <a:lnTo>
                  <a:pt x="10488" y="4610"/>
                </a:lnTo>
                <a:cubicBezTo>
                  <a:pt x="10463" y="4659"/>
                  <a:pt x="10463" y="4708"/>
                  <a:pt x="10439" y="4757"/>
                </a:cubicBezTo>
                <a:cubicBezTo>
                  <a:pt x="10414" y="4805"/>
                  <a:pt x="10414" y="4854"/>
                  <a:pt x="10390" y="4903"/>
                </a:cubicBezTo>
                <a:cubicBezTo>
                  <a:pt x="10366" y="4854"/>
                  <a:pt x="10341" y="4830"/>
                  <a:pt x="10317" y="4805"/>
                </a:cubicBezTo>
                <a:cubicBezTo>
                  <a:pt x="10293" y="4757"/>
                  <a:pt x="10268" y="4732"/>
                  <a:pt x="10244" y="4708"/>
                </a:cubicBezTo>
                <a:lnTo>
                  <a:pt x="10219" y="4635"/>
                </a:lnTo>
                <a:lnTo>
                  <a:pt x="10171" y="4561"/>
                </a:lnTo>
                <a:cubicBezTo>
                  <a:pt x="10122" y="4464"/>
                  <a:pt x="10097" y="4391"/>
                  <a:pt x="10049" y="4293"/>
                </a:cubicBezTo>
                <a:cubicBezTo>
                  <a:pt x="9927" y="4074"/>
                  <a:pt x="9829" y="3830"/>
                  <a:pt x="9707" y="3610"/>
                </a:cubicBezTo>
                <a:cubicBezTo>
                  <a:pt x="9658" y="3513"/>
                  <a:pt x="9610" y="3415"/>
                  <a:pt x="9536" y="3318"/>
                </a:cubicBezTo>
                <a:lnTo>
                  <a:pt x="9366" y="3025"/>
                </a:lnTo>
                <a:cubicBezTo>
                  <a:pt x="9268" y="2854"/>
                  <a:pt x="9146" y="2683"/>
                  <a:pt x="9049" y="2513"/>
                </a:cubicBezTo>
                <a:cubicBezTo>
                  <a:pt x="8951" y="2342"/>
                  <a:pt x="8829" y="2220"/>
                  <a:pt x="8732" y="2074"/>
                </a:cubicBezTo>
                <a:lnTo>
                  <a:pt x="8585" y="2074"/>
                </a:lnTo>
                <a:cubicBezTo>
                  <a:pt x="8512" y="2074"/>
                  <a:pt x="8439" y="2049"/>
                  <a:pt x="8366" y="2049"/>
                </a:cubicBezTo>
                <a:cubicBezTo>
                  <a:pt x="8317" y="2025"/>
                  <a:pt x="8244" y="2025"/>
                  <a:pt x="8195" y="2025"/>
                </a:cubicBezTo>
                <a:cubicBezTo>
                  <a:pt x="8092" y="2025"/>
                  <a:pt x="7989" y="2008"/>
                  <a:pt x="7900" y="2002"/>
                </a:cubicBezTo>
                <a:lnTo>
                  <a:pt x="7900" y="2002"/>
                </a:lnTo>
                <a:cubicBezTo>
                  <a:pt x="7918" y="2004"/>
                  <a:pt x="7927" y="2010"/>
                  <a:pt x="7927" y="2025"/>
                </a:cubicBezTo>
                <a:lnTo>
                  <a:pt x="7829" y="2025"/>
                </a:lnTo>
                <a:cubicBezTo>
                  <a:pt x="7561" y="2123"/>
                  <a:pt x="7536" y="2147"/>
                  <a:pt x="7536" y="2147"/>
                </a:cubicBezTo>
                <a:cubicBezTo>
                  <a:pt x="7536" y="2171"/>
                  <a:pt x="7536" y="2147"/>
                  <a:pt x="7488" y="2196"/>
                </a:cubicBezTo>
                <a:lnTo>
                  <a:pt x="7390" y="2244"/>
                </a:lnTo>
                <a:cubicBezTo>
                  <a:pt x="7341" y="2269"/>
                  <a:pt x="7268" y="2293"/>
                  <a:pt x="7195" y="2318"/>
                </a:cubicBezTo>
                <a:lnTo>
                  <a:pt x="7000" y="2415"/>
                </a:lnTo>
                <a:cubicBezTo>
                  <a:pt x="6927" y="2610"/>
                  <a:pt x="6829" y="2830"/>
                  <a:pt x="6732" y="3098"/>
                </a:cubicBezTo>
                <a:cubicBezTo>
                  <a:pt x="6683" y="3244"/>
                  <a:pt x="6634" y="3391"/>
                  <a:pt x="6585" y="3537"/>
                </a:cubicBezTo>
                <a:lnTo>
                  <a:pt x="6415" y="4025"/>
                </a:lnTo>
                <a:cubicBezTo>
                  <a:pt x="6366" y="4171"/>
                  <a:pt x="6317" y="4366"/>
                  <a:pt x="6244" y="4537"/>
                </a:cubicBezTo>
                <a:lnTo>
                  <a:pt x="6219" y="4659"/>
                </a:lnTo>
                <a:lnTo>
                  <a:pt x="6171" y="4781"/>
                </a:lnTo>
                <a:lnTo>
                  <a:pt x="6122" y="4927"/>
                </a:lnTo>
                <a:lnTo>
                  <a:pt x="5927" y="5610"/>
                </a:lnTo>
                <a:lnTo>
                  <a:pt x="5732" y="6244"/>
                </a:lnTo>
                <a:cubicBezTo>
                  <a:pt x="5707" y="6366"/>
                  <a:pt x="5658" y="6464"/>
                  <a:pt x="5634" y="6561"/>
                </a:cubicBezTo>
                <a:cubicBezTo>
                  <a:pt x="5585" y="6659"/>
                  <a:pt x="5561" y="6732"/>
                  <a:pt x="5537" y="6830"/>
                </a:cubicBezTo>
                <a:cubicBezTo>
                  <a:pt x="5512" y="6903"/>
                  <a:pt x="5463" y="6976"/>
                  <a:pt x="5439" y="7049"/>
                </a:cubicBezTo>
                <a:cubicBezTo>
                  <a:pt x="5415" y="7074"/>
                  <a:pt x="5390" y="7098"/>
                  <a:pt x="5390" y="7122"/>
                </a:cubicBezTo>
                <a:cubicBezTo>
                  <a:pt x="5390" y="7147"/>
                  <a:pt x="5366" y="7196"/>
                  <a:pt x="5341" y="7244"/>
                </a:cubicBezTo>
                <a:cubicBezTo>
                  <a:pt x="5317" y="7220"/>
                  <a:pt x="5268" y="7147"/>
                  <a:pt x="5219" y="7122"/>
                </a:cubicBezTo>
                <a:cubicBezTo>
                  <a:pt x="5219" y="7098"/>
                  <a:pt x="5195" y="7098"/>
                  <a:pt x="5195" y="7098"/>
                </a:cubicBezTo>
                <a:cubicBezTo>
                  <a:pt x="5146" y="7074"/>
                  <a:pt x="5122" y="7025"/>
                  <a:pt x="5098" y="7000"/>
                </a:cubicBezTo>
                <a:cubicBezTo>
                  <a:pt x="5000" y="6854"/>
                  <a:pt x="4878" y="6683"/>
                  <a:pt x="4756" y="6488"/>
                </a:cubicBezTo>
                <a:cubicBezTo>
                  <a:pt x="4659" y="6342"/>
                  <a:pt x="4537" y="6220"/>
                  <a:pt x="4439" y="6074"/>
                </a:cubicBezTo>
                <a:lnTo>
                  <a:pt x="4195" y="5708"/>
                </a:lnTo>
                <a:cubicBezTo>
                  <a:pt x="4098" y="5586"/>
                  <a:pt x="4000" y="5488"/>
                  <a:pt x="3902" y="5366"/>
                </a:cubicBezTo>
                <a:lnTo>
                  <a:pt x="3390" y="4757"/>
                </a:lnTo>
                <a:cubicBezTo>
                  <a:pt x="3220" y="4561"/>
                  <a:pt x="3049" y="4415"/>
                  <a:pt x="2927" y="4269"/>
                </a:cubicBezTo>
                <a:lnTo>
                  <a:pt x="2488" y="4293"/>
                </a:lnTo>
                <a:lnTo>
                  <a:pt x="2024" y="4293"/>
                </a:lnTo>
                <a:lnTo>
                  <a:pt x="1902" y="4342"/>
                </a:lnTo>
                <a:cubicBezTo>
                  <a:pt x="1951" y="4366"/>
                  <a:pt x="1683" y="4586"/>
                  <a:pt x="1561" y="4635"/>
                </a:cubicBezTo>
                <a:lnTo>
                  <a:pt x="1293" y="4805"/>
                </a:lnTo>
                <a:cubicBezTo>
                  <a:pt x="1244" y="5025"/>
                  <a:pt x="1195" y="5269"/>
                  <a:pt x="1146" y="5513"/>
                </a:cubicBezTo>
                <a:cubicBezTo>
                  <a:pt x="1073" y="5781"/>
                  <a:pt x="1049" y="6025"/>
                  <a:pt x="1000" y="6269"/>
                </a:cubicBezTo>
                <a:lnTo>
                  <a:pt x="951" y="6220"/>
                </a:lnTo>
                <a:cubicBezTo>
                  <a:pt x="829" y="6903"/>
                  <a:pt x="756" y="7391"/>
                  <a:pt x="707" y="7659"/>
                </a:cubicBezTo>
                <a:cubicBezTo>
                  <a:pt x="585" y="8196"/>
                  <a:pt x="366" y="9000"/>
                  <a:pt x="244" y="9708"/>
                </a:cubicBezTo>
                <a:lnTo>
                  <a:pt x="220" y="9781"/>
                </a:lnTo>
                <a:cubicBezTo>
                  <a:pt x="195" y="9805"/>
                  <a:pt x="146" y="9854"/>
                  <a:pt x="122" y="9903"/>
                </a:cubicBezTo>
                <a:lnTo>
                  <a:pt x="0" y="10098"/>
                </a:lnTo>
                <a:lnTo>
                  <a:pt x="0" y="10171"/>
                </a:lnTo>
                <a:cubicBezTo>
                  <a:pt x="220" y="10366"/>
                  <a:pt x="439" y="10513"/>
                  <a:pt x="683" y="10659"/>
                </a:cubicBezTo>
                <a:cubicBezTo>
                  <a:pt x="856" y="10751"/>
                  <a:pt x="1050" y="10821"/>
                  <a:pt x="1235" y="10821"/>
                </a:cubicBezTo>
                <a:cubicBezTo>
                  <a:pt x="1443" y="10821"/>
                  <a:pt x="1639" y="10733"/>
                  <a:pt x="1781" y="10488"/>
                </a:cubicBezTo>
                <a:lnTo>
                  <a:pt x="1829" y="10513"/>
                </a:lnTo>
                <a:lnTo>
                  <a:pt x="1878" y="10317"/>
                </a:lnTo>
                <a:cubicBezTo>
                  <a:pt x="1915" y="10225"/>
                  <a:pt x="1934" y="10192"/>
                  <a:pt x="1944" y="10192"/>
                </a:cubicBezTo>
                <a:cubicBezTo>
                  <a:pt x="1961" y="10192"/>
                  <a:pt x="1951" y="10281"/>
                  <a:pt x="1951" y="10342"/>
                </a:cubicBezTo>
                <a:cubicBezTo>
                  <a:pt x="1976" y="10244"/>
                  <a:pt x="2000" y="10147"/>
                  <a:pt x="2024" y="10074"/>
                </a:cubicBezTo>
                <a:cubicBezTo>
                  <a:pt x="2031" y="10055"/>
                  <a:pt x="2032" y="10047"/>
                  <a:pt x="2031" y="10047"/>
                </a:cubicBezTo>
                <a:lnTo>
                  <a:pt x="2031" y="10047"/>
                </a:lnTo>
                <a:cubicBezTo>
                  <a:pt x="2027" y="10047"/>
                  <a:pt x="2000" y="10110"/>
                  <a:pt x="2000" y="10147"/>
                </a:cubicBezTo>
                <a:cubicBezTo>
                  <a:pt x="2000" y="9976"/>
                  <a:pt x="2024" y="9830"/>
                  <a:pt x="2073" y="9659"/>
                </a:cubicBezTo>
                <a:cubicBezTo>
                  <a:pt x="2122" y="9415"/>
                  <a:pt x="2146" y="9659"/>
                  <a:pt x="2195" y="9391"/>
                </a:cubicBezTo>
                <a:cubicBezTo>
                  <a:pt x="2341" y="8805"/>
                  <a:pt x="2463" y="8220"/>
                  <a:pt x="2561" y="7683"/>
                </a:cubicBezTo>
                <a:lnTo>
                  <a:pt x="2659" y="7269"/>
                </a:lnTo>
                <a:lnTo>
                  <a:pt x="2659" y="7244"/>
                </a:lnTo>
                <a:lnTo>
                  <a:pt x="2683" y="7196"/>
                </a:lnTo>
                <a:lnTo>
                  <a:pt x="2707" y="7196"/>
                </a:lnTo>
                <a:cubicBezTo>
                  <a:pt x="2707" y="7244"/>
                  <a:pt x="2707" y="7269"/>
                  <a:pt x="2707" y="7293"/>
                </a:cubicBezTo>
                <a:cubicBezTo>
                  <a:pt x="2707" y="7281"/>
                  <a:pt x="2707" y="7275"/>
                  <a:pt x="2710" y="7275"/>
                </a:cubicBezTo>
                <a:cubicBezTo>
                  <a:pt x="2713" y="7275"/>
                  <a:pt x="2720" y="7281"/>
                  <a:pt x="2732" y="7293"/>
                </a:cubicBezTo>
                <a:cubicBezTo>
                  <a:pt x="2902" y="7513"/>
                  <a:pt x="3073" y="7757"/>
                  <a:pt x="3195" y="7927"/>
                </a:cubicBezTo>
                <a:lnTo>
                  <a:pt x="3293" y="8074"/>
                </a:lnTo>
                <a:lnTo>
                  <a:pt x="3341" y="8122"/>
                </a:lnTo>
                <a:lnTo>
                  <a:pt x="3366" y="8171"/>
                </a:lnTo>
                <a:lnTo>
                  <a:pt x="3537" y="8293"/>
                </a:lnTo>
                <a:lnTo>
                  <a:pt x="3634" y="8293"/>
                </a:lnTo>
                <a:cubicBezTo>
                  <a:pt x="4122" y="8952"/>
                  <a:pt x="3732" y="8561"/>
                  <a:pt x="4219" y="9171"/>
                </a:cubicBezTo>
                <a:cubicBezTo>
                  <a:pt x="4415" y="9317"/>
                  <a:pt x="4610" y="9513"/>
                  <a:pt x="4756" y="9708"/>
                </a:cubicBezTo>
                <a:lnTo>
                  <a:pt x="5049" y="9708"/>
                </a:lnTo>
                <a:cubicBezTo>
                  <a:pt x="5098" y="9708"/>
                  <a:pt x="5146" y="9708"/>
                  <a:pt x="5195" y="9683"/>
                </a:cubicBezTo>
                <a:cubicBezTo>
                  <a:pt x="5195" y="9683"/>
                  <a:pt x="5366" y="9683"/>
                  <a:pt x="5366" y="9708"/>
                </a:cubicBezTo>
                <a:cubicBezTo>
                  <a:pt x="5415" y="9659"/>
                  <a:pt x="5537" y="9683"/>
                  <a:pt x="5658" y="9659"/>
                </a:cubicBezTo>
                <a:lnTo>
                  <a:pt x="5878" y="9610"/>
                </a:lnTo>
                <a:cubicBezTo>
                  <a:pt x="5976" y="9610"/>
                  <a:pt x="6024" y="9610"/>
                  <a:pt x="5902" y="9635"/>
                </a:cubicBezTo>
                <a:lnTo>
                  <a:pt x="6561" y="9537"/>
                </a:lnTo>
                <a:cubicBezTo>
                  <a:pt x="6683" y="9269"/>
                  <a:pt x="6829" y="8976"/>
                  <a:pt x="6976" y="8635"/>
                </a:cubicBezTo>
                <a:cubicBezTo>
                  <a:pt x="7049" y="8488"/>
                  <a:pt x="7122" y="8317"/>
                  <a:pt x="7219" y="8147"/>
                </a:cubicBezTo>
                <a:cubicBezTo>
                  <a:pt x="7293" y="7952"/>
                  <a:pt x="7341" y="7757"/>
                  <a:pt x="7415" y="7561"/>
                </a:cubicBezTo>
                <a:lnTo>
                  <a:pt x="7536" y="7220"/>
                </a:lnTo>
                <a:cubicBezTo>
                  <a:pt x="7585" y="7098"/>
                  <a:pt x="7610" y="7000"/>
                  <a:pt x="7658" y="6878"/>
                </a:cubicBezTo>
                <a:cubicBezTo>
                  <a:pt x="7707" y="6659"/>
                  <a:pt x="7780" y="6439"/>
                  <a:pt x="7854" y="6220"/>
                </a:cubicBezTo>
                <a:cubicBezTo>
                  <a:pt x="7927" y="6000"/>
                  <a:pt x="7976" y="5805"/>
                  <a:pt x="8024" y="5610"/>
                </a:cubicBezTo>
                <a:lnTo>
                  <a:pt x="8118" y="5352"/>
                </a:lnTo>
                <a:lnTo>
                  <a:pt x="8114" y="5334"/>
                </a:lnTo>
                <a:lnTo>
                  <a:pt x="8114" y="5334"/>
                </a:lnTo>
                <a:cubicBezTo>
                  <a:pt x="8116" y="5336"/>
                  <a:pt x="8118" y="5338"/>
                  <a:pt x="8121" y="5341"/>
                </a:cubicBezTo>
                <a:lnTo>
                  <a:pt x="8121" y="5341"/>
                </a:lnTo>
                <a:cubicBezTo>
                  <a:pt x="8119" y="5328"/>
                  <a:pt x="8115" y="5316"/>
                  <a:pt x="8106" y="5303"/>
                </a:cubicBezTo>
                <a:lnTo>
                  <a:pt x="8106" y="5303"/>
                </a:lnTo>
                <a:lnTo>
                  <a:pt x="8114" y="5334"/>
                </a:lnTo>
                <a:lnTo>
                  <a:pt x="8114" y="5334"/>
                </a:lnTo>
                <a:cubicBezTo>
                  <a:pt x="8097" y="5318"/>
                  <a:pt x="8097" y="5318"/>
                  <a:pt x="8094" y="5318"/>
                </a:cubicBezTo>
                <a:cubicBezTo>
                  <a:pt x="8091" y="5318"/>
                  <a:pt x="8085" y="5318"/>
                  <a:pt x="8049" y="5293"/>
                </a:cubicBezTo>
                <a:cubicBezTo>
                  <a:pt x="8012" y="5257"/>
                  <a:pt x="8012" y="5257"/>
                  <a:pt x="8021" y="5257"/>
                </a:cubicBezTo>
                <a:cubicBezTo>
                  <a:pt x="8030" y="5257"/>
                  <a:pt x="8049" y="5257"/>
                  <a:pt x="8049" y="5220"/>
                </a:cubicBezTo>
                <a:cubicBezTo>
                  <a:pt x="8097" y="5293"/>
                  <a:pt x="8097" y="5269"/>
                  <a:pt x="8097" y="5293"/>
                </a:cubicBezTo>
                <a:cubicBezTo>
                  <a:pt x="8101" y="5296"/>
                  <a:pt x="8104" y="5300"/>
                  <a:pt x="8106" y="5303"/>
                </a:cubicBezTo>
                <a:lnTo>
                  <a:pt x="8106" y="5303"/>
                </a:lnTo>
                <a:lnTo>
                  <a:pt x="8097" y="5269"/>
                </a:lnTo>
                <a:lnTo>
                  <a:pt x="8122" y="5318"/>
                </a:lnTo>
                <a:lnTo>
                  <a:pt x="8122" y="5293"/>
                </a:lnTo>
                <a:cubicBezTo>
                  <a:pt x="8122" y="5296"/>
                  <a:pt x="8122" y="5297"/>
                  <a:pt x="8123" y="5297"/>
                </a:cubicBezTo>
                <a:cubicBezTo>
                  <a:pt x="8127" y="5297"/>
                  <a:pt x="8146" y="5217"/>
                  <a:pt x="8146" y="5196"/>
                </a:cubicBezTo>
                <a:cubicBezTo>
                  <a:pt x="8149" y="5196"/>
                  <a:pt x="8151" y="5196"/>
                  <a:pt x="8153" y="5196"/>
                </a:cubicBezTo>
                <a:lnTo>
                  <a:pt x="8153" y="5196"/>
                </a:lnTo>
                <a:cubicBezTo>
                  <a:pt x="8157" y="5186"/>
                  <a:pt x="8162" y="5177"/>
                  <a:pt x="8166" y="5168"/>
                </a:cubicBezTo>
                <a:lnTo>
                  <a:pt x="8166" y="5168"/>
                </a:lnTo>
                <a:cubicBezTo>
                  <a:pt x="8165" y="5179"/>
                  <a:pt x="8169" y="5182"/>
                  <a:pt x="8173" y="5182"/>
                </a:cubicBezTo>
                <a:cubicBezTo>
                  <a:pt x="8179" y="5182"/>
                  <a:pt x="8186" y="5177"/>
                  <a:pt x="8188" y="5177"/>
                </a:cubicBezTo>
                <a:cubicBezTo>
                  <a:pt x="8189" y="5177"/>
                  <a:pt x="8185" y="5181"/>
                  <a:pt x="8171" y="5196"/>
                </a:cubicBezTo>
                <a:cubicBezTo>
                  <a:pt x="8171" y="5196"/>
                  <a:pt x="8181" y="5228"/>
                  <a:pt x="8203" y="5228"/>
                </a:cubicBezTo>
                <a:cubicBezTo>
                  <a:pt x="8214" y="5228"/>
                  <a:pt x="8228" y="5220"/>
                  <a:pt x="8244" y="5196"/>
                </a:cubicBezTo>
                <a:lnTo>
                  <a:pt x="8244" y="5196"/>
                </a:lnTo>
                <a:cubicBezTo>
                  <a:pt x="8219" y="5244"/>
                  <a:pt x="8244" y="5293"/>
                  <a:pt x="8195" y="5293"/>
                </a:cubicBezTo>
                <a:cubicBezTo>
                  <a:pt x="8185" y="5288"/>
                  <a:pt x="8179" y="5286"/>
                  <a:pt x="8176" y="5286"/>
                </a:cubicBezTo>
                <a:cubicBezTo>
                  <a:pt x="8165" y="5286"/>
                  <a:pt x="8200" y="5318"/>
                  <a:pt x="8219" y="5318"/>
                </a:cubicBezTo>
                <a:cubicBezTo>
                  <a:pt x="8244" y="5366"/>
                  <a:pt x="8244" y="5391"/>
                  <a:pt x="8268" y="5440"/>
                </a:cubicBezTo>
                <a:lnTo>
                  <a:pt x="8293" y="5488"/>
                </a:lnTo>
                <a:lnTo>
                  <a:pt x="8293" y="5513"/>
                </a:lnTo>
                <a:lnTo>
                  <a:pt x="8317" y="5561"/>
                </a:lnTo>
                <a:cubicBezTo>
                  <a:pt x="8439" y="5757"/>
                  <a:pt x="8561" y="5952"/>
                  <a:pt x="8707" y="6122"/>
                </a:cubicBezTo>
                <a:lnTo>
                  <a:pt x="8610" y="5879"/>
                </a:lnTo>
                <a:lnTo>
                  <a:pt x="8756" y="6147"/>
                </a:lnTo>
                <a:cubicBezTo>
                  <a:pt x="8805" y="6244"/>
                  <a:pt x="8829" y="6318"/>
                  <a:pt x="8878" y="6391"/>
                </a:cubicBezTo>
                <a:cubicBezTo>
                  <a:pt x="8949" y="6486"/>
                  <a:pt x="8997" y="6604"/>
                  <a:pt x="9022" y="6746"/>
                </a:cubicBezTo>
                <a:lnTo>
                  <a:pt x="9022" y="6746"/>
                </a:lnTo>
                <a:lnTo>
                  <a:pt x="8805" y="6391"/>
                </a:lnTo>
                <a:lnTo>
                  <a:pt x="9024" y="6757"/>
                </a:lnTo>
                <a:cubicBezTo>
                  <a:pt x="9024" y="6753"/>
                  <a:pt x="9023" y="6749"/>
                  <a:pt x="9022" y="6746"/>
                </a:cubicBezTo>
                <a:lnTo>
                  <a:pt x="9022" y="6746"/>
                </a:lnTo>
                <a:lnTo>
                  <a:pt x="9268" y="7147"/>
                </a:lnTo>
                <a:cubicBezTo>
                  <a:pt x="9317" y="7269"/>
                  <a:pt x="9390" y="7366"/>
                  <a:pt x="9488" y="7464"/>
                </a:cubicBezTo>
                <a:lnTo>
                  <a:pt x="9707" y="7732"/>
                </a:lnTo>
                <a:lnTo>
                  <a:pt x="9634" y="7586"/>
                </a:lnTo>
                <a:lnTo>
                  <a:pt x="9634" y="7586"/>
                </a:lnTo>
                <a:cubicBezTo>
                  <a:pt x="9658" y="7610"/>
                  <a:pt x="9683" y="7659"/>
                  <a:pt x="9732" y="7708"/>
                </a:cubicBezTo>
                <a:lnTo>
                  <a:pt x="10146" y="7708"/>
                </a:lnTo>
                <a:cubicBezTo>
                  <a:pt x="10293" y="7708"/>
                  <a:pt x="10463" y="7708"/>
                  <a:pt x="10610" y="7732"/>
                </a:cubicBezTo>
                <a:cubicBezTo>
                  <a:pt x="10853" y="7659"/>
                  <a:pt x="11122" y="7537"/>
                  <a:pt x="11414" y="7439"/>
                </a:cubicBezTo>
                <a:cubicBezTo>
                  <a:pt x="11488" y="7269"/>
                  <a:pt x="11561" y="7122"/>
                  <a:pt x="11634" y="7000"/>
                </a:cubicBezTo>
                <a:cubicBezTo>
                  <a:pt x="11683" y="6854"/>
                  <a:pt x="11732" y="6683"/>
                  <a:pt x="11780" y="6561"/>
                </a:cubicBezTo>
                <a:cubicBezTo>
                  <a:pt x="11853" y="6391"/>
                  <a:pt x="11902" y="6196"/>
                  <a:pt x="11951" y="6000"/>
                </a:cubicBezTo>
                <a:lnTo>
                  <a:pt x="11951" y="6000"/>
                </a:lnTo>
                <a:lnTo>
                  <a:pt x="11829" y="6220"/>
                </a:lnTo>
                <a:lnTo>
                  <a:pt x="11829" y="6220"/>
                </a:lnTo>
                <a:lnTo>
                  <a:pt x="11947" y="5699"/>
                </a:lnTo>
                <a:lnTo>
                  <a:pt x="11947" y="5699"/>
                </a:lnTo>
                <a:cubicBezTo>
                  <a:pt x="11942" y="5768"/>
                  <a:pt x="12000" y="5981"/>
                  <a:pt x="11988" y="6067"/>
                </a:cubicBezTo>
                <a:lnTo>
                  <a:pt x="11988" y="6067"/>
                </a:lnTo>
                <a:cubicBezTo>
                  <a:pt x="12032" y="5952"/>
                  <a:pt x="12079" y="5814"/>
                  <a:pt x="12146" y="5635"/>
                </a:cubicBezTo>
                <a:lnTo>
                  <a:pt x="12317" y="5001"/>
                </a:lnTo>
                <a:cubicBezTo>
                  <a:pt x="12414" y="4683"/>
                  <a:pt x="12512" y="4293"/>
                  <a:pt x="12634" y="3903"/>
                </a:cubicBezTo>
                <a:cubicBezTo>
                  <a:pt x="12658" y="3781"/>
                  <a:pt x="12707" y="3659"/>
                  <a:pt x="12732" y="3513"/>
                </a:cubicBezTo>
                <a:cubicBezTo>
                  <a:pt x="12756" y="3464"/>
                  <a:pt x="12780" y="3391"/>
                  <a:pt x="12805" y="3342"/>
                </a:cubicBezTo>
                <a:cubicBezTo>
                  <a:pt x="12853" y="3244"/>
                  <a:pt x="12902" y="3123"/>
                  <a:pt x="12975" y="3049"/>
                </a:cubicBezTo>
                <a:cubicBezTo>
                  <a:pt x="13000" y="2976"/>
                  <a:pt x="13049" y="2927"/>
                  <a:pt x="13122" y="2879"/>
                </a:cubicBezTo>
                <a:lnTo>
                  <a:pt x="13122" y="2952"/>
                </a:lnTo>
                <a:lnTo>
                  <a:pt x="13122" y="3025"/>
                </a:lnTo>
                <a:cubicBezTo>
                  <a:pt x="13122" y="3049"/>
                  <a:pt x="13097" y="3123"/>
                  <a:pt x="13097" y="3123"/>
                </a:cubicBezTo>
                <a:cubicBezTo>
                  <a:pt x="13097" y="3123"/>
                  <a:pt x="13122" y="3074"/>
                  <a:pt x="13146" y="3049"/>
                </a:cubicBezTo>
                <a:cubicBezTo>
                  <a:pt x="13146" y="3049"/>
                  <a:pt x="13146" y="3049"/>
                  <a:pt x="13146" y="3074"/>
                </a:cubicBezTo>
                <a:cubicBezTo>
                  <a:pt x="13122" y="3123"/>
                  <a:pt x="13122" y="3147"/>
                  <a:pt x="13122" y="3196"/>
                </a:cubicBezTo>
                <a:cubicBezTo>
                  <a:pt x="13132" y="3176"/>
                  <a:pt x="13141" y="3141"/>
                  <a:pt x="13150" y="3099"/>
                </a:cubicBezTo>
                <a:lnTo>
                  <a:pt x="13150" y="3099"/>
                </a:lnTo>
                <a:cubicBezTo>
                  <a:pt x="13159" y="3090"/>
                  <a:pt x="13184" y="3046"/>
                  <a:pt x="13206" y="3046"/>
                </a:cubicBezTo>
                <a:cubicBezTo>
                  <a:pt x="13221" y="3046"/>
                  <a:pt x="13235" y="3064"/>
                  <a:pt x="13244" y="3123"/>
                </a:cubicBezTo>
                <a:lnTo>
                  <a:pt x="13244" y="3147"/>
                </a:lnTo>
                <a:cubicBezTo>
                  <a:pt x="13292" y="3269"/>
                  <a:pt x="13317" y="3366"/>
                  <a:pt x="13341" y="3464"/>
                </a:cubicBezTo>
                <a:lnTo>
                  <a:pt x="13390" y="3635"/>
                </a:lnTo>
                <a:cubicBezTo>
                  <a:pt x="13439" y="3757"/>
                  <a:pt x="13488" y="3903"/>
                  <a:pt x="13512" y="4025"/>
                </a:cubicBezTo>
                <a:cubicBezTo>
                  <a:pt x="13488" y="4025"/>
                  <a:pt x="13439" y="3903"/>
                  <a:pt x="13390" y="3805"/>
                </a:cubicBezTo>
                <a:lnTo>
                  <a:pt x="13390" y="3805"/>
                </a:lnTo>
                <a:cubicBezTo>
                  <a:pt x="13414" y="3879"/>
                  <a:pt x="13439" y="3976"/>
                  <a:pt x="13463" y="4074"/>
                </a:cubicBezTo>
                <a:cubicBezTo>
                  <a:pt x="13463" y="4049"/>
                  <a:pt x="13466" y="4039"/>
                  <a:pt x="13471" y="4039"/>
                </a:cubicBezTo>
                <a:cubicBezTo>
                  <a:pt x="13489" y="4039"/>
                  <a:pt x="13535" y="4197"/>
                  <a:pt x="13540" y="4197"/>
                </a:cubicBezTo>
                <a:cubicBezTo>
                  <a:pt x="13541" y="4197"/>
                  <a:pt x="13540" y="4189"/>
                  <a:pt x="13536" y="4171"/>
                </a:cubicBezTo>
                <a:lnTo>
                  <a:pt x="13536" y="4171"/>
                </a:lnTo>
                <a:cubicBezTo>
                  <a:pt x="13610" y="4269"/>
                  <a:pt x="13634" y="4366"/>
                  <a:pt x="13683" y="4488"/>
                </a:cubicBezTo>
                <a:cubicBezTo>
                  <a:pt x="13731" y="4586"/>
                  <a:pt x="13756" y="4708"/>
                  <a:pt x="13780" y="4805"/>
                </a:cubicBezTo>
                <a:cubicBezTo>
                  <a:pt x="13805" y="4927"/>
                  <a:pt x="13829" y="5025"/>
                  <a:pt x="13853" y="5147"/>
                </a:cubicBezTo>
                <a:cubicBezTo>
                  <a:pt x="13878" y="5244"/>
                  <a:pt x="13902" y="5342"/>
                  <a:pt x="13951" y="5415"/>
                </a:cubicBezTo>
                <a:cubicBezTo>
                  <a:pt x="14000" y="5415"/>
                  <a:pt x="14439" y="5537"/>
                  <a:pt x="14853" y="5683"/>
                </a:cubicBezTo>
                <a:cubicBezTo>
                  <a:pt x="15286" y="5827"/>
                  <a:pt x="15718" y="6019"/>
                  <a:pt x="15778" y="6025"/>
                </a:cubicBezTo>
                <a:lnTo>
                  <a:pt x="15778" y="6025"/>
                </a:lnTo>
                <a:cubicBezTo>
                  <a:pt x="15771" y="5975"/>
                  <a:pt x="15764" y="5925"/>
                  <a:pt x="15756" y="5879"/>
                </a:cubicBezTo>
                <a:lnTo>
                  <a:pt x="15683" y="5854"/>
                </a:lnTo>
                <a:cubicBezTo>
                  <a:pt x="15634" y="5537"/>
                  <a:pt x="15731" y="5781"/>
                  <a:pt x="15683" y="5464"/>
                </a:cubicBezTo>
                <a:cubicBezTo>
                  <a:pt x="15707" y="5464"/>
                  <a:pt x="15731" y="5513"/>
                  <a:pt x="15756" y="5610"/>
                </a:cubicBezTo>
                <a:cubicBezTo>
                  <a:pt x="15780" y="5732"/>
                  <a:pt x="15780" y="5854"/>
                  <a:pt x="15805" y="6000"/>
                </a:cubicBezTo>
                <a:cubicBezTo>
                  <a:pt x="15780" y="5757"/>
                  <a:pt x="15805" y="5513"/>
                  <a:pt x="15731" y="5415"/>
                </a:cubicBezTo>
                <a:cubicBezTo>
                  <a:pt x="15707" y="5220"/>
                  <a:pt x="15780" y="5415"/>
                  <a:pt x="15756" y="5171"/>
                </a:cubicBezTo>
                <a:cubicBezTo>
                  <a:pt x="15683" y="4976"/>
                  <a:pt x="15634" y="4781"/>
                  <a:pt x="15585" y="4561"/>
                </a:cubicBezTo>
                <a:cubicBezTo>
                  <a:pt x="15561" y="4366"/>
                  <a:pt x="15512" y="4147"/>
                  <a:pt x="15439" y="3952"/>
                </a:cubicBezTo>
                <a:cubicBezTo>
                  <a:pt x="15341" y="3781"/>
                  <a:pt x="15292" y="3610"/>
                  <a:pt x="15244" y="3415"/>
                </a:cubicBezTo>
                <a:lnTo>
                  <a:pt x="15244" y="3415"/>
                </a:lnTo>
                <a:lnTo>
                  <a:pt x="15292" y="3464"/>
                </a:lnTo>
                <a:cubicBezTo>
                  <a:pt x="15268" y="3366"/>
                  <a:pt x="15244" y="3244"/>
                  <a:pt x="15195" y="3147"/>
                </a:cubicBezTo>
                <a:cubicBezTo>
                  <a:pt x="15170" y="3074"/>
                  <a:pt x="15146" y="3001"/>
                  <a:pt x="15122" y="2927"/>
                </a:cubicBezTo>
                <a:cubicBezTo>
                  <a:pt x="15073" y="2805"/>
                  <a:pt x="15049" y="2659"/>
                  <a:pt x="15000" y="2537"/>
                </a:cubicBezTo>
                <a:lnTo>
                  <a:pt x="15000" y="2537"/>
                </a:lnTo>
                <a:cubicBezTo>
                  <a:pt x="15028" y="2622"/>
                  <a:pt x="15040" y="2706"/>
                  <a:pt x="15026" y="2706"/>
                </a:cubicBezTo>
                <a:cubicBezTo>
                  <a:pt x="15016" y="2706"/>
                  <a:pt x="14992" y="2661"/>
                  <a:pt x="14951" y="2537"/>
                </a:cubicBezTo>
                <a:cubicBezTo>
                  <a:pt x="14780" y="1952"/>
                  <a:pt x="14658" y="1562"/>
                  <a:pt x="14561" y="1074"/>
                </a:cubicBezTo>
                <a:lnTo>
                  <a:pt x="14390" y="708"/>
                </a:lnTo>
                <a:cubicBezTo>
                  <a:pt x="14390" y="684"/>
                  <a:pt x="14390" y="659"/>
                  <a:pt x="14366" y="635"/>
                </a:cubicBezTo>
                <a:lnTo>
                  <a:pt x="13951" y="464"/>
                </a:lnTo>
                <a:lnTo>
                  <a:pt x="13658" y="342"/>
                </a:lnTo>
                <a:lnTo>
                  <a:pt x="13463" y="269"/>
                </a:lnTo>
                <a:lnTo>
                  <a:pt x="13366" y="220"/>
                </a:lnTo>
                <a:cubicBezTo>
                  <a:pt x="13292" y="196"/>
                  <a:pt x="13219" y="171"/>
                  <a:pt x="13122" y="147"/>
                </a:cubicBezTo>
                <a:lnTo>
                  <a:pt x="126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59"/>
          <p:cNvSpPr/>
          <p:nvPr/>
        </p:nvSpPr>
        <p:spPr>
          <a:xfrm>
            <a:off x="180325" y="3679800"/>
            <a:ext cx="410375" cy="277450"/>
          </a:xfrm>
          <a:custGeom>
            <a:avLst/>
            <a:gdLst/>
            <a:ahLst/>
            <a:cxnLst/>
            <a:rect l="l" t="t" r="r" b="b"/>
            <a:pathLst>
              <a:path w="16415" h="11098" extrusionOk="0">
                <a:moveTo>
                  <a:pt x="14537" y="2268"/>
                </a:moveTo>
                <a:cubicBezTo>
                  <a:pt x="14546" y="2287"/>
                  <a:pt x="14555" y="2306"/>
                  <a:pt x="14564" y="2325"/>
                </a:cubicBezTo>
                <a:lnTo>
                  <a:pt x="14564" y="2325"/>
                </a:lnTo>
                <a:cubicBezTo>
                  <a:pt x="14559" y="2307"/>
                  <a:pt x="14549" y="2287"/>
                  <a:pt x="14537" y="2268"/>
                </a:cubicBezTo>
                <a:close/>
                <a:moveTo>
                  <a:pt x="11890" y="6000"/>
                </a:moveTo>
                <a:lnTo>
                  <a:pt x="11890" y="6000"/>
                </a:lnTo>
                <a:cubicBezTo>
                  <a:pt x="11886" y="6017"/>
                  <a:pt x="11882" y="6034"/>
                  <a:pt x="11878" y="6049"/>
                </a:cubicBezTo>
                <a:cubicBezTo>
                  <a:pt x="11887" y="6040"/>
                  <a:pt x="11891" y="6022"/>
                  <a:pt x="11890" y="6000"/>
                </a:cubicBezTo>
                <a:close/>
                <a:moveTo>
                  <a:pt x="6388" y="9388"/>
                </a:moveTo>
                <a:lnTo>
                  <a:pt x="6388" y="9388"/>
                </a:lnTo>
                <a:cubicBezTo>
                  <a:pt x="6383" y="9395"/>
                  <a:pt x="6380" y="9400"/>
                  <a:pt x="6381" y="9400"/>
                </a:cubicBezTo>
                <a:cubicBezTo>
                  <a:pt x="6381" y="9400"/>
                  <a:pt x="6384" y="9397"/>
                  <a:pt x="6391" y="9390"/>
                </a:cubicBezTo>
                <a:cubicBezTo>
                  <a:pt x="6391" y="9390"/>
                  <a:pt x="6390" y="9389"/>
                  <a:pt x="6388" y="9388"/>
                </a:cubicBezTo>
                <a:close/>
                <a:moveTo>
                  <a:pt x="13000" y="0"/>
                </a:moveTo>
                <a:lnTo>
                  <a:pt x="12171" y="49"/>
                </a:lnTo>
                <a:cubicBezTo>
                  <a:pt x="12074" y="49"/>
                  <a:pt x="12000" y="73"/>
                  <a:pt x="11903" y="73"/>
                </a:cubicBezTo>
                <a:lnTo>
                  <a:pt x="11659" y="146"/>
                </a:lnTo>
                <a:lnTo>
                  <a:pt x="11391" y="220"/>
                </a:lnTo>
                <a:lnTo>
                  <a:pt x="11000" y="293"/>
                </a:lnTo>
                <a:cubicBezTo>
                  <a:pt x="10952" y="439"/>
                  <a:pt x="10903" y="610"/>
                  <a:pt x="10878" y="756"/>
                </a:cubicBezTo>
                <a:cubicBezTo>
                  <a:pt x="10830" y="902"/>
                  <a:pt x="10781" y="1073"/>
                  <a:pt x="10757" y="1219"/>
                </a:cubicBezTo>
                <a:cubicBezTo>
                  <a:pt x="10708" y="1561"/>
                  <a:pt x="10635" y="1878"/>
                  <a:pt x="10586" y="2219"/>
                </a:cubicBezTo>
                <a:cubicBezTo>
                  <a:pt x="10561" y="2366"/>
                  <a:pt x="10513" y="2537"/>
                  <a:pt x="10488" y="2707"/>
                </a:cubicBezTo>
                <a:cubicBezTo>
                  <a:pt x="10464" y="2854"/>
                  <a:pt x="10439" y="3024"/>
                  <a:pt x="10439" y="3195"/>
                </a:cubicBezTo>
                <a:cubicBezTo>
                  <a:pt x="10415" y="3341"/>
                  <a:pt x="10391" y="3561"/>
                  <a:pt x="10366" y="3732"/>
                </a:cubicBezTo>
                <a:cubicBezTo>
                  <a:pt x="10318" y="4024"/>
                  <a:pt x="10293" y="4341"/>
                  <a:pt x="10269" y="4585"/>
                </a:cubicBezTo>
                <a:cubicBezTo>
                  <a:pt x="10269" y="4707"/>
                  <a:pt x="10220" y="4829"/>
                  <a:pt x="10220" y="4927"/>
                </a:cubicBezTo>
                <a:cubicBezTo>
                  <a:pt x="10220" y="4975"/>
                  <a:pt x="10220" y="5000"/>
                  <a:pt x="10196" y="5049"/>
                </a:cubicBezTo>
                <a:cubicBezTo>
                  <a:pt x="10196" y="5097"/>
                  <a:pt x="10171" y="5146"/>
                  <a:pt x="10171" y="5195"/>
                </a:cubicBezTo>
                <a:cubicBezTo>
                  <a:pt x="10171" y="5244"/>
                  <a:pt x="10147" y="5293"/>
                  <a:pt x="10147" y="5317"/>
                </a:cubicBezTo>
                <a:cubicBezTo>
                  <a:pt x="10122" y="5293"/>
                  <a:pt x="10074" y="5268"/>
                  <a:pt x="10049" y="5244"/>
                </a:cubicBezTo>
                <a:lnTo>
                  <a:pt x="9927" y="5146"/>
                </a:lnTo>
                <a:lnTo>
                  <a:pt x="9171" y="4366"/>
                </a:lnTo>
                <a:cubicBezTo>
                  <a:pt x="8927" y="4097"/>
                  <a:pt x="8683" y="3854"/>
                  <a:pt x="8440" y="3634"/>
                </a:cubicBezTo>
                <a:lnTo>
                  <a:pt x="8074" y="3268"/>
                </a:lnTo>
                <a:cubicBezTo>
                  <a:pt x="7879" y="3097"/>
                  <a:pt x="7683" y="2902"/>
                  <a:pt x="7513" y="2780"/>
                </a:cubicBezTo>
                <a:cubicBezTo>
                  <a:pt x="7269" y="2537"/>
                  <a:pt x="6952" y="2268"/>
                  <a:pt x="6635" y="2024"/>
                </a:cubicBezTo>
                <a:cubicBezTo>
                  <a:pt x="6562" y="2024"/>
                  <a:pt x="6513" y="2024"/>
                  <a:pt x="6464" y="2049"/>
                </a:cubicBezTo>
                <a:lnTo>
                  <a:pt x="6318" y="2049"/>
                </a:lnTo>
                <a:cubicBezTo>
                  <a:pt x="6488" y="2049"/>
                  <a:pt x="6440" y="2098"/>
                  <a:pt x="6318" y="2122"/>
                </a:cubicBezTo>
                <a:cubicBezTo>
                  <a:pt x="5708" y="2195"/>
                  <a:pt x="5927" y="2171"/>
                  <a:pt x="5805" y="2195"/>
                </a:cubicBezTo>
                <a:cubicBezTo>
                  <a:pt x="5805" y="2195"/>
                  <a:pt x="5757" y="2219"/>
                  <a:pt x="5708" y="2268"/>
                </a:cubicBezTo>
                <a:lnTo>
                  <a:pt x="5488" y="2390"/>
                </a:lnTo>
                <a:cubicBezTo>
                  <a:pt x="5366" y="2439"/>
                  <a:pt x="5269" y="2512"/>
                  <a:pt x="5074" y="2610"/>
                </a:cubicBezTo>
                <a:cubicBezTo>
                  <a:pt x="5025" y="2805"/>
                  <a:pt x="4952" y="2976"/>
                  <a:pt x="4903" y="3219"/>
                </a:cubicBezTo>
                <a:cubicBezTo>
                  <a:pt x="4879" y="3341"/>
                  <a:pt x="4830" y="3463"/>
                  <a:pt x="4805" y="3585"/>
                </a:cubicBezTo>
                <a:cubicBezTo>
                  <a:pt x="4757" y="3707"/>
                  <a:pt x="4732" y="3829"/>
                  <a:pt x="4708" y="3976"/>
                </a:cubicBezTo>
                <a:cubicBezTo>
                  <a:pt x="4683" y="4097"/>
                  <a:pt x="4659" y="4244"/>
                  <a:pt x="4635" y="4390"/>
                </a:cubicBezTo>
                <a:cubicBezTo>
                  <a:pt x="4635" y="4463"/>
                  <a:pt x="4610" y="4536"/>
                  <a:pt x="4610" y="4610"/>
                </a:cubicBezTo>
                <a:cubicBezTo>
                  <a:pt x="4610" y="4658"/>
                  <a:pt x="4610" y="4707"/>
                  <a:pt x="4586" y="4756"/>
                </a:cubicBezTo>
                <a:cubicBezTo>
                  <a:pt x="4562" y="4951"/>
                  <a:pt x="4562" y="5146"/>
                  <a:pt x="4537" y="5341"/>
                </a:cubicBezTo>
                <a:cubicBezTo>
                  <a:pt x="4513" y="5732"/>
                  <a:pt x="4513" y="6146"/>
                  <a:pt x="4537" y="6536"/>
                </a:cubicBezTo>
                <a:lnTo>
                  <a:pt x="4537" y="6683"/>
                </a:lnTo>
                <a:lnTo>
                  <a:pt x="4537" y="6805"/>
                </a:lnTo>
                <a:cubicBezTo>
                  <a:pt x="4537" y="6829"/>
                  <a:pt x="4537" y="6878"/>
                  <a:pt x="4537" y="6902"/>
                </a:cubicBezTo>
                <a:cubicBezTo>
                  <a:pt x="4562" y="6975"/>
                  <a:pt x="4562" y="7049"/>
                  <a:pt x="4586" y="7122"/>
                </a:cubicBezTo>
                <a:lnTo>
                  <a:pt x="4635" y="7195"/>
                </a:lnTo>
                <a:lnTo>
                  <a:pt x="4659" y="7219"/>
                </a:lnTo>
                <a:cubicBezTo>
                  <a:pt x="4647" y="7232"/>
                  <a:pt x="4635" y="7238"/>
                  <a:pt x="4623" y="7238"/>
                </a:cubicBezTo>
                <a:cubicBezTo>
                  <a:pt x="4610" y="7238"/>
                  <a:pt x="4598" y="7232"/>
                  <a:pt x="4586" y="7219"/>
                </a:cubicBezTo>
                <a:cubicBezTo>
                  <a:pt x="4537" y="7219"/>
                  <a:pt x="4488" y="7195"/>
                  <a:pt x="4440" y="7171"/>
                </a:cubicBezTo>
                <a:lnTo>
                  <a:pt x="4415" y="7171"/>
                </a:lnTo>
                <a:lnTo>
                  <a:pt x="4415" y="7146"/>
                </a:lnTo>
                <a:cubicBezTo>
                  <a:pt x="4366" y="7146"/>
                  <a:pt x="4318" y="7097"/>
                  <a:pt x="4269" y="7073"/>
                </a:cubicBezTo>
                <a:cubicBezTo>
                  <a:pt x="4244" y="7049"/>
                  <a:pt x="4196" y="7024"/>
                  <a:pt x="4171" y="7000"/>
                </a:cubicBezTo>
                <a:lnTo>
                  <a:pt x="4098" y="6951"/>
                </a:lnTo>
                <a:lnTo>
                  <a:pt x="4049" y="6902"/>
                </a:lnTo>
                <a:lnTo>
                  <a:pt x="3927" y="6805"/>
                </a:lnTo>
                <a:cubicBezTo>
                  <a:pt x="3757" y="6683"/>
                  <a:pt x="3610" y="6536"/>
                  <a:pt x="3440" y="6414"/>
                </a:cubicBezTo>
                <a:lnTo>
                  <a:pt x="2684" y="5805"/>
                </a:lnTo>
                <a:lnTo>
                  <a:pt x="2025" y="5244"/>
                </a:lnTo>
                <a:cubicBezTo>
                  <a:pt x="1830" y="5097"/>
                  <a:pt x="1684" y="5000"/>
                  <a:pt x="1586" y="4902"/>
                </a:cubicBezTo>
                <a:lnTo>
                  <a:pt x="1586" y="4902"/>
                </a:lnTo>
                <a:lnTo>
                  <a:pt x="1684" y="5000"/>
                </a:lnTo>
                <a:lnTo>
                  <a:pt x="1684" y="5000"/>
                </a:lnTo>
                <a:lnTo>
                  <a:pt x="1586" y="4927"/>
                </a:lnTo>
                <a:cubicBezTo>
                  <a:pt x="1366" y="5000"/>
                  <a:pt x="1147" y="5000"/>
                  <a:pt x="927" y="5000"/>
                </a:cubicBezTo>
                <a:cubicBezTo>
                  <a:pt x="976" y="5049"/>
                  <a:pt x="806" y="5097"/>
                  <a:pt x="659" y="5097"/>
                </a:cubicBezTo>
                <a:lnTo>
                  <a:pt x="635" y="5097"/>
                </a:lnTo>
                <a:lnTo>
                  <a:pt x="586" y="5122"/>
                </a:lnTo>
                <a:cubicBezTo>
                  <a:pt x="537" y="5195"/>
                  <a:pt x="464" y="5268"/>
                  <a:pt x="367" y="5390"/>
                </a:cubicBezTo>
                <a:lnTo>
                  <a:pt x="318" y="5463"/>
                </a:lnTo>
                <a:cubicBezTo>
                  <a:pt x="269" y="5512"/>
                  <a:pt x="245" y="5536"/>
                  <a:pt x="220" y="5585"/>
                </a:cubicBezTo>
                <a:lnTo>
                  <a:pt x="49" y="5780"/>
                </a:lnTo>
                <a:lnTo>
                  <a:pt x="49" y="6073"/>
                </a:lnTo>
                <a:lnTo>
                  <a:pt x="1" y="6024"/>
                </a:lnTo>
                <a:lnTo>
                  <a:pt x="1" y="6024"/>
                </a:lnTo>
                <a:cubicBezTo>
                  <a:pt x="25" y="6317"/>
                  <a:pt x="74" y="6707"/>
                  <a:pt x="74" y="7073"/>
                </a:cubicBezTo>
                <a:cubicBezTo>
                  <a:pt x="74" y="7244"/>
                  <a:pt x="98" y="7414"/>
                  <a:pt x="123" y="7610"/>
                </a:cubicBezTo>
                <a:cubicBezTo>
                  <a:pt x="147" y="7756"/>
                  <a:pt x="171" y="7902"/>
                  <a:pt x="196" y="8000"/>
                </a:cubicBezTo>
                <a:cubicBezTo>
                  <a:pt x="196" y="8122"/>
                  <a:pt x="220" y="8244"/>
                  <a:pt x="245" y="8390"/>
                </a:cubicBezTo>
                <a:cubicBezTo>
                  <a:pt x="245" y="8439"/>
                  <a:pt x="245" y="8488"/>
                  <a:pt x="269" y="8536"/>
                </a:cubicBezTo>
                <a:cubicBezTo>
                  <a:pt x="269" y="8585"/>
                  <a:pt x="269" y="8610"/>
                  <a:pt x="293" y="8658"/>
                </a:cubicBezTo>
                <a:cubicBezTo>
                  <a:pt x="318" y="8853"/>
                  <a:pt x="367" y="9049"/>
                  <a:pt x="391" y="9268"/>
                </a:cubicBezTo>
                <a:cubicBezTo>
                  <a:pt x="440" y="9463"/>
                  <a:pt x="513" y="9683"/>
                  <a:pt x="562" y="9878"/>
                </a:cubicBezTo>
                <a:cubicBezTo>
                  <a:pt x="635" y="10073"/>
                  <a:pt x="708" y="10268"/>
                  <a:pt x="806" y="10488"/>
                </a:cubicBezTo>
                <a:lnTo>
                  <a:pt x="806" y="10561"/>
                </a:lnTo>
                <a:cubicBezTo>
                  <a:pt x="806" y="10609"/>
                  <a:pt x="806" y="10683"/>
                  <a:pt x="830" y="10756"/>
                </a:cubicBezTo>
                <a:lnTo>
                  <a:pt x="903" y="11024"/>
                </a:lnTo>
                <a:lnTo>
                  <a:pt x="952" y="11097"/>
                </a:lnTo>
                <a:lnTo>
                  <a:pt x="1220" y="11097"/>
                </a:lnTo>
                <a:cubicBezTo>
                  <a:pt x="1391" y="11097"/>
                  <a:pt x="1586" y="11073"/>
                  <a:pt x="1781" y="11024"/>
                </a:cubicBezTo>
                <a:cubicBezTo>
                  <a:pt x="2171" y="10902"/>
                  <a:pt x="2537" y="10609"/>
                  <a:pt x="2488" y="10146"/>
                </a:cubicBezTo>
                <a:lnTo>
                  <a:pt x="2537" y="10146"/>
                </a:lnTo>
                <a:cubicBezTo>
                  <a:pt x="2537" y="10146"/>
                  <a:pt x="2464" y="10000"/>
                  <a:pt x="2464" y="10000"/>
                </a:cubicBezTo>
                <a:cubicBezTo>
                  <a:pt x="2415" y="9780"/>
                  <a:pt x="2318" y="9683"/>
                  <a:pt x="2366" y="9683"/>
                </a:cubicBezTo>
                <a:lnTo>
                  <a:pt x="2464" y="9975"/>
                </a:lnTo>
                <a:cubicBezTo>
                  <a:pt x="2445" y="9889"/>
                  <a:pt x="2441" y="9859"/>
                  <a:pt x="2447" y="9859"/>
                </a:cubicBezTo>
                <a:cubicBezTo>
                  <a:pt x="2457" y="9859"/>
                  <a:pt x="2493" y="9931"/>
                  <a:pt x="2537" y="9975"/>
                </a:cubicBezTo>
                <a:cubicBezTo>
                  <a:pt x="2488" y="9878"/>
                  <a:pt x="2488" y="9805"/>
                  <a:pt x="2464" y="9731"/>
                </a:cubicBezTo>
                <a:cubicBezTo>
                  <a:pt x="2458" y="9720"/>
                  <a:pt x="2455" y="9715"/>
                  <a:pt x="2454" y="9715"/>
                </a:cubicBezTo>
                <a:cubicBezTo>
                  <a:pt x="2450" y="9715"/>
                  <a:pt x="2464" y="9767"/>
                  <a:pt x="2464" y="9805"/>
                </a:cubicBezTo>
                <a:cubicBezTo>
                  <a:pt x="2391" y="9683"/>
                  <a:pt x="2318" y="9536"/>
                  <a:pt x="2269" y="9414"/>
                </a:cubicBezTo>
                <a:cubicBezTo>
                  <a:pt x="2220" y="9195"/>
                  <a:pt x="2342" y="9366"/>
                  <a:pt x="2269" y="9097"/>
                </a:cubicBezTo>
                <a:cubicBezTo>
                  <a:pt x="2220" y="8878"/>
                  <a:pt x="2171" y="8683"/>
                  <a:pt x="2123" y="8463"/>
                </a:cubicBezTo>
                <a:lnTo>
                  <a:pt x="2049" y="8122"/>
                </a:lnTo>
                <a:lnTo>
                  <a:pt x="2049" y="8049"/>
                </a:lnTo>
                <a:lnTo>
                  <a:pt x="2049" y="8024"/>
                </a:lnTo>
                <a:cubicBezTo>
                  <a:pt x="2049" y="7975"/>
                  <a:pt x="2049" y="7951"/>
                  <a:pt x="2074" y="7927"/>
                </a:cubicBezTo>
                <a:lnTo>
                  <a:pt x="2074" y="7878"/>
                </a:lnTo>
                <a:lnTo>
                  <a:pt x="2098" y="7878"/>
                </a:lnTo>
                <a:cubicBezTo>
                  <a:pt x="2123" y="7902"/>
                  <a:pt x="2098" y="7902"/>
                  <a:pt x="2123" y="7927"/>
                </a:cubicBezTo>
                <a:lnTo>
                  <a:pt x="2147" y="7927"/>
                </a:lnTo>
                <a:cubicBezTo>
                  <a:pt x="2147" y="7943"/>
                  <a:pt x="2147" y="7959"/>
                  <a:pt x="2147" y="7975"/>
                </a:cubicBezTo>
                <a:lnTo>
                  <a:pt x="2220" y="8049"/>
                </a:lnTo>
                <a:lnTo>
                  <a:pt x="2586" y="8317"/>
                </a:lnTo>
                <a:cubicBezTo>
                  <a:pt x="2635" y="8366"/>
                  <a:pt x="2708" y="8414"/>
                  <a:pt x="2781" y="8463"/>
                </a:cubicBezTo>
                <a:cubicBezTo>
                  <a:pt x="2830" y="8512"/>
                  <a:pt x="2879" y="8536"/>
                  <a:pt x="3001" y="8634"/>
                </a:cubicBezTo>
                <a:lnTo>
                  <a:pt x="3635" y="9073"/>
                </a:lnTo>
                <a:cubicBezTo>
                  <a:pt x="4025" y="9317"/>
                  <a:pt x="4293" y="9463"/>
                  <a:pt x="4293" y="9463"/>
                </a:cubicBezTo>
                <a:lnTo>
                  <a:pt x="4342" y="9390"/>
                </a:lnTo>
                <a:cubicBezTo>
                  <a:pt x="4513" y="9463"/>
                  <a:pt x="4659" y="9561"/>
                  <a:pt x="4805" y="9683"/>
                </a:cubicBezTo>
                <a:cubicBezTo>
                  <a:pt x="4830" y="9731"/>
                  <a:pt x="4879" y="9756"/>
                  <a:pt x="4903" y="9780"/>
                </a:cubicBezTo>
                <a:lnTo>
                  <a:pt x="5025" y="9853"/>
                </a:lnTo>
                <a:lnTo>
                  <a:pt x="5220" y="9927"/>
                </a:lnTo>
                <a:cubicBezTo>
                  <a:pt x="5391" y="9951"/>
                  <a:pt x="5562" y="10000"/>
                  <a:pt x="5732" y="10097"/>
                </a:cubicBezTo>
                <a:cubicBezTo>
                  <a:pt x="5805" y="10024"/>
                  <a:pt x="5879" y="9951"/>
                  <a:pt x="5952" y="9878"/>
                </a:cubicBezTo>
                <a:lnTo>
                  <a:pt x="6025" y="9805"/>
                </a:lnTo>
                <a:cubicBezTo>
                  <a:pt x="6025" y="9780"/>
                  <a:pt x="6049" y="9756"/>
                  <a:pt x="6049" y="9731"/>
                </a:cubicBezTo>
                <a:cubicBezTo>
                  <a:pt x="6049" y="9731"/>
                  <a:pt x="6146" y="9654"/>
                  <a:pt x="6167" y="9654"/>
                </a:cubicBezTo>
                <a:cubicBezTo>
                  <a:pt x="6170" y="9654"/>
                  <a:pt x="6171" y="9656"/>
                  <a:pt x="6171" y="9658"/>
                </a:cubicBezTo>
                <a:cubicBezTo>
                  <a:pt x="6171" y="9585"/>
                  <a:pt x="6269" y="9536"/>
                  <a:pt x="6342" y="9463"/>
                </a:cubicBezTo>
                <a:cubicBezTo>
                  <a:pt x="6357" y="9440"/>
                  <a:pt x="6361" y="9431"/>
                  <a:pt x="6357" y="9431"/>
                </a:cubicBezTo>
                <a:cubicBezTo>
                  <a:pt x="6349" y="9431"/>
                  <a:pt x="6310" y="9471"/>
                  <a:pt x="6293" y="9488"/>
                </a:cubicBezTo>
                <a:lnTo>
                  <a:pt x="6366" y="9390"/>
                </a:lnTo>
                <a:cubicBezTo>
                  <a:pt x="6366" y="9382"/>
                  <a:pt x="6369" y="9379"/>
                  <a:pt x="6373" y="9379"/>
                </a:cubicBezTo>
                <a:cubicBezTo>
                  <a:pt x="6378" y="9379"/>
                  <a:pt x="6385" y="9384"/>
                  <a:pt x="6388" y="9388"/>
                </a:cubicBezTo>
                <a:lnTo>
                  <a:pt x="6388" y="9388"/>
                </a:lnTo>
                <a:cubicBezTo>
                  <a:pt x="6395" y="9378"/>
                  <a:pt x="6405" y="9361"/>
                  <a:pt x="6415" y="9341"/>
                </a:cubicBezTo>
                <a:cubicBezTo>
                  <a:pt x="6464" y="9244"/>
                  <a:pt x="6586" y="9097"/>
                  <a:pt x="7074" y="8488"/>
                </a:cubicBezTo>
                <a:cubicBezTo>
                  <a:pt x="7025" y="8366"/>
                  <a:pt x="6976" y="8268"/>
                  <a:pt x="6927" y="8146"/>
                </a:cubicBezTo>
                <a:lnTo>
                  <a:pt x="6854" y="8000"/>
                </a:lnTo>
                <a:cubicBezTo>
                  <a:pt x="6830" y="7951"/>
                  <a:pt x="6805" y="7878"/>
                  <a:pt x="6805" y="7829"/>
                </a:cubicBezTo>
                <a:cubicBezTo>
                  <a:pt x="6757" y="7658"/>
                  <a:pt x="6708" y="7463"/>
                  <a:pt x="6683" y="7268"/>
                </a:cubicBezTo>
                <a:cubicBezTo>
                  <a:pt x="6659" y="7171"/>
                  <a:pt x="6635" y="7073"/>
                  <a:pt x="6610" y="6975"/>
                </a:cubicBezTo>
                <a:lnTo>
                  <a:pt x="6586" y="6683"/>
                </a:lnTo>
                <a:lnTo>
                  <a:pt x="6562" y="6561"/>
                </a:lnTo>
                <a:lnTo>
                  <a:pt x="6562" y="6488"/>
                </a:lnTo>
                <a:lnTo>
                  <a:pt x="6562" y="6366"/>
                </a:lnTo>
                <a:cubicBezTo>
                  <a:pt x="6562" y="6024"/>
                  <a:pt x="6562" y="5707"/>
                  <a:pt x="6586" y="5366"/>
                </a:cubicBezTo>
                <a:cubicBezTo>
                  <a:pt x="6586" y="5219"/>
                  <a:pt x="6610" y="5073"/>
                  <a:pt x="6610" y="4927"/>
                </a:cubicBezTo>
                <a:lnTo>
                  <a:pt x="6610" y="4878"/>
                </a:lnTo>
                <a:cubicBezTo>
                  <a:pt x="6598" y="4854"/>
                  <a:pt x="6598" y="4854"/>
                  <a:pt x="6592" y="4854"/>
                </a:cubicBezTo>
                <a:cubicBezTo>
                  <a:pt x="6586" y="4854"/>
                  <a:pt x="6574" y="4854"/>
                  <a:pt x="6537" y="4829"/>
                </a:cubicBezTo>
                <a:cubicBezTo>
                  <a:pt x="6464" y="4780"/>
                  <a:pt x="6561" y="4805"/>
                  <a:pt x="6537" y="4756"/>
                </a:cubicBezTo>
                <a:lnTo>
                  <a:pt x="6537" y="4756"/>
                </a:lnTo>
                <a:cubicBezTo>
                  <a:pt x="6562" y="4805"/>
                  <a:pt x="6586" y="4805"/>
                  <a:pt x="6586" y="4805"/>
                </a:cubicBezTo>
                <a:cubicBezTo>
                  <a:pt x="6586" y="4805"/>
                  <a:pt x="6586" y="4805"/>
                  <a:pt x="6635" y="4902"/>
                </a:cubicBezTo>
                <a:lnTo>
                  <a:pt x="6610" y="4805"/>
                </a:lnTo>
                <a:lnTo>
                  <a:pt x="6635" y="4854"/>
                </a:lnTo>
                <a:cubicBezTo>
                  <a:pt x="6635" y="4854"/>
                  <a:pt x="6635" y="4829"/>
                  <a:pt x="6635" y="4829"/>
                </a:cubicBezTo>
                <a:cubicBezTo>
                  <a:pt x="6635" y="4800"/>
                  <a:pt x="6635" y="4790"/>
                  <a:pt x="6636" y="4790"/>
                </a:cubicBezTo>
                <a:cubicBezTo>
                  <a:pt x="6638" y="4790"/>
                  <a:pt x="6644" y="4814"/>
                  <a:pt x="6659" y="4829"/>
                </a:cubicBezTo>
                <a:cubicBezTo>
                  <a:pt x="6659" y="4829"/>
                  <a:pt x="6659" y="4805"/>
                  <a:pt x="6683" y="4780"/>
                </a:cubicBezTo>
                <a:lnTo>
                  <a:pt x="6708" y="4780"/>
                </a:lnTo>
                <a:cubicBezTo>
                  <a:pt x="6708" y="4780"/>
                  <a:pt x="6708" y="4756"/>
                  <a:pt x="6757" y="4756"/>
                </a:cubicBezTo>
                <a:cubicBezTo>
                  <a:pt x="6781" y="4756"/>
                  <a:pt x="6757" y="4756"/>
                  <a:pt x="6757" y="4780"/>
                </a:cubicBezTo>
                <a:lnTo>
                  <a:pt x="6830" y="4854"/>
                </a:lnTo>
                <a:cubicBezTo>
                  <a:pt x="6903" y="4902"/>
                  <a:pt x="6976" y="4951"/>
                  <a:pt x="6976" y="5000"/>
                </a:cubicBezTo>
                <a:cubicBezTo>
                  <a:pt x="7053" y="5058"/>
                  <a:pt x="7238" y="5269"/>
                  <a:pt x="7299" y="5269"/>
                </a:cubicBezTo>
                <a:cubicBezTo>
                  <a:pt x="7315" y="5269"/>
                  <a:pt x="7323" y="5255"/>
                  <a:pt x="7318" y="5219"/>
                </a:cubicBezTo>
                <a:lnTo>
                  <a:pt x="7318" y="5219"/>
                </a:lnTo>
                <a:cubicBezTo>
                  <a:pt x="7337" y="5278"/>
                  <a:pt x="7483" y="5479"/>
                  <a:pt x="7450" y="5479"/>
                </a:cubicBezTo>
                <a:cubicBezTo>
                  <a:pt x="7443" y="5479"/>
                  <a:pt x="7424" y="5467"/>
                  <a:pt x="7391" y="5439"/>
                </a:cubicBezTo>
                <a:lnTo>
                  <a:pt x="7391" y="5439"/>
                </a:lnTo>
                <a:cubicBezTo>
                  <a:pt x="7464" y="5512"/>
                  <a:pt x="7537" y="5610"/>
                  <a:pt x="7635" y="5683"/>
                </a:cubicBezTo>
                <a:lnTo>
                  <a:pt x="7537" y="5536"/>
                </a:lnTo>
                <a:lnTo>
                  <a:pt x="7537" y="5536"/>
                </a:lnTo>
                <a:cubicBezTo>
                  <a:pt x="7732" y="5780"/>
                  <a:pt x="7952" y="6000"/>
                  <a:pt x="8196" y="6195"/>
                </a:cubicBezTo>
                <a:lnTo>
                  <a:pt x="8098" y="6073"/>
                </a:lnTo>
                <a:lnTo>
                  <a:pt x="8098" y="6073"/>
                </a:lnTo>
                <a:cubicBezTo>
                  <a:pt x="8269" y="6244"/>
                  <a:pt x="8440" y="6414"/>
                  <a:pt x="8440" y="6536"/>
                </a:cubicBezTo>
                <a:lnTo>
                  <a:pt x="8464" y="6561"/>
                </a:lnTo>
                <a:lnTo>
                  <a:pt x="8805" y="6902"/>
                </a:lnTo>
                <a:cubicBezTo>
                  <a:pt x="9000" y="7097"/>
                  <a:pt x="9220" y="7292"/>
                  <a:pt x="9439" y="7488"/>
                </a:cubicBezTo>
                <a:lnTo>
                  <a:pt x="9293" y="7317"/>
                </a:lnTo>
                <a:lnTo>
                  <a:pt x="9293" y="7317"/>
                </a:lnTo>
                <a:cubicBezTo>
                  <a:pt x="9415" y="7414"/>
                  <a:pt x="9659" y="7634"/>
                  <a:pt x="9952" y="7878"/>
                </a:cubicBezTo>
                <a:cubicBezTo>
                  <a:pt x="10122" y="7853"/>
                  <a:pt x="10269" y="7829"/>
                  <a:pt x="10391" y="7805"/>
                </a:cubicBezTo>
                <a:cubicBezTo>
                  <a:pt x="10513" y="7805"/>
                  <a:pt x="10683" y="7780"/>
                  <a:pt x="10830" y="7756"/>
                </a:cubicBezTo>
                <a:cubicBezTo>
                  <a:pt x="10952" y="7707"/>
                  <a:pt x="11074" y="7634"/>
                  <a:pt x="11196" y="7561"/>
                </a:cubicBezTo>
                <a:lnTo>
                  <a:pt x="11391" y="7463"/>
                </a:lnTo>
                <a:cubicBezTo>
                  <a:pt x="11439" y="7414"/>
                  <a:pt x="11488" y="7390"/>
                  <a:pt x="11586" y="7341"/>
                </a:cubicBezTo>
                <a:cubicBezTo>
                  <a:pt x="11683" y="6878"/>
                  <a:pt x="11781" y="6414"/>
                  <a:pt x="11854" y="5951"/>
                </a:cubicBezTo>
                <a:lnTo>
                  <a:pt x="11854" y="5951"/>
                </a:lnTo>
                <a:cubicBezTo>
                  <a:pt x="11854" y="5951"/>
                  <a:pt x="11830" y="6024"/>
                  <a:pt x="11805" y="6097"/>
                </a:cubicBezTo>
                <a:lnTo>
                  <a:pt x="11757" y="6219"/>
                </a:lnTo>
                <a:lnTo>
                  <a:pt x="11757" y="6146"/>
                </a:lnTo>
                <a:cubicBezTo>
                  <a:pt x="11757" y="6073"/>
                  <a:pt x="11757" y="6000"/>
                  <a:pt x="11781" y="5951"/>
                </a:cubicBezTo>
                <a:cubicBezTo>
                  <a:pt x="11781" y="5805"/>
                  <a:pt x="11805" y="5658"/>
                  <a:pt x="11805" y="5658"/>
                </a:cubicBezTo>
                <a:cubicBezTo>
                  <a:pt x="11805" y="5698"/>
                  <a:pt x="11886" y="5900"/>
                  <a:pt x="11890" y="6000"/>
                </a:cubicBezTo>
                <a:lnTo>
                  <a:pt x="11890" y="6000"/>
                </a:lnTo>
                <a:cubicBezTo>
                  <a:pt x="11911" y="5905"/>
                  <a:pt x="11935" y="5778"/>
                  <a:pt x="11976" y="5634"/>
                </a:cubicBezTo>
                <a:cubicBezTo>
                  <a:pt x="11976" y="5536"/>
                  <a:pt x="12000" y="5439"/>
                  <a:pt x="12025" y="5341"/>
                </a:cubicBezTo>
                <a:cubicBezTo>
                  <a:pt x="12025" y="5244"/>
                  <a:pt x="12049" y="5195"/>
                  <a:pt x="12049" y="5122"/>
                </a:cubicBezTo>
                <a:cubicBezTo>
                  <a:pt x="12098" y="4854"/>
                  <a:pt x="12147" y="4512"/>
                  <a:pt x="12196" y="4122"/>
                </a:cubicBezTo>
                <a:cubicBezTo>
                  <a:pt x="12220" y="3878"/>
                  <a:pt x="12244" y="3610"/>
                  <a:pt x="12293" y="3341"/>
                </a:cubicBezTo>
                <a:cubicBezTo>
                  <a:pt x="12293" y="3219"/>
                  <a:pt x="12317" y="3122"/>
                  <a:pt x="12342" y="3000"/>
                </a:cubicBezTo>
                <a:cubicBezTo>
                  <a:pt x="12342" y="2927"/>
                  <a:pt x="12366" y="2829"/>
                  <a:pt x="12391" y="2756"/>
                </a:cubicBezTo>
                <a:cubicBezTo>
                  <a:pt x="12391" y="2707"/>
                  <a:pt x="12415" y="2683"/>
                  <a:pt x="12439" y="2658"/>
                </a:cubicBezTo>
                <a:cubicBezTo>
                  <a:pt x="12439" y="2683"/>
                  <a:pt x="12464" y="2707"/>
                  <a:pt x="12464" y="2732"/>
                </a:cubicBezTo>
                <a:cubicBezTo>
                  <a:pt x="12488" y="2805"/>
                  <a:pt x="12513" y="2902"/>
                  <a:pt x="12513" y="2976"/>
                </a:cubicBezTo>
                <a:cubicBezTo>
                  <a:pt x="12531" y="2976"/>
                  <a:pt x="12521" y="2903"/>
                  <a:pt x="12538" y="2903"/>
                </a:cubicBezTo>
                <a:cubicBezTo>
                  <a:pt x="12543" y="2903"/>
                  <a:pt x="12550" y="2910"/>
                  <a:pt x="12561" y="2927"/>
                </a:cubicBezTo>
                <a:cubicBezTo>
                  <a:pt x="12561" y="2976"/>
                  <a:pt x="12561" y="3000"/>
                  <a:pt x="12561" y="3024"/>
                </a:cubicBezTo>
                <a:cubicBezTo>
                  <a:pt x="12561" y="3024"/>
                  <a:pt x="12575" y="3065"/>
                  <a:pt x="12582" y="3065"/>
                </a:cubicBezTo>
                <a:cubicBezTo>
                  <a:pt x="12584" y="3065"/>
                  <a:pt x="12586" y="3061"/>
                  <a:pt x="12586" y="3049"/>
                </a:cubicBezTo>
                <a:cubicBezTo>
                  <a:pt x="12561" y="2951"/>
                  <a:pt x="12561" y="2854"/>
                  <a:pt x="12537" y="2732"/>
                </a:cubicBezTo>
                <a:lnTo>
                  <a:pt x="12537" y="2732"/>
                </a:lnTo>
                <a:lnTo>
                  <a:pt x="12610" y="2854"/>
                </a:lnTo>
                <a:lnTo>
                  <a:pt x="12610" y="2927"/>
                </a:lnTo>
                <a:cubicBezTo>
                  <a:pt x="12610" y="2927"/>
                  <a:pt x="12628" y="2873"/>
                  <a:pt x="12664" y="2873"/>
                </a:cubicBezTo>
                <a:cubicBezTo>
                  <a:pt x="12670" y="2873"/>
                  <a:pt x="12676" y="2874"/>
                  <a:pt x="12683" y="2878"/>
                </a:cubicBezTo>
                <a:cubicBezTo>
                  <a:pt x="12708" y="2878"/>
                  <a:pt x="12708" y="2902"/>
                  <a:pt x="12732" y="2927"/>
                </a:cubicBezTo>
                <a:cubicBezTo>
                  <a:pt x="12781" y="3049"/>
                  <a:pt x="12854" y="3146"/>
                  <a:pt x="12927" y="3244"/>
                </a:cubicBezTo>
                <a:cubicBezTo>
                  <a:pt x="13074" y="3488"/>
                  <a:pt x="13220" y="3707"/>
                  <a:pt x="13366" y="3951"/>
                </a:cubicBezTo>
                <a:cubicBezTo>
                  <a:pt x="13342" y="3951"/>
                  <a:pt x="13269" y="3854"/>
                  <a:pt x="13171" y="3756"/>
                </a:cubicBezTo>
                <a:lnTo>
                  <a:pt x="13171" y="3756"/>
                </a:lnTo>
                <a:cubicBezTo>
                  <a:pt x="13220" y="3829"/>
                  <a:pt x="13269" y="3902"/>
                  <a:pt x="13317" y="4000"/>
                </a:cubicBezTo>
                <a:cubicBezTo>
                  <a:pt x="13309" y="3973"/>
                  <a:pt x="13309" y="3963"/>
                  <a:pt x="13314" y="3963"/>
                </a:cubicBezTo>
                <a:cubicBezTo>
                  <a:pt x="13335" y="3963"/>
                  <a:pt x="13438" y="4115"/>
                  <a:pt x="13446" y="4115"/>
                </a:cubicBezTo>
                <a:cubicBezTo>
                  <a:pt x="13448" y="4115"/>
                  <a:pt x="13446" y="4110"/>
                  <a:pt x="13439" y="4097"/>
                </a:cubicBezTo>
                <a:lnTo>
                  <a:pt x="13439" y="4097"/>
                </a:lnTo>
                <a:cubicBezTo>
                  <a:pt x="13781" y="4415"/>
                  <a:pt x="14025" y="4951"/>
                  <a:pt x="14317" y="5268"/>
                </a:cubicBezTo>
                <a:cubicBezTo>
                  <a:pt x="14415" y="5244"/>
                  <a:pt x="16171" y="5097"/>
                  <a:pt x="16244" y="5049"/>
                </a:cubicBezTo>
                <a:cubicBezTo>
                  <a:pt x="16317" y="5146"/>
                  <a:pt x="16391" y="5268"/>
                  <a:pt x="16415" y="5293"/>
                </a:cubicBezTo>
                <a:cubicBezTo>
                  <a:pt x="16366" y="5171"/>
                  <a:pt x="16293" y="5049"/>
                  <a:pt x="16195" y="4927"/>
                </a:cubicBezTo>
                <a:lnTo>
                  <a:pt x="16122" y="4951"/>
                </a:lnTo>
                <a:cubicBezTo>
                  <a:pt x="15952" y="4707"/>
                  <a:pt x="16122" y="4878"/>
                  <a:pt x="15952" y="4634"/>
                </a:cubicBezTo>
                <a:cubicBezTo>
                  <a:pt x="15956" y="4629"/>
                  <a:pt x="15962" y="4627"/>
                  <a:pt x="15968" y="4627"/>
                </a:cubicBezTo>
                <a:cubicBezTo>
                  <a:pt x="16028" y="4627"/>
                  <a:pt x="16161" y="4823"/>
                  <a:pt x="16293" y="5000"/>
                </a:cubicBezTo>
                <a:cubicBezTo>
                  <a:pt x="16171" y="4829"/>
                  <a:pt x="16073" y="4634"/>
                  <a:pt x="15976" y="4585"/>
                </a:cubicBezTo>
                <a:cubicBezTo>
                  <a:pt x="15878" y="4390"/>
                  <a:pt x="16049" y="4585"/>
                  <a:pt x="15927" y="4341"/>
                </a:cubicBezTo>
                <a:cubicBezTo>
                  <a:pt x="15781" y="4195"/>
                  <a:pt x="15659" y="4049"/>
                  <a:pt x="15561" y="3878"/>
                </a:cubicBezTo>
                <a:cubicBezTo>
                  <a:pt x="15342" y="3439"/>
                  <a:pt x="15098" y="3293"/>
                  <a:pt x="14903" y="2878"/>
                </a:cubicBezTo>
                <a:lnTo>
                  <a:pt x="14903" y="2878"/>
                </a:lnTo>
                <a:lnTo>
                  <a:pt x="14927" y="2927"/>
                </a:lnTo>
                <a:cubicBezTo>
                  <a:pt x="14882" y="2791"/>
                  <a:pt x="14689" y="2570"/>
                  <a:pt x="14564" y="2325"/>
                </a:cubicBezTo>
                <a:lnTo>
                  <a:pt x="14564" y="2325"/>
                </a:lnTo>
                <a:cubicBezTo>
                  <a:pt x="14571" y="2347"/>
                  <a:pt x="14571" y="2363"/>
                  <a:pt x="14562" y="2363"/>
                </a:cubicBezTo>
                <a:cubicBezTo>
                  <a:pt x="14552" y="2363"/>
                  <a:pt x="14528" y="2338"/>
                  <a:pt x="14488" y="2268"/>
                </a:cubicBezTo>
                <a:cubicBezTo>
                  <a:pt x="14147" y="1732"/>
                  <a:pt x="13903" y="1390"/>
                  <a:pt x="13659" y="951"/>
                </a:cubicBezTo>
                <a:lnTo>
                  <a:pt x="13391" y="659"/>
                </a:lnTo>
                <a:lnTo>
                  <a:pt x="130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97"/>
        <p:cNvGrpSpPr/>
        <p:nvPr/>
      </p:nvGrpSpPr>
      <p:grpSpPr>
        <a:xfrm>
          <a:off x="0" y="0"/>
          <a:ext cx="0" cy="0"/>
          <a:chOff x="0" y="0"/>
          <a:chExt cx="0" cy="0"/>
        </a:xfrm>
      </p:grpSpPr>
      <p:sp>
        <p:nvSpPr>
          <p:cNvPr id="1298" name="Google Shape;1298;p260"/>
          <p:cNvSpPr/>
          <p:nvPr/>
        </p:nvSpPr>
        <p:spPr>
          <a:xfrm>
            <a:off x="-515920" y="4258453"/>
            <a:ext cx="911159" cy="586016"/>
          </a:xfrm>
          <a:custGeom>
            <a:avLst/>
            <a:gdLst/>
            <a:ahLst/>
            <a:cxnLst/>
            <a:rect l="l" t="t" r="r" b="b"/>
            <a:pathLst>
              <a:path w="16559" h="10650" extrusionOk="0">
                <a:moveTo>
                  <a:pt x="12940" y="0"/>
                </a:moveTo>
                <a:cubicBezTo>
                  <a:pt x="8651" y="0"/>
                  <a:pt x="1" y="2276"/>
                  <a:pt x="3657" y="8447"/>
                </a:cubicBezTo>
                <a:cubicBezTo>
                  <a:pt x="3657" y="8447"/>
                  <a:pt x="7028" y="10650"/>
                  <a:pt x="10057" y="10650"/>
                </a:cubicBezTo>
                <a:cubicBezTo>
                  <a:pt x="11292" y="10650"/>
                  <a:pt x="12470" y="10283"/>
                  <a:pt x="13339" y="9252"/>
                </a:cubicBezTo>
                <a:cubicBezTo>
                  <a:pt x="16339" y="5691"/>
                  <a:pt x="16559" y="1594"/>
                  <a:pt x="15047" y="374"/>
                </a:cubicBezTo>
                <a:cubicBezTo>
                  <a:pt x="14753" y="133"/>
                  <a:pt x="13973" y="0"/>
                  <a:pt x="129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99" name="Google Shape;1299;p260"/>
          <p:cNvGrpSpPr/>
          <p:nvPr/>
        </p:nvGrpSpPr>
        <p:grpSpPr>
          <a:xfrm rot="2339735">
            <a:off x="-659084" y="3317075"/>
            <a:ext cx="1197497" cy="635388"/>
            <a:chOff x="238125" y="2760550"/>
            <a:chExt cx="528650" cy="280500"/>
          </a:xfrm>
        </p:grpSpPr>
        <p:sp>
          <p:nvSpPr>
            <p:cNvPr id="1300" name="Google Shape;1300;p260"/>
            <p:cNvSpPr/>
            <p:nvPr/>
          </p:nvSpPr>
          <p:spPr>
            <a:xfrm>
              <a:off x="274700" y="3020300"/>
              <a:ext cx="1850" cy="9150"/>
            </a:xfrm>
            <a:custGeom>
              <a:avLst/>
              <a:gdLst/>
              <a:ahLst/>
              <a:cxnLst/>
              <a:rect l="l" t="t" r="r" b="b"/>
              <a:pathLst>
                <a:path w="74" h="366" extrusionOk="0">
                  <a:moveTo>
                    <a:pt x="74" y="0"/>
                  </a:moveTo>
                  <a:cubicBezTo>
                    <a:pt x="25" y="122"/>
                    <a:pt x="0" y="244"/>
                    <a:pt x="0" y="366"/>
                  </a:cubicBezTo>
                  <a:cubicBezTo>
                    <a:pt x="49" y="244"/>
                    <a:pt x="74" y="122"/>
                    <a:pt x="74" y="0"/>
                  </a:cubicBezTo>
                  <a:close/>
                </a:path>
              </a:pathLst>
            </a:custGeom>
            <a:solidFill>
              <a:srgbClr val="344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60"/>
            <p:cNvSpPr/>
            <p:nvPr/>
          </p:nvSpPr>
          <p:spPr>
            <a:xfrm>
              <a:off x="277125" y="3020300"/>
              <a:ext cx="25" cy="25"/>
            </a:xfrm>
            <a:custGeom>
              <a:avLst/>
              <a:gdLst/>
              <a:ahLst/>
              <a:cxnLst/>
              <a:rect l="l" t="t" r="r" b="b"/>
              <a:pathLst>
                <a:path w="1" h="1" extrusionOk="0">
                  <a:moveTo>
                    <a:pt x="1" y="0"/>
                  </a:moveTo>
                  <a:close/>
                </a:path>
              </a:pathLst>
            </a:custGeom>
            <a:solidFill>
              <a:srgbClr val="344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2" name="Google Shape;1302;p260"/>
            <p:cNvGrpSpPr/>
            <p:nvPr/>
          </p:nvGrpSpPr>
          <p:grpSpPr>
            <a:xfrm>
              <a:off x="238125" y="2760550"/>
              <a:ext cx="528650" cy="279275"/>
              <a:chOff x="238125" y="2760550"/>
              <a:chExt cx="528650" cy="279275"/>
            </a:xfrm>
          </p:grpSpPr>
          <p:sp>
            <p:nvSpPr>
              <p:cNvPr id="1303" name="Google Shape;1303;p260"/>
              <p:cNvSpPr/>
              <p:nvPr/>
            </p:nvSpPr>
            <p:spPr>
              <a:xfrm>
                <a:off x="238125" y="2760550"/>
                <a:ext cx="528650" cy="278050"/>
              </a:xfrm>
              <a:custGeom>
                <a:avLst/>
                <a:gdLst/>
                <a:ahLst/>
                <a:cxnLst/>
                <a:rect l="l" t="t" r="r" b="b"/>
                <a:pathLst>
                  <a:path w="21146" h="11122" extrusionOk="0">
                    <a:moveTo>
                      <a:pt x="11622" y="1778"/>
                    </a:moveTo>
                    <a:lnTo>
                      <a:pt x="11622" y="1778"/>
                    </a:lnTo>
                    <a:cubicBezTo>
                      <a:pt x="11627" y="1780"/>
                      <a:pt x="11631" y="1781"/>
                      <a:pt x="11634" y="1781"/>
                    </a:cubicBezTo>
                    <a:cubicBezTo>
                      <a:pt x="11630" y="1780"/>
                      <a:pt x="11626" y="1779"/>
                      <a:pt x="11622" y="1778"/>
                    </a:cubicBezTo>
                    <a:close/>
                    <a:moveTo>
                      <a:pt x="15975" y="3512"/>
                    </a:moveTo>
                    <a:cubicBezTo>
                      <a:pt x="15975" y="3515"/>
                      <a:pt x="15978" y="3517"/>
                      <a:pt x="15983" y="3518"/>
                    </a:cubicBezTo>
                    <a:lnTo>
                      <a:pt x="15983" y="3518"/>
                    </a:lnTo>
                    <a:cubicBezTo>
                      <a:pt x="15980" y="3516"/>
                      <a:pt x="15978" y="3514"/>
                      <a:pt x="15975" y="3512"/>
                    </a:cubicBezTo>
                    <a:close/>
                    <a:moveTo>
                      <a:pt x="1524" y="10118"/>
                    </a:moveTo>
                    <a:cubicBezTo>
                      <a:pt x="1528" y="10118"/>
                      <a:pt x="1532" y="10119"/>
                      <a:pt x="1537" y="10122"/>
                    </a:cubicBezTo>
                    <a:lnTo>
                      <a:pt x="1508" y="10266"/>
                    </a:lnTo>
                    <a:lnTo>
                      <a:pt x="1508" y="10266"/>
                    </a:lnTo>
                    <a:cubicBezTo>
                      <a:pt x="1519" y="10173"/>
                      <a:pt x="1503" y="10118"/>
                      <a:pt x="1524" y="10118"/>
                    </a:cubicBezTo>
                    <a:close/>
                    <a:moveTo>
                      <a:pt x="10756" y="0"/>
                    </a:moveTo>
                    <a:lnTo>
                      <a:pt x="10756" y="0"/>
                    </a:lnTo>
                    <a:cubicBezTo>
                      <a:pt x="10902" y="24"/>
                      <a:pt x="10853" y="49"/>
                      <a:pt x="10731" y="49"/>
                    </a:cubicBezTo>
                    <a:cubicBezTo>
                      <a:pt x="10549" y="24"/>
                      <a:pt x="10451" y="18"/>
                      <a:pt x="10399" y="18"/>
                    </a:cubicBezTo>
                    <a:cubicBezTo>
                      <a:pt x="10347" y="18"/>
                      <a:pt x="10341" y="24"/>
                      <a:pt x="10341" y="24"/>
                    </a:cubicBezTo>
                    <a:lnTo>
                      <a:pt x="9927" y="24"/>
                    </a:lnTo>
                    <a:cubicBezTo>
                      <a:pt x="9024" y="24"/>
                      <a:pt x="8146" y="171"/>
                      <a:pt x="7317" y="463"/>
                    </a:cubicBezTo>
                    <a:cubicBezTo>
                      <a:pt x="6512" y="756"/>
                      <a:pt x="5756" y="1146"/>
                      <a:pt x="5073" y="1634"/>
                    </a:cubicBezTo>
                    <a:cubicBezTo>
                      <a:pt x="4757" y="1926"/>
                      <a:pt x="4319" y="2243"/>
                      <a:pt x="4050" y="2535"/>
                    </a:cubicBezTo>
                    <a:lnTo>
                      <a:pt x="4050" y="2535"/>
                    </a:lnTo>
                    <a:cubicBezTo>
                      <a:pt x="3877" y="2706"/>
                      <a:pt x="3369" y="3198"/>
                      <a:pt x="2927" y="3756"/>
                    </a:cubicBezTo>
                    <a:cubicBezTo>
                      <a:pt x="2537" y="4195"/>
                      <a:pt x="2195" y="4658"/>
                      <a:pt x="1902" y="5171"/>
                    </a:cubicBezTo>
                    <a:lnTo>
                      <a:pt x="1951" y="5097"/>
                    </a:lnTo>
                    <a:lnTo>
                      <a:pt x="1951" y="5097"/>
                    </a:lnTo>
                    <a:cubicBezTo>
                      <a:pt x="1829" y="5317"/>
                      <a:pt x="1683" y="5536"/>
                      <a:pt x="1512" y="5707"/>
                    </a:cubicBezTo>
                    <a:cubicBezTo>
                      <a:pt x="1610" y="5707"/>
                      <a:pt x="1463" y="6049"/>
                      <a:pt x="1390" y="6171"/>
                    </a:cubicBezTo>
                    <a:cubicBezTo>
                      <a:pt x="1341" y="6268"/>
                      <a:pt x="1268" y="6439"/>
                      <a:pt x="1219" y="6634"/>
                    </a:cubicBezTo>
                    <a:cubicBezTo>
                      <a:pt x="1146" y="6805"/>
                      <a:pt x="1073" y="7024"/>
                      <a:pt x="1000" y="7171"/>
                    </a:cubicBezTo>
                    <a:lnTo>
                      <a:pt x="976" y="7146"/>
                    </a:lnTo>
                    <a:cubicBezTo>
                      <a:pt x="902" y="7439"/>
                      <a:pt x="683" y="7975"/>
                      <a:pt x="634" y="8171"/>
                    </a:cubicBezTo>
                    <a:cubicBezTo>
                      <a:pt x="390" y="8780"/>
                      <a:pt x="220" y="9390"/>
                      <a:pt x="146" y="10049"/>
                    </a:cubicBezTo>
                    <a:cubicBezTo>
                      <a:pt x="146" y="10049"/>
                      <a:pt x="98" y="10146"/>
                      <a:pt x="73" y="10244"/>
                    </a:cubicBezTo>
                    <a:lnTo>
                      <a:pt x="24" y="10390"/>
                    </a:lnTo>
                    <a:lnTo>
                      <a:pt x="0" y="10463"/>
                    </a:lnTo>
                    <a:lnTo>
                      <a:pt x="0" y="10536"/>
                    </a:lnTo>
                    <a:cubicBezTo>
                      <a:pt x="195" y="10658"/>
                      <a:pt x="390" y="10756"/>
                      <a:pt x="610" y="10805"/>
                    </a:cubicBezTo>
                    <a:cubicBezTo>
                      <a:pt x="691" y="10836"/>
                      <a:pt x="776" y="10851"/>
                      <a:pt x="859" y="10851"/>
                    </a:cubicBezTo>
                    <a:cubicBezTo>
                      <a:pt x="1102" y="10851"/>
                      <a:pt x="1336" y="10723"/>
                      <a:pt x="1463" y="10488"/>
                    </a:cubicBezTo>
                    <a:lnTo>
                      <a:pt x="1488" y="10512"/>
                    </a:lnTo>
                    <a:cubicBezTo>
                      <a:pt x="1488" y="10488"/>
                      <a:pt x="1488" y="10463"/>
                      <a:pt x="1488" y="10439"/>
                    </a:cubicBezTo>
                    <a:lnTo>
                      <a:pt x="1488" y="10366"/>
                    </a:lnTo>
                    <a:cubicBezTo>
                      <a:pt x="1491" y="10356"/>
                      <a:pt x="1493" y="10346"/>
                      <a:pt x="1495" y="10337"/>
                    </a:cubicBezTo>
                    <a:lnTo>
                      <a:pt x="1495" y="10337"/>
                    </a:lnTo>
                    <a:cubicBezTo>
                      <a:pt x="1509" y="10287"/>
                      <a:pt x="1518" y="10268"/>
                      <a:pt x="1524" y="10268"/>
                    </a:cubicBezTo>
                    <a:cubicBezTo>
                      <a:pt x="1537" y="10268"/>
                      <a:pt x="1537" y="10344"/>
                      <a:pt x="1537" y="10390"/>
                    </a:cubicBezTo>
                    <a:cubicBezTo>
                      <a:pt x="1561" y="10317"/>
                      <a:pt x="1561" y="10244"/>
                      <a:pt x="1585" y="10171"/>
                    </a:cubicBezTo>
                    <a:cubicBezTo>
                      <a:pt x="1585" y="10166"/>
                      <a:pt x="1584" y="10164"/>
                      <a:pt x="1583" y="10164"/>
                    </a:cubicBezTo>
                    <a:cubicBezTo>
                      <a:pt x="1577" y="10164"/>
                      <a:pt x="1561" y="10200"/>
                      <a:pt x="1561" y="10219"/>
                    </a:cubicBezTo>
                    <a:cubicBezTo>
                      <a:pt x="1537" y="10097"/>
                      <a:pt x="1561" y="10000"/>
                      <a:pt x="1585" y="9878"/>
                    </a:cubicBezTo>
                    <a:cubicBezTo>
                      <a:pt x="1634" y="9683"/>
                      <a:pt x="1634" y="9878"/>
                      <a:pt x="1683" y="9658"/>
                    </a:cubicBezTo>
                    <a:cubicBezTo>
                      <a:pt x="1976" y="8536"/>
                      <a:pt x="2415" y="7463"/>
                      <a:pt x="3000" y="6488"/>
                    </a:cubicBezTo>
                    <a:cubicBezTo>
                      <a:pt x="3024" y="6488"/>
                      <a:pt x="3000" y="6488"/>
                      <a:pt x="3000" y="6512"/>
                    </a:cubicBezTo>
                    <a:cubicBezTo>
                      <a:pt x="3073" y="6366"/>
                      <a:pt x="3146" y="6219"/>
                      <a:pt x="3244" y="6073"/>
                    </a:cubicBezTo>
                    <a:cubicBezTo>
                      <a:pt x="3317" y="5927"/>
                      <a:pt x="3415" y="5805"/>
                      <a:pt x="3488" y="5658"/>
                    </a:cubicBezTo>
                    <a:cubicBezTo>
                      <a:pt x="3512" y="5610"/>
                      <a:pt x="3561" y="5585"/>
                      <a:pt x="3610" y="5561"/>
                    </a:cubicBezTo>
                    <a:cubicBezTo>
                      <a:pt x="3585" y="5561"/>
                      <a:pt x="3658" y="5488"/>
                      <a:pt x="3732" y="5341"/>
                    </a:cubicBezTo>
                    <a:cubicBezTo>
                      <a:pt x="3829" y="5219"/>
                      <a:pt x="3951" y="5024"/>
                      <a:pt x="4097" y="4854"/>
                    </a:cubicBezTo>
                    <a:cubicBezTo>
                      <a:pt x="4244" y="4683"/>
                      <a:pt x="4390" y="4512"/>
                      <a:pt x="4512" y="4366"/>
                    </a:cubicBezTo>
                    <a:cubicBezTo>
                      <a:pt x="4610" y="4244"/>
                      <a:pt x="4707" y="4171"/>
                      <a:pt x="4707" y="4146"/>
                    </a:cubicBezTo>
                    <a:lnTo>
                      <a:pt x="4683" y="4098"/>
                    </a:lnTo>
                    <a:cubicBezTo>
                      <a:pt x="4927" y="3854"/>
                      <a:pt x="4805" y="4073"/>
                      <a:pt x="5000" y="3829"/>
                    </a:cubicBezTo>
                    <a:cubicBezTo>
                      <a:pt x="5049" y="3732"/>
                      <a:pt x="5122" y="3658"/>
                      <a:pt x="5219" y="3585"/>
                    </a:cubicBezTo>
                    <a:cubicBezTo>
                      <a:pt x="5317" y="3537"/>
                      <a:pt x="5390" y="3463"/>
                      <a:pt x="5463" y="3366"/>
                    </a:cubicBezTo>
                    <a:cubicBezTo>
                      <a:pt x="5463" y="3366"/>
                      <a:pt x="5553" y="3312"/>
                      <a:pt x="5578" y="3312"/>
                    </a:cubicBezTo>
                    <a:cubicBezTo>
                      <a:pt x="5583" y="3312"/>
                      <a:pt x="5585" y="3314"/>
                      <a:pt x="5585" y="3317"/>
                    </a:cubicBezTo>
                    <a:cubicBezTo>
                      <a:pt x="5585" y="3244"/>
                      <a:pt x="5707" y="3195"/>
                      <a:pt x="5780" y="3122"/>
                    </a:cubicBezTo>
                    <a:cubicBezTo>
                      <a:pt x="5780" y="3114"/>
                      <a:pt x="5775" y="3111"/>
                      <a:pt x="5767" y="3111"/>
                    </a:cubicBezTo>
                    <a:cubicBezTo>
                      <a:pt x="5751" y="3111"/>
                      <a:pt x="5723" y="3122"/>
                      <a:pt x="5707" y="3122"/>
                    </a:cubicBezTo>
                    <a:lnTo>
                      <a:pt x="5780" y="3049"/>
                    </a:lnTo>
                    <a:lnTo>
                      <a:pt x="5878" y="2976"/>
                    </a:lnTo>
                    <a:cubicBezTo>
                      <a:pt x="5905" y="2967"/>
                      <a:pt x="5925" y="2961"/>
                      <a:pt x="5937" y="2961"/>
                    </a:cubicBezTo>
                    <a:cubicBezTo>
                      <a:pt x="5959" y="2961"/>
                      <a:pt x="5958" y="2978"/>
                      <a:pt x="5927" y="3024"/>
                    </a:cubicBezTo>
                    <a:lnTo>
                      <a:pt x="6171" y="2829"/>
                    </a:lnTo>
                    <a:lnTo>
                      <a:pt x="6561" y="2585"/>
                    </a:lnTo>
                    <a:cubicBezTo>
                      <a:pt x="6902" y="2390"/>
                      <a:pt x="7268" y="2220"/>
                      <a:pt x="7634" y="2073"/>
                    </a:cubicBezTo>
                    <a:cubicBezTo>
                      <a:pt x="7975" y="1927"/>
                      <a:pt x="8341" y="1829"/>
                      <a:pt x="8732" y="1756"/>
                    </a:cubicBezTo>
                    <a:cubicBezTo>
                      <a:pt x="8878" y="1707"/>
                      <a:pt x="9024" y="1707"/>
                      <a:pt x="9171" y="1683"/>
                    </a:cubicBezTo>
                    <a:lnTo>
                      <a:pt x="9463" y="1659"/>
                    </a:lnTo>
                    <a:cubicBezTo>
                      <a:pt x="9390" y="1634"/>
                      <a:pt x="9219" y="1659"/>
                      <a:pt x="9146" y="1610"/>
                    </a:cubicBezTo>
                    <a:cubicBezTo>
                      <a:pt x="9219" y="1585"/>
                      <a:pt x="9274" y="1585"/>
                      <a:pt x="9320" y="1585"/>
                    </a:cubicBezTo>
                    <a:cubicBezTo>
                      <a:pt x="9366" y="1585"/>
                      <a:pt x="9402" y="1585"/>
                      <a:pt x="9439" y="1561"/>
                    </a:cubicBezTo>
                    <a:cubicBezTo>
                      <a:pt x="9488" y="1610"/>
                      <a:pt x="9561" y="1610"/>
                      <a:pt x="9658" y="1610"/>
                    </a:cubicBezTo>
                    <a:cubicBezTo>
                      <a:pt x="9732" y="1610"/>
                      <a:pt x="9829" y="1634"/>
                      <a:pt x="9902" y="1659"/>
                    </a:cubicBezTo>
                    <a:lnTo>
                      <a:pt x="9951" y="1610"/>
                    </a:lnTo>
                    <a:lnTo>
                      <a:pt x="10024" y="1659"/>
                    </a:lnTo>
                    <a:lnTo>
                      <a:pt x="10488" y="1659"/>
                    </a:lnTo>
                    <a:lnTo>
                      <a:pt x="10853" y="1707"/>
                    </a:lnTo>
                    <a:cubicBezTo>
                      <a:pt x="11117" y="1707"/>
                      <a:pt x="11381" y="1731"/>
                      <a:pt x="11622" y="1778"/>
                    </a:cubicBezTo>
                    <a:lnTo>
                      <a:pt x="11622" y="1778"/>
                    </a:lnTo>
                    <a:cubicBezTo>
                      <a:pt x="11593" y="1769"/>
                      <a:pt x="11549" y="1732"/>
                      <a:pt x="11634" y="1732"/>
                    </a:cubicBezTo>
                    <a:cubicBezTo>
                      <a:pt x="11634" y="1781"/>
                      <a:pt x="11902" y="1732"/>
                      <a:pt x="11951" y="1805"/>
                    </a:cubicBezTo>
                    <a:cubicBezTo>
                      <a:pt x="12016" y="1805"/>
                      <a:pt x="12168" y="1848"/>
                      <a:pt x="12233" y="1848"/>
                    </a:cubicBezTo>
                    <a:cubicBezTo>
                      <a:pt x="12265" y="1848"/>
                      <a:pt x="12276" y="1837"/>
                      <a:pt x="12244" y="1805"/>
                    </a:cubicBezTo>
                    <a:lnTo>
                      <a:pt x="12244" y="1805"/>
                    </a:lnTo>
                    <a:cubicBezTo>
                      <a:pt x="12292" y="1829"/>
                      <a:pt x="12366" y="1854"/>
                      <a:pt x="12414" y="1878"/>
                    </a:cubicBezTo>
                    <a:cubicBezTo>
                      <a:pt x="12463" y="1902"/>
                      <a:pt x="12488" y="1902"/>
                      <a:pt x="12414" y="1902"/>
                    </a:cubicBezTo>
                    <a:cubicBezTo>
                      <a:pt x="12488" y="1927"/>
                      <a:pt x="12561" y="1951"/>
                      <a:pt x="12658" y="1976"/>
                    </a:cubicBezTo>
                    <a:lnTo>
                      <a:pt x="12536" y="1927"/>
                    </a:lnTo>
                    <a:lnTo>
                      <a:pt x="12536" y="1927"/>
                    </a:lnTo>
                    <a:cubicBezTo>
                      <a:pt x="12683" y="1951"/>
                      <a:pt x="12805" y="2000"/>
                      <a:pt x="12902" y="2024"/>
                    </a:cubicBezTo>
                    <a:cubicBezTo>
                      <a:pt x="13024" y="2073"/>
                      <a:pt x="13122" y="2098"/>
                      <a:pt x="13219" y="2098"/>
                    </a:cubicBezTo>
                    <a:lnTo>
                      <a:pt x="13122" y="2049"/>
                    </a:lnTo>
                    <a:lnTo>
                      <a:pt x="13122" y="2049"/>
                    </a:lnTo>
                    <a:cubicBezTo>
                      <a:pt x="13292" y="2098"/>
                      <a:pt x="13439" y="2146"/>
                      <a:pt x="13488" y="2220"/>
                    </a:cubicBezTo>
                    <a:lnTo>
                      <a:pt x="13414" y="2195"/>
                    </a:lnTo>
                    <a:lnTo>
                      <a:pt x="13317" y="2195"/>
                    </a:lnTo>
                    <a:cubicBezTo>
                      <a:pt x="13463" y="2220"/>
                      <a:pt x="13561" y="2268"/>
                      <a:pt x="13683" y="2317"/>
                    </a:cubicBezTo>
                    <a:cubicBezTo>
                      <a:pt x="13805" y="2366"/>
                      <a:pt x="13902" y="2390"/>
                      <a:pt x="14024" y="2439"/>
                    </a:cubicBezTo>
                    <a:lnTo>
                      <a:pt x="13902" y="2415"/>
                    </a:lnTo>
                    <a:lnTo>
                      <a:pt x="13902" y="2415"/>
                    </a:lnTo>
                    <a:cubicBezTo>
                      <a:pt x="13975" y="2439"/>
                      <a:pt x="14146" y="2488"/>
                      <a:pt x="14341" y="2585"/>
                    </a:cubicBezTo>
                    <a:cubicBezTo>
                      <a:pt x="14439" y="2610"/>
                      <a:pt x="14561" y="2683"/>
                      <a:pt x="14658" y="2732"/>
                    </a:cubicBezTo>
                    <a:cubicBezTo>
                      <a:pt x="14780" y="2780"/>
                      <a:pt x="14878" y="2829"/>
                      <a:pt x="15000" y="2902"/>
                    </a:cubicBezTo>
                    <a:cubicBezTo>
                      <a:pt x="15219" y="3024"/>
                      <a:pt x="15439" y="3146"/>
                      <a:pt x="15634" y="3268"/>
                    </a:cubicBezTo>
                    <a:cubicBezTo>
                      <a:pt x="15805" y="3366"/>
                      <a:pt x="15926" y="3463"/>
                      <a:pt x="16024" y="3512"/>
                    </a:cubicBezTo>
                    <a:lnTo>
                      <a:pt x="15926" y="3390"/>
                    </a:lnTo>
                    <a:lnTo>
                      <a:pt x="16048" y="3439"/>
                    </a:lnTo>
                    <a:cubicBezTo>
                      <a:pt x="16094" y="3462"/>
                      <a:pt x="16118" y="3485"/>
                      <a:pt x="16161" y="3507"/>
                    </a:cubicBezTo>
                    <a:lnTo>
                      <a:pt x="16161" y="3507"/>
                    </a:lnTo>
                    <a:cubicBezTo>
                      <a:pt x="16155" y="3506"/>
                      <a:pt x="16147" y="3505"/>
                      <a:pt x="16138" y="3505"/>
                    </a:cubicBezTo>
                    <a:cubicBezTo>
                      <a:pt x="16097" y="3505"/>
                      <a:pt x="16029" y="3519"/>
                      <a:pt x="15995" y="3519"/>
                    </a:cubicBezTo>
                    <a:cubicBezTo>
                      <a:pt x="15990" y="3519"/>
                      <a:pt x="15986" y="3519"/>
                      <a:pt x="15983" y="3518"/>
                    </a:cubicBezTo>
                    <a:lnTo>
                      <a:pt x="15983" y="3518"/>
                    </a:lnTo>
                    <a:cubicBezTo>
                      <a:pt x="16516" y="3956"/>
                      <a:pt x="16977" y="4441"/>
                      <a:pt x="17390" y="4976"/>
                    </a:cubicBezTo>
                    <a:cubicBezTo>
                      <a:pt x="17804" y="5488"/>
                      <a:pt x="18170" y="6073"/>
                      <a:pt x="18439" y="6683"/>
                    </a:cubicBezTo>
                    <a:cubicBezTo>
                      <a:pt x="18471" y="6770"/>
                      <a:pt x="18470" y="6794"/>
                      <a:pt x="18456" y="6794"/>
                    </a:cubicBezTo>
                    <a:cubicBezTo>
                      <a:pt x="18440" y="6794"/>
                      <a:pt x="18403" y="6756"/>
                      <a:pt x="18390" y="6756"/>
                    </a:cubicBezTo>
                    <a:cubicBezTo>
                      <a:pt x="18512" y="6975"/>
                      <a:pt x="18487" y="6829"/>
                      <a:pt x="18561" y="7024"/>
                    </a:cubicBezTo>
                    <a:cubicBezTo>
                      <a:pt x="18568" y="7047"/>
                      <a:pt x="18569" y="7056"/>
                      <a:pt x="18565" y="7056"/>
                    </a:cubicBezTo>
                    <a:cubicBezTo>
                      <a:pt x="18556" y="7056"/>
                      <a:pt x="18528" y="7017"/>
                      <a:pt x="18512" y="7000"/>
                    </a:cubicBezTo>
                    <a:lnTo>
                      <a:pt x="18512" y="7000"/>
                    </a:lnTo>
                    <a:cubicBezTo>
                      <a:pt x="18561" y="7097"/>
                      <a:pt x="18585" y="7171"/>
                      <a:pt x="18609" y="7171"/>
                    </a:cubicBezTo>
                    <a:cubicBezTo>
                      <a:pt x="18561" y="7049"/>
                      <a:pt x="18634" y="7097"/>
                      <a:pt x="18658" y="7024"/>
                    </a:cubicBezTo>
                    <a:lnTo>
                      <a:pt x="18707" y="7171"/>
                    </a:lnTo>
                    <a:cubicBezTo>
                      <a:pt x="18731" y="7219"/>
                      <a:pt x="18756" y="7293"/>
                      <a:pt x="18756" y="7293"/>
                    </a:cubicBezTo>
                    <a:lnTo>
                      <a:pt x="18731" y="7293"/>
                    </a:lnTo>
                    <a:cubicBezTo>
                      <a:pt x="18829" y="7414"/>
                      <a:pt x="18902" y="7536"/>
                      <a:pt x="18951" y="7683"/>
                    </a:cubicBezTo>
                    <a:cubicBezTo>
                      <a:pt x="19122" y="8146"/>
                      <a:pt x="19243" y="8634"/>
                      <a:pt x="19365" y="9122"/>
                    </a:cubicBezTo>
                    <a:cubicBezTo>
                      <a:pt x="19341" y="9122"/>
                      <a:pt x="19317" y="9024"/>
                      <a:pt x="19268" y="8927"/>
                    </a:cubicBezTo>
                    <a:lnTo>
                      <a:pt x="19268" y="8927"/>
                    </a:lnTo>
                    <a:cubicBezTo>
                      <a:pt x="19292" y="9000"/>
                      <a:pt x="19317" y="9073"/>
                      <a:pt x="19317" y="9146"/>
                    </a:cubicBezTo>
                    <a:cubicBezTo>
                      <a:pt x="19317" y="9126"/>
                      <a:pt x="19319" y="9118"/>
                      <a:pt x="19322" y="9118"/>
                    </a:cubicBezTo>
                    <a:cubicBezTo>
                      <a:pt x="19336" y="9118"/>
                      <a:pt x="19374" y="9263"/>
                      <a:pt x="19386" y="9263"/>
                    </a:cubicBezTo>
                    <a:cubicBezTo>
                      <a:pt x="19388" y="9263"/>
                      <a:pt x="19390" y="9257"/>
                      <a:pt x="19390" y="9244"/>
                    </a:cubicBezTo>
                    <a:cubicBezTo>
                      <a:pt x="19536" y="9585"/>
                      <a:pt x="19536" y="10049"/>
                      <a:pt x="19658" y="10341"/>
                    </a:cubicBezTo>
                    <a:cubicBezTo>
                      <a:pt x="19683" y="10341"/>
                      <a:pt x="20024" y="10488"/>
                      <a:pt x="20390" y="10610"/>
                    </a:cubicBezTo>
                    <a:cubicBezTo>
                      <a:pt x="20715" y="10749"/>
                      <a:pt x="21039" y="10866"/>
                      <a:pt x="21112" y="10877"/>
                    </a:cubicBezTo>
                    <a:lnTo>
                      <a:pt x="21112" y="10877"/>
                    </a:lnTo>
                    <a:cubicBezTo>
                      <a:pt x="21109" y="10846"/>
                      <a:pt x="21104" y="10814"/>
                      <a:pt x="21097" y="10780"/>
                    </a:cubicBezTo>
                    <a:lnTo>
                      <a:pt x="21048" y="10780"/>
                    </a:lnTo>
                    <a:cubicBezTo>
                      <a:pt x="21000" y="10536"/>
                      <a:pt x="21073" y="10707"/>
                      <a:pt x="21048" y="10463"/>
                    </a:cubicBezTo>
                    <a:cubicBezTo>
                      <a:pt x="21097" y="10463"/>
                      <a:pt x="21122" y="10683"/>
                      <a:pt x="21146" y="10878"/>
                    </a:cubicBezTo>
                    <a:cubicBezTo>
                      <a:pt x="21146" y="10731"/>
                      <a:pt x="21146" y="10585"/>
                      <a:pt x="21097" y="10439"/>
                    </a:cubicBezTo>
                    <a:cubicBezTo>
                      <a:pt x="21097" y="10268"/>
                      <a:pt x="21146" y="10439"/>
                      <a:pt x="21122" y="10244"/>
                    </a:cubicBezTo>
                    <a:cubicBezTo>
                      <a:pt x="21073" y="10073"/>
                      <a:pt x="21048" y="9902"/>
                      <a:pt x="21048" y="9732"/>
                    </a:cubicBezTo>
                    <a:cubicBezTo>
                      <a:pt x="21000" y="9317"/>
                      <a:pt x="20853" y="9122"/>
                      <a:pt x="20804" y="8732"/>
                    </a:cubicBezTo>
                    <a:lnTo>
                      <a:pt x="20804" y="8732"/>
                    </a:lnTo>
                    <a:lnTo>
                      <a:pt x="20829" y="8780"/>
                    </a:lnTo>
                    <a:cubicBezTo>
                      <a:pt x="20829" y="8634"/>
                      <a:pt x="20731" y="8390"/>
                      <a:pt x="20682" y="8146"/>
                    </a:cubicBezTo>
                    <a:cubicBezTo>
                      <a:pt x="20682" y="8188"/>
                      <a:pt x="20682" y="8231"/>
                      <a:pt x="20673" y="8231"/>
                    </a:cubicBezTo>
                    <a:cubicBezTo>
                      <a:pt x="20666" y="8231"/>
                      <a:pt x="20654" y="8208"/>
                      <a:pt x="20634" y="8146"/>
                    </a:cubicBezTo>
                    <a:cubicBezTo>
                      <a:pt x="20585" y="7878"/>
                      <a:pt x="20512" y="7707"/>
                      <a:pt x="20463" y="7488"/>
                    </a:cubicBezTo>
                    <a:lnTo>
                      <a:pt x="20414" y="7414"/>
                    </a:lnTo>
                    <a:cubicBezTo>
                      <a:pt x="20390" y="7366"/>
                      <a:pt x="20365" y="7317"/>
                      <a:pt x="20365" y="7317"/>
                    </a:cubicBezTo>
                    <a:cubicBezTo>
                      <a:pt x="20048" y="6390"/>
                      <a:pt x="19609" y="5512"/>
                      <a:pt x="19073" y="4707"/>
                    </a:cubicBezTo>
                    <a:cubicBezTo>
                      <a:pt x="18756" y="4219"/>
                      <a:pt x="18390" y="3756"/>
                      <a:pt x="18000" y="3341"/>
                    </a:cubicBezTo>
                    <a:cubicBezTo>
                      <a:pt x="17707" y="3024"/>
                      <a:pt x="17414" y="2756"/>
                      <a:pt x="17122" y="2512"/>
                    </a:cubicBezTo>
                    <a:lnTo>
                      <a:pt x="17146" y="2512"/>
                    </a:lnTo>
                    <a:cubicBezTo>
                      <a:pt x="16780" y="2220"/>
                      <a:pt x="16414" y="1951"/>
                      <a:pt x="16024" y="1707"/>
                    </a:cubicBezTo>
                    <a:cubicBezTo>
                      <a:pt x="15536" y="1390"/>
                      <a:pt x="15048" y="1146"/>
                      <a:pt x="14512" y="927"/>
                    </a:cubicBezTo>
                    <a:cubicBezTo>
                      <a:pt x="13561" y="512"/>
                      <a:pt x="12561" y="268"/>
                      <a:pt x="11561" y="146"/>
                    </a:cubicBezTo>
                    <a:cubicBezTo>
                      <a:pt x="11292" y="73"/>
                      <a:pt x="11024" y="24"/>
                      <a:pt x="10756" y="0"/>
                    </a:cubicBezTo>
                    <a:close/>
                    <a:moveTo>
                      <a:pt x="21112" y="10877"/>
                    </a:moveTo>
                    <a:cubicBezTo>
                      <a:pt x="21122" y="10958"/>
                      <a:pt x="21122" y="11034"/>
                      <a:pt x="21122" y="11122"/>
                    </a:cubicBezTo>
                    <a:cubicBezTo>
                      <a:pt x="21122" y="11049"/>
                      <a:pt x="21122" y="10951"/>
                      <a:pt x="21122" y="10878"/>
                    </a:cubicBezTo>
                    <a:cubicBezTo>
                      <a:pt x="21119" y="10878"/>
                      <a:pt x="21116" y="10878"/>
                      <a:pt x="21112" y="108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260"/>
              <p:cNvSpPr/>
              <p:nvPr/>
            </p:nvSpPr>
            <p:spPr>
              <a:xfrm>
                <a:off x="338100" y="3028825"/>
                <a:ext cx="2475" cy="6725"/>
              </a:xfrm>
              <a:custGeom>
                <a:avLst/>
                <a:gdLst/>
                <a:ahLst/>
                <a:cxnLst/>
                <a:rect l="l" t="t" r="r" b="b"/>
                <a:pathLst>
                  <a:path w="99" h="269" extrusionOk="0">
                    <a:moveTo>
                      <a:pt x="98" y="0"/>
                    </a:moveTo>
                    <a:cubicBezTo>
                      <a:pt x="50" y="74"/>
                      <a:pt x="1" y="171"/>
                      <a:pt x="1" y="269"/>
                    </a:cubicBezTo>
                    <a:cubicBezTo>
                      <a:pt x="50" y="196"/>
                      <a:pt x="74" y="98"/>
                      <a:pt x="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260"/>
              <p:cNvSpPr/>
              <p:nvPr/>
            </p:nvSpPr>
            <p:spPr>
              <a:xfrm>
                <a:off x="340550" y="3028825"/>
                <a:ext cx="25" cy="25"/>
              </a:xfrm>
              <a:custGeom>
                <a:avLst/>
                <a:gdLst/>
                <a:ahLst/>
                <a:cxnLst/>
                <a:rect l="l" t="t" r="r" b="b"/>
                <a:pathLst>
                  <a:path w="1" h="1" extrusionOk="0">
                    <a:moveTo>
                      <a:pt x="0" y="0"/>
                    </a:moveTo>
                    <a:lnTo>
                      <a:pt x="0" y="0"/>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260"/>
              <p:cNvSpPr/>
              <p:nvPr/>
            </p:nvSpPr>
            <p:spPr>
              <a:xfrm>
                <a:off x="302750" y="2832500"/>
                <a:ext cx="398800" cy="207325"/>
              </a:xfrm>
              <a:custGeom>
                <a:avLst/>
                <a:gdLst/>
                <a:ahLst/>
                <a:cxnLst/>
                <a:rect l="l" t="t" r="r" b="b"/>
                <a:pathLst>
                  <a:path w="15952" h="8293" extrusionOk="0">
                    <a:moveTo>
                      <a:pt x="8594" y="1702"/>
                    </a:moveTo>
                    <a:cubicBezTo>
                      <a:pt x="8599" y="1705"/>
                      <a:pt x="8605" y="1707"/>
                      <a:pt x="8610" y="1707"/>
                    </a:cubicBezTo>
                    <a:cubicBezTo>
                      <a:pt x="8604" y="1705"/>
                      <a:pt x="8599" y="1704"/>
                      <a:pt x="8594" y="1702"/>
                    </a:cubicBezTo>
                    <a:close/>
                    <a:moveTo>
                      <a:pt x="4624" y="2600"/>
                    </a:moveTo>
                    <a:cubicBezTo>
                      <a:pt x="4619" y="2604"/>
                      <a:pt x="4614" y="2607"/>
                      <a:pt x="4610" y="2610"/>
                    </a:cubicBezTo>
                    <a:cubicBezTo>
                      <a:pt x="4616" y="2607"/>
                      <a:pt x="4621" y="2603"/>
                      <a:pt x="4624" y="2600"/>
                    </a:cubicBezTo>
                    <a:close/>
                    <a:moveTo>
                      <a:pt x="11683" y="2951"/>
                    </a:moveTo>
                    <a:cubicBezTo>
                      <a:pt x="11683" y="2954"/>
                      <a:pt x="11685" y="2956"/>
                      <a:pt x="11690" y="2956"/>
                    </a:cubicBezTo>
                    <a:lnTo>
                      <a:pt x="11690" y="2956"/>
                    </a:lnTo>
                    <a:cubicBezTo>
                      <a:pt x="11687" y="2954"/>
                      <a:pt x="11685" y="2953"/>
                      <a:pt x="11683" y="2951"/>
                    </a:cubicBezTo>
                    <a:close/>
                    <a:moveTo>
                      <a:pt x="1415" y="3829"/>
                    </a:moveTo>
                    <a:lnTo>
                      <a:pt x="1391" y="3878"/>
                    </a:lnTo>
                    <a:lnTo>
                      <a:pt x="1391" y="3878"/>
                    </a:lnTo>
                    <a:cubicBezTo>
                      <a:pt x="1398" y="3862"/>
                      <a:pt x="1406" y="3847"/>
                      <a:pt x="1414" y="3831"/>
                    </a:cubicBezTo>
                    <a:lnTo>
                      <a:pt x="1414" y="3831"/>
                    </a:lnTo>
                    <a:cubicBezTo>
                      <a:pt x="1414" y="3830"/>
                      <a:pt x="1415" y="3830"/>
                      <a:pt x="1415" y="3829"/>
                    </a:cubicBezTo>
                    <a:close/>
                    <a:moveTo>
                      <a:pt x="2596" y="5025"/>
                    </a:moveTo>
                    <a:cubicBezTo>
                      <a:pt x="2595" y="5026"/>
                      <a:pt x="2595" y="5027"/>
                      <a:pt x="2594" y="5028"/>
                    </a:cubicBezTo>
                    <a:lnTo>
                      <a:pt x="2594" y="5028"/>
                    </a:lnTo>
                    <a:cubicBezTo>
                      <a:pt x="2596" y="5026"/>
                      <a:pt x="2597" y="5025"/>
                      <a:pt x="2596" y="5025"/>
                    </a:cubicBezTo>
                    <a:close/>
                    <a:moveTo>
                      <a:pt x="2594" y="5028"/>
                    </a:moveTo>
                    <a:cubicBezTo>
                      <a:pt x="2591" y="5031"/>
                      <a:pt x="2586" y="5037"/>
                      <a:pt x="2586" y="5049"/>
                    </a:cubicBezTo>
                    <a:cubicBezTo>
                      <a:pt x="2588" y="5042"/>
                      <a:pt x="2591" y="5035"/>
                      <a:pt x="2594" y="5028"/>
                    </a:cubicBezTo>
                    <a:close/>
                    <a:moveTo>
                      <a:pt x="1505" y="7629"/>
                    </a:moveTo>
                    <a:cubicBezTo>
                      <a:pt x="1507" y="7629"/>
                      <a:pt x="1509" y="7631"/>
                      <a:pt x="1512" y="7634"/>
                    </a:cubicBezTo>
                    <a:lnTo>
                      <a:pt x="1499" y="7728"/>
                    </a:lnTo>
                    <a:lnTo>
                      <a:pt x="1499" y="7728"/>
                    </a:lnTo>
                    <a:cubicBezTo>
                      <a:pt x="1502" y="7664"/>
                      <a:pt x="1497" y="7629"/>
                      <a:pt x="1505" y="7629"/>
                    </a:cubicBezTo>
                    <a:close/>
                    <a:moveTo>
                      <a:pt x="8000" y="0"/>
                    </a:moveTo>
                    <a:cubicBezTo>
                      <a:pt x="8098" y="0"/>
                      <a:pt x="8049" y="24"/>
                      <a:pt x="7976" y="24"/>
                    </a:cubicBezTo>
                    <a:cubicBezTo>
                      <a:pt x="7878" y="16"/>
                      <a:pt x="7813" y="14"/>
                      <a:pt x="7770" y="14"/>
                    </a:cubicBezTo>
                    <a:cubicBezTo>
                      <a:pt x="7683" y="14"/>
                      <a:pt x="7683" y="24"/>
                      <a:pt x="7683" y="24"/>
                    </a:cubicBezTo>
                    <a:cubicBezTo>
                      <a:pt x="7683" y="24"/>
                      <a:pt x="7659" y="49"/>
                      <a:pt x="7366" y="73"/>
                    </a:cubicBezTo>
                    <a:cubicBezTo>
                      <a:pt x="7195" y="73"/>
                      <a:pt x="6927" y="98"/>
                      <a:pt x="6586" y="146"/>
                    </a:cubicBezTo>
                    <a:cubicBezTo>
                      <a:pt x="6415" y="171"/>
                      <a:pt x="6220" y="220"/>
                      <a:pt x="6025" y="244"/>
                    </a:cubicBezTo>
                    <a:lnTo>
                      <a:pt x="5439" y="415"/>
                    </a:lnTo>
                    <a:lnTo>
                      <a:pt x="4903" y="634"/>
                    </a:lnTo>
                    <a:cubicBezTo>
                      <a:pt x="4708" y="707"/>
                      <a:pt x="4561" y="780"/>
                      <a:pt x="4415" y="854"/>
                    </a:cubicBezTo>
                    <a:cubicBezTo>
                      <a:pt x="4269" y="927"/>
                      <a:pt x="4147" y="1000"/>
                      <a:pt x="4025" y="1073"/>
                    </a:cubicBezTo>
                    <a:lnTo>
                      <a:pt x="3756" y="1244"/>
                    </a:lnTo>
                    <a:cubicBezTo>
                      <a:pt x="3515" y="1485"/>
                      <a:pt x="3178" y="1679"/>
                      <a:pt x="2982" y="1920"/>
                    </a:cubicBezTo>
                    <a:lnTo>
                      <a:pt x="2982" y="1920"/>
                    </a:lnTo>
                    <a:cubicBezTo>
                      <a:pt x="2672" y="2207"/>
                      <a:pt x="2385" y="2494"/>
                      <a:pt x="2122" y="2805"/>
                    </a:cubicBezTo>
                    <a:cubicBezTo>
                      <a:pt x="2049" y="2927"/>
                      <a:pt x="1951" y="3024"/>
                      <a:pt x="1878" y="3122"/>
                    </a:cubicBezTo>
                    <a:cubicBezTo>
                      <a:pt x="1781" y="3244"/>
                      <a:pt x="1708" y="3341"/>
                      <a:pt x="1659" y="3439"/>
                    </a:cubicBezTo>
                    <a:cubicBezTo>
                      <a:pt x="1550" y="3570"/>
                      <a:pt x="1480" y="3700"/>
                      <a:pt x="1414" y="3831"/>
                    </a:cubicBezTo>
                    <a:lnTo>
                      <a:pt x="1414" y="3831"/>
                    </a:lnTo>
                    <a:cubicBezTo>
                      <a:pt x="1268" y="4146"/>
                      <a:pt x="1244" y="4073"/>
                      <a:pt x="1098" y="4293"/>
                    </a:cubicBezTo>
                    <a:cubicBezTo>
                      <a:pt x="1171" y="4293"/>
                      <a:pt x="1073" y="4561"/>
                      <a:pt x="1049" y="4658"/>
                    </a:cubicBezTo>
                    <a:cubicBezTo>
                      <a:pt x="976" y="4805"/>
                      <a:pt x="878" y="5146"/>
                      <a:pt x="781" y="5390"/>
                    </a:cubicBezTo>
                    <a:lnTo>
                      <a:pt x="756" y="5390"/>
                    </a:lnTo>
                    <a:cubicBezTo>
                      <a:pt x="708" y="5585"/>
                      <a:pt x="561" y="6000"/>
                      <a:pt x="512" y="6122"/>
                    </a:cubicBezTo>
                    <a:cubicBezTo>
                      <a:pt x="464" y="6268"/>
                      <a:pt x="366" y="6512"/>
                      <a:pt x="293" y="6732"/>
                    </a:cubicBezTo>
                    <a:cubicBezTo>
                      <a:pt x="220" y="6975"/>
                      <a:pt x="171" y="7219"/>
                      <a:pt x="147" y="7463"/>
                    </a:cubicBezTo>
                    <a:lnTo>
                      <a:pt x="0" y="7780"/>
                    </a:lnTo>
                    <a:lnTo>
                      <a:pt x="0" y="7829"/>
                    </a:lnTo>
                    <a:cubicBezTo>
                      <a:pt x="171" y="7951"/>
                      <a:pt x="366" y="8024"/>
                      <a:pt x="586" y="8073"/>
                    </a:cubicBezTo>
                    <a:cubicBezTo>
                      <a:pt x="706" y="8113"/>
                      <a:pt x="843" y="8141"/>
                      <a:pt x="975" y="8141"/>
                    </a:cubicBezTo>
                    <a:cubicBezTo>
                      <a:pt x="1163" y="8141"/>
                      <a:pt x="1339" y="8084"/>
                      <a:pt x="1439" y="7927"/>
                    </a:cubicBezTo>
                    <a:lnTo>
                      <a:pt x="1464" y="7927"/>
                    </a:lnTo>
                    <a:lnTo>
                      <a:pt x="1488" y="7829"/>
                    </a:lnTo>
                    <a:cubicBezTo>
                      <a:pt x="1492" y="7808"/>
                      <a:pt x="1494" y="7788"/>
                      <a:pt x="1496" y="7770"/>
                    </a:cubicBezTo>
                    <a:lnTo>
                      <a:pt x="1496" y="7770"/>
                    </a:lnTo>
                    <a:cubicBezTo>
                      <a:pt x="1500" y="7753"/>
                      <a:pt x="1504" y="7746"/>
                      <a:pt x="1507" y="7746"/>
                    </a:cubicBezTo>
                    <a:cubicBezTo>
                      <a:pt x="1516" y="7746"/>
                      <a:pt x="1521" y="7798"/>
                      <a:pt x="1537" y="7829"/>
                    </a:cubicBezTo>
                    <a:cubicBezTo>
                      <a:pt x="1537" y="7780"/>
                      <a:pt x="1561" y="7732"/>
                      <a:pt x="1586" y="7683"/>
                    </a:cubicBezTo>
                    <a:cubicBezTo>
                      <a:pt x="1586" y="7678"/>
                      <a:pt x="1585" y="7676"/>
                      <a:pt x="1583" y="7676"/>
                    </a:cubicBezTo>
                    <a:cubicBezTo>
                      <a:pt x="1576" y="7676"/>
                      <a:pt x="1557" y="7712"/>
                      <a:pt x="1537" y="7732"/>
                    </a:cubicBezTo>
                    <a:cubicBezTo>
                      <a:pt x="1537" y="7634"/>
                      <a:pt x="1537" y="7536"/>
                      <a:pt x="1561" y="7463"/>
                    </a:cubicBezTo>
                    <a:cubicBezTo>
                      <a:pt x="1610" y="7341"/>
                      <a:pt x="1634" y="7463"/>
                      <a:pt x="1659" y="7317"/>
                    </a:cubicBezTo>
                    <a:cubicBezTo>
                      <a:pt x="1878" y="6512"/>
                      <a:pt x="2195" y="5756"/>
                      <a:pt x="2586" y="5024"/>
                    </a:cubicBezTo>
                    <a:cubicBezTo>
                      <a:pt x="2591" y="5024"/>
                      <a:pt x="2594" y="5024"/>
                      <a:pt x="2596" y="5025"/>
                    </a:cubicBezTo>
                    <a:lnTo>
                      <a:pt x="2596" y="5025"/>
                    </a:lnTo>
                    <a:cubicBezTo>
                      <a:pt x="2644" y="4914"/>
                      <a:pt x="2711" y="4824"/>
                      <a:pt x="2756" y="4756"/>
                    </a:cubicBezTo>
                    <a:cubicBezTo>
                      <a:pt x="2805" y="4658"/>
                      <a:pt x="2854" y="4536"/>
                      <a:pt x="2927" y="4439"/>
                    </a:cubicBezTo>
                    <a:cubicBezTo>
                      <a:pt x="2951" y="4415"/>
                      <a:pt x="2976" y="4390"/>
                      <a:pt x="3025" y="4390"/>
                    </a:cubicBezTo>
                    <a:cubicBezTo>
                      <a:pt x="3025" y="4341"/>
                      <a:pt x="3073" y="4268"/>
                      <a:pt x="3098" y="4219"/>
                    </a:cubicBezTo>
                    <a:lnTo>
                      <a:pt x="3220" y="4073"/>
                    </a:lnTo>
                    <a:cubicBezTo>
                      <a:pt x="3244" y="4000"/>
                      <a:pt x="3293" y="3951"/>
                      <a:pt x="3342" y="3878"/>
                    </a:cubicBezTo>
                    <a:cubicBezTo>
                      <a:pt x="3439" y="3756"/>
                      <a:pt x="3537" y="3658"/>
                      <a:pt x="3634" y="3537"/>
                    </a:cubicBezTo>
                    <a:cubicBezTo>
                      <a:pt x="3683" y="3463"/>
                      <a:pt x="3756" y="3415"/>
                      <a:pt x="3756" y="3390"/>
                    </a:cubicBezTo>
                    <a:lnTo>
                      <a:pt x="3732" y="3341"/>
                    </a:lnTo>
                    <a:cubicBezTo>
                      <a:pt x="3805" y="3256"/>
                      <a:pt x="3823" y="3256"/>
                      <a:pt x="3845" y="3256"/>
                    </a:cubicBezTo>
                    <a:cubicBezTo>
                      <a:pt x="3866" y="3256"/>
                      <a:pt x="3890" y="3256"/>
                      <a:pt x="3976" y="3171"/>
                    </a:cubicBezTo>
                    <a:cubicBezTo>
                      <a:pt x="3976" y="3049"/>
                      <a:pt x="4244" y="2927"/>
                      <a:pt x="4269" y="2854"/>
                    </a:cubicBezTo>
                    <a:cubicBezTo>
                      <a:pt x="4269" y="2854"/>
                      <a:pt x="4331" y="2822"/>
                      <a:pt x="4356" y="2822"/>
                    </a:cubicBezTo>
                    <a:cubicBezTo>
                      <a:pt x="4362" y="2822"/>
                      <a:pt x="4366" y="2824"/>
                      <a:pt x="4366" y="2829"/>
                    </a:cubicBezTo>
                    <a:cubicBezTo>
                      <a:pt x="4366" y="2756"/>
                      <a:pt x="4464" y="2732"/>
                      <a:pt x="4488" y="2683"/>
                    </a:cubicBezTo>
                    <a:cubicBezTo>
                      <a:pt x="4504" y="2667"/>
                      <a:pt x="4507" y="2661"/>
                      <a:pt x="4503" y="2661"/>
                    </a:cubicBezTo>
                    <a:cubicBezTo>
                      <a:pt x="4496" y="2661"/>
                      <a:pt x="4464" y="2683"/>
                      <a:pt x="4464" y="2683"/>
                    </a:cubicBezTo>
                    <a:lnTo>
                      <a:pt x="4561" y="2585"/>
                    </a:lnTo>
                    <a:cubicBezTo>
                      <a:pt x="4575" y="2578"/>
                      <a:pt x="4590" y="2575"/>
                      <a:pt x="4602" y="2575"/>
                    </a:cubicBezTo>
                    <a:cubicBezTo>
                      <a:pt x="4625" y="2575"/>
                      <a:pt x="4639" y="2587"/>
                      <a:pt x="4624" y="2600"/>
                    </a:cubicBezTo>
                    <a:lnTo>
                      <a:pt x="4624" y="2600"/>
                    </a:lnTo>
                    <a:cubicBezTo>
                      <a:pt x="4704" y="2549"/>
                      <a:pt x="4866" y="2456"/>
                      <a:pt x="5049" y="2341"/>
                    </a:cubicBezTo>
                    <a:cubicBezTo>
                      <a:pt x="5293" y="2219"/>
                      <a:pt x="5537" y="2098"/>
                      <a:pt x="5805" y="2000"/>
                    </a:cubicBezTo>
                    <a:cubicBezTo>
                      <a:pt x="5878" y="1976"/>
                      <a:pt x="5927" y="1951"/>
                      <a:pt x="6000" y="1927"/>
                    </a:cubicBezTo>
                    <a:lnTo>
                      <a:pt x="6195" y="1878"/>
                    </a:lnTo>
                    <a:cubicBezTo>
                      <a:pt x="6317" y="1829"/>
                      <a:pt x="6464" y="1805"/>
                      <a:pt x="6586" y="1780"/>
                    </a:cubicBezTo>
                    <a:lnTo>
                      <a:pt x="6756" y="1756"/>
                    </a:lnTo>
                    <a:lnTo>
                      <a:pt x="6903" y="1732"/>
                    </a:lnTo>
                    <a:cubicBezTo>
                      <a:pt x="7000" y="1732"/>
                      <a:pt x="7073" y="1707"/>
                      <a:pt x="7122" y="1707"/>
                    </a:cubicBezTo>
                    <a:cubicBezTo>
                      <a:pt x="7098" y="1683"/>
                      <a:pt x="7049" y="1683"/>
                      <a:pt x="7000" y="1683"/>
                    </a:cubicBezTo>
                    <a:cubicBezTo>
                      <a:pt x="6951" y="1683"/>
                      <a:pt x="6903" y="1683"/>
                      <a:pt x="6878" y="1659"/>
                    </a:cubicBezTo>
                    <a:cubicBezTo>
                      <a:pt x="6939" y="1634"/>
                      <a:pt x="6982" y="1634"/>
                      <a:pt x="7015" y="1634"/>
                    </a:cubicBezTo>
                    <a:cubicBezTo>
                      <a:pt x="7049" y="1634"/>
                      <a:pt x="7073" y="1634"/>
                      <a:pt x="7098" y="1610"/>
                    </a:cubicBezTo>
                    <a:cubicBezTo>
                      <a:pt x="7122" y="1646"/>
                      <a:pt x="7183" y="1646"/>
                      <a:pt x="7250" y="1646"/>
                    </a:cubicBezTo>
                    <a:cubicBezTo>
                      <a:pt x="7317" y="1646"/>
                      <a:pt x="7390" y="1646"/>
                      <a:pt x="7439" y="1683"/>
                    </a:cubicBezTo>
                    <a:lnTo>
                      <a:pt x="7464" y="1659"/>
                    </a:lnTo>
                    <a:lnTo>
                      <a:pt x="7537" y="1683"/>
                    </a:lnTo>
                    <a:cubicBezTo>
                      <a:pt x="7634" y="1659"/>
                      <a:pt x="7732" y="1659"/>
                      <a:pt x="7829" y="1659"/>
                    </a:cubicBezTo>
                    <a:cubicBezTo>
                      <a:pt x="7903" y="1659"/>
                      <a:pt x="8000" y="1683"/>
                      <a:pt x="8098" y="1683"/>
                    </a:cubicBezTo>
                    <a:lnTo>
                      <a:pt x="8390" y="1683"/>
                    </a:lnTo>
                    <a:cubicBezTo>
                      <a:pt x="8458" y="1683"/>
                      <a:pt x="8526" y="1683"/>
                      <a:pt x="8594" y="1702"/>
                    </a:cubicBezTo>
                    <a:lnTo>
                      <a:pt x="8594" y="1702"/>
                    </a:lnTo>
                    <a:cubicBezTo>
                      <a:pt x="8571" y="1690"/>
                      <a:pt x="8551" y="1659"/>
                      <a:pt x="8610" y="1659"/>
                    </a:cubicBezTo>
                    <a:cubicBezTo>
                      <a:pt x="8610" y="1683"/>
                      <a:pt x="8659" y="1683"/>
                      <a:pt x="8707" y="1683"/>
                    </a:cubicBezTo>
                    <a:cubicBezTo>
                      <a:pt x="8756" y="1683"/>
                      <a:pt x="8805" y="1683"/>
                      <a:pt x="8829" y="1707"/>
                    </a:cubicBezTo>
                    <a:cubicBezTo>
                      <a:pt x="8878" y="1707"/>
                      <a:pt x="8981" y="1740"/>
                      <a:pt x="9030" y="1740"/>
                    </a:cubicBezTo>
                    <a:cubicBezTo>
                      <a:pt x="9053" y="1740"/>
                      <a:pt x="9064" y="1733"/>
                      <a:pt x="9052" y="1712"/>
                    </a:cubicBezTo>
                    <a:lnTo>
                      <a:pt x="9052" y="1712"/>
                    </a:lnTo>
                    <a:cubicBezTo>
                      <a:pt x="9086" y="1759"/>
                      <a:pt x="9264" y="1805"/>
                      <a:pt x="9146" y="1805"/>
                    </a:cubicBezTo>
                    <a:cubicBezTo>
                      <a:pt x="9195" y="1829"/>
                      <a:pt x="9244" y="1854"/>
                      <a:pt x="9317" y="1854"/>
                    </a:cubicBezTo>
                    <a:lnTo>
                      <a:pt x="9244" y="1805"/>
                    </a:lnTo>
                    <a:lnTo>
                      <a:pt x="9244" y="1805"/>
                    </a:lnTo>
                    <a:cubicBezTo>
                      <a:pt x="9439" y="1854"/>
                      <a:pt x="9537" y="1951"/>
                      <a:pt x="9707" y="1951"/>
                    </a:cubicBezTo>
                    <a:lnTo>
                      <a:pt x="9634" y="1902"/>
                    </a:lnTo>
                    <a:lnTo>
                      <a:pt x="9634" y="1902"/>
                    </a:lnTo>
                    <a:cubicBezTo>
                      <a:pt x="9756" y="1927"/>
                      <a:pt x="9854" y="1976"/>
                      <a:pt x="9903" y="2049"/>
                    </a:cubicBezTo>
                    <a:lnTo>
                      <a:pt x="9756" y="2024"/>
                    </a:lnTo>
                    <a:lnTo>
                      <a:pt x="9756" y="2024"/>
                    </a:lnTo>
                    <a:lnTo>
                      <a:pt x="10024" y="2122"/>
                    </a:lnTo>
                    <a:cubicBezTo>
                      <a:pt x="10098" y="2146"/>
                      <a:pt x="10171" y="2171"/>
                      <a:pt x="10268" y="2195"/>
                    </a:cubicBezTo>
                    <a:lnTo>
                      <a:pt x="10195" y="2171"/>
                    </a:lnTo>
                    <a:lnTo>
                      <a:pt x="10195" y="2171"/>
                    </a:lnTo>
                    <a:cubicBezTo>
                      <a:pt x="10488" y="2244"/>
                      <a:pt x="10732" y="2366"/>
                      <a:pt x="11000" y="2488"/>
                    </a:cubicBezTo>
                    <a:cubicBezTo>
                      <a:pt x="11317" y="2683"/>
                      <a:pt x="11634" y="2878"/>
                      <a:pt x="11732" y="2927"/>
                    </a:cubicBezTo>
                    <a:lnTo>
                      <a:pt x="11683" y="2829"/>
                    </a:lnTo>
                    <a:lnTo>
                      <a:pt x="11854" y="2902"/>
                    </a:lnTo>
                    <a:cubicBezTo>
                      <a:pt x="11833" y="2902"/>
                      <a:pt x="11722" y="2956"/>
                      <a:pt x="11691" y="2956"/>
                    </a:cubicBezTo>
                    <a:cubicBezTo>
                      <a:pt x="11691" y="2956"/>
                      <a:pt x="11690" y="2956"/>
                      <a:pt x="11690" y="2956"/>
                    </a:cubicBezTo>
                    <a:lnTo>
                      <a:pt x="11690" y="2956"/>
                    </a:lnTo>
                    <a:cubicBezTo>
                      <a:pt x="12077" y="3248"/>
                      <a:pt x="12416" y="3587"/>
                      <a:pt x="12732" y="3951"/>
                    </a:cubicBezTo>
                    <a:cubicBezTo>
                      <a:pt x="13049" y="4341"/>
                      <a:pt x="13317" y="4756"/>
                      <a:pt x="13537" y="5171"/>
                    </a:cubicBezTo>
                    <a:cubicBezTo>
                      <a:pt x="13561" y="5244"/>
                      <a:pt x="13549" y="5262"/>
                      <a:pt x="13531" y="5262"/>
                    </a:cubicBezTo>
                    <a:cubicBezTo>
                      <a:pt x="13512" y="5262"/>
                      <a:pt x="13488" y="5244"/>
                      <a:pt x="13488" y="5244"/>
                    </a:cubicBezTo>
                    <a:lnTo>
                      <a:pt x="13488" y="5244"/>
                    </a:lnTo>
                    <a:cubicBezTo>
                      <a:pt x="13561" y="5390"/>
                      <a:pt x="13561" y="5293"/>
                      <a:pt x="13610" y="5439"/>
                    </a:cubicBezTo>
                    <a:cubicBezTo>
                      <a:pt x="13610" y="5447"/>
                      <a:pt x="13607" y="5450"/>
                      <a:pt x="13603" y="5450"/>
                    </a:cubicBezTo>
                    <a:cubicBezTo>
                      <a:pt x="13594" y="5450"/>
                      <a:pt x="13577" y="5439"/>
                      <a:pt x="13561" y="5439"/>
                    </a:cubicBezTo>
                    <a:cubicBezTo>
                      <a:pt x="13610" y="5488"/>
                      <a:pt x="13610" y="5561"/>
                      <a:pt x="13634" y="5561"/>
                    </a:cubicBezTo>
                    <a:cubicBezTo>
                      <a:pt x="13610" y="5463"/>
                      <a:pt x="13683" y="5488"/>
                      <a:pt x="13707" y="5439"/>
                    </a:cubicBezTo>
                    <a:lnTo>
                      <a:pt x="13732" y="5512"/>
                    </a:lnTo>
                    <a:cubicBezTo>
                      <a:pt x="13756" y="5561"/>
                      <a:pt x="13781" y="5610"/>
                      <a:pt x="13781" y="5610"/>
                    </a:cubicBezTo>
                    <a:lnTo>
                      <a:pt x="13732" y="5610"/>
                    </a:lnTo>
                    <a:cubicBezTo>
                      <a:pt x="13756" y="5658"/>
                      <a:pt x="13878" y="5683"/>
                      <a:pt x="13927" y="5878"/>
                    </a:cubicBezTo>
                    <a:cubicBezTo>
                      <a:pt x="14049" y="6195"/>
                      <a:pt x="14146" y="6536"/>
                      <a:pt x="14244" y="6878"/>
                    </a:cubicBezTo>
                    <a:cubicBezTo>
                      <a:pt x="14220" y="6878"/>
                      <a:pt x="14195" y="6805"/>
                      <a:pt x="14171" y="6756"/>
                    </a:cubicBezTo>
                    <a:lnTo>
                      <a:pt x="14171" y="6756"/>
                    </a:lnTo>
                    <a:cubicBezTo>
                      <a:pt x="14171" y="6805"/>
                      <a:pt x="14195" y="6854"/>
                      <a:pt x="14195" y="6902"/>
                    </a:cubicBezTo>
                    <a:cubicBezTo>
                      <a:pt x="14195" y="6886"/>
                      <a:pt x="14197" y="6879"/>
                      <a:pt x="14199" y="6879"/>
                    </a:cubicBezTo>
                    <a:cubicBezTo>
                      <a:pt x="14209" y="6879"/>
                      <a:pt x="14234" y="6989"/>
                      <a:pt x="14242" y="6989"/>
                    </a:cubicBezTo>
                    <a:cubicBezTo>
                      <a:pt x="14243" y="6989"/>
                      <a:pt x="14244" y="6985"/>
                      <a:pt x="14244" y="6975"/>
                    </a:cubicBezTo>
                    <a:cubicBezTo>
                      <a:pt x="14341" y="7219"/>
                      <a:pt x="14415" y="7488"/>
                      <a:pt x="14463" y="7756"/>
                    </a:cubicBezTo>
                    <a:cubicBezTo>
                      <a:pt x="14488" y="7756"/>
                      <a:pt x="14854" y="7829"/>
                      <a:pt x="15171" y="7902"/>
                    </a:cubicBezTo>
                    <a:cubicBezTo>
                      <a:pt x="15512" y="8000"/>
                      <a:pt x="15854" y="8097"/>
                      <a:pt x="15902" y="8097"/>
                    </a:cubicBezTo>
                    <a:cubicBezTo>
                      <a:pt x="15902" y="8171"/>
                      <a:pt x="15902" y="8219"/>
                      <a:pt x="15902" y="8292"/>
                    </a:cubicBezTo>
                    <a:cubicBezTo>
                      <a:pt x="15927" y="8195"/>
                      <a:pt x="15927" y="8122"/>
                      <a:pt x="15902" y="8024"/>
                    </a:cubicBezTo>
                    <a:lnTo>
                      <a:pt x="15854" y="8024"/>
                    </a:lnTo>
                    <a:cubicBezTo>
                      <a:pt x="15805" y="7829"/>
                      <a:pt x="15878" y="7975"/>
                      <a:pt x="15854" y="7780"/>
                    </a:cubicBezTo>
                    <a:cubicBezTo>
                      <a:pt x="15878" y="7780"/>
                      <a:pt x="15902" y="7951"/>
                      <a:pt x="15927" y="8097"/>
                    </a:cubicBezTo>
                    <a:cubicBezTo>
                      <a:pt x="15927" y="7951"/>
                      <a:pt x="15927" y="7805"/>
                      <a:pt x="15902" y="7756"/>
                    </a:cubicBezTo>
                    <a:cubicBezTo>
                      <a:pt x="15902" y="7634"/>
                      <a:pt x="15951" y="7756"/>
                      <a:pt x="15927" y="7610"/>
                    </a:cubicBezTo>
                    <a:cubicBezTo>
                      <a:pt x="15878" y="7488"/>
                      <a:pt x="15854" y="7366"/>
                      <a:pt x="15854" y="7219"/>
                    </a:cubicBezTo>
                    <a:cubicBezTo>
                      <a:pt x="15829" y="6927"/>
                      <a:pt x="15707" y="6780"/>
                      <a:pt x="15659" y="6488"/>
                    </a:cubicBezTo>
                    <a:lnTo>
                      <a:pt x="15659" y="6488"/>
                    </a:lnTo>
                    <a:lnTo>
                      <a:pt x="15683" y="6512"/>
                    </a:lnTo>
                    <a:cubicBezTo>
                      <a:pt x="15683" y="6414"/>
                      <a:pt x="15610" y="6195"/>
                      <a:pt x="15561" y="6049"/>
                    </a:cubicBezTo>
                    <a:cubicBezTo>
                      <a:pt x="15561" y="6077"/>
                      <a:pt x="15561" y="6105"/>
                      <a:pt x="15556" y="6105"/>
                    </a:cubicBezTo>
                    <a:cubicBezTo>
                      <a:pt x="15553" y="6105"/>
                      <a:pt x="15547" y="6090"/>
                      <a:pt x="15537" y="6049"/>
                    </a:cubicBezTo>
                    <a:cubicBezTo>
                      <a:pt x="15512" y="5951"/>
                      <a:pt x="15488" y="5854"/>
                      <a:pt x="15463" y="5780"/>
                    </a:cubicBezTo>
                    <a:cubicBezTo>
                      <a:pt x="15439" y="5707"/>
                      <a:pt x="15415" y="5634"/>
                      <a:pt x="15390" y="5536"/>
                    </a:cubicBezTo>
                    <a:lnTo>
                      <a:pt x="15317" y="5415"/>
                    </a:lnTo>
                    <a:cubicBezTo>
                      <a:pt x="15024" y="4732"/>
                      <a:pt x="14683" y="4097"/>
                      <a:pt x="14244" y="3512"/>
                    </a:cubicBezTo>
                    <a:cubicBezTo>
                      <a:pt x="13805" y="2927"/>
                      <a:pt x="13317" y="2390"/>
                      <a:pt x="12756" y="1927"/>
                    </a:cubicBezTo>
                    <a:lnTo>
                      <a:pt x="12781" y="1927"/>
                    </a:lnTo>
                    <a:cubicBezTo>
                      <a:pt x="12195" y="1415"/>
                      <a:pt x="11537" y="1024"/>
                      <a:pt x="10829" y="707"/>
                    </a:cubicBezTo>
                    <a:cubicBezTo>
                      <a:pt x="10122" y="366"/>
                      <a:pt x="9366" y="171"/>
                      <a:pt x="8610" y="98"/>
                    </a:cubicBezTo>
                    <a:cubicBezTo>
                      <a:pt x="8415" y="24"/>
                      <a:pt x="8195" y="0"/>
                      <a:pt x="80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7" name="Google Shape;1307;p260"/>
            <p:cNvSpPr/>
            <p:nvPr/>
          </p:nvSpPr>
          <p:spPr>
            <a:xfrm>
              <a:off x="400925" y="3037350"/>
              <a:ext cx="2450" cy="3700"/>
            </a:xfrm>
            <a:custGeom>
              <a:avLst/>
              <a:gdLst/>
              <a:ahLst/>
              <a:cxnLst/>
              <a:rect l="l" t="t" r="r" b="b"/>
              <a:pathLst>
                <a:path w="98" h="148" extrusionOk="0">
                  <a:moveTo>
                    <a:pt x="98" y="1"/>
                  </a:moveTo>
                  <a:lnTo>
                    <a:pt x="98" y="1"/>
                  </a:lnTo>
                  <a:cubicBezTo>
                    <a:pt x="49" y="25"/>
                    <a:pt x="0" y="74"/>
                    <a:pt x="0" y="147"/>
                  </a:cubicBezTo>
                  <a:cubicBezTo>
                    <a:pt x="49" y="98"/>
                    <a:pt x="73" y="50"/>
                    <a:pt x="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260"/>
            <p:cNvSpPr/>
            <p:nvPr/>
          </p:nvSpPr>
          <p:spPr>
            <a:xfrm>
              <a:off x="403350" y="3037350"/>
              <a:ext cx="25" cy="25"/>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260"/>
            <p:cNvSpPr/>
            <p:nvPr/>
          </p:nvSpPr>
          <p:spPr>
            <a:xfrm>
              <a:off x="365550" y="2914800"/>
              <a:ext cx="267700" cy="124800"/>
            </a:xfrm>
            <a:custGeom>
              <a:avLst/>
              <a:gdLst/>
              <a:ahLst/>
              <a:cxnLst/>
              <a:rect l="l" t="t" r="r" b="b"/>
              <a:pathLst>
                <a:path w="10708" h="4992" extrusionOk="0">
                  <a:moveTo>
                    <a:pt x="2206" y="3416"/>
                  </a:moveTo>
                  <a:lnTo>
                    <a:pt x="2206" y="3416"/>
                  </a:lnTo>
                  <a:cubicBezTo>
                    <a:pt x="2205" y="3416"/>
                    <a:pt x="2205" y="3417"/>
                    <a:pt x="2205" y="3418"/>
                  </a:cubicBezTo>
                  <a:lnTo>
                    <a:pt x="2205" y="3418"/>
                  </a:lnTo>
                  <a:cubicBezTo>
                    <a:pt x="2206" y="3417"/>
                    <a:pt x="2207" y="3416"/>
                    <a:pt x="2206" y="3416"/>
                  </a:cubicBezTo>
                  <a:close/>
                  <a:moveTo>
                    <a:pt x="2205" y="3418"/>
                  </a:moveTo>
                  <a:cubicBezTo>
                    <a:pt x="2202" y="3421"/>
                    <a:pt x="2196" y="3427"/>
                    <a:pt x="2196" y="3440"/>
                  </a:cubicBezTo>
                  <a:cubicBezTo>
                    <a:pt x="2198" y="3432"/>
                    <a:pt x="2201" y="3425"/>
                    <a:pt x="2205" y="3418"/>
                  </a:cubicBezTo>
                  <a:close/>
                  <a:moveTo>
                    <a:pt x="1464" y="4757"/>
                  </a:moveTo>
                  <a:lnTo>
                    <a:pt x="1451" y="4807"/>
                  </a:lnTo>
                  <a:lnTo>
                    <a:pt x="1451" y="4807"/>
                  </a:lnTo>
                  <a:cubicBezTo>
                    <a:pt x="1453" y="4778"/>
                    <a:pt x="1448" y="4757"/>
                    <a:pt x="1464" y="4757"/>
                  </a:cubicBezTo>
                  <a:close/>
                  <a:moveTo>
                    <a:pt x="5171" y="1"/>
                  </a:moveTo>
                  <a:cubicBezTo>
                    <a:pt x="5244" y="1"/>
                    <a:pt x="5220" y="25"/>
                    <a:pt x="5171" y="49"/>
                  </a:cubicBezTo>
                  <a:cubicBezTo>
                    <a:pt x="4830" y="74"/>
                    <a:pt x="5147" y="74"/>
                    <a:pt x="4805" y="123"/>
                  </a:cubicBezTo>
                  <a:lnTo>
                    <a:pt x="4610" y="147"/>
                  </a:lnTo>
                  <a:lnTo>
                    <a:pt x="4366" y="220"/>
                  </a:lnTo>
                  <a:cubicBezTo>
                    <a:pt x="4147" y="245"/>
                    <a:pt x="3927" y="318"/>
                    <a:pt x="3683" y="391"/>
                  </a:cubicBezTo>
                  <a:cubicBezTo>
                    <a:pt x="3586" y="415"/>
                    <a:pt x="3464" y="464"/>
                    <a:pt x="3366" y="488"/>
                  </a:cubicBezTo>
                  <a:cubicBezTo>
                    <a:pt x="3244" y="537"/>
                    <a:pt x="3147" y="562"/>
                    <a:pt x="3049" y="610"/>
                  </a:cubicBezTo>
                  <a:cubicBezTo>
                    <a:pt x="2878" y="708"/>
                    <a:pt x="2708" y="781"/>
                    <a:pt x="2635" y="805"/>
                  </a:cubicBezTo>
                  <a:cubicBezTo>
                    <a:pt x="2513" y="952"/>
                    <a:pt x="2269" y="1049"/>
                    <a:pt x="2147" y="1196"/>
                  </a:cubicBezTo>
                  <a:lnTo>
                    <a:pt x="2147" y="1171"/>
                  </a:lnTo>
                  <a:cubicBezTo>
                    <a:pt x="2098" y="1220"/>
                    <a:pt x="2025" y="1293"/>
                    <a:pt x="1903" y="1366"/>
                  </a:cubicBezTo>
                  <a:lnTo>
                    <a:pt x="1561" y="1708"/>
                  </a:lnTo>
                  <a:lnTo>
                    <a:pt x="1220" y="2049"/>
                  </a:lnTo>
                  <a:cubicBezTo>
                    <a:pt x="1147" y="2147"/>
                    <a:pt x="1098" y="2220"/>
                    <a:pt x="1049" y="2318"/>
                  </a:cubicBezTo>
                  <a:lnTo>
                    <a:pt x="1074" y="2293"/>
                  </a:lnTo>
                  <a:lnTo>
                    <a:pt x="1074" y="2293"/>
                  </a:lnTo>
                  <a:cubicBezTo>
                    <a:pt x="976" y="2488"/>
                    <a:pt x="927" y="2415"/>
                    <a:pt x="830" y="2537"/>
                  </a:cubicBezTo>
                  <a:cubicBezTo>
                    <a:pt x="903" y="2562"/>
                    <a:pt x="830" y="2732"/>
                    <a:pt x="805" y="2781"/>
                  </a:cubicBezTo>
                  <a:cubicBezTo>
                    <a:pt x="757" y="2879"/>
                    <a:pt x="708" y="3074"/>
                    <a:pt x="635" y="3244"/>
                  </a:cubicBezTo>
                  <a:lnTo>
                    <a:pt x="610" y="3220"/>
                  </a:lnTo>
                  <a:cubicBezTo>
                    <a:pt x="586" y="3342"/>
                    <a:pt x="464" y="3586"/>
                    <a:pt x="439" y="3659"/>
                  </a:cubicBezTo>
                  <a:cubicBezTo>
                    <a:pt x="391" y="3757"/>
                    <a:pt x="318" y="3879"/>
                    <a:pt x="269" y="4025"/>
                  </a:cubicBezTo>
                  <a:cubicBezTo>
                    <a:pt x="196" y="4171"/>
                    <a:pt x="147" y="4318"/>
                    <a:pt x="147" y="4464"/>
                  </a:cubicBezTo>
                  <a:lnTo>
                    <a:pt x="0" y="4610"/>
                  </a:lnTo>
                  <a:lnTo>
                    <a:pt x="0" y="4635"/>
                  </a:lnTo>
                  <a:cubicBezTo>
                    <a:pt x="171" y="4732"/>
                    <a:pt x="366" y="4830"/>
                    <a:pt x="586" y="4879"/>
                  </a:cubicBezTo>
                  <a:cubicBezTo>
                    <a:pt x="769" y="4940"/>
                    <a:pt x="981" y="4991"/>
                    <a:pt x="1156" y="4991"/>
                  </a:cubicBezTo>
                  <a:cubicBezTo>
                    <a:pt x="1260" y="4991"/>
                    <a:pt x="1351" y="4973"/>
                    <a:pt x="1415" y="4927"/>
                  </a:cubicBezTo>
                  <a:lnTo>
                    <a:pt x="1439" y="4927"/>
                  </a:lnTo>
                  <a:lnTo>
                    <a:pt x="1439" y="4854"/>
                  </a:lnTo>
                  <a:cubicBezTo>
                    <a:pt x="1447" y="4839"/>
                    <a:pt x="1455" y="4833"/>
                    <a:pt x="1461" y="4833"/>
                  </a:cubicBezTo>
                  <a:cubicBezTo>
                    <a:pt x="1477" y="4833"/>
                    <a:pt x="1488" y="4862"/>
                    <a:pt x="1488" y="4879"/>
                  </a:cubicBezTo>
                  <a:cubicBezTo>
                    <a:pt x="1488" y="4854"/>
                    <a:pt x="1513" y="4830"/>
                    <a:pt x="1537" y="4805"/>
                  </a:cubicBezTo>
                  <a:cubicBezTo>
                    <a:pt x="1537" y="4798"/>
                    <a:pt x="1535" y="4795"/>
                    <a:pt x="1531" y="4795"/>
                  </a:cubicBezTo>
                  <a:cubicBezTo>
                    <a:pt x="1523" y="4795"/>
                    <a:pt x="1505" y="4813"/>
                    <a:pt x="1488" y="4830"/>
                  </a:cubicBezTo>
                  <a:cubicBezTo>
                    <a:pt x="1488" y="4781"/>
                    <a:pt x="1488" y="4708"/>
                    <a:pt x="1488" y="4659"/>
                  </a:cubicBezTo>
                  <a:cubicBezTo>
                    <a:pt x="1513" y="4635"/>
                    <a:pt x="1531" y="4635"/>
                    <a:pt x="1546" y="4635"/>
                  </a:cubicBezTo>
                  <a:cubicBezTo>
                    <a:pt x="1561" y="4635"/>
                    <a:pt x="1574" y="4635"/>
                    <a:pt x="1586" y="4610"/>
                  </a:cubicBezTo>
                  <a:cubicBezTo>
                    <a:pt x="1757" y="4196"/>
                    <a:pt x="1952" y="3781"/>
                    <a:pt x="2196" y="3415"/>
                  </a:cubicBezTo>
                  <a:cubicBezTo>
                    <a:pt x="2202" y="3415"/>
                    <a:pt x="2205" y="3415"/>
                    <a:pt x="2206" y="3416"/>
                  </a:cubicBezTo>
                  <a:lnTo>
                    <a:pt x="2206" y="3416"/>
                  </a:lnTo>
                  <a:cubicBezTo>
                    <a:pt x="2257" y="3305"/>
                    <a:pt x="2345" y="3214"/>
                    <a:pt x="2391" y="3122"/>
                  </a:cubicBezTo>
                  <a:lnTo>
                    <a:pt x="2464" y="3122"/>
                  </a:lnTo>
                  <a:cubicBezTo>
                    <a:pt x="2439" y="3122"/>
                    <a:pt x="2561" y="3001"/>
                    <a:pt x="2659" y="2879"/>
                  </a:cubicBezTo>
                  <a:cubicBezTo>
                    <a:pt x="2708" y="2805"/>
                    <a:pt x="2781" y="2757"/>
                    <a:pt x="2830" y="2708"/>
                  </a:cubicBezTo>
                  <a:lnTo>
                    <a:pt x="2952" y="2635"/>
                  </a:lnTo>
                  <a:lnTo>
                    <a:pt x="2927" y="2586"/>
                  </a:lnTo>
                  <a:cubicBezTo>
                    <a:pt x="2960" y="2553"/>
                    <a:pt x="2979" y="2545"/>
                    <a:pt x="2992" y="2545"/>
                  </a:cubicBezTo>
                  <a:cubicBezTo>
                    <a:pt x="3006" y="2545"/>
                    <a:pt x="3014" y="2553"/>
                    <a:pt x="3025" y="2553"/>
                  </a:cubicBezTo>
                  <a:cubicBezTo>
                    <a:pt x="3036" y="2553"/>
                    <a:pt x="3049" y="2545"/>
                    <a:pt x="3074" y="2513"/>
                  </a:cubicBezTo>
                  <a:cubicBezTo>
                    <a:pt x="3049" y="2415"/>
                    <a:pt x="3244" y="2391"/>
                    <a:pt x="3244" y="2342"/>
                  </a:cubicBezTo>
                  <a:cubicBezTo>
                    <a:pt x="3244" y="2342"/>
                    <a:pt x="3266" y="2331"/>
                    <a:pt x="3288" y="2331"/>
                  </a:cubicBezTo>
                  <a:cubicBezTo>
                    <a:pt x="3298" y="2331"/>
                    <a:pt x="3309" y="2334"/>
                    <a:pt x="3317" y="2342"/>
                  </a:cubicBezTo>
                  <a:cubicBezTo>
                    <a:pt x="3317" y="2293"/>
                    <a:pt x="3342" y="2293"/>
                    <a:pt x="3366" y="2269"/>
                  </a:cubicBezTo>
                  <a:cubicBezTo>
                    <a:pt x="3374" y="2261"/>
                    <a:pt x="3377" y="2258"/>
                    <a:pt x="3376" y="2258"/>
                  </a:cubicBezTo>
                  <a:cubicBezTo>
                    <a:pt x="3374" y="2258"/>
                    <a:pt x="3358" y="2269"/>
                    <a:pt x="3342" y="2269"/>
                  </a:cubicBezTo>
                  <a:lnTo>
                    <a:pt x="3415" y="2220"/>
                  </a:lnTo>
                  <a:cubicBezTo>
                    <a:pt x="3439" y="2220"/>
                    <a:pt x="3464" y="2220"/>
                    <a:pt x="3439" y="2244"/>
                  </a:cubicBezTo>
                  <a:cubicBezTo>
                    <a:pt x="3513" y="2196"/>
                    <a:pt x="3610" y="2171"/>
                    <a:pt x="3708" y="2123"/>
                  </a:cubicBezTo>
                  <a:cubicBezTo>
                    <a:pt x="3830" y="2049"/>
                    <a:pt x="3976" y="2001"/>
                    <a:pt x="4122" y="1952"/>
                  </a:cubicBezTo>
                  <a:cubicBezTo>
                    <a:pt x="4195" y="1927"/>
                    <a:pt x="4269" y="1927"/>
                    <a:pt x="4342" y="1903"/>
                  </a:cubicBezTo>
                  <a:cubicBezTo>
                    <a:pt x="4415" y="1879"/>
                    <a:pt x="4488" y="1854"/>
                    <a:pt x="4561" y="1830"/>
                  </a:cubicBezTo>
                  <a:cubicBezTo>
                    <a:pt x="4708" y="1805"/>
                    <a:pt x="4805" y="1781"/>
                    <a:pt x="4878" y="1781"/>
                  </a:cubicBezTo>
                  <a:cubicBezTo>
                    <a:pt x="4854" y="1757"/>
                    <a:pt x="4824" y="1757"/>
                    <a:pt x="4796" y="1757"/>
                  </a:cubicBezTo>
                  <a:cubicBezTo>
                    <a:pt x="4769" y="1757"/>
                    <a:pt x="4744" y="1757"/>
                    <a:pt x="4732" y="1732"/>
                  </a:cubicBezTo>
                  <a:cubicBezTo>
                    <a:pt x="4756" y="1708"/>
                    <a:pt x="4781" y="1708"/>
                    <a:pt x="4799" y="1708"/>
                  </a:cubicBezTo>
                  <a:cubicBezTo>
                    <a:pt x="4817" y="1708"/>
                    <a:pt x="4830" y="1708"/>
                    <a:pt x="4830" y="1684"/>
                  </a:cubicBezTo>
                  <a:cubicBezTo>
                    <a:pt x="4854" y="1720"/>
                    <a:pt x="4891" y="1720"/>
                    <a:pt x="4930" y="1720"/>
                  </a:cubicBezTo>
                  <a:cubicBezTo>
                    <a:pt x="4970" y="1720"/>
                    <a:pt x="5013" y="1720"/>
                    <a:pt x="5049" y="1757"/>
                  </a:cubicBezTo>
                  <a:lnTo>
                    <a:pt x="5049" y="1708"/>
                  </a:lnTo>
                  <a:lnTo>
                    <a:pt x="5074" y="1732"/>
                  </a:lnTo>
                  <a:cubicBezTo>
                    <a:pt x="5220" y="1684"/>
                    <a:pt x="5244" y="1684"/>
                    <a:pt x="5244" y="1684"/>
                  </a:cubicBezTo>
                  <a:lnTo>
                    <a:pt x="5415" y="1684"/>
                  </a:lnTo>
                  <a:cubicBezTo>
                    <a:pt x="5519" y="1684"/>
                    <a:pt x="5588" y="1630"/>
                    <a:pt x="5667" y="1630"/>
                  </a:cubicBezTo>
                  <a:cubicBezTo>
                    <a:pt x="5680" y="1630"/>
                    <a:pt x="5694" y="1631"/>
                    <a:pt x="5708" y="1635"/>
                  </a:cubicBezTo>
                  <a:cubicBezTo>
                    <a:pt x="5708" y="1635"/>
                    <a:pt x="5659" y="1586"/>
                    <a:pt x="5708" y="1586"/>
                  </a:cubicBezTo>
                  <a:cubicBezTo>
                    <a:pt x="5708" y="1591"/>
                    <a:pt x="5713" y="1593"/>
                    <a:pt x="5720" y="1593"/>
                  </a:cubicBezTo>
                  <a:cubicBezTo>
                    <a:pt x="5734" y="1593"/>
                    <a:pt x="5757" y="1588"/>
                    <a:pt x="5775" y="1588"/>
                  </a:cubicBezTo>
                  <a:cubicBezTo>
                    <a:pt x="5792" y="1588"/>
                    <a:pt x="5805" y="1592"/>
                    <a:pt x="5805" y="1610"/>
                  </a:cubicBezTo>
                  <a:cubicBezTo>
                    <a:pt x="5812" y="1617"/>
                    <a:pt x="5824" y="1620"/>
                    <a:pt x="5837" y="1620"/>
                  </a:cubicBezTo>
                  <a:cubicBezTo>
                    <a:pt x="5871" y="1620"/>
                    <a:pt x="5915" y="1600"/>
                    <a:pt x="5905" y="1568"/>
                  </a:cubicBezTo>
                  <a:lnTo>
                    <a:pt x="5905" y="1568"/>
                  </a:lnTo>
                  <a:cubicBezTo>
                    <a:pt x="5921" y="1586"/>
                    <a:pt x="5996" y="1588"/>
                    <a:pt x="5952" y="1610"/>
                  </a:cubicBezTo>
                  <a:cubicBezTo>
                    <a:pt x="5968" y="1610"/>
                    <a:pt x="5995" y="1621"/>
                    <a:pt x="6011" y="1621"/>
                  </a:cubicBezTo>
                  <a:cubicBezTo>
                    <a:pt x="6019" y="1621"/>
                    <a:pt x="6025" y="1618"/>
                    <a:pt x="6025" y="1610"/>
                  </a:cubicBezTo>
                  <a:lnTo>
                    <a:pt x="6000" y="1586"/>
                  </a:lnTo>
                  <a:cubicBezTo>
                    <a:pt x="6084" y="1586"/>
                    <a:pt x="6132" y="1640"/>
                    <a:pt x="6205" y="1640"/>
                  </a:cubicBezTo>
                  <a:cubicBezTo>
                    <a:pt x="6217" y="1640"/>
                    <a:pt x="6230" y="1638"/>
                    <a:pt x="6244" y="1635"/>
                  </a:cubicBezTo>
                  <a:lnTo>
                    <a:pt x="6195" y="1586"/>
                  </a:lnTo>
                  <a:cubicBezTo>
                    <a:pt x="6269" y="1586"/>
                    <a:pt x="6317" y="1635"/>
                    <a:pt x="6317" y="1684"/>
                  </a:cubicBezTo>
                  <a:lnTo>
                    <a:pt x="6269" y="1684"/>
                  </a:lnTo>
                  <a:cubicBezTo>
                    <a:pt x="6342" y="1708"/>
                    <a:pt x="6439" y="1732"/>
                    <a:pt x="6537" y="1732"/>
                  </a:cubicBezTo>
                  <a:lnTo>
                    <a:pt x="6488" y="1732"/>
                  </a:lnTo>
                  <a:cubicBezTo>
                    <a:pt x="6561" y="1732"/>
                    <a:pt x="6610" y="1757"/>
                    <a:pt x="6683" y="1757"/>
                  </a:cubicBezTo>
                  <a:cubicBezTo>
                    <a:pt x="6756" y="1781"/>
                    <a:pt x="6854" y="1805"/>
                    <a:pt x="6952" y="1854"/>
                  </a:cubicBezTo>
                  <a:cubicBezTo>
                    <a:pt x="7147" y="1903"/>
                    <a:pt x="7317" y="2001"/>
                    <a:pt x="7391" y="2025"/>
                  </a:cubicBezTo>
                  <a:lnTo>
                    <a:pt x="7366" y="1952"/>
                  </a:lnTo>
                  <a:lnTo>
                    <a:pt x="7488" y="1976"/>
                  </a:lnTo>
                  <a:cubicBezTo>
                    <a:pt x="7488" y="1976"/>
                    <a:pt x="7395" y="2051"/>
                    <a:pt x="7371" y="2053"/>
                  </a:cubicBezTo>
                  <a:lnTo>
                    <a:pt x="7371" y="2053"/>
                  </a:lnTo>
                  <a:lnTo>
                    <a:pt x="7366" y="2049"/>
                  </a:lnTo>
                  <a:lnTo>
                    <a:pt x="7366" y="2049"/>
                  </a:lnTo>
                  <a:cubicBezTo>
                    <a:pt x="7366" y="2052"/>
                    <a:pt x="7368" y="2053"/>
                    <a:pt x="7370" y="2053"/>
                  </a:cubicBezTo>
                  <a:cubicBezTo>
                    <a:pt x="7371" y="2053"/>
                    <a:pt x="7371" y="2053"/>
                    <a:pt x="7371" y="2053"/>
                  </a:cubicBezTo>
                  <a:lnTo>
                    <a:pt x="7371" y="2053"/>
                  </a:lnTo>
                  <a:lnTo>
                    <a:pt x="7464" y="2123"/>
                  </a:lnTo>
                  <a:lnTo>
                    <a:pt x="7610" y="2220"/>
                  </a:lnTo>
                  <a:cubicBezTo>
                    <a:pt x="7756" y="2318"/>
                    <a:pt x="7878" y="2415"/>
                    <a:pt x="8000" y="2537"/>
                  </a:cubicBezTo>
                  <a:cubicBezTo>
                    <a:pt x="8195" y="2708"/>
                    <a:pt x="8391" y="2927"/>
                    <a:pt x="8537" y="3147"/>
                  </a:cubicBezTo>
                  <a:cubicBezTo>
                    <a:pt x="8551" y="3191"/>
                    <a:pt x="8531" y="3200"/>
                    <a:pt x="8512" y="3200"/>
                  </a:cubicBezTo>
                  <a:cubicBezTo>
                    <a:pt x="8500" y="3200"/>
                    <a:pt x="8488" y="3196"/>
                    <a:pt x="8488" y="3196"/>
                  </a:cubicBezTo>
                  <a:lnTo>
                    <a:pt x="8488" y="3196"/>
                  </a:lnTo>
                  <a:cubicBezTo>
                    <a:pt x="8512" y="3232"/>
                    <a:pt x="8525" y="3232"/>
                    <a:pt x="8537" y="3232"/>
                  </a:cubicBezTo>
                  <a:cubicBezTo>
                    <a:pt x="8549" y="3232"/>
                    <a:pt x="8561" y="3232"/>
                    <a:pt x="8586" y="3269"/>
                  </a:cubicBezTo>
                  <a:cubicBezTo>
                    <a:pt x="8586" y="3277"/>
                    <a:pt x="8583" y="3280"/>
                    <a:pt x="8578" y="3280"/>
                  </a:cubicBezTo>
                  <a:cubicBezTo>
                    <a:pt x="8569" y="3280"/>
                    <a:pt x="8553" y="3269"/>
                    <a:pt x="8537" y="3269"/>
                  </a:cubicBezTo>
                  <a:cubicBezTo>
                    <a:pt x="8537" y="3269"/>
                    <a:pt x="8586" y="3342"/>
                    <a:pt x="8586" y="3342"/>
                  </a:cubicBezTo>
                  <a:cubicBezTo>
                    <a:pt x="8610" y="3318"/>
                    <a:pt x="8634" y="3269"/>
                    <a:pt x="8659" y="3244"/>
                  </a:cubicBezTo>
                  <a:lnTo>
                    <a:pt x="8708" y="3318"/>
                  </a:lnTo>
                  <a:lnTo>
                    <a:pt x="8683" y="3342"/>
                  </a:lnTo>
                  <a:cubicBezTo>
                    <a:pt x="8683" y="3366"/>
                    <a:pt x="8805" y="3342"/>
                    <a:pt x="8830" y="3440"/>
                  </a:cubicBezTo>
                  <a:cubicBezTo>
                    <a:pt x="8878" y="3562"/>
                    <a:pt x="8927" y="3610"/>
                    <a:pt x="8951" y="3708"/>
                  </a:cubicBezTo>
                  <a:cubicBezTo>
                    <a:pt x="9000" y="3781"/>
                    <a:pt x="9025" y="3854"/>
                    <a:pt x="9049" y="3952"/>
                  </a:cubicBezTo>
                  <a:cubicBezTo>
                    <a:pt x="9049" y="3952"/>
                    <a:pt x="9025" y="3927"/>
                    <a:pt x="9000" y="3903"/>
                  </a:cubicBezTo>
                  <a:cubicBezTo>
                    <a:pt x="9000" y="3927"/>
                    <a:pt x="9000" y="3952"/>
                    <a:pt x="9000" y="3976"/>
                  </a:cubicBezTo>
                  <a:cubicBezTo>
                    <a:pt x="9005" y="3966"/>
                    <a:pt x="9010" y="3962"/>
                    <a:pt x="9015" y="3962"/>
                  </a:cubicBezTo>
                  <a:cubicBezTo>
                    <a:pt x="9031" y="3962"/>
                    <a:pt x="9045" y="4004"/>
                    <a:pt x="9048" y="4004"/>
                  </a:cubicBezTo>
                  <a:cubicBezTo>
                    <a:pt x="9049" y="4004"/>
                    <a:pt x="9049" y="4003"/>
                    <a:pt x="9049" y="4001"/>
                  </a:cubicBezTo>
                  <a:cubicBezTo>
                    <a:pt x="9098" y="4049"/>
                    <a:pt x="9147" y="4098"/>
                    <a:pt x="9147" y="4171"/>
                  </a:cubicBezTo>
                  <a:cubicBezTo>
                    <a:pt x="9147" y="4244"/>
                    <a:pt x="9171" y="4318"/>
                    <a:pt x="9220" y="4366"/>
                  </a:cubicBezTo>
                  <a:cubicBezTo>
                    <a:pt x="9439" y="4366"/>
                    <a:pt x="9683" y="4391"/>
                    <a:pt x="9903" y="4440"/>
                  </a:cubicBezTo>
                  <a:cubicBezTo>
                    <a:pt x="10244" y="4488"/>
                    <a:pt x="10561" y="4586"/>
                    <a:pt x="10610" y="4586"/>
                  </a:cubicBezTo>
                  <a:cubicBezTo>
                    <a:pt x="10610" y="4635"/>
                    <a:pt x="10610" y="4683"/>
                    <a:pt x="10610" y="4732"/>
                  </a:cubicBezTo>
                  <a:cubicBezTo>
                    <a:pt x="10634" y="4683"/>
                    <a:pt x="10634" y="4610"/>
                    <a:pt x="10634" y="4537"/>
                  </a:cubicBezTo>
                  <a:lnTo>
                    <a:pt x="10586" y="4537"/>
                  </a:lnTo>
                  <a:cubicBezTo>
                    <a:pt x="10561" y="4391"/>
                    <a:pt x="10610" y="4513"/>
                    <a:pt x="10610" y="4366"/>
                  </a:cubicBezTo>
                  <a:cubicBezTo>
                    <a:pt x="10634" y="4366"/>
                    <a:pt x="10659" y="4488"/>
                    <a:pt x="10659" y="4610"/>
                  </a:cubicBezTo>
                  <a:cubicBezTo>
                    <a:pt x="10659" y="4488"/>
                    <a:pt x="10683" y="4391"/>
                    <a:pt x="10634" y="4342"/>
                  </a:cubicBezTo>
                  <a:cubicBezTo>
                    <a:pt x="10634" y="4293"/>
                    <a:pt x="10647" y="4293"/>
                    <a:pt x="10662" y="4293"/>
                  </a:cubicBezTo>
                  <a:cubicBezTo>
                    <a:pt x="10677" y="4293"/>
                    <a:pt x="10695" y="4293"/>
                    <a:pt x="10708" y="4244"/>
                  </a:cubicBezTo>
                  <a:cubicBezTo>
                    <a:pt x="10659" y="4147"/>
                    <a:pt x="10634" y="4049"/>
                    <a:pt x="10634" y="3952"/>
                  </a:cubicBezTo>
                  <a:cubicBezTo>
                    <a:pt x="10634" y="3903"/>
                    <a:pt x="10610" y="3854"/>
                    <a:pt x="10610" y="3805"/>
                  </a:cubicBezTo>
                  <a:cubicBezTo>
                    <a:pt x="10586" y="3757"/>
                    <a:pt x="10561" y="3732"/>
                    <a:pt x="10561" y="3683"/>
                  </a:cubicBezTo>
                  <a:cubicBezTo>
                    <a:pt x="10512" y="3610"/>
                    <a:pt x="10464" y="3537"/>
                    <a:pt x="10464" y="3440"/>
                  </a:cubicBezTo>
                  <a:lnTo>
                    <a:pt x="10464" y="3440"/>
                  </a:lnTo>
                  <a:lnTo>
                    <a:pt x="10488" y="3464"/>
                  </a:lnTo>
                  <a:cubicBezTo>
                    <a:pt x="10488" y="3391"/>
                    <a:pt x="10390" y="3269"/>
                    <a:pt x="10366" y="3147"/>
                  </a:cubicBezTo>
                  <a:cubicBezTo>
                    <a:pt x="10366" y="3174"/>
                    <a:pt x="10366" y="3193"/>
                    <a:pt x="10362" y="3193"/>
                  </a:cubicBezTo>
                  <a:cubicBezTo>
                    <a:pt x="10359" y="3193"/>
                    <a:pt x="10353" y="3180"/>
                    <a:pt x="10342" y="3147"/>
                  </a:cubicBezTo>
                  <a:cubicBezTo>
                    <a:pt x="10293" y="3025"/>
                    <a:pt x="10244" y="2952"/>
                    <a:pt x="10220" y="2854"/>
                  </a:cubicBezTo>
                  <a:lnTo>
                    <a:pt x="10122" y="2781"/>
                  </a:lnTo>
                  <a:cubicBezTo>
                    <a:pt x="9903" y="2391"/>
                    <a:pt x="9634" y="2025"/>
                    <a:pt x="9317" y="1708"/>
                  </a:cubicBezTo>
                  <a:cubicBezTo>
                    <a:pt x="9220" y="1610"/>
                    <a:pt x="9122" y="1513"/>
                    <a:pt x="9000" y="1415"/>
                  </a:cubicBezTo>
                  <a:lnTo>
                    <a:pt x="8708" y="1171"/>
                  </a:lnTo>
                  <a:cubicBezTo>
                    <a:pt x="8537" y="1049"/>
                    <a:pt x="8366" y="927"/>
                    <a:pt x="8293" y="854"/>
                  </a:cubicBezTo>
                  <a:cubicBezTo>
                    <a:pt x="7878" y="586"/>
                    <a:pt x="7464" y="391"/>
                    <a:pt x="7025" y="220"/>
                  </a:cubicBezTo>
                  <a:lnTo>
                    <a:pt x="6634" y="98"/>
                  </a:lnTo>
                  <a:lnTo>
                    <a:pt x="6220" y="25"/>
                  </a:lnTo>
                  <a:cubicBezTo>
                    <a:pt x="6110" y="13"/>
                    <a:pt x="5994" y="7"/>
                    <a:pt x="5878" y="7"/>
                  </a:cubicBezTo>
                  <a:cubicBezTo>
                    <a:pt x="5763" y="7"/>
                    <a:pt x="5647" y="13"/>
                    <a:pt x="5537" y="25"/>
                  </a:cubicBezTo>
                  <a:cubicBezTo>
                    <a:pt x="5415" y="1"/>
                    <a:pt x="5293" y="1"/>
                    <a:pt x="5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0" name="Google Shape;1310;p260"/>
          <p:cNvGrpSpPr/>
          <p:nvPr/>
        </p:nvGrpSpPr>
        <p:grpSpPr>
          <a:xfrm>
            <a:off x="114715" y="4235076"/>
            <a:ext cx="585783" cy="736846"/>
            <a:chOff x="632000" y="3011150"/>
            <a:chExt cx="212225" cy="266925"/>
          </a:xfrm>
        </p:grpSpPr>
        <p:sp>
          <p:nvSpPr>
            <p:cNvPr id="1311" name="Google Shape;1311;p260"/>
            <p:cNvSpPr/>
            <p:nvPr/>
          </p:nvSpPr>
          <p:spPr>
            <a:xfrm>
              <a:off x="767375" y="3031875"/>
              <a:ext cx="25" cy="3675"/>
            </a:xfrm>
            <a:custGeom>
              <a:avLst/>
              <a:gdLst/>
              <a:ahLst/>
              <a:cxnLst/>
              <a:rect l="l" t="t" r="r" b="b"/>
              <a:pathLst>
                <a:path w="1" h="147" extrusionOk="0">
                  <a:moveTo>
                    <a:pt x="0" y="147"/>
                  </a:moveTo>
                  <a:lnTo>
                    <a:pt x="0" y="0"/>
                  </a:lnTo>
                  <a:cubicBezTo>
                    <a:pt x="0" y="49"/>
                    <a:pt x="0" y="98"/>
                    <a:pt x="0" y="14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260"/>
            <p:cNvSpPr/>
            <p:nvPr/>
          </p:nvSpPr>
          <p:spPr>
            <a:xfrm>
              <a:off x="701525" y="3033700"/>
              <a:ext cx="25" cy="3075"/>
            </a:xfrm>
            <a:custGeom>
              <a:avLst/>
              <a:gdLst/>
              <a:ahLst/>
              <a:cxnLst/>
              <a:rect l="l" t="t" r="r" b="b"/>
              <a:pathLst>
                <a:path w="1" h="123" extrusionOk="0">
                  <a:moveTo>
                    <a:pt x="0" y="123"/>
                  </a:moveTo>
                  <a:lnTo>
                    <a:pt x="0" y="1"/>
                  </a:lnTo>
                  <a:cubicBezTo>
                    <a:pt x="0" y="49"/>
                    <a:pt x="0" y="74"/>
                    <a:pt x="0" y="1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260"/>
            <p:cNvSpPr/>
            <p:nvPr/>
          </p:nvSpPr>
          <p:spPr>
            <a:xfrm>
              <a:off x="632000" y="3030050"/>
              <a:ext cx="25" cy="1850"/>
            </a:xfrm>
            <a:custGeom>
              <a:avLst/>
              <a:gdLst/>
              <a:ahLst/>
              <a:cxnLst/>
              <a:rect l="l" t="t" r="r" b="b"/>
              <a:pathLst>
                <a:path w="1" h="74" extrusionOk="0">
                  <a:moveTo>
                    <a:pt x="1" y="73"/>
                  </a:moveTo>
                  <a:lnTo>
                    <a:pt x="1" y="0"/>
                  </a:lnTo>
                  <a:cubicBezTo>
                    <a:pt x="1" y="25"/>
                    <a:pt x="1" y="49"/>
                    <a:pt x="1" y="7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260"/>
            <p:cNvSpPr/>
            <p:nvPr/>
          </p:nvSpPr>
          <p:spPr>
            <a:xfrm>
              <a:off x="649075" y="3150175"/>
              <a:ext cx="650" cy="1850"/>
            </a:xfrm>
            <a:custGeom>
              <a:avLst/>
              <a:gdLst/>
              <a:ahLst/>
              <a:cxnLst/>
              <a:rect l="l" t="t" r="r" b="b"/>
              <a:pathLst>
                <a:path w="26" h="74" extrusionOk="0">
                  <a:moveTo>
                    <a:pt x="25" y="0"/>
                  </a:moveTo>
                  <a:cubicBezTo>
                    <a:pt x="1" y="0"/>
                    <a:pt x="1" y="49"/>
                    <a:pt x="1" y="73"/>
                  </a:cubicBezTo>
                  <a:cubicBezTo>
                    <a:pt x="1" y="49"/>
                    <a:pt x="25" y="24"/>
                    <a:pt x="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260"/>
            <p:cNvSpPr/>
            <p:nvPr/>
          </p:nvSpPr>
          <p:spPr>
            <a:xfrm>
              <a:off x="649075" y="3152000"/>
              <a:ext cx="25" cy="25"/>
            </a:xfrm>
            <a:custGeom>
              <a:avLst/>
              <a:gdLst/>
              <a:ahLst/>
              <a:cxnLst/>
              <a:rect l="l" t="t" r="r" b="b"/>
              <a:pathLst>
                <a:path w="1" h="1" extrusionOk="0">
                  <a:moveTo>
                    <a:pt x="1" y="0"/>
                  </a:moveTo>
                  <a:lnTo>
                    <a:pt x="1" y="0"/>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260"/>
            <p:cNvSpPr/>
            <p:nvPr/>
          </p:nvSpPr>
          <p:spPr>
            <a:xfrm>
              <a:off x="646025" y="3144675"/>
              <a:ext cx="48800" cy="52925"/>
            </a:xfrm>
            <a:custGeom>
              <a:avLst/>
              <a:gdLst/>
              <a:ahLst/>
              <a:cxnLst/>
              <a:rect l="l" t="t" r="r" b="b"/>
              <a:pathLst>
                <a:path w="1952" h="2117" extrusionOk="0">
                  <a:moveTo>
                    <a:pt x="1049" y="0"/>
                  </a:moveTo>
                  <a:lnTo>
                    <a:pt x="635" y="98"/>
                  </a:lnTo>
                  <a:cubicBezTo>
                    <a:pt x="586" y="147"/>
                    <a:pt x="562" y="220"/>
                    <a:pt x="537" y="293"/>
                  </a:cubicBezTo>
                  <a:cubicBezTo>
                    <a:pt x="537" y="293"/>
                    <a:pt x="537" y="293"/>
                    <a:pt x="537" y="318"/>
                  </a:cubicBezTo>
                  <a:cubicBezTo>
                    <a:pt x="447" y="287"/>
                    <a:pt x="347" y="267"/>
                    <a:pt x="267" y="267"/>
                  </a:cubicBezTo>
                  <a:cubicBezTo>
                    <a:pt x="217" y="267"/>
                    <a:pt x="175" y="275"/>
                    <a:pt x="147" y="293"/>
                  </a:cubicBezTo>
                  <a:lnTo>
                    <a:pt x="147" y="318"/>
                  </a:lnTo>
                  <a:cubicBezTo>
                    <a:pt x="123" y="342"/>
                    <a:pt x="147" y="366"/>
                    <a:pt x="123" y="366"/>
                  </a:cubicBezTo>
                  <a:cubicBezTo>
                    <a:pt x="123" y="391"/>
                    <a:pt x="123" y="391"/>
                    <a:pt x="123" y="415"/>
                  </a:cubicBezTo>
                  <a:cubicBezTo>
                    <a:pt x="123" y="440"/>
                    <a:pt x="110" y="440"/>
                    <a:pt x="98" y="440"/>
                  </a:cubicBezTo>
                  <a:cubicBezTo>
                    <a:pt x="86" y="440"/>
                    <a:pt x="74" y="440"/>
                    <a:pt x="74" y="464"/>
                  </a:cubicBezTo>
                  <a:cubicBezTo>
                    <a:pt x="25" y="683"/>
                    <a:pt x="1" y="927"/>
                    <a:pt x="1" y="1147"/>
                  </a:cubicBezTo>
                  <a:cubicBezTo>
                    <a:pt x="25" y="1220"/>
                    <a:pt x="25" y="1293"/>
                    <a:pt x="50" y="1366"/>
                  </a:cubicBezTo>
                  <a:cubicBezTo>
                    <a:pt x="50" y="1391"/>
                    <a:pt x="50" y="1391"/>
                    <a:pt x="50" y="1415"/>
                  </a:cubicBezTo>
                  <a:cubicBezTo>
                    <a:pt x="50" y="1415"/>
                    <a:pt x="98" y="1513"/>
                    <a:pt x="147" y="1635"/>
                  </a:cubicBezTo>
                  <a:cubicBezTo>
                    <a:pt x="196" y="1708"/>
                    <a:pt x="245" y="1781"/>
                    <a:pt x="293" y="1854"/>
                  </a:cubicBezTo>
                  <a:lnTo>
                    <a:pt x="318" y="1854"/>
                  </a:lnTo>
                  <a:cubicBezTo>
                    <a:pt x="415" y="1927"/>
                    <a:pt x="318" y="1903"/>
                    <a:pt x="415" y="1976"/>
                  </a:cubicBezTo>
                  <a:cubicBezTo>
                    <a:pt x="440" y="1976"/>
                    <a:pt x="489" y="2000"/>
                    <a:pt x="513" y="2025"/>
                  </a:cubicBezTo>
                  <a:cubicBezTo>
                    <a:pt x="537" y="2049"/>
                    <a:pt x="562" y="2049"/>
                    <a:pt x="610" y="2074"/>
                  </a:cubicBezTo>
                  <a:cubicBezTo>
                    <a:pt x="610" y="2074"/>
                    <a:pt x="659" y="2098"/>
                    <a:pt x="635" y="2098"/>
                  </a:cubicBezTo>
                  <a:cubicBezTo>
                    <a:pt x="635" y="2106"/>
                    <a:pt x="640" y="2109"/>
                    <a:pt x="649" y="2109"/>
                  </a:cubicBezTo>
                  <a:cubicBezTo>
                    <a:pt x="667" y="2109"/>
                    <a:pt x="700" y="2098"/>
                    <a:pt x="732" y="2098"/>
                  </a:cubicBezTo>
                  <a:cubicBezTo>
                    <a:pt x="757" y="2098"/>
                    <a:pt x="732" y="2098"/>
                    <a:pt x="732" y="2074"/>
                  </a:cubicBezTo>
                  <a:lnTo>
                    <a:pt x="806" y="2074"/>
                  </a:lnTo>
                  <a:cubicBezTo>
                    <a:pt x="822" y="2074"/>
                    <a:pt x="827" y="2096"/>
                    <a:pt x="822" y="2103"/>
                  </a:cubicBezTo>
                  <a:lnTo>
                    <a:pt x="822" y="2103"/>
                  </a:lnTo>
                  <a:cubicBezTo>
                    <a:pt x="816" y="2101"/>
                    <a:pt x="811" y="2100"/>
                    <a:pt x="806" y="2098"/>
                  </a:cubicBezTo>
                  <a:lnTo>
                    <a:pt x="806" y="2098"/>
                  </a:lnTo>
                  <a:cubicBezTo>
                    <a:pt x="810" y="2103"/>
                    <a:pt x="814" y="2105"/>
                    <a:pt x="817" y="2105"/>
                  </a:cubicBezTo>
                  <a:cubicBezTo>
                    <a:pt x="819" y="2105"/>
                    <a:pt x="821" y="2104"/>
                    <a:pt x="822" y="2103"/>
                  </a:cubicBezTo>
                  <a:lnTo>
                    <a:pt x="822" y="2103"/>
                  </a:lnTo>
                  <a:cubicBezTo>
                    <a:pt x="854" y="2112"/>
                    <a:pt x="891" y="2116"/>
                    <a:pt x="928" y="2116"/>
                  </a:cubicBezTo>
                  <a:cubicBezTo>
                    <a:pt x="970" y="2116"/>
                    <a:pt x="1013" y="2110"/>
                    <a:pt x="1049" y="2098"/>
                  </a:cubicBezTo>
                  <a:cubicBezTo>
                    <a:pt x="1171" y="2074"/>
                    <a:pt x="1269" y="2049"/>
                    <a:pt x="1367" y="2000"/>
                  </a:cubicBezTo>
                  <a:cubicBezTo>
                    <a:pt x="1537" y="1903"/>
                    <a:pt x="1684" y="1781"/>
                    <a:pt x="1781" y="1610"/>
                  </a:cubicBezTo>
                  <a:cubicBezTo>
                    <a:pt x="1757" y="1610"/>
                    <a:pt x="1732" y="1683"/>
                    <a:pt x="1708" y="1683"/>
                  </a:cubicBezTo>
                  <a:cubicBezTo>
                    <a:pt x="1708" y="1635"/>
                    <a:pt x="1757" y="1635"/>
                    <a:pt x="1757" y="1586"/>
                  </a:cubicBezTo>
                  <a:cubicBezTo>
                    <a:pt x="1757" y="1561"/>
                    <a:pt x="1806" y="1513"/>
                    <a:pt x="1854" y="1513"/>
                  </a:cubicBezTo>
                  <a:lnTo>
                    <a:pt x="1854" y="1488"/>
                  </a:lnTo>
                  <a:lnTo>
                    <a:pt x="1879" y="1464"/>
                  </a:lnTo>
                  <a:cubicBezTo>
                    <a:pt x="1903" y="1366"/>
                    <a:pt x="1903" y="1342"/>
                    <a:pt x="1928" y="1342"/>
                  </a:cubicBezTo>
                  <a:cubicBezTo>
                    <a:pt x="1928" y="1293"/>
                    <a:pt x="1952" y="1269"/>
                    <a:pt x="1952" y="1220"/>
                  </a:cubicBezTo>
                  <a:cubicBezTo>
                    <a:pt x="1952" y="1147"/>
                    <a:pt x="1952" y="1074"/>
                    <a:pt x="1952" y="1000"/>
                  </a:cubicBezTo>
                  <a:cubicBezTo>
                    <a:pt x="1952" y="1000"/>
                    <a:pt x="1952" y="1011"/>
                    <a:pt x="1945" y="1011"/>
                  </a:cubicBezTo>
                  <a:cubicBezTo>
                    <a:pt x="1941" y="1011"/>
                    <a:pt x="1936" y="1009"/>
                    <a:pt x="1928" y="1000"/>
                  </a:cubicBezTo>
                  <a:cubicBezTo>
                    <a:pt x="1903" y="976"/>
                    <a:pt x="1903" y="927"/>
                    <a:pt x="1928" y="903"/>
                  </a:cubicBezTo>
                  <a:cubicBezTo>
                    <a:pt x="1949" y="903"/>
                    <a:pt x="1913" y="826"/>
                    <a:pt x="1888" y="826"/>
                  </a:cubicBezTo>
                  <a:cubicBezTo>
                    <a:pt x="1884" y="826"/>
                    <a:pt x="1881" y="827"/>
                    <a:pt x="1879" y="830"/>
                  </a:cubicBezTo>
                  <a:cubicBezTo>
                    <a:pt x="1879" y="830"/>
                    <a:pt x="1879" y="767"/>
                    <a:pt x="1891" y="767"/>
                  </a:cubicBezTo>
                  <a:cubicBezTo>
                    <a:pt x="1894" y="767"/>
                    <a:pt x="1898" y="771"/>
                    <a:pt x="1903" y="781"/>
                  </a:cubicBezTo>
                  <a:cubicBezTo>
                    <a:pt x="1903" y="757"/>
                    <a:pt x="1879" y="732"/>
                    <a:pt x="1879" y="732"/>
                  </a:cubicBezTo>
                  <a:lnTo>
                    <a:pt x="1879" y="781"/>
                  </a:lnTo>
                  <a:cubicBezTo>
                    <a:pt x="1830" y="683"/>
                    <a:pt x="1830" y="635"/>
                    <a:pt x="1806" y="610"/>
                  </a:cubicBezTo>
                  <a:lnTo>
                    <a:pt x="1806" y="635"/>
                  </a:lnTo>
                  <a:cubicBezTo>
                    <a:pt x="1781" y="586"/>
                    <a:pt x="1757" y="561"/>
                    <a:pt x="1757" y="537"/>
                  </a:cubicBezTo>
                  <a:lnTo>
                    <a:pt x="1757" y="537"/>
                  </a:lnTo>
                  <a:lnTo>
                    <a:pt x="1806" y="561"/>
                  </a:lnTo>
                  <a:cubicBezTo>
                    <a:pt x="1757" y="513"/>
                    <a:pt x="1732" y="464"/>
                    <a:pt x="1684" y="415"/>
                  </a:cubicBezTo>
                  <a:lnTo>
                    <a:pt x="1684" y="440"/>
                  </a:lnTo>
                  <a:cubicBezTo>
                    <a:pt x="1635" y="415"/>
                    <a:pt x="1562" y="318"/>
                    <a:pt x="1464" y="269"/>
                  </a:cubicBezTo>
                  <a:cubicBezTo>
                    <a:pt x="1391" y="196"/>
                    <a:pt x="1318" y="171"/>
                    <a:pt x="1245" y="147"/>
                  </a:cubicBezTo>
                  <a:lnTo>
                    <a:pt x="1245" y="171"/>
                  </a:lnTo>
                  <a:lnTo>
                    <a:pt x="1196" y="147"/>
                  </a:lnTo>
                  <a:cubicBezTo>
                    <a:pt x="1196" y="147"/>
                    <a:pt x="1245" y="122"/>
                    <a:pt x="1245" y="122"/>
                  </a:cubicBezTo>
                  <a:cubicBezTo>
                    <a:pt x="1245" y="122"/>
                    <a:pt x="1147" y="49"/>
                    <a:pt x="10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260"/>
            <p:cNvSpPr/>
            <p:nvPr/>
          </p:nvSpPr>
          <p:spPr>
            <a:xfrm>
              <a:off x="798475" y="3083700"/>
              <a:ext cx="45750" cy="48200"/>
            </a:xfrm>
            <a:custGeom>
              <a:avLst/>
              <a:gdLst/>
              <a:ahLst/>
              <a:cxnLst/>
              <a:rect l="l" t="t" r="r" b="b"/>
              <a:pathLst>
                <a:path w="1830" h="1928" extrusionOk="0">
                  <a:moveTo>
                    <a:pt x="927" y="1"/>
                  </a:moveTo>
                  <a:lnTo>
                    <a:pt x="512" y="25"/>
                  </a:lnTo>
                  <a:lnTo>
                    <a:pt x="439" y="98"/>
                  </a:lnTo>
                  <a:lnTo>
                    <a:pt x="390" y="98"/>
                  </a:lnTo>
                  <a:cubicBezTo>
                    <a:pt x="366" y="98"/>
                    <a:pt x="342" y="122"/>
                    <a:pt x="317" y="122"/>
                  </a:cubicBezTo>
                  <a:lnTo>
                    <a:pt x="244" y="171"/>
                  </a:lnTo>
                  <a:cubicBezTo>
                    <a:pt x="206" y="190"/>
                    <a:pt x="182" y="210"/>
                    <a:pt x="162" y="229"/>
                  </a:cubicBezTo>
                  <a:lnTo>
                    <a:pt x="162" y="229"/>
                  </a:lnTo>
                  <a:cubicBezTo>
                    <a:pt x="165" y="226"/>
                    <a:pt x="168" y="223"/>
                    <a:pt x="171" y="220"/>
                  </a:cubicBezTo>
                  <a:lnTo>
                    <a:pt x="171" y="220"/>
                  </a:lnTo>
                  <a:lnTo>
                    <a:pt x="146" y="244"/>
                  </a:lnTo>
                  <a:cubicBezTo>
                    <a:pt x="152" y="239"/>
                    <a:pt x="157" y="234"/>
                    <a:pt x="162" y="229"/>
                  </a:cubicBezTo>
                  <a:lnTo>
                    <a:pt x="162" y="229"/>
                  </a:lnTo>
                  <a:cubicBezTo>
                    <a:pt x="96" y="299"/>
                    <a:pt x="72" y="369"/>
                    <a:pt x="49" y="440"/>
                  </a:cubicBezTo>
                  <a:cubicBezTo>
                    <a:pt x="49" y="464"/>
                    <a:pt x="25" y="488"/>
                    <a:pt x="0" y="513"/>
                  </a:cubicBezTo>
                  <a:lnTo>
                    <a:pt x="0" y="561"/>
                  </a:lnTo>
                  <a:lnTo>
                    <a:pt x="0" y="610"/>
                  </a:lnTo>
                  <a:cubicBezTo>
                    <a:pt x="0" y="610"/>
                    <a:pt x="49" y="635"/>
                    <a:pt x="49" y="683"/>
                  </a:cubicBezTo>
                  <a:cubicBezTo>
                    <a:pt x="73" y="708"/>
                    <a:pt x="73" y="732"/>
                    <a:pt x="98" y="757"/>
                  </a:cubicBezTo>
                  <a:cubicBezTo>
                    <a:pt x="73" y="903"/>
                    <a:pt x="98" y="1049"/>
                    <a:pt x="146" y="1196"/>
                  </a:cubicBezTo>
                  <a:cubicBezTo>
                    <a:pt x="171" y="1342"/>
                    <a:pt x="244" y="1464"/>
                    <a:pt x="317" y="1561"/>
                  </a:cubicBezTo>
                  <a:cubicBezTo>
                    <a:pt x="415" y="1708"/>
                    <a:pt x="561" y="1830"/>
                    <a:pt x="707" y="1927"/>
                  </a:cubicBezTo>
                  <a:lnTo>
                    <a:pt x="1146" y="1927"/>
                  </a:lnTo>
                  <a:cubicBezTo>
                    <a:pt x="1244" y="1854"/>
                    <a:pt x="1317" y="1781"/>
                    <a:pt x="1390" y="1732"/>
                  </a:cubicBezTo>
                  <a:cubicBezTo>
                    <a:pt x="1464" y="1708"/>
                    <a:pt x="1512" y="1659"/>
                    <a:pt x="1561" y="1586"/>
                  </a:cubicBezTo>
                  <a:lnTo>
                    <a:pt x="1561" y="1586"/>
                  </a:lnTo>
                  <a:cubicBezTo>
                    <a:pt x="1553" y="1594"/>
                    <a:pt x="1548" y="1597"/>
                    <a:pt x="1545" y="1597"/>
                  </a:cubicBezTo>
                  <a:cubicBezTo>
                    <a:pt x="1539" y="1597"/>
                    <a:pt x="1545" y="1586"/>
                    <a:pt x="1561" y="1586"/>
                  </a:cubicBezTo>
                  <a:cubicBezTo>
                    <a:pt x="1585" y="1561"/>
                    <a:pt x="1634" y="1513"/>
                    <a:pt x="1634" y="1513"/>
                  </a:cubicBezTo>
                  <a:cubicBezTo>
                    <a:pt x="1634" y="1513"/>
                    <a:pt x="1634" y="1513"/>
                    <a:pt x="1683" y="1415"/>
                  </a:cubicBezTo>
                  <a:cubicBezTo>
                    <a:pt x="1707" y="1391"/>
                    <a:pt x="1707" y="1342"/>
                    <a:pt x="1732" y="1318"/>
                  </a:cubicBezTo>
                  <a:cubicBezTo>
                    <a:pt x="1756" y="1269"/>
                    <a:pt x="1781" y="1196"/>
                    <a:pt x="1805" y="1147"/>
                  </a:cubicBezTo>
                  <a:cubicBezTo>
                    <a:pt x="1829" y="1001"/>
                    <a:pt x="1829" y="854"/>
                    <a:pt x="1781" y="708"/>
                  </a:cubicBezTo>
                  <a:cubicBezTo>
                    <a:pt x="1707" y="586"/>
                    <a:pt x="1634" y="464"/>
                    <a:pt x="1512" y="366"/>
                  </a:cubicBezTo>
                  <a:cubicBezTo>
                    <a:pt x="1464" y="342"/>
                    <a:pt x="1415" y="318"/>
                    <a:pt x="1390" y="269"/>
                  </a:cubicBezTo>
                  <a:lnTo>
                    <a:pt x="1317" y="220"/>
                  </a:lnTo>
                  <a:lnTo>
                    <a:pt x="1244" y="220"/>
                  </a:lnTo>
                  <a:cubicBezTo>
                    <a:pt x="1220" y="171"/>
                    <a:pt x="1195" y="147"/>
                    <a:pt x="1171" y="122"/>
                  </a:cubicBezTo>
                  <a:lnTo>
                    <a:pt x="1122" y="98"/>
                  </a:lnTo>
                  <a:cubicBezTo>
                    <a:pt x="1049" y="49"/>
                    <a:pt x="1000" y="25"/>
                    <a:pt x="9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260"/>
            <p:cNvSpPr/>
            <p:nvPr/>
          </p:nvSpPr>
          <p:spPr>
            <a:xfrm>
              <a:off x="802125" y="3090400"/>
              <a:ext cx="25" cy="25"/>
            </a:xfrm>
            <a:custGeom>
              <a:avLst/>
              <a:gdLst/>
              <a:ahLst/>
              <a:cxnLst/>
              <a:rect l="l" t="t" r="r" b="b"/>
              <a:pathLst>
                <a:path w="1" h="1" extrusionOk="0">
                  <a:moveTo>
                    <a:pt x="0" y="1"/>
                  </a:moveTo>
                  <a:lnTo>
                    <a:pt x="0" y="1"/>
                  </a:lnTo>
                  <a:cubicBezTo>
                    <a:pt x="0" y="1"/>
                    <a:pt x="0" y="1"/>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260"/>
            <p:cNvSpPr/>
            <p:nvPr/>
          </p:nvSpPr>
          <p:spPr>
            <a:xfrm>
              <a:off x="713700" y="3105650"/>
              <a:ext cx="50025" cy="51850"/>
            </a:xfrm>
            <a:custGeom>
              <a:avLst/>
              <a:gdLst/>
              <a:ahLst/>
              <a:cxnLst/>
              <a:rect l="l" t="t" r="r" b="b"/>
              <a:pathLst>
                <a:path w="2001" h="2074" extrusionOk="0">
                  <a:moveTo>
                    <a:pt x="1001" y="1"/>
                  </a:moveTo>
                  <a:cubicBezTo>
                    <a:pt x="928" y="25"/>
                    <a:pt x="879" y="25"/>
                    <a:pt x="830" y="49"/>
                  </a:cubicBezTo>
                  <a:lnTo>
                    <a:pt x="684" y="123"/>
                  </a:lnTo>
                  <a:lnTo>
                    <a:pt x="660" y="123"/>
                  </a:lnTo>
                  <a:cubicBezTo>
                    <a:pt x="538" y="123"/>
                    <a:pt x="416" y="147"/>
                    <a:pt x="318" y="220"/>
                  </a:cubicBezTo>
                  <a:cubicBezTo>
                    <a:pt x="220" y="269"/>
                    <a:pt x="147" y="366"/>
                    <a:pt x="99" y="464"/>
                  </a:cubicBezTo>
                  <a:cubicBezTo>
                    <a:pt x="50" y="537"/>
                    <a:pt x="50" y="610"/>
                    <a:pt x="25" y="683"/>
                  </a:cubicBezTo>
                  <a:lnTo>
                    <a:pt x="25" y="659"/>
                  </a:lnTo>
                  <a:cubicBezTo>
                    <a:pt x="25" y="805"/>
                    <a:pt x="1" y="781"/>
                    <a:pt x="25" y="903"/>
                  </a:cubicBezTo>
                  <a:cubicBezTo>
                    <a:pt x="50" y="903"/>
                    <a:pt x="99" y="1025"/>
                    <a:pt x="123" y="1049"/>
                  </a:cubicBezTo>
                  <a:lnTo>
                    <a:pt x="196" y="1196"/>
                  </a:lnTo>
                  <a:cubicBezTo>
                    <a:pt x="220" y="1244"/>
                    <a:pt x="245" y="1293"/>
                    <a:pt x="245" y="1318"/>
                  </a:cubicBezTo>
                  <a:cubicBezTo>
                    <a:pt x="294" y="1391"/>
                    <a:pt x="367" y="1488"/>
                    <a:pt x="391" y="1537"/>
                  </a:cubicBezTo>
                  <a:cubicBezTo>
                    <a:pt x="440" y="1659"/>
                    <a:pt x="513" y="1781"/>
                    <a:pt x="586" y="1879"/>
                  </a:cubicBezTo>
                  <a:lnTo>
                    <a:pt x="586" y="2001"/>
                  </a:lnTo>
                  <a:cubicBezTo>
                    <a:pt x="660" y="1976"/>
                    <a:pt x="708" y="1927"/>
                    <a:pt x="757" y="1903"/>
                  </a:cubicBezTo>
                  <a:cubicBezTo>
                    <a:pt x="903" y="2025"/>
                    <a:pt x="1099" y="2074"/>
                    <a:pt x="1294" y="2074"/>
                  </a:cubicBezTo>
                  <a:cubicBezTo>
                    <a:pt x="1440" y="2049"/>
                    <a:pt x="1611" y="1976"/>
                    <a:pt x="1708" y="1854"/>
                  </a:cubicBezTo>
                  <a:lnTo>
                    <a:pt x="1830" y="1757"/>
                  </a:lnTo>
                  <a:lnTo>
                    <a:pt x="1928" y="1635"/>
                  </a:lnTo>
                  <a:lnTo>
                    <a:pt x="1928" y="1635"/>
                  </a:lnTo>
                  <a:cubicBezTo>
                    <a:pt x="1909" y="1653"/>
                    <a:pt x="1898" y="1661"/>
                    <a:pt x="1893" y="1661"/>
                  </a:cubicBezTo>
                  <a:cubicBezTo>
                    <a:pt x="1886" y="1661"/>
                    <a:pt x="1898" y="1640"/>
                    <a:pt x="1928" y="1610"/>
                  </a:cubicBezTo>
                  <a:cubicBezTo>
                    <a:pt x="1977" y="1513"/>
                    <a:pt x="1977" y="1488"/>
                    <a:pt x="1977" y="1488"/>
                  </a:cubicBezTo>
                  <a:lnTo>
                    <a:pt x="1977" y="1488"/>
                  </a:lnTo>
                  <a:cubicBezTo>
                    <a:pt x="1977" y="1488"/>
                    <a:pt x="1975" y="1490"/>
                    <a:pt x="1973" y="1490"/>
                  </a:cubicBezTo>
                  <a:cubicBezTo>
                    <a:pt x="1967" y="1490"/>
                    <a:pt x="1958" y="1476"/>
                    <a:pt x="1977" y="1366"/>
                  </a:cubicBezTo>
                  <a:cubicBezTo>
                    <a:pt x="2001" y="1244"/>
                    <a:pt x="2001" y="1122"/>
                    <a:pt x="1977" y="1001"/>
                  </a:cubicBezTo>
                  <a:cubicBezTo>
                    <a:pt x="1928" y="854"/>
                    <a:pt x="1855" y="732"/>
                    <a:pt x="1757" y="610"/>
                  </a:cubicBezTo>
                  <a:cubicBezTo>
                    <a:pt x="1757" y="562"/>
                    <a:pt x="1733" y="513"/>
                    <a:pt x="1708" y="464"/>
                  </a:cubicBezTo>
                  <a:lnTo>
                    <a:pt x="1659" y="391"/>
                  </a:lnTo>
                  <a:cubicBezTo>
                    <a:pt x="1659" y="391"/>
                    <a:pt x="1659" y="366"/>
                    <a:pt x="1635" y="342"/>
                  </a:cubicBezTo>
                  <a:cubicBezTo>
                    <a:pt x="1635" y="318"/>
                    <a:pt x="1611" y="293"/>
                    <a:pt x="1586" y="269"/>
                  </a:cubicBezTo>
                  <a:cubicBezTo>
                    <a:pt x="1586" y="244"/>
                    <a:pt x="1562" y="220"/>
                    <a:pt x="1562" y="220"/>
                  </a:cubicBezTo>
                  <a:cubicBezTo>
                    <a:pt x="1538" y="196"/>
                    <a:pt x="1513" y="171"/>
                    <a:pt x="1513" y="171"/>
                  </a:cubicBezTo>
                  <a:cubicBezTo>
                    <a:pt x="1464" y="123"/>
                    <a:pt x="1416" y="98"/>
                    <a:pt x="1367" y="74"/>
                  </a:cubicBezTo>
                  <a:cubicBezTo>
                    <a:pt x="1318" y="49"/>
                    <a:pt x="1245" y="25"/>
                    <a:pt x="11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260"/>
            <p:cNvSpPr/>
            <p:nvPr/>
          </p:nvSpPr>
          <p:spPr>
            <a:xfrm>
              <a:off x="790550" y="3185225"/>
              <a:ext cx="48175" cy="56225"/>
            </a:xfrm>
            <a:custGeom>
              <a:avLst/>
              <a:gdLst/>
              <a:ahLst/>
              <a:cxnLst/>
              <a:rect l="l" t="t" r="r" b="b"/>
              <a:pathLst>
                <a:path w="1927" h="2249" extrusionOk="0">
                  <a:moveTo>
                    <a:pt x="829" y="988"/>
                  </a:moveTo>
                  <a:cubicBezTo>
                    <a:pt x="829" y="988"/>
                    <a:pt x="829" y="1013"/>
                    <a:pt x="854" y="1013"/>
                  </a:cubicBezTo>
                  <a:cubicBezTo>
                    <a:pt x="854" y="1037"/>
                    <a:pt x="854" y="1037"/>
                    <a:pt x="829" y="1037"/>
                  </a:cubicBezTo>
                  <a:cubicBezTo>
                    <a:pt x="805" y="1037"/>
                    <a:pt x="829" y="1013"/>
                    <a:pt x="829" y="988"/>
                  </a:cubicBezTo>
                  <a:close/>
                  <a:moveTo>
                    <a:pt x="735" y="0"/>
                  </a:moveTo>
                  <a:cubicBezTo>
                    <a:pt x="665" y="0"/>
                    <a:pt x="598" y="13"/>
                    <a:pt x="537" y="37"/>
                  </a:cubicBezTo>
                  <a:cubicBezTo>
                    <a:pt x="366" y="135"/>
                    <a:pt x="220" y="281"/>
                    <a:pt x="171" y="452"/>
                  </a:cubicBezTo>
                  <a:lnTo>
                    <a:pt x="171" y="427"/>
                  </a:lnTo>
                  <a:cubicBezTo>
                    <a:pt x="122" y="500"/>
                    <a:pt x="98" y="598"/>
                    <a:pt x="73" y="671"/>
                  </a:cubicBezTo>
                  <a:cubicBezTo>
                    <a:pt x="73" y="720"/>
                    <a:pt x="49" y="769"/>
                    <a:pt x="49" y="817"/>
                  </a:cubicBezTo>
                  <a:cubicBezTo>
                    <a:pt x="49" y="866"/>
                    <a:pt x="49" y="939"/>
                    <a:pt x="24" y="988"/>
                  </a:cubicBezTo>
                  <a:cubicBezTo>
                    <a:pt x="0" y="1159"/>
                    <a:pt x="24" y="1354"/>
                    <a:pt x="73" y="1525"/>
                  </a:cubicBezTo>
                  <a:lnTo>
                    <a:pt x="73" y="1500"/>
                  </a:lnTo>
                  <a:cubicBezTo>
                    <a:pt x="98" y="1574"/>
                    <a:pt x="122" y="1671"/>
                    <a:pt x="122" y="1744"/>
                  </a:cubicBezTo>
                  <a:cubicBezTo>
                    <a:pt x="124" y="1742"/>
                    <a:pt x="127" y="1741"/>
                    <a:pt x="130" y="1741"/>
                  </a:cubicBezTo>
                  <a:cubicBezTo>
                    <a:pt x="159" y="1741"/>
                    <a:pt x="222" y="1844"/>
                    <a:pt x="244" y="1866"/>
                  </a:cubicBezTo>
                  <a:cubicBezTo>
                    <a:pt x="293" y="1915"/>
                    <a:pt x="342" y="1964"/>
                    <a:pt x="390" y="1988"/>
                  </a:cubicBezTo>
                  <a:cubicBezTo>
                    <a:pt x="439" y="2037"/>
                    <a:pt x="488" y="2086"/>
                    <a:pt x="561" y="2110"/>
                  </a:cubicBezTo>
                  <a:cubicBezTo>
                    <a:pt x="634" y="2159"/>
                    <a:pt x="683" y="2183"/>
                    <a:pt x="756" y="2208"/>
                  </a:cubicBezTo>
                  <a:lnTo>
                    <a:pt x="854" y="2232"/>
                  </a:lnTo>
                  <a:lnTo>
                    <a:pt x="927" y="2232"/>
                  </a:lnTo>
                  <a:cubicBezTo>
                    <a:pt x="1008" y="2242"/>
                    <a:pt x="1089" y="2248"/>
                    <a:pt x="1169" y="2248"/>
                  </a:cubicBezTo>
                  <a:cubicBezTo>
                    <a:pt x="1284" y="2248"/>
                    <a:pt x="1398" y="2236"/>
                    <a:pt x="1512" y="2208"/>
                  </a:cubicBezTo>
                  <a:lnTo>
                    <a:pt x="1659" y="2208"/>
                  </a:lnTo>
                  <a:cubicBezTo>
                    <a:pt x="1659" y="2086"/>
                    <a:pt x="1659" y="1988"/>
                    <a:pt x="1634" y="1891"/>
                  </a:cubicBezTo>
                  <a:lnTo>
                    <a:pt x="1634" y="1842"/>
                  </a:lnTo>
                  <a:cubicBezTo>
                    <a:pt x="1707" y="1793"/>
                    <a:pt x="1756" y="1720"/>
                    <a:pt x="1805" y="1622"/>
                  </a:cubicBezTo>
                  <a:cubicBezTo>
                    <a:pt x="1854" y="1549"/>
                    <a:pt x="1902" y="1427"/>
                    <a:pt x="1927" y="1330"/>
                  </a:cubicBezTo>
                  <a:lnTo>
                    <a:pt x="1927" y="1330"/>
                  </a:lnTo>
                  <a:cubicBezTo>
                    <a:pt x="1917" y="1350"/>
                    <a:pt x="1911" y="1358"/>
                    <a:pt x="1907" y="1358"/>
                  </a:cubicBezTo>
                  <a:cubicBezTo>
                    <a:pt x="1902" y="1358"/>
                    <a:pt x="1902" y="1344"/>
                    <a:pt x="1902" y="1330"/>
                  </a:cubicBezTo>
                  <a:cubicBezTo>
                    <a:pt x="1927" y="1183"/>
                    <a:pt x="1902" y="1183"/>
                    <a:pt x="1902" y="1183"/>
                  </a:cubicBezTo>
                  <a:cubicBezTo>
                    <a:pt x="1902" y="1159"/>
                    <a:pt x="1902" y="1183"/>
                    <a:pt x="1878" y="1013"/>
                  </a:cubicBezTo>
                  <a:cubicBezTo>
                    <a:pt x="1805" y="744"/>
                    <a:pt x="1659" y="500"/>
                    <a:pt x="1439" y="305"/>
                  </a:cubicBezTo>
                  <a:lnTo>
                    <a:pt x="1342" y="232"/>
                  </a:lnTo>
                  <a:lnTo>
                    <a:pt x="1220" y="159"/>
                  </a:lnTo>
                  <a:cubicBezTo>
                    <a:pt x="1171" y="135"/>
                    <a:pt x="1146" y="110"/>
                    <a:pt x="1098" y="86"/>
                  </a:cubicBezTo>
                  <a:cubicBezTo>
                    <a:pt x="1049" y="61"/>
                    <a:pt x="1000" y="37"/>
                    <a:pt x="951" y="37"/>
                  </a:cubicBezTo>
                  <a:cubicBezTo>
                    <a:pt x="878" y="13"/>
                    <a:pt x="805" y="0"/>
                    <a:pt x="7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260"/>
            <p:cNvSpPr/>
            <p:nvPr/>
          </p:nvSpPr>
          <p:spPr>
            <a:xfrm>
              <a:off x="716750" y="3227600"/>
              <a:ext cx="47600" cy="50475"/>
            </a:xfrm>
            <a:custGeom>
              <a:avLst/>
              <a:gdLst/>
              <a:ahLst/>
              <a:cxnLst/>
              <a:rect l="l" t="t" r="r" b="b"/>
              <a:pathLst>
                <a:path w="1904" h="2019" extrusionOk="0">
                  <a:moveTo>
                    <a:pt x="611" y="0"/>
                  </a:moveTo>
                  <a:cubicBezTo>
                    <a:pt x="613" y="3"/>
                    <a:pt x="616" y="6"/>
                    <a:pt x="619" y="9"/>
                  </a:cubicBezTo>
                  <a:lnTo>
                    <a:pt x="619" y="9"/>
                  </a:lnTo>
                  <a:lnTo>
                    <a:pt x="635" y="0"/>
                  </a:lnTo>
                  <a:close/>
                  <a:moveTo>
                    <a:pt x="619" y="9"/>
                  </a:moveTo>
                  <a:lnTo>
                    <a:pt x="123" y="269"/>
                  </a:lnTo>
                  <a:cubicBezTo>
                    <a:pt x="123" y="318"/>
                    <a:pt x="123" y="366"/>
                    <a:pt x="123" y="415"/>
                  </a:cubicBezTo>
                  <a:lnTo>
                    <a:pt x="123" y="683"/>
                  </a:lnTo>
                  <a:cubicBezTo>
                    <a:pt x="123" y="708"/>
                    <a:pt x="123" y="708"/>
                    <a:pt x="123" y="732"/>
                  </a:cubicBezTo>
                  <a:cubicBezTo>
                    <a:pt x="123" y="732"/>
                    <a:pt x="98" y="732"/>
                    <a:pt x="98" y="757"/>
                  </a:cubicBezTo>
                  <a:cubicBezTo>
                    <a:pt x="74" y="830"/>
                    <a:pt x="50" y="879"/>
                    <a:pt x="25" y="952"/>
                  </a:cubicBezTo>
                  <a:cubicBezTo>
                    <a:pt x="25" y="1000"/>
                    <a:pt x="1" y="1049"/>
                    <a:pt x="1" y="1074"/>
                  </a:cubicBezTo>
                  <a:cubicBezTo>
                    <a:pt x="1" y="1147"/>
                    <a:pt x="1" y="1196"/>
                    <a:pt x="1" y="1244"/>
                  </a:cubicBezTo>
                  <a:cubicBezTo>
                    <a:pt x="1" y="1464"/>
                    <a:pt x="98" y="1659"/>
                    <a:pt x="245" y="1805"/>
                  </a:cubicBezTo>
                  <a:cubicBezTo>
                    <a:pt x="318" y="1878"/>
                    <a:pt x="416" y="1952"/>
                    <a:pt x="538" y="1976"/>
                  </a:cubicBezTo>
                  <a:cubicBezTo>
                    <a:pt x="562" y="1976"/>
                    <a:pt x="562" y="2000"/>
                    <a:pt x="586" y="2000"/>
                  </a:cubicBezTo>
                  <a:cubicBezTo>
                    <a:pt x="635" y="2013"/>
                    <a:pt x="690" y="2019"/>
                    <a:pt x="745" y="2019"/>
                  </a:cubicBezTo>
                  <a:cubicBezTo>
                    <a:pt x="800" y="2019"/>
                    <a:pt x="855" y="2013"/>
                    <a:pt x="903" y="2000"/>
                  </a:cubicBezTo>
                  <a:cubicBezTo>
                    <a:pt x="1001" y="2000"/>
                    <a:pt x="1123" y="1976"/>
                    <a:pt x="1220" y="1952"/>
                  </a:cubicBezTo>
                  <a:lnTo>
                    <a:pt x="1220" y="1927"/>
                  </a:lnTo>
                  <a:cubicBezTo>
                    <a:pt x="1256" y="1909"/>
                    <a:pt x="1269" y="1905"/>
                    <a:pt x="1276" y="1905"/>
                  </a:cubicBezTo>
                  <a:cubicBezTo>
                    <a:pt x="1283" y="1905"/>
                    <a:pt x="1283" y="1910"/>
                    <a:pt x="1298" y="1910"/>
                  </a:cubicBezTo>
                  <a:cubicBezTo>
                    <a:pt x="1307" y="1910"/>
                    <a:pt x="1320" y="1908"/>
                    <a:pt x="1342" y="1903"/>
                  </a:cubicBezTo>
                  <a:cubicBezTo>
                    <a:pt x="1342" y="1830"/>
                    <a:pt x="1489" y="1830"/>
                    <a:pt x="1489" y="1781"/>
                  </a:cubicBezTo>
                  <a:cubicBezTo>
                    <a:pt x="1489" y="1781"/>
                    <a:pt x="1537" y="1757"/>
                    <a:pt x="1537" y="1757"/>
                  </a:cubicBezTo>
                  <a:cubicBezTo>
                    <a:pt x="1537" y="1760"/>
                    <a:pt x="1538" y="1761"/>
                    <a:pt x="1540" y="1761"/>
                  </a:cubicBezTo>
                  <a:cubicBezTo>
                    <a:pt x="1551" y="1761"/>
                    <a:pt x="1590" y="1704"/>
                    <a:pt x="1611" y="1683"/>
                  </a:cubicBezTo>
                  <a:cubicBezTo>
                    <a:pt x="1619" y="1675"/>
                    <a:pt x="1621" y="1673"/>
                    <a:pt x="1621" y="1673"/>
                  </a:cubicBezTo>
                  <a:cubicBezTo>
                    <a:pt x="1619" y="1673"/>
                    <a:pt x="1603" y="1683"/>
                    <a:pt x="1586" y="1683"/>
                  </a:cubicBezTo>
                  <a:lnTo>
                    <a:pt x="1635" y="1635"/>
                  </a:lnTo>
                  <a:cubicBezTo>
                    <a:pt x="1647" y="1622"/>
                    <a:pt x="1659" y="1616"/>
                    <a:pt x="1666" y="1616"/>
                  </a:cubicBezTo>
                  <a:cubicBezTo>
                    <a:pt x="1672" y="1616"/>
                    <a:pt x="1672" y="1622"/>
                    <a:pt x="1659" y="1635"/>
                  </a:cubicBezTo>
                  <a:cubicBezTo>
                    <a:pt x="1733" y="1561"/>
                    <a:pt x="1781" y="1464"/>
                    <a:pt x="1830" y="1366"/>
                  </a:cubicBezTo>
                  <a:cubicBezTo>
                    <a:pt x="1879" y="1244"/>
                    <a:pt x="1903" y="1074"/>
                    <a:pt x="1879" y="927"/>
                  </a:cubicBezTo>
                  <a:cubicBezTo>
                    <a:pt x="1855" y="781"/>
                    <a:pt x="1781" y="635"/>
                    <a:pt x="1684" y="513"/>
                  </a:cubicBezTo>
                  <a:cubicBezTo>
                    <a:pt x="1611" y="464"/>
                    <a:pt x="1537" y="415"/>
                    <a:pt x="1464" y="366"/>
                  </a:cubicBezTo>
                  <a:lnTo>
                    <a:pt x="1464" y="366"/>
                  </a:lnTo>
                  <a:cubicBezTo>
                    <a:pt x="1464" y="415"/>
                    <a:pt x="1513" y="439"/>
                    <a:pt x="1513" y="464"/>
                  </a:cubicBezTo>
                  <a:cubicBezTo>
                    <a:pt x="1489" y="439"/>
                    <a:pt x="1464" y="415"/>
                    <a:pt x="1440" y="415"/>
                  </a:cubicBezTo>
                  <a:cubicBezTo>
                    <a:pt x="1416" y="415"/>
                    <a:pt x="1367" y="342"/>
                    <a:pt x="1367" y="293"/>
                  </a:cubicBezTo>
                  <a:lnTo>
                    <a:pt x="1342" y="293"/>
                  </a:lnTo>
                  <a:lnTo>
                    <a:pt x="1342" y="269"/>
                  </a:lnTo>
                  <a:cubicBezTo>
                    <a:pt x="1294" y="244"/>
                    <a:pt x="1220" y="220"/>
                    <a:pt x="1172" y="171"/>
                  </a:cubicBezTo>
                  <a:cubicBezTo>
                    <a:pt x="1098" y="147"/>
                    <a:pt x="1050" y="147"/>
                    <a:pt x="1001" y="122"/>
                  </a:cubicBezTo>
                  <a:cubicBezTo>
                    <a:pt x="996" y="118"/>
                    <a:pt x="994" y="116"/>
                    <a:pt x="994" y="116"/>
                  </a:cubicBezTo>
                  <a:lnTo>
                    <a:pt x="994" y="116"/>
                  </a:lnTo>
                  <a:cubicBezTo>
                    <a:pt x="993" y="116"/>
                    <a:pt x="1020" y="147"/>
                    <a:pt x="1001" y="147"/>
                  </a:cubicBezTo>
                  <a:cubicBezTo>
                    <a:pt x="977" y="147"/>
                    <a:pt x="952" y="147"/>
                    <a:pt x="952" y="122"/>
                  </a:cubicBezTo>
                  <a:cubicBezTo>
                    <a:pt x="952" y="98"/>
                    <a:pt x="928" y="86"/>
                    <a:pt x="906" y="86"/>
                  </a:cubicBezTo>
                  <a:cubicBezTo>
                    <a:pt x="888" y="86"/>
                    <a:pt x="872" y="95"/>
                    <a:pt x="876" y="113"/>
                  </a:cubicBezTo>
                  <a:lnTo>
                    <a:pt x="876" y="113"/>
                  </a:lnTo>
                  <a:cubicBezTo>
                    <a:pt x="862" y="92"/>
                    <a:pt x="812" y="74"/>
                    <a:pt x="855" y="74"/>
                  </a:cubicBezTo>
                  <a:cubicBezTo>
                    <a:pt x="830" y="74"/>
                    <a:pt x="806" y="49"/>
                    <a:pt x="806" y="49"/>
                  </a:cubicBezTo>
                  <a:lnTo>
                    <a:pt x="806" y="49"/>
                  </a:lnTo>
                  <a:lnTo>
                    <a:pt x="830" y="74"/>
                  </a:lnTo>
                  <a:cubicBezTo>
                    <a:pt x="757" y="49"/>
                    <a:pt x="733" y="25"/>
                    <a:pt x="684" y="25"/>
                  </a:cubicBezTo>
                  <a:lnTo>
                    <a:pt x="708" y="49"/>
                  </a:lnTo>
                  <a:cubicBezTo>
                    <a:pt x="665" y="49"/>
                    <a:pt x="641" y="30"/>
                    <a:pt x="619" y="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260"/>
            <p:cNvSpPr/>
            <p:nvPr/>
          </p:nvSpPr>
          <p:spPr>
            <a:xfrm>
              <a:off x="646025" y="3015400"/>
              <a:ext cx="40875" cy="49050"/>
            </a:xfrm>
            <a:custGeom>
              <a:avLst/>
              <a:gdLst/>
              <a:ahLst/>
              <a:cxnLst/>
              <a:rect l="l" t="t" r="r" b="b"/>
              <a:pathLst>
                <a:path w="1635" h="1962" extrusionOk="0">
                  <a:moveTo>
                    <a:pt x="659" y="1"/>
                  </a:moveTo>
                  <a:cubicBezTo>
                    <a:pt x="513" y="25"/>
                    <a:pt x="367" y="123"/>
                    <a:pt x="269" y="220"/>
                  </a:cubicBezTo>
                  <a:cubicBezTo>
                    <a:pt x="196" y="294"/>
                    <a:pt x="147" y="367"/>
                    <a:pt x="98" y="464"/>
                  </a:cubicBezTo>
                  <a:cubicBezTo>
                    <a:pt x="50" y="586"/>
                    <a:pt x="25" y="684"/>
                    <a:pt x="25" y="806"/>
                  </a:cubicBezTo>
                  <a:cubicBezTo>
                    <a:pt x="1" y="879"/>
                    <a:pt x="1" y="952"/>
                    <a:pt x="25" y="1001"/>
                  </a:cubicBezTo>
                  <a:cubicBezTo>
                    <a:pt x="25" y="1147"/>
                    <a:pt x="74" y="1294"/>
                    <a:pt x="147" y="1415"/>
                  </a:cubicBezTo>
                  <a:cubicBezTo>
                    <a:pt x="220" y="1562"/>
                    <a:pt x="318" y="1684"/>
                    <a:pt x="464" y="1781"/>
                  </a:cubicBezTo>
                  <a:cubicBezTo>
                    <a:pt x="562" y="1879"/>
                    <a:pt x="708" y="1952"/>
                    <a:pt x="830" y="1952"/>
                  </a:cubicBezTo>
                  <a:cubicBezTo>
                    <a:pt x="860" y="1958"/>
                    <a:pt x="891" y="1961"/>
                    <a:pt x="921" y="1961"/>
                  </a:cubicBezTo>
                  <a:cubicBezTo>
                    <a:pt x="1011" y="1961"/>
                    <a:pt x="1098" y="1934"/>
                    <a:pt x="1171" y="1879"/>
                  </a:cubicBezTo>
                  <a:cubicBezTo>
                    <a:pt x="1245" y="1879"/>
                    <a:pt x="1293" y="1830"/>
                    <a:pt x="1342" y="1781"/>
                  </a:cubicBezTo>
                  <a:cubicBezTo>
                    <a:pt x="1318" y="1781"/>
                    <a:pt x="1318" y="1781"/>
                    <a:pt x="1342" y="1757"/>
                  </a:cubicBezTo>
                  <a:cubicBezTo>
                    <a:pt x="1415" y="1684"/>
                    <a:pt x="1415" y="1684"/>
                    <a:pt x="1415" y="1684"/>
                  </a:cubicBezTo>
                  <a:cubicBezTo>
                    <a:pt x="1415" y="1659"/>
                    <a:pt x="1415" y="1684"/>
                    <a:pt x="1440" y="1586"/>
                  </a:cubicBezTo>
                  <a:cubicBezTo>
                    <a:pt x="1488" y="1464"/>
                    <a:pt x="1513" y="1415"/>
                    <a:pt x="1537" y="1294"/>
                  </a:cubicBezTo>
                  <a:cubicBezTo>
                    <a:pt x="1562" y="1220"/>
                    <a:pt x="1586" y="1172"/>
                    <a:pt x="1586" y="1098"/>
                  </a:cubicBezTo>
                  <a:cubicBezTo>
                    <a:pt x="1610" y="1050"/>
                    <a:pt x="1610" y="976"/>
                    <a:pt x="1635" y="903"/>
                  </a:cubicBezTo>
                  <a:cubicBezTo>
                    <a:pt x="1635" y="830"/>
                    <a:pt x="1635" y="781"/>
                    <a:pt x="1635" y="708"/>
                  </a:cubicBezTo>
                  <a:lnTo>
                    <a:pt x="1635" y="586"/>
                  </a:lnTo>
                  <a:lnTo>
                    <a:pt x="1610" y="489"/>
                  </a:lnTo>
                  <a:cubicBezTo>
                    <a:pt x="1586" y="416"/>
                    <a:pt x="1562" y="318"/>
                    <a:pt x="1513" y="245"/>
                  </a:cubicBezTo>
                  <a:cubicBezTo>
                    <a:pt x="1440" y="147"/>
                    <a:pt x="1318" y="98"/>
                    <a:pt x="1196" y="74"/>
                  </a:cubicBezTo>
                  <a:lnTo>
                    <a:pt x="1025" y="74"/>
                  </a:lnTo>
                  <a:cubicBezTo>
                    <a:pt x="903" y="25"/>
                    <a:pt x="781" y="1"/>
                    <a:pt x="6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260"/>
            <p:cNvSpPr/>
            <p:nvPr/>
          </p:nvSpPr>
          <p:spPr>
            <a:xfrm>
              <a:off x="734450" y="3011150"/>
              <a:ext cx="40250" cy="58550"/>
            </a:xfrm>
            <a:custGeom>
              <a:avLst/>
              <a:gdLst/>
              <a:ahLst/>
              <a:cxnLst/>
              <a:rect l="l" t="t" r="r" b="b"/>
              <a:pathLst>
                <a:path w="1610" h="2342" extrusionOk="0">
                  <a:moveTo>
                    <a:pt x="708" y="0"/>
                  </a:moveTo>
                  <a:lnTo>
                    <a:pt x="98" y="171"/>
                  </a:lnTo>
                  <a:cubicBezTo>
                    <a:pt x="49" y="342"/>
                    <a:pt x="0" y="512"/>
                    <a:pt x="25" y="707"/>
                  </a:cubicBezTo>
                  <a:cubicBezTo>
                    <a:pt x="25" y="829"/>
                    <a:pt x="25" y="976"/>
                    <a:pt x="73" y="1098"/>
                  </a:cubicBezTo>
                  <a:cubicBezTo>
                    <a:pt x="122" y="1293"/>
                    <a:pt x="195" y="1488"/>
                    <a:pt x="293" y="1659"/>
                  </a:cubicBezTo>
                  <a:cubicBezTo>
                    <a:pt x="390" y="1854"/>
                    <a:pt x="537" y="2000"/>
                    <a:pt x="732" y="2122"/>
                  </a:cubicBezTo>
                  <a:cubicBezTo>
                    <a:pt x="756" y="2171"/>
                    <a:pt x="805" y="2220"/>
                    <a:pt x="854" y="2244"/>
                  </a:cubicBezTo>
                  <a:cubicBezTo>
                    <a:pt x="842" y="2232"/>
                    <a:pt x="842" y="2226"/>
                    <a:pt x="845" y="2226"/>
                  </a:cubicBezTo>
                  <a:cubicBezTo>
                    <a:pt x="848" y="2226"/>
                    <a:pt x="854" y="2232"/>
                    <a:pt x="854" y="2244"/>
                  </a:cubicBezTo>
                  <a:cubicBezTo>
                    <a:pt x="911" y="2272"/>
                    <a:pt x="923" y="2279"/>
                    <a:pt x="928" y="2279"/>
                  </a:cubicBezTo>
                  <a:cubicBezTo>
                    <a:pt x="931" y="2279"/>
                    <a:pt x="929" y="2275"/>
                    <a:pt x="940" y="2275"/>
                  </a:cubicBezTo>
                  <a:cubicBezTo>
                    <a:pt x="951" y="2275"/>
                    <a:pt x="974" y="2278"/>
                    <a:pt x="1025" y="2293"/>
                  </a:cubicBezTo>
                  <a:lnTo>
                    <a:pt x="1147" y="2342"/>
                  </a:lnTo>
                  <a:lnTo>
                    <a:pt x="1537" y="2122"/>
                  </a:lnTo>
                  <a:cubicBezTo>
                    <a:pt x="1586" y="1951"/>
                    <a:pt x="1610" y="1756"/>
                    <a:pt x="1610" y="1585"/>
                  </a:cubicBezTo>
                  <a:cubicBezTo>
                    <a:pt x="1586" y="1439"/>
                    <a:pt x="1537" y="1293"/>
                    <a:pt x="1512" y="1171"/>
                  </a:cubicBezTo>
                  <a:cubicBezTo>
                    <a:pt x="1464" y="1073"/>
                    <a:pt x="1415" y="1000"/>
                    <a:pt x="1366" y="927"/>
                  </a:cubicBezTo>
                  <a:cubicBezTo>
                    <a:pt x="1342" y="903"/>
                    <a:pt x="1293" y="854"/>
                    <a:pt x="1220" y="781"/>
                  </a:cubicBezTo>
                  <a:cubicBezTo>
                    <a:pt x="1220" y="781"/>
                    <a:pt x="1220" y="756"/>
                    <a:pt x="1220" y="756"/>
                  </a:cubicBezTo>
                  <a:cubicBezTo>
                    <a:pt x="1220" y="659"/>
                    <a:pt x="1171" y="610"/>
                    <a:pt x="1147" y="537"/>
                  </a:cubicBezTo>
                  <a:cubicBezTo>
                    <a:pt x="1122" y="464"/>
                    <a:pt x="1098" y="415"/>
                    <a:pt x="1073" y="390"/>
                  </a:cubicBezTo>
                  <a:cubicBezTo>
                    <a:pt x="1049" y="342"/>
                    <a:pt x="1000" y="293"/>
                    <a:pt x="976" y="220"/>
                  </a:cubicBezTo>
                  <a:cubicBezTo>
                    <a:pt x="976" y="220"/>
                    <a:pt x="951" y="195"/>
                    <a:pt x="951" y="195"/>
                  </a:cubicBezTo>
                  <a:cubicBezTo>
                    <a:pt x="878" y="122"/>
                    <a:pt x="805" y="49"/>
                    <a:pt x="7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4" name="Google Shape;1324;p260"/>
          <p:cNvSpPr/>
          <p:nvPr/>
        </p:nvSpPr>
        <p:spPr>
          <a:xfrm>
            <a:off x="8903395" y="369583"/>
            <a:ext cx="611614" cy="418784"/>
          </a:xfrm>
          <a:custGeom>
            <a:avLst/>
            <a:gdLst/>
            <a:ahLst/>
            <a:cxnLst/>
            <a:rect l="l" t="t" r="r" b="b"/>
            <a:pathLst>
              <a:path w="15805" h="10822" extrusionOk="0">
                <a:moveTo>
                  <a:pt x="7854" y="2001"/>
                </a:moveTo>
                <a:cubicBezTo>
                  <a:pt x="7869" y="2001"/>
                  <a:pt x="7884" y="2001"/>
                  <a:pt x="7900" y="2002"/>
                </a:cubicBezTo>
                <a:lnTo>
                  <a:pt x="7900" y="2002"/>
                </a:lnTo>
                <a:cubicBezTo>
                  <a:pt x="7889" y="2001"/>
                  <a:pt x="7873" y="2001"/>
                  <a:pt x="7854" y="2001"/>
                </a:cubicBezTo>
                <a:close/>
                <a:moveTo>
                  <a:pt x="13171" y="2903"/>
                </a:moveTo>
                <a:lnTo>
                  <a:pt x="13171" y="2952"/>
                </a:lnTo>
                <a:lnTo>
                  <a:pt x="13171" y="3025"/>
                </a:lnTo>
                <a:lnTo>
                  <a:pt x="13154" y="3074"/>
                </a:lnTo>
                <a:lnTo>
                  <a:pt x="13154" y="3074"/>
                </a:lnTo>
                <a:cubicBezTo>
                  <a:pt x="13164" y="3017"/>
                  <a:pt x="13171" y="2954"/>
                  <a:pt x="13171" y="2903"/>
                </a:cubicBezTo>
                <a:close/>
                <a:moveTo>
                  <a:pt x="8153" y="5196"/>
                </a:moveTo>
                <a:lnTo>
                  <a:pt x="8153" y="5196"/>
                </a:lnTo>
                <a:cubicBezTo>
                  <a:pt x="8149" y="5204"/>
                  <a:pt x="8146" y="5212"/>
                  <a:pt x="8146" y="5220"/>
                </a:cubicBezTo>
                <a:lnTo>
                  <a:pt x="8146" y="5220"/>
                </a:lnTo>
                <a:cubicBezTo>
                  <a:pt x="8146" y="5198"/>
                  <a:pt x="8166" y="5196"/>
                  <a:pt x="8153" y="5196"/>
                </a:cubicBezTo>
                <a:close/>
                <a:moveTo>
                  <a:pt x="8121" y="5341"/>
                </a:moveTo>
                <a:cubicBezTo>
                  <a:pt x="8121" y="5342"/>
                  <a:pt x="8121" y="5343"/>
                  <a:pt x="8121" y="5344"/>
                </a:cubicBezTo>
                <a:lnTo>
                  <a:pt x="8121" y="5344"/>
                </a:lnTo>
                <a:lnTo>
                  <a:pt x="8122" y="5342"/>
                </a:lnTo>
                <a:cubicBezTo>
                  <a:pt x="8122" y="5342"/>
                  <a:pt x="8121" y="5341"/>
                  <a:pt x="8121" y="5341"/>
                </a:cubicBezTo>
                <a:close/>
                <a:moveTo>
                  <a:pt x="8121" y="5344"/>
                </a:moveTo>
                <a:lnTo>
                  <a:pt x="8118" y="5352"/>
                </a:lnTo>
                <a:lnTo>
                  <a:pt x="8122" y="5366"/>
                </a:lnTo>
                <a:cubicBezTo>
                  <a:pt x="8122" y="5359"/>
                  <a:pt x="8122" y="5351"/>
                  <a:pt x="8121" y="5344"/>
                </a:cubicBezTo>
                <a:close/>
                <a:moveTo>
                  <a:pt x="15778" y="6025"/>
                </a:moveTo>
                <a:cubicBezTo>
                  <a:pt x="15779" y="6032"/>
                  <a:pt x="15779" y="6039"/>
                  <a:pt x="15780" y="6047"/>
                </a:cubicBezTo>
                <a:lnTo>
                  <a:pt x="15780" y="6047"/>
                </a:lnTo>
                <a:cubicBezTo>
                  <a:pt x="15780" y="6039"/>
                  <a:pt x="15780" y="6032"/>
                  <a:pt x="15780" y="6025"/>
                </a:cubicBezTo>
                <a:cubicBezTo>
                  <a:pt x="15779" y="6025"/>
                  <a:pt x="15779" y="6025"/>
                  <a:pt x="15778" y="6025"/>
                </a:cubicBezTo>
                <a:close/>
                <a:moveTo>
                  <a:pt x="11988" y="6067"/>
                </a:moveTo>
                <a:cubicBezTo>
                  <a:pt x="11983" y="6078"/>
                  <a:pt x="11979" y="6088"/>
                  <a:pt x="11975" y="6098"/>
                </a:cubicBezTo>
                <a:cubicBezTo>
                  <a:pt x="11982" y="6092"/>
                  <a:pt x="11985" y="6081"/>
                  <a:pt x="11988" y="6067"/>
                </a:cubicBezTo>
                <a:close/>
                <a:moveTo>
                  <a:pt x="15780" y="6047"/>
                </a:moveTo>
                <a:cubicBezTo>
                  <a:pt x="15780" y="6137"/>
                  <a:pt x="15780" y="6229"/>
                  <a:pt x="15780" y="6342"/>
                </a:cubicBezTo>
                <a:cubicBezTo>
                  <a:pt x="15796" y="6249"/>
                  <a:pt x="15792" y="6147"/>
                  <a:pt x="15780" y="6047"/>
                </a:cubicBezTo>
                <a:close/>
                <a:moveTo>
                  <a:pt x="1965" y="9973"/>
                </a:moveTo>
                <a:cubicBezTo>
                  <a:pt x="1968" y="9973"/>
                  <a:pt x="1972" y="9974"/>
                  <a:pt x="1976" y="9976"/>
                </a:cubicBezTo>
                <a:cubicBezTo>
                  <a:pt x="2021" y="9998"/>
                  <a:pt x="1962" y="10063"/>
                  <a:pt x="1933" y="10130"/>
                </a:cubicBezTo>
                <a:lnTo>
                  <a:pt x="1933" y="10130"/>
                </a:lnTo>
                <a:cubicBezTo>
                  <a:pt x="1952" y="10027"/>
                  <a:pt x="1944" y="9973"/>
                  <a:pt x="1965" y="9973"/>
                </a:cubicBezTo>
                <a:close/>
                <a:moveTo>
                  <a:pt x="1925" y="10167"/>
                </a:moveTo>
                <a:cubicBezTo>
                  <a:pt x="1923" y="10190"/>
                  <a:pt x="1915" y="10213"/>
                  <a:pt x="1906" y="10239"/>
                </a:cubicBezTo>
                <a:lnTo>
                  <a:pt x="1906" y="10239"/>
                </a:lnTo>
                <a:cubicBezTo>
                  <a:pt x="1914" y="10214"/>
                  <a:pt x="1920" y="10190"/>
                  <a:pt x="1925" y="10167"/>
                </a:cubicBezTo>
                <a:close/>
                <a:moveTo>
                  <a:pt x="12610" y="1"/>
                </a:moveTo>
                <a:cubicBezTo>
                  <a:pt x="12414" y="171"/>
                  <a:pt x="12244" y="366"/>
                  <a:pt x="12097" y="562"/>
                </a:cubicBezTo>
                <a:lnTo>
                  <a:pt x="11951" y="732"/>
                </a:lnTo>
                <a:lnTo>
                  <a:pt x="11902" y="830"/>
                </a:lnTo>
                <a:cubicBezTo>
                  <a:pt x="11878" y="854"/>
                  <a:pt x="11853" y="879"/>
                  <a:pt x="11829" y="927"/>
                </a:cubicBezTo>
                <a:lnTo>
                  <a:pt x="11585" y="1342"/>
                </a:lnTo>
                <a:cubicBezTo>
                  <a:pt x="11488" y="1488"/>
                  <a:pt x="11414" y="1659"/>
                  <a:pt x="11366" y="1830"/>
                </a:cubicBezTo>
                <a:cubicBezTo>
                  <a:pt x="11293" y="1976"/>
                  <a:pt x="11195" y="2123"/>
                  <a:pt x="11146" y="2318"/>
                </a:cubicBezTo>
                <a:cubicBezTo>
                  <a:pt x="11097" y="2488"/>
                  <a:pt x="11024" y="2659"/>
                  <a:pt x="10975" y="2830"/>
                </a:cubicBezTo>
                <a:lnTo>
                  <a:pt x="10927" y="2952"/>
                </a:lnTo>
                <a:cubicBezTo>
                  <a:pt x="10927" y="3001"/>
                  <a:pt x="10902" y="3049"/>
                  <a:pt x="10878" y="3074"/>
                </a:cubicBezTo>
                <a:cubicBezTo>
                  <a:pt x="10878" y="3074"/>
                  <a:pt x="10853" y="3171"/>
                  <a:pt x="10853" y="3220"/>
                </a:cubicBezTo>
                <a:cubicBezTo>
                  <a:pt x="10732" y="3586"/>
                  <a:pt x="10658" y="3927"/>
                  <a:pt x="10561" y="4220"/>
                </a:cubicBezTo>
                <a:cubicBezTo>
                  <a:pt x="10536" y="4342"/>
                  <a:pt x="10512" y="4464"/>
                  <a:pt x="10488" y="4586"/>
                </a:cubicBezTo>
                <a:lnTo>
                  <a:pt x="10488" y="4610"/>
                </a:lnTo>
                <a:cubicBezTo>
                  <a:pt x="10463" y="4659"/>
                  <a:pt x="10463" y="4708"/>
                  <a:pt x="10439" y="4757"/>
                </a:cubicBezTo>
                <a:cubicBezTo>
                  <a:pt x="10414" y="4805"/>
                  <a:pt x="10414" y="4854"/>
                  <a:pt x="10390" y="4903"/>
                </a:cubicBezTo>
                <a:cubicBezTo>
                  <a:pt x="10366" y="4854"/>
                  <a:pt x="10341" y="4830"/>
                  <a:pt x="10317" y="4805"/>
                </a:cubicBezTo>
                <a:cubicBezTo>
                  <a:pt x="10293" y="4757"/>
                  <a:pt x="10268" y="4732"/>
                  <a:pt x="10244" y="4708"/>
                </a:cubicBezTo>
                <a:lnTo>
                  <a:pt x="10219" y="4635"/>
                </a:lnTo>
                <a:lnTo>
                  <a:pt x="10171" y="4561"/>
                </a:lnTo>
                <a:cubicBezTo>
                  <a:pt x="10122" y="4464"/>
                  <a:pt x="10097" y="4391"/>
                  <a:pt x="10049" y="4293"/>
                </a:cubicBezTo>
                <a:cubicBezTo>
                  <a:pt x="9927" y="4074"/>
                  <a:pt x="9829" y="3830"/>
                  <a:pt x="9707" y="3610"/>
                </a:cubicBezTo>
                <a:cubicBezTo>
                  <a:pt x="9658" y="3513"/>
                  <a:pt x="9610" y="3415"/>
                  <a:pt x="9536" y="3318"/>
                </a:cubicBezTo>
                <a:lnTo>
                  <a:pt x="9366" y="3025"/>
                </a:lnTo>
                <a:cubicBezTo>
                  <a:pt x="9268" y="2854"/>
                  <a:pt x="9146" y="2683"/>
                  <a:pt x="9049" y="2513"/>
                </a:cubicBezTo>
                <a:cubicBezTo>
                  <a:pt x="8951" y="2342"/>
                  <a:pt x="8829" y="2220"/>
                  <a:pt x="8732" y="2074"/>
                </a:cubicBezTo>
                <a:lnTo>
                  <a:pt x="8585" y="2074"/>
                </a:lnTo>
                <a:cubicBezTo>
                  <a:pt x="8512" y="2074"/>
                  <a:pt x="8439" y="2049"/>
                  <a:pt x="8366" y="2049"/>
                </a:cubicBezTo>
                <a:cubicBezTo>
                  <a:pt x="8317" y="2025"/>
                  <a:pt x="8244" y="2025"/>
                  <a:pt x="8195" y="2025"/>
                </a:cubicBezTo>
                <a:cubicBezTo>
                  <a:pt x="8092" y="2025"/>
                  <a:pt x="7989" y="2008"/>
                  <a:pt x="7900" y="2002"/>
                </a:cubicBezTo>
                <a:lnTo>
                  <a:pt x="7900" y="2002"/>
                </a:lnTo>
                <a:cubicBezTo>
                  <a:pt x="7918" y="2004"/>
                  <a:pt x="7927" y="2010"/>
                  <a:pt x="7927" y="2025"/>
                </a:cubicBezTo>
                <a:lnTo>
                  <a:pt x="7829" y="2025"/>
                </a:lnTo>
                <a:cubicBezTo>
                  <a:pt x="7561" y="2123"/>
                  <a:pt x="7536" y="2147"/>
                  <a:pt x="7536" y="2147"/>
                </a:cubicBezTo>
                <a:cubicBezTo>
                  <a:pt x="7536" y="2171"/>
                  <a:pt x="7536" y="2147"/>
                  <a:pt x="7488" y="2196"/>
                </a:cubicBezTo>
                <a:lnTo>
                  <a:pt x="7390" y="2244"/>
                </a:lnTo>
                <a:cubicBezTo>
                  <a:pt x="7341" y="2269"/>
                  <a:pt x="7268" y="2293"/>
                  <a:pt x="7195" y="2318"/>
                </a:cubicBezTo>
                <a:lnTo>
                  <a:pt x="7000" y="2415"/>
                </a:lnTo>
                <a:cubicBezTo>
                  <a:pt x="6927" y="2610"/>
                  <a:pt x="6829" y="2830"/>
                  <a:pt x="6732" y="3098"/>
                </a:cubicBezTo>
                <a:cubicBezTo>
                  <a:pt x="6683" y="3244"/>
                  <a:pt x="6634" y="3391"/>
                  <a:pt x="6585" y="3537"/>
                </a:cubicBezTo>
                <a:lnTo>
                  <a:pt x="6415" y="4025"/>
                </a:lnTo>
                <a:cubicBezTo>
                  <a:pt x="6366" y="4171"/>
                  <a:pt x="6317" y="4366"/>
                  <a:pt x="6244" y="4537"/>
                </a:cubicBezTo>
                <a:lnTo>
                  <a:pt x="6219" y="4659"/>
                </a:lnTo>
                <a:lnTo>
                  <a:pt x="6171" y="4781"/>
                </a:lnTo>
                <a:lnTo>
                  <a:pt x="6122" y="4927"/>
                </a:lnTo>
                <a:lnTo>
                  <a:pt x="5927" y="5610"/>
                </a:lnTo>
                <a:lnTo>
                  <a:pt x="5732" y="6244"/>
                </a:lnTo>
                <a:cubicBezTo>
                  <a:pt x="5707" y="6366"/>
                  <a:pt x="5658" y="6464"/>
                  <a:pt x="5634" y="6561"/>
                </a:cubicBezTo>
                <a:cubicBezTo>
                  <a:pt x="5585" y="6659"/>
                  <a:pt x="5561" y="6732"/>
                  <a:pt x="5537" y="6830"/>
                </a:cubicBezTo>
                <a:cubicBezTo>
                  <a:pt x="5512" y="6903"/>
                  <a:pt x="5463" y="6976"/>
                  <a:pt x="5439" y="7049"/>
                </a:cubicBezTo>
                <a:cubicBezTo>
                  <a:pt x="5415" y="7074"/>
                  <a:pt x="5390" y="7098"/>
                  <a:pt x="5390" y="7122"/>
                </a:cubicBezTo>
                <a:cubicBezTo>
                  <a:pt x="5390" y="7147"/>
                  <a:pt x="5366" y="7196"/>
                  <a:pt x="5341" y="7244"/>
                </a:cubicBezTo>
                <a:cubicBezTo>
                  <a:pt x="5317" y="7220"/>
                  <a:pt x="5268" y="7147"/>
                  <a:pt x="5219" y="7122"/>
                </a:cubicBezTo>
                <a:cubicBezTo>
                  <a:pt x="5219" y="7098"/>
                  <a:pt x="5195" y="7098"/>
                  <a:pt x="5195" y="7098"/>
                </a:cubicBezTo>
                <a:cubicBezTo>
                  <a:pt x="5146" y="7074"/>
                  <a:pt x="5122" y="7025"/>
                  <a:pt x="5098" y="7000"/>
                </a:cubicBezTo>
                <a:cubicBezTo>
                  <a:pt x="5000" y="6854"/>
                  <a:pt x="4878" y="6683"/>
                  <a:pt x="4756" y="6488"/>
                </a:cubicBezTo>
                <a:cubicBezTo>
                  <a:pt x="4659" y="6342"/>
                  <a:pt x="4537" y="6220"/>
                  <a:pt x="4439" y="6074"/>
                </a:cubicBezTo>
                <a:lnTo>
                  <a:pt x="4195" y="5708"/>
                </a:lnTo>
                <a:cubicBezTo>
                  <a:pt x="4098" y="5586"/>
                  <a:pt x="4000" y="5488"/>
                  <a:pt x="3902" y="5366"/>
                </a:cubicBezTo>
                <a:lnTo>
                  <a:pt x="3390" y="4757"/>
                </a:lnTo>
                <a:cubicBezTo>
                  <a:pt x="3220" y="4561"/>
                  <a:pt x="3049" y="4415"/>
                  <a:pt x="2927" y="4269"/>
                </a:cubicBezTo>
                <a:lnTo>
                  <a:pt x="2488" y="4293"/>
                </a:lnTo>
                <a:lnTo>
                  <a:pt x="2024" y="4293"/>
                </a:lnTo>
                <a:lnTo>
                  <a:pt x="1902" y="4342"/>
                </a:lnTo>
                <a:cubicBezTo>
                  <a:pt x="1951" y="4366"/>
                  <a:pt x="1683" y="4586"/>
                  <a:pt x="1561" y="4635"/>
                </a:cubicBezTo>
                <a:lnTo>
                  <a:pt x="1293" y="4805"/>
                </a:lnTo>
                <a:cubicBezTo>
                  <a:pt x="1244" y="5025"/>
                  <a:pt x="1195" y="5269"/>
                  <a:pt x="1146" y="5513"/>
                </a:cubicBezTo>
                <a:cubicBezTo>
                  <a:pt x="1073" y="5781"/>
                  <a:pt x="1049" y="6025"/>
                  <a:pt x="1000" y="6269"/>
                </a:cubicBezTo>
                <a:lnTo>
                  <a:pt x="951" y="6220"/>
                </a:lnTo>
                <a:cubicBezTo>
                  <a:pt x="829" y="6903"/>
                  <a:pt x="756" y="7391"/>
                  <a:pt x="707" y="7659"/>
                </a:cubicBezTo>
                <a:cubicBezTo>
                  <a:pt x="585" y="8196"/>
                  <a:pt x="366" y="9000"/>
                  <a:pt x="244" y="9708"/>
                </a:cubicBezTo>
                <a:lnTo>
                  <a:pt x="220" y="9781"/>
                </a:lnTo>
                <a:cubicBezTo>
                  <a:pt x="195" y="9805"/>
                  <a:pt x="146" y="9854"/>
                  <a:pt x="122" y="9903"/>
                </a:cubicBezTo>
                <a:lnTo>
                  <a:pt x="0" y="10098"/>
                </a:lnTo>
                <a:lnTo>
                  <a:pt x="0" y="10171"/>
                </a:lnTo>
                <a:cubicBezTo>
                  <a:pt x="220" y="10366"/>
                  <a:pt x="439" y="10513"/>
                  <a:pt x="683" y="10659"/>
                </a:cubicBezTo>
                <a:cubicBezTo>
                  <a:pt x="856" y="10751"/>
                  <a:pt x="1050" y="10821"/>
                  <a:pt x="1235" y="10821"/>
                </a:cubicBezTo>
                <a:cubicBezTo>
                  <a:pt x="1443" y="10821"/>
                  <a:pt x="1639" y="10733"/>
                  <a:pt x="1781" y="10488"/>
                </a:cubicBezTo>
                <a:lnTo>
                  <a:pt x="1829" y="10513"/>
                </a:lnTo>
                <a:lnTo>
                  <a:pt x="1878" y="10317"/>
                </a:lnTo>
                <a:cubicBezTo>
                  <a:pt x="1915" y="10225"/>
                  <a:pt x="1934" y="10192"/>
                  <a:pt x="1944" y="10192"/>
                </a:cubicBezTo>
                <a:cubicBezTo>
                  <a:pt x="1961" y="10192"/>
                  <a:pt x="1951" y="10281"/>
                  <a:pt x="1951" y="10342"/>
                </a:cubicBezTo>
                <a:cubicBezTo>
                  <a:pt x="1976" y="10244"/>
                  <a:pt x="2000" y="10147"/>
                  <a:pt x="2024" y="10074"/>
                </a:cubicBezTo>
                <a:cubicBezTo>
                  <a:pt x="2031" y="10055"/>
                  <a:pt x="2032" y="10047"/>
                  <a:pt x="2031" y="10047"/>
                </a:cubicBezTo>
                <a:lnTo>
                  <a:pt x="2031" y="10047"/>
                </a:lnTo>
                <a:cubicBezTo>
                  <a:pt x="2027" y="10047"/>
                  <a:pt x="2000" y="10110"/>
                  <a:pt x="2000" y="10147"/>
                </a:cubicBezTo>
                <a:cubicBezTo>
                  <a:pt x="2000" y="9976"/>
                  <a:pt x="2024" y="9830"/>
                  <a:pt x="2073" y="9659"/>
                </a:cubicBezTo>
                <a:cubicBezTo>
                  <a:pt x="2122" y="9415"/>
                  <a:pt x="2146" y="9659"/>
                  <a:pt x="2195" y="9391"/>
                </a:cubicBezTo>
                <a:cubicBezTo>
                  <a:pt x="2341" y="8805"/>
                  <a:pt x="2463" y="8220"/>
                  <a:pt x="2561" y="7683"/>
                </a:cubicBezTo>
                <a:lnTo>
                  <a:pt x="2659" y="7269"/>
                </a:lnTo>
                <a:lnTo>
                  <a:pt x="2659" y="7244"/>
                </a:lnTo>
                <a:lnTo>
                  <a:pt x="2683" y="7196"/>
                </a:lnTo>
                <a:lnTo>
                  <a:pt x="2707" y="7196"/>
                </a:lnTo>
                <a:cubicBezTo>
                  <a:pt x="2707" y="7244"/>
                  <a:pt x="2707" y="7269"/>
                  <a:pt x="2707" y="7293"/>
                </a:cubicBezTo>
                <a:cubicBezTo>
                  <a:pt x="2707" y="7281"/>
                  <a:pt x="2707" y="7275"/>
                  <a:pt x="2710" y="7275"/>
                </a:cubicBezTo>
                <a:cubicBezTo>
                  <a:pt x="2713" y="7275"/>
                  <a:pt x="2720" y="7281"/>
                  <a:pt x="2732" y="7293"/>
                </a:cubicBezTo>
                <a:cubicBezTo>
                  <a:pt x="2902" y="7513"/>
                  <a:pt x="3073" y="7757"/>
                  <a:pt x="3195" y="7927"/>
                </a:cubicBezTo>
                <a:lnTo>
                  <a:pt x="3293" y="8074"/>
                </a:lnTo>
                <a:lnTo>
                  <a:pt x="3341" y="8122"/>
                </a:lnTo>
                <a:lnTo>
                  <a:pt x="3366" y="8171"/>
                </a:lnTo>
                <a:lnTo>
                  <a:pt x="3537" y="8293"/>
                </a:lnTo>
                <a:lnTo>
                  <a:pt x="3634" y="8293"/>
                </a:lnTo>
                <a:cubicBezTo>
                  <a:pt x="4122" y="8952"/>
                  <a:pt x="3732" y="8561"/>
                  <a:pt x="4219" y="9171"/>
                </a:cubicBezTo>
                <a:cubicBezTo>
                  <a:pt x="4415" y="9317"/>
                  <a:pt x="4610" y="9513"/>
                  <a:pt x="4756" y="9708"/>
                </a:cubicBezTo>
                <a:lnTo>
                  <a:pt x="5049" y="9708"/>
                </a:lnTo>
                <a:cubicBezTo>
                  <a:pt x="5098" y="9708"/>
                  <a:pt x="5146" y="9708"/>
                  <a:pt x="5195" y="9683"/>
                </a:cubicBezTo>
                <a:cubicBezTo>
                  <a:pt x="5195" y="9683"/>
                  <a:pt x="5366" y="9683"/>
                  <a:pt x="5366" y="9708"/>
                </a:cubicBezTo>
                <a:cubicBezTo>
                  <a:pt x="5415" y="9659"/>
                  <a:pt x="5537" y="9683"/>
                  <a:pt x="5658" y="9659"/>
                </a:cubicBezTo>
                <a:lnTo>
                  <a:pt x="5878" y="9610"/>
                </a:lnTo>
                <a:cubicBezTo>
                  <a:pt x="5976" y="9610"/>
                  <a:pt x="6024" y="9610"/>
                  <a:pt x="5902" y="9635"/>
                </a:cubicBezTo>
                <a:lnTo>
                  <a:pt x="6561" y="9537"/>
                </a:lnTo>
                <a:cubicBezTo>
                  <a:pt x="6683" y="9269"/>
                  <a:pt x="6829" y="8976"/>
                  <a:pt x="6976" y="8635"/>
                </a:cubicBezTo>
                <a:cubicBezTo>
                  <a:pt x="7049" y="8488"/>
                  <a:pt x="7122" y="8317"/>
                  <a:pt x="7219" y="8147"/>
                </a:cubicBezTo>
                <a:cubicBezTo>
                  <a:pt x="7293" y="7952"/>
                  <a:pt x="7341" y="7757"/>
                  <a:pt x="7415" y="7561"/>
                </a:cubicBezTo>
                <a:lnTo>
                  <a:pt x="7536" y="7220"/>
                </a:lnTo>
                <a:cubicBezTo>
                  <a:pt x="7585" y="7098"/>
                  <a:pt x="7610" y="7000"/>
                  <a:pt x="7658" y="6878"/>
                </a:cubicBezTo>
                <a:cubicBezTo>
                  <a:pt x="7707" y="6659"/>
                  <a:pt x="7780" y="6439"/>
                  <a:pt x="7854" y="6220"/>
                </a:cubicBezTo>
                <a:cubicBezTo>
                  <a:pt x="7927" y="6000"/>
                  <a:pt x="7976" y="5805"/>
                  <a:pt x="8024" y="5610"/>
                </a:cubicBezTo>
                <a:lnTo>
                  <a:pt x="8118" y="5352"/>
                </a:lnTo>
                <a:lnTo>
                  <a:pt x="8114" y="5334"/>
                </a:lnTo>
                <a:lnTo>
                  <a:pt x="8114" y="5334"/>
                </a:lnTo>
                <a:cubicBezTo>
                  <a:pt x="8116" y="5336"/>
                  <a:pt x="8118" y="5338"/>
                  <a:pt x="8121" y="5341"/>
                </a:cubicBezTo>
                <a:lnTo>
                  <a:pt x="8121" y="5341"/>
                </a:lnTo>
                <a:cubicBezTo>
                  <a:pt x="8119" y="5328"/>
                  <a:pt x="8115" y="5316"/>
                  <a:pt x="8106" y="5303"/>
                </a:cubicBezTo>
                <a:lnTo>
                  <a:pt x="8106" y="5303"/>
                </a:lnTo>
                <a:lnTo>
                  <a:pt x="8114" y="5334"/>
                </a:lnTo>
                <a:lnTo>
                  <a:pt x="8114" y="5334"/>
                </a:lnTo>
                <a:cubicBezTo>
                  <a:pt x="8097" y="5318"/>
                  <a:pt x="8097" y="5318"/>
                  <a:pt x="8094" y="5318"/>
                </a:cubicBezTo>
                <a:cubicBezTo>
                  <a:pt x="8091" y="5318"/>
                  <a:pt x="8085" y="5318"/>
                  <a:pt x="8049" y="5293"/>
                </a:cubicBezTo>
                <a:cubicBezTo>
                  <a:pt x="8012" y="5257"/>
                  <a:pt x="8012" y="5257"/>
                  <a:pt x="8021" y="5257"/>
                </a:cubicBezTo>
                <a:cubicBezTo>
                  <a:pt x="8030" y="5257"/>
                  <a:pt x="8049" y="5257"/>
                  <a:pt x="8049" y="5220"/>
                </a:cubicBezTo>
                <a:cubicBezTo>
                  <a:pt x="8097" y="5293"/>
                  <a:pt x="8097" y="5269"/>
                  <a:pt x="8097" y="5293"/>
                </a:cubicBezTo>
                <a:cubicBezTo>
                  <a:pt x="8101" y="5296"/>
                  <a:pt x="8104" y="5300"/>
                  <a:pt x="8106" y="5303"/>
                </a:cubicBezTo>
                <a:lnTo>
                  <a:pt x="8106" y="5303"/>
                </a:lnTo>
                <a:lnTo>
                  <a:pt x="8097" y="5269"/>
                </a:lnTo>
                <a:lnTo>
                  <a:pt x="8122" y="5318"/>
                </a:lnTo>
                <a:lnTo>
                  <a:pt x="8122" y="5293"/>
                </a:lnTo>
                <a:cubicBezTo>
                  <a:pt x="8122" y="5296"/>
                  <a:pt x="8122" y="5297"/>
                  <a:pt x="8123" y="5297"/>
                </a:cubicBezTo>
                <a:cubicBezTo>
                  <a:pt x="8127" y="5297"/>
                  <a:pt x="8146" y="5217"/>
                  <a:pt x="8146" y="5196"/>
                </a:cubicBezTo>
                <a:cubicBezTo>
                  <a:pt x="8149" y="5196"/>
                  <a:pt x="8151" y="5196"/>
                  <a:pt x="8153" y="5196"/>
                </a:cubicBezTo>
                <a:lnTo>
                  <a:pt x="8153" y="5196"/>
                </a:lnTo>
                <a:cubicBezTo>
                  <a:pt x="8157" y="5186"/>
                  <a:pt x="8162" y="5177"/>
                  <a:pt x="8166" y="5168"/>
                </a:cubicBezTo>
                <a:lnTo>
                  <a:pt x="8166" y="5168"/>
                </a:lnTo>
                <a:cubicBezTo>
                  <a:pt x="8165" y="5179"/>
                  <a:pt x="8169" y="5182"/>
                  <a:pt x="8173" y="5182"/>
                </a:cubicBezTo>
                <a:cubicBezTo>
                  <a:pt x="8179" y="5182"/>
                  <a:pt x="8186" y="5177"/>
                  <a:pt x="8188" y="5177"/>
                </a:cubicBezTo>
                <a:cubicBezTo>
                  <a:pt x="8189" y="5177"/>
                  <a:pt x="8185" y="5181"/>
                  <a:pt x="8171" y="5196"/>
                </a:cubicBezTo>
                <a:cubicBezTo>
                  <a:pt x="8171" y="5196"/>
                  <a:pt x="8181" y="5228"/>
                  <a:pt x="8203" y="5228"/>
                </a:cubicBezTo>
                <a:cubicBezTo>
                  <a:pt x="8214" y="5228"/>
                  <a:pt x="8228" y="5220"/>
                  <a:pt x="8244" y="5196"/>
                </a:cubicBezTo>
                <a:lnTo>
                  <a:pt x="8244" y="5196"/>
                </a:lnTo>
                <a:cubicBezTo>
                  <a:pt x="8219" y="5244"/>
                  <a:pt x="8244" y="5293"/>
                  <a:pt x="8195" y="5293"/>
                </a:cubicBezTo>
                <a:cubicBezTo>
                  <a:pt x="8185" y="5288"/>
                  <a:pt x="8179" y="5286"/>
                  <a:pt x="8176" y="5286"/>
                </a:cubicBezTo>
                <a:cubicBezTo>
                  <a:pt x="8165" y="5286"/>
                  <a:pt x="8200" y="5318"/>
                  <a:pt x="8219" y="5318"/>
                </a:cubicBezTo>
                <a:cubicBezTo>
                  <a:pt x="8244" y="5366"/>
                  <a:pt x="8244" y="5391"/>
                  <a:pt x="8268" y="5440"/>
                </a:cubicBezTo>
                <a:lnTo>
                  <a:pt x="8293" y="5488"/>
                </a:lnTo>
                <a:lnTo>
                  <a:pt x="8293" y="5513"/>
                </a:lnTo>
                <a:lnTo>
                  <a:pt x="8317" y="5561"/>
                </a:lnTo>
                <a:cubicBezTo>
                  <a:pt x="8439" y="5757"/>
                  <a:pt x="8561" y="5952"/>
                  <a:pt x="8707" y="6122"/>
                </a:cubicBezTo>
                <a:lnTo>
                  <a:pt x="8610" y="5879"/>
                </a:lnTo>
                <a:lnTo>
                  <a:pt x="8756" y="6147"/>
                </a:lnTo>
                <a:cubicBezTo>
                  <a:pt x="8805" y="6244"/>
                  <a:pt x="8829" y="6318"/>
                  <a:pt x="8878" y="6391"/>
                </a:cubicBezTo>
                <a:cubicBezTo>
                  <a:pt x="8949" y="6486"/>
                  <a:pt x="8997" y="6604"/>
                  <a:pt x="9022" y="6746"/>
                </a:cubicBezTo>
                <a:lnTo>
                  <a:pt x="9022" y="6746"/>
                </a:lnTo>
                <a:lnTo>
                  <a:pt x="8805" y="6391"/>
                </a:lnTo>
                <a:lnTo>
                  <a:pt x="9024" y="6757"/>
                </a:lnTo>
                <a:cubicBezTo>
                  <a:pt x="9024" y="6753"/>
                  <a:pt x="9023" y="6749"/>
                  <a:pt x="9022" y="6746"/>
                </a:cubicBezTo>
                <a:lnTo>
                  <a:pt x="9022" y="6746"/>
                </a:lnTo>
                <a:lnTo>
                  <a:pt x="9268" y="7147"/>
                </a:lnTo>
                <a:cubicBezTo>
                  <a:pt x="9317" y="7269"/>
                  <a:pt x="9390" y="7366"/>
                  <a:pt x="9488" y="7464"/>
                </a:cubicBezTo>
                <a:lnTo>
                  <a:pt x="9707" y="7732"/>
                </a:lnTo>
                <a:lnTo>
                  <a:pt x="9634" y="7586"/>
                </a:lnTo>
                <a:lnTo>
                  <a:pt x="9634" y="7586"/>
                </a:lnTo>
                <a:cubicBezTo>
                  <a:pt x="9658" y="7610"/>
                  <a:pt x="9683" y="7659"/>
                  <a:pt x="9732" y="7708"/>
                </a:cubicBezTo>
                <a:lnTo>
                  <a:pt x="10146" y="7708"/>
                </a:lnTo>
                <a:cubicBezTo>
                  <a:pt x="10293" y="7708"/>
                  <a:pt x="10463" y="7708"/>
                  <a:pt x="10610" y="7732"/>
                </a:cubicBezTo>
                <a:cubicBezTo>
                  <a:pt x="10853" y="7659"/>
                  <a:pt x="11122" y="7537"/>
                  <a:pt x="11414" y="7439"/>
                </a:cubicBezTo>
                <a:cubicBezTo>
                  <a:pt x="11488" y="7269"/>
                  <a:pt x="11561" y="7122"/>
                  <a:pt x="11634" y="7000"/>
                </a:cubicBezTo>
                <a:cubicBezTo>
                  <a:pt x="11683" y="6854"/>
                  <a:pt x="11732" y="6683"/>
                  <a:pt x="11780" y="6561"/>
                </a:cubicBezTo>
                <a:cubicBezTo>
                  <a:pt x="11853" y="6391"/>
                  <a:pt x="11902" y="6196"/>
                  <a:pt x="11951" y="6000"/>
                </a:cubicBezTo>
                <a:lnTo>
                  <a:pt x="11951" y="6000"/>
                </a:lnTo>
                <a:lnTo>
                  <a:pt x="11829" y="6220"/>
                </a:lnTo>
                <a:lnTo>
                  <a:pt x="11829" y="6220"/>
                </a:lnTo>
                <a:lnTo>
                  <a:pt x="11947" y="5699"/>
                </a:lnTo>
                <a:lnTo>
                  <a:pt x="11947" y="5699"/>
                </a:lnTo>
                <a:cubicBezTo>
                  <a:pt x="11942" y="5768"/>
                  <a:pt x="12000" y="5981"/>
                  <a:pt x="11988" y="6067"/>
                </a:cubicBezTo>
                <a:lnTo>
                  <a:pt x="11988" y="6067"/>
                </a:lnTo>
                <a:cubicBezTo>
                  <a:pt x="12032" y="5952"/>
                  <a:pt x="12079" y="5814"/>
                  <a:pt x="12146" y="5635"/>
                </a:cubicBezTo>
                <a:lnTo>
                  <a:pt x="12317" y="5001"/>
                </a:lnTo>
                <a:cubicBezTo>
                  <a:pt x="12414" y="4683"/>
                  <a:pt x="12512" y="4293"/>
                  <a:pt x="12634" y="3903"/>
                </a:cubicBezTo>
                <a:cubicBezTo>
                  <a:pt x="12658" y="3781"/>
                  <a:pt x="12707" y="3659"/>
                  <a:pt x="12732" y="3513"/>
                </a:cubicBezTo>
                <a:cubicBezTo>
                  <a:pt x="12756" y="3464"/>
                  <a:pt x="12780" y="3391"/>
                  <a:pt x="12805" y="3342"/>
                </a:cubicBezTo>
                <a:cubicBezTo>
                  <a:pt x="12853" y="3244"/>
                  <a:pt x="12902" y="3123"/>
                  <a:pt x="12975" y="3049"/>
                </a:cubicBezTo>
                <a:cubicBezTo>
                  <a:pt x="13000" y="2976"/>
                  <a:pt x="13049" y="2927"/>
                  <a:pt x="13122" y="2879"/>
                </a:cubicBezTo>
                <a:lnTo>
                  <a:pt x="13122" y="2952"/>
                </a:lnTo>
                <a:lnTo>
                  <a:pt x="13122" y="3025"/>
                </a:lnTo>
                <a:cubicBezTo>
                  <a:pt x="13122" y="3049"/>
                  <a:pt x="13097" y="3123"/>
                  <a:pt x="13097" y="3123"/>
                </a:cubicBezTo>
                <a:cubicBezTo>
                  <a:pt x="13097" y="3123"/>
                  <a:pt x="13122" y="3074"/>
                  <a:pt x="13146" y="3049"/>
                </a:cubicBezTo>
                <a:cubicBezTo>
                  <a:pt x="13146" y="3049"/>
                  <a:pt x="13146" y="3049"/>
                  <a:pt x="13146" y="3074"/>
                </a:cubicBezTo>
                <a:cubicBezTo>
                  <a:pt x="13122" y="3123"/>
                  <a:pt x="13122" y="3147"/>
                  <a:pt x="13122" y="3196"/>
                </a:cubicBezTo>
                <a:cubicBezTo>
                  <a:pt x="13132" y="3176"/>
                  <a:pt x="13141" y="3141"/>
                  <a:pt x="13150" y="3099"/>
                </a:cubicBezTo>
                <a:lnTo>
                  <a:pt x="13150" y="3099"/>
                </a:lnTo>
                <a:cubicBezTo>
                  <a:pt x="13159" y="3090"/>
                  <a:pt x="13184" y="3046"/>
                  <a:pt x="13206" y="3046"/>
                </a:cubicBezTo>
                <a:cubicBezTo>
                  <a:pt x="13221" y="3046"/>
                  <a:pt x="13235" y="3064"/>
                  <a:pt x="13244" y="3123"/>
                </a:cubicBezTo>
                <a:lnTo>
                  <a:pt x="13244" y="3147"/>
                </a:lnTo>
                <a:cubicBezTo>
                  <a:pt x="13292" y="3269"/>
                  <a:pt x="13317" y="3366"/>
                  <a:pt x="13341" y="3464"/>
                </a:cubicBezTo>
                <a:lnTo>
                  <a:pt x="13390" y="3635"/>
                </a:lnTo>
                <a:cubicBezTo>
                  <a:pt x="13439" y="3757"/>
                  <a:pt x="13488" y="3903"/>
                  <a:pt x="13512" y="4025"/>
                </a:cubicBezTo>
                <a:cubicBezTo>
                  <a:pt x="13488" y="4025"/>
                  <a:pt x="13439" y="3903"/>
                  <a:pt x="13390" y="3805"/>
                </a:cubicBezTo>
                <a:lnTo>
                  <a:pt x="13390" y="3805"/>
                </a:lnTo>
                <a:cubicBezTo>
                  <a:pt x="13414" y="3879"/>
                  <a:pt x="13439" y="3976"/>
                  <a:pt x="13463" y="4074"/>
                </a:cubicBezTo>
                <a:cubicBezTo>
                  <a:pt x="13463" y="4049"/>
                  <a:pt x="13466" y="4039"/>
                  <a:pt x="13471" y="4039"/>
                </a:cubicBezTo>
                <a:cubicBezTo>
                  <a:pt x="13489" y="4039"/>
                  <a:pt x="13535" y="4197"/>
                  <a:pt x="13540" y="4197"/>
                </a:cubicBezTo>
                <a:cubicBezTo>
                  <a:pt x="13541" y="4197"/>
                  <a:pt x="13540" y="4189"/>
                  <a:pt x="13536" y="4171"/>
                </a:cubicBezTo>
                <a:lnTo>
                  <a:pt x="13536" y="4171"/>
                </a:lnTo>
                <a:cubicBezTo>
                  <a:pt x="13610" y="4269"/>
                  <a:pt x="13634" y="4366"/>
                  <a:pt x="13683" y="4488"/>
                </a:cubicBezTo>
                <a:cubicBezTo>
                  <a:pt x="13731" y="4586"/>
                  <a:pt x="13756" y="4708"/>
                  <a:pt x="13780" y="4805"/>
                </a:cubicBezTo>
                <a:cubicBezTo>
                  <a:pt x="13805" y="4927"/>
                  <a:pt x="13829" y="5025"/>
                  <a:pt x="13853" y="5147"/>
                </a:cubicBezTo>
                <a:cubicBezTo>
                  <a:pt x="13878" y="5244"/>
                  <a:pt x="13902" y="5342"/>
                  <a:pt x="13951" y="5415"/>
                </a:cubicBezTo>
                <a:cubicBezTo>
                  <a:pt x="14000" y="5415"/>
                  <a:pt x="14439" y="5537"/>
                  <a:pt x="14853" y="5683"/>
                </a:cubicBezTo>
                <a:cubicBezTo>
                  <a:pt x="15286" y="5827"/>
                  <a:pt x="15718" y="6019"/>
                  <a:pt x="15778" y="6025"/>
                </a:cubicBezTo>
                <a:lnTo>
                  <a:pt x="15778" y="6025"/>
                </a:lnTo>
                <a:cubicBezTo>
                  <a:pt x="15771" y="5975"/>
                  <a:pt x="15764" y="5925"/>
                  <a:pt x="15756" y="5879"/>
                </a:cubicBezTo>
                <a:lnTo>
                  <a:pt x="15683" y="5854"/>
                </a:lnTo>
                <a:cubicBezTo>
                  <a:pt x="15634" y="5537"/>
                  <a:pt x="15731" y="5781"/>
                  <a:pt x="15683" y="5464"/>
                </a:cubicBezTo>
                <a:cubicBezTo>
                  <a:pt x="15707" y="5464"/>
                  <a:pt x="15731" y="5513"/>
                  <a:pt x="15756" y="5610"/>
                </a:cubicBezTo>
                <a:cubicBezTo>
                  <a:pt x="15780" y="5732"/>
                  <a:pt x="15780" y="5854"/>
                  <a:pt x="15805" y="6000"/>
                </a:cubicBezTo>
                <a:cubicBezTo>
                  <a:pt x="15780" y="5757"/>
                  <a:pt x="15805" y="5513"/>
                  <a:pt x="15731" y="5415"/>
                </a:cubicBezTo>
                <a:cubicBezTo>
                  <a:pt x="15707" y="5220"/>
                  <a:pt x="15780" y="5415"/>
                  <a:pt x="15756" y="5171"/>
                </a:cubicBezTo>
                <a:cubicBezTo>
                  <a:pt x="15683" y="4976"/>
                  <a:pt x="15634" y="4781"/>
                  <a:pt x="15585" y="4561"/>
                </a:cubicBezTo>
                <a:cubicBezTo>
                  <a:pt x="15561" y="4366"/>
                  <a:pt x="15512" y="4147"/>
                  <a:pt x="15439" y="3952"/>
                </a:cubicBezTo>
                <a:cubicBezTo>
                  <a:pt x="15341" y="3781"/>
                  <a:pt x="15292" y="3610"/>
                  <a:pt x="15244" y="3415"/>
                </a:cubicBezTo>
                <a:lnTo>
                  <a:pt x="15244" y="3415"/>
                </a:lnTo>
                <a:lnTo>
                  <a:pt x="15292" y="3464"/>
                </a:lnTo>
                <a:cubicBezTo>
                  <a:pt x="15268" y="3366"/>
                  <a:pt x="15244" y="3244"/>
                  <a:pt x="15195" y="3147"/>
                </a:cubicBezTo>
                <a:cubicBezTo>
                  <a:pt x="15170" y="3074"/>
                  <a:pt x="15146" y="3001"/>
                  <a:pt x="15122" y="2927"/>
                </a:cubicBezTo>
                <a:cubicBezTo>
                  <a:pt x="15073" y="2805"/>
                  <a:pt x="15049" y="2659"/>
                  <a:pt x="15000" y="2537"/>
                </a:cubicBezTo>
                <a:lnTo>
                  <a:pt x="15000" y="2537"/>
                </a:lnTo>
                <a:cubicBezTo>
                  <a:pt x="15028" y="2622"/>
                  <a:pt x="15040" y="2706"/>
                  <a:pt x="15026" y="2706"/>
                </a:cubicBezTo>
                <a:cubicBezTo>
                  <a:pt x="15016" y="2706"/>
                  <a:pt x="14992" y="2661"/>
                  <a:pt x="14951" y="2537"/>
                </a:cubicBezTo>
                <a:cubicBezTo>
                  <a:pt x="14780" y="1952"/>
                  <a:pt x="14658" y="1562"/>
                  <a:pt x="14561" y="1074"/>
                </a:cubicBezTo>
                <a:lnTo>
                  <a:pt x="14390" y="708"/>
                </a:lnTo>
                <a:cubicBezTo>
                  <a:pt x="14390" y="684"/>
                  <a:pt x="14390" y="659"/>
                  <a:pt x="14366" y="635"/>
                </a:cubicBezTo>
                <a:lnTo>
                  <a:pt x="13951" y="464"/>
                </a:lnTo>
                <a:lnTo>
                  <a:pt x="13658" y="342"/>
                </a:lnTo>
                <a:lnTo>
                  <a:pt x="13463" y="269"/>
                </a:lnTo>
                <a:lnTo>
                  <a:pt x="13366" y="220"/>
                </a:lnTo>
                <a:cubicBezTo>
                  <a:pt x="13292" y="196"/>
                  <a:pt x="13219" y="171"/>
                  <a:pt x="13122" y="147"/>
                </a:cubicBezTo>
                <a:lnTo>
                  <a:pt x="126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260"/>
          <p:cNvSpPr/>
          <p:nvPr/>
        </p:nvSpPr>
        <p:spPr>
          <a:xfrm rot="-2896879">
            <a:off x="8066801" y="506726"/>
            <a:ext cx="550285" cy="389844"/>
          </a:xfrm>
          <a:custGeom>
            <a:avLst/>
            <a:gdLst/>
            <a:ahLst/>
            <a:cxnLst/>
            <a:rect l="l" t="t" r="r" b="b"/>
            <a:pathLst>
              <a:path w="14220" h="10074" extrusionOk="0">
                <a:moveTo>
                  <a:pt x="7706" y="4422"/>
                </a:moveTo>
                <a:lnTo>
                  <a:pt x="7683" y="4512"/>
                </a:lnTo>
                <a:lnTo>
                  <a:pt x="7708" y="4439"/>
                </a:lnTo>
                <a:cubicBezTo>
                  <a:pt x="7708" y="4431"/>
                  <a:pt x="7707" y="4426"/>
                  <a:pt x="7706" y="4422"/>
                </a:cubicBezTo>
                <a:close/>
                <a:moveTo>
                  <a:pt x="1891" y="4477"/>
                </a:moveTo>
                <a:cubicBezTo>
                  <a:pt x="1895" y="4477"/>
                  <a:pt x="1899" y="4480"/>
                  <a:pt x="1903" y="4488"/>
                </a:cubicBezTo>
                <a:lnTo>
                  <a:pt x="1746" y="4711"/>
                </a:lnTo>
                <a:lnTo>
                  <a:pt x="1746" y="4711"/>
                </a:lnTo>
                <a:cubicBezTo>
                  <a:pt x="1839" y="4577"/>
                  <a:pt x="1870" y="4477"/>
                  <a:pt x="1891" y="4477"/>
                </a:cubicBezTo>
                <a:close/>
                <a:moveTo>
                  <a:pt x="14195" y="6854"/>
                </a:moveTo>
                <a:cubicBezTo>
                  <a:pt x="14194" y="6863"/>
                  <a:pt x="14194" y="6872"/>
                  <a:pt x="14193" y="6882"/>
                </a:cubicBezTo>
                <a:lnTo>
                  <a:pt x="14193" y="6882"/>
                </a:lnTo>
                <a:cubicBezTo>
                  <a:pt x="14194" y="6873"/>
                  <a:pt x="14195" y="6863"/>
                  <a:pt x="14195" y="6854"/>
                </a:cubicBezTo>
                <a:close/>
                <a:moveTo>
                  <a:pt x="10125" y="7143"/>
                </a:moveTo>
                <a:cubicBezTo>
                  <a:pt x="10124" y="7144"/>
                  <a:pt x="10123" y="7145"/>
                  <a:pt x="10122" y="7146"/>
                </a:cubicBezTo>
                <a:cubicBezTo>
                  <a:pt x="10123" y="7145"/>
                  <a:pt x="10124" y="7144"/>
                  <a:pt x="10125" y="7143"/>
                </a:cubicBezTo>
                <a:close/>
                <a:moveTo>
                  <a:pt x="4317" y="0"/>
                </a:moveTo>
                <a:cubicBezTo>
                  <a:pt x="4220" y="25"/>
                  <a:pt x="4122" y="49"/>
                  <a:pt x="4000" y="49"/>
                </a:cubicBezTo>
                <a:lnTo>
                  <a:pt x="3903" y="73"/>
                </a:lnTo>
                <a:lnTo>
                  <a:pt x="3708" y="98"/>
                </a:lnTo>
                <a:cubicBezTo>
                  <a:pt x="3561" y="98"/>
                  <a:pt x="3439" y="146"/>
                  <a:pt x="3269" y="146"/>
                </a:cubicBezTo>
                <a:lnTo>
                  <a:pt x="3171" y="268"/>
                </a:lnTo>
                <a:lnTo>
                  <a:pt x="3195" y="195"/>
                </a:lnTo>
                <a:lnTo>
                  <a:pt x="3195" y="195"/>
                </a:lnTo>
                <a:cubicBezTo>
                  <a:pt x="3025" y="415"/>
                  <a:pt x="2781" y="659"/>
                  <a:pt x="2537" y="903"/>
                </a:cubicBezTo>
                <a:lnTo>
                  <a:pt x="1976" y="1585"/>
                </a:lnTo>
                <a:lnTo>
                  <a:pt x="1732" y="1854"/>
                </a:lnTo>
                <a:lnTo>
                  <a:pt x="1488" y="2146"/>
                </a:lnTo>
                <a:lnTo>
                  <a:pt x="1049" y="2683"/>
                </a:lnTo>
                <a:cubicBezTo>
                  <a:pt x="805" y="2976"/>
                  <a:pt x="586" y="3293"/>
                  <a:pt x="391" y="3634"/>
                </a:cubicBezTo>
                <a:lnTo>
                  <a:pt x="195" y="3805"/>
                </a:lnTo>
                <a:lnTo>
                  <a:pt x="25" y="3976"/>
                </a:lnTo>
                <a:lnTo>
                  <a:pt x="0" y="4049"/>
                </a:lnTo>
                <a:cubicBezTo>
                  <a:pt x="122" y="4268"/>
                  <a:pt x="293" y="4488"/>
                  <a:pt x="488" y="4683"/>
                </a:cubicBezTo>
                <a:cubicBezTo>
                  <a:pt x="693" y="4857"/>
                  <a:pt x="939" y="4999"/>
                  <a:pt x="1193" y="4999"/>
                </a:cubicBezTo>
                <a:cubicBezTo>
                  <a:pt x="1332" y="4999"/>
                  <a:pt x="1472" y="4957"/>
                  <a:pt x="1610" y="4854"/>
                </a:cubicBezTo>
                <a:lnTo>
                  <a:pt x="1634" y="4878"/>
                </a:lnTo>
                <a:lnTo>
                  <a:pt x="1683" y="4805"/>
                </a:lnTo>
                <a:lnTo>
                  <a:pt x="1732" y="4732"/>
                </a:lnTo>
                <a:cubicBezTo>
                  <a:pt x="1785" y="4670"/>
                  <a:pt x="1809" y="4646"/>
                  <a:pt x="1817" y="4646"/>
                </a:cubicBezTo>
                <a:cubicBezTo>
                  <a:pt x="1832" y="4646"/>
                  <a:pt x="1796" y="4718"/>
                  <a:pt x="1781" y="4780"/>
                </a:cubicBezTo>
                <a:cubicBezTo>
                  <a:pt x="1830" y="4707"/>
                  <a:pt x="1878" y="4634"/>
                  <a:pt x="1927" y="4585"/>
                </a:cubicBezTo>
                <a:cubicBezTo>
                  <a:pt x="1927" y="4570"/>
                  <a:pt x="1925" y="4564"/>
                  <a:pt x="1921" y="4564"/>
                </a:cubicBezTo>
                <a:cubicBezTo>
                  <a:pt x="1912" y="4564"/>
                  <a:pt x="1895" y="4593"/>
                  <a:pt x="1878" y="4610"/>
                </a:cubicBezTo>
                <a:cubicBezTo>
                  <a:pt x="1927" y="4488"/>
                  <a:pt x="2000" y="4366"/>
                  <a:pt x="2073" y="4244"/>
                </a:cubicBezTo>
                <a:cubicBezTo>
                  <a:pt x="2138" y="4169"/>
                  <a:pt x="2160" y="4165"/>
                  <a:pt x="2178" y="4165"/>
                </a:cubicBezTo>
                <a:cubicBezTo>
                  <a:pt x="2181" y="4165"/>
                  <a:pt x="2184" y="4165"/>
                  <a:pt x="2186" y="4165"/>
                </a:cubicBezTo>
                <a:cubicBezTo>
                  <a:pt x="2208" y="4165"/>
                  <a:pt x="2232" y="4159"/>
                  <a:pt x="2317" y="4049"/>
                </a:cubicBezTo>
                <a:lnTo>
                  <a:pt x="2488" y="3805"/>
                </a:lnTo>
                <a:lnTo>
                  <a:pt x="2586" y="3683"/>
                </a:lnTo>
                <a:lnTo>
                  <a:pt x="2634" y="3610"/>
                </a:lnTo>
                <a:lnTo>
                  <a:pt x="2683" y="3585"/>
                </a:lnTo>
                <a:lnTo>
                  <a:pt x="2756" y="3561"/>
                </a:lnTo>
                <a:cubicBezTo>
                  <a:pt x="2781" y="3537"/>
                  <a:pt x="2781" y="3537"/>
                  <a:pt x="2805" y="3537"/>
                </a:cubicBezTo>
                <a:lnTo>
                  <a:pt x="2805" y="3561"/>
                </a:lnTo>
                <a:lnTo>
                  <a:pt x="2781" y="3585"/>
                </a:lnTo>
                <a:cubicBezTo>
                  <a:pt x="2789" y="3577"/>
                  <a:pt x="2792" y="3575"/>
                  <a:pt x="2793" y="3575"/>
                </a:cubicBezTo>
                <a:cubicBezTo>
                  <a:pt x="2794" y="3575"/>
                  <a:pt x="2789" y="3585"/>
                  <a:pt x="2805" y="3585"/>
                </a:cubicBezTo>
                <a:cubicBezTo>
                  <a:pt x="2805" y="3634"/>
                  <a:pt x="2756" y="3683"/>
                  <a:pt x="2756" y="3707"/>
                </a:cubicBezTo>
                <a:lnTo>
                  <a:pt x="2756" y="3707"/>
                </a:lnTo>
                <a:cubicBezTo>
                  <a:pt x="2756" y="3707"/>
                  <a:pt x="2756" y="3683"/>
                  <a:pt x="2781" y="3683"/>
                </a:cubicBezTo>
                <a:lnTo>
                  <a:pt x="2781" y="3707"/>
                </a:lnTo>
                <a:cubicBezTo>
                  <a:pt x="2756" y="3927"/>
                  <a:pt x="2756" y="4098"/>
                  <a:pt x="2756" y="4098"/>
                </a:cubicBezTo>
                <a:lnTo>
                  <a:pt x="2830" y="4146"/>
                </a:lnTo>
                <a:cubicBezTo>
                  <a:pt x="2781" y="5024"/>
                  <a:pt x="2732" y="4439"/>
                  <a:pt x="2708" y="5244"/>
                </a:cubicBezTo>
                <a:cubicBezTo>
                  <a:pt x="2732" y="5341"/>
                  <a:pt x="2732" y="5439"/>
                  <a:pt x="2732" y="5537"/>
                </a:cubicBezTo>
                <a:cubicBezTo>
                  <a:pt x="2732" y="5659"/>
                  <a:pt x="2732" y="5805"/>
                  <a:pt x="2708" y="5951"/>
                </a:cubicBezTo>
                <a:cubicBezTo>
                  <a:pt x="2805" y="6049"/>
                  <a:pt x="2927" y="6146"/>
                  <a:pt x="3000" y="6171"/>
                </a:cubicBezTo>
                <a:cubicBezTo>
                  <a:pt x="3000" y="6171"/>
                  <a:pt x="3098" y="6293"/>
                  <a:pt x="3073" y="6293"/>
                </a:cubicBezTo>
                <a:cubicBezTo>
                  <a:pt x="3147" y="6293"/>
                  <a:pt x="3220" y="6390"/>
                  <a:pt x="3317" y="6463"/>
                </a:cubicBezTo>
                <a:cubicBezTo>
                  <a:pt x="3342" y="6463"/>
                  <a:pt x="3317" y="6415"/>
                  <a:pt x="3293" y="6390"/>
                </a:cubicBezTo>
                <a:lnTo>
                  <a:pt x="3293" y="6390"/>
                </a:lnTo>
                <a:lnTo>
                  <a:pt x="3366" y="6463"/>
                </a:lnTo>
                <a:lnTo>
                  <a:pt x="3464" y="6537"/>
                </a:lnTo>
                <a:cubicBezTo>
                  <a:pt x="3511" y="6584"/>
                  <a:pt x="3528" y="6611"/>
                  <a:pt x="3514" y="6611"/>
                </a:cubicBezTo>
                <a:cubicBezTo>
                  <a:pt x="3506" y="6611"/>
                  <a:pt x="3490" y="6603"/>
                  <a:pt x="3464" y="6585"/>
                </a:cubicBezTo>
                <a:lnTo>
                  <a:pt x="3464" y="6585"/>
                </a:lnTo>
                <a:cubicBezTo>
                  <a:pt x="3537" y="6634"/>
                  <a:pt x="3634" y="6683"/>
                  <a:pt x="3756" y="6756"/>
                </a:cubicBezTo>
                <a:lnTo>
                  <a:pt x="4269" y="7122"/>
                </a:lnTo>
                <a:cubicBezTo>
                  <a:pt x="4488" y="7024"/>
                  <a:pt x="4732" y="6878"/>
                  <a:pt x="5000" y="6732"/>
                </a:cubicBezTo>
                <a:cubicBezTo>
                  <a:pt x="5293" y="6537"/>
                  <a:pt x="5586" y="6317"/>
                  <a:pt x="5854" y="6098"/>
                </a:cubicBezTo>
                <a:cubicBezTo>
                  <a:pt x="6000" y="5976"/>
                  <a:pt x="6171" y="5854"/>
                  <a:pt x="6293" y="5732"/>
                </a:cubicBezTo>
                <a:lnTo>
                  <a:pt x="6708" y="5341"/>
                </a:lnTo>
                <a:lnTo>
                  <a:pt x="7147" y="4951"/>
                </a:lnTo>
                <a:cubicBezTo>
                  <a:pt x="7268" y="4829"/>
                  <a:pt x="7390" y="4732"/>
                  <a:pt x="7512" y="4634"/>
                </a:cubicBezTo>
                <a:lnTo>
                  <a:pt x="7683" y="4488"/>
                </a:lnTo>
                <a:cubicBezTo>
                  <a:pt x="7683" y="4439"/>
                  <a:pt x="7683" y="4463"/>
                  <a:pt x="7659" y="4390"/>
                </a:cubicBezTo>
                <a:cubicBezTo>
                  <a:pt x="7647" y="4366"/>
                  <a:pt x="7653" y="4366"/>
                  <a:pt x="7662" y="4366"/>
                </a:cubicBezTo>
                <a:cubicBezTo>
                  <a:pt x="7671" y="4366"/>
                  <a:pt x="7683" y="4366"/>
                  <a:pt x="7683" y="4341"/>
                </a:cubicBezTo>
                <a:cubicBezTo>
                  <a:pt x="7683" y="4423"/>
                  <a:pt x="7700" y="4402"/>
                  <a:pt x="7706" y="4422"/>
                </a:cubicBezTo>
                <a:lnTo>
                  <a:pt x="7706" y="4422"/>
                </a:lnTo>
                <a:lnTo>
                  <a:pt x="7708" y="4415"/>
                </a:lnTo>
                <a:lnTo>
                  <a:pt x="7708" y="4463"/>
                </a:lnTo>
                <a:cubicBezTo>
                  <a:pt x="7732" y="4463"/>
                  <a:pt x="7732" y="4439"/>
                  <a:pt x="7756" y="4415"/>
                </a:cubicBezTo>
                <a:cubicBezTo>
                  <a:pt x="7781" y="4415"/>
                  <a:pt x="7756" y="4415"/>
                  <a:pt x="7756" y="4463"/>
                </a:cubicBezTo>
                <a:lnTo>
                  <a:pt x="7805" y="4463"/>
                </a:lnTo>
                <a:cubicBezTo>
                  <a:pt x="7800" y="4469"/>
                  <a:pt x="7799" y="4470"/>
                  <a:pt x="7801" y="4470"/>
                </a:cubicBezTo>
                <a:cubicBezTo>
                  <a:pt x="7807" y="4470"/>
                  <a:pt x="7835" y="4456"/>
                  <a:pt x="7858" y="4456"/>
                </a:cubicBezTo>
                <a:cubicBezTo>
                  <a:pt x="7866" y="4456"/>
                  <a:pt x="7873" y="4458"/>
                  <a:pt x="7878" y="4463"/>
                </a:cubicBezTo>
                <a:cubicBezTo>
                  <a:pt x="7878" y="4476"/>
                  <a:pt x="7872" y="4476"/>
                  <a:pt x="7869" y="4476"/>
                </a:cubicBezTo>
                <a:cubicBezTo>
                  <a:pt x="7866" y="4476"/>
                  <a:pt x="7866" y="4476"/>
                  <a:pt x="7878" y="4488"/>
                </a:cubicBezTo>
                <a:cubicBezTo>
                  <a:pt x="7878" y="4512"/>
                  <a:pt x="7878" y="4537"/>
                  <a:pt x="7878" y="4537"/>
                </a:cubicBezTo>
                <a:cubicBezTo>
                  <a:pt x="7878" y="4537"/>
                  <a:pt x="7878" y="4561"/>
                  <a:pt x="7878" y="4561"/>
                </a:cubicBezTo>
                <a:lnTo>
                  <a:pt x="7878" y="4707"/>
                </a:lnTo>
                <a:cubicBezTo>
                  <a:pt x="7878" y="4747"/>
                  <a:pt x="7878" y="4818"/>
                  <a:pt x="7904" y="4818"/>
                </a:cubicBezTo>
                <a:cubicBezTo>
                  <a:pt x="7910" y="4818"/>
                  <a:pt x="7918" y="4814"/>
                  <a:pt x="7927" y="4805"/>
                </a:cubicBezTo>
                <a:lnTo>
                  <a:pt x="7927" y="4805"/>
                </a:lnTo>
                <a:cubicBezTo>
                  <a:pt x="7890" y="4842"/>
                  <a:pt x="7838" y="5038"/>
                  <a:pt x="7816" y="5038"/>
                </a:cubicBezTo>
                <a:cubicBezTo>
                  <a:pt x="7809" y="5038"/>
                  <a:pt x="7805" y="5021"/>
                  <a:pt x="7805" y="4976"/>
                </a:cubicBezTo>
                <a:cubicBezTo>
                  <a:pt x="7781" y="5073"/>
                  <a:pt x="7781" y="5171"/>
                  <a:pt x="7756" y="5293"/>
                </a:cubicBezTo>
                <a:lnTo>
                  <a:pt x="7805" y="5146"/>
                </a:lnTo>
                <a:lnTo>
                  <a:pt x="7805" y="5146"/>
                </a:lnTo>
                <a:cubicBezTo>
                  <a:pt x="7732" y="5415"/>
                  <a:pt x="7708" y="5683"/>
                  <a:pt x="7683" y="5976"/>
                </a:cubicBezTo>
                <a:lnTo>
                  <a:pt x="7732" y="5829"/>
                </a:lnTo>
                <a:lnTo>
                  <a:pt x="7732" y="5829"/>
                </a:lnTo>
                <a:cubicBezTo>
                  <a:pt x="7732" y="6024"/>
                  <a:pt x="7683" y="6195"/>
                  <a:pt x="7586" y="6341"/>
                </a:cubicBezTo>
                <a:lnTo>
                  <a:pt x="7610" y="6098"/>
                </a:lnTo>
                <a:lnTo>
                  <a:pt x="7610" y="6098"/>
                </a:lnTo>
                <a:cubicBezTo>
                  <a:pt x="7537" y="6415"/>
                  <a:pt x="7488" y="6732"/>
                  <a:pt x="7464" y="7049"/>
                </a:cubicBezTo>
                <a:lnTo>
                  <a:pt x="7488" y="6951"/>
                </a:lnTo>
                <a:lnTo>
                  <a:pt x="7488" y="6951"/>
                </a:lnTo>
                <a:cubicBezTo>
                  <a:pt x="7488" y="7040"/>
                  <a:pt x="7470" y="7237"/>
                  <a:pt x="7445" y="7493"/>
                </a:cubicBezTo>
                <a:lnTo>
                  <a:pt x="7445" y="7493"/>
                </a:lnTo>
                <a:cubicBezTo>
                  <a:pt x="7435" y="7507"/>
                  <a:pt x="7425" y="7522"/>
                  <a:pt x="7415" y="7537"/>
                </a:cubicBezTo>
                <a:lnTo>
                  <a:pt x="7440" y="7546"/>
                </a:lnTo>
                <a:lnTo>
                  <a:pt x="7440" y="7546"/>
                </a:lnTo>
                <a:cubicBezTo>
                  <a:pt x="7425" y="7698"/>
                  <a:pt x="7408" y="7869"/>
                  <a:pt x="7390" y="8049"/>
                </a:cubicBezTo>
                <a:lnTo>
                  <a:pt x="9073" y="8683"/>
                </a:lnTo>
                <a:cubicBezTo>
                  <a:pt x="9488" y="8024"/>
                  <a:pt x="9976" y="7268"/>
                  <a:pt x="10098" y="7073"/>
                </a:cubicBezTo>
                <a:lnTo>
                  <a:pt x="10098" y="7073"/>
                </a:lnTo>
                <a:lnTo>
                  <a:pt x="9951" y="7171"/>
                </a:lnTo>
                <a:lnTo>
                  <a:pt x="9951" y="7171"/>
                </a:lnTo>
                <a:lnTo>
                  <a:pt x="10119" y="6907"/>
                </a:lnTo>
                <a:lnTo>
                  <a:pt x="10119" y="6907"/>
                </a:lnTo>
                <a:cubicBezTo>
                  <a:pt x="10103" y="6944"/>
                  <a:pt x="10142" y="7109"/>
                  <a:pt x="10125" y="7143"/>
                </a:cubicBezTo>
                <a:lnTo>
                  <a:pt x="10125" y="7143"/>
                </a:lnTo>
                <a:cubicBezTo>
                  <a:pt x="10417" y="6730"/>
                  <a:pt x="10757" y="6365"/>
                  <a:pt x="11098" y="6000"/>
                </a:cubicBezTo>
                <a:cubicBezTo>
                  <a:pt x="11220" y="5878"/>
                  <a:pt x="11342" y="5756"/>
                  <a:pt x="11464" y="5659"/>
                </a:cubicBezTo>
                <a:lnTo>
                  <a:pt x="11659" y="5488"/>
                </a:lnTo>
                <a:cubicBezTo>
                  <a:pt x="11707" y="5463"/>
                  <a:pt x="11732" y="5439"/>
                  <a:pt x="11781" y="5415"/>
                </a:cubicBezTo>
                <a:lnTo>
                  <a:pt x="11829" y="5366"/>
                </a:lnTo>
                <a:cubicBezTo>
                  <a:pt x="11903" y="5293"/>
                  <a:pt x="12000" y="5244"/>
                  <a:pt x="12098" y="5195"/>
                </a:cubicBezTo>
                <a:cubicBezTo>
                  <a:pt x="12122" y="5195"/>
                  <a:pt x="12171" y="5171"/>
                  <a:pt x="12195" y="5171"/>
                </a:cubicBezTo>
                <a:lnTo>
                  <a:pt x="12268" y="5171"/>
                </a:lnTo>
                <a:lnTo>
                  <a:pt x="12268" y="5293"/>
                </a:lnTo>
                <a:cubicBezTo>
                  <a:pt x="12244" y="5415"/>
                  <a:pt x="12195" y="5415"/>
                  <a:pt x="12195" y="5415"/>
                </a:cubicBezTo>
                <a:cubicBezTo>
                  <a:pt x="12195" y="5427"/>
                  <a:pt x="12201" y="5433"/>
                  <a:pt x="12207" y="5433"/>
                </a:cubicBezTo>
                <a:cubicBezTo>
                  <a:pt x="12214" y="5433"/>
                  <a:pt x="12220" y="5427"/>
                  <a:pt x="12220" y="5415"/>
                </a:cubicBezTo>
                <a:cubicBezTo>
                  <a:pt x="12244" y="5415"/>
                  <a:pt x="12244" y="5415"/>
                  <a:pt x="12244" y="5439"/>
                </a:cubicBezTo>
                <a:cubicBezTo>
                  <a:pt x="12244" y="5488"/>
                  <a:pt x="12195" y="5488"/>
                  <a:pt x="12195" y="5488"/>
                </a:cubicBezTo>
                <a:cubicBezTo>
                  <a:pt x="12195" y="5488"/>
                  <a:pt x="12195" y="5519"/>
                  <a:pt x="12208" y="5519"/>
                </a:cubicBezTo>
                <a:cubicBezTo>
                  <a:pt x="12211" y="5519"/>
                  <a:pt x="12215" y="5517"/>
                  <a:pt x="12220" y="5512"/>
                </a:cubicBezTo>
                <a:cubicBezTo>
                  <a:pt x="12244" y="5512"/>
                  <a:pt x="12293" y="5439"/>
                  <a:pt x="12342" y="5390"/>
                </a:cubicBezTo>
                <a:lnTo>
                  <a:pt x="12342" y="5512"/>
                </a:lnTo>
                <a:lnTo>
                  <a:pt x="12293" y="5512"/>
                </a:lnTo>
                <a:cubicBezTo>
                  <a:pt x="12293" y="5512"/>
                  <a:pt x="12317" y="5512"/>
                  <a:pt x="12366" y="5537"/>
                </a:cubicBezTo>
                <a:cubicBezTo>
                  <a:pt x="12366" y="5561"/>
                  <a:pt x="12390" y="5561"/>
                  <a:pt x="12390" y="5585"/>
                </a:cubicBezTo>
                <a:cubicBezTo>
                  <a:pt x="12390" y="5610"/>
                  <a:pt x="12390" y="5610"/>
                  <a:pt x="12390" y="5634"/>
                </a:cubicBezTo>
                <a:lnTo>
                  <a:pt x="12390" y="5707"/>
                </a:lnTo>
                <a:cubicBezTo>
                  <a:pt x="12390" y="5976"/>
                  <a:pt x="12390" y="6268"/>
                  <a:pt x="12366" y="6561"/>
                </a:cubicBezTo>
                <a:cubicBezTo>
                  <a:pt x="12366" y="6707"/>
                  <a:pt x="12342" y="6854"/>
                  <a:pt x="12342" y="7000"/>
                </a:cubicBezTo>
                <a:lnTo>
                  <a:pt x="12293" y="7439"/>
                </a:lnTo>
                <a:cubicBezTo>
                  <a:pt x="12268" y="7439"/>
                  <a:pt x="12244" y="7293"/>
                  <a:pt x="12244" y="7171"/>
                </a:cubicBezTo>
                <a:cubicBezTo>
                  <a:pt x="12244" y="7268"/>
                  <a:pt x="12244" y="7341"/>
                  <a:pt x="12220" y="7439"/>
                </a:cubicBezTo>
                <a:cubicBezTo>
                  <a:pt x="12227" y="7415"/>
                  <a:pt x="12233" y="7406"/>
                  <a:pt x="12236" y="7406"/>
                </a:cubicBezTo>
                <a:cubicBezTo>
                  <a:pt x="12252" y="7406"/>
                  <a:pt x="12231" y="7601"/>
                  <a:pt x="12238" y="7601"/>
                </a:cubicBezTo>
                <a:cubicBezTo>
                  <a:pt x="12239" y="7601"/>
                  <a:pt x="12241" y="7596"/>
                  <a:pt x="12244" y="7585"/>
                </a:cubicBezTo>
                <a:lnTo>
                  <a:pt x="12244" y="7585"/>
                </a:lnTo>
                <a:cubicBezTo>
                  <a:pt x="12317" y="8000"/>
                  <a:pt x="12171" y="8561"/>
                  <a:pt x="12220" y="8951"/>
                </a:cubicBezTo>
                <a:lnTo>
                  <a:pt x="13073" y="9415"/>
                </a:lnTo>
                <a:cubicBezTo>
                  <a:pt x="13342" y="9585"/>
                  <a:pt x="13634" y="9707"/>
                  <a:pt x="13927" y="9829"/>
                </a:cubicBezTo>
                <a:cubicBezTo>
                  <a:pt x="13927" y="9902"/>
                  <a:pt x="13927" y="10000"/>
                  <a:pt x="13902" y="10073"/>
                </a:cubicBezTo>
                <a:cubicBezTo>
                  <a:pt x="13951" y="9951"/>
                  <a:pt x="13951" y="9829"/>
                  <a:pt x="13951" y="9732"/>
                </a:cubicBezTo>
                <a:lnTo>
                  <a:pt x="13878" y="9707"/>
                </a:lnTo>
                <a:cubicBezTo>
                  <a:pt x="13878" y="9439"/>
                  <a:pt x="13927" y="9634"/>
                  <a:pt x="13927" y="9390"/>
                </a:cubicBezTo>
                <a:cubicBezTo>
                  <a:pt x="13976" y="9390"/>
                  <a:pt x="13976" y="9610"/>
                  <a:pt x="13976" y="9829"/>
                </a:cubicBezTo>
                <a:cubicBezTo>
                  <a:pt x="14000" y="9683"/>
                  <a:pt x="14000" y="9512"/>
                  <a:pt x="13976" y="9366"/>
                </a:cubicBezTo>
                <a:cubicBezTo>
                  <a:pt x="13985" y="9299"/>
                  <a:pt x="13995" y="9288"/>
                  <a:pt x="14006" y="9288"/>
                </a:cubicBezTo>
                <a:cubicBezTo>
                  <a:pt x="14011" y="9288"/>
                  <a:pt x="14016" y="9290"/>
                  <a:pt x="14022" y="9290"/>
                </a:cubicBezTo>
                <a:cubicBezTo>
                  <a:pt x="14036" y="9290"/>
                  <a:pt x="14052" y="9278"/>
                  <a:pt x="14073" y="9195"/>
                </a:cubicBezTo>
                <a:cubicBezTo>
                  <a:pt x="14049" y="9000"/>
                  <a:pt x="14049" y="8829"/>
                  <a:pt x="14073" y="8634"/>
                </a:cubicBezTo>
                <a:cubicBezTo>
                  <a:pt x="14146" y="8195"/>
                  <a:pt x="14049" y="7951"/>
                  <a:pt x="14122" y="7537"/>
                </a:cubicBezTo>
                <a:lnTo>
                  <a:pt x="14122" y="7537"/>
                </a:lnTo>
                <a:lnTo>
                  <a:pt x="14122" y="7585"/>
                </a:lnTo>
                <a:cubicBezTo>
                  <a:pt x="14169" y="7444"/>
                  <a:pt x="14171" y="7165"/>
                  <a:pt x="14193" y="6882"/>
                </a:cubicBezTo>
                <a:lnTo>
                  <a:pt x="14193" y="6882"/>
                </a:lnTo>
                <a:cubicBezTo>
                  <a:pt x="14188" y="6910"/>
                  <a:pt x="14177" y="6934"/>
                  <a:pt x="14167" y="6934"/>
                </a:cubicBezTo>
                <a:cubicBezTo>
                  <a:pt x="14156" y="6934"/>
                  <a:pt x="14146" y="6906"/>
                  <a:pt x="14146" y="6829"/>
                </a:cubicBezTo>
                <a:cubicBezTo>
                  <a:pt x="14195" y="6537"/>
                  <a:pt x="14171" y="6293"/>
                  <a:pt x="14220" y="6073"/>
                </a:cubicBezTo>
                <a:lnTo>
                  <a:pt x="14171" y="5829"/>
                </a:lnTo>
                <a:lnTo>
                  <a:pt x="14171" y="5561"/>
                </a:lnTo>
                <a:cubicBezTo>
                  <a:pt x="14171" y="5366"/>
                  <a:pt x="14171" y="5195"/>
                  <a:pt x="14146" y="5024"/>
                </a:cubicBezTo>
                <a:cubicBezTo>
                  <a:pt x="14098" y="4634"/>
                  <a:pt x="14049" y="4171"/>
                  <a:pt x="13976" y="3659"/>
                </a:cubicBezTo>
                <a:lnTo>
                  <a:pt x="13317" y="3244"/>
                </a:lnTo>
                <a:cubicBezTo>
                  <a:pt x="13220" y="3171"/>
                  <a:pt x="13098" y="3122"/>
                  <a:pt x="12976" y="3049"/>
                </a:cubicBezTo>
                <a:lnTo>
                  <a:pt x="12537" y="2829"/>
                </a:lnTo>
                <a:cubicBezTo>
                  <a:pt x="12244" y="2927"/>
                  <a:pt x="11976" y="3073"/>
                  <a:pt x="11683" y="3195"/>
                </a:cubicBezTo>
                <a:cubicBezTo>
                  <a:pt x="11537" y="3268"/>
                  <a:pt x="11390" y="3341"/>
                  <a:pt x="11268" y="3439"/>
                </a:cubicBezTo>
                <a:lnTo>
                  <a:pt x="11049" y="3561"/>
                </a:lnTo>
                <a:cubicBezTo>
                  <a:pt x="10976" y="3585"/>
                  <a:pt x="10903" y="3659"/>
                  <a:pt x="10829" y="3683"/>
                </a:cubicBezTo>
                <a:lnTo>
                  <a:pt x="10610" y="3829"/>
                </a:lnTo>
                <a:lnTo>
                  <a:pt x="10488" y="3951"/>
                </a:lnTo>
                <a:lnTo>
                  <a:pt x="10244" y="4122"/>
                </a:lnTo>
                <a:cubicBezTo>
                  <a:pt x="10098" y="4268"/>
                  <a:pt x="9951" y="4390"/>
                  <a:pt x="9829" y="4512"/>
                </a:cubicBezTo>
                <a:cubicBezTo>
                  <a:pt x="9812" y="4530"/>
                  <a:pt x="9794" y="4548"/>
                  <a:pt x="9776" y="4565"/>
                </a:cubicBezTo>
                <a:lnTo>
                  <a:pt x="9776" y="4565"/>
                </a:lnTo>
                <a:cubicBezTo>
                  <a:pt x="9804" y="4117"/>
                  <a:pt x="9797" y="3672"/>
                  <a:pt x="9756" y="3244"/>
                </a:cubicBezTo>
                <a:cubicBezTo>
                  <a:pt x="9781" y="3122"/>
                  <a:pt x="9781" y="3000"/>
                  <a:pt x="9756" y="2878"/>
                </a:cubicBezTo>
                <a:cubicBezTo>
                  <a:pt x="9756" y="2756"/>
                  <a:pt x="9732" y="2634"/>
                  <a:pt x="9707" y="2512"/>
                </a:cubicBezTo>
                <a:lnTo>
                  <a:pt x="9317" y="2171"/>
                </a:lnTo>
                <a:lnTo>
                  <a:pt x="9317" y="2171"/>
                </a:lnTo>
                <a:cubicBezTo>
                  <a:pt x="9366" y="2244"/>
                  <a:pt x="9390" y="2268"/>
                  <a:pt x="9366" y="2268"/>
                </a:cubicBezTo>
                <a:cubicBezTo>
                  <a:pt x="9342" y="2268"/>
                  <a:pt x="9317" y="2244"/>
                  <a:pt x="9268" y="2220"/>
                </a:cubicBezTo>
                <a:lnTo>
                  <a:pt x="9098" y="2049"/>
                </a:lnTo>
                <a:cubicBezTo>
                  <a:pt x="8927" y="1976"/>
                  <a:pt x="8927" y="2000"/>
                  <a:pt x="8903" y="1976"/>
                </a:cubicBezTo>
                <a:cubicBezTo>
                  <a:pt x="8878" y="1976"/>
                  <a:pt x="8854" y="1976"/>
                  <a:pt x="8805" y="1951"/>
                </a:cubicBezTo>
                <a:lnTo>
                  <a:pt x="8683" y="1927"/>
                </a:lnTo>
                <a:lnTo>
                  <a:pt x="8464" y="1829"/>
                </a:lnTo>
                <a:lnTo>
                  <a:pt x="8366" y="1805"/>
                </a:lnTo>
                <a:cubicBezTo>
                  <a:pt x="8220" y="1854"/>
                  <a:pt x="8049" y="1927"/>
                  <a:pt x="7829" y="2000"/>
                </a:cubicBezTo>
                <a:lnTo>
                  <a:pt x="7683" y="2073"/>
                </a:lnTo>
                <a:lnTo>
                  <a:pt x="7488" y="2171"/>
                </a:lnTo>
                <a:lnTo>
                  <a:pt x="7122" y="2366"/>
                </a:lnTo>
                <a:cubicBezTo>
                  <a:pt x="6878" y="2537"/>
                  <a:pt x="6586" y="2707"/>
                  <a:pt x="6342" y="2927"/>
                </a:cubicBezTo>
                <a:cubicBezTo>
                  <a:pt x="6171" y="3073"/>
                  <a:pt x="6000" y="3220"/>
                  <a:pt x="5829" y="3366"/>
                </a:cubicBezTo>
                <a:lnTo>
                  <a:pt x="5342" y="3805"/>
                </a:lnTo>
                <a:cubicBezTo>
                  <a:pt x="5220" y="3902"/>
                  <a:pt x="5244" y="3902"/>
                  <a:pt x="5195" y="3927"/>
                </a:cubicBezTo>
                <a:lnTo>
                  <a:pt x="5147" y="3976"/>
                </a:lnTo>
                <a:cubicBezTo>
                  <a:pt x="5073" y="4049"/>
                  <a:pt x="5000" y="4098"/>
                  <a:pt x="4927" y="4122"/>
                </a:cubicBezTo>
                <a:cubicBezTo>
                  <a:pt x="4903" y="4146"/>
                  <a:pt x="4854" y="4171"/>
                  <a:pt x="4805" y="4171"/>
                </a:cubicBezTo>
                <a:lnTo>
                  <a:pt x="4781" y="4195"/>
                </a:lnTo>
                <a:cubicBezTo>
                  <a:pt x="4781" y="4171"/>
                  <a:pt x="4781" y="4146"/>
                  <a:pt x="4781" y="4122"/>
                </a:cubicBezTo>
                <a:cubicBezTo>
                  <a:pt x="4781" y="4098"/>
                  <a:pt x="4781" y="4049"/>
                  <a:pt x="4781" y="4000"/>
                </a:cubicBezTo>
                <a:lnTo>
                  <a:pt x="4781" y="3976"/>
                </a:lnTo>
                <a:cubicBezTo>
                  <a:pt x="4781" y="3951"/>
                  <a:pt x="4781" y="3927"/>
                  <a:pt x="4781" y="3902"/>
                </a:cubicBezTo>
                <a:lnTo>
                  <a:pt x="4781" y="3756"/>
                </a:lnTo>
                <a:cubicBezTo>
                  <a:pt x="4781" y="3512"/>
                  <a:pt x="4830" y="3293"/>
                  <a:pt x="4830" y="3049"/>
                </a:cubicBezTo>
                <a:cubicBezTo>
                  <a:pt x="4854" y="2805"/>
                  <a:pt x="4878" y="2537"/>
                  <a:pt x="4903" y="2293"/>
                </a:cubicBezTo>
                <a:cubicBezTo>
                  <a:pt x="4951" y="1781"/>
                  <a:pt x="4976" y="1293"/>
                  <a:pt x="5025" y="829"/>
                </a:cubicBezTo>
                <a:lnTo>
                  <a:pt x="4781" y="610"/>
                </a:lnTo>
                <a:lnTo>
                  <a:pt x="4756" y="585"/>
                </a:lnTo>
                <a:lnTo>
                  <a:pt x="4756" y="561"/>
                </a:lnTo>
                <a:lnTo>
                  <a:pt x="4732" y="537"/>
                </a:lnTo>
                <a:lnTo>
                  <a:pt x="4683" y="464"/>
                </a:lnTo>
                <a:lnTo>
                  <a:pt x="4561" y="342"/>
                </a:lnTo>
                <a:lnTo>
                  <a:pt x="4561" y="342"/>
                </a:lnTo>
                <a:cubicBezTo>
                  <a:pt x="4391" y="195"/>
                  <a:pt x="4439" y="146"/>
                  <a:pt x="4342" y="49"/>
                </a:cubicBezTo>
                <a:lnTo>
                  <a:pt x="431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260"/>
          <p:cNvSpPr/>
          <p:nvPr/>
        </p:nvSpPr>
        <p:spPr>
          <a:xfrm>
            <a:off x="8106394" y="-136850"/>
            <a:ext cx="635219" cy="429465"/>
          </a:xfrm>
          <a:custGeom>
            <a:avLst/>
            <a:gdLst/>
            <a:ahLst/>
            <a:cxnLst/>
            <a:rect l="l" t="t" r="r" b="b"/>
            <a:pathLst>
              <a:path w="16415" h="11098" extrusionOk="0">
                <a:moveTo>
                  <a:pt x="14537" y="2268"/>
                </a:moveTo>
                <a:cubicBezTo>
                  <a:pt x="14546" y="2287"/>
                  <a:pt x="14555" y="2306"/>
                  <a:pt x="14564" y="2325"/>
                </a:cubicBezTo>
                <a:lnTo>
                  <a:pt x="14564" y="2325"/>
                </a:lnTo>
                <a:cubicBezTo>
                  <a:pt x="14559" y="2307"/>
                  <a:pt x="14549" y="2287"/>
                  <a:pt x="14537" y="2268"/>
                </a:cubicBezTo>
                <a:close/>
                <a:moveTo>
                  <a:pt x="11890" y="6000"/>
                </a:moveTo>
                <a:lnTo>
                  <a:pt x="11890" y="6000"/>
                </a:lnTo>
                <a:cubicBezTo>
                  <a:pt x="11886" y="6017"/>
                  <a:pt x="11882" y="6034"/>
                  <a:pt x="11878" y="6049"/>
                </a:cubicBezTo>
                <a:cubicBezTo>
                  <a:pt x="11887" y="6040"/>
                  <a:pt x="11891" y="6022"/>
                  <a:pt x="11890" y="6000"/>
                </a:cubicBezTo>
                <a:close/>
                <a:moveTo>
                  <a:pt x="6388" y="9388"/>
                </a:moveTo>
                <a:lnTo>
                  <a:pt x="6388" y="9388"/>
                </a:lnTo>
                <a:cubicBezTo>
                  <a:pt x="6383" y="9395"/>
                  <a:pt x="6380" y="9400"/>
                  <a:pt x="6381" y="9400"/>
                </a:cubicBezTo>
                <a:cubicBezTo>
                  <a:pt x="6381" y="9400"/>
                  <a:pt x="6384" y="9397"/>
                  <a:pt x="6391" y="9390"/>
                </a:cubicBezTo>
                <a:cubicBezTo>
                  <a:pt x="6391" y="9390"/>
                  <a:pt x="6390" y="9389"/>
                  <a:pt x="6388" y="9388"/>
                </a:cubicBezTo>
                <a:close/>
                <a:moveTo>
                  <a:pt x="13000" y="0"/>
                </a:moveTo>
                <a:lnTo>
                  <a:pt x="12171" y="49"/>
                </a:lnTo>
                <a:cubicBezTo>
                  <a:pt x="12074" y="49"/>
                  <a:pt x="12000" y="73"/>
                  <a:pt x="11903" y="73"/>
                </a:cubicBezTo>
                <a:lnTo>
                  <a:pt x="11659" y="146"/>
                </a:lnTo>
                <a:lnTo>
                  <a:pt x="11391" y="220"/>
                </a:lnTo>
                <a:lnTo>
                  <a:pt x="11000" y="293"/>
                </a:lnTo>
                <a:cubicBezTo>
                  <a:pt x="10952" y="439"/>
                  <a:pt x="10903" y="610"/>
                  <a:pt x="10878" y="756"/>
                </a:cubicBezTo>
                <a:cubicBezTo>
                  <a:pt x="10830" y="902"/>
                  <a:pt x="10781" y="1073"/>
                  <a:pt x="10757" y="1219"/>
                </a:cubicBezTo>
                <a:cubicBezTo>
                  <a:pt x="10708" y="1561"/>
                  <a:pt x="10635" y="1878"/>
                  <a:pt x="10586" y="2219"/>
                </a:cubicBezTo>
                <a:cubicBezTo>
                  <a:pt x="10561" y="2366"/>
                  <a:pt x="10513" y="2537"/>
                  <a:pt x="10488" y="2707"/>
                </a:cubicBezTo>
                <a:cubicBezTo>
                  <a:pt x="10464" y="2854"/>
                  <a:pt x="10439" y="3024"/>
                  <a:pt x="10439" y="3195"/>
                </a:cubicBezTo>
                <a:cubicBezTo>
                  <a:pt x="10415" y="3341"/>
                  <a:pt x="10391" y="3561"/>
                  <a:pt x="10366" y="3732"/>
                </a:cubicBezTo>
                <a:cubicBezTo>
                  <a:pt x="10318" y="4024"/>
                  <a:pt x="10293" y="4341"/>
                  <a:pt x="10269" y="4585"/>
                </a:cubicBezTo>
                <a:cubicBezTo>
                  <a:pt x="10269" y="4707"/>
                  <a:pt x="10220" y="4829"/>
                  <a:pt x="10220" y="4927"/>
                </a:cubicBezTo>
                <a:cubicBezTo>
                  <a:pt x="10220" y="4975"/>
                  <a:pt x="10220" y="5000"/>
                  <a:pt x="10196" y="5049"/>
                </a:cubicBezTo>
                <a:cubicBezTo>
                  <a:pt x="10196" y="5097"/>
                  <a:pt x="10171" y="5146"/>
                  <a:pt x="10171" y="5195"/>
                </a:cubicBezTo>
                <a:cubicBezTo>
                  <a:pt x="10171" y="5244"/>
                  <a:pt x="10147" y="5293"/>
                  <a:pt x="10147" y="5317"/>
                </a:cubicBezTo>
                <a:cubicBezTo>
                  <a:pt x="10122" y="5293"/>
                  <a:pt x="10074" y="5268"/>
                  <a:pt x="10049" y="5244"/>
                </a:cubicBezTo>
                <a:lnTo>
                  <a:pt x="9927" y="5146"/>
                </a:lnTo>
                <a:lnTo>
                  <a:pt x="9171" y="4366"/>
                </a:lnTo>
                <a:cubicBezTo>
                  <a:pt x="8927" y="4097"/>
                  <a:pt x="8683" y="3854"/>
                  <a:pt x="8440" y="3634"/>
                </a:cubicBezTo>
                <a:lnTo>
                  <a:pt x="8074" y="3268"/>
                </a:lnTo>
                <a:cubicBezTo>
                  <a:pt x="7879" y="3097"/>
                  <a:pt x="7683" y="2902"/>
                  <a:pt x="7513" y="2780"/>
                </a:cubicBezTo>
                <a:cubicBezTo>
                  <a:pt x="7269" y="2537"/>
                  <a:pt x="6952" y="2268"/>
                  <a:pt x="6635" y="2024"/>
                </a:cubicBezTo>
                <a:cubicBezTo>
                  <a:pt x="6562" y="2024"/>
                  <a:pt x="6513" y="2024"/>
                  <a:pt x="6464" y="2049"/>
                </a:cubicBezTo>
                <a:lnTo>
                  <a:pt x="6318" y="2049"/>
                </a:lnTo>
                <a:cubicBezTo>
                  <a:pt x="6488" y="2049"/>
                  <a:pt x="6440" y="2098"/>
                  <a:pt x="6318" y="2122"/>
                </a:cubicBezTo>
                <a:cubicBezTo>
                  <a:pt x="5708" y="2195"/>
                  <a:pt x="5927" y="2171"/>
                  <a:pt x="5805" y="2195"/>
                </a:cubicBezTo>
                <a:cubicBezTo>
                  <a:pt x="5805" y="2195"/>
                  <a:pt x="5757" y="2219"/>
                  <a:pt x="5708" y="2268"/>
                </a:cubicBezTo>
                <a:lnTo>
                  <a:pt x="5488" y="2390"/>
                </a:lnTo>
                <a:cubicBezTo>
                  <a:pt x="5366" y="2439"/>
                  <a:pt x="5269" y="2512"/>
                  <a:pt x="5074" y="2610"/>
                </a:cubicBezTo>
                <a:cubicBezTo>
                  <a:pt x="5025" y="2805"/>
                  <a:pt x="4952" y="2976"/>
                  <a:pt x="4903" y="3219"/>
                </a:cubicBezTo>
                <a:cubicBezTo>
                  <a:pt x="4879" y="3341"/>
                  <a:pt x="4830" y="3463"/>
                  <a:pt x="4805" y="3585"/>
                </a:cubicBezTo>
                <a:cubicBezTo>
                  <a:pt x="4757" y="3707"/>
                  <a:pt x="4732" y="3829"/>
                  <a:pt x="4708" y="3976"/>
                </a:cubicBezTo>
                <a:cubicBezTo>
                  <a:pt x="4683" y="4097"/>
                  <a:pt x="4659" y="4244"/>
                  <a:pt x="4635" y="4390"/>
                </a:cubicBezTo>
                <a:cubicBezTo>
                  <a:pt x="4635" y="4463"/>
                  <a:pt x="4610" y="4536"/>
                  <a:pt x="4610" y="4610"/>
                </a:cubicBezTo>
                <a:cubicBezTo>
                  <a:pt x="4610" y="4658"/>
                  <a:pt x="4610" y="4707"/>
                  <a:pt x="4586" y="4756"/>
                </a:cubicBezTo>
                <a:cubicBezTo>
                  <a:pt x="4562" y="4951"/>
                  <a:pt x="4562" y="5146"/>
                  <a:pt x="4537" y="5341"/>
                </a:cubicBezTo>
                <a:cubicBezTo>
                  <a:pt x="4513" y="5732"/>
                  <a:pt x="4513" y="6146"/>
                  <a:pt x="4537" y="6536"/>
                </a:cubicBezTo>
                <a:lnTo>
                  <a:pt x="4537" y="6683"/>
                </a:lnTo>
                <a:lnTo>
                  <a:pt x="4537" y="6805"/>
                </a:lnTo>
                <a:cubicBezTo>
                  <a:pt x="4537" y="6829"/>
                  <a:pt x="4537" y="6878"/>
                  <a:pt x="4537" y="6902"/>
                </a:cubicBezTo>
                <a:cubicBezTo>
                  <a:pt x="4562" y="6975"/>
                  <a:pt x="4562" y="7049"/>
                  <a:pt x="4586" y="7122"/>
                </a:cubicBezTo>
                <a:lnTo>
                  <a:pt x="4635" y="7195"/>
                </a:lnTo>
                <a:lnTo>
                  <a:pt x="4659" y="7219"/>
                </a:lnTo>
                <a:cubicBezTo>
                  <a:pt x="4647" y="7232"/>
                  <a:pt x="4635" y="7238"/>
                  <a:pt x="4623" y="7238"/>
                </a:cubicBezTo>
                <a:cubicBezTo>
                  <a:pt x="4610" y="7238"/>
                  <a:pt x="4598" y="7232"/>
                  <a:pt x="4586" y="7219"/>
                </a:cubicBezTo>
                <a:cubicBezTo>
                  <a:pt x="4537" y="7219"/>
                  <a:pt x="4488" y="7195"/>
                  <a:pt x="4440" y="7171"/>
                </a:cubicBezTo>
                <a:lnTo>
                  <a:pt x="4415" y="7171"/>
                </a:lnTo>
                <a:lnTo>
                  <a:pt x="4415" y="7146"/>
                </a:lnTo>
                <a:cubicBezTo>
                  <a:pt x="4366" y="7146"/>
                  <a:pt x="4318" y="7097"/>
                  <a:pt x="4269" y="7073"/>
                </a:cubicBezTo>
                <a:cubicBezTo>
                  <a:pt x="4244" y="7049"/>
                  <a:pt x="4196" y="7024"/>
                  <a:pt x="4171" y="7000"/>
                </a:cubicBezTo>
                <a:lnTo>
                  <a:pt x="4098" y="6951"/>
                </a:lnTo>
                <a:lnTo>
                  <a:pt x="4049" y="6902"/>
                </a:lnTo>
                <a:lnTo>
                  <a:pt x="3927" y="6805"/>
                </a:lnTo>
                <a:cubicBezTo>
                  <a:pt x="3757" y="6683"/>
                  <a:pt x="3610" y="6536"/>
                  <a:pt x="3440" y="6414"/>
                </a:cubicBezTo>
                <a:lnTo>
                  <a:pt x="2684" y="5805"/>
                </a:lnTo>
                <a:lnTo>
                  <a:pt x="2025" y="5244"/>
                </a:lnTo>
                <a:cubicBezTo>
                  <a:pt x="1830" y="5097"/>
                  <a:pt x="1684" y="5000"/>
                  <a:pt x="1586" y="4902"/>
                </a:cubicBezTo>
                <a:lnTo>
                  <a:pt x="1586" y="4902"/>
                </a:lnTo>
                <a:lnTo>
                  <a:pt x="1684" y="5000"/>
                </a:lnTo>
                <a:lnTo>
                  <a:pt x="1684" y="5000"/>
                </a:lnTo>
                <a:lnTo>
                  <a:pt x="1586" y="4927"/>
                </a:lnTo>
                <a:cubicBezTo>
                  <a:pt x="1366" y="5000"/>
                  <a:pt x="1147" y="5000"/>
                  <a:pt x="927" y="5000"/>
                </a:cubicBezTo>
                <a:cubicBezTo>
                  <a:pt x="976" y="5049"/>
                  <a:pt x="806" y="5097"/>
                  <a:pt x="659" y="5097"/>
                </a:cubicBezTo>
                <a:lnTo>
                  <a:pt x="635" y="5097"/>
                </a:lnTo>
                <a:lnTo>
                  <a:pt x="586" y="5122"/>
                </a:lnTo>
                <a:cubicBezTo>
                  <a:pt x="537" y="5195"/>
                  <a:pt x="464" y="5268"/>
                  <a:pt x="367" y="5390"/>
                </a:cubicBezTo>
                <a:lnTo>
                  <a:pt x="318" y="5463"/>
                </a:lnTo>
                <a:cubicBezTo>
                  <a:pt x="269" y="5512"/>
                  <a:pt x="245" y="5536"/>
                  <a:pt x="220" y="5585"/>
                </a:cubicBezTo>
                <a:lnTo>
                  <a:pt x="49" y="5780"/>
                </a:lnTo>
                <a:lnTo>
                  <a:pt x="49" y="6073"/>
                </a:lnTo>
                <a:lnTo>
                  <a:pt x="1" y="6024"/>
                </a:lnTo>
                <a:lnTo>
                  <a:pt x="1" y="6024"/>
                </a:lnTo>
                <a:cubicBezTo>
                  <a:pt x="25" y="6317"/>
                  <a:pt x="74" y="6707"/>
                  <a:pt x="74" y="7073"/>
                </a:cubicBezTo>
                <a:cubicBezTo>
                  <a:pt x="74" y="7244"/>
                  <a:pt x="98" y="7414"/>
                  <a:pt x="123" y="7610"/>
                </a:cubicBezTo>
                <a:cubicBezTo>
                  <a:pt x="147" y="7756"/>
                  <a:pt x="171" y="7902"/>
                  <a:pt x="196" y="8000"/>
                </a:cubicBezTo>
                <a:cubicBezTo>
                  <a:pt x="196" y="8122"/>
                  <a:pt x="220" y="8244"/>
                  <a:pt x="245" y="8390"/>
                </a:cubicBezTo>
                <a:cubicBezTo>
                  <a:pt x="245" y="8439"/>
                  <a:pt x="245" y="8488"/>
                  <a:pt x="269" y="8536"/>
                </a:cubicBezTo>
                <a:cubicBezTo>
                  <a:pt x="269" y="8585"/>
                  <a:pt x="269" y="8610"/>
                  <a:pt x="293" y="8658"/>
                </a:cubicBezTo>
                <a:cubicBezTo>
                  <a:pt x="318" y="8853"/>
                  <a:pt x="367" y="9049"/>
                  <a:pt x="391" y="9268"/>
                </a:cubicBezTo>
                <a:cubicBezTo>
                  <a:pt x="440" y="9463"/>
                  <a:pt x="513" y="9683"/>
                  <a:pt x="562" y="9878"/>
                </a:cubicBezTo>
                <a:cubicBezTo>
                  <a:pt x="635" y="10073"/>
                  <a:pt x="708" y="10268"/>
                  <a:pt x="806" y="10488"/>
                </a:cubicBezTo>
                <a:lnTo>
                  <a:pt x="806" y="10561"/>
                </a:lnTo>
                <a:cubicBezTo>
                  <a:pt x="806" y="10609"/>
                  <a:pt x="806" y="10683"/>
                  <a:pt x="830" y="10756"/>
                </a:cubicBezTo>
                <a:lnTo>
                  <a:pt x="903" y="11024"/>
                </a:lnTo>
                <a:lnTo>
                  <a:pt x="952" y="11097"/>
                </a:lnTo>
                <a:lnTo>
                  <a:pt x="1220" y="11097"/>
                </a:lnTo>
                <a:cubicBezTo>
                  <a:pt x="1391" y="11097"/>
                  <a:pt x="1586" y="11073"/>
                  <a:pt x="1781" y="11024"/>
                </a:cubicBezTo>
                <a:cubicBezTo>
                  <a:pt x="2171" y="10902"/>
                  <a:pt x="2537" y="10609"/>
                  <a:pt x="2488" y="10146"/>
                </a:cubicBezTo>
                <a:lnTo>
                  <a:pt x="2537" y="10146"/>
                </a:lnTo>
                <a:cubicBezTo>
                  <a:pt x="2537" y="10146"/>
                  <a:pt x="2464" y="10000"/>
                  <a:pt x="2464" y="10000"/>
                </a:cubicBezTo>
                <a:cubicBezTo>
                  <a:pt x="2415" y="9780"/>
                  <a:pt x="2318" y="9683"/>
                  <a:pt x="2366" y="9683"/>
                </a:cubicBezTo>
                <a:lnTo>
                  <a:pt x="2464" y="9975"/>
                </a:lnTo>
                <a:cubicBezTo>
                  <a:pt x="2445" y="9889"/>
                  <a:pt x="2441" y="9859"/>
                  <a:pt x="2447" y="9859"/>
                </a:cubicBezTo>
                <a:cubicBezTo>
                  <a:pt x="2457" y="9859"/>
                  <a:pt x="2493" y="9931"/>
                  <a:pt x="2537" y="9975"/>
                </a:cubicBezTo>
                <a:cubicBezTo>
                  <a:pt x="2488" y="9878"/>
                  <a:pt x="2488" y="9805"/>
                  <a:pt x="2464" y="9731"/>
                </a:cubicBezTo>
                <a:cubicBezTo>
                  <a:pt x="2458" y="9720"/>
                  <a:pt x="2455" y="9715"/>
                  <a:pt x="2454" y="9715"/>
                </a:cubicBezTo>
                <a:cubicBezTo>
                  <a:pt x="2450" y="9715"/>
                  <a:pt x="2464" y="9767"/>
                  <a:pt x="2464" y="9805"/>
                </a:cubicBezTo>
                <a:cubicBezTo>
                  <a:pt x="2391" y="9683"/>
                  <a:pt x="2318" y="9536"/>
                  <a:pt x="2269" y="9414"/>
                </a:cubicBezTo>
                <a:cubicBezTo>
                  <a:pt x="2220" y="9195"/>
                  <a:pt x="2342" y="9366"/>
                  <a:pt x="2269" y="9097"/>
                </a:cubicBezTo>
                <a:cubicBezTo>
                  <a:pt x="2220" y="8878"/>
                  <a:pt x="2171" y="8683"/>
                  <a:pt x="2123" y="8463"/>
                </a:cubicBezTo>
                <a:lnTo>
                  <a:pt x="2049" y="8122"/>
                </a:lnTo>
                <a:lnTo>
                  <a:pt x="2049" y="8049"/>
                </a:lnTo>
                <a:lnTo>
                  <a:pt x="2049" y="8024"/>
                </a:lnTo>
                <a:cubicBezTo>
                  <a:pt x="2049" y="7975"/>
                  <a:pt x="2049" y="7951"/>
                  <a:pt x="2074" y="7927"/>
                </a:cubicBezTo>
                <a:lnTo>
                  <a:pt x="2074" y="7878"/>
                </a:lnTo>
                <a:lnTo>
                  <a:pt x="2098" y="7878"/>
                </a:lnTo>
                <a:cubicBezTo>
                  <a:pt x="2123" y="7902"/>
                  <a:pt x="2098" y="7902"/>
                  <a:pt x="2123" y="7927"/>
                </a:cubicBezTo>
                <a:lnTo>
                  <a:pt x="2147" y="7927"/>
                </a:lnTo>
                <a:cubicBezTo>
                  <a:pt x="2147" y="7943"/>
                  <a:pt x="2147" y="7959"/>
                  <a:pt x="2147" y="7975"/>
                </a:cubicBezTo>
                <a:lnTo>
                  <a:pt x="2220" y="8049"/>
                </a:lnTo>
                <a:lnTo>
                  <a:pt x="2586" y="8317"/>
                </a:lnTo>
                <a:cubicBezTo>
                  <a:pt x="2635" y="8366"/>
                  <a:pt x="2708" y="8414"/>
                  <a:pt x="2781" y="8463"/>
                </a:cubicBezTo>
                <a:cubicBezTo>
                  <a:pt x="2830" y="8512"/>
                  <a:pt x="2879" y="8536"/>
                  <a:pt x="3001" y="8634"/>
                </a:cubicBezTo>
                <a:lnTo>
                  <a:pt x="3635" y="9073"/>
                </a:lnTo>
                <a:cubicBezTo>
                  <a:pt x="4025" y="9317"/>
                  <a:pt x="4293" y="9463"/>
                  <a:pt x="4293" y="9463"/>
                </a:cubicBezTo>
                <a:lnTo>
                  <a:pt x="4342" y="9390"/>
                </a:lnTo>
                <a:cubicBezTo>
                  <a:pt x="4513" y="9463"/>
                  <a:pt x="4659" y="9561"/>
                  <a:pt x="4805" y="9683"/>
                </a:cubicBezTo>
                <a:cubicBezTo>
                  <a:pt x="4830" y="9731"/>
                  <a:pt x="4879" y="9756"/>
                  <a:pt x="4903" y="9780"/>
                </a:cubicBezTo>
                <a:lnTo>
                  <a:pt x="5025" y="9853"/>
                </a:lnTo>
                <a:lnTo>
                  <a:pt x="5220" y="9927"/>
                </a:lnTo>
                <a:cubicBezTo>
                  <a:pt x="5391" y="9951"/>
                  <a:pt x="5562" y="10000"/>
                  <a:pt x="5732" y="10097"/>
                </a:cubicBezTo>
                <a:cubicBezTo>
                  <a:pt x="5805" y="10024"/>
                  <a:pt x="5879" y="9951"/>
                  <a:pt x="5952" y="9878"/>
                </a:cubicBezTo>
                <a:lnTo>
                  <a:pt x="6025" y="9805"/>
                </a:lnTo>
                <a:cubicBezTo>
                  <a:pt x="6025" y="9780"/>
                  <a:pt x="6049" y="9756"/>
                  <a:pt x="6049" y="9731"/>
                </a:cubicBezTo>
                <a:cubicBezTo>
                  <a:pt x="6049" y="9731"/>
                  <a:pt x="6146" y="9654"/>
                  <a:pt x="6167" y="9654"/>
                </a:cubicBezTo>
                <a:cubicBezTo>
                  <a:pt x="6170" y="9654"/>
                  <a:pt x="6171" y="9656"/>
                  <a:pt x="6171" y="9658"/>
                </a:cubicBezTo>
                <a:cubicBezTo>
                  <a:pt x="6171" y="9585"/>
                  <a:pt x="6269" y="9536"/>
                  <a:pt x="6342" y="9463"/>
                </a:cubicBezTo>
                <a:cubicBezTo>
                  <a:pt x="6357" y="9440"/>
                  <a:pt x="6361" y="9431"/>
                  <a:pt x="6357" y="9431"/>
                </a:cubicBezTo>
                <a:cubicBezTo>
                  <a:pt x="6349" y="9431"/>
                  <a:pt x="6310" y="9471"/>
                  <a:pt x="6293" y="9488"/>
                </a:cubicBezTo>
                <a:lnTo>
                  <a:pt x="6366" y="9390"/>
                </a:lnTo>
                <a:cubicBezTo>
                  <a:pt x="6366" y="9382"/>
                  <a:pt x="6369" y="9379"/>
                  <a:pt x="6373" y="9379"/>
                </a:cubicBezTo>
                <a:cubicBezTo>
                  <a:pt x="6378" y="9379"/>
                  <a:pt x="6385" y="9384"/>
                  <a:pt x="6388" y="9388"/>
                </a:cubicBezTo>
                <a:lnTo>
                  <a:pt x="6388" y="9388"/>
                </a:lnTo>
                <a:cubicBezTo>
                  <a:pt x="6395" y="9378"/>
                  <a:pt x="6405" y="9361"/>
                  <a:pt x="6415" y="9341"/>
                </a:cubicBezTo>
                <a:cubicBezTo>
                  <a:pt x="6464" y="9244"/>
                  <a:pt x="6586" y="9097"/>
                  <a:pt x="7074" y="8488"/>
                </a:cubicBezTo>
                <a:cubicBezTo>
                  <a:pt x="7025" y="8366"/>
                  <a:pt x="6976" y="8268"/>
                  <a:pt x="6927" y="8146"/>
                </a:cubicBezTo>
                <a:lnTo>
                  <a:pt x="6854" y="8000"/>
                </a:lnTo>
                <a:cubicBezTo>
                  <a:pt x="6830" y="7951"/>
                  <a:pt x="6805" y="7878"/>
                  <a:pt x="6805" y="7829"/>
                </a:cubicBezTo>
                <a:cubicBezTo>
                  <a:pt x="6757" y="7658"/>
                  <a:pt x="6708" y="7463"/>
                  <a:pt x="6683" y="7268"/>
                </a:cubicBezTo>
                <a:cubicBezTo>
                  <a:pt x="6659" y="7171"/>
                  <a:pt x="6635" y="7073"/>
                  <a:pt x="6610" y="6975"/>
                </a:cubicBezTo>
                <a:lnTo>
                  <a:pt x="6586" y="6683"/>
                </a:lnTo>
                <a:lnTo>
                  <a:pt x="6562" y="6561"/>
                </a:lnTo>
                <a:lnTo>
                  <a:pt x="6562" y="6488"/>
                </a:lnTo>
                <a:lnTo>
                  <a:pt x="6562" y="6366"/>
                </a:lnTo>
                <a:cubicBezTo>
                  <a:pt x="6562" y="6024"/>
                  <a:pt x="6562" y="5707"/>
                  <a:pt x="6586" y="5366"/>
                </a:cubicBezTo>
                <a:cubicBezTo>
                  <a:pt x="6586" y="5219"/>
                  <a:pt x="6610" y="5073"/>
                  <a:pt x="6610" y="4927"/>
                </a:cubicBezTo>
                <a:lnTo>
                  <a:pt x="6610" y="4878"/>
                </a:lnTo>
                <a:cubicBezTo>
                  <a:pt x="6598" y="4854"/>
                  <a:pt x="6598" y="4854"/>
                  <a:pt x="6592" y="4854"/>
                </a:cubicBezTo>
                <a:cubicBezTo>
                  <a:pt x="6586" y="4854"/>
                  <a:pt x="6574" y="4854"/>
                  <a:pt x="6537" y="4829"/>
                </a:cubicBezTo>
                <a:cubicBezTo>
                  <a:pt x="6464" y="4780"/>
                  <a:pt x="6561" y="4805"/>
                  <a:pt x="6537" y="4756"/>
                </a:cubicBezTo>
                <a:lnTo>
                  <a:pt x="6537" y="4756"/>
                </a:lnTo>
                <a:cubicBezTo>
                  <a:pt x="6562" y="4805"/>
                  <a:pt x="6586" y="4805"/>
                  <a:pt x="6586" y="4805"/>
                </a:cubicBezTo>
                <a:cubicBezTo>
                  <a:pt x="6586" y="4805"/>
                  <a:pt x="6586" y="4805"/>
                  <a:pt x="6635" y="4902"/>
                </a:cubicBezTo>
                <a:lnTo>
                  <a:pt x="6610" y="4805"/>
                </a:lnTo>
                <a:lnTo>
                  <a:pt x="6635" y="4854"/>
                </a:lnTo>
                <a:cubicBezTo>
                  <a:pt x="6635" y="4854"/>
                  <a:pt x="6635" y="4829"/>
                  <a:pt x="6635" y="4829"/>
                </a:cubicBezTo>
                <a:cubicBezTo>
                  <a:pt x="6635" y="4800"/>
                  <a:pt x="6635" y="4790"/>
                  <a:pt x="6636" y="4790"/>
                </a:cubicBezTo>
                <a:cubicBezTo>
                  <a:pt x="6638" y="4790"/>
                  <a:pt x="6644" y="4814"/>
                  <a:pt x="6659" y="4829"/>
                </a:cubicBezTo>
                <a:cubicBezTo>
                  <a:pt x="6659" y="4829"/>
                  <a:pt x="6659" y="4805"/>
                  <a:pt x="6683" y="4780"/>
                </a:cubicBezTo>
                <a:lnTo>
                  <a:pt x="6708" y="4780"/>
                </a:lnTo>
                <a:cubicBezTo>
                  <a:pt x="6708" y="4780"/>
                  <a:pt x="6708" y="4756"/>
                  <a:pt x="6757" y="4756"/>
                </a:cubicBezTo>
                <a:cubicBezTo>
                  <a:pt x="6781" y="4756"/>
                  <a:pt x="6757" y="4756"/>
                  <a:pt x="6757" y="4780"/>
                </a:cubicBezTo>
                <a:lnTo>
                  <a:pt x="6830" y="4854"/>
                </a:lnTo>
                <a:cubicBezTo>
                  <a:pt x="6903" y="4902"/>
                  <a:pt x="6976" y="4951"/>
                  <a:pt x="6976" y="5000"/>
                </a:cubicBezTo>
                <a:cubicBezTo>
                  <a:pt x="7053" y="5058"/>
                  <a:pt x="7238" y="5269"/>
                  <a:pt x="7299" y="5269"/>
                </a:cubicBezTo>
                <a:cubicBezTo>
                  <a:pt x="7315" y="5269"/>
                  <a:pt x="7323" y="5255"/>
                  <a:pt x="7318" y="5219"/>
                </a:cubicBezTo>
                <a:lnTo>
                  <a:pt x="7318" y="5219"/>
                </a:lnTo>
                <a:cubicBezTo>
                  <a:pt x="7337" y="5278"/>
                  <a:pt x="7483" y="5479"/>
                  <a:pt x="7450" y="5479"/>
                </a:cubicBezTo>
                <a:cubicBezTo>
                  <a:pt x="7443" y="5479"/>
                  <a:pt x="7424" y="5467"/>
                  <a:pt x="7391" y="5439"/>
                </a:cubicBezTo>
                <a:lnTo>
                  <a:pt x="7391" y="5439"/>
                </a:lnTo>
                <a:cubicBezTo>
                  <a:pt x="7464" y="5512"/>
                  <a:pt x="7537" y="5610"/>
                  <a:pt x="7635" y="5683"/>
                </a:cubicBezTo>
                <a:lnTo>
                  <a:pt x="7537" y="5536"/>
                </a:lnTo>
                <a:lnTo>
                  <a:pt x="7537" y="5536"/>
                </a:lnTo>
                <a:cubicBezTo>
                  <a:pt x="7732" y="5780"/>
                  <a:pt x="7952" y="6000"/>
                  <a:pt x="8196" y="6195"/>
                </a:cubicBezTo>
                <a:lnTo>
                  <a:pt x="8098" y="6073"/>
                </a:lnTo>
                <a:lnTo>
                  <a:pt x="8098" y="6073"/>
                </a:lnTo>
                <a:cubicBezTo>
                  <a:pt x="8269" y="6244"/>
                  <a:pt x="8440" y="6414"/>
                  <a:pt x="8440" y="6536"/>
                </a:cubicBezTo>
                <a:lnTo>
                  <a:pt x="8464" y="6561"/>
                </a:lnTo>
                <a:lnTo>
                  <a:pt x="8805" y="6902"/>
                </a:lnTo>
                <a:cubicBezTo>
                  <a:pt x="9000" y="7097"/>
                  <a:pt x="9220" y="7292"/>
                  <a:pt x="9439" y="7488"/>
                </a:cubicBezTo>
                <a:lnTo>
                  <a:pt x="9293" y="7317"/>
                </a:lnTo>
                <a:lnTo>
                  <a:pt x="9293" y="7317"/>
                </a:lnTo>
                <a:cubicBezTo>
                  <a:pt x="9415" y="7414"/>
                  <a:pt x="9659" y="7634"/>
                  <a:pt x="9952" y="7878"/>
                </a:cubicBezTo>
                <a:cubicBezTo>
                  <a:pt x="10122" y="7853"/>
                  <a:pt x="10269" y="7829"/>
                  <a:pt x="10391" y="7805"/>
                </a:cubicBezTo>
                <a:cubicBezTo>
                  <a:pt x="10513" y="7805"/>
                  <a:pt x="10683" y="7780"/>
                  <a:pt x="10830" y="7756"/>
                </a:cubicBezTo>
                <a:cubicBezTo>
                  <a:pt x="10952" y="7707"/>
                  <a:pt x="11074" y="7634"/>
                  <a:pt x="11196" y="7561"/>
                </a:cubicBezTo>
                <a:lnTo>
                  <a:pt x="11391" y="7463"/>
                </a:lnTo>
                <a:cubicBezTo>
                  <a:pt x="11439" y="7414"/>
                  <a:pt x="11488" y="7390"/>
                  <a:pt x="11586" y="7341"/>
                </a:cubicBezTo>
                <a:cubicBezTo>
                  <a:pt x="11683" y="6878"/>
                  <a:pt x="11781" y="6414"/>
                  <a:pt x="11854" y="5951"/>
                </a:cubicBezTo>
                <a:lnTo>
                  <a:pt x="11854" y="5951"/>
                </a:lnTo>
                <a:cubicBezTo>
                  <a:pt x="11854" y="5951"/>
                  <a:pt x="11830" y="6024"/>
                  <a:pt x="11805" y="6097"/>
                </a:cubicBezTo>
                <a:lnTo>
                  <a:pt x="11757" y="6219"/>
                </a:lnTo>
                <a:lnTo>
                  <a:pt x="11757" y="6146"/>
                </a:lnTo>
                <a:cubicBezTo>
                  <a:pt x="11757" y="6073"/>
                  <a:pt x="11757" y="6000"/>
                  <a:pt x="11781" y="5951"/>
                </a:cubicBezTo>
                <a:cubicBezTo>
                  <a:pt x="11781" y="5805"/>
                  <a:pt x="11805" y="5658"/>
                  <a:pt x="11805" y="5658"/>
                </a:cubicBezTo>
                <a:cubicBezTo>
                  <a:pt x="11805" y="5698"/>
                  <a:pt x="11886" y="5900"/>
                  <a:pt x="11890" y="6000"/>
                </a:cubicBezTo>
                <a:lnTo>
                  <a:pt x="11890" y="6000"/>
                </a:lnTo>
                <a:cubicBezTo>
                  <a:pt x="11911" y="5905"/>
                  <a:pt x="11935" y="5778"/>
                  <a:pt x="11976" y="5634"/>
                </a:cubicBezTo>
                <a:cubicBezTo>
                  <a:pt x="11976" y="5536"/>
                  <a:pt x="12000" y="5439"/>
                  <a:pt x="12025" y="5341"/>
                </a:cubicBezTo>
                <a:cubicBezTo>
                  <a:pt x="12025" y="5244"/>
                  <a:pt x="12049" y="5195"/>
                  <a:pt x="12049" y="5122"/>
                </a:cubicBezTo>
                <a:cubicBezTo>
                  <a:pt x="12098" y="4854"/>
                  <a:pt x="12147" y="4512"/>
                  <a:pt x="12196" y="4122"/>
                </a:cubicBezTo>
                <a:cubicBezTo>
                  <a:pt x="12220" y="3878"/>
                  <a:pt x="12244" y="3610"/>
                  <a:pt x="12293" y="3341"/>
                </a:cubicBezTo>
                <a:cubicBezTo>
                  <a:pt x="12293" y="3219"/>
                  <a:pt x="12317" y="3122"/>
                  <a:pt x="12342" y="3000"/>
                </a:cubicBezTo>
                <a:cubicBezTo>
                  <a:pt x="12342" y="2927"/>
                  <a:pt x="12366" y="2829"/>
                  <a:pt x="12391" y="2756"/>
                </a:cubicBezTo>
                <a:cubicBezTo>
                  <a:pt x="12391" y="2707"/>
                  <a:pt x="12415" y="2683"/>
                  <a:pt x="12439" y="2658"/>
                </a:cubicBezTo>
                <a:cubicBezTo>
                  <a:pt x="12439" y="2683"/>
                  <a:pt x="12464" y="2707"/>
                  <a:pt x="12464" y="2732"/>
                </a:cubicBezTo>
                <a:cubicBezTo>
                  <a:pt x="12488" y="2805"/>
                  <a:pt x="12513" y="2902"/>
                  <a:pt x="12513" y="2976"/>
                </a:cubicBezTo>
                <a:cubicBezTo>
                  <a:pt x="12531" y="2976"/>
                  <a:pt x="12521" y="2903"/>
                  <a:pt x="12538" y="2903"/>
                </a:cubicBezTo>
                <a:cubicBezTo>
                  <a:pt x="12543" y="2903"/>
                  <a:pt x="12550" y="2910"/>
                  <a:pt x="12561" y="2927"/>
                </a:cubicBezTo>
                <a:cubicBezTo>
                  <a:pt x="12561" y="2976"/>
                  <a:pt x="12561" y="3000"/>
                  <a:pt x="12561" y="3024"/>
                </a:cubicBezTo>
                <a:cubicBezTo>
                  <a:pt x="12561" y="3024"/>
                  <a:pt x="12575" y="3065"/>
                  <a:pt x="12582" y="3065"/>
                </a:cubicBezTo>
                <a:cubicBezTo>
                  <a:pt x="12584" y="3065"/>
                  <a:pt x="12586" y="3061"/>
                  <a:pt x="12586" y="3049"/>
                </a:cubicBezTo>
                <a:cubicBezTo>
                  <a:pt x="12561" y="2951"/>
                  <a:pt x="12561" y="2854"/>
                  <a:pt x="12537" y="2732"/>
                </a:cubicBezTo>
                <a:lnTo>
                  <a:pt x="12537" y="2732"/>
                </a:lnTo>
                <a:lnTo>
                  <a:pt x="12610" y="2854"/>
                </a:lnTo>
                <a:lnTo>
                  <a:pt x="12610" y="2927"/>
                </a:lnTo>
                <a:cubicBezTo>
                  <a:pt x="12610" y="2927"/>
                  <a:pt x="12628" y="2873"/>
                  <a:pt x="12664" y="2873"/>
                </a:cubicBezTo>
                <a:cubicBezTo>
                  <a:pt x="12670" y="2873"/>
                  <a:pt x="12676" y="2874"/>
                  <a:pt x="12683" y="2878"/>
                </a:cubicBezTo>
                <a:cubicBezTo>
                  <a:pt x="12708" y="2878"/>
                  <a:pt x="12708" y="2902"/>
                  <a:pt x="12732" y="2927"/>
                </a:cubicBezTo>
                <a:cubicBezTo>
                  <a:pt x="12781" y="3049"/>
                  <a:pt x="12854" y="3146"/>
                  <a:pt x="12927" y="3244"/>
                </a:cubicBezTo>
                <a:cubicBezTo>
                  <a:pt x="13074" y="3488"/>
                  <a:pt x="13220" y="3707"/>
                  <a:pt x="13366" y="3951"/>
                </a:cubicBezTo>
                <a:cubicBezTo>
                  <a:pt x="13342" y="3951"/>
                  <a:pt x="13269" y="3854"/>
                  <a:pt x="13171" y="3756"/>
                </a:cubicBezTo>
                <a:lnTo>
                  <a:pt x="13171" y="3756"/>
                </a:lnTo>
                <a:cubicBezTo>
                  <a:pt x="13220" y="3829"/>
                  <a:pt x="13269" y="3902"/>
                  <a:pt x="13317" y="4000"/>
                </a:cubicBezTo>
                <a:cubicBezTo>
                  <a:pt x="13309" y="3973"/>
                  <a:pt x="13309" y="3963"/>
                  <a:pt x="13314" y="3963"/>
                </a:cubicBezTo>
                <a:cubicBezTo>
                  <a:pt x="13335" y="3963"/>
                  <a:pt x="13438" y="4115"/>
                  <a:pt x="13446" y="4115"/>
                </a:cubicBezTo>
                <a:cubicBezTo>
                  <a:pt x="13448" y="4115"/>
                  <a:pt x="13446" y="4110"/>
                  <a:pt x="13439" y="4097"/>
                </a:cubicBezTo>
                <a:lnTo>
                  <a:pt x="13439" y="4097"/>
                </a:lnTo>
                <a:cubicBezTo>
                  <a:pt x="13781" y="4415"/>
                  <a:pt x="14025" y="4951"/>
                  <a:pt x="14317" y="5268"/>
                </a:cubicBezTo>
                <a:cubicBezTo>
                  <a:pt x="14415" y="5244"/>
                  <a:pt x="16171" y="5097"/>
                  <a:pt x="16244" y="5049"/>
                </a:cubicBezTo>
                <a:cubicBezTo>
                  <a:pt x="16317" y="5146"/>
                  <a:pt x="16391" y="5268"/>
                  <a:pt x="16415" y="5293"/>
                </a:cubicBezTo>
                <a:cubicBezTo>
                  <a:pt x="16366" y="5171"/>
                  <a:pt x="16293" y="5049"/>
                  <a:pt x="16195" y="4927"/>
                </a:cubicBezTo>
                <a:lnTo>
                  <a:pt x="16122" y="4951"/>
                </a:lnTo>
                <a:cubicBezTo>
                  <a:pt x="15952" y="4707"/>
                  <a:pt x="16122" y="4878"/>
                  <a:pt x="15952" y="4634"/>
                </a:cubicBezTo>
                <a:cubicBezTo>
                  <a:pt x="15956" y="4629"/>
                  <a:pt x="15962" y="4627"/>
                  <a:pt x="15968" y="4627"/>
                </a:cubicBezTo>
                <a:cubicBezTo>
                  <a:pt x="16028" y="4627"/>
                  <a:pt x="16161" y="4823"/>
                  <a:pt x="16293" y="5000"/>
                </a:cubicBezTo>
                <a:cubicBezTo>
                  <a:pt x="16171" y="4829"/>
                  <a:pt x="16073" y="4634"/>
                  <a:pt x="15976" y="4585"/>
                </a:cubicBezTo>
                <a:cubicBezTo>
                  <a:pt x="15878" y="4390"/>
                  <a:pt x="16049" y="4585"/>
                  <a:pt x="15927" y="4341"/>
                </a:cubicBezTo>
                <a:cubicBezTo>
                  <a:pt x="15781" y="4195"/>
                  <a:pt x="15659" y="4049"/>
                  <a:pt x="15561" y="3878"/>
                </a:cubicBezTo>
                <a:cubicBezTo>
                  <a:pt x="15342" y="3439"/>
                  <a:pt x="15098" y="3293"/>
                  <a:pt x="14903" y="2878"/>
                </a:cubicBezTo>
                <a:lnTo>
                  <a:pt x="14903" y="2878"/>
                </a:lnTo>
                <a:lnTo>
                  <a:pt x="14927" y="2927"/>
                </a:lnTo>
                <a:cubicBezTo>
                  <a:pt x="14882" y="2791"/>
                  <a:pt x="14689" y="2570"/>
                  <a:pt x="14564" y="2325"/>
                </a:cubicBezTo>
                <a:lnTo>
                  <a:pt x="14564" y="2325"/>
                </a:lnTo>
                <a:cubicBezTo>
                  <a:pt x="14571" y="2347"/>
                  <a:pt x="14571" y="2363"/>
                  <a:pt x="14562" y="2363"/>
                </a:cubicBezTo>
                <a:cubicBezTo>
                  <a:pt x="14552" y="2363"/>
                  <a:pt x="14528" y="2338"/>
                  <a:pt x="14488" y="2268"/>
                </a:cubicBezTo>
                <a:cubicBezTo>
                  <a:pt x="14147" y="1732"/>
                  <a:pt x="13903" y="1390"/>
                  <a:pt x="13659" y="951"/>
                </a:cubicBezTo>
                <a:lnTo>
                  <a:pt x="13391" y="659"/>
                </a:lnTo>
                <a:lnTo>
                  <a:pt x="130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260"/>
          <p:cNvSpPr/>
          <p:nvPr/>
        </p:nvSpPr>
        <p:spPr>
          <a:xfrm>
            <a:off x="8533256" y="1110654"/>
            <a:ext cx="617303" cy="514406"/>
          </a:xfrm>
          <a:custGeom>
            <a:avLst/>
            <a:gdLst/>
            <a:ahLst/>
            <a:cxnLst/>
            <a:rect l="l" t="t" r="r" b="b"/>
            <a:pathLst>
              <a:path w="15952" h="13293" extrusionOk="0">
                <a:moveTo>
                  <a:pt x="1965" y="4136"/>
                </a:moveTo>
                <a:cubicBezTo>
                  <a:pt x="1969" y="4136"/>
                  <a:pt x="1973" y="4139"/>
                  <a:pt x="1976" y="4147"/>
                </a:cubicBezTo>
                <a:lnTo>
                  <a:pt x="1853" y="4285"/>
                </a:lnTo>
                <a:lnTo>
                  <a:pt x="1853" y="4285"/>
                </a:lnTo>
                <a:cubicBezTo>
                  <a:pt x="1921" y="4199"/>
                  <a:pt x="1947" y="4136"/>
                  <a:pt x="1965" y="4136"/>
                </a:cubicBezTo>
                <a:close/>
                <a:moveTo>
                  <a:pt x="4077" y="7219"/>
                </a:moveTo>
                <a:lnTo>
                  <a:pt x="4077" y="7219"/>
                </a:lnTo>
                <a:cubicBezTo>
                  <a:pt x="4076" y="7219"/>
                  <a:pt x="4075" y="7219"/>
                  <a:pt x="4074" y="7220"/>
                </a:cubicBezTo>
                <a:cubicBezTo>
                  <a:pt x="4076" y="7220"/>
                  <a:pt x="4077" y="7219"/>
                  <a:pt x="4077" y="7219"/>
                </a:cubicBezTo>
                <a:close/>
                <a:moveTo>
                  <a:pt x="10333" y="9981"/>
                </a:moveTo>
                <a:lnTo>
                  <a:pt x="10293" y="10000"/>
                </a:lnTo>
                <a:cubicBezTo>
                  <a:pt x="10305" y="10000"/>
                  <a:pt x="10318" y="9993"/>
                  <a:pt x="10333" y="9981"/>
                </a:cubicBezTo>
                <a:close/>
                <a:moveTo>
                  <a:pt x="3928" y="0"/>
                </a:moveTo>
                <a:lnTo>
                  <a:pt x="3684" y="195"/>
                </a:lnTo>
                <a:lnTo>
                  <a:pt x="3708" y="122"/>
                </a:lnTo>
                <a:lnTo>
                  <a:pt x="3708" y="122"/>
                </a:lnTo>
                <a:cubicBezTo>
                  <a:pt x="3464" y="293"/>
                  <a:pt x="3171" y="537"/>
                  <a:pt x="2879" y="756"/>
                </a:cubicBezTo>
                <a:cubicBezTo>
                  <a:pt x="2732" y="854"/>
                  <a:pt x="2586" y="976"/>
                  <a:pt x="2464" y="1098"/>
                </a:cubicBezTo>
                <a:lnTo>
                  <a:pt x="2147" y="1366"/>
                </a:lnTo>
                <a:cubicBezTo>
                  <a:pt x="2074" y="1464"/>
                  <a:pt x="1976" y="1537"/>
                  <a:pt x="1879" y="1610"/>
                </a:cubicBezTo>
                <a:cubicBezTo>
                  <a:pt x="1757" y="1708"/>
                  <a:pt x="1806" y="1683"/>
                  <a:pt x="1757" y="1732"/>
                </a:cubicBezTo>
                <a:lnTo>
                  <a:pt x="1659" y="1830"/>
                </a:lnTo>
                <a:cubicBezTo>
                  <a:pt x="1513" y="1951"/>
                  <a:pt x="1367" y="2098"/>
                  <a:pt x="1220" y="2244"/>
                </a:cubicBezTo>
                <a:cubicBezTo>
                  <a:pt x="1074" y="2390"/>
                  <a:pt x="952" y="2561"/>
                  <a:pt x="806" y="2732"/>
                </a:cubicBezTo>
                <a:cubicBezTo>
                  <a:pt x="684" y="2903"/>
                  <a:pt x="562" y="3073"/>
                  <a:pt x="440" y="3269"/>
                </a:cubicBezTo>
                <a:lnTo>
                  <a:pt x="391" y="3317"/>
                </a:lnTo>
                <a:cubicBezTo>
                  <a:pt x="342" y="3366"/>
                  <a:pt x="293" y="3415"/>
                  <a:pt x="245" y="3464"/>
                </a:cubicBezTo>
                <a:lnTo>
                  <a:pt x="50" y="3659"/>
                </a:lnTo>
                <a:lnTo>
                  <a:pt x="1" y="3732"/>
                </a:lnTo>
                <a:cubicBezTo>
                  <a:pt x="50" y="3829"/>
                  <a:pt x="98" y="3903"/>
                  <a:pt x="147" y="3976"/>
                </a:cubicBezTo>
                <a:cubicBezTo>
                  <a:pt x="269" y="4122"/>
                  <a:pt x="391" y="4268"/>
                  <a:pt x="537" y="4390"/>
                </a:cubicBezTo>
                <a:cubicBezTo>
                  <a:pt x="731" y="4539"/>
                  <a:pt x="970" y="4661"/>
                  <a:pt x="1210" y="4661"/>
                </a:cubicBezTo>
                <a:cubicBezTo>
                  <a:pt x="1363" y="4661"/>
                  <a:pt x="1517" y="4611"/>
                  <a:pt x="1659" y="4488"/>
                </a:cubicBezTo>
                <a:lnTo>
                  <a:pt x="1684" y="4537"/>
                </a:lnTo>
                <a:cubicBezTo>
                  <a:pt x="1684" y="4537"/>
                  <a:pt x="1781" y="4366"/>
                  <a:pt x="1781" y="4366"/>
                </a:cubicBezTo>
                <a:cubicBezTo>
                  <a:pt x="1794" y="4351"/>
                  <a:pt x="1806" y="4338"/>
                  <a:pt x="1816" y="4327"/>
                </a:cubicBezTo>
                <a:lnTo>
                  <a:pt x="1816" y="4327"/>
                </a:lnTo>
                <a:lnTo>
                  <a:pt x="1781" y="4366"/>
                </a:lnTo>
                <a:cubicBezTo>
                  <a:pt x="1801" y="4346"/>
                  <a:pt x="1819" y="4327"/>
                  <a:pt x="1835" y="4308"/>
                </a:cubicBezTo>
                <a:lnTo>
                  <a:pt x="1835" y="4308"/>
                </a:lnTo>
                <a:cubicBezTo>
                  <a:pt x="1850" y="4293"/>
                  <a:pt x="1860" y="4287"/>
                  <a:pt x="1865" y="4287"/>
                </a:cubicBezTo>
                <a:cubicBezTo>
                  <a:pt x="1883" y="4287"/>
                  <a:pt x="1846" y="4367"/>
                  <a:pt x="1830" y="4415"/>
                </a:cubicBezTo>
                <a:cubicBezTo>
                  <a:pt x="1879" y="4366"/>
                  <a:pt x="1928" y="4293"/>
                  <a:pt x="2001" y="4244"/>
                </a:cubicBezTo>
                <a:cubicBezTo>
                  <a:pt x="2001" y="4229"/>
                  <a:pt x="1996" y="4223"/>
                  <a:pt x="1989" y="4223"/>
                </a:cubicBezTo>
                <a:cubicBezTo>
                  <a:pt x="1973" y="4223"/>
                  <a:pt x="1944" y="4252"/>
                  <a:pt x="1928" y="4268"/>
                </a:cubicBezTo>
                <a:cubicBezTo>
                  <a:pt x="2001" y="4147"/>
                  <a:pt x="2074" y="4025"/>
                  <a:pt x="2147" y="3903"/>
                </a:cubicBezTo>
                <a:cubicBezTo>
                  <a:pt x="2205" y="3836"/>
                  <a:pt x="2228" y="3825"/>
                  <a:pt x="2246" y="3825"/>
                </a:cubicBezTo>
                <a:cubicBezTo>
                  <a:pt x="2254" y="3825"/>
                  <a:pt x="2261" y="3827"/>
                  <a:pt x="2270" y="3827"/>
                </a:cubicBezTo>
                <a:cubicBezTo>
                  <a:pt x="2290" y="3827"/>
                  <a:pt x="2318" y="3815"/>
                  <a:pt x="2391" y="3732"/>
                </a:cubicBezTo>
                <a:cubicBezTo>
                  <a:pt x="2562" y="3537"/>
                  <a:pt x="2684" y="3390"/>
                  <a:pt x="2830" y="3244"/>
                </a:cubicBezTo>
                <a:lnTo>
                  <a:pt x="3074" y="3000"/>
                </a:lnTo>
                <a:lnTo>
                  <a:pt x="3123" y="2951"/>
                </a:lnTo>
                <a:lnTo>
                  <a:pt x="3147" y="2951"/>
                </a:lnTo>
                <a:cubicBezTo>
                  <a:pt x="3171" y="2927"/>
                  <a:pt x="3196" y="2903"/>
                  <a:pt x="3245" y="2903"/>
                </a:cubicBezTo>
                <a:lnTo>
                  <a:pt x="3293" y="2903"/>
                </a:lnTo>
                <a:cubicBezTo>
                  <a:pt x="3293" y="2903"/>
                  <a:pt x="3293" y="2927"/>
                  <a:pt x="3293" y="2927"/>
                </a:cubicBezTo>
                <a:cubicBezTo>
                  <a:pt x="3269" y="2951"/>
                  <a:pt x="3269" y="2951"/>
                  <a:pt x="3269" y="2976"/>
                </a:cubicBezTo>
                <a:cubicBezTo>
                  <a:pt x="3245" y="3000"/>
                  <a:pt x="3220" y="3025"/>
                  <a:pt x="3196" y="3025"/>
                </a:cubicBezTo>
                <a:lnTo>
                  <a:pt x="3220" y="3025"/>
                </a:lnTo>
                <a:lnTo>
                  <a:pt x="3220" y="3122"/>
                </a:lnTo>
                <a:cubicBezTo>
                  <a:pt x="3220" y="3269"/>
                  <a:pt x="3196" y="3439"/>
                  <a:pt x="3196" y="3586"/>
                </a:cubicBezTo>
                <a:lnTo>
                  <a:pt x="3196" y="3829"/>
                </a:lnTo>
                <a:lnTo>
                  <a:pt x="3196" y="4122"/>
                </a:lnTo>
                <a:lnTo>
                  <a:pt x="3196" y="4903"/>
                </a:lnTo>
                <a:cubicBezTo>
                  <a:pt x="3171" y="5268"/>
                  <a:pt x="3220" y="5561"/>
                  <a:pt x="3196" y="5586"/>
                </a:cubicBezTo>
                <a:lnTo>
                  <a:pt x="3293" y="5586"/>
                </a:lnTo>
                <a:cubicBezTo>
                  <a:pt x="3318" y="5756"/>
                  <a:pt x="3318" y="5951"/>
                  <a:pt x="3293" y="6122"/>
                </a:cubicBezTo>
                <a:cubicBezTo>
                  <a:pt x="3269" y="6171"/>
                  <a:pt x="3269" y="6220"/>
                  <a:pt x="3293" y="6268"/>
                </a:cubicBezTo>
                <a:lnTo>
                  <a:pt x="3293" y="6415"/>
                </a:lnTo>
                <a:cubicBezTo>
                  <a:pt x="3293" y="6464"/>
                  <a:pt x="3318" y="6537"/>
                  <a:pt x="3318" y="6610"/>
                </a:cubicBezTo>
                <a:cubicBezTo>
                  <a:pt x="3415" y="6756"/>
                  <a:pt x="3464" y="6927"/>
                  <a:pt x="3489" y="7122"/>
                </a:cubicBezTo>
                <a:lnTo>
                  <a:pt x="3781" y="7171"/>
                </a:lnTo>
                <a:lnTo>
                  <a:pt x="3952" y="7171"/>
                </a:lnTo>
                <a:cubicBezTo>
                  <a:pt x="3952" y="7171"/>
                  <a:pt x="4076" y="7212"/>
                  <a:pt x="4077" y="7219"/>
                </a:cubicBezTo>
                <a:lnTo>
                  <a:pt x="4077" y="7219"/>
                </a:lnTo>
                <a:cubicBezTo>
                  <a:pt x="4097" y="7212"/>
                  <a:pt x="4120" y="7210"/>
                  <a:pt x="4144" y="7210"/>
                </a:cubicBezTo>
                <a:cubicBezTo>
                  <a:pt x="4204" y="7210"/>
                  <a:pt x="4273" y="7227"/>
                  <a:pt x="4342" y="7244"/>
                </a:cubicBezTo>
                <a:cubicBezTo>
                  <a:pt x="4391" y="7244"/>
                  <a:pt x="4318" y="7244"/>
                  <a:pt x="4293" y="7220"/>
                </a:cubicBezTo>
                <a:lnTo>
                  <a:pt x="4293" y="7220"/>
                </a:lnTo>
                <a:lnTo>
                  <a:pt x="4415" y="7244"/>
                </a:lnTo>
                <a:lnTo>
                  <a:pt x="4464" y="7244"/>
                </a:lnTo>
                <a:cubicBezTo>
                  <a:pt x="4489" y="7244"/>
                  <a:pt x="4489" y="7268"/>
                  <a:pt x="4464" y="7268"/>
                </a:cubicBezTo>
                <a:lnTo>
                  <a:pt x="4513" y="7268"/>
                </a:lnTo>
                <a:cubicBezTo>
                  <a:pt x="4635" y="7268"/>
                  <a:pt x="4830" y="7268"/>
                  <a:pt x="5610" y="7342"/>
                </a:cubicBezTo>
                <a:lnTo>
                  <a:pt x="5806" y="7025"/>
                </a:lnTo>
                <a:lnTo>
                  <a:pt x="5903" y="6878"/>
                </a:lnTo>
                <a:cubicBezTo>
                  <a:pt x="5928" y="6829"/>
                  <a:pt x="5952" y="6781"/>
                  <a:pt x="6001" y="6732"/>
                </a:cubicBezTo>
                <a:lnTo>
                  <a:pt x="6391" y="6317"/>
                </a:lnTo>
                <a:cubicBezTo>
                  <a:pt x="6464" y="6244"/>
                  <a:pt x="6537" y="6171"/>
                  <a:pt x="6586" y="6098"/>
                </a:cubicBezTo>
                <a:lnTo>
                  <a:pt x="6806" y="5927"/>
                </a:lnTo>
                <a:lnTo>
                  <a:pt x="6927" y="5829"/>
                </a:lnTo>
                <a:lnTo>
                  <a:pt x="6976" y="5805"/>
                </a:lnTo>
                <a:lnTo>
                  <a:pt x="7074" y="5732"/>
                </a:lnTo>
                <a:cubicBezTo>
                  <a:pt x="7342" y="5537"/>
                  <a:pt x="7610" y="5342"/>
                  <a:pt x="7903" y="5195"/>
                </a:cubicBezTo>
                <a:cubicBezTo>
                  <a:pt x="8025" y="5098"/>
                  <a:pt x="8171" y="5025"/>
                  <a:pt x="8293" y="4951"/>
                </a:cubicBezTo>
                <a:lnTo>
                  <a:pt x="8342" y="4951"/>
                </a:lnTo>
                <a:lnTo>
                  <a:pt x="8342" y="4854"/>
                </a:lnTo>
                <a:cubicBezTo>
                  <a:pt x="8342" y="4825"/>
                  <a:pt x="8346" y="4819"/>
                  <a:pt x="8352" y="4819"/>
                </a:cubicBezTo>
                <a:cubicBezTo>
                  <a:pt x="8356" y="4819"/>
                  <a:pt x="8363" y="4823"/>
                  <a:pt x="8370" y="4823"/>
                </a:cubicBezTo>
                <a:cubicBezTo>
                  <a:pt x="8376" y="4823"/>
                  <a:pt x="8384" y="4820"/>
                  <a:pt x="8391" y="4805"/>
                </a:cubicBezTo>
                <a:lnTo>
                  <a:pt x="8391" y="4878"/>
                </a:lnTo>
                <a:cubicBezTo>
                  <a:pt x="8391" y="4878"/>
                  <a:pt x="8391" y="4878"/>
                  <a:pt x="8366" y="4927"/>
                </a:cubicBezTo>
                <a:lnTo>
                  <a:pt x="8366" y="4927"/>
                </a:lnTo>
                <a:lnTo>
                  <a:pt x="8391" y="4903"/>
                </a:lnTo>
                <a:cubicBezTo>
                  <a:pt x="8405" y="4895"/>
                  <a:pt x="8413" y="4893"/>
                  <a:pt x="8417" y="4893"/>
                </a:cubicBezTo>
                <a:cubicBezTo>
                  <a:pt x="8425" y="4893"/>
                  <a:pt x="8408" y="4910"/>
                  <a:pt x="8391" y="4927"/>
                </a:cubicBezTo>
                <a:lnTo>
                  <a:pt x="8440" y="4927"/>
                </a:lnTo>
                <a:cubicBezTo>
                  <a:pt x="8464" y="4927"/>
                  <a:pt x="8464" y="4951"/>
                  <a:pt x="8440" y="4976"/>
                </a:cubicBezTo>
                <a:lnTo>
                  <a:pt x="8464" y="4976"/>
                </a:lnTo>
                <a:cubicBezTo>
                  <a:pt x="8464" y="5000"/>
                  <a:pt x="8464" y="5049"/>
                  <a:pt x="8464" y="5098"/>
                </a:cubicBezTo>
                <a:cubicBezTo>
                  <a:pt x="8464" y="5171"/>
                  <a:pt x="8464" y="5244"/>
                  <a:pt x="8415" y="5293"/>
                </a:cubicBezTo>
                <a:cubicBezTo>
                  <a:pt x="8415" y="5399"/>
                  <a:pt x="8342" y="5706"/>
                  <a:pt x="8386" y="5706"/>
                </a:cubicBezTo>
                <a:cubicBezTo>
                  <a:pt x="8393" y="5706"/>
                  <a:pt x="8402" y="5699"/>
                  <a:pt x="8415" y="5683"/>
                </a:cubicBezTo>
                <a:lnTo>
                  <a:pt x="8415" y="5683"/>
                </a:lnTo>
                <a:cubicBezTo>
                  <a:pt x="8378" y="5739"/>
                  <a:pt x="8327" y="5951"/>
                  <a:pt x="8304" y="5951"/>
                </a:cubicBezTo>
                <a:cubicBezTo>
                  <a:pt x="8297" y="5951"/>
                  <a:pt x="8293" y="5930"/>
                  <a:pt x="8293" y="5878"/>
                </a:cubicBezTo>
                <a:cubicBezTo>
                  <a:pt x="8269" y="5976"/>
                  <a:pt x="8245" y="6098"/>
                  <a:pt x="8245" y="6195"/>
                </a:cubicBezTo>
                <a:lnTo>
                  <a:pt x="8293" y="6049"/>
                </a:lnTo>
                <a:lnTo>
                  <a:pt x="8293" y="6049"/>
                </a:lnTo>
                <a:cubicBezTo>
                  <a:pt x="8196" y="6342"/>
                  <a:pt x="8147" y="6659"/>
                  <a:pt x="8098" y="6951"/>
                </a:cubicBezTo>
                <a:lnTo>
                  <a:pt x="8171" y="6805"/>
                </a:lnTo>
                <a:lnTo>
                  <a:pt x="8171" y="6805"/>
                </a:lnTo>
                <a:cubicBezTo>
                  <a:pt x="8147" y="7000"/>
                  <a:pt x="8074" y="7195"/>
                  <a:pt x="7976" y="7366"/>
                </a:cubicBezTo>
                <a:lnTo>
                  <a:pt x="8025" y="7098"/>
                </a:lnTo>
                <a:lnTo>
                  <a:pt x="8025" y="7098"/>
                </a:lnTo>
                <a:cubicBezTo>
                  <a:pt x="8001" y="7195"/>
                  <a:pt x="7976" y="7293"/>
                  <a:pt x="7952" y="7390"/>
                </a:cubicBezTo>
                <a:cubicBezTo>
                  <a:pt x="7927" y="7561"/>
                  <a:pt x="7903" y="7707"/>
                  <a:pt x="7879" y="7854"/>
                </a:cubicBezTo>
                <a:cubicBezTo>
                  <a:pt x="7806" y="8146"/>
                  <a:pt x="7781" y="8439"/>
                  <a:pt x="7757" y="8732"/>
                </a:cubicBezTo>
                <a:lnTo>
                  <a:pt x="7781" y="8512"/>
                </a:lnTo>
                <a:lnTo>
                  <a:pt x="7781" y="8512"/>
                </a:lnTo>
                <a:cubicBezTo>
                  <a:pt x="7781" y="8683"/>
                  <a:pt x="7732" y="8976"/>
                  <a:pt x="7684" y="9366"/>
                </a:cubicBezTo>
                <a:cubicBezTo>
                  <a:pt x="7830" y="9512"/>
                  <a:pt x="7903" y="9585"/>
                  <a:pt x="8001" y="9707"/>
                </a:cubicBezTo>
                <a:cubicBezTo>
                  <a:pt x="8098" y="9805"/>
                  <a:pt x="8196" y="9927"/>
                  <a:pt x="8269" y="10049"/>
                </a:cubicBezTo>
                <a:cubicBezTo>
                  <a:pt x="8391" y="10122"/>
                  <a:pt x="8537" y="10171"/>
                  <a:pt x="8659" y="10244"/>
                </a:cubicBezTo>
                <a:lnTo>
                  <a:pt x="8854" y="10342"/>
                </a:lnTo>
                <a:lnTo>
                  <a:pt x="9049" y="10415"/>
                </a:lnTo>
                <a:cubicBezTo>
                  <a:pt x="9488" y="10268"/>
                  <a:pt x="9927" y="10098"/>
                  <a:pt x="10366" y="9902"/>
                </a:cubicBezTo>
                <a:lnTo>
                  <a:pt x="10366" y="9902"/>
                </a:lnTo>
                <a:lnTo>
                  <a:pt x="10220" y="9927"/>
                </a:lnTo>
                <a:lnTo>
                  <a:pt x="10074" y="9951"/>
                </a:lnTo>
                <a:lnTo>
                  <a:pt x="10074" y="9951"/>
                </a:lnTo>
                <a:lnTo>
                  <a:pt x="10147" y="9902"/>
                </a:lnTo>
                <a:cubicBezTo>
                  <a:pt x="10220" y="9878"/>
                  <a:pt x="10269" y="9854"/>
                  <a:pt x="10342" y="9829"/>
                </a:cubicBezTo>
                <a:lnTo>
                  <a:pt x="10582" y="9685"/>
                </a:lnTo>
                <a:lnTo>
                  <a:pt x="10582" y="9685"/>
                </a:lnTo>
                <a:cubicBezTo>
                  <a:pt x="10537" y="9716"/>
                  <a:pt x="10414" y="9918"/>
                  <a:pt x="10333" y="9981"/>
                </a:cubicBezTo>
                <a:lnTo>
                  <a:pt x="10333" y="9981"/>
                </a:lnTo>
                <a:lnTo>
                  <a:pt x="10708" y="9805"/>
                </a:lnTo>
                <a:lnTo>
                  <a:pt x="10976" y="9707"/>
                </a:lnTo>
                <a:lnTo>
                  <a:pt x="11147" y="9610"/>
                </a:lnTo>
                <a:cubicBezTo>
                  <a:pt x="11415" y="9488"/>
                  <a:pt x="11732" y="9317"/>
                  <a:pt x="12074" y="9171"/>
                </a:cubicBezTo>
                <a:lnTo>
                  <a:pt x="12781" y="8805"/>
                </a:lnTo>
                <a:cubicBezTo>
                  <a:pt x="12879" y="8756"/>
                  <a:pt x="13001" y="8707"/>
                  <a:pt x="13074" y="8659"/>
                </a:cubicBezTo>
                <a:cubicBezTo>
                  <a:pt x="13171" y="8610"/>
                  <a:pt x="13244" y="8585"/>
                  <a:pt x="13342" y="8561"/>
                </a:cubicBezTo>
                <a:lnTo>
                  <a:pt x="13415" y="8537"/>
                </a:lnTo>
                <a:lnTo>
                  <a:pt x="13415" y="8537"/>
                </a:lnTo>
                <a:cubicBezTo>
                  <a:pt x="13415" y="8561"/>
                  <a:pt x="13391" y="8585"/>
                  <a:pt x="13391" y="8610"/>
                </a:cubicBezTo>
                <a:cubicBezTo>
                  <a:pt x="13342" y="8683"/>
                  <a:pt x="13269" y="8732"/>
                  <a:pt x="13220" y="8781"/>
                </a:cubicBezTo>
                <a:cubicBezTo>
                  <a:pt x="13220" y="8791"/>
                  <a:pt x="13223" y="8795"/>
                  <a:pt x="13228" y="8795"/>
                </a:cubicBezTo>
                <a:cubicBezTo>
                  <a:pt x="13242" y="8795"/>
                  <a:pt x="13267" y="8766"/>
                  <a:pt x="13273" y="8766"/>
                </a:cubicBezTo>
                <a:cubicBezTo>
                  <a:pt x="13275" y="8766"/>
                  <a:pt x="13274" y="8770"/>
                  <a:pt x="13269" y="8781"/>
                </a:cubicBezTo>
                <a:cubicBezTo>
                  <a:pt x="13244" y="8805"/>
                  <a:pt x="13220" y="8829"/>
                  <a:pt x="13196" y="8829"/>
                </a:cubicBezTo>
                <a:cubicBezTo>
                  <a:pt x="13196" y="8829"/>
                  <a:pt x="13160" y="8883"/>
                  <a:pt x="13180" y="8883"/>
                </a:cubicBezTo>
                <a:cubicBezTo>
                  <a:pt x="13184" y="8883"/>
                  <a:pt x="13189" y="8882"/>
                  <a:pt x="13196" y="8878"/>
                </a:cubicBezTo>
                <a:cubicBezTo>
                  <a:pt x="13220" y="8854"/>
                  <a:pt x="13342" y="8756"/>
                  <a:pt x="13415" y="8683"/>
                </a:cubicBezTo>
                <a:lnTo>
                  <a:pt x="13415" y="8683"/>
                </a:lnTo>
                <a:lnTo>
                  <a:pt x="13366" y="8781"/>
                </a:lnTo>
                <a:lnTo>
                  <a:pt x="13293" y="8829"/>
                </a:lnTo>
                <a:cubicBezTo>
                  <a:pt x="13293" y="8829"/>
                  <a:pt x="13311" y="8823"/>
                  <a:pt x="13333" y="8823"/>
                </a:cubicBezTo>
                <a:cubicBezTo>
                  <a:pt x="13354" y="8823"/>
                  <a:pt x="13379" y="8829"/>
                  <a:pt x="13391" y="8854"/>
                </a:cubicBezTo>
                <a:cubicBezTo>
                  <a:pt x="13391" y="8878"/>
                  <a:pt x="13366" y="8903"/>
                  <a:pt x="13342" y="8927"/>
                </a:cubicBezTo>
                <a:cubicBezTo>
                  <a:pt x="13293" y="9049"/>
                  <a:pt x="13244" y="9146"/>
                  <a:pt x="13220" y="9244"/>
                </a:cubicBezTo>
                <a:lnTo>
                  <a:pt x="12879" y="10024"/>
                </a:lnTo>
                <a:cubicBezTo>
                  <a:pt x="12879" y="9927"/>
                  <a:pt x="12903" y="9829"/>
                  <a:pt x="12927" y="9756"/>
                </a:cubicBezTo>
                <a:lnTo>
                  <a:pt x="12927" y="9756"/>
                </a:lnTo>
                <a:cubicBezTo>
                  <a:pt x="12903" y="9829"/>
                  <a:pt x="12854" y="9927"/>
                  <a:pt x="12805" y="10000"/>
                </a:cubicBezTo>
                <a:cubicBezTo>
                  <a:pt x="12819" y="9983"/>
                  <a:pt x="12827" y="9976"/>
                  <a:pt x="12832" y="9976"/>
                </a:cubicBezTo>
                <a:cubicBezTo>
                  <a:pt x="12857" y="9976"/>
                  <a:pt x="12771" y="10187"/>
                  <a:pt x="12789" y="10187"/>
                </a:cubicBezTo>
                <a:cubicBezTo>
                  <a:pt x="12792" y="10187"/>
                  <a:pt x="12797" y="10182"/>
                  <a:pt x="12805" y="10171"/>
                </a:cubicBezTo>
                <a:lnTo>
                  <a:pt x="12805" y="10171"/>
                </a:lnTo>
                <a:cubicBezTo>
                  <a:pt x="12732" y="10634"/>
                  <a:pt x="12415" y="11122"/>
                  <a:pt x="12318" y="11537"/>
                </a:cubicBezTo>
                <a:cubicBezTo>
                  <a:pt x="12391" y="11610"/>
                  <a:pt x="13488" y="12976"/>
                  <a:pt x="13586" y="13024"/>
                </a:cubicBezTo>
                <a:cubicBezTo>
                  <a:pt x="13570" y="13088"/>
                  <a:pt x="13543" y="13152"/>
                  <a:pt x="13513" y="13209"/>
                </a:cubicBezTo>
                <a:lnTo>
                  <a:pt x="13513" y="13209"/>
                </a:lnTo>
                <a:cubicBezTo>
                  <a:pt x="13568" y="13115"/>
                  <a:pt x="13616" y="13021"/>
                  <a:pt x="13635" y="12927"/>
                </a:cubicBezTo>
                <a:lnTo>
                  <a:pt x="13586" y="12878"/>
                </a:lnTo>
                <a:cubicBezTo>
                  <a:pt x="13683" y="12585"/>
                  <a:pt x="13659" y="12829"/>
                  <a:pt x="13757" y="12561"/>
                </a:cubicBezTo>
                <a:cubicBezTo>
                  <a:pt x="13805" y="12561"/>
                  <a:pt x="13732" y="12805"/>
                  <a:pt x="13635" y="13024"/>
                </a:cubicBezTo>
                <a:cubicBezTo>
                  <a:pt x="13732" y="12878"/>
                  <a:pt x="13781" y="12732"/>
                  <a:pt x="13830" y="12561"/>
                </a:cubicBezTo>
                <a:cubicBezTo>
                  <a:pt x="13869" y="12483"/>
                  <a:pt x="13884" y="12471"/>
                  <a:pt x="13895" y="12471"/>
                </a:cubicBezTo>
                <a:cubicBezTo>
                  <a:pt x="13900" y="12471"/>
                  <a:pt x="13904" y="12473"/>
                  <a:pt x="13908" y="12473"/>
                </a:cubicBezTo>
                <a:cubicBezTo>
                  <a:pt x="13919" y="12473"/>
                  <a:pt x="13934" y="12460"/>
                  <a:pt x="13976" y="12366"/>
                </a:cubicBezTo>
                <a:cubicBezTo>
                  <a:pt x="14025" y="12171"/>
                  <a:pt x="14098" y="12000"/>
                  <a:pt x="14196" y="11805"/>
                </a:cubicBezTo>
                <a:cubicBezTo>
                  <a:pt x="14415" y="11366"/>
                  <a:pt x="14415" y="11098"/>
                  <a:pt x="14635" y="10707"/>
                </a:cubicBezTo>
                <a:lnTo>
                  <a:pt x="14635" y="10756"/>
                </a:lnTo>
                <a:cubicBezTo>
                  <a:pt x="14708" y="10610"/>
                  <a:pt x="14805" y="10317"/>
                  <a:pt x="14927" y="10073"/>
                </a:cubicBezTo>
                <a:lnTo>
                  <a:pt x="14927" y="10073"/>
                </a:lnTo>
                <a:cubicBezTo>
                  <a:pt x="14903" y="10110"/>
                  <a:pt x="14879" y="10140"/>
                  <a:pt x="14866" y="10140"/>
                </a:cubicBezTo>
                <a:cubicBezTo>
                  <a:pt x="14854" y="10140"/>
                  <a:pt x="14854" y="10110"/>
                  <a:pt x="14879" y="10024"/>
                </a:cubicBezTo>
                <a:cubicBezTo>
                  <a:pt x="15171" y="9439"/>
                  <a:pt x="15293" y="9049"/>
                  <a:pt x="15537" y="8610"/>
                </a:cubicBezTo>
                <a:lnTo>
                  <a:pt x="15635" y="8220"/>
                </a:lnTo>
                <a:lnTo>
                  <a:pt x="15952" y="7488"/>
                </a:lnTo>
                <a:lnTo>
                  <a:pt x="15439" y="6829"/>
                </a:lnTo>
                <a:cubicBezTo>
                  <a:pt x="15391" y="6756"/>
                  <a:pt x="15342" y="6683"/>
                  <a:pt x="15269" y="6634"/>
                </a:cubicBezTo>
                <a:lnTo>
                  <a:pt x="15074" y="6439"/>
                </a:lnTo>
                <a:lnTo>
                  <a:pt x="14879" y="6268"/>
                </a:lnTo>
                <a:lnTo>
                  <a:pt x="14561" y="6000"/>
                </a:lnTo>
                <a:lnTo>
                  <a:pt x="14122" y="6146"/>
                </a:lnTo>
                <a:cubicBezTo>
                  <a:pt x="13976" y="6195"/>
                  <a:pt x="13830" y="6244"/>
                  <a:pt x="13683" y="6317"/>
                </a:cubicBezTo>
                <a:lnTo>
                  <a:pt x="12757" y="6707"/>
                </a:lnTo>
                <a:cubicBezTo>
                  <a:pt x="12610" y="6781"/>
                  <a:pt x="12464" y="6854"/>
                  <a:pt x="12318" y="6927"/>
                </a:cubicBezTo>
                <a:lnTo>
                  <a:pt x="11854" y="7146"/>
                </a:lnTo>
                <a:lnTo>
                  <a:pt x="11366" y="7390"/>
                </a:lnTo>
                <a:lnTo>
                  <a:pt x="10610" y="7781"/>
                </a:lnTo>
                <a:cubicBezTo>
                  <a:pt x="10488" y="7829"/>
                  <a:pt x="10391" y="7878"/>
                  <a:pt x="10293" y="7927"/>
                </a:cubicBezTo>
                <a:lnTo>
                  <a:pt x="10196" y="7976"/>
                </a:lnTo>
                <a:cubicBezTo>
                  <a:pt x="10147" y="8000"/>
                  <a:pt x="10098" y="8024"/>
                  <a:pt x="10049" y="8049"/>
                </a:cubicBezTo>
                <a:cubicBezTo>
                  <a:pt x="10025" y="8049"/>
                  <a:pt x="9976" y="8073"/>
                  <a:pt x="9952" y="8073"/>
                </a:cubicBezTo>
                <a:lnTo>
                  <a:pt x="9952" y="7951"/>
                </a:lnTo>
                <a:cubicBezTo>
                  <a:pt x="9952" y="7927"/>
                  <a:pt x="9952" y="7854"/>
                  <a:pt x="9976" y="7805"/>
                </a:cubicBezTo>
                <a:cubicBezTo>
                  <a:pt x="10049" y="7439"/>
                  <a:pt x="10123" y="7098"/>
                  <a:pt x="10196" y="6732"/>
                </a:cubicBezTo>
                <a:cubicBezTo>
                  <a:pt x="10269" y="6390"/>
                  <a:pt x="10342" y="6049"/>
                  <a:pt x="10391" y="5732"/>
                </a:cubicBezTo>
                <a:cubicBezTo>
                  <a:pt x="10415" y="5537"/>
                  <a:pt x="10440" y="5366"/>
                  <a:pt x="10488" y="5195"/>
                </a:cubicBezTo>
                <a:cubicBezTo>
                  <a:pt x="10513" y="4951"/>
                  <a:pt x="10562" y="4708"/>
                  <a:pt x="10562" y="4488"/>
                </a:cubicBezTo>
                <a:cubicBezTo>
                  <a:pt x="10635" y="4147"/>
                  <a:pt x="10684" y="3732"/>
                  <a:pt x="10708" y="3317"/>
                </a:cubicBezTo>
                <a:lnTo>
                  <a:pt x="10610" y="3195"/>
                </a:lnTo>
                <a:lnTo>
                  <a:pt x="10513" y="3098"/>
                </a:lnTo>
                <a:lnTo>
                  <a:pt x="10513" y="3098"/>
                </a:lnTo>
                <a:cubicBezTo>
                  <a:pt x="10564" y="3162"/>
                  <a:pt x="10568" y="3193"/>
                  <a:pt x="10546" y="3193"/>
                </a:cubicBezTo>
                <a:cubicBezTo>
                  <a:pt x="10526" y="3193"/>
                  <a:pt x="10486" y="3168"/>
                  <a:pt x="10440" y="3122"/>
                </a:cubicBezTo>
                <a:cubicBezTo>
                  <a:pt x="10049" y="2659"/>
                  <a:pt x="10171" y="2830"/>
                  <a:pt x="10098" y="2756"/>
                </a:cubicBezTo>
                <a:cubicBezTo>
                  <a:pt x="10098" y="2756"/>
                  <a:pt x="10049" y="2732"/>
                  <a:pt x="10001" y="2683"/>
                </a:cubicBezTo>
                <a:cubicBezTo>
                  <a:pt x="9952" y="2659"/>
                  <a:pt x="9879" y="2634"/>
                  <a:pt x="9757" y="2586"/>
                </a:cubicBezTo>
                <a:cubicBezTo>
                  <a:pt x="9635" y="2512"/>
                  <a:pt x="9537" y="2464"/>
                  <a:pt x="9366" y="2366"/>
                </a:cubicBezTo>
                <a:cubicBezTo>
                  <a:pt x="9171" y="2439"/>
                  <a:pt x="8976" y="2488"/>
                  <a:pt x="8757" y="2561"/>
                </a:cubicBezTo>
                <a:lnTo>
                  <a:pt x="8391" y="2683"/>
                </a:lnTo>
                <a:cubicBezTo>
                  <a:pt x="8269" y="2732"/>
                  <a:pt x="8147" y="2781"/>
                  <a:pt x="8025" y="2830"/>
                </a:cubicBezTo>
                <a:lnTo>
                  <a:pt x="7635" y="3025"/>
                </a:lnTo>
                <a:cubicBezTo>
                  <a:pt x="7562" y="3049"/>
                  <a:pt x="7513" y="3073"/>
                  <a:pt x="7440" y="3098"/>
                </a:cubicBezTo>
                <a:lnTo>
                  <a:pt x="7318" y="3195"/>
                </a:lnTo>
                <a:cubicBezTo>
                  <a:pt x="7147" y="3269"/>
                  <a:pt x="6976" y="3366"/>
                  <a:pt x="6806" y="3464"/>
                </a:cubicBezTo>
                <a:cubicBezTo>
                  <a:pt x="6440" y="3683"/>
                  <a:pt x="6123" y="3903"/>
                  <a:pt x="5806" y="4147"/>
                </a:cubicBezTo>
                <a:lnTo>
                  <a:pt x="5684" y="4220"/>
                </a:lnTo>
                <a:lnTo>
                  <a:pt x="5635" y="4244"/>
                </a:lnTo>
                <a:lnTo>
                  <a:pt x="5586" y="4293"/>
                </a:lnTo>
                <a:cubicBezTo>
                  <a:pt x="5562" y="4317"/>
                  <a:pt x="5537" y="4342"/>
                  <a:pt x="5513" y="4366"/>
                </a:cubicBezTo>
                <a:cubicBezTo>
                  <a:pt x="5440" y="4415"/>
                  <a:pt x="5391" y="4464"/>
                  <a:pt x="5342" y="4512"/>
                </a:cubicBezTo>
                <a:lnTo>
                  <a:pt x="5318" y="4610"/>
                </a:lnTo>
                <a:lnTo>
                  <a:pt x="5318" y="4634"/>
                </a:lnTo>
                <a:cubicBezTo>
                  <a:pt x="5293" y="4610"/>
                  <a:pt x="5293" y="4586"/>
                  <a:pt x="5293" y="4561"/>
                </a:cubicBezTo>
                <a:cubicBezTo>
                  <a:pt x="5269" y="4512"/>
                  <a:pt x="5269" y="4464"/>
                  <a:pt x="5245" y="4415"/>
                </a:cubicBezTo>
                <a:lnTo>
                  <a:pt x="5269" y="4415"/>
                </a:lnTo>
                <a:cubicBezTo>
                  <a:pt x="5245" y="4366"/>
                  <a:pt x="5245" y="4317"/>
                  <a:pt x="5245" y="4244"/>
                </a:cubicBezTo>
                <a:lnTo>
                  <a:pt x="5245" y="4122"/>
                </a:lnTo>
                <a:cubicBezTo>
                  <a:pt x="5245" y="4098"/>
                  <a:pt x="5245" y="4049"/>
                  <a:pt x="5245" y="4049"/>
                </a:cubicBezTo>
                <a:lnTo>
                  <a:pt x="5245" y="4025"/>
                </a:lnTo>
                <a:lnTo>
                  <a:pt x="5245" y="3951"/>
                </a:lnTo>
                <a:lnTo>
                  <a:pt x="5245" y="3805"/>
                </a:lnTo>
                <a:cubicBezTo>
                  <a:pt x="5245" y="3586"/>
                  <a:pt x="5293" y="3390"/>
                  <a:pt x="5293" y="3195"/>
                </a:cubicBezTo>
                <a:cubicBezTo>
                  <a:pt x="5342" y="2830"/>
                  <a:pt x="5367" y="2488"/>
                  <a:pt x="5391" y="2171"/>
                </a:cubicBezTo>
                <a:cubicBezTo>
                  <a:pt x="5440" y="1854"/>
                  <a:pt x="5464" y="1561"/>
                  <a:pt x="5488" y="1317"/>
                </a:cubicBezTo>
                <a:cubicBezTo>
                  <a:pt x="5513" y="1073"/>
                  <a:pt x="5513" y="903"/>
                  <a:pt x="5513" y="756"/>
                </a:cubicBezTo>
                <a:lnTo>
                  <a:pt x="5513" y="756"/>
                </a:lnTo>
                <a:lnTo>
                  <a:pt x="5488" y="903"/>
                </a:lnTo>
                <a:lnTo>
                  <a:pt x="5488" y="781"/>
                </a:lnTo>
                <a:cubicBezTo>
                  <a:pt x="5196" y="537"/>
                  <a:pt x="5220" y="464"/>
                  <a:pt x="5074" y="269"/>
                </a:cubicBezTo>
                <a:cubicBezTo>
                  <a:pt x="5069" y="278"/>
                  <a:pt x="5062" y="282"/>
                  <a:pt x="5051" y="282"/>
                </a:cubicBezTo>
                <a:cubicBezTo>
                  <a:pt x="5006" y="282"/>
                  <a:pt x="4914" y="202"/>
                  <a:pt x="4854" y="122"/>
                </a:cubicBezTo>
                <a:lnTo>
                  <a:pt x="4830" y="73"/>
                </a:lnTo>
                <a:lnTo>
                  <a:pt x="4781" y="73"/>
                </a:lnTo>
                <a:cubicBezTo>
                  <a:pt x="4659" y="49"/>
                  <a:pt x="4562" y="49"/>
                  <a:pt x="4440" y="49"/>
                </a:cubicBezTo>
                <a:lnTo>
                  <a:pt x="4196" y="49"/>
                </a:lnTo>
                <a:lnTo>
                  <a:pt x="3928" y="0"/>
                </a:lnTo>
                <a:close/>
                <a:moveTo>
                  <a:pt x="13513" y="13209"/>
                </a:moveTo>
                <a:cubicBezTo>
                  <a:pt x="13497" y="13237"/>
                  <a:pt x="13481" y="13265"/>
                  <a:pt x="13464" y="13293"/>
                </a:cubicBezTo>
                <a:cubicBezTo>
                  <a:pt x="13481" y="13267"/>
                  <a:pt x="13498" y="13239"/>
                  <a:pt x="13513" y="132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260"/>
          <p:cNvSpPr txBox="1">
            <a:spLocks noGrp="1"/>
          </p:cNvSpPr>
          <p:nvPr>
            <p:ph type="title"/>
          </p:nvPr>
        </p:nvSpPr>
        <p:spPr>
          <a:xfrm>
            <a:off x="713225" y="292625"/>
            <a:ext cx="771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solidFill>
                  <a:schemeClr val="accent1"/>
                </a:solidFill>
                <a:latin typeface="Lemonada Medium"/>
                <a:ea typeface="Lemonada Medium"/>
                <a:cs typeface="Lemonada Medium"/>
                <a:sym typeface="Lemonada Medium"/>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329"/>
        <p:cNvGrpSpPr/>
        <p:nvPr/>
      </p:nvGrpSpPr>
      <p:grpSpPr>
        <a:xfrm>
          <a:off x="0" y="0"/>
          <a:ext cx="0" cy="0"/>
          <a:chOff x="0" y="0"/>
          <a:chExt cx="0" cy="0"/>
        </a:xfrm>
      </p:grpSpPr>
      <p:sp>
        <p:nvSpPr>
          <p:cNvPr id="1330" name="Google Shape;1330;p261"/>
          <p:cNvSpPr txBox="1">
            <a:spLocks noGrp="1"/>
          </p:cNvSpPr>
          <p:nvPr>
            <p:ph type="title"/>
          </p:nvPr>
        </p:nvSpPr>
        <p:spPr>
          <a:xfrm>
            <a:off x="1243875" y="1226050"/>
            <a:ext cx="2808000" cy="1713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solidFill>
                  <a:schemeClr val="accent1"/>
                </a:solidFill>
                <a:latin typeface="Lemonada Medium"/>
                <a:ea typeface="Lemonada Medium"/>
                <a:cs typeface="Lemonada Medium"/>
                <a:sym typeface="Lemonada Medium"/>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331" name="Google Shape;1331;p261"/>
          <p:cNvSpPr txBox="1">
            <a:spLocks noGrp="1"/>
          </p:cNvSpPr>
          <p:nvPr>
            <p:ph type="body" idx="1"/>
          </p:nvPr>
        </p:nvSpPr>
        <p:spPr>
          <a:xfrm>
            <a:off x="1243875" y="2919500"/>
            <a:ext cx="2808000" cy="9876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grpSp>
        <p:nvGrpSpPr>
          <p:cNvPr id="1332" name="Google Shape;1332;p261"/>
          <p:cNvGrpSpPr/>
          <p:nvPr/>
        </p:nvGrpSpPr>
        <p:grpSpPr>
          <a:xfrm>
            <a:off x="-305598" y="677742"/>
            <a:ext cx="962143" cy="510510"/>
            <a:chOff x="238125" y="2760550"/>
            <a:chExt cx="528650" cy="280500"/>
          </a:xfrm>
        </p:grpSpPr>
        <p:sp>
          <p:nvSpPr>
            <p:cNvPr id="1333" name="Google Shape;1333;p261"/>
            <p:cNvSpPr/>
            <p:nvPr/>
          </p:nvSpPr>
          <p:spPr>
            <a:xfrm>
              <a:off x="274700" y="3020300"/>
              <a:ext cx="1850" cy="9150"/>
            </a:xfrm>
            <a:custGeom>
              <a:avLst/>
              <a:gdLst/>
              <a:ahLst/>
              <a:cxnLst/>
              <a:rect l="l" t="t" r="r" b="b"/>
              <a:pathLst>
                <a:path w="74" h="366" extrusionOk="0">
                  <a:moveTo>
                    <a:pt x="74" y="0"/>
                  </a:moveTo>
                  <a:cubicBezTo>
                    <a:pt x="25" y="122"/>
                    <a:pt x="0" y="244"/>
                    <a:pt x="0" y="366"/>
                  </a:cubicBezTo>
                  <a:cubicBezTo>
                    <a:pt x="49" y="244"/>
                    <a:pt x="74" y="122"/>
                    <a:pt x="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261"/>
            <p:cNvSpPr/>
            <p:nvPr/>
          </p:nvSpPr>
          <p:spPr>
            <a:xfrm>
              <a:off x="277125" y="3020300"/>
              <a:ext cx="25" cy="25"/>
            </a:xfrm>
            <a:custGeom>
              <a:avLst/>
              <a:gdLst/>
              <a:ahLst/>
              <a:cxnLst/>
              <a:rect l="l" t="t" r="r" b="b"/>
              <a:pathLst>
                <a:path w="1" h="1" extrusionOk="0">
                  <a:moveTo>
                    <a:pt x="1" y="0"/>
                  </a:move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35" name="Google Shape;1335;p261"/>
            <p:cNvGrpSpPr/>
            <p:nvPr/>
          </p:nvGrpSpPr>
          <p:grpSpPr>
            <a:xfrm>
              <a:off x="238125" y="2760550"/>
              <a:ext cx="528650" cy="279275"/>
              <a:chOff x="238125" y="2760550"/>
              <a:chExt cx="528650" cy="279275"/>
            </a:xfrm>
          </p:grpSpPr>
          <p:sp>
            <p:nvSpPr>
              <p:cNvPr id="1336" name="Google Shape;1336;p261"/>
              <p:cNvSpPr/>
              <p:nvPr/>
            </p:nvSpPr>
            <p:spPr>
              <a:xfrm>
                <a:off x="238125" y="2760550"/>
                <a:ext cx="528650" cy="278050"/>
              </a:xfrm>
              <a:custGeom>
                <a:avLst/>
                <a:gdLst/>
                <a:ahLst/>
                <a:cxnLst/>
                <a:rect l="l" t="t" r="r" b="b"/>
                <a:pathLst>
                  <a:path w="21146" h="11122" extrusionOk="0">
                    <a:moveTo>
                      <a:pt x="11622" y="1778"/>
                    </a:moveTo>
                    <a:lnTo>
                      <a:pt x="11622" y="1778"/>
                    </a:lnTo>
                    <a:cubicBezTo>
                      <a:pt x="11627" y="1780"/>
                      <a:pt x="11631" y="1781"/>
                      <a:pt x="11634" y="1781"/>
                    </a:cubicBezTo>
                    <a:cubicBezTo>
                      <a:pt x="11630" y="1780"/>
                      <a:pt x="11626" y="1779"/>
                      <a:pt x="11622" y="1778"/>
                    </a:cubicBezTo>
                    <a:close/>
                    <a:moveTo>
                      <a:pt x="15975" y="3512"/>
                    </a:moveTo>
                    <a:cubicBezTo>
                      <a:pt x="15975" y="3515"/>
                      <a:pt x="15978" y="3517"/>
                      <a:pt x="15983" y="3518"/>
                    </a:cubicBezTo>
                    <a:lnTo>
                      <a:pt x="15983" y="3518"/>
                    </a:lnTo>
                    <a:cubicBezTo>
                      <a:pt x="15980" y="3516"/>
                      <a:pt x="15978" y="3514"/>
                      <a:pt x="15975" y="3512"/>
                    </a:cubicBezTo>
                    <a:close/>
                    <a:moveTo>
                      <a:pt x="1524" y="10118"/>
                    </a:moveTo>
                    <a:cubicBezTo>
                      <a:pt x="1528" y="10118"/>
                      <a:pt x="1532" y="10119"/>
                      <a:pt x="1537" y="10122"/>
                    </a:cubicBezTo>
                    <a:lnTo>
                      <a:pt x="1508" y="10266"/>
                    </a:lnTo>
                    <a:lnTo>
                      <a:pt x="1508" y="10266"/>
                    </a:lnTo>
                    <a:cubicBezTo>
                      <a:pt x="1519" y="10173"/>
                      <a:pt x="1503" y="10118"/>
                      <a:pt x="1524" y="10118"/>
                    </a:cubicBezTo>
                    <a:close/>
                    <a:moveTo>
                      <a:pt x="10756" y="0"/>
                    </a:moveTo>
                    <a:lnTo>
                      <a:pt x="10756" y="0"/>
                    </a:lnTo>
                    <a:cubicBezTo>
                      <a:pt x="10902" y="24"/>
                      <a:pt x="10853" y="49"/>
                      <a:pt x="10731" y="49"/>
                    </a:cubicBezTo>
                    <a:cubicBezTo>
                      <a:pt x="10549" y="24"/>
                      <a:pt x="10451" y="18"/>
                      <a:pt x="10399" y="18"/>
                    </a:cubicBezTo>
                    <a:cubicBezTo>
                      <a:pt x="10347" y="18"/>
                      <a:pt x="10341" y="24"/>
                      <a:pt x="10341" y="24"/>
                    </a:cubicBezTo>
                    <a:lnTo>
                      <a:pt x="9927" y="24"/>
                    </a:lnTo>
                    <a:cubicBezTo>
                      <a:pt x="9024" y="24"/>
                      <a:pt x="8146" y="171"/>
                      <a:pt x="7317" y="463"/>
                    </a:cubicBezTo>
                    <a:cubicBezTo>
                      <a:pt x="6512" y="756"/>
                      <a:pt x="5756" y="1146"/>
                      <a:pt x="5073" y="1634"/>
                    </a:cubicBezTo>
                    <a:cubicBezTo>
                      <a:pt x="4757" y="1926"/>
                      <a:pt x="4319" y="2243"/>
                      <a:pt x="4050" y="2535"/>
                    </a:cubicBezTo>
                    <a:lnTo>
                      <a:pt x="4050" y="2535"/>
                    </a:lnTo>
                    <a:cubicBezTo>
                      <a:pt x="3877" y="2706"/>
                      <a:pt x="3369" y="3198"/>
                      <a:pt x="2927" y="3756"/>
                    </a:cubicBezTo>
                    <a:cubicBezTo>
                      <a:pt x="2537" y="4195"/>
                      <a:pt x="2195" y="4658"/>
                      <a:pt x="1902" y="5171"/>
                    </a:cubicBezTo>
                    <a:lnTo>
                      <a:pt x="1951" y="5097"/>
                    </a:lnTo>
                    <a:lnTo>
                      <a:pt x="1951" y="5097"/>
                    </a:lnTo>
                    <a:cubicBezTo>
                      <a:pt x="1829" y="5317"/>
                      <a:pt x="1683" y="5536"/>
                      <a:pt x="1512" y="5707"/>
                    </a:cubicBezTo>
                    <a:cubicBezTo>
                      <a:pt x="1610" y="5707"/>
                      <a:pt x="1463" y="6049"/>
                      <a:pt x="1390" y="6171"/>
                    </a:cubicBezTo>
                    <a:cubicBezTo>
                      <a:pt x="1341" y="6268"/>
                      <a:pt x="1268" y="6439"/>
                      <a:pt x="1219" y="6634"/>
                    </a:cubicBezTo>
                    <a:cubicBezTo>
                      <a:pt x="1146" y="6805"/>
                      <a:pt x="1073" y="7024"/>
                      <a:pt x="1000" y="7171"/>
                    </a:cubicBezTo>
                    <a:lnTo>
                      <a:pt x="976" y="7146"/>
                    </a:lnTo>
                    <a:cubicBezTo>
                      <a:pt x="902" y="7439"/>
                      <a:pt x="683" y="7975"/>
                      <a:pt x="634" y="8171"/>
                    </a:cubicBezTo>
                    <a:cubicBezTo>
                      <a:pt x="390" y="8780"/>
                      <a:pt x="220" y="9390"/>
                      <a:pt x="146" y="10049"/>
                    </a:cubicBezTo>
                    <a:cubicBezTo>
                      <a:pt x="146" y="10049"/>
                      <a:pt x="98" y="10146"/>
                      <a:pt x="73" y="10244"/>
                    </a:cubicBezTo>
                    <a:lnTo>
                      <a:pt x="24" y="10390"/>
                    </a:lnTo>
                    <a:lnTo>
                      <a:pt x="0" y="10463"/>
                    </a:lnTo>
                    <a:lnTo>
                      <a:pt x="0" y="10536"/>
                    </a:lnTo>
                    <a:cubicBezTo>
                      <a:pt x="195" y="10658"/>
                      <a:pt x="390" y="10756"/>
                      <a:pt x="610" y="10805"/>
                    </a:cubicBezTo>
                    <a:cubicBezTo>
                      <a:pt x="691" y="10836"/>
                      <a:pt x="776" y="10851"/>
                      <a:pt x="859" y="10851"/>
                    </a:cubicBezTo>
                    <a:cubicBezTo>
                      <a:pt x="1102" y="10851"/>
                      <a:pt x="1336" y="10723"/>
                      <a:pt x="1463" y="10488"/>
                    </a:cubicBezTo>
                    <a:lnTo>
                      <a:pt x="1488" y="10512"/>
                    </a:lnTo>
                    <a:cubicBezTo>
                      <a:pt x="1488" y="10488"/>
                      <a:pt x="1488" y="10463"/>
                      <a:pt x="1488" y="10439"/>
                    </a:cubicBezTo>
                    <a:lnTo>
                      <a:pt x="1488" y="10366"/>
                    </a:lnTo>
                    <a:cubicBezTo>
                      <a:pt x="1491" y="10356"/>
                      <a:pt x="1493" y="10346"/>
                      <a:pt x="1495" y="10337"/>
                    </a:cubicBezTo>
                    <a:lnTo>
                      <a:pt x="1495" y="10337"/>
                    </a:lnTo>
                    <a:cubicBezTo>
                      <a:pt x="1509" y="10287"/>
                      <a:pt x="1518" y="10268"/>
                      <a:pt x="1524" y="10268"/>
                    </a:cubicBezTo>
                    <a:cubicBezTo>
                      <a:pt x="1537" y="10268"/>
                      <a:pt x="1537" y="10344"/>
                      <a:pt x="1537" y="10390"/>
                    </a:cubicBezTo>
                    <a:cubicBezTo>
                      <a:pt x="1561" y="10317"/>
                      <a:pt x="1561" y="10244"/>
                      <a:pt x="1585" y="10171"/>
                    </a:cubicBezTo>
                    <a:cubicBezTo>
                      <a:pt x="1585" y="10166"/>
                      <a:pt x="1584" y="10164"/>
                      <a:pt x="1583" y="10164"/>
                    </a:cubicBezTo>
                    <a:cubicBezTo>
                      <a:pt x="1577" y="10164"/>
                      <a:pt x="1561" y="10200"/>
                      <a:pt x="1561" y="10219"/>
                    </a:cubicBezTo>
                    <a:cubicBezTo>
                      <a:pt x="1537" y="10097"/>
                      <a:pt x="1561" y="10000"/>
                      <a:pt x="1585" y="9878"/>
                    </a:cubicBezTo>
                    <a:cubicBezTo>
                      <a:pt x="1634" y="9683"/>
                      <a:pt x="1634" y="9878"/>
                      <a:pt x="1683" y="9658"/>
                    </a:cubicBezTo>
                    <a:cubicBezTo>
                      <a:pt x="1976" y="8536"/>
                      <a:pt x="2415" y="7463"/>
                      <a:pt x="3000" y="6488"/>
                    </a:cubicBezTo>
                    <a:cubicBezTo>
                      <a:pt x="3024" y="6488"/>
                      <a:pt x="3000" y="6488"/>
                      <a:pt x="3000" y="6512"/>
                    </a:cubicBezTo>
                    <a:cubicBezTo>
                      <a:pt x="3073" y="6366"/>
                      <a:pt x="3146" y="6219"/>
                      <a:pt x="3244" y="6073"/>
                    </a:cubicBezTo>
                    <a:cubicBezTo>
                      <a:pt x="3317" y="5927"/>
                      <a:pt x="3415" y="5805"/>
                      <a:pt x="3488" y="5658"/>
                    </a:cubicBezTo>
                    <a:cubicBezTo>
                      <a:pt x="3512" y="5610"/>
                      <a:pt x="3561" y="5585"/>
                      <a:pt x="3610" y="5561"/>
                    </a:cubicBezTo>
                    <a:cubicBezTo>
                      <a:pt x="3585" y="5561"/>
                      <a:pt x="3658" y="5488"/>
                      <a:pt x="3732" y="5341"/>
                    </a:cubicBezTo>
                    <a:cubicBezTo>
                      <a:pt x="3829" y="5219"/>
                      <a:pt x="3951" y="5024"/>
                      <a:pt x="4097" y="4854"/>
                    </a:cubicBezTo>
                    <a:cubicBezTo>
                      <a:pt x="4244" y="4683"/>
                      <a:pt x="4390" y="4512"/>
                      <a:pt x="4512" y="4366"/>
                    </a:cubicBezTo>
                    <a:cubicBezTo>
                      <a:pt x="4610" y="4244"/>
                      <a:pt x="4707" y="4171"/>
                      <a:pt x="4707" y="4146"/>
                    </a:cubicBezTo>
                    <a:lnTo>
                      <a:pt x="4683" y="4098"/>
                    </a:lnTo>
                    <a:cubicBezTo>
                      <a:pt x="4927" y="3854"/>
                      <a:pt x="4805" y="4073"/>
                      <a:pt x="5000" y="3829"/>
                    </a:cubicBezTo>
                    <a:cubicBezTo>
                      <a:pt x="5049" y="3732"/>
                      <a:pt x="5122" y="3658"/>
                      <a:pt x="5219" y="3585"/>
                    </a:cubicBezTo>
                    <a:cubicBezTo>
                      <a:pt x="5317" y="3537"/>
                      <a:pt x="5390" y="3463"/>
                      <a:pt x="5463" y="3366"/>
                    </a:cubicBezTo>
                    <a:cubicBezTo>
                      <a:pt x="5463" y="3366"/>
                      <a:pt x="5553" y="3312"/>
                      <a:pt x="5578" y="3312"/>
                    </a:cubicBezTo>
                    <a:cubicBezTo>
                      <a:pt x="5583" y="3312"/>
                      <a:pt x="5585" y="3314"/>
                      <a:pt x="5585" y="3317"/>
                    </a:cubicBezTo>
                    <a:cubicBezTo>
                      <a:pt x="5585" y="3244"/>
                      <a:pt x="5707" y="3195"/>
                      <a:pt x="5780" y="3122"/>
                    </a:cubicBezTo>
                    <a:cubicBezTo>
                      <a:pt x="5780" y="3114"/>
                      <a:pt x="5775" y="3111"/>
                      <a:pt x="5767" y="3111"/>
                    </a:cubicBezTo>
                    <a:cubicBezTo>
                      <a:pt x="5751" y="3111"/>
                      <a:pt x="5723" y="3122"/>
                      <a:pt x="5707" y="3122"/>
                    </a:cubicBezTo>
                    <a:lnTo>
                      <a:pt x="5780" y="3049"/>
                    </a:lnTo>
                    <a:lnTo>
                      <a:pt x="5878" y="2976"/>
                    </a:lnTo>
                    <a:cubicBezTo>
                      <a:pt x="5905" y="2967"/>
                      <a:pt x="5925" y="2961"/>
                      <a:pt x="5937" y="2961"/>
                    </a:cubicBezTo>
                    <a:cubicBezTo>
                      <a:pt x="5959" y="2961"/>
                      <a:pt x="5958" y="2978"/>
                      <a:pt x="5927" y="3024"/>
                    </a:cubicBezTo>
                    <a:lnTo>
                      <a:pt x="6171" y="2829"/>
                    </a:lnTo>
                    <a:lnTo>
                      <a:pt x="6561" y="2585"/>
                    </a:lnTo>
                    <a:cubicBezTo>
                      <a:pt x="6902" y="2390"/>
                      <a:pt x="7268" y="2220"/>
                      <a:pt x="7634" y="2073"/>
                    </a:cubicBezTo>
                    <a:cubicBezTo>
                      <a:pt x="7975" y="1927"/>
                      <a:pt x="8341" y="1829"/>
                      <a:pt x="8732" y="1756"/>
                    </a:cubicBezTo>
                    <a:cubicBezTo>
                      <a:pt x="8878" y="1707"/>
                      <a:pt x="9024" y="1707"/>
                      <a:pt x="9171" y="1683"/>
                    </a:cubicBezTo>
                    <a:lnTo>
                      <a:pt x="9463" y="1659"/>
                    </a:lnTo>
                    <a:cubicBezTo>
                      <a:pt x="9390" y="1634"/>
                      <a:pt x="9219" y="1659"/>
                      <a:pt x="9146" y="1610"/>
                    </a:cubicBezTo>
                    <a:cubicBezTo>
                      <a:pt x="9219" y="1585"/>
                      <a:pt x="9274" y="1585"/>
                      <a:pt x="9320" y="1585"/>
                    </a:cubicBezTo>
                    <a:cubicBezTo>
                      <a:pt x="9366" y="1585"/>
                      <a:pt x="9402" y="1585"/>
                      <a:pt x="9439" y="1561"/>
                    </a:cubicBezTo>
                    <a:cubicBezTo>
                      <a:pt x="9488" y="1610"/>
                      <a:pt x="9561" y="1610"/>
                      <a:pt x="9658" y="1610"/>
                    </a:cubicBezTo>
                    <a:cubicBezTo>
                      <a:pt x="9732" y="1610"/>
                      <a:pt x="9829" y="1634"/>
                      <a:pt x="9902" y="1659"/>
                    </a:cubicBezTo>
                    <a:lnTo>
                      <a:pt x="9951" y="1610"/>
                    </a:lnTo>
                    <a:lnTo>
                      <a:pt x="10024" y="1659"/>
                    </a:lnTo>
                    <a:lnTo>
                      <a:pt x="10488" y="1659"/>
                    </a:lnTo>
                    <a:lnTo>
                      <a:pt x="10853" y="1707"/>
                    </a:lnTo>
                    <a:cubicBezTo>
                      <a:pt x="11117" y="1707"/>
                      <a:pt x="11381" y="1731"/>
                      <a:pt x="11622" y="1778"/>
                    </a:cubicBezTo>
                    <a:lnTo>
                      <a:pt x="11622" y="1778"/>
                    </a:lnTo>
                    <a:cubicBezTo>
                      <a:pt x="11593" y="1769"/>
                      <a:pt x="11549" y="1732"/>
                      <a:pt x="11634" y="1732"/>
                    </a:cubicBezTo>
                    <a:cubicBezTo>
                      <a:pt x="11634" y="1781"/>
                      <a:pt x="11902" y="1732"/>
                      <a:pt x="11951" y="1805"/>
                    </a:cubicBezTo>
                    <a:cubicBezTo>
                      <a:pt x="12016" y="1805"/>
                      <a:pt x="12168" y="1848"/>
                      <a:pt x="12233" y="1848"/>
                    </a:cubicBezTo>
                    <a:cubicBezTo>
                      <a:pt x="12265" y="1848"/>
                      <a:pt x="12276" y="1837"/>
                      <a:pt x="12244" y="1805"/>
                    </a:cubicBezTo>
                    <a:lnTo>
                      <a:pt x="12244" y="1805"/>
                    </a:lnTo>
                    <a:cubicBezTo>
                      <a:pt x="12292" y="1829"/>
                      <a:pt x="12366" y="1854"/>
                      <a:pt x="12414" y="1878"/>
                    </a:cubicBezTo>
                    <a:cubicBezTo>
                      <a:pt x="12463" y="1902"/>
                      <a:pt x="12488" y="1902"/>
                      <a:pt x="12414" y="1902"/>
                    </a:cubicBezTo>
                    <a:cubicBezTo>
                      <a:pt x="12488" y="1927"/>
                      <a:pt x="12561" y="1951"/>
                      <a:pt x="12658" y="1976"/>
                    </a:cubicBezTo>
                    <a:lnTo>
                      <a:pt x="12536" y="1927"/>
                    </a:lnTo>
                    <a:lnTo>
                      <a:pt x="12536" y="1927"/>
                    </a:lnTo>
                    <a:cubicBezTo>
                      <a:pt x="12683" y="1951"/>
                      <a:pt x="12805" y="2000"/>
                      <a:pt x="12902" y="2024"/>
                    </a:cubicBezTo>
                    <a:cubicBezTo>
                      <a:pt x="13024" y="2073"/>
                      <a:pt x="13122" y="2098"/>
                      <a:pt x="13219" y="2098"/>
                    </a:cubicBezTo>
                    <a:lnTo>
                      <a:pt x="13122" y="2049"/>
                    </a:lnTo>
                    <a:lnTo>
                      <a:pt x="13122" y="2049"/>
                    </a:lnTo>
                    <a:cubicBezTo>
                      <a:pt x="13292" y="2098"/>
                      <a:pt x="13439" y="2146"/>
                      <a:pt x="13488" y="2220"/>
                    </a:cubicBezTo>
                    <a:lnTo>
                      <a:pt x="13414" y="2195"/>
                    </a:lnTo>
                    <a:lnTo>
                      <a:pt x="13317" y="2195"/>
                    </a:lnTo>
                    <a:cubicBezTo>
                      <a:pt x="13463" y="2220"/>
                      <a:pt x="13561" y="2268"/>
                      <a:pt x="13683" y="2317"/>
                    </a:cubicBezTo>
                    <a:cubicBezTo>
                      <a:pt x="13805" y="2366"/>
                      <a:pt x="13902" y="2390"/>
                      <a:pt x="14024" y="2439"/>
                    </a:cubicBezTo>
                    <a:lnTo>
                      <a:pt x="13902" y="2415"/>
                    </a:lnTo>
                    <a:lnTo>
                      <a:pt x="13902" y="2415"/>
                    </a:lnTo>
                    <a:cubicBezTo>
                      <a:pt x="13975" y="2439"/>
                      <a:pt x="14146" y="2488"/>
                      <a:pt x="14341" y="2585"/>
                    </a:cubicBezTo>
                    <a:cubicBezTo>
                      <a:pt x="14439" y="2610"/>
                      <a:pt x="14561" y="2683"/>
                      <a:pt x="14658" y="2732"/>
                    </a:cubicBezTo>
                    <a:cubicBezTo>
                      <a:pt x="14780" y="2780"/>
                      <a:pt x="14878" y="2829"/>
                      <a:pt x="15000" y="2902"/>
                    </a:cubicBezTo>
                    <a:cubicBezTo>
                      <a:pt x="15219" y="3024"/>
                      <a:pt x="15439" y="3146"/>
                      <a:pt x="15634" y="3268"/>
                    </a:cubicBezTo>
                    <a:cubicBezTo>
                      <a:pt x="15805" y="3366"/>
                      <a:pt x="15926" y="3463"/>
                      <a:pt x="16024" y="3512"/>
                    </a:cubicBezTo>
                    <a:lnTo>
                      <a:pt x="15926" y="3390"/>
                    </a:lnTo>
                    <a:lnTo>
                      <a:pt x="16048" y="3439"/>
                    </a:lnTo>
                    <a:cubicBezTo>
                      <a:pt x="16094" y="3462"/>
                      <a:pt x="16118" y="3485"/>
                      <a:pt x="16161" y="3507"/>
                    </a:cubicBezTo>
                    <a:lnTo>
                      <a:pt x="16161" y="3507"/>
                    </a:lnTo>
                    <a:cubicBezTo>
                      <a:pt x="16155" y="3506"/>
                      <a:pt x="16147" y="3505"/>
                      <a:pt x="16138" y="3505"/>
                    </a:cubicBezTo>
                    <a:cubicBezTo>
                      <a:pt x="16097" y="3505"/>
                      <a:pt x="16029" y="3519"/>
                      <a:pt x="15995" y="3519"/>
                    </a:cubicBezTo>
                    <a:cubicBezTo>
                      <a:pt x="15990" y="3519"/>
                      <a:pt x="15986" y="3519"/>
                      <a:pt x="15983" y="3518"/>
                    </a:cubicBezTo>
                    <a:lnTo>
                      <a:pt x="15983" y="3518"/>
                    </a:lnTo>
                    <a:cubicBezTo>
                      <a:pt x="16516" y="3956"/>
                      <a:pt x="16977" y="4441"/>
                      <a:pt x="17390" y="4976"/>
                    </a:cubicBezTo>
                    <a:cubicBezTo>
                      <a:pt x="17804" y="5488"/>
                      <a:pt x="18170" y="6073"/>
                      <a:pt x="18439" y="6683"/>
                    </a:cubicBezTo>
                    <a:cubicBezTo>
                      <a:pt x="18471" y="6770"/>
                      <a:pt x="18470" y="6794"/>
                      <a:pt x="18456" y="6794"/>
                    </a:cubicBezTo>
                    <a:cubicBezTo>
                      <a:pt x="18440" y="6794"/>
                      <a:pt x="18403" y="6756"/>
                      <a:pt x="18390" y="6756"/>
                    </a:cubicBezTo>
                    <a:cubicBezTo>
                      <a:pt x="18512" y="6975"/>
                      <a:pt x="18487" y="6829"/>
                      <a:pt x="18561" y="7024"/>
                    </a:cubicBezTo>
                    <a:cubicBezTo>
                      <a:pt x="18568" y="7047"/>
                      <a:pt x="18569" y="7056"/>
                      <a:pt x="18565" y="7056"/>
                    </a:cubicBezTo>
                    <a:cubicBezTo>
                      <a:pt x="18556" y="7056"/>
                      <a:pt x="18528" y="7017"/>
                      <a:pt x="18512" y="7000"/>
                    </a:cubicBezTo>
                    <a:lnTo>
                      <a:pt x="18512" y="7000"/>
                    </a:lnTo>
                    <a:cubicBezTo>
                      <a:pt x="18561" y="7097"/>
                      <a:pt x="18585" y="7171"/>
                      <a:pt x="18609" y="7171"/>
                    </a:cubicBezTo>
                    <a:cubicBezTo>
                      <a:pt x="18561" y="7049"/>
                      <a:pt x="18634" y="7097"/>
                      <a:pt x="18658" y="7024"/>
                    </a:cubicBezTo>
                    <a:lnTo>
                      <a:pt x="18707" y="7171"/>
                    </a:lnTo>
                    <a:cubicBezTo>
                      <a:pt x="18731" y="7219"/>
                      <a:pt x="18756" y="7293"/>
                      <a:pt x="18756" y="7293"/>
                    </a:cubicBezTo>
                    <a:lnTo>
                      <a:pt x="18731" y="7293"/>
                    </a:lnTo>
                    <a:cubicBezTo>
                      <a:pt x="18829" y="7414"/>
                      <a:pt x="18902" y="7536"/>
                      <a:pt x="18951" y="7683"/>
                    </a:cubicBezTo>
                    <a:cubicBezTo>
                      <a:pt x="19122" y="8146"/>
                      <a:pt x="19243" y="8634"/>
                      <a:pt x="19365" y="9122"/>
                    </a:cubicBezTo>
                    <a:cubicBezTo>
                      <a:pt x="19341" y="9122"/>
                      <a:pt x="19317" y="9024"/>
                      <a:pt x="19268" y="8927"/>
                    </a:cubicBezTo>
                    <a:lnTo>
                      <a:pt x="19268" y="8927"/>
                    </a:lnTo>
                    <a:cubicBezTo>
                      <a:pt x="19292" y="9000"/>
                      <a:pt x="19317" y="9073"/>
                      <a:pt x="19317" y="9146"/>
                    </a:cubicBezTo>
                    <a:cubicBezTo>
                      <a:pt x="19317" y="9126"/>
                      <a:pt x="19319" y="9118"/>
                      <a:pt x="19322" y="9118"/>
                    </a:cubicBezTo>
                    <a:cubicBezTo>
                      <a:pt x="19336" y="9118"/>
                      <a:pt x="19374" y="9263"/>
                      <a:pt x="19386" y="9263"/>
                    </a:cubicBezTo>
                    <a:cubicBezTo>
                      <a:pt x="19388" y="9263"/>
                      <a:pt x="19390" y="9257"/>
                      <a:pt x="19390" y="9244"/>
                    </a:cubicBezTo>
                    <a:cubicBezTo>
                      <a:pt x="19536" y="9585"/>
                      <a:pt x="19536" y="10049"/>
                      <a:pt x="19658" y="10341"/>
                    </a:cubicBezTo>
                    <a:cubicBezTo>
                      <a:pt x="19683" y="10341"/>
                      <a:pt x="20024" y="10488"/>
                      <a:pt x="20390" y="10610"/>
                    </a:cubicBezTo>
                    <a:cubicBezTo>
                      <a:pt x="20715" y="10749"/>
                      <a:pt x="21039" y="10866"/>
                      <a:pt x="21112" y="10877"/>
                    </a:cubicBezTo>
                    <a:lnTo>
                      <a:pt x="21112" y="10877"/>
                    </a:lnTo>
                    <a:cubicBezTo>
                      <a:pt x="21109" y="10846"/>
                      <a:pt x="21104" y="10814"/>
                      <a:pt x="21097" y="10780"/>
                    </a:cubicBezTo>
                    <a:lnTo>
                      <a:pt x="21048" y="10780"/>
                    </a:lnTo>
                    <a:cubicBezTo>
                      <a:pt x="21000" y="10536"/>
                      <a:pt x="21073" y="10707"/>
                      <a:pt x="21048" y="10463"/>
                    </a:cubicBezTo>
                    <a:cubicBezTo>
                      <a:pt x="21097" y="10463"/>
                      <a:pt x="21122" y="10683"/>
                      <a:pt x="21146" y="10878"/>
                    </a:cubicBezTo>
                    <a:cubicBezTo>
                      <a:pt x="21146" y="10731"/>
                      <a:pt x="21146" y="10585"/>
                      <a:pt x="21097" y="10439"/>
                    </a:cubicBezTo>
                    <a:cubicBezTo>
                      <a:pt x="21097" y="10268"/>
                      <a:pt x="21146" y="10439"/>
                      <a:pt x="21122" y="10244"/>
                    </a:cubicBezTo>
                    <a:cubicBezTo>
                      <a:pt x="21073" y="10073"/>
                      <a:pt x="21048" y="9902"/>
                      <a:pt x="21048" y="9732"/>
                    </a:cubicBezTo>
                    <a:cubicBezTo>
                      <a:pt x="21000" y="9317"/>
                      <a:pt x="20853" y="9122"/>
                      <a:pt x="20804" y="8732"/>
                    </a:cubicBezTo>
                    <a:lnTo>
                      <a:pt x="20804" y="8732"/>
                    </a:lnTo>
                    <a:lnTo>
                      <a:pt x="20829" y="8780"/>
                    </a:lnTo>
                    <a:cubicBezTo>
                      <a:pt x="20829" y="8634"/>
                      <a:pt x="20731" y="8390"/>
                      <a:pt x="20682" y="8146"/>
                    </a:cubicBezTo>
                    <a:cubicBezTo>
                      <a:pt x="20682" y="8188"/>
                      <a:pt x="20682" y="8231"/>
                      <a:pt x="20673" y="8231"/>
                    </a:cubicBezTo>
                    <a:cubicBezTo>
                      <a:pt x="20666" y="8231"/>
                      <a:pt x="20654" y="8208"/>
                      <a:pt x="20634" y="8146"/>
                    </a:cubicBezTo>
                    <a:cubicBezTo>
                      <a:pt x="20585" y="7878"/>
                      <a:pt x="20512" y="7707"/>
                      <a:pt x="20463" y="7488"/>
                    </a:cubicBezTo>
                    <a:lnTo>
                      <a:pt x="20414" y="7414"/>
                    </a:lnTo>
                    <a:cubicBezTo>
                      <a:pt x="20390" y="7366"/>
                      <a:pt x="20365" y="7317"/>
                      <a:pt x="20365" y="7317"/>
                    </a:cubicBezTo>
                    <a:cubicBezTo>
                      <a:pt x="20048" y="6390"/>
                      <a:pt x="19609" y="5512"/>
                      <a:pt x="19073" y="4707"/>
                    </a:cubicBezTo>
                    <a:cubicBezTo>
                      <a:pt x="18756" y="4219"/>
                      <a:pt x="18390" y="3756"/>
                      <a:pt x="18000" y="3341"/>
                    </a:cubicBezTo>
                    <a:cubicBezTo>
                      <a:pt x="17707" y="3024"/>
                      <a:pt x="17414" y="2756"/>
                      <a:pt x="17122" y="2512"/>
                    </a:cubicBezTo>
                    <a:lnTo>
                      <a:pt x="17146" y="2512"/>
                    </a:lnTo>
                    <a:cubicBezTo>
                      <a:pt x="16780" y="2220"/>
                      <a:pt x="16414" y="1951"/>
                      <a:pt x="16024" y="1707"/>
                    </a:cubicBezTo>
                    <a:cubicBezTo>
                      <a:pt x="15536" y="1390"/>
                      <a:pt x="15048" y="1146"/>
                      <a:pt x="14512" y="927"/>
                    </a:cubicBezTo>
                    <a:cubicBezTo>
                      <a:pt x="13561" y="512"/>
                      <a:pt x="12561" y="268"/>
                      <a:pt x="11561" y="146"/>
                    </a:cubicBezTo>
                    <a:cubicBezTo>
                      <a:pt x="11292" y="73"/>
                      <a:pt x="11024" y="24"/>
                      <a:pt x="10756" y="0"/>
                    </a:cubicBezTo>
                    <a:close/>
                    <a:moveTo>
                      <a:pt x="21112" y="10877"/>
                    </a:moveTo>
                    <a:cubicBezTo>
                      <a:pt x="21122" y="10958"/>
                      <a:pt x="21122" y="11034"/>
                      <a:pt x="21122" y="11122"/>
                    </a:cubicBezTo>
                    <a:cubicBezTo>
                      <a:pt x="21122" y="11049"/>
                      <a:pt x="21122" y="10951"/>
                      <a:pt x="21122" y="10878"/>
                    </a:cubicBezTo>
                    <a:cubicBezTo>
                      <a:pt x="21119" y="10878"/>
                      <a:pt x="21116" y="10878"/>
                      <a:pt x="21112" y="1087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261"/>
              <p:cNvSpPr/>
              <p:nvPr/>
            </p:nvSpPr>
            <p:spPr>
              <a:xfrm>
                <a:off x="338100" y="3028825"/>
                <a:ext cx="2475" cy="6725"/>
              </a:xfrm>
              <a:custGeom>
                <a:avLst/>
                <a:gdLst/>
                <a:ahLst/>
                <a:cxnLst/>
                <a:rect l="l" t="t" r="r" b="b"/>
                <a:pathLst>
                  <a:path w="99" h="269" extrusionOk="0">
                    <a:moveTo>
                      <a:pt x="98" y="0"/>
                    </a:moveTo>
                    <a:cubicBezTo>
                      <a:pt x="50" y="74"/>
                      <a:pt x="1" y="171"/>
                      <a:pt x="1" y="269"/>
                    </a:cubicBezTo>
                    <a:cubicBezTo>
                      <a:pt x="50" y="196"/>
                      <a:pt x="74" y="98"/>
                      <a:pt x="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261"/>
              <p:cNvSpPr/>
              <p:nvPr/>
            </p:nvSpPr>
            <p:spPr>
              <a:xfrm>
                <a:off x="340550" y="3028825"/>
                <a:ext cx="25" cy="25"/>
              </a:xfrm>
              <a:custGeom>
                <a:avLst/>
                <a:gdLst/>
                <a:ahLst/>
                <a:cxnLst/>
                <a:rect l="l" t="t" r="r" b="b"/>
                <a:pathLst>
                  <a:path w="1" h="1" extrusionOk="0">
                    <a:moveTo>
                      <a:pt x="0" y="0"/>
                    </a:moveTo>
                    <a:lnTo>
                      <a:pt x="0" y="0"/>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261"/>
              <p:cNvSpPr/>
              <p:nvPr/>
            </p:nvSpPr>
            <p:spPr>
              <a:xfrm>
                <a:off x="302750" y="2832500"/>
                <a:ext cx="398800" cy="207325"/>
              </a:xfrm>
              <a:custGeom>
                <a:avLst/>
                <a:gdLst/>
                <a:ahLst/>
                <a:cxnLst/>
                <a:rect l="l" t="t" r="r" b="b"/>
                <a:pathLst>
                  <a:path w="15952" h="8293" extrusionOk="0">
                    <a:moveTo>
                      <a:pt x="8594" y="1702"/>
                    </a:moveTo>
                    <a:cubicBezTo>
                      <a:pt x="8599" y="1705"/>
                      <a:pt x="8605" y="1707"/>
                      <a:pt x="8610" y="1707"/>
                    </a:cubicBezTo>
                    <a:cubicBezTo>
                      <a:pt x="8604" y="1705"/>
                      <a:pt x="8599" y="1704"/>
                      <a:pt x="8594" y="1702"/>
                    </a:cubicBezTo>
                    <a:close/>
                    <a:moveTo>
                      <a:pt x="4624" y="2600"/>
                    </a:moveTo>
                    <a:cubicBezTo>
                      <a:pt x="4619" y="2604"/>
                      <a:pt x="4614" y="2607"/>
                      <a:pt x="4610" y="2610"/>
                    </a:cubicBezTo>
                    <a:cubicBezTo>
                      <a:pt x="4616" y="2607"/>
                      <a:pt x="4621" y="2603"/>
                      <a:pt x="4624" y="2600"/>
                    </a:cubicBezTo>
                    <a:close/>
                    <a:moveTo>
                      <a:pt x="11683" y="2951"/>
                    </a:moveTo>
                    <a:cubicBezTo>
                      <a:pt x="11683" y="2954"/>
                      <a:pt x="11685" y="2956"/>
                      <a:pt x="11690" y="2956"/>
                    </a:cubicBezTo>
                    <a:lnTo>
                      <a:pt x="11690" y="2956"/>
                    </a:lnTo>
                    <a:cubicBezTo>
                      <a:pt x="11687" y="2954"/>
                      <a:pt x="11685" y="2953"/>
                      <a:pt x="11683" y="2951"/>
                    </a:cubicBezTo>
                    <a:close/>
                    <a:moveTo>
                      <a:pt x="1415" y="3829"/>
                    </a:moveTo>
                    <a:lnTo>
                      <a:pt x="1391" y="3878"/>
                    </a:lnTo>
                    <a:lnTo>
                      <a:pt x="1391" y="3878"/>
                    </a:lnTo>
                    <a:cubicBezTo>
                      <a:pt x="1398" y="3862"/>
                      <a:pt x="1406" y="3847"/>
                      <a:pt x="1414" y="3831"/>
                    </a:cubicBezTo>
                    <a:lnTo>
                      <a:pt x="1414" y="3831"/>
                    </a:lnTo>
                    <a:cubicBezTo>
                      <a:pt x="1414" y="3830"/>
                      <a:pt x="1415" y="3830"/>
                      <a:pt x="1415" y="3829"/>
                    </a:cubicBezTo>
                    <a:close/>
                    <a:moveTo>
                      <a:pt x="2596" y="5025"/>
                    </a:moveTo>
                    <a:cubicBezTo>
                      <a:pt x="2595" y="5026"/>
                      <a:pt x="2595" y="5027"/>
                      <a:pt x="2594" y="5028"/>
                    </a:cubicBezTo>
                    <a:lnTo>
                      <a:pt x="2594" y="5028"/>
                    </a:lnTo>
                    <a:cubicBezTo>
                      <a:pt x="2596" y="5026"/>
                      <a:pt x="2597" y="5025"/>
                      <a:pt x="2596" y="5025"/>
                    </a:cubicBezTo>
                    <a:close/>
                    <a:moveTo>
                      <a:pt x="2594" y="5028"/>
                    </a:moveTo>
                    <a:cubicBezTo>
                      <a:pt x="2591" y="5031"/>
                      <a:pt x="2586" y="5037"/>
                      <a:pt x="2586" y="5049"/>
                    </a:cubicBezTo>
                    <a:cubicBezTo>
                      <a:pt x="2588" y="5042"/>
                      <a:pt x="2591" y="5035"/>
                      <a:pt x="2594" y="5028"/>
                    </a:cubicBezTo>
                    <a:close/>
                    <a:moveTo>
                      <a:pt x="1505" y="7629"/>
                    </a:moveTo>
                    <a:cubicBezTo>
                      <a:pt x="1507" y="7629"/>
                      <a:pt x="1509" y="7631"/>
                      <a:pt x="1512" y="7634"/>
                    </a:cubicBezTo>
                    <a:lnTo>
                      <a:pt x="1499" y="7728"/>
                    </a:lnTo>
                    <a:lnTo>
                      <a:pt x="1499" y="7728"/>
                    </a:lnTo>
                    <a:cubicBezTo>
                      <a:pt x="1502" y="7664"/>
                      <a:pt x="1497" y="7629"/>
                      <a:pt x="1505" y="7629"/>
                    </a:cubicBezTo>
                    <a:close/>
                    <a:moveTo>
                      <a:pt x="8000" y="0"/>
                    </a:moveTo>
                    <a:cubicBezTo>
                      <a:pt x="8098" y="0"/>
                      <a:pt x="8049" y="24"/>
                      <a:pt x="7976" y="24"/>
                    </a:cubicBezTo>
                    <a:cubicBezTo>
                      <a:pt x="7878" y="16"/>
                      <a:pt x="7813" y="14"/>
                      <a:pt x="7770" y="14"/>
                    </a:cubicBezTo>
                    <a:cubicBezTo>
                      <a:pt x="7683" y="14"/>
                      <a:pt x="7683" y="24"/>
                      <a:pt x="7683" y="24"/>
                    </a:cubicBezTo>
                    <a:cubicBezTo>
                      <a:pt x="7683" y="24"/>
                      <a:pt x="7659" y="49"/>
                      <a:pt x="7366" y="73"/>
                    </a:cubicBezTo>
                    <a:cubicBezTo>
                      <a:pt x="7195" y="73"/>
                      <a:pt x="6927" y="98"/>
                      <a:pt x="6586" y="146"/>
                    </a:cubicBezTo>
                    <a:cubicBezTo>
                      <a:pt x="6415" y="171"/>
                      <a:pt x="6220" y="220"/>
                      <a:pt x="6025" y="244"/>
                    </a:cubicBezTo>
                    <a:lnTo>
                      <a:pt x="5439" y="415"/>
                    </a:lnTo>
                    <a:lnTo>
                      <a:pt x="4903" y="634"/>
                    </a:lnTo>
                    <a:cubicBezTo>
                      <a:pt x="4708" y="707"/>
                      <a:pt x="4561" y="780"/>
                      <a:pt x="4415" y="854"/>
                    </a:cubicBezTo>
                    <a:cubicBezTo>
                      <a:pt x="4269" y="927"/>
                      <a:pt x="4147" y="1000"/>
                      <a:pt x="4025" y="1073"/>
                    </a:cubicBezTo>
                    <a:lnTo>
                      <a:pt x="3756" y="1244"/>
                    </a:lnTo>
                    <a:cubicBezTo>
                      <a:pt x="3515" y="1485"/>
                      <a:pt x="3178" y="1679"/>
                      <a:pt x="2982" y="1920"/>
                    </a:cubicBezTo>
                    <a:lnTo>
                      <a:pt x="2982" y="1920"/>
                    </a:lnTo>
                    <a:cubicBezTo>
                      <a:pt x="2672" y="2207"/>
                      <a:pt x="2385" y="2494"/>
                      <a:pt x="2122" y="2805"/>
                    </a:cubicBezTo>
                    <a:cubicBezTo>
                      <a:pt x="2049" y="2927"/>
                      <a:pt x="1951" y="3024"/>
                      <a:pt x="1878" y="3122"/>
                    </a:cubicBezTo>
                    <a:cubicBezTo>
                      <a:pt x="1781" y="3244"/>
                      <a:pt x="1708" y="3341"/>
                      <a:pt x="1659" y="3439"/>
                    </a:cubicBezTo>
                    <a:cubicBezTo>
                      <a:pt x="1550" y="3570"/>
                      <a:pt x="1480" y="3700"/>
                      <a:pt x="1414" y="3831"/>
                    </a:cubicBezTo>
                    <a:lnTo>
                      <a:pt x="1414" y="3831"/>
                    </a:lnTo>
                    <a:cubicBezTo>
                      <a:pt x="1268" y="4146"/>
                      <a:pt x="1244" y="4073"/>
                      <a:pt x="1098" y="4293"/>
                    </a:cubicBezTo>
                    <a:cubicBezTo>
                      <a:pt x="1171" y="4293"/>
                      <a:pt x="1073" y="4561"/>
                      <a:pt x="1049" y="4658"/>
                    </a:cubicBezTo>
                    <a:cubicBezTo>
                      <a:pt x="976" y="4805"/>
                      <a:pt x="878" y="5146"/>
                      <a:pt x="781" y="5390"/>
                    </a:cubicBezTo>
                    <a:lnTo>
                      <a:pt x="756" y="5390"/>
                    </a:lnTo>
                    <a:cubicBezTo>
                      <a:pt x="708" y="5585"/>
                      <a:pt x="561" y="6000"/>
                      <a:pt x="512" y="6122"/>
                    </a:cubicBezTo>
                    <a:cubicBezTo>
                      <a:pt x="464" y="6268"/>
                      <a:pt x="366" y="6512"/>
                      <a:pt x="293" y="6732"/>
                    </a:cubicBezTo>
                    <a:cubicBezTo>
                      <a:pt x="220" y="6975"/>
                      <a:pt x="171" y="7219"/>
                      <a:pt x="147" y="7463"/>
                    </a:cubicBezTo>
                    <a:lnTo>
                      <a:pt x="0" y="7780"/>
                    </a:lnTo>
                    <a:lnTo>
                      <a:pt x="0" y="7829"/>
                    </a:lnTo>
                    <a:cubicBezTo>
                      <a:pt x="171" y="7951"/>
                      <a:pt x="366" y="8024"/>
                      <a:pt x="586" y="8073"/>
                    </a:cubicBezTo>
                    <a:cubicBezTo>
                      <a:pt x="706" y="8113"/>
                      <a:pt x="843" y="8141"/>
                      <a:pt x="975" y="8141"/>
                    </a:cubicBezTo>
                    <a:cubicBezTo>
                      <a:pt x="1163" y="8141"/>
                      <a:pt x="1339" y="8084"/>
                      <a:pt x="1439" y="7927"/>
                    </a:cubicBezTo>
                    <a:lnTo>
                      <a:pt x="1464" y="7927"/>
                    </a:lnTo>
                    <a:lnTo>
                      <a:pt x="1488" y="7829"/>
                    </a:lnTo>
                    <a:cubicBezTo>
                      <a:pt x="1492" y="7808"/>
                      <a:pt x="1494" y="7788"/>
                      <a:pt x="1496" y="7770"/>
                    </a:cubicBezTo>
                    <a:lnTo>
                      <a:pt x="1496" y="7770"/>
                    </a:lnTo>
                    <a:cubicBezTo>
                      <a:pt x="1500" y="7753"/>
                      <a:pt x="1504" y="7746"/>
                      <a:pt x="1507" y="7746"/>
                    </a:cubicBezTo>
                    <a:cubicBezTo>
                      <a:pt x="1516" y="7746"/>
                      <a:pt x="1521" y="7798"/>
                      <a:pt x="1537" y="7829"/>
                    </a:cubicBezTo>
                    <a:cubicBezTo>
                      <a:pt x="1537" y="7780"/>
                      <a:pt x="1561" y="7732"/>
                      <a:pt x="1586" y="7683"/>
                    </a:cubicBezTo>
                    <a:cubicBezTo>
                      <a:pt x="1586" y="7678"/>
                      <a:pt x="1585" y="7676"/>
                      <a:pt x="1583" y="7676"/>
                    </a:cubicBezTo>
                    <a:cubicBezTo>
                      <a:pt x="1576" y="7676"/>
                      <a:pt x="1557" y="7712"/>
                      <a:pt x="1537" y="7732"/>
                    </a:cubicBezTo>
                    <a:cubicBezTo>
                      <a:pt x="1537" y="7634"/>
                      <a:pt x="1537" y="7536"/>
                      <a:pt x="1561" y="7463"/>
                    </a:cubicBezTo>
                    <a:cubicBezTo>
                      <a:pt x="1610" y="7341"/>
                      <a:pt x="1634" y="7463"/>
                      <a:pt x="1659" y="7317"/>
                    </a:cubicBezTo>
                    <a:cubicBezTo>
                      <a:pt x="1878" y="6512"/>
                      <a:pt x="2195" y="5756"/>
                      <a:pt x="2586" y="5024"/>
                    </a:cubicBezTo>
                    <a:cubicBezTo>
                      <a:pt x="2591" y="5024"/>
                      <a:pt x="2594" y="5024"/>
                      <a:pt x="2596" y="5025"/>
                    </a:cubicBezTo>
                    <a:lnTo>
                      <a:pt x="2596" y="5025"/>
                    </a:lnTo>
                    <a:cubicBezTo>
                      <a:pt x="2644" y="4914"/>
                      <a:pt x="2711" y="4824"/>
                      <a:pt x="2756" y="4756"/>
                    </a:cubicBezTo>
                    <a:cubicBezTo>
                      <a:pt x="2805" y="4658"/>
                      <a:pt x="2854" y="4536"/>
                      <a:pt x="2927" y="4439"/>
                    </a:cubicBezTo>
                    <a:cubicBezTo>
                      <a:pt x="2951" y="4415"/>
                      <a:pt x="2976" y="4390"/>
                      <a:pt x="3025" y="4390"/>
                    </a:cubicBezTo>
                    <a:cubicBezTo>
                      <a:pt x="3025" y="4341"/>
                      <a:pt x="3073" y="4268"/>
                      <a:pt x="3098" y="4219"/>
                    </a:cubicBezTo>
                    <a:lnTo>
                      <a:pt x="3220" y="4073"/>
                    </a:lnTo>
                    <a:cubicBezTo>
                      <a:pt x="3244" y="4000"/>
                      <a:pt x="3293" y="3951"/>
                      <a:pt x="3342" y="3878"/>
                    </a:cubicBezTo>
                    <a:cubicBezTo>
                      <a:pt x="3439" y="3756"/>
                      <a:pt x="3537" y="3658"/>
                      <a:pt x="3634" y="3537"/>
                    </a:cubicBezTo>
                    <a:cubicBezTo>
                      <a:pt x="3683" y="3463"/>
                      <a:pt x="3756" y="3415"/>
                      <a:pt x="3756" y="3390"/>
                    </a:cubicBezTo>
                    <a:lnTo>
                      <a:pt x="3732" y="3341"/>
                    </a:lnTo>
                    <a:cubicBezTo>
                      <a:pt x="3805" y="3256"/>
                      <a:pt x="3823" y="3256"/>
                      <a:pt x="3845" y="3256"/>
                    </a:cubicBezTo>
                    <a:cubicBezTo>
                      <a:pt x="3866" y="3256"/>
                      <a:pt x="3890" y="3256"/>
                      <a:pt x="3976" y="3171"/>
                    </a:cubicBezTo>
                    <a:cubicBezTo>
                      <a:pt x="3976" y="3049"/>
                      <a:pt x="4244" y="2927"/>
                      <a:pt x="4269" y="2854"/>
                    </a:cubicBezTo>
                    <a:cubicBezTo>
                      <a:pt x="4269" y="2854"/>
                      <a:pt x="4331" y="2822"/>
                      <a:pt x="4356" y="2822"/>
                    </a:cubicBezTo>
                    <a:cubicBezTo>
                      <a:pt x="4362" y="2822"/>
                      <a:pt x="4366" y="2824"/>
                      <a:pt x="4366" y="2829"/>
                    </a:cubicBezTo>
                    <a:cubicBezTo>
                      <a:pt x="4366" y="2756"/>
                      <a:pt x="4464" y="2732"/>
                      <a:pt x="4488" y="2683"/>
                    </a:cubicBezTo>
                    <a:cubicBezTo>
                      <a:pt x="4504" y="2667"/>
                      <a:pt x="4507" y="2661"/>
                      <a:pt x="4503" y="2661"/>
                    </a:cubicBezTo>
                    <a:cubicBezTo>
                      <a:pt x="4496" y="2661"/>
                      <a:pt x="4464" y="2683"/>
                      <a:pt x="4464" y="2683"/>
                    </a:cubicBezTo>
                    <a:lnTo>
                      <a:pt x="4561" y="2585"/>
                    </a:lnTo>
                    <a:cubicBezTo>
                      <a:pt x="4575" y="2578"/>
                      <a:pt x="4590" y="2575"/>
                      <a:pt x="4602" y="2575"/>
                    </a:cubicBezTo>
                    <a:cubicBezTo>
                      <a:pt x="4625" y="2575"/>
                      <a:pt x="4639" y="2587"/>
                      <a:pt x="4624" y="2600"/>
                    </a:cubicBezTo>
                    <a:lnTo>
                      <a:pt x="4624" y="2600"/>
                    </a:lnTo>
                    <a:cubicBezTo>
                      <a:pt x="4704" y="2549"/>
                      <a:pt x="4866" y="2456"/>
                      <a:pt x="5049" y="2341"/>
                    </a:cubicBezTo>
                    <a:cubicBezTo>
                      <a:pt x="5293" y="2219"/>
                      <a:pt x="5537" y="2098"/>
                      <a:pt x="5805" y="2000"/>
                    </a:cubicBezTo>
                    <a:cubicBezTo>
                      <a:pt x="5878" y="1976"/>
                      <a:pt x="5927" y="1951"/>
                      <a:pt x="6000" y="1927"/>
                    </a:cubicBezTo>
                    <a:lnTo>
                      <a:pt x="6195" y="1878"/>
                    </a:lnTo>
                    <a:cubicBezTo>
                      <a:pt x="6317" y="1829"/>
                      <a:pt x="6464" y="1805"/>
                      <a:pt x="6586" y="1780"/>
                    </a:cubicBezTo>
                    <a:lnTo>
                      <a:pt x="6756" y="1756"/>
                    </a:lnTo>
                    <a:lnTo>
                      <a:pt x="6903" y="1732"/>
                    </a:lnTo>
                    <a:cubicBezTo>
                      <a:pt x="7000" y="1732"/>
                      <a:pt x="7073" y="1707"/>
                      <a:pt x="7122" y="1707"/>
                    </a:cubicBezTo>
                    <a:cubicBezTo>
                      <a:pt x="7098" y="1683"/>
                      <a:pt x="7049" y="1683"/>
                      <a:pt x="7000" y="1683"/>
                    </a:cubicBezTo>
                    <a:cubicBezTo>
                      <a:pt x="6951" y="1683"/>
                      <a:pt x="6903" y="1683"/>
                      <a:pt x="6878" y="1659"/>
                    </a:cubicBezTo>
                    <a:cubicBezTo>
                      <a:pt x="6939" y="1634"/>
                      <a:pt x="6982" y="1634"/>
                      <a:pt x="7015" y="1634"/>
                    </a:cubicBezTo>
                    <a:cubicBezTo>
                      <a:pt x="7049" y="1634"/>
                      <a:pt x="7073" y="1634"/>
                      <a:pt x="7098" y="1610"/>
                    </a:cubicBezTo>
                    <a:cubicBezTo>
                      <a:pt x="7122" y="1646"/>
                      <a:pt x="7183" y="1646"/>
                      <a:pt x="7250" y="1646"/>
                    </a:cubicBezTo>
                    <a:cubicBezTo>
                      <a:pt x="7317" y="1646"/>
                      <a:pt x="7390" y="1646"/>
                      <a:pt x="7439" y="1683"/>
                    </a:cubicBezTo>
                    <a:lnTo>
                      <a:pt x="7464" y="1659"/>
                    </a:lnTo>
                    <a:lnTo>
                      <a:pt x="7537" y="1683"/>
                    </a:lnTo>
                    <a:cubicBezTo>
                      <a:pt x="7634" y="1659"/>
                      <a:pt x="7732" y="1659"/>
                      <a:pt x="7829" y="1659"/>
                    </a:cubicBezTo>
                    <a:cubicBezTo>
                      <a:pt x="7903" y="1659"/>
                      <a:pt x="8000" y="1683"/>
                      <a:pt x="8098" y="1683"/>
                    </a:cubicBezTo>
                    <a:lnTo>
                      <a:pt x="8390" y="1683"/>
                    </a:lnTo>
                    <a:cubicBezTo>
                      <a:pt x="8458" y="1683"/>
                      <a:pt x="8526" y="1683"/>
                      <a:pt x="8594" y="1702"/>
                    </a:cubicBezTo>
                    <a:lnTo>
                      <a:pt x="8594" y="1702"/>
                    </a:lnTo>
                    <a:cubicBezTo>
                      <a:pt x="8571" y="1690"/>
                      <a:pt x="8551" y="1659"/>
                      <a:pt x="8610" y="1659"/>
                    </a:cubicBezTo>
                    <a:cubicBezTo>
                      <a:pt x="8610" y="1683"/>
                      <a:pt x="8659" y="1683"/>
                      <a:pt x="8707" y="1683"/>
                    </a:cubicBezTo>
                    <a:cubicBezTo>
                      <a:pt x="8756" y="1683"/>
                      <a:pt x="8805" y="1683"/>
                      <a:pt x="8829" y="1707"/>
                    </a:cubicBezTo>
                    <a:cubicBezTo>
                      <a:pt x="8878" y="1707"/>
                      <a:pt x="8981" y="1740"/>
                      <a:pt x="9030" y="1740"/>
                    </a:cubicBezTo>
                    <a:cubicBezTo>
                      <a:pt x="9053" y="1740"/>
                      <a:pt x="9064" y="1733"/>
                      <a:pt x="9052" y="1712"/>
                    </a:cubicBezTo>
                    <a:lnTo>
                      <a:pt x="9052" y="1712"/>
                    </a:lnTo>
                    <a:cubicBezTo>
                      <a:pt x="9086" y="1759"/>
                      <a:pt x="9264" y="1805"/>
                      <a:pt x="9146" y="1805"/>
                    </a:cubicBezTo>
                    <a:cubicBezTo>
                      <a:pt x="9195" y="1829"/>
                      <a:pt x="9244" y="1854"/>
                      <a:pt x="9317" y="1854"/>
                    </a:cubicBezTo>
                    <a:lnTo>
                      <a:pt x="9244" y="1805"/>
                    </a:lnTo>
                    <a:lnTo>
                      <a:pt x="9244" y="1805"/>
                    </a:lnTo>
                    <a:cubicBezTo>
                      <a:pt x="9439" y="1854"/>
                      <a:pt x="9537" y="1951"/>
                      <a:pt x="9707" y="1951"/>
                    </a:cubicBezTo>
                    <a:lnTo>
                      <a:pt x="9634" y="1902"/>
                    </a:lnTo>
                    <a:lnTo>
                      <a:pt x="9634" y="1902"/>
                    </a:lnTo>
                    <a:cubicBezTo>
                      <a:pt x="9756" y="1927"/>
                      <a:pt x="9854" y="1976"/>
                      <a:pt x="9903" y="2049"/>
                    </a:cubicBezTo>
                    <a:lnTo>
                      <a:pt x="9756" y="2024"/>
                    </a:lnTo>
                    <a:lnTo>
                      <a:pt x="9756" y="2024"/>
                    </a:lnTo>
                    <a:lnTo>
                      <a:pt x="10024" y="2122"/>
                    </a:lnTo>
                    <a:cubicBezTo>
                      <a:pt x="10098" y="2146"/>
                      <a:pt x="10171" y="2171"/>
                      <a:pt x="10268" y="2195"/>
                    </a:cubicBezTo>
                    <a:lnTo>
                      <a:pt x="10195" y="2171"/>
                    </a:lnTo>
                    <a:lnTo>
                      <a:pt x="10195" y="2171"/>
                    </a:lnTo>
                    <a:cubicBezTo>
                      <a:pt x="10488" y="2244"/>
                      <a:pt x="10732" y="2366"/>
                      <a:pt x="11000" y="2488"/>
                    </a:cubicBezTo>
                    <a:cubicBezTo>
                      <a:pt x="11317" y="2683"/>
                      <a:pt x="11634" y="2878"/>
                      <a:pt x="11732" y="2927"/>
                    </a:cubicBezTo>
                    <a:lnTo>
                      <a:pt x="11683" y="2829"/>
                    </a:lnTo>
                    <a:lnTo>
                      <a:pt x="11854" y="2902"/>
                    </a:lnTo>
                    <a:cubicBezTo>
                      <a:pt x="11833" y="2902"/>
                      <a:pt x="11722" y="2956"/>
                      <a:pt x="11691" y="2956"/>
                    </a:cubicBezTo>
                    <a:cubicBezTo>
                      <a:pt x="11691" y="2956"/>
                      <a:pt x="11690" y="2956"/>
                      <a:pt x="11690" y="2956"/>
                    </a:cubicBezTo>
                    <a:lnTo>
                      <a:pt x="11690" y="2956"/>
                    </a:lnTo>
                    <a:cubicBezTo>
                      <a:pt x="12077" y="3248"/>
                      <a:pt x="12416" y="3587"/>
                      <a:pt x="12732" y="3951"/>
                    </a:cubicBezTo>
                    <a:cubicBezTo>
                      <a:pt x="13049" y="4341"/>
                      <a:pt x="13317" y="4756"/>
                      <a:pt x="13537" y="5171"/>
                    </a:cubicBezTo>
                    <a:cubicBezTo>
                      <a:pt x="13561" y="5244"/>
                      <a:pt x="13549" y="5262"/>
                      <a:pt x="13531" y="5262"/>
                    </a:cubicBezTo>
                    <a:cubicBezTo>
                      <a:pt x="13512" y="5262"/>
                      <a:pt x="13488" y="5244"/>
                      <a:pt x="13488" y="5244"/>
                    </a:cubicBezTo>
                    <a:lnTo>
                      <a:pt x="13488" y="5244"/>
                    </a:lnTo>
                    <a:cubicBezTo>
                      <a:pt x="13561" y="5390"/>
                      <a:pt x="13561" y="5293"/>
                      <a:pt x="13610" y="5439"/>
                    </a:cubicBezTo>
                    <a:cubicBezTo>
                      <a:pt x="13610" y="5447"/>
                      <a:pt x="13607" y="5450"/>
                      <a:pt x="13603" y="5450"/>
                    </a:cubicBezTo>
                    <a:cubicBezTo>
                      <a:pt x="13594" y="5450"/>
                      <a:pt x="13577" y="5439"/>
                      <a:pt x="13561" y="5439"/>
                    </a:cubicBezTo>
                    <a:cubicBezTo>
                      <a:pt x="13610" y="5488"/>
                      <a:pt x="13610" y="5561"/>
                      <a:pt x="13634" y="5561"/>
                    </a:cubicBezTo>
                    <a:cubicBezTo>
                      <a:pt x="13610" y="5463"/>
                      <a:pt x="13683" y="5488"/>
                      <a:pt x="13707" y="5439"/>
                    </a:cubicBezTo>
                    <a:lnTo>
                      <a:pt x="13732" y="5512"/>
                    </a:lnTo>
                    <a:cubicBezTo>
                      <a:pt x="13756" y="5561"/>
                      <a:pt x="13781" y="5610"/>
                      <a:pt x="13781" y="5610"/>
                    </a:cubicBezTo>
                    <a:lnTo>
                      <a:pt x="13732" y="5610"/>
                    </a:lnTo>
                    <a:cubicBezTo>
                      <a:pt x="13756" y="5658"/>
                      <a:pt x="13878" y="5683"/>
                      <a:pt x="13927" y="5878"/>
                    </a:cubicBezTo>
                    <a:cubicBezTo>
                      <a:pt x="14049" y="6195"/>
                      <a:pt x="14146" y="6536"/>
                      <a:pt x="14244" y="6878"/>
                    </a:cubicBezTo>
                    <a:cubicBezTo>
                      <a:pt x="14220" y="6878"/>
                      <a:pt x="14195" y="6805"/>
                      <a:pt x="14171" y="6756"/>
                    </a:cubicBezTo>
                    <a:lnTo>
                      <a:pt x="14171" y="6756"/>
                    </a:lnTo>
                    <a:cubicBezTo>
                      <a:pt x="14171" y="6805"/>
                      <a:pt x="14195" y="6854"/>
                      <a:pt x="14195" y="6902"/>
                    </a:cubicBezTo>
                    <a:cubicBezTo>
                      <a:pt x="14195" y="6886"/>
                      <a:pt x="14197" y="6879"/>
                      <a:pt x="14199" y="6879"/>
                    </a:cubicBezTo>
                    <a:cubicBezTo>
                      <a:pt x="14209" y="6879"/>
                      <a:pt x="14234" y="6989"/>
                      <a:pt x="14242" y="6989"/>
                    </a:cubicBezTo>
                    <a:cubicBezTo>
                      <a:pt x="14243" y="6989"/>
                      <a:pt x="14244" y="6985"/>
                      <a:pt x="14244" y="6975"/>
                    </a:cubicBezTo>
                    <a:cubicBezTo>
                      <a:pt x="14341" y="7219"/>
                      <a:pt x="14415" y="7488"/>
                      <a:pt x="14463" y="7756"/>
                    </a:cubicBezTo>
                    <a:cubicBezTo>
                      <a:pt x="14488" y="7756"/>
                      <a:pt x="14854" y="7829"/>
                      <a:pt x="15171" y="7902"/>
                    </a:cubicBezTo>
                    <a:cubicBezTo>
                      <a:pt x="15512" y="8000"/>
                      <a:pt x="15854" y="8097"/>
                      <a:pt x="15902" y="8097"/>
                    </a:cubicBezTo>
                    <a:cubicBezTo>
                      <a:pt x="15902" y="8171"/>
                      <a:pt x="15902" y="8219"/>
                      <a:pt x="15902" y="8292"/>
                    </a:cubicBezTo>
                    <a:cubicBezTo>
                      <a:pt x="15927" y="8195"/>
                      <a:pt x="15927" y="8122"/>
                      <a:pt x="15902" y="8024"/>
                    </a:cubicBezTo>
                    <a:lnTo>
                      <a:pt x="15854" y="8024"/>
                    </a:lnTo>
                    <a:cubicBezTo>
                      <a:pt x="15805" y="7829"/>
                      <a:pt x="15878" y="7975"/>
                      <a:pt x="15854" y="7780"/>
                    </a:cubicBezTo>
                    <a:cubicBezTo>
                      <a:pt x="15878" y="7780"/>
                      <a:pt x="15902" y="7951"/>
                      <a:pt x="15927" y="8097"/>
                    </a:cubicBezTo>
                    <a:cubicBezTo>
                      <a:pt x="15927" y="7951"/>
                      <a:pt x="15927" y="7805"/>
                      <a:pt x="15902" y="7756"/>
                    </a:cubicBezTo>
                    <a:cubicBezTo>
                      <a:pt x="15902" y="7634"/>
                      <a:pt x="15951" y="7756"/>
                      <a:pt x="15927" y="7610"/>
                    </a:cubicBezTo>
                    <a:cubicBezTo>
                      <a:pt x="15878" y="7488"/>
                      <a:pt x="15854" y="7366"/>
                      <a:pt x="15854" y="7219"/>
                    </a:cubicBezTo>
                    <a:cubicBezTo>
                      <a:pt x="15829" y="6927"/>
                      <a:pt x="15707" y="6780"/>
                      <a:pt x="15659" y="6488"/>
                    </a:cubicBezTo>
                    <a:lnTo>
                      <a:pt x="15659" y="6488"/>
                    </a:lnTo>
                    <a:lnTo>
                      <a:pt x="15683" y="6512"/>
                    </a:lnTo>
                    <a:cubicBezTo>
                      <a:pt x="15683" y="6414"/>
                      <a:pt x="15610" y="6195"/>
                      <a:pt x="15561" y="6049"/>
                    </a:cubicBezTo>
                    <a:cubicBezTo>
                      <a:pt x="15561" y="6077"/>
                      <a:pt x="15561" y="6105"/>
                      <a:pt x="15556" y="6105"/>
                    </a:cubicBezTo>
                    <a:cubicBezTo>
                      <a:pt x="15553" y="6105"/>
                      <a:pt x="15547" y="6090"/>
                      <a:pt x="15537" y="6049"/>
                    </a:cubicBezTo>
                    <a:cubicBezTo>
                      <a:pt x="15512" y="5951"/>
                      <a:pt x="15488" y="5854"/>
                      <a:pt x="15463" y="5780"/>
                    </a:cubicBezTo>
                    <a:cubicBezTo>
                      <a:pt x="15439" y="5707"/>
                      <a:pt x="15415" y="5634"/>
                      <a:pt x="15390" y="5536"/>
                    </a:cubicBezTo>
                    <a:lnTo>
                      <a:pt x="15317" y="5415"/>
                    </a:lnTo>
                    <a:cubicBezTo>
                      <a:pt x="15024" y="4732"/>
                      <a:pt x="14683" y="4097"/>
                      <a:pt x="14244" y="3512"/>
                    </a:cubicBezTo>
                    <a:cubicBezTo>
                      <a:pt x="13805" y="2927"/>
                      <a:pt x="13317" y="2390"/>
                      <a:pt x="12756" y="1927"/>
                    </a:cubicBezTo>
                    <a:lnTo>
                      <a:pt x="12781" y="1927"/>
                    </a:lnTo>
                    <a:cubicBezTo>
                      <a:pt x="12195" y="1415"/>
                      <a:pt x="11537" y="1024"/>
                      <a:pt x="10829" y="707"/>
                    </a:cubicBezTo>
                    <a:cubicBezTo>
                      <a:pt x="10122" y="366"/>
                      <a:pt x="9366" y="171"/>
                      <a:pt x="8610" y="98"/>
                    </a:cubicBezTo>
                    <a:cubicBezTo>
                      <a:pt x="8415" y="24"/>
                      <a:pt x="8195" y="0"/>
                      <a:pt x="80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0" name="Google Shape;1340;p261"/>
            <p:cNvSpPr/>
            <p:nvPr/>
          </p:nvSpPr>
          <p:spPr>
            <a:xfrm>
              <a:off x="400925" y="3037350"/>
              <a:ext cx="2450" cy="3700"/>
            </a:xfrm>
            <a:custGeom>
              <a:avLst/>
              <a:gdLst/>
              <a:ahLst/>
              <a:cxnLst/>
              <a:rect l="l" t="t" r="r" b="b"/>
              <a:pathLst>
                <a:path w="98" h="148" extrusionOk="0">
                  <a:moveTo>
                    <a:pt x="98" y="1"/>
                  </a:moveTo>
                  <a:lnTo>
                    <a:pt x="98" y="1"/>
                  </a:lnTo>
                  <a:cubicBezTo>
                    <a:pt x="49" y="25"/>
                    <a:pt x="0" y="74"/>
                    <a:pt x="0" y="147"/>
                  </a:cubicBezTo>
                  <a:cubicBezTo>
                    <a:pt x="49" y="98"/>
                    <a:pt x="73" y="50"/>
                    <a:pt x="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261"/>
            <p:cNvSpPr/>
            <p:nvPr/>
          </p:nvSpPr>
          <p:spPr>
            <a:xfrm>
              <a:off x="403350" y="3037350"/>
              <a:ext cx="25" cy="25"/>
            </a:xfrm>
            <a:custGeom>
              <a:avLst/>
              <a:gdLst/>
              <a:ahLst/>
              <a:cxnLst/>
              <a:rect l="l" t="t" r="r" b="b"/>
              <a:pathLst>
                <a:path w="1" h="1" extrusionOk="0">
                  <a:moveTo>
                    <a:pt x="1" y="1"/>
                  </a:moveTo>
                  <a:lnTo>
                    <a:pt x="1" y="1"/>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2" name="Google Shape;1342;p261"/>
          <p:cNvSpPr/>
          <p:nvPr/>
        </p:nvSpPr>
        <p:spPr>
          <a:xfrm>
            <a:off x="-913186" y="1955614"/>
            <a:ext cx="1776905" cy="1142825"/>
          </a:xfrm>
          <a:custGeom>
            <a:avLst/>
            <a:gdLst/>
            <a:ahLst/>
            <a:cxnLst/>
            <a:rect l="l" t="t" r="r" b="b"/>
            <a:pathLst>
              <a:path w="16559" h="10650" extrusionOk="0">
                <a:moveTo>
                  <a:pt x="12940" y="0"/>
                </a:moveTo>
                <a:cubicBezTo>
                  <a:pt x="8651" y="0"/>
                  <a:pt x="1" y="2276"/>
                  <a:pt x="3657" y="8447"/>
                </a:cubicBezTo>
                <a:cubicBezTo>
                  <a:pt x="3657" y="8447"/>
                  <a:pt x="7028" y="10650"/>
                  <a:pt x="10057" y="10650"/>
                </a:cubicBezTo>
                <a:cubicBezTo>
                  <a:pt x="11292" y="10650"/>
                  <a:pt x="12470" y="10283"/>
                  <a:pt x="13339" y="9252"/>
                </a:cubicBezTo>
                <a:cubicBezTo>
                  <a:pt x="16339" y="5691"/>
                  <a:pt x="16559" y="1594"/>
                  <a:pt x="15047" y="374"/>
                </a:cubicBezTo>
                <a:cubicBezTo>
                  <a:pt x="14753" y="133"/>
                  <a:pt x="13973" y="0"/>
                  <a:pt x="129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3" name="Google Shape;1343;p261"/>
          <p:cNvGrpSpPr/>
          <p:nvPr/>
        </p:nvGrpSpPr>
        <p:grpSpPr>
          <a:xfrm>
            <a:off x="-268978" y="2767198"/>
            <a:ext cx="764201" cy="961224"/>
            <a:chOff x="632000" y="3011150"/>
            <a:chExt cx="212225" cy="266925"/>
          </a:xfrm>
        </p:grpSpPr>
        <p:sp>
          <p:nvSpPr>
            <p:cNvPr id="1344" name="Google Shape;1344;p261"/>
            <p:cNvSpPr/>
            <p:nvPr/>
          </p:nvSpPr>
          <p:spPr>
            <a:xfrm>
              <a:off x="767375" y="3031875"/>
              <a:ext cx="25" cy="3675"/>
            </a:xfrm>
            <a:custGeom>
              <a:avLst/>
              <a:gdLst/>
              <a:ahLst/>
              <a:cxnLst/>
              <a:rect l="l" t="t" r="r" b="b"/>
              <a:pathLst>
                <a:path w="1" h="147" extrusionOk="0">
                  <a:moveTo>
                    <a:pt x="0" y="147"/>
                  </a:moveTo>
                  <a:lnTo>
                    <a:pt x="0" y="0"/>
                  </a:lnTo>
                  <a:cubicBezTo>
                    <a:pt x="0" y="49"/>
                    <a:pt x="0" y="98"/>
                    <a:pt x="0" y="14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261"/>
            <p:cNvSpPr/>
            <p:nvPr/>
          </p:nvSpPr>
          <p:spPr>
            <a:xfrm>
              <a:off x="701525" y="3033700"/>
              <a:ext cx="25" cy="3075"/>
            </a:xfrm>
            <a:custGeom>
              <a:avLst/>
              <a:gdLst/>
              <a:ahLst/>
              <a:cxnLst/>
              <a:rect l="l" t="t" r="r" b="b"/>
              <a:pathLst>
                <a:path w="1" h="123" extrusionOk="0">
                  <a:moveTo>
                    <a:pt x="0" y="123"/>
                  </a:moveTo>
                  <a:lnTo>
                    <a:pt x="0" y="1"/>
                  </a:lnTo>
                  <a:cubicBezTo>
                    <a:pt x="0" y="49"/>
                    <a:pt x="0" y="74"/>
                    <a:pt x="0" y="1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261"/>
            <p:cNvSpPr/>
            <p:nvPr/>
          </p:nvSpPr>
          <p:spPr>
            <a:xfrm>
              <a:off x="632000" y="3030050"/>
              <a:ext cx="25" cy="1850"/>
            </a:xfrm>
            <a:custGeom>
              <a:avLst/>
              <a:gdLst/>
              <a:ahLst/>
              <a:cxnLst/>
              <a:rect l="l" t="t" r="r" b="b"/>
              <a:pathLst>
                <a:path w="1" h="74" extrusionOk="0">
                  <a:moveTo>
                    <a:pt x="1" y="73"/>
                  </a:moveTo>
                  <a:lnTo>
                    <a:pt x="1" y="0"/>
                  </a:lnTo>
                  <a:cubicBezTo>
                    <a:pt x="1" y="25"/>
                    <a:pt x="1" y="49"/>
                    <a:pt x="1" y="7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261"/>
            <p:cNvSpPr/>
            <p:nvPr/>
          </p:nvSpPr>
          <p:spPr>
            <a:xfrm>
              <a:off x="649075" y="3150175"/>
              <a:ext cx="650" cy="1850"/>
            </a:xfrm>
            <a:custGeom>
              <a:avLst/>
              <a:gdLst/>
              <a:ahLst/>
              <a:cxnLst/>
              <a:rect l="l" t="t" r="r" b="b"/>
              <a:pathLst>
                <a:path w="26" h="74" extrusionOk="0">
                  <a:moveTo>
                    <a:pt x="25" y="0"/>
                  </a:moveTo>
                  <a:cubicBezTo>
                    <a:pt x="1" y="0"/>
                    <a:pt x="1" y="49"/>
                    <a:pt x="1" y="73"/>
                  </a:cubicBezTo>
                  <a:cubicBezTo>
                    <a:pt x="1" y="49"/>
                    <a:pt x="25" y="24"/>
                    <a:pt x="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261"/>
            <p:cNvSpPr/>
            <p:nvPr/>
          </p:nvSpPr>
          <p:spPr>
            <a:xfrm>
              <a:off x="649075" y="3152000"/>
              <a:ext cx="25" cy="25"/>
            </a:xfrm>
            <a:custGeom>
              <a:avLst/>
              <a:gdLst/>
              <a:ahLst/>
              <a:cxnLst/>
              <a:rect l="l" t="t" r="r" b="b"/>
              <a:pathLst>
                <a:path w="1" h="1" extrusionOk="0">
                  <a:moveTo>
                    <a:pt x="1" y="0"/>
                  </a:moveTo>
                  <a:lnTo>
                    <a:pt x="1" y="0"/>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261"/>
            <p:cNvSpPr/>
            <p:nvPr/>
          </p:nvSpPr>
          <p:spPr>
            <a:xfrm>
              <a:off x="646025" y="3144675"/>
              <a:ext cx="48800" cy="52925"/>
            </a:xfrm>
            <a:custGeom>
              <a:avLst/>
              <a:gdLst/>
              <a:ahLst/>
              <a:cxnLst/>
              <a:rect l="l" t="t" r="r" b="b"/>
              <a:pathLst>
                <a:path w="1952" h="2117" extrusionOk="0">
                  <a:moveTo>
                    <a:pt x="1049" y="0"/>
                  </a:moveTo>
                  <a:lnTo>
                    <a:pt x="635" y="98"/>
                  </a:lnTo>
                  <a:cubicBezTo>
                    <a:pt x="586" y="147"/>
                    <a:pt x="562" y="220"/>
                    <a:pt x="537" y="293"/>
                  </a:cubicBezTo>
                  <a:cubicBezTo>
                    <a:pt x="537" y="293"/>
                    <a:pt x="537" y="293"/>
                    <a:pt x="537" y="318"/>
                  </a:cubicBezTo>
                  <a:cubicBezTo>
                    <a:pt x="447" y="287"/>
                    <a:pt x="347" y="267"/>
                    <a:pt x="267" y="267"/>
                  </a:cubicBezTo>
                  <a:cubicBezTo>
                    <a:pt x="217" y="267"/>
                    <a:pt x="175" y="275"/>
                    <a:pt x="147" y="293"/>
                  </a:cubicBezTo>
                  <a:lnTo>
                    <a:pt x="147" y="318"/>
                  </a:lnTo>
                  <a:cubicBezTo>
                    <a:pt x="123" y="342"/>
                    <a:pt x="147" y="366"/>
                    <a:pt x="123" y="366"/>
                  </a:cubicBezTo>
                  <a:cubicBezTo>
                    <a:pt x="123" y="391"/>
                    <a:pt x="123" y="391"/>
                    <a:pt x="123" y="415"/>
                  </a:cubicBezTo>
                  <a:cubicBezTo>
                    <a:pt x="123" y="440"/>
                    <a:pt x="110" y="440"/>
                    <a:pt x="98" y="440"/>
                  </a:cubicBezTo>
                  <a:cubicBezTo>
                    <a:pt x="86" y="440"/>
                    <a:pt x="74" y="440"/>
                    <a:pt x="74" y="464"/>
                  </a:cubicBezTo>
                  <a:cubicBezTo>
                    <a:pt x="25" y="683"/>
                    <a:pt x="1" y="927"/>
                    <a:pt x="1" y="1147"/>
                  </a:cubicBezTo>
                  <a:cubicBezTo>
                    <a:pt x="25" y="1220"/>
                    <a:pt x="25" y="1293"/>
                    <a:pt x="50" y="1366"/>
                  </a:cubicBezTo>
                  <a:cubicBezTo>
                    <a:pt x="50" y="1391"/>
                    <a:pt x="50" y="1391"/>
                    <a:pt x="50" y="1415"/>
                  </a:cubicBezTo>
                  <a:cubicBezTo>
                    <a:pt x="50" y="1415"/>
                    <a:pt x="98" y="1513"/>
                    <a:pt x="147" y="1635"/>
                  </a:cubicBezTo>
                  <a:cubicBezTo>
                    <a:pt x="196" y="1708"/>
                    <a:pt x="245" y="1781"/>
                    <a:pt x="293" y="1854"/>
                  </a:cubicBezTo>
                  <a:lnTo>
                    <a:pt x="318" y="1854"/>
                  </a:lnTo>
                  <a:cubicBezTo>
                    <a:pt x="415" y="1927"/>
                    <a:pt x="318" y="1903"/>
                    <a:pt x="415" y="1976"/>
                  </a:cubicBezTo>
                  <a:cubicBezTo>
                    <a:pt x="440" y="1976"/>
                    <a:pt x="489" y="2000"/>
                    <a:pt x="513" y="2025"/>
                  </a:cubicBezTo>
                  <a:cubicBezTo>
                    <a:pt x="537" y="2049"/>
                    <a:pt x="562" y="2049"/>
                    <a:pt x="610" y="2074"/>
                  </a:cubicBezTo>
                  <a:cubicBezTo>
                    <a:pt x="610" y="2074"/>
                    <a:pt x="659" y="2098"/>
                    <a:pt x="635" y="2098"/>
                  </a:cubicBezTo>
                  <a:cubicBezTo>
                    <a:pt x="635" y="2106"/>
                    <a:pt x="640" y="2109"/>
                    <a:pt x="649" y="2109"/>
                  </a:cubicBezTo>
                  <a:cubicBezTo>
                    <a:pt x="667" y="2109"/>
                    <a:pt x="700" y="2098"/>
                    <a:pt x="732" y="2098"/>
                  </a:cubicBezTo>
                  <a:cubicBezTo>
                    <a:pt x="757" y="2098"/>
                    <a:pt x="732" y="2098"/>
                    <a:pt x="732" y="2074"/>
                  </a:cubicBezTo>
                  <a:lnTo>
                    <a:pt x="806" y="2074"/>
                  </a:lnTo>
                  <a:cubicBezTo>
                    <a:pt x="822" y="2074"/>
                    <a:pt x="827" y="2096"/>
                    <a:pt x="822" y="2103"/>
                  </a:cubicBezTo>
                  <a:lnTo>
                    <a:pt x="822" y="2103"/>
                  </a:lnTo>
                  <a:cubicBezTo>
                    <a:pt x="816" y="2101"/>
                    <a:pt x="811" y="2100"/>
                    <a:pt x="806" y="2098"/>
                  </a:cubicBezTo>
                  <a:lnTo>
                    <a:pt x="806" y="2098"/>
                  </a:lnTo>
                  <a:cubicBezTo>
                    <a:pt x="810" y="2103"/>
                    <a:pt x="814" y="2105"/>
                    <a:pt x="817" y="2105"/>
                  </a:cubicBezTo>
                  <a:cubicBezTo>
                    <a:pt x="819" y="2105"/>
                    <a:pt x="821" y="2104"/>
                    <a:pt x="822" y="2103"/>
                  </a:cubicBezTo>
                  <a:lnTo>
                    <a:pt x="822" y="2103"/>
                  </a:lnTo>
                  <a:cubicBezTo>
                    <a:pt x="854" y="2112"/>
                    <a:pt x="891" y="2116"/>
                    <a:pt x="928" y="2116"/>
                  </a:cubicBezTo>
                  <a:cubicBezTo>
                    <a:pt x="970" y="2116"/>
                    <a:pt x="1013" y="2110"/>
                    <a:pt x="1049" y="2098"/>
                  </a:cubicBezTo>
                  <a:cubicBezTo>
                    <a:pt x="1171" y="2074"/>
                    <a:pt x="1269" y="2049"/>
                    <a:pt x="1367" y="2000"/>
                  </a:cubicBezTo>
                  <a:cubicBezTo>
                    <a:pt x="1537" y="1903"/>
                    <a:pt x="1684" y="1781"/>
                    <a:pt x="1781" y="1610"/>
                  </a:cubicBezTo>
                  <a:cubicBezTo>
                    <a:pt x="1757" y="1610"/>
                    <a:pt x="1732" y="1683"/>
                    <a:pt x="1708" y="1683"/>
                  </a:cubicBezTo>
                  <a:cubicBezTo>
                    <a:pt x="1708" y="1635"/>
                    <a:pt x="1757" y="1635"/>
                    <a:pt x="1757" y="1586"/>
                  </a:cubicBezTo>
                  <a:cubicBezTo>
                    <a:pt x="1757" y="1561"/>
                    <a:pt x="1806" y="1513"/>
                    <a:pt x="1854" y="1513"/>
                  </a:cubicBezTo>
                  <a:lnTo>
                    <a:pt x="1854" y="1488"/>
                  </a:lnTo>
                  <a:lnTo>
                    <a:pt x="1879" y="1464"/>
                  </a:lnTo>
                  <a:cubicBezTo>
                    <a:pt x="1903" y="1366"/>
                    <a:pt x="1903" y="1342"/>
                    <a:pt x="1928" y="1342"/>
                  </a:cubicBezTo>
                  <a:cubicBezTo>
                    <a:pt x="1928" y="1293"/>
                    <a:pt x="1952" y="1269"/>
                    <a:pt x="1952" y="1220"/>
                  </a:cubicBezTo>
                  <a:cubicBezTo>
                    <a:pt x="1952" y="1147"/>
                    <a:pt x="1952" y="1074"/>
                    <a:pt x="1952" y="1000"/>
                  </a:cubicBezTo>
                  <a:cubicBezTo>
                    <a:pt x="1952" y="1000"/>
                    <a:pt x="1952" y="1011"/>
                    <a:pt x="1945" y="1011"/>
                  </a:cubicBezTo>
                  <a:cubicBezTo>
                    <a:pt x="1941" y="1011"/>
                    <a:pt x="1936" y="1009"/>
                    <a:pt x="1928" y="1000"/>
                  </a:cubicBezTo>
                  <a:cubicBezTo>
                    <a:pt x="1903" y="976"/>
                    <a:pt x="1903" y="927"/>
                    <a:pt x="1928" y="903"/>
                  </a:cubicBezTo>
                  <a:cubicBezTo>
                    <a:pt x="1949" y="903"/>
                    <a:pt x="1913" y="826"/>
                    <a:pt x="1888" y="826"/>
                  </a:cubicBezTo>
                  <a:cubicBezTo>
                    <a:pt x="1884" y="826"/>
                    <a:pt x="1881" y="827"/>
                    <a:pt x="1879" y="830"/>
                  </a:cubicBezTo>
                  <a:cubicBezTo>
                    <a:pt x="1879" y="830"/>
                    <a:pt x="1879" y="767"/>
                    <a:pt x="1891" y="767"/>
                  </a:cubicBezTo>
                  <a:cubicBezTo>
                    <a:pt x="1894" y="767"/>
                    <a:pt x="1898" y="771"/>
                    <a:pt x="1903" y="781"/>
                  </a:cubicBezTo>
                  <a:cubicBezTo>
                    <a:pt x="1903" y="757"/>
                    <a:pt x="1879" y="732"/>
                    <a:pt x="1879" y="732"/>
                  </a:cubicBezTo>
                  <a:lnTo>
                    <a:pt x="1879" y="781"/>
                  </a:lnTo>
                  <a:cubicBezTo>
                    <a:pt x="1830" y="683"/>
                    <a:pt x="1830" y="635"/>
                    <a:pt x="1806" y="610"/>
                  </a:cubicBezTo>
                  <a:lnTo>
                    <a:pt x="1806" y="635"/>
                  </a:lnTo>
                  <a:cubicBezTo>
                    <a:pt x="1781" y="586"/>
                    <a:pt x="1757" y="561"/>
                    <a:pt x="1757" y="537"/>
                  </a:cubicBezTo>
                  <a:lnTo>
                    <a:pt x="1757" y="537"/>
                  </a:lnTo>
                  <a:lnTo>
                    <a:pt x="1806" y="561"/>
                  </a:lnTo>
                  <a:cubicBezTo>
                    <a:pt x="1757" y="513"/>
                    <a:pt x="1732" y="464"/>
                    <a:pt x="1684" y="415"/>
                  </a:cubicBezTo>
                  <a:lnTo>
                    <a:pt x="1684" y="440"/>
                  </a:lnTo>
                  <a:cubicBezTo>
                    <a:pt x="1635" y="415"/>
                    <a:pt x="1562" y="318"/>
                    <a:pt x="1464" y="269"/>
                  </a:cubicBezTo>
                  <a:cubicBezTo>
                    <a:pt x="1391" y="196"/>
                    <a:pt x="1318" y="171"/>
                    <a:pt x="1245" y="147"/>
                  </a:cubicBezTo>
                  <a:lnTo>
                    <a:pt x="1245" y="171"/>
                  </a:lnTo>
                  <a:lnTo>
                    <a:pt x="1196" y="147"/>
                  </a:lnTo>
                  <a:cubicBezTo>
                    <a:pt x="1196" y="147"/>
                    <a:pt x="1245" y="122"/>
                    <a:pt x="1245" y="122"/>
                  </a:cubicBezTo>
                  <a:cubicBezTo>
                    <a:pt x="1245" y="122"/>
                    <a:pt x="1147" y="49"/>
                    <a:pt x="10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261"/>
            <p:cNvSpPr/>
            <p:nvPr/>
          </p:nvSpPr>
          <p:spPr>
            <a:xfrm>
              <a:off x="798475" y="3083700"/>
              <a:ext cx="45750" cy="48200"/>
            </a:xfrm>
            <a:custGeom>
              <a:avLst/>
              <a:gdLst/>
              <a:ahLst/>
              <a:cxnLst/>
              <a:rect l="l" t="t" r="r" b="b"/>
              <a:pathLst>
                <a:path w="1830" h="1928" extrusionOk="0">
                  <a:moveTo>
                    <a:pt x="927" y="1"/>
                  </a:moveTo>
                  <a:lnTo>
                    <a:pt x="512" y="25"/>
                  </a:lnTo>
                  <a:lnTo>
                    <a:pt x="439" y="98"/>
                  </a:lnTo>
                  <a:lnTo>
                    <a:pt x="390" y="98"/>
                  </a:lnTo>
                  <a:cubicBezTo>
                    <a:pt x="366" y="98"/>
                    <a:pt x="342" y="122"/>
                    <a:pt x="317" y="122"/>
                  </a:cubicBezTo>
                  <a:lnTo>
                    <a:pt x="244" y="171"/>
                  </a:lnTo>
                  <a:cubicBezTo>
                    <a:pt x="206" y="190"/>
                    <a:pt x="182" y="210"/>
                    <a:pt x="162" y="229"/>
                  </a:cubicBezTo>
                  <a:lnTo>
                    <a:pt x="162" y="229"/>
                  </a:lnTo>
                  <a:cubicBezTo>
                    <a:pt x="165" y="226"/>
                    <a:pt x="168" y="223"/>
                    <a:pt x="171" y="220"/>
                  </a:cubicBezTo>
                  <a:lnTo>
                    <a:pt x="171" y="220"/>
                  </a:lnTo>
                  <a:lnTo>
                    <a:pt x="146" y="244"/>
                  </a:lnTo>
                  <a:cubicBezTo>
                    <a:pt x="152" y="239"/>
                    <a:pt x="157" y="234"/>
                    <a:pt x="162" y="229"/>
                  </a:cubicBezTo>
                  <a:lnTo>
                    <a:pt x="162" y="229"/>
                  </a:lnTo>
                  <a:cubicBezTo>
                    <a:pt x="96" y="299"/>
                    <a:pt x="72" y="369"/>
                    <a:pt x="49" y="440"/>
                  </a:cubicBezTo>
                  <a:cubicBezTo>
                    <a:pt x="49" y="464"/>
                    <a:pt x="25" y="488"/>
                    <a:pt x="0" y="513"/>
                  </a:cubicBezTo>
                  <a:lnTo>
                    <a:pt x="0" y="561"/>
                  </a:lnTo>
                  <a:lnTo>
                    <a:pt x="0" y="610"/>
                  </a:lnTo>
                  <a:cubicBezTo>
                    <a:pt x="0" y="610"/>
                    <a:pt x="49" y="635"/>
                    <a:pt x="49" y="683"/>
                  </a:cubicBezTo>
                  <a:cubicBezTo>
                    <a:pt x="73" y="708"/>
                    <a:pt x="73" y="732"/>
                    <a:pt x="98" y="757"/>
                  </a:cubicBezTo>
                  <a:cubicBezTo>
                    <a:pt x="73" y="903"/>
                    <a:pt x="98" y="1049"/>
                    <a:pt x="146" y="1196"/>
                  </a:cubicBezTo>
                  <a:cubicBezTo>
                    <a:pt x="171" y="1342"/>
                    <a:pt x="244" y="1464"/>
                    <a:pt x="317" y="1561"/>
                  </a:cubicBezTo>
                  <a:cubicBezTo>
                    <a:pt x="415" y="1708"/>
                    <a:pt x="561" y="1830"/>
                    <a:pt x="707" y="1927"/>
                  </a:cubicBezTo>
                  <a:lnTo>
                    <a:pt x="1146" y="1927"/>
                  </a:lnTo>
                  <a:cubicBezTo>
                    <a:pt x="1244" y="1854"/>
                    <a:pt x="1317" y="1781"/>
                    <a:pt x="1390" y="1732"/>
                  </a:cubicBezTo>
                  <a:cubicBezTo>
                    <a:pt x="1464" y="1708"/>
                    <a:pt x="1512" y="1659"/>
                    <a:pt x="1561" y="1586"/>
                  </a:cubicBezTo>
                  <a:lnTo>
                    <a:pt x="1561" y="1586"/>
                  </a:lnTo>
                  <a:cubicBezTo>
                    <a:pt x="1553" y="1594"/>
                    <a:pt x="1548" y="1597"/>
                    <a:pt x="1545" y="1597"/>
                  </a:cubicBezTo>
                  <a:cubicBezTo>
                    <a:pt x="1539" y="1597"/>
                    <a:pt x="1545" y="1586"/>
                    <a:pt x="1561" y="1586"/>
                  </a:cubicBezTo>
                  <a:cubicBezTo>
                    <a:pt x="1585" y="1561"/>
                    <a:pt x="1634" y="1513"/>
                    <a:pt x="1634" y="1513"/>
                  </a:cubicBezTo>
                  <a:cubicBezTo>
                    <a:pt x="1634" y="1513"/>
                    <a:pt x="1634" y="1513"/>
                    <a:pt x="1683" y="1415"/>
                  </a:cubicBezTo>
                  <a:cubicBezTo>
                    <a:pt x="1707" y="1391"/>
                    <a:pt x="1707" y="1342"/>
                    <a:pt x="1732" y="1318"/>
                  </a:cubicBezTo>
                  <a:cubicBezTo>
                    <a:pt x="1756" y="1269"/>
                    <a:pt x="1781" y="1196"/>
                    <a:pt x="1805" y="1147"/>
                  </a:cubicBezTo>
                  <a:cubicBezTo>
                    <a:pt x="1829" y="1001"/>
                    <a:pt x="1829" y="854"/>
                    <a:pt x="1781" y="708"/>
                  </a:cubicBezTo>
                  <a:cubicBezTo>
                    <a:pt x="1707" y="586"/>
                    <a:pt x="1634" y="464"/>
                    <a:pt x="1512" y="366"/>
                  </a:cubicBezTo>
                  <a:cubicBezTo>
                    <a:pt x="1464" y="342"/>
                    <a:pt x="1415" y="318"/>
                    <a:pt x="1390" y="269"/>
                  </a:cubicBezTo>
                  <a:lnTo>
                    <a:pt x="1317" y="220"/>
                  </a:lnTo>
                  <a:lnTo>
                    <a:pt x="1244" y="220"/>
                  </a:lnTo>
                  <a:cubicBezTo>
                    <a:pt x="1220" y="171"/>
                    <a:pt x="1195" y="147"/>
                    <a:pt x="1171" y="122"/>
                  </a:cubicBezTo>
                  <a:lnTo>
                    <a:pt x="1122" y="98"/>
                  </a:lnTo>
                  <a:cubicBezTo>
                    <a:pt x="1049" y="49"/>
                    <a:pt x="1000" y="25"/>
                    <a:pt x="9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261"/>
            <p:cNvSpPr/>
            <p:nvPr/>
          </p:nvSpPr>
          <p:spPr>
            <a:xfrm>
              <a:off x="802125" y="3090400"/>
              <a:ext cx="25" cy="25"/>
            </a:xfrm>
            <a:custGeom>
              <a:avLst/>
              <a:gdLst/>
              <a:ahLst/>
              <a:cxnLst/>
              <a:rect l="l" t="t" r="r" b="b"/>
              <a:pathLst>
                <a:path w="1" h="1" extrusionOk="0">
                  <a:moveTo>
                    <a:pt x="0" y="1"/>
                  </a:moveTo>
                  <a:lnTo>
                    <a:pt x="0" y="1"/>
                  </a:lnTo>
                  <a:cubicBezTo>
                    <a:pt x="0" y="1"/>
                    <a:pt x="0" y="1"/>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261"/>
            <p:cNvSpPr/>
            <p:nvPr/>
          </p:nvSpPr>
          <p:spPr>
            <a:xfrm>
              <a:off x="713700" y="3105650"/>
              <a:ext cx="50025" cy="51850"/>
            </a:xfrm>
            <a:custGeom>
              <a:avLst/>
              <a:gdLst/>
              <a:ahLst/>
              <a:cxnLst/>
              <a:rect l="l" t="t" r="r" b="b"/>
              <a:pathLst>
                <a:path w="2001" h="2074" extrusionOk="0">
                  <a:moveTo>
                    <a:pt x="1001" y="1"/>
                  </a:moveTo>
                  <a:cubicBezTo>
                    <a:pt x="928" y="25"/>
                    <a:pt x="879" y="25"/>
                    <a:pt x="830" y="49"/>
                  </a:cubicBezTo>
                  <a:lnTo>
                    <a:pt x="684" y="123"/>
                  </a:lnTo>
                  <a:lnTo>
                    <a:pt x="660" y="123"/>
                  </a:lnTo>
                  <a:cubicBezTo>
                    <a:pt x="538" y="123"/>
                    <a:pt x="416" y="147"/>
                    <a:pt x="318" y="220"/>
                  </a:cubicBezTo>
                  <a:cubicBezTo>
                    <a:pt x="220" y="269"/>
                    <a:pt x="147" y="366"/>
                    <a:pt x="99" y="464"/>
                  </a:cubicBezTo>
                  <a:cubicBezTo>
                    <a:pt x="50" y="537"/>
                    <a:pt x="50" y="610"/>
                    <a:pt x="25" y="683"/>
                  </a:cubicBezTo>
                  <a:lnTo>
                    <a:pt x="25" y="659"/>
                  </a:lnTo>
                  <a:cubicBezTo>
                    <a:pt x="25" y="805"/>
                    <a:pt x="1" y="781"/>
                    <a:pt x="25" y="903"/>
                  </a:cubicBezTo>
                  <a:cubicBezTo>
                    <a:pt x="50" y="903"/>
                    <a:pt x="99" y="1025"/>
                    <a:pt x="123" y="1049"/>
                  </a:cubicBezTo>
                  <a:lnTo>
                    <a:pt x="196" y="1196"/>
                  </a:lnTo>
                  <a:cubicBezTo>
                    <a:pt x="220" y="1244"/>
                    <a:pt x="245" y="1293"/>
                    <a:pt x="245" y="1318"/>
                  </a:cubicBezTo>
                  <a:cubicBezTo>
                    <a:pt x="294" y="1391"/>
                    <a:pt x="367" y="1488"/>
                    <a:pt x="391" y="1537"/>
                  </a:cubicBezTo>
                  <a:cubicBezTo>
                    <a:pt x="440" y="1659"/>
                    <a:pt x="513" y="1781"/>
                    <a:pt x="586" y="1879"/>
                  </a:cubicBezTo>
                  <a:lnTo>
                    <a:pt x="586" y="2001"/>
                  </a:lnTo>
                  <a:cubicBezTo>
                    <a:pt x="660" y="1976"/>
                    <a:pt x="708" y="1927"/>
                    <a:pt x="757" y="1903"/>
                  </a:cubicBezTo>
                  <a:cubicBezTo>
                    <a:pt x="903" y="2025"/>
                    <a:pt x="1099" y="2074"/>
                    <a:pt x="1294" y="2074"/>
                  </a:cubicBezTo>
                  <a:cubicBezTo>
                    <a:pt x="1440" y="2049"/>
                    <a:pt x="1611" y="1976"/>
                    <a:pt x="1708" y="1854"/>
                  </a:cubicBezTo>
                  <a:lnTo>
                    <a:pt x="1830" y="1757"/>
                  </a:lnTo>
                  <a:lnTo>
                    <a:pt x="1928" y="1635"/>
                  </a:lnTo>
                  <a:lnTo>
                    <a:pt x="1928" y="1635"/>
                  </a:lnTo>
                  <a:cubicBezTo>
                    <a:pt x="1909" y="1653"/>
                    <a:pt x="1898" y="1661"/>
                    <a:pt x="1893" y="1661"/>
                  </a:cubicBezTo>
                  <a:cubicBezTo>
                    <a:pt x="1886" y="1661"/>
                    <a:pt x="1898" y="1640"/>
                    <a:pt x="1928" y="1610"/>
                  </a:cubicBezTo>
                  <a:cubicBezTo>
                    <a:pt x="1977" y="1513"/>
                    <a:pt x="1977" y="1488"/>
                    <a:pt x="1977" y="1488"/>
                  </a:cubicBezTo>
                  <a:lnTo>
                    <a:pt x="1977" y="1488"/>
                  </a:lnTo>
                  <a:cubicBezTo>
                    <a:pt x="1977" y="1488"/>
                    <a:pt x="1975" y="1490"/>
                    <a:pt x="1973" y="1490"/>
                  </a:cubicBezTo>
                  <a:cubicBezTo>
                    <a:pt x="1967" y="1490"/>
                    <a:pt x="1958" y="1476"/>
                    <a:pt x="1977" y="1366"/>
                  </a:cubicBezTo>
                  <a:cubicBezTo>
                    <a:pt x="2001" y="1244"/>
                    <a:pt x="2001" y="1122"/>
                    <a:pt x="1977" y="1001"/>
                  </a:cubicBezTo>
                  <a:cubicBezTo>
                    <a:pt x="1928" y="854"/>
                    <a:pt x="1855" y="732"/>
                    <a:pt x="1757" y="610"/>
                  </a:cubicBezTo>
                  <a:cubicBezTo>
                    <a:pt x="1757" y="562"/>
                    <a:pt x="1733" y="513"/>
                    <a:pt x="1708" y="464"/>
                  </a:cubicBezTo>
                  <a:lnTo>
                    <a:pt x="1659" y="391"/>
                  </a:lnTo>
                  <a:cubicBezTo>
                    <a:pt x="1659" y="391"/>
                    <a:pt x="1659" y="366"/>
                    <a:pt x="1635" y="342"/>
                  </a:cubicBezTo>
                  <a:cubicBezTo>
                    <a:pt x="1635" y="318"/>
                    <a:pt x="1611" y="293"/>
                    <a:pt x="1586" y="269"/>
                  </a:cubicBezTo>
                  <a:cubicBezTo>
                    <a:pt x="1586" y="244"/>
                    <a:pt x="1562" y="220"/>
                    <a:pt x="1562" y="220"/>
                  </a:cubicBezTo>
                  <a:cubicBezTo>
                    <a:pt x="1538" y="196"/>
                    <a:pt x="1513" y="171"/>
                    <a:pt x="1513" y="171"/>
                  </a:cubicBezTo>
                  <a:cubicBezTo>
                    <a:pt x="1464" y="123"/>
                    <a:pt x="1416" y="98"/>
                    <a:pt x="1367" y="74"/>
                  </a:cubicBezTo>
                  <a:cubicBezTo>
                    <a:pt x="1318" y="49"/>
                    <a:pt x="1245" y="25"/>
                    <a:pt x="11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261"/>
            <p:cNvSpPr/>
            <p:nvPr/>
          </p:nvSpPr>
          <p:spPr>
            <a:xfrm>
              <a:off x="790550" y="3185225"/>
              <a:ext cx="48175" cy="56225"/>
            </a:xfrm>
            <a:custGeom>
              <a:avLst/>
              <a:gdLst/>
              <a:ahLst/>
              <a:cxnLst/>
              <a:rect l="l" t="t" r="r" b="b"/>
              <a:pathLst>
                <a:path w="1927" h="2249" extrusionOk="0">
                  <a:moveTo>
                    <a:pt x="829" y="988"/>
                  </a:moveTo>
                  <a:cubicBezTo>
                    <a:pt x="829" y="988"/>
                    <a:pt x="829" y="1013"/>
                    <a:pt x="854" y="1013"/>
                  </a:cubicBezTo>
                  <a:cubicBezTo>
                    <a:pt x="854" y="1037"/>
                    <a:pt x="854" y="1037"/>
                    <a:pt x="829" y="1037"/>
                  </a:cubicBezTo>
                  <a:cubicBezTo>
                    <a:pt x="805" y="1037"/>
                    <a:pt x="829" y="1013"/>
                    <a:pt x="829" y="988"/>
                  </a:cubicBezTo>
                  <a:close/>
                  <a:moveTo>
                    <a:pt x="735" y="0"/>
                  </a:moveTo>
                  <a:cubicBezTo>
                    <a:pt x="665" y="0"/>
                    <a:pt x="598" y="13"/>
                    <a:pt x="537" y="37"/>
                  </a:cubicBezTo>
                  <a:cubicBezTo>
                    <a:pt x="366" y="135"/>
                    <a:pt x="220" y="281"/>
                    <a:pt x="171" y="452"/>
                  </a:cubicBezTo>
                  <a:lnTo>
                    <a:pt x="171" y="427"/>
                  </a:lnTo>
                  <a:cubicBezTo>
                    <a:pt x="122" y="500"/>
                    <a:pt x="98" y="598"/>
                    <a:pt x="73" y="671"/>
                  </a:cubicBezTo>
                  <a:cubicBezTo>
                    <a:pt x="73" y="720"/>
                    <a:pt x="49" y="769"/>
                    <a:pt x="49" y="817"/>
                  </a:cubicBezTo>
                  <a:cubicBezTo>
                    <a:pt x="49" y="866"/>
                    <a:pt x="49" y="939"/>
                    <a:pt x="24" y="988"/>
                  </a:cubicBezTo>
                  <a:cubicBezTo>
                    <a:pt x="0" y="1159"/>
                    <a:pt x="24" y="1354"/>
                    <a:pt x="73" y="1525"/>
                  </a:cubicBezTo>
                  <a:lnTo>
                    <a:pt x="73" y="1500"/>
                  </a:lnTo>
                  <a:cubicBezTo>
                    <a:pt x="98" y="1574"/>
                    <a:pt x="122" y="1671"/>
                    <a:pt x="122" y="1744"/>
                  </a:cubicBezTo>
                  <a:cubicBezTo>
                    <a:pt x="124" y="1742"/>
                    <a:pt x="127" y="1741"/>
                    <a:pt x="130" y="1741"/>
                  </a:cubicBezTo>
                  <a:cubicBezTo>
                    <a:pt x="159" y="1741"/>
                    <a:pt x="222" y="1844"/>
                    <a:pt x="244" y="1866"/>
                  </a:cubicBezTo>
                  <a:cubicBezTo>
                    <a:pt x="293" y="1915"/>
                    <a:pt x="342" y="1964"/>
                    <a:pt x="390" y="1988"/>
                  </a:cubicBezTo>
                  <a:cubicBezTo>
                    <a:pt x="439" y="2037"/>
                    <a:pt x="488" y="2086"/>
                    <a:pt x="561" y="2110"/>
                  </a:cubicBezTo>
                  <a:cubicBezTo>
                    <a:pt x="634" y="2159"/>
                    <a:pt x="683" y="2183"/>
                    <a:pt x="756" y="2208"/>
                  </a:cubicBezTo>
                  <a:lnTo>
                    <a:pt x="854" y="2232"/>
                  </a:lnTo>
                  <a:lnTo>
                    <a:pt x="927" y="2232"/>
                  </a:lnTo>
                  <a:cubicBezTo>
                    <a:pt x="1008" y="2242"/>
                    <a:pt x="1089" y="2248"/>
                    <a:pt x="1169" y="2248"/>
                  </a:cubicBezTo>
                  <a:cubicBezTo>
                    <a:pt x="1284" y="2248"/>
                    <a:pt x="1398" y="2236"/>
                    <a:pt x="1512" y="2208"/>
                  </a:cubicBezTo>
                  <a:lnTo>
                    <a:pt x="1659" y="2208"/>
                  </a:lnTo>
                  <a:cubicBezTo>
                    <a:pt x="1659" y="2086"/>
                    <a:pt x="1659" y="1988"/>
                    <a:pt x="1634" y="1891"/>
                  </a:cubicBezTo>
                  <a:lnTo>
                    <a:pt x="1634" y="1842"/>
                  </a:lnTo>
                  <a:cubicBezTo>
                    <a:pt x="1707" y="1793"/>
                    <a:pt x="1756" y="1720"/>
                    <a:pt x="1805" y="1622"/>
                  </a:cubicBezTo>
                  <a:cubicBezTo>
                    <a:pt x="1854" y="1549"/>
                    <a:pt x="1902" y="1427"/>
                    <a:pt x="1927" y="1330"/>
                  </a:cubicBezTo>
                  <a:lnTo>
                    <a:pt x="1927" y="1330"/>
                  </a:lnTo>
                  <a:cubicBezTo>
                    <a:pt x="1917" y="1350"/>
                    <a:pt x="1911" y="1358"/>
                    <a:pt x="1907" y="1358"/>
                  </a:cubicBezTo>
                  <a:cubicBezTo>
                    <a:pt x="1902" y="1358"/>
                    <a:pt x="1902" y="1344"/>
                    <a:pt x="1902" y="1330"/>
                  </a:cubicBezTo>
                  <a:cubicBezTo>
                    <a:pt x="1927" y="1183"/>
                    <a:pt x="1902" y="1183"/>
                    <a:pt x="1902" y="1183"/>
                  </a:cubicBezTo>
                  <a:cubicBezTo>
                    <a:pt x="1902" y="1159"/>
                    <a:pt x="1902" y="1183"/>
                    <a:pt x="1878" y="1013"/>
                  </a:cubicBezTo>
                  <a:cubicBezTo>
                    <a:pt x="1805" y="744"/>
                    <a:pt x="1659" y="500"/>
                    <a:pt x="1439" y="305"/>
                  </a:cubicBezTo>
                  <a:lnTo>
                    <a:pt x="1342" y="232"/>
                  </a:lnTo>
                  <a:lnTo>
                    <a:pt x="1220" y="159"/>
                  </a:lnTo>
                  <a:cubicBezTo>
                    <a:pt x="1171" y="135"/>
                    <a:pt x="1146" y="110"/>
                    <a:pt x="1098" y="86"/>
                  </a:cubicBezTo>
                  <a:cubicBezTo>
                    <a:pt x="1049" y="61"/>
                    <a:pt x="1000" y="37"/>
                    <a:pt x="951" y="37"/>
                  </a:cubicBezTo>
                  <a:cubicBezTo>
                    <a:pt x="878" y="13"/>
                    <a:pt x="805" y="0"/>
                    <a:pt x="7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261"/>
            <p:cNvSpPr/>
            <p:nvPr/>
          </p:nvSpPr>
          <p:spPr>
            <a:xfrm>
              <a:off x="716750" y="3227600"/>
              <a:ext cx="47600" cy="50475"/>
            </a:xfrm>
            <a:custGeom>
              <a:avLst/>
              <a:gdLst/>
              <a:ahLst/>
              <a:cxnLst/>
              <a:rect l="l" t="t" r="r" b="b"/>
              <a:pathLst>
                <a:path w="1904" h="2019" extrusionOk="0">
                  <a:moveTo>
                    <a:pt x="611" y="0"/>
                  </a:moveTo>
                  <a:cubicBezTo>
                    <a:pt x="613" y="3"/>
                    <a:pt x="616" y="6"/>
                    <a:pt x="619" y="9"/>
                  </a:cubicBezTo>
                  <a:lnTo>
                    <a:pt x="619" y="9"/>
                  </a:lnTo>
                  <a:lnTo>
                    <a:pt x="635" y="0"/>
                  </a:lnTo>
                  <a:close/>
                  <a:moveTo>
                    <a:pt x="619" y="9"/>
                  </a:moveTo>
                  <a:lnTo>
                    <a:pt x="123" y="269"/>
                  </a:lnTo>
                  <a:cubicBezTo>
                    <a:pt x="123" y="318"/>
                    <a:pt x="123" y="366"/>
                    <a:pt x="123" y="415"/>
                  </a:cubicBezTo>
                  <a:lnTo>
                    <a:pt x="123" y="683"/>
                  </a:lnTo>
                  <a:cubicBezTo>
                    <a:pt x="123" y="708"/>
                    <a:pt x="123" y="708"/>
                    <a:pt x="123" y="732"/>
                  </a:cubicBezTo>
                  <a:cubicBezTo>
                    <a:pt x="123" y="732"/>
                    <a:pt x="98" y="732"/>
                    <a:pt x="98" y="757"/>
                  </a:cubicBezTo>
                  <a:cubicBezTo>
                    <a:pt x="74" y="830"/>
                    <a:pt x="50" y="879"/>
                    <a:pt x="25" y="952"/>
                  </a:cubicBezTo>
                  <a:cubicBezTo>
                    <a:pt x="25" y="1000"/>
                    <a:pt x="1" y="1049"/>
                    <a:pt x="1" y="1074"/>
                  </a:cubicBezTo>
                  <a:cubicBezTo>
                    <a:pt x="1" y="1147"/>
                    <a:pt x="1" y="1196"/>
                    <a:pt x="1" y="1244"/>
                  </a:cubicBezTo>
                  <a:cubicBezTo>
                    <a:pt x="1" y="1464"/>
                    <a:pt x="98" y="1659"/>
                    <a:pt x="245" y="1805"/>
                  </a:cubicBezTo>
                  <a:cubicBezTo>
                    <a:pt x="318" y="1878"/>
                    <a:pt x="416" y="1952"/>
                    <a:pt x="538" y="1976"/>
                  </a:cubicBezTo>
                  <a:cubicBezTo>
                    <a:pt x="562" y="1976"/>
                    <a:pt x="562" y="2000"/>
                    <a:pt x="586" y="2000"/>
                  </a:cubicBezTo>
                  <a:cubicBezTo>
                    <a:pt x="635" y="2013"/>
                    <a:pt x="690" y="2019"/>
                    <a:pt x="745" y="2019"/>
                  </a:cubicBezTo>
                  <a:cubicBezTo>
                    <a:pt x="800" y="2019"/>
                    <a:pt x="855" y="2013"/>
                    <a:pt x="903" y="2000"/>
                  </a:cubicBezTo>
                  <a:cubicBezTo>
                    <a:pt x="1001" y="2000"/>
                    <a:pt x="1123" y="1976"/>
                    <a:pt x="1220" y="1952"/>
                  </a:cubicBezTo>
                  <a:lnTo>
                    <a:pt x="1220" y="1927"/>
                  </a:lnTo>
                  <a:cubicBezTo>
                    <a:pt x="1256" y="1909"/>
                    <a:pt x="1269" y="1905"/>
                    <a:pt x="1276" y="1905"/>
                  </a:cubicBezTo>
                  <a:cubicBezTo>
                    <a:pt x="1283" y="1905"/>
                    <a:pt x="1283" y="1910"/>
                    <a:pt x="1298" y="1910"/>
                  </a:cubicBezTo>
                  <a:cubicBezTo>
                    <a:pt x="1307" y="1910"/>
                    <a:pt x="1320" y="1908"/>
                    <a:pt x="1342" y="1903"/>
                  </a:cubicBezTo>
                  <a:cubicBezTo>
                    <a:pt x="1342" y="1830"/>
                    <a:pt x="1489" y="1830"/>
                    <a:pt x="1489" y="1781"/>
                  </a:cubicBezTo>
                  <a:cubicBezTo>
                    <a:pt x="1489" y="1781"/>
                    <a:pt x="1537" y="1757"/>
                    <a:pt x="1537" y="1757"/>
                  </a:cubicBezTo>
                  <a:cubicBezTo>
                    <a:pt x="1537" y="1760"/>
                    <a:pt x="1538" y="1761"/>
                    <a:pt x="1540" y="1761"/>
                  </a:cubicBezTo>
                  <a:cubicBezTo>
                    <a:pt x="1551" y="1761"/>
                    <a:pt x="1590" y="1704"/>
                    <a:pt x="1611" y="1683"/>
                  </a:cubicBezTo>
                  <a:cubicBezTo>
                    <a:pt x="1619" y="1675"/>
                    <a:pt x="1621" y="1673"/>
                    <a:pt x="1621" y="1673"/>
                  </a:cubicBezTo>
                  <a:cubicBezTo>
                    <a:pt x="1619" y="1673"/>
                    <a:pt x="1603" y="1683"/>
                    <a:pt x="1586" y="1683"/>
                  </a:cubicBezTo>
                  <a:lnTo>
                    <a:pt x="1635" y="1635"/>
                  </a:lnTo>
                  <a:cubicBezTo>
                    <a:pt x="1647" y="1622"/>
                    <a:pt x="1659" y="1616"/>
                    <a:pt x="1666" y="1616"/>
                  </a:cubicBezTo>
                  <a:cubicBezTo>
                    <a:pt x="1672" y="1616"/>
                    <a:pt x="1672" y="1622"/>
                    <a:pt x="1659" y="1635"/>
                  </a:cubicBezTo>
                  <a:cubicBezTo>
                    <a:pt x="1733" y="1561"/>
                    <a:pt x="1781" y="1464"/>
                    <a:pt x="1830" y="1366"/>
                  </a:cubicBezTo>
                  <a:cubicBezTo>
                    <a:pt x="1879" y="1244"/>
                    <a:pt x="1903" y="1074"/>
                    <a:pt x="1879" y="927"/>
                  </a:cubicBezTo>
                  <a:cubicBezTo>
                    <a:pt x="1855" y="781"/>
                    <a:pt x="1781" y="635"/>
                    <a:pt x="1684" y="513"/>
                  </a:cubicBezTo>
                  <a:cubicBezTo>
                    <a:pt x="1611" y="464"/>
                    <a:pt x="1537" y="415"/>
                    <a:pt x="1464" y="366"/>
                  </a:cubicBezTo>
                  <a:lnTo>
                    <a:pt x="1464" y="366"/>
                  </a:lnTo>
                  <a:cubicBezTo>
                    <a:pt x="1464" y="415"/>
                    <a:pt x="1513" y="439"/>
                    <a:pt x="1513" y="464"/>
                  </a:cubicBezTo>
                  <a:cubicBezTo>
                    <a:pt x="1489" y="439"/>
                    <a:pt x="1464" y="415"/>
                    <a:pt x="1440" y="415"/>
                  </a:cubicBezTo>
                  <a:cubicBezTo>
                    <a:pt x="1416" y="415"/>
                    <a:pt x="1367" y="342"/>
                    <a:pt x="1367" y="293"/>
                  </a:cubicBezTo>
                  <a:lnTo>
                    <a:pt x="1342" y="293"/>
                  </a:lnTo>
                  <a:lnTo>
                    <a:pt x="1342" y="269"/>
                  </a:lnTo>
                  <a:cubicBezTo>
                    <a:pt x="1294" y="244"/>
                    <a:pt x="1220" y="220"/>
                    <a:pt x="1172" y="171"/>
                  </a:cubicBezTo>
                  <a:cubicBezTo>
                    <a:pt x="1098" y="147"/>
                    <a:pt x="1050" y="147"/>
                    <a:pt x="1001" y="122"/>
                  </a:cubicBezTo>
                  <a:cubicBezTo>
                    <a:pt x="996" y="118"/>
                    <a:pt x="994" y="116"/>
                    <a:pt x="994" y="116"/>
                  </a:cubicBezTo>
                  <a:lnTo>
                    <a:pt x="994" y="116"/>
                  </a:lnTo>
                  <a:cubicBezTo>
                    <a:pt x="993" y="116"/>
                    <a:pt x="1020" y="147"/>
                    <a:pt x="1001" y="147"/>
                  </a:cubicBezTo>
                  <a:cubicBezTo>
                    <a:pt x="977" y="147"/>
                    <a:pt x="952" y="147"/>
                    <a:pt x="952" y="122"/>
                  </a:cubicBezTo>
                  <a:cubicBezTo>
                    <a:pt x="952" y="98"/>
                    <a:pt x="928" y="86"/>
                    <a:pt x="906" y="86"/>
                  </a:cubicBezTo>
                  <a:cubicBezTo>
                    <a:pt x="888" y="86"/>
                    <a:pt x="872" y="95"/>
                    <a:pt x="876" y="113"/>
                  </a:cubicBezTo>
                  <a:lnTo>
                    <a:pt x="876" y="113"/>
                  </a:lnTo>
                  <a:cubicBezTo>
                    <a:pt x="862" y="92"/>
                    <a:pt x="812" y="74"/>
                    <a:pt x="855" y="74"/>
                  </a:cubicBezTo>
                  <a:cubicBezTo>
                    <a:pt x="830" y="74"/>
                    <a:pt x="806" y="49"/>
                    <a:pt x="806" y="49"/>
                  </a:cubicBezTo>
                  <a:lnTo>
                    <a:pt x="806" y="49"/>
                  </a:lnTo>
                  <a:lnTo>
                    <a:pt x="830" y="74"/>
                  </a:lnTo>
                  <a:cubicBezTo>
                    <a:pt x="757" y="49"/>
                    <a:pt x="733" y="25"/>
                    <a:pt x="684" y="25"/>
                  </a:cubicBezTo>
                  <a:lnTo>
                    <a:pt x="708" y="49"/>
                  </a:lnTo>
                  <a:cubicBezTo>
                    <a:pt x="665" y="49"/>
                    <a:pt x="641" y="30"/>
                    <a:pt x="619" y="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261"/>
            <p:cNvSpPr/>
            <p:nvPr/>
          </p:nvSpPr>
          <p:spPr>
            <a:xfrm>
              <a:off x="646025" y="3015400"/>
              <a:ext cx="40875" cy="49050"/>
            </a:xfrm>
            <a:custGeom>
              <a:avLst/>
              <a:gdLst/>
              <a:ahLst/>
              <a:cxnLst/>
              <a:rect l="l" t="t" r="r" b="b"/>
              <a:pathLst>
                <a:path w="1635" h="1962" extrusionOk="0">
                  <a:moveTo>
                    <a:pt x="659" y="1"/>
                  </a:moveTo>
                  <a:cubicBezTo>
                    <a:pt x="513" y="25"/>
                    <a:pt x="367" y="123"/>
                    <a:pt x="269" y="220"/>
                  </a:cubicBezTo>
                  <a:cubicBezTo>
                    <a:pt x="196" y="294"/>
                    <a:pt x="147" y="367"/>
                    <a:pt x="98" y="464"/>
                  </a:cubicBezTo>
                  <a:cubicBezTo>
                    <a:pt x="50" y="586"/>
                    <a:pt x="25" y="684"/>
                    <a:pt x="25" y="806"/>
                  </a:cubicBezTo>
                  <a:cubicBezTo>
                    <a:pt x="1" y="879"/>
                    <a:pt x="1" y="952"/>
                    <a:pt x="25" y="1001"/>
                  </a:cubicBezTo>
                  <a:cubicBezTo>
                    <a:pt x="25" y="1147"/>
                    <a:pt x="74" y="1294"/>
                    <a:pt x="147" y="1415"/>
                  </a:cubicBezTo>
                  <a:cubicBezTo>
                    <a:pt x="220" y="1562"/>
                    <a:pt x="318" y="1684"/>
                    <a:pt x="464" y="1781"/>
                  </a:cubicBezTo>
                  <a:cubicBezTo>
                    <a:pt x="562" y="1879"/>
                    <a:pt x="708" y="1952"/>
                    <a:pt x="830" y="1952"/>
                  </a:cubicBezTo>
                  <a:cubicBezTo>
                    <a:pt x="860" y="1958"/>
                    <a:pt x="891" y="1961"/>
                    <a:pt x="921" y="1961"/>
                  </a:cubicBezTo>
                  <a:cubicBezTo>
                    <a:pt x="1011" y="1961"/>
                    <a:pt x="1098" y="1934"/>
                    <a:pt x="1171" y="1879"/>
                  </a:cubicBezTo>
                  <a:cubicBezTo>
                    <a:pt x="1245" y="1879"/>
                    <a:pt x="1293" y="1830"/>
                    <a:pt x="1342" y="1781"/>
                  </a:cubicBezTo>
                  <a:cubicBezTo>
                    <a:pt x="1318" y="1781"/>
                    <a:pt x="1318" y="1781"/>
                    <a:pt x="1342" y="1757"/>
                  </a:cubicBezTo>
                  <a:cubicBezTo>
                    <a:pt x="1415" y="1684"/>
                    <a:pt x="1415" y="1684"/>
                    <a:pt x="1415" y="1684"/>
                  </a:cubicBezTo>
                  <a:cubicBezTo>
                    <a:pt x="1415" y="1659"/>
                    <a:pt x="1415" y="1684"/>
                    <a:pt x="1440" y="1586"/>
                  </a:cubicBezTo>
                  <a:cubicBezTo>
                    <a:pt x="1488" y="1464"/>
                    <a:pt x="1513" y="1415"/>
                    <a:pt x="1537" y="1294"/>
                  </a:cubicBezTo>
                  <a:cubicBezTo>
                    <a:pt x="1562" y="1220"/>
                    <a:pt x="1586" y="1172"/>
                    <a:pt x="1586" y="1098"/>
                  </a:cubicBezTo>
                  <a:cubicBezTo>
                    <a:pt x="1610" y="1050"/>
                    <a:pt x="1610" y="976"/>
                    <a:pt x="1635" y="903"/>
                  </a:cubicBezTo>
                  <a:cubicBezTo>
                    <a:pt x="1635" y="830"/>
                    <a:pt x="1635" y="781"/>
                    <a:pt x="1635" y="708"/>
                  </a:cubicBezTo>
                  <a:lnTo>
                    <a:pt x="1635" y="586"/>
                  </a:lnTo>
                  <a:lnTo>
                    <a:pt x="1610" y="489"/>
                  </a:lnTo>
                  <a:cubicBezTo>
                    <a:pt x="1586" y="416"/>
                    <a:pt x="1562" y="318"/>
                    <a:pt x="1513" y="245"/>
                  </a:cubicBezTo>
                  <a:cubicBezTo>
                    <a:pt x="1440" y="147"/>
                    <a:pt x="1318" y="98"/>
                    <a:pt x="1196" y="74"/>
                  </a:cubicBezTo>
                  <a:lnTo>
                    <a:pt x="1025" y="74"/>
                  </a:lnTo>
                  <a:cubicBezTo>
                    <a:pt x="903" y="25"/>
                    <a:pt x="781" y="1"/>
                    <a:pt x="6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261"/>
            <p:cNvSpPr/>
            <p:nvPr/>
          </p:nvSpPr>
          <p:spPr>
            <a:xfrm>
              <a:off x="734450" y="3011150"/>
              <a:ext cx="40250" cy="58550"/>
            </a:xfrm>
            <a:custGeom>
              <a:avLst/>
              <a:gdLst/>
              <a:ahLst/>
              <a:cxnLst/>
              <a:rect l="l" t="t" r="r" b="b"/>
              <a:pathLst>
                <a:path w="1610" h="2342" extrusionOk="0">
                  <a:moveTo>
                    <a:pt x="708" y="0"/>
                  </a:moveTo>
                  <a:lnTo>
                    <a:pt x="98" y="171"/>
                  </a:lnTo>
                  <a:cubicBezTo>
                    <a:pt x="49" y="342"/>
                    <a:pt x="0" y="512"/>
                    <a:pt x="25" y="707"/>
                  </a:cubicBezTo>
                  <a:cubicBezTo>
                    <a:pt x="25" y="829"/>
                    <a:pt x="25" y="976"/>
                    <a:pt x="73" y="1098"/>
                  </a:cubicBezTo>
                  <a:cubicBezTo>
                    <a:pt x="122" y="1293"/>
                    <a:pt x="195" y="1488"/>
                    <a:pt x="293" y="1659"/>
                  </a:cubicBezTo>
                  <a:cubicBezTo>
                    <a:pt x="390" y="1854"/>
                    <a:pt x="537" y="2000"/>
                    <a:pt x="732" y="2122"/>
                  </a:cubicBezTo>
                  <a:cubicBezTo>
                    <a:pt x="756" y="2171"/>
                    <a:pt x="805" y="2220"/>
                    <a:pt x="854" y="2244"/>
                  </a:cubicBezTo>
                  <a:cubicBezTo>
                    <a:pt x="842" y="2232"/>
                    <a:pt x="842" y="2226"/>
                    <a:pt x="845" y="2226"/>
                  </a:cubicBezTo>
                  <a:cubicBezTo>
                    <a:pt x="848" y="2226"/>
                    <a:pt x="854" y="2232"/>
                    <a:pt x="854" y="2244"/>
                  </a:cubicBezTo>
                  <a:cubicBezTo>
                    <a:pt x="911" y="2272"/>
                    <a:pt x="923" y="2279"/>
                    <a:pt x="928" y="2279"/>
                  </a:cubicBezTo>
                  <a:cubicBezTo>
                    <a:pt x="931" y="2279"/>
                    <a:pt x="929" y="2275"/>
                    <a:pt x="940" y="2275"/>
                  </a:cubicBezTo>
                  <a:cubicBezTo>
                    <a:pt x="951" y="2275"/>
                    <a:pt x="974" y="2278"/>
                    <a:pt x="1025" y="2293"/>
                  </a:cubicBezTo>
                  <a:lnTo>
                    <a:pt x="1147" y="2342"/>
                  </a:lnTo>
                  <a:lnTo>
                    <a:pt x="1537" y="2122"/>
                  </a:lnTo>
                  <a:cubicBezTo>
                    <a:pt x="1586" y="1951"/>
                    <a:pt x="1610" y="1756"/>
                    <a:pt x="1610" y="1585"/>
                  </a:cubicBezTo>
                  <a:cubicBezTo>
                    <a:pt x="1586" y="1439"/>
                    <a:pt x="1537" y="1293"/>
                    <a:pt x="1512" y="1171"/>
                  </a:cubicBezTo>
                  <a:cubicBezTo>
                    <a:pt x="1464" y="1073"/>
                    <a:pt x="1415" y="1000"/>
                    <a:pt x="1366" y="927"/>
                  </a:cubicBezTo>
                  <a:cubicBezTo>
                    <a:pt x="1342" y="903"/>
                    <a:pt x="1293" y="854"/>
                    <a:pt x="1220" y="781"/>
                  </a:cubicBezTo>
                  <a:cubicBezTo>
                    <a:pt x="1220" y="781"/>
                    <a:pt x="1220" y="756"/>
                    <a:pt x="1220" y="756"/>
                  </a:cubicBezTo>
                  <a:cubicBezTo>
                    <a:pt x="1220" y="659"/>
                    <a:pt x="1171" y="610"/>
                    <a:pt x="1147" y="537"/>
                  </a:cubicBezTo>
                  <a:cubicBezTo>
                    <a:pt x="1122" y="464"/>
                    <a:pt x="1098" y="415"/>
                    <a:pt x="1073" y="390"/>
                  </a:cubicBezTo>
                  <a:cubicBezTo>
                    <a:pt x="1049" y="342"/>
                    <a:pt x="1000" y="293"/>
                    <a:pt x="976" y="220"/>
                  </a:cubicBezTo>
                  <a:cubicBezTo>
                    <a:pt x="976" y="220"/>
                    <a:pt x="951" y="195"/>
                    <a:pt x="951" y="195"/>
                  </a:cubicBezTo>
                  <a:cubicBezTo>
                    <a:pt x="878" y="122"/>
                    <a:pt x="805" y="49"/>
                    <a:pt x="7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7" name="Google Shape;1357;p261"/>
          <p:cNvSpPr/>
          <p:nvPr/>
        </p:nvSpPr>
        <p:spPr>
          <a:xfrm>
            <a:off x="359950" y="1975975"/>
            <a:ext cx="395125" cy="270550"/>
          </a:xfrm>
          <a:custGeom>
            <a:avLst/>
            <a:gdLst/>
            <a:ahLst/>
            <a:cxnLst/>
            <a:rect l="l" t="t" r="r" b="b"/>
            <a:pathLst>
              <a:path w="15805" h="10822" extrusionOk="0">
                <a:moveTo>
                  <a:pt x="7854" y="2001"/>
                </a:moveTo>
                <a:cubicBezTo>
                  <a:pt x="7869" y="2001"/>
                  <a:pt x="7884" y="2001"/>
                  <a:pt x="7900" y="2002"/>
                </a:cubicBezTo>
                <a:lnTo>
                  <a:pt x="7900" y="2002"/>
                </a:lnTo>
                <a:cubicBezTo>
                  <a:pt x="7889" y="2001"/>
                  <a:pt x="7873" y="2001"/>
                  <a:pt x="7854" y="2001"/>
                </a:cubicBezTo>
                <a:close/>
                <a:moveTo>
                  <a:pt x="13171" y="2903"/>
                </a:moveTo>
                <a:lnTo>
                  <a:pt x="13171" y="2952"/>
                </a:lnTo>
                <a:lnTo>
                  <a:pt x="13171" y="3025"/>
                </a:lnTo>
                <a:lnTo>
                  <a:pt x="13154" y="3074"/>
                </a:lnTo>
                <a:lnTo>
                  <a:pt x="13154" y="3074"/>
                </a:lnTo>
                <a:cubicBezTo>
                  <a:pt x="13164" y="3017"/>
                  <a:pt x="13171" y="2954"/>
                  <a:pt x="13171" y="2903"/>
                </a:cubicBezTo>
                <a:close/>
                <a:moveTo>
                  <a:pt x="8153" y="5196"/>
                </a:moveTo>
                <a:lnTo>
                  <a:pt x="8153" y="5196"/>
                </a:lnTo>
                <a:cubicBezTo>
                  <a:pt x="8149" y="5204"/>
                  <a:pt x="8146" y="5212"/>
                  <a:pt x="8146" y="5220"/>
                </a:cubicBezTo>
                <a:lnTo>
                  <a:pt x="8146" y="5220"/>
                </a:lnTo>
                <a:cubicBezTo>
                  <a:pt x="8146" y="5198"/>
                  <a:pt x="8166" y="5196"/>
                  <a:pt x="8153" y="5196"/>
                </a:cubicBezTo>
                <a:close/>
                <a:moveTo>
                  <a:pt x="8121" y="5341"/>
                </a:moveTo>
                <a:cubicBezTo>
                  <a:pt x="8121" y="5342"/>
                  <a:pt x="8121" y="5343"/>
                  <a:pt x="8121" y="5344"/>
                </a:cubicBezTo>
                <a:lnTo>
                  <a:pt x="8121" y="5344"/>
                </a:lnTo>
                <a:lnTo>
                  <a:pt x="8122" y="5342"/>
                </a:lnTo>
                <a:cubicBezTo>
                  <a:pt x="8122" y="5342"/>
                  <a:pt x="8121" y="5341"/>
                  <a:pt x="8121" y="5341"/>
                </a:cubicBezTo>
                <a:close/>
                <a:moveTo>
                  <a:pt x="8121" y="5344"/>
                </a:moveTo>
                <a:lnTo>
                  <a:pt x="8118" y="5352"/>
                </a:lnTo>
                <a:lnTo>
                  <a:pt x="8122" y="5366"/>
                </a:lnTo>
                <a:cubicBezTo>
                  <a:pt x="8122" y="5359"/>
                  <a:pt x="8122" y="5351"/>
                  <a:pt x="8121" y="5344"/>
                </a:cubicBezTo>
                <a:close/>
                <a:moveTo>
                  <a:pt x="15778" y="6025"/>
                </a:moveTo>
                <a:cubicBezTo>
                  <a:pt x="15779" y="6032"/>
                  <a:pt x="15779" y="6039"/>
                  <a:pt x="15780" y="6047"/>
                </a:cubicBezTo>
                <a:lnTo>
                  <a:pt x="15780" y="6047"/>
                </a:lnTo>
                <a:cubicBezTo>
                  <a:pt x="15780" y="6039"/>
                  <a:pt x="15780" y="6032"/>
                  <a:pt x="15780" y="6025"/>
                </a:cubicBezTo>
                <a:cubicBezTo>
                  <a:pt x="15779" y="6025"/>
                  <a:pt x="15779" y="6025"/>
                  <a:pt x="15778" y="6025"/>
                </a:cubicBezTo>
                <a:close/>
                <a:moveTo>
                  <a:pt x="11988" y="6067"/>
                </a:moveTo>
                <a:cubicBezTo>
                  <a:pt x="11983" y="6078"/>
                  <a:pt x="11979" y="6088"/>
                  <a:pt x="11975" y="6098"/>
                </a:cubicBezTo>
                <a:cubicBezTo>
                  <a:pt x="11982" y="6092"/>
                  <a:pt x="11985" y="6081"/>
                  <a:pt x="11988" y="6067"/>
                </a:cubicBezTo>
                <a:close/>
                <a:moveTo>
                  <a:pt x="15780" y="6047"/>
                </a:moveTo>
                <a:cubicBezTo>
                  <a:pt x="15780" y="6137"/>
                  <a:pt x="15780" y="6229"/>
                  <a:pt x="15780" y="6342"/>
                </a:cubicBezTo>
                <a:cubicBezTo>
                  <a:pt x="15796" y="6249"/>
                  <a:pt x="15792" y="6147"/>
                  <a:pt x="15780" y="6047"/>
                </a:cubicBezTo>
                <a:close/>
                <a:moveTo>
                  <a:pt x="1965" y="9973"/>
                </a:moveTo>
                <a:cubicBezTo>
                  <a:pt x="1968" y="9973"/>
                  <a:pt x="1972" y="9974"/>
                  <a:pt x="1976" y="9976"/>
                </a:cubicBezTo>
                <a:cubicBezTo>
                  <a:pt x="2021" y="9998"/>
                  <a:pt x="1962" y="10063"/>
                  <a:pt x="1933" y="10130"/>
                </a:cubicBezTo>
                <a:lnTo>
                  <a:pt x="1933" y="10130"/>
                </a:lnTo>
                <a:cubicBezTo>
                  <a:pt x="1952" y="10027"/>
                  <a:pt x="1944" y="9973"/>
                  <a:pt x="1965" y="9973"/>
                </a:cubicBezTo>
                <a:close/>
                <a:moveTo>
                  <a:pt x="1925" y="10167"/>
                </a:moveTo>
                <a:cubicBezTo>
                  <a:pt x="1923" y="10190"/>
                  <a:pt x="1915" y="10213"/>
                  <a:pt x="1906" y="10239"/>
                </a:cubicBezTo>
                <a:lnTo>
                  <a:pt x="1906" y="10239"/>
                </a:lnTo>
                <a:cubicBezTo>
                  <a:pt x="1914" y="10214"/>
                  <a:pt x="1920" y="10190"/>
                  <a:pt x="1925" y="10167"/>
                </a:cubicBezTo>
                <a:close/>
                <a:moveTo>
                  <a:pt x="12610" y="1"/>
                </a:moveTo>
                <a:cubicBezTo>
                  <a:pt x="12414" y="171"/>
                  <a:pt x="12244" y="366"/>
                  <a:pt x="12097" y="562"/>
                </a:cubicBezTo>
                <a:lnTo>
                  <a:pt x="11951" y="732"/>
                </a:lnTo>
                <a:lnTo>
                  <a:pt x="11902" y="830"/>
                </a:lnTo>
                <a:cubicBezTo>
                  <a:pt x="11878" y="854"/>
                  <a:pt x="11853" y="879"/>
                  <a:pt x="11829" y="927"/>
                </a:cubicBezTo>
                <a:lnTo>
                  <a:pt x="11585" y="1342"/>
                </a:lnTo>
                <a:cubicBezTo>
                  <a:pt x="11488" y="1488"/>
                  <a:pt x="11414" y="1659"/>
                  <a:pt x="11366" y="1830"/>
                </a:cubicBezTo>
                <a:cubicBezTo>
                  <a:pt x="11293" y="1976"/>
                  <a:pt x="11195" y="2123"/>
                  <a:pt x="11146" y="2318"/>
                </a:cubicBezTo>
                <a:cubicBezTo>
                  <a:pt x="11097" y="2488"/>
                  <a:pt x="11024" y="2659"/>
                  <a:pt x="10975" y="2830"/>
                </a:cubicBezTo>
                <a:lnTo>
                  <a:pt x="10927" y="2952"/>
                </a:lnTo>
                <a:cubicBezTo>
                  <a:pt x="10927" y="3001"/>
                  <a:pt x="10902" y="3049"/>
                  <a:pt x="10878" y="3074"/>
                </a:cubicBezTo>
                <a:cubicBezTo>
                  <a:pt x="10878" y="3074"/>
                  <a:pt x="10853" y="3171"/>
                  <a:pt x="10853" y="3220"/>
                </a:cubicBezTo>
                <a:cubicBezTo>
                  <a:pt x="10732" y="3586"/>
                  <a:pt x="10658" y="3927"/>
                  <a:pt x="10561" y="4220"/>
                </a:cubicBezTo>
                <a:cubicBezTo>
                  <a:pt x="10536" y="4342"/>
                  <a:pt x="10512" y="4464"/>
                  <a:pt x="10488" y="4586"/>
                </a:cubicBezTo>
                <a:lnTo>
                  <a:pt x="10488" y="4610"/>
                </a:lnTo>
                <a:cubicBezTo>
                  <a:pt x="10463" y="4659"/>
                  <a:pt x="10463" y="4708"/>
                  <a:pt x="10439" y="4757"/>
                </a:cubicBezTo>
                <a:cubicBezTo>
                  <a:pt x="10414" y="4805"/>
                  <a:pt x="10414" y="4854"/>
                  <a:pt x="10390" y="4903"/>
                </a:cubicBezTo>
                <a:cubicBezTo>
                  <a:pt x="10366" y="4854"/>
                  <a:pt x="10341" y="4830"/>
                  <a:pt x="10317" y="4805"/>
                </a:cubicBezTo>
                <a:cubicBezTo>
                  <a:pt x="10293" y="4757"/>
                  <a:pt x="10268" y="4732"/>
                  <a:pt x="10244" y="4708"/>
                </a:cubicBezTo>
                <a:lnTo>
                  <a:pt x="10219" y="4635"/>
                </a:lnTo>
                <a:lnTo>
                  <a:pt x="10171" y="4561"/>
                </a:lnTo>
                <a:cubicBezTo>
                  <a:pt x="10122" y="4464"/>
                  <a:pt x="10097" y="4391"/>
                  <a:pt x="10049" y="4293"/>
                </a:cubicBezTo>
                <a:cubicBezTo>
                  <a:pt x="9927" y="4074"/>
                  <a:pt x="9829" y="3830"/>
                  <a:pt x="9707" y="3610"/>
                </a:cubicBezTo>
                <a:cubicBezTo>
                  <a:pt x="9658" y="3513"/>
                  <a:pt x="9610" y="3415"/>
                  <a:pt x="9536" y="3318"/>
                </a:cubicBezTo>
                <a:lnTo>
                  <a:pt x="9366" y="3025"/>
                </a:lnTo>
                <a:cubicBezTo>
                  <a:pt x="9268" y="2854"/>
                  <a:pt x="9146" y="2683"/>
                  <a:pt x="9049" y="2513"/>
                </a:cubicBezTo>
                <a:cubicBezTo>
                  <a:pt x="8951" y="2342"/>
                  <a:pt x="8829" y="2220"/>
                  <a:pt x="8732" y="2074"/>
                </a:cubicBezTo>
                <a:lnTo>
                  <a:pt x="8585" y="2074"/>
                </a:lnTo>
                <a:cubicBezTo>
                  <a:pt x="8512" y="2074"/>
                  <a:pt x="8439" y="2049"/>
                  <a:pt x="8366" y="2049"/>
                </a:cubicBezTo>
                <a:cubicBezTo>
                  <a:pt x="8317" y="2025"/>
                  <a:pt x="8244" y="2025"/>
                  <a:pt x="8195" y="2025"/>
                </a:cubicBezTo>
                <a:cubicBezTo>
                  <a:pt x="8092" y="2025"/>
                  <a:pt x="7989" y="2008"/>
                  <a:pt x="7900" y="2002"/>
                </a:cubicBezTo>
                <a:lnTo>
                  <a:pt x="7900" y="2002"/>
                </a:lnTo>
                <a:cubicBezTo>
                  <a:pt x="7918" y="2004"/>
                  <a:pt x="7927" y="2010"/>
                  <a:pt x="7927" y="2025"/>
                </a:cubicBezTo>
                <a:lnTo>
                  <a:pt x="7829" y="2025"/>
                </a:lnTo>
                <a:cubicBezTo>
                  <a:pt x="7561" y="2123"/>
                  <a:pt x="7536" y="2147"/>
                  <a:pt x="7536" y="2147"/>
                </a:cubicBezTo>
                <a:cubicBezTo>
                  <a:pt x="7536" y="2171"/>
                  <a:pt x="7536" y="2147"/>
                  <a:pt x="7488" y="2196"/>
                </a:cubicBezTo>
                <a:lnTo>
                  <a:pt x="7390" y="2244"/>
                </a:lnTo>
                <a:cubicBezTo>
                  <a:pt x="7341" y="2269"/>
                  <a:pt x="7268" y="2293"/>
                  <a:pt x="7195" y="2318"/>
                </a:cubicBezTo>
                <a:lnTo>
                  <a:pt x="7000" y="2415"/>
                </a:lnTo>
                <a:cubicBezTo>
                  <a:pt x="6927" y="2610"/>
                  <a:pt x="6829" y="2830"/>
                  <a:pt x="6732" y="3098"/>
                </a:cubicBezTo>
                <a:cubicBezTo>
                  <a:pt x="6683" y="3244"/>
                  <a:pt x="6634" y="3391"/>
                  <a:pt x="6585" y="3537"/>
                </a:cubicBezTo>
                <a:lnTo>
                  <a:pt x="6415" y="4025"/>
                </a:lnTo>
                <a:cubicBezTo>
                  <a:pt x="6366" y="4171"/>
                  <a:pt x="6317" y="4366"/>
                  <a:pt x="6244" y="4537"/>
                </a:cubicBezTo>
                <a:lnTo>
                  <a:pt x="6219" y="4659"/>
                </a:lnTo>
                <a:lnTo>
                  <a:pt x="6171" y="4781"/>
                </a:lnTo>
                <a:lnTo>
                  <a:pt x="6122" y="4927"/>
                </a:lnTo>
                <a:lnTo>
                  <a:pt x="5927" y="5610"/>
                </a:lnTo>
                <a:lnTo>
                  <a:pt x="5732" y="6244"/>
                </a:lnTo>
                <a:cubicBezTo>
                  <a:pt x="5707" y="6366"/>
                  <a:pt x="5658" y="6464"/>
                  <a:pt x="5634" y="6561"/>
                </a:cubicBezTo>
                <a:cubicBezTo>
                  <a:pt x="5585" y="6659"/>
                  <a:pt x="5561" y="6732"/>
                  <a:pt x="5537" y="6830"/>
                </a:cubicBezTo>
                <a:cubicBezTo>
                  <a:pt x="5512" y="6903"/>
                  <a:pt x="5463" y="6976"/>
                  <a:pt x="5439" y="7049"/>
                </a:cubicBezTo>
                <a:cubicBezTo>
                  <a:pt x="5415" y="7074"/>
                  <a:pt x="5390" y="7098"/>
                  <a:pt x="5390" y="7122"/>
                </a:cubicBezTo>
                <a:cubicBezTo>
                  <a:pt x="5390" y="7147"/>
                  <a:pt x="5366" y="7196"/>
                  <a:pt x="5341" y="7244"/>
                </a:cubicBezTo>
                <a:cubicBezTo>
                  <a:pt x="5317" y="7220"/>
                  <a:pt x="5268" y="7147"/>
                  <a:pt x="5219" y="7122"/>
                </a:cubicBezTo>
                <a:cubicBezTo>
                  <a:pt x="5219" y="7098"/>
                  <a:pt x="5195" y="7098"/>
                  <a:pt x="5195" y="7098"/>
                </a:cubicBezTo>
                <a:cubicBezTo>
                  <a:pt x="5146" y="7074"/>
                  <a:pt x="5122" y="7025"/>
                  <a:pt x="5098" y="7000"/>
                </a:cubicBezTo>
                <a:cubicBezTo>
                  <a:pt x="5000" y="6854"/>
                  <a:pt x="4878" y="6683"/>
                  <a:pt x="4756" y="6488"/>
                </a:cubicBezTo>
                <a:cubicBezTo>
                  <a:pt x="4659" y="6342"/>
                  <a:pt x="4537" y="6220"/>
                  <a:pt x="4439" y="6074"/>
                </a:cubicBezTo>
                <a:lnTo>
                  <a:pt x="4195" y="5708"/>
                </a:lnTo>
                <a:cubicBezTo>
                  <a:pt x="4098" y="5586"/>
                  <a:pt x="4000" y="5488"/>
                  <a:pt x="3902" y="5366"/>
                </a:cubicBezTo>
                <a:lnTo>
                  <a:pt x="3390" y="4757"/>
                </a:lnTo>
                <a:cubicBezTo>
                  <a:pt x="3220" y="4561"/>
                  <a:pt x="3049" y="4415"/>
                  <a:pt x="2927" y="4269"/>
                </a:cubicBezTo>
                <a:lnTo>
                  <a:pt x="2488" y="4293"/>
                </a:lnTo>
                <a:lnTo>
                  <a:pt x="2024" y="4293"/>
                </a:lnTo>
                <a:lnTo>
                  <a:pt x="1902" y="4342"/>
                </a:lnTo>
                <a:cubicBezTo>
                  <a:pt x="1951" y="4366"/>
                  <a:pt x="1683" y="4586"/>
                  <a:pt x="1561" y="4635"/>
                </a:cubicBezTo>
                <a:lnTo>
                  <a:pt x="1293" y="4805"/>
                </a:lnTo>
                <a:cubicBezTo>
                  <a:pt x="1244" y="5025"/>
                  <a:pt x="1195" y="5269"/>
                  <a:pt x="1146" y="5513"/>
                </a:cubicBezTo>
                <a:cubicBezTo>
                  <a:pt x="1073" y="5781"/>
                  <a:pt x="1049" y="6025"/>
                  <a:pt x="1000" y="6269"/>
                </a:cubicBezTo>
                <a:lnTo>
                  <a:pt x="951" y="6220"/>
                </a:lnTo>
                <a:cubicBezTo>
                  <a:pt x="829" y="6903"/>
                  <a:pt x="756" y="7391"/>
                  <a:pt x="707" y="7659"/>
                </a:cubicBezTo>
                <a:cubicBezTo>
                  <a:pt x="585" y="8196"/>
                  <a:pt x="366" y="9000"/>
                  <a:pt x="244" y="9708"/>
                </a:cubicBezTo>
                <a:lnTo>
                  <a:pt x="220" y="9781"/>
                </a:lnTo>
                <a:cubicBezTo>
                  <a:pt x="195" y="9805"/>
                  <a:pt x="146" y="9854"/>
                  <a:pt x="122" y="9903"/>
                </a:cubicBezTo>
                <a:lnTo>
                  <a:pt x="0" y="10098"/>
                </a:lnTo>
                <a:lnTo>
                  <a:pt x="0" y="10171"/>
                </a:lnTo>
                <a:cubicBezTo>
                  <a:pt x="220" y="10366"/>
                  <a:pt x="439" y="10513"/>
                  <a:pt x="683" y="10659"/>
                </a:cubicBezTo>
                <a:cubicBezTo>
                  <a:pt x="856" y="10751"/>
                  <a:pt x="1050" y="10821"/>
                  <a:pt x="1235" y="10821"/>
                </a:cubicBezTo>
                <a:cubicBezTo>
                  <a:pt x="1443" y="10821"/>
                  <a:pt x="1639" y="10733"/>
                  <a:pt x="1781" y="10488"/>
                </a:cubicBezTo>
                <a:lnTo>
                  <a:pt x="1829" y="10513"/>
                </a:lnTo>
                <a:lnTo>
                  <a:pt x="1878" y="10317"/>
                </a:lnTo>
                <a:cubicBezTo>
                  <a:pt x="1915" y="10225"/>
                  <a:pt x="1934" y="10192"/>
                  <a:pt x="1944" y="10192"/>
                </a:cubicBezTo>
                <a:cubicBezTo>
                  <a:pt x="1961" y="10192"/>
                  <a:pt x="1951" y="10281"/>
                  <a:pt x="1951" y="10342"/>
                </a:cubicBezTo>
                <a:cubicBezTo>
                  <a:pt x="1976" y="10244"/>
                  <a:pt x="2000" y="10147"/>
                  <a:pt x="2024" y="10074"/>
                </a:cubicBezTo>
                <a:cubicBezTo>
                  <a:pt x="2031" y="10055"/>
                  <a:pt x="2032" y="10047"/>
                  <a:pt x="2031" y="10047"/>
                </a:cubicBezTo>
                <a:lnTo>
                  <a:pt x="2031" y="10047"/>
                </a:lnTo>
                <a:cubicBezTo>
                  <a:pt x="2027" y="10047"/>
                  <a:pt x="2000" y="10110"/>
                  <a:pt x="2000" y="10147"/>
                </a:cubicBezTo>
                <a:cubicBezTo>
                  <a:pt x="2000" y="9976"/>
                  <a:pt x="2024" y="9830"/>
                  <a:pt x="2073" y="9659"/>
                </a:cubicBezTo>
                <a:cubicBezTo>
                  <a:pt x="2122" y="9415"/>
                  <a:pt x="2146" y="9659"/>
                  <a:pt x="2195" y="9391"/>
                </a:cubicBezTo>
                <a:cubicBezTo>
                  <a:pt x="2341" y="8805"/>
                  <a:pt x="2463" y="8220"/>
                  <a:pt x="2561" y="7683"/>
                </a:cubicBezTo>
                <a:lnTo>
                  <a:pt x="2659" y="7269"/>
                </a:lnTo>
                <a:lnTo>
                  <a:pt x="2659" y="7244"/>
                </a:lnTo>
                <a:lnTo>
                  <a:pt x="2683" y="7196"/>
                </a:lnTo>
                <a:lnTo>
                  <a:pt x="2707" y="7196"/>
                </a:lnTo>
                <a:cubicBezTo>
                  <a:pt x="2707" y="7244"/>
                  <a:pt x="2707" y="7269"/>
                  <a:pt x="2707" y="7293"/>
                </a:cubicBezTo>
                <a:cubicBezTo>
                  <a:pt x="2707" y="7281"/>
                  <a:pt x="2707" y="7275"/>
                  <a:pt x="2710" y="7275"/>
                </a:cubicBezTo>
                <a:cubicBezTo>
                  <a:pt x="2713" y="7275"/>
                  <a:pt x="2720" y="7281"/>
                  <a:pt x="2732" y="7293"/>
                </a:cubicBezTo>
                <a:cubicBezTo>
                  <a:pt x="2902" y="7513"/>
                  <a:pt x="3073" y="7757"/>
                  <a:pt x="3195" y="7927"/>
                </a:cubicBezTo>
                <a:lnTo>
                  <a:pt x="3293" y="8074"/>
                </a:lnTo>
                <a:lnTo>
                  <a:pt x="3341" y="8122"/>
                </a:lnTo>
                <a:lnTo>
                  <a:pt x="3366" y="8171"/>
                </a:lnTo>
                <a:lnTo>
                  <a:pt x="3537" y="8293"/>
                </a:lnTo>
                <a:lnTo>
                  <a:pt x="3634" y="8293"/>
                </a:lnTo>
                <a:cubicBezTo>
                  <a:pt x="4122" y="8952"/>
                  <a:pt x="3732" y="8561"/>
                  <a:pt x="4219" y="9171"/>
                </a:cubicBezTo>
                <a:cubicBezTo>
                  <a:pt x="4415" y="9317"/>
                  <a:pt x="4610" y="9513"/>
                  <a:pt x="4756" y="9708"/>
                </a:cubicBezTo>
                <a:lnTo>
                  <a:pt x="5049" y="9708"/>
                </a:lnTo>
                <a:cubicBezTo>
                  <a:pt x="5098" y="9708"/>
                  <a:pt x="5146" y="9708"/>
                  <a:pt x="5195" y="9683"/>
                </a:cubicBezTo>
                <a:cubicBezTo>
                  <a:pt x="5195" y="9683"/>
                  <a:pt x="5366" y="9683"/>
                  <a:pt x="5366" y="9708"/>
                </a:cubicBezTo>
                <a:cubicBezTo>
                  <a:pt x="5415" y="9659"/>
                  <a:pt x="5537" y="9683"/>
                  <a:pt x="5658" y="9659"/>
                </a:cubicBezTo>
                <a:lnTo>
                  <a:pt x="5878" y="9610"/>
                </a:lnTo>
                <a:cubicBezTo>
                  <a:pt x="5976" y="9610"/>
                  <a:pt x="6024" y="9610"/>
                  <a:pt x="5902" y="9635"/>
                </a:cubicBezTo>
                <a:lnTo>
                  <a:pt x="6561" y="9537"/>
                </a:lnTo>
                <a:cubicBezTo>
                  <a:pt x="6683" y="9269"/>
                  <a:pt x="6829" y="8976"/>
                  <a:pt x="6976" y="8635"/>
                </a:cubicBezTo>
                <a:cubicBezTo>
                  <a:pt x="7049" y="8488"/>
                  <a:pt x="7122" y="8317"/>
                  <a:pt x="7219" y="8147"/>
                </a:cubicBezTo>
                <a:cubicBezTo>
                  <a:pt x="7293" y="7952"/>
                  <a:pt x="7341" y="7757"/>
                  <a:pt x="7415" y="7561"/>
                </a:cubicBezTo>
                <a:lnTo>
                  <a:pt x="7536" y="7220"/>
                </a:lnTo>
                <a:cubicBezTo>
                  <a:pt x="7585" y="7098"/>
                  <a:pt x="7610" y="7000"/>
                  <a:pt x="7658" y="6878"/>
                </a:cubicBezTo>
                <a:cubicBezTo>
                  <a:pt x="7707" y="6659"/>
                  <a:pt x="7780" y="6439"/>
                  <a:pt x="7854" y="6220"/>
                </a:cubicBezTo>
                <a:cubicBezTo>
                  <a:pt x="7927" y="6000"/>
                  <a:pt x="7976" y="5805"/>
                  <a:pt x="8024" y="5610"/>
                </a:cubicBezTo>
                <a:lnTo>
                  <a:pt x="8118" y="5352"/>
                </a:lnTo>
                <a:lnTo>
                  <a:pt x="8114" y="5334"/>
                </a:lnTo>
                <a:lnTo>
                  <a:pt x="8114" y="5334"/>
                </a:lnTo>
                <a:cubicBezTo>
                  <a:pt x="8116" y="5336"/>
                  <a:pt x="8118" y="5338"/>
                  <a:pt x="8121" y="5341"/>
                </a:cubicBezTo>
                <a:lnTo>
                  <a:pt x="8121" y="5341"/>
                </a:lnTo>
                <a:cubicBezTo>
                  <a:pt x="8119" y="5328"/>
                  <a:pt x="8115" y="5316"/>
                  <a:pt x="8106" y="5303"/>
                </a:cubicBezTo>
                <a:lnTo>
                  <a:pt x="8106" y="5303"/>
                </a:lnTo>
                <a:lnTo>
                  <a:pt x="8114" y="5334"/>
                </a:lnTo>
                <a:lnTo>
                  <a:pt x="8114" y="5334"/>
                </a:lnTo>
                <a:cubicBezTo>
                  <a:pt x="8097" y="5318"/>
                  <a:pt x="8097" y="5318"/>
                  <a:pt x="8094" y="5318"/>
                </a:cubicBezTo>
                <a:cubicBezTo>
                  <a:pt x="8091" y="5318"/>
                  <a:pt x="8085" y="5318"/>
                  <a:pt x="8049" y="5293"/>
                </a:cubicBezTo>
                <a:cubicBezTo>
                  <a:pt x="8012" y="5257"/>
                  <a:pt x="8012" y="5257"/>
                  <a:pt x="8021" y="5257"/>
                </a:cubicBezTo>
                <a:cubicBezTo>
                  <a:pt x="8030" y="5257"/>
                  <a:pt x="8049" y="5257"/>
                  <a:pt x="8049" y="5220"/>
                </a:cubicBezTo>
                <a:cubicBezTo>
                  <a:pt x="8097" y="5293"/>
                  <a:pt x="8097" y="5269"/>
                  <a:pt x="8097" y="5293"/>
                </a:cubicBezTo>
                <a:cubicBezTo>
                  <a:pt x="8101" y="5296"/>
                  <a:pt x="8104" y="5300"/>
                  <a:pt x="8106" y="5303"/>
                </a:cubicBezTo>
                <a:lnTo>
                  <a:pt x="8106" y="5303"/>
                </a:lnTo>
                <a:lnTo>
                  <a:pt x="8097" y="5269"/>
                </a:lnTo>
                <a:lnTo>
                  <a:pt x="8122" y="5318"/>
                </a:lnTo>
                <a:lnTo>
                  <a:pt x="8122" y="5293"/>
                </a:lnTo>
                <a:cubicBezTo>
                  <a:pt x="8122" y="5296"/>
                  <a:pt x="8122" y="5297"/>
                  <a:pt x="8123" y="5297"/>
                </a:cubicBezTo>
                <a:cubicBezTo>
                  <a:pt x="8127" y="5297"/>
                  <a:pt x="8146" y="5217"/>
                  <a:pt x="8146" y="5196"/>
                </a:cubicBezTo>
                <a:cubicBezTo>
                  <a:pt x="8149" y="5196"/>
                  <a:pt x="8151" y="5196"/>
                  <a:pt x="8153" y="5196"/>
                </a:cubicBezTo>
                <a:lnTo>
                  <a:pt x="8153" y="5196"/>
                </a:lnTo>
                <a:cubicBezTo>
                  <a:pt x="8157" y="5186"/>
                  <a:pt x="8162" y="5177"/>
                  <a:pt x="8166" y="5168"/>
                </a:cubicBezTo>
                <a:lnTo>
                  <a:pt x="8166" y="5168"/>
                </a:lnTo>
                <a:cubicBezTo>
                  <a:pt x="8165" y="5179"/>
                  <a:pt x="8169" y="5182"/>
                  <a:pt x="8173" y="5182"/>
                </a:cubicBezTo>
                <a:cubicBezTo>
                  <a:pt x="8179" y="5182"/>
                  <a:pt x="8186" y="5177"/>
                  <a:pt x="8188" y="5177"/>
                </a:cubicBezTo>
                <a:cubicBezTo>
                  <a:pt x="8189" y="5177"/>
                  <a:pt x="8185" y="5181"/>
                  <a:pt x="8171" y="5196"/>
                </a:cubicBezTo>
                <a:cubicBezTo>
                  <a:pt x="8171" y="5196"/>
                  <a:pt x="8181" y="5228"/>
                  <a:pt x="8203" y="5228"/>
                </a:cubicBezTo>
                <a:cubicBezTo>
                  <a:pt x="8214" y="5228"/>
                  <a:pt x="8228" y="5220"/>
                  <a:pt x="8244" y="5196"/>
                </a:cubicBezTo>
                <a:lnTo>
                  <a:pt x="8244" y="5196"/>
                </a:lnTo>
                <a:cubicBezTo>
                  <a:pt x="8219" y="5244"/>
                  <a:pt x="8244" y="5293"/>
                  <a:pt x="8195" y="5293"/>
                </a:cubicBezTo>
                <a:cubicBezTo>
                  <a:pt x="8185" y="5288"/>
                  <a:pt x="8179" y="5286"/>
                  <a:pt x="8176" y="5286"/>
                </a:cubicBezTo>
                <a:cubicBezTo>
                  <a:pt x="8165" y="5286"/>
                  <a:pt x="8200" y="5318"/>
                  <a:pt x="8219" y="5318"/>
                </a:cubicBezTo>
                <a:cubicBezTo>
                  <a:pt x="8244" y="5366"/>
                  <a:pt x="8244" y="5391"/>
                  <a:pt x="8268" y="5440"/>
                </a:cubicBezTo>
                <a:lnTo>
                  <a:pt x="8293" y="5488"/>
                </a:lnTo>
                <a:lnTo>
                  <a:pt x="8293" y="5513"/>
                </a:lnTo>
                <a:lnTo>
                  <a:pt x="8317" y="5561"/>
                </a:lnTo>
                <a:cubicBezTo>
                  <a:pt x="8439" y="5757"/>
                  <a:pt x="8561" y="5952"/>
                  <a:pt x="8707" y="6122"/>
                </a:cubicBezTo>
                <a:lnTo>
                  <a:pt x="8610" y="5879"/>
                </a:lnTo>
                <a:lnTo>
                  <a:pt x="8756" y="6147"/>
                </a:lnTo>
                <a:cubicBezTo>
                  <a:pt x="8805" y="6244"/>
                  <a:pt x="8829" y="6318"/>
                  <a:pt x="8878" y="6391"/>
                </a:cubicBezTo>
                <a:cubicBezTo>
                  <a:pt x="8949" y="6486"/>
                  <a:pt x="8997" y="6604"/>
                  <a:pt x="9022" y="6746"/>
                </a:cubicBezTo>
                <a:lnTo>
                  <a:pt x="9022" y="6746"/>
                </a:lnTo>
                <a:lnTo>
                  <a:pt x="8805" y="6391"/>
                </a:lnTo>
                <a:lnTo>
                  <a:pt x="9024" y="6757"/>
                </a:lnTo>
                <a:cubicBezTo>
                  <a:pt x="9024" y="6753"/>
                  <a:pt x="9023" y="6749"/>
                  <a:pt x="9022" y="6746"/>
                </a:cubicBezTo>
                <a:lnTo>
                  <a:pt x="9022" y="6746"/>
                </a:lnTo>
                <a:lnTo>
                  <a:pt x="9268" y="7147"/>
                </a:lnTo>
                <a:cubicBezTo>
                  <a:pt x="9317" y="7269"/>
                  <a:pt x="9390" y="7366"/>
                  <a:pt x="9488" y="7464"/>
                </a:cubicBezTo>
                <a:lnTo>
                  <a:pt x="9707" y="7732"/>
                </a:lnTo>
                <a:lnTo>
                  <a:pt x="9634" y="7586"/>
                </a:lnTo>
                <a:lnTo>
                  <a:pt x="9634" y="7586"/>
                </a:lnTo>
                <a:cubicBezTo>
                  <a:pt x="9658" y="7610"/>
                  <a:pt x="9683" y="7659"/>
                  <a:pt x="9732" y="7708"/>
                </a:cubicBezTo>
                <a:lnTo>
                  <a:pt x="10146" y="7708"/>
                </a:lnTo>
                <a:cubicBezTo>
                  <a:pt x="10293" y="7708"/>
                  <a:pt x="10463" y="7708"/>
                  <a:pt x="10610" y="7732"/>
                </a:cubicBezTo>
                <a:cubicBezTo>
                  <a:pt x="10853" y="7659"/>
                  <a:pt x="11122" y="7537"/>
                  <a:pt x="11414" y="7439"/>
                </a:cubicBezTo>
                <a:cubicBezTo>
                  <a:pt x="11488" y="7269"/>
                  <a:pt x="11561" y="7122"/>
                  <a:pt x="11634" y="7000"/>
                </a:cubicBezTo>
                <a:cubicBezTo>
                  <a:pt x="11683" y="6854"/>
                  <a:pt x="11732" y="6683"/>
                  <a:pt x="11780" y="6561"/>
                </a:cubicBezTo>
                <a:cubicBezTo>
                  <a:pt x="11853" y="6391"/>
                  <a:pt x="11902" y="6196"/>
                  <a:pt x="11951" y="6000"/>
                </a:cubicBezTo>
                <a:lnTo>
                  <a:pt x="11951" y="6000"/>
                </a:lnTo>
                <a:lnTo>
                  <a:pt x="11829" y="6220"/>
                </a:lnTo>
                <a:lnTo>
                  <a:pt x="11829" y="6220"/>
                </a:lnTo>
                <a:lnTo>
                  <a:pt x="11947" y="5699"/>
                </a:lnTo>
                <a:lnTo>
                  <a:pt x="11947" y="5699"/>
                </a:lnTo>
                <a:cubicBezTo>
                  <a:pt x="11942" y="5768"/>
                  <a:pt x="12000" y="5981"/>
                  <a:pt x="11988" y="6067"/>
                </a:cubicBezTo>
                <a:lnTo>
                  <a:pt x="11988" y="6067"/>
                </a:lnTo>
                <a:cubicBezTo>
                  <a:pt x="12032" y="5952"/>
                  <a:pt x="12079" y="5814"/>
                  <a:pt x="12146" y="5635"/>
                </a:cubicBezTo>
                <a:lnTo>
                  <a:pt x="12317" y="5001"/>
                </a:lnTo>
                <a:cubicBezTo>
                  <a:pt x="12414" y="4683"/>
                  <a:pt x="12512" y="4293"/>
                  <a:pt x="12634" y="3903"/>
                </a:cubicBezTo>
                <a:cubicBezTo>
                  <a:pt x="12658" y="3781"/>
                  <a:pt x="12707" y="3659"/>
                  <a:pt x="12732" y="3513"/>
                </a:cubicBezTo>
                <a:cubicBezTo>
                  <a:pt x="12756" y="3464"/>
                  <a:pt x="12780" y="3391"/>
                  <a:pt x="12805" y="3342"/>
                </a:cubicBezTo>
                <a:cubicBezTo>
                  <a:pt x="12853" y="3244"/>
                  <a:pt x="12902" y="3123"/>
                  <a:pt x="12975" y="3049"/>
                </a:cubicBezTo>
                <a:cubicBezTo>
                  <a:pt x="13000" y="2976"/>
                  <a:pt x="13049" y="2927"/>
                  <a:pt x="13122" y="2879"/>
                </a:cubicBezTo>
                <a:lnTo>
                  <a:pt x="13122" y="2952"/>
                </a:lnTo>
                <a:lnTo>
                  <a:pt x="13122" y="3025"/>
                </a:lnTo>
                <a:cubicBezTo>
                  <a:pt x="13122" y="3049"/>
                  <a:pt x="13097" y="3123"/>
                  <a:pt x="13097" y="3123"/>
                </a:cubicBezTo>
                <a:cubicBezTo>
                  <a:pt x="13097" y="3123"/>
                  <a:pt x="13122" y="3074"/>
                  <a:pt x="13146" y="3049"/>
                </a:cubicBezTo>
                <a:cubicBezTo>
                  <a:pt x="13146" y="3049"/>
                  <a:pt x="13146" y="3049"/>
                  <a:pt x="13146" y="3074"/>
                </a:cubicBezTo>
                <a:cubicBezTo>
                  <a:pt x="13122" y="3123"/>
                  <a:pt x="13122" y="3147"/>
                  <a:pt x="13122" y="3196"/>
                </a:cubicBezTo>
                <a:cubicBezTo>
                  <a:pt x="13132" y="3176"/>
                  <a:pt x="13141" y="3141"/>
                  <a:pt x="13150" y="3099"/>
                </a:cubicBezTo>
                <a:lnTo>
                  <a:pt x="13150" y="3099"/>
                </a:lnTo>
                <a:cubicBezTo>
                  <a:pt x="13159" y="3090"/>
                  <a:pt x="13184" y="3046"/>
                  <a:pt x="13206" y="3046"/>
                </a:cubicBezTo>
                <a:cubicBezTo>
                  <a:pt x="13221" y="3046"/>
                  <a:pt x="13235" y="3064"/>
                  <a:pt x="13244" y="3123"/>
                </a:cubicBezTo>
                <a:lnTo>
                  <a:pt x="13244" y="3147"/>
                </a:lnTo>
                <a:cubicBezTo>
                  <a:pt x="13292" y="3269"/>
                  <a:pt x="13317" y="3366"/>
                  <a:pt x="13341" y="3464"/>
                </a:cubicBezTo>
                <a:lnTo>
                  <a:pt x="13390" y="3635"/>
                </a:lnTo>
                <a:cubicBezTo>
                  <a:pt x="13439" y="3757"/>
                  <a:pt x="13488" y="3903"/>
                  <a:pt x="13512" y="4025"/>
                </a:cubicBezTo>
                <a:cubicBezTo>
                  <a:pt x="13488" y="4025"/>
                  <a:pt x="13439" y="3903"/>
                  <a:pt x="13390" y="3805"/>
                </a:cubicBezTo>
                <a:lnTo>
                  <a:pt x="13390" y="3805"/>
                </a:lnTo>
                <a:cubicBezTo>
                  <a:pt x="13414" y="3879"/>
                  <a:pt x="13439" y="3976"/>
                  <a:pt x="13463" y="4074"/>
                </a:cubicBezTo>
                <a:cubicBezTo>
                  <a:pt x="13463" y="4049"/>
                  <a:pt x="13466" y="4039"/>
                  <a:pt x="13471" y="4039"/>
                </a:cubicBezTo>
                <a:cubicBezTo>
                  <a:pt x="13489" y="4039"/>
                  <a:pt x="13535" y="4197"/>
                  <a:pt x="13540" y="4197"/>
                </a:cubicBezTo>
                <a:cubicBezTo>
                  <a:pt x="13541" y="4197"/>
                  <a:pt x="13540" y="4189"/>
                  <a:pt x="13536" y="4171"/>
                </a:cubicBezTo>
                <a:lnTo>
                  <a:pt x="13536" y="4171"/>
                </a:lnTo>
                <a:cubicBezTo>
                  <a:pt x="13610" y="4269"/>
                  <a:pt x="13634" y="4366"/>
                  <a:pt x="13683" y="4488"/>
                </a:cubicBezTo>
                <a:cubicBezTo>
                  <a:pt x="13731" y="4586"/>
                  <a:pt x="13756" y="4708"/>
                  <a:pt x="13780" y="4805"/>
                </a:cubicBezTo>
                <a:cubicBezTo>
                  <a:pt x="13805" y="4927"/>
                  <a:pt x="13829" y="5025"/>
                  <a:pt x="13853" y="5147"/>
                </a:cubicBezTo>
                <a:cubicBezTo>
                  <a:pt x="13878" y="5244"/>
                  <a:pt x="13902" y="5342"/>
                  <a:pt x="13951" y="5415"/>
                </a:cubicBezTo>
                <a:cubicBezTo>
                  <a:pt x="14000" y="5415"/>
                  <a:pt x="14439" y="5537"/>
                  <a:pt x="14853" y="5683"/>
                </a:cubicBezTo>
                <a:cubicBezTo>
                  <a:pt x="15286" y="5827"/>
                  <a:pt x="15718" y="6019"/>
                  <a:pt x="15778" y="6025"/>
                </a:cubicBezTo>
                <a:lnTo>
                  <a:pt x="15778" y="6025"/>
                </a:lnTo>
                <a:cubicBezTo>
                  <a:pt x="15771" y="5975"/>
                  <a:pt x="15764" y="5925"/>
                  <a:pt x="15756" y="5879"/>
                </a:cubicBezTo>
                <a:lnTo>
                  <a:pt x="15683" y="5854"/>
                </a:lnTo>
                <a:cubicBezTo>
                  <a:pt x="15634" y="5537"/>
                  <a:pt x="15731" y="5781"/>
                  <a:pt x="15683" y="5464"/>
                </a:cubicBezTo>
                <a:cubicBezTo>
                  <a:pt x="15707" y="5464"/>
                  <a:pt x="15731" y="5513"/>
                  <a:pt x="15756" y="5610"/>
                </a:cubicBezTo>
                <a:cubicBezTo>
                  <a:pt x="15780" y="5732"/>
                  <a:pt x="15780" y="5854"/>
                  <a:pt x="15805" y="6000"/>
                </a:cubicBezTo>
                <a:cubicBezTo>
                  <a:pt x="15780" y="5757"/>
                  <a:pt x="15805" y="5513"/>
                  <a:pt x="15731" y="5415"/>
                </a:cubicBezTo>
                <a:cubicBezTo>
                  <a:pt x="15707" y="5220"/>
                  <a:pt x="15780" y="5415"/>
                  <a:pt x="15756" y="5171"/>
                </a:cubicBezTo>
                <a:cubicBezTo>
                  <a:pt x="15683" y="4976"/>
                  <a:pt x="15634" y="4781"/>
                  <a:pt x="15585" y="4561"/>
                </a:cubicBezTo>
                <a:cubicBezTo>
                  <a:pt x="15561" y="4366"/>
                  <a:pt x="15512" y="4147"/>
                  <a:pt x="15439" y="3952"/>
                </a:cubicBezTo>
                <a:cubicBezTo>
                  <a:pt x="15341" y="3781"/>
                  <a:pt x="15292" y="3610"/>
                  <a:pt x="15244" y="3415"/>
                </a:cubicBezTo>
                <a:lnTo>
                  <a:pt x="15244" y="3415"/>
                </a:lnTo>
                <a:lnTo>
                  <a:pt x="15292" y="3464"/>
                </a:lnTo>
                <a:cubicBezTo>
                  <a:pt x="15268" y="3366"/>
                  <a:pt x="15244" y="3244"/>
                  <a:pt x="15195" y="3147"/>
                </a:cubicBezTo>
                <a:cubicBezTo>
                  <a:pt x="15170" y="3074"/>
                  <a:pt x="15146" y="3001"/>
                  <a:pt x="15122" y="2927"/>
                </a:cubicBezTo>
                <a:cubicBezTo>
                  <a:pt x="15073" y="2805"/>
                  <a:pt x="15049" y="2659"/>
                  <a:pt x="15000" y="2537"/>
                </a:cubicBezTo>
                <a:lnTo>
                  <a:pt x="15000" y="2537"/>
                </a:lnTo>
                <a:cubicBezTo>
                  <a:pt x="15028" y="2622"/>
                  <a:pt x="15040" y="2706"/>
                  <a:pt x="15026" y="2706"/>
                </a:cubicBezTo>
                <a:cubicBezTo>
                  <a:pt x="15016" y="2706"/>
                  <a:pt x="14992" y="2661"/>
                  <a:pt x="14951" y="2537"/>
                </a:cubicBezTo>
                <a:cubicBezTo>
                  <a:pt x="14780" y="1952"/>
                  <a:pt x="14658" y="1562"/>
                  <a:pt x="14561" y="1074"/>
                </a:cubicBezTo>
                <a:lnTo>
                  <a:pt x="14390" y="708"/>
                </a:lnTo>
                <a:cubicBezTo>
                  <a:pt x="14390" y="684"/>
                  <a:pt x="14390" y="659"/>
                  <a:pt x="14366" y="635"/>
                </a:cubicBezTo>
                <a:lnTo>
                  <a:pt x="13951" y="464"/>
                </a:lnTo>
                <a:lnTo>
                  <a:pt x="13658" y="342"/>
                </a:lnTo>
                <a:lnTo>
                  <a:pt x="13463" y="269"/>
                </a:lnTo>
                <a:lnTo>
                  <a:pt x="13366" y="220"/>
                </a:lnTo>
                <a:cubicBezTo>
                  <a:pt x="13292" y="196"/>
                  <a:pt x="13219" y="171"/>
                  <a:pt x="13122" y="147"/>
                </a:cubicBezTo>
                <a:lnTo>
                  <a:pt x="126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261"/>
          <p:cNvSpPr/>
          <p:nvPr/>
        </p:nvSpPr>
        <p:spPr>
          <a:xfrm>
            <a:off x="63600" y="1708925"/>
            <a:ext cx="410375" cy="277450"/>
          </a:xfrm>
          <a:custGeom>
            <a:avLst/>
            <a:gdLst/>
            <a:ahLst/>
            <a:cxnLst/>
            <a:rect l="l" t="t" r="r" b="b"/>
            <a:pathLst>
              <a:path w="16415" h="11098" extrusionOk="0">
                <a:moveTo>
                  <a:pt x="14537" y="2268"/>
                </a:moveTo>
                <a:cubicBezTo>
                  <a:pt x="14546" y="2287"/>
                  <a:pt x="14555" y="2306"/>
                  <a:pt x="14564" y="2325"/>
                </a:cubicBezTo>
                <a:lnTo>
                  <a:pt x="14564" y="2325"/>
                </a:lnTo>
                <a:cubicBezTo>
                  <a:pt x="14559" y="2307"/>
                  <a:pt x="14549" y="2287"/>
                  <a:pt x="14537" y="2268"/>
                </a:cubicBezTo>
                <a:close/>
                <a:moveTo>
                  <a:pt x="11890" y="6000"/>
                </a:moveTo>
                <a:lnTo>
                  <a:pt x="11890" y="6000"/>
                </a:lnTo>
                <a:cubicBezTo>
                  <a:pt x="11886" y="6017"/>
                  <a:pt x="11882" y="6034"/>
                  <a:pt x="11878" y="6049"/>
                </a:cubicBezTo>
                <a:cubicBezTo>
                  <a:pt x="11887" y="6040"/>
                  <a:pt x="11891" y="6022"/>
                  <a:pt x="11890" y="6000"/>
                </a:cubicBezTo>
                <a:close/>
                <a:moveTo>
                  <a:pt x="6388" y="9388"/>
                </a:moveTo>
                <a:lnTo>
                  <a:pt x="6388" y="9388"/>
                </a:lnTo>
                <a:cubicBezTo>
                  <a:pt x="6383" y="9395"/>
                  <a:pt x="6380" y="9400"/>
                  <a:pt x="6381" y="9400"/>
                </a:cubicBezTo>
                <a:cubicBezTo>
                  <a:pt x="6381" y="9400"/>
                  <a:pt x="6384" y="9397"/>
                  <a:pt x="6391" y="9390"/>
                </a:cubicBezTo>
                <a:cubicBezTo>
                  <a:pt x="6391" y="9390"/>
                  <a:pt x="6390" y="9389"/>
                  <a:pt x="6388" y="9388"/>
                </a:cubicBezTo>
                <a:close/>
                <a:moveTo>
                  <a:pt x="13000" y="0"/>
                </a:moveTo>
                <a:lnTo>
                  <a:pt x="12171" y="49"/>
                </a:lnTo>
                <a:cubicBezTo>
                  <a:pt x="12074" y="49"/>
                  <a:pt x="12000" y="73"/>
                  <a:pt x="11903" y="73"/>
                </a:cubicBezTo>
                <a:lnTo>
                  <a:pt x="11659" y="146"/>
                </a:lnTo>
                <a:lnTo>
                  <a:pt x="11391" y="220"/>
                </a:lnTo>
                <a:lnTo>
                  <a:pt x="11000" y="293"/>
                </a:lnTo>
                <a:cubicBezTo>
                  <a:pt x="10952" y="439"/>
                  <a:pt x="10903" y="610"/>
                  <a:pt x="10878" y="756"/>
                </a:cubicBezTo>
                <a:cubicBezTo>
                  <a:pt x="10830" y="902"/>
                  <a:pt x="10781" y="1073"/>
                  <a:pt x="10757" y="1219"/>
                </a:cubicBezTo>
                <a:cubicBezTo>
                  <a:pt x="10708" y="1561"/>
                  <a:pt x="10635" y="1878"/>
                  <a:pt x="10586" y="2219"/>
                </a:cubicBezTo>
                <a:cubicBezTo>
                  <a:pt x="10561" y="2366"/>
                  <a:pt x="10513" y="2537"/>
                  <a:pt x="10488" y="2707"/>
                </a:cubicBezTo>
                <a:cubicBezTo>
                  <a:pt x="10464" y="2854"/>
                  <a:pt x="10439" y="3024"/>
                  <a:pt x="10439" y="3195"/>
                </a:cubicBezTo>
                <a:cubicBezTo>
                  <a:pt x="10415" y="3341"/>
                  <a:pt x="10391" y="3561"/>
                  <a:pt x="10366" y="3732"/>
                </a:cubicBezTo>
                <a:cubicBezTo>
                  <a:pt x="10318" y="4024"/>
                  <a:pt x="10293" y="4341"/>
                  <a:pt x="10269" y="4585"/>
                </a:cubicBezTo>
                <a:cubicBezTo>
                  <a:pt x="10269" y="4707"/>
                  <a:pt x="10220" y="4829"/>
                  <a:pt x="10220" y="4927"/>
                </a:cubicBezTo>
                <a:cubicBezTo>
                  <a:pt x="10220" y="4975"/>
                  <a:pt x="10220" y="5000"/>
                  <a:pt x="10196" y="5049"/>
                </a:cubicBezTo>
                <a:cubicBezTo>
                  <a:pt x="10196" y="5097"/>
                  <a:pt x="10171" y="5146"/>
                  <a:pt x="10171" y="5195"/>
                </a:cubicBezTo>
                <a:cubicBezTo>
                  <a:pt x="10171" y="5244"/>
                  <a:pt x="10147" y="5293"/>
                  <a:pt x="10147" y="5317"/>
                </a:cubicBezTo>
                <a:cubicBezTo>
                  <a:pt x="10122" y="5293"/>
                  <a:pt x="10074" y="5268"/>
                  <a:pt x="10049" y="5244"/>
                </a:cubicBezTo>
                <a:lnTo>
                  <a:pt x="9927" y="5146"/>
                </a:lnTo>
                <a:lnTo>
                  <a:pt x="9171" y="4366"/>
                </a:lnTo>
                <a:cubicBezTo>
                  <a:pt x="8927" y="4097"/>
                  <a:pt x="8683" y="3854"/>
                  <a:pt x="8440" y="3634"/>
                </a:cubicBezTo>
                <a:lnTo>
                  <a:pt x="8074" y="3268"/>
                </a:lnTo>
                <a:cubicBezTo>
                  <a:pt x="7879" y="3097"/>
                  <a:pt x="7683" y="2902"/>
                  <a:pt x="7513" y="2780"/>
                </a:cubicBezTo>
                <a:cubicBezTo>
                  <a:pt x="7269" y="2537"/>
                  <a:pt x="6952" y="2268"/>
                  <a:pt x="6635" y="2024"/>
                </a:cubicBezTo>
                <a:cubicBezTo>
                  <a:pt x="6562" y="2024"/>
                  <a:pt x="6513" y="2024"/>
                  <a:pt x="6464" y="2049"/>
                </a:cubicBezTo>
                <a:lnTo>
                  <a:pt x="6318" y="2049"/>
                </a:lnTo>
                <a:cubicBezTo>
                  <a:pt x="6488" y="2049"/>
                  <a:pt x="6440" y="2098"/>
                  <a:pt x="6318" y="2122"/>
                </a:cubicBezTo>
                <a:cubicBezTo>
                  <a:pt x="5708" y="2195"/>
                  <a:pt x="5927" y="2171"/>
                  <a:pt x="5805" y="2195"/>
                </a:cubicBezTo>
                <a:cubicBezTo>
                  <a:pt x="5805" y="2195"/>
                  <a:pt x="5757" y="2219"/>
                  <a:pt x="5708" y="2268"/>
                </a:cubicBezTo>
                <a:lnTo>
                  <a:pt x="5488" y="2390"/>
                </a:lnTo>
                <a:cubicBezTo>
                  <a:pt x="5366" y="2439"/>
                  <a:pt x="5269" y="2512"/>
                  <a:pt x="5074" y="2610"/>
                </a:cubicBezTo>
                <a:cubicBezTo>
                  <a:pt x="5025" y="2805"/>
                  <a:pt x="4952" y="2976"/>
                  <a:pt x="4903" y="3219"/>
                </a:cubicBezTo>
                <a:cubicBezTo>
                  <a:pt x="4879" y="3341"/>
                  <a:pt x="4830" y="3463"/>
                  <a:pt x="4805" y="3585"/>
                </a:cubicBezTo>
                <a:cubicBezTo>
                  <a:pt x="4757" y="3707"/>
                  <a:pt x="4732" y="3829"/>
                  <a:pt x="4708" y="3976"/>
                </a:cubicBezTo>
                <a:cubicBezTo>
                  <a:pt x="4683" y="4097"/>
                  <a:pt x="4659" y="4244"/>
                  <a:pt x="4635" y="4390"/>
                </a:cubicBezTo>
                <a:cubicBezTo>
                  <a:pt x="4635" y="4463"/>
                  <a:pt x="4610" y="4536"/>
                  <a:pt x="4610" y="4610"/>
                </a:cubicBezTo>
                <a:cubicBezTo>
                  <a:pt x="4610" y="4658"/>
                  <a:pt x="4610" y="4707"/>
                  <a:pt x="4586" y="4756"/>
                </a:cubicBezTo>
                <a:cubicBezTo>
                  <a:pt x="4562" y="4951"/>
                  <a:pt x="4562" y="5146"/>
                  <a:pt x="4537" y="5341"/>
                </a:cubicBezTo>
                <a:cubicBezTo>
                  <a:pt x="4513" y="5732"/>
                  <a:pt x="4513" y="6146"/>
                  <a:pt x="4537" y="6536"/>
                </a:cubicBezTo>
                <a:lnTo>
                  <a:pt x="4537" y="6683"/>
                </a:lnTo>
                <a:lnTo>
                  <a:pt x="4537" y="6805"/>
                </a:lnTo>
                <a:cubicBezTo>
                  <a:pt x="4537" y="6829"/>
                  <a:pt x="4537" y="6878"/>
                  <a:pt x="4537" y="6902"/>
                </a:cubicBezTo>
                <a:cubicBezTo>
                  <a:pt x="4562" y="6975"/>
                  <a:pt x="4562" y="7049"/>
                  <a:pt x="4586" y="7122"/>
                </a:cubicBezTo>
                <a:lnTo>
                  <a:pt x="4635" y="7195"/>
                </a:lnTo>
                <a:lnTo>
                  <a:pt x="4659" y="7219"/>
                </a:lnTo>
                <a:cubicBezTo>
                  <a:pt x="4647" y="7232"/>
                  <a:pt x="4635" y="7238"/>
                  <a:pt x="4623" y="7238"/>
                </a:cubicBezTo>
                <a:cubicBezTo>
                  <a:pt x="4610" y="7238"/>
                  <a:pt x="4598" y="7232"/>
                  <a:pt x="4586" y="7219"/>
                </a:cubicBezTo>
                <a:cubicBezTo>
                  <a:pt x="4537" y="7219"/>
                  <a:pt x="4488" y="7195"/>
                  <a:pt x="4440" y="7171"/>
                </a:cubicBezTo>
                <a:lnTo>
                  <a:pt x="4415" y="7171"/>
                </a:lnTo>
                <a:lnTo>
                  <a:pt x="4415" y="7146"/>
                </a:lnTo>
                <a:cubicBezTo>
                  <a:pt x="4366" y="7146"/>
                  <a:pt x="4318" y="7097"/>
                  <a:pt x="4269" y="7073"/>
                </a:cubicBezTo>
                <a:cubicBezTo>
                  <a:pt x="4244" y="7049"/>
                  <a:pt x="4196" y="7024"/>
                  <a:pt x="4171" y="7000"/>
                </a:cubicBezTo>
                <a:lnTo>
                  <a:pt x="4098" y="6951"/>
                </a:lnTo>
                <a:lnTo>
                  <a:pt x="4049" y="6902"/>
                </a:lnTo>
                <a:lnTo>
                  <a:pt x="3927" y="6805"/>
                </a:lnTo>
                <a:cubicBezTo>
                  <a:pt x="3757" y="6683"/>
                  <a:pt x="3610" y="6536"/>
                  <a:pt x="3440" y="6414"/>
                </a:cubicBezTo>
                <a:lnTo>
                  <a:pt x="2684" y="5805"/>
                </a:lnTo>
                <a:lnTo>
                  <a:pt x="2025" y="5244"/>
                </a:lnTo>
                <a:cubicBezTo>
                  <a:pt x="1830" y="5097"/>
                  <a:pt x="1684" y="5000"/>
                  <a:pt x="1586" y="4902"/>
                </a:cubicBezTo>
                <a:lnTo>
                  <a:pt x="1586" y="4902"/>
                </a:lnTo>
                <a:lnTo>
                  <a:pt x="1684" y="5000"/>
                </a:lnTo>
                <a:lnTo>
                  <a:pt x="1684" y="5000"/>
                </a:lnTo>
                <a:lnTo>
                  <a:pt x="1586" y="4927"/>
                </a:lnTo>
                <a:cubicBezTo>
                  <a:pt x="1366" y="5000"/>
                  <a:pt x="1147" y="5000"/>
                  <a:pt x="927" y="5000"/>
                </a:cubicBezTo>
                <a:cubicBezTo>
                  <a:pt x="976" y="5049"/>
                  <a:pt x="806" y="5097"/>
                  <a:pt x="659" y="5097"/>
                </a:cubicBezTo>
                <a:lnTo>
                  <a:pt x="635" y="5097"/>
                </a:lnTo>
                <a:lnTo>
                  <a:pt x="586" y="5122"/>
                </a:lnTo>
                <a:cubicBezTo>
                  <a:pt x="537" y="5195"/>
                  <a:pt x="464" y="5268"/>
                  <a:pt x="367" y="5390"/>
                </a:cubicBezTo>
                <a:lnTo>
                  <a:pt x="318" y="5463"/>
                </a:lnTo>
                <a:cubicBezTo>
                  <a:pt x="269" y="5512"/>
                  <a:pt x="245" y="5536"/>
                  <a:pt x="220" y="5585"/>
                </a:cubicBezTo>
                <a:lnTo>
                  <a:pt x="49" y="5780"/>
                </a:lnTo>
                <a:lnTo>
                  <a:pt x="49" y="6073"/>
                </a:lnTo>
                <a:lnTo>
                  <a:pt x="1" y="6024"/>
                </a:lnTo>
                <a:lnTo>
                  <a:pt x="1" y="6024"/>
                </a:lnTo>
                <a:cubicBezTo>
                  <a:pt x="25" y="6317"/>
                  <a:pt x="74" y="6707"/>
                  <a:pt x="74" y="7073"/>
                </a:cubicBezTo>
                <a:cubicBezTo>
                  <a:pt x="74" y="7244"/>
                  <a:pt x="98" y="7414"/>
                  <a:pt x="123" y="7610"/>
                </a:cubicBezTo>
                <a:cubicBezTo>
                  <a:pt x="147" y="7756"/>
                  <a:pt x="171" y="7902"/>
                  <a:pt x="196" y="8000"/>
                </a:cubicBezTo>
                <a:cubicBezTo>
                  <a:pt x="196" y="8122"/>
                  <a:pt x="220" y="8244"/>
                  <a:pt x="245" y="8390"/>
                </a:cubicBezTo>
                <a:cubicBezTo>
                  <a:pt x="245" y="8439"/>
                  <a:pt x="245" y="8488"/>
                  <a:pt x="269" y="8536"/>
                </a:cubicBezTo>
                <a:cubicBezTo>
                  <a:pt x="269" y="8585"/>
                  <a:pt x="269" y="8610"/>
                  <a:pt x="293" y="8658"/>
                </a:cubicBezTo>
                <a:cubicBezTo>
                  <a:pt x="318" y="8853"/>
                  <a:pt x="367" y="9049"/>
                  <a:pt x="391" y="9268"/>
                </a:cubicBezTo>
                <a:cubicBezTo>
                  <a:pt x="440" y="9463"/>
                  <a:pt x="513" y="9683"/>
                  <a:pt x="562" y="9878"/>
                </a:cubicBezTo>
                <a:cubicBezTo>
                  <a:pt x="635" y="10073"/>
                  <a:pt x="708" y="10268"/>
                  <a:pt x="806" y="10488"/>
                </a:cubicBezTo>
                <a:lnTo>
                  <a:pt x="806" y="10561"/>
                </a:lnTo>
                <a:cubicBezTo>
                  <a:pt x="806" y="10609"/>
                  <a:pt x="806" y="10683"/>
                  <a:pt x="830" y="10756"/>
                </a:cubicBezTo>
                <a:lnTo>
                  <a:pt x="903" y="11024"/>
                </a:lnTo>
                <a:lnTo>
                  <a:pt x="952" y="11097"/>
                </a:lnTo>
                <a:lnTo>
                  <a:pt x="1220" y="11097"/>
                </a:lnTo>
                <a:cubicBezTo>
                  <a:pt x="1391" y="11097"/>
                  <a:pt x="1586" y="11073"/>
                  <a:pt x="1781" y="11024"/>
                </a:cubicBezTo>
                <a:cubicBezTo>
                  <a:pt x="2171" y="10902"/>
                  <a:pt x="2537" y="10609"/>
                  <a:pt x="2488" y="10146"/>
                </a:cubicBezTo>
                <a:lnTo>
                  <a:pt x="2537" y="10146"/>
                </a:lnTo>
                <a:cubicBezTo>
                  <a:pt x="2537" y="10146"/>
                  <a:pt x="2464" y="10000"/>
                  <a:pt x="2464" y="10000"/>
                </a:cubicBezTo>
                <a:cubicBezTo>
                  <a:pt x="2415" y="9780"/>
                  <a:pt x="2318" y="9683"/>
                  <a:pt x="2366" y="9683"/>
                </a:cubicBezTo>
                <a:lnTo>
                  <a:pt x="2464" y="9975"/>
                </a:lnTo>
                <a:cubicBezTo>
                  <a:pt x="2445" y="9889"/>
                  <a:pt x="2441" y="9859"/>
                  <a:pt x="2447" y="9859"/>
                </a:cubicBezTo>
                <a:cubicBezTo>
                  <a:pt x="2457" y="9859"/>
                  <a:pt x="2493" y="9931"/>
                  <a:pt x="2537" y="9975"/>
                </a:cubicBezTo>
                <a:cubicBezTo>
                  <a:pt x="2488" y="9878"/>
                  <a:pt x="2488" y="9805"/>
                  <a:pt x="2464" y="9731"/>
                </a:cubicBezTo>
                <a:cubicBezTo>
                  <a:pt x="2458" y="9720"/>
                  <a:pt x="2455" y="9715"/>
                  <a:pt x="2454" y="9715"/>
                </a:cubicBezTo>
                <a:cubicBezTo>
                  <a:pt x="2450" y="9715"/>
                  <a:pt x="2464" y="9767"/>
                  <a:pt x="2464" y="9805"/>
                </a:cubicBezTo>
                <a:cubicBezTo>
                  <a:pt x="2391" y="9683"/>
                  <a:pt x="2318" y="9536"/>
                  <a:pt x="2269" y="9414"/>
                </a:cubicBezTo>
                <a:cubicBezTo>
                  <a:pt x="2220" y="9195"/>
                  <a:pt x="2342" y="9366"/>
                  <a:pt x="2269" y="9097"/>
                </a:cubicBezTo>
                <a:cubicBezTo>
                  <a:pt x="2220" y="8878"/>
                  <a:pt x="2171" y="8683"/>
                  <a:pt x="2123" y="8463"/>
                </a:cubicBezTo>
                <a:lnTo>
                  <a:pt x="2049" y="8122"/>
                </a:lnTo>
                <a:lnTo>
                  <a:pt x="2049" y="8049"/>
                </a:lnTo>
                <a:lnTo>
                  <a:pt x="2049" y="8024"/>
                </a:lnTo>
                <a:cubicBezTo>
                  <a:pt x="2049" y="7975"/>
                  <a:pt x="2049" y="7951"/>
                  <a:pt x="2074" y="7927"/>
                </a:cubicBezTo>
                <a:lnTo>
                  <a:pt x="2074" y="7878"/>
                </a:lnTo>
                <a:lnTo>
                  <a:pt x="2098" y="7878"/>
                </a:lnTo>
                <a:cubicBezTo>
                  <a:pt x="2123" y="7902"/>
                  <a:pt x="2098" y="7902"/>
                  <a:pt x="2123" y="7927"/>
                </a:cubicBezTo>
                <a:lnTo>
                  <a:pt x="2147" y="7927"/>
                </a:lnTo>
                <a:cubicBezTo>
                  <a:pt x="2147" y="7943"/>
                  <a:pt x="2147" y="7959"/>
                  <a:pt x="2147" y="7975"/>
                </a:cubicBezTo>
                <a:lnTo>
                  <a:pt x="2220" y="8049"/>
                </a:lnTo>
                <a:lnTo>
                  <a:pt x="2586" y="8317"/>
                </a:lnTo>
                <a:cubicBezTo>
                  <a:pt x="2635" y="8366"/>
                  <a:pt x="2708" y="8414"/>
                  <a:pt x="2781" y="8463"/>
                </a:cubicBezTo>
                <a:cubicBezTo>
                  <a:pt x="2830" y="8512"/>
                  <a:pt x="2879" y="8536"/>
                  <a:pt x="3001" y="8634"/>
                </a:cubicBezTo>
                <a:lnTo>
                  <a:pt x="3635" y="9073"/>
                </a:lnTo>
                <a:cubicBezTo>
                  <a:pt x="4025" y="9317"/>
                  <a:pt x="4293" y="9463"/>
                  <a:pt x="4293" y="9463"/>
                </a:cubicBezTo>
                <a:lnTo>
                  <a:pt x="4342" y="9390"/>
                </a:lnTo>
                <a:cubicBezTo>
                  <a:pt x="4513" y="9463"/>
                  <a:pt x="4659" y="9561"/>
                  <a:pt x="4805" y="9683"/>
                </a:cubicBezTo>
                <a:cubicBezTo>
                  <a:pt x="4830" y="9731"/>
                  <a:pt x="4879" y="9756"/>
                  <a:pt x="4903" y="9780"/>
                </a:cubicBezTo>
                <a:lnTo>
                  <a:pt x="5025" y="9853"/>
                </a:lnTo>
                <a:lnTo>
                  <a:pt x="5220" y="9927"/>
                </a:lnTo>
                <a:cubicBezTo>
                  <a:pt x="5391" y="9951"/>
                  <a:pt x="5562" y="10000"/>
                  <a:pt x="5732" y="10097"/>
                </a:cubicBezTo>
                <a:cubicBezTo>
                  <a:pt x="5805" y="10024"/>
                  <a:pt x="5879" y="9951"/>
                  <a:pt x="5952" y="9878"/>
                </a:cubicBezTo>
                <a:lnTo>
                  <a:pt x="6025" y="9805"/>
                </a:lnTo>
                <a:cubicBezTo>
                  <a:pt x="6025" y="9780"/>
                  <a:pt x="6049" y="9756"/>
                  <a:pt x="6049" y="9731"/>
                </a:cubicBezTo>
                <a:cubicBezTo>
                  <a:pt x="6049" y="9731"/>
                  <a:pt x="6146" y="9654"/>
                  <a:pt x="6167" y="9654"/>
                </a:cubicBezTo>
                <a:cubicBezTo>
                  <a:pt x="6170" y="9654"/>
                  <a:pt x="6171" y="9656"/>
                  <a:pt x="6171" y="9658"/>
                </a:cubicBezTo>
                <a:cubicBezTo>
                  <a:pt x="6171" y="9585"/>
                  <a:pt x="6269" y="9536"/>
                  <a:pt x="6342" y="9463"/>
                </a:cubicBezTo>
                <a:cubicBezTo>
                  <a:pt x="6357" y="9440"/>
                  <a:pt x="6361" y="9431"/>
                  <a:pt x="6357" y="9431"/>
                </a:cubicBezTo>
                <a:cubicBezTo>
                  <a:pt x="6349" y="9431"/>
                  <a:pt x="6310" y="9471"/>
                  <a:pt x="6293" y="9488"/>
                </a:cubicBezTo>
                <a:lnTo>
                  <a:pt x="6366" y="9390"/>
                </a:lnTo>
                <a:cubicBezTo>
                  <a:pt x="6366" y="9382"/>
                  <a:pt x="6369" y="9379"/>
                  <a:pt x="6373" y="9379"/>
                </a:cubicBezTo>
                <a:cubicBezTo>
                  <a:pt x="6378" y="9379"/>
                  <a:pt x="6385" y="9384"/>
                  <a:pt x="6388" y="9388"/>
                </a:cubicBezTo>
                <a:lnTo>
                  <a:pt x="6388" y="9388"/>
                </a:lnTo>
                <a:cubicBezTo>
                  <a:pt x="6395" y="9378"/>
                  <a:pt x="6405" y="9361"/>
                  <a:pt x="6415" y="9341"/>
                </a:cubicBezTo>
                <a:cubicBezTo>
                  <a:pt x="6464" y="9244"/>
                  <a:pt x="6586" y="9097"/>
                  <a:pt x="7074" y="8488"/>
                </a:cubicBezTo>
                <a:cubicBezTo>
                  <a:pt x="7025" y="8366"/>
                  <a:pt x="6976" y="8268"/>
                  <a:pt x="6927" y="8146"/>
                </a:cubicBezTo>
                <a:lnTo>
                  <a:pt x="6854" y="8000"/>
                </a:lnTo>
                <a:cubicBezTo>
                  <a:pt x="6830" y="7951"/>
                  <a:pt x="6805" y="7878"/>
                  <a:pt x="6805" y="7829"/>
                </a:cubicBezTo>
                <a:cubicBezTo>
                  <a:pt x="6757" y="7658"/>
                  <a:pt x="6708" y="7463"/>
                  <a:pt x="6683" y="7268"/>
                </a:cubicBezTo>
                <a:cubicBezTo>
                  <a:pt x="6659" y="7171"/>
                  <a:pt x="6635" y="7073"/>
                  <a:pt x="6610" y="6975"/>
                </a:cubicBezTo>
                <a:lnTo>
                  <a:pt x="6586" y="6683"/>
                </a:lnTo>
                <a:lnTo>
                  <a:pt x="6562" y="6561"/>
                </a:lnTo>
                <a:lnTo>
                  <a:pt x="6562" y="6488"/>
                </a:lnTo>
                <a:lnTo>
                  <a:pt x="6562" y="6366"/>
                </a:lnTo>
                <a:cubicBezTo>
                  <a:pt x="6562" y="6024"/>
                  <a:pt x="6562" y="5707"/>
                  <a:pt x="6586" y="5366"/>
                </a:cubicBezTo>
                <a:cubicBezTo>
                  <a:pt x="6586" y="5219"/>
                  <a:pt x="6610" y="5073"/>
                  <a:pt x="6610" y="4927"/>
                </a:cubicBezTo>
                <a:lnTo>
                  <a:pt x="6610" y="4878"/>
                </a:lnTo>
                <a:cubicBezTo>
                  <a:pt x="6598" y="4854"/>
                  <a:pt x="6598" y="4854"/>
                  <a:pt x="6592" y="4854"/>
                </a:cubicBezTo>
                <a:cubicBezTo>
                  <a:pt x="6586" y="4854"/>
                  <a:pt x="6574" y="4854"/>
                  <a:pt x="6537" y="4829"/>
                </a:cubicBezTo>
                <a:cubicBezTo>
                  <a:pt x="6464" y="4780"/>
                  <a:pt x="6561" y="4805"/>
                  <a:pt x="6537" y="4756"/>
                </a:cubicBezTo>
                <a:lnTo>
                  <a:pt x="6537" y="4756"/>
                </a:lnTo>
                <a:cubicBezTo>
                  <a:pt x="6562" y="4805"/>
                  <a:pt x="6586" y="4805"/>
                  <a:pt x="6586" y="4805"/>
                </a:cubicBezTo>
                <a:cubicBezTo>
                  <a:pt x="6586" y="4805"/>
                  <a:pt x="6586" y="4805"/>
                  <a:pt x="6635" y="4902"/>
                </a:cubicBezTo>
                <a:lnTo>
                  <a:pt x="6610" y="4805"/>
                </a:lnTo>
                <a:lnTo>
                  <a:pt x="6635" y="4854"/>
                </a:lnTo>
                <a:cubicBezTo>
                  <a:pt x="6635" y="4854"/>
                  <a:pt x="6635" y="4829"/>
                  <a:pt x="6635" y="4829"/>
                </a:cubicBezTo>
                <a:cubicBezTo>
                  <a:pt x="6635" y="4800"/>
                  <a:pt x="6635" y="4790"/>
                  <a:pt x="6636" y="4790"/>
                </a:cubicBezTo>
                <a:cubicBezTo>
                  <a:pt x="6638" y="4790"/>
                  <a:pt x="6644" y="4814"/>
                  <a:pt x="6659" y="4829"/>
                </a:cubicBezTo>
                <a:cubicBezTo>
                  <a:pt x="6659" y="4829"/>
                  <a:pt x="6659" y="4805"/>
                  <a:pt x="6683" y="4780"/>
                </a:cubicBezTo>
                <a:lnTo>
                  <a:pt x="6708" y="4780"/>
                </a:lnTo>
                <a:cubicBezTo>
                  <a:pt x="6708" y="4780"/>
                  <a:pt x="6708" y="4756"/>
                  <a:pt x="6757" y="4756"/>
                </a:cubicBezTo>
                <a:cubicBezTo>
                  <a:pt x="6781" y="4756"/>
                  <a:pt x="6757" y="4756"/>
                  <a:pt x="6757" y="4780"/>
                </a:cubicBezTo>
                <a:lnTo>
                  <a:pt x="6830" y="4854"/>
                </a:lnTo>
                <a:cubicBezTo>
                  <a:pt x="6903" y="4902"/>
                  <a:pt x="6976" y="4951"/>
                  <a:pt x="6976" y="5000"/>
                </a:cubicBezTo>
                <a:cubicBezTo>
                  <a:pt x="7053" y="5058"/>
                  <a:pt x="7238" y="5269"/>
                  <a:pt x="7299" y="5269"/>
                </a:cubicBezTo>
                <a:cubicBezTo>
                  <a:pt x="7315" y="5269"/>
                  <a:pt x="7323" y="5255"/>
                  <a:pt x="7318" y="5219"/>
                </a:cubicBezTo>
                <a:lnTo>
                  <a:pt x="7318" y="5219"/>
                </a:lnTo>
                <a:cubicBezTo>
                  <a:pt x="7337" y="5278"/>
                  <a:pt x="7483" y="5479"/>
                  <a:pt x="7450" y="5479"/>
                </a:cubicBezTo>
                <a:cubicBezTo>
                  <a:pt x="7443" y="5479"/>
                  <a:pt x="7424" y="5467"/>
                  <a:pt x="7391" y="5439"/>
                </a:cubicBezTo>
                <a:lnTo>
                  <a:pt x="7391" y="5439"/>
                </a:lnTo>
                <a:cubicBezTo>
                  <a:pt x="7464" y="5512"/>
                  <a:pt x="7537" y="5610"/>
                  <a:pt x="7635" y="5683"/>
                </a:cubicBezTo>
                <a:lnTo>
                  <a:pt x="7537" y="5536"/>
                </a:lnTo>
                <a:lnTo>
                  <a:pt x="7537" y="5536"/>
                </a:lnTo>
                <a:cubicBezTo>
                  <a:pt x="7732" y="5780"/>
                  <a:pt x="7952" y="6000"/>
                  <a:pt x="8196" y="6195"/>
                </a:cubicBezTo>
                <a:lnTo>
                  <a:pt x="8098" y="6073"/>
                </a:lnTo>
                <a:lnTo>
                  <a:pt x="8098" y="6073"/>
                </a:lnTo>
                <a:cubicBezTo>
                  <a:pt x="8269" y="6244"/>
                  <a:pt x="8440" y="6414"/>
                  <a:pt x="8440" y="6536"/>
                </a:cubicBezTo>
                <a:lnTo>
                  <a:pt x="8464" y="6561"/>
                </a:lnTo>
                <a:lnTo>
                  <a:pt x="8805" y="6902"/>
                </a:lnTo>
                <a:cubicBezTo>
                  <a:pt x="9000" y="7097"/>
                  <a:pt x="9220" y="7292"/>
                  <a:pt x="9439" y="7488"/>
                </a:cubicBezTo>
                <a:lnTo>
                  <a:pt x="9293" y="7317"/>
                </a:lnTo>
                <a:lnTo>
                  <a:pt x="9293" y="7317"/>
                </a:lnTo>
                <a:cubicBezTo>
                  <a:pt x="9415" y="7414"/>
                  <a:pt x="9659" y="7634"/>
                  <a:pt x="9952" y="7878"/>
                </a:cubicBezTo>
                <a:cubicBezTo>
                  <a:pt x="10122" y="7853"/>
                  <a:pt x="10269" y="7829"/>
                  <a:pt x="10391" y="7805"/>
                </a:cubicBezTo>
                <a:cubicBezTo>
                  <a:pt x="10513" y="7805"/>
                  <a:pt x="10683" y="7780"/>
                  <a:pt x="10830" y="7756"/>
                </a:cubicBezTo>
                <a:cubicBezTo>
                  <a:pt x="10952" y="7707"/>
                  <a:pt x="11074" y="7634"/>
                  <a:pt x="11196" y="7561"/>
                </a:cubicBezTo>
                <a:lnTo>
                  <a:pt x="11391" y="7463"/>
                </a:lnTo>
                <a:cubicBezTo>
                  <a:pt x="11439" y="7414"/>
                  <a:pt x="11488" y="7390"/>
                  <a:pt x="11586" y="7341"/>
                </a:cubicBezTo>
                <a:cubicBezTo>
                  <a:pt x="11683" y="6878"/>
                  <a:pt x="11781" y="6414"/>
                  <a:pt x="11854" y="5951"/>
                </a:cubicBezTo>
                <a:lnTo>
                  <a:pt x="11854" y="5951"/>
                </a:lnTo>
                <a:cubicBezTo>
                  <a:pt x="11854" y="5951"/>
                  <a:pt x="11830" y="6024"/>
                  <a:pt x="11805" y="6097"/>
                </a:cubicBezTo>
                <a:lnTo>
                  <a:pt x="11757" y="6219"/>
                </a:lnTo>
                <a:lnTo>
                  <a:pt x="11757" y="6146"/>
                </a:lnTo>
                <a:cubicBezTo>
                  <a:pt x="11757" y="6073"/>
                  <a:pt x="11757" y="6000"/>
                  <a:pt x="11781" y="5951"/>
                </a:cubicBezTo>
                <a:cubicBezTo>
                  <a:pt x="11781" y="5805"/>
                  <a:pt x="11805" y="5658"/>
                  <a:pt x="11805" y="5658"/>
                </a:cubicBezTo>
                <a:cubicBezTo>
                  <a:pt x="11805" y="5698"/>
                  <a:pt x="11886" y="5900"/>
                  <a:pt x="11890" y="6000"/>
                </a:cubicBezTo>
                <a:lnTo>
                  <a:pt x="11890" y="6000"/>
                </a:lnTo>
                <a:cubicBezTo>
                  <a:pt x="11911" y="5905"/>
                  <a:pt x="11935" y="5778"/>
                  <a:pt x="11976" y="5634"/>
                </a:cubicBezTo>
                <a:cubicBezTo>
                  <a:pt x="11976" y="5536"/>
                  <a:pt x="12000" y="5439"/>
                  <a:pt x="12025" y="5341"/>
                </a:cubicBezTo>
                <a:cubicBezTo>
                  <a:pt x="12025" y="5244"/>
                  <a:pt x="12049" y="5195"/>
                  <a:pt x="12049" y="5122"/>
                </a:cubicBezTo>
                <a:cubicBezTo>
                  <a:pt x="12098" y="4854"/>
                  <a:pt x="12147" y="4512"/>
                  <a:pt x="12196" y="4122"/>
                </a:cubicBezTo>
                <a:cubicBezTo>
                  <a:pt x="12220" y="3878"/>
                  <a:pt x="12244" y="3610"/>
                  <a:pt x="12293" y="3341"/>
                </a:cubicBezTo>
                <a:cubicBezTo>
                  <a:pt x="12293" y="3219"/>
                  <a:pt x="12317" y="3122"/>
                  <a:pt x="12342" y="3000"/>
                </a:cubicBezTo>
                <a:cubicBezTo>
                  <a:pt x="12342" y="2927"/>
                  <a:pt x="12366" y="2829"/>
                  <a:pt x="12391" y="2756"/>
                </a:cubicBezTo>
                <a:cubicBezTo>
                  <a:pt x="12391" y="2707"/>
                  <a:pt x="12415" y="2683"/>
                  <a:pt x="12439" y="2658"/>
                </a:cubicBezTo>
                <a:cubicBezTo>
                  <a:pt x="12439" y="2683"/>
                  <a:pt x="12464" y="2707"/>
                  <a:pt x="12464" y="2732"/>
                </a:cubicBezTo>
                <a:cubicBezTo>
                  <a:pt x="12488" y="2805"/>
                  <a:pt x="12513" y="2902"/>
                  <a:pt x="12513" y="2976"/>
                </a:cubicBezTo>
                <a:cubicBezTo>
                  <a:pt x="12531" y="2976"/>
                  <a:pt x="12521" y="2903"/>
                  <a:pt x="12538" y="2903"/>
                </a:cubicBezTo>
                <a:cubicBezTo>
                  <a:pt x="12543" y="2903"/>
                  <a:pt x="12550" y="2910"/>
                  <a:pt x="12561" y="2927"/>
                </a:cubicBezTo>
                <a:cubicBezTo>
                  <a:pt x="12561" y="2976"/>
                  <a:pt x="12561" y="3000"/>
                  <a:pt x="12561" y="3024"/>
                </a:cubicBezTo>
                <a:cubicBezTo>
                  <a:pt x="12561" y="3024"/>
                  <a:pt x="12575" y="3065"/>
                  <a:pt x="12582" y="3065"/>
                </a:cubicBezTo>
                <a:cubicBezTo>
                  <a:pt x="12584" y="3065"/>
                  <a:pt x="12586" y="3061"/>
                  <a:pt x="12586" y="3049"/>
                </a:cubicBezTo>
                <a:cubicBezTo>
                  <a:pt x="12561" y="2951"/>
                  <a:pt x="12561" y="2854"/>
                  <a:pt x="12537" y="2732"/>
                </a:cubicBezTo>
                <a:lnTo>
                  <a:pt x="12537" y="2732"/>
                </a:lnTo>
                <a:lnTo>
                  <a:pt x="12610" y="2854"/>
                </a:lnTo>
                <a:lnTo>
                  <a:pt x="12610" y="2927"/>
                </a:lnTo>
                <a:cubicBezTo>
                  <a:pt x="12610" y="2927"/>
                  <a:pt x="12628" y="2873"/>
                  <a:pt x="12664" y="2873"/>
                </a:cubicBezTo>
                <a:cubicBezTo>
                  <a:pt x="12670" y="2873"/>
                  <a:pt x="12676" y="2874"/>
                  <a:pt x="12683" y="2878"/>
                </a:cubicBezTo>
                <a:cubicBezTo>
                  <a:pt x="12708" y="2878"/>
                  <a:pt x="12708" y="2902"/>
                  <a:pt x="12732" y="2927"/>
                </a:cubicBezTo>
                <a:cubicBezTo>
                  <a:pt x="12781" y="3049"/>
                  <a:pt x="12854" y="3146"/>
                  <a:pt x="12927" y="3244"/>
                </a:cubicBezTo>
                <a:cubicBezTo>
                  <a:pt x="13074" y="3488"/>
                  <a:pt x="13220" y="3707"/>
                  <a:pt x="13366" y="3951"/>
                </a:cubicBezTo>
                <a:cubicBezTo>
                  <a:pt x="13342" y="3951"/>
                  <a:pt x="13269" y="3854"/>
                  <a:pt x="13171" y="3756"/>
                </a:cubicBezTo>
                <a:lnTo>
                  <a:pt x="13171" y="3756"/>
                </a:lnTo>
                <a:cubicBezTo>
                  <a:pt x="13220" y="3829"/>
                  <a:pt x="13269" y="3902"/>
                  <a:pt x="13317" y="4000"/>
                </a:cubicBezTo>
                <a:cubicBezTo>
                  <a:pt x="13309" y="3973"/>
                  <a:pt x="13309" y="3963"/>
                  <a:pt x="13314" y="3963"/>
                </a:cubicBezTo>
                <a:cubicBezTo>
                  <a:pt x="13335" y="3963"/>
                  <a:pt x="13438" y="4115"/>
                  <a:pt x="13446" y="4115"/>
                </a:cubicBezTo>
                <a:cubicBezTo>
                  <a:pt x="13448" y="4115"/>
                  <a:pt x="13446" y="4110"/>
                  <a:pt x="13439" y="4097"/>
                </a:cubicBezTo>
                <a:lnTo>
                  <a:pt x="13439" y="4097"/>
                </a:lnTo>
                <a:cubicBezTo>
                  <a:pt x="13781" y="4415"/>
                  <a:pt x="14025" y="4951"/>
                  <a:pt x="14317" y="5268"/>
                </a:cubicBezTo>
                <a:cubicBezTo>
                  <a:pt x="14415" y="5244"/>
                  <a:pt x="16171" y="5097"/>
                  <a:pt x="16244" y="5049"/>
                </a:cubicBezTo>
                <a:cubicBezTo>
                  <a:pt x="16317" y="5146"/>
                  <a:pt x="16391" y="5268"/>
                  <a:pt x="16415" y="5293"/>
                </a:cubicBezTo>
                <a:cubicBezTo>
                  <a:pt x="16366" y="5171"/>
                  <a:pt x="16293" y="5049"/>
                  <a:pt x="16195" y="4927"/>
                </a:cubicBezTo>
                <a:lnTo>
                  <a:pt x="16122" y="4951"/>
                </a:lnTo>
                <a:cubicBezTo>
                  <a:pt x="15952" y="4707"/>
                  <a:pt x="16122" y="4878"/>
                  <a:pt x="15952" y="4634"/>
                </a:cubicBezTo>
                <a:cubicBezTo>
                  <a:pt x="15956" y="4629"/>
                  <a:pt x="15962" y="4627"/>
                  <a:pt x="15968" y="4627"/>
                </a:cubicBezTo>
                <a:cubicBezTo>
                  <a:pt x="16028" y="4627"/>
                  <a:pt x="16161" y="4823"/>
                  <a:pt x="16293" y="5000"/>
                </a:cubicBezTo>
                <a:cubicBezTo>
                  <a:pt x="16171" y="4829"/>
                  <a:pt x="16073" y="4634"/>
                  <a:pt x="15976" y="4585"/>
                </a:cubicBezTo>
                <a:cubicBezTo>
                  <a:pt x="15878" y="4390"/>
                  <a:pt x="16049" y="4585"/>
                  <a:pt x="15927" y="4341"/>
                </a:cubicBezTo>
                <a:cubicBezTo>
                  <a:pt x="15781" y="4195"/>
                  <a:pt x="15659" y="4049"/>
                  <a:pt x="15561" y="3878"/>
                </a:cubicBezTo>
                <a:cubicBezTo>
                  <a:pt x="15342" y="3439"/>
                  <a:pt x="15098" y="3293"/>
                  <a:pt x="14903" y="2878"/>
                </a:cubicBezTo>
                <a:lnTo>
                  <a:pt x="14903" y="2878"/>
                </a:lnTo>
                <a:lnTo>
                  <a:pt x="14927" y="2927"/>
                </a:lnTo>
                <a:cubicBezTo>
                  <a:pt x="14882" y="2791"/>
                  <a:pt x="14689" y="2570"/>
                  <a:pt x="14564" y="2325"/>
                </a:cubicBezTo>
                <a:lnTo>
                  <a:pt x="14564" y="2325"/>
                </a:lnTo>
                <a:cubicBezTo>
                  <a:pt x="14571" y="2347"/>
                  <a:pt x="14571" y="2363"/>
                  <a:pt x="14562" y="2363"/>
                </a:cubicBezTo>
                <a:cubicBezTo>
                  <a:pt x="14552" y="2363"/>
                  <a:pt x="14528" y="2338"/>
                  <a:pt x="14488" y="2268"/>
                </a:cubicBezTo>
                <a:cubicBezTo>
                  <a:pt x="14147" y="1732"/>
                  <a:pt x="13903" y="1390"/>
                  <a:pt x="13659" y="951"/>
                </a:cubicBezTo>
                <a:lnTo>
                  <a:pt x="13391" y="659"/>
                </a:lnTo>
                <a:lnTo>
                  <a:pt x="130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359"/>
        <p:cNvGrpSpPr/>
        <p:nvPr/>
      </p:nvGrpSpPr>
      <p:grpSpPr>
        <a:xfrm>
          <a:off x="0" y="0"/>
          <a:ext cx="0" cy="0"/>
          <a:chOff x="0" y="0"/>
          <a:chExt cx="0" cy="0"/>
        </a:xfrm>
      </p:grpSpPr>
      <p:sp>
        <p:nvSpPr>
          <p:cNvPr id="1360" name="Google Shape;1360;p262"/>
          <p:cNvSpPr txBox="1">
            <a:spLocks noGrp="1"/>
          </p:cNvSpPr>
          <p:nvPr>
            <p:ph type="title"/>
          </p:nvPr>
        </p:nvSpPr>
        <p:spPr>
          <a:xfrm>
            <a:off x="1388100" y="1427300"/>
            <a:ext cx="6367800" cy="2289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7200">
                <a:solidFill>
                  <a:schemeClr val="accent1"/>
                </a:solidFill>
                <a:latin typeface="Lemonada Medium"/>
                <a:ea typeface="Lemonada Medium"/>
                <a:cs typeface="Lemonada Medium"/>
                <a:sym typeface="Lemonada Medium"/>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361" name="Google Shape;1361;p262"/>
          <p:cNvSpPr/>
          <p:nvPr/>
        </p:nvSpPr>
        <p:spPr>
          <a:xfrm>
            <a:off x="7304823" y="4438689"/>
            <a:ext cx="1839167" cy="1182869"/>
          </a:xfrm>
          <a:custGeom>
            <a:avLst/>
            <a:gdLst/>
            <a:ahLst/>
            <a:cxnLst/>
            <a:rect l="l" t="t" r="r" b="b"/>
            <a:pathLst>
              <a:path w="16559" h="10650" extrusionOk="0">
                <a:moveTo>
                  <a:pt x="12940" y="0"/>
                </a:moveTo>
                <a:cubicBezTo>
                  <a:pt x="8651" y="0"/>
                  <a:pt x="1" y="2276"/>
                  <a:pt x="3657" y="8447"/>
                </a:cubicBezTo>
                <a:cubicBezTo>
                  <a:pt x="3657" y="8447"/>
                  <a:pt x="7028" y="10650"/>
                  <a:pt x="10057" y="10650"/>
                </a:cubicBezTo>
                <a:cubicBezTo>
                  <a:pt x="11292" y="10650"/>
                  <a:pt x="12470" y="10283"/>
                  <a:pt x="13339" y="9252"/>
                </a:cubicBezTo>
                <a:cubicBezTo>
                  <a:pt x="16339" y="5691"/>
                  <a:pt x="16559" y="1594"/>
                  <a:pt x="15047" y="374"/>
                </a:cubicBezTo>
                <a:cubicBezTo>
                  <a:pt x="14753" y="133"/>
                  <a:pt x="13973" y="0"/>
                  <a:pt x="129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262"/>
          <p:cNvSpPr/>
          <p:nvPr/>
        </p:nvSpPr>
        <p:spPr>
          <a:xfrm>
            <a:off x="-407310" y="1865225"/>
            <a:ext cx="1259478" cy="810039"/>
          </a:xfrm>
          <a:custGeom>
            <a:avLst/>
            <a:gdLst/>
            <a:ahLst/>
            <a:cxnLst/>
            <a:rect l="l" t="t" r="r" b="b"/>
            <a:pathLst>
              <a:path w="16559" h="10650" extrusionOk="0">
                <a:moveTo>
                  <a:pt x="12940" y="0"/>
                </a:moveTo>
                <a:cubicBezTo>
                  <a:pt x="8651" y="0"/>
                  <a:pt x="1" y="2276"/>
                  <a:pt x="3657" y="8447"/>
                </a:cubicBezTo>
                <a:cubicBezTo>
                  <a:pt x="3657" y="8447"/>
                  <a:pt x="7028" y="10650"/>
                  <a:pt x="10057" y="10650"/>
                </a:cubicBezTo>
                <a:cubicBezTo>
                  <a:pt x="11292" y="10650"/>
                  <a:pt x="12470" y="10283"/>
                  <a:pt x="13339" y="9252"/>
                </a:cubicBezTo>
                <a:cubicBezTo>
                  <a:pt x="16339" y="5691"/>
                  <a:pt x="16559" y="1594"/>
                  <a:pt x="15047" y="374"/>
                </a:cubicBezTo>
                <a:cubicBezTo>
                  <a:pt x="14753" y="133"/>
                  <a:pt x="13973" y="0"/>
                  <a:pt x="129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3" name="Google Shape;1363;p262"/>
          <p:cNvGrpSpPr/>
          <p:nvPr/>
        </p:nvGrpSpPr>
        <p:grpSpPr>
          <a:xfrm rot="2339736">
            <a:off x="-396765" y="1090445"/>
            <a:ext cx="1655274" cy="878283"/>
            <a:chOff x="238125" y="2760550"/>
            <a:chExt cx="528650" cy="280500"/>
          </a:xfrm>
        </p:grpSpPr>
        <p:sp>
          <p:nvSpPr>
            <p:cNvPr id="1364" name="Google Shape;1364;p262"/>
            <p:cNvSpPr/>
            <p:nvPr/>
          </p:nvSpPr>
          <p:spPr>
            <a:xfrm>
              <a:off x="274700" y="3020300"/>
              <a:ext cx="1850" cy="9150"/>
            </a:xfrm>
            <a:custGeom>
              <a:avLst/>
              <a:gdLst/>
              <a:ahLst/>
              <a:cxnLst/>
              <a:rect l="l" t="t" r="r" b="b"/>
              <a:pathLst>
                <a:path w="74" h="366" extrusionOk="0">
                  <a:moveTo>
                    <a:pt x="74" y="0"/>
                  </a:moveTo>
                  <a:cubicBezTo>
                    <a:pt x="25" y="122"/>
                    <a:pt x="0" y="244"/>
                    <a:pt x="0" y="366"/>
                  </a:cubicBezTo>
                  <a:cubicBezTo>
                    <a:pt x="49" y="244"/>
                    <a:pt x="74" y="122"/>
                    <a:pt x="74" y="0"/>
                  </a:cubicBezTo>
                  <a:close/>
                </a:path>
              </a:pathLst>
            </a:custGeom>
            <a:solidFill>
              <a:srgbClr val="344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62"/>
            <p:cNvSpPr/>
            <p:nvPr/>
          </p:nvSpPr>
          <p:spPr>
            <a:xfrm>
              <a:off x="277125" y="3020300"/>
              <a:ext cx="25" cy="25"/>
            </a:xfrm>
            <a:custGeom>
              <a:avLst/>
              <a:gdLst/>
              <a:ahLst/>
              <a:cxnLst/>
              <a:rect l="l" t="t" r="r" b="b"/>
              <a:pathLst>
                <a:path w="1" h="1" extrusionOk="0">
                  <a:moveTo>
                    <a:pt x="1" y="0"/>
                  </a:moveTo>
                  <a:close/>
                </a:path>
              </a:pathLst>
            </a:custGeom>
            <a:solidFill>
              <a:srgbClr val="344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6" name="Google Shape;1366;p262"/>
            <p:cNvGrpSpPr/>
            <p:nvPr/>
          </p:nvGrpSpPr>
          <p:grpSpPr>
            <a:xfrm>
              <a:off x="238125" y="2760550"/>
              <a:ext cx="528650" cy="279275"/>
              <a:chOff x="238125" y="2760550"/>
              <a:chExt cx="528650" cy="279275"/>
            </a:xfrm>
          </p:grpSpPr>
          <p:sp>
            <p:nvSpPr>
              <p:cNvPr id="1367" name="Google Shape;1367;p262"/>
              <p:cNvSpPr/>
              <p:nvPr/>
            </p:nvSpPr>
            <p:spPr>
              <a:xfrm>
                <a:off x="238125" y="2760550"/>
                <a:ext cx="528650" cy="278050"/>
              </a:xfrm>
              <a:custGeom>
                <a:avLst/>
                <a:gdLst/>
                <a:ahLst/>
                <a:cxnLst/>
                <a:rect l="l" t="t" r="r" b="b"/>
                <a:pathLst>
                  <a:path w="21146" h="11122" extrusionOk="0">
                    <a:moveTo>
                      <a:pt x="11622" y="1778"/>
                    </a:moveTo>
                    <a:lnTo>
                      <a:pt x="11622" y="1778"/>
                    </a:lnTo>
                    <a:cubicBezTo>
                      <a:pt x="11627" y="1780"/>
                      <a:pt x="11631" y="1781"/>
                      <a:pt x="11634" y="1781"/>
                    </a:cubicBezTo>
                    <a:cubicBezTo>
                      <a:pt x="11630" y="1780"/>
                      <a:pt x="11626" y="1779"/>
                      <a:pt x="11622" y="1778"/>
                    </a:cubicBezTo>
                    <a:close/>
                    <a:moveTo>
                      <a:pt x="15975" y="3512"/>
                    </a:moveTo>
                    <a:cubicBezTo>
                      <a:pt x="15975" y="3515"/>
                      <a:pt x="15978" y="3517"/>
                      <a:pt x="15983" y="3518"/>
                    </a:cubicBezTo>
                    <a:lnTo>
                      <a:pt x="15983" y="3518"/>
                    </a:lnTo>
                    <a:cubicBezTo>
                      <a:pt x="15980" y="3516"/>
                      <a:pt x="15978" y="3514"/>
                      <a:pt x="15975" y="3512"/>
                    </a:cubicBezTo>
                    <a:close/>
                    <a:moveTo>
                      <a:pt x="1524" y="10118"/>
                    </a:moveTo>
                    <a:cubicBezTo>
                      <a:pt x="1528" y="10118"/>
                      <a:pt x="1532" y="10119"/>
                      <a:pt x="1537" y="10122"/>
                    </a:cubicBezTo>
                    <a:lnTo>
                      <a:pt x="1508" y="10266"/>
                    </a:lnTo>
                    <a:lnTo>
                      <a:pt x="1508" y="10266"/>
                    </a:lnTo>
                    <a:cubicBezTo>
                      <a:pt x="1519" y="10173"/>
                      <a:pt x="1503" y="10118"/>
                      <a:pt x="1524" y="10118"/>
                    </a:cubicBezTo>
                    <a:close/>
                    <a:moveTo>
                      <a:pt x="10756" y="0"/>
                    </a:moveTo>
                    <a:lnTo>
                      <a:pt x="10756" y="0"/>
                    </a:lnTo>
                    <a:cubicBezTo>
                      <a:pt x="10902" y="24"/>
                      <a:pt x="10853" y="49"/>
                      <a:pt x="10731" y="49"/>
                    </a:cubicBezTo>
                    <a:cubicBezTo>
                      <a:pt x="10549" y="24"/>
                      <a:pt x="10451" y="18"/>
                      <a:pt x="10399" y="18"/>
                    </a:cubicBezTo>
                    <a:cubicBezTo>
                      <a:pt x="10347" y="18"/>
                      <a:pt x="10341" y="24"/>
                      <a:pt x="10341" y="24"/>
                    </a:cubicBezTo>
                    <a:lnTo>
                      <a:pt x="9927" y="24"/>
                    </a:lnTo>
                    <a:cubicBezTo>
                      <a:pt x="9024" y="24"/>
                      <a:pt x="8146" y="171"/>
                      <a:pt x="7317" y="463"/>
                    </a:cubicBezTo>
                    <a:cubicBezTo>
                      <a:pt x="6512" y="756"/>
                      <a:pt x="5756" y="1146"/>
                      <a:pt x="5073" y="1634"/>
                    </a:cubicBezTo>
                    <a:cubicBezTo>
                      <a:pt x="4757" y="1926"/>
                      <a:pt x="4319" y="2243"/>
                      <a:pt x="4050" y="2535"/>
                    </a:cubicBezTo>
                    <a:lnTo>
                      <a:pt x="4050" y="2535"/>
                    </a:lnTo>
                    <a:cubicBezTo>
                      <a:pt x="3877" y="2706"/>
                      <a:pt x="3369" y="3198"/>
                      <a:pt x="2927" y="3756"/>
                    </a:cubicBezTo>
                    <a:cubicBezTo>
                      <a:pt x="2537" y="4195"/>
                      <a:pt x="2195" y="4658"/>
                      <a:pt x="1902" y="5171"/>
                    </a:cubicBezTo>
                    <a:lnTo>
                      <a:pt x="1951" y="5097"/>
                    </a:lnTo>
                    <a:lnTo>
                      <a:pt x="1951" y="5097"/>
                    </a:lnTo>
                    <a:cubicBezTo>
                      <a:pt x="1829" y="5317"/>
                      <a:pt x="1683" y="5536"/>
                      <a:pt x="1512" y="5707"/>
                    </a:cubicBezTo>
                    <a:cubicBezTo>
                      <a:pt x="1610" y="5707"/>
                      <a:pt x="1463" y="6049"/>
                      <a:pt x="1390" y="6171"/>
                    </a:cubicBezTo>
                    <a:cubicBezTo>
                      <a:pt x="1341" y="6268"/>
                      <a:pt x="1268" y="6439"/>
                      <a:pt x="1219" y="6634"/>
                    </a:cubicBezTo>
                    <a:cubicBezTo>
                      <a:pt x="1146" y="6805"/>
                      <a:pt x="1073" y="7024"/>
                      <a:pt x="1000" y="7171"/>
                    </a:cubicBezTo>
                    <a:lnTo>
                      <a:pt x="976" y="7146"/>
                    </a:lnTo>
                    <a:cubicBezTo>
                      <a:pt x="902" y="7439"/>
                      <a:pt x="683" y="7975"/>
                      <a:pt x="634" y="8171"/>
                    </a:cubicBezTo>
                    <a:cubicBezTo>
                      <a:pt x="390" y="8780"/>
                      <a:pt x="220" y="9390"/>
                      <a:pt x="146" y="10049"/>
                    </a:cubicBezTo>
                    <a:cubicBezTo>
                      <a:pt x="146" y="10049"/>
                      <a:pt x="98" y="10146"/>
                      <a:pt x="73" y="10244"/>
                    </a:cubicBezTo>
                    <a:lnTo>
                      <a:pt x="24" y="10390"/>
                    </a:lnTo>
                    <a:lnTo>
                      <a:pt x="0" y="10463"/>
                    </a:lnTo>
                    <a:lnTo>
                      <a:pt x="0" y="10536"/>
                    </a:lnTo>
                    <a:cubicBezTo>
                      <a:pt x="195" y="10658"/>
                      <a:pt x="390" y="10756"/>
                      <a:pt x="610" y="10805"/>
                    </a:cubicBezTo>
                    <a:cubicBezTo>
                      <a:pt x="691" y="10836"/>
                      <a:pt x="776" y="10851"/>
                      <a:pt x="859" y="10851"/>
                    </a:cubicBezTo>
                    <a:cubicBezTo>
                      <a:pt x="1102" y="10851"/>
                      <a:pt x="1336" y="10723"/>
                      <a:pt x="1463" y="10488"/>
                    </a:cubicBezTo>
                    <a:lnTo>
                      <a:pt x="1488" y="10512"/>
                    </a:lnTo>
                    <a:cubicBezTo>
                      <a:pt x="1488" y="10488"/>
                      <a:pt x="1488" y="10463"/>
                      <a:pt x="1488" y="10439"/>
                    </a:cubicBezTo>
                    <a:lnTo>
                      <a:pt x="1488" y="10366"/>
                    </a:lnTo>
                    <a:cubicBezTo>
                      <a:pt x="1491" y="10356"/>
                      <a:pt x="1493" y="10346"/>
                      <a:pt x="1495" y="10337"/>
                    </a:cubicBezTo>
                    <a:lnTo>
                      <a:pt x="1495" y="10337"/>
                    </a:lnTo>
                    <a:cubicBezTo>
                      <a:pt x="1509" y="10287"/>
                      <a:pt x="1518" y="10268"/>
                      <a:pt x="1524" y="10268"/>
                    </a:cubicBezTo>
                    <a:cubicBezTo>
                      <a:pt x="1537" y="10268"/>
                      <a:pt x="1537" y="10344"/>
                      <a:pt x="1537" y="10390"/>
                    </a:cubicBezTo>
                    <a:cubicBezTo>
                      <a:pt x="1561" y="10317"/>
                      <a:pt x="1561" y="10244"/>
                      <a:pt x="1585" y="10171"/>
                    </a:cubicBezTo>
                    <a:cubicBezTo>
                      <a:pt x="1585" y="10166"/>
                      <a:pt x="1584" y="10164"/>
                      <a:pt x="1583" y="10164"/>
                    </a:cubicBezTo>
                    <a:cubicBezTo>
                      <a:pt x="1577" y="10164"/>
                      <a:pt x="1561" y="10200"/>
                      <a:pt x="1561" y="10219"/>
                    </a:cubicBezTo>
                    <a:cubicBezTo>
                      <a:pt x="1537" y="10097"/>
                      <a:pt x="1561" y="10000"/>
                      <a:pt x="1585" y="9878"/>
                    </a:cubicBezTo>
                    <a:cubicBezTo>
                      <a:pt x="1634" y="9683"/>
                      <a:pt x="1634" y="9878"/>
                      <a:pt x="1683" y="9658"/>
                    </a:cubicBezTo>
                    <a:cubicBezTo>
                      <a:pt x="1976" y="8536"/>
                      <a:pt x="2415" y="7463"/>
                      <a:pt x="3000" y="6488"/>
                    </a:cubicBezTo>
                    <a:cubicBezTo>
                      <a:pt x="3024" y="6488"/>
                      <a:pt x="3000" y="6488"/>
                      <a:pt x="3000" y="6512"/>
                    </a:cubicBezTo>
                    <a:cubicBezTo>
                      <a:pt x="3073" y="6366"/>
                      <a:pt x="3146" y="6219"/>
                      <a:pt x="3244" y="6073"/>
                    </a:cubicBezTo>
                    <a:cubicBezTo>
                      <a:pt x="3317" y="5927"/>
                      <a:pt x="3415" y="5805"/>
                      <a:pt x="3488" y="5658"/>
                    </a:cubicBezTo>
                    <a:cubicBezTo>
                      <a:pt x="3512" y="5610"/>
                      <a:pt x="3561" y="5585"/>
                      <a:pt x="3610" y="5561"/>
                    </a:cubicBezTo>
                    <a:cubicBezTo>
                      <a:pt x="3585" y="5561"/>
                      <a:pt x="3658" y="5488"/>
                      <a:pt x="3732" y="5341"/>
                    </a:cubicBezTo>
                    <a:cubicBezTo>
                      <a:pt x="3829" y="5219"/>
                      <a:pt x="3951" y="5024"/>
                      <a:pt x="4097" y="4854"/>
                    </a:cubicBezTo>
                    <a:cubicBezTo>
                      <a:pt x="4244" y="4683"/>
                      <a:pt x="4390" y="4512"/>
                      <a:pt x="4512" y="4366"/>
                    </a:cubicBezTo>
                    <a:cubicBezTo>
                      <a:pt x="4610" y="4244"/>
                      <a:pt x="4707" y="4171"/>
                      <a:pt x="4707" y="4146"/>
                    </a:cubicBezTo>
                    <a:lnTo>
                      <a:pt x="4683" y="4098"/>
                    </a:lnTo>
                    <a:cubicBezTo>
                      <a:pt x="4927" y="3854"/>
                      <a:pt x="4805" y="4073"/>
                      <a:pt x="5000" y="3829"/>
                    </a:cubicBezTo>
                    <a:cubicBezTo>
                      <a:pt x="5049" y="3732"/>
                      <a:pt x="5122" y="3658"/>
                      <a:pt x="5219" y="3585"/>
                    </a:cubicBezTo>
                    <a:cubicBezTo>
                      <a:pt x="5317" y="3537"/>
                      <a:pt x="5390" y="3463"/>
                      <a:pt x="5463" y="3366"/>
                    </a:cubicBezTo>
                    <a:cubicBezTo>
                      <a:pt x="5463" y="3366"/>
                      <a:pt x="5553" y="3312"/>
                      <a:pt x="5578" y="3312"/>
                    </a:cubicBezTo>
                    <a:cubicBezTo>
                      <a:pt x="5583" y="3312"/>
                      <a:pt x="5585" y="3314"/>
                      <a:pt x="5585" y="3317"/>
                    </a:cubicBezTo>
                    <a:cubicBezTo>
                      <a:pt x="5585" y="3244"/>
                      <a:pt x="5707" y="3195"/>
                      <a:pt x="5780" y="3122"/>
                    </a:cubicBezTo>
                    <a:cubicBezTo>
                      <a:pt x="5780" y="3114"/>
                      <a:pt x="5775" y="3111"/>
                      <a:pt x="5767" y="3111"/>
                    </a:cubicBezTo>
                    <a:cubicBezTo>
                      <a:pt x="5751" y="3111"/>
                      <a:pt x="5723" y="3122"/>
                      <a:pt x="5707" y="3122"/>
                    </a:cubicBezTo>
                    <a:lnTo>
                      <a:pt x="5780" y="3049"/>
                    </a:lnTo>
                    <a:lnTo>
                      <a:pt x="5878" y="2976"/>
                    </a:lnTo>
                    <a:cubicBezTo>
                      <a:pt x="5905" y="2967"/>
                      <a:pt x="5925" y="2961"/>
                      <a:pt x="5937" y="2961"/>
                    </a:cubicBezTo>
                    <a:cubicBezTo>
                      <a:pt x="5959" y="2961"/>
                      <a:pt x="5958" y="2978"/>
                      <a:pt x="5927" y="3024"/>
                    </a:cubicBezTo>
                    <a:lnTo>
                      <a:pt x="6171" y="2829"/>
                    </a:lnTo>
                    <a:lnTo>
                      <a:pt x="6561" y="2585"/>
                    </a:lnTo>
                    <a:cubicBezTo>
                      <a:pt x="6902" y="2390"/>
                      <a:pt x="7268" y="2220"/>
                      <a:pt x="7634" y="2073"/>
                    </a:cubicBezTo>
                    <a:cubicBezTo>
                      <a:pt x="7975" y="1927"/>
                      <a:pt x="8341" y="1829"/>
                      <a:pt x="8732" y="1756"/>
                    </a:cubicBezTo>
                    <a:cubicBezTo>
                      <a:pt x="8878" y="1707"/>
                      <a:pt x="9024" y="1707"/>
                      <a:pt x="9171" y="1683"/>
                    </a:cubicBezTo>
                    <a:lnTo>
                      <a:pt x="9463" y="1659"/>
                    </a:lnTo>
                    <a:cubicBezTo>
                      <a:pt x="9390" y="1634"/>
                      <a:pt x="9219" y="1659"/>
                      <a:pt x="9146" y="1610"/>
                    </a:cubicBezTo>
                    <a:cubicBezTo>
                      <a:pt x="9219" y="1585"/>
                      <a:pt x="9274" y="1585"/>
                      <a:pt x="9320" y="1585"/>
                    </a:cubicBezTo>
                    <a:cubicBezTo>
                      <a:pt x="9366" y="1585"/>
                      <a:pt x="9402" y="1585"/>
                      <a:pt x="9439" y="1561"/>
                    </a:cubicBezTo>
                    <a:cubicBezTo>
                      <a:pt x="9488" y="1610"/>
                      <a:pt x="9561" y="1610"/>
                      <a:pt x="9658" y="1610"/>
                    </a:cubicBezTo>
                    <a:cubicBezTo>
                      <a:pt x="9732" y="1610"/>
                      <a:pt x="9829" y="1634"/>
                      <a:pt x="9902" y="1659"/>
                    </a:cubicBezTo>
                    <a:lnTo>
                      <a:pt x="9951" y="1610"/>
                    </a:lnTo>
                    <a:lnTo>
                      <a:pt x="10024" y="1659"/>
                    </a:lnTo>
                    <a:lnTo>
                      <a:pt x="10488" y="1659"/>
                    </a:lnTo>
                    <a:lnTo>
                      <a:pt x="10853" y="1707"/>
                    </a:lnTo>
                    <a:cubicBezTo>
                      <a:pt x="11117" y="1707"/>
                      <a:pt x="11381" y="1731"/>
                      <a:pt x="11622" y="1778"/>
                    </a:cubicBezTo>
                    <a:lnTo>
                      <a:pt x="11622" y="1778"/>
                    </a:lnTo>
                    <a:cubicBezTo>
                      <a:pt x="11593" y="1769"/>
                      <a:pt x="11549" y="1732"/>
                      <a:pt x="11634" y="1732"/>
                    </a:cubicBezTo>
                    <a:cubicBezTo>
                      <a:pt x="11634" y="1781"/>
                      <a:pt x="11902" y="1732"/>
                      <a:pt x="11951" y="1805"/>
                    </a:cubicBezTo>
                    <a:cubicBezTo>
                      <a:pt x="12016" y="1805"/>
                      <a:pt x="12168" y="1848"/>
                      <a:pt x="12233" y="1848"/>
                    </a:cubicBezTo>
                    <a:cubicBezTo>
                      <a:pt x="12265" y="1848"/>
                      <a:pt x="12276" y="1837"/>
                      <a:pt x="12244" y="1805"/>
                    </a:cubicBezTo>
                    <a:lnTo>
                      <a:pt x="12244" y="1805"/>
                    </a:lnTo>
                    <a:cubicBezTo>
                      <a:pt x="12292" y="1829"/>
                      <a:pt x="12366" y="1854"/>
                      <a:pt x="12414" y="1878"/>
                    </a:cubicBezTo>
                    <a:cubicBezTo>
                      <a:pt x="12463" y="1902"/>
                      <a:pt x="12488" y="1902"/>
                      <a:pt x="12414" y="1902"/>
                    </a:cubicBezTo>
                    <a:cubicBezTo>
                      <a:pt x="12488" y="1927"/>
                      <a:pt x="12561" y="1951"/>
                      <a:pt x="12658" y="1976"/>
                    </a:cubicBezTo>
                    <a:lnTo>
                      <a:pt x="12536" y="1927"/>
                    </a:lnTo>
                    <a:lnTo>
                      <a:pt x="12536" y="1927"/>
                    </a:lnTo>
                    <a:cubicBezTo>
                      <a:pt x="12683" y="1951"/>
                      <a:pt x="12805" y="2000"/>
                      <a:pt x="12902" y="2024"/>
                    </a:cubicBezTo>
                    <a:cubicBezTo>
                      <a:pt x="13024" y="2073"/>
                      <a:pt x="13122" y="2098"/>
                      <a:pt x="13219" y="2098"/>
                    </a:cubicBezTo>
                    <a:lnTo>
                      <a:pt x="13122" y="2049"/>
                    </a:lnTo>
                    <a:lnTo>
                      <a:pt x="13122" y="2049"/>
                    </a:lnTo>
                    <a:cubicBezTo>
                      <a:pt x="13292" y="2098"/>
                      <a:pt x="13439" y="2146"/>
                      <a:pt x="13488" y="2220"/>
                    </a:cubicBezTo>
                    <a:lnTo>
                      <a:pt x="13414" y="2195"/>
                    </a:lnTo>
                    <a:lnTo>
                      <a:pt x="13317" y="2195"/>
                    </a:lnTo>
                    <a:cubicBezTo>
                      <a:pt x="13463" y="2220"/>
                      <a:pt x="13561" y="2268"/>
                      <a:pt x="13683" y="2317"/>
                    </a:cubicBezTo>
                    <a:cubicBezTo>
                      <a:pt x="13805" y="2366"/>
                      <a:pt x="13902" y="2390"/>
                      <a:pt x="14024" y="2439"/>
                    </a:cubicBezTo>
                    <a:lnTo>
                      <a:pt x="13902" y="2415"/>
                    </a:lnTo>
                    <a:lnTo>
                      <a:pt x="13902" y="2415"/>
                    </a:lnTo>
                    <a:cubicBezTo>
                      <a:pt x="13975" y="2439"/>
                      <a:pt x="14146" y="2488"/>
                      <a:pt x="14341" y="2585"/>
                    </a:cubicBezTo>
                    <a:cubicBezTo>
                      <a:pt x="14439" y="2610"/>
                      <a:pt x="14561" y="2683"/>
                      <a:pt x="14658" y="2732"/>
                    </a:cubicBezTo>
                    <a:cubicBezTo>
                      <a:pt x="14780" y="2780"/>
                      <a:pt x="14878" y="2829"/>
                      <a:pt x="15000" y="2902"/>
                    </a:cubicBezTo>
                    <a:cubicBezTo>
                      <a:pt x="15219" y="3024"/>
                      <a:pt x="15439" y="3146"/>
                      <a:pt x="15634" y="3268"/>
                    </a:cubicBezTo>
                    <a:cubicBezTo>
                      <a:pt x="15805" y="3366"/>
                      <a:pt x="15926" y="3463"/>
                      <a:pt x="16024" y="3512"/>
                    </a:cubicBezTo>
                    <a:lnTo>
                      <a:pt x="15926" y="3390"/>
                    </a:lnTo>
                    <a:lnTo>
                      <a:pt x="16048" y="3439"/>
                    </a:lnTo>
                    <a:cubicBezTo>
                      <a:pt x="16094" y="3462"/>
                      <a:pt x="16118" y="3485"/>
                      <a:pt x="16161" y="3507"/>
                    </a:cubicBezTo>
                    <a:lnTo>
                      <a:pt x="16161" y="3507"/>
                    </a:lnTo>
                    <a:cubicBezTo>
                      <a:pt x="16155" y="3506"/>
                      <a:pt x="16147" y="3505"/>
                      <a:pt x="16138" y="3505"/>
                    </a:cubicBezTo>
                    <a:cubicBezTo>
                      <a:pt x="16097" y="3505"/>
                      <a:pt x="16029" y="3519"/>
                      <a:pt x="15995" y="3519"/>
                    </a:cubicBezTo>
                    <a:cubicBezTo>
                      <a:pt x="15990" y="3519"/>
                      <a:pt x="15986" y="3519"/>
                      <a:pt x="15983" y="3518"/>
                    </a:cubicBezTo>
                    <a:lnTo>
                      <a:pt x="15983" y="3518"/>
                    </a:lnTo>
                    <a:cubicBezTo>
                      <a:pt x="16516" y="3956"/>
                      <a:pt x="16977" y="4441"/>
                      <a:pt x="17390" y="4976"/>
                    </a:cubicBezTo>
                    <a:cubicBezTo>
                      <a:pt x="17804" y="5488"/>
                      <a:pt x="18170" y="6073"/>
                      <a:pt x="18439" y="6683"/>
                    </a:cubicBezTo>
                    <a:cubicBezTo>
                      <a:pt x="18471" y="6770"/>
                      <a:pt x="18470" y="6794"/>
                      <a:pt x="18456" y="6794"/>
                    </a:cubicBezTo>
                    <a:cubicBezTo>
                      <a:pt x="18440" y="6794"/>
                      <a:pt x="18403" y="6756"/>
                      <a:pt x="18390" y="6756"/>
                    </a:cubicBezTo>
                    <a:cubicBezTo>
                      <a:pt x="18512" y="6975"/>
                      <a:pt x="18487" y="6829"/>
                      <a:pt x="18561" y="7024"/>
                    </a:cubicBezTo>
                    <a:cubicBezTo>
                      <a:pt x="18568" y="7047"/>
                      <a:pt x="18569" y="7056"/>
                      <a:pt x="18565" y="7056"/>
                    </a:cubicBezTo>
                    <a:cubicBezTo>
                      <a:pt x="18556" y="7056"/>
                      <a:pt x="18528" y="7017"/>
                      <a:pt x="18512" y="7000"/>
                    </a:cubicBezTo>
                    <a:lnTo>
                      <a:pt x="18512" y="7000"/>
                    </a:lnTo>
                    <a:cubicBezTo>
                      <a:pt x="18561" y="7097"/>
                      <a:pt x="18585" y="7171"/>
                      <a:pt x="18609" y="7171"/>
                    </a:cubicBezTo>
                    <a:cubicBezTo>
                      <a:pt x="18561" y="7049"/>
                      <a:pt x="18634" y="7097"/>
                      <a:pt x="18658" y="7024"/>
                    </a:cubicBezTo>
                    <a:lnTo>
                      <a:pt x="18707" y="7171"/>
                    </a:lnTo>
                    <a:cubicBezTo>
                      <a:pt x="18731" y="7219"/>
                      <a:pt x="18756" y="7293"/>
                      <a:pt x="18756" y="7293"/>
                    </a:cubicBezTo>
                    <a:lnTo>
                      <a:pt x="18731" y="7293"/>
                    </a:lnTo>
                    <a:cubicBezTo>
                      <a:pt x="18829" y="7414"/>
                      <a:pt x="18902" y="7536"/>
                      <a:pt x="18951" y="7683"/>
                    </a:cubicBezTo>
                    <a:cubicBezTo>
                      <a:pt x="19122" y="8146"/>
                      <a:pt x="19243" y="8634"/>
                      <a:pt x="19365" y="9122"/>
                    </a:cubicBezTo>
                    <a:cubicBezTo>
                      <a:pt x="19341" y="9122"/>
                      <a:pt x="19317" y="9024"/>
                      <a:pt x="19268" y="8927"/>
                    </a:cubicBezTo>
                    <a:lnTo>
                      <a:pt x="19268" y="8927"/>
                    </a:lnTo>
                    <a:cubicBezTo>
                      <a:pt x="19292" y="9000"/>
                      <a:pt x="19317" y="9073"/>
                      <a:pt x="19317" y="9146"/>
                    </a:cubicBezTo>
                    <a:cubicBezTo>
                      <a:pt x="19317" y="9126"/>
                      <a:pt x="19319" y="9118"/>
                      <a:pt x="19322" y="9118"/>
                    </a:cubicBezTo>
                    <a:cubicBezTo>
                      <a:pt x="19336" y="9118"/>
                      <a:pt x="19374" y="9263"/>
                      <a:pt x="19386" y="9263"/>
                    </a:cubicBezTo>
                    <a:cubicBezTo>
                      <a:pt x="19388" y="9263"/>
                      <a:pt x="19390" y="9257"/>
                      <a:pt x="19390" y="9244"/>
                    </a:cubicBezTo>
                    <a:cubicBezTo>
                      <a:pt x="19536" y="9585"/>
                      <a:pt x="19536" y="10049"/>
                      <a:pt x="19658" y="10341"/>
                    </a:cubicBezTo>
                    <a:cubicBezTo>
                      <a:pt x="19683" y="10341"/>
                      <a:pt x="20024" y="10488"/>
                      <a:pt x="20390" y="10610"/>
                    </a:cubicBezTo>
                    <a:cubicBezTo>
                      <a:pt x="20715" y="10749"/>
                      <a:pt x="21039" y="10866"/>
                      <a:pt x="21112" y="10877"/>
                    </a:cubicBezTo>
                    <a:lnTo>
                      <a:pt x="21112" y="10877"/>
                    </a:lnTo>
                    <a:cubicBezTo>
                      <a:pt x="21109" y="10846"/>
                      <a:pt x="21104" y="10814"/>
                      <a:pt x="21097" y="10780"/>
                    </a:cubicBezTo>
                    <a:lnTo>
                      <a:pt x="21048" y="10780"/>
                    </a:lnTo>
                    <a:cubicBezTo>
                      <a:pt x="21000" y="10536"/>
                      <a:pt x="21073" y="10707"/>
                      <a:pt x="21048" y="10463"/>
                    </a:cubicBezTo>
                    <a:cubicBezTo>
                      <a:pt x="21097" y="10463"/>
                      <a:pt x="21122" y="10683"/>
                      <a:pt x="21146" y="10878"/>
                    </a:cubicBezTo>
                    <a:cubicBezTo>
                      <a:pt x="21146" y="10731"/>
                      <a:pt x="21146" y="10585"/>
                      <a:pt x="21097" y="10439"/>
                    </a:cubicBezTo>
                    <a:cubicBezTo>
                      <a:pt x="21097" y="10268"/>
                      <a:pt x="21146" y="10439"/>
                      <a:pt x="21122" y="10244"/>
                    </a:cubicBezTo>
                    <a:cubicBezTo>
                      <a:pt x="21073" y="10073"/>
                      <a:pt x="21048" y="9902"/>
                      <a:pt x="21048" y="9732"/>
                    </a:cubicBezTo>
                    <a:cubicBezTo>
                      <a:pt x="21000" y="9317"/>
                      <a:pt x="20853" y="9122"/>
                      <a:pt x="20804" y="8732"/>
                    </a:cubicBezTo>
                    <a:lnTo>
                      <a:pt x="20804" y="8732"/>
                    </a:lnTo>
                    <a:lnTo>
                      <a:pt x="20829" y="8780"/>
                    </a:lnTo>
                    <a:cubicBezTo>
                      <a:pt x="20829" y="8634"/>
                      <a:pt x="20731" y="8390"/>
                      <a:pt x="20682" y="8146"/>
                    </a:cubicBezTo>
                    <a:cubicBezTo>
                      <a:pt x="20682" y="8188"/>
                      <a:pt x="20682" y="8231"/>
                      <a:pt x="20673" y="8231"/>
                    </a:cubicBezTo>
                    <a:cubicBezTo>
                      <a:pt x="20666" y="8231"/>
                      <a:pt x="20654" y="8208"/>
                      <a:pt x="20634" y="8146"/>
                    </a:cubicBezTo>
                    <a:cubicBezTo>
                      <a:pt x="20585" y="7878"/>
                      <a:pt x="20512" y="7707"/>
                      <a:pt x="20463" y="7488"/>
                    </a:cubicBezTo>
                    <a:lnTo>
                      <a:pt x="20414" y="7414"/>
                    </a:lnTo>
                    <a:cubicBezTo>
                      <a:pt x="20390" y="7366"/>
                      <a:pt x="20365" y="7317"/>
                      <a:pt x="20365" y="7317"/>
                    </a:cubicBezTo>
                    <a:cubicBezTo>
                      <a:pt x="20048" y="6390"/>
                      <a:pt x="19609" y="5512"/>
                      <a:pt x="19073" y="4707"/>
                    </a:cubicBezTo>
                    <a:cubicBezTo>
                      <a:pt x="18756" y="4219"/>
                      <a:pt x="18390" y="3756"/>
                      <a:pt x="18000" y="3341"/>
                    </a:cubicBezTo>
                    <a:cubicBezTo>
                      <a:pt x="17707" y="3024"/>
                      <a:pt x="17414" y="2756"/>
                      <a:pt x="17122" y="2512"/>
                    </a:cubicBezTo>
                    <a:lnTo>
                      <a:pt x="17146" y="2512"/>
                    </a:lnTo>
                    <a:cubicBezTo>
                      <a:pt x="16780" y="2220"/>
                      <a:pt x="16414" y="1951"/>
                      <a:pt x="16024" y="1707"/>
                    </a:cubicBezTo>
                    <a:cubicBezTo>
                      <a:pt x="15536" y="1390"/>
                      <a:pt x="15048" y="1146"/>
                      <a:pt x="14512" y="927"/>
                    </a:cubicBezTo>
                    <a:cubicBezTo>
                      <a:pt x="13561" y="512"/>
                      <a:pt x="12561" y="268"/>
                      <a:pt x="11561" y="146"/>
                    </a:cubicBezTo>
                    <a:cubicBezTo>
                      <a:pt x="11292" y="73"/>
                      <a:pt x="11024" y="24"/>
                      <a:pt x="10756" y="0"/>
                    </a:cubicBezTo>
                    <a:close/>
                    <a:moveTo>
                      <a:pt x="21112" y="10877"/>
                    </a:moveTo>
                    <a:cubicBezTo>
                      <a:pt x="21122" y="10958"/>
                      <a:pt x="21122" y="11034"/>
                      <a:pt x="21122" y="11122"/>
                    </a:cubicBezTo>
                    <a:cubicBezTo>
                      <a:pt x="21122" y="11049"/>
                      <a:pt x="21122" y="10951"/>
                      <a:pt x="21122" y="10878"/>
                    </a:cubicBezTo>
                    <a:cubicBezTo>
                      <a:pt x="21119" y="10878"/>
                      <a:pt x="21116" y="10878"/>
                      <a:pt x="21112" y="108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262"/>
              <p:cNvSpPr/>
              <p:nvPr/>
            </p:nvSpPr>
            <p:spPr>
              <a:xfrm>
                <a:off x="338100" y="3028825"/>
                <a:ext cx="2475" cy="6725"/>
              </a:xfrm>
              <a:custGeom>
                <a:avLst/>
                <a:gdLst/>
                <a:ahLst/>
                <a:cxnLst/>
                <a:rect l="l" t="t" r="r" b="b"/>
                <a:pathLst>
                  <a:path w="99" h="269" extrusionOk="0">
                    <a:moveTo>
                      <a:pt x="98" y="0"/>
                    </a:moveTo>
                    <a:cubicBezTo>
                      <a:pt x="50" y="74"/>
                      <a:pt x="1" y="171"/>
                      <a:pt x="1" y="269"/>
                    </a:cubicBezTo>
                    <a:cubicBezTo>
                      <a:pt x="50" y="196"/>
                      <a:pt x="74" y="98"/>
                      <a:pt x="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262"/>
              <p:cNvSpPr/>
              <p:nvPr/>
            </p:nvSpPr>
            <p:spPr>
              <a:xfrm>
                <a:off x="340550" y="3028825"/>
                <a:ext cx="25" cy="25"/>
              </a:xfrm>
              <a:custGeom>
                <a:avLst/>
                <a:gdLst/>
                <a:ahLst/>
                <a:cxnLst/>
                <a:rect l="l" t="t" r="r" b="b"/>
                <a:pathLst>
                  <a:path w="1" h="1" extrusionOk="0">
                    <a:moveTo>
                      <a:pt x="0" y="0"/>
                    </a:moveTo>
                    <a:lnTo>
                      <a:pt x="0" y="0"/>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62"/>
              <p:cNvSpPr/>
              <p:nvPr/>
            </p:nvSpPr>
            <p:spPr>
              <a:xfrm>
                <a:off x="302750" y="2832500"/>
                <a:ext cx="398800" cy="207325"/>
              </a:xfrm>
              <a:custGeom>
                <a:avLst/>
                <a:gdLst/>
                <a:ahLst/>
                <a:cxnLst/>
                <a:rect l="l" t="t" r="r" b="b"/>
                <a:pathLst>
                  <a:path w="15952" h="8293" extrusionOk="0">
                    <a:moveTo>
                      <a:pt x="8594" y="1702"/>
                    </a:moveTo>
                    <a:cubicBezTo>
                      <a:pt x="8599" y="1705"/>
                      <a:pt x="8605" y="1707"/>
                      <a:pt x="8610" y="1707"/>
                    </a:cubicBezTo>
                    <a:cubicBezTo>
                      <a:pt x="8604" y="1705"/>
                      <a:pt x="8599" y="1704"/>
                      <a:pt x="8594" y="1702"/>
                    </a:cubicBezTo>
                    <a:close/>
                    <a:moveTo>
                      <a:pt x="4624" y="2600"/>
                    </a:moveTo>
                    <a:cubicBezTo>
                      <a:pt x="4619" y="2604"/>
                      <a:pt x="4614" y="2607"/>
                      <a:pt x="4610" y="2610"/>
                    </a:cubicBezTo>
                    <a:cubicBezTo>
                      <a:pt x="4616" y="2607"/>
                      <a:pt x="4621" y="2603"/>
                      <a:pt x="4624" y="2600"/>
                    </a:cubicBezTo>
                    <a:close/>
                    <a:moveTo>
                      <a:pt x="11683" y="2951"/>
                    </a:moveTo>
                    <a:cubicBezTo>
                      <a:pt x="11683" y="2954"/>
                      <a:pt x="11685" y="2956"/>
                      <a:pt x="11690" y="2956"/>
                    </a:cubicBezTo>
                    <a:lnTo>
                      <a:pt x="11690" y="2956"/>
                    </a:lnTo>
                    <a:cubicBezTo>
                      <a:pt x="11687" y="2954"/>
                      <a:pt x="11685" y="2953"/>
                      <a:pt x="11683" y="2951"/>
                    </a:cubicBezTo>
                    <a:close/>
                    <a:moveTo>
                      <a:pt x="1415" y="3829"/>
                    </a:moveTo>
                    <a:lnTo>
                      <a:pt x="1391" y="3878"/>
                    </a:lnTo>
                    <a:lnTo>
                      <a:pt x="1391" y="3878"/>
                    </a:lnTo>
                    <a:cubicBezTo>
                      <a:pt x="1398" y="3862"/>
                      <a:pt x="1406" y="3847"/>
                      <a:pt x="1414" y="3831"/>
                    </a:cubicBezTo>
                    <a:lnTo>
                      <a:pt x="1414" y="3831"/>
                    </a:lnTo>
                    <a:cubicBezTo>
                      <a:pt x="1414" y="3830"/>
                      <a:pt x="1415" y="3830"/>
                      <a:pt x="1415" y="3829"/>
                    </a:cubicBezTo>
                    <a:close/>
                    <a:moveTo>
                      <a:pt x="2596" y="5025"/>
                    </a:moveTo>
                    <a:cubicBezTo>
                      <a:pt x="2595" y="5026"/>
                      <a:pt x="2595" y="5027"/>
                      <a:pt x="2594" y="5028"/>
                    </a:cubicBezTo>
                    <a:lnTo>
                      <a:pt x="2594" y="5028"/>
                    </a:lnTo>
                    <a:cubicBezTo>
                      <a:pt x="2596" y="5026"/>
                      <a:pt x="2597" y="5025"/>
                      <a:pt x="2596" y="5025"/>
                    </a:cubicBezTo>
                    <a:close/>
                    <a:moveTo>
                      <a:pt x="2594" y="5028"/>
                    </a:moveTo>
                    <a:cubicBezTo>
                      <a:pt x="2591" y="5031"/>
                      <a:pt x="2586" y="5037"/>
                      <a:pt x="2586" y="5049"/>
                    </a:cubicBezTo>
                    <a:cubicBezTo>
                      <a:pt x="2588" y="5042"/>
                      <a:pt x="2591" y="5035"/>
                      <a:pt x="2594" y="5028"/>
                    </a:cubicBezTo>
                    <a:close/>
                    <a:moveTo>
                      <a:pt x="1505" y="7629"/>
                    </a:moveTo>
                    <a:cubicBezTo>
                      <a:pt x="1507" y="7629"/>
                      <a:pt x="1509" y="7631"/>
                      <a:pt x="1512" y="7634"/>
                    </a:cubicBezTo>
                    <a:lnTo>
                      <a:pt x="1499" y="7728"/>
                    </a:lnTo>
                    <a:lnTo>
                      <a:pt x="1499" y="7728"/>
                    </a:lnTo>
                    <a:cubicBezTo>
                      <a:pt x="1502" y="7664"/>
                      <a:pt x="1497" y="7629"/>
                      <a:pt x="1505" y="7629"/>
                    </a:cubicBezTo>
                    <a:close/>
                    <a:moveTo>
                      <a:pt x="8000" y="0"/>
                    </a:moveTo>
                    <a:cubicBezTo>
                      <a:pt x="8098" y="0"/>
                      <a:pt x="8049" y="24"/>
                      <a:pt x="7976" y="24"/>
                    </a:cubicBezTo>
                    <a:cubicBezTo>
                      <a:pt x="7878" y="16"/>
                      <a:pt x="7813" y="14"/>
                      <a:pt x="7770" y="14"/>
                    </a:cubicBezTo>
                    <a:cubicBezTo>
                      <a:pt x="7683" y="14"/>
                      <a:pt x="7683" y="24"/>
                      <a:pt x="7683" y="24"/>
                    </a:cubicBezTo>
                    <a:cubicBezTo>
                      <a:pt x="7683" y="24"/>
                      <a:pt x="7659" y="49"/>
                      <a:pt x="7366" y="73"/>
                    </a:cubicBezTo>
                    <a:cubicBezTo>
                      <a:pt x="7195" y="73"/>
                      <a:pt x="6927" y="98"/>
                      <a:pt x="6586" y="146"/>
                    </a:cubicBezTo>
                    <a:cubicBezTo>
                      <a:pt x="6415" y="171"/>
                      <a:pt x="6220" y="220"/>
                      <a:pt x="6025" y="244"/>
                    </a:cubicBezTo>
                    <a:lnTo>
                      <a:pt x="5439" y="415"/>
                    </a:lnTo>
                    <a:lnTo>
                      <a:pt x="4903" y="634"/>
                    </a:lnTo>
                    <a:cubicBezTo>
                      <a:pt x="4708" y="707"/>
                      <a:pt x="4561" y="780"/>
                      <a:pt x="4415" y="854"/>
                    </a:cubicBezTo>
                    <a:cubicBezTo>
                      <a:pt x="4269" y="927"/>
                      <a:pt x="4147" y="1000"/>
                      <a:pt x="4025" y="1073"/>
                    </a:cubicBezTo>
                    <a:lnTo>
                      <a:pt x="3756" y="1244"/>
                    </a:lnTo>
                    <a:cubicBezTo>
                      <a:pt x="3515" y="1485"/>
                      <a:pt x="3178" y="1679"/>
                      <a:pt x="2982" y="1920"/>
                    </a:cubicBezTo>
                    <a:lnTo>
                      <a:pt x="2982" y="1920"/>
                    </a:lnTo>
                    <a:cubicBezTo>
                      <a:pt x="2672" y="2207"/>
                      <a:pt x="2385" y="2494"/>
                      <a:pt x="2122" y="2805"/>
                    </a:cubicBezTo>
                    <a:cubicBezTo>
                      <a:pt x="2049" y="2927"/>
                      <a:pt x="1951" y="3024"/>
                      <a:pt x="1878" y="3122"/>
                    </a:cubicBezTo>
                    <a:cubicBezTo>
                      <a:pt x="1781" y="3244"/>
                      <a:pt x="1708" y="3341"/>
                      <a:pt x="1659" y="3439"/>
                    </a:cubicBezTo>
                    <a:cubicBezTo>
                      <a:pt x="1550" y="3570"/>
                      <a:pt x="1480" y="3700"/>
                      <a:pt x="1414" y="3831"/>
                    </a:cubicBezTo>
                    <a:lnTo>
                      <a:pt x="1414" y="3831"/>
                    </a:lnTo>
                    <a:cubicBezTo>
                      <a:pt x="1268" y="4146"/>
                      <a:pt x="1244" y="4073"/>
                      <a:pt x="1098" y="4293"/>
                    </a:cubicBezTo>
                    <a:cubicBezTo>
                      <a:pt x="1171" y="4293"/>
                      <a:pt x="1073" y="4561"/>
                      <a:pt x="1049" y="4658"/>
                    </a:cubicBezTo>
                    <a:cubicBezTo>
                      <a:pt x="976" y="4805"/>
                      <a:pt x="878" y="5146"/>
                      <a:pt x="781" y="5390"/>
                    </a:cubicBezTo>
                    <a:lnTo>
                      <a:pt x="756" y="5390"/>
                    </a:lnTo>
                    <a:cubicBezTo>
                      <a:pt x="708" y="5585"/>
                      <a:pt x="561" y="6000"/>
                      <a:pt x="512" y="6122"/>
                    </a:cubicBezTo>
                    <a:cubicBezTo>
                      <a:pt x="464" y="6268"/>
                      <a:pt x="366" y="6512"/>
                      <a:pt x="293" y="6732"/>
                    </a:cubicBezTo>
                    <a:cubicBezTo>
                      <a:pt x="220" y="6975"/>
                      <a:pt x="171" y="7219"/>
                      <a:pt x="147" y="7463"/>
                    </a:cubicBezTo>
                    <a:lnTo>
                      <a:pt x="0" y="7780"/>
                    </a:lnTo>
                    <a:lnTo>
                      <a:pt x="0" y="7829"/>
                    </a:lnTo>
                    <a:cubicBezTo>
                      <a:pt x="171" y="7951"/>
                      <a:pt x="366" y="8024"/>
                      <a:pt x="586" y="8073"/>
                    </a:cubicBezTo>
                    <a:cubicBezTo>
                      <a:pt x="706" y="8113"/>
                      <a:pt x="843" y="8141"/>
                      <a:pt x="975" y="8141"/>
                    </a:cubicBezTo>
                    <a:cubicBezTo>
                      <a:pt x="1163" y="8141"/>
                      <a:pt x="1339" y="8084"/>
                      <a:pt x="1439" y="7927"/>
                    </a:cubicBezTo>
                    <a:lnTo>
                      <a:pt x="1464" y="7927"/>
                    </a:lnTo>
                    <a:lnTo>
                      <a:pt x="1488" y="7829"/>
                    </a:lnTo>
                    <a:cubicBezTo>
                      <a:pt x="1492" y="7808"/>
                      <a:pt x="1494" y="7788"/>
                      <a:pt x="1496" y="7770"/>
                    </a:cubicBezTo>
                    <a:lnTo>
                      <a:pt x="1496" y="7770"/>
                    </a:lnTo>
                    <a:cubicBezTo>
                      <a:pt x="1500" y="7753"/>
                      <a:pt x="1504" y="7746"/>
                      <a:pt x="1507" y="7746"/>
                    </a:cubicBezTo>
                    <a:cubicBezTo>
                      <a:pt x="1516" y="7746"/>
                      <a:pt x="1521" y="7798"/>
                      <a:pt x="1537" y="7829"/>
                    </a:cubicBezTo>
                    <a:cubicBezTo>
                      <a:pt x="1537" y="7780"/>
                      <a:pt x="1561" y="7732"/>
                      <a:pt x="1586" y="7683"/>
                    </a:cubicBezTo>
                    <a:cubicBezTo>
                      <a:pt x="1586" y="7678"/>
                      <a:pt x="1585" y="7676"/>
                      <a:pt x="1583" y="7676"/>
                    </a:cubicBezTo>
                    <a:cubicBezTo>
                      <a:pt x="1576" y="7676"/>
                      <a:pt x="1557" y="7712"/>
                      <a:pt x="1537" y="7732"/>
                    </a:cubicBezTo>
                    <a:cubicBezTo>
                      <a:pt x="1537" y="7634"/>
                      <a:pt x="1537" y="7536"/>
                      <a:pt x="1561" y="7463"/>
                    </a:cubicBezTo>
                    <a:cubicBezTo>
                      <a:pt x="1610" y="7341"/>
                      <a:pt x="1634" y="7463"/>
                      <a:pt x="1659" y="7317"/>
                    </a:cubicBezTo>
                    <a:cubicBezTo>
                      <a:pt x="1878" y="6512"/>
                      <a:pt x="2195" y="5756"/>
                      <a:pt x="2586" y="5024"/>
                    </a:cubicBezTo>
                    <a:cubicBezTo>
                      <a:pt x="2591" y="5024"/>
                      <a:pt x="2594" y="5024"/>
                      <a:pt x="2596" y="5025"/>
                    </a:cubicBezTo>
                    <a:lnTo>
                      <a:pt x="2596" y="5025"/>
                    </a:lnTo>
                    <a:cubicBezTo>
                      <a:pt x="2644" y="4914"/>
                      <a:pt x="2711" y="4824"/>
                      <a:pt x="2756" y="4756"/>
                    </a:cubicBezTo>
                    <a:cubicBezTo>
                      <a:pt x="2805" y="4658"/>
                      <a:pt x="2854" y="4536"/>
                      <a:pt x="2927" y="4439"/>
                    </a:cubicBezTo>
                    <a:cubicBezTo>
                      <a:pt x="2951" y="4415"/>
                      <a:pt x="2976" y="4390"/>
                      <a:pt x="3025" y="4390"/>
                    </a:cubicBezTo>
                    <a:cubicBezTo>
                      <a:pt x="3025" y="4341"/>
                      <a:pt x="3073" y="4268"/>
                      <a:pt x="3098" y="4219"/>
                    </a:cubicBezTo>
                    <a:lnTo>
                      <a:pt x="3220" y="4073"/>
                    </a:lnTo>
                    <a:cubicBezTo>
                      <a:pt x="3244" y="4000"/>
                      <a:pt x="3293" y="3951"/>
                      <a:pt x="3342" y="3878"/>
                    </a:cubicBezTo>
                    <a:cubicBezTo>
                      <a:pt x="3439" y="3756"/>
                      <a:pt x="3537" y="3658"/>
                      <a:pt x="3634" y="3537"/>
                    </a:cubicBezTo>
                    <a:cubicBezTo>
                      <a:pt x="3683" y="3463"/>
                      <a:pt x="3756" y="3415"/>
                      <a:pt x="3756" y="3390"/>
                    </a:cubicBezTo>
                    <a:lnTo>
                      <a:pt x="3732" y="3341"/>
                    </a:lnTo>
                    <a:cubicBezTo>
                      <a:pt x="3805" y="3256"/>
                      <a:pt x="3823" y="3256"/>
                      <a:pt x="3845" y="3256"/>
                    </a:cubicBezTo>
                    <a:cubicBezTo>
                      <a:pt x="3866" y="3256"/>
                      <a:pt x="3890" y="3256"/>
                      <a:pt x="3976" y="3171"/>
                    </a:cubicBezTo>
                    <a:cubicBezTo>
                      <a:pt x="3976" y="3049"/>
                      <a:pt x="4244" y="2927"/>
                      <a:pt x="4269" y="2854"/>
                    </a:cubicBezTo>
                    <a:cubicBezTo>
                      <a:pt x="4269" y="2854"/>
                      <a:pt x="4331" y="2822"/>
                      <a:pt x="4356" y="2822"/>
                    </a:cubicBezTo>
                    <a:cubicBezTo>
                      <a:pt x="4362" y="2822"/>
                      <a:pt x="4366" y="2824"/>
                      <a:pt x="4366" y="2829"/>
                    </a:cubicBezTo>
                    <a:cubicBezTo>
                      <a:pt x="4366" y="2756"/>
                      <a:pt x="4464" y="2732"/>
                      <a:pt x="4488" y="2683"/>
                    </a:cubicBezTo>
                    <a:cubicBezTo>
                      <a:pt x="4504" y="2667"/>
                      <a:pt x="4507" y="2661"/>
                      <a:pt x="4503" y="2661"/>
                    </a:cubicBezTo>
                    <a:cubicBezTo>
                      <a:pt x="4496" y="2661"/>
                      <a:pt x="4464" y="2683"/>
                      <a:pt x="4464" y="2683"/>
                    </a:cubicBezTo>
                    <a:lnTo>
                      <a:pt x="4561" y="2585"/>
                    </a:lnTo>
                    <a:cubicBezTo>
                      <a:pt x="4575" y="2578"/>
                      <a:pt x="4590" y="2575"/>
                      <a:pt x="4602" y="2575"/>
                    </a:cubicBezTo>
                    <a:cubicBezTo>
                      <a:pt x="4625" y="2575"/>
                      <a:pt x="4639" y="2587"/>
                      <a:pt x="4624" y="2600"/>
                    </a:cubicBezTo>
                    <a:lnTo>
                      <a:pt x="4624" y="2600"/>
                    </a:lnTo>
                    <a:cubicBezTo>
                      <a:pt x="4704" y="2549"/>
                      <a:pt x="4866" y="2456"/>
                      <a:pt x="5049" y="2341"/>
                    </a:cubicBezTo>
                    <a:cubicBezTo>
                      <a:pt x="5293" y="2219"/>
                      <a:pt x="5537" y="2098"/>
                      <a:pt x="5805" y="2000"/>
                    </a:cubicBezTo>
                    <a:cubicBezTo>
                      <a:pt x="5878" y="1976"/>
                      <a:pt x="5927" y="1951"/>
                      <a:pt x="6000" y="1927"/>
                    </a:cubicBezTo>
                    <a:lnTo>
                      <a:pt x="6195" y="1878"/>
                    </a:lnTo>
                    <a:cubicBezTo>
                      <a:pt x="6317" y="1829"/>
                      <a:pt x="6464" y="1805"/>
                      <a:pt x="6586" y="1780"/>
                    </a:cubicBezTo>
                    <a:lnTo>
                      <a:pt x="6756" y="1756"/>
                    </a:lnTo>
                    <a:lnTo>
                      <a:pt x="6903" y="1732"/>
                    </a:lnTo>
                    <a:cubicBezTo>
                      <a:pt x="7000" y="1732"/>
                      <a:pt x="7073" y="1707"/>
                      <a:pt x="7122" y="1707"/>
                    </a:cubicBezTo>
                    <a:cubicBezTo>
                      <a:pt x="7098" y="1683"/>
                      <a:pt x="7049" y="1683"/>
                      <a:pt x="7000" y="1683"/>
                    </a:cubicBezTo>
                    <a:cubicBezTo>
                      <a:pt x="6951" y="1683"/>
                      <a:pt x="6903" y="1683"/>
                      <a:pt x="6878" y="1659"/>
                    </a:cubicBezTo>
                    <a:cubicBezTo>
                      <a:pt x="6939" y="1634"/>
                      <a:pt x="6982" y="1634"/>
                      <a:pt x="7015" y="1634"/>
                    </a:cubicBezTo>
                    <a:cubicBezTo>
                      <a:pt x="7049" y="1634"/>
                      <a:pt x="7073" y="1634"/>
                      <a:pt x="7098" y="1610"/>
                    </a:cubicBezTo>
                    <a:cubicBezTo>
                      <a:pt x="7122" y="1646"/>
                      <a:pt x="7183" y="1646"/>
                      <a:pt x="7250" y="1646"/>
                    </a:cubicBezTo>
                    <a:cubicBezTo>
                      <a:pt x="7317" y="1646"/>
                      <a:pt x="7390" y="1646"/>
                      <a:pt x="7439" y="1683"/>
                    </a:cubicBezTo>
                    <a:lnTo>
                      <a:pt x="7464" y="1659"/>
                    </a:lnTo>
                    <a:lnTo>
                      <a:pt x="7537" y="1683"/>
                    </a:lnTo>
                    <a:cubicBezTo>
                      <a:pt x="7634" y="1659"/>
                      <a:pt x="7732" y="1659"/>
                      <a:pt x="7829" y="1659"/>
                    </a:cubicBezTo>
                    <a:cubicBezTo>
                      <a:pt x="7903" y="1659"/>
                      <a:pt x="8000" y="1683"/>
                      <a:pt x="8098" y="1683"/>
                    </a:cubicBezTo>
                    <a:lnTo>
                      <a:pt x="8390" y="1683"/>
                    </a:lnTo>
                    <a:cubicBezTo>
                      <a:pt x="8458" y="1683"/>
                      <a:pt x="8526" y="1683"/>
                      <a:pt x="8594" y="1702"/>
                    </a:cubicBezTo>
                    <a:lnTo>
                      <a:pt x="8594" y="1702"/>
                    </a:lnTo>
                    <a:cubicBezTo>
                      <a:pt x="8571" y="1690"/>
                      <a:pt x="8551" y="1659"/>
                      <a:pt x="8610" y="1659"/>
                    </a:cubicBezTo>
                    <a:cubicBezTo>
                      <a:pt x="8610" y="1683"/>
                      <a:pt x="8659" y="1683"/>
                      <a:pt x="8707" y="1683"/>
                    </a:cubicBezTo>
                    <a:cubicBezTo>
                      <a:pt x="8756" y="1683"/>
                      <a:pt x="8805" y="1683"/>
                      <a:pt x="8829" y="1707"/>
                    </a:cubicBezTo>
                    <a:cubicBezTo>
                      <a:pt x="8878" y="1707"/>
                      <a:pt x="8981" y="1740"/>
                      <a:pt x="9030" y="1740"/>
                    </a:cubicBezTo>
                    <a:cubicBezTo>
                      <a:pt x="9053" y="1740"/>
                      <a:pt x="9064" y="1733"/>
                      <a:pt x="9052" y="1712"/>
                    </a:cubicBezTo>
                    <a:lnTo>
                      <a:pt x="9052" y="1712"/>
                    </a:lnTo>
                    <a:cubicBezTo>
                      <a:pt x="9086" y="1759"/>
                      <a:pt x="9264" y="1805"/>
                      <a:pt x="9146" y="1805"/>
                    </a:cubicBezTo>
                    <a:cubicBezTo>
                      <a:pt x="9195" y="1829"/>
                      <a:pt x="9244" y="1854"/>
                      <a:pt x="9317" y="1854"/>
                    </a:cubicBezTo>
                    <a:lnTo>
                      <a:pt x="9244" y="1805"/>
                    </a:lnTo>
                    <a:lnTo>
                      <a:pt x="9244" y="1805"/>
                    </a:lnTo>
                    <a:cubicBezTo>
                      <a:pt x="9439" y="1854"/>
                      <a:pt x="9537" y="1951"/>
                      <a:pt x="9707" y="1951"/>
                    </a:cubicBezTo>
                    <a:lnTo>
                      <a:pt x="9634" y="1902"/>
                    </a:lnTo>
                    <a:lnTo>
                      <a:pt x="9634" y="1902"/>
                    </a:lnTo>
                    <a:cubicBezTo>
                      <a:pt x="9756" y="1927"/>
                      <a:pt x="9854" y="1976"/>
                      <a:pt x="9903" y="2049"/>
                    </a:cubicBezTo>
                    <a:lnTo>
                      <a:pt x="9756" y="2024"/>
                    </a:lnTo>
                    <a:lnTo>
                      <a:pt x="9756" y="2024"/>
                    </a:lnTo>
                    <a:lnTo>
                      <a:pt x="10024" y="2122"/>
                    </a:lnTo>
                    <a:cubicBezTo>
                      <a:pt x="10098" y="2146"/>
                      <a:pt x="10171" y="2171"/>
                      <a:pt x="10268" y="2195"/>
                    </a:cubicBezTo>
                    <a:lnTo>
                      <a:pt x="10195" y="2171"/>
                    </a:lnTo>
                    <a:lnTo>
                      <a:pt x="10195" y="2171"/>
                    </a:lnTo>
                    <a:cubicBezTo>
                      <a:pt x="10488" y="2244"/>
                      <a:pt x="10732" y="2366"/>
                      <a:pt x="11000" y="2488"/>
                    </a:cubicBezTo>
                    <a:cubicBezTo>
                      <a:pt x="11317" y="2683"/>
                      <a:pt x="11634" y="2878"/>
                      <a:pt x="11732" y="2927"/>
                    </a:cubicBezTo>
                    <a:lnTo>
                      <a:pt x="11683" y="2829"/>
                    </a:lnTo>
                    <a:lnTo>
                      <a:pt x="11854" y="2902"/>
                    </a:lnTo>
                    <a:cubicBezTo>
                      <a:pt x="11833" y="2902"/>
                      <a:pt x="11722" y="2956"/>
                      <a:pt x="11691" y="2956"/>
                    </a:cubicBezTo>
                    <a:cubicBezTo>
                      <a:pt x="11691" y="2956"/>
                      <a:pt x="11690" y="2956"/>
                      <a:pt x="11690" y="2956"/>
                    </a:cubicBezTo>
                    <a:lnTo>
                      <a:pt x="11690" y="2956"/>
                    </a:lnTo>
                    <a:cubicBezTo>
                      <a:pt x="12077" y="3248"/>
                      <a:pt x="12416" y="3587"/>
                      <a:pt x="12732" y="3951"/>
                    </a:cubicBezTo>
                    <a:cubicBezTo>
                      <a:pt x="13049" y="4341"/>
                      <a:pt x="13317" y="4756"/>
                      <a:pt x="13537" y="5171"/>
                    </a:cubicBezTo>
                    <a:cubicBezTo>
                      <a:pt x="13561" y="5244"/>
                      <a:pt x="13549" y="5262"/>
                      <a:pt x="13531" y="5262"/>
                    </a:cubicBezTo>
                    <a:cubicBezTo>
                      <a:pt x="13512" y="5262"/>
                      <a:pt x="13488" y="5244"/>
                      <a:pt x="13488" y="5244"/>
                    </a:cubicBezTo>
                    <a:lnTo>
                      <a:pt x="13488" y="5244"/>
                    </a:lnTo>
                    <a:cubicBezTo>
                      <a:pt x="13561" y="5390"/>
                      <a:pt x="13561" y="5293"/>
                      <a:pt x="13610" y="5439"/>
                    </a:cubicBezTo>
                    <a:cubicBezTo>
                      <a:pt x="13610" y="5447"/>
                      <a:pt x="13607" y="5450"/>
                      <a:pt x="13603" y="5450"/>
                    </a:cubicBezTo>
                    <a:cubicBezTo>
                      <a:pt x="13594" y="5450"/>
                      <a:pt x="13577" y="5439"/>
                      <a:pt x="13561" y="5439"/>
                    </a:cubicBezTo>
                    <a:cubicBezTo>
                      <a:pt x="13610" y="5488"/>
                      <a:pt x="13610" y="5561"/>
                      <a:pt x="13634" y="5561"/>
                    </a:cubicBezTo>
                    <a:cubicBezTo>
                      <a:pt x="13610" y="5463"/>
                      <a:pt x="13683" y="5488"/>
                      <a:pt x="13707" y="5439"/>
                    </a:cubicBezTo>
                    <a:lnTo>
                      <a:pt x="13732" y="5512"/>
                    </a:lnTo>
                    <a:cubicBezTo>
                      <a:pt x="13756" y="5561"/>
                      <a:pt x="13781" y="5610"/>
                      <a:pt x="13781" y="5610"/>
                    </a:cubicBezTo>
                    <a:lnTo>
                      <a:pt x="13732" y="5610"/>
                    </a:lnTo>
                    <a:cubicBezTo>
                      <a:pt x="13756" y="5658"/>
                      <a:pt x="13878" y="5683"/>
                      <a:pt x="13927" y="5878"/>
                    </a:cubicBezTo>
                    <a:cubicBezTo>
                      <a:pt x="14049" y="6195"/>
                      <a:pt x="14146" y="6536"/>
                      <a:pt x="14244" y="6878"/>
                    </a:cubicBezTo>
                    <a:cubicBezTo>
                      <a:pt x="14220" y="6878"/>
                      <a:pt x="14195" y="6805"/>
                      <a:pt x="14171" y="6756"/>
                    </a:cubicBezTo>
                    <a:lnTo>
                      <a:pt x="14171" y="6756"/>
                    </a:lnTo>
                    <a:cubicBezTo>
                      <a:pt x="14171" y="6805"/>
                      <a:pt x="14195" y="6854"/>
                      <a:pt x="14195" y="6902"/>
                    </a:cubicBezTo>
                    <a:cubicBezTo>
                      <a:pt x="14195" y="6886"/>
                      <a:pt x="14197" y="6879"/>
                      <a:pt x="14199" y="6879"/>
                    </a:cubicBezTo>
                    <a:cubicBezTo>
                      <a:pt x="14209" y="6879"/>
                      <a:pt x="14234" y="6989"/>
                      <a:pt x="14242" y="6989"/>
                    </a:cubicBezTo>
                    <a:cubicBezTo>
                      <a:pt x="14243" y="6989"/>
                      <a:pt x="14244" y="6985"/>
                      <a:pt x="14244" y="6975"/>
                    </a:cubicBezTo>
                    <a:cubicBezTo>
                      <a:pt x="14341" y="7219"/>
                      <a:pt x="14415" y="7488"/>
                      <a:pt x="14463" y="7756"/>
                    </a:cubicBezTo>
                    <a:cubicBezTo>
                      <a:pt x="14488" y="7756"/>
                      <a:pt x="14854" y="7829"/>
                      <a:pt x="15171" y="7902"/>
                    </a:cubicBezTo>
                    <a:cubicBezTo>
                      <a:pt x="15512" y="8000"/>
                      <a:pt x="15854" y="8097"/>
                      <a:pt x="15902" y="8097"/>
                    </a:cubicBezTo>
                    <a:cubicBezTo>
                      <a:pt x="15902" y="8171"/>
                      <a:pt x="15902" y="8219"/>
                      <a:pt x="15902" y="8292"/>
                    </a:cubicBezTo>
                    <a:cubicBezTo>
                      <a:pt x="15927" y="8195"/>
                      <a:pt x="15927" y="8122"/>
                      <a:pt x="15902" y="8024"/>
                    </a:cubicBezTo>
                    <a:lnTo>
                      <a:pt x="15854" y="8024"/>
                    </a:lnTo>
                    <a:cubicBezTo>
                      <a:pt x="15805" y="7829"/>
                      <a:pt x="15878" y="7975"/>
                      <a:pt x="15854" y="7780"/>
                    </a:cubicBezTo>
                    <a:cubicBezTo>
                      <a:pt x="15878" y="7780"/>
                      <a:pt x="15902" y="7951"/>
                      <a:pt x="15927" y="8097"/>
                    </a:cubicBezTo>
                    <a:cubicBezTo>
                      <a:pt x="15927" y="7951"/>
                      <a:pt x="15927" y="7805"/>
                      <a:pt x="15902" y="7756"/>
                    </a:cubicBezTo>
                    <a:cubicBezTo>
                      <a:pt x="15902" y="7634"/>
                      <a:pt x="15951" y="7756"/>
                      <a:pt x="15927" y="7610"/>
                    </a:cubicBezTo>
                    <a:cubicBezTo>
                      <a:pt x="15878" y="7488"/>
                      <a:pt x="15854" y="7366"/>
                      <a:pt x="15854" y="7219"/>
                    </a:cubicBezTo>
                    <a:cubicBezTo>
                      <a:pt x="15829" y="6927"/>
                      <a:pt x="15707" y="6780"/>
                      <a:pt x="15659" y="6488"/>
                    </a:cubicBezTo>
                    <a:lnTo>
                      <a:pt x="15659" y="6488"/>
                    </a:lnTo>
                    <a:lnTo>
                      <a:pt x="15683" y="6512"/>
                    </a:lnTo>
                    <a:cubicBezTo>
                      <a:pt x="15683" y="6414"/>
                      <a:pt x="15610" y="6195"/>
                      <a:pt x="15561" y="6049"/>
                    </a:cubicBezTo>
                    <a:cubicBezTo>
                      <a:pt x="15561" y="6077"/>
                      <a:pt x="15561" y="6105"/>
                      <a:pt x="15556" y="6105"/>
                    </a:cubicBezTo>
                    <a:cubicBezTo>
                      <a:pt x="15553" y="6105"/>
                      <a:pt x="15547" y="6090"/>
                      <a:pt x="15537" y="6049"/>
                    </a:cubicBezTo>
                    <a:cubicBezTo>
                      <a:pt x="15512" y="5951"/>
                      <a:pt x="15488" y="5854"/>
                      <a:pt x="15463" y="5780"/>
                    </a:cubicBezTo>
                    <a:cubicBezTo>
                      <a:pt x="15439" y="5707"/>
                      <a:pt x="15415" y="5634"/>
                      <a:pt x="15390" y="5536"/>
                    </a:cubicBezTo>
                    <a:lnTo>
                      <a:pt x="15317" y="5415"/>
                    </a:lnTo>
                    <a:cubicBezTo>
                      <a:pt x="15024" y="4732"/>
                      <a:pt x="14683" y="4097"/>
                      <a:pt x="14244" y="3512"/>
                    </a:cubicBezTo>
                    <a:cubicBezTo>
                      <a:pt x="13805" y="2927"/>
                      <a:pt x="13317" y="2390"/>
                      <a:pt x="12756" y="1927"/>
                    </a:cubicBezTo>
                    <a:lnTo>
                      <a:pt x="12781" y="1927"/>
                    </a:lnTo>
                    <a:cubicBezTo>
                      <a:pt x="12195" y="1415"/>
                      <a:pt x="11537" y="1024"/>
                      <a:pt x="10829" y="707"/>
                    </a:cubicBezTo>
                    <a:cubicBezTo>
                      <a:pt x="10122" y="366"/>
                      <a:pt x="9366" y="171"/>
                      <a:pt x="8610" y="98"/>
                    </a:cubicBezTo>
                    <a:cubicBezTo>
                      <a:pt x="8415" y="24"/>
                      <a:pt x="8195" y="0"/>
                      <a:pt x="80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1" name="Google Shape;1371;p262"/>
            <p:cNvSpPr/>
            <p:nvPr/>
          </p:nvSpPr>
          <p:spPr>
            <a:xfrm>
              <a:off x="400925" y="3037350"/>
              <a:ext cx="2450" cy="3700"/>
            </a:xfrm>
            <a:custGeom>
              <a:avLst/>
              <a:gdLst/>
              <a:ahLst/>
              <a:cxnLst/>
              <a:rect l="l" t="t" r="r" b="b"/>
              <a:pathLst>
                <a:path w="98" h="148" extrusionOk="0">
                  <a:moveTo>
                    <a:pt x="98" y="1"/>
                  </a:moveTo>
                  <a:lnTo>
                    <a:pt x="98" y="1"/>
                  </a:lnTo>
                  <a:cubicBezTo>
                    <a:pt x="49" y="25"/>
                    <a:pt x="0" y="74"/>
                    <a:pt x="0" y="147"/>
                  </a:cubicBezTo>
                  <a:cubicBezTo>
                    <a:pt x="49" y="98"/>
                    <a:pt x="73" y="50"/>
                    <a:pt x="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62"/>
            <p:cNvSpPr/>
            <p:nvPr/>
          </p:nvSpPr>
          <p:spPr>
            <a:xfrm>
              <a:off x="403350" y="3037350"/>
              <a:ext cx="25" cy="25"/>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62"/>
            <p:cNvSpPr/>
            <p:nvPr/>
          </p:nvSpPr>
          <p:spPr>
            <a:xfrm>
              <a:off x="365550" y="2914800"/>
              <a:ext cx="267700" cy="124800"/>
            </a:xfrm>
            <a:custGeom>
              <a:avLst/>
              <a:gdLst/>
              <a:ahLst/>
              <a:cxnLst/>
              <a:rect l="l" t="t" r="r" b="b"/>
              <a:pathLst>
                <a:path w="10708" h="4992" extrusionOk="0">
                  <a:moveTo>
                    <a:pt x="2206" y="3416"/>
                  </a:moveTo>
                  <a:lnTo>
                    <a:pt x="2206" y="3416"/>
                  </a:lnTo>
                  <a:cubicBezTo>
                    <a:pt x="2205" y="3416"/>
                    <a:pt x="2205" y="3417"/>
                    <a:pt x="2205" y="3418"/>
                  </a:cubicBezTo>
                  <a:lnTo>
                    <a:pt x="2205" y="3418"/>
                  </a:lnTo>
                  <a:cubicBezTo>
                    <a:pt x="2206" y="3417"/>
                    <a:pt x="2207" y="3416"/>
                    <a:pt x="2206" y="3416"/>
                  </a:cubicBezTo>
                  <a:close/>
                  <a:moveTo>
                    <a:pt x="2205" y="3418"/>
                  </a:moveTo>
                  <a:cubicBezTo>
                    <a:pt x="2202" y="3421"/>
                    <a:pt x="2196" y="3427"/>
                    <a:pt x="2196" y="3440"/>
                  </a:cubicBezTo>
                  <a:cubicBezTo>
                    <a:pt x="2198" y="3432"/>
                    <a:pt x="2201" y="3425"/>
                    <a:pt x="2205" y="3418"/>
                  </a:cubicBezTo>
                  <a:close/>
                  <a:moveTo>
                    <a:pt x="1464" y="4757"/>
                  </a:moveTo>
                  <a:lnTo>
                    <a:pt x="1451" y="4807"/>
                  </a:lnTo>
                  <a:lnTo>
                    <a:pt x="1451" y="4807"/>
                  </a:lnTo>
                  <a:cubicBezTo>
                    <a:pt x="1453" y="4778"/>
                    <a:pt x="1448" y="4757"/>
                    <a:pt x="1464" y="4757"/>
                  </a:cubicBezTo>
                  <a:close/>
                  <a:moveTo>
                    <a:pt x="5171" y="1"/>
                  </a:moveTo>
                  <a:cubicBezTo>
                    <a:pt x="5244" y="1"/>
                    <a:pt x="5220" y="25"/>
                    <a:pt x="5171" y="49"/>
                  </a:cubicBezTo>
                  <a:cubicBezTo>
                    <a:pt x="4830" y="74"/>
                    <a:pt x="5147" y="74"/>
                    <a:pt x="4805" y="123"/>
                  </a:cubicBezTo>
                  <a:lnTo>
                    <a:pt x="4610" y="147"/>
                  </a:lnTo>
                  <a:lnTo>
                    <a:pt x="4366" y="220"/>
                  </a:lnTo>
                  <a:cubicBezTo>
                    <a:pt x="4147" y="245"/>
                    <a:pt x="3927" y="318"/>
                    <a:pt x="3683" y="391"/>
                  </a:cubicBezTo>
                  <a:cubicBezTo>
                    <a:pt x="3586" y="415"/>
                    <a:pt x="3464" y="464"/>
                    <a:pt x="3366" y="488"/>
                  </a:cubicBezTo>
                  <a:cubicBezTo>
                    <a:pt x="3244" y="537"/>
                    <a:pt x="3147" y="562"/>
                    <a:pt x="3049" y="610"/>
                  </a:cubicBezTo>
                  <a:cubicBezTo>
                    <a:pt x="2878" y="708"/>
                    <a:pt x="2708" y="781"/>
                    <a:pt x="2635" y="805"/>
                  </a:cubicBezTo>
                  <a:cubicBezTo>
                    <a:pt x="2513" y="952"/>
                    <a:pt x="2269" y="1049"/>
                    <a:pt x="2147" y="1196"/>
                  </a:cubicBezTo>
                  <a:lnTo>
                    <a:pt x="2147" y="1171"/>
                  </a:lnTo>
                  <a:cubicBezTo>
                    <a:pt x="2098" y="1220"/>
                    <a:pt x="2025" y="1293"/>
                    <a:pt x="1903" y="1366"/>
                  </a:cubicBezTo>
                  <a:lnTo>
                    <a:pt x="1561" y="1708"/>
                  </a:lnTo>
                  <a:lnTo>
                    <a:pt x="1220" y="2049"/>
                  </a:lnTo>
                  <a:cubicBezTo>
                    <a:pt x="1147" y="2147"/>
                    <a:pt x="1098" y="2220"/>
                    <a:pt x="1049" y="2318"/>
                  </a:cubicBezTo>
                  <a:lnTo>
                    <a:pt x="1074" y="2293"/>
                  </a:lnTo>
                  <a:lnTo>
                    <a:pt x="1074" y="2293"/>
                  </a:lnTo>
                  <a:cubicBezTo>
                    <a:pt x="976" y="2488"/>
                    <a:pt x="927" y="2415"/>
                    <a:pt x="830" y="2537"/>
                  </a:cubicBezTo>
                  <a:cubicBezTo>
                    <a:pt x="903" y="2562"/>
                    <a:pt x="830" y="2732"/>
                    <a:pt x="805" y="2781"/>
                  </a:cubicBezTo>
                  <a:cubicBezTo>
                    <a:pt x="757" y="2879"/>
                    <a:pt x="708" y="3074"/>
                    <a:pt x="635" y="3244"/>
                  </a:cubicBezTo>
                  <a:lnTo>
                    <a:pt x="610" y="3220"/>
                  </a:lnTo>
                  <a:cubicBezTo>
                    <a:pt x="586" y="3342"/>
                    <a:pt x="464" y="3586"/>
                    <a:pt x="439" y="3659"/>
                  </a:cubicBezTo>
                  <a:cubicBezTo>
                    <a:pt x="391" y="3757"/>
                    <a:pt x="318" y="3879"/>
                    <a:pt x="269" y="4025"/>
                  </a:cubicBezTo>
                  <a:cubicBezTo>
                    <a:pt x="196" y="4171"/>
                    <a:pt x="147" y="4318"/>
                    <a:pt x="147" y="4464"/>
                  </a:cubicBezTo>
                  <a:lnTo>
                    <a:pt x="0" y="4610"/>
                  </a:lnTo>
                  <a:lnTo>
                    <a:pt x="0" y="4635"/>
                  </a:lnTo>
                  <a:cubicBezTo>
                    <a:pt x="171" y="4732"/>
                    <a:pt x="366" y="4830"/>
                    <a:pt x="586" y="4879"/>
                  </a:cubicBezTo>
                  <a:cubicBezTo>
                    <a:pt x="769" y="4940"/>
                    <a:pt x="981" y="4991"/>
                    <a:pt x="1156" y="4991"/>
                  </a:cubicBezTo>
                  <a:cubicBezTo>
                    <a:pt x="1260" y="4991"/>
                    <a:pt x="1351" y="4973"/>
                    <a:pt x="1415" y="4927"/>
                  </a:cubicBezTo>
                  <a:lnTo>
                    <a:pt x="1439" y="4927"/>
                  </a:lnTo>
                  <a:lnTo>
                    <a:pt x="1439" y="4854"/>
                  </a:lnTo>
                  <a:cubicBezTo>
                    <a:pt x="1447" y="4839"/>
                    <a:pt x="1455" y="4833"/>
                    <a:pt x="1461" y="4833"/>
                  </a:cubicBezTo>
                  <a:cubicBezTo>
                    <a:pt x="1477" y="4833"/>
                    <a:pt x="1488" y="4862"/>
                    <a:pt x="1488" y="4879"/>
                  </a:cubicBezTo>
                  <a:cubicBezTo>
                    <a:pt x="1488" y="4854"/>
                    <a:pt x="1513" y="4830"/>
                    <a:pt x="1537" y="4805"/>
                  </a:cubicBezTo>
                  <a:cubicBezTo>
                    <a:pt x="1537" y="4798"/>
                    <a:pt x="1535" y="4795"/>
                    <a:pt x="1531" y="4795"/>
                  </a:cubicBezTo>
                  <a:cubicBezTo>
                    <a:pt x="1523" y="4795"/>
                    <a:pt x="1505" y="4813"/>
                    <a:pt x="1488" y="4830"/>
                  </a:cubicBezTo>
                  <a:cubicBezTo>
                    <a:pt x="1488" y="4781"/>
                    <a:pt x="1488" y="4708"/>
                    <a:pt x="1488" y="4659"/>
                  </a:cubicBezTo>
                  <a:cubicBezTo>
                    <a:pt x="1513" y="4635"/>
                    <a:pt x="1531" y="4635"/>
                    <a:pt x="1546" y="4635"/>
                  </a:cubicBezTo>
                  <a:cubicBezTo>
                    <a:pt x="1561" y="4635"/>
                    <a:pt x="1574" y="4635"/>
                    <a:pt x="1586" y="4610"/>
                  </a:cubicBezTo>
                  <a:cubicBezTo>
                    <a:pt x="1757" y="4196"/>
                    <a:pt x="1952" y="3781"/>
                    <a:pt x="2196" y="3415"/>
                  </a:cubicBezTo>
                  <a:cubicBezTo>
                    <a:pt x="2202" y="3415"/>
                    <a:pt x="2205" y="3415"/>
                    <a:pt x="2206" y="3416"/>
                  </a:cubicBezTo>
                  <a:lnTo>
                    <a:pt x="2206" y="3416"/>
                  </a:lnTo>
                  <a:cubicBezTo>
                    <a:pt x="2257" y="3305"/>
                    <a:pt x="2345" y="3214"/>
                    <a:pt x="2391" y="3122"/>
                  </a:cubicBezTo>
                  <a:lnTo>
                    <a:pt x="2464" y="3122"/>
                  </a:lnTo>
                  <a:cubicBezTo>
                    <a:pt x="2439" y="3122"/>
                    <a:pt x="2561" y="3001"/>
                    <a:pt x="2659" y="2879"/>
                  </a:cubicBezTo>
                  <a:cubicBezTo>
                    <a:pt x="2708" y="2805"/>
                    <a:pt x="2781" y="2757"/>
                    <a:pt x="2830" y="2708"/>
                  </a:cubicBezTo>
                  <a:lnTo>
                    <a:pt x="2952" y="2635"/>
                  </a:lnTo>
                  <a:lnTo>
                    <a:pt x="2927" y="2586"/>
                  </a:lnTo>
                  <a:cubicBezTo>
                    <a:pt x="2960" y="2553"/>
                    <a:pt x="2979" y="2545"/>
                    <a:pt x="2992" y="2545"/>
                  </a:cubicBezTo>
                  <a:cubicBezTo>
                    <a:pt x="3006" y="2545"/>
                    <a:pt x="3014" y="2553"/>
                    <a:pt x="3025" y="2553"/>
                  </a:cubicBezTo>
                  <a:cubicBezTo>
                    <a:pt x="3036" y="2553"/>
                    <a:pt x="3049" y="2545"/>
                    <a:pt x="3074" y="2513"/>
                  </a:cubicBezTo>
                  <a:cubicBezTo>
                    <a:pt x="3049" y="2415"/>
                    <a:pt x="3244" y="2391"/>
                    <a:pt x="3244" y="2342"/>
                  </a:cubicBezTo>
                  <a:cubicBezTo>
                    <a:pt x="3244" y="2342"/>
                    <a:pt x="3266" y="2331"/>
                    <a:pt x="3288" y="2331"/>
                  </a:cubicBezTo>
                  <a:cubicBezTo>
                    <a:pt x="3298" y="2331"/>
                    <a:pt x="3309" y="2334"/>
                    <a:pt x="3317" y="2342"/>
                  </a:cubicBezTo>
                  <a:cubicBezTo>
                    <a:pt x="3317" y="2293"/>
                    <a:pt x="3342" y="2293"/>
                    <a:pt x="3366" y="2269"/>
                  </a:cubicBezTo>
                  <a:cubicBezTo>
                    <a:pt x="3374" y="2261"/>
                    <a:pt x="3377" y="2258"/>
                    <a:pt x="3376" y="2258"/>
                  </a:cubicBezTo>
                  <a:cubicBezTo>
                    <a:pt x="3374" y="2258"/>
                    <a:pt x="3358" y="2269"/>
                    <a:pt x="3342" y="2269"/>
                  </a:cubicBezTo>
                  <a:lnTo>
                    <a:pt x="3415" y="2220"/>
                  </a:lnTo>
                  <a:cubicBezTo>
                    <a:pt x="3439" y="2220"/>
                    <a:pt x="3464" y="2220"/>
                    <a:pt x="3439" y="2244"/>
                  </a:cubicBezTo>
                  <a:cubicBezTo>
                    <a:pt x="3513" y="2196"/>
                    <a:pt x="3610" y="2171"/>
                    <a:pt x="3708" y="2123"/>
                  </a:cubicBezTo>
                  <a:cubicBezTo>
                    <a:pt x="3830" y="2049"/>
                    <a:pt x="3976" y="2001"/>
                    <a:pt x="4122" y="1952"/>
                  </a:cubicBezTo>
                  <a:cubicBezTo>
                    <a:pt x="4195" y="1927"/>
                    <a:pt x="4269" y="1927"/>
                    <a:pt x="4342" y="1903"/>
                  </a:cubicBezTo>
                  <a:cubicBezTo>
                    <a:pt x="4415" y="1879"/>
                    <a:pt x="4488" y="1854"/>
                    <a:pt x="4561" y="1830"/>
                  </a:cubicBezTo>
                  <a:cubicBezTo>
                    <a:pt x="4708" y="1805"/>
                    <a:pt x="4805" y="1781"/>
                    <a:pt x="4878" y="1781"/>
                  </a:cubicBezTo>
                  <a:cubicBezTo>
                    <a:pt x="4854" y="1757"/>
                    <a:pt x="4824" y="1757"/>
                    <a:pt x="4796" y="1757"/>
                  </a:cubicBezTo>
                  <a:cubicBezTo>
                    <a:pt x="4769" y="1757"/>
                    <a:pt x="4744" y="1757"/>
                    <a:pt x="4732" y="1732"/>
                  </a:cubicBezTo>
                  <a:cubicBezTo>
                    <a:pt x="4756" y="1708"/>
                    <a:pt x="4781" y="1708"/>
                    <a:pt x="4799" y="1708"/>
                  </a:cubicBezTo>
                  <a:cubicBezTo>
                    <a:pt x="4817" y="1708"/>
                    <a:pt x="4830" y="1708"/>
                    <a:pt x="4830" y="1684"/>
                  </a:cubicBezTo>
                  <a:cubicBezTo>
                    <a:pt x="4854" y="1720"/>
                    <a:pt x="4891" y="1720"/>
                    <a:pt x="4930" y="1720"/>
                  </a:cubicBezTo>
                  <a:cubicBezTo>
                    <a:pt x="4970" y="1720"/>
                    <a:pt x="5013" y="1720"/>
                    <a:pt x="5049" y="1757"/>
                  </a:cubicBezTo>
                  <a:lnTo>
                    <a:pt x="5049" y="1708"/>
                  </a:lnTo>
                  <a:lnTo>
                    <a:pt x="5074" y="1732"/>
                  </a:lnTo>
                  <a:cubicBezTo>
                    <a:pt x="5220" y="1684"/>
                    <a:pt x="5244" y="1684"/>
                    <a:pt x="5244" y="1684"/>
                  </a:cubicBezTo>
                  <a:lnTo>
                    <a:pt x="5415" y="1684"/>
                  </a:lnTo>
                  <a:cubicBezTo>
                    <a:pt x="5519" y="1684"/>
                    <a:pt x="5588" y="1630"/>
                    <a:pt x="5667" y="1630"/>
                  </a:cubicBezTo>
                  <a:cubicBezTo>
                    <a:pt x="5680" y="1630"/>
                    <a:pt x="5694" y="1631"/>
                    <a:pt x="5708" y="1635"/>
                  </a:cubicBezTo>
                  <a:cubicBezTo>
                    <a:pt x="5708" y="1635"/>
                    <a:pt x="5659" y="1586"/>
                    <a:pt x="5708" y="1586"/>
                  </a:cubicBezTo>
                  <a:cubicBezTo>
                    <a:pt x="5708" y="1591"/>
                    <a:pt x="5713" y="1593"/>
                    <a:pt x="5720" y="1593"/>
                  </a:cubicBezTo>
                  <a:cubicBezTo>
                    <a:pt x="5734" y="1593"/>
                    <a:pt x="5757" y="1588"/>
                    <a:pt x="5775" y="1588"/>
                  </a:cubicBezTo>
                  <a:cubicBezTo>
                    <a:pt x="5792" y="1588"/>
                    <a:pt x="5805" y="1592"/>
                    <a:pt x="5805" y="1610"/>
                  </a:cubicBezTo>
                  <a:cubicBezTo>
                    <a:pt x="5812" y="1617"/>
                    <a:pt x="5824" y="1620"/>
                    <a:pt x="5837" y="1620"/>
                  </a:cubicBezTo>
                  <a:cubicBezTo>
                    <a:pt x="5871" y="1620"/>
                    <a:pt x="5915" y="1600"/>
                    <a:pt x="5905" y="1568"/>
                  </a:cubicBezTo>
                  <a:lnTo>
                    <a:pt x="5905" y="1568"/>
                  </a:lnTo>
                  <a:cubicBezTo>
                    <a:pt x="5921" y="1586"/>
                    <a:pt x="5996" y="1588"/>
                    <a:pt x="5952" y="1610"/>
                  </a:cubicBezTo>
                  <a:cubicBezTo>
                    <a:pt x="5968" y="1610"/>
                    <a:pt x="5995" y="1621"/>
                    <a:pt x="6011" y="1621"/>
                  </a:cubicBezTo>
                  <a:cubicBezTo>
                    <a:pt x="6019" y="1621"/>
                    <a:pt x="6025" y="1618"/>
                    <a:pt x="6025" y="1610"/>
                  </a:cubicBezTo>
                  <a:lnTo>
                    <a:pt x="6000" y="1586"/>
                  </a:lnTo>
                  <a:cubicBezTo>
                    <a:pt x="6084" y="1586"/>
                    <a:pt x="6132" y="1640"/>
                    <a:pt x="6205" y="1640"/>
                  </a:cubicBezTo>
                  <a:cubicBezTo>
                    <a:pt x="6217" y="1640"/>
                    <a:pt x="6230" y="1638"/>
                    <a:pt x="6244" y="1635"/>
                  </a:cubicBezTo>
                  <a:lnTo>
                    <a:pt x="6195" y="1586"/>
                  </a:lnTo>
                  <a:cubicBezTo>
                    <a:pt x="6269" y="1586"/>
                    <a:pt x="6317" y="1635"/>
                    <a:pt x="6317" y="1684"/>
                  </a:cubicBezTo>
                  <a:lnTo>
                    <a:pt x="6269" y="1684"/>
                  </a:lnTo>
                  <a:cubicBezTo>
                    <a:pt x="6342" y="1708"/>
                    <a:pt x="6439" y="1732"/>
                    <a:pt x="6537" y="1732"/>
                  </a:cubicBezTo>
                  <a:lnTo>
                    <a:pt x="6488" y="1732"/>
                  </a:lnTo>
                  <a:cubicBezTo>
                    <a:pt x="6561" y="1732"/>
                    <a:pt x="6610" y="1757"/>
                    <a:pt x="6683" y="1757"/>
                  </a:cubicBezTo>
                  <a:cubicBezTo>
                    <a:pt x="6756" y="1781"/>
                    <a:pt x="6854" y="1805"/>
                    <a:pt x="6952" y="1854"/>
                  </a:cubicBezTo>
                  <a:cubicBezTo>
                    <a:pt x="7147" y="1903"/>
                    <a:pt x="7317" y="2001"/>
                    <a:pt x="7391" y="2025"/>
                  </a:cubicBezTo>
                  <a:lnTo>
                    <a:pt x="7366" y="1952"/>
                  </a:lnTo>
                  <a:lnTo>
                    <a:pt x="7488" y="1976"/>
                  </a:lnTo>
                  <a:cubicBezTo>
                    <a:pt x="7488" y="1976"/>
                    <a:pt x="7395" y="2051"/>
                    <a:pt x="7371" y="2053"/>
                  </a:cubicBezTo>
                  <a:lnTo>
                    <a:pt x="7371" y="2053"/>
                  </a:lnTo>
                  <a:lnTo>
                    <a:pt x="7366" y="2049"/>
                  </a:lnTo>
                  <a:lnTo>
                    <a:pt x="7366" y="2049"/>
                  </a:lnTo>
                  <a:cubicBezTo>
                    <a:pt x="7366" y="2052"/>
                    <a:pt x="7368" y="2053"/>
                    <a:pt x="7370" y="2053"/>
                  </a:cubicBezTo>
                  <a:cubicBezTo>
                    <a:pt x="7371" y="2053"/>
                    <a:pt x="7371" y="2053"/>
                    <a:pt x="7371" y="2053"/>
                  </a:cubicBezTo>
                  <a:lnTo>
                    <a:pt x="7371" y="2053"/>
                  </a:lnTo>
                  <a:lnTo>
                    <a:pt x="7464" y="2123"/>
                  </a:lnTo>
                  <a:lnTo>
                    <a:pt x="7610" y="2220"/>
                  </a:lnTo>
                  <a:cubicBezTo>
                    <a:pt x="7756" y="2318"/>
                    <a:pt x="7878" y="2415"/>
                    <a:pt x="8000" y="2537"/>
                  </a:cubicBezTo>
                  <a:cubicBezTo>
                    <a:pt x="8195" y="2708"/>
                    <a:pt x="8391" y="2927"/>
                    <a:pt x="8537" y="3147"/>
                  </a:cubicBezTo>
                  <a:cubicBezTo>
                    <a:pt x="8551" y="3191"/>
                    <a:pt x="8531" y="3200"/>
                    <a:pt x="8512" y="3200"/>
                  </a:cubicBezTo>
                  <a:cubicBezTo>
                    <a:pt x="8500" y="3200"/>
                    <a:pt x="8488" y="3196"/>
                    <a:pt x="8488" y="3196"/>
                  </a:cubicBezTo>
                  <a:lnTo>
                    <a:pt x="8488" y="3196"/>
                  </a:lnTo>
                  <a:cubicBezTo>
                    <a:pt x="8512" y="3232"/>
                    <a:pt x="8525" y="3232"/>
                    <a:pt x="8537" y="3232"/>
                  </a:cubicBezTo>
                  <a:cubicBezTo>
                    <a:pt x="8549" y="3232"/>
                    <a:pt x="8561" y="3232"/>
                    <a:pt x="8586" y="3269"/>
                  </a:cubicBezTo>
                  <a:cubicBezTo>
                    <a:pt x="8586" y="3277"/>
                    <a:pt x="8583" y="3280"/>
                    <a:pt x="8578" y="3280"/>
                  </a:cubicBezTo>
                  <a:cubicBezTo>
                    <a:pt x="8569" y="3280"/>
                    <a:pt x="8553" y="3269"/>
                    <a:pt x="8537" y="3269"/>
                  </a:cubicBezTo>
                  <a:cubicBezTo>
                    <a:pt x="8537" y="3269"/>
                    <a:pt x="8586" y="3342"/>
                    <a:pt x="8586" y="3342"/>
                  </a:cubicBezTo>
                  <a:cubicBezTo>
                    <a:pt x="8610" y="3318"/>
                    <a:pt x="8634" y="3269"/>
                    <a:pt x="8659" y="3244"/>
                  </a:cubicBezTo>
                  <a:lnTo>
                    <a:pt x="8708" y="3318"/>
                  </a:lnTo>
                  <a:lnTo>
                    <a:pt x="8683" y="3342"/>
                  </a:lnTo>
                  <a:cubicBezTo>
                    <a:pt x="8683" y="3366"/>
                    <a:pt x="8805" y="3342"/>
                    <a:pt x="8830" y="3440"/>
                  </a:cubicBezTo>
                  <a:cubicBezTo>
                    <a:pt x="8878" y="3562"/>
                    <a:pt x="8927" y="3610"/>
                    <a:pt x="8951" y="3708"/>
                  </a:cubicBezTo>
                  <a:cubicBezTo>
                    <a:pt x="9000" y="3781"/>
                    <a:pt x="9025" y="3854"/>
                    <a:pt x="9049" y="3952"/>
                  </a:cubicBezTo>
                  <a:cubicBezTo>
                    <a:pt x="9049" y="3952"/>
                    <a:pt x="9025" y="3927"/>
                    <a:pt x="9000" y="3903"/>
                  </a:cubicBezTo>
                  <a:cubicBezTo>
                    <a:pt x="9000" y="3927"/>
                    <a:pt x="9000" y="3952"/>
                    <a:pt x="9000" y="3976"/>
                  </a:cubicBezTo>
                  <a:cubicBezTo>
                    <a:pt x="9005" y="3966"/>
                    <a:pt x="9010" y="3962"/>
                    <a:pt x="9015" y="3962"/>
                  </a:cubicBezTo>
                  <a:cubicBezTo>
                    <a:pt x="9031" y="3962"/>
                    <a:pt x="9045" y="4004"/>
                    <a:pt x="9048" y="4004"/>
                  </a:cubicBezTo>
                  <a:cubicBezTo>
                    <a:pt x="9049" y="4004"/>
                    <a:pt x="9049" y="4003"/>
                    <a:pt x="9049" y="4001"/>
                  </a:cubicBezTo>
                  <a:cubicBezTo>
                    <a:pt x="9098" y="4049"/>
                    <a:pt x="9147" y="4098"/>
                    <a:pt x="9147" y="4171"/>
                  </a:cubicBezTo>
                  <a:cubicBezTo>
                    <a:pt x="9147" y="4244"/>
                    <a:pt x="9171" y="4318"/>
                    <a:pt x="9220" y="4366"/>
                  </a:cubicBezTo>
                  <a:cubicBezTo>
                    <a:pt x="9439" y="4366"/>
                    <a:pt x="9683" y="4391"/>
                    <a:pt x="9903" y="4440"/>
                  </a:cubicBezTo>
                  <a:cubicBezTo>
                    <a:pt x="10244" y="4488"/>
                    <a:pt x="10561" y="4586"/>
                    <a:pt x="10610" y="4586"/>
                  </a:cubicBezTo>
                  <a:cubicBezTo>
                    <a:pt x="10610" y="4635"/>
                    <a:pt x="10610" y="4683"/>
                    <a:pt x="10610" y="4732"/>
                  </a:cubicBezTo>
                  <a:cubicBezTo>
                    <a:pt x="10634" y="4683"/>
                    <a:pt x="10634" y="4610"/>
                    <a:pt x="10634" y="4537"/>
                  </a:cubicBezTo>
                  <a:lnTo>
                    <a:pt x="10586" y="4537"/>
                  </a:lnTo>
                  <a:cubicBezTo>
                    <a:pt x="10561" y="4391"/>
                    <a:pt x="10610" y="4513"/>
                    <a:pt x="10610" y="4366"/>
                  </a:cubicBezTo>
                  <a:cubicBezTo>
                    <a:pt x="10634" y="4366"/>
                    <a:pt x="10659" y="4488"/>
                    <a:pt x="10659" y="4610"/>
                  </a:cubicBezTo>
                  <a:cubicBezTo>
                    <a:pt x="10659" y="4488"/>
                    <a:pt x="10683" y="4391"/>
                    <a:pt x="10634" y="4342"/>
                  </a:cubicBezTo>
                  <a:cubicBezTo>
                    <a:pt x="10634" y="4293"/>
                    <a:pt x="10647" y="4293"/>
                    <a:pt x="10662" y="4293"/>
                  </a:cubicBezTo>
                  <a:cubicBezTo>
                    <a:pt x="10677" y="4293"/>
                    <a:pt x="10695" y="4293"/>
                    <a:pt x="10708" y="4244"/>
                  </a:cubicBezTo>
                  <a:cubicBezTo>
                    <a:pt x="10659" y="4147"/>
                    <a:pt x="10634" y="4049"/>
                    <a:pt x="10634" y="3952"/>
                  </a:cubicBezTo>
                  <a:cubicBezTo>
                    <a:pt x="10634" y="3903"/>
                    <a:pt x="10610" y="3854"/>
                    <a:pt x="10610" y="3805"/>
                  </a:cubicBezTo>
                  <a:cubicBezTo>
                    <a:pt x="10586" y="3757"/>
                    <a:pt x="10561" y="3732"/>
                    <a:pt x="10561" y="3683"/>
                  </a:cubicBezTo>
                  <a:cubicBezTo>
                    <a:pt x="10512" y="3610"/>
                    <a:pt x="10464" y="3537"/>
                    <a:pt x="10464" y="3440"/>
                  </a:cubicBezTo>
                  <a:lnTo>
                    <a:pt x="10464" y="3440"/>
                  </a:lnTo>
                  <a:lnTo>
                    <a:pt x="10488" y="3464"/>
                  </a:lnTo>
                  <a:cubicBezTo>
                    <a:pt x="10488" y="3391"/>
                    <a:pt x="10390" y="3269"/>
                    <a:pt x="10366" y="3147"/>
                  </a:cubicBezTo>
                  <a:cubicBezTo>
                    <a:pt x="10366" y="3174"/>
                    <a:pt x="10366" y="3193"/>
                    <a:pt x="10362" y="3193"/>
                  </a:cubicBezTo>
                  <a:cubicBezTo>
                    <a:pt x="10359" y="3193"/>
                    <a:pt x="10353" y="3180"/>
                    <a:pt x="10342" y="3147"/>
                  </a:cubicBezTo>
                  <a:cubicBezTo>
                    <a:pt x="10293" y="3025"/>
                    <a:pt x="10244" y="2952"/>
                    <a:pt x="10220" y="2854"/>
                  </a:cubicBezTo>
                  <a:lnTo>
                    <a:pt x="10122" y="2781"/>
                  </a:lnTo>
                  <a:cubicBezTo>
                    <a:pt x="9903" y="2391"/>
                    <a:pt x="9634" y="2025"/>
                    <a:pt x="9317" y="1708"/>
                  </a:cubicBezTo>
                  <a:cubicBezTo>
                    <a:pt x="9220" y="1610"/>
                    <a:pt x="9122" y="1513"/>
                    <a:pt x="9000" y="1415"/>
                  </a:cubicBezTo>
                  <a:lnTo>
                    <a:pt x="8708" y="1171"/>
                  </a:lnTo>
                  <a:cubicBezTo>
                    <a:pt x="8537" y="1049"/>
                    <a:pt x="8366" y="927"/>
                    <a:pt x="8293" y="854"/>
                  </a:cubicBezTo>
                  <a:cubicBezTo>
                    <a:pt x="7878" y="586"/>
                    <a:pt x="7464" y="391"/>
                    <a:pt x="7025" y="220"/>
                  </a:cubicBezTo>
                  <a:lnTo>
                    <a:pt x="6634" y="98"/>
                  </a:lnTo>
                  <a:lnTo>
                    <a:pt x="6220" y="25"/>
                  </a:lnTo>
                  <a:cubicBezTo>
                    <a:pt x="6110" y="13"/>
                    <a:pt x="5994" y="7"/>
                    <a:pt x="5878" y="7"/>
                  </a:cubicBezTo>
                  <a:cubicBezTo>
                    <a:pt x="5763" y="7"/>
                    <a:pt x="5647" y="13"/>
                    <a:pt x="5537" y="25"/>
                  </a:cubicBezTo>
                  <a:cubicBezTo>
                    <a:pt x="5415" y="1"/>
                    <a:pt x="5293" y="1"/>
                    <a:pt x="5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4" name="Google Shape;1374;p262"/>
          <p:cNvSpPr/>
          <p:nvPr/>
        </p:nvSpPr>
        <p:spPr>
          <a:xfrm>
            <a:off x="8334106" y="3989506"/>
            <a:ext cx="516982" cy="353988"/>
          </a:xfrm>
          <a:custGeom>
            <a:avLst/>
            <a:gdLst/>
            <a:ahLst/>
            <a:cxnLst/>
            <a:rect l="l" t="t" r="r" b="b"/>
            <a:pathLst>
              <a:path w="15805" h="10822" extrusionOk="0">
                <a:moveTo>
                  <a:pt x="7854" y="2001"/>
                </a:moveTo>
                <a:cubicBezTo>
                  <a:pt x="7869" y="2001"/>
                  <a:pt x="7884" y="2001"/>
                  <a:pt x="7900" y="2002"/>
                </a:cubicBezTo>
                <a:lnTo>
                  <a:pt x="7900" y="2002"/>
                </a:lnTo>
                <a:cubicBezTo>
                  <a:pt x="7889" y="2001"/>
                  <a:pt x="7873" y="2001"/>
                  <a:pt x="7854" y="2001"/>
                </a:cubicBezTo>
                <a:close/>
                <a:moveTo>
                  <a:pt x="13171" y="2903"/>
                </a:moveTo>
                <a:lnTo>
                  <a:pt x="13171" y="2952"/>
                </a:lnTo>
                <a:lnTo>
                  <a:pt x="13171" y="3025"/>
                </a:lnTo>
                <a:lnTo>
                  <a:pt x="13154" y="3074"/>
                </a:lnTo>
                <a:lnTo>
                  <a:pt x="13154" y="3074"/>
                </a:lnTo>
                <a:cubicBezTo>
                  <a:pt x="13164" y="3017"/>
                  <a:pt x="13171" y="2954"/>
                  <a:pt x="13171" y="2903"/>
                </a:cubicBezTo>
                <a:close/>
                <a:moveTo>
                  <a:pt x="8153" y="5196"/>
                </a:moveTo>
                <a:lnTo>
                  <a:pt x="8153" y="5196"/>
                </a:lnTo>
                <a:cubicBezTo>
                  <a:pt x="8149" y="5204"/>
                  <a:pt x="8146" y="5212"/>
                  <a:pt x="8146" y="5220"/>
                </a:cubicBezTo>
                <a:lnTo>
                  <a:pt x="8146" y="5220"/>
                </a:lnTo>
                <a:cubicBezTo>
                  <a:pt x="8146" y="5198"/>
                  <a:pt x="8166" y="5196"/>
                  <a:pt x="8153" y="5196"/>
                </a:cubicBezTo>
                <a:close/>
                <a:moveTo>
                  <a:pt x="8121" y="5341"/>
                </a:moveTo>
                <a:cubicBezTo>
                  <a:pt x="8121" y="5342"/>
                  <a:pt x="8121" y="5343"/>
                  <a:pt x="8121" y="5344"/>
                </a:cubicBezTo>
                <a:lnTo>
                  <a:pt x="8121" y="5344"/>
                </a:lnTo>
                <a:lnTo>
                  <a:pt x="8122" y="5342"/>
                </a:lnTo>
                <a:cubicBezTo>
                  <a:pt x="8122" y="5342"/>
                  <a:pt x="8121" y="5341"/>
                  <a:pt x="8121" y="5341"/>
                </a:cubicBezTo>
                <a:close/>
                <a:moveTo>
                  <a:pt x="8121" y="5344"/>
                </a:moveTo>
                <a:lnTo>
                  <a:pt x="8118" y="5352"/>
                </a:lnTo>
                <a:lnTo>
                  <a:pt x="8122" y="5366"/>
                </a:lnTo>
                <a:cubicBezTo>
                  <a:pt x="8122" y="5359"/>
                  <a:pt x="8122" y="5351"/>
                  <a:pt x="8121" y="5344"/>
                </a:cubicBezTo>
                <a:close/>
                <a:moveTo>
                  <a:pt x="15778" y="6025"/>
                </a:moveTo>
                <a:cubicBezTo>
                  <a:pt x="15779" y="6032"/>
                  <a:pt x="15779" y="6039"/>
                  <a:pt x="15780" y="6047"/>
                </a:cubicBezTo>
                <a:lnTo>
                  <a:pt x="15780" y="6047"/>
                </a:lnTo>
                <a:cubicBezTo>
                  <a:pt x="15780" y="6039"/>
                  <a:pt x="15780" y="6032"/>
                  <a:pt x="15780" y="6025"/>
                </a:cubicBezTo>
                <a:cubicBezTo>
                  <a:pt x="15779" y="6025"/>
                  <a:pt x="15779" y="6025"/>
                  <a:pt x="15778" y="6025"/>
                </a:cubicBezTo>
                <a:close/>
                <a:moveTo>
                  <a:pt x="11988" y="6067"/>
                </a:moveTo>
                <a:cubicBezTo>
                  <a:pt x="11983" y="6078"/>
                  <a:pt x="11979" y="6088"/>
                  <a:pt x="11975" y="6098"/>
                </a:cubicBezTo>
                <a:cubicBezTo>
                  <a:pt x="11982" y="6092"/>
                  <a:pt x="11985" y="6081"/>
                  <a:pt x="11988" y="6067"/>
                </a:cubicBezTo>
                <a:close/>
                <a:moveTo>
                  <a:pt x="15780" y="6047"/>
                </a:moveTo>
                <a:cubicBezTo>
                  <a:pt x="15780" y="6137"/>
                  <a:pt x="15780" y="6229"/>
                  <a:pt x="15780" y="6342"/>
                </a:cubicBezTo>
                <a:cubicBezTo>
                  <a:pt x="15796" y="6249"/>
                  <a:pt x="15792" y="6147"/>
                  <a:pt x="15780" y="6047"/>
                </a:cubicBezTo>
                <a:close/>
                <a:moveTo>
                  <a:pt x="1965" y="9973"/>
                </a:moveTo>
                <a:cubicBezTo>
                  <a:pt x="1968" y="9973"/>
                  <a:pt x="1972" y="9974"/>
                  <a:pt x="1976" y="9976"/>
                </a:cubicBezTo>
                <a:cubicBezTo>
                  <a:pt x="2021" y="9998"/>
                  <a:pt x="1962" y="10063"/>
                  <a:pt x="1933" y="10130"/>
                </a:cubicBezTo>
                <a:lnTo>
                  <a:pt x="1933" y="10130"/>
                </a:lnTo>
                <a:cubicBezTo>
                  <a:pt x="1952" y="10027"/>
                  <a:pt x="1944" y="9973"/>
                  <a:pt x="1965" y="9973"/>
                </a:cubicBezTo>
                <a:close/>
                <a:moveTo>
                  <a:pt x="1925" y="10167"/>
                </a:moveTo>
                <a:cubicBezTo>
                  <a:pt x="1923" y="10190"/>
                  <a:pt x="1915" y="10213"/>
                  <a:pt x="1906" y="10239"/>
                </a:cubicBezTo>
                <a:lnTo>
                  <a:pt x="1906" y="10239"/>
                </a:lnTo>
                <a:cubicBezTo>
                  <a:pt x="1914" y="10214"/>
                  <a:pt x="1920" y="10190"/>
                  <a:pt x="1925" y="10167"/>
                </a:cubicBezTo>
                <a:close/>
                <a:moveTo>
                  <a:pt x="12610" y="1"/>
                </a:moveTo>
                <a:cubicBezTo>
                  <a:pt x="12414" y="171"/>
                  <a:pt x="12244" y="366"/>
                  <a:pt x="12097" y="562"/>
                </a:cubicBezTo>
                <a:lnTo>
                  <a:pt x="11951" y="732"/>
                </a:lnTo>
                <a:lnTo>
                  <a:pt x="11902" y="830"/>
                </a:lnTo>
                <a:cubicBezTo>
                  <a:pt x="11878" y="854"/>
                  <a:pt x="11853" y="879"/>
                  <a:pt x="11829" y="927"/>
                </a:cubicBezTo>
                <a:lnTo>
                  <a:pt x="11585" y="1342"/>
                </a:lnTo>
                <a:cubicBezTo>
                  <a:pt x="11488" y="1488"/>
                  <a:pt x="11414" y="1659"/>
                  <a:pt x="11366" y="1830"/>
                </a:cubicBezTo>
                <a:cubicBezTo>
                  <a:pt x="11293" y="1976"/>
                  <a:pt x="11195" y="2123"/>
                  <a:pt x="11146" y="2318"/>
                </a:cubicBezTo>
                <a:cubicBezTo>
                  <a:pt x="11097" y="2488"/>
                  <a:pt x="11024" y="2659"/>
                  <a:pt x="10975" y="2830"/>
                </a:cubicBezTo>
                <a:lnTo>
                  <a:pt x="10927" y="2952"/>
                </a:lnTo>
                <a:cubicBezTo>
                  <a:pt x="10927" y="3001"/>
                  <a:pt x="10902" y="3049"/>
                  <a:pt x="10878" y="3074"/>
                </a:cubicBezTo>
                <a:cubicBezTo>
                  <a:pt x="10878" y="3074"/>
                  <a:pt x="10853" y="3171"/>
                  <a:pt x="10853" y="3220"/>
                </a:cubicBezTo>
                <a:cubicBezTo>
                  <a:pt x="10732" y="3586"/>
                  <a:pt x="10658" y="3927"/>
                  <a:pt x="10561" y="4220"/>
                </a:cubicBezTo>
                <a:cubicBezTo>
                  <a:pt x="10536" y="4342"/>
                  <a:pt x="10512" y="4464"/>
                  <a:pt x="10488" y="4586"/>
                </a:cubicBezTo>
                <a:lnTo>
                  <a:pt x="10488" y="4610"/>
                </a:lnTo>
                <a:cubicBezTo>
                  <a:pt x="10463" y="4659"/>
                  <a:pt x="10463" y="4708"/>
                  <a:pt x="10439" y="4757"/>
                </a:cubicBezTo>
                <a:cubicBezTo>
                  <a:pt x="10414" y="4805"/>
                  <a:pt x="10414" y="4854"/>
                  <a:pt x="10390" y="4903"/>
                </a:cubicBezTo>
                <a:cubicBezTo>
                  <a:pt x="10366" y="4854"/>
                  <a:pt x="10341" y="4830"/>
                  <a:pt x="10317" y="4805"/>
                </a:cubicBezTo>
                <a:cubicBezTo>
                  <a:pt x="10293" y="4757"/>
                  <a:pt x="10268" y="4732"/>
                  <a:pt x="10244" y="4708"/>
                </a:cubicBezTo>
                <a:lnTo>
                  <a:pt x="10219" y="4635"/>
                </a:lnTo>
                <a:lnTo>
                  <a:pt x="10171" y="4561"/>
                </a:lnTo>
                <a:cubicBezTo>
                  <a:pt x="10122" y="4464"/>
                  <a:pt x="10097" y="4391"/>
                  <a:pt x="10049" y="4293"/>
                </a:cubicBezTo>
                <a:cubicBezTo>
                  <a:pt x="9927" y="4074"/>
                  <a:pt x="9829" y="3830"/>
                  <a:pt x="9707" y="3610"/>
                </a:cubicBezTo>
                <a:cubicBezTo>
                  <a:pt x="9658" y="3513"/>
                  <a:pt x="9610" y="3415"/>
                  <a:pt x="9536" y="3318"/>
                </a:cubicBezTo>
                <a:lnTo>
                  <a:pt x="9366" y="3025"/>
                </a:lnTo>
                <a:cubicBezTo>
                  <a:pt x="9268" y="2854"/>
                  <a:pt x="9146" y="2683"/>
                  <a:pt x="9049" y="2513"/>
                </a:cubicBezTo>
                <a:cubicBezTo>
                  <a:pt x="8951" y="2342"/>
                  <a:pt x="8829" y="2220"/>
                  <a:pt x="8732" y="2074"/>
                </a:cubicBezTo>
                <a:lnTo>
                  <a:pt x="8585" y="2074"/>
                </a:lnTo>
                <a:cubicBezTo>
                  <a:pt x="8512" y="2074"/>
                  <a:pt x="8439" y="2049"/>
                  <a:pt x="8366" y="2049"/>
                </a:cubicBezTo>
                <a:cubicBezTo>
                  <a:pt x="8317" y="2025"/>
                  <a:pt x="8244" y="2025"/>
                  <a:pt x="8195" y="2025"/>
                </a:cubicBezTo>
                <a:cubicBezTo>
                  <a:pt x="8092" y="2025"/>
                  <a:pt x="7989" y="2008"/>
                  <a:pt x="7900" y="2002"/>
                </a:cubicBezTo>
                <a:lnTo>
                  <a:pt x="7900" y="2002"/>
                </a:lnTo>
                <a:cubicBezTo>
                  <a:pt x="7918" y="2004"/>
                  <a:pt x="7927" y="2010"/>
                  <a:pt x="7927" y="2025"/>
                </a:cubicBezTo>
                <a:lnTo>
                  <a:pt x="7829" y="2025"/>
                </a:lnTo>
                <a:cubicBezTo>
                  <a:pt x="7561" y="2123"/>
                  <a:pt x="7536" y="2147"/>
                  <a:pt x="7536" y="2147"/>
                </a:cubicBezTo>
                <a:cubicBezTo>
                  <a:pt x="7536" y="2171"/>
                  <a:pt x="7536" y="2147"/>
                  <a:pt x="7488" y="2196"/>
                </a:cubicBezTo>
                <a:lnTo>
                  <a:pt x="7390" y="2244"/>
                </a:lnTo>
                <a:cubicBezTo>
                  <a:pt x="7341" y="2269"/>
                  <a:pt x="7268" y="2293"/>
                  <a:pt x="7195" y="2318"/>
                </a:cubicBezTo>
                <a:lnTo>
                  <a:pt x="7000" y="2415"/>
                </a:lnTo>
                <a:cubicBezTo>
                  <a:pt x="6927" y="2610"/>
                  <a:pt x="6829" y="2830"/>
                  <a:pt x="6732" y="3098"/>
                </a:cubicBezTo>
                <a:cubicBezTo>
                  <a:pt x="6683" y="3244"/>
                  <a:pt x="6634" y="3391"/>
                  <a:pt x="6585" y="3537"/>
                </a:cubicBezTo>
                <a:lnTo>
                  <a:pt x="6415" y="4025"/>
                </a:lnTo>
                <a:cubicBezTo>
                  <a:pt x="6366" y="4171"/>
                  <a:pt x="6317" y="4366"/>
                  <a:pt x="6244" y="4537"/>
                </a:cubicBezTo>
                <a:lnTo>
                  <a:pt x="6219" y="4659"/>
                </a:lnTo>
                <a:lnTo>
                  <a:pt x="6171" y="4781"/>
                </a:lnTo>
                <a:lnTo>
                  <a:pt x="6122" y="4927"/>
                </a:lnTo>
                <a:lnTo>
                  <a:pt x="5927" y="5610"/>
                </a:lnTo>
                <a:lnTo>
                  <a:pt x="5732" y="6244"/>
                </a:lnTo>
                <a:cubicBezTo>
                  <a:pt x="5707" y="6366"/>
                  <a:pt x="5658" y="6464"/>
                  <a:pt x="5634" y="6561"/>
                </a:cubicBezTo>
                <a:cubicBezTo>
                  <a:pt x="5585" y="6659"/>
                  <a:pt x="5561" y="6732"/>
                  <a:pt x="5537" y="6830"/>
                </a:cubicBezTo>
                <a:cubicBezTo>
                  <a:pt x="5512" y="6903"/>
                  <a:pt x="5463" y="6976"/>
                  <a:pt x="5439" y="7049"/>
                </a:cubicBezTo>
                <a:cubicBezTo>
                  <a:pt x="5415" y="7074"/>
                  <a:pt x="5390" y="7098"/>
                  <a:pt x="5390" y="7122"/>
                </a:cubicBezTo>
                <a:cubicBezTo>
                  <a:pt x="5390" y="7147"/>
                  <a:pt x="5366" y="7196"/>
                  <a:pt x="5341" y="7244"/>
                </a:cubicBezTo>
                <a:cubicBezTo>
                  <a:pt x="5317" y="7220"/>
                  <a:pt x="5268" y="7147"/>
                  <a:pt x="5219" y="7122"/>
                </a:cubicBezTo>
                <a:cubicBezTo>
                  <a:pt x="5219" y="7098"/>
                  <a:pt x="5195" y="7098"/>
                  <a:pt x="5195" y="7098"/>
                </a:cubicBezTo>
                <a:cubicBezTo>
                  <a:pt x="5146" y="7074"/>
                  <a:pt x="5122" y="7025"/>
                  <a:pt x="5098" y="7000"/>
                </a:cubicBezTo>
                <a:cubicBezTo>
                  <a:pt x="5000" y="6854"/>
                  <a:pt x="4878" y="6683"/>
                  <a:pt x="4756" y="6488"/>
                </a:cubicBezTo>
                <a:cubicBezTo>
                  <a:pt x="4659" y="6342"/>
                  <a:pt x="4537" y="6220"/>
                  <a:pt x="4439" y="6074"/>
                </a:cubicBezTo>
                <a:lnTo>
                  <a:pt x="4195" y="5708"/>
                </a:lnTo>
                <a:cubicBezTo>
                  <a:pt x="4098" y="5586"/>
                  <a:pt x="4000" y="5488"/>
                  <a:pt x="3902" y="5366"/>
                </a:cubicBezTo>
                <a:lnTo>
                  <a:pt x="3390" y="4757"/>
                </a:lnTo>
                <a:cubicBezTo>
                  <a:pt x="3220" y="4561"/>
                  <a:pt x="3049" y="4415"/>
                  <a:pt x="2927" y="4269"/>
                </a:cubicBezTo>
                <a:lnTo>
                  <a:pt x="2488" y="4293"/>
                </a:lnTo>
                <a:lnTo>
                  <a:pt x="2024" y="4293"/>
                </a:lnTo>
                <a:lnTo>
                  <a:pt x="1902" y="4342"/>
                </a:lnTo>
                <a:cubicBezTo>
                  <a:pt x="1951" y="4366"/>
                  <a:pt x="1683" y="4586"/>
                  <a:pt x="1561" y="4635"/>
                </a:cubicBezTo>
                <a:lnTo>
                  <a:pt x="1293" y="4805"/>
                </a:lnTo>
                <a:cubicBezTo>
                  <a:pt x="1244" y="5025"/>
                  <a:pt x="1195" y="5269"/>
                  <a:pt x="1146" y="5513"/>
                </a:cubicBezTo>
                <a:cubicBezTo>
                  <a:pt x="1073" y="5781"/>
                  <a:pt x="1049" y="6025"/>
                  <a:pt x="1000" y="6269"/>
                </a:cubicBezTo>
                <a:lnTo>
                  <a:pt x="951" y="6220"/>
                </a:lnTo>
                <a:cubicBezTo>
                  <a:pt x="829" y="6903"/>
                  <a:pt x="756" y="7391"/>
                  <a:pt x="707" y="7659"/>
                </a:cubicBezTo>
                <a:cubicBezTo>
                  <a:pt x="585" y="8196"/>
                  <a:pt x="366" y="9000"/>
                  <a:pt x="244" y="9708"/>
                </a:cubicBezTo>
                <a:lnTo>
                  <a:pt x="220" y="9781"/>
                </a:lnTo>
                <a:cubicBezTo>
                  <a:pt x="195" y="9805"/>
                  <a:pt x="146" y="9854"/>
                  <a:pt x="122" y="9903"/>
                </a:cubicBezTo>
                <a:lnTo>
                  <a:pt x="0" y="10098"/>
                </a:lnTo>
                <a:lnTo>
                  <a:pt x="0" y="10171"/>
                </a:lnTo>
                <a:cubicBezTo>
                  <a:pt x="220" y="10366"/>
                  <a:pt x="439" y="10513"/>
                  <a:pt x="683" y="10659"/>
                </a:cubicBezTo>
                <a:cubicBezTo>
                  <a:pt x="856" y="10751"/>
                  <a:pt x="1050" y="10821"/>
                  <a:pt x="1235" y="10821"/>
                </a:cubicBezTo>
                <a:cubicBezTo>
                  <a:pt x="1443" y="10821"/>
                  <a:pt x="1639" y="10733"/>
                  <a:pt x="1781" y="10488"/>
                </a:cubicBezTo>
                <a:lnTo>
                  <a:pt x="1829" y="10513"/>
                </a:lnTo>
                <a:lnTo>
                  <a:pt x="1878" y="10317"/>
                </a:lnTo>
                <a:cubicBezTo>
                  <a:pt x="1915" y="10225"/>
                  <a:pt x="1934" y="10192"/>
                  <a:pt x="1944" y="10192"/>
                </a:cubicBezTo>
                <a:cubicBezTo>
                  <a:pt x="1961" y="10192"/>
                  <a:pt x="1951" y="10281"/>
                  <a:pt x="1951" y="10342"/>
                </a:cubicBezTo>
                <a:cubicBezTo>
                  <a:pt x="1976" y="10244"/>
                  <a:pt x="2000" y="10147"/>
                  <a:pt x="2024" y="10074"/>
                </a:cubicBezTo>
                <a:cubicBezTo>
                  <a:pt x="2031" y="10055"/>
                  <a:pt x="2032" y="10047"/>
                  <a:pt x="2031" y="10047"/>
                </a:cubicBezTo>
                <a:lnTo>
                  <a:pt x="2031" y="10047"/>
                </a:lnTo>
                <a:cubicBezTo>
                  <a:pt x="2027" y="10047"/>
                  <a:pt x="2000" y="10110"/>
                  <a:pt x="2000" y="10147"/>
                </a:cubicBezTo>
                <a:cubicBezTo>
                  <a:pt x="2000" y="9976"/>
                  <a:pt x="2024" y="9830"/>
                  <a:pt x="2073" y="9659"/>
                </a:cubicBezTo>
                <a:cubicBezTo>
                  <a:pt x="2122" y="9415"/>
                  <a:pt x="2146" y="9659"/>
                  <a:pt x="2195" y="9391"/>
                </a:cubicBezTo>
                <a:cubicBezTo>
                  <a:pt x="2341" y="8805"/>
                  <a:pt x="2463" y="8220"/>
                  <a:pt x="2561" y="7683"/>
                </a:cubicBezTo>
                <a:lnTo>
                  <a:pt x="2659" y="7269"/>
                </a:lnTo>
                <a:lnTo>
                  <a:pt x="2659" y="7244"/>
                </a:lnTo>
                <a:lnTo>
                  <a:pt x="2683" y="7196"/>
                </a:lnTo>
                <a:lnTo>
                  <a:pt x="2707" y="7196"/>
                </a:lnTo>
                <a:cubicBezTo>
                  <a:pt x="2707" y="7244"/>
                  <a:pt x="2707" y="7269"/>
                  <a:pt x="2707" y="7293"/>
                </a:cubicBezTo>
                <a:cubicBezTo>
                  <a:pt x="2707" y="7281"/>
                  <a:pt x="2707" y="7275"/>
                  <a:pt x="2710" y="7275"/>
                </a:cubicBezTo>
                <a:cubicBezTo>
                  <a:pt x="2713" y="7275"/>
                  <a:pt x="2720" y="7281"/>
                  <a:pt x="2732" y="7293"/>
                </a:cubicBezTo>
                <a:cubicBezTo>
                  <a:pt x="2902" y="7513"/>
                  <a:pt x="3073" y="7757"/>
                  <a:pt x="3195" y="7927"/>
                </a:cubicBezTo>
                <a:lnTo>
                  <a:pt x="3293" y="8074"/>
                </a:lnTo>
                <a:lnTo>
                  <a:pt x="3341" y="8122"/>
                </a:lnTo>
                <a:lnTo>
                  <a:pt x="3366" y="8171"/>
                </a:lnTo>
                <a:lnTo>
                  <a:pt x="3537" y="8293"/>
                </a:lnTo>
                <a:lnTo>
                  <a:pt x="3634" y="8293"/>
                </a:lnTo>
                <a:cubicBezTo>
                  <a:pt x="4122" y="8952"/>
                  <a:pt x="3732" y="8561"/>
                  <a:pt x="4219" y="9171"/>
                </a:cubicBezTo>
                <a:cubicBezTo>
                  <a:pt x="4415" y="9317"/>
                  <a:pt x="4610" y="9513"/>
                  <a:pt x="4756" y="9708"/>
                </a:cubicBezTo>
                <a:lnTo>
                  <a:pt x="5049" y="9708"/>
                </a:lnTo>
                <a:cubicBezTo>
                  <a:pt x="5098" y="9708"/>
                  <a:pt x="5146" y="9708"/>
                  <a:pt x="5195" y="9683"/>
                </a:cubicBezTo>
                <a:cubicBezTo>
                  <a:pt x="5195" y="9683"/>
                  <a:pt x="5366" y="9683"/>
                  <a:pt x="5366" y="9708"/>
                </a:cubicBezTo>
                <a:cubicBezTo>
                  <a:pt x="5415" y="9659"/>
                  <a:pt x="5537" y="9683"/>
                  <a:pt x="5658" y="9659"/>
                </a:cubicBezTo>
                <a:lnTo>
                  <a:pt x="5878" y="9610"/>
                </a:lnTo>
                <a:cubicBezTo>
                  <a:pt x="5976" y="9610"/>
                  <a:pt x="6024" y="9610"/>
                  <a:pt x="5902" y="9635"/>
                </a:cubicBezTo>
                <a:lnTo>
                  <a:pt x="6561" y="9537"/>
                </a:lnTo>
                <a:cubicBezTo>
                  <a:pt x="6683" y="9269"/>
                  <a:pt x="6829" y="8976"/>
                  <a:pt x="6976" y="8635"/>
                </a:cubicBezTo>
                <a:cubicBezTo>
                  <a:pt x="7049" y="8488"/>
                  <a:pt x="7122" y="8317"/>
                  <a:pt x="7219" y="8147"/>
                </a:cubicBezTo>
                <a:cubicBezTo>
                  <a:pt x="7293" y="7952"/>
                  <a:pt x="7341" y="7757"/>
                  <a:pt x="7415" y="7561"/>
                </a:cubicBezTo>
                <a:lnTo>
                  <a:pt x="7536" y="7220"/>
                </a:lnTo>
                <a:cubicBezTo>
                  <a:pt x="7585" y="7098"/>
                  <a:pt x="7610" y="7000"/>
                  <a:pt x="7658" y="6878"/>
                </a:cubicBezTo>
                <a:cubicBezTo>
                  <a:pt x="7707" y="6659"/>
                  <a:pt x="7780" y="6439"/>
                  <a:pt x="7854" y="6220"/>
                </a:cubicBezTo>
                <a:cubicBezTo>
                  <a:pt x="7927" y="6000"/>
                  <a:pt x="7976" y="5805"/>
                  <a:pt x="8024" y="5610"/>
                </a:cubicBezTo>
                <a:lnTo>
                  <a:pt x="8118" y="5352"/>
                </a:lnTo>
                <a:lnTo>
                  <a:pt x="8114" y="5334"/>
                </a:lnTo>
                <a:lnTo>
                  <a:pt x="8114" y="5334"/>
                </a:lnTo>
                <a:cubicBezTo>
                  <a:pt x="8116" y="5336"/>
                  <a:pt x="8118" y="5338"/>
                  <a:pt x="8121" y="5341"/>
                </a:cubicBezTo>
                <a:lnTo>
                  <a:pt x="8121" y="5341"/>
                </a:lnTo>
                <a:cubicBezTo>
                  <a:pt x="8119" y="5328"/>
                  <a:pt x="8115" y="5316"/>
                  <a:pt x="8106" y="5303"/>
                </a:cubicBezTo>
                <a:lnTo>
                  <a:pt x="8106" y="5303"/>
                </a:lnTo>
                <a:lnTo>
                  <a:pt x="8114" y="5334"/>
                </a:lnTo>
                <a:lnTo>
                  <a:pt x="8114" y="5334"/>
                </a:lnTo>
                <a:cubicBezTo>
                  <a:pt x="8097" y="5318"/>
                  <a:pt x="8097" y="5318"/>
                  <a:pt x="8094" y="5318"/>
                </a:cubicBezTo>
                <a:cubicBezTo>
                  <a:pt x="8091" y="5318"/>
                  <a:pt x="8085" y="5318"/>
                  <a:pt x="8049" y="5293"/>
                </a:cubicBezTo>
                <a:cubicBezTo>
                  <a:pt x="8012" y="5257"/>
                  <a:pt x="8012" y="5257"/>
                  <a:pt x="8021" y="5257"/>
                </a:cubicBezTo>
                <a:cubicBezTo>
                  <a:pt x="8030" y="5257"/>
                  <a:pt x="8049" y="5257"/>
                  <a:pt x="8049" y="5220"/>
                </a:cubicBezTo>
                <a:cubicBezTo>
                  <a:pt x="8097" y="5293"/>
                  <a:pt x="8097" y="5269"/>
                  <a:pt x="8097" y="5293"/>
                </a:cubicBezTo>
                <a:cubicBezTo>
                  <a:pt x="8101" y="5296"/>
                  <a:pt x="8104" y="5300"/>
                  <a:pt x="8106" y="5303"/>
                </a:cubicBezTo>
                <a:lnTo>
                  <a:pt x="8106" y="5303"/>
                </a:lnTo>
                <a:lnTo>
                  <a:pt x="8097" y="5269"/>
                </a:lnTo>
                <a:lnTo>
                  <a:pt x="8122" y="5318"/>
                </a:lnTo>
                <a:lnTo>
                  <a:pt x="8122" y="5293"/>
                </a:lnTo>
                <a:cubicBezTo>
                  <a:pt x="8122" y="5296"/>
                  <a:pt x="8122" y="5297"/>
                  <a:pt x="8123" y="5297"/>
                </a:cubicBezTo>
                <a:cubicBezTo>
                  <a:pt x="8127" y="5297"/>
                  <a:pt x="8146" y="5217"/>
                  <a:pt x="8146" y="5196"/>
                </a:cubicBezTo>
                <a:cubicBezTo>
                  <a:pt x="8149" y="5196"/>
                  <a:pt x="8151" y="5196"/>
                  <a:pt x="8153" y="5196"/>
                </a:cubicBezTo>
                <a:lnTo>
                  <a:pt x="8153" y="5196"/>
                </a:lnTo>
                <a:cubicBezTo>
                  <a:pt x="8157" y="5186"/>
                  <a:pt x="8162" y="5177"/>
                  <a:pt x="8166" y="5168"/>
                </a:cubicBezTo>
                <a:lnTo>
                  <a:pt x="8166" y="5168"/>
                </a:lnTo>
                <a:cubicBezTo>
                  <a:pt x="8165" y="5179"/>
                  <a:pt x="8169" y="5182"/>
                  <a:pt x="8173" y="5182"/>
                </a:cubicBezTo>
                <a:cubicBezTo>
                  <a:pt x="8179" y="5182"/>
                  <a:pt x="8186" y="5177"/>
                  <a:pt x="8188" y="5177"/>
                </a:cubicBezTo>
                <a:cubicBezTo>
                  <a:pt x="8189" y="5177"/>
                  <a:pt x="8185" y="5181"/>
                  <a:pt x="8171" y="5196"/>
                </a:cubicBezTo>
                <a:cubicBezTo>
                  <a:pt x="8171" y="5196"/>
                  <a:pt x="8181" y="5228"/>
                  <a:pt x="8203" y="5228"/>
                </a:cubicBezTo>
                <a:cubicBezTo>
                  <a:pt x="8214" y="5228"/>
                  <a:pt x="8228" y="5220"/>
                  <a:pt x="8244" y="5196"/>
                </a:cubicBezTo>
                <a:lnTo>
                  <a:pt x="8244" y="5196"/>
                </a:lnTo>
                <a:cubicBezTo>
                  <a:pt x="8219" y="5244"/>
                  <a:pt x="8244" y="5293"/>
                  <a:pt x="8195" y="5293"/>
                </a:cubicBezTo>
                <a:cubicBezTo>
                  <a:pt x="8185" y="5288"/>
                  <a:pt x="8179" y="5286"/>
                  <a:pt x="8176" y="5286"/>
                </a:cubicBezTo>
                <a:cubicBezTo>
                  <a:pt x="8165" y="5286"/>
                  <a:pt x="8200" y="5318"/>
                  <a:pt x="8219" y="5318"/>
                </a:cubicBezTo>
                <a:cubicBezTo>
                  <a:pt x="8244" y="5366"/>
                  <a:pt x="8244" y="5391"/>
                  <a:pt x="8268" y="5440"/>
                </a:cubicBezTo>
                <a:lnTo>
                  <a:pt x="8293" y="5488"/>
                </a:lnTo>
                <a:lnTo>
                  <a:pt x="8293" y="5513"/>
                </a:lnTo>
                <a:lnTo>
                  <a:pt x="8317" y="5561"/>
                </a:lnTo>
                <a:cubicBezTo>
                  <a:pt x="8439" y="5757"/>
                  <a:pt x="8561" y="5952"/>
                  <a:pt x="8707" y="6122"/>
                </a:cubicBezTo>
                <a:lnTo>
                  <a:pt x="8610" y="5879"/>
                </a:lnTo>
                <a:lnTo>
                  <a:pt x="8756" y="6147"/>
                </a:lnTo>
                <a:cubicBezTo>
                  <a:pt x="8805" y="6244"/>
                  <a:pt x="8829" y="6318"/>
                  <a:pt x="8878" y="6391"/>
                </a:cubicBezTo>
                <a:cubicBezTo>
                  <a:pt x="8949" y="6486"/>
                  <a:pt x="8997" y="6604"/>
                  <a:pt x="9022" y="6746"/>
                </a:cubicBezTo>
                <a:lnTo>
                  <a:pt x="9022" y="6746"/>
                </a:lnTo>
                <a:lnTo>
                  <a:pt x="8805" y="6391"/>
                </a:lnTo>
                <a:lnTo>
                  <a:pt x="9024" y="6757"/>
                </a:lnTo>
                <a:cubicBezTo>
                  <a:pt x="9024" y="6753"/>
                  <a:pt x="9023" y="6749"/>
                  <a:pt x="9022" y="6746"/>
                </a:cubicBezTo>
                <a:lnTo>
                  <a:pt x="9022" y="6746"/>
                </a:lnTo>
                <a:lnTo>
                  <a:pt x="9268" y="7147"/>
                </a:lnTo>
                <a:cubicBezTo>
                  <a:pt x="9317" y="7269"/>
                  <a:pt x="9390" y="7366"/>
                  <a:pt x="9488" y="7464"/>
                </a:cubicBezTo>
                <a:lnTo>
                  <a:pt x="9707" y="7732"/>
                </a:lnTo>
                <a:lnTo>
                  <a:pt x="9634" y="7586"/>
                </a:lnTo>
                <a:lnTo>
                  <a:pt x="9634" y="7586"/>
                </a:lnTo>
                <a:cubicBezTo>
                  <a:pt x="9658" y="7610"/>
                  <a:pt x="9683" y="7659"/>
                  <a:pt x="9732" y="7708"/>
                </a:cubicBezTo>
                <a:lnTo>
                  <a:pt x="10146" y="7708"/>
                </a:lnTo>
                <a:cubicBezTo>
                  <a:pt x="10293" y="7708"/>
                  <a:pt x="10463" y="7708"/>
                  <a:pt x="10610" y="7732"/>
                </a:cubicBezTo>
                <a:cubicBezTo>
                  <a:pt x="10853" y="7659"/>
                  <a:pt x="11122" y="7537"/>
                  <a:pt x="11414" y="7439"/>
                </a:cubicBezTo>
                <a:cubicBezTo>
                  <a:pt x="11488" y="7269"/>
                  <a:pt x="11561" y="7122"/>
                  <a:pt x="11634" y="7000"/>
                </a:cubicBezTo>
                <a:cubicBezTo>
                  <a:pt x="11683" y="6854"/>
                  <a:pt x="11732" y="6683"/>
                  <a:pt x="11780" y="6561"/>
                </a:cubicBezTo>
                <a:cubicBezTo>
                  <a:pt x="11853" y="6391"/>
                  <a:pt x="11902" y="6196"/>
                  <a:pt x="11951" y="6000"/>
                </a:cubicBezTo>
                <a:lnTo>
                  <a:pt x="11951" y="6000"/>
                </a:lnTo>
                <a:lnTo>
                  <a:pt x="11829" y="6220"/>
                </a:lnTo>
                <a:lnTo>
                  <a:pt x="11829" y="6220"/>
                </a:lnTo>
                <a:lnTo>
                  <a:pt x="11947" y="5699"/>
                </a:lnTo>
                <a:lnTo>
                  <a:pt x="11947" y="5699"/>
                </a:lnTo>
                <a:cubicBezTo>
                  <a:pt x="11942" y="5768"/>
                  <a:pt x="12000" y="5981"/>
                  <a:pt x="11988" y="6067"/>
                </a:cubicBezTo>
                <a:lnTo>
                  <a:pt x="11988" y="6067"/>
                </a:lnTo>
                <a:cubicBezTo>
                  <a:pt x="12032" y="5952"/>
                  <a:pt x="12079" y="5814"/>
                  <a:pt x="12146" y="5635"/>
                </a:cubicBezTo>
                <a:lnTo>
                  <a:pt x="12317" y="5001"/>
                </a:lnTo>
                <a:cubicBezTo>
                  <a:pt x="12414" y="4683"/>
                  <a:pt x="12512" y="4293"/>
                  <a:pt x="12634" y="3903"/>
                </a:cubicBezTo>
                <a:cubicBezTo>
                  <a:pt x="12658" y="3781"/>
                  <a:pt x="12707" y="3659"/>
                  <a:pt x="12732" y="3513"/>
                </a:cubicBezTo>
                <a:cubicBezTo>
                  <a:pt x="12756" y="3464"/>
                  <a:pt x="12780" y="3391"/>
                  <a:pt x="12805" y="3342"/>
                </a:cubicBezTo>
                <a:cubicBezTo>
                  <a:pt x="12853" y="3244"/>
                  <a:pt x="12902" y="3123"/>
                  <a:pt x="12975" y="3049"/>
                </a:cubicBezTo>
                <a:cubicBezTo>
                  <a:pt x="13000" y="2976"/>
                  <a:pt x="13049" y="2927"/>
                  <a:pt x="13122" y="2879"/>
                </a:cubicBezTo>
                <a:lnTo>
                  <a:pt x="13122" y="2952"/>
                </a:lnTo>
                <a:lnTo>
                  <a:pt x="13122" y="3025"/>
                </a:lnTo>
                <a:cubicBezTo>
                  <a:pt x="13122" y="3049"/>
                  <a:pt x="13097" y="3123"/>
                  <a:pt x="13097" y="3123"/>
                </a:cubicBezTo>
                <a:cubicBezTo>
                  <a:pt x="13097" y="3123"/>
                  <a:pt x="13122" y="3074"/>
                  <a:pt x="13146" y="3049"/>
                </a:cubicBezTo>
                <a:cubicBezTo>
                  <a:pt x="13146" y="3049"/>
                  <a:pt x="13146" y="3049"/>
                  <a:pt x="13146" y="3074"/>
                </a:cubicBezTo>
                <a:cubicBezTo>
                  <a:pt x="13122" y="3123"/>
                  <a:pt x="13122" y="3147"/>
                  <a:pt x="13122" y="3196"/>
                </a:cubicBezTo>
                <a:cubicBezTo>
                  <a:pt x="13132" y="3176"/>
                  <a:pt x="13141" y="3141"/>
                  <a:pt x="13150" y="3099"/>
                </a:cubicBezTo>
                <a:lnTo>
                  <a:pt x="13150" y="3099"/>
                </a:lnTo>
                <a:cubicBezTo>
                  <a:pt x="13159" y="3090"/>
                  <a:pt x="13184" y="3046"/>
                  <a:pt x="13206" y="3046"/>
                </a:cubicBezTo>
                <a:cubicBezTo>
                  <a:pt x="13221" y="3046"/>
                  <a:pt x="13235" y="3064"/>
                  <a:pt x="13244" y="3123"/>
                </a:cubicBezTo>
                <a:lnTo>
                  <a:pt x="13244" y="3147"/>
                </a:lnTo>
                <a:cubicBezTo>
                  <a:pt x="13292" y="3269"/>
                  <a:pt x="13317" y="3366"/>
                  <a:pt x="13341" y="3464"/>
                </a:cubicBezTo>
                <a:lnTo>
                  <a:pt x="13390" y="3635"/>
                </a:lnTo>
                <a:cubicBezTo>
                  <a:pt x="13439" y="3757"/>
                  <a:pt x="13488" y="3903"/>
                  <a:pt x="13512" y="4025"/>
                </a:cubicBezTo>
                <a:cubicBezTo>
                  <a:pt x="13488" y="4025"/>
                  <a:pt x="13439" y="3903"/>
                  <a:pt x="13390" y="3805"/>
                </a:cubicBezTo>
                <a:lnTo>
                  <a:pt x="13390" y="3805"/>
                </a:lnTo>
                <a:cubicBezTo>
                  <a:pt x="13414" y="3879"/>
                  <a:pt x="13439" y="3976"/>
                  <a:pt x="13463" y="4074"/>
                </a:cubicBezTo>
                <a:cubicBezTo>
                  <a:pt x="13463" y="4049"/>
                  <a:pt x="13466" y="4039"/>
                  <a:pt x="13471" y="4039"/>
                </a:cubicBezTo>
                <a:cubicBezTo>
                  <a:pt x="13489" y="4039"/>
                  <a:pt x="13535" y="4197"/>
                  <a:pt x="13540" y="4197"/>
                </a:cubicBezTo>
                <a:cubicBezTo>
                  <a:pt x="13541" y="4197"/>
                  <a:pt x="13540" y="4189"/>
                  <a:pt x="13536" y="4171"/>
                </a:cubicBezTo>
                <a:lnTo>
                  <a:pt x="13536" y="4171"/>
                </a:lnTo>
                <a:cubicBezTo>
                  <a:pt x="13610" y="4269"/>
                  <a:pt x="13634" y="4366"/>
                  <a:pt x="13683" y="4488"/>
                </a:cubicBezTo>
                <a:cubicBezTo>
                  <a:pt x="13731" y="4586"/>
                  <a:pt x="13756" y="4708"/>
                  <a:pt x="13780" y="4805"/>
                </a:cubicBezTo>
                <a:cubicBezTo>
                  <a:pt x="13805" y="4927"/>
                  <a:pt x="13829" y="5025"/>
                  <a:pt x="13853" y="5147"/>
                </a:cubicBezTo>
                <a:cubicBezTo>
                  <a:pt x="13878" y="5244"/>
                  <a:pt x="13902" y="5342"/>
                  <a:pt x="13951" y="5415"/>
                </a:cubicBezTo>
                <a:cubicBezTo>
                  <a:pt x="14000" y="5415"/>
                  <a:pt x="14439" y="5537"/>
                  <a:pt x="14853" y="5683"/>
                </a:cubicBezTo>
                <a:cubicBezTo>
                  <a:pt x="15286" y="5827"/>
                  <a:pt x="15718" y="6019"/>
                  <a:pt x="15778" y="6025"/>
                </a:cubicBezTo>
                <a:lnTo>
                  <a:pt x="15778" y="6025"/>
                </a:lnTo>
                <a:cubicBezTo>
                  <a:pt x="15771" y="5975"/>
                  <a:pt x="15764" y="5925"/>
                  <a:pt x="15756" y="5879"/>
                </a:cubicBezTo>
                <a:lnTo>
                  <a:pt x="15683" y="5854"/>
                </a:lnTo>
                <a:cubicBezTo>
                  <a:pt x="15634" y="5537"/>
                  <a:pt x="15731" y="5781"/>
                  <a:pt x="15683" y="5464"/>
                </a:cubicBezTo>
                <a:cubicBezTo>
                  <a:pt x="15707" y="5464"/>
                  <a:pt x="15731" y="5513"/>
                  <a:pt x="15756" y="5610"/>
                </a:cubicBezTo>
                <a:cubicBezTo>
                  <a:pt x="15780" y="5732"/>
                  <a:pt x="15780" y="5854"/>
                  <a:pt x="15805" y="6000"/>
                </a:cubicBezTo>
                <a:cubicBezTo>
                  <a:pt x="15780" y="5757"/>
                  <a:pt x="15805" y="5513"/>
                  <a:pt x="15731" y="5415"/>
                </a:cubicBezTo>
                <a:cubicBezTo>
                  <a:pt x="15707" y="5220"/>
                  <a:pt x="15780" y="5415"/>
                  <a:pt x="15756" y="5171"/>
                </a:cubicBezTo>
                <a:cubicBezTo>
                  <a:pt x="15683" y="4976"/>
                  <a:pt x="15634" y="4781"/>
                  <a:pt x="15585" y="4561"/>
                </a:cubicBezTo>
                <a:cubicBezTo>
                  <a:pt x="15561" y="4366"/>
                  <a:pt x="15512" y="4147"/>
                  <a:pt x="15439" y="3952"/>
                </a:cubicBezTo>
                <a:cubicBezTo>
                  <a:pt x="15341" y="3781"/>
                  <a:pt x="15292" y="3610"/>
                  <a:pt x="15244" y="3415"/>
                </a:cubicBezTo>
                <a:lnTo>
                  <a:pt x="15244" y="3415"/>
                </a:lnTo>
                <a:lnTo>
                  <a:pt x="15292" y="3464"/>
                </a:lnTo>
                <a:cubicBezTo>
                  <a:pt x="15268" y="3366"/>
                  <a:pt x="15244" y="3244"/>
                  <a:pt x="15195" y="3147"/>
                </a:cubicBezTo>
                <a:cubicBezTo>
                  <a:pt x="15170" y="3074"/>
                  <a:pt x="15146" y="3001"/>
                  <a:pt x="15122" y="2927"/>
                </a:cubicBezTo>
                <a:cubicBezTo>
                  <a:pt x="15073" y="2805"/>
                  <a:pt x="15049" y="2659"/>
                  <a:pt x="15000" y="2537"/>
                </a:cubicBezTo>
                <a:lnTo>
                  <a:pt x="15000" y="2537"/>
                </a:lnTo>
                <a:cubicBezTo>
                  <a:pt x="15028" y="2622"/>
                  <a:pt x="15040" y="2706"/>
                  <a:pt x="15026" y="2706"/>
                </a:cubicBezTo>
                <a:cubicBezTo>
                  <a:pt x="15016" y="2706"/>
                  <a:pt x="14992" y="2661"/>
                  <a:pt x="14951" y="2537"/>
                </a:cubicBezTo>
                <a:cubicBezTo>
                  <a:pt x="14780" y="1952"/>
                  <a:pt x="14658" y="1562"/>
                  <a:pt x="14561" y="1074"/>
                </a:cubicBezTo>
                <a:lnTo>
                  <a:pt x="14390" y="708"/>
                </a:lnTo>
                <a:cubicBezTo>
                  <a:pt x="14390" y="684"/>
                  <a:pt x="14390" y="659"/>
                  <a:pt x="14366" y="635"/>
                </a:cubicBezTo>
                <a:lnTo>
                  <a:pt x="13951" y="464"/>
                </a:lnTo>
                <a:lnTo>
                  <a:pt x="13658" y="342"/>
                </a:lnTo>
                <a:lnTo>
                  <a:pt x="13463" y="269"/>
                </a:lnTo>
                <a:lnTo>
                  <a:pt x="13366" y="220"/>
                </a:lnTo>
                <a:cubicBezTo>
                  <a:pt x="13292" y="196"/>
                  <a:pt x="13219" y="171"/>
                  <a:pt x="13122" y="147"/>
                </a:cubicBezTo>
                <a:lnTo>
                  <a:pt x="126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62"/>
          <p:cNvSpPr/>
          <p:nvPr/>
        </p:nvSpPr>
        <p:spPr>
          <a:xfrm>
            <a:off x="7597738" y="4105201"/>
            <a:ext cx="465136" cy="329521"/>
          </a:xfrm>
          <a:custGeom>
            <a:avLst/>
            <a:gdLst/>
            <a:ahLst/>
            <a:cxnLst/>
            <a:rect l="l" t="t" r="r" b="b"/>
            <a:pathLst>
              <a:path w="14220" h="10074" extrusionOk="0">
                <a:moveTo>
                  <a:pt x="7706" y="4422"/>
                </a:moveTo>
                <a:lnTo>
                  <a:pt x="7683" y="4512"/>
                </a:lnTo>
                <a:lnTo>
                  <a:pt x="7708" y="4439"/>
                </a:lnTo>
                <a:cubicBezTo>
                  <a:pt x="7708" y="4431"/>
                  <a:pt x="7707" y="4426"/>
                  <a:pt x="7706" y="4422"/>
                </a:cubicBezTo>
                <a:close/>
                <a:moveTo>
                  <a:pt x="1891" y="4477"/>
                </a:moveTo>
                <a:cubicBezTo>
                  <a:pt x="1895" y="4477"/>
                  <a:pt x="1899" y="4480"/>
                  <a:pt x="1903" y="4488"/>
                </a:cubicBezTo>
                <a:lnTo>
                  <a:pt x="1746" y="4711"/>
                </a:lnTo>
                <a:lnTo>
                  <a:pt x="1746" y="4711"/>
                </a:lnTo>
                <a:cubicBezTo>
                  <a:pt x="1839" y="4577"/>
                  <a:pt x="1870" y="4477"/>
                  <a:pt x="1891" y="4477"/>
                </a:cubicBezTo>
                <a:close/>
                <a:moveTo>
                  <a:pt x="14195" y="6854"/>
                </a:moveTo>
                <a:cubicBezTo>
                  <a:pt x="14194" y="6863"/>
                  <a:pt x="14194" y="6872"/>
                  <a:pt x="14193" y="6882"/>
                </a:cubicBezTo>
                <a:lnTo>
                  <a:pt x="14193" y="6882"/>
                </a:lnTo>
                <a:cubicBezTo>
                  <a:pt x="14194" y="6873"/>
                  <a:pt x="14195" y="6863"/>
                  <a:pt x="14195" y="6854"/>
                </a:cubicBezTo>
                <a:close/>
                <a:moveTo>
                  <a:pt x="10125" y="7143"/>
                </a:moveTo>
                <a:cubicBezTo>
                  <a:pt x="10124" y="7144"/>
                  <a:pt x="10123" y="7145"/>
                  <a:pt x="10122" y="7146"/>
                </a:cubicBezTo>
                <a:cubicBezTo>
                  <a:pt x="10123" y="7145"/>
                  <a:pt x="10124" y="7144"/>
                  <a:pt x="10125" y="7143"/>
                </a:cubicBezTo>
                <a:close/>
                <a:moveTo>
                  <a:pt x="4317" y="0"/>
                </a:moveTo>
                <a:cubicBezTo>
                  <a:pt x="4220" y="25"/>
                  <a:pt x="4122" y="49"/>
                  <a:pt x="4000" y="49"/>
                </a:cubicBezTo>
                <a:lnTo>
                  <a:pt x="3903" y="73"/>
                </a:lnTo>
                <a:lnTo>
                  <a:pt x="3708" y="98"/>
                </a:lnTo>
                <a:cubicBezTo>
                  <a:pt x="3561" y="98"/>
                  <a:pt x="3439" y="146"/>
                  <a:pt x="3269" y="146"/>
                </a:cubicBezTo>
                <a:lnTo>
                  <a:pt x="3171" y="268"/>
                </a:lnTo>
                <a:lnTo>
                  <a:pt x="3195" y="195"/>
                </a:lnTo>
                <a:lnTo>
                  <a:pt x="3195" y="195"/>
                </a:lnTo>
                <a:cubicBezTo>
                  <a:pt x="3025" y="415"/>
                  <a:pt x="2781" y="659"/>
                  <a:pt x="2537" y="903"/>
                </a:cubicBezTo>
                <a:lnTo>
                  <a:pt x="1976" y="1585"/>
                </a:lnTo>
                <a:lnTo>
                  <a:pt x="1732" y="1854"/>
                </a:lnTo>
                <a:lnTo>
                  <a:pt x="1488" y="2146"/>
                </a:lnTo>
                <a:lnTo>
                  <a:pt x="1049" y="2683"/>
                </a:lnTo>
                <a:cubicBezTo>
                  <a:pt x="805" y="2976"/>
                  <a:pt x="586" y="3293"/>
                  <a:pt x="391" y="3634"/>
                </a:cubicBezTo>
                <a:lnTo>
                  <a:pt x="195" y="3805"/>
                </a:lnTo>
                <a:lnTo>
                  <a:pt x="25" y="3976"/>
                </a:lnTo>
                <a:lnTo>
                  <a:pt x="0" y="4049"/>
                </a:lnTo>
                <a:cubicBezTo>
                  <a:pt x="122" y="4268"/>
                  <a:pt x="293" y="4488"/>
                  <a:pt x="488" y="4683"/>
                </a:cubicBezTo>
                <a:cubicBezTo>
                  <a:pt x="693" y="4857"/>
                  <a:pt x="939" y="4999"/>
                  <a:pt x="1193" y="4999"/>
                </a:cubicBezTo>
                <a:cubicBezTo>
                  <a:pt x="1332" y="4999"/>
                  <a:pt x="1472" y="4957"/>
                  <a:pt x="1610" y="4854"/>
                </a:cubicBezTo>
                <a:lnTo>
                  <a:pt x="1634" y="4878"/>
                </a:lnTo>
                <a:lnTo>
                  <a:pt x="1683" y="4805"/>
                </a:lnTo>
                <a:lnTo>
                  <a:pt x="1732" y="4732"/>
                </a:lnTo>
                <a:cubicBezTo>
                  <a:pt x="1785" y="4670"/>
                  <a:pt x="1809" y="4646"/>
                  <a:pt x="1817" y="4646"/>
                </a:cubicBezTo>
                <a:cubicBezTo>
                  <a:pt x="1832" y="4646"/>
                  <a:pt x="1796" y="4718"/>
                  <a:pt x="1781" y="4780"/>
                </a:cubicBezTo>
                <a:cubicBezTo>
                  <a:pt x="1830" y="4707"/>
                  <a:pt x="1878" y="4634"/>
                  <a:pt x="1927" y="4585"/>
                </a:cubicBezTo>
                <a:cubicBezTo>
                  <a:pt x="1927" y="4570"/>
                  <a:pt x="1925" y="4564"/>
                  <a:pt x="1921" y="4564"/>
                </a:cubicBezTo>
                <a:cubicBezTo>
                  <a:pt x="1912" y="4564"/>
                  <a:pt x="1895" y="4593"/>
                  <a:pt x="1878" y="4610"/>
                </a:cubicBezTo>
                <a:cubicBezTo>
                  <a:pt x="1927" y="4488"/>
                  <a:pt x="2000" y="4366"/>
                  <a:pt x="2073" y="4244"/>
                </a:cubicBezTo>
                <a:cubicBezTo>
                  <a:pt x="2138" y="4169"/>
                  <a:pt x="2160" y="4165"/>
                  <a:pt x="2178" y="4165"/>
                </a:cubicBezTo>
                <a:cubicBezTo>
                  <a:pt x="2181" y="4165"/>
                  <a:pt x="2184" y="4165"/>
                  <a:pt x="2186" y="4165"/>
                </a:cubicBezTo>
                <a:cubicBezTo>
                  <a:pt x="2208" y="4165"/>
                  <a:pt x="2232" y="4159"/>
                  <a:pt x="2317" y="4049"/>
                </a:cubicBezTo>
                <a:lnTo>
                  <a:pt x="2488" y="3805"/>
                </a:lnTo>
                <a:lnTo>
                  <a:pt x="2586" y="3683"/>
                </a:lnTo>
                <a:lnTo>
                  <a:pt x="2634" y="3610"/>
                </a:lnTo>
                <a:lnTo>
                  <a:pt x="2683" y="3585"/>
                </a:lnTo>
                <a:lnTo>
                  <a:pt x="2756" y="3561"/>
                </a:lnTo>
                <a:cubicBezTo>
                  <a:pt x="2781" y="3537"/>
                  <a:pt x="2781" y="3537"/>
                  <a:pt x="2805" y="3537"/>
                </a:cubicBezTo>
                <a:lnTo>
                  <a:pt x="2805" y="3561"/>
                </a:lnTo>
                <a:lnTo>
                  <a:pt x="2781" y="3585"/>
                </a:lnTo>
                <a:cubicBezTo>
                  <a:pt x="2789" y="3577"/>
                  <a:pt x="2792" y="3575"/>
                  <a:pt x="2793" y="3575"/>
                </a:cubicBezTo>
                <a:cubicBezTo>
                  <a:pt x="2794" y="3575"/>
                  <a:pt x="2789" y="3585"/>
                  <a:pt x="2805" y="3585"/>
                </a:cubicBezTo>
                <a:cubicBezTo>
                  <a:pt x="2805" y="3634"/>
                  <a:pt x="2756" y="3683"/>
                  <a:pt x="2756" y="3707"/>
                </a:cubicBezTo>
                <a:lnTo>
                  <a:pt x="2756" y="3707"/>
                </a:lnTo>
                <a:cubicBezTo>
                  <a:pt x="2756" y="3707"/>
                  <a:pt x="2756" y="3683"/>
                  <a:pt x="2781" y="3683"/>
                </a:cubicBezTo>
                <a:lnTo>
                  <a:pt x="2781" y="3707"/>
                </a:lnTo>
                <a:cubicBezTo>
                  <a:pt x="2756" y="3927"/>
                  <a:pt x="2756" y="4098"/>
                  <a:pt x="2756" y="4098"/>
                </a:cubicBezTo>
                <a:lnTo>
                  <a:pt x="2830" y="4146"/>
                </a:lnTo>
                <a:cubicBezTo>
                  <a:pt x="2781" y="5024"/>
                  <a:pt x="2732" y="4439"/>
                  <a:pt x="2708" y="5244"/>
                </a:cubicBezTo>
                <a:cubicBezTo>
                  <a:pt x="2732" y="5341"/>
                  <a:pt x="2732" y="5439"/>
                  <a:pt x="2732" y="5537"/>
                </a:cubicBezTo>
                <a:cubicBezTo>
                  <a:pt x="2732" y="5659"/>
                  <a:pt x="2732" y="5805"/>
                  <a:pt x="2708" y="5951"/>
                </a:cubicBezTo>
                <a:cubicBezTo>
                  <a:pt x="2805" y="6049"/>
                  <a:pt x="2927" y="6146"/>
                  <a:pt x="3000" y="6171"/>
                </a:cubicBezTo>
                <a:cubicBezTo>
                  <a:pt x="3000" y="6171"/>
                  <a:pt x="3098" y="6293"/>
                  <a:pt x="3073" y="6293"/>
                </a:cubicBezTo>
                <a:cubicBezTo>
                  <a:pt x="3147" y="6293"/>
                  <a:pt x="3220" y="6390"/>
                  <a:pt x="3317" y="6463"/>
                </a:cubicBezTo>
                <a:cubicBezTo>
                  <a:pt x="3342" y="6463"/>
                  <a:pt x="3317" y="6415"/>
                  <a:pt x="3293" y="6390"/>
                </a:cubicBezTo>
                <a:lnTo>
                  <a:pt x="3293" y="6390"/>
                </a:lnTo>
                <a:lnTo>
                  <a:pt x="3366" y="6463"/>
                </a:lnTo>
                <a:lnTo>
                  <a:pt x="3464" y="6537"/>
                </a:lnTo>
                <a:cubicBezTo>
                  <a:pt x="3511" y="6584"/>
                  <a:pt x="3528" y="6611"/>
                  <a:pt x="3514" y="6611"/>
                </a:cubicBezTo>
                <a:cubicBezTo>
                  <a:pt x="3506" y="6611"/>
                  <a:pt x="3490" y="6603"/>
                  <a:pt x="3464" y="6585"/>
                </a:cubicBezTo>
                <a:lnTo>
                  <a:pt x="3464" y="6585"/>
                </a:lnTo>
                <a:cubicBezTo>
                  <a:pt x="3537" y="6634"/>
                  <a:pt x="3634" y="6683"/>
                  <a:pt x="3756" y="6756"/>
                </a:cubicBezTo>
                <a:lnTo>
                  <a:pt x="4269" y="7122"/>
                </a:lnTo>
                <a:cubicBezTo>
                  <a:pt x="4488" y="7024"/>
                  <a:pt x="4732" y="6878"/>
                  <a:pt x="5000" y="6732"/>
                </a:cubicBezTo>
                <a:cubicBezTo>
                  <a:pt x="5293" y="6537"/>
                  <a:pt x="5586" y="6317"/>
                  <a:pt x="5854" y="6098"/>
                </a:cubicBezTo>
                <a:cubicBezTo>
                  <a:pt x="6000" y="5976"/>
                  <a:pt x="6171" y="5854"/>
                  <a:pt x="6293" y="5732"/>
                </a:cubicBezTo>
                <a:lnTo>
                  <a:pt x="6708" y="5341"/>
                </a:lnTo>
                <a:lnTo>
                  <a:pt x="7147" y="4951"/>
                </a:lnTo>
                <a:cubicBezTo>
                  <a:pt x="7268" y="4829"/>
                  <a:pt x="7390" y="4732"/>
                  <a:pt x="7512" y="4634"/>
                </a:cubicBezTo>
                <a:lnTo>
                  <a:pt x="7683" y="4488"/>
                </a:lnTo>
                <a:cubicBezTo>
                  <a:pt x="7683" y="4439"/>
                  <a:pt x="7683" y="4463"/>
                  <a:pt x="7659" y="4390"/>
                </a:cubicBezTo>
                <a:cubicBezTo>
                  <a:pt x="7647" y="4366"/>
                  <a:pt x="7653" y="4366"/>
                  <a:pt x="7662" y="4366"/>
                </a:cubicBezTo>
                <a:cubicBezTo>
                  <a:pt x="7671" y="4366"/>
                  <a:pt x="7683" y="4366"/>
                  <a:pt x="7683" y="4341"/>
                </a:cubicBezTo>
                <a:cubicBezTo>
                  <a:pt x="7683" y="4423"/>
                  <a:pt x="7700" y="4402"/>
                  <a:pt x="7706" y="4422"/>
                </a:cubicBezTo>
                <a:lnTo>
                  <a:pt x="7706" y="4422"/>
                </a:lnTo>
                <a:lnTo>
                  <a:pt x="7708" y="4415"/>
                </a:lnTo>
                <a:lnTo>
                  <a:pt x="7708" y="4463"/>
                </a:lnTo>
                <a:cubicBezTo>
                  <a:pt x="7732" y="4463"/>
                  <a:pt x="7732" y="4439"/>
                  <a:pt x="7756" y="4415"/>
                </a:cubicBezTo>
                <a:cubicBezTo>
                  <a:pt x="7781" y="4415"/>
                  <a:pt x="7756" y="4415"/>
                  <a:pt x="7756" y="4463"/>
                </a:cubicBezTo>
                <a:lnTo>
                  <a:pt x="7805" y="4463"/>
                </a:lnTo>
                <a:cubicBezTo>
                  <a:pt x="7800" y="4469"/>
                  <a:pt x="7799" y="4470"/>
                  <a:pt x="7801" y="4470"/>
                </a:cubicBezTo>
                <a:cubicBezTo>
                  <a:pt x="7807" y="4470"/>
                  <a:pt x="7835" y="4456"/>
                  <a:pt x="7858" y="4456"/>
                </a:cubicBezTo>
                <a:cubicBezTo>
                  <a:pt x="7866" y="4456"/>
                  <a:pt x="7873" y="4458"/>
                  <a:pt x="7878" y="4463"/>
                </a:cubicBezTo>
                <a:cubicBezTo>
                  <a:pt x="7878" y="4476"/>
                  <a:pt x="7872" y="4476"/>
                  <a:pt x="7869" y="4476"/>
                </a:cubicBezTo>
                <a:cubicBezTo>
                  <a:pt x="7866" y="4476"/>
                  <a:pt x="7866" y="4476"/>
                  <a:pt x="7878" y="4488"/>
                </a:cubicBezTo>
                <a:cubicBezTo>
                  <a:pt x="7878" y="4512"/>
                  <a:pt x="7878" y="4537"/>
                  <a:pt x="7878" y="4537"/>
                </a:cubicBezTo>
                <a:cubicBezTo>
                  <a:pt x="7878" y="4537"/>
                  <a:pt x="7878" y="4561"/>
                  <a:pt x="7878" y="4561"/>
                </a:cubicBezTo>
                <a:lnTo>
                  <a:pt x="7878" y="4707"/>
                </a:lnTo>
                <a:cubicBezTo>
                  <a:pt x="7878" y="4747"/>
                  <a:pt x="7878" y="4818"/>
                  <a:pt x="7904" y="4818"/>
                </a:cubicBezTo>
                <a:cubicBezTo>
                  <a:pt x="7910" y="4818"/>
                  <a:pt x="7918" y="4814"/>
                  <a:pt x="7927" y="4805"/>
                </a:cubicBezTo>
                <a:lnTo>
                  <a:pt x="7927" y="4805"/>
                </a:lnTo>
                <a:cubicBezTo>
                  <a:pt x="7890" y="4842"/>
                  <a:pt x="7838" y="5038"/>
                  <a:pt x="7816" y="5038"/>
                </a:cubicBezTo>
                <a:cubicBezTo>
                  <a:pt x="7809" y="5038"/>
                  <a:pt x="7805" y="5021"/>
                  <a:pt x="7805" y="4976"/>
                </a:cubicBezTo>
                <a:cubicBezTo>
                  <a:pt x="7781" y="5073"/>
                  <a:pt x="7781" y="5171"/>
                  <a:pt x="7756" y="5293"/>
                </a:cubicBezTo>
                <a:lnTo>
                  <a:pt x="7805" y="5146"/>
                </a:lnTo>
                <a:lnTo>
                  <a:pt x="7805" y="5146"/>
                </a:lnTo>
                <a:cubicBezTo>
                  <a:pt x="7732" y="5415"/>
                  <a:pt x="7708" y="5683"/>
                  <a:pt x="7683" y="5976"/>
                </a:cubicBezTo>
                <a:lnTo>
                  <a:pt x="7732" y="5829"/>
                </a:lnTo>
                <a:lnTo>
                  <a:pt x="7732" y="5829"/>
                </a:lnTo>
                <a:cubicBezTo>
                  <a:pt x="7732" y="6024"/>
                  <a:pt x="7683" y="6195"/>
                  <a:pt x="7586" y="6341"/>
                </a:cubicBezTo>
                <a:lnTo>
                  <a:pt x="7610" y="6098"/>
                </a:lnTo>
                <a:lnTo>
                  <a:pt x="7610" y="6098"/>
                </a:lnTo>
                <a:cubicBezTo>
                  <a:pt x="7537" y="6415"/>
                  <a:pt x="7488" y="6732"/>
                  <a:pt x="7464" y="7049"/>
                </a:cubicBezTo>
                <a:lnTo>
                  <a:pt x="7488" y="6951"/>
                </a:lnTo>
                <a:lnTo>
                  <a:pt x="7488" y="6951"/>
                </a:lnTo>
                <a:cubicBezTo>
                  <a:pt x="7488" y="7040"/>
                  <a:pt x="7470" y="7237"/>
                  <a:pt x="7445" y="7493"/>
                </a:cubicBezTo>
                <a:lnTo>
                  <a:pt x="7445" y="7493"/>
                </a:lnTo>
                <a:cubicBezTo>
                  <a:pt x="7435" y="7507"/>
                  <a:pt x="7425" y="7522"/>
                  <a:pt x="7415" y="7537"/>
                </a:cubicBezTo>
                <a:lnTo>
                  <a:pt x="7440" y="7546"/>
                </a:lnTo>
                <a:lnTo>
                  <a:pt x="7440" y="7546"/>
                </a:lnTo>
                <a:cubicBezTo>
                  <a:pt x="7425" y="7698"/>
                  <a:pt x="7408" y="7869"/>
                  <a:pt x="7390" y="8049"/>
                </a:cubicBezTo>
                <a:lnTo>
                  <a:pt x="9073" y="8683"/>
                </a:lnTo>
                <a:cubicBezTo>
                  <a:pt x="9488" y="8024"/>
                  <a:pt x="9976" y="7268"/>
                  <a:pt x="10098" y="7073"/>
                </a:cubicBezTo>
                <a:lnTo>
                  <a:pt x="10098" y="7073"/>
                </a:lnTo>
                <a:lnTo>
                  <a:pt x="9951" y="7171"/>
                </a:lnTo>
                <a:lnTo>
                  <a:pt x="9951" y="7171"/>
                </a:lnTo>
                <a:lnTo>
                  <a:pt x="10119" y="6907"/>
                </a:lnTo>
                <a:lnTo>
                  <a:pt x="10119" y="6907"/>
                </a:lnTo>
                <a:cubicBezTo>
                  <a:pt x="10103" y="6944"/>
                  <a:pt x="10142" y="7109"/>
                  <a:pt x="10125" y="7143"/>
                </a:cubicBezTo>
                <a:lnTo>
                  <a:pt x="10125" y="7143"/>
                </a:lnTo>
                <a:cubicBezTo>
                  <a:pt x="10417" y="6730"/>
                  <a:pt x="10757" y="6365"/>
                  <a:pt x="11098" y="6000"/>
                </a:cubicBezTo>
                <a:cubicBezTo>
                  <a:pt x="11220" y="5878"/>
                  <a:pt x="11342" y="5756"/>
                  <a:pt x="11464" y="5659"/>
                </a:cubicBezTo>
                <a:lnTo>
                  <a:pt x="11659" y="5488"/>
                </a:lnTo>
                <a:cubicBezTo>
                  <a:pt x="11707" y="5463"/>
                  <a:pt x="11732" y="5439"/>
                  <a:pt x="11781" y="5415"/>
                </a:cubicBezTo>
                <a:lnTo>
                  <a:pt x="11829" y="5366"/>
                </a:lnTo>
                <a:cubicBezTo>
                  <a:pt x="11903" y="5293"/>
                  <a:pt x="12000" y="5244"/>
                  <a:pt x="12098" y="5195"/>
                </a:cubicBezTo>
                <a:cubicBezTo>
                  <a:pt x="12122" y="5195"/>
                  <a:pt x="12171" y="5171"/>
                  <a:pt x="12195" y="5171"/>
                </a:cubicBezTo>
                <a:lnTo>
                  <a:pt x="12268" y="5171"/>
                </a:lnTo>
                <a:lnTo>
                  <a:pt x="12268" y="5293"/>
                </a:lnTo>
                <a:cubicBezTo>
                  <a:pt x="12244" y="5415"/>
                  <a:pt x="12195" y="5415"/>
                  <a:pt x="12195" y="5415"/>
                </a:cubicBezTo>
                <a:cubicBezTo>
                  <a:pt x="12195" y="5427"/>
                  <a:pt x="12201" y="5433"/>
                  <a:pt x="12207" y="5433"/>
                </a:cubicBezTo>
                <a:cubicBezTo>
                  <a:pt x="12214" y="5433"/>
                  <a:pt x="12220" y="5427"/>
                  <a:pt x="12220" y="5415"/>
                </a:cubicBezTo>
                <a:cubicBezTo>
                  <a:pt x="12244" y="5415"/>
                  <a:pt x="12244" y="5415"/>
                  <a:pt x="12244" y="5439"/>
                </a:cubicBezTo>
                <a:cubicBezTo>
                  <a:pt x="12244" y="5488"/>
                  <a:pt x="12195" y="5488"/>
                  <a:pt x="12195" y="5488"/>
                </a:cubicBezTo>
                <a:cubicBezTo>
                  <a:pt x="12195" y="5488"/>
                  <a:pt x="12195" y="5519"/>
                  <a:pt x="12208" y="5519"/>
                </a:cubicBezTo>
                <a:cubicBezTo>
                  <a:pt x="12211" y="5519"/>
                  <a:pt x="12215" y="5517"/>
                  <a:pt x="12220" y="5512"/>
                </a:cubicBezTo>
                <a:cubicBezTo>
                  <a:pt x="12244" y="5512"/>
                  <a:pt x="12293" y="5439"/>
                  <a:pt x="12342" y="5390"/>
                </a:cubicBezTo>
                <a:lnTo>
                  <a:pt x="12342" y="5512"/>
                </a:lnTo>
                <a:lnTo>
                  <a:pt x="12293" y="5512"/>
                </a:lnTo>
                <a:cubicBezTo>
                  <a:pt x="12293" y="5512"/>
                  <a:pt x="12317" y="5512"/>
                  <a:pt x="12366" y="5537"/>
                </a:cubicBezTo>
                <a:cubicBezTo>
                  <a:pt x="12366" y="5561"/>
                  <a:pt x="12390" y="5561"/>
                  <a:pt x="12390" y="5585"/>
                </a:cubicBezTo>
                <a:cubicBezTo>
                  <a:pt x="12390" y="5610"/>
                  <a:pt x="12390" y="5610"/>
                  <a:pt x="12390" y="5634"/>
                </a:cubicBezTo>
                <a:lnTo>
                  <a:pt x="12390" y="5707"/>
                </a:lnTo>
                <a:cubicBezTo>
                  <a:pt x="12390" y="5976"/>
                  <a:pt x="12390" y="6268"/>
                  <a:pt x="12366" y="6561"/>
                </a:cubicBezTo>
                <a:cubicBezTo>
                  <a:pt x="12366" y="6707"/>
                  <a:pt x="12342" y="6854"/>
                  <a:pt x="12342" y="7000"/>
                </a:cubicBezTo>
                <a:lnTo>
                  <a:pt x="12293" y="7439"/>
                </a:lnTo>
                <a:cubicBezTo>
                  <a:pt x="12268" y="7439"/>
                  <a:pt x="12244" y="7293"/>
                  <a:pt x="12244" y="7171"/>
                </a:cubicBezTo>
                <a:cubicBezTo>
                  <a:pt x="12244" y="7268"/>
                  <a:pt x="12244" y="7341"/>
                  <a:pt x="12220" y="7439"/>
                </a:cubicBezTo>
                <a:cubicBezTo>
                  <a:pt x="12227" y="7415"/>
                  <a:pt x="12233" y="7406"/>
                  <a:pt x="12236" y="7406"/>
                </a:cubicBezTo>
                <a:cubicBezTo>
                  <a:pt x="12252" y="7406"/>
                  <a:pt x="12231" y="7601"/>
                  <a:pt x="12238" y="7601"/>
                </a:cubicBezTo>
                <a:cubicBezTo>
                  <a:pt x="12239" y="7601"/>
                  <a:pt x="12241" y="7596"/>
                  <a:pt x="12244" y="7585"/>
                </a:cubicBezTo>
                <a:lnTo>
                  <a:pt x="12244" y="7585"/>
                </a:lnTo>
                <a:cubicBezTo>
                  <a:pt x="12317" y="8000"/>
                  <a:pt x="12171" y="8561"/>
                  <a:pt x="12220" y="8951"/>
                </a:cubicBezTo>
                <a:lnTo>
                  <a:pt x="13073" y="9415"/>
                </a:lnTo>
                <a:cubicBezTo>
                  <a:pt x="13342" y="9585"/>
                  <a:pt x="13634" y="9707"/>
                  <a:pt x="13927" y="9829"/>
                </a:cubicBezTo>
                <a:cubicBezTo>
                  <a:pt x="13927" y="9902"/>
                  <a:pt x="13927" y="10000"/>
                  <a:pt x="13902" y="10073"/>
                </a:cubicBezTo>
                <a:cubicBezTo>
                  <a:pt x="13951" y="9951"/>
                  <a:pt x="13951" y="9829"/>
                  <a:pt x="13951" y="9732"/>
                </a:cubicBezTo>
                <a:lnTo>
                  <a:pt x="13878" y="9707"/>
                </a:lnTo>
                <a:cubicBezTo>
                  <a:pt x="13878" y="9439"/>
                  <a:pt x="13927" y="9634"/>
                  <a:pt x="13927" y="9390"/>
                </a:cubicBezTo>
                <a:cubicBezTo>
                  <a:pt x="13976" y="9390"/>
                  <a:pt x="13976" y="9610"/>
                  <a:pt x="13976" y="9829"/>
                </a:cubicBezTo>
                <a:cubicBezTo>
                  <a:pt x="14000" y="9683"/>
                  <a:pt x="14000" y="9512"/>
                  <a:pt x="13976" y="9366"/>
                </a:cubicBezTo>
                <a:cubicBezTo>
                  <a:pt x="13985" y="9299"/>
                  <a:pt x="13995" y="9288"/>
                  <a:pt x="14006" y="9288"/>
                </a:cubicBezTo>
                <a:cubicBezTo>
                  <a:pt x="14011" y="9288"/>
                  <a:pt x="14016" y="9290"/>
                  <a:pt x="14022" y="9290"/>
                </a:cubicBezTo>
                <a:cubicBezTo>
                  <a:pt x="14036" y="9290"/>
                  <a:pt x="14052" y="9278"/>
                  <a:pt x="14073" y="9195"/>
                </a:cubicBezTo>
                <a:cubicBezTo>
                  <a:pt x="14049" y="9000"/>
                  <a:pt x="14049" y="8829"/>
                  <a:pt x="14073" y="8634"/>
                </a:cubicBezTo>
                <a:cubicBezTo>
                  <a:pt x="14146" y="8195"/>
                  <a:pt x="14049" y="7951"/>
                  <a:pt x="14122" y="7537"/>
                </a:cubicBezTo>
                <a:lnTo>
                  <a:pt x="14122" y="7537"/>
                </a:lnTo>
                <a:lnTo>
                  <a:pt x="14122" y="7585"/>
                </a:lnTo>
                <a:cubicBezTo>
                  <a:pt x="14169" y="7444"/>
                  <a:pt x="14171" y="7165"/>
                  <a:pt x="14193" y="6882"/>
                </a:cubicBezTo>
                <a:lnTo>
                  <a:pt x="14193" y="6882"/>
                </a:lnTo>
                <a:cubicBezTo>
                  <a:pt x="14188" y="6910"/>
                  <a:pt x="14177" y="6934"/>
                  <a:pt x="14167" y="6934"/>
                </a:cubicBezTo>
                <a:cubicBezTo>
                  <a:pt x="14156" y="6934"/>
                  <a:pt x="14146" y="6906"/>
                  <a:pt x="14146" y="6829"/>
                </a:cubicBezTo>
                <a:cubicBezTo>
                  <a:pt x="14195" y="6537"/>
                  <a:pt x="14171" y="6293"/>
                  <a:pt x="14220" y="6073"/>
                </a:cubicBezTo>
                <a:lnTo>
                  <a:pt x="14171" y="5829"/>
                </a:lnTo>
                <a:lnTo>
                  <a:pt x="14171" y="5561"/>
                </a:lnTo>
                <a:cubicBezTo>
                  <a:pt x="14171" y="5366"/>
                  <a:pt x="14171" y="5195"/>
                  <a:pt x="14146" y="5024"/>
                </a:cubicBezTo>
                <a:cubicBezTo>
                  <a:pt x="14098" y="4634"/>
                  <a:pt x="14049" y="4171"/>
                  <a:pt x="13976" y="3659"/>
                </a:cubicBezTo>
                <a:lnTo>
                  <a:pt x="13317" y="3244"/>
                </a:lnTo>
                <a:cubicBezTo>
                  <a:pt x="13220" y="3171"/>
                  <a:pt x="13098" y="3122"/>
                  <a:pt x="12976" y="3049"/>
                </a:cubicBezTo>
                <a:lnTo>
                  <a:pt x="12537" y="2829"/>
                </a:lnTo>
                <a:cubicBezTo>
                  <a:pt x="12244" y="2927"/>
                  <a:pt x="11976" y="3073"/>
                  <a:pt x="11683" y="3195"/>
                </a:cubicBezTo>
                <a:cubicBezTo>
                  <a:pt x="11537" y="3268"/>
                  <a:pt x="11390" y="3341"/>
                  <a:pt x="11268" y="3439"/>
                </a:cubicBezTo>
                <a:lnTo>
                  <a:pt x="11049" y="3561"/>
                </a:lnTo>
                <a:cubicBezTo>
                  <a:pt x="10976" y="3585"/>
                  <a:pt x="10903" y="3659"/>
                  <a:pt x="10829" y="3683"/>
                </a:cubicBezTo>
                <a:lnTo>
                  <a:pt x="10610" y="3829"/>
                </a:lnTo>
                <a:lnTo>
                  <a:pt x="10488" y="3951"/>
                </a:lnTo>
                <a:lnTo>
                  <a:pt x="10244" y="4122"/>
                </a:lnTo>
                <a:cubicBezTo>
                  <a:pt x="10098" y="4268"/>
                  <a:pt x="9951" y="4390"/>
                  <a:pt x="9829" y="4512"/>
                </a:cubicBezTo>
                <a:cubicBezTo>
                  <a:pt x="9812" y="4530"/>
                  <a:pt x="9794" y="4548"/>
                  <a:pt x="9776" y="4565"/>
                </a:cubicBezTo>
                <a:lnTo>
                  <a:pt x="9776" y="4565"/>
                </a:lnTo>
                <a:cubicBezTo>
                  <a:pt x="9804" y="4117"/>
                  <a:pt x="9797" y="3672"/>
                  <a:pt x="9756" y="3244"/>
                </a:cubicBezTo>
                <a:cubicBezTo>
                  <a:pt x="9781" y="3122"/>
                  <a:pt x="9781" y="3000"/>
                  <a:pt x="9756" y="2878"/>
                </a:cubicBezTo>
                <a:cubicBezTo>
                  <a:pt x="9756" y="2756"/>
                  <a:pt x="9732" y="2634"/>
                  <a:pt x="9707" y="2512"/>
                </a:cubicBezTo>
                <a:lnTo>
                  <a:pt x="9317" y="2171"/>
                </a:lnTo>
                <a:lnTo>
                  <a:pt x="9317" y="2171"/>
                </a:lnTo>
                <a:cubicBezTo>
                  <a:pt x="9366" y="2244"/>
                  <a:pt x="9390" y="2268"/>
                  <a:pt x="9366" y="2268"/>
                </a:cubicBezTo>
                <a:cubicBezTo>
                  <a:pt x="9342" y="2268"/>
                  <a:pt x="9317" y="2244"/>
                  <a:pt x="9268" y="2220"/>
                </a:cubicBezTo>
                <a:lnTo>
                  <a:pt x="9098" y="2049"/>
                </a:lnTo>
                <a:cubicBezTo>
                  <a:pt x="8927" y="1976"/>
                  <a:pt x="8927" y="2000"/>
                  <a:pt x="8903" y="1976"/>
                </a:cubicBezTo>
                <a:cubicBezTo>
                  <a:pt x="8878" y="1976"/>
                  <a:pt x="8854" y="1976"/>
                  <a:pt x="8805" y="1951"/>
                </a:cubicBezTo>
                <a:lnTo>
                  <a:pt x="8683" y="1927"/>
                </a:lnTo>
                <a:lnTo>
                  <a:pt x="8464" y="1829"/>
                </a:lnTo>
                <a:lnTo>
                  <a:pt x="8366" y="1805"/>
                </a:lnTo>
                <a:cubicBezTo>
                  <a:pt x="8220" y="1854"/>
                  <a:pt x="8049" y="1927"/>
                  <a:pt x="7829" y="2000"/>
                </a:cubicBezTo>
                <a:lnTo>
                  <a:pt x="7683" y="2073"/>
                </a:lnTo>
                <a:lnTo>
                  <a:pt x="7488" y="2171"/>
                </a:lnTo>
                <a:lnTo>
                  <a:pt x="7122" y="2366"/>
                </a:lnTo>
                <a:cubicBezTo>
                  <a:pt x="6878" y="2537"/>
                  <a:pt x="6586" y="2707"/>
                  <a:pt x="6342" y="2927"/>
                </a:cubicBezTo>
                <a:cubicBezTo>
                  <a:pt x="6171" y="3073"/>
                  <a:pt x="6000" y="3220"/>
                  <a:pt x="5829" y="3366"/>
                </a:cubicBezTo>
                <a:lnTo>
                  <a:pt x="5342" y="3805"/>
                </a:lnTo>
                <a:cubicBezTo>
                  <a:pt x="5220" y="3902"/>
                  <a:pt x="5244" y="3902"/>
                  <a:pt x="5195" y="3927"/>
                </a:cubicBezTo>
                <a:lnTo>
                  <a:pt x="5147" y="3976"/>
                </a:lnTo>
                <a:cubicBezTo>
                  <a:pt x="5073" y="4049"/>
                  <a:pt x="5000" y="4098"/>
                  <a:pt x="4927" y="4122"/>
                </a:cubicBezTo>
                <a:cubicBezTo>
                  <a:pt x="4903" y="4146"/>
                  <a:pt x="4854" y="4171"/>
                  <a:pt x="4805" y="4171"/>
                </a:cubicBezTo>
                <a:lnTo>
                  <a:pt x="4781" y="4195"/>
                </a:lnTo>
                <a:cubicBezTo>
                  <a:pt x="4781" y="4171"/>
                  <a:pt x="4781" y="4146"/>
                  <a:pt x="4781" y="4122"/>
                </a:cubicBezTo>
                <a:cubicBezTo>
                  <a:pt x="4781" y="4098"/>
                  <a:pt x="4781" y="4049"/>
                  <a:pt x="4781" y="4000"/>
                </a:cubicBezTo>
                <a:lnTo>
                  <a:pt x="4781" y="3976"/>
                </a:lnTo>
                <a:cubicBezTo>
                  <a:pt x="4781" y="3951"/>
                  <a:pt x="4781" y="3927"/>
                  <a:pt x="4781" y="3902"/>
                </a:cubicBezTo>
                <a:lnTo>
                  <a:pt x="4781" y="3756"/>
                </a:lnTo>
                <a:cubicBezTo>
                  <a:pt x="4781" y="3512"/>
                  <a:pt x="4830" y="3293"/>
                  <a:pt x="4830" y="3049"/>
                </a:cubicBezTo>
                <a:cubicBezTo>
                  <a:pt x="4854" y="2805"/>
                  <a:pt x="4878" y="2537"/>
                  <a:pt x="4903" y="2293"/>
                </a:cubicBezTo>
                <a:cubicBezTo>
                  <a:pt x="4951" y="1781"/>
                  <a:pt x="4976" y="1293"/>
                  <a:pt x="5025" y="829"/>
                </a:cubicBezTo>
                <a:lnTo>
                  <a:pt x="4781" y="610"/>
                </a:lnTo>
                <a:lnTo>
                  <a:pt x="4756" y="585"/>
                </a:lnTo>
                <a:lnTo>
                  <a:pt x="4756" y="561"/>
                </a:lnTo>
                <a:lnTo>
                  <a:pt x="4732" y="537"/>
                </a:lnTo>
                <a:lnTo>
                  <a:pt x="4683" y="464"/>
                </a:lnTo>
                <a:lnTo>
                  <a:pt x="4561" y="342"/>
                </a:lnTo>
                <a:lnTo>
                  <a:pt x="4561" y="342"/>
                </a:lnTo>
                <a:cubicBezTo>
                  <a:pt x="4391" y="195"/>
                  <a:pt x="4439" y="146"/>
                  <a:pt x="4342" y="49"/>
                </a:cubicBezTo>
                <a:lnTo>
                  <a:pt x="431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62"/>
          <p:cNvSpPr/>
          <p:nvPr/>
        </p:nvSpPr>
        <p:spPr>
          <a:xfrm>
            <a:off x="7946361" y="3640100"/>
            <a:ext cx="536935" cy="363016"/>
          </a:xfrm>
          <a:custGeom>
            <a:avLst/>
            <a:gdLst/>
            <a:ahLst/>
            <a:cxnLst/>
            <a:rect l="l" t="t" r="r" b="b"/>
            <a:pathLst>
              <a:path w="16415" h="11098" extrusionOk="0">
                <a:moveTo>
                  <a:pt x="14537" y="2268"/>
                </a:moveTo>
                <a:cubicBezTo>
                  <a:pt x="14546" y="2287"/>
                  <a:pt x="14555" y="2306"/>
                  <a:pt x="14564" y="2325"/>
                </a:cubicBezTo>
                <a:lnTo>
                  <a:pt x="14564" y="2325"/>
                </a:lnTo>
                <a:cubicBezTo>
                  <a:pt x="14559" y="2307"/>
                  <a:pt x="14549" y="2287"/>
                  <a:pt x="14537" y="2268"/>
                </a:cubicBezTo>
                <a:close/>
                <a:moveTo>
                  <a:pt x="11890" y="6000"/>
                </a:moveTo>
                <a:lnTo>
                  <a:pt x="11890" y="6000"/>
                </a:lnTo>
                <a:cubicBezTo>
                  <a:pt x="11886" y="6017"/>
                  <a:pt x="11882" y="6034"/>
                  <a:pt x="11878" y="6049"/>
                </a:cubicBezTo>
                <a:cubicBezTo>
                  <a:pt x="11887" y="6040"/>
                  <a:pt x="11891" y="6022"/>
                  <a:pt x="11890" y="6000"/>
                </a:cubicBezTo>
                <a:close/>
                <a:moveTo>
                  <a:pt x="6388" y="9388"/>
                </a:moveTo>
                <a:lnTo>
                  <a:pt x="6388" y="9388"/>
                </a:lnTo>
                <a:cubicBezTo>
                  <a:pt x="6383" y="9395"/>
                  <a:pt x="6380" y="9400"/>
                  <a:pt x="6381" y="9400"/>
                </a:cubicBezTo>
                <a:cubicBezTo>
                  <a:pt x="6381" y="9400"/>
                  <a:pt x="6384" y="9397"/>
                  <a:pt x="6391" y="9390"/>
                </a:cubicBezTo>
                <a:cubicBezTo>
                  <a:pt x="6391" y="9390"/>
                  <a:pt x="6390" y="9389"/>
                  <a:pt x="6388" y="9388"/>
                </a:cubicBezTo>
                <a:close/>
                <a:moveTo>
                  <a:pt x="13000" y="0"/>
                </a:moveTo>
                <a:lnTo>
                  <a:pt x="12171" y="49"/>
                </a:lnTo>
                <a:cubicBezTo>
                  <a:pt x="12074" y="49"/>
                  <a:pt x="12000" y="73"/>
                  <a:pt x="11903" y="73"/>
                </a:cubicBezTo>
                <a:lnTo>
                  <a:pt x="11659" y="146"/>
                </a:lnTo>
                <a:lnTo>
                  <a:pt x="11391" y="220"/>
                </a:lnTo>
                <a:lnTo>
                  <a:pt x="11000" y="293"/>
                </a:lnTo>
                <a:cubicBezTo>
                  <a:pt x="10952" y="439"/>
                  <a:pt x="10903" y="610"/>
                  <a:pt x="10878" y="756"/>
                </a:cubicBezTo>
                <a:cubicBezTo>
                  <a:pt x="10830" y="902"/>
                  <a:pt x="10781" y="1073"/>
                  <a:pt x="10757" y="1219"/>
                </a:cubicBezTo>
                <a:cubicBezTo>
                  <a:pt x="10708" y="1561"/>
                  <a:pt x="10635" y="1878"/>
                  <a:pt x="10586" y="2219"/>
                </a:cubicBezTo>
                <a:cubicBezTo>
                  <a:pt x="10561" y="2366"/>
                  <a:pt x="10513" y="2537"/>
                  <a:pt x="10488" y="2707"/>
                </a:cubicBezTo>
                <a:cubicBezTo>
                  <a:pt x="10464" y="2854"/>
                  <a:pt x="10439" y="3024"/>
                  <a:pt x="10439" y="3195"/>
                </a:cubicBezTo>
                <a:cubicBezTo>
                  <a:pt x="10415" y="3341"/>
                  <a:pt x="10391" y="3561"/>
                  <a:pt x="10366" y="3732"/>
                </a:cubicBezTo>
                <a:cubicBezTo>
                  <a:pt x="10318" y="4024"/>
                  <a:pt x="10293" y="4341"/>
                  <a:pt x="10269" y="4585"/>
                </a:cubicBezTo>
                <a:cubicBezTo>
                  <a:pt x="10269" y="4707"/>
                  <a:pt x="10220" y="4829"/>
                  <a:pt x="10220" y="4927"/>
                </a:cubicBezTo>
                <a:cubicBezTo>
                  <a:pt x="10220" y="4975"/>
                  <a:pt x="10220" y="5000"/>
                  <a:pt x="10196" y="5049"/>
                </a:cubicBezTo>
                <a:cubicBezTo>
                  <a:pt x="10196" y="5097"/>
                  <a:pt x="10171" y="5146"/>
                  <a:pt x="10171" y="5195"/>
                </a:cubicBezTo>
                <a:cubicBezTo>
                  <a:pt x="10171" y="5244"/>
                  <a:pt x="10147" y="5293"/>
                  <a:pt x="10147" y="5317"/>
                </a:cubicBezTo>
                <a:cubicBezTo>
                  <a:pt x="10122" y="5293"/>
                  <a:pt x="10074" y="5268"/>
                  <a:pt x="10049" y="5244"/>
                </a:cubicBezTo>
                <a:lnTo>
                  <a:pt x="9927" y="5146"/>
                </a:lnTo>
                <a:lnTo>
                  <a:pt x="9171" y="4366"/>
                </a:lnTo>
                <a:cubicBezTo>
                  <a:pt x="8927" y="4097"/>
                  <a:pt x="8683" y="3854"/>
                  <a:pt x="8440" y="3634"/>
                </a:cubicBezTo>
                <a:lnTo>
                  <a:pt x="8074" y="3268"/>
                </a:lnTo>
                <a:cubicBezTo>
                  <a:pt x="7879" y="3097"/>
                  <a:pt x="7683" y="2902"/>
                  <a:pt x="7513" y="2780"/>
                </a:cubicBezTo>
                <a:cubicBezTo>
                  <a:pt x="7269" y="2537"/>
                  <a:pt x="6952" y="2268"/>
                  <a:pt x="6635" y="2024"/>
                </a:cubicBezTo>
                <a:cubicBezTo>
                  <a:pt x="6562" y="2024"/>
                  <a:pt x="6513" y="2024"/>
                  <a:pt x="6464" y="2049"/>
                </a:cubicBezTo>
                <a:lnTo>
                  <a:pt x="6318" y="2049"/>
                </a:lnTo>
                <a:cubicBezTo>
                  <a:pt x="6488" y="2049"/>
                  <a:pt x="6440" y="2098"/>
                  <a:pt x="6318" y="2122"/>
                </a:cubicBezTo>
                <a:cubicBezTo>
                  <a:pt x="5708" y="2195"/>
                  <a:pt x="5927" y="2171"/>
                  <a:pt x="5805" y="2195"/>
                </a:cubicBezTo>
                <a:cubicBezTo>
                  <a:pt x="5805" y="2195"/>
                  <a:pt x="5757" y="2219"/>
                  <a:pt x="5708" y="2268"/>
                </a:cubicBezTo>
                <a:lnTo>
                  <a:pt x="5488" y="2390"/>
                </a:lnTo>
                <a:cubicBezTo>
                  <a:pt x="5366" y="2439"/>
                  <a:pt x="5269" y="2512"/>
                  <a:pt x="5074" y="2610"/>
                </a:cubicBezTo>
                <a:cubicBezTo>
                  <a:pt x="5025" y="2805"/>
                  <a:pt x="4952" y="2976"/>
                  <a:pt x="4903" y="3219"/>
                </a:cubicBezTo>
                <a:cubicBezTo>
                  <a:pt x="4879" y="3341"/>
                  <a:pt x="4830" y="3463"/>
                  <a:pt x="4805" y="3585"/>
                </a:cubicBezTo>
                <a:cubicBezTo>
                  <a:pt x="4757" y="3707"/>
                  <a:pt x="4732" y="3829"/>
                  <a:pt x="4708" y="3976"/>
                </a:cubicBezTo>
                <a:cubicBezTo>
                  <a:pt x="4683" y="4097"/>
                  <a:pt x="4659" y="4244"/>
                  <a:pt x="4635" y="4390"/>
                </a:cubicBezTo>
                <a:cubicBezTo>
                  <a:pt x="4635" y="4463"/>
                  <a:pt x="4610" y="4536"/>
                  <a:pt x="4610" y="4610"/>
                </a:cubicBezTo>
                <a:cubicBezTo>
                  <a:pt x="4610" y="4658"/>
                  <a:pt x="4610" y="4707"/>
                  <a:pt x="4586" y="4756"/>
                </a:cubicBezTo>
                <a:cubicBezTo>
                  <a:pt x="4562" y="4951"/>
                  <a:pt x="4562" y="5146"/>
                  <a:pt x="4537" y="5341"/>
                </a:cubicBezTo>
                <a:cubicBezTo>
                  <a:pt x="4513" y="5732"/>
                  <a:pt x="4513" y="6146"/>
                  <a:pt x="4537" y="6536"/>
                </a:cubicBezTo>
                <a:lnTo>
                  <a:pt x="4537" y="6683"/>
                </a:lnTo>
                <a:lnTo>
                  <a:pt x="4537" y="6805"/>
                </a:lnTo>
                <a:cubicBezTo>
                  <a:pt x="4537" y="6829"/>
                  <a:pt x="4537" y="6878"/>
                  <a:pt x="4537" y="6902"/>
                </a:cubicBezTo>
                <a:cubicBezTo>
                  <a:pt x="4562" y="6975"/>
                  <a:pt x="4562" y="7049"/>
                  <a:pt x="4586" y="7122"/>
                </a:cubicBezTo>
                <a:lnTo>
                  <a:pt x="4635" y="7195"/>
                </a:lnTo>
                <a:lnTo>
                  <a:pt x="4659" y="7219"/>
                </a:lnTo>
                <a:cubicBezTo>
                  <a:pt x="4647" y="7232"/>
                  <a:pt x="4635" y="7238"/>
                  <a:pt x="4623" y="7238"/>
                </a:cubicBezTo>
                <a:cubicBezTo>
                  <a:pt x="4610" y="7238"/>
                  <a:pt x="4598" y="7232"/>
                  <a:pt x="4586" y="7219"/>
                </a:cubicBezTo>
                <a:cubicBezTo>
                  <a:pt x="4537" y="7219"/>
                  <a:pt x="4488" y="7195"/>
                  <a:pt x="4440" y="7171"/>
                </a:cubicBezTo>
                <a:lnTo>
                  <a:pt x="4415" y="7171"/>
                </a:lnTo>
                <a:lnTo>
                  <a:pt x="4415" y="7146"/>
                </a:lnTo>
                <a:cubicBezTo>
                  <a:pt x="4366" y="7146"/>
                  <a:pt x="4318" y="7097"/>
                  <a:pt x="4269" y="7073"/>
                </a:cubicBezTo>
                <a:cubicBezTo>
                  <a:pt x="4244" y="7049"/>
                  <a:pt x="4196" y="7024"/>
                  <a:pt x="4171" y="7000"/>
                </a:cubicBezTo>
                <a:lnTo>
                  <a:pt x="4098" y="6951"/>
                </a:lnTo>
                <a:lnTo>
                  <a:pt x="4049" y="6902"/>
                </a:lnTo>
                <a:lnTo>
                  <a:pt x="3927" y="6805"/>
                </a:lnTo>
                <a:cubicBezTo>
                  <a:pt x="3757" y="6683"/>
                  <a:pt x="3610" y="6536"/>
                  <a:pt x="3440" y="6414"/>
                </a:cubicBezTo>
                <a:lnTo>
                  <a:pt x="2684" y="5805"/>
                </a:lnTo>
                <a:lnTo>
                  <a:pt x="2025" y="5244"/>
                </a:lnTo>
                <a:cubicBezTo>
                  <a:pt x="1830" y="5097"/>
                  <a:pt x="1684" y="5000"/>
                  <a:pt x="1586" y="4902"/>
                </a:cubicBezTo>
                <a:lnTo>
                  <a:pt x="1586" y="4902"/>
                </a:lnTo>
                <a:lnTo>
                  <a:pt x="1684" y="5000"/>
                </a:lnTo>
                <a:lnTo>
                  <a:pt x="1684" y="5000"/>
                </a:lnTo>
                <a:lnTo>
                  <a:pt x="1586" y="4927"/>
                </a:lnTo>
                <a:cubicBezTo>
                  <a:pt x="1366" y="5000"/>
                  <a:pt x="1147" y="5000"/>
                  <a:pt x="927" y="5000"/>
                </a:cubicBezTo>
                <a:cubicBezTo>
                  <a:pt x="976" y="5049"/>
                  <a:pt x="806" y="5097"/>
                  <a:pt x="659" y="5097"/>
                </a:cubicBezTo>
                <a:lnTo>
                  <a:pt x="635" y="5097"/>
                </a:lnTo>
                <a:lnTo>
                  <a:pt x="586" y="5122"/>
                </a:lnTo>
                <a:cubicBezTo>
                  <a:pt x="537" y="5195"/>
                  <a:pt x="464" y="5268"/>
                  <a:pt x="367" y="5390"/>
                </a:cubicBezTo>
                <a:lnTo>
                  <a:pt x="318" y="5463"/>
                </a:lnTo>
                <a:cubicBezTo>
                  <a:pt x="269" y="5512"/>
                  <a:pt x="245" y="5536"/>
                  <a:pt x="220" y="5585"/>
                </a:cubicBezTo>
                <a:lnTo>
                  <a:pt x="49" y="5780"/>
                </a:lnTo>
                <a:lnTo>
                  <a:pt x="49" y="6073"/>
                </a:lnTo>
                <a:lnTo>
                  <a:pt x="1" y="6024"/>
                </a:lnTo>
                <a:lnTo>
                  <a:pt x="1" y="6024"/>
                </a:lnTo>
                <a:cubicBezTo>
                  <a:pt x="25" y="6317"/>
                  <a:pt x="74" y="6707"/>
                  <a:pt x="74" y="7073"/>
                </a:cubicBezTo>
                <a:cubicBezTo>
                  <a:pt x="74" y="7244"/>
                  <a:pt x="98" y="7414"/>
                  <a:pt x="123" y="7610"/>
                </a:cubicBezTo>
                <a:cubicBezTo>
                  <a:pt x="147" y="7756"/>
                  <a:pt x="171" y="7902"/>
                  <a:pt x="196" y="8000"/>
                </a:cubicBezTo>
                <a:cubicBezTo>
                  <a:pt x="196" y="8122"/>
                  <a:pt x="220" y="8244"/>
                  <a:pt x="245" y="8390"/>
                </a:cubicBezTo>
                <a:cubicBezTo>
                  <a:pt x="245" y="8439"/>
                  <a:pt x="245" y="8488"/>
                  <a:pt x="269" y="8536"/>
                </a:cubicBezTo>
                <a:cubicBezTo>
                  <a:pt x="269" y="8585"/>
                  <a:pt x="269" y="8610"/>
                  <a:pt x="293" y="8658"/>
                </a:cubicBezTo>
                <a:cubicBezTo>
                  <a:pt x="318" y="8853"/>
                  <a:pt x="367" y="9049"/>
                  <a:pt x="391" y="9268"/>
                </a:cubicBezTo>
                <a:cubicBezTo>
                  <a:pt x="440" y="9463"/>
                  <a:pt x="513" y="9683"/>
                  <a:pt x="562" y="9878"/>
                </a:cubicBezTo>
                <a:cubicBezTo>
                  <a:pt x="635" y="10073"/>
                  <a:pt x="708" y="10268"/>
                  <a:pt x="806" y="10488"/>
                </a:cubicBezTo>
                <a:lnTo>
                  <a:pt x="806" y="10561"/>
                </a:lnTo>
                <a:cubicBezTo>
                  <a:pt x="806" y="10609"/>
                  <a:pt x="806" y="10683"/>
                  <a:pt x="830" y="10756"/>
                </a:cubicBezTo>
                <a:lnTo>
                  <a:pt x="903" y="11024"/>
                </a:lnTo>
                <a:lnTo>
                  <a:pt x="952" y="11097"/>
                </a:lnTo>
                <a:lnTo>
                  <a:pt x="1220" y="11097"/>
                </a:lnTo>
                <a:cubicBezTo>
                  <a:pt x="1391" y="11097"/>
                  <a:pt x="1586" y="11073"/>
                  <a:pt x="1781" y="11024"/>
                </a:cubicBezTo>
                <a:cubicBezTo>
                  <a:pt x="2171" y="10902"/>
                  <a:pt x="2537" y="10609"/>
                  <a:pt x="2488" y="10146"/>
                </a:cubicBezTo>
                <a:lnTo>
                  <a:pt x="2537" y="10146"/>
                </a:lnTo>
                <a:cubicBezTo>
                  <a:pt x="2537" y="10146"/>
                  <a:pt x="2464" y="10000"/>
                  <a:pt x="2464" y="10000"/>
                </a:cubicBezTo>
                <a:cubicBezTo>
                  <a:pt x="2415" y="9780"/>
                  <a:pt x="2318" y="9683"/>
                  <a:pt x="2366" y="9683"/>
                </a:cubicBezTo>
                <a:lnTo>
                  <a:pt x="2464" y="9975"/>
                </a:lnTo>
                <a:cubicBezTo>
                  <a:pt x="2445" y="9889"/>
                  <a:pt x="2441" y="9859"/>
                  <a:pt x="2447" y="9859"/>
                </a:cubicBezTo>
                <a:cubicBezTo>
                  <a:pt x="2457" y="9859"/>
                  <a:pt x="2493" y="9931"/>
                  <a:pt x="2537" y="9975"/>
                </a:cubicBezTo>
                <a:cubicBezTo>
                  <a:pt x="2488" y="9878"/>
                  <a:pt x="2488" y="9805"/>
                  <a:pt x="2464" y="9731"/>
                </a:cubicBezTo>
                <a:cubicBezTo>
                  <a:pt x="2458" y="9720"/>
                  <a:pt x="2455" y="9715"/>
                  <a:pt x="2454" y="9715"/>
                </a:cubicBezTo>
                <a:cubicBezTo>
                  <a:pt x="2450" y="9715"/>
                  <a:pt x="2464" y="9767"/>
                  <a:pt x="2464" y="9805"/>
                </a:cubicBezTo>
                <a:cubicBezTo>
                  <a:pt x="2391" y="9683"/>
                  <a:pt x="2318" y="9536"/>
                  <a:pt x="2269" y="9414"/>
                </a:cubicBezTo>
                <a:cubicBezTo>
                  <a:pt x="2220" y="9195"/>
                  <a:pt x="2342" y="9366"/>
                  <a:pt x="2269" y="9097"/>
                </a:cubicBezTo>
                <a:cubicBezTo>
                  <a:pt x="2220" y="8878"/>
                  <a:pt x="2171" y="8683"/>
                  <a:pt x="2123" y="8463"/>
                </a:cubicBezTo>
                <a:lnTo>
                  <a:pt x="2049" y="8122"/>
                </a:lnTo>
                <a:lnTo>
                  <a:pt x="2049" y="8049"/>
                </a:lnTo>
                <a:lnTo>
                  <a:pt x="2049" y="8024"/>
                </a:lnTo>
                <a:cubicBezTo>
                  <a:pt x="2049" y="7975"/>
                  <a:pt x="2049" y="7951"/>
                  <a:pt x="2074" y="7927"/>
                </a:cubicBezTo>
                <a:lnTo>
                  <a:pt x="2074" y="7878"/>
                </a:lnTo>
                <a:lnTo>
                  <a:pt x="2098" y="7878"/>
                </a:lnTo>
                <a:cubicBezTo>
                  <a:pt x="2123" y="7902"/>
                  <a:pt x="2098" y="7902"/>
                  <a:pt x="2123" y="7927"/>
                </a:cubicBezTo>
                <a:lnTo>
                  <a:pt x="2147" y="7927"/>
                </a:lnTo>
                <a:cubicBezTo>
                  <a:pt x="2147" y="7943"/>
                  <a:pt x="2147" y="7959"/>
                  <a:pt x="2147" y="7975"/>
                </a:cubicBezTo>
                <a:lnTo>
                  <a:pt x="2220" y="8049"/>
                </a:lnTo>
                <a:lnTo>
                  <a:pt x="2586" y="8317"/>
                </a:lnTo>
                <a:cubicBezTo>
                  <a:pt x="2635" y="8366"/>
                  <a:pt x="2708" y="8414"/>
                  <a:pt x="2781" y="8463"/>
                </a:cubicBezTo>
                <a:cubicBezTo>
                  <a:pt x="2830" y="8512"/>
                  <a:pt x="2879" y="8536"/>
                  <a:pt x="3001" y="8634"/>
                </a:cubicBezTo>
                <a:lnTo>
                  <a:pt x="3635" y="9073"/>
                </a:lnTo>
                <a:cubicBezTo>
                  <a:pt x="4025" y="9317"/>
                  <a:pt x="4293" y="9463"/>
                  <a:pt x="4293" y="9463"/>
                </a:cubicBezTo>
                <a:lnTo>
                  <a:pt x="4342" y="9390"/>
                </a:lnTo>
                <a:cubicBezTo>
                  <a:pt x="4513" y="9463"/>
                  <a:pt x="4659" y="9561"/>
                  <a:pt x="4805" y="9683"/>
                </a:cubicBezTo>
                <a:cubicBezTo>
                  <a:pt x="4830" y="9731"/>
                  <a:pt x="4879" y="9756"/>
                  <a:pt x="4903" y="9780"/>
                </a:cubicBezTo>
                <a:lnTo>
                  <a:pt x="5025" y="9853"/>
                </a:lnTo>
                <a:lnTo>
                  <a:pt x="5220" y="9927"/>
                </a:lnTo>
                <a:cubicBezTo>
                  <a:pt x="5391" y="9951"/>
                  <a:pt x="5562" y="10000"/>
                  <a:pt x="5732" y="10097"/>
                </a:cubicBezTo>
                <a:cubicBezTo>
                  <a:pt x="5805" y="10024"/>
                  <a:pt x="5879" y="9951"/>
                  <a:pt x="5952" y="9878"/>
                </a:cubicBezTo>
                <a:lnTo>
                  <a:pt x="6025" y="9805"/>
                </a:lnTo>
                <a:cubicBezTo>
                  <a:pt x="6025" y="9780"/>
                  <a:pt x="6049" y="9756"/>
                  <a:pt x="6049" y="9731"/>
                </a:cubicBezTo>
                <a:cubicBezTo>
                  <a:pt x="6049" y="9731"/>
                  <a:pt x="6146" y="9654"/>
                  <a:pt x="6167" y="9654"/>
                </a:cubicBezTo>
                <a:cubicBezTo>
                  <a:pt x="6170" y="9654"/>
                  <a:pt x="6171" y="9656"/>
                  <a:pt x="6171" y="9658"/>
                </a:cubicBezTo>
                <a:cubicBezTo>
                  <a:pt x="6171" y="9585"/>
                  <a:pt x="6269" y="9536"/>
                  <a:pt x="6342" y="9463"/>
                </a:cubicBezTo>
                <a:cubicBezTo>
                  <a:pt x="6357" y="9440"/>
                  <a:pt x="6361" y="9431"/>
                  <a:pt x="6357" y="9431"/>
                </a:cubicBezTo>
                <a:cubicBezTo>
                  <a:pt x="6349" y="9431"/>
                  <a:pt x="6310" y="9471"/>
                  <a:pt x="6293" y="9488"/>
                </a:cubicBezTo>
                <a:lnTo>
                  <a:pt x="6366" y="9390"/>
                </a:lnTo>
                <a:cubicBezTo>
                  <a:pt x="6366" y="9382"/>
                  <a:pt x="6369" y="9379"/>
                  <a:pt x="6373" y="9379"/>
                </a:cubicBezTo>
                <a:cubicBezTo>
                  <a:pt x="6378" y="9379"/>
                  <a:pt x="6385" y="9384"/>
                  <a:pt x="6388" y="9388"/>
                </a:cubicBezTo>
                <a:lnTo>
                  <a:pt x="6388" y="9388"/>
                </a:lnTo>
                <a:cubicBezTo>
                  <a:pt x="6395" y="9378"/>
                  <a:pt x="6405" y="9361"/>
                  <a:pt x="6415" y="9341"/>
                </a:cubicBezTo>
                <a:cubicBezTo>
                  <a:pt x="6464" y="9244"/>
                  <a:pt x="6586" y="9097"/>
                  <a:pt x="7074" y="8488"/>
                </a:cubicBezTo>
                <a:cubicBezTo>
                  <a:pt x="7025" y="8366"/>
                  <a:pt x="6976" y="8268"/>
                  <a:pt x="6927" y="8146"/>
                </a:cubicBezTo>
                <a:lnTo>
                  <a:pt x="6854" y="8000"/>
                </a:lnTo>
                <a:cubicBezTo>
                  <a:pt x="6830" y="7951"/>
                  <a:pt x="6805" y="7878"/>
                  <a:pt x="6805" y="7829"/>
                </a:cubicBezTo>
                <a:cubicBezTo>
                  <a:pt x="6757" y="7658"/>
                  <a:pt x="6708" y="7463"/>
                  <a:pt x="6683" y="7268"/>
                </a:cubicBezTo>
                <a:cubicBezTo>
                  <a:pt x="6659" y="7171"/>
                  <a:pt x="6635" y="7073"/>
                  <a:pt x="6610" y="6975"/>
                </a:cubicBezTo>
                <a:lnTo>
                  <a:pt x="6586" y="6683"/>
                </a:lnTo>
                <a:lnTo>
                  <a:pt x="6562" y="6561"/>
                </a:lnTo>
                <a:lnTo>
                  <a:pt x="6562" y="6488"/>
                </a:lnTo>
                <a:lnTo>
                  <a:pt x="6562" y="6366"/>
                </a:lnTo>
                <a:cubicBezTo>
                  <a:pt x="6562" y="6024"/>
                  <a:pt x="6562" y="5707"/>
                  <a:pt x="6586" y="5366"/>
                </a:cubicBezTo>
                <a:cubicBezTo>
                  <a:pt x="6586" y="5219"/>
                  <a:pt x="6610" y="5073"/>
                  <a:pt x="6610" y="4927"/>
                </a:cubicBezTo>
                <a:lnTo>
                  <a:pt x="6610" y="4878"/>
                </a:lnTo>
                <a:cubicBezTo>
                  <a:pt x="6598" y="4854"/>
                  <a:pt x="6598" y="4854"/>
                  <a:pt x="6592" y="4854"/>
                </a:cubicBezTo>
                <a:cubicBezTo>
                  <a:pt x="6586" y="4854"/>
                  <a:pt x="6574" y="4854"/>
                  <a:pt x="6537" y="4829"/>
                </a:cubicBezTo>
                <a:cubicBezTo>
                  <a:pt x="6464" y="4780"/>
                  <a:pt x="6561" y="4805"/>
                  <a:pt x="6537" y="4756"/>
                </a:cubicBezTo>
                <a:lnTo>
                  <a:pt x="6537" y="4756"/>
                </a:lnTo>
                <a:cubicBezTo>
                  <a:pt x="6562" y="4805"/>
                  <a:pt x="6586" y="4805"/>
                  <a:pt x="6586" y="4805"/>
                </a:cubicBezTo>
                <a:cubicBezTo>
                  <a:pt x="6586" y="4805"/>
                  <a:pt x="6586" y="4805"/>
                  <a:pt x="6635" y="4902"/>
                </a:cubicBezTo>
                <a:lnTo>
                  <a:pt x="6610" y="4805"/>
                </a:lnTo>
                <a:lnTo>
                  <a:pt x="6635" y="4854"/>
                </a:lnTo>
                <a:cubicBezTo>
                  <a:pt x="6635" y="4854"/>
                  <a:pt x="6635" y="4829"/>
                  <a:pt x="6635" y="4829"/>
                </a:cubicBezTo>
                <a:cubicBezTo>
                  <a:pt x="6635" y="4800"/>
                  <a:pt x="6635" y="4790"/>
                  <a:pt x="6636" y="4790"/>
                </a:cubicBezTo>
                <a:cubicBezTo>
                  <a:pt x="6638" y="4790"/>
                  <a:pt x="6644" y="4814"/>
                  <a:pt x="6659" y="4829"/>
                </a:cubicBezTo>
                <a:cubicBezTo>
                  <a:pt x="6659" y="4829"/>
                  <a:pt x="6659" y="4805"/>
                  <a:pt x="6683" y="4780"/>
                </a:cubicBezTo>
                <a:lnTo>
                  <a:pt x="6708" y="4780"/>
                </a:lnTo>
                <a:cubicBezTo>
                  <a:pt x="6708" y="4780"/>
                  <a:pt x="6708" y="4756"/>
                  <a:pt x="6757" y="4756"/>
                </a:cubicBezTo>
                <a:cubicBezTo>
                  <a:pt x="6781" y="4756"/>
                  <a:pt x="6757" y="4756"/>
                  <a:pt x="6757" y="4780"/>
                </a:cubicBezTo>
                <a:lnTo>
                  <a:pt x="6830" y="4854"/>
                </a:lnTo>
                <a:cubicBezTo>
                  <a:pt x="6903" y="4902"/>
                  <a:pt x="6976" y="4951"/>
                  <a:pt x="6976" y="5000"/>
                </a:cubicBezTo>
                <a:cubicBezTo>
                  <a:pt x="7053" y="5058"/>
                  <a:pt x="7238" y="5269"/>
                  <a:pt x="7299" y="5269"/>
                </a:cubicBezTo>
                <a:cubicBezTo>
                  <a:pt x="7315" y="5269"/>
                  <a:pt x="7323" y="5255"/>
                  <a:pt x="7318" y="5219"/>
                </a:cubicBezTo>
                <a:lnTo>
                  <a:pt x="7318" y="5219"/>
                </a:lnTo>
                <a:cubicBezTo>
                  <a:pt x="7337" y="5278"/>
                  <a:pt x="7483" y="5479"/>
                  <a:pt x="7450" y="5479"/>
                </a:cubicBezTo>
                <a:cubicBezTo>
                  <a:pt x="7443" y="5479"/>
                  <a:pt x="7424" y="5467"/>
                  <a:pt x="7391" y="5439"/>
                </a:cubicBezTo>
                <a:lnTo>
                  <a:pt x="7391" y="5439"/>
                </a:lnTo>
                <a:cubicBezTo>
                  <a:pt x="7464" y="5512"/>
                  <a:pt x="7537" y="5610"/>
                  <a:pt x="7635" y="5683"/>
                </a:cubicBezTo>
                <a:lnTo>
                  <a:pt x="7537" y="5536"/>
                </a:lnTo>
                <a:lnTo>
                  <a:pt x="7537" y="5536"/>
                </a:lnTo>
                <a:cubicBezTo>
                  <a:pt x="7732" y="5780"/>
                  <a:pt x="7952" y="6000"/>
                  <a:pt x="8196" y="6195"/>
                </a:cubicBezTo>
                <a:lnTo>
                  <a:pt x="8098" y="6073"/>
                </a:lnTo>
                <a:lnTo>
                  <a:pt x="8098" y="6073"/>
                </a:lnTo>
                <a:cubicBezTo>
                  <a:pt x="8269" y="6244"/>
                  <a:pt x="8440" y="6414"/>
                  <a:pt x="8440" y="6536"/>
                </a:cubicBezTo>
                <a:lnTo>
                  <a:pt x="8464" y="6561"/>
                </a:lnTo>
                <a:lnTo>
                  <a:pt x="8805" y="6902"/>
                </a:lnTo>
                <a:cubicBezTo>
                  <a:pt x="9000" y="7097"/>
                  <a:pt x="9220" y="7292"/>
                  <a:pt x="9439" y="7488"/>
                </a:cubicBezTo>
                <a:lnTo>
                  <a:pt x="9293" y="7317"/>
                </a:lnTo>
                <a:lnTo>
                  <a:pt x="9293" y="7317"/>
                </a:lnTo>
                <a:cubicBezTo>
                  <a:pt x="9415" y="7414"/>
                  <a:pt x="9659" y="7634"/>
                  <a:pt x="9952" y="7878"/>
                </a:cubicBezTo>
                <a:cubicBezTo>
                  <a:pt x="10122" y="7853"/>
                  <a:pt x="10269" y="7829"/>
                  <a:pt x="10391" y="7805"/>
                </a:cubicBezTo>
                <a:cubicBezTo>
                  <a:pt x="10513" y="7805"/>
                  <a:pt x="10683" y="7780"/>
                  <a:pt x="10830" y="7756"/>
                </a:cubicBezTo>
                <a:cubicBezTo>
                  <a:pt x="10952" y="7707"/>
                  <a:pt x="11074" y="7634"/>
                  <a:pt x="11196" y="7561"/>
                </a:cubicBezTo>
                <a:lnTo>
                  <a:pt x="11391" y="7463"/>
                </a:lnTo>
                <a:cubicBezTo>
                  <a:pt x="11439" y="7414"/>
                  <a:pt x="11488" y="7390"/>
                  <a:pt x="11586" y="7341"/>
                </a:cubicBezTo>
                <a:cubicBezTo>
                  <a:pt x="11683" y="6878"/>
                  <a:pt x="11781" y="6414"/>
                  <a:pt x="11854" y="5951"/>
                </a:cubicBezTo>
                <a:lnTo>
                  <a:pt x="11854" y="5951"/>
                </a:lnTo>
                <a:cubicBezTo>
                  <a:pt x="11854" y="5951"/>
                  <a:pt x="11830" y="6024"/>
                  <a:pt x="11805" y="6097"/>
                </a:cubicBezTo>
                <a:lnTo>
                  <a:pt x="11757" y="6219"/>
                </a:lnTo>
                <a:lnTo>
                  <a:pt x="11757" y="6146"/>
                </a:lnTo>
                <a:cubicBezTo>
                  <a:pt x="11757" y="6073"/>
                  <a:pt x="11757" y="6000"/>
                  <a:pt x="11781" y="5951"/>
                </a:cubicBezTo>
                <a:cubicBezTo>
                  <a:pt x="11781" y="5805"/>
                  <a:pt x="11805" y="5658"/>
                  <a:pt x="11805" y="5658"/>
                </a:cubicBezTo>
                <a:cubicBezTo>
                  <a:pt x="11805" y="5698"/>
                  <a:pt x="11886" y="5900"/>
                  <a:pt x="11890" y="6000"/>
                </a:cubicBezTo>
                <a:lnTo>
                  <a:pt x="11890" y="6000"/>
                </a:lnTo>
                <a:cubicBezTo>
                  <a:pt x="11911" y="5905"/>
                  <a:pt x="11935" y="5778"/>
                  <a:pt x="11976" y="5634"/>
                </a:cubicBezTo>
                <a:cubicBezTo>
                  <a:pt x="11976" y="5536"/>
                  <a:pt x="12000" y="5439"/>
                  <a:pt x="12025" y="5341"/>
                </a:cubicBezTo>
                <a:cubicBezTo>
                  <a:pt x="12025" y="5244"/>
                  <a:pt x="12049" y="5195"/>
                  <a:pt x="12049" y="5122"/>
                </a:cubicBezTo>
                <a:cubicBezTo>
                  <a:pt x="12098" y="4854"/>
                  <a:pt x="12147" y="4512"/>
                  <a:pt x="12196" y="4122"/>
                </a:cubicBezTo>
                <a:cubicBezTo>
                  <a:pt x="12220" y="3878"/>
                  <a:pt x="12244" y="3610"/>
                  <a:pt x="12293" y="3341"/>
                </a:cubicBezTo>
                <a:cubicBezTo>
                  <a:pt x="12293" y="3219"/>
                  <a:pt x="12317" y="3122"/>
                  <a:pt x="12342" y="3000"/>
                </a:cubicBezTo>
                <a:cubicBezTo>
                  <a:pt x="12342" y="2927"/>
                  <a:pt x="12366" y="2829"/>
                  <a:pt x="12391" y="2756"/>
                </a:cubicBezTo>
                <a:cubicBezTo>
                  <a:pt x="12391" y="2707"/>
                  <a:pt x="12415" y="2683"/>
                  <a:pt x="12439" y="2658"/>
                </a:cubicBezTo>
                <a:cubicBezTo>
                  <a:pt x="12439" y="2683"/>
                  <a:pt x="12464" y="2707"/>
                  <a:pt x="12464" y="2732"/>
                </a:cubicBezTo>
                <a:cubicBezTo>
                  <a:pt x="12488" y="2805"/>
                  <a:pt x="12513" y="2902"/>
                  <a:pt x="12513" y="2976"/>
                </a:cubicBezTo>
                <a:cubicBezTo>
                  <a:pt x="12531" y="2976"/>
                  <a:pt x="12521" y="2903"/>
                  <a:pt x="12538" y="2903"/>
                </a:cubicBezTo>
                <a:cubicBezTo>
                  <a:pt x="12543" y="2903"/>
                  <a:pt x="12550" y="2910"/>
                  <a:pt x="12561" y="2927"/>
                </a:cubicBezTo>
                <a:cubicBezTo>
                  <a:pt x="12561" y="2976"/>
                  <a:pt x="12561" y="3000"/>
                  <a:pt x="12561" y="3024"/>
                </a:cubicBezTo>
                <a:cubicBezTo>
                  <a:pt x="12561" y="3024"/>
                  <a:pt x="12575" y="3065"/>
                  <a:pt x="12582" y="3065"/>
                </a:cubicBezTo>
                <a:cubicBezTo>
                  <a:pt x="12584" y="3065"/>
                  <a:pt x="12586" y="3061"/>
                  <a:pt x="12586" y="3049"/>
                </a:cubicBezTo>
                <a:cubicBezTo>
                  <a:pt x="12561" y="2951"/>
                  <a:pt x="12561" y="2854"/>
                  <a:pt x="12537" y="2732"/>
                </a:cubicBezTo>
                <a:lnTo>
                  <a:pt x="12537" y="2732"/>
                </a:lnTo>
                <a:lnTo>
                  <a:pt x="12610" y="2854"/>
                </a:lnTo>
                <a:lnTo>
                  <a:pt x="12610" y="2927"/>
                </a:lnTo>
                <a:cubicBezTo>
                  <a:pt x="12610" y="2927"/>
                  <a:pt x="12628" y="2873"/>
                  <a:pt x="12664" y="2873"/>
                </a:cubicBezTo>
                <a:cubicBezTo>
                  <a:pt x="12670" y="2873"/>
                  <a:pt x="12676" y="2874"/>
                  <a:pt x="12683" y="2878"/>
                </a:cubicBezTo>
                <a:cubicBezTo>
                  <a:pt x="12708" y="2878"/>
                  <a:pt x="12708" y="2902"/>
                  <a:pt x="12732" y="2927"/>
                </a:cubicBezTo>
                <a:cubicBezTo>
                  <a:pt x="12781" y="3049"/>
                  <a:pt x="12854" y="3146"/>
                  <a:pt x="12927" y="3244"/>
                </a:cubicBezTo>
                <a:cubicBezTo>
                  <a:pt x="13074" y="3488"/>
                  <a:pt x="13220" y="3707"/>
                  <a:pt x="13366" y="3951"/>
                </a:cubicBezTo>
                <a:cubicBezTo>
                  <a:pt x="13342" y="3951"/>
                  <a:pt x="13269" y="3854"/>
                  <a:pt x="13171" y="3756"/>
                </a:cubicBezTo>
                <a:lnTo>
                  <a:pt x="13171" y="3756"/>
                </a:lnTo>
                <a:cubicBezTo>
                  <a:pt x="13220" y="3829"/>
                  <a:pt x="13269" y="3902"/>
                  <a:pt x="13317" y="4000"/>
                </a:cubicBezTo>
                <a:cubicBezTo>
                  <a:pt x="13309" y="3973"/>
                  <a:pt x="13309" y="3963"/>
                  <a:pt x="13314" y="3963"/>
                </a:cubicBezTo>
                <a:cubicBezTo>
                  <a:pt x="13335" y="3963"/>
                  <a:pt x="13438" y="4115"/>
                  <a:pt x="13446" y="4115"/>
                </a:cubicBezTo>
                <a:cubicBezTo>
                  <a:pt x="13448" y="4115"/>
                  <a:pt x="13446" y="4110"/>
                  <a:pt x="13439" y="4097"/>
                </a:cubicBezTo>
                <a:lnTo>
                  <a:pt x="13439" y="4097"/>
                </a:lnTo>
                <a:cubicBezTo>
                  <a:pt x="13781" y="4415"/>
                  <a:pt x="14025" y="4951"/>
                  <a:pt x="14317" y="5268"/>
                </a:cubicBezTo>
                <a:cubicBezTo>
                  <a:pt x="14415" y="5244"/>
                  <a:pt x="16171" y="5097"/>
                  <a:pt x="16244" y="5049"/>
                </a:cubicBezTo>
                <a:cubicBezTo>
                  <a:pt x="16317" y="5146"/>
                  <a:pt x="16391" y="5268"/>
                  <a:pt x="16415" y="5293"/>
                </a:cubicBezTo>
                <a:cubicBezTo>
                  <a:pt x="16366" y="5171"/>
                  <a:pt x="16293" y="5049"/>
                  <a:pt x="16195" y="4927"/>
                </a:cubicBezTo>
                <a:lnTo>
                  <a:pt x="16122" y="4951"/>
                </a:lnTo>
                <a:cubicBezTo>
                  <a:pt x="15952" y="4707"/>
                  <a:pt x="16122" y="4878"/>
                  <a:pt x="15952" y="4634"/>
                </a:cubicBezTo>
                <a:cubicBezTo>
                  <a:pt x="15956" y="4629"/>
                  <a:pt x="15962" y="4627"/>
                  <a:pt x="15968" y="4627"/>
                </a:cubicBezTo>
                <a:cubicBezTo>
                  <a:pt x="16028" y="4627"/>
                  <a:pt x="16161" y="4823"/>
                  <a:pt x="16293" y="5000"/>
                </a:cubicBezTo>
                <a:cubicBezTo>
                  <a:pt x="16171" y="4829"/>
                  <a:pt x="16073" y="4634"/>
                  <a:pt x="15976" y="4585"/>
                </a:cubicBezTo>
                <a:cubicBezTo>
                  <a:pt x="15878" y="4390"/>
                  <a:pt x="16049" y="4585"/>
                  <a:pt x="15927" y="4341"/>
                </a:cubicBezTo>
                <a:cubicBezTo>
                  <a:pt x="15781" y="4195"/>
                  <a:pt x="15659" y="4049"/>
                  <a:pt x="15561" y="3878"/>
                </a:cubicBezTo>
                <a:cubicBezTo>
                  <a:pt x="15342" y="3439"/>
                  <a:pt x="15098" y="3293"/>
                  <a:pt x="14903" y="2878"/>
                </a:cubicBezTo>
                <a:lnTo>
                  <a:pt x="14903" y="2878"/>
                </a:lnTo>
                <a:lnTo>
                  <a:pt x="14927" y="2927"/>
                </a:lnTo>
                <a:cubicBezTo>
                  <a:pt x="14882" y="2791"/>
                  <a:pt x="14689" y="2570"/>
                  <a:pt x="14564" y="2325"/>
                </a:cubicBezTo>
                <a:lnTo>
                  <a:pt x="14564" y="2325"/>
                </a:lnTo>
                <a:cubicBezTo>
                  <a:pt x="14571" y="2347"/>
                  <a:pt x="14571" y="2363"/>
                  <a:pt x="14562" y="2363"/>
                </a:cubicBezTo>
                <a:cubicBezTo>
                  <a:pt x="14552" y="2363"/>
                  <a:pt x="14528" y="2338"/>
                  <a:pt x="14488" y="2268"/>
                </a:cubicBezTo>
                <a:cubicBezTo>
                  <a:pt x="14147" y="1732"/>
                  <a:pt x="13903" y="1390"/>
                  <a:pt x="13659" y="951"/>
                </a:cubicBezTo>
                <a:lnTo>
                  <a:pt x="13391" y="659"/>
                </a:lnTo>
                <a:lnTo>
                  <a:pt x="130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62"/>
          <p:cNvSpPr/>
          <p:nvPr/>
        </p:nvSpPr>
        <p:spPr>
          <a:xfrm>
            <a:off x="8184097" y="4457813"/>
            <a:ext cx="521790" cy="434814"/>
          </a:xfrm>
          <a:custGeom>
            <a:avLst/>
            <a:gdLst/>
            <a:ahLst/>
            <a:cxnLst/>
            <a:rect l="l" t="t" r="r" b="b"/>
            <a:pathLst>
              <a:path w="15952" h="13293" extrusionOk="0">
                <a:moveTo>
                  <a:pt x="1965" y="4136"/>
                </a:moveTo>
                <a:cubicBezTo>
                  <a:pt x="1969" y="4136"/>
                  <a:pt x="1973" y="4139"/>
                  <a:pt x="1976" y="4147"/>
                </a:cubicBezTo>
                <a:lnTo>
                  <a:pt x="1853" y="4285"/>
                </a:lnTo>
                <a:lnTo>
                  <a:pt x="1853" y="4285"/>
                </a:lnTo>
                <a:cubicBezTo>
                  <a:pt x="1921" y="4199"/>
                  <a:pt x="1947" y="4136"/>
                  <a:pt x="1965" y="4136"/>
                </a:cubicBezTo>
                <a:close/>
                <a:moveTo>
                  <a:pt x="4077" y="7219"/>
                </a:moveTo>
                <a:lnTo>
                  <a:pt x="4077" y="7219"/>
                </a:lnTo>
                <a:cubicBezTo>
                  <a:pt x="4076" y="7219"/>
                  <a:pt x="4075" y="7219"/>
                  <a:pt x="4074" y="7220"/>
                </a:cubicBezTo>
                <a:cubicBezTo>
                  <a:pt x="4076" y="7220"/>
                  <a:pt x="4077" y="7219"/>
                  <a:pt x="4077" y="7219"/>
                </a:cubicBezTo>
                <a:close/>
                <a:moveTo>
                  <a:pt x="10333" y="9981"/>
                </a:moveTo>
                <a:lnTo>
                  <a:pt x="10293" y="10000"/>
                </a:lnTo>
                <a:cubicBezTo>
                  <a:pt x="10305" y="10000"/>
                  <a:pt x="10318" y="9993"/>
                  <a:pt x="10333" y="9981"/>
                </a:cubicBezTo>
                <a:close/>
                <a:moveTo>
                  <a:pt x="3928" y="0"/>
                </a:moveTo>
                <a:lnTo>
                  <a:pt x="3684" y="195"/>
                </a:lnTo>
                <a:lnTo>
                  <a:pt x="3708" y="122"/>
                </a:lnTo>
                <a:lnTo>
                  <a:pt x="3708" y="122"/>
                </a:lnTo>
                <a:cubicBezTo>
                  <a:pt x="3464" y="293"/>
                  <a:pt x="3171" y="537"/>
                  <a:pt x="2879" y="756"/>
                </a:cubicBezTo>
                <a:cubicBezTo>
                  <a:pt x="2732" y="854"/>
                  <a:pt x="2586" y="976"/>
                  <a:pt x="2464" y="1098"/>
                </a:cubicBezTo>
                <a:lnTo>
                  <a:pt x="2147" y="1366"/>
                </a:lnTo>
                <a:cubicBezTo>
                  <a:pt x="2074" y="1464"/>
                  <a:pt x="1976" y="1537"/>
                  <a:pt x="1879" y="1610"/>
                </a:cubicBezTo>
                <a:cubicBezTo>
                  <a:pt x="1757" y="1708"/>
                  <a:pt x="1806" y="1683"/>
                  <a:pt x="1757" y="1732"/>
                </a:cubicBezTo>
                <a:lnTo>
                  <a:pt x="1659" y="1830"/>
                </a:lnTo>
                <a:cubicBezTo>
                  <a:pt x="1513" y="1951"/>
                  <a:pt x="1367" y="2098"/>
                  <a:pt x="1220" y="2244"/>
                </a:cubicBezTo>
                <a:cubicBezTo>
                  <a:pt x="1074" y="2390"/>
                  <a:pt x="952" y="2561"/>
                  <a:pt x="806" y="2732"/>
                </a:cubicBezTo>
                <a:cubicBezTo>
                  <a:pt x="684" y="2903"/>
                  <a:pt x="562" y="3073"/>
                  <a:pt x="440" y="3269"/>
                </a:cubicBezTo>
                <a:lnTo>
                  <a:pt x="391" y="3317"/>
                </a:lnTo>
                <a:cubicBezTo>
                  <a:pt x="342" y="3366"/>
                  <a:pt x="293" y="3415"/>
                  <a:pt x="245" y="3464"/>
                </a:cubicBezTo>
                <a:lnTo>
                  <a:pt x="50" y="3659"/>
                </a:lnTo>
                <a:lnTo>
                  <a:pt x="1" y="3732"/>
                </a:lnTo>
                <a:cubicBezTo>
                  <a:pt x="50" y="3829"/>
                  <a:pt x="98" y="3903"/>
                  <a:pt x="147" y="3976"/>
                </a:cubicBezTo>
                <a:cubicBezTo>
                  <a:pt x="269" y="4122"/>
                  <a:pt x="391" y="4268"/>
                  <a:pt x="537" y="4390"/>
                </a:cubicBezTo>
                <a:cubicBezTo>
                  <a:pt x="731" y="4539"/>
                  <a:pt x="970" y="4661"/>
                  <a:pt x="1210" y="4661"/>
                </a:cubicBezTo>
                <a:cubicBezTo>
                  <a:pt x="1363" y="4661"/>
                  <a:pt x="1517" y="4611"/>
                  <a:pt x="1659" y="4488"/>
                </a:cubicBezTo>
                <a:lnTo>
                  <a:pt x="1684" y="4537"/>
                </a:lnTo>
                <a:cubicBezTo>
                  <a:pt x="1684" y="4537"/>
                  <a:pt x="1781" y="4366"/>
                  <a:pt x="1781" y="4366"/>
                </a:cubicBezTo>
                <a:cubicBezTo>
                  <a:pt x="1794" y="4351"/>
                  <a:pt x="1806" y="4338"/>
                  <a:pt x="1816" y="4327"/>
                </a:cubicBezTo>
                <a:lnTo>
                  <a:pt x="1816" y="4327"/>
                </a:lnTo>
                <a:lnTo>
                  <a:pt x="1781" y="4366"/>
                </a:lnTo>
                <a:cubicBezTo>
                  <a:pt x="1801" y="4346"/>
                  <a:pt x="1819" y="4327"/>
                  <a:pt x="1835" y="4308"/>
                </a:cubicBezTo>
                <a:lnTo>
                  <a:pt x="1835" y="4308"/>
                </a:lnTo>
                <a:cubicBezTo>
                  <a:pt x="1850" y="4293"/>
                  <a:pt x="1860" y="4287"/>
                  <a:pt x="1865" y="4287"/>
                </a:cubicBezTo>
                <a:cubicBezTo>
                  <a:pt x="1883" y="4287"/>
                  <a:pt x="1846" y="4367"/>
                  <a:pt x="1830" y="4415"/>
                </a:cubicBezTo>
                <a:cubicBezTo>
                  <a:pt x="1879" y="4366"/>
                  <a:pt x="1928" y="4293"/>
                  <a:pt x="2001" y="4244"/>
                </a:cubicBezTo>
                <a:cubicBezTo>
                  <a:pt x="2001" y="4229"/>
                  <a:pt x="1996" y="4223"/>
                  <a:pt x="1989" y="4223"/>
                </a:cubicBezTo>
                <a:cubicBezTo>
                  <a:pt x="1973" y="4223"/>
                  <a:pt x="1944" y="4252"/>
                  <a:pt x="1928" y="4268"/>
                </a:cubicBezTo>
                <a:cubicBezTo>
                  <a:pt x="2001" y="4147"/>
                  <a:pt x="2074" y="4025"/>
                  <a:pt x="2147" y="3903"/>
                </a:cubicBezTo>
                <a:cubicBezTo>
                  <a:pt x="2205" y="3836"/>
                  <a:pt x="2228" y="3825"/>
                  <a:pt x="2246" y="3825"/>
                </a:cubicBezTo>
                <a:cubicBezTo>
                  <a:pt x="2254" y="3825"/>
                  <a:pt x="2261" y="3827"/>
                  <a:pt x="2270" y="3827"/>
                </a:cubicBezTo>
                <a:cubicBezTo>
                  <a:pt x="2290" y="3827"/>
                  <a:pt x="2318" y="3815"/>
                  <a:pt x="2391" y="3732"/>
                </a:cubicBezTo>
                <a:cubicBezTo>
                  <a:pt x="2562" y="3537"/>
                  <a:pt x="2684" y="3390"/>
                  <a:pt x="2830" y="3244"/>
                </a:cubicBezTo>
                <a:lnTo>
                  <a:pt x="3074" y="3000"/>
                </a:lnTo>
                <a:lnTo>
                  <a:pt x="3123" y="2951"/>
                </a:lnTo>
                <a:lnTo>
                  <a:pt x="3147" y="2951"/>
                </a:lnTo>
                <a:cubicBezTo>
                  <a:pt x="3171" y="2927"/>
                  <a:pt x="3196" y="2903"/>
                  <a:pt x="3245" y="2903"/>
                </a:cubicBezTo>
                <a:lnTo>
                  <a:pt x="3293" y="2903"/>
                </a:lnTo>
                <a:cubicBezTo>
                  <a:pt x="3293" y="2903"/>
                  <a:pt x="3293" y="2927"/>
                  <a:pt x="3293" y="2927"/>
                </a:cubicBezTo>
                <a:cubicBezTo>
                  <a:pt x="3269" y="2951"/>
                  <a:pt x="3269" y="2951"/>
                  <a:pt x="3269" y="2976"/>
                </a:cubicBezTo>
                <a:cubicBezTo>
                  <a:pt x="3245" y="3000"/>
                  <a:pt x="3220" y="3025"/>
                  <a:pt x="3196" y="3025"/>
                </a:cubicBezTo>
                <a:lnTo>
                  <a:pt x="3220" y="3025"/>
                </a:lnTo>
                <a:lnTo>
                  <a:pt x="3220" y="3122"/>
                </a:lnTo>
                <a:cubicBezTo>
                  <a:pt x="3220" y="3269"/>
                  <a:pt x="3196" y="3439"/>
                  <a:pt x="3196" y="3586"/>
                </a:cubicBezTo>
                <a:lnTo>
                  <a:pt x="3196" y="3829"/>
                </a:lnTo>
                <a:lnTo>
                  <a:pt x="3196" y="4122"/>
                </a:lnTo>
                <a:lnTo>
                  <a:pt x="3196" y="4903"/>
                </a:lnTo>
                <a:cubicBezTo>
                  <a:pt x="3171" y="5268"/>
                  <a:pt x="3220" y="5561"/>
                  <a:pt x="3196" y="5586"/>
                </a:cubicBezTo>
                <a:lnTo>
                  <a:pt x="3293" y="5586"/>
                </a:lnTo>
                <a:cubicBezTo>
                  <a:pt x="3318" y="5756"/>
                  <a:pt x="3318" y="5951"/>
                  <a:pt x="3293" y="6122"/>
                </a:cubicBezTo>
                <a:cubicBezTo>
                  <a:pt x="3269" y="6171"/>
                  <a:pt x="3269" y="6220"/>
                  <a:pt x="3293" y="6268"/>
                </a:cubicBezTo>
                <a:lnTo>
                  <a:pt x="3293" y="6415"/>
                </a:lnTo>
                <a:cubicBezTo>
                  <a:pt x="3293" y="6464"/>
                  <a:pt x="3318" y="6537"/>
                  <a:pt x="3318" y="6610"/>
                </a:cubicBezTo>
                <a:cubicBezTo>
                  <a:pt x="3415" y="6756"/>
                  <a:pt x="3464" y="6927"/>
                  <a:pt x="3489" y="7122"/>
                </a:cubicBezTo>
                <a:lnTo>
                  <a:pt x="3781" y="7171"/>
                </a:lnTo>
                <a:lnTo>
                  <a:pt x="3952" y="7171"/>
                </a:lnTo>
                <a:cubicBezTo>
                  <a:pt x="3952" y="7171"/>
                  <a:pt x="4076" y="7212"/>
                  <a:pt x="4077" y="7219"/>
                </a:cubicBezTo>
                <a:lnTo>
                  <a:pt x="4077" y="7219"/>
                </a:lnTo>
                <a:cubicBezTo>
                  <a:pt x="4097" y="7212"/>
                  <a:pt x="4120" y="7210"/>
                  <a:pt x="4144" y="7210"/>
                </a:cubicBezTo>
                <a:cubicBezTo>
                  <a:pt x="4204" y="7210"/>
                  <a:pt x="4273" y="7227"/>
                  <a:pt x="4342" y="7244"/>
                </a:cubicBezTo>
                <a:cubicBezTo>
                  <a:pt x="4391" y="7244"/>
                  <a:pt x="4318" y="7244"/>
                  <a:pt x="4293" y="7220"/>
                </a:cubicBezTo>
                <a:lnTo>
                  <a:pt x="4293" y="7220"/>
                </a:lnTo>
                <a:lnTo>
                  <a:pt x="4415" y="7244"/>
                </a:lnTo>
                <a:lnTo>
                  <a:pt x="4464" y="7244"/>
                </a:lnTo>
                <a:cubicBezTo>
                  <a:pt x="4489" y="7244"/>
                  <a:pt x="4489" y="7268"/>
                  <a:pt x="4464" y="7268"/>
                </a:cubicBezTo>
                <a:lnTo>
                  <a:pt x="4513" y="7268"/>
                </a:lnTo>
                <a:cubicBezTo>
                  <a:pt x="4635" y="7268"/>
                  <a:pt x="4830" y="7268"/>
                  <a:pt x="5610" y="7342"/>
                </a:cubicBezTo>
                <a:lnTo>
                  <a:pt x="5806" y="7025"/>
                </a:lnTo>
                <a:lnTo>
                  <a:pt x="5903" y="6878"/>
                </a:lnTo>
                <a:cubicBezTo>
                  <a:pt x="5928" y="6829"/>
                  <a:pt x="5952" y="6781"/>
                  <a:pt x="6001" y="6732"/>
                </a:cubicBezTo>
                <a:lnTo>
                  <a:pt x="6391" y="6317"/>
                </a:lnTo>
                <a:cubicBezTo>
                  <a:pt x="6464" y="6244"/>
                  <a:pt x="6537" y="6171"/>
                  <a:pt x="6586" y="6098"/>
                </a:cubicBezTo>
                <a:lnTo>
                  <a:pt x="6806" y="5927"/>
                </a:lnTo>
                <a:lnTo>
                  <a:pt x="6927" y="5829"/>
                </a:lnTo>
                <a:lnTo>
                  <a:pt x="6976" y="5805"/>
                </a:lnTo>
                <a:lnTo>
                  <a:pt x="7074" y="5732"/>
                </a:lnTo>
                <a:cubicBezTo>
                  <a:pt x="7342" y="5537"/>
                  <a:pt x="7610" y="5342"/>
                  <a:pt x="7903" y="5195"/>
                </a:cubicBezTo>
                <a:cubicBezTo>
                  <a:pt x="8025" y="5098"/>
                  <a:pt x="8171" y="5025"/>
                  <a:pt x="8293" y="4951"/>
                </a:cubicBezTo>
                <a:lnTo>
                  <a:pt x="8342" y="4951"/>
                </a:lnTo>
                <a:lnTo>
                  <a:pt x="8342" y="4854"/>
                </a:lnTo>
                <a:cubicBezTo>
                  <a:pt x="8342" y="4825"/>
                  <a:pt x="8346" y="4819"/>
                  <a:pt x="8352" y="4819"/>
                </a:cubicBezTo>
                <a:cubicBezTo>
                  <a:pt x="8356" y="4819"/>
                  <a:pt x="8363" y="4823"/>
                  <a:pt x="8370" y="4823"/>
                </a:cubicBezTo>
                <a:cubicBezTo>
                  <a:pt x="8376" y="4823"/>
                  <a:pt x="8384" y="4820"/>
                  <a:pt x="8391" y="4805"/>
                </a:cubicBezTo>
                <a:lnTo>
                  <a:pt x="8391" y="4878"/>
                </a:lnTo>
                <a:cubicBezTo>
                  <a:pt x="8391" y="4878"/>
                  <a:pt x="8391" y="4878"/>
                  <a:pt x="8366" y="4927"/>
                </a:cubicBezTo>
                <a:lnTo>
                  <a:pt x="8366" y="4927"/>
                </a:lnTo>
                <a:lnTo>
                  <a:pt x="8391" y="4903"/>
                </a:lnTo>
                <a:cubicBezTo>
                  <a:pt x="8405" y="4895"/>
                  <a:pt x="8413" y="4893"/>
                  <a:pt x="8417" y="4893"/>
                </a:cubicBezTo>
                <a:cubicBezTo>
                  <a:pt x="8425" y="4893"/>
                  <a:pt x="8408" y="4910"/>
                  <a:pt x="8391" y="4927"/>
                </a:cubicBezTo>
                <a:lnTo>
                  <a:pt x="8440" y="4927"/>
                </a:lnTo>
                <a:cubicBezTo>
                  <a:pt x="8464" y="4927"/>
                  <a:pt x="8464" y="4951"/>
                  <a:pt x="8440" y="4976"/>
                </a:cubicBezTo>
                <a:lnTo>
                  <a:pt x="8464" y="4976"/>
                </a:lnTo>
                <a:cubicBezTo>
                  <a:pt x="8464" y="5000"/>
                  <a:pt x="8464" y="5049"/>
                  <a:pt x="8464" y="5098"/>
                </a:cubicBezTo>
                <a:cubicBezTo>
                  <a:pt x="8464" y="5171"/>
                  <a:pt x="8464" y="5244"/>
                  <a:pt x="8415" y="5293"/>
                </a:cubicBezTo>
                <a:cubicBezTo>
                  <a:pt x="8415" y="5399"/>
                  <a:pt x="8342" y="5706"/>
                  <a:pt x="8386" y="5706"/>
                </a:cubicBezTo>
                <a:cubicBezTo>
                  <a:pt x="8393" y="5706"/>
                  <a:pt x="8402" y="5699"/>
                  <a:pt x="8415" y="5683"/>
                </a:cubicBezTo>
                <a:lnTo>
                  <a:pt x="8415" y="5683"/>
                </a:lnTo>
                <a:cubicBezTo>
                  <a:pt x="8378" y="5739"/>
                  <a:pt x="8327" y="5951"/>
                  <a:pt x="8304" y="5951"/>
                </a:cubicBezTo>
                <a:cubicBezTo>
                  <a:pt x="8297" y="5951"/>
                  <a:pt x="8293" y="5930"/>
                  <a:pt x="8293" y="5878"/>
                </a:cubicBezTo>
                <a:cubicBezTo>
                  <a:pt x="8269" y="5976"/>
                  <a:pt x="8245" y="6098"/>
                  <a:pt x="8245" y="6195"/>
                </a:cubicBezTo>
                <a:lnTo>
                  <a:pt x="8293" y="6049"/>
                </a:lnTo>
                <a:lnTo>
                  <a:pt x="8293" y="6049"/>
                </a:lnTo>
                <a:cubicBezTo>
                  <a:pt x="8196" y="6342"/>
                  <a:pt x="8147" y="6659"/>
                  <a:pt x="8098" y="6951"/>
                </a:cubicBezTo>
                <a:lnTo>
                  <a:pt x="8171" y="6805"/>
                </a:lnTo>
                <a:lnTo>
                  <a:pt x="8171" y="6805"/>
                </a:lnTo>
                <a:cubicBezTo>
                  <a:pt x="8147" y="7000"/>
                  <a:pt x="8074" y="7195"/>
                  <a:pt x="7976" y="7366"/>
                </a:cubicBezTo>
                <a:lnTo>
                  <a:pt x="8025" y="7098"/>
                </a:lnTo>
                <a:lnTo>
                  <a:pt x="8025" y="7098"/>
                </a:lnTo>
                <a:cubicBezTo>
                  <a:pt x="8001" y="7195"/>
                  <a:pt x="7976" y="7293"/>
                  <a:pt x="7952" y="7390"/>
                </a:cubicBezTo>
                <a:cubicBezTo>
                  <a:pt x="7927" y="7561"/>
                  <a:pt x="7903" y="7707"/>
                  <a:pt x="7879" y="7854"/>
                </a:cubicBezTo>
                <a:cubicBezTo>
                  <a:pt x="7806" y="8146"/>
                  <a:pt x="7781" y="8439"/>
                  <a:pt x="7757" y="8732"/>
                </a:cubicBezTo>
                <a:lnTo>
                  <a:pt x="7781" y="8512"/>
                </a:lnTo>
                <a:lnTo>
                  <a:pt x="7781" y="8512"/>
                </a:lnTo>
                <a:cubicBezTo>
                  <a:pt x="7781" y="8683"/>
                  <a:pt x="7732" y="8976"/>
                  <a:pt x="7684" y="9366"/>
                </a:cubicBezTo>
                <a:cubicBezTo>
                  <a:pt x="7830" y="9512"/>
                  <a:pt x="7903" y="9585"/>
                  <a:pt x="8001" y="9707"/>
                </a:cubicBezTo>
                <a:cubicBezTo>
                  <a:pt x="8098" y="9805"/>
                  <a:pt x="8196" y="9927"/>
                  <a:pt x="8269" y="10049"/>
                </a:cubicBezTo>
                <a:cubicBezTo>
                  <a:pt x="8391" y="10122"/>
                  <a:pt x="8537" y="10171"/>
                  <a:pt x="8659" y="10244"/>
                </a:cubicBezTo>
                <a:lnTo>
                  <a:pt x="8854" y="10342"/>
                </a:lnTo>
                <a:lnTo>
                  <a:pt x="9049" y="10415"/>
                </a:lnTo>
                <a:cubicBezTo>
                  <a:pt x="9488" y="10268"/>
                  <a:pt x="9927" y="10098"/>
                  <a:pt x="10366" y="9902"/>
                </a:cubicBezTo>
                <a:lnTo>
                  <a:pt x="10366" y="9902"/>
                </a:lnTo>
                <a:lnTo>
                  <a:pt x="10220" y="9927"/>
                </a:lnTo>
                <a:lnTo>
                  <a:pt x="10074" y="9951"/>
                </a:lnTo>
                <a:lnTo>
                  <a:pt x="10074" y="9951"/>
                </a:lnTo>
                <a:lnTo>
                  <a:pt x="10147" y="9902"/>
                </a:lnTo>
                <a:cubicBezTo>
                  <a:pt x="10220" y="9878"/>
                  <a:pt x="10269" y="9854"/>
                  <a:pt x="10342" y="9829"/>
                </a:cubicBezTo>
                <a:lnTo>
                  <a:pt x="10582" y="9685"/>
                </a:lnTo>
                <a:lnTo>
                  <a:pt x="10582" y="9685"/>
                </a:lnTo>
                <a:cubicBezTo>
                  <a:pt x="10537" y="9716"/>
                  <a:pt x="10414" y="9918"/>
                  <a:pt x="10333" y="9981"/>
                </a:cubicBezTo>
                <a:lnTo>
                  <a:pt x="10333" y="9981"/>
                </a:lnTo>
                <a:lnTo>
                  <a:pt x="10708" y="9805"/>
                </a:lnTo>
                <a:lnTo>
                  <a:pt x="10976" y="9707"/>
                </a:lnTo>
                <a:lnTo>
                  <a:pt x="11147" y="9610"/>
                </a:lnTo>
                <a:cubicBezTo>
                  <a:pt x="11415" y="9488"/>
                  <a:pt x="11732" y="9317"/>
                  <a:pt x="12074" y="9171"/>
                </a:cubicBezTo>
                <a:lnTo>
                  <a:pt x="12781" y="8805"/>
                </a:lnTo>
                <a:cubicBezTo>
                  <a:pt x="12879" y="8756"/>
                  <a:pt x="13001" y="8707"/>
                  <a:pt x="13074" y="8659"/>
                </a:cubicBezTo>
                <a:cubicBezTo>
                  <a:pt x="13171" y="8610"/>
                  <a:pt x="13244" y="8585"/>
                  <a:pt x="13342" y="8561"/>
                </a:cubicBezTo>
                <a:lnTo>
                  <a:pt x="13415" y="8537"/>
                </a:lnTo>
                <a:lnTo>
                  <a:pt x="13415" y="8537"/>
                </a:lnTo>
                <a:cubicBezTo>
                  <a:pt x="13415" y="8561"/>
                  <a:pt x="13391" y="8585"/>
                  <a:pt x="13391" y="8610"/>
                </a:cubicBezTo>
                <a:cubicBezTo>
                  <a:pt x="13342" y="8683"/>
                  <a:pt x="13269" y="8732"/>
                  <a:pt x="13220" y="8781"/>
                </a:cubicBezTo>
                <a:cubicBezTo>
                  <a:pt x="13220" y="8791"/>
                  <a:pt x="13223" y="8795"/>
                  <a:pt x="13228" y="8795"/>
                </a:cubicBezTo>
                <a:cubicBezTo>
                  <a:pt x="13242" y="8795"/>
                  <a:pt x="13267" y="8766"/>
                  <a:pt x="13273" y="8766"/>
                </a:cubicBezTo>
                <a:cubicBezTo>
                  <a:pt x="13275" y="8766"/>
                  <a:pt x="13274" y="8770"/>
                  <a:pt x="13269" y="8781"/>
                </a:cubicBezTo>
                <a:cubicBezTo>
                  <a:pt x="13244" y="8805"/>
                  <a:pt x="13220" y="8829"/>
                  <a:pt x="13196" y="8829"/>
                </a:cubicBezTo>
                <a:cubicBezTo>
                  <a:pt x="13196" y="8829"/>
                  <a:pt x="13160" y="8883"/>
                  <a:pt x="13180" y="8883"/>
                </a:cubicBezTo>
                <a:cubicBezTo>
                  <a:pt x="13184" y="8883"/>
                  <a:pt x="13189" y="8882"/>
                  <a:pt x="13196" y="8878"/>
                </a:cubicBezTo>
                <a:cubicBezTo>
                  <a:pt x="13220" y="8854"/>
                  <a:pt x="13342" y="8756"/>
                  <a:pt x="13415" y="8683"/>
                </a:cubicBezTo>
                <a:lnTo>
                  <a:pt x="13415" y="8683"/>
                </a:lnTo>
                <a:lnTo>
                  <a:pt x="13366" y="8781"/>
                </a:lnTo>
                <a:lnTo>
                  <a:pt x="13293" y="8829"/>
                </a:lnTo>
                <a:cubicBezTo>
                  <a:pt x="13293" y="8829"/>
                  <a:pt x="13311" y="8823"/>
                  <a:pt x="13333" y="8823"/>
                </a:cubicBezTo>
                <a:cubicBezTo>
                  <a:pt x="13354" y="8823"/>
                  <a:pt x="13379" y="8829"/>
                  <a:pt x="13391" y="8854"/>
                </a:cubicBezTo>
                <a:cubicBezTo>
                  <a:pt x="13391" y="8878"/>
                  <a:pt x="13366" y="8903"/>
                  <a:pt x="13342" y="8927"/>
                </a:cubicBezTo>
                <a:cubicBezTo>
                  <a:pt x="13293" y="9049"/>
                  <a:pt x="13244" y="9146"/>
                  <a:pt x="13220" y="9244"/>
                </a:cubicBezTo>
                <a:lnTo>
                  <a:pt x="12879" y="10024"/>
                </a:lnTo>
                <a:cubicBezTo>
                  <a:pt x="12879" y="9927"/>
                  <a:pt x="12903" y="9829"/>
                  <a:pt x="12927" y="9756"/>
                </a:cubicBezTo>
                <a:lnTo>
                  <a:pt x="12927" y="9756"/>
                </a:lnTo>
                <a:cubicBezTo>
                  <a:pt x="12903" y="9829"/>
                  <a:pt x="12854" y="9927"/>
                  <a:pt x="12805" y="10000"/>
                </a:cubicBezTo>
                <a:cubicBezTo>
                  <a:pt x="12819" y="9983"/>
                  <a:pt x="12827" y="9976"/>
                  <a:pt x="12832" y="9976"/>
                </a:cubicBezTo>
                <a:cubicBezTo>
                  <a:pt x="12857" y="9976"/>
                  <a:pt x="12771" y="10187"/>
                  <a:pt x="12789" y="10187"/>
                </a:cubicBezTo>
                <a:cubicBezTo>
                  <a:pt x="12792" y="10187"/>
                  <a:pt x="12797" y="10182"/>
                  <a:pt x="12805" y="10171"/>
                </a:cubicBezTo>
                <a:lnTo>
                  <a:pt x="12805" y="10171"/>
                </a:lnTo>
                <a:cubicBezTo>
                  <a:pt x="12732" y="10634"/>
                  <a:pt x="12415" y="11122"/>
                  <a:pt x="12318" y="11537"/>
                </a:cubicBezTo>
                <a:cubicBezTo>
                  <a:pt x="12391" y="11610"/>
                  <a:pt x="13488" y="12976"/>
                  <a:pt x="13586" y="13024"/>
                </a:cubicBezTo>
                <a:cubicBezTo>
                  <a:pt x="13570" y="13088"/>
                  <a:pt x="13543" y="13152"/>
                  <a:pt x="13513" y="13209"/>
                </a:cubicBezTo>
                <a:lnTo>
                  <a:pt x="13513" y="13209"/>
                </a:lnTo>
                <a:cubicBezTo>
                  <a:pt x="13568" y="13115"/>
                  <a:pt x="13616" y="13021"/>
                  <a:pt x="13635" y="12927"/>
                </a:cubicBezTo>
                <a:lnTo>
                  <a:pt x="13586" y="12878"/>
                </a:lnTo>
                <a:cubicBezTo>
                  <a:pt x="13683" y="12585"/>
                  <a:pt x="13659" y="12829"/>
                  <a:pt x="13757" y="12561"/>
                </a:cubicBezTo>
                <a:cubicBezTo>
                  <a:pt x="13805" y="12561"/>
                  <a:pt x="13732" y="12805"/>
                  <a:pt x="13635" y="13024"/>
                </a:cubicBezTo>
                <a:cubicBezTo>
                  <a:pt x="13732" y="12878"/>
                  <a:pt x="13781" y="12732"/>
                  <a:pt x="13830" y="12561"/>
                </a:cubicBezTo>
                <a:cubicBezTo>
                  <a:pt x="13869" y="12483"/>
                  <a:pt x="13884" y="12471"/>
                  <a:pt x="13895" y="12471"/>
                </a:cubicBezTo>
                <a:cubicBezTo>
                  <a:pt x="13900" y="12471"/>
                  <a:pt x="13904" y="12473"/>
                  <a:pt x="13908" y="12473"/>
                </a:cubicBezTo>
                <a:cubicBezTo>
                  <a:pt x="13919" y="12473"/>
                  <a:pt x="13934" y="12460"/>
                  <a:pt x="13976" y="12366"/>
                </a:cubicBezTo>
                <a:cubicBezTo>
                  <a:pt x="14025" y="12171"/>
                  <a:pt x="14098" y="12000"/>
                  <a:pt x="14196" y="11805"/>
                </a:cubicBezTo>
                <a:cubicBezTo>
                  <a:pt x="14415" y="11366"/>
                  <a:pt x="14415" y="11098"/>
                  <a:pt x="14635" y="10707"/>
                </a:cubicBezTo>
                <a:lnTo>
                  <a:pt x="14635" y="10756"/>
                </a:lnTo>
                <a:cubicBezTo>
                  <a:pt x="14708" y="10610"/>
                  <a:pt x="14805" y="10317"/>
                  <a:pt x="14927" y="10073"/>
                </a:cubicBezTo>
                <a:lnTo>
                  <a:pt x="14927" y="10073"/>
                </a:lnTo>
                <a:cubicBezTo>
                  <a:pt x="14903" y="10110"/>
                  <a:pt x="14879" y="10140"/>
                  <a:pt x="14866" y="10140"/>
                </a:cubicBezTo>
                <a:cubicBezTo>
                  <a:pt x="14854" y="10140"/>
                  <a:pt x="14854" y="10110"/>
                  <a:pt x="14879" y="10024"/>
                </a:cubicBezTo>
                <a:cubicBezTo>
                  <a:pt x="15171" y="9439"/>
                  <a:pt x="15293" y="9049"/>
                  <a:pt x="15537" y="8610"/>
                </a:cubicBezTo>
                <a:lnTo>
                  <a:pt x="15635" y="8220"/>
                </a:lnTo>
                <a:lnTo>
                  <a:pt x="15952" y="7488"/>
                </a:lnTo>
                <a:lnTo>
                  <a:pt x="15439" y="6829"/>
                </a:lnTo>
                <a:cubicBezTo>
                  <a:pt x="15391" y="6756"/>
                  <a:pt x="15342" y="6683"/>
                  <a:pt x="15269" y="6634"/>
                </a:cubicBezTo>
                <a:lnTo>
                  <a:pt x="15074" y="6439"/>
                </a:lnTo>
                <a:lnTo>
                  <a:pt x="14879" y="6268"/>
                </a:lnTo>
                <a:lnTo>
                  <a:pt x="14561" y="6000"/>
                </a:lnTo>
                <a:lnTo>
                  <a:pt x="14122" y="6146"/>
                </a:lnTo>
                <a:cubicBezTo>
                  <a:pt x="13976" y="6195"/>
                  <a:pt x="13830" y="6244"/>
                  <a:pt x="13683" y="6317"/>
                </a:cubicBezTo>
                <a:lnTo>
                  <a:pt x="12757" y="6707"/>
                </a:lnTo>
                <a:cubicBezTo>
                  <a:pt x="12610" y="6781"/>
                  <a:pt x="12464" y="6854"/>
                  <a:pt x="12318" y="6927"/>
                </a:cubicBezTo>
                <a:lnTo>
                  <a:pt x="11854" y="7146"/>
                </a:lnTo>
                <a:lnTo>
                  <a:pt x="11366" y="7390"/>
                </a:lnTo>
                <a:lnTo>
                  <a:pt x="10610" y="7781"/>
                </a:lnTo>
                <a:cubicBezTo>
                  <a:pt x="10488" y="7829"/>
                  <a:pt x="10391" y="7878"/>
                  <a:pt x="10293" y="7927"/>
                </a:cubicBezTo>
                <a:lnTo>
                  <a:pt x="10196" y="7976"/>
                </a:lnTo>
                <a:cubicBezTo>
                  <a:pt x="10147" y="8000"/>
                  <a:pt x="10098" y="8024"/>
                  <a:pt x="10049" y="8049"/>
                </a:cubicBezTo>
                <a:cubicBezTo>
                  <a:pt x="10025" y="8049"/>
                  <a:pt x="9976" y="8073"/>
                  <a:pt x="9952" y="8073"/>
                </a:cubicBezTo>
                <a:lnTo>
                  <a:pt x="9952" y="7951"/>
                </a:lnTo>
                <a:cubicBezTo>
                  <a:pt x="9952" y="7927"/>
                  <a:pt x="9952" y="7854"/>
                  <a:pt x="9976" y="7805"/>
                </a:cubicBezTo>
                <a:cubicBezTo>
                  <a:pt x="10049" y="7439"/>
                  <a:pt x="10123" y="7098"/>
                  <a:pt x="10196" y="6732"/>
                </a:cubicBezTo>
                <a:cubicBezTo>
                  <a:pt x="10269" y="6390"/>
                  <a:pt x="10342" y="6049"/>
                  <a:pt x="10391" y="5732"/>
                </a:cubicBezTo>
                <a:cubicBezTo>
                  <a:pt x="10415" y="5537"/>
                  <a:pt x="10440" y="5366"/>
                  <a:pt x="10488" y="5195"/>
                </a:cubicBezTo>
                <a:cubicBezTo>
                  <a:pt x="10513" y="4951"/>
                  <a:pt x="10562" y="4708"/>
                  <a:pt x="10562" y="4488"/>
                </a:cubicBezTo>
                <a:cubicBezTo>
                  <a:pt x="10635" y="4147"/>
                  <a:pt x="10684" y="3732"/>
                  <a:pt x="10708" y="3317"/>
                </a:cubicBezTo>
                <a:lnTo>
                  <a:pt x="10610" y="3195"/>
                </a:lnTo>
                <a:lnTo>
                  <a:pt x="10513" y="3098"/>
                </a:lnTo>
                <a:lnTo>
                  <a:pt x="10513" y="3098"/>
                </a:lnTo>
                <a:cubicBezTo>
                  <a:pt x="10564" y="3162"/>
                  <a:pt x="10568" y="3193"/>
                  <a:pt x="10546" y="3193"/>
                </a:cubicBezTo>
                <a:cubicBezTo>
                  <a:pt x="10526" y="3193"/>
                  <a:pt x="10486" y="3168"/>
                  <a:pt x="10440" y="3122"/>
                </a:cubicBezTo>
                <a:cubicBezTo>
                  <a:pt x="10049" y="2659"/>
                  <a:pt x="10171" y="2830"/>
                  <a:pt x="10098" y="2756"/>
                </a:cubicBezTo>
                <a:cubicBezTo>
                  <a:pt x="10098" y="2756"/>
                  <a:pt x="10049" y="2732"/>
                  <a:pt x="10001" y="2683"/>
                </a:cubicBezTo>
                <a:cubicBezTo>
                  <a:pt x="9952" y="2659"/>
                  <a:pt x="9879" y="2634"/>
                  <a:pt x="9757" y="2586"/>
                </a:cubicBezTo>
                <a:cubicBezTo>
                  <a:pt x="9635" y="2512"/>
                  <a:pt x="9537" y="2464"/>
                  <a:pt x="9366" y="2366"/>
                </a:cubicBezTo>
                <a:cubicBezTo>
                  <a:pt x="9171" y="2439"/>
                  <a:pt x="8976" y="2488"/>
                  <a:pt x="8757" y="2561"/>
                </a:cubicBezTo>
                <a:lnTo>
                  <a:pt x="8391" y="2683"/>
                </a:lnTo>
                <a:cubicBezTo>
                  <a:pt x="8269" y="2732"/>
                  <a:pt x="8147" y="2781"/>
                  <a:pt x="8025" y="2830"/>
                </a:cubicBezTo>
                <a:lnTo>
                  <a:pt x="7635" y="3025"/>
                </a:lnTo>
                <a:cubicBezTo>
                  <a:pt x="7562" y="3049"/>
                  <a:pt x="7513" y="3073"/>
                  <a:pt x="7440" y="3098"/>
                </a:cubicBezTo>
                <a:lnTo>
                  <a:pt x="7318" y="3195"/>
                </a:lnTo>
                <a:cubicBezTo>
                  <a:pt x="7147" y="3269"/>
                  <a:pt x="6976" y="3366"/>
                  <a:pt x="6806" y="3464"/>
                </a:cubicBezTo>
                <a:cubicBezTo>
                  <a:pt x="6440" y="3683"/>
                  <a:pt x="6123" y="3903"/>
                  <a:pt x="5806" y="4147"/>
                </a:cubicBezTo>
                <a:lnTo>
                  <a:pt x="5684" y="4220"/>
                </a:lnTo>
                <a:lnTo>
                  <a:pt x="5635" y="4244"/>
                </a:lnTo>
                <a:lnTo>
                  <a:pt x="5586" y="4293"/>
                </a:lnTo>
                <a:cubicBezTo>
                  <a:pt x="5562" y="4317"/>
                  <a:pt x="5537" y="4342"/>
                  <a:pt x="5513" y="4366"/>
                </a:cubicBezTo>
                <a:cubicBezTo>
                  <a:pt x="5440" y="4415"/>
                  <a:pt x="5391" y="4464"/>
                  <a:pt x="5342" y="4512"/>
                </a:cubicBezTo>
                <a:lnTo>
                  <a:pt x="5318" y="4610"/>
                </a:lnTo>
                <a:lnTo>
                  <a:pt x="5318" y="4634"/>
                </a:lnTo>
                <a:cubicBezTo>
                  <a:pt x="5293" y="4610"/>
                  <a:pt x="5293" y="4586"/>
                  <a:pt x="5293" y="4561"/>
                </a:cubicBezTo>
                <a:cubicBezTo>
                  <a:pt x="5269" y="4512"/>
                  <a:pt x="5269" y="4464"/>
                  <a:pt x="5245" y="4415"/>
                </a:cubicBezTo>
                <a:lnTo>
                  <a:pt x="5269" y="4415"/>
                </a:lnTo>
                <a:cubicBezTo>
                  <a:pt x="5245" y="4366"/>
                  <a:pt x="5245" y="4317"/>
                  <a:pt x="5245" y="4244"/>
                </a:cubicBezTo>
                <a:lnTo>
                  <a:pt x="5245" y="4122"/>
                </a:lnTo>
                <a:cubicBezTo>
                  <a:pt x="5245" y="4098"/>
                  <a:pt x="5245" y="4049"/>
                  <a:pt x="5245" y="4049"/>
                </a:cubicBezTo>
                <a:lnTo>
                  <a:pt x="5245" y="4025"/>
                </a:lnTo>
                <a:lnTo>
                  <a:pt x="5245" y="3951"/>
                </a:lnTo>
                <a:lnTo>
                  <a:pt x="5245" y="3805"/>
                </a:lnTo>
                <a:cubicBezTo>
                  <a:pt x="5245" y="3586"/>
                  <a:pt x="5293" y="3390"/>
                  <a:pt x="5293" y="3195"/>
                </a:cubicBezTo>
                <a:cubicBezTo>
                  <a:pt x="5342" y="2830"/>
                  <a:pt x="5367" y="2488"/>
                  <a:pt x="5391" y="2171"/>
                </a:cubicBezTo>
                <a:cubicBezTo>
                  <a:pt x="5440" y="1854"/>
                  <a:pt x="5464" y="1561"/>
                  <a:pt x="5488" y="1317"/>
                </a:cubicBezTo>
                <a:cubicBezTo>
                  <a:pt x="5513" y="1073"/>
                  <a:pt x="5513" y="903"/>
                  <a:pt x="5513" y="756"/>
                </a:cubicBezTo>
                <a:lnTo>
                  <a:pt x="5513" y="756"/>
                </a:lnTo>
                <a:lnTo>
                  <a:pt x="5488" y="903"/>
                </a:lnTo>
                <a:lnTo>
                  <a:pt x="5488" y="781"/>
                </a:lnTo>
                <a:cubicBezTo>
                  <a:pt x="5196" y="537"/>
                  <a:pt x="5220" y="464"/>
                  <a:pt x="5074" y="269"/>
                </a:cubicBezTo>
                <a:cubicBezTo>
                  <a:pt x="5069" y="278"/>
                  <a:pt x="5062" y="282"/>
                  <a:pt x="5051" y="282"/>
                </a:cubicBezTo>
                <a:cubicBezTo>
                  <a:pt x="5006" y="282"/>
                  <a:pt x="4914" y="202"/>
                  <a:pt x="4854" y="122"/>
                </a:cubicBezTo>
                <a:lnTo>
                  <a:pt x="4830" y="73"/>
                </a:lnTo>
                <a:lnTo>
                  <a:pt x="4781" y="73"/>
                </a:lnTo>
                <a:cubicBezTo>
                  <a:pt x="4659" y="49"/>
                  <a:pt x="4562" y="49"/>
                  <a:pt x="4440" y="49"/>
                </a:cubicBezTo>
                <a:lnTo>
                  <a:pt x="4196" y="49"/>
                </a:lnTo>
                <a:lnTo>
                  <a:pt x="3928" y="0"/>
                </a:lnTo>
                <a:close/>
                <a:moveTo>
                  <a:pt x="13513" y="13209"/>
                </a:moveTo>
                <a:cubicBezTo>
                  <a:pt x="13497" y="13237"/>
                  <a:pt x="13481" y="13265"/>
                  <a:pt x="13464" y="13293"/>
                </a:cubicBezTo>
                <a:cubicBezTo>
                  <a:pt x="13481" y="13267"/>
                  <a:pt x="13498" y="13239"/>
                  <a:pt x="13513" y="132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62"/>
          <p:cNvSpPr/>
          <p:nvPr/>
        </p:nvSpPr>
        <p:spPr>
          <a:xfrm rot="7659018">
            <a:off x="1144843" y="177732"/>
            <a:ext cx="516966" cy="353977"/>
          </a:xfrm>
          <a:custGeom>
            <a:avLst/>
            <a:gdLst/>
            <a:ahLst/>
            <a:cxnLst/>
            <a:rect l="l" t="t" r="r" b="b"/>
            <a:pathLst>
              <a:path w="15805" h="10822" extrusionOk="0">
                <a:moveTo>
                  <a:pt x="7854" y="2001"/>
                </a:moveTo>
                <a:cubicBezTo>
                  <a:pt x="7869" y="2001"/>
                  <a:pt x="7884" y="2001"/>
                  <a:pt x="7900" y="2002"/>
                </a:cubicBezTo>
                <a:lnTo>
                  <a:pt x="7900" y="2002"/>
                </a:lnTo>
                <a:cubicBezTo>
                  <a:pt x="7889" y="2001"/>
                  <a:pt x="7873" y="2001"/>
                  <a:pt x="7854" y="2001"/>
                </a:cubicBezTo>
                <a:close/>
                <a:moveTo>
                  <a:pt x="13171" y="2903"/>
                </a:moveTo>
                <a:lnTo>
                  <a:pt x="13171" y="2952"/>
                </a:lnTo>
                <a:lnTo>
                  <a:pt x="13171" y="3025"/>
                </a:lnTo>
                <a:lnTo>
                  <a:pt x="13154" y="3074"/>
                </a:lnTo>
                <a:lnTo>
                  <a:pt x="13154" y="3074"/>
                </a:lnTo>
                <a:cubicBezTo>
                  <a:pt x="13164" y="3017"/>
                  <a:pt x="13171" y="2954"/>
                  <a:pt x="13171" y="2903"/>
                </a:cubicBezTo>
                <a:close/>
                <a:moveTo>
                  <a:pt x="8153" y="5196"/>
                </a:moveTo>
                <a:lnTo>
                  <a:pt x="8153" y="5196"/>
                </a:lnTo>
                <a:cubicBezTo>
                  <a:pt x="8149" y="5204"/>
                  <a:pt x="8146" y="5212"/>
                  <a:pt x="8146" y="5220"/>
                </a:cubicBezTo>
                <a:lnTo>
                  <a:pt x="8146" y="5220"/>
                </a:lnTo>
                <a:cubicBezTo>
                  <a:pt x="8146" y="5198"/>
                  <a:pt x="8166" y="5196"/>
                  <a:pt x="8153" y="5196"/>
                </a:cubicBezTo>
                <a:close/>
                <a:moveTo>
                  <a:pt x="8121" y="5341"/>
                </a:moveTo>
                <a:cubicBezTo>
                  <a:pt x="8121" y="5342"/>
                  <a:pt x="8121" y="5343"/>
                  <a:pt x="8121" y="5344"/>
                </a:cubicBezTo>
                <a:lnTo>
                  <a:pt x="8121" y="5344"/>
                </a:lnTo>
                <a:lnTo>
                  <a:pt x="8122" y="5342"/>
                </a:lnTo>
                <a:cubicBezTo>
                  <a:pt x="8122" y="5342"/>
                  <a:pt x="8121" y="5341"/>
                  <a:pt x="8121" y="5341"/>
                </a:cubicBezTo>
                <a:close/>
                <a:moveTo>
                  <a:pt x="8121" y="5344"/>
                </a:moveTo>
                <a:lnTo>
                  <a:pt x="8118" y="5352"/>
                </a:lnTo>
                <a:lnTo>
                  <a:pt x="8122" y="5366"/>
                </a:lnTo>
                <a:cubicBezTo>
                  <a:pt x="8122" y="5359"/>
                  <a:pt x="8122" y="5351"/>
                  <a:pt x="8121" y="5344"/>
                </a:cubicBezTo>
                <a:close/>
                <a:moveTo>
                  <a:pt x="15778" y="6025"/>
                </a:moveTo>
                <a:cubicBezTo>
                  <a:pt x="15779" y="6032"/>
                  <a:pt x="15779" y="6039"/>
                  <a:pt x="15780" y="6047"/>
                </a:cubicBezTo>
                <a:lnTo>
                  <a:pt x="15780" y="6047"/>
                </a:lnTo>
                <a:cubicBezTo>
                  <a:pt x="15780" y="6039"/>
                  <a:pt x="15780" y="6032"/>
                  <a:pt x="15780" y="6025"/>
                </a:cubicBezTo>
                <a:cubicBezTo>
                  <a:pt x="15779" y="6025"/>
                  <a:pt x="15779" y="6025"/>
                  <a:pt x="15778" y="6025"/>
                </a:cubicBezTo>
                <a:close/>
                <a:moveTo>
                  <a:pt x="11988" y="6067"/>
                </a:moveTo>
                <a:cubicBezTo>
                  <a:pt x="11983" y="6078"/>
                  <a:pt x="11979" y="6088"/>
                  <a:pt x="11975" y="6098"/>
                </a:cubicBezTo>
                <a:cubicBezTo>
                  <a:pt x="11982" y="6092"/>
                  <a:pt x="11985" y="6081"/>
                  <a:pt x="11988" y="6067"/>
                </a:cubicBezTo>
                <a:close/>
                <a:moveTo>
                  <a:pt x="15780" y="6047"/>
                </a:moveTo>
                <a:cubicBezTo>
                  <a:pt x="15780" y="6137"/>
                  <a:pt x="15780" y="6229"/>
                  <a:pt x="15780" y="6342"/>
                </a:cubicBezTo>
                <a:cubicBezTo>
                  <a:pt x="15796" y="6249"/>
                  <a:pt x="15792" y="6147"/>
                  <a:pt x="15780" y="6047"/>
                </a:cubicBezTo>
                <a:close/>
                <a:moveTo>
                  <a:pt x="1965" y="9973"/>
                </a:moveTo>
                <a:cubicBezTo>
                  <a:pt x="1968" y="9973"/>
                  <a:pt x="1972" y="9974"/>
                  <a:pt x="1976" y="9976"/>
                </a:cubicBezTo>
                <a:cubicBezTo>
                  <a:pt x="2021" y="9998"/>
                  <a:pt x="1962" y="10063"/>
                  <a:pt x="1933" y="10130"/>
                </a:cubicBezTo>
                <a:lnTo>
                  <a:pt x="1933" y="10130"/>
                </a:lnTo>
                <a:cubicBezTo>
                  <a:pt x="1952" y="10027"/>
                  <a:pt x="1944" y="9973"/>
                  <a:pt x="1965" y="9973"/>
                </a:cubicBezTo>
                <a:close/>
                <a:moveTo>
                  <a:pt x="1925" y="10167"/>
                </a:moveTo>
                <a:cubicBezTo>
                  <a:pt x="1923" y="10190"/>
                  <a:pt x="1915" y="10213"/>
                  <a:pt x="1906" y="10239"/>
                </a:cubicBezTo>
                <a:lnTo>
                  <a:pt x="1906" y="10239"/>
                </a:lnTo>
                <a:cubicBezTo>
                  <a:pt x="1914" y="10214"/>
                  <a:pt x="1920" y="10190"/>
                  <a:pt x="1925" y="10167"/>
                </a:cubicBezTo>
                <a:close/>
                <a:moveTo>
                  <a:pt x="12610" y="1"/>
                </a:moveTo>
                <a:cubicBezTo>
                  <a:pt x="12414" y="171"/>
                  <a:pt x="12244" y="366"/>
                  <a:pt x="12097" y="562"/>
                </a:cubicBezTo>
                <a:lnTo>
                  <a:pt x="11951" y="732"/>
                </a:lnTo>
                <a:lnTo>
                  <a:pt x="11902" y="830"/>
                </a:lnTo>
                <a:cubicBezTo>
                  <a:pt x="11878" y="854"/>
                  <a:pt x="11853" y="879"/>
                  <a:pt x="11829" y="927"/>
                </a:cubicBezTo>
                <a:lnTo>
                  <a:pt x="11585" y="1342"/>
                </a:lnTo>
                <a:cubicBezTo>
                  <a:pt x="11488" y="1488"/>
                  <a:pt x="11414" y="1659"/>
                  <a:pt x="11366" y="1830"/>
                </a:cubicBezTo>
                <a:cubicBezTo>
                  <a:pt x="11293" y="1976"/>
                  <a:pt x="11195" y="2123"/>
                  <a:pt x="11146" y="2318"/>
                </a:cubicBezTo>
                <a:cubicBezTo>
                  <a:pt x="11097" y="2488"/>
                  <a:pt x="11024" y="2659"/>
                  <a:pt x="10975" y="2830"/>
                </a:cubicBezTo>
                <a:lnTo>
                  <a:pt x="10927" y="2952"/>
                </a:lnTo>
                <a:cubicBezTo>
                  <a:pt x="10927" y="3001"/>
                  <a:pt x="10902" y="3049"/>
                  <a:pt x="10878" y="3074"/>
                </a:cubicBezTo>
                <a:cubicBezTo>
                  <a:pt x="10878" y="3074"/>
                  <a:pt x="10853" y="3171"/>
                  <a:pt x="10853" y="3220"/>
                </a:cubicBezTo>
                <a:cubicBezTo>
                  <a:pt x="10732" y="3586"/>
                  <a:pt x="10658" y="3927"/>
                  <a:pt x="10561" y="4220"/>
                </a:cubicBezTo>
                <a:cubicBezTo>
                  <a:pt x="10536" y="4342"/>
                  <a:pt x="10512" y="4464"/>
                  <a:pt x="10488" y="4586"/>
                </a:cubicBezTo>
                <a:lnTo>
                  <a:pt x="10488" y="4610"/>
                </a:lnTo>
                <a:cubicBezTo>
                  <a:pt x="10463" y="4659"/>
                  <a:pt x="10463" y="4708"/>
                  <a:pt x="10439" y="4757"/>
                </a:cubicBezTo>
                <a:cubicBezTo>
                  <a:pt x="10414" y="4805"/>
                  <a:pt x="10414" y="4854"/>
                  <a:pt x="10390" y="4903"/>
                </a:cubicBezTo>
                <a:cubicBezTo>
                  <a:pt x="10366" y="4854"/>
                  <a:pt x="10341" y="4830"/>
                  <a:pt x="10317" y="4805"/>
                </a:cubicBezTo>
                <a:cubicBezTo>
                  <a:pt x="10293" y="4757"/>
                  <a:pt x="10268" y="4732"/>
                  <a:pt x="10244" y="4708"/>
                </a:cubicBezTo>
                <a:lnTo>
                  <a:pt x="10219" y="4635"/>
                </a:lnTo>
                <a:lnTo>
                  <a:pt x="10171" y="4561"/>
                </a:lnTo>
                <a:cubicBezTo>
                  <a:pt x="10122" y="4464"/>
                  <a:pt x="10097" y="4391"/>
                  <a:pt x="10049" y="4293"/>
                </a:cubicBezTo>
                <a:cubicBezTo>
                  <a:pt x="9927" y="4074"/>
                  <a:pt x="9829" y="3830"/>
                  <a:pt x="9707" y="3610"/>
                </a:cubicBezTo>
                <a:cubicBezTo>
                  <a:pt x="9658" y="3513"/>
                  <a:pt x="9610" y="3415"/>
                  <a:pt x="9536" y="3318"/>
                </a:cubicBezTo>
                <a:lnTo>
                  <a:pt x="9366" y="3025"/>
                </a:lnTo>
                <a:cubicBezTo>
                  <a:pt x="9268" y="2854"/>
                  <a:pt x="9146" y="2683"/>
                  <a:pt x="9049" y="2513"/>
                </a:cubicBezTo>
                <a:cubicBezTo>
                  <a:pt x="8951" y="2342"/>
                  <a:pt x="8829" y="2220"/>
                  <a:pt x="8732" y="2074"/>
                </a:cubicBezTo>
                <a:lnTo>
                  <a:pt x="8585" y="2074"/>
                </a:lnTo>
                <a:cubicBezTo>
                  <a:pt x="8512" y="2074"/>
                  <a:pt x="8439" y="2049"/>
                  <a:pt x="8366" y="2049"/>
                </a:cubicBezTo>
                <a:cubicBezTo>
                  <a:pt x="8317" y="2025"/>
                  <a:pt x="8244" y="2025"/>
                  <a:pt x="8195" y="2025"/>
                </a:cubicBezTo>
                <a:cubicBezTo>
                  <a:pt x="8092" y="2025"/>
                  <a:pt x="7989" y="2008"/>
                  <a:pt x="7900" y="2002"/>
                </a:cubicBezTo>
                <a:lnTo>
                  <a:pt x="7900" y="2002"/>
                </a:lnTo>
                <a:cubicBezTo>
                  <a:pt x="7918" y="2004"/>
                  <a:pt x="7927" y="2010"/>
                  <a:pt x="7927" y="2025"/>
                </a:cubicBezTo>
                <a:lnTo>
                  <a:pt x="7829" y="2025"/>
                </a:lnTo>
                <a:cubicBezTo>
                  <a:pt x="7561" y="2123"/>
                  <a:pt x="7536" y="2147"/>
                  <a:pt x="7536" y="2147"/>
                </a:cubicBezTo>
                <a:cubicBezTo>
                  <a:pt x="7536" y="2171"/>
                  <a:pt x="7536" y="2147"/>
                  <a:pt x="7488" y="2196"/>
                </a:cubicBezTo>
                <a:lnTo>
                  <a:pt x="7390" y="2244"/>
                </a:lnTo>
                <a:cubicBezTo>
                  <a:pt x="7341" y="2269"/>
                  <a:pt x="7268" y="2293"/>
                  <a:pt x="7195" y="2318"/>
                </a:cubicBezTo>
                <a:lnTo>
                  <a:pt x="7000" y="2415"/>
                </a:lnTo>
                <a:cubicBezTo>
                  <a:pt x="6927" y="2610"/>
                  <a:pt x="6829" y="2830"/>
                  <a:pt x="6732" y="3098"/>
                </a:cubicBezTo>
                <a:cubicBezTo>
                  <a:pt x="6683" y="3244"/>
                  <a:pt x="6634" y="3391"/>
                  <a:pt x="6585" y="3537"/>
                </a:cubicBezTo>
                <a:lnTo>
                  <a:pt x="6415" y="4025"/>
                </a:lnTo>
                <a:cubicBezTo>
                  <a:pt x="6366" y="4171"/>
                  <a:pt x="6317" y="4366"/>
                  <a:pt x="6244" y="4537"/>
                </a:cubicBezTo>
                <a:lnTo>
                  <a:pt x="6219" y="4659"/>
                </a:lnTo>
                <a:lnTo>
                  <a:pt x="6171" y="4781"/>
                </a:lnTo>
                <a:lnTo>
                  <a:pt x="6122" y="4927"/>
                </a:lnTo>
                <a:lnTo>
                  <a:pt x="5927" y="5610"/>
                </a:lnTo>
                <a:lnTo>
                  <a:pt x="5732" y="6244"/>
                </a:lnTo>
                <a:cubicBezTo>
                  <a:pt x="5707" y="6366"/>
                  <a:pt x="5658" y="6464"/>
                  <a:pt x="5634" y="6561"/>
                </a:cubicBezTo>
                <a:cubicBezTo>
                  <a:pt x="5585" y="6659"/>
                  <a:pt x="5561" y="6732"/>
                  <a:pt x="5537" y="6830"/>
                </a:cubicBezTo>
                <a:cubicBezTo>
                  <a:pt x="5512" y="6903"/>
                  <a:pt x="5463" y="6976"/>
                  <a:pt x="5439" y="7049"/>
                </a:cubicBezTo>
                <a:cubicBezTo>
                  <a:pt x="5415" y="7074"/>
                  <a:pt x="5390" y="7098"/>
                  <a:pt x="5390" y="7122"/>
                </a:cubicBezTo>
                <a:cubicBezTo>
                  <a:pt x="5390" y="7147"/>
                  <a:pt x="5366" y="7196"/>
                  <a:pt x="5341" y="7244"/>
                </a:cubicBezTo>
                <a:cubicBezTo>
                  <a:pt x="5317" y="7220"/>
                  <a:pt x="5268" y="7147"/>
                  <a:pt x="5219" y="7122"/>
                </a:cubicBezTo>
                <a:cubicBezTo>
                  <a:pt x="5219" y="7098"/>
                  <a:pt x="5195" y="7098"/>
                  <a:pt x="5195" y="7098"/>
                </a:cubicBezTo>
                <a:cubicBezTo>
                  <a:pt x="5146" y="7074"/>
                  <a:pt x="5122" y="7025"/>
                  <a:pt x="5098" y="7000"/>
                </a:cubicBezTo>
                <a:cubicBezTo>
                  <a:pt x="5000" y="6854"/>
                  <a:pt x="4878" y="6683"/>
                  <a:pt x="4756" y="6488"/>
                </a:cubicBezTo>
                <a:cubicBezTo>
                  <a:pt x="4659" y="6342"/>
                  <a:pt x="4537" y="6220"/>
                  <a:pt x="4439" y="6074"/>
                </a:cubicBezTo>
                <a:lnTo>
                  <a:pt x="4195" y="5708"/>
                </a:lnTo>
                <a:cubicBezTo>
                  <a:pt x="4098" y="5586"/>
                  <a:pt x="4000" y="5488"/>
                  <a:pt x="3902" y="5366"/>
                </a:cubicBezTo>
                <a:lnTo>
                  <a:pt x="3390" y="4757"/>
                </a:lnTo>
                <a:cubicBezTo>
                  <a:pt x="3220" y="4561"/>
                  <a:pt x="3049" y="4415"/>
                  <a:pt x="2927" y="4269"/>
                </a:cubicBezTo>
                <a:lnTo>
                  <a:pt x="2488" y="4293"/>
                </a:lnTo>
                <a:lnTo>
                  <a:pt x="2024" y="4293"/>
                </a:lnTo>
                <a:lnTo>
                  <a:pt x="1902" y="4342"/>
                </a:lnTo>
                <a:cubicBezTo>
                  <a:pt x="1951" y="4366"/>
                  <a:pt x="1683" y="4586"/>
                  <a:pt x="1561" y="4635"/>
                </a:cubicBezTo>
                <a:lnTo>
                  <a:pt x="1293" y="4805"/>
                </a:lnTo>
                <a:cubicBezTo>
                  <a:pt x="1244" y="5025"/>
                  <a:pt x="1195" y="5269"/>
                  <a:pt x="1146" y="5513"/>
                </a:cubicBezTo>
                <a:cubicBezTo>
                  <a:pt x="1073" y="5781"/>
                  <a:pt x="1049" y="6025"/>
                  <a:pt x="1000" y="6269"/>
                </a:cubicBezTo>
                <a:lnTo>
                  <a:pt x="951" y="6220"/>
                </a:lnTo>
                <a:cubicBezTo>
                  <a:pt x="829" y="6903"/>
                  <a:pt x="756" y="7391"/>
                  <a:pt x="707" y="7659"/>
                </a:cubicBezTo>
                <a:cubicBezTo>
                  <a:pt x="585" y="8196"/>
                  <a:pt x="366" y="9000"/>
                  <a:pt x="244" y="9708"/>
                </a:cubicBezTo>
                <a:lnTo>
                  <a:pt x="220" y="9781"/>
                </a:lnTo>
                <a:cubicBezTo>
                  <a:pt x="195" y="9805"/>
                  <a:pt x="146" y="9854"/>
                  <a:pt x="122" y="9903"/>
                </a:cubicBezTo>
                <a:lnTo>
                  <a:pt x="0" y="10098"/>
                </a:lnTo>
                <a:lnTo>
                  <a:pt x="0" y="10171"/>
                </a:lnTo>
                <a:cubicBezTo>
                  <a:pt x="220" y="10366"/>
                  <a:pt x="439" y="10513"/>
                  <a:pt x="683" y="10659"/>
                </a:cubicBezTo>
                <a:cubicBezTo>
                  <a:pt x="856" y="10751"/>
                  <a:pt x="1050" y="10821"/>
                  <a:pt x="1235" y="10821"/>
                </a:cubicBezTo>
                <a:cubicBezTo>
                  <a:pt x="1443" y="10821"/>
                  <a:pt x="1639" y="10733"/>
                  <a:pt x="1781" y="10488"/>
                </a:cubicBezTo>
                <a:lnTo>
                  <a:pt x="1829" y="10513"/>
                </a:lnTo>
                <a:lnTo>
                  <a:pt x="1878" y="10317"/>
                </a:lnTo>
                <a:cubicBezTo>
                  <a:pt x="1915" y="10225"/>
                  <a:pt x="1934" y="10192"/>
                  <a:pt x="1944" y="10192"/>
                </a:cubicBezTo>
                <a:cubicBezTo>
                  <a:pt x="1961" y="10192"/>
                  <a:pt x="1951" y="10281"/>
                  <a:pt x="1951" y="10342"/>
                </a:cubicBezTo>
                <a:cubicBezTo>
                  <a:pt x="1976" y="10244"/>
                  <a:pt x="2000" y="10147"/>
                  <a:pt x="2024" y="10074"/>
                </a:cubicBezTo>
                <a:cubicBezTo>
                  <a:pt x="2031" y="10055"/>
                  <a:pt x="2032" y="10047"/>
                  <a:pt x="2031" y="10047"/>
                </a:cubicBezTo>
                <a:lnTo>
                  <a:pt x="2031" y="10047"/>
                </a:lnTo>
                <a:cubicBezTo>
                  <a:pt x="2027" y="10047"/>
                  <a:pt x="2000" y="10110"/>
                  <a:pt x="2000" y="10147"/>
                </a:cubicBezTo>
                <a:cubicBezTo>
                  <a:pt x="2000" y="9976"/>
                  <a:pt x="2024" y="9830"/>
                  <a:pt x="2073" y="9659"/>
                </a:cubicBezTo>
                <a:cubicBezTo>
                  <a:pt x="2122" y="9415"/>
                  <a:pt x="2146" y="9659"/>
                  <a:pt x="2195" y="9391"/>
                </a:cubicBezTo>
                <a:cubicBezTo>
                  <a:pt x="2341" y="8805"/>
                  <a:pt x="2463" y="8220"/>
                  <a:pt x="2561" y="7683"/>
                </a:cubicBezTo>
                <a:lnTo>
                  <a:pt x="2659" y="7269"/>
                </a:lnTo>
                <a:lnTo>
                  <a:pt x="2659" y="7244"/>
                </a:lnTo>
                <a:lnTo>
                  <a:pt x="2683" y="7196"/>
                </a:lnTo>
                <a:lnTo>
                  <a:pt x="2707" y="7196"/>
                </a:lnTo>
                <a:cubicBezTo>
                  <a:pt x="2707" y="7244"/>
                  <a:pt x="2707" y="7269"/>
                  <a:pt x="2707" y="7293"/>
                </a:cubicBezTo>
                <a:cubicBezTo>
                  <a:pt x="2707" y="7281"/>
                  <a:pt x="2707" y="7275"/>
                  <a:pt x="2710" y="7275"/>
                </a:cubicBezTo>
                <a:cubicBezTo>
                  <a:pt x="2713" y="7275"/>
                  <a:pt x="2720" y="7281"/>
                  <a:pt x="2732" y="7293"/>
                </a:cubicBezTo>
                <a:cubicBezTo>
                  <a:pt x="2902" y="7513"/>
                  <a:pt x="3073" y="7757"/>
                  <a:pt x="3195" y="7927"/>
                </a:cubicBezTo>
                <a:lnTo>
                  <a:pt x="3293" y="8074"/>
                </a:lnTo>
                <a:lnTo>
                  <a:pt x="3341" y="8122"/>
                </a:lnTo>
                <a:lnTo>
                  <a:pt x="3366" y="8171"/>
                </a:lnTo>
                <a:lnTo>
                  <a:pt x="3537" y="8293"/>
                </a:lnTo>
                <a:lnTo>
                  <a:pt x="3634" y="8293"/>
                </a:lnTo>
                <a:cubicBezTo>
                  <a:pt x="4122" y="8952"/>
                  <a:pt x="3732" y="8561"/>
                  <a:pt x="4219" y="9171"/>
                </a:cubicBezTo>
                <a:cubicBezTo>
                  <a:pt x="4415" y="9317"/>
                  <a:pt x="4610" y="9513"/>
                  <a:pt x="4756" y="9708"/>
                </a:cubicBezTo>
                <a:lnTo>
                  <a:pt x="5049" y="9708"/>
                </a:lnTo>
                <a:cubicBezTo>
                  <a:pt x="5098" y="9708"/>
                  <a:pt x="5146" y="9708"/>
                  <a:pt x="5195" y="9683"/>
                </a:cubicBezTo>
                <a:cubicBezTo>
                  <a:pt x="5195" y="9683"/>
                  <a:pt x="5366" y="9683"/>
                  <a:pt x="5366" y="9708"/>
                </a:cubicBezTo>
                <a:cubicBezTo>
                  <a:pt x="5415" y="9659"/>
                  <a:pt x="5537" y="9683"/>
                  <a:pt x="5658" y="9659"/>
                </a:cubicBezTo>
                <a:lnTo>
                  <a:pt x="5878" y="9610"/>
                </a:lnTo>
                <a:cubicBezTo>
                  <a:pt x="5976" y="9610"/>
                  <a:pt x="6024" y="9610"/>
                  <a:pt x="5902" y="9635"/>
                </a:cubicBezTo>
                <a:lnTo>
                  <a:pt x="6561" y="9537"/>
                </a:lnTo>
                <a:cubicBezTo>
                  <a:pt x="6683" y="9269"/>
                  <a:pt x="6829" y="8976"/>
                  <a:pt x="6976" y="8635"/>
                </a:cubicBezTo>
                <a:cubicBezTo>
                  <a:pt x="7049" y="8488"/>
                  <a:pt x="7122" y="8317"/>
                  <a:pt x="7219" y="8147"/>
                </a:cubicBezTo>
                <a:cubicBezTo>
                  <a:pt x="7293" y="7952"/>
                  <a:pt x="7341" y="7757"/>
                  <a:pt x="7415" y="7561"/>
                </a:cubicBezTo>
                <a:lnTo>
                  <a:pt x="7536" y="7220"/>
                </a:lnTo>
                <a:cubicBezTo>
                  <a:pt x="7585" y="7098"/>
                  <a:pt x="7610" y="7000"/>
                  <a:pt x="7658" y="6878"/>
                </a:cubicBezTo>
                <a:cubicBezTo>
                  <a:pt x="7707" y="6659"/>
                  <a:pt x="7780" y="6439"/>
                  <a:pt x="7854" y="6220"/>
                </a:cubicBezTo>
                <a:cubicBezTo>
                  <a:pt x="7927" y="6000"/>
                  <a:pt x="7976" y="5805"/>
                  <a:pt x="8024" y="5610"/>
                </a:cubicBezTo>
                <a:lnTo>
                  <a:pt x="8118" y="5352"/>
                </a:lnTo>
                <a:lnTo>
                  <a:pt x="8114" y="5334"/>
                </a:lnTo>
                <a:lnTo>
                  <a:pt x="8114" y="5334"/>
                </a:lnTo>
                <a:cubicBezTo>
                  <a:pt x="8116" y="5336"/>
                  <a:pt x="8118" y="5338"/>
                  <a:pt x="8121" y="5341"/>
                </a:cubicBezTo>
                <a:lnTo>
                  <a:pt x="8121" y="5341"/>
                </a:lnTo>
                <a:cubicBezTo>
                  <a:pt x="8119" y="5328"/>
                  <a:pt x="8115" y="5316"/>
                  <a:pt x="8106" y="5303"/>
                </a:cubicBezTo>
                <a:lnTo>
                  <a:pt x="8106" y="5303"/>
                </a:lnTo>
                <a:lnTo>
                  <a:pt x="8114" y="5334"/>
                </a:lnTo>
                <a:lnTo>
                  <a:pt x="8114" y="5334"/>
                </a:lnTo>
                <a:cubicBezTo>
                  <a:pt x="8097" y="5318"/>
                  <a:pt x="8097" y="5318"/>
                  <a:pt x="8094" y="5318"/>
                </a:cubicBezTo>
                <a:cubicBezTo>
                  <a:pt x="8091" y="5318"/>
                  <a:pt x="8085" y="5318"/>
                  <a:pt x="8049" y="5293"/>
                </a:cubicBezTo>
                <a:cubicBezTo>
                  <a:pt x="8012" y="5257"/>
                  <a:pt x="8012" y="5257"/>
                  <a:pt x="8021" y="5257"/>
                </a:cubicBezTo>
                <a:cubicBezTo>
                  <a:pt x="8030" y="5257"/>
                  <a:pt x="8049" y="5257"/>
                  <a:pt x="8049" y="5220"/>
                </a:cubicBezTo>
                <a:cubicBezTo>
                  <a:pt x="8097" y="5293"/>
                  <a:pt x="8097" y="5269"/>
                  <a:pt x="8097" y="5293"/>
                </a:cubicBezTo>
                <a:cubicBezTo>
                  <a:pt x="8101" y="5296"/>
                  <a:pt x="8104" y="5300"/>
                  <a:pt x="8106" y="5303"/>
                </a:cubicBezTo>
                <a:lnTo>
                  <a:pt x="8106" y="5303"/>
                </a:lnTo>
                <a:lnTo>
                  <a:pt x="8097" y="5269"/>
                </a:lnTo>
                <a:lnTo>
                  <a:pt x="8122" y="5318"/>
                </a:lnTo>
                <a:lnTo>
                  <a:pt x="8122" y="5293"/>
                </a:lnTo>
                <a:cubicBezTo>
                  <a:pt x="8122" y="5296"/>
                  <a:pt x="8122" y="5297"/>
                  <a:pt x="8123" y="5297"/>
                </a:cubicBezTo>
                <a:cubicBezTo>
                  <a:pt x="8127" y="5297"/>
                  <a:pt x="8146" y="5217"/>
                  <a:pt x="8146" y="5196"/>
                </a:cubicBezTo>
                <a:cubicBezTo>
                  <a:pt x="8149" y="5196"/>
                  <a:pt x="8151" y="5196"/>
                  <a:pt x="8153" y="5196"/>
                </a:cubicBezTo>
                <a:lnTo>
                  <a:pt x="8153" y="5196"/>
                </a:lnTo>
                <a:cubicBezTo>
                  <a:pt x="8157" y="5186"/>
                  <a:pt x="8162" y="5177"/>
                  <a:pt x="8166" y="5168"/>
                </a:cubicBezTo>
                <a:lnTo>
                  <a:pt x="8166" y="5168"/>
                </a:lnTo>
                <a:cubicBezTo>
                  <a:pt x="8165" y="5179"/>
                  <a:pt x="8169" y="5182"/>
                  <a:pt x="8173" y="5182"/>
                </a:cubicBezTo>
                <a:cubicBezTo>
                  <a:pt x="8179" y="5182"/>
                  <a:pt x="8186" y="5177"/>
                  <a:pt x="8188" y="5177"/>
                </a:cubicBezTo>
                <a:cubicBezTo>
                  <a:pt x="8189" y="5177"/>
                  <a:pt x="8185" y="5181"/>
                  <a:pt x="8171" y="5196"/>
                </a:cubicBezTo>
                <a:cubicBezTo>
                  <a:pt x="8171" y="5196"/>
                  <a:pt x="8181" y="5228"/>
                  <a:pt x="8203" y="5228"/>
                </a:cubicBezTo>
                <a:cubicBezTo>
                  <a:pt x="8214" y="5228"/>
                  <a:pt x="8228" y="5220"/>
                  <a:pt x="8244" y="5196"/>
                </a:cubicBezTo>
                <a:lnTo>
                  <a:pt x="8244" y="5196"/>
                </a:lnTo>
                <a:cubicBezTo>
                  <a:pt x="8219" y="5244"/>
                  <a:pt x="8244" y="5293"/>
                  <a:pt x="8195" y="5293"/>
                </a:cubicBezTo>
                <a:cubicBezTo>
                  <a:pt x="8185" y="5288"/>
                  <a:pt x="8179" y="5286"/>
                  <a:pt x="8176" y="5286"/>
                </a:cubicBezTo>
                <a:cubicBezTo>
                  <a:pt x="8165" y="5286"/>
                  <a:pt x="8200" y="5318"/>
                  <a:pt x="8219" y="5318"/>
                </a:cubicBezTo>
                <a:cubicBezTo>
                  <a:pt x="8244" y="5366"/>
                  <a:pt x="8244" y="5391"/>
                  <a:pt x="8268" y="5440"/>
                </a:cubicBezTo>
                <a:lnTo>
                  <a:pt x="8293" y="5488"/>
                </a:lnTo>
                <a:lnTo>
                  <a:pt x="8293" y="5513"/>
                </a:lnTo>
                <a:lnTo>
                  <a:pt x="8317" y="5561"/>
                </a:lnTo>
                <a:cubicBezTo>
                  <a:pt x="8439" y="5757"/>
                  <a:pt x="8561" y="5952"/>
                  <a:pt x="8707" y="6122"/>
                </a:cubicBezTo>
                <a:lnTo>
                  <a:pt x="8610" y="5879"/>
                </a:lnTo>
                <a:lnTo>
                  <a:pt x="8756" y="6147"/>
                </a:lnTo>
                <a:cubicBezTo>
                  <a:pt x="8805" y="6244"/>
                  <a:pt x="8829" y="6318"/>
                  <a:pt x="8878" y="6391"/>
                </a:cubicBezTo>
                <a:cubicBezTo>
                  <a:pt x="8949" y="6486"/>
                  <a:pt x="8997" y="6604"/>
                  <a:pt x="9022" y="6746"/>
                </a:cubicBezTo>
                <a:lnTo>
                  <a:pt x="9022" y="6746"/>
                </a:lnTo>
                <a:lnTo>
                  <a:pt x="8805" y="6391"/>
                </a:lnTo>
                <a:lnTo>
                  <a:pt x="9024" y="6757"/>
                </a:lnTo>
                <a:cubicBezTo>
                  <a:pt x="9024" y="6753"/>
                  <a:pt x="9023" y="6749"/>
                  <a:pt x="9022" y="6746"/>
                </a:cubicBezTo>
                <a:lnTo>
                  <a:pt x="9022" y="6746"/>
                </a:lnTo>
                <a:lnTo>
                  <a:pt x="9268" y="7147"/>
                </a:lnTo>
                <a:cubicBezTo>
                  <a:pt x="9317" y="7269"/>
                  <a:pt x="9390" y="7366"/>
                  <a:pt x="9488" y="7464"/>
                </a:cubicBezTo>
                <a:lnTo>
                  <a:pt x="9707" y="7732"/>
                </a:lnTo>
                <a:lnTo>
                  <a:pt x="9634" y="7586"/>
                </a:lnTo>
                <a:lnTo>
                  <a:pt x="9634" y="7586"/>
                </a:lnTo>
                <a:cubicBezTo>
                  <a:pt x="9658" y="7610"/>
                  <a:pt x="9683" y="7659"/>
                  <a:pt x="9732" y="7708"/>
                </a:cubicBezTo>
                <a:lnTo>
                  <a:pt x="10146" y="7708"/>
                </a:lnTo>
                <a:cubicBezTo>
                  <a:pt x="10293" y="7708"/>
                  <a:pt x="10463" y="7708"/>
                  <a:pt x="10610" y="7732"/>
                </a:cubicBezTo>
                <a:cubicBezTo>
                  <a:pt x="10853" y="7659"/>
                  <a:pt x="11122" y="7537"/>
                  <a:pt x="11414" y="7439"/>
                </a:cubicBezTo>
                <a:cubicBezTo>
                  <a:pt x="11488" y="7269"/>
                  <a:pt x="11561" y="7122"/>
                  <a:pt x="11634" y="7000"/>
                </a:cubicBezTo>
                <a:cubicBezTo>
                  <a:pt x="11683" y="6854"/>
                  <a:pt x="11732" y="6683"/>
                  <a:pt x="11780" y="6561"/>
                </a:cubicBezTo>
                <a:cubicBezTo>
                  <a:pt x="11853" y="6391"/>
                  <a:pt x="11902" y="6196"/>
                  <a:pt x="11951" y="6000"/>
                </a:cubicBezTo>
                <a:lnTo>
                  <a:pt x="11951" y="6000"/>
                </a:lnTo>
                <a:lnTo>
                  <a:pt x="11829" y="6220"/>
                </a:lnTo>
                <a:lnTo>
                  <a:pt x="11829" y="6220"/>
                </a:lnTo>
                <a:lnTo>
                  <a:pt x="11947" y="5699"/>
                </a:lnTo>
                <a:lnTo>
                  <a:pt x="11947" y="5699"/>
                </a:lnTo>
                <a:cubicBezTo>
                  <a:pt x="11942" y="5768"/>
                  <a:pt x="12000" y="5981"/>
                  <a:pt x="11988" y="6067"/>
                </a:cubicBezTo>
                <a:lnTo>
                  <a:pt x="11988" y="6067"/>
                </a:lnTo>
                <a:cubicBezTo>
                  <a:pt x="12032" y="5952"/>
                  <a:pt x="12079" y="5814"/>
                  <a:pt x="12146" y="5635"/>
                </a:cubicBezTo>
                <a:lnTo>
                  <a:pt x="12317" y="5001"/>
                </a:lnTo>
                <a:cubicBezTo>
                  <a:pt x="12414" y="4683"/>
                  <a:pt x="12512" y="4293"/>
                  <a:pt x="12634" y="3903"/>
                </a:cubicBezTo>
                <a:cubicBezTo>
                  <a:pt x="12658" y="3781"/>
                  <a:pt x="12707" y="3659"/>
                  <a:pt x="12732" y="3513"/>
                </a:cubicBezTo>
                <a:cubicBezTo>
                  <a:pt x="12756" y="3464"/>
                  <a:pt x="12780" y="3391"/>
                  <a:pt x="12805" y="3342"/>
                </a:cubicBezTo>
                <a:cubicBezTo>
                  <a:pt x="12853" y="3244"/>
                  <a:pt x="12902" y="3123"/>
                  <a:pt x="12975" y="3049"/>
                </a:cubicBezTo>
                <a:cubicBezTo>
                  <a:pt x="13000" y="2976"/>
                  <a:pt x="13049" y="2927"/>
                  <a:pt x="13122" y="2879"/>
                </a:cubicBezTo>
                <a:lnTo>
                  <a:pt x="13122" y="2952"/>
                </a:lnTo>
                <a:lnTo>
                  <a:pt x="13122" y="3025"/>
                </a:lnTo>
                <a:cubicBezTo>
                  <a:pt x="13122" y="3049"/>
                  <a:pt x="13097" y="3123"/>
                  <a:pt x="13097" y="3123"/>
                </a:cubicBezTo>
                <a:cubicBezTo>
                  <a:pt x="13097" y="3123"/>
                  <a:pt x="13122" y="3074"/>
                  <a:pt x="13146" y="3049"/>
                </a:cubicBezTo>
                <a:cubicBezTo>
                  <a:pt x="13146" y="3049"/>
                  <a:pt x="13146" y="3049"/>
                  <a:pt x="13146" y="3074"/>
                </a:cubicBezTo>
                <a:cubicBezTo>
                  <a:pt x="13122" y="3123"/>
                  <a:pt x="13122" y="3147"/>
                  <a:pt x="13122" y="3196"/>
                </a:cubicBezTo>
                <a:cubicBezTo>
                  <a:pt x="13132" y="3176"/>
                  <a:pt x="13141" y="3141"/>
                  <a:pt x="13150" y="3099"/>
                </a:cubicBezTo>
                <a:lnTo>
                  <a:pt x="13150" y="3099"/>
                </a:lnTo>
                <a:cubicBezTo>
                  <a:pt x="13159" y="3090"/>
                  <a:pt x="13184" y="3046"/>
                  <a:pt x="13206" y="3046"/>
                </a:cubicBezTo>
                <a:cubicBezTo>
                  <a:pt x="13221" y="3046"/>
                  <a:pt x="13235" y="3064"/>
                  <a:pt x="13244" y="3123"/>
                </a:cubicBezTo>
                <a:lnTo>
                  <a:pt x="13244" y="3147"/>
                </a:lnTo>
                <a:cubicBezTo>
                  <a:pt x="13292" y="3269"/>
                  <a:pt x="13317" y="3366"/>
                  <a:pt x="13341" y="3464"/>
                </a:cubicBezTo>
                <a:lnTo>
                  <a:pt x="13390" y="3635"/>
                </a:lnTo>
                <a:cubicBezTo>
                  <a:pt x="13439" y="3757"/>
                  <a:pt x="13488" y="3903"/>
                  <a:pt x="13512" y="4025"/>
                </a:cubicBezTo>
                <a:cubicBezTo>
                  <a:pt x="13488" y="4025"/>
                  <a:pt x="13439" y="3903"/>
                  <a:pt x="13390" y="3805"/>
                </a:cubicBezTo>
                <a:lnTo>
                  <a:pt x="13390" y="3805"/>
                </a:lnTo>
                <a:cubicBezTo>
                  <a:pt x="13414" y="3879"/>
                  <a:pt x="13439" y="3976"/>
                  <a:pt x="13463" y="4074"/>
                </a:cubicBezTo>
                <a:cubicBezTo>
                  <a:pt x="13463" y="4049"/>
                  <a:pt x="13466" y="4039"/>
                  <a:pt x="13471" y="4039"/>
                </a:cubicBezTo>
                <a:cubicBezTo>
                  <a:pt x="13489" y="4039"/>
                  <a:pt x="13535" y="4197"/>
                  <a:pt x="13540" y="4197"/>
                </a:cubicBezTo>
                <a:cubicBezTo>
                  <a:pt x="13541" y="4197"/>
                  <a:pt x="13540" y="4189"/>
                  <a:pt x="13536" y="4171"/>
                </a:cubicBezTo>
                <a:lnTo>
                  <a:pt x="13536" y="4171"/>
                </a:lnTo>
                <a:cubicBezTo>
                  <a:pt x="13610" y="4269"/>
                  <a:pt x="13634" y="4366"/>
                  <a:pt x="13683" y="4488"/>
                </a:cubicBezTo>
                <a:cubicBezTo>
                  <a:pt x="13731" y="4586"/>
                  <a:pt x="13756" y="4708"/>
                  <a:pt x="13780" y="4805"/>
                </a:cubicBezTo>
                <a:cubicBezTo>
                  <a:pt x="13805" y="4927"/>
                  <a:pt x="13829" y="5025"/>
                  <a:pt x="13853" y="5147"/>
                </a:cubicBezTo>
                <a:cubicBezTo>
                  <a:pt x="13878" y="5244"/>
                  <a:pt x="13902" y="5342"/>
                  <a:pt x="13951" y="5415"/>
                </a:cubicBezTo>
                <a:cubicBezTo>
                  <a:pt x="14000" y="5415"/>
                  <a:pt x="14439" y="5537"/>
                  <a:pt x="14853" y="5683"/>
                </a:cubicBezTo>
                <a:cubicBezTo>
                  <a:pt x="15286" y="5827"/>
                  <a:pt x="15718" y="6019"/>
                  <a:pt x="15778" y="6025"/>
                </a:cubicBezTo>
                <a:lnTo>
                  <a:pt x="15778" y="6025"/>
                </a:lnTo>
                <a:cubicBezTo>
                  <a:pt x="15771" y="5975"/>
                  <a:pt x="15764" y="5925"/>
                  <a:pt x="15756" y="5879"/>
                </a:cubicBezTo>
                <a:lnTo>
                  <a:pt x="15683" y="5854"/>
                </a:lnTo>
                <a:cubicBezTo>
                  <a:pt x="15634" y="5537"/>
                  <a:pt x="15731" y="5781"/>
                  <a:pt x="15683" y="5464"/>
                </a:cubicBezTo>
                <a:cubicBezTo>
                  <a:pt x="15707" y="5464"/>
                  <a:pt x="15731" y="5513"/>
                  <a:pt x="15756" y="5610"/>
                </a:cubicBezTo>
                <a:cubicBezTo>
                  <a:pt x="15780" y="5732"/>
                  <a:pt x="15780" y="5854"/>
                  <a:pt x="15805" y="6000"/>
                </a:cubicBezTo>
                <a:cubicBezTo>
                  <a:pt x="15780" y="5757"/>
                  <a:pt x="15805" y="5513"/>
                  <a:pt x="15731" y="5415"/>
                </a:cubicBezTo>
                <a:cubicBezTo>
                  <a:pt x="15707" y="5220"/>
                  <a:pt x="15780" y="5415"/>
                  <a:pt x="15756" y="5171"/>
                </a:cubicBezTo>
                <a:cubicBezTo>
                  <a:pt x="15683" y="4976"/>
                  <a:pt x="15634" y="4781"/>
                  <a:pt x="15585" y="4561"/>
                </a:cubicBezTo>
                <a:cubicBezTo>
                  <a:pt x="15561" y="4366"/>
                  <a:pt x="15512" y="4147"/>
                  <a:pt x="15439" y="3952"/>
                </a:cubicBezTo>
                <a:cubicBezTo>
                  <a:pt x="15341" y="3781"/>
                  <a:pt x="15292" y="3610"/>
                  <a:pt x="15244" y="3415"/>
                </a:cubicBezTo>
                <a:lnTo>
                  <a:pt x="15244" y="3415"/>
                </a:lnTo>
                <a:lnTo>
                  <a:pt x="15292" y="3464"/>
                </a:lnTo>
                <a:cubicBezTo>
                  <a:pt x="15268" y="3366"/>
                  <a:pt x="15244" y="3244"/>
                  <a:pt x="15195" y="3147"/>
                </a:cubicBezTo>
                <a:cubicBezTo>
                  <a:pt x="15170" y="3074"/>
                  <a:pt x="15146" y="3001"/>
                  <a:pt x="15122" y="2927"/>
                </a:cubicBezTo>
                <a:cubicBezTo>
                  <a:pt x="15073" y="2805"/>
                  <a:pt x="15049" y="2659"/>
                  <a:pt x="15000" y="2537"/>
                </a:cubicBezTo>
                <a:lnTo>
                  <a:pt x="15000" y="2537"/>
                </a:lnTo>
                <a:cubicBezTo>
                  <a:pt x="15028" y="2622"/>
                  <a:pt x="15040" y="2706"/>
                  <a:pt x="15026" y="2706"/>
                </a:cubicBezTo>
                <a:cubicBezTo>
                  <a:pt x="15016" y="2706"/>
                  <a:pt x="14992" y="2661"/>
                  <a:pt x="14951" y="2537"/>
                </a:cubicBezTo>
                <a:cubicBezTo>
                  <a:pt x="14780" y="1952"/>
                  <a:pt x="14658" y="1562"/>
                  <a:pt x="14561" y="1074"/>
                </a:cubicBezTo>
                <a:lnTo>
                  <a:pt x="14390" y="708"/>
                </a:lnTo>
                <a:cubicBezTo>
                  <a:pt x="14390" y="684"/>
                  <a:pt x="14390" y="659"/>
                  <a:pt x="14366" y="635"/>
                </a:cubicBezTo>
                <a:lnTo>
                  <a:pt x="13951" y="464"/>
                </a:lnTo>
                <a:lnTo>
                  <a:pt x="13658" y="342"/>
                </a:lnTo>
                <a:lnTo>
                  <a:pt x="13463" y="269"/>
                </a:lnTo>
                <a:lnTo>
                  <a:pt x="13366" y="220"/>
                </a:lnTo>
                <a:cubicBezTo>
                  <a:pt x="13292" y="196"/>
                  <a:pt x="13219" y="171"/>
                  <a:pt x="13122" y="147"/>
                </a:cubicBezTo>
                <a:lnTo>
                  <a:pt x="126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62"/>
          <p:cNvSpPr/>
          <p:nvPr/>
        </p:nvSpPr>
        <p:spPr>
          <a:xfrm rot="7659018">
            <a:off x="1638692" y="84789"/>
            <a:ext cx="536919" cy="363005"/>
          </a:xfrm>
          <a:custGeom>
            <a:avLst/>
            <a:gdLst/>
            <a:ahLst/>
            <a:cxnLst/>
            <a:rect l="l" t="t" r="r" b="b"/>
            <a:pathLst>
              <a:path w="16415" h="11098" extrusionOk="0">
                <a:moveTo>
                  <a:pt x="14537" y="2268"/>
                </a:moveTo>
                <a:cubicBezTo>
                  <a:pt x="14546" y="2287"/>
                  <a:pt x="14555" y="2306"/>
                  <a:pt x="14564" y="2325"/>
                </a:cubicBezTo>
                <a:lnTo>
                  <a:pt x="14564" y="2325"/>
                </a:lnTo>
                <a:cubicBezTo>
                  <a:pt x="14559" y="2307"/>
                  <a:pt x="14549" y="2287"/>
                  <a:pt x="14537" y="2268"/>
                </a:cubicBezTo>
                <a:close/>
                <a:moveTo>
                  <a:pt x="11890" y="6000"/>
                </a:moveTo>
                <a:lnTo>
                  <a:pt x="11890" y="6000"/>
                </a:lnTo>
                <a:cubicBezTo>
                  <a:pt x="11886" y="6017"/>
                  <a:pt x="11882" y="6034"/>
                  <a:pt x="11878" y="6049"/>
                </a:cubicBezTo>
                <a:cubicBezTo>
                  <a:pt x="11887" y="6040"/>
                  <a:pt x="11891" y="6022"/>
                  <a:pt x="11890" y="6000"/>
                </a:cubicBezTo>
                <a:close/>
                <a:moveTo>
                  <a:pt x="6388" y="9388"/>
                </a:moveTo>
                <a:lnTo>
                  <a:pt x="6388" y="9388"/>
                </a:lnTo>
                <a:cubicBezTo>
                  <a:pt x="6383" y="9395"/>
                  <a:pt x="6380" y="9400"/>
                  <a:pt x="6381" y="9400"/>
                </a:cubicBezTo>
                <a:cubicBezTo>
                  <a:pt x="6381" y="9400"/>
                  <a:pt x="6384" y="9397"/>
                  <a:pt x="6391" y="9390"/>
                </a:cubicBezTo>
                <a:cubicBezTo>
                  <a:pt x="6391" y="9390"/>
                  <a:pt x="6390" y="9389"/>
                  <a:pt x="6388" y="9388"/>
                </a:cubicBezTo>
                <a:close/>
                <a:moveTo>
                  <a:pt x="13000" y="0"/>
                </a:moveTo>
                <a:lnTo>
                  <a:pt x="12171" y="49"/>
                </a:lnTo>
                <a:cubicBezTo>
                  <a:pt x="12074" y="49"/>
                  <a:pt x="12000" y="73"/>
                  <a:pt x="11903" y="73"/>
                </a:cubicBezTo>
                <a:lnTo>
                  <a:pt x="11659" y="146"/>
                </a:lnTo>
                <a:lnTo>
                  <a:pt x="11391" y="220"/>
                </a:lnTo>
                <a:lnTo>
                  <a:pt x="11000" y="293"/>
                </a:lnTo>
                <a:cubicBezTo>
                  <a:pt x="10952" y="439"/>
                  <a:pt x="10903" y="610"/>
                  <a:pt x="10878" y="756"/>
                </a:cubicBezTo>
                <a:cubicBezTo>
                  <a:pt x="10830" y="902"/>
                  <a:pt x="10781" y="1073"/>
                  <a:pt x="10757" y="1219"/>
                </a:cubicBezTo>
                <a:cubicBezTo>
                  <a:pt x="10708" y="1561"/>
                  <a:pt x="10635" y="1878"/>
                  <a:pt x="10586" y="2219"/>
                </a:cubicBezTo>
                <a:cubicBezTo>
                  <a:pt x="10561" y="2366"/>
                  <a:pt x="10513" y="2537"/>
                  <a:pt x="10488" y="2707"/>
                </a:cubicBezTo>
                <a:cubicBezTo>
                  <a:pt x="10464" y="2854"/>
                  <a:pt x="10439" y="3024"/>
                  <a:pt x="10439" y="3195"/>
                </a:cubicBezTo>
                <a:cubicBezTo>
                  <a:pt x="10415" y="3341"/>
                  <a:pt x="10391" y="3561"/>
                  <a:pt x="10366" y="3732"/>
                </a:cubicBezTo>
                <a:cubicBezTo>
                  <a:pt x="10318" y="4024"/>
                  <a:pt x="10293" y="4341"/>
                  <a:pt x="10269" y="4585"/>
                </a:cubicBezTo>
                <a:cubicBezTo>
                  <a:pt x="10269" y="4707"/>
                  <a:pt x="10220" y="4829"/>
                  <a:pt x="10220" y="4927"/>
                </a:cubicBezTo>
                <a:cubicBezTo>
                  <a:pt x="10220" y="4975"/>
                  <a:pt x="10220" y="5000"/>
                  <a:pt x="10196" y="5049"/>
                </a:cubicBezTo>
                <a:cubicBezTo>
                  <a:pt x="10196" y="5097"/>
                  <a:pt x="10171" y="5146"/>
                  <a:pt x="10171" y="5195"/>
                </a:cubicBezTo>
                <a:cubicBezTo>
                  <a:pt x="10171" y="5244"/>
                  <a:pt x="10147" y="5293"/>
                  <a:pt x="10147" y="5317"/>
                </a:cubicBezTo>
                <a:cubicBezTo>
                  <a:pt x="10122" y="5293"/>
                  <a:pt x="10074" y="5268"/>
                  <a:pt x="10049" y="5244"/>
                </a:cubicBezTo>
                <a:lnTo>
                  <a:pt x="9927" y="5146"/>
                </a:lnTo>
                <a:lnTo>
                  <a:pt x="9171" y="4366"/>
                </a:lnTo>
                <a:cubicBezTo>
                  <a:pt x="8927" y="4097"/>
                  <a:pt x="8683" y="3854"/>
                  <a:pt x="8440" y="3634"/>
                </a:cubicBezTo>
                <a:lnTo>
                  <a:pt x="8074" y="3268"/>
                </a:lnTo>
                <a:cubicBezTo>
                  <a:pt x="7879" y="3097"/>
                  <a:pt x="7683" y="2902"/>
                  <a:pt x="7513" y="2780"/>
                </a:cubicBezTo>
                <a:cubicBezTo>
                  <a:pt x="7269" y="2537"/>
                  <a:pt x="6952" y="2268"/>
                  <a:pt x="6635" y="2024"/>
                </a:cubicBezTo>
                <a:cubicBezTo>
                  <a:pt x="6562" y="2024"/>
                  <a:pt x="6513" y="2024"/>
                  <a:pt x="6464" y="2049"/>
                </a:cubicBezTo>
                <a:lnTo>
                  <a:pt x="6318" y="2049"/>
                </a:lnTo>
                <a:cubicBezTo>
                  <a:pt x="6488" y="2049"/>
                  <a:pt x="6440" y="2098"/>
                  <a:pt x="6318" y="2122"/>
                </a:cubicBezTo>
                <a:cubicBezTo>
                  <a:pt x="5708" y="2195"/>
                  <a:pt x="5927" y="2171"/>
                  <a:pt x="5805" y="2195"/>
                </a:cubicBezTo>
                <a:cubicBezTo>
                  <a:pt x="5805" y="2195"/>
                  <a:pt x="5757" y="2219"/>
                  <a:pt x="5708" y="2268"/>
                </a:cubicBezTo>
                <a:lnTo>
                  <a:pt x="5488" y="2390"/>
                </a:lnTo>
                <a:cubicBezTo>
                  <a:pt x="5366" y="2439"/>
                  <a:pt x="5269" y="2512"/>
                  <a:pt x="5074" y="2610"/>
                </a:cubicBezTo>
                <a:cubicBezTo>
                  <a:pt x="5025" y="2805"/>
                  <a:pt x="4952" y="2976"/>
                  <a:pt x="4903" y="3219"/>
                </a:cubicBezTo>
                <a:cubicBezTo>
                  <a:pt x="4879" y="3341"/>
                  <a:pt x="4830" y="3463"/>
                  <a:pt x="4805" y="3585"/>
                </a:cubicBezTo>
                <a:cubicBezTo>
                  <a:pt x="4757" y="3707"/>
                  <a:pt x="4732" y="3829"/>
                  <a:pt x="4708" y="3976"/>
                </a:cubicBezTo>
                <a:cubicBezTo>
                  <a:pt x="4683" y="4097"/>
                  <a:pt x="4659" y="4244"/>
                  <a:pt x="4635" y="4390"/>
                </a:cubicBezTo>
                <a:cubicBezTo>
                  <a:pt x="4635" y="4463"/>
                  <a:pt x="4610" y="4536"/>
                  <a:pt x="4610" y="4610"/>
                </a:cubicBezTo>
                <a:cubicBezTo>
                  <a:pt x="4610" y="4658"/>
                  <a:pt x="4610" y="4707"/>
                  <a:pt x="4586" y="4756"/>
                </a:cubicBezTo>
                <a:cubicBezTo>
                  <a:pt x="4562" y="4951"/>
                  <a:pt x="4562" y="5146"/>
                  <a:pt x="4537" y="5341"/>
                </a:cubicBezTo>
                <a:cubicBezTo>
                  <a:pt x="4513" y="5732"/>
                  <a:pt x="4513" y="6146"/>
                  <a:pt x="4537" y="6536"/>
                </a:cubicBezTo>
                <a:lnTo>
                  <a:pt x="4537" y="6683"/>
                </a:lnTo>
                <a:lnTo>
                  <a:pt x="4537" y="6805"/>
                </a:lnTo>
                <a:cubicBezTo>
                  <a:pt x="4537" y="6829"/>
                  <a:pt x="4537" y="6878"/>
                  <a:pt x="4537" y="6902"/>
                </a:cubicBezTo>
                <a:cubicBezTo>
                  <a:pt x="4562" y="6975"/>
                  <a:pt x="4562" y="7049"/>
                  <a:pt x="4586" y="7122"/>
                </a:cubicBezTo>
                <a:lnTo>
                  <a:pt x="4635" y="7195"/>
                </a:lnTo>
                <a:lnTo>
                  <a:pt x="4659" y="7219"/>
                </a:lnTo>
                <a:cubicBezTo>
                  <a:pt x="4647" y="7232"/>
                  <a:pt x="4635" y="7238"/>
                  <a:pt x="4623" y="7238"/>
                </a:cubicBezTo>
                <a:cubicBezTo>
                  <a:pt x="4610" y="7238"/>
                  <a:pt x="4598" y="7232"/>
                  <a:pt x="4586" y="7219"/>
                </a:cubicBezTo>
                <a:cubicBezTo>
                  <a:pt x="4537" y="7219"/>
                  <a:pt x="4488" y="7195"/>
                  <a:pt x="4440" y="7171"/>
                </a:cubicBezTo>
                <a:lnTo>
                  <a:pt x="4415" y="7171"/>
                </a:lnTo>
                <a:lnTo>
                  <a:pt x="4415" y="7146"/>
                </a:lnTo>
                <a:cubicBezTo>
                  <a:pt x="4366" y="7146"/>
                  <a:pt x="4318" y="7097"/>
                  <a:pt x="4269" y="7073"/>
                </a:cubicBezTo>
                <a:cubicBezTo>
                  <a:pt x="4244" y="7049"/>
                  <a:pt x="4196" y="7024"/>
                  <a:pt x="4171" y="7000"/>
                </a:cubicBezTo>
                <a:lnTo>
                  <a:pt x="4098" y="6951"/>
                </a:lnTo>
                <a:lnTo>
                  <a:pt x="4049" y="6902"/>
                </a:lnTo>
                <a:lnTo>
                  <a:pt x="3927" y="6805"/>
                </a:lnTo>
                <a:cubicBezTo>
                  <a:pt x="3757" y="6683"/>
                  <a:pt x="3610" y="6536"/>
                  <a:pt x="3440" y="6414"/>
                </a:cubicBezTo>
                <a:lnTo>
                  <a:pt x="2684" y="5805"/>
                </a:lnTo>
                <a:lnTo>
                  <a:pt x="2025" y="5244"/>
                </a:lnTo>
                <a:cubicBezTo>
                  <a:pt x="1830" y="5097"/>
                  <a:pt x="1684" y="5000"/>
                  <a:pt x="1586" y="4902"/>
                </a:cubicBezTo>
                <a:lnTo>
                  <a:pt x="1586" y="4902"/>
                </a:lnTo>
                <a:lnTo>
                  <a:pt x="1684" y="5000"/>
                </a:lnTo>
                <a:lnTo>
                  <a:pt x="1684" y="5000"/>
                </a:lnTo>
                <a:lnTo>
                  <a:pt x="1586" y="4927"/>
                </a:lnTo>
                <a:cubicBezTo>
                  <a:pt x="1366" y="5000"/>
                  <a:pt x="1147" y="5000"/>
                  <a:pt x="927" y="5000"/>
                </a:cubicBezTo>
                <a:cubicBezTo>
                  <a:pt x="976" y="5049"/>
                  <a:pt x="806" y="5097"/>
                  <a:pt x="659" y="5097"/>
                </a:cubicBezTo>
                <a:lnTo>
                  <a:pt x="635" y="5097"/>
                </a:lnTo>
                <a:lnTo>
                  <a:pt x="586" y="5122"/>
                </a:lnTo>
                <a:cubicBezTo>
                  <a:pt x="537" y="5195"/>
                  <a:pt x="464" y="5268"/>
                  <a:pt x="367" y="5390"/>
                </a:cubicBezTo>
                <a:lnTo>
                  <a:pt x="318" y="5463"/>
                </a:lnTo>
                <a:cubicBezTo>
                  <a:pt x="269" y="5512"/>
                  <a:pt x="245" y="5536"/>
                  <a:pt x="220" y="5585"/>
                </a:cubicBezTo>
                <a:lnTo>
                  <a:pt x="49" y="5780"/>
                </a:lnTo>
                <a:lnTo>
                  <a:pt x="49" y="6073"/>
                </a:lnTo>
                <a:lnTo>
                  <a:pt x="1" y="6024"/>
                </a:lnTo>
                <a:lnTo>
                  <a:pt x="1" y="6024"/>
                </a:lnTo>
                <a:cubicBezTo>
                  <a:pt x="25" y="6317"/>
                  <a:pt x="74" y="6707"/>
                  <a:pt x="74" y="7073"/>
                </a:cubicBezTo>
                <a:cubicBezTo>
                  <a:pt x="74" y="7244"/>
                  <a:pt x="98" y="7414"/>
                  <a:pt x="123" y="7610"/>
                </a:cubicBezTo>
                <a:cubicBezTo>
                  <a:pt x="147" y="7756"/>
                  <a:pt x="171" y="7902"/>
                  <a:pt x="196" y="8000"/>
                </a:cubicBezTo>
                <a:cubicBezTo>
                  <a:pt x="196" y="8122"/>
                  <a:pt x="220" y="8244"/>
                  <a:pt x="245" y="8390"/>
                </a:cubicBezTo>
                <a:cubicBezTo>
                  <a:pt x="245" y="8439"/>
                  <a:pt x="245" y="8488"/>
                  <a:pt x="269" y="8536"/>
                </a:cubicBezTo>
                <a:cubicBezTo>
                  <a:pt x="269" y="8585"/>
                  <a:pt x="269" y="8610"/>
                  <a:pt x="293" y="8658"/>
                </a:cubicBezTo>
                <a:cubicBezTo>
                  <a:pt x="318" y="8853"/>
                  <a:pt x="367" y="9049"/>
                  <a:pt x="391" y="9268"/>
                </a:cubicBezTo>
                <a:cubicBezTo>
                  <a:pt x="440" y="9463"/>
                  <a:pt x="513" y="9683"/>
                  <a:pt x="562" y="9878"/>
                </a:cubicBezTo>
                <a:cubicBezTo>
                  <a:pt x="635" y="10073"/>
                  <a:pt x="708" y="10268"/>
                  <a:pt x="806" y="10488"/>
                </a:cubicBezTo>
                <a:lnTo>
                  <a:pt x="806" y="10561"/>
                </a:lnTo>
                <a:cubicBezTo>
                  <a:pt x="806" y="10609"/>
                  <a:pt x="806" y="10683"/>
                  <a:pt x="830" y="10756"/>
                </a:cubicBezTo>
                <a:lnTo>
                  <a:pt x="903" y="11024"/>
                </a:lnTo>
                <a:lnTo>
                  <a:pt x="952" y="11097"/>
                </a:lnTo>
                <a:lnTo>
                  <a:pt x="1220" y="11097"/>
                </a:lnTo>
                <a:cubicBezTo>
                  <a:pt x="1391" y="11097"/>
                  <a:pt x="1586" y="11073"/>
                  <a:pt x="1781" y="11024"/>
                </a:cubicBezTo>
                <a:cubicBezTo>
                  <a:pt x="2171" y="10902"/>
                  <a:pt x="2537" y="10609"/>
                  <a:pt x="2488" y="10146"/>
                </a:cubicBezTo>
                <a:lnTo>
                  <a:pt x="2537" y="10146"/>
                </a:lnTo>
                <a:cubicBezTo>
                  <a:pt x="2537" y="10146"/>
                  <a:pt x="2464" y="10000"/>
                  <a:pt x="2464" y="10000"/>
                </a:cubicBezTo>
                <a:cubicBezTo>
                  <a:pt x="2415" y="9780"/>
                  <a:pt x="2318" y="9683"/>
                  <a:pt x="2366" y="9683"/>
                </a:cubicBezTo>
                <a:lnTo>
                  <a:pt x="2464" y="9975"/>
                </a:lnTo>
                <a:cubicBezTo>
                  <a:pt x="2445" y="9889"/>
                  <a:pt x="2441" y="9859"/>
                  <a:pt x="2447" y="9859"/>
                </a:cubicBezTo>
                <a:cubicBezTo>
                  <a:pt x="2457" y="9859"/>
                  <a:pt x="2493" y="9931"/>
                  <a:pt x="2537" y="9975"/>
                </a:cubicBezTo>
                <a:cubicBezTo>
                  <a:pt x="2488" y="9878"/>
                  <a:pt x="2488" y="9805"/>
                  <a:pt x="2464" y="9731"/>
                </a:cubicBezTo>
                <a:cubicBezTo>
                  <a:pt x="2458" y="9720"/>
                  <a:pt x="2455" y="9715"/>
                  <a:pt x="2454" y="9715"/>
                </a:cubicBezTo>
                <a:cubicBezTo>
                  <a:pt x="2450" y="9715"/>
                  <a:pt x="2464" y="9767"/>
                  <a:pt x="2464" y="9805"/>
                </a:cubicBezTo>
                <a:cubicBezTo>
                  <a:pt x="2391" y="9683"/>
                  <a:pt x="2318" y="9536"/>
                  <a:pt x="2269" y="9414"/>
                </a:cubicBezTo>
                <a:cubicBezTo>
                  <a:pt x="2220" y="9195"/>
                  <a:pt x="2342" y="9366"/>
                  <a:pt x="2269" y="9097"/>
                </a:cubicBezTo>
                <a:cubicBezTo>
                  <a:pt x="2220" y="8878"/>
                  <a:pt x="2171" y="8683"/>
                  <a:pt x="2123" y="8463"/>
                </a:cubicBezTo>
                <a:lnTo>
                  <a:pt x="2049" y="8122"/>
                </a:lnTo>
                <a:lnTo>
                  <a:pt x="2049" y="8049"/>
                </a:lnTo>
                <a:lnTo>
                  <a:pt x="2049" y="8024"/>
                </a:lnTo>
                <a:cubicBezTo>
                  <a:pt x="2049" y="7975"/>
                  <a:pt x="2049" y="7951"/>
                  <a:pt x="2074" y="7927"/>
                </a:cubicBezTo>
                <a:lnTo>
                  <a:pt x="2074" y="7878"/>
                </a:lnTo>
                <a:lnTo>
                  <a:pt x="2098" y="7878"/>
                </a:lnTo>
                <a:cubicBezTo>
                  <a:pt x="2123" y="7902"/>
                  <a:pt x="2098" y="7902"/>
                  <a:pt x="2123" y="7927"/>
                </a:cubicBezTo>
                <a:lnTo>
                  <a:pt x="2147" y="7927"/>
                </a:lnTo>
                <a:cubicBezTo>
                  <a:pt x="2147" y="7943"/>
                  <a:pt x="2147" y="7959"/>
                  <a:pt x="2147" y="7975"/>
                </a:cubicBezTo>
                <a:lnTo>
                  <a:pt x="2220" y="8049"/>
                </a:lnTo>
                <a:lnTo>
                  <a:pt x="2586" y="8317"/>
                </a:lnTo>
                <a:cubicBezTo>
                  <a:pt x="2635" y="8366"/>
                  <a:pt x="2708" y="8414"/>
                  <a:pt x="2781" y="8463"/>
                </a:cubicBezTo>
                <a:cubicBezTo>
                  <a:pt x="2830" y="8512"/>
                  <a:pt x="2879" y="8536"/>
                  <a:pt x="3001" y="8634"/>
                </a:cubicBezTo>
                <a:lnTo>
                  <a:pt x="3635" y="9073"/>
                </a:lnTo>
                <a:cubicBezTo>
                  <a:pt x="4025" y="9317"/>
                  <a:pt x="4293" y="9463"/>
                  <a:pt x="4293" y="9463"/>
                </a:cubicBezTo>
                <a:lnTo>
                  <a:pt x="4342" y="9390"/>
                </a:lnTo>
                <a:cubicBezTo>
                  <a:pt x="4513" y="9463"/>
                  <a:pt x="4659" y="9561"/>
                  <a:pt x="4805" y="9683"/>
                </a:cubicBezTo>
                <a:cubicBezTo>
                  <a:pt x="4830" y="9731"/>
                  <a:pt x="4879" y="9756"/>
                  <a:pt x="4903" y="9780"/>
                </a:cubicBezTo>
                <a:lnTo>
                  <a:pt x="5025" y="9853"/>
                </a:lnTo>
                <a:lnTo>
                  <a:pt x="5220" y="9927"/>
                </a:lnTo>
                <a:cubicBezTo>
                  <a:pt x="5391" y="9951"/>
                  <a:pt x="5562" y="10000"/>
                  <a:pt x="5732" y="10097"/>
                </a:cubicBezTo>
                <a:cubicBezTo>
                  <a:pt x="5805" y="10024"/>
                  <a:pt x="5879" y="9951"/>
                  <a:pt x="5952" y="9878"/>
                </a:cubicBezTo>
                <a:lnTo>
                  <a:pt x="6025" y="9805"/>
                </a:lnTo>
                <a:cubicBezTo>
                  <a:pt x="6025" y="9780"/>
                  <a:pt x="6049" y="9756"/>
                  <a:pt x="6049" y="9731"/>
                </a:cubicBezTo>
                <a:cubicBezTo>
                  <a:pt x="6049" y="9731"/>
                  <a:pt x="6146" y="9654"/>
                  <a:pt x="6167" y="9654"/>
                </a:cubicBezTo>
                <a:cubicBezTo>
                  <a:pt x="6170" y="9654"/>
                  <a:pt x="6171" y="9656"/>
                  <a:pt x="6171" y="9658"/>
                </a:cubicBezTo>
                <a:cubicBezTo>
                  <a:pt x="6171" y="9585"/>
                  <a:pt x="6269" y="9536"/>
                  <a:pt x="6342" y="9463"/>
                </a:cubicBezTo>
                <a:cubicBezTo>
                  <a:pt x="6357" y="9440"/>
                  <a:pt x="6361" y="9431"/>
                  <a:pt x="6357" y="9431"/>
                </a:cubicBezTo>
                <a:cubicBezTo>
                  <a:pt x="6349" y="9431"/>
                  <a:pt x="6310" y="9471"/>
                  <a:pt x="6293" y="9488"/>
                </a:cubicBezTo>
                <a:lnTo>
                  <a:pt x="6366" y="9390"/>
                </a:lnTo>
                <a:cubicBezTo>
                  <a:pt x="6366" y="9382"/>
                  <a:pt x="6369" y="9379"/>
                  <a:pt x="6373" y="9379"/>
                </a:cubicBezTo>
                <a:cubicBezTo>
                  <a:pt x="6378" y="9379"/>
                  <a:pt x="6385" y="9384"/>
                  <a:pt x="6388" y="9388"/>
                </a:cubicBezTo>
                <a:lnTo>
                  <a:pt x="6388" y="9388"/>
                </a:lnTo>
                <a:cubicBezTo>
                  <a:pt x="6395" y="9378"/>
                  <a:pt x="6405" y="9361"/>
                  <a:pt x="6415" y="9341"/>
                </a:cubicBezTo>
                <a:cubicBezTo>
                  <a:pt x="6464" y="9244"/>
                  <a:pt x="6586" y="9097"/>
                  <a:pt x="7074" y="8488"/>
                </a:cubicBezTo>
                <a:cubicBezTo>
                  <a:pt x="7025" y="8366"/>
                  <a:pt x="6976" y="8268"/>
                  <a:pt x="6927" y="8146"/>
                </a:cubicBezTo>
                <a:lnTo>
                  <a:pt x="6854" y="8000"/>
                </a:lnTo>
                <a:cubicBezTo>
                  <a:pt x="6830" y="7951"/>
                  <a:pt x="6805" y="7878"/>
                  <a:pt x="6805" y="7829"/>
                </a:cubicBezTo>
                <a:cubicBezTo>
                  <a:pt x="6757" y="7658"/>
                  <a:pt x="6708" y="7463"/>
                  <a:pt x="6683" y="7268"/>
                </a:cubicBezTo>
                <a:cubicBezTo>
                  <a:pt x="6659" y="7171"/>
                  <a:pt x="6635" y="7073"/>
                  <a:pt x="6610" y="6975"/>
                </a:cubicBezTo>
                <a:lnTo>
                  <a:pt x="6586" y="6683"/>
                </a:lnTo>
                <a:lnTo>
                  <a:pt x="6562" y="6561"/>
                </a:lnTo>
                <a:lnTo>
                  <a:pt x="6562" y="6488"/>
                </a:lnTo>
                <a:lnTo>
                  <a:pt x="6562" y="6366"/>
                </a:lnTo>
                <a:cubicBezTo>
                  <a:pt x="6562" y="6024"/>
                  <a:pt x="6562" y="5707"/>
                  <a:pt x="6586" y="5366"/>
                </a:cubicBezTo>
                <a:cubicBezTo>
                  <a:pt x="6586" y="5219"/>
                  <a:pt x="6610" y="5073"/>
                  <a:pt x="6610" y="4927"/>
                </a:cubicBezTo>
                <a:lnTo>
                  <a:pt x="6610" y="4878"/>
                </a:lnTo>
                <a:cubicBezTo>
                  <a:pt x="6598" y="4854"/>
                  <a:pt x="6598" y="4854"/>
                  <a:pt x="6592" y="4854"/>
                </a:cubicBezTo>
                <a:cubicBezTo>
                  <a:pt x="6586" y="4854"/>
                  <a:pt x="6574" y="4854"/>
                  <a:pt x="6537" y="4829"/>
                </a:cubicBezTo>
                <a:cubicBezTo>
                  <a:pt x="6464" y="4780"/>
                  <a:pt x="6561" y="4805"/>
                  <a:pt x="6537" y="4756"/>
                </a:cubicBezTo>
                <a:lnTo>
                  <a:pt x="6537" y="4756"/>
                </a:lnTo>
                <a:cubicBezTo>
                  <a:pt x="6562" y="4805"/>
                  <a:pt x="6586" y="4805"/>
                  <a:pt x="6586" y="4805"/>
                </a:cubicBezTo>
                <a:cubicBezTo>
                  <a:pt x="6586" y="4805"/>
                  <a:pt x="6586" y="4805"/>
                  <a:pt x="6635" y="4902"/>
                </a:cubicBezTo>
                <a:lnTo>
                  <a:pt x="6610" y="4805"/>
                </a:lnTo>
                <a:lnTo>
                  <a:pt x="6635" y="4854"/>
                </a:lnTo>
                <a:cubicBezTo>
                  <a:pt x="6635" y="4854"/>
                  <a:pt x="6635" y="4829"/>
                  <a:pt x="6635" y="4829"/>
                </a:cubicBezTo>
                <a:cubicBezTo>
                  <a:pt x="6635" y="4800"/>
                  <a:pt x="6635" y="4790"/>
                  <a:pt x="6636" y="4790"/>
                </a:cubicBezTo>
                <a:cubicBezTo>
                  <a:pt x="6638" y="4790"/>
                  <a:pt x="6644" y="4814"/>
                  <a:pt x="6659" y="4829"/>
                </a:cubicBezTo>
                <a:cubicBezTo>
                  <a:pt x="6659" y="4829"/>
                  <a:pt x="6659" y="4805"/>
                  <a:pt x="6683" y="4780"/>
                </a:cubicBezTo>
                <a:lnTo>
                  <a:pt x="6708" y="4780"/>
                </a:lnTo>
                <a:cubicBezTo>
                  <a:pt x="6708" y="4780"/>
                  <a:pt x="6708" y="4756"/>
                  <a:pt x="6757" y="4756"/>
                </a:cubicBezTo>
                <a:cubicBezTo>
                  <a:pt x="6781" y="4756"/>
                  <a:pt x="6757" y="4756"/>
                  <a:pt x="6757" y="4780"/>
                </a:cubicBezTo>
                <a:lnTo>
                  <a:pt x="6830" y="4854"/>
                </a:lnTo>
                <a:cubicBezTo>
                  <a:pt x="6903" y="4902"/>
                  <a:pt x="6976" y="4951"/>
                  <a:pt x="6976" y="5000"/>
                </a:cubicBezTo>
                <a:cubicBezTo>
                  <a:pt x="7053" y="5058"/>
                  <a:pt x="7238" y="5269"/>
                  <a:pt x="7299" y="5269"/>
                </a:cubicBezTo>
                <a:cubicBezTo>
                  <a:pt x="7315" y="5269"/>
                  <a:pt x="7323" y="5255"/>
                  <a:pt x="7318" y="5219"/>
                </a:cubicBezTo>
                <a:lnTo>
                  <a:pt x="7318" y="5219"/>
                </a:lnTo>
                <a:cubicBezTo>
                  <a:pt x="7337" y="5278"/>
                  <a:pt x="7483" y="5479"/>
                  <a:pt x="7450" y="5479"/>
                </a:cubicBezTo>
                <a:cubicBezTo>
                  <a:pt x="7443" y="5479"/>
                  <a:pt x="7424" y="5467"/>
                  <a:pt x="7391" y="5439"/>
                </a:cubicBezTo>
                <a:lnTo>
                  <a:pt x="7391" y="5439"/>
                </a:lnTo>
                <a:cubicBezTo>
                  <a:pt x="7464" y="5512"/>
                  <a:pt x="7537" y="5610"/>
                  <a:pt x="7635" y="5683"/>
                </a:cubicBezTo>
                <a:lnTo>
                  <a:pt x="7537" y="5536"/>
                </a:lnTo>
                <a:lnTo>
                  <a:pt x="7537" y="5536"/>
                </a:lnTo>
                <a:cubicBezTo>
                  <a:pt x="7732" y="5780"/>
                  <a:pt x="7952" y="6000"/>
                  <a:pt x="8196" y="6195"/>
                </a:cubicBezTo>
                <a:lnTo>
                  <a:pt x="8098" y="6073"/>
                </a:lnTo>
                <a:lnTo>
                  <a:pt x="8098" y="6073"/>
                </a:lnTo>
                <a:cubicBezTo>
                  <a:pt x="8269" y="6244"/>
                  <a:pt x="8440" y="6414"/>
                  <a:pt x="8440" y="6536"/>
                </a:cubicBezTo>
                <a:lnTo>
                  <a:pt x="8464" y="6561"/>
                </a:lnTo>
                <a:lnTo>
                  <a:pt x="8805" y="6902"/>
                </a:lnTo>
                <a:cubicBezTo>
                  <a:pt x="9000" y="7097"/>
                  <a:pt x="9220" y="7292"/>
                  <a:pt x="9439" y="7488"/>
                </a:cubicBezTo>
                <a:lnTo>
                  <a:pt x="9293" y="7317"/>
                </a:lnTo>
                <a:lnTo>
                  <a:pt x="9293" y="7317"/>
                </a:lnTo>
                <a:cubicBezTo>
                  <a:pt x="9415" y="7414"/>
                  <a:pt x="9659" y="7634"/>
                  <a:pt x="9952" y="7878"/>
                </a:cubicBezTo>
                <a:cubicBezTo>
                  <a:pt x="10122" y="7853"/>
                  <a:pt x="10269" y="7829"/>
                  <a:pt x="10391" y="7805"/>
                </a:cubicBezTo>
                <a:cubicBezTo>
                  <a:pt x="10513" y="7805"/>
                  <a:pt x="10683" y="7780"/>
                  <a:pt x="10830" y="7756"/>
                </a:cubicBezTo>
                <a:cubicBezTo>
                  <a:pt x="10952" y="7707"/>
                  <a:pt x="11074" y="7634"/>
                  <a:pt x="11196" y="7561"/>
                </a:cubicBezTo>
                <a:lnTo>
                  <a:pt x="11391" y="7463"/>
                </a:lnTo>
                <a:cubicBezTo>
                  <a:pt x="11439" y="7414"/>
                  <a:pt x="11488" y="7390"/>
                  <a:pt x="11586" y="7341"/>
                </a:cubicBezTo>
                <a:cubicBezTo>
                  <a:pt x="11683" y="6878"/>
                  <a:pt x="11781" y="6414"/>
                  <a:pt x="11854" y="5951"/>
                </a:cubicBezTo>
                <a:lnTo>
                  <a:pt x="11854" y="5951"/>
                </a:lnTo>
                <a:cubicBezTo>
                  <a:pt x="11854" y="5951"/>
                  <a:pt x="11830" y="6024"/>
                  <a:pt x="11805" y="6097"/>
                </a:cubicBezTo>
                <a:lnTo>
                  <a:pt x="11757" y="6219"/>
                </a:lnTo>
                <a:lnTo>
                  <a:pt x="11757" y="6146"/>
                </a:lnTo>
                <a:cubicBezTo>
                  <a:pt x="11757" y="6073"/>
                  <a:pt x="11757" y="6000"/>
                  <a:pt x="11781" y="5951"/>
                </a:cubicBezTo>
                <a:cubicBezTo>
                  <a:pt x="11781" y="5805"/>
                  <a:pt x="11805" y="5658"/>
                  <a:pt x="11805" y="5658"/>
                </a:cubicBezTo>
                <a:cubicBezTo>
                  <a:pt x="11805" y="5698"/>
                  <a:pt x="11886" y="5900"/>
                  <a:pt x="11890" y="6000"/>
                </a:cubicBezTo>
                <a:lnTo>
                  <a:pt x="11890" y="6000"/>
                </a:lnTo>
                <a:cubicBezTo>
                  <a:pt x="11911" y="5905"/>
                  <a:pt x="11935" y="5778"/>
                  <a:pt x="11976" y="5634"/>
                </a:cubicBezTo>
                <a:cubicBezTo>
                  <a:pt x="11976" y="5536"/>
                  <a:pt x="12000" y="5439"/>
                  <a:pt x="12025" y="5341"/>
                </a:cubicBezTo>
                <a:cubicBezTo>
                  <a:pt x="12025" y="5244"/>
                  <a:pt x="12049" y="5195"/>
                  <a:pt x="12049" y="5122"/>
                </a:cubicBezTo>
                <a:cubicBezTo>
                  <a:pt x="12098" y="4854"/>
                  <a:pt x="12147" y="4512"/>
                  <a:pt x="12196" y="4122"/>
                </a:cubicBezTo>
                <a:cubicBezTo>
                  <a:pt x="12220" y="3878"/>
                  <a:pt x="12244" y="3610"/>
                  <a:pt x="12293" y="3341"/>
                </a:cubicBezTo>
                <a:cubicBezTo>
                  <a:pt x="12293" y="3219"/>
                  <a:pt x="12317" y="3122"/>
                  <a:pt x="12342" y="3000"/>
                </a:cubicBezTo>
                <a:cubicBezTo>
                  <a:pt x="12342" y="2927"/>
                  <a:pt x="12366" y="2829"/>
                  <a:pt x="12391" y="2756"/>
                </a:cubicBezTo>
                <a:cubicBezTo>
                  <a:pt x="12391" y="2707"/>
                  <a:pt x="12415" y="2683"/>
                  <a:pt x="12439" y="2658"/>
                </a:cubicBezTo>
                <a:cubicBezTo>
                  <a:pt x="12439" y="2683"/>
                  <a:pt x="12464" y="2707"/>
                  <a:pt x="12464" y="2732"/>
                </a:cubicBezTo>
                <a:cubicBezTo>
                  <a:pt x="12488" y="2805"/>
                  <a:pt x="12513" y="2902"/>
                  <a:pt x="12513" y="2976"/>
                </a:cubicBezTo>
                <a:cubicBezTo>
                  <a:pt x="12531" y="2976"/>
                  <a:pt x="12521" y="2903"/>
                  <a:pt x="12538" y="2903"/>
                </a:cubicBezTo>
                <a:cubicBezTo>
                  <a:pt x="12543" y="2903"/>
                  <a:pt x="12550" y="2910"/>
                  <a:pt x="12561" y="2927"/>
                </a:cubicBezTo>
                <a:cubicBezTo>
                  <a:pt x="12561" y="2976"/>
                  <a:pt x="12561" y="3000"/>
                  <a:pt x="12561" y="3024"/>
                </a:cubicBezTo>
                <a:cubicBezTo>
                  <a:pt x="12561" y="3024"/>
                  <a:pt x="12575" y="3065"/>
                  <a:pt x="12582" y="3065"/>
                </a:cubicBezTo>
                <a:cubicBezTo>
                  <a:pt x="12584" y="3065"/>
                  <a:pt x="12586" y="3061"/>
                  <a:pt x="12586" y="3049"/>
                </a:cubicBezTo>
                <a:cubicBezTo>
                  <a:pt x="12561" y="2951"/>
                  <a:pt x="12561" y="2854"/>
                  <a:pt x="12537" y="2732"/>
                </a:cubicBezTo>
                <a:lnTo>
                  <a:pt x="12537" y="2732"/>
                </a:lnTo>
                <a:lnTo>
                  <a:pt x="12610" y="2854"/>
                </a:lnTo>
                <a:lnTo>
                  <a:pt x="12610" y="2927"/>
                </a:lnTo>
                <a:cubicBezTo>
                  <a:pt x="12610" y="2927"/>
                  <a:pt x="12628" y="2873"/>
                  <a:pt x="12664" y="2873"/>
                </a:cubicBezTo>
                <a:cubicBezTo>
                  <a:pt x="12670" y="2873"/>
                  <a:pt x="12676" y="2874"/>
                  <a:pt x="12683" y="2878"/>
                </a:cubicBezTo>
                <a:cubicBezTo>
                  <a:pt x="12708" y="2878"/>
                  <a:pt x="12708" y="2902"/>
                  <a:pt x="12732" y="2927"/>
                </a:cubicBezTo>
                <a:cubicBezTo>
                  <a:pt x="12781" y="3049"/>
                  <a:pt x="12854" y="3146"/>
                  <a:pt x="12927" y="3244"/>
                </a:cubicBezTo>
                <a:cubicBezTo>
                  <a:pt x="13074" y="3488"/>
                  <a:pt x="13220" y="3707"/>
                  <a:pt x="13366" y="3951"/>
                </a:cubicBezTo>
                <a:cubicBezTo>
                  <a:pt x="13342" y="3951"/>
                  <a:pt x="13269" y="3854"/>
                  <a:pt x="13171" y="3756"/>
                </a:cubicBezTo>
                <a:lnTo>
                  <a:pt x="13171" y="3756"/>
                </a:lnTo>
                <a:cubicBezTo>
                  <a:pt x="13220" y="3829"/>
                  <a:pt x="13269" y="3902"/>
                  <a:pt x="13317" y="4000"/>
                </a:cubicBezTo>
                <a:cubicBezTo>
                  <a:pt x="13309" y="3973"/>
                  <a:pt x="13309" y="3963"/>
                  <a:pt x="13314" y="3963"/>
                </a:cubicBezTo>
                <a:cubicBezTo>
                  <a:pt x="13335" y="3963"/>
                  <a:pt x="13438" y="4115"/>
                  <a:pt x="13446" y="4115"/>
                </a:cubicBezTo>
                <a:cubicBezTo>
                  <a:pt x="13448" y="4115"/>
                  <a:pt x="13446" y="4110"/>
                  <a:pt x="13439" y="4097"/>
                </a:cubicBezTo>
                <a:lnTo>
                  <a:pt x="13439" y="4097"/>
                </a:lnTo>
                <a:cubicBezTo>
                  <a:pt x="13781" y="4415"/>
                  <a:pt x="14025" y="4951"/>
                  <a:pt x="14317" y="5268"/>
                </a:cubicBezTo>
                <a:cubicBezTo>
                  <a:pt x="14415" y="5244"/>
                  <a:pt x="16171" y="5097"/>
                  <a:pt x="16244" y="5049"/>
                </a:cubicBezTo>
                <a:cubicBezTo>
                  <a:pt x="16317" y="5146"/>
                  <a:pt x="16391" y="5268"/>
                  <a:pt x="16415" y="5293"/>
                </a:cubicBezTo>
                <a:cubicBezTo>
                  <a:pt x="16366" y="5171"/>
                  <a:pt x="16293" y="5049"/>
                  <a:pt x="16195" y="4927"/>
                </a:cubicBezTo>
                <a:lnTo>
                  <a:pt x="16122" y="4951"/>
                </a:lnTo>
                <a:cubicBezTo>
                  <a:pt x="15952" y="4707"/>
                  <a:pt x="16122" y="4878"/>
                  <a:pt x="15952" y="4634"/>
                </a:cubicBezTo>
                <a:cubicBezTo>
                  <a:pt x="15956" y="4629"/>
                  <a:pt x="15962" y="4627"/>
                  <a:pt x="15968" y="4627"/>
                </a:cubicBezTo>
                <a:cubicBezTo>
                  <a:pt x="16028" y="4627"/>
                  <a:pt x="16161" y="4823"/>
                  <a:pt x="16293" y="5000"/>
                </a:cubicBezTo>
                <a:cubicBezTo>
                  <a:pt x="16171" y="4829"/>
                  <a:pt x="16073" y="4634"/>
                  <a:pt x="15976" y="4585"/>
                </a:cubicBezTo>
                <a:cubicBezTo>
                  <a:pt x="15878" y="4390"/>
                  <a:pt x="16049" y="4585"/>
                  <a:pt x="15927" y="4341"/>
                </a:cubicBezTo>
                <a:cubicBezTo>
                  <a:pt x="15781" y="4195"/>
                  <a:pt x="15659" y="4049"/>
                  <a:pt x="15561" y="3878"/>
                </a:cubicBezTo>
                <a:cubicBezTo>
                  <a:pt x="15342" y="3439"/>
                  <a:pt x="15098" y="3293"/>
                  <a:pt x="14903" y="2878"/>
                </a:cubicBezTo>
                <a:lnTo>
                  <a:pt x="14903" y="2878"/>
                </a:lnTo>
                <a:lnTo>
                  <a:pt x="14927" y="2927"/>
                </a:lnTo>
                <a:cubicBezTo>
                  <a:pt x="14882" y="2791"/>
                  <a:pt x="14689" y="2570"/>
                  <a:pt x="14564" y="2325"/>
                </a:cubicBezTo>
                <a:lnTo>
                  <a:pt x="14564" y="2325"/>
                </a:lnTo>
                <a:cubicBezTo>
                  <a:pt x="14571" y="2347"/>
                  <a:pt x="14571" y="2363"/>
                  <a:pt x="14562" y="2363"/>
                </a:cubicBezTo>
                <a:cubicBezTo>
                  <a:pt x="14552" y="2363"/>
                  <a:pt x="14528" y="2338"/>
                  <a:pt x="14488" y="2268"/>
                </a:cubicBezTo>
                <a:cubicBezTo>
                  <a:pt x="14147" y="1732"/>
                  <a:pt x="13903" y="1390"/>
                  <a:pt x="13659" y="951"/>
                </a:cubicBezTo>
                <a:lnTo>
                  <a:pt x="13391" y="659"/>
                </a:lnTo>
                <a:lnTo>
                  <a:pt x="130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62"/>
          <p:cNvSpPr/>
          <p:nvPr/>
        </p:nvSpPr>
        <p:spPr>
          <a:xfrm rot="7659018">
            <a:off x="829818" y="-290289"/>
            <a:ext cx="521775" cy="434801"/>
          </a:xfrm>
          <a:custGeom>
            <a:avLst/>
            <a:gdLst/>
            <a:ahLst/>
            <a:cxnLst/>
            <a:rect l="l" t="t" r="r" b="b"/>
            <a:pathLst>
              <a:path w="15952" h="13293" extrusionOk="0">
                <a:moveTo>
                  <a:pt x="1965" y="4136"/>
                </a:moveTo>
                <a:cubicBezTo>
                  <a:pt x="1969" y="4136"/>
                  <a:pt x="1973" y="4139"/>
                  <a:pt x="1976" y="4147"/>
                </a:cubicBezTo>
                <a:lnTo>
                  <a:pt x="1853" y="4285"/>
                </a:lnTo>
                <a:lnTo>
                  <a:pt x="1853" y="4285"/>
                </a:lnTo>
                <a:cubicBezTo>
                  <a:pt x="1921" y="4199"/>
                  <a:pt x="1947" y="4136"/>
                  <a:pt x="1965" y="4136"/>
                </a:cubicBezTo>
                <a:close/>
                <a:moveTo>
                  <a:pt x="4077" y="7219"/>
                </a:moveTo>
                <a:lnTo>
                  <a:pt x="4077" y="7219"/>
                </a:lnTo>
                <a:cubicBezTo>
                  <a:pt x="4076" y="7219"/>
                  <a:pt x="4075" y="7219"/>
                  <a:pt x="4074" y="7220"/>
                </a:cubicBezTo>
                <a:cubicBezTo>
                  <a:pt x="4076" y="7220"/>
                  <a:pt x="4077" y="7219"/>
                  <a:pt x="4077" y="7219"/>
                </a:cubicBezTo>
                <a:close/>
                <a:moveTo>
                  <a:pt x="10333" y="9981"/>
                </a:moveTo>
                <a:lnTo>
                  <a:pt x="10293" y="10000"/>
                </a:lnTo>
                <a:cubicBezTo>
                  <a:pt x="10305" y="10000"/>
                  <a:pt x="10318" y="9993"/>
                  <a:pt x="10333" y="9981"/>
                </a:cubicBezTo>
                <a:close/>
                <a:moveTo>
                  <a:pt x="3928" y="0"/>
                </a:moveTo>
                <a:lnTo>
                  <a:pt x="3684" y="195"/>
                </a:lnTo>
                <a:lnTo>
                  <a:pt x="3708" y="122"/>
                </a:lnTo>
                <a:lnTo>
                  <a:pt x="3708" y="122"/>
                </a:lnTo>
                <a:cubicBezTo>
                  <a:pt x="3464" y="293"/>
                  <a:pt x="3171" y="537"/>
                  <a:pt x="2879" y="756"/>
                </a:cubicBezTo>
                <a:cubicBezTo>
                  <a:pt x="2732" y="854"/>
                  <a:pt x="2586" y="976"/>
                  <a:pt x="2464" y="1098"/>
                </a:cubicBezTo>
                <a:lnTo>
                  <a:pt x="2147" y="1366"/>
                </a:lnTo>
                <a:cubicBezTo>
                  <a:pt x="2074" y="1464"/>
                  <a:pt x="1976" y="1537"/>
                  <a:pt x="1879" y="1610"/>
                </a:cubicBezTo>
                <a:cubicBezTo>
                  <a:pt x="1757" y="1708"/>
                  <a:pt x="1806" y="1683"/>
                  <a:pt x="1757" y="1732"/>
                </a:cubicBezTo>
                <a:lnTo>
                  <a:pt x="1659" y="1830"/>
                </a:lnTo>
                <a:cubicBezTo>
                  <a:pt x="1513" y="1951"/>
                  <a:pt x="1367" y="2098"/>
                  <a:pt x="1220" y="2244"/>
                </a:cubicBezTo>
                <a:cubicBezTo>
                  <a:pt x="1074" y="2390"/>
                  <a:pt x="952" y="2561"/>
                  <a:pt x="806" y="2732"/>
                </a:cubicBezTo>
                <a:cubicBezTo>
                  <a:pt x="684" y="2903"/>
                  <a:pt x="562" y="3073"/>
                  <a:pt x="440" y="3269"/>
                </a:cubicBezTo>
                <a:lnTo>
                  <a:pt x="391" y="3317"/>
                </a:lnTo>
                <a:cubicBezTo>
                  <a:pt x="342" y="3366"/>
                  <a:pt x="293" y="3415"/>
                  <a:pt x="245" y="3464"/>
                </a:cubicBezTo>
                <a:lnTo>
                  <a:pt x="50" y="3659"/>
                </a:lnTo>
                <a:lnTo>
                  <a:pt x="1" y="3732"/>
                </a:lnTo>
                <a:cubicBezTo>
                  <a:pt x="50" y="3829"/>
                  <a:pt x="98" y="3903"/>
                  <a:pt x="147" y="3976"/>
                </a:cubicBezTo>
                <a:cubicBezTo>
                  <a:pt x="269" y="4122"/>
                  <a:pt x="391" y="4268"/>
                  <a:pt x="537" y="4390"/>
                </a:cubicBezTo>
                <a:cubicBezTo>
                  <a:pt x="731" y="4539"/>
                  <a:pt x="970" y="4661"/>
                  <a:pt x="1210" y="4661"/>
                </a:cubicBezTo>
                <a:cubicBezTo>
                  <a:pt x="1363" y="4661"/>
                  <a:pt x="1517" y="4611"/>
                  <a:pt x="1659" y="4488"/>
                </a:cubicBezTo>
                <a:lnTo>
                  <a:pt x="1684" y="4537"/>
                </a:lnTo>
                <a:cubicBezTo>
                  <a:pt x="1684" y="4537"/>
                  <a:pt x="1781" y="4366"/>
                  <a:pt x="1781" y="4366"/>
                </a:cubicBezTo>
                <a:cubicBezTo>
                  <a:pt x="1794" y="4351"/>
                  <a:pt x="1806" y="4338"/>
                  <a:pt x="1816" y="4327"/>
                </a:cubicBezTo>
                <a:lnTo>
                  <a:pt x="1816" y="4327"/>
                </a:lnTo>
                <a:lnTo>
                  <a:pt x="1781" y="4366"/>
                </a:lnTo>
                <a:cubicBezTo>
                  <a:pt x="1801" y="4346"/>
                  <a:pt x="1819" y="4327"/>
                  <a:pt x="1835" y="4308"/>
                </a:cubicBezTo>
                <a:lnTo>
                  <a:pt x="1835" y="4308"/>
                </a:lnTo>
                <a:cubicBezTo>
                  <a:pt x="1850" y="4293"/>
                  <a:pt x="1860" y="4287"/>
                  <a:pt x="1865" y="4287"/>
                </a:cubicBezTo>
                <a:cubicBezTo>
                  <a:pt x="1883" y="4287"/>
                  <a:pt x="1846" y="4367"/>
                  <a:pt x="1830" y="4415"/>
                </a:cubicBezTo>
                <a:cubicBezTo>
                  <a:pt x="1879" y="4366"/>
                  <a:pt x="1928" y="4293"/>
                  <a:pt x="2001" y="4244"/>
                </a:cubicBezTo>
                <a:cubicBezTo>
                  <a:pt x="2001" y="4229"/>
                  <a:pt x="1996" y="4223"/>
                  <a:pt x="1989" y="4223"/>
                </a:cubicBezTo>
                <a:cubicBezTo>
                  <a:pt x="1973" y="4223"/>
                  <a:pt x="1944" y="4252"/>
                  <a:pt x="1928" y="4268"/>
                </a:cubicBezTo>
                <a:cubicBezTo>
                  <a:pt x="2001" y="4147"/>
                  <a:pt x="2074" y="4025"/>
                  <a:pt x="2147" y="3903"/>
                </a:cubicBezTo>
                <a:cubicBezTo>
                  <a:pt x="2205" y="3836"/>
                  <a:pt x="2228" y="3825"/>
                  <a:pt x="2246" y="3825"/>
                </a:cubicBezTo>
                <a:cubicBezTo>
                  <a:pt x="2254" y="3825"/>
                  <a:pt x="2261" y="3827"/>
                  <a:pt x="2270" y="3827"/>
                </a:cubicBezTo>
                <a:cubicBezTo>
                  <a:pt x="2290" y="3827"/>
                  <a:pt x="2318" y="3815"/>
                  <a:pt x="2391" y="3732"/>
                </a:cubicBezTo>
                <a:cubicBezTo>
                  <a:pt x="2562" y="3537"/>
                  <a:pt x="2684" y="3390"/>
                  <a:pt x="2830" y="3244"/>
                </a:cubicBezTo>
                <a:lnTo>
                  <a:pt x="3074" y="3000"/>
                </a:lnTo>
                <a:lnTo>
                  <a:pt x="3123" y="2951"/>
                </a:lnTo>
                <a:lnTo>
                  <a:pt x="3147" y="2951"/>
                </a:lnTo>
                <a:cubicBezTo>
                  <a:pt x="3171" y="2927"/>
                  <a:pt x="3196" y="2903"/>
                  <a:pt x="3245" y="2903"/>
                </a:cubicBezTo>
                <a:lnTo>
                  <a:pt x="3293" y="2903"/>
                </a:lnTo>
                <a:cubicBezTo>
                  <a:pt x="3293" y="2903"/>
                  <a:pt x="3293" y="2927"/>
                  <a:pt x="3293" y="2927"/>
                </a:cubicBezTo>
                <a:cubicBezTo>
                  <a:pt x="3269" y="2951"/>
                  <a:pt x="3269" y="2951"/>
                  <a:pt x="3269" y="2976"/>
                </a:cubicBezTo>
                <a:cubicBezTo>
                  <a:pt x="3245" y="3000"/>
                  <a:pt x="3220" y="3025"/>
                  <a:pt x="3196" y="3025"/>
                </a:cubicBezTo>
                <a:lnTo>
                  <a:pt x="3220" y="3025"/>
                </a:lnTo>
                <a:lnTo>
                  <a:pt x="3220" y="3122"/>
                </a:lnTo>
                <a:cubicBezTo>
                  <a:pt x="3220" y="3269"/>
                  <a:pt x="3196" y="3439"/>
                  <a:pt x="3196" y="3586"/>
                </a:cubicBezTo>
                <a:lnTo>
                  <a:pt x="3196" y="3829"/>
                </a:lnTo>
                <a:lnTo>
                  <a:pt x="3196" y="4122"/>
                </a:lnTo>
                <a:lnTo>
                  <a:pt x="3196" y="4903"/>
                </a:lnTo>
                <a:cubicBezTo>
                  <a:pt x="3171" y="5268"/>
                  <a:pt x="3220" y="5561"/>
                  <a:pt x="3196" y="5586"/>
                </a:cubicBezTo>
                <a:lnTo>
                  <a:pt x="3293" y="5586"/>
                </a:lnTo>
                <a:cubicBezTo>
                  <a:pt x="3318" y="5756"/>
                  <a:pt x="3318" y="5951"/>
                  <a:pt x="3293" y="6122"/>
                </a:cubicBezTo>
                <a:cubicBezTo>
                  <a:pt x="3269" y="6171"/>
                  <a:pt x="3269" y="6220"/>
                  <a:pt x="3293" y="6268"/>
                </a:cubicBezTo>
                <a:lnTo>
                  <a:pt x="3293" y="6415"/>
                </a:lnTo>
                <a:cubicBezTo>
                  <a:pt x="3293" y="6464"/>
                  <a:pt x="3318" y="6537"/>
                  <a:pt x="3318" y="6610"/>
                </a:cubicBezTo>
                <a:cubicBezTo>
                  <a:pt x="3415" y="6756"/>
                  <a:pt x="3464" y="6927"/>
                  <a:pt x="3489" y="7122"/>
                </a:cubicBezTo>
                <a:lnTo>
                  <a:pt x="3781" y="7171"/>
                </a:lnTo>
                <a:lnTo>
                  <a:pt x="3952" y="7171"/>
                </a:lnTo>
                <a:cubicBezTo>
                  <a:pt x="3952" y="7171"/>
                  <a:pt x="4076" y="7212"/>
                  <a:pt x="4077" y="7219"/>
                </a:cubicBezTo>
                <a:lnTo>
                  <a:pt x="4077" y="7219"/>
                </a:lnTo>
                <a:cubicBezTo>
                  <a:pt x="4097" y="7212"/>
                  <a:pt x="4120" y="7210"/>
                  <a:pt x="4144" y="7210"/>
                </a:cubicBezTo>
                <a:cubicBezTo>
                  <a:pt x="4204" y="7210"/>
                  <a:pt x="4273" y="7227"/>
                  <a:pt x="4342" y="7244"/>
                </a:cubicBezTo>
                <a:cubicBezTo>
                  <a:pt x="4391" y="7244"/>
                  <a:pt x="4318" y="7244"/>
                  <a:pt x="4293" y="7220"/>
                </a:cubicBezTo>
                <a:lnTo>
                  <a:pt x="4293" y="7220"/>
                </a:lnTo>
                <a:lnTo>
                  <a:pt x="4415" y="7244"/>
                </a:lnTo>
                <a:lnTo>
                  <a:pt x="4464" y="7244"/>
                </a:lnTo>
                <a:cubicBezTo>
                  <a:pt x="4489" y="7244"/>
                  <a:pt x="4489" y="7268"/>
                  <a:pt x="4464" y="7268"/>
                </a:cubicBezTo>
                <a:lnTo>
                  <a:pt x="4513" y="7268"/>
                </a:lnTo>
                <a:cubicBezTo>
                  <a:pt x="4635" y="7268"/>
                  <a:pt x="4830" y="7268"/>
                  <a:pt x="5610" y="7342"/>
                </a:cubicBezTo>
                <a:lnTo>
                  <a:pt x="5806" y="7025"/>
                </a:lnTo>
                <a:lnTo>
                  <a:pt x="5903" y="6878"/>
                </a:lnTo>
                <a:cubicBezTo>
                  <a:pt x="5928" y="6829"/>
                  <a:pt x="5952" y="6781"/>
                  <a:pt x="6001" y="6732"/>
                </a:cubicBezTo>
                <a:lnTo>
                  <a:pt x="6391" y="6317"/>
                </a:lnTo>
                <a:cubicBezTo>
                  <a:pt x="6464" y="6244"/>
                  <a:pt x="6537" y="6171"/>
                  <a:pt x="6586" y="6098"/>
                </a:cubicBezTo>
                <a:lnTo>
                  <a:pt x="6806" y="5927"/>
                </a:lnTo>
                <a:lnTo>
                  <a:pt x="6927" y="5829"/>
                </a:lnTo>
                <a:lnTo>
                  <a:pt x="6976" y="5805"/>
                </a:lnTo>
                <a:lnTo>
                  <a:pt x="7074" y="5732"/>
                </a:lnTo>
                <a:cubicBezTo>
                  <a:pt x="7342" y="5537"/>
                  <a:pt x="7610" y="5342"/>
                  <a:pt x="7903" y="5195"/>
                </a:cubicBezTo>
                <a:cubicBezTo>
                  <a:pt x="8025" y="5098"/>
                  <a:pt x="8171" y="5025"/>
                  <a:pt x="8293" y="4951"/>
                </a:cubicBezTo>
                <a:lnTo>
                  <a:pt x="8342" y="4951"/>
                </a:lnTo>
                <a:lnTo>
                  <a:pt x="8342" y="4854"/>
                </a:lnTo>
                <a:cubicBezTo>
                  <a:pt x="8342" y="4825"/>
                  <a:pt x="8346" y="4819"/>
                  <a:pt x="8352" y="4819"/>
                </a:cubicBezTo>
                <a:cubicBezTo>
                  <a:pt x="8356" y="4819"/>
                  <a:pt x="8363" y="4823"/>
                  <a:pt x="8370" y="4823"/>
                </a:cubicBezTo>
                <a:cubicBezTo>
                  <a:pt x="8376" y="4823"/>
                  <a:pt x="8384" y="4820"/>
                  <a:pt x="8391" y="4805"/>
                </a:cubicBezTo>
                <a:lnTo>
                  <a:pt x="8391" y="4878"/>
                </a:lnTo>
                <a:cubicBezTo>
                  <a:pt x="8391" y="4878"/>
                  <a:pt x="8391" y="4878"/>
                  <a:pt x="8366" y="4927"/>
                </a:cubicBezTo>
                <a:lnTo>
                  <a:pt x="8366" y="4927"/>
                </a:lnTo>
                <a:lnTo>
                  <a:pt x="8391" y="4903"/>
                </a:lnTo>
                <a:cubicBezTo>
                  <a:pt x="8405" y="4895"/>
                  <a:pt x="8413" y="4893"/>
                  <a:pt x="8417" y="4893"/>
                </a:cubicBezTo>
                <a:cubicBezTo>
                  <a:pt x="8425" y="4893"/>
                  <a:pt x="8408" y="4910"/>
                  <a:pt x="8391" y="4927"/>
                </a:cubicBezTo>
                <a:lnTo>
                  <a:pt x="8440" y="4927"/>
                </a:lnTo>
                <a:cubicBezTo>
                  <a:pt x="8464" y="4927"/>
                  <a:pt x="8464" y="4951"/>
                  <a:pt x="8440" y="4976"/>
                </a:cubicBezTo>
                <a:lnTo>
                  <a:pt x="8464" y="4976"/>
                </a:lnTo>
                <a:cubicBezTo>
                  <a:pt x="8464" y="5000"/>
                  <a:pt x="8464" y="5049"/>
                  <a:pt x="8464" y="5098"/>
                </a:cubicBezTo>
                <a:cubicBezTo>
                  <a:pt x="8464" y="5171"/>
                  <a:pt x="8464" y="5244"/>
                  <a:pt x="8415" y="5293"/>
                </a:cubicBezTo>
                <a:cubicBezTo>
                  <a:pt x="8415" y="5399"/>
                  <a:pt x="8342" y="5706"/>
                  <a:pt x="8386" y="5706"/>
                </a:cubicBezTo>
                <a:cubicBezTo>
                  <a:pt x="8393" y="5706"/>
                  <a:pt x="8402" y="5699"/>
                  <a:pt x="8415" y="5683"/>
                </a:cubicBezTo>
                <a:lnTo>
                  <a:pt x="8415" y="5683"/>
                </a:lnTo>
                <a:cubicBezTo>
                  <a:pt x="8378" y="5739"/>
                  <a:pt x="8327" y="5951"/>
                  <a:pt x="8304" y="5951"/>
                </a:cubicBezTo>
                <a:cubicBezTo>
                  <a:pt x="8297" y="5951"/>
                  <a:pt x="8293" y="5930"/>
                  <a:pt x="8293" y="5878"/>
                </a:cubicBezTo>
                <a:cubicBezTo>
                  <a:pt x="8269" y="5976"/>
                  <a:pt x="8245" y="6098"/>
                  <a:pt x="8245" y="6195"/>
                </a:cubicBezTo>
                <a:lnTo>
                  <a:pt x="8293" y="6049"/>
                </a:lnTo>
                <a:lnTo>
                  <a:pt x="8293" y="6049"/>
                </a:lnTo>
                <a:cubicBezTo>
                  <a:pt x="8196" y="6342"/>
                  <a:pt x="8147" y="6659"/>
                  <a:pt x="8098" y="6951"/>
                </a:cubicBezTo>
                <a:lnTo>
                  <a:pt x="8171" y="6805"/>
                </a:lnTo>
                <a:lnTo>
                  <a:pt x="8171" y="6805"/>
                </a:lnTo>
                <a:cubicBezTo>
                  <a:pt x="8147" y="7000"/>
                  <a:pt x="8074" y="7195"/>
                  <a:pt x="7976" y="7366"/>
                </a:cubicBezTo>
                <a:lnTo>
                  <a:pt x="8025" y="7098"/>
                </a:lnTo>
                <a:lnTo>
                  <a:pt x="8025" y="7098"/>
                </a:lnTo>
                <a:cubicBezTo>
                  <a:pt x="8001" y="7195"/>
                  <a:pt x="7976" y="7293"/>
                  <a:pt x="7952" y="7390"/>
                </a:cubicBezTo>
                <a:cubicBezTo>
                  <a:pt x="7927" y="7561"/>
                  <a:pt x="7903" y="7707"/>
                  <a:pt x="7879" y="7854"/>
                </a:cubicBezTo>
                <a:cubicBezTo>
                  <a:pt x="7806" y="8146"/>
                  <a:pt x="7781" y="8439"/>
                  <a:pt x="7757" y="8732"/>
                </a:cubicBezTo>
                <a:lnTo>
                  <a:pt x="7781" y="8512"/>
                </a:lnTo>
                <a:lnTo>
                  <a:pt x="7781" y="8512"/>
                </a:lnTo>
                <a:cubicBezTo>
                  <a:pt x="7781" y="8683"/>
                  <a:pt x="7732" y="8976"/>
                  <a:pt x="7684" y="9366"/>
                </a:cubicBezTo>
                <a:cubicBezTo>
                  <a:pt x="7830" y="9512"/>
                  <a:pt x="7903" y="9585"/>
                  <a:pt x="8001" y="9707"/>
                </a:cubicBezTo>
                <a:cubicBezTo>
                  <a:pt x="8098" y="9805"/>
                  <a:pt x="8196" y="9927"/>
                  <a:pt x="8269" y="10049"/>
                </a:cubicBezTo>
                <a:cubicBezTo>
                  <a:pt x="8391" y="10122"/>
                  <a:pt x="8537" y="10171"/>
                  <a:pt x="8659" y="10244"/>
                </a:cubicBezTo>
                <a:lnTo>
                  <a:pt x="8854" y="10342"/>
                </a:lnTo>
                <a:lnTo>
                  <a:pt x="9049" y="10415"/>
                </a:lnTo>
                <a:cubicBezTo>
                  <a:pt x="9488" y="10268"/>
                  <a:pt x="9927" y="10098"/>
                  <a:pt x="10366" y="9902"/>
                </a:cubicBezTo>
                <a:lnTo>
                  <a:pt x="10366" y="9902"/>
                </a:lnTo>
                <a:lnTo>
                  <a:pt x="10220" y="9927"/>
                </a:lnTo>
                <a:lnTo>
                  <a:pt x="10074" y="9951"/>
                </a:lnTo>
                <a:lnTo>
                  <a:pt x="10074" y="9951"/>
                </a:lnTo>
                <a:lnTo>
                  <a:pt x="10147" y="9902"/>
                </a:lnTo>
                <a:cubicBezTo>
                  <a:pt x="10220" y="9878"/>
                  <a:pt x="10269" y="9854"/>
                  <a:pt x="10342" y="9829"/>
                </a:cubicBezTo>
                <a:lnTo>
                  <a:pt x="10582" y="9685"/>
                </a:lnTo>
                <a:lnTo>
                  <a:pt x="10582" y="9685"/>
                </a:lnTo>
                <a:cubicBezTo>
                  <a:pt x="10537" y="9716"/>
                  <a:pt x="10414" y="9918"/>
                  <a:pt x="10333" y="9981"/>
                </a:cubicBezTo>
                <a:lnTo>
                  <a:pt x="10333" y="9981"/>
                </a:lnTo>
                <a:lnTo>
                  <a:pt x="10708" y="9805"/>
                </a:lnTo>
                <a:lnTo>
                  <a:pt x="10976" y="9707"/>
                </a:lnTo>
                <a:lnTo>
                  <a:pt x="11147" y="9610"/>
                </a:lnTo>
                <a:cubicBezTo>
                  <a:pt x="11415" y="9488"/>
                  <a:pt x="11732" y="9317"/>
                  <a:pt x="12074" y="9171"/>
                </a:cubicBezTo>
                <a:lnTo>
                  <a:pt x="12781" y="8805"/>
                </a:lnTo>
                <a:cubicBezTo>
                  <a:pt x="12879" y="8756"/>
                  <a:pt x="13001" y="8707"/>
                  <a:pt x="13074" y="8659"/>
                </a:cubicBezTo>
                <a:cubicBezTo>
                  <a:pt x="13171" y="8610"/>
                  <a:pt x="13244" y="8585"/>
                  <a:pt x="13342" y="8561"/>
                </a:cubicBezTo>
                <a:lnTo>
                  <a:pt x="13415" y="8537"/>
                </a:lnTo>
                <a:lnTo>
                  <a:pt x="13415" y="8537"/>
                </a:lnTo>
                <a:cubicBezTo>
                  <a:pt x="13415" y="8561"/>
                  <a:pt x="13391" y="8585"/>
                  <a:pt x="13391" y="8610"/>
                </a:cubicBezTo>
                <a:cubicBezTo>
                  <a:pt x="13342" y="8683"/>
                  <a:pt x="13269" y="8732"/>
                  <a:pt x="13220" y="8781"/>
                </a:cubicBezTo>
                <a:cubicBezTo>
                  <a:pt x="13220" y="8791"/>
                  <a:pt x="13223" y="8795"/>
                  <a:pt x="13228" y="8795"/>
                </a:cubicBezTo>
                <a:cubicBezTo>
                  <a:pt x="13242" y="8795"/>
                  <a:pt x="13267" y="8766"/>
                  <a:pt x="13273" y="8766"/>
                </a:cubicBezTo>
                <a:cubicBezTo>
                  <a:pt x="13275" y="8766"/>
                  <a:pt x="13274" y="8770"/>
                  <a:pt x="13269" y="8781"/>
                </a:cubicBezTo>
                <a:cubicBezTo>
                  <a:pt x="13244" y="8805"/>
                  <a:pt x="13220" y="8829"/>
                  <a:pt x="13196" y="8829"/>
                </a:cubicBezTo>
                <a:cubicBezTo>
                  <a:pt x="13196" y="8829"/>
                  <a:pt x="13160" y="8883"/>
                  <a:pt x="13180" y="8883"/>
                </a:cubicBezTo>
                <a:cubicBezTo>
                  <a:pt x="13184" y="8883"/>
                  <a:pt x="13189" y="8882"/>
                  <a:pt x="13196" y="8878"/>
                </a:cubicBezTo>
                <a:cubicBezTo>
                  <a:pt x="13220" y="8854"/>
                  <a:pt x="13342" y="8756"/>
                  <a:pt x="13415" y="8683"/>
                </a:cubicBezTo>
                <a:lnTo>
                  <a:pt x="13415" y="8683"/>
                </a:lnTo>
                <a:lnTo>
                  <a:pt x="13366" y="8781"/>
                </a:lnTo>
                <a:lnTo>
                  <a:pt x="13293" y="8829"/>
                </a:lnTo>
                <a:cubicBezTo>
                  <a:pt x="13293" y="8829"/>
                  <a:pt x="13311" y="8823"/>
                  <a:pt x="13333" y="8823"/>
                </a:cubicBezTo>
                <a:cubicBezTo>
                  <a:pt x="13354" y="8823"/>
                  <a:pt x="13379" y="8829"/>
                  <a:pt x="13391" y="8854"/>
                </a:cubicBezTo>
                <a:cubicBezTo>
                  <a:pt x="13391" y="8878"/>
                  <a:pt x="13366" y="8903"/>
                  <a:pt x="13342" y="8927"/>
                </a:cubicBezTo>
                <a:cubicBezTo>
                  <a:pt x="13293" y="9049"/>
                  <a:pt x="13244" y="9146"/>
                  <a:pt x="13220" y="9244"/>
                </a:cubicBezTo>
                <a:lnTo>
                  <a:pt x="12879" y="10024"/>
                </a:lnTo>
                <a:cubicBezTo>
                  <a:pt x="12879" y="9927"/>
                  <a:pt x="12903" y="9829"/>
                  <a:pt x="12927" y="9756"/>
                </a:cubicBezTo>
                <a:lnTo>
                  <a:pt x="12927" y="9756"/>
                </a:lnTo>
                <a:cubicBezTo>
                  <a:pt x="12903" y="9829"/>
                  <a:pt x="12854" y="9927"/>
                  <a:pt x="12805" y="10000"/>
                </a:cubicBezTo>
                <a:cubicBezTo>
                  <a:pt x="12819" y="9983"/>
                  <a:pt x="12827" y="9976"/>
                  <a:pt x="12832" y="9976"/>
                </a:cubicBezTo>
                <a:cubicBezTo>
                  <a:pt x="12857" y="9976"/>
                  <a:pt x="12771" y="10187"/>
                  <a:pt x="12789" y="10187"/>
                </a:cubicBezTo>
                <a:cubicBezTo>
                  <a:pt x="12792" y="10187"/>
                  <a:pt x="12797" y="10182"/>
                  <a:pt x="12805" y="10171"/>
                </a:cubicBezTo>
                <a:lnTo>
                  <a:pt x="12805" y="10171"/>
                </a:lnTo>
                <a:cubicBezTo>
                  <a:pt x="12732" y="10634"/>
                  <a:pt x="12415" y="11122"/>
                  <a:pt x="12318" y="11537"/>
                </a:cubicBezTo>
                <a:cubicBezTo>
                  <a:pt x="12391" y="11610"/>
                  <a:pt x="13488" y="12976"/>
                  <a:pt x="13586" y="13024"/>
                </a:cubicBezTo>
                <a:cubicBezTo>
                  <a:pt x="13570" y="13088"/>
                  <a:pt x="13543" y="13152"/>
                  <a:pt x="13513" y="13209"/>
                </a:cubicBezTo>
                <a:lnTo>
                  <a:pt x="13513" y="13209"/>
                </a:lnTo>
                <a:cubicBezTo>
                  <a:pt x="13568" y="13115"/>
                  <a:pt x="13616" y="13021"/>
                  <a:pt x="13635" y="12927"/>
                </a:cubicBezTo>
                <a:lnTo>
                  <a:pt x="13586" y="12878"/>
                </a:lnTo>
                <a:cubicBezTo>
                  <a:pt x="13683" y="12585"/>
                  <a:pt x="13659" y="12829"/>
                  <a:pt x="13757" y="12561"/>
                </a:cubicBezTo>
                <a:cubicBezTo>
                  <a:pt x="13805" y="12561"/>
                  <a:pt x="13732" y="12805"/>
                  <a:pt x="13635" y="13024"/>
                </a:cubicBezTo>
                <a:cubicBezTo>
                  <a:pt x="13732" y="12878"/>
                  <a:pt x="13781" y="12732"/>
                  <a:pt x="13830" y="12561"/>
                </a:cubicBezTo>
                <a:cubicBezTo>
                  <a:pt x="13869" y="12483"/>
                  <a:pt x="13884" y="12471"/>
                  <a:pt x="13895" y="12471"/>
                </a:cubicBezTo>
                <a:cubicBezTo>
                  <a:pt x="13900" y="12471"/>
                  <a:pt x="13904" y="12473"/>
                  <a:pt x="13908" y="12473"/>
                </a:cubicBezTo>
                <a:cubicBezTo>
                  <a:pt x="13919" y="12473"/>
                  <a:pt x="13934" y="12460"/>
                  <a:pt x="13976" y="12366"/>
                </a:cubicBezTo>
                <a:cubicBezTo>
                  <a:pt x="14025" y="12171"/>
                  <a:pt x="14098" y="12000"/>
                  <a:pt x="14196" y="11805"/>
                </a:cubicBezTo>
                <a:cubicBezTo>
                  <a:pt x="14415" y="11366"/>
                  <a:pt x="14415" y="11098"/>
                  <a:pt x="14635" y="10707"/>
                </a:cubicBezTo>
                <a:lnTo>
                  <a:pt x="14635" y="10756"/>
                </a:lnTo>
                <a:cubicBezTo>
                  <a:pt x="14708" y="10610"/>
                  <a:pt x="14805" y="10317"/>
                  <a:pt x="14927" y="10073"/>
                </a:cubicBezTo>
                <a:lnTo>
                  <a:pt x="14927" y="10073"/>
                </a:lnTo>
                <a:cubicBezTo>
                  <a:pt x="14903" y="10110"/>
                  <a:pt x="14879" y="10140"/>
                  <a:pt x="14866" y="10140"/>
                </a:cubicBezTo>
                <a:cubicBezTo>
                  <a:pt x="14854" y="10140"/>
                  <a:pt x="14854" y="10110"/>
                  <a:pt x="14879" y="10024"/>
                </a:cubicBezTo>
                <a:cubicBezTo>
                  <a:pt x="15171" y="9439"/>
                  <a:pt x="15293" y="9049"/>
                  <a:pt x="15537" y="8610"/>
                </a:cubicBezTo>
                <a:lnTo>
                  <a:pt x="15635" y="8220"/>
                </a:lnTo>
                <a:lnTo>
                  <a:pt x="15952" y="7488"/>
                </a:lnTo>
                <a:lnTo>
                  <a:pt x="15439" y="6829"/>
                </a:lnTo>
                <a:cubicBezTo>
                  <a:pt x="15391" y="6756"/>
                  <a:pt x="15342" y="6683"/>
                  <a:pt x="15269" y="6634"/>
                </a:cubicBezTo>
                <a:lnTo>
                  <a:pt x="15074" y="6439"/>
                </a:lnTo>
                <a:lnTo>
                  <a:pt x="14879" y="6268"/>
                </a:lnTo>
                <a:lnTo>
                  <a:pt x="14561" y="6000"/>
                </a:lnTo>
                <a:lnTo>
                  <a:pt x="14122" y="6146"/>
                </a:lnTo>
                <a:cubicBezTo>
                  <a:pt x="13976" y="6195"/>
                  <a:pt x="13830" y="6244"/>
                  <a:pt x="13683" y="6317"/>
                </a:cubicBezTo>
                <a:lnTo>
                  <a:pt x="12757" y="6707"/>
                </a:lnTo>
                <a:cubicBezTo>
                  <a:pt x="12610" y="6781"/>
                  <a:pt x="12464" y="6854"/>
                  <a:pt x="12318" y="6927"/>
                </a:cubicBezTo>
                <a:lnTo>
                  <a:pt x="11854" y="7146"/>
                </a:lnTo>
                <a:lnTo>
                  <a:pt x="11366" y="7390"/>
                </a:lnTo>
                <a:lnTo>
                  <a:pt x="10610" y="7781"/>
                </a:lnTo>
                <a:cubicBezTo>
                  <a:pt x="10488" y="7829"/>
                  <a:pt x="10391" y="7878"/>
                  <a:pt x="10293" y="7927"/>
                </a:cubicBezTo>
                <a:lnTo>
                  <a:pt x="10196" y="7976"/>
                </a:lnTo>
                <a:cubicBezTo>
                  <a:pt x="10147" y="8000"/>
                  <a:pt x="10098" y="8024"/>
                  <a:pt x="10049" y="8049"/>
                </a:cubicBezTo>
                <a:cubicBezTo>
                  <a:pt x="10025" y="8049"/>
                  <a:pt x="9976" y="8073"/>
                  <a:pt x="9952" y="8073"/>
                </a:cubicBezTo>
                <a:lnTo>
                  <a:pt x="9952" y="7951"/>
                </a:lnTo>
                <a:cubicBezTo>
                  <a:pt x="9952" y="7927"/>
                  <a:pt x="9952" y="7854"/>
                  <a:pt x="9976" y="7805"/>
                </a:cubicBezTo>
                <a:cubicBezTo>
                  <a:pt x="10049" y="7439"/>
                  <a:pt x="10123" y="7098"/>
                  <a:pt x="10196" y="6732"/>
                </a:cubicBezTo>
                <a:cubicBezTo>
                  <a:pt x="10269" y="6390"/>
                  <a:pt x="10342" y="6049"/>
                  <a:pt x="10391" y="5732"/>
                </a:cubicBezTo>
                <a:cubicBezTo>
                  <a:pt x="10415" y="5537"/>
                  <a:pt x="10440" y="5366"/>
                  <a:pt x="10488" y="5195"/>
                </a:cubicBezTo>
                <a:cubicBezTo>
                  <a:pt x="10513" y="4951"/>
                  <a:pt x="10562" y="4708"/>
                  <a:pt x="10562" y="4488"/>
                </a:cubicBezTo>
                <a:cubicBezTo>
                  <a:pt x="10635" y="4147"/>
                  <a:pt x="10684" y="3732"/>
                  <a:pt x="10708" y="3317"/>
                </a:cubicBezTo>
                <a:lnTo>
                  <a:pt x="10610" y="3195"/>
                </a:lnTo>
                <a:lnTo>
                  <a:pt x="10513" y="3098"/>
                </a:lnTo>
                <a:lnTo>
                  <a:pt x="10513" y="3098"/>
                </a:lnTo>
                <a:cubicBezTo>
                  <a:pt x="10564" y="3162"/>
                  <a:pt x="10568" y="3193"/>
                  <a:pt x="10546" y="3193"/>
                </a:cubicBezTo>
                <a:cubicBezTo>
                  <a:pt x="10526" y="3193"/>
                  <a:pt x="10486" y="3168"/>
                  <a:pt x="10440" y="3122"/>
                </a:cubicBezTo>
                <a:cubicBezTo>
                  <a:pt x="10049" y="2659"/>
                  <a:pt x="10171" y="2830"/>
                  <a:pt x="10098" y="2756"/>
                </a:cubicBezTo>
                <a:cubicBezTo>
                  <a:pt x="10098" y="2756"/>
                  <a:pt x="10049" y="2732"/>
                  <a:pt x="10001" y="2683"/>
                </a:cubicBezTo>
                <a:cubicBezTo>
                  <a:pt x="9952" y="2659"/>
                  <a:pt x="9879" y="2634"/>
                  <a:pt x="9757" y="2586"/>
                </a:cubicBezTo>
                <a:cubicBezTo>
                  <a:pt x="9635" y="2512"/>
                  <a:pt x="9537" y="2464"/>
                  <a:pt x="9366" y="2366"/>
                </a:cubicBezTo>
                <a:cubicBezTo>
                  <a:pt x="9171" y="2439"/>
                  <a:pt x="8976" y="2488"/>
                  <a:pt x="8757" y="2561"/>
                </a:cubicBezTo>
                <a:lnTo>
                  <a:pt x="8391" y="2683"/>
                </a:lnTo>
                <a:cubicBezTo>
                  <a:pt x="8269" y="2732"/>
                  <a:pt x="8147" y="2781"/>
                  <a:pt x="8025" y="2830"/>
                </a:cubicBezTo>
                <a:lnTo>
                  <a:pt x="7635" y="3025"/>
                </a:lnTo>
                <a:cubicBezTo>
                  <a:pt x="7562" y="3049"/>
                  <a:pt x="7513" y="3073"/>
                  <a:pt x="7440" y="3098"/>
                </a:cubicBezTo>
                <a:lnTo>
                  <a:pt x="7318" y="3195"/>
                </a:lnTo>
                <a:cubicBezTo>
                  <a:pt x="7147" y="3269"/>
                  <a:pt x="6976" y="3366"/>
                  <a:pt x="6806" y="3464"/>
                </a:cubicBezTo>
                <a:cubicBezTo>
                  <a:pt x="6440" y="3683"/>
                  <a:pt x="6123" y="3903"/>
                  <a:pt x="5806" y="4147"/>
                </a:cubicBezTo>
                <a:lnTo>
                  <a:pt x="5684" y="4220"/>
                </a:lnTo>
                <a:lnTo>
                  <a:pt x="5635" y="4244"/>
                </a:lnTo>
                <a:lnTo>
                  <a:pt x="5586" y="4293"/>
                </a:lnTo>
                <a:cubicBezTo>
                  <a:pt x="5562" y="4317"/>
                  <a:pt x="5537" y="4342"/>
                  <a:pt x="5513" y="4366"/>
                </a:cubicBezTo>
                <a:cubicBezTo>
                  <a:pt x="5440" y="4415"/>
                  <a:pt x="5391" y="4464"/>
                  <a:pt x="5342" y="4512"/>
                </a:cubicBezTo>
                <a:lnTo>
                  <a:pt x="5318" y="4610"/>
                </a:lnTo>
                <a:lnTo>
                  <a:pt x="5318" y="4634"/>
                </a:lnTo>
                <a:cubicBezTo>
                  <a:pt x="5293" y="4610"/>
                  <a:pt x="5293" y="4586"/>
                  <a:pt x="5293" y="4561"/>
                </a:cubicBezTo>
                <a:cubicBezTo>
                  <a:pt x="5269" y="4512"/>
                  <a:pt x="5269" y="4464"/>
                  <a:pt x="5245" y="4415"/>
                </a:cubicBezTo>
                <a:lnTo>
                  <a:pt x="5269" y="4415"/>
                </a:lnTo>
                <a:cubicBezTo>
                  <a:pt x="5245" y="4366"/>
                  <a:pt x="5245" y="4317"/>
                  <a:pt x="5245" y="4244"/>
                </a:cubicBezTo>
                <a:lnTo>
                  <a:pt x="5245" y="4122"/>
                </a:lnTo>
                <a:cubicBezTo>
                  <a:pt x="5245" y="4098"/>
                  <a:pt x="5245" y="4049"/>
                  <a:pt x="5245" y="4049"/>
                </a:cubicBezTo>
                <a:lnTo>
                  <a:pt x="5245" y="4025"/>
                </a:lnTo>
                <a:lnTo>
                  <a:pt x="5245" y="3951"/>
                </a:lnTo>
                <a:lnTo>
                  <a:pt x="5245" y="3805"/>
                </a:lnTo>
                <a:cubicBezTo>
                  <a:pt x="5245" y="3586"/>
                  <a:pt x="5293" y="3390"/>
                  <a:pt x="5293" y="3195"/>
                </a:cubicBezTo>
                <a:cubicBezTo>
                  <a:pt x="5342" y="2830"/>
                  <a:pt x="5367" y="2488"/>
                  <a:pt x="5391" y="2171"/>
                </a:cubicBezTo>
                <a:cubicBezTo>
                  <a:pt x="5440" y="1854"/>
                  <a:pt x="5464" y="1561"/>
                  <a:pt x="5488" y="1317"/>
                </a:cubicBezTo>
                <a:cubicBezTo>
                  <a:pt x="5513" y="1073"/>
                  <a:pt x="5513" y="903"/>
                  <a:pt x="5513" y="756"/>
                </a:cubicBezTo>
                <a:lnTo>
                  <a:pt x="5513" y="756"/>
                </a:lnTo>
                <a:lnTo>
                  <a:pt x="5488" y="903"/>
                </a:lnTo>
                <a:lnTo>
                  <a:pt x="5488" y="781"/>
                </a:lnTo>
                <a:cubicBezTo>
                  <a:pt x="5196" y="537"/>
                  <a:pt x="5220" y="464"/>
                  <a:pt x="5074" y="269"/>
                </a:cubicBezTo>
                <a:cubicBezTo>
                  <a:pt x="5069" y="278"/>
                  <a:pt x="5062" y="282"/>
                  <a:pt x="5051" y="282"/>
                </a:cubicBezTo>
                <a:cubicBezTo>
                  <a:pt x="5006" y="282"/>
                  <a:pt x="4914" y="202"/>
                  <a:pt x="4854" y="122"/>
                </a:cubicBezTo>
                <a:lnTo>
                  <a:pt x="4830" y="73"/>
                </a:lnTo>
                <a:lnTo>
                  <a:pt x="4781" y="73"/>
                </a:lnTo>
                <a:cubicBezTo>
                  <a:pt x="4659" y="49"/>
                  <a:pt x="4562" y="49"/>
                  <a:pt x="4440" y="49"/>
                </a:cubicBezTo>
                <a:lnTo>
                  <a:pt x="4196" y="49"/>
                </a:lnTo>
                <a:lnTo>
                  <a:pt x="3928" y="0"/>
                </a:lnTo>
                <a:close/>
                <a:moveTo>
                  <a:pt x="13513" y="13209"/>
                </a:moveTo>
                <a:cubicBezTo>
                  <a:pt x="13497" y="13237"/>
                  <a:pt x="13481" y="13265"/>
                  <a:pt x="13464" y="13293"/>
                </a:cubicBezTo>
                <a:cubicBezTo>
                  <a:pt x="13481" y="13267"/>
                  <a:pt x="13498" y="13239"/>
                  <a:pt x="13513" y="132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62"/>
          <p:cNvSpPr/>
          <p:nvPr/>
        </p:nvSpPr>
        <p:spPr>
          <a:xfrm rot="-8386467">
            <a:off x="713445" y="4509709"/>
            <a:ext cx="516943" cy="353961"/>
          </a:xfrm>
          <a:custGeom>
            <a:avLst/>
            <a:gdLst/>
            <a:ahLst/>
            <a:cxnLst/>
            <a:rect l="l" t="t" r="r" b="b"/>
            <a:pathLst>
              <a:path w="15805" h="10822" extrusionOk="0">
                <a:moveTo>
                  <a:pt x="7854" y="2001"/>
                </a:moveTo>
                <a:cubicBezTo>
                  <a:pt x="7869" y="2001"/>
                  <a:pt x="7884" y="2001"/>
                  <a:pt x="7900" y="2002"/>
                </a:cubicBezTo>
                <a:lnTo>
                  <a:pt x="7900" y="2002"/>
                </a:lnTo>
                <a:cubicBezTo>
                  <a:pt x="7889" y="2001"/>
                  <a:pt x="7873" y="2001"/>
                  <a:pt x="7854" y="2001"/>
                </a:cubicBezTo>
                <a:close/>
                <a:moveTo>
                  <a:pt x="13171" y="2903"/>
                </a:moveTo>
                <a:lnTo>
                  <a:pt x="13171" y="2952"/>
                </a:lnTo>
                <a:lnTo>
                  <a:pt x="13171" y="3025"/>
                </a:lnTo>
                <a:lnTo>
                  <a:pt x="13154" y="3074"/>
                </a:lnTo>
                <a:lnTo>
                  <a:pt x="13154" y="3074"/>
                </a:lnTo>
                <a:cubicBezTo>
                  <a:pt x="13164" y="3017"/>
                  <a:pt x="13171" y="2954"/>
                  <a:pt x="13171" y="2903"/>
                </a:cubicBezTo>
                <a:close/>
                <a:moveTo>
                  <a:pt x="8153" y="5196"/>
                </a:moveTo>
                <a:lnTo>
                  <a:pt x="8153" y="5196"/>
                </a:lnTo>
                <a:cubicBezTo>
                  <a:pt x="8149" y="5204"/>
                  <a:pt x="8146" y="5212"/>
                  <a:pt x="8146" y="5220"/>
                </a:cubicBezTo>
                <a:lnTo>
                  <a:pt x="8146" y="5220"/>
                </a:lnTo>
                <a:cubicBezTo>
                  <a:pt x="8146" y="5198"/>
                  <a:pt x="8166" y="5196"/>
                  <a:pt x="8153" y="5196"/>
                </a:cubicBezTo>
                <a:close/>
                <a:moveTo>
                  <a:pt x="8121" y="5341"/>
                </a:moveTo>
                <a:cubicBezTo>
                  <a:pt x="8121" y="5342"/>
                  <a:pt x="8121" y="5343"/>
                  <a:pt x="8121" y="5344"/>
                </a:cubicBezTo>
                <a:lnTo>
                  <a:pt x="8121" y="5344"/>
                </a:lnTo>
                <a:lnTo>
                  <a:pt x="8122" y="5342"/>
                </a:lnTo>
                <a:cubicBezTo>
                  <a:pt x="8122" y="5342"/>
                  <a:pt x="8121" y="5341"/>
                  <a:pt x="8121" y="5341"/>
                </a:cubicBezTo>
                <a:close/>
                <a:moveTo>
                  <a:pt x="8121" y="5344"/>
                </a:moveTo>
                <a:lnTo>
                  <a:pt x="8118" y="5352"/>
                </a:lnTo>
                <a:lnTo>
                  <a:pt x="8122" y="5366"/>
                </a:lnTo>
                <a:cubicBezTo>
                  <a:pt x="8122" y="5359"/>
                  <a:pt x="8122" y="5351"/>
                  <a:pt x="8121" y="5344"/>
                </a:cubicBezTo>
                <a:close/>
                <a:moveTo>
                  <a:pt x="15778" y="6025"/>
                </a:moveTo>
                <a:cubicBezTo>
                  <a:pt x="15779" y="6032"/>
                  <a:pt x="15779" y="6039"/>
                  <a:pt x="15780" y="6047"/>
                </a:cubicBezTo>
                <a:lnTo>
                  <a:pt x="15780" y="6047"/>
                </a:lnTo>
                <a:cubicBezTo>
                  <a:pt x="15780" y="6039"/>
                  <a:pt x="15780" y="6032"/>
                  <a:pt x="15780" y="6025"/>
                </a:cubicBezTo>
                <a:cubicBezTo>
                  <a:pt x="15779" y="6025"/>
                  <a:pt x="15779" y="6025"/>
                  <a:pt x="15778" y="6025"/>
                </a:cubicBezTo>
                <a:close/>
                <a:moveTo>
                  <a:pt x="11988" y="6067"/>
                </a:moveTo>
                <a:cubicBezTo>
                  <a:pt x="11983" y="6078"/>
                  <a:pt x="11979" y="6088"/>
                  <a:pt x="11975" y="6098"/>
                </a:cubicBezTo>
                <a:cubicBezTo>
                  <a:pt x="11982" y="6092"/>
                  <a:pt x="11985" y="6081"/>
                  <a:pt x="11988" y="6067"/>
                </a:cubicBezTo>
                <a:close/>
                <a:moveTo>
                  <a:pt x="15780" y="6047"/>
                </a:moveTo>
                <a:cubicBezTo>
                  <a:pt x="15780" y="6137"/>
                  <a:pt x="15780" y="6229"/>
                  <a:pt x="15780" y="6342"/>
                </a:cubicBezTo>
                <a:cubicBezTo>
                  <a:pt x="15796" y="6249"/>
                  <a:pt x="15792" y="6147"/>
                  <a:pt x="15780" y="6047"/>
                </a:cubicBezTo>
                <a:close/>
                <a:moveTo>
                  <a:pt x="1965" y="9973"/>
                </a:moveTo>
                <a:cubicBezTo>
                  <a:pt x="1968" y="9973"/>
                  <a:pt x="1972" y="9974"/>
                  <a:pt x="1976" y="9976"/>
                </a:cubicBezTo>
                <a:cubicBezTo>
                  <a:pt x="2021" y="9998"/>
                  <a:pt x="1962" y="10063"/>
                  <a:pt x="1933" y="10130"/>
                </a:cubicBezTo>
                <a:lnTo>
                  <a:pt x="1933" y="10130"/>
                </a:lnTo>
                <a:cubicBezTo>
                  <a:pt x="1952" y="10027"/>
                  <a:pt x="1944" y="9973"/>
                  <a:pt x="1965" y="9973"/>
                </a:cubicBezTo>
                <a:close/>
                <a:moveTo>
                  <a:pt x="1925" y="10167"/>
                </a:moveTo>
                <a:cubicBezTo>
                  <a:pt x="1923" y="10190"/>
                  <a:pt x="1915" y="10213"/>
                  <a:pt x="1906" y="10239"/>
                </a:cubicBezTo>
                <a:lnTo>
                  <a:pt x="1906" y="10239"/>
                </a:lnTo>
                <a:cubicBezTo>
                  <a:pt x="1914" y="10214"/>
                  <a:pt x="1920" y="10190"/>
                  <a:pt x="1925" y="10167"/>
                </a:cubicBezTo>
                <a:close/>
                <a:moveTo>
                  <a:pt x="12610" y="1"/>
                </a:moveTo>
                <a:cubicBezTo>
                  <a:pt x="12414" y="171"/>
                  <a:pt x="12244" y="366"/>
                  <a:pt x="12097" y="562"/>
                </a:cubicBezTo>
                <a:lnTo>
                  <a:pt x="11951" y="732"/>
                </a:lnTo>
                <a:lnTo>
                  <a:pt x="11902" y="830"/>
                </a:lnTo>
                <a:cubicBezTo>
                  <a:pt x="11878" y="854"/>
                  <a:pt x="11853" y="879"/>
                  <a:pt x="11829" y="927"/>
                </a:cubicBezTo>
                <a:lnTo>
                  <a:pt x="11585" y="1342"/>
                </a:lnTo>
                <a:cubicBezTo>
                  <a:pt x="11488" y="1488"/>
                  <a:pt x="11414" y="1659"/>
                  <a:pt x="11366" y="1830"/>
                </a:cubicBezTo>
                <a:cubicBezTo>
                  <a:pt x="11293" y="1976"/>
                  <a:pt x="11195" y="2123"/>
                  <a:pt x="11146" y="2318"/>
                </a:cubicBezTo>
                <a:cubicBezTo>
                  <a:pt x="11097" y="2488"/>
                  <a:pt x="11024" y="2659"/>
                  <a:pt x="10975" y="2830"/>
                </a:cubicBezTo>
                <a:lnTo>
                  <a:pt x="10927" y="2952"/>
                </a:lnTo>
                <a:cubicBezTo>
                  <a:pt x="10927" y="3001"/>
                  <a:pt x="10902" y="3049"/>
                  <a:pt x="10878" y="3074"/>
                </a:cubicBezTo>
                <a:cubicBezTo>
                  <a:pt x="10878" y="3074"/>
                  <a:pt x="10853" y="3171"/>
                  <a:pt x="10853" y="3220"/>
                </a:cubicBezTo>
                <a:cubicBezTo>
                  <a:pt x="10732" y="3586"/>
                  <a:pt x="10658" y="3927"/>
                  <a:pt x="10561" y="4220"/>
                </a:cubicBezTo>
                <a:cubicBezTo>
                  <a:pt x="10536" y="4342"/>
                  <a:pt x="10512" y="4464"/>
                  <a:pt x="10488" y="4586"/>
                </a:cubicBezTo>
                <a:lnTo>
                  <a:pt x="10488" y="4610"/>
                </a:lnTo>
                <a:cubicBezTo>
                  <a:pt x="10463" y="4659"/>
                  <a:pt x="10463" y="4708"/>
                  <a:pt x="10439" y="4757"/>
                </a:cubicBezTo>
                <a:cubicBezTo>
                  <a:pt x="10414" y="4805"/>
                  <a:pt x="10414" y="4854"/>
                  <a:pt x="10390" y="4903"/>
                </a:cubicBezTo>
                <a:cubicBezTo>
                  <a:pt x="10366" y="4854"/>
                  <a:pt x="10341" y="4830"/>
                  <a:pt x="10317" y="4805"/>
                </a:cubicBezTo>
                <a:cubicBezTo>
                  <a:pt x="10293" y="4757"/>
                  <a:pt x="10268" y="4732"/>
                  <a:pt x="10244" y="4708"/>
                </a:cubicBezTo>
                <a:lnTo>
                  <a:pt x="10219" y="4635"/>
                </a:lnTo>
                <a:lnTo>
                  <a:pt x="10171" y="4561"/>
                </a:lnTo>
                <a:cubicBezTo>
                  <a:pt x="10122" y="4464"/>
                  <a:pt x="10097" y="4391"/>
                  <a:pt x="10049" y="4293"/>
                </a:cubicBezTo>
                <a:cubicBezTo>
                  <a:pt x="9927" y="4074"/>
                  <a:pt x="9829" y="3830"/>
                  <a:pt x="9707" y="3610"/>
                </a:cubicBezTo>
                <a:cubicBezTo>
                  <a:pt x="9658" y="3513"/>
                  <a:pt x="9610" y="3415"/>
                  <a:pt x="9536" y="3318"/>
                </a:cubicBezTo>
                <a:lnTo>
                  <a:pt x="9366" y="3025"/>
                </a:lnTo>
                <a:cubicBezTo>
                  <a:pt x="9268" y="2854"/>
                  <a:pt x="9146" y="2683"/>
                  <a:pt x="9049" y="2513"/>
                </a:cubicBezTo>
                <a:cubicBezTo>
                  <a:pt x="8951" y="2342"/>
                  <a:pt x="8829" y="2220"/>
                  <a:pt x="8732" y="2074"/>
                </a:cubicBezTo>
                <a:lnTo>
                  <a:pt x="8585" y="2074"/>
                </a:lnTo>
                <a:cubicBezTo>
                  <a:pt x="8512" y="2074"/>
                  <a:pt x="8439" y="2049"/>
                  <a:pt x="8366" y="2049"/>
                </a:cubicBezTo>
                <a:cubicBezTo>
                  <a:pt x="8317" y="2025"/>
                  <a:pt x="8244" y="2025"/>
                  <a:pt x="8195" y="2025"/>
                </a:cubicBezTo>
                <a:cubicBezTo>
                  <a:pt x="8092" y="2025"/>
                  <a:pt x="7989" y="2008"/>
                  <a:pt x="7900" y="2002"/>
                </a:cubicBezTo>
                <a:lnTo>
                  <a:pt x="7900" y="2002"/>
                </a:lnTo>
                <a:cubicBezTo>
                  <a:pt x="7918" y="2004"/>
                  <a:pt x="7927" y="2010"/>
                  <a:pt x="7927" y="2025"/>
                </a:cubicBezTo>
                <a:lnTo>
                  <a:pt x="7829" y="2025"/>
                </a:lnTo>
                <a:cubicBezTo>
                  <a:pt x="7561" y="2123"/>
                  <a:pt x="7536" y="2147"/>
                  <a:pt x="7536" y="2147"/>
                </a:cubicBezTo>
                <a:cubicBezTo>
                  <a:pt x="7536" y="2171"/>
                  <a:pt x="7536" y="2147"/>
                  <a:pt x="7488" y="2196"/>
                </a:cubicBezTo>
                <a:lnTo>
                  <a:pt x="7390" y="2244"/>
                </a:lnTo>
                <a:cubicBezTo>
                  <a:pt x="7341" y="2269"/>
                  <a:pt x="7268" y="2293"/>
                  <a:pt x="7195" y="2318"/>
                </a:cubicBezTo>
                <a:lnTo>
                  <a:pt x="7000" y="2415"/>
                </a:lnTo>
                <a:cubicBezTo>
                  <a:pt x="6927" y="2610"/>
                  <a:pt x="6829" y="2830"/>
                  <a:pt x="6732" y="3098"/>
                </a:cubicBezTo>
                <a:cubicBezTo>
                  <a:pt x="6683" y="3244"/>
                  <a:pt x="6634" y="3391"/>
                  <a:pt x="6585" y="3537"/>
                </a:cubicBezTo>
                <a:lnTo>
                  <a:pt x="6415" y="4025"/>
                </a:lnTo>
                <a:cubicBezTo>
                  <a:pt x="6366" y="4171"/>
                  <a:pt x="6317" y="4366"/>
                  <a:pt x="6244" y="4537"/>
                </a:cubicBezTo>
                <a:lnTo>
                  <a:pt x="6219" y="4659"/>
                </a:lnTo>
                <a:lnTo>
                  <a:pt x="6171" y="4781"/>
                </a:lnTo>
                <a:lnTo>
                  <a:pt x="6122" y="4927"/>
                </a:lnTo>
                <a:lnTo>
                  <a:pt x="5927" y="5610"/>
                </a:lnTo>
                <a:lnTo>
                  <a:pt x="5732" y="6244"/>
                </a:lnTo>
                <a:cubicBezTo>
                  <a:pt x="5707" y="6366"/>
                  <a:pt x="5658" y="6464"/>
                  <a:pt x="5634" y="6561"/>
                </a:cubicBezTo>
                <a:cubicBezTo>
                  <a:pt x="5585" y="6659"/>
                  <a:pt x="5561" y="6732"/>
                  <a:pt x="5537" y="6830"/>
                </a:cubicBezTo>
                <a:cubicBezTo>
                  <a:pt x="5512" y="6903"/>
                  <a:pt x="5463" y="6976"/>
                  <a:pt x="5439" y="7049"/>
                </a:cubicBezTo>
                <a:cubicBezTo>
                  <a:pt x="5415" y="7074"/>
                  <a:pt x="5390" y="7098"/>
                  <a:pt x="5390" y="7122"/>
                </a:cubicBezTo>
                <a:cubicBezTo>
                  <a:pt x="5390" y="7147"/>
                  <a:pt x="5366" y="7196"/>
                  <a:pt x="5341" y="7244"/>
                </a:cubicBezTo>
                <a:cubicBezTo>
                  <a:pt x="5317" y="7220"/>
                  <a:pt x="5268" y="7147"/>
                  <a:pt x="5219" y="7122"/>
                </a:cubicBezTo>
                <a:cubicBezTo>
                  <a:pt x="5219" y="7098"/>
                  <a:pt x="5195" y="7098"/>
                  <a:pt x="5195" y="7098"/>
                </a:cubicBezTo>
                <a:cubicBezTo>
                  <a:pt x="5146" y="7074"/>
                  <a:pt x="5122" y="7025"/>
                  <a:pt x="5098" y="7000"/>
                </a:cubicBezTo>
                <a:cubicBezTo>
                  <a:pt x="5000" y="6854"/>
                  <a:pt x="4878" y="6683"/>
                  <a:pt x="4756" y="6488"/>
                </a:cubicBezTo>
                <a:cubicBezTo>
                  <a:pt x="4659" y="6342"/>
                  <a:pt x="4537" y="6220"/>
                  <a:pt x="4439" y="6074"/>
                </a:cubicBezTo>
                <a:lnTo>
                  <a:pt x="4195" y="5708"/>
                </a:lnTo>
                <a:cubicBezTo>
                  <a:pt x="4098" y="5586"/>
                  <a:pt x="4000" y="5488"/>
                  <a:pt x="3902" y="5366"/>
                </a:cubicBezTo>
                <a:lnTo>
                  <a:pt x="3390" y="4757"/>
                </a:lnTo>
                <a:cubicBezTo>
                  <a:pt x="3220" y="4561"/>
                  <a:pt x="3049" y="4415"/>
                  <a:pt x="2927" y="4269"/>
                </a:cubicBezTo>
                <a:lnTo>
                  <a:pt x="2488" y="4293"/>
                </a:lnTo>
                <a:lnTo>
                  <a:pt x="2024" y="4293"/>
                </a:lnTo>
                <a:lnTo>
                  <a:pt x="1902" y="4342"/>
                </a:lnTo>
                <a:cubicBezTo>
                  <a:pt x="1951" y="4366"/>
                  <a:pt x="1683" y="4586"/>
                  <a:pt x="1561" y="4635"/>
                </a:cubicBezTo>
                <a:lnTo>
                  <a:pt x="1293" y="4805"/>
                </a:lnTo>
                <a:cubicBezTo>
                  <a:pt x="1244" y="5025"/>
                  <a:pt x="1195" y="5269"/>
                  <a:pt x="1146" y="5513"/>
                </a:cubicBezTo>
                <a:cubicBezTo>
                  <a:pt x="1073" y="5781"/>
                  <a:pt x="1049" y="6025"/>
                  <a:pt x="1000" y="6269"/>
                </a:cubicBezTo>
                <a:lnTo>
                  <a:pt x="951" y="6220"/>
                </a:lnTo>
                <a:cubicBezTo>
                  <a:pt x="829" y="6903"/>
                  <a:pt x="756" y="7391"/>
                  <a:pt x="707" y="7659"/>
                </a:cubicBezTo>
                <a:cubicBezTo>
                  <a:pt x="585" y="8196"/>
                  <a:pt x="366" y="9000"/>
                  <a:pt x="244" y="9708"/>
                </a:cubicBezTo>
                <a:lnTo>
                  <a:pt x="220" y="9781"/>
                </a:lnTo>
                <a:cubicBezTo>
                  <a:pt x="195" y="9805"/>
                  <a:pt x="146" y="9854"/>
                  <a:pt x="122" y="9903"/>
                </a:cubicBezTo>
                <a:lnTo>
                  <a:pt x="0" y="10098"/>
                </a:lnTo>
                <a:lnTo>
                  <a:pt x="0" y="10171"/>
                </a:lnTo>
                <a:cubicBezTo>
                  <a:pt x="220" y="10366"/>
                  <a:pt x="439" y="10513"/>
                  <a:pt x="683" y="10659"/>
                </a:cubicBezTo>
                <a:cubicBezTo>
                  <a:pt x="856" y="10751"/>
                  <a:pt x="1050" y="10821"/>
                  <a:pt x="1235" y="10821"/>
                </a:cubicBezTo>
                <a:cubicBezTo>
                  <a:pt x="1443" y="10821"/>
                  <a:pt x="1639" y="10733"/>
                  <a:pt x="1781" y="10488"/>
                </a:cubicBezTo>
                <a:lnTo>
                  <a:pt x="1829" y="10513"/>
                </a:lnTo>
                <a:lnTo>
                  <a:pt x="1878" y="10317"/>
                </a:lnTo>
                <a:cubicBezTo>
                  <a:pt x="1915" y="10225"/>
                  <a:pt x="1934" y="10192"/>
                  <a:pt x="1944" y="10192"/>
                </a:cubicBezTo>
                <a:cubicBezTo>
                  <a:pt x="1961" y="10192"/>
                  <a:pt x="1951" y="10281"/>
                  <a:pt x="1951" y="10342"/>
                </a:cubicBezTo>
                <a:cubicBezTo>
                  <a:pt x="1976" y="10244"/>
                  <a:pt x="2000" y="10147"/>
                  <a:pt x="2024" y="10074"/>
                </a:cubicBezTo>
                <a:cubicBezTo>
                  <a:pt x="2031" y="10055"/>
                  <a:pt x="2032" y="10047"/>
                  <a:pt x="2031" y="10047"/>
                </a:cubicBezTo>
                <a:lnTo>
                  <a:pt x="2031" y="10047"/>
                </a:lnTo>
                <a:cubicBezTo>
                  <a:pt x="2027" y="10047"/>
                  <a:pt x="2000" y="10110"/>
                  <a:pt x="2000" y="10147"/>
                </a:cubicBezTo>
                <a:cubicBezTo>
                  <a:pt x="2000" y="9976"/>
                  <a:pt x="2024" y="9830"/>
                  <a:pt x="2073" y="9659"/>
                </a:cubicBezTo>
                <a:cubicBezTo>
                  <a:pt x="2122" y="9415"/>
                  <a:pt x="2146" y="9659"/>
                  <a:pt x="2195" y="9391"/>
                </a:cubicBezTo>
                <a:cubicBezTo>
                  <a:pt x="2341" y="8805"/>
                  <a:pt x="2463" y="8220"/>
                  <a:pt x="2561" y="7683"/>
                </a:cubicBezTo>
                <a:lnTo>
                  <a:pt x="2659" y="7269"/>
                </a:lnTo>
                <a:lnTo>
                  <a:pt x="2659" y="7244"/>
                </a:lnTo>
                <a:lnTo>
                  <a:pt x="2683" y="7196"/>
                </a:lnTo>
                <a:lnTo>
                  <a:pt x="2707" y="7196"/>
                </a:lnTo>
                <a:cubicBezTo>
                  <a:pt x="2707" y="7244"/>
                  <a:pt x="2707" y="7269"/>
                  <a:pt x="2707" y="7293"/>
                </a:cubicBezTo>
                <a:cubicBezTo>
                  <a:pt x="2707" y="7281"/>
                  <a:pt x="2707" y="7275"/>
                  <a:pt x="2710" y="7275"/>
                </a:cubicBezTo>
                <a:cubicBezTo>
                  <a:pt x="2713" y="7275"/>
                  <a:pt x="2720" y="7281"/>
                  <a:pt x="2732" y="7293"/>
                </a:cubicBezTo>
                <a:cubicBezTo>
                  <a:pt x="2902" y="7513"/>
                  <a:pt x="3073" y="7757"/>
                  <a:pt x="3195" y="7927"/>
                </a:cubicBezTo>
                <a:lnTo>
                  <a:pt x="3293" y="8074"/>
                </a:lnTo>
                <a:lnTo>
                  <a:pt x="3341" y="8122"/>
                </a:lnTo>
                <a:lnTo>
                  <a:pt x="3366" y="8171"/>
                </a:lnTo>
                <a:lnTo>
                  <a:pt x="3537" y="8293"/>
                </a:lnTo>
                <a:lnTo>
                  <a:pt x="3634" y="8293"/>
                </a:lnTo>
                <a:cubicBezTo>
                  <a:pt x="4122" y="8952"/>
                  <a:pt x="3732" y="8561"/>
                  <a:pt x="4219" y="9171"/>
                </a:cubicBezTo>
                <a:cubicBezTo>
                  <a:pt x="4415" y="9317"/>
                  <a:pt x="4610" y="9513"/>
                  <a:pt x="4756" y="9708"/>
                </a:cubicBezTo>
                <a:lnTo>
                  <a:pt x="5049" y="9708"/>
                </a:lnTo>
                <a:cubicBezTo>
                  <a:pt x="5098" y="9708"/>
                  <a:pt x="5146" y="9708"/>
                  <a:pt x="5195" y="9683"/>
                </a:cubicBezTo>
                <a:cubicBezTo>
                  <a:pt x="5195" y="9683"/>
                  <a:pt x="5366" y="9683"/>
                  <a:pt x="5366" y="9708"/>
                </a:cubicBezTo>
                <a:cubicBezTo>
                  <a:pt x="5415" y="9659"/>
                  <a:pt x="5537" y="9683"/>
                  <a:pt x="5658" y="9659"/>
                </a:cubicBezTo>
                <a:lnTo>
                  <a:pt x="5878" y="9610"/>
                </a:lnTo>
                <a:cubicBezTo>
                  <a:pt x="5976" y="9610"/>
                  <a:pt x="6024" y="9610"/>
                  <a:pt x="5902" y="9635"/>
                </a:cubicBezTo>
                <a:lnTo>
                  <a:pt x="6561" y="9537"/>
                </a:lnTo>
                <a:cubicBezTo>
                  <a:pt x="6683" y="9269"/>
                  <a:pt x="6829" y="8976"/>
                  <a:pt x="6976" y="8635"/>
                </a:cubicBezTo>
                <a:cubicBezTo>
                  <a:pt x="7049" y="8488"/>
                  <a:pt x="7122" y="8317"/>
                  <a:pt x="7219" y="8147"/>
                </a:cubicBezTo>
                <a:cubicBezTo>
                  <a:pt x="7293" y="7952"/>
                  <a:pt x="7341" y="7757"/>
                  <a:pt x="7415" y="7561"/>
                </a:cubicBezTo>
                <a:lnTo>
                  <a:pt x="7536" y="7220"/>
                </a:lnTo>
                <a:cubicBezTo>
                  <a:pt x="7585" y="7098"/>
                  <a:pt x="7610" y="7000"/>
                  <a:pt x="7658" y="6878"/>
                </a:cubicBezTo>
                <a:cubicBezTo>
                  <a:pt x="7707" y="6659"/>
                  <a:pt x="7780" y="6439"/>
                  <a:pt x="7854" y="6220"/>
                </a:cubicBezTo>
                <a:cubicBezTo>
                  <a:pt x="7927" y="6000"/>
                  <a:pt x="7976" y="5805"/>
                  <a:pt x="8024" y="5610"/>
                </a:cubicBezTo>
                <a:lnTo>
                  <a:pt x="8118" y="5352"/>
                </a:lnTo>
                <a:lnTo>
                  <a:pt x="8114" y="5334"/>
                </a:lnTo>
                <a:lnTo>
                  <a:pt x="8114" y="5334"/>
                </a:lnTo>
                <a:cubicBezTo>
                  <a:pt x="8116" y="5336"/>
                  <a:pt x="8118" y="5338"/>
                  <a:pt x="8121" y="5341"/>
                </a:cubicBezTo>
                <a:lnTo>
                  <a:pt x="8121" y="5341"/>
                </a:lnTo>
                <a:cubicBezTo>
                  <a:pt x="8119" y="5328"/>
                  <a:pt x="8115" y="5316"/>
                  <a:pt x="8106" y="5303"/>
                </a:cubicBezTo>
                <a:lnTo>
                  <a:pt x="8106" y="5303"/>
                </a:lnTo>
                <a:lnTo>
                  <a:pt x="8114" y="5334"/>
                </a:lnTo>
                <a:lnTo>
                  <a:pt x="8114" y="5334"/>
                </a:lnTo>
                <a:cubicBezTo>
                  <a:pt x="8097" y="5318"/>
                  <a:pt x="8097" y="5318"/>
                  <a:pt x="8094" y="5318"/>
                </a:cubicBezTo>
                <a:cubicBezTo>
                  <a:pt x="8091" y="5318"/>
                  <a:pt x="8085" y="5318"/>
                  <a:pt x="8049" y="5293"/>
                </a:cubicBezTo>
                <a:cubicBezTo>
                  <a:pt x="8012" y="5257"/>
                  <a:pt x="8012" y="5257"/>
                  <a:pt x="8021" y="5257"/>
                </a:cubicBezTo>
                <a:cubicBezTo>
                  <a:pt x="8030" y="5257"/>
                  <a:pt x="8049" y="5257"/>
                  <a:pt x="8049" y="5220"/>
                </a:cubicBezTo>
                <a:cubicBezTo>
                  <a:pt x="8097" y="5293"/>
                  <a:pt x="8097" y="5269"/>
                  <a:pt x="8097" y="5293"/>
                </a:cubicBezTo>
                <a:cubicBezTo>
                  <a:pt x="8101" y="5296"/>
                  <a:pt x="8104" y="5300"/>
                  <a:pt x="8106" y="5303"/>
                </a:cubicBezTo>
                <a:lnTo>
                  <a:pt x="8106" y="5303"/>
                </a:lnTo>
                <a:lnTo>
                  <a:pt x="8097" y="5269"/>
                </a:lnTo>
                <a:lnTo>
                  <a:pt x="8122" y="5318"/>
                </a:lnTo>
                <a:lnTo>
                  <a:pt x="8122" y="5293"/>
                </a:lnTo>
                <a:cubicBezTo>
                  <a:pt x="8122" y="5296"/>
                  <a:pt x="8122" y="5297"/>
                  <a:pt x="8123" y="5297"/>
                </a:cubicBezTo>
                <a:cubicBezTo>
                  <a:pt x="8127" y="5297"/>
                  <a:pt x="8146" y="5217"/>
                  <a:pt x="8146" y="5196"/>
                </a:cubicBezTo>
                <a:cubicBezTo>
                  <a:pt x="8149" y="5196"/>
                  <a:pt x="8151" y="5196"/>
                  <a:pt x="8153" y="5196"/>
                </a:cubicBezTo>
                <a:lnTo>
                  <a:pt x="8153" y="5196"/>
                </a:lnTo>
                <a:cubicBezTo>
                  <a:pt x="8157" y="5186"/>
                  <a:pt x="8162" y="5177"/>
                  <a:pt x="8166" y="5168"/>
                </a:cubicBezTo>
                <a:lnTo>
                  <a:pt x="8166" y="5168"/>
                </a:lnTo>
                <a:cubicBezTo>
                  <a:pt x="8165" y="5179"/>
                  <a:pt x="8169" y="5182"/>
                  <a:pt x="8173" y="5182"/>
                </a:cubicBezTo>
                <a:cubicBezTo>
                  <a:pt x="8179" y="5182"/>
                  <a:pt x="8186" y="5177"/>
                  <a:pt x="8188" y="5177"/>
                </a:cubicBezTo>
                <a:cubicBezTo>
                  <a:pt x="8189" y="5177"/>
                  <a:pt x="8185" y="5181"/>
                  <a:pt x="8171" y="5196"/>
                </a:cubicBezTo>
                <a:cubicBezTo>
                  <a:pt x="8171" y="5196"/>
                  <a:pt x="8181" y="5228"/>
                  <a:pt x="8203" y="5228"/>
                </a:cubicBezTo>
                <a:cubicBezTo>
                  <a:pt x="8214" y="5228"/>
                  <a:pt x="8228" y="5220"/>
                  <a:pt x="8244" y="5196"/>
                </a:cubicBezTo>
                <a:lnTo>
                  <a:pt x="8244" y="5196"/>
                </a:lnTo>
                <a:cubicBezTo>
                  <a:pt x="8219" y="5244"/>
                  <a:pt x="8244" y="5293"/>
                  <a:pt x="8195" y="5293"/>
                </a:cubicBezTo>
                <a:cubicBezTo>
                  <a:pt x="8185" y="5288"/>
                  <a:pt x="8179" y="5286"/>
                  <a:pt x="8176" y="5286"/>
                </a:cubicBezTo>
                <a:cubicBezTo>
                  <a:pt x="8165" y="5286"/>
                  <a:pt x="8200" y="5318"/>
                  <a:pt x="8219" y="5318"/>
                </a:cubicBezTo>
                <a:cubicBezTo>
                  <a:pt x="8244" y="5366"/>
                  <a:pt x="8244" y="5391"/>
                  <a:pt x="8268" y="5440"/>
                </a:cubicBezTo>
                <a:lnTo>
                  <a:pt x="8293" y="5488"/>
                </a:lnTo>
                <a:lnTo>
                  <a:pt x="8293" y="5513"/>
                </a:lnTo>
                <a:lnTo>
                  <a:pt x="8317" y="5561"/>
                </a:lnTo>
                <a:cubicBezTo>
                  <a:pt x="8439" y="5757"/>
                  <a:pt x="8561" y="5952"/>
                  <a:pt x="8707" y="6122"/>
                </a:cubicBezTo>
                <a:lnTo>
                  <a:pt x="8610" y="5879"/>
                </a:lnTo>
                <a:lnTo>
                  <a:pt x="8756" y="6147"/>
                </a:lnTo>
                <a:cubicBezTo>
                  <a:pt x="8805" y="6244"/>
                  <a:pt x="8829" y="6318"/>
                  <a:pt x="8878" y="6391"/>
                </a:cubicBezTo>
                <a:cubicBezTo>
                  <a:pt x="8949" y="6486"/>
                  <a:pt x="8997" y="6604"/>
                  <a:pt x="9022" y="6746"/>
                </a:cubicBezTo>
                <a:lnTo>
                  <a:pt x="9022" y="6746"/>
                </a:lnTo>
                <a:lnTo>
                  <a:pt x="8805" y="6391"/>
                </a:lnTo>
                <a:lnTo>
                  <a:pt x="9024" y="6757"/>
                </a:lnTo>
                <a:cubicBezTo>
                  <a:pt x="9024" y="6753"/>
                  <a:pt x="9023" y="6749"/>
                  <a:pt x="9022" y="6746"/>
                </a:cubicBezTo>
                <a:lnTo>
                  <a:pt x="9022" y="6746"/>
                </a:lnTo>
                <a:lnTo>
                  <a:pt x="9268" y="7147"/>
                </a:lnTo>
                <a:cubicBezTo>
                  <a:pt x="9317" y="7269"/>
                  <a:pt x="9390" y="7366"/>
                  <a:pt x="9488" y="7464"/>
                </a:cubicBezTo>
                <a:lnTo>
                  <a:pt x="9707" y="7732"/>
                </a:lnTo>
                <a:lnTo>
                  <a:pt x="9634" y="7586"/>
                </a:lnTo>
                <a:lnTo>
                  <a:pt x="9634" y="7586"/>
                </a:lnTo>
                <a:cubicBezTo>
                  <a:pt x="9658" y="7610"/>
                  <a:pt x="9683" y="7659"/>
                  <a:pt x="9732" y="7708"/>
                </a:cubicBezTo>
                <a:lnTo>
                  <a:pt x="10146" y="7708"/>
                </a:lnTo>
                <a:cubicBezTo>
                  <a:pt x="10293" y="7708"/>
                  <a:pt x="10463" y="7708"/>
                  <a:pt x="10610" y="7732"/>
                </a:cubicBezTo>
                <a:cubicBezTo>
                  <a:pt x="10853" y="7659"/>
                  <a:pt x="11122" y="7537"/>
                  <a:pt x="11414" y="7439"/>
                </a:cubicBezTo>
                <a:cubicBezTo>
                  <a:pt x="11488" y="7269"/>
                  <a:pt x="11561" y="7122"/>
                  <a:pt x="11634" y="7000"/>
                </a:cubicBezTo>
                <a:cubicBezTo>
                  <a:pt x="11683" y="6854"/>
                  <a:pt x="11732" y="6683"/>
                  <a:pt x="11780" y="6561"/>
                </a:cubicBezTo>
                <a:cubicBezTo>
                  <a:pt x="11853" y="6391"/>
                  <a:pt x="11902" y="6196"/>
                  <a:pt x="11951" y="6000"/>
                </a:cubicBezTo>
                <a:lnTo>
                  <a:pt x="11951" y="6000"/>
                </a:lnTo>
                <a:lnTo>
                  <a:pt x="11829" y="6220"/>
                </a:lnTo>
                <a:lnTo>
                  <a:pt x="11829" y="6220"/>
                </a:lnTo>
                <a:lnTo>
                  <a:pt x="11947" y="5699"/>
                </a:lnTo>
                <a:lnTo>
                  <a:pt x="11947" y="5699"/>
                </a:lnTo>
                <a:cubicBezTo>
                  <a:pt x="11942" y="5768"/>
                  <a:pt x="12000" y="5981"/>
                  <a:pt x="11988" y="6067"/>
                </a:cubicBezTo>
                <a:lnTo>
                  <a:pt x="11988" y="6067"/>
                </a:lnTo>
                <a:cubicBezTo>
                  <a:pt x="12032" y="5952"/>
                  <a:pt x="12079" y="5814"/>
                  <a:pt x="12146" y="5635"/>
                </a:cubicBezTo>
                <a:lnTo>
                  <a:pt x="12317" y="5001"/>
                </a:lnTo>
                <a:cubicBezTo>
                  <a:pt x="12414" y="4683"/>
                  <a:pt x="12512" y="4293"/>
                  <a:pt x="12634" y="3903"/>
                </a:cubicBezTo>
                <a:cubicBezTo>
                  <a:pt x="12658" y="3781"/>
                  <a:pt x="12707" y="3659"/>
                  <a:pt x="12732" y="3513"/>
                </a:cubicBezTo>
                <a:cubicBezTo>
                  <a:pt x="12756" y="3464"/>
                  <a:pt x="12780" y="3391"/>
                  <a:pt x="12805" y="3342"/>
                </a:cubicBezTo>
                <a:cubicBezTo>
                  <a:pt x="12853" y="3244"/>
                  <a:pt x="12902" y="3123"/>
                  <a:pt x="12975" y="3049"/>
                </a:cubicBezTo>
                <a:cubicBezTo>
                  <a:pt x="13000" y="2976"/>
                  <a:pt x="13049" y="2927"/>
                  <a:pt x="13122" y="2879"/>
                </a:cubicBezTo>
                <a:lnTo>
                  <a:pt x="13122" y="2952"/>
                </a:lnTo>
                <a:lnTo>
                  <a:pt x="13122" y="3025"/>
                </a:lnTo>
                <a:cubicBezTo>
                  <a:pt x="13122" y="3049"/>
                  <a:pt x="13097" y="3123"/>
                  <a:pt x="13097" y="3123"/>
                </a:cubicBezTo>
                <a:cubicBezTo>
                  <a:pt x="13097" y="3123"/>
                  <a:pt x="13122" y="3074"/>
                  <a:pt x="13146" y="3049"/>
                </a:cubicBezTo>
                <a:cubicBezTo>
                  <a:pt x="13146" y="3049"/>
                  <a:pt x="13146" y="3049"/>
                  <a:pt x="13146" y="3074"/>
                </a:cubicBezTo>
                <a:cubicBezTo>
                  <a:pt x="13122" y="3123"/>
                  <a:pt x="13122" y="3147"/>
                  <a:pt x="13122" y="3196"/>
                </a:cubicBezTo>
                <a:cubicBezTo>
                  <a:pt x="13132" y="3176"/>
                  <a:pt x="13141" y="3141"/>
                  <a:pt x="13150" y="3099"/>
                </a:cubicBezTo>
                <a:lnTo>
                  <a:pt x="13150" y="3099"/>
                </a:lnTo>
                <a:cubicBezTo>
                  <a:pt x="13159" y="3090"/>
                  <a:pt x="13184" y="3046"/>
                  <a:pt x="13206" y="3046"/>
                </a:cubicBezTo>
                <a:cubicBezTo>
                  <a:pt x="13221" y="3046"/>
                  <a:pt x="13235" y="3064"/>
                  <a:pt x="13244" y="3123"/>
                </a:cubicBezTo>
                <a:lnTo>
                  <a:pt x="13244" y="3147"/>
                </a:lnTo>
                <a:cubicBezTo>
                  <a:pt x="13292" y="3269"/>
                  <a:pt x="13317" y="3366"/>
                  <a:pt x="13341" y="3464"/>
                </a:cubicBezTo>
                <a:lnTo>
                  <a:pt x="13390" y="3635"/>
                </a:lnTo>
                <a:cubicBezTo>
                  <a:pt x="13439" y="3757"/>
                  <a:pt x="13488" y="3903"/>
                  <a:pt x="13512" y="4025"/>
                </a:cubicBezTo>
                <a:cubicBezTo>
                  <a:pt x="13488" y="4025"/>
                  <a:pt x="13439" y="3903"/>
                  <a:pt x="13390" y="3805"/>
                </a:cubicBezTo>
                <a:lnTo>
                  <a:pt x="13390" y="3805"/>
                </a:lnTo>
                <a:cubicBezTo>
                  <a:pt x="13414" y="3879"/>
                  <a:pt x="13439" y="3976"/>
                  <a:pt x="13463" y="4074"/>
                </a:cubicBezTo>
                <a:cubicBezTo>
                  <a:pt x="13463" y="4049"/>
                  <a:pt x="13466" y="4039"/>
                  <a:pt x="13471" y="4039"/>
                </a:cubicBezTo>
                <a:cubicBezTo>
                  <a:pt x="13489" y="4039"/>
                  <a:pt x="13535" y="4197"/>
                  <a:pt x="13540" y="4197"/>
                </a:cubicBezTo>
                <a:cubicBezTo>
                  <a:pt x="13541" y="4197"/>
                  <a:pt x="13540" y="4189"/>
                  <a:pt x="13536" y="4171"/>
                </a:cubicBezTo>
                <a:lnTo>
                  <a:pt x="13536" y="4171"/>
                </a:lnTo>
                <a:cubicBezTo>
                  <a:pt x="13610" y="4269"/>
                  <a:pt x="13634" y="4366"/>
                  <a:pt x="13683" y="4488"/>
                </a:cubicBezTo>
                <a:cubicBezTo>
                  <a:pt x="13731" y="4586"/>
                  <a:pt x="13756" y="4708"/>
                  <a:pt x="13780" y="4805"/>
                </a:cubicBezTo>
                <a:cubicBezTo>
                  <a:pt x="13805" y="4927"/>
                  <a:pt x="13829" y="5025"/>
                  <a:pt x="13853" y="5147"/>
                </a:cubicBezTo>
                <a:cubicBezTo>
                  <a:pt x="13878" y="5244"/>
                  <a:pt x="13902" y="5342"/>
                  <a:pt x="13951" y="5415"/>
                </a:cubicBezTo>
                <a:cubicBezTo>
                  <a:pt x="14000" y="5415"/>
                  <a:pt x="14439" y="5537"/>
                  <a:pt x="14853" y="5683"/>
                </a:cubicBezTo>
                <a:cubicBezTo>
                  <a:pt x="15286" y="5827"/>
                  <a:pt x="15718" y="6019"/>
                  <a:pt x="15778" y="6025"/>
                </a:cubicBezTo>
                <a:lnTo>
                  <a:pt x="15778" y="6025"/>
                </a:lnTo>
                <a:cubicBezTo>
                  <a:pt x="15771" y="5975"/>
                  <a:pt x="15764" y="5925"/>
                  <a:pt x="15756" y="5879"/>
                </a:cubicBezTo>
                <a:lnTo>
                  <a:pt x="15683" y="5854"/>
                </a:lnTo>
                <a:cubicBezTo>
                  <a:pt x="15634" y="5537"/>
                  <a:pt x="15731" y="5781"/>
                  <a:pt x="15683" y="5464"/>
                </a:cubicBezTo>
                <a:cubicBezTo>
                  <a:pt x="15707" y="5464"/>
                  <a:pt x="15731" y="5513"/>
                  <a:pt x="15756" y="5610"/>
                </a:cubicBezTo>
                <a:cubicBezTo>
                  <a:pt x="15780" y="5732"/>
                  <a:pt x="15780" y="5854"/>
                  <a:pt x="15805" y="6000"/>
                </a:cubicBezTo>
                <a:cubicBezTo>
                  <a:pt x="15780" y="5757"/>
                  <a:pt x="15805" y="5513"/>
                  <a:pt x="15731" y="5415"/>
                </a:cubicBezTo>
                <a:cubicBezTo>
                  <a:pt x="15707" y="5220"/>
                  <a:pt x="15780" y="5415"/>
                  <a:pt x="15756" y="5171"/>
                </a:cubicBezTo>
                <a:cubicBezTo>
                  <a:pt x="15683" y="4976"/>
                  <a:pt x="15634" y="4781"/>
                  <a:pt x="15585" y="4561"/>
                </a:cubicBezTo>
                <a:cubicBezTo>
                  <a:pt x="15561" y="4366"/>
                  <a:pt x="15512" y="4147"/>
                  <a:pt x="15439" y="3952"/>
                </a:cubicBezTo>
                <a:cubicBezTo>
                  <a:pt x="15341" y="3781"/>
                  <a:pt x="15292" y="3610"/>
                  <a:pt x="15244" y="3415"/>
                </a:cubicBezTo>
                <a:lnTo>
                  <a:pt x="15244" y="3415"/>
                </a:lnTo>
                <a:lnTo>
                  <a:pt x="15292" y="3464"/>
                </a:lnTo>
                <a:cubicBezTo>
                  <a:pt x="15268" y="3366"/>
                  <a:pt x="15244" y="3244"/>
                  <a:pt x="15195" y="3147"/>
                </a:cubicBezTo>
                <a:cubicBezTo>
                  <a:pt x="15170" y="3074"/>
                  <a:pt x="15146" y="3001"/>
                  <a:pt x="15122" y="2927"/>
                </a:cubicBezTo>
                <a:cubicBezTo>
                  <a:pt x="15073" y="2805"/>
                  <a:pt x="15049" y="2659"/>
                  <a:pt x="15000" y="2537"/>
                </a:cubicBezTo>
                <a:lnTo>
                  <a:pt x="15000" y="2537"/>
                </a:lnTo>
                <a:cubicBezTo>
                  <a:pt x="15028" y="2622"/>
                  <a:pt x="15040" y="2706"/>
                  <a:pt x="15026" y="2706"/>
                </a:cubicBezTo>
                <a:cubicBezTo>
                  <a:pt x="15016" y="2706"/>
                  <a:pt x="14992" y="2661"/>
                  <a:pt x="14951" y="2537"/>
                </a:cubicBezTo>
                <a:cubicBezTo>
                  <a:pt x="14780" y="1952"/>
                  <a:pt x="14658" y="1562"/>
                  <a:pt x="14561" y="1074"/>
                </a:cubicBezTo>
                <a:lnTo>
                  <a:pt x="14390" y="708"/>
                </a:lnTo>
                <a:cubicBezTo>
                  <a:pt x="14390" y="684"/>
                  <a:pt x="14390" y="659"/>
                  <a:pt x="14366" y="635"/>
                </a:cubicBezTo>
                <a:lnTo>
                  <a:pt x="13951" y="464"/>
                </a:lnTo>
                <a:lnTo>
                  <a:pt x="13658" y="342"/>
                </a:lnTo>
                <a:lnTo>
                  <a:pt x="13463" y="269"/>
                </a:lnTo>
                <a:lnTo>
                  <a:pt x="13366" y="220"/>
                </a:lnTo>
                <a:cubicBezTo>
                  <a:pt x="13292" y="196"/>
                  <a:pt x="13219" y="171"/>
                  <a:pt x="13122" y="147"/>
                </a:cubicBezTo>
                <a:lnTo>
                  <a:pt x="126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262"/>
          <p:cNvSpPr/>
          <p:nvPr/>
        </p:nvSpPr>
        <p:spPr>
          <a:xfrm rot="-8386467">
            <a:off x="1388199" y="4935226"/>
            <a:ext cx="465102" cy="329496"/>
          </a:xfrm>
          <a:custGeom>
            <a:avLst/>
            <a:gdLst/>
            <a:ahLst/>
            <a:cxnLst/>
            <a:rect l="l" t="t" r="r" b="b"/>
            <a:pathLst>
              <a:path w="14220" h="10074" extrusionOk="0">
                <a:moveTo>
                  <a:pt x="7706" y="4422"/>
                </a:moveTo>
                <a:lnTo>
                  <a:pt x="7683" y="4512"/>
                </a:lnTo>
                <a:lnTo>
                  <a:pt x="7708" y="4439"/>
                </a:lnTo>
                <a:cubicBezTo>
                  <a:pt x="7708" y="4431"/>
                  <a:pt x="7707" y="4426"/>
                  <a:pt x="7706" y="4422"/>
                </a:cubicBezTo>
                <a:close/>
                <a:moveTo>
                  <a:pt x="1891" y="4477"/>
                </a:moveTo>
                <a:cubicBezTo>
                  <a:pt x="1895" y="4477"/>
                  <a:pt x="1899" y="4480"/>
                  <a:pt x="1903" y="4488"/>
                </a:cubicBezTo>
                <a:lnTo>
                  <a:pt x="1746" y="4711"/>
                </a:lnTo>
                <a:lnTo>
                  <a:pt x="1746" y="4711"/>
                </a:lnTo>
                <a:cubicBezTo>
                  <a:pt x="1839" y="4577"/>
                  <a:pt x="1870" y="4477"/>
                  <a:pt x="1891" y="4477"/>
                </a:cubicBezTo>
                <a:close/>
                <a:moveTo>
                  <a:pt x="14195" y="6854"/>
                </a:moveTo>
                <a:cubicBezTo>
                  <a:pt x="14194" y="6863"/>
                  <a:pt x="14194" y="6872"/>
                  <a:pt x="14193" y="6882"/>
                </a:cubicBezTo>
                <a:lnTo>
                  <a:pt x="14193" y="6882"/>
                </a:lnTo>
                <a:cubicBezTo>
                  <a:pt x="14194" y="6873"/>
                  <a:pt x="14195" y="6863"/>
                  <a:pt x="14195" y="6854"/>
                </a:cubicBezTo>
                <a:close/>
                <a:moveTo>
                  <a:pt x="10125" y="7143"/>
                </a:moveTo>
                <a:cubicBezTo>
                  <a:pt x="10124" y="7144"/>
                  <a:pt x="10123" y="7145"/>
                  <a:pt x="10122" y="7146"/>
                </a:cubicBezTo>
                <a:cubicBezTo>
                  <a:pt x="10123" y="7145"/>
                  <a:pt x="10124" y="7144"/>
                  <a:pt x="10125" y="7143"/>
                </a:cubicBezTo>
                <a:close/>
                <a:moveTo>
                  <a:pt x="4317" y="0"/>
                </a:moveTo>
                <a:cubicBezTo>
                  <a:pt x="4220" y="25"/>
                  <a:pt x="4122" y="49"/>
                  <a:pt x="4000" y="49"/>
                </a:cubicBezTo>
                <a:lnTo>
                  <a:pt x="3903" y="73"/>
                </a:lnTo>
                <a:lnTo>
                  <a:pt x="3708" y="98"/>
                </a:lnTo>
                <a:cubicBezTo>
                  <a:pt x="3561" y="98"/>
                  <a:pt x="3439" y="146"/>
                  <a:pt x="3269" y="146"/>
                </a:cubicBezTo>
                <a:lnTo>
                  <a:pt x="3171" y="268"/>
                </a:lnTo>
                <a:lnTo>
                  <a:pt x="3195" y="195"/>
                </a:lnTo>
                <a:lnTo>
                  <a:pt x="3195" y="195"/>
                </a:lnTo>
                <a:cubicBezTo>
                  <a:pt x="3025" y="415"/>
                  <a:pt x="2781" y="659"/>
                  <a:pt x="2537" y="903"/>
                </a:cubicBezTo>
                <a:lnTo>
                  <a:pt x="1976" y="1585"/>
                </a:lnTo>
                <a:lnTo>
                  <a:pt x="1732" y="1854"/>
                </a:lnTo>
                <a:lnTo>
                  <a:pt x="1488" y="2146"/>
                </a:lnTo>
                <a:lnTo>
                  <a:pt x="1049" y="2683"/>
                </a:lnTo>
                <a:cubicBezTo>
                  <a:pt x="805" y="2976"/>
                  <a:pt x="586" y="3293"/>
                  <a:pt x="391" y="3634"/>
                </a:cubicBezTo>
                <a:lnTo>
                  <a:pt x="195" y="3805"/>
                </a:lnTo>
                <a:lnTo>
                  <a:pt x="25" y="3976"/>
                </a:lnTo>
                <a:lnTo>
                  <a:pt x="0" y="4049"/>
                </a:lnTo>
                <a:cubicBezTo>
                  <a:pt x="122" y="4268"/>
                  <a:pt x="293" y="4488"/>
                  <a:pt x="488" y="4683"/>
                </a:cubicBezTo>
                <a:cubicBezTo>
                  <a:pt x="693" y="4857"/>
                  <a:pt x="939" y="4999"/>
                  <a:pt x="1193" y="4999"/>
                </a:cubicBezTo>
                <a:cubicBezTo>
                  <a:pt x="1332" y="4999"/>
                  <a:pt x="1472" y="4957"/>
                  <a:pt x="1610" y="4854"/>
                </a:cubicBezTo>
                <a:lnTo>
                  <a:pt x="1634" y="4878"/>
                </a:lnTo>
                <a:lnTo>
                  <a:pt x="1683" y="4805"/>
                </a:lnTo>
                <a:lnTo>
                  <a:pt x="1732" y="4732"/>
                </a:lnTo>
                <a:cubicBezTo>
                  <a:pt x="1785" y="4670"/>
                  <a:pt x="1809" y="4646"/>
                  <a:pt x="1817" y="4646"/>
                </a:cubicBezTo>
                <a:cubicBezTo>
                  <a:pt x="1832" y="4646"/>
                  <a:pt x="1796" y="4718"/>
                  <a:pt x="1781" y="4780"/>
                </a:cubicBezTo>
                <a:cubicBezTo>
                  <a:pt x="1830" y="4707"/>
                  <a:pt x="1878" y="4634"/>
                  <a:pt x="1927" y="4585"/>
                </a:cubicBezTo>
                <a:cubicBezTo>
                  <a:pt x="1927" y="4570"/>
                  <a:pt x="1925" y="4564"/>
                  <a:pt x="1921" y="4564"/>
                </a:cubicBezTo>
                <a:cubicBezTo>
                  <a:pt x="1912" y="4564"/>
                  <a:pt x="1895" y="4593"/>
                  <a:pt x="1878" y="4610"/>
                </a:cubicBezTo>
                <a:cubicBezTo>
                  <a:pt x="1927" y="4488"/>
                  <a:pt x="2000" y="4366"/>
                  <a:pt x="2073" y="4244"/>
                </a:cubicBezTo>
                <a:cubicBezTo>
                  <a:pt x="2138" y="4169"/>
                  <a:pt x="2160" y="4165"/>
                  <a:pt x="2178" y="4165"/>
                </a:cubicBezTo>
                <a:cubicBezTo>
                  <a:pt x="2181" y="4165"/>
                  <a:pt x="2184" y="4165"/>
                  <a:pt x="2186" y="4165"/>
                </a:cubicBezTo>
                <a:cubicBezTo>
                  <a:pt x="2208" y="4165"/>
                  <a:pt x="2232" y="4159"/>
                  <a:pt x="2317" y="4049"/>
                </a:cubicBezTo>
                <a:lnTo>
                  <a:pt x="2488" y="3805"/>
                </a:lnTo>
                <a:lnTo>
                  <a:pt x="2586" y="3683"/>
                </a:lnTo>
                <a:lnTo>
                  <a:pt x="2634" y="3610"/>
                </a:lnTo>
                <a:lnTo>
                  <a:pt x="2683" y="3585"/>
                </a:lnTo>
                <a:lnTo>
                  <a:pt x="2756" y="3561"/>
                </a:lnTo>
                <a:cubicBezTo>
                  <a:pt x="2781" y="3537"/>
                  <a:pt x="2781" y="3537"/>
                  <a:pt x="2805" y="3537"/>
                </a:cubicBezTo>
                <a:lnTo>
                  <a:pt x="2805" y="3561"/>
                </a:lnTo>
                <a:lnTo>
                  <a:pt x="2781" y="3585"/>
                </a:lnTo>
                <a:cubicBezTo>
                  <a:pt x="2789" y="3577"/>
                  <a:pt x="2792" y="3575"/>
                  <a:pt x="2793" y="3575"/>
                </a:cubicBezTo>
                <a:cubicBezTo>
                  <a:pt x="2794" y="3575"/>
                  <a:pt x="2789" y="3585"/>
                  <a:pt x="2805" y="3585"/>
                </a:cubicBezTo>
                <a:cubicBezTo>
                  <a:pt x="2805" y="3634"/>
                  <a:pt x="2756" y="3683"/>
                  <a:pt x="2756" y="3707"/>
                </a:cubicBezTo>
                <a:lnTo>
                  <a:pt x="2756" y="3707"/>
                </a:lnTo>
                <a:cubicBezTo>
                  <a:pt x="2756" y="3707"/>
                  <a:pt x="2756" y="3683"/>
                  <a:pt x="2781" y="3683"/>
                </a:cubicBezTo>
                <a:lnTo>
                  <a:pt x="2781" y="3707"/>
                </a:lnTo>
                <a:cubicBezTo>
                  <a:pt x="2756" y="3927"/>
                  <a:pt x="2756" y="4098"/>
                  <a:pt x="2756" y="4098"/>
                </a:cubicBezTo>
                <a:lnTo>
                  <a:pt x="2830" y="4146"/>
                </a:lnTo>
                <a:cubicBezTo>
                  <a:pt x="2781" y="5024"/>
                  <a:pt x="2732" y="4439"/>
                  <a:pt x="2708" y="5244"/>
                </a:cubicBezTo>
                <a:cubicBezTo>
                  <a:pt x="2732" y="5341"/>
                  <a:pt x="2732" y="5439"/>
                  <a:pt x="2732" y="5537"/>
                </a:cubicBezTo>
                <a:cubicBezTo>
                  <a:pt x="2732" y="5659"/>
                  <a:pt x="2732" y="5805"/>
                  <a:pt x="2708" y="5951"/>
                </a:cubicBezTo>
                <a:cubicBezTo>
                  <a:pt x="2805" y="6049"/>
                  <a:pt x="2927" y="6146"/>
                  <a:pt x="3000" y="6171"/>
                </a:cubicBezTo>
                <a:cubicBezTo>
                  <a:pt x="3000" y="6171"/>
                  <a:pt x="3098" y="6293"/>
                  <a:pt x="3073" y="6293"/>
                </a:cubicBezTo>
                <a:cubicBezTo>
                  <a:pt x="3147" y="6293"/>
                  <a:pt x="3220" y="6390"/>
                  <a:pt x="3317" y="6463"/>
                </a:cubicBezTo>
                <a:cubicBezTo>
                  <a:pt x="3342" y="6463"/>
                  <a:pt x="3317" y="6415"/>
                  <a:pt x="3293" y="6390"/>
                </a:cubicBezTo>
                <a:lnTo>
                  <a:pt x="3293" y="6390"/>
                </a:lnTo>
                <a:lnTo>
                  <a:pt x="3366" y="6463"/>
                </a:lnTo>
                <a:lnTo>
                  <a:pt x="3464" y="6537"/>
                </a:lnTo>
                <a:cubicBezTo>
                  <a:pt x="3511" y="6584"/>
                  <a:pt x="3528" y="6611"/>
                  <a:pt x="3514" y="6611"/>
                </a:cubicBezTo>
                <a:cubicBezTo>
                  <a:pt x="3506" y="6611"/>
                  <a:pt x="3490" y="6603"/>
                  <a:pt x="3464" y="6585"/>
                </a:cubicBezTo>
                <a:lnTo>
                  <a:pt x="3464" y="6585"/>
                </a:lnTo>
                <a:cubicBezTo>
                  <a:pt x="3537" y="6634"/>
                  <a:pt x="3634" y="6683"/>
                  <a:pt x="3756" y="6756"/>
                </a:cubicBezTo>
                <a:lnTo>
                  <a:pt x="4269" y="7122"/>
                </a:lnTo>
                <a:cubicBezTo>
                  <a:pt x="4488" y="7024"/>
                  <a:pt x="4732" y="6878"/>
                  <a:pt x="5000" y="6732"/>
                </a:cubicBezTo>
                <a:cubicBezTo>
                  <a:pt x="5293" y="6537"/>
                  <a:pt x="5586" y="6317"/>
                  <a:pt x="5854" y="6098"/>
                </a:cubicBezTo>
                <a:cubicBezTo>
                  <a:pt x="6000" y="5976"/>
                  <a:pt x="6171" y="5854"/>
                  <a:pt x="6293" y="5732"/>
                </a:cubicBezTo>
                <a:lnTo>
                  <a:pt x="6708" y="5341"/>
                </a:lnTo>
                <a:lnTo>
                  <a:pt x="7147" y="4951"/>
                </a:lnTo>
                <a:cubicBezTo>
                  <a:pt x="7268" y="4829"/>
                  <a:pt x="7390" y="4732"/>
                  <a:pt x="7512" y="4634"/>
                </a:cubicBezTo>
                <a:lnTo>
                  <a:pt x="7683" y="4488"/>
                </a:lnTo>
                <a:cubicBezTo>
                  <a:pt x="7683" y="4439"/>
                  <a:pt x="7683" y="4463"/>
                  <a:pt x="7659" y="4390"/>
                </a:cubicBezTo>
                <a:cubicBezTo>
                  <a:pt x="7647" y="4366"/>
                  <a:pt x="7653" y="4366"/>
                  <a:pt x="7662" y="4366"/>
                </a:cubicBezTo>
                <a:cubicBezTo>
                  <a:pt x="7671" y="4366"/>
                  <a:pt x="7683" y="4366"/>
                  <a:pt x="7683" y="4341"/>
                </a:cubicBezTo>
                <a:cubicBezTo>
                  <a:pt x="7683" y="4423"/>
                  <a:pt x="7700" y="4402"/>
                  <a:pt x="7706" y="4422"/>
                </a:cubicBezTo>
                <a:lnTo>
                  <a:pt x="7706" y="4422"/>
                </a:lnTo>
                <a:lnTo>
                  <a:pt x="7708" y="4415"/>
                </a:lnTo>
                <a:lnTo>
                  <a:pt x="7708" y="4463"/>
                </a:lnTo>
                <a:cubicBezTo>
                  <a:pt x="7732" y="4463"/>
                  <a:pt x="7732" y="4439"/>
                  <a:pt x="7756" y="4415"/>
                </a:cubicBezTo>
                <a:cubicBezTo>
                  <a:pt x="7781" y="4415"/>
                  <a:pt x="7756" y="4415"/>
                  <a:pt x="7756" y="4463"/>
                </a:cubicBezTo>
                <a:lnTo>
                  <a:pt x="7805" y="4463"/>
                </a:lnTo>
                <a:cubicBezTo>
                  <a:pt x="7800" y="4469"/>
                  <a:pt x="7799" y="4470"/>
                  <a:pt x="7801" y="4470"/>
                </a:cubicBezTo>
                <a:cubicBezTo>
                  <a:pt x="7807" y="4470"/>
                  <a:pt x="7835" y="4456"/>
                  <a:pt x="7858" y="4456"/>
                </a:cubicBezTo>
                <a:cubicBezTo>
                  <a:pt x="7866" y="4456"/>
                  <a:pt x="7873" y="4458"/>
                  <a:pt x="7878" y="4463"/>
                </a:cubicBezTo>
                <a:cubicBezTo>
                  <a:pt x="7878" y="4476"/>
                  <a:pt x="7872" y="4476"/>
                  <a:pt x="7869" y="4476"/>
                </a:cubicBezTo>
                <a:cubicBezTo>
                  <a:pt x="7866" y="4476"/>
                  <a:pt x="7866" y="4476"/>
                  <a:pt x="7878" y="4488"/>
                </a:cubicBezTo>
                <a:cubicBezTo>
                  <a:pt x="7878" y="4512"/>
                  <a:pt x="7878" y="4537"/>
                  <a:pt x="7878" y="4537"/>
                </a:cubicBezTo>
                <a:cubicBezTo>
                  <a:pt x="7878" y="4537"/>
                  <a:pt x="7878" y="4561"/>
                  <a:pt x="7878" y="4561"/>
                </a:cubicBezTo>
                <a:lnTo>
                  <a:pt x="7878" y="4707"/>
                </a:lnTo>
                <a:cubicBezTo>
                  <a:pt x="7878" y="4747"/>
                  <a:pt x="7878" y="4818"/>
                  <a:pt x="7904" y="4818"/>
                </a:cubicBezTo>
                <a:cubicBezTo>
                  <a:pt x="7910" y="4818"/>
                  <a:pt x="7918" y="4814"/>
                  <a:pt x="7927" y="4805"/>
                </a:cubicBezTo>
                <a:lnTo>
                  <a:pt x="7927" y="4805"/>
                </a:lnTo>
                <a:cubicBezTo>
                  <a:pt x="7890" y="4842"/>
                  <a:pt x="7838" y="5038"/>
                  <a:pt x="7816" y="5038"/>
                </a:cubicBezTo>
                <a:cubicBezTo>
                  <a:pt x="7809" y="5038"/>
                  <a:pt x="7805" y="5021"/>
                  <a:pt x="7805" y="4976"/>
                </a:cubicBezTo>
                <a:cubicBezTo>
                  <a:pt x="7781" y="5073"/>
                  <a:pt x="7781" y="5171"/>
                  <a:pt x="7756" y="5293"/>
                </a:cubicBezTo>
                <a:lnTo>
                  <a:pt x="7805" y="5146"/>
                </a:lnTo>
                <a:lnTo>
                  <a:pt x="7805" y="5146"/>
                </a:lnTo>
                <a:cubicBezTo>
                  <a:pt x="7732" y="5415"/>
                  <a:pt x="7708" y="5683"/>
                  <a:pt x="7683" y="5976"/>
                </a:cubicBezTo>
                <a:lnTo>
                  <a:pt x="7732" y="5829"/>
                </a:lnTo>
                <a:lnTo>
                  <a:pt x="7732" y="5829"/>
                </a:lnTo>
                <a:cubicBezTo>
                  <a:pt x="7732" y="6024"/>
                  <a:pt x="7683" y="6195"/>
                  <a:pt x="7586" y="6341"/>
                </a:cubicBezTo>
                <a:lnTo>
                  <a:pt x="7610" y="6098"/>
                </a:lnTo>
                <a:lnTo>
                  <a:pt x="7610" y="6098"/>
                </a:lnTo>
                <a:cubicBezTo>
                  <a:pt x="7537" y="6415"/>
                  <a:pt x="7488" y="6732"/>
                  <a:pt x="7464" y="7049"/>
                </a:cubicBezTo>
                <a:lnTo>
                  <a:pt x="7488" y="6951"/>
                </a:lnTo>
                <a:lnTo>
                  <a:pt x="7488" y="6951"/>
                </a:lnTo>
                <a:cubicBezTo>
                  <a:pt x="7488" y="7040"/>
                  <a:pt x="7470" y="7237"/>
                  <a:pt x="7445" y="7493"/>
                </a:cubicBezTo>
                <a:lnTo>
                  <a:pt x="7445" y="7493"/>
                </a:lnTo>
                <a:cubicBezTo>
                  <a:pt x="7435" y="7507"/>
                  <a:pt x="7425" y="7522"/>
                  <a:pt x="7415" y="7537"/>
                </a:cubicBezTo>
                <a:lnTo>
                  <a:pt x="7440" y="7546"/>
                </a:lnTo>
                <a:lnTo>
                  <a:pt x="7440" y="7546"/>
                </a:lnTo>
                <a:cubicBezTo>
                  <a:pt x="7425" y="7698"/>
                  <a:pt x="7408" y="7869"/>
                  <a:pt x="7390" y="8049"/>
                </a:cubicBezTo>
                <a:lnTo>
                  <a:pt x="9073" y="8683"/>
                </a:lnTo>
                <a:cubicBezTo>
                  <a:pt x="9488" y="8024"/>
                  <a:pt x="9976" y="7268"/>
                  <a:pt x="10098" y="7073"/>
                </a:cubicBezTo>
                <a:lnTo>
                  <a:pt x="10098" y="7073"/>
                </a:lnTo>
                <a:lnTo>
                  <a:pt x="9951" y="7171"/>
                </a:lnTo>
                <a:lnTo>
                  <a:pt x="9951" y="7171"/>
                </a:lnTo>
                <a:lnTo>
                  <a:pt x="10119" y="6907"/>
                </a:lnTo>
                <a:lnTo>
                  <a:pt x="10119" y="6907"/>
                </a:lnTo>
                <a:cubicBezTo>
                  <a:pt x="10103" y="6944"/>
                  <a:pt x="10142" y="7109"/>
                  <a:pt x="10125" y="7143"/>
                </a:cubicBezTo>
                <a:lnTo>
                  <a:pt x="10125" y="7143"/>
                </a:lnTo>
                <a:cubicBezTo>
                  <a:pt x="10417" y="6730"/>
                  <a:pt x="10757" y="6365"/>
                  <a:pt x="11098" y="6000"/>
                </a:cubicBezTo>
                <a:cubicBezTo>
                  <a:pt x="11220" y="5878"/>
                  <a:pt x="11342" y="5756"/>
                  <a:pt x="11464" y="5659"/>
                </a:cubicBezTo>
                <a:lnTo>
                  <a:pt x="11659" y="5488"/>
                </a:lnTo>
                <a:cubicBezTo>
                  <a:pt x="11707" y="5463"/>
                  <a:pt x="11732" y="5439"/>
                  <a:pt x="11781" y="5415"/>
                </a:cubicBezTo>
                <a:lnTo>
                  <a:pt x="11829" y="5366"/>
                </a:lnTo>
                <a:cubicBezTo>
                  <a:pt x="11903" y="5293"/>
                  <a:pt x="12000" y="5244"/>
                  <a:pt x="12098" y="5195"/>
                </a:cubicBezTo>
                <a:cubicBezTo>
                  <a:pt x="12122" y="5195"/>
                  <a:pt x="12171" y="5171"/>
                  <a:pt x="12195" y="5171"/>
                </a:cubicBezTo>
                <a:lnTo>
                  <a:pt x="12268" y="5171"/>
                </a:lnTo>
                <a:lnTo>
                  <a:pt x="12268" y="5293"/>
                </a:lnTo>
                <a:cubicBezTo>
                  <a:pt x="12244" y="5415"/>
                  <a:pt x="12195" y="5415"/>
                  <a:pt x="12195" y="5415"/>
                </a:cubicBezTo>
                <a:cubicBezTo>
                  <a:pt x="12195" y="5427"/>
                  <a:pt x="12201" y="5433"/>
                  <a:pt x="12207" y="5433"/>
                </a:cubicBezTo>
                <a:cubicBezTo>
                  <a:pt x="12214" y="5433"/>
                  <a:pt x="12220" y="5427"/>
                  <a:pt x="12220" y="5415"/>
                </a:cubicBezTo>
                <a:cubicBezTo>
                  <a:pt x="12244" y="5415"/>
                  <a:pt x="12244" y="5415"/>
                  <a:pt x="12244" y="5439"/>
                </a:cubicBezTo>
                <a:cubicBezTo>
                  <a:pt x="12244" y="5488"/>
                  <a:pt x="12195" y="5488"/>
                  <a:pt x="12195" y="5488"/>
                </a:cubicBezTo>
                <a:cubicBezTo>
                  <a:pt x="12195" y="5488"/>
                  <a:pt x="12195" y="5519"/>
                  <a:pt x="12208" y="5519"/>
                </a:cubicBezTo>
                <a:cubicBezTo>
                  <a:pt x="12211" y="5519"/>
                  <a:pt x="12215" y="5517"/>
                  <a:pt x="12220" y="5512"/>
                </a:cubicBezTo>
                <a:cubicBezTo>
                  <a:pt x="12244" y="5512"/>
                  <a:pt x="12293" y="5439"/>
                  <a:pt x="12342" y="5390"/>
                </a:cubicBezTo>
                <a:lnTo>
                  <a:pt x="12342" y="5512"/>
                </a:lnTo>
                <a:lnTo>
                  <a:pt x="12293" y="5512"/>
                </a:lnTo>
                <a:cubicBezTo>
                  <a:pt x="12293" y="5512"/>
                  <a:pt x="12317" y="5512"/>
                  <a:pt x="12366" y="5537"/>
                </a:cubicBezTo>
                <a:cubicBezTo>
                  <a:pt x="12366" y="5561"/>
                  <a:pt x="12390" y="5561"/>
                  <a:pt x="12390" y="5585"/>
                </a:cubicBezTo>
                <a:cubicBezTo>
                  <a:pt x="12390" y="5610"/>
                  <a:pt x="12390" y="5610"/>
                  <a:pt x="12390" y="5634"/>
                </a:cubicBezTo>
                <a:lnTo>
                  <a:pt x="12390" y="5707"/>
                </a:lnTo>
                <a:cubicBezTo>
                  <a:pt x="12390" y="5976"/>
                  <a:pt x="12390" y="6268"/>
                  <a:pt x="12366" y="6561"/>
                </a:cubicBezTo>
                <a:cubicBezTo>
                  <a:pt x="12366" y="6707"/>
                  <a:pt x="12342" y="6854"/>
                  <a:pt x="12342" y="7000"/>
                </a:cubicBezTo>
                <a:lnTo>
                  <a:pt x="12293" y="7439"/>
                </a:lnTo>
                <a:cubicBezTo>
                  <a:pt x="12268" y="7439"/>
                  <a:pt x="12244" y="7293"/>
                  <a:pt x="12244" y="7171"/>
                </a:cubicBezTo>
                <a:cubicBezTo>
                  <a:pt x="12244" y="7268"/>
                  <a:pt x="12244" y="7341"/>
                  <a:pt x="12220" y="7439"/>
                </a:cubicBezTo>
                <a:cubicBezTo>
                  <a:pt x="12227" y="7415"/>
                  <a:pt x="12233" y="7406"/>
                  <a:pt x="12236" y="7406"/>
                </a:cubicBezTo>
                <a:cubicBezTo>
                  <a:pt x="12252" y="7406"/>
                  <a:pt x="12231" y="7601"/>
                  <a:pt x="12238" y="7601"/>
                </a:cubicBezTo>
                <a:cubicBezTo>
                  <a:pt x="12239" y="7601"/>
                  <a:pt x="12241" y="7596"/>
                  <a:pt x="12244" y="7585"/>
                </a:cubicBezTo>
                <a:lnTo>
                  <a:pt x="12244" y="7585"/>
                </a:lnTo>
                <a:cubicBezTo>
                  <a:pt x="12317" y="8000"/>
                  <a:pt x="12171" y="8561"/>
                  <a:pt x="12220" y="8951"/>
                </a:cubicBezTo>
                <a:lnTo>
                  <a:pt x="13073" y="9415"/>
                </a:lnTo>
                <a:cubicBezTo>
                  <a:pt x="13342" y="9585"/>
                  <a:pt x="13634" y="9707"/>
                  <a:pt x="13927" y="9829"/>
                </a:cubicBezTo>
                <a:cubicBezTo>
                  <a:pt x="13927" y="9902"/>
                  <a:pt x="13927" y="10000"/>
                  <a:pt x="13902" y="10073"/>
                </a:cubicBezTo>
                <a:cubicBezTo>
                  <a:pt x="13951" y="9951"/>
                  <a:pt x="13951" y="9829"/>
                  <a:pt x="13951" y="9732"/>
                </a:cubicBezTo>
                <a:lnTo>
                  <a:pt x="13878" y="9707"/>
                </a:lnTo>
                <a:cubicBezTo>
                  <a:pt x="13878" y="9439"/>
                  <a:pt x="13927" y="9634"/>
                  <a:pt x="13927" y="9390"/>
                </a:cubicBezTo>
                <a:cubicBezTo>
                  <a:pt x="13976" y="9390"/>
                  <a:pt x="13976" y="9610"/>
                  <a:pt x="13976" y="9829"/>
                </a:cubicBezTo>
                <a:cubicBezTo>
                  <a:pt x="14000" y="9683"/>
                  <a:pt x="14000" y="9512"/>
                  <a:pt x="13976" y="9366"/>
                </a:cubicBezTo>
                <a:cubicBezTo>
                  <a:pt x="13985" y="9299"/>
                  <a:pt x="13995" y="9288"/>
                  <a:pt x="14006" y="9288"/>
                </a:cubicBezTo>
                <a:cubicBezTo>
                  <a:pt x="14011" y="9288"/>
                  <a:pt x="14016" y="9290"/>
                  <a:pt x="14022" y="9290"/>
                </a:cubicBezTo>
                <a:cubicBezTo>
                  <a:pt x="14036" y="9290"/>
                  <a:pt x="14052" y="9278"/>
                  <a:pt x="14073" y="9195"/>
                </a:cubicBezTo>
                <a:cubicBezTo>
                  <a:pt x="14049" y="9000"/>
                  <a:pt x="14049" y="8829"/>
                  <a:pt x="14073" y="8634"/>
                </a:cubicBezTo>
                <a:cubicBezTo>
                  <a:pt x="14146" y="8195"/>
                  <a:pt x="14049" y="7951"/>
                  <a:pt x="14122" y="7537"/>
                </a:cubicBezTo>
                <a:lnTo>
                  <a:pt x="14122" y="7537"/>
                </a:lnTo>
                <a:lnTo>
                  <a:pt x="14122" y="7585"/>
                </a:lnTo>
                <a:cubicBezTo>
                  <a:pt x="14169" y="7444"/>
                  <a:pt x="14171" y="7165"/>
                  <a:pt x="14193" y="6882"/>
                </a:cubicBezTo>
                <a:lnTo>
                  <a:pt x="14193" y="6882"/>
                </a:lnTo>
                <a:cubicBezTo>
                  <a:pt x="14188" y="6910"/>
                  <a:pt x="14177" y="6934"/>
                  <a:pt x="14167" y="6934"/>
                </a:cubicBezTo>
                <a:cubicBezTo>
                  <a:pt x="14156" y="6934"/>
                  <a:pt x="14146" y="6906"/>
                  <a:pt x="14146" y="6829"/>
                </a:cubicBezTo>
                <a:cubicBezTo>
                  <a:pt x="14195" y="6537"/>
                  <a:pt x="14171" y="6293"/>
                  <a:pt x="14220" y="6073"/>
                </a:cubicBezTo>
                <a:lnTo>
                  <a:pt x="14171" y="5829"/>
                </a:lnTo>
                <a:lnTo>
                  <a:pt x="14171" y="5561"/>
                </a:lnTo>
                <a:cubicBezTo>
                  <a:pt x="14171" y="5366"/>
                  <a:pt x="14171" y="5195"/>
                  <a:pt x="14146" y="5024"/>
                </a:cubicBezTo>
                <a:cubicBezTo>
                  <a:pt x="14098" y="4634"/>
                  <a:pt x="14049" y="4171"/>
                  <a:pt x="13976" y="3659"/>
                </a:cubicBezTo>
                <a:lnTo>
                  <a:pt x="13317" y="3244"/>
                </a:lnTo>
                <a:cubicBezTo>
                  <a:pt x="13220" y="3171"/>
                  <a:pt x="13098" y="3122"/>
                  <a:pt x="12976" y="3049"/>
                </a:cubicBezTo>
                <a:lnTo>
                  <a:pt x="12537" y="2829"/>
                </a:lnTo>
                <a:cubicBezTo>
                  <a:pt x="12244" y="2927"/>
                  <a:pt x="11976" y="3073"/>
                  <a:pt x="11683" y="3195"/>
                </a:cubicBezTo>
                <a:cubicBezTo>
                  <a:pt x="11537" y="3268"/>
                  <a:pt x="11390" y="3341"/>
                  <a:pt x="11268" y="3439"/>
                </a:cubicBezTo>
                <a:lnTo>
                  <a:pt x="11049" y="3561"/>
                </a:lnTo>
                <a:cubicBezTo>
                  <a:pt x="10976" y="3585"/>
                  <a:pt x="10903" y="3659"/>
                  <a:pt x="10829" y="3683"/>
                </a:cubicBezTo>
                <a:lnTo>
                  <a:pt x="10610" y="3829"/>
                </a:lnTo>
                <a:lnTo>
                  <a:pt x="10488" y="3951"/>
                </a:lnTo>
                <a:lnTo>
                  <a:pt x="10244" y="4122"/>
                </a:lnTo>
                <a:cubicBezTo>
                  <a:pt x="10098" y="4268"/>
                  <a:pt x="9951" y="4390"/>
                  <a:pt x="9829" y="4512"/>
                </a:cubicBezTo>
                <a:cubicBezTo>
                  <a:pt x="9812" y="4530"/>
                  <a:pt x="9794" y="4548"/>
                  <a:pt x="9776" y="4565"/>
                </a:cubicBezTo>
                <a:lnTo>
                  <a:pt x="9776" y="4565"/>
                </a:lnTo>
                <a:cubicBezTo>
                  <a:pt x="9804" y="4117"/>
                  <a:pt x="9797" y="3672"/>
                  <a:pt x="9756" y="3244"/>
                </a:cubicBezTo>
                <a:cubicBezTo>
                  <a:pt x="9781" y="3122"/>
                  <a:pt x="9781" y="3000"/>
                  <a:pt x="9756" y="2878"/>
                </a:cubicBezTo>
                <a:cubicBezTo>
                  <a:pt x="9756" y="2756"/>
                  <a:pt x="9732" y="2634"/>
                  <a:pt x="9707" y="2512"/>
                </a:cubicBezTo>
                <a:lnTo>
                  <a:pt x="9317" y="2171"/>
                </a:lnTo>
                <a:lnTo>
                  <a:pt x="9317" y="2171"/>
                </a:lnTo>
                <a:cubicBezTo>
                  <a:pt x="9366" y="2244"/>
                  <a:pt x="9390" y="2268"/>
                  <a:pt x="9366" y="2268"/>
                </a:cubicBezTo>
                <a:cubicBezTo>
                  <a:pt x="9342" y="2268"/>
                  <a:pt x="9317" y="2244"/>
                  <a:pt x="9268" y="2220"/>
                </a:cubicBezTo>
                <a:lnTo>
                  <a:pt x="9098" y="2049"/>
                </a:lnTo>
                <a:cubicBezTo>
                  <a:pt x="8927" y="1976"/>
                  <a:pt x="8927" y="2000"/>
                  <a:pt x="8903" y="1976"/>
                </a:cubicBezTo>
                <a:cubicBezTo>
                  <a:pt x="8878" y="1976"/>
                  <a:pt x="8854" y="1976"/>
                  <a:pt x="8805" y="1951"/>
                </a:cubicBezTo>
                <a:lnTo>
                  <a:pt x="8683" y="1927"/>
                </a:lnTo>
                <a:lnTo>
                  <a:pt x="8464" y="1829"/>
                </a:lnTo>
                <a:lnTo>
                  <a:pt x="8366" y="1805"/>
                </a:lnTo>
                <a:cubicBezTo>
                  <a:pt x="8220" y="1854"/>
                  <a:pt x="8049" y="1927"/>
                  <a:pt x="7829" y="2000"/>
                </a:cubicBezTo>
                <a:lnTo>
                  <a:pt x="7683" y="2073"/>
                </a:lnTo>
                <a:lnTo>
                  <a:pt x="7488" y="2171"/>
                </a:lnTo>
                <a:lnTo>
                  <a:pt x="7122" y="2366"/>
                </a:lnTo>
                <a:cubicBezTo>
                  <a:pt x="6878" y="2537"/>
                  <a:pt x="6586" y="2707"/>
                  <a:pt x="6342" y="2927"/>
                </a:cubicBezTo>
                <a:cubicBezTo>
                  <a:pt x="6171" y="3073"/>
                  <a:pt x="6000" y="3220"/>
                  <a:pt x="5829" y="3366"/>
                </a:cubicBezTo>
                <a:lnTo>
                  <a:pt x="5342" y="3805"/>
                </a:lnTo>
                <a:cubicBezTo>
                  <a:pt x="5220" y="3902"/>
                  <a:pt x="5244" y="3902"/>
                  <a:pt x="5195" y="3927"/>
                </a:cubicBezTo>
                <a:lnTo>
                  <a:pt x="5147" y="3976"/>
                </a:lnTo>
                <a:cubicBezTo>
                  <a:pt x="5073" y="4049"/>
                  <a:pt x="5000" y="4098"/>
                  <a:pt x="4927" y="4122"/>
                </a:cubicBezTo>
                <a:cubicBezTo>
                  <a:pt x="4903" y="4146"/>
                  <a:pt x="4854" y="4171"/>
                  <a:pt x="4805" y="4171"/>
                </a:cubicBezTo>
                <a:lnTo>
                  <a:pt x="4781" y="4195"/>
                </a:lnTo>
                <a:cubicBezTo>
                  <a:pt x="4781" y="4171"/>
                  <a:pt x="4781" y="4146"/>
                  <a:pt x="4781" y="4122"/>
                </a:cubicBezTo>
                <a:cubicBezTo>
                  <a:pt x="4781" y="4098"/>
                  <a:pt x="4781" y="4049"/>
                  <a:pt x="4781" y="4000"/>
                </a:cubicBezTo>
                <a:lnTo>
                  <a:pt x="4781" y="3976"/>
                </a:lnTo>
                <a:cubicBezTo>
                  <a:pt x="4781" y="3951"/>
                  <a:pt x="4781" y="3927"/>
                  <a:pt x="4781" y="3902"/>
                </a:cubicBezTo>
                <a:lnTo>
                  <a:pt x="4781" y="3756"/>
                </a:lnTo>
                <a:cubicBezTo>
                  <a:pt x="4781" y="3512"/>
                  <a:pt x="4830" y="3293"/>
                  <a:pt x="4830" y="3049"/>
                </a:cubicBezTo>
                <a:cubicBezTo>
                  <a:pt x="4854" y="2805"/>
                  <a:pt x="4878" y="2537"/>
                  <a:pt x="4903" y="2293"/>
                </a:cubicBezTo>
                <a:cubicBezTo>
                  <a:pt x="4951" y="1781"/>
                  <a:pt x="4976" y="1293"/>
                  <a:pt x="5025" y="829"/>
                </a:cubicBezTo>
                <a:lnTo>
                  <a:pt x="4781" y="610"/>
                </a:lnTo>
                <a:lnTo>
                  <a:pt x="4756" y="585"/>
                </a:lnTo>
                <a:lnTo>
                  <a:pt x="4756" y="561"/>
                </a:lnTo>
                <a:lnTo>
                  <a:pt x="4732" y="537"/>
                </a:lnTo>
                <a:lnTo>
                  <a:pt x="4683" y="464"/>
                </a:lnTo>
                <a:lnTo>
                  <a:pt x="4561" y="342"/>
                </a:lnTo>
                <a:lnTo>
                  <a:pt x="4561" y="342"/>
                </a:lnTo>
                <a:cubicBezTo>
                  <a:pt x="4391" y="195"/>
                  <a:pt x="4439" y="146"/>
                  <a:pt x="4342" y="49"/>
                </a:cubicBezTo>
                <a:lnTo>
                  <a:pt x="431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262"/>
          <p:cNvSpPr/>
          <p:nvPr/>
        </p:nvSpPr>
        <p:spPr>
          <a:xfrm rot="-8386467">
            <a:off x="769173" y="5012486"/>
            <a:ext cx="536895" cy="362989"/>
          </a:xfrm>
          <a:custGeom>
            <a:avLst/>
            <a:gdLst/>
            <a:ahLst/>
            <a:cxnLst/>
            <a:rect l="l" t="t" r="r" b="b"/>
            <a:pathLst>
              <a:path w="16415" h="11098" extrusionOk="0">
                <a:moveTo>
                  <a:pt x="14537" y="2268"/>
                </a:moveTo>
                <a:cubicBezTo>
                  <a:pt x="14546" y="2287"/>
                  <a:pt x="14555" y="2306"/>
                  <a:pt x="14564" y="2325"/>
                </a:cubicBezTo>
                <a:lnTo>
                  <a:pt x="14564" y="2325"/>
                </a:lnTo>
                <a:cubicBezTo>
                  <a:pt x="14559" y="2307"/>
                  <a:pt x="14549" y="2287"/>
                  <a:pt x="14537" y="2268"/>
                </a:cubicBezTo>
                <a:close/>
                <a:moveTo>
                  <a:pt x="11890" y="6000"/>
                </a:moveTo>
                <a:lnTo>
                  <a:pt x="11890" y="6000"/>
                </a:lnTo>
                <a:cubicBezTo>
                  <a:pt x="11886" y="6017"/>
                  <a:pt x="11882" y="6034"/>
                  <a:pt x="11878" y="6049"/>
                </a:cubicBezTo>
                <a:cubicBezTo>
                  <a:pt x="11887" y="6040"/>
                  <a:pt x="11891" y="6022"/>
                  <a:pt x="11890" y="6000"/>
                </a:cubicBezTo>
                <a:close/>
                <a:moveTo>
                  <a:pt x="6388" y="9388"/>
                </a:moveTo>
                <a:lnTo>
                  <a:pt x="6388" y="9388"/>
                </a:lnTo>
                <a:cubicBezTo>
                  <a:pt x="6383" y="9395"/>
                  <a:pt x="6380" y="9400"/>
                  <a:pt x="6381" y="9400"/>
                </a:cubicBezTo>
                <a:cubicBezTo>
                  <a:pt x="6381" y="9400"/>
                  <a:pt x="6384" y="9397"/>
                  <a:pt x="6391" y="9390"/>
                </a:cubicBezTo>
                <a:cubicBezTo>
                  <a:pt x="6391" y="9390"/>
                  <a:pt x="6390" y="9389"/>
                  <a:pt x="6388" y="9388"/>
                </a:cubicBezTo>
                <a:close/>
                <a:moveTo>
                  <a:pt x="13000" y="0"/>
                </a:moveTo>
                <a:lnTo>
                  <a:pt x="12171" y="49"/>
                </a:lnTo>
                <a:cubicBezTo>
                  <a:pt x="12074" y="49"/>
                  <a:pt x="12000" y="73"/>
                  <a:pt x="11903" y="73"/>
                </a:cubicBezTo>
                <a:lnTo>
                  <a:pt x="11659" y="146"/>
                </a:lnTo>
                <a:lnTo>
                  <a:pt x="11391" y="220"/>
                </a:lnTo>
                <a:lnTo>
                  <a:pt x="11000" y="293"/>
                </a:lnTo>
                <a:cubicBezTo>
                  <a:pt x="10952" y="439"/>
                  <a:pt x="10903" y="610"/>
                  <a:pt x="10878" y="756"/>
                </a:cubicBezTo>
                <a:cubicBezTo>
                  <a:pt x="10830" y="902"/>
                  <a:pt x="10781" y="1073"/>
                  <a:pt x="10757" y="1219"/>
                </a:cubicBezTo>
                <a:cubicBezTo>
                  <a:pt x="10708" y="1561"/>
                  <a:pt x="10635" y="1878"/>
                  <a:pt x="10586" y="2219"/>
                </a:cubicBezTo>
                <a:cubicBezTo>
                  <a:pt x="10561" y="2366"/>
                  <a:pt x="10513" y="2537"/>
                  <a:pt x="10488" y="2707"/>
                </a:cubicBezTo>
                <a:cubicBezTo>
                  <a:pt x="10464" y="2854"/>
                  <a:pt x="10439" y="3024"/>
                  <a:pt x="10439" y="3195"/>
                </a:cubicBezTo>
                <a:cubicBezTo>
                  <a:pt x="10415" y="3341"/>
                  <a:pt x="10391" y="3561"/>
                  <a:pt x="10366" y="3732"/>
                </a:cubicBezTo>
                <a:cubicBezTo>
                  <a:pt x="10318" y="4024"/>
                  <a:pt x="10293" y="4341"/>
                  <a:pt x="10269" y="4585"/>
                </a:cubicBezTo>
                <a:cubicBezTo>
                  <a:pt x="10269" y="4707"/>
                  <a:pt x="10220" y="4829"/>
                  <a:pt x="10220" y="4927"/>
                </a:cubicBezTo>
                <a:cubicBezTo>
                  <a:pt x="10220" y="4975"/>
                  <a:pt x="10220" y="5000"/>
                  <a:pt x="10196" y="5049"/>
                </a:cubicBezTo>
                <a:cubicBezTo>
                  <a:pt x="10196" y="5097"/>
                  <a:pt x="10171" y="5146"/>
                  <a:pt x="10171" y="5195"/>
                </a:cubicBezTo>
                <a:cubicBezTo>
                  <a:pt x="10171" y="5244"/>
                  <a:pt x="10147" y="5293"/>
                  <a:pt x="10147" y="5317"/>
                </a:cubicBezTo>
                <a:cubicBezTo>
                  <a:pt x="10122" y="5293"/>
                  <a:pt x="10074" y="5268"/>
                  <a:pt x="10049" y="5244"/>
                </a:cubicBezTo>
                <a:lnTo>
                  <a:pt x="9927" y="5146"/>
                </a:lnTo>
                <a:lnTo>
                  <a:pt x="9171" y="4366"/>
                </a:lnTo>
                <a:cubicBezTo>
                  <a:pt x="8927" y="4097"/>
                  <a:pt x="8683" y="3854"/>
                  <a:pt x="8440" y="3634"/>
                </a:cubicBezTo>
                <a:lnTo>
                  <a:pt x="8074" y="3268"/>
                </a:lnTo>
                <a:cubicBezTo>
                  <a:pt x="7879" y="3097"/>
                  <a:pt x="7683" y="2902"/>
                  <a:pt x="7513" y="2780"/>
                </a:cubicBezTo>
                <a:cubicBezTo>
                  <a:pt x="7269" y="2537"/>
                  <a:pt x="6952" y="2268"/>
                  <a:pt x="6635" y="2024"/>
                </a:cubicBezTo>
                <a:cubicBezTo>
                  <a:pt x="6562" y="2024"/>
                  <a:pt x="6513" y="2024"/>
                  <a:pt x="6464" y="2049"/>
                </a:cubicBezTo>
                <a:lnTo>
                  <a:pt x="6318" y="2049"/>
                </a:lnTo>
                <a:cubicBezTo>
                  <a:pt x="6488" y="2049"/>
                  <a:pt x="6440" y="2098"/>
                  <a:pt x="6318" y="2122"/>
                </a:cubicBezTo>
                <a:cubicBezTo>
                  <a:pt x="5708" y="2195"/>
                  <a:pt x="5927" y="2171"/>
                  <a:pt x="5805" y="2195"/>
                </a:cubicBezTo>
                <a:cubicBezTo>
                  <a:pt x="5805" y="2195"/>
                  <a:pt x="5757" y="2219"/>
                  <a:pt x="5708" y="2268"/>
                </a:cubicBezTo>
                <a:lnTo>
                  <a:pt x="5488" y="2390"/>
                </a:lnTo>
                <a:cubicBezTo>
                  <a:pt x="5366" y="2439"/>
                  <a:pt x="5269" y="2512"/>
                  <a:pt x="5074" y="2610"/>
                </a:cubicBezTo>
                <a:cubicBezTo>
                  <a:pt x="5025" y="2805"/>
                  <a:pt x="4952" y="2976"/>
                  <a:pt x="4903" y="3219"/>
                </a:cubicBezTo>
                <a:cubicBezTo>
                  <a:pt x="4879" y="3341"/>
                  <a:pt x="4830" y="3463"/>
                  <a:pt x="4805" y="3585"/>
                </a:cubicBezTo>
                <a:cubicBezTo>
                  <a:pt x="4757" y="3707"/>
                  <a:pt x="4732" y="3829"/>
                  <a:pt x="4708" y="3976"/>
                </a:cubicBezTo>
                <a:cubicBezTo>
                  <a:pt x="4683" y="4097"/>
                  <a:pt x="4659" y="4244"/>
                  <a:pt x="4635" y="4390"/>
                </a:cubicBezTo>
                <a:cubicBezTo>
                  <a:pt x="4635" y="4463"/>
                  <a:pt x="4610" y="4536"/>
                  <a:pt x="4610" y="4610"/>
                </a:cubicBezTo>
                <a:cubicBezTo>
                  <a:pt x="4610" y="4658"/>
                  <a:pt x="4610" y="4707"/>
                  <a:pt x="4586" y="4756"/>
                </a:cubicBezTo>
                <a:cubicBezTo>
                  <a:pt x="4562" y="4951"/>
                  <a:pt x="4562" y="5146"/>
                  <a:pt x="4537" y="5341"/>
                </a:cubicBezTo>
                <a:cubicBezTo>
                  <a:pt x="4513" y="5732"/>
                  <a:pt x="4513" y="6146"/>
                  <a:pt x="4537" y="6536"/>
                </a:cubicBezTo>
                <a:lnTo>
                  <a:pt x="4537" y="6683"/>
                </a:lnTo>
                <a:lnTo>
                  <a:pt x="4537" y="6805"/>
                </a:lnTo>
                <a:cubicBezTo>
                  <a:pt x="4537" y="6829"/>
                  <a:pt x="4537" y="6878"/>
                  <a:pt x="4537" y="6902"/>
                </a:cubicBezTo>
                <a:cubicBezTo>
                  <a:pt x="4562" y="6975"/>
                  <a:pt x="4562" y="7049"/>
                  <a:pt x="4586" y="7122"/>
                </a:cubicBezTo>
                <a:lnTo>
                  <a:pt x="4635" y="7195"/>
                </a:lnTo>
                <a:lnTo>
                  <a:pt x="4659" y="7219"/>
                </a:lnTo>
                <a:cubicBezTo>
                  <a:pt x="4647" y="7232"/>
                  <a:pt x="4635" y="7238"/>
                  <a:pt x="4623" y="7238"/>
                </a:cubicBezTo>
                <a:cubicBezTo>
                  <a:pt x="4610" y="7238"/>
                  <a:pt x="4598" y="7232"/>
                  <a:pt x="4586" y="7219"/>
                </a:cubicBezTo>
                <a:cubicBezTo>
                  <a:pt x="4537" y="7219"/>
                  <a:pt x="4488" y="7195"/>
                  <a:pt x="4440" y="7171"/>
                </a:cubicBezTo>
                <a:lnTo>
                  <a:pt x="4415" y="7171"/>
                </a:lnTo>
                <a:lnTo>
                  <a:pt x="4415" y="7146"/>
                </a:lnTo>
                <a:cubicBezTo>
                  <a:pt x="4366" y="7146"/>
                  <a:pt x="4318" y="7097"/>
                  <a:pt x="4269" y="7073"/>
                </a:cubicBezTo>
                <a:cubicBezTo>
                  <a:pt x="4244" y="7049"/>
                  <a:pt x="4196" y="7024"/>
                  <a:pt x="4171" y="7000"/>
                </a:cubicBezTo>
                <a:lnTo>
                  <a:pt x="4098" y="6951"/>
                </a:lnTo>
                <a:lnTo>
                  <a:pt x="4049" y="6902"/>
                </a:lnTo>
                <a:lnTo>
                  <a:pt x="3927" y="6805"/>
                </a:lnTo>
                <a:cubicBezTo>
                  <a:pt x="3757" y="6683"/>
                  <a:pt x="3610" y="6536"/>
                  <a:pt x="3440" y="6414"/>
                </a:cubicBezTo>
                <a:lnTo>
                  <a:pt x="2684" y="5805"/>
                </a:lnTo>
                <a:lnTo>
                  <a:pt x="2025" y="5244"/>
                </a:lnTo>
                <a:cubicBezTo>
                  <a:pt x="1830" y="5097"/>
                  <a:pt x="1684" y="5000"/>
                  <a:pt x="1586" y="4902"/>
                </a:cubicBezTo>
                <a:lnTo>
                  <a:pt x="1586" y="4902"/>
                </a:lnTo>
                <a:lnTo>
                  <a:pt x="1684" y="5000"/>
                </a:lnTo>
                <a:lnTo>
                  <a:pt x="1684" y="5000"/>
                </a:lnTo>
                <a:lnTo>
                  <a:pt x="1586" y="4927"/>
                </a:lnTo>
                <a:cubicBezTo>
                  <a:pt x="1366" y="5000"/>
                  <a:pt x="1147" y="5000"/>
                  <a:pt x="927" y="5000"/>
                </a:cubicBezTo>
                <a:cubicBezTo>
                  <a:pt x="976" y="5049"/>
                  <a:pt x="806" y="5097"/>
                  <a:pt x="659" y="5097"/>
                </a:cubicBezTo>
                <a:lnTo>
                  <a:pt x="635" y="5097"/>
                </a:lnTo>
                <a:lnTo>
                  <a:pt x="586" y="5122"/>
                </a:lnTo>
                <a:cubicBezTo>
                  <a:pt x="537" y="5195"/>
                  <a:pt x="464" y="5268"/>
                  <a:pt x="367" y="5390"/>
                </a:cubicBezTo>
                <a:lnTo>
                  <a:pt x="318" y="5463"/>
                </a:lnTo>
                <a:cubicBezTo>
                  <a:pt x="269" y="5512"/>
                  <a:pt x="245" y="5536"/>
                  <a:pt x="220" y="5585"/>
                </a:cubicBezTo>
                <a:lnTo>
                  <a:pt x="49" y="5780"/>
                </a:lnTo>
                <a:lnTo>
                  <a:pt x="49" y="6073"/>
                </a:lnTo>
                <a:lnTo>
                  <a:pt x="1" y="6024"/>
                </a:lnTo>
                <a:lnTo>
                  <a:pt x="1" y="6024"/>
                </a:lnTo>
                <a:cubicBezTo>
                  <a:pt x="25" y="6317"/>
                  <a:pt x="74" y="6707"/>
                  <a:pt x="74" y="7073"/>
                </a:cubicBezTo>
                <a:cubicBezTo>
                  <a:pt x="74" y="7244"/>
                  <a:pt x="98" y="7414"/>
                  <a:pt x="123" y="7610"/>
                </a:cubicBezTo>
                <a:cubicBezTo>
                  <a:pt x="147" y="7756"/>
                  <a:pt x="171" y="7902"/>
                  <a:pt x="196" y="8000"/>
                </a:cubicBezTo>
                <a:cubicBezTo>
                  <a:pt x="196" y="8122"/>
                  <a:pt x="220" y="8244"/>
                  <a:pt x="245" y="8390"/>
                </a:cubicBezTo>
                <a:cubicBezTo>
                  <a:pt x="245" y="8439"/>
                  <a:pt x="245" y="8488"/>
                  <a:pt x="269" y="8536"/>
                </a:cubicBezTo>
                <a:cubicBezTo>
                  <a:pt x="269" y="8585"/>
                  <a:pt x="269" y="8610"/>
                  <a:pt x="293" y="8658"/>
                </a:cubicBezTo>
                <a:cubicBezTo>
                  <a:pt x="318" y="8853"/>
                  <a:pt x="367" y="9049"/>
                  <a:pt x="391" y="9268"/>
                </a:cubicBezTo>
                <a:cubicBezTo>
                  <a:pt x="440" y="9463"/>
                  <a:pt x="513" y="9683"/>
                  <a:pt x="562" y="9878"/>
                </a:cubicBezTo>
                <a:cubicBezTo>
                  <a:pt x="635" y="10073"/>
                  <a:pt x="708" y="10268"/>
                  <a:pt x="806" y="10488"/>
                </a:cubicBezTo>
                <a:lnTo>
                  <a:pt x="806" y="10561"/>
                </a:lnTo>
                <a:cubicBezTo>
                  <a:pt x="806" y="10609"/>
                  <a:pt x="806" y="10683"/>
                  <a:pt x="830" y="10756"/>
                </a:cubicBezTo>
                <a:lnTo>
                  <a:pt x="903" y="11024"/>
                </a:lnTo>
                <a:lnTo>
                  <a:pt x="952" y="11097"/>
                </a:lnTo>
                <a:lnTo>
                  <a:pt x="1220" y="11097"/>
                </a:lnTo>
                <a:cubicBezTo>
                  <a:pt x="1391" y="11097"/>
                  <a:pt x="1586" y="11073"/>
                  <a:pt x="1781" y="11024"/>
                </a:cubicBezTo>
                <a:cubicBezTo>
                  <a:pt x="2171" y="10902"/>
                  <a:pt x="2537" y="10609"/>
                  <a:pt x="2488" y="10146"/>
                </a:cubicBezTo>
                <a:lnTo>
                  <a:pt x="2537" y="10146"/>
                </a:lnTo>
                <a:cubicBezTo>
                  <a:pt x="2537" y="10146"/>
                  <a:pt x="2464" y="10000"/>
                  <a:pt x="2464" y="10000"/>
                </a:cubicBezTo>
                <a:cubicBezTo>
                  <a:pt x="2415" y="9780"/>
                  <a:pt x="2318" y="9683"/>
                  <a:pt x="2366" y="9683"/>
                </a:cubicBezTo>
                <a:lnTo>
                  <a:pt x="2464" y="9975"/>
                </a:lnTo>
                <a:cubicBezTo>
                  <a:pt x="2445" y="9889"/>
                  <a:pt x="2441" y="9859"/>
                  <a:pt x="2447" y="9859"/>
                </a:cubicBezTo>
                <a:cubicBezTo>
                  <a:pt x="2457" y="9859"/>
                  <a:pt x="2493" y="9931"/>
                  <a:pt x="2537" y="9975"/>
                </a:cubicBezTo>
                <a:cubicBezTo>
                  <a:pt x="2488" y="9878"/>
                  <a:pt x="2488" y="9805"/>
                  <a:pt x="2464" y="9731"/>
                </a:cubicBezTo>
                <a:cubicBezTo>
                  <a:pt x="2458" y="9720"/>
                  <a:pt x="2455" y="9715"/>
                  <a:pt x="2454" y="9715"/>
                </a:cubicBezTo>
                <a:cubicBezTo>
                  <a:pt x="2450" y="9715"/>
                  <a:pt x="2464" y="9767"/>
                  <a:pt x="2464" y="9805"/>
                </a:cubicBezTo>
                <a:cubicBezTo>
                  <a:pt x="2391" y="9683"/>
                  <a:pt x="2318" y="9536"/>
                  <a:pt x="2269" y="9414"/>
                </a:cubicBezTo>
                <a:cubicBezTo>
                  <a:pt x="2220" y="9195"/>
                  <a:pt x="2342" y="9366"/>
                  <a:pt x="2269" y="9097"/>
                </a:cubicBezTo>
                <a:cubicBezTo>
                  <a:pt x="2220" y="8878"/>
                  <a:pt x="2171" y="8683"/>
                  <a:pt x="2123" y="8463"/>
                </a:cubicBezTo>
                <a:lnTo>
                  <a:pt x="2049" y="8122"/>
                </a:lnTo>
                <a:lnTo>
                  <a:pt x="2049" y="8049"/>
                </a:lnTo>
                <a:lnTo>
                  <a:pt x="2049" y="8024"/>
                </a:lnTo>
                <a:cubicBezTo>
                  <a:pt x="2049" y="7975"/>
                  <a:pt x="2049" y="7951"/>
                  <a:pt x="2074" y="7927"/>
                </a:cubicBezTo>
                <a:lnTo>
                  <a:pt x="2074" y="7878"/>
                </a:lnTo>
                <a:lnTo>
                  <a:pt x="2098" y="7878"/>
                </a:lnTo>
                <a:cubicBezTo>
                  <a:pt x="2123" y="7902"/>
                  <a:pt x="2098" y="7902"/>
                  <a:pt x="2123" y="7927"/>
                </a:cubicBezTo>
                <a:lnTo>
                  <a:pt x="2147" y="7927"/>
                </a:lnTo>
                <a:cubicBezTo>
                  <a:pt x="2147" y="7943"/>
                  <a:pt x="2147" y="7959"/>
                  <a:pt x="2147" y="7975"/>
                </a:cubicBezTo>
                <a:lnTo>
                  <a:pt x="2220" y="8049"/>
                </a:lnTo>
                <a:lnTo>
                  <a:pt x="2586" y="8317"/>
                </a:lnTo>
                <a:cubicBezTo>
                  <a:pt x="2635" y="8366"/>
                  <a:pt x="2708" y="8414"/>
                  <a:pt x="2781" y="8463"/>
                </a:cubicBezTo>
                <a:cubicBezTo>
                  <a:pt x="2830" y="8512"/>
                  <a:pt x="2879" y="8536"/>
                  <a:pt x="3001" y="8634"/>
                </a:cubicBezTo>
                <a:lnTo>
                  <a:pt x="3635" y="9073"/>
                </a:lnTo>
                <a:cubicBezTo>
                  <a:pt x="4025" y="9317"/>
                  <a:pt x="4293" y="9463"/>
                  <a:pt x="4293" y="9463"/>
                </a:cubicBezTo>
                <a:lnTo>
                  <a:pt x="4342" y="9390"/>
                </a:lnTo>
                <a:cubicBezTo>
                  <a:pt x="4513" y="9463"/>
                  <a:pt x="4659" y="9561"/>
                  <a:pt x="4805" y="9683"/>
                </a:cubicBezTo>
                <a:cubicBezTo>
                  <a:pt x="4830" y="9731"/>
                  <a:pt x="4879" y="9756"/>
                  <a:pt x="4903" y="9780"/>
                </a:cubicBezTo>
                <a:lnTo>
                  <a:pt x="5025" y="9853"/>
                </a:lnTo>
                <a:lnTo>
                  <a:pt x="5220" y="9927"/>
                </a:lnTo>
                <a:cubicBezTo>
                  <a:pt x="5391" y="9951"/>
                  <a:pt x="5562" y="10000"/>
                  <a:pt x="5732" y="10097"/>
                </a:cubicBezTo>
                <a:cubicBezTo>
                  <a:pt x="5805" y="10024"/>
                  <a:pt x="5879" y="9951"/>
                  <a:pt x="5952" y="9878"/>
                </a:cubicBezTo>
                <a:lnTo>
                  <a:pt x="6025" y="9805"/>
                </a:lnTo>
                <a:cubicBezTo>
                  <a:pt x="6025" y="9780"/>
                  <a:pt x="6049" y="9756"/>
                  <a:pt x="6049" y="9731"/>
                </a:cubicBezTo>
                <a:cubicBezTo>
                  <a:pt x="6049" y="9731"/>
                  <a:pt x="6146" y="9654"/>
                  <a:pt x="6167" y="9654"/>
                </a:cubicBezTo>
                <a:cubicBezTo>
                  <a:pt x="6170" y="9654"/>
                  <a:pt x="6171" y="9656"/>
                  <a:pt x="6171" y="9658"/>
                </a:cubicBezTo>
                <a:cubicBezTo>
                  <a:pt x="6171" y="9585"/>
                  <a:pt x="6269" y="9536"/>
                  <a:pt x="6342" y="9463"/>
                </a:cubicBezTo>
                <a:cubicBezTo>
                  <a:pt x="6357" y="9440"/>
                  <a:pt x="6361" y="9431"/>
                  <a:pt x="6357" y="9431"/>
                </a:cubicBezTo>
                <a:cubicBezTo>
                  <a:pt x="6349" y="9431"/>
                  <a:pt x="6310" y="9471"/>
                  <a:pt x="6293" y="9488"/>
                </a:cubicBezTo>
                <a:lnTo>
                  <a:pt x="6366" y="9390"/>
                </a:lnTo>
                <a:cubicBezTo>
                  <a:pt x="6366" y="9382"/>
                  <a:pt x="6369" y="9379"/>
                  <a:pt x="6373" y="9379"/>
                </a:cubicBezTo>
                <a:cubicBezTo>
                  <a:pt x="6378" y="9379"/>
                  <a:pt x="6385" y="9384"/>
                  <a:pt x="6388" y="9388"/>
                </a:cubicBezTo>
                <a:lnTo>
                  <a:pt x="6388" y="9388"/>
                </a:lnTo>
                <a:cubicBezTo>
                  <a:pt x="6395" y="9378"/>
                  <a:pt x="6405" y="9361"/>
                  <a:pt x="6415" y="9341"/>
                </a:cubicBezTo>
                <a:cubicBezTo>
                  <a:pt x="6464" y="9244"/>
                  <a:pt x="6586" y="9097"/>
                  <a:pt x="7074" y="8488"/>
                </a:cubicBezTo>
                <a:cubicBezTo>
                  <a:pt x="7025" y="8366"/>
                  <a:pt x="6976" y="8268"/>
                  <a:pt x="6927" y="8146"/>
                </a:cubicBezTo>
                <a:lnTo>
                  <a:pt x="6854" y="8000"/>
                </a:lnTo>
                <a:cubicBezTo>
                  <a:pt x="6830" y="7951"/>
                  <a:pt x="6805" y="7878"/>
                  <a:pt x="6805" y="7829"/>
                </a:cubicBezTo>
                <a:cubicBezTo>
                  <a:pt x="6757" y="7658"/>
                  <a:pt x="6708" y="7463"/>
                  <a:pt x="6683" y="7268"/>
                </a:cubicBezTo>
                <a:cubicBezTo>
                  <a:pt x="6659" y="7171"/>
                  <a:pt x="6635" y="7073"/>
                  <a:pt x="6610" y="6975"/>
                </a:cubicBezTo>
                <a:lnTo>
                  <a:pt x="6586" y="6683"/>
                </a:lnTo>
                <a:lnTo>
                  <a:pt x="6562" y="6561"/>
                </a:lnTo>
                <a:lnTo>
                  <a:pt x="6562" y="6488"/>
                </a:lnTo>
                <a:lnTo>
                  <a:pt x="6562" y="6366"/>
                </a:lnTo>
                <a:cubicBezTo>
                  <a:pt x="6562" y="6024"/>
                  <a:pt x="6562" y="5707"/>
                  <a:pt x="6586" y="5366"/>
                </a:cubicBezTo>
                <a:cubicBezTo>
                  <a:pt x="6586" y="5219"/>
                  <a:pt x="6610" y="5073"/>
                  <a:pt x="6610" y="4927"/>
                </a:cubicBezTo>
                <a:lnTo>
                  <a:pt x="6610" y="4878"/>
                </a:lnTo>
                <a:cubicBezTo>
                  <a:pt x="6598" y="4854"/>
                  <a:pt x="6598" y="4854"/>
                  <a:pt x="6592" y="4854"/>
                </a:cubicBezTo>
                <a:cubicBezTo>
                  <a:pt x="6586" y="4854"/>
                  <a:pt x="6574" y="4854"/>
                  <a:pt x="6537" y="4829"/>
                </a:cubicBezTo>
                <a:cubicBezTo>
                  <a:pt x="6464" y="4780"/>
                  <a:pt x="6561" y="4805"/>
                  <a:pt x="6537" y="4756"/>
                </a:cubicBezTo>
                <a:lnTo>
                  <a:pt x="6537" y="4756"/>
                </a:lnTo>
                <a:cubicBezTo>
                  <a:pt x="6562" y="4805"/>
                  <a:pt x="6586" y="4805"/>
                  <a:pt x="6586" y="4805"/>
                </a:cubicBezTo>
                <a:cubicBezTo>
                  <a:pt x="6586" y="4805"/>
                  <a:pt x="6586" y="4805"/>
                  <a:pt x="6635" y="4902"/>
                </a:cubicBezTo>
                <a:lnTo>
                  <a:pt x="6610" y="4805"/>
                </a:lnTo>
                <a:lnTo>
                  <a:pt x="6635" y="4854"/>
                </a:lnTo>
                <a:cubicBezTo>
                  <a:pt x="6635" y="4854"/>
                  <a:pt x="6635" y="4829"/>
                  <a:pt x="6635" y="4829"/>
                </a:cubicBezTo>
                <a:cubicBezTo>
                  <a:pt x="6635" y="4800"/>
                  <a:pt x="6635" y="4790"/>
                  <a:pt x="6636" y="4790"/>
                </a:cubicBezTo>
                <a:cubicBezTo>
                  <a:pt x="6638" y="4790"/>
                  <a:pt x="6644" y="4814"/>
                  <a:pt x="6659" y="4829"/>
                </a:cubicBezTo>
                <a:cubicBezTo>
                  <a:pt x="6659" y="4829"/>
                  <a:pt x="6659" y="4805"/>
                  <a:pt x="6683" y="4780"/>
                </a:cubicBezTo>
                <a:lnTo>
                  <a:pt x="6708" y="4780"/>
                </a:lnTo>
                <a:cubicBezTo>
                  <a:pt x="6708" y="4780"/>
                  <a:pt x="6708" y="4756"/>
                  <a:pt x="6757" y="4756"/>
                </a:cubicBezTo>
                <a:cubicBezTo>
                  <a:pt x="6781" y="4756"/>
                  <a:pt x="6757" y="4756"/>
                  <a:pt x="6757" y="4780"/>
                </a:cubicBezTo>
                <a:lnTo>
                  <a:pt x="6830" y="4854"/>
                </a:lnTo>
                <a:cubicBezTo>
                  <a:pt x="6903" y="4902"/>
                  <a:pt x="6976" y="4951"/>
                  <a:pt x="6976" y="5000"/>
                </a:cubicBezTo>
                <a:cubicBezTo>
                  <a:pt x="7053" y="5058"/>
                  <a:pt x="7238" y="5269"/>
                  <a:pt x="7299" y="5269"/>
                </a:cubicBezTo>
                <a:cubicBezTo>
                  <a:pt x="7315" y="5269"/>
                  <a:pt x="7323" y="5255"/>
                  <a:pt x="7318" y="5219"/>
                </a:cubicBezTo>
                <a:lnTo>
                  <a:pt x="7318" y="5219"/>
                </a:lnTo>
                <a:cubicBezTo>
                  <a:pt x="7337" y="5278"/>
                  <a:pt x="7483" y="5479"/>
                  <a:pt x="7450" y="5479"/>
                </a:cubicBezTo>
                <a:cubicBezTo>
                  <a:pt x="7443" y="5479"/>
                  <a:pt x="7424" y="5467"/>
                  <a:pt x="7391" y="5439"/>
                </a:cubicBezTo>
                <a:lnTo>
                  <a:pt x="7391" y="5439"/>
                </a:lnTo>
                <a:cubicBezTo>
                  <a:pt x="7464" y="5512"/>
                  <a:pt x="7537" y="5610"/>
                  <a:pt x="7635" y="5683"/>
                </a:cubicBezTo>
                <a:lnTo>
                  <a:pt x="7537" y="5536"/>
                </a:lnTo>
                <a:lnTo>
                  <a:pt x="7537" y="5536"/>
                </a:lnTo>
                <a:cubicBezTo>
                  <a:pt x="7732" y="5780"/>
                  <a:pt x="7952" y="6000"/>
                  <a:pt x="8196" y="6195"/>
                </a:cubicBezTo>
                <a:lnTo>
                  <a:pt x="8098" y="6073"/>
                </a:lnTo>
                <a:lnTo>
                  <a:pt x="8098" y="6073"/>
                </a:lnTo>
                <a:cubicBezTo>
                  <a:pt x="8269" y="6244"/>
                  <a:pt x="8440" y="6414"/>
                  <a:pt x="8440" y="6536"/>
                </a:cubicBezTo>
                <a:lnTo>
                  <a:pt x="8464" y="6561"/>
                </a:lnTo>
                <a:lnTo>
                  <a:pt x="8805" y="6902"/>
                </a:lnTo>
                <a:cubicBezTo>
                  <a:pt x="9000" y="7097"/>
                  <a:pt x="9220" y="7292"/>
                  <a:pt x="9439" y="7488"/>
                </a:cubicBezTo>
                <a:lnTo>
                  <a:pt x="9293" y="7317"/>
                </a:lnTo>
                <a:lnTo>
                  <a:pt x="9293" y="7317"/>
                </a:lnTo>
                <a:cubicBezTo>
                  <a:pt x="9415" y="7414"/>
                  <a:pt x="9659" y="7634"/>
                  <a:pt x="9952" y="7878"/>
                </a:cubicBezTo>
                <a:cubicBezTo>
                  <a:pt x="10122" y="7853"/>
                  <a:pt x="10269" y="7829"/>
                  <a:pt x="10391" y="7805"/>
                </a:cubicBezTo>
                <a:cubicBezTo>
                  <a:pt x="10513" y="7805"/>
                  <a:pt x="10683" y="7780"/>
                  <a:pt x="10830" y="7756"/>
                </a:cubicBezTo>
                <a:cubicBezTo>
                  <a:pt x="10952" y="7707"/>
                  <a:pt x="11074" y="7634"/>
                  <a:pt x="11196" y="7561"/>
                </a:cubicBezTo>
                <a:lnTo>
                  <a:pt x="11391" y="7463"/>
                </a:lnTo>
                <a:cubicBezTo>
                  <a:pt x="11439" y="7414"/>
                  <a:pt x="11488" y="7390"/>
                  <a:pt x="11586" y="7341"/>
                </a:cubicBezTo>
                <a:cubicBezTo>
                  <a:pt x="11683" y="6878"/>
                  <a:pt x="11781" y="6414"/>
                  <a:pt x="11854" y="5951"/>
                </a:cubicBezTo>
                <a:lnTo>
                  <a:pt x="11854" y="5951"/>
                </a:lnTo>
                <a:cubicBezTo>
                  <a:pt x="11854" y="5951"/>
                  <a:pt x="11830" y="6024"/>
                  <a:pt x="11805" y="6097"/>
                </a:cubicBezTo>
                <a:lnTo>
                  <a:pt x="11757" y="6219"/>
                </a:lnTo>
                <a:lnTo>
                  <a:pt x="11757" y="6146"/>
                </a:lnTo>
                <a:cubicBezTo>
                  <a:pt x="11757" y="6073"/>
                  <a:pt x="11757" y="6000"/>
                  <a:pt x="11781" y="5951"/>
                </a:cubicBezTo>
                <a:cubicBezTo>
                  <a:pt x="11781" y="5805"/>
                  <a:pt x="11805" y="5658"/>
                  <a:pt x="11805" y="5658"/>
                </a:cubicBezTo>
                <a:cubicBezTo>
                  <a:pt x="11805" y="5698"/>
                  <a:pt x="11886" y="5900"/>
                  <a:pt x="11890" y="6000"/>
                </a:cubicBezTo>
                <a:lnTo>
                  <a:pt x="11890" y="6000"/>
                </a:lnTo>
                <a:cubicBezTo>
                  <a:pt x="11911" y="5905"/>
                  <a:pt x="11935" y="5778"/>
                  <a:pt x="11976" y="5634"/>
                </a:cubicBezTo>
                <a:cubicBezTo>
                  <a:pt x="11976" y="5536"/>
                  <a:pt x="12000" y="5439"/>
                  <a:pt x="12025" y="5341"/>
                </a:cubicBezTo>
                <a:cubicBezTo>
                  <a:pt x="12025" y="5244"/>
                  <a:pt x="12049" y="5195"/>
                  <a:pt x="12049" y="5122"/>
                </a:cubicBezTo>
                <a:cubicBezTo>
                  <a:pt x="12098" y="4854"/>
                  <a:pt x="12147" y="4512"/>
                  <a:pt x="12196" y="4122"/>
                </a:cubicBezTo>
                <a:cubicBezTo>
                  <a:pt x="12220" y="3878"/>
                  <a:pt x="12244" y="3610"/>
                  <a:pt x="12293" y="3341"/>
                </a:cubicBezTo>
                <a:cubicBezTo>
                  <a:pt x="12293" y="3219"/>
                  <a:pt x="12317" y="3122"/>
                  <a:pt x="12342" y="3000"/>
                </a:cubicBezTo>
                <a:cubicBezTo>
                  <a:pt x="12342" y="2927"/>
                  <a:pt x="12366" y="2829"/>
                  <a:pt x="12391" y="2756"/>
                </a:cubicBezTo>
                <a:cubicBezTo>
                  <a:pt x="12391" y="2707"/>
                  <a:pt x="12415" y="2683"/>
                  <a:pt x="12439" y="2658"/>
                </a:cubicBezTo>
                <a:cubicBezTo>
                  <a:pt x="12439" y="2683"/>
                  <a:pt x="12464" y="2707"/>
                  <a:pt x="12464" y="2732"/>
                </a:cubicBezTo>
                <a:cubicBezTo>
                  <a:pt x="12488" y="2805"/>
                  <a:pt x="12513" y="2902"/>
                  <a:pt x="12513" y="2976"/>
                </a:cubicBezTo>
                <a:cubicBezTo>
                  <a:pt x="12531" y="2976"/>
                  <a:pt x="12521" y="2903"/>
                  <a:pt x="12538" y="2903"/>
                </a:cubicBezTo>
                <a:cubicBezTo>
                  <a:pt x="12543" y="2903"/>
                  <a:pt x="12550" y="2910"/>
                  <a:pt x="12561" y="2927"/>
                </a:cubicBezTo>
                <a:cubicBezTo>
                  <a:pt x="12561" y="2976"/>
                  <a:pt x="12561" y="3000"/>
                  <a:pt x="12561" y="3024"/>
                </a:cubicBezTo>
                <a:cubicBezTo>
                  <a:pt x="12561" y="3024"/>
                  <a:pt x="12575" y="3065"/>
                  <a:pt x="12582" y="3065"/>
                </a:cubicBezTo>
                <a:cubicBezTo>
                  <a:pt x="12584" y="3065"/>
                  <a:pt x="12586" y="3061"/>
                  <a:pt x="12586" y="3049"/>
                </a:cubicBezTo>
                <a:cubicBezTo>
                  <a:pt x="12561" y="2951"/>
                  <a:pt x="12561" y="2854"/>
                  <a:pt x="12537" y="2732"/>
                </a:cubicBezTo>
                <a:lnTo>
                  <a:pt x="12537" y="2732"/>
                </a:lnTo>
                <a:lnTo>
                  <a:pt x="12610" y="2854"/>
                </a:lnTo>
                <a:lnTo>
                  <a:pt x="12610" y="2927"/>
                </a:lnTo>
                <a:cubicBezTo>
                  <a:pt x="12610" y="2927"/>
                  <a:pt x="12628" y="2873"/>
                  <a:pt x="12664" y="2873"/>
                </a:cubicBezTo>
                <a:cubicBezTo>
                  <a:pt x="12670" y="2873"/>
                  <a:pt x="12676" y="2874"/>
                  <a:pt x="12683" y="2878"/>
                </a:cubicBezTo>
                <a:cubicBezTo>
                  <a:pt x="12708" y="2878"/>
                  <a:pt x="12708" y="2902"/>
                  <a:pt x="12732" y="2927"/>
                </a:cubicBezTo>
                <a:cubicBezTo>
                  <a:pt x="12781" y="3049"/>
                  <a:pt x="12854" y="3146"/>
                  <a:pt x="12927" y="3244"/>
                </a:cubicBezTo>
                <a:cubicBezTo>
                  <a:pt x="13074" y="3488"/>
                  <a:pt x="13220" y="3707"/>
                  <a:pt x="13366" y="3951"/>
                </a:cubicBezTo>
                <a:cubicBezTo>
                  <a:pt x="13342" y="3951"/>
                  <a:pt x="13269" y="3854"/>
                  <a:pt x="13171" y="3756"/>
                </a:cubicBezTo>
                <a:lnTo>
                  <a:pt x="13171" y="3756"/>
                </a:lnTo>
                <a:cubicBezTo>
                  <a:pt x="13220" y="3829"/>
                  <a:pt x="13269" y="3902"/>
                  <a:pt x="13317" y="4000"/>
                </a:cubicBezTo>
                <a:cubicBezTo>
                  <a:pt x="13309" y="3973"/>
                  <a:pt x="13309" y="3963"/>
                  <a:pt x="13314" y="3963"/>
                </a:cubicBezTo>
                <a:cubicBezTo>
                  <a:pt x="13335" y="3963"/>
                  <a:pt x="13438" y="4115"/>
                  <a:pt x="13446" y="4115"/>
                </a:cubicBezTo>
                <a:cubicBezTo>
                  <a:pt x="13448" y="4115"/>
                  <a:pt x="13446" y="4110"/>
                  <a:pt x="13439" y="4097"/>
                </a:cubicBezTo>
                <a:lnTo>
                  <a:pt x="13439" y="4097"/>
                </a:lnTo>
                <a:cubicBezTo>
                  <a:pt x="13781" y="4415"/>
                  <a:pt x="14025" y="4951"/>
                  <a:pt x="14317" y="5268"/>
                </a:cubicBezTo>
                <a:cubicBezTo>
                  <a:pt x="14415" y="5244"/>
                  <a:pt x="16171" y="5097"/>
                  <a:pt x="16244" y="5049"/>
                </a:cubicBezTo>
                <a:cubicBezTo>
                  <a:pt x="16317" y="5146"/>
                  <a:pt x="16391" y="5268"/>
                  <a:pt x="16415" y="5293"/>
                </a:cubicBezTo>
                <a:cubicBezTo>
                  <a:pt x="16366" y="5171"/>
                  <a:pt x="16293" y="5049"/>
                  <a:pt x="16195" y="4927"/>
                </a:cubicBezTo>
                <a:lnTo>
                  <a:pt x="16122" y="4951"/>
                </a:lnTo>
                <a:cubicBezTo>
                  <a:pt x="15952" y="4707"/>
                  <a:pt x="16122" y="4878"/>
                  <a:pt x="15952" y="4634"/>
                </a:cubicBezTo>
                <a:cubicBezTo>
                  <a:pt x="15956" y="4629"/>
                  <a:pt x="15962" y="4627"/>
                  <a:pt x="15968" y="4627"/>
                </a:cubicBezTo>
                <a:cubicBezTo>
                  <a:pt x="16028" y="4627"/>
                  <a:pt x="16161" y="4823"/>
                  <a:pt x="16293" y="5000"/>
                </a:cubicBezTo>
                <a:cubicBezTo>
                  <a:pt x="16171" y="4829"/>
                  <a:pt x="16073" y="4634"/>
                  <a:pt x="15976" y="4585"/>
                </a:cubicBezTo>
                <a:cubicBezTo>
                  <a:pt x="15878" y="4390"/>
                  <a:pt x="16049" y="4585"/>
                  <a:pt x="15927" y="4341"/>
                </a:cubicBezTo>
                <a:cubicBezTo>
                  <a:pt x="15781" y="4195"/>
                  <a:pt x="15659" y="4049"/>
                  <a:pt x="15561" y="3878"/>
                </a:cubicBezTo>
                <a:cubicBezTo>
                  <a:pt x="15342" y="3439"/>
                  <a:pt x="15098" y="3293"/>
                  <a:pt x="14903" y="2878"/>
                </a:cubicBezTo>
                <a:lnTo>
                  <a:pt x="14903" y="2878"/>
                </a:lnTo>
                <a:lnTo>
                  <a:pt x="14927" y="2927"/>
                </a:lnTo>
                <a:cubicBezTo>
                  <a:pt x="14882" y="2791"/>
                  <a:pt x="14689" y="2570"/>
                  <a:pt x="14564" y="2325"/>
                </a:cubicBezTo>
                <a:lnTo>
                  <a:pt x="14564" y="2325"/>
                </a:lnTo>
                <a:cubicBezTo>
                  <a:pt x="14571" y="2347"/>
                  <a:pt x="14571" y="2363"/>
                  <a:pt x="14562" y="2363"/>
                </a:cubicBezTo>
                <a:cubicBezTo>
                  <a:pt x="14552" y="2363"/>
                  <a:pt x="14528" y="2338"/>
                  <a:pt x="14488" y="2268"/>
                </a:cubicBezTo>
                <a:cubicBezTo>
                  <a:pt x="14147" y="1732"/>
                  <a:pt x="13903" y="1390"/>
                  <a:pt x="13659" y="951"/>
                </a:cubicBezTo>
                <a:lnTo>
                  <a:pt x="13391" y="659"/>
                </a:lnTo>
                <a:lnTo>
                  <a:pt x="130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262"/>
          <p:cNvSpPr/>
          <p:nvPr/>
        </p:nvSpPr>
        <p:spPr>
          <a:xfrm rot="-8386467">
            <a:off x="1152264" y="4176208"/>
            <a:ext cx="521751" cy="434782"/>
          </a:xfrm>
          <a:custGeom>
            <a:avLst/>
            <a:gdLst/>
            <a:ahLst/>
            <a:cxnLst/>
            <a:rect l="l" t="t" r="r" b="b"/>
            <a:pathLst>
              <a:path w="15952" h="13293" extrusionOk="0">
                <a:moveTo>
                  <a:pt x="1965" y="4136"/>
                </a:moveTo>
                <a:cubicBezTo>
                  <a:pt x="1969" y="4136"/>
                  <a:pt x="1973" y="4139"/>
                  <a:pt x="1976" y="4147"/>
                </a:cubicBezTo>
                <a:lnTo>
                  <a:pt x="1853" y="4285"/>
                </a:lnTo>
                <a:lnTo>
                  <a:pt x="1853" y="4285"/>
                </a:lnTo>
                <a:cubicBezTo>
                  <a:pt x="1921" y="4199"/>
                  <a:pt x="1947" y="4136"/>
                  <a:pt x="1965" y="4136"/>
                </a:cubicBezTo>
                <a:close/>
                <a:moveTo>
                  <a:pt x="4077" y="7219"/>
                </a:moveTo>
                <a:lnTo>
                  <a:pt x="4077" y="7219"/>
                </a:lnTo>
                <a:cubicBezTo>
                  <a:pt x="4076" y="7219"/>
                  <a:pt x="4075" y="7219"/>
                  <a:pt x="4074" y="7220"/>
                </a:cubicBezTo>
                <a:cubicBezTo>
                  <a:pt x="4076" y="7220"/>
                  <a:pt x="4077" y="7219"/>
                  <a:pt x="4077" y="7219"/>
                </a:cubicBezTo>
                <a:close/>
                <a:moveTo>
                  <a:pt x="10333" y="9981"/>
                </a:moveTo>
                <a:lnTo>
                  <a:pt x="10293" y="10000"/>
                </a:lnTo>
                <a:cubicBezTo>
                  <a:pt x="10305" y="10000"/>
                  <a:pt x="10318" y="9993"/>
                  <a:pt x="10333" y="9981"/>
                </a:cubicBezTo>
                <a:close/>
                <a:moveTo>
                  <a:pt x="3928" y="0"/>
                </a:moveTo>
                <a:lnTo>
                  <a:pt x="3684" y="195"/>
                </a:lnTo>
                <a:lnTo>
                  <a:pt x="3708" y="122"/>
                </a:lnTo>
                <a:lnTo>
                  <a:pt x="3708" y="122"/>
                </a:lnTo>
                <a:cubicBezTo>
                  <a:pt x="3464" y="293"/>
                  <a:pt x="3171" y="537"/>
                  <a:pt x="2879" y="756"/>
                </a:cubicBezTo>
                <a:cubicBezTo>
                  <a:pt x="2732" y="854"/>
                  <a:pt x="2586" y="976"/>
                  <a:pt x="2464" y="1098"/>
                </a:cubicBezTo>
                <a:lnTo>
                  <a:pt x="2147" y="1366"/>
                </a:lnTo>
                <a:cubicBezTo>
                  <a:pt x="2074" y="1464"/>
                  <a:pt x="1976" y="1537"/>
                  <a:pt x="1879" y="1610"/>
                </a:cubicBezTo>
                <a:cubicBezTo>
                  <a:pt x="1757" y="1708"/>
                  <a:pt x="1806" y="1683"/>
                  <a:pt x="1757" y="1732"/>
                </a:cubicBezTo>
                <a:lnTo>
                  <a:pt x="1659" y="1830"/>
                </a:lnTo>
                <a:cubicBezTo>
                  <a:pt x="1513" y="1951"/>
                  <a:pt x="1367" y="2098"/>
                  <a:pt x="1220" y="2244"/>
                </a:cubicBezTo>
                <a:cubicBezTo>
                  <a:pt x="1074" y="2390"/>
                  <a:pt x="952" y="2561"/>
                  <a:pt x="806" y="2732"/>
                </a:cubicBezTo>
                <a:cubicBezTo>
                  <a:pt x="684" y="2903"/>
                  <a:pt x="562" y="3073"/>
                  <a:pt x="440" y="3269"/>
                </a:cubicBezTo>
                <a:lnTo>
                  <a:pt x="391" y="3317"/>
                </a:lnTo>
                <a:cubicBezTo>
                  <a:pt x="342" y="3366"/>
                  <a:pt x="293" y="3415"/>
                  <a:pt x="245" y="3464"/>
                </a:cubicBezTo>
                <a:lnTo>
                  <a:pt x="50" y="3659"/>
                </a:lnTo>
                <a:lnTo>
                  <a:pt x="1" y="3732"/>
                </a:lnTo>
                <a:cubicBezTo>
                  <a:pt x="50" y="3829"/>
                  <a:pt x="98" y="3903"/>
                  <a:pt x="147" y="3976"/>
                </a:cubicBezTo>
                <a:cubicBezTo>
                  <a:pt x="269" y="4122"/>
                  <a:pt x="391" y="4268"/>
                  <a:pt x="537" y="4390"/>
                </a:cubicBezTo>
                <a:cubicBezTo>
                  <a:pt x="731" y="4539"/>
                  <a:pt x="970" y="4661"/>
                  <a:pt x="1210" y="4661"/>
                </a:cubicBezTo>
                <a:cubicBezTo>
                  <a:pt x="1363" y="4661"/>
                  <a:pt x="1517" y="4611"/>
                  <a:pt x="1659" y="4488"/>
                </a:cubicBezTo>
                <a:lnTo>
                  <a:pt x="1684" y="4537"/>
                </a:lnTo>
                <a:cubicBezTo>
                  <a:pt x="1684" y="4537"/>
                  <a:pt x="1781" y="4366"/>
                  <a:pt x="1781" y="4366"/>
                </a:cubicBezTo>
                <a:cubicBezTo>
                  <a:pt x="1794" y="4351"/>
                  <a:pt x="1806" y="4338"/>
                  <a:pt x="1816" y="4327"/>
                </a:cubicBezTo>
                <a:lnTo>
                  <a:pt x="1816" y="4327"/>
                </a:lnTo>
                <a:lnTo>
                  <a:pt x="1781" y="4366"/>
                </a:lnTo>
                <a:cubicBezTo>
                  <a:pt x="1801" y="4346"/>
                  <a:pt x="1819" y="4327"/>
                  <a:pt x="1835" y="4308"/>
                </a:cubicBezTo>
                <a:lnTo>
                  <a:pt x="1835" y="4308"/>
                </a:lnTo>
                <a:cubicBezTo>
                  <a:pt x="1850" y="4293"/>
                  <a:pt x="1860" y="4287"/>
                  <a:pt x="1865" y="4287"/>
                </a:cubicBezTo>
                <a:cubicBezTo>
                  <a:pt x="1883" y="4287"/>
                  <a:pt x="1846" y="4367"/>
                  <a:pt x="1830" y="4415"/>
                </a:cubicBezTo>
                <a:cubicBezTo>
                  <a:pt x="1879" y="4366"/>
                  <a:pt x="1928" y="4293"/>
                  <a:pt x="2001" y="4244"/>
                </a:cubicBezTo>
                <a:cubicBezTo>
                  <a:pt x="2001" y="4229"/>
                  <a:pt x="1996" y="4223"/>
                  <a:pt x="1989" y="4223"/>
                </a:cubicBezTo>
                <a:cubicBezTo>
                  <a:pt x="1973" y="4223"/>
                  <a:pt x="1944" y="4252"/>
                  <a:pt x="1928" y="4268"/>
                </a:cubicBezTo>
                <a:cubicBezTo>
                  <a:pt x="2001" y="4147"/>
                  <a:pt x="2074" y="4025"/>
                  <a:pt x="2147" y="3903"/>
                </a:cubicBezTo>
                <a:cubicBezTo>
                  <a:pt x="2205" y="3836"/>
                  <a:pt x="2228" y="3825"/>
                  <a:pt x="2246" y="3825"/>
                </a:cubicBezTo>
                <a:cubicBezTo>
                  <a:pt x="2254" y="3825"/>
                  <a:pt x="2261" y="3827"/>
                  <a:pt x="2270" y="3827"/>
                </a:cubicBezTo>
                <a:cubicBezTo>
                  <a:pt x="2290" y="3827"/>
                  <a:pt x="2318" y="3815"/>
                  <a:pt x="2391" y="3732"/>
                </a:cubicBezTo>
                <a:cubicBezTo>
                  <a:pt x="2562" y="3537"/>
                  <a:pt x="2684" y="3390"/>
                  <a:pt x="2830" y="3244"/>
                </a:cubicBezTo>
                <a:lnTo>
                  <a:pt x="3074" y="3000"/>
                </a:lnTo>
                <a:lnTo>
                  <a:pt x="3123" y="2951"/>
                </a:lnTo>
                <a:lnTo>
                  <a:pt x="3147" y="2951"/>
                </a:lnTo>
                <a:cubicBezTo>
                  <a:pt x="3171" y="2927"/>
                  <a:pt x="3196" y="2903"/>
                  <a:pt x="3245" y="2903"/>
                </a:cubicBezTo>
                <a:lnTo>
                  <a:pt x="3293" y="2903"/>
                </a:lnTo>
                <a:cubicBezTo>
                  <a:pt x="3293" y="2903"/>
                  <a:pt x="3293" y="2927"/>
                  <a:pt x="3293" y="2927"/>
                </a:cubicBezTo>
                <a:cubicBezTo>
                  <a:pt x="3269" y="2951"/>
                  <a:pt x="3269" y="2951"/>
                  <a:pt x="3269" y="2976"/>
                </a:cubicBezTo>
                <a:cubicBezTo>
                  <a:pt x="3245" y="3000"/>
                  <a:pt x="3220" y="3025"/>
                  <a:pt x="3196" y="3025"/>
                </a:cubicBezTo>
                <a:lnTo>
                  <a:pt x="3220" y="3025"/>
                </a:lnTo>
                <a:lnTo>
                  <a:pt x="3220" y="3122"/>
                </a:lnTo>
                <a:cubicBezTo>
                  <a:pt x="3220" y="3269"/>
                  <a:pt x="3196" y="3439"/>
                  <a:pt x="3196" y="3586"/>
                </a:cubicBezTo>
                <a:lnTo>
                  <a:pt x="3196" y="3829"/>
                </a:lnTo>
                <a:lnTo>
                  <a:pt x="3196" y="4122"/>
                </a:lnTo>
                <a:lnTo>
                  <a:pt x="3196" y="4903"/>
                </a:lnTo>
                <a:cubicBezTo>
                  <a:pt x="3171" y="5268"/>
                  <a:pt x="3220" y="5561"/>
                  <a:pt x="3196" y="5586"/>
                </a:cubicBezTo>
                <a:lnTo>
                  <a:pt x="3293" y="5586"/>
                </a:lnTo>
                <a:cubicBezTo>
                  <a:pt x="3318" y="5756"/>
                  <a:pt x="3318" y="5951"/>
                  <a:pt x="3293" y="6122"/>
                </a:cubicBezTo>
                <a:cubicBezTo>
                  <a:pt x="3269" y="6171"/>
                  <a:pt x="3269" y="6220"/>
                  <a:pt x="3293" y="6268"/>
                </a:cubicBezTo>
                <a:lnTo>
                  <a:pt x="3293" y="6415"/>
                </a:lnTo>
                <a:cubicBezTo>
                  <a:pt x="3293" y="6464"/>
                  <a:pt x="3318" y="6537"/>
                  <a:pt x="3318" y="6610"/>
                </a:cubicBezTo>
                <a:cubicBezTo>
                  <a:pt x="3415" y="6756"/>
                  <a:pt x="3464" y="6927"/>
                  <a:pt x="3489" y="7122"/>
                </a:cubicBezTo>
                <a:lnTo>
                  <a:pt x="3781" y="7171"/>
                </a:lnTo>
                <a:lnTo>
                  <a:pt x="3952" y="7171"/>
                </a:lnTo>
                <a:cubicBezTo>
                  <a:pt x="3952" y="7171"/>
                  <a:pt x="4076" y="7212"/>
                  <a:pt x="4077" y="7219"/>
                </a:cubicBezTo>
                <a:lnTo>
                  <a:pt x="4077" y="7219"/>
                </a:lnTo>
                <a:cubicBezTo>
                  <a:pt x="4097" y="7212"/>
                  <a:pt x="4120" y="7210"/>
                  <a:pt x="4144" y="7210"/>
                </a:cubicBezTo>
                <a:cubicBezTo>
                  <a:pt x="4204" y="7210"/>
                  <a:pt x="4273" y="7227"/>
                  <a:pt x="4342" y="7244"/>
                </a:cubicBezTo>
                <a:cubicBezTo>
                  <a:pt x="4391" y="7244"/>
                  <a:pt x="4318" y="7244"/>
                  <a:pt x="4293" y="7220"/>
                </a:cubicBezTo>
                <a:lnTo>
                  <a:pt x="4293" y="7220"/>
                </a:lnTo>
                <a:lnTo>
                  <a:pt x="4415" y="7244"/>
                </a:lnTo>
                <a:lnTo>
                  <a:pt x="4464" y="7244"/>
                </a:lnTo>
                <a:cubicBezTo>
                  <a:pt x="4489" y="7244"/>
                  <a:pt x="4489" y="7268"/>
                  <a:pt x="4464" y="7268"/>
                </a:cubicBezTo>
                <a:lnTo>
                  <a:pt x="4513" y="7268"/>
                </a:lnTo>
                <a:cubicBezTo>
                  <a:pt x="4635" y="7268"/>
                  <a:pt x="4830" y="7268"/>
                  <a:pt x="5610" y="7342"/>
                </a:cubicBezTo>
                <a:lnTo>
                  <a:pt x="5806" y="7025"/>
                </a:lnTo>
                <a:lnTo>
                  <a:pt x="5903" y="6878"/>
                </a:lnTo>
                <a:cubicBezTo>
                  <a:pt x="5928" y="6829"/>
                  <a:pt x="5952" y="6781"/>
                  <a:pt x="6001" y="6732"/>
                </a:cubicBezTo>
                <a:lnTo>
                  <a:pt x="6391" y="6317"/>
                </a:lnTo>
                <a:cubicBezTo>
                  <a:pt x="6464" y="6244"/>
                  <a:pt x="6537" y="6171"/>
                  <a:pt x="6586" y="6098"/>
                </a:cubicBezTo>
                <a:lnTo>
                  <a:pt x="6806" y="5927"/>
                </a:lnTo>
                <a:lnTo>
                  <a:pt x="6927" y="5829"/>
                </a:lnTo>
                <a:lnTo>
                  <a:pt x="6976" y="5805"/>
                </a:lnTo>
                <a:lnTo>
                  <a:pt x="7074" y="5732"/>
                </a:lnTo>
                <a:cubicBezTo>
                  <a:pt x="7342" y="5537"/>
                  <a:pt x="7610" y="5342"/>
                  <a:pt x="7903" y="5195"/>
                </a:cubicBezTo>
                <a:cubicBezTo>
                  <a:pt x="8025" y="5098"/>
                  <a:pt x="8171" y="5025"/>
                  <a:pt x="8293" y="4951"/>
                </a:cubicBezTo>
                <a:lnTo>
                  <a:pt x="8342" y="4951"/>
                </a:lnTo>
                <a:lnTo>
                  <a:pt x="8342" y="4854"/>
                </a:lnTo>
                <a:cubicBezTo>
                  <a:pt x="8342" y="4825"/>
                  <a:pt x="8346" y="4819"/>
                  <a:pt x="8352" y="4819"/>
                </a:cubicBezTo>
                <a:cubicBezTo>
                  <a:pt x="8356" y="4819"/>
                  <a:pt x="8363" y="4823"/>
                  <a:pt x="8370" y="4823"/>
                </a:cubicBezTo>
                <a:cubicBezTo>
                  <a:pt x="8376" y="4823"/>
                  <a:pt x="8384" y="4820"/>
                  <a:pt x="8391" y="4805"/>
                </a:cubicBezTo>
                <a:lnTo>
                  <a:pt x="8391" y="4878"/>
                </a:lnTo>
                <a:cubicBezTo>
                  <a:pt x="8391" y="4878"/>
                  <a:pt x="8391" y="4878"/>
                  <a:pt x="8366" y="4927"/>
                </a:cubicBezTo>
                <a:lnTo>
                  <a:pt x="8366" y="4927"/>
                </a:lnTo>
                <a:lnTo>
                  <a:pt x="8391" y="4903"/>
                </a:lnTo>
                <a:cubicBezTo>
                  <a:pt x="8405" y="4895"/>
                  <a:pt x="8413" y="4893"/>
                  <a:pt x="8417" y="4893"/>
                </a:cubicBezTo>
                <a:cubicBezTo>
                  <a:pt x="8425" y="4893"/>
                  <a:pt x="8408" y="4910"/>
                  <a:pt x="8391" y="4927"/>
                </a:cubicBezTo>
                <a:lnTo>
                  <a:pt x="8440" y="4927"/>
                </a:lnTo>
                <a:cubicBezTo>
                  <a:pt x="8464" y="4927"/>
                  <a:pt x="8464" y="4951"/>
                  <a:pt x="8440" y="4976"/>
                </a:cubicBezTo>
                <a:lnTo>
                  <a:pt x="8464" y="4976"/>
                </a:lnTo>
                <a:cubicBezTo>
                  <a:pt x="8464" y="5000"/>
                  <a:pt x="8464" y="5049"/>
                  <a:pt x="8464" y="5098"/>
                </a:cubicBezTo>
                <a:cubicBezTo>
                  <a:pt x="8464" y="5171"/>
                  <a:pt x="8464" y="5244"/>
                  <a:pt x="8415" y="5293"/>
                </a:cubicBezTo>
                <a:cubicBezTo>
                  <a:pt x="8415" y="5399"/>
                  <a:pt x="8342" y="5706"/>
                  <a:pt x="8386" y="5706"/>
                </a:cubicBezTo>
                <a:cubicBezTo>
                  <a:pt x="8393" y="5706"/>
                  <a:pt x="8402" y="5699"/>
                  <a:pt x="8415" y="5683"/>
                </a:cubicBezTo>
                <a:lnTo>
                  <a:pt x="8415" y="5683"/>
                </a:lnTo>
                <a:cubicBezTo>
                  <a:pt x="8378" y="5739"/>
                  <a:pt x="8327" y="5951"/>
                  <a:pt x="8304" y="5951"/>
                </a:cubicBezTo>
                <a:cubicBezTo>
                  <a:pt x="8297" y="5951"/>
                  <a:pt x="8293" y="5930"/>
                  <a:pt x="8293" y="5878"/>
                </a:cubicBezTo>
                <a:cubicBezTo>
                  <a:pt x="8269" y="5976"/>
                  <a:pt x="8245" y="6098"/>
                  <a:pt x="8245" y="6195"/>
                </a:cubicBezTo>
                <a:lnTo>
                  <a:pt x="8293" y="6049"/>
                </a:lnTo>
                <a:lnTo>
                  <a:pt x="8293" y="6049"/>
                </a:lnTo>
                <a:cubicBezTo>
                  <a:pt x="8196" y="6342"/>
                  <a:pt x="8147" y="6659"/>
                  <a:pt x="8098" y="6951"/>
                </a:cubicBezTo>
                <a:lnTo>
                  <a:pt x="8171" y="6805"/>
                </a:lnTo>
                <a:lnTo>
                  <a:pt x="8171" y="6805"/>
                </a:lnTo>
                <a:cubicBezTo>
                  <a:pt x="8147" y="7000"/>
                  <a:pt x="8074" y="7195"/>
                  <a:pt x="7976" y="7366"/>
                </a:cubicBezTo>
                <a:lnTo>
                  <a:pt x="8025" y="7098"/>
                </a:lnTo>
                <a:lnTo>
                  <a:pt x="8025" y="7098"/>
                </a:lnTo>
                <a:cubicBezTo>
                  <a:pt x="8001" y="7195"/>
                  <a:pt x="7976" y="7293"/>
                  <a:pt x="7952" y="7390"/>
                </a:cubicBezTo>
                <a:cubicBezTo>
                  <a:pt x="7927" y="7561"/>
                  <a:pt x="7903" y="7707"/>
                  <a:pt x="7879" y="7854"/>
                </a:cubicBezTo>
                <a:cubicBezTo>
                  <a:pt x="7806" y="8146"/>
                  <a:pt x="7781" y="8439"/>
                  <a:pt x="7757" y="8732"/>
                </a:cubicBezTo>
                <a:lnTo>
                  <a:pt x="7781" y="8512"/>
                </a:lnTo>
                <a:lnTo>
                  <a:pt x="7781" y="8512"/>
                </a:lnTo>
                <a:cubicBezTo>
                  <a:pt x="7781" y="8683"/>
                  <a:pt x="7732" y="8976"/>
                  <a:pt x="7684" y="9366"/>
                </a:cubicBezTo>
                <a:cubicBezTo>
                  <a:pt x="7830" y="9512"/>
                  <a:pt x="7903" y="9585"/>
                  <a:pt x="8001" y="9707"/>
                </a:cubicBezTo>
                <a:cubicBezTo>
                  <a:pt x="8098" y="9805"/>
                  <a:pt x="8196" y="9927"/>
                  <a:pt x="8269" y="10049"/>
                </a:cubicBezTo>
                <a:cubicBezTo>
                  <a:pt x="8391" y="10122"/>
                  <a:pt x="8537" y="10171"/>
                  <a:pt x="8659" y="10244"/>
                </a:cubicBezTo>
                <a:lnTo>
                  <a:pt x="8854" y="10342"/>
                </a:lnTo>
                <a:lnTo>
                  <a:pt x="9049" y="10415"/>
                </a:lnTo>
                <a:cubicBezTo>
                  <a:pt x="9488" y="10268"/>
                  <a:pt x="9927" y="10098"/>
                  <a:pt x="10366" y="9902"/>
                </a:cubicBezTo>
                <a:lnTo>
                  <a:pt x="10366" y="9902"/>
                </a:lnTo>
                <a:lnTo>
                  <a:pt x="10220" y="9927"/>
                </a:lnTo>
                <a:lnTo>
                  <a:pt x="10074" y="9951"/>
                </a:lnTo>
                <a:lnTo>
                  <a:pt x="10074" y="9951"/>
                </a:lnTo>
                <a:lnTo>
                  <a:pt x="10147" y="9902"/>
                </a:lnTo>
                <a:cubicBezTo>
                  <a:pt x="10220" y="9878"/>
                  <a:pt x="10269" y="9854"/>
                  <a:pt x="10342" y="9829"/>
                </a:cubicBezTo>
                <a:lnTo>
                  <a:pt x="10582" y="9685"/>
                </a:lnTo>
                <a:lnTo>
                  <a:pt x="10582" y="9685"/>
                </a:lnTo>
                <a:cubicBezTo>
                  <a:pt x="10537" y="9716"/>
                  <a:pt x="10414" y="9918"/>
                  <a:pt x="10333" y="9981"/>
                </a:cubicBezTo>
                <a:lnTo>
                  <a:pt x="10333" y="9981"/>
                </a:lnTo>
                <a:lnTo>
                  <a:pt x="10708" y="9805"/>
                </a:lnTo>
                <a:lnTo>
                  <a:pt x="10976" y="9707"/>
                </a:lnTo>
                <a:lnTo>
                  <a:pt x="11147" y="9610"/>
                </a:lnTo>
                <a:cubicBezTo>
                  <a:pt x="11415" y="9488"/>
                  <a:pt x="11732" y="9317"/>
                  <a:pt x="12074" y="9171"/>
                </a:cubicBezTo>
                <a:lnTo>
                  <a:pt x="12781" y="8805"/>
                </a:lnTo>
                <a:cubicBezTo>
                  <a:pt x="12879" y="8756"/>
                  <a:pt x="13001" y="8707"/>
                  <a:pt x="13074" y="8659"/>
                </a:cubicBezTo>
                <a:cubicBezTo>
                  <a:pt x="13171" y="8610"/>
                  <a:pt x="13244" y="8585"/>
                  <a:pt x="13342" y="8561"/>
                </a:cubicBezTo>
                <a:lnTo>
                  <a:pt x="13415" y="8537"/>
                </a:lnTo>
                <a:lnTo>
                  <a:pt x="13415" y="8537"/>
                </a:lnTo>
                <a:cubicBezTo>
                  <a:pt x="13415" y="8561"/>
                  <a:pt x="13391" y="8585"/>
                  <a:pt x="13391" y="8610"/>
                </a:cubicBezTo>
                <a:cubicBezTo>
                  <a:pt x="13342" y="8683"/>
                  <a:pt x="13269" y="8732"/>
                  <a:pt x="13220" y="8781"/>
                </a:cubicBezTo>
                <a:cubicBezTo>
                  <a:pt x="13220" y="8791"/>
                  <a:pt x="13223" y="8795"/>
                  <a:pt x="13228" y="8795"/>
                </a:cubicBezTo>
                <a:cubicBezTo>
                  <a:pt x="13242" y="8795"/>
                  <a:pt x="13267" y="8766"/>
                  <a:pt x="13273" y="8766"/>
                </a:cubicBezTo>
                <a:cubicBezTo>
                  <a:pt x="13275" y="8766"/>
                  <a:pt x="13274" y="8770"/>
                  <a:pt x="13269" y="8781"/>
                </a:cubicBezTo>
                <a:cubicBezTo>
                  <a:pt x="13244" y="8805"/>
                  <a:pt x="13220" y="8829"/>
                  <a:pt x="13196" y="8829"/>
                </a:cubicBezTo>
                <a:cubicBezTo>
                  <a:pt x="13196" y="8829"/>
                  <a:pt x="13160" y="8883"/>
                  <a:pt x="13180" y="8883"/>
                </a:cubicBezTo>
                <a:cubicBezTo>
                  <a:pt x="13184" y="8883"/>
                  <a:pt x="13189" y="8882"/>
                  <a:pt x="13196" y="8878"/>
                </a:cubicBezTo>
                <a:cubicBezTo>
                  <a:pt x="13220" y="8854"/>
                  <a:pt x="13342" y="8756"/>
                  <a:pt x="13415" y="8683"/>
                </a:cubicBezTo>
                <a:lnTo>
                  <a:pt x="13415" y="8683"/>
                </a:lnTo>
                <a:lnTo>
                  <a:pt x="13366" y="8781"/>
                </a:lnTo>
                <a:lnTo>
                  <a:pt x="13293" y="8829"/>
                </a:lnTo>
                <a:cubicBezTo>
                  <a:pt x="13293" y="8829"/>
                  <a:pt x="13311" y="8823"/>
                  <a:pt x="13333" y="8823"/>
                </a:cubicBezTo>
                <a:cubicBezTo>
                  <a:pt x="13354" y="8823"/>
                  <a:pt x="13379" y="8829"/>
                  <a:pt x="13391" y="8854"/>
                </a:cubicBezTo>
                <a:cubicBezTo>
                  <a:pt x="13391" y="8878"/>
                  <a:pt x="13366" y="8903"/>
                  <a:pt x="13342" y="8927"/>
                </a:cubicBezTo>
                <a:cubicBezTo>
                  <a:pt x="13293" y="9049"/>
                  <a:pt x="13244" y="9146"/>
                  <a:pt x="13220" y="9244"/>
                </a:cubicBezTo>
                <a:lnTo>
                  <a:pt x="12879" y="10024"/>
                </a:lnTo>
                <a:cubicBezTo>
                  <a:pt x="12879" y="9927"/>
                  <a:pt x="12903" y="9829"/>
                  <a:pt x="12927" y="9756"/>
                </a:cubicBezTo>
                <a:lnTo>
                  <a:pt x="12927" y="9756"/>
                </a:lnTo>
                <a:cubicBezTo>
                  <a:pt x="12903" y="9829"/>
                  <a:pt x="12854" y="9927"/>
                  <a:pt x="12805" y="10000"/>
                </a:cubicBezTo>
                <a:cubicBezTo>
                  <a:pt x="12819" y="9983"/>
                  <a:pt x="12827" y="9976"/>
                  <a:pt x="12832" y="9976"/>
                </a:cubicBezTo>
                <a:cubicBezTo>
                  <a:pt x="12857" y="9976"/>
                  <a:pt x="12771" y="10187"/>
                  <a:pt x="12789" y="10187"/>
                </a:cubicBezTo>
                <a:cubicBezTo>
                  <a:pt x="12792" y="10187"/>
                  <a:pt x="12797" y="10182"/>
                  <a:pt x="12805" y="10171"/>
                </a:cubicBezTo>
                <a:lnTo>
                  <a:pt x="12805" y="10171"/>
                </a:lnTo>
                <a:cubicBezTo>
                  <a:pt x="12732" y="10634"/>
                  <a:pt x="12415" y="11122"/>
                  <a:pt x="12318" y="11537"/>
                </a:cubicBezTo>
                <a:cubicBezTo>
                  <a:pt x="12391" y="11610"/>
                  <a:pt x="13488" y="12976"/>
                  <a:pt x="13586" y="13024"/>
                </a:cubicBezTo>
                <a:cubicBezTo>
                  <a:pt x="13570" y="13088"/>
                  <a:pt x="13543" y="13152"/>
                  <a:pt x="13513" y="13209"/>
                </a:cubicBezTo>
                <a:lnTo>
                  <a:pt x="13513" y="13209"/>
                </a:lnTo>
                <a:cubicBezTo>
                  <a:pt x="13568" y="13115"/>
                  <a:pt x="13616" y="13021"/>
                  <a:pt x="13635" y="12927"/>
                </a:cubicBezTo>
                <a:lnTo>
                  <a:pt x="13586" y="12878"/>
                </a:lnTo>
                <a:cubicBezTo>
                  <a:pt x="13683" y="12585"/>
                  <a:pt x="13659" y="12829"/>
                  <a:pt x="13757" y="12561"/>
                </a:cubicBezTo>
                <a:cubicBezTo>
                  <a:pt x="13805" y="12561"/>
                  <a:pt x="13732" y="12805"/>
                  <a:pt x="13635" y="13024"/>
                </a:cubicBezTo>
                <a:cubicBezTo>
                  <a:pt x="13732" y="12878"/>
                  <a:pt x="13781" y="12732"/>
                  <a:pt x="13830" y="12561"/>
                </a:cubicBezTo>
                <a:cubicBezTo>
                  <a:pt x="13869" y="12483"/>
                  <a:pt x="13884" y="12471"/>
                  <a:pt x="13895" y="12471"/>
                </a:cubicBezTo>
                <a:cubicBezTo>
                  <a:pt x="13900" y="12471"/>
                  <a:pt x="13904" y="12473"/>
                  <a:pt x="13908" y="12473"/>
                </a:cubicBezTo>
                <a:cubicBezTo>
                  <a:pt x="13919" y="12473"/>
                  <a:pt x="13934" y="12460"/>
                  <a:pt x="13976" y="12366"/>
                </a:cubicBezTo>
                <a:cubicBezTo>
                  <a:pt x="14025" y="12171"/>
                  <a:pt x="14098" y="12000"/>
                  <a:pt x="14196" y="11805"/>
                </a:cubicBezTo>
                <a:cubicBezTo>
                  <a:pt x="14415" y="11366"/>
                  <a:pt x="14415" y="11098"/>
                  <a:pt x="14635" y="10707"/>
                </a:cubicBezTo>
                <a:lnTo>
                  <a:pt x="14635" y="10756"/>
                </a:lnTo>
                <a:cubicBezTo>
                  <a:pt x="14708" y="10610"/>
                  <a:pt x="14805" y="10317"/>
                  <a:pt x="14927" y="10073"/>
                </a:cubicBezTo>
                <a:lnTo>
                  <a:pt x="14927" y="10073"/>
                </a:lnTo>
                <a:cubicBezTo>
                  <a:pt x="14903" y="10110"/>
                  <a:pt x="14879" y="10140"/>
                  <a:pt x="14866" y="10140"/>
                </a:cubicBezTo>
                <a:cubicBezTo>
                  <a:pt x="14854" y="10140"/>
                  <a:pt x="14854" y="10110"/>
                  <a:pt x="14879" y="10024"/>
                </a:cubicBezTo>
                <a:cubicBezTo>
                  <a:pt x="15171" y="9439"/>
                  <a:pt x="15293" y="9049"/>
                  <a:pt x="15537" y="8610"/>
                </a:cubicBezTo>
                <a:lnTo>
                  <a:pt x="15635" y="8220"/>
                </a:lnTo>
                <a:lnTo>
                  <a:pt x="15952" y="7488"/>
                </a:lnTo>
                <a:lnTo>
                  <a:pt x="15439" y="6829"/>
                </a:lnTo>
                <a:cubicBezTo>
                  <a:pt x="15391" y="6756"/>
                  <a:pt x="15342" y="6683"/>
                  <a:pt x="15269" y="6634"/>
                </a:cubicBezTo>
                <a:lnTo>
                  <a:pt x="15074" y="6439"/>
                </a:lnTo>
                <a:lnTo>
                  <a:pt x="14879" y="6268"/>
                </a:lnTo>
                <a:lnTo>
                  <a:pt x="14561" y="6000"/>
                </a:lnTo>
                <a:lnTo>
                  <a:pt x="14122" y="6146"/>
                </a:lnTo>
                <a:cubicBezTo>
                  <a:pt x="13976" y="6195"/>
                  <a:pt x="13830" y="6244"/>
                  <a:pt x="13683" y="6317"/>
                </a:cubicBezTo>
                <a:lnTo>
                  <a:pt x="12757" y="6707"/>
                </a:lnTo>
                <a:cubicBezTo>
                  <a:pt x="12610" y="6781"/>
                  <a:pt x="12464" y="6854"/>
                  <a:pt x="12318" y="6927"/>
                </a:cubicBezTo>
                <a:lnTo>
                  <a:pt x="11854" y="7146"/>
                </a:lnTo>
                <a:lnTo>
                  <a:pt x="11366" y="7390"/>
                </a:lnTo>
                <a:lnTo>
                  <a:pt x="10610" y="7781"/>
                </a:lnTo>
                <a:cubicBezTo>
                  <a:pt x="10488" y="7829"/>
                  <a:pt x="10391" y="7878"/>
                  <a:pt x="10293" y="7927"/>
                </a:cubicBezTo>
                <a:lnTo>
                  <a:pt x="10196" y="7976"/>
                </a:lnTo>
                <a:cubicBezTo>
                  <a:pt x="10147" y="8000"/>
                  <a:pt x="10098" y="8024"/>
                  <a:pt x="10049" y="8049"/>
                </a:cubicBezTo>
                <a:cubicBezTo>
                  <a:pt x="10025" y="8049"/>
                  <a:pt x="9976" y="8073"/>
                  <a:pt x="9952" y="8073"/>
                </a:cubicBezTo>
                <a:lnTo>
                  <a:pt x="9952" y="7951"/>
                </a:lnTo>
                <a:cubicBezTo>
                  <a:pt x="9952" y="7927"/>
                  <a:pt x="9952" y="7854"/>
                  <a:pt x="9976" y="7805"/>
                </a:cubicBezTo>
                <a:cubicBezTo>
                  <a:pt x="10049" y="7439"/>
                  <a:pt x="10123" y="7098"/>
                  <a:pt x="10196" y="6732"/>
                </a:cubicBezTo>
                <a:cubicBezTo>
                  <a:pt x="10269" y="6390"/>
                  <a:pt x="10342" y="6049"/>
                  <a:pt x="10391" y="5732"/>
                </a:cubicBezTo>
                <a:cubicBezTo>
                  <a:pt x="10415" y="5537"/>
                  <a:pt x="10440" y="5366"/>
                  <a:pt x="10488" y="5195"/>
                </a:cubicBezTo>
                <a:cubicBezTo>
                  <a:pt x="10513" y="4951"/>
                  <a:pt x="10562" y="4708"/>
                  <a:pt x="10562" y="4488"/>
                </a:cubicBezTo>
                <a:cubicBezTo>
                  <a:pt x="10635" y="4147"/>
                  <a:pt x="10684" y="3732"/>
                  <a:pt x="10708" y="3317"/>
                </a:cubicBezTo>
                <a:lnTo>
                  <a:pt x="10610" y="3195"/>
                </a:lnTo>
                <a:lnTo>
                  <a:pt x="10513" y="3098"/>
                </a:lnTo>
                <a:lnTo>
                  <a:pt x="10513" y="3098"/>
                </a:lnTo>
                <a:cubicBezTo>
                  <a:pt x="10564" y="3162"/>
                  <a:pt x="10568" y="3193"/>
                  <a:pt x="10546" y="3193"/>
                </a:cubicBezTo>
                <a:cubicBezTo>
                  <a:pt x="10526" y="3193"/>
                  <a:pt x="10486" y="3168"/>
                  <a:pt x="10440" y="3122"/>
                </a:cubicBezTo>
                <a:cubicBezTo>
                  <a:pt x="10049" y="2659"/>
                  <a:pt x="10171" y="2830"/>
                  <a:pt x="10098" y="2756"/>
                </a:cubicBezTo>
                <a:cubicBezTo>
                  <a:pt x="10098" y="2756"/>
                  <a:pt x="10049" y="2732"/>
                  <a:pt x="10001" y="2683"/>
                </a:cubicBezTo>
                <a:cubicBezTo>
                  <a:pt x="9952" y="2659"/>
                  <a:pt x="9879" y="2634"/>
                  <a:pt x="9757" y="2586"/>
                </a:cubicBezTo>
                <a:cubicBezTo>
                  <a:pt x="9635" y="2512"/>
                  <a:pt x="9537" y="2464"/>
                  <a:pt x="9366" y="2366"/>
                </a:cubicBezTo>
                <a:cubicBezTo>
                  <a:pt x="9171" y="2439"/>
                  <a:pt x="8976" y="2488"/>
                  <a:pt x="8757" y="2561"/>
                </a:cubicBezTo>
                <a:lnTo>
                  <a:pt x="8391" y="2683"/>
                </a:lnTo>
                <a:cubicBezTo>
                  <a:pt x="8269" y="2732"/>
                  <a:pt x="8147" y="2781"/>
                  <a:pt x="8025" y="2830"/>
                </a:cubicBezTo>
                <a:lnTo>
                  <a:pt x="7635" y="3025"/>
                </a:lnTo>
                <a:cubicBezTo>
                  <a:pt x="7562" y="3049"/>
                  <a:pt x="7513" y="3073"/>
                  <a:pt x="7440" y="3098"/>
                </a:cubicBezTo>
                <a:lnTo>
                  <a:pt x="7318" y="3195"/>
                </a:lnTo>
                <a:cubicBezTo>
                  <a:pt x="7147" y="3269"/>
                  <a:pt x="6976" y="3366"/>
                  <a:pt x="6806" y="3464"/>
                </a:cubicBezTo>
                <a:cubicBezTo>
                  <a:pt x="6440" y="3683"/>
                  <a:pt x="6123" y="3903"/>
                  <a:pt x="5806" y="4147"/>
                </a:cubicBezTo>
                <a:lnTo>
                  <a:pt x="5684" y="4220"/>
                </a:lnTo>
                <a:lnTo>
                  <a:pt x="5635" y="4244"/>
                </a:lnTo>
                <a:lnTo>
                  <a:pt x="5586" y="4293"/>
                </a:lnTo>
                <a:cubicBezTo>
                  <a:pt x="5562" y="4317"/>
                  <a:pt x="5537" y="4342"/>
                  <a:pt x="5513" y="4366"/>
                </a:cubicBezTo>
                <a:cubicBezTo>
                  <a:pt x="5440" y="4415"/>
                  <a:pt x="5391" y="4464"/>
                  <a:pt x="5342" y="4512"/>
                </a:cubicBezTo>
                <a:lnTo>
                  <a:pt x="5318" y="4610"/>
                </a:lnTo>
                <a:lnTo>
                  <a:pt x="5318" y="4634"/>
                </a:lnTo>
                <a:cubicBezTo>
                  <a:pt x="5293" y="4610"/>
                  <a:pt x="5293" y="4586"/>
                  <a:pt x="5293" y="4561"/>
                </a:cubicBezTo>
                <a:cubicBezTo>
                  <a:pt x="5269" y="4512"/>
                  <a:pt x="5269" y="4464"/>
                  <a:pt x="5245" y="4415"/>
                </a:cubicBezTo>
                <a:lnTo>
                  <a:pt x="5269" y="4415"/>
                </a:lnTo>
                <a:cubicBezTo>
                  <a:pt x="5245" y="4366"/>
                  <a:pt x="5245" y="4317"/>
                  <a:pt x="5245" y="4244"/>
                </a:cubicBezTo>
                <a:lnTo>
                  <a:pt x="5245" y="4122"/>
                </a:lnTo>
                <a:cubicBezTo>
                  <a:pt x="5245" y="4098"/>
                  <a:pt x="5245" y="4049"/>
                  <a:pt x="5245" y="4049"/>
                </a:cubicBezTo>
                <a:lnTo>
                  <a:pt x="5245" y="4025"/>
                </a:lnTo>
                <a:lnTo>
                  <a:pt x="5245" y="3951"/>
                </a:lnTo>
                <a:lnTo>
                  <a:pt x="5245" y="3805"/>
                </a:lnTo>
                <a:cubicBezTo>
                  <a:pt x="5245" y="3586"/>
                  <a:pt x="5293" y="3390"/>
                  <a:pt x="5293" y="3195"/>
                </a:cubicBezTo>
                <a:cubicBezTo>
                  <a:pt x="5342" y="2830"/>
                  <a:pt x="5367" y="2488"/>
                  <a:pt x="5391" y="2171"/>
                </a:cubicBezTo>
                <a:cubicBezTo>
                  <a:pt x="5440" y="1854"/>
                  <a:pt x="5464" y="1561"/>
                  <a:pt x="5488" y="1317"/>
                </a:cubicBezTo>
                <a:cubicBezTo>
                  <a:pt x="5513" y="1073"/>
                  <a:pt x="5513" y="903"/>
                  <a:pt x="5513" y="756"/>
                </a:cubicBezTo>
                <a:lnTo>
                  <a:pt x="5513" y="756"/>
                </a:lnTo>
                <a:lnTo>
                  <a:pt x="5488" y="903"/>
                </a:lnTo>
                <a:lnTo>
                  <a:pt x="5488" y="781"/>
                </a:lnTo>
                <a:cubicBezTo>
                  <a:pt x="5196" y="537"/>
                  <a:pt x="5220" y="464"/>
                  <a:pt x="5074" y="269"/>
                </a:cubicBezTo>
                <a:cubicBezTo>
                  <a:pt x="5069" y="278"/>
                  <a:pt x="5062" y="282"/>
                  <a:pt x="5051" y="282"/>
                </a:cubicBezTo>
                <a:cubicBezTo>
                  <a:pt x="5006" y="282"/>
                  <a:pt x="4914" y="202"/>
                  <a:pt x="4854" y="122"/>
                </a:cubicBezTo>
                <a:lnTo>
                  <a:pt x="4830" y="73"/>
                </a:lnTo>
                <a:lnTo>
                  <a:pt x="4781" y="73"/>
                </a:lnTo>
                <a:cubicBezTo>
                  <a:pt x="4659" y="49"/>
                  <a:pt x="4562" y="49"/>
                  <a:pt x="4440" y="49"/>
                </a:cubicBezTo>
                <a:lnTo>
                  <a:pt x="4196" y="49"/>
                </a:lnTo>
                <a:lnTo>
                  <a:pt x="3928" y="0"/>
                </a:lnTo>
                <a:close/>
                <a:moveTo>
                  <a:pt x="13513" y="13209"/>
                </a:moveTo>
                <a:cubicBezTo>
                  <a:pt x="13497" y="13237"/>
                  <a:pt x="13481" y="13265"/>
                  <a:pt x="13464" y="13293"/>
                </a:cubicBezTo>
                <a:cubicBezTo>
                  <a:pt x="13481" y="13267"/>
                  <a:pt x="13498" y="13239"/>
                  <a:pt x="13513" y="132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85" name="Google Shape;1385;p262"/>
          <p:cNvGrpSpPr/>
          <p:nvPr/>
        </p:nvGrpSpPr>
        <p:grpSpPr>
          <a:xfrm rot="10605665" flipH="1">
            <a:off x="8441460" y="1189055"/>
            <a:ext cx="1322098" cy="750075"/>
            <a:chOff x="238125" y="2760550"/>
            <a:chExt cx="528650" cy="280500"/>
          </a:xfrm>
        </p:grpSpPr>
        <p:sp>
          <p:nvSpPr>
            <p:cNvPr id="1386" name="Google Shape;1386;p262"/>
            <p:cNvSpPr/>
            <p:nvPr/>
          </p:nvSpPr>
          <p:spPr>
            <a:xfrm>
              <a:off x="274700" y="3020300"/>
              <a:ext cx="1850" cy="9150"/>
            </a:xfrm>
            <a:custGeom>
              <a:avLst/>
              <a:gdLst/>
              <a:ahLst/>
              <a:cxnLst/>
              <a:rect l="l" t="t" r="r" b="b"/>
              <a:pathLst>
                <a:path w="74" h="366" extrusionOk="0">
                  <a:moveTo>
                    <a:pt x="74" y="0"/>
                  </a:moveTo>
                  <a:cubicBezTo>
                    <a:pt x="25" y="122"/>
                    <a:pt x="0" y="244"/>
                    <a:pt x="0" y="366"/>
                  </a:cubicBezTo>
                  <a:cubicBezTo>
                    <a:pt x="49" y="244"/>
                    <a:pt x="74" y="122"/>
                    <a:pt x="74" y="0"/>
                  </a:cubicBezTo>
                  <a:close/>
                </a:path>
              </a:pathLst>
            </a:custGeom>
            <a:solidFill>
              <a:srgbClr val="344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262"/>
            <p:cNvSpPr/>
            <p:nvPr/>
          </p:nvSpPr>
          <p:spPr>
            <a:xfrm>
              <a:off x="277125" y="3020300"/>
              <a:ext cx="25" cy="25"/>
            </a:xfrm>
            <a:custGeom>
              <a:avLst/>
              <a:gdLst/>
              <a:ahLst/>
              <a:cxnLst/>
              <a:rect l="l" t="t" r="r" b="b"/>
              <a:pathLst>
                <a:path w="1" h="1" extrusionOk="0">
                  <a:moveTo>
                    <a:pt x="1" y="0"/>
                  </a:moveTo>
                  <a:close/>
                </a:path>
              </a:pathLst>
            </a:custGeom>
            <a:solidFill>
              <a:srgbClr val="344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88" name="Google Shape;1388;p262"/>
            <p:cNvGrpSpPr/>
            <p:nvPr/>
          </p:nvGrpSpPr>
          <p:grpSpPr>
            <a:xfrm>
              <a:off x="238125" y="2760550"/>
              <a:ext cx="528650" cy="279275"/>
              <a:chOff x="238125" y="2760550"/>
              <a:chExt cx="528650" cy="279275"/>
            </a:xfrm>
          </p:grpSpPr>
          <p:sp>
            <p:nvSpPr>
              <p:cNvPr id="1389" name="Google Shape;1389;p262"/>
              <p:cNvSpPr/>
              <p:nvPr/>
            </p:nvSpPr>
            <p:spPr>
              <a:xfrm>
                <a:off x="238125" y="2760550"/>
                <a:ext cx="528650" cy="278050"/>
              </a:xfrm>
              <a:custGeom>
                <a:avLst/>
                <a:gdLst/>
                <a:ahLst/>
                <a:cxnLst/>
                <a:rect l="l" t="t" r="r" b="b"/>
                <a:pathLst>
                  <a:path w="21146" h="11122" extrusionOk="0">
                    <a:moveTo>
                      <a:pt x="11622" y="1778"/>
                    </a:moveTo>
                    <a:lnTo>
                      <a:pt x="11622" y="1778"/>
                    </a:lnTo>
                    <a:cubicBezTo>
                      <a:pt x="11627" y="1780"/>
                      <a:pt x="11631" y="1781"/>
                      <a:pt x="11634" y="1781"/>
                    </a:cubicBezTo>
                    <a:cubicBezTo>
                      <a:pt x="11630" y="1780"/>
                      <a:pt x="11626" y="1779"/>
                      <a:pt x="11622" y="1778"/>
                    </a:cubicBezTo>
                    <a:close/>
                    <a:moveTo>
                      <a:pt x="15975" y="3512"/>
                    </a:moveTo>
                    <a:cubicBezTo>
                      <a:pt x="15975" y="3515"/>
                      <a:pt x="15978" y="3517"/>
                      <a:pt x="15983" y="3518"/>
                    </a:cubicBezTo>
                    <a:lnTo>
                      <a:pt x="15983" y="3518"/>
                    </a:lnTo>
                    <a:cubicBezTo>
                      <a:pt x="15980" y="3516"/>
                      <a:pt x="15978" y="3514"/>
                      <a:pt x="15975" y="3512"/>
                    </a:cubicBezTo>
                    <a:close/>
                    <a:moveTo>
                      <a:pt x="1524" y="10118"/>
                    </a:moveTo>
                    <a:cubicBezTo>
                      <a:pt x="1528" y="10118"/>
                      <a:pt x="1532" y="10119"/>
                      <a:pt x="1537" y="10122"/>
                    </a:cubicBezTo>
                    <a:lnTo>
                      <a:pt x="1508" y="10266"/>
                    </a:lnTo>
                    <a:lnTo>
                      <a:pt x="1508" y="10266"/>
                    </a:lnTo>
                    <a:cubicBezTo>
                      <a:pt x="1519" y="10173"/>
                      <a:pt x="1503" y="10118"/>
                      <a:pt x="1524" y="10118"/>
                    </a:cubicBezTo>
                    <a:close/>
                    <a:moveTo>
                      <a:pt x="10756" y="0"/>
                    </a:moveTo>
                    <a:lnTo>
                      <a:pt x="10756" y="0"/>
                    </a:lnTo>
                    <a:cubicBezTo>
                      <a:pt x="10902" y="24"/>
                      <a:pt x="10853" y="49"/>
                      <a:pt x="10731" y="49"/>
                    </a:cubicBezTo>
                    <a:cubicBezTo>
                      <a:pt x="10549" y="24"/>
                      <a:pt x="10451" y="18"/>
                      <a:pt x="10399" y="18"/>
                    </a:cubicBezTo>
                    <a:cubicBezTo>
                      <a:pt x="10347" y="18"/>
                      <a:pt x="10341" y="24"/>
                      <a:pt x="10341" y="24"/>
                    </a:cubicBezTo>
                    <a:lnTo>
                      <a:pt x="9927" y="24"/>
                    </a:lnTo>
                    <a:cubicBezTo>
                      <a:pt x="9024" y="24"/>
                      <a:pt x="8146" y="171"/>
                      <a:pt x="7317" y="463"/>
                    </a:cubicBezTo>
                    <a:cubicBezTo>
                      <a:pt x="6512" y="756"/>
                      <a:pt x="5756" y="1146"/>
                      <a:pt x="5073" y="1634"/>
                    </a:cubicBezTo>
                    <a:cubicBezTo>
                      <a:pt x="4757" y="1926"/>
                      <a:pt x="4319" y="2243"/>
                      <a:pt x="4050" y="2535"/>
                    </a:cubicBezTo>
                    <a:lnTo>
                      <a:pt x="4050" y="2535"/>
                    </a:lnTo>
                    <a:cubicBezTo>
                      <a:pt x="3877" y="2706"/>
                      <a:pt x="3369" y="3198"/>
                      <a:pt x="2927" y="3756"/>
                    </a:cubicBezTo>
                    <a:cubicBezTo>
                      <a:pt x="2537" y="4195"/>
                      <a:pt x="2195" y="4658"/>
                      <a:pt x="1902" y="5171"/>
                    </a:cubicBezTo>
                    <a:lnTo>
                      <a:pt x="1951" y="5097"/>
                    </a:lnTo>
                    <a:lnTo>
                      <a:pt x="1951" y="5097"/>
                    </a:lnTo>
                    <a:cubicBezTo>
                      <a:pt x="1829" y="5317"/>
                      <a:pt x="1683" y="5536"/>
                      <a:pt x="1512" y="5707"/>
                    </a:cubicBezTo>
                    <a:cubicBezTo>
                      <a:pt x="1610" y="5707"/>
                      <a:pt x="1463" y="6049"/>
                      <a:pt x="1390" y="6171"/>
                    </a:cubicBezTo>
                    <a:cubicBezTo>
                      <a:pt x="1341" y="6268"/>
                      <a:pt x="1268" y="6439"/>
                      <a:pt x="1219" y="6634"/>
                    </a:cubicBezTo>
                    <a:cubicBezTo>
                      <a:pt x="1146" y="6805"/>
                      <a:pt x="1073" y="7024"/>
                      <a:pt x="1000" y="7171"/>
                    </a:cubicBezTo>
                    <a:lnTo>
                      <a:pt x="976" y="7146"/>
                    </a:lnTo>
                    <a:cubicBezTo>
                      <a:pt x="902" y="7439"/>
                      <a:pt x="683" y="7975"/>
                      <a:pt x="634" y="8171"/>
                    </a:cubicBezTo>
                    <a:cubicBezTo>
                      <a:pt x="390" y="8780"/>
                      <a:pt x="220" y="9390"/>
                      <a:pt x="146" y="10049"/>
                    </a:cubicBezTo>
                    <a:cubicBezTo>
                      <a:pt x="146" y="10049"/>
                      <a:pt x="98" y="10146"/>
                      <a:pt x="73" y="10244"/>
                    </a:cubicBezTo>
                    <a:lnTo>
                      <a:pt x="24" y="10390"/>
                    </a:lnTo>
                    <a:lnTo>
                      <a:pt x="0" y="10463"/>
                    </a:lnTo>
                    <a:lnTo>
                      <a:pt x="0" y="10536"/>
                    </a:lnTo>
                    <a:cubicBezTo>
                      <a:pt x="195" y="10658"/>
                      <a:pt x="390" y="10756"/>
                      <a:pt x="610" y="10805"/>
                    </a:cubicBezTo>
                    <a:cubicBezTo>
                      <a:pt x="691" y="10836"/>
                      <a:pt x="776" y="10851"/>
                      <a:pt x="859" y="10851"/>
                    </a:cubicBezTo>
                    <a:cubicBezTo>
                      <a:pt x="1102" y="10851"/>
                      <a:pt x="1336" y="10723"/>
                      <a:pt x="1463" y="10488"/>
                    </a:cubicBezTo>
                    <a:lnTo>
                      <a:pt x="1488" y="10512"/>
                    </a:lnTo>
                    <a:cubicBezTo>
                      <a:pt x="1488" y="10488"/>
                      <a:pt x="1488" y="10463"/>
                      <a:pt x="1488" y="10439"/>
                    </a:cubicBezTo>
                    <a:lnTo>
                      <a:pt x="1488" y="10366"/>
                    </a:lnTo>
                    <a:cubicBezTo>
                      <a:pt x="1491" y="10356"/>
                      <a:pt x="1493" y="10346"/>
                      <a:pt x="1495" y="10337"/>
                    </a:cubicBezTo>
                    <a:lnTo>
                      <a:pt x="1495" y="10337"/>
                    </a:lnTo>
                    <a:cubicBezTo>
                      <a:pt x="1509" y="10287"/>
                      <a:pt x="1518" y="10268"/>
                      <a:pt x="1524" y="10268"/>
                    </a:cubicBezTo>
                    <a:cubicBezTo>
                      <a:pt x="1537" y="10268"/>
                      <a:pt x="1537" y="10344"/>
                      <a:pt x="1537" y="10390"/>
                    </a:cubicBezTo>
                    <a:cubicBezTo>
                      <a:pt x="1561" y="10317"/>
                      <a:pt x="1561" y="10244"/>
                      <a:pt x="1585" y="10171"/>
                    </a:cubicBezTo>
                    <a:cubicBezTo>
                      <a:pt x="1585" y="10166"/>
                      <a:pt x="1584" y="10164"/>
                      <a:pt x="1583" y="10164"/>
                    </a:cubicBezTo>
                    <a:cubicBezTo>
                      <a:pt x="1577" y="10164"/>
                      <a:pt x="1561" y="10200"/>
                      <a:pt x="1561" y="10219"/>
                    </a:cubicBezTo>
                    <a:cubicBezTo>
                      <a:pt x="1537" y="10097"/>
                      <a:pt x="1561" y="10000"/>
                      <a:pt x="1585" y="9878"/>
                    </a:cubicBezTo>
                    <a:cubicBezTo>
                      <a:pt x="1634" y="9683"/>
                      <a:pt x="1634" y="9878"/>
                      <a:pt x="1683" y="9658"/>
                    </a:cubicBezTo>
                    <a:cubicBezTo>
                      <a:pt x="1976" y="8536"/>
                      <a:pt x="2415" y="7463"/>
                      <a:pt x="3000" y="6488"/>
                    </a:cubicBezTo>
                    <a:cubicBezTo>
                      <a:pt x="3024" y="6488"/>
                      <a:pt x="3000" y="6488"/>
                      <a:pt x="3000" y="6512"/>
                    </a:cubicBezTo>
                    <a:cubicBezTo>
                      <a:pt x="3073" y="6366"/>
                      <a:pt x="3146" y="6219"/>
                      <a:pt x="3244" y="6073"/>
                    </a:cubicBezTo>
                    <a:cubicBezTo>
                      <a:pt x="3317" y="5927"/>
                      <a:pt x="3415" y="5805"/>
                      <a:pt x="3488" y="5658"/>
                    </a:cubicBezTo>
                    <a:cubicBezTo>
                      <a:pt x="3512" y="5610"/>
                      <a:pt x="3561" y="5585"/>
                      <a:pt x="3610" y="5561"/>
                    </a:cubicBezTo>
                    <a:cubicBezTo>
                      <a:pt x="3585" y="5561"/>
                      <a:pt x="3658" y="5488"/>
                      <a:pt x="3732" y="5341"/>
                    </a:cubicBezTo>
                    <a:cubicBezTo>
                      <a:pt x="3829" y="5219"/>
                      <a:pt x="3951" y="5024"/>
                      <a:pt x="4097" y="4854"/>
                    </a:cubicBezTo>
                    <a:cubicBezTo>
                      <a:pt x="4244" y="4683"/>
                      <a:pt x="4390" y="4512"/>
                      <a:pt x="4512" y="4366"/>
                    </a:cubicBezTo>
                    <a:cubicBezTo>
                      <a:pt x="4610" y="4244"/>
                      <a:pt x="4707" y="4171"/>
                      <a:pt x="4707" y="4146"/>
                    </a:cubicBezTo>
                    <a:lnTo>
                      <a:pt x="4683" y="4098"/>
                    </a:lnTo>
                    <a:cubicBezTo>
                      <a:pt x="4927" y="3854"/>
                      <a:pt x="4805" y="4073"/>
                      <a:pt x="5000" y="3829"/>
                    </a:cubicBezTo>
                    <a:cubicBezTo>
                      <a:pt x="5049" y="3732"/>
                      <a:pt x="5122" y="3658"/>
                      <a:pt x="5219" y="3585"/>
                    </a:cubicBezTo>
                    <a:cubicBezTo>
                      <a:pt x="5317" y="3537"/>
                      <a:pt x="5390" y="3463"/>
                      <a:pt x="5463" y="3366"/>
                    </a:cubicBezTo>
                    <a:cubicBezTo>
                      <a:pt x="5463" y="3366"/>
                      <a:pt x="5553" y="3312"/>
                      <a:pt x="5578" y="3312"/>
                    </a:cubicBezTo>
                    <a:cubicBezTo>
                      <a:pt x="5583" y="3312"/>
                      <a:pt x="5585" y="3314"/>
                      <a:pt x="5585" y="3317"/>
                    </a:cubicBezTo>
                    <a:cubicBezTo>
                      <a:pt x="5585" y="3244"/>
                      <a:pt x="5707" y="3195"/>
                      <a:pt x="5780" y="3122"/>
                    </a:cubicBezTo>
                    <a:cubicBezTo>
                      <a:pt x="5780" y="3114"/>
                      <a:pt x="5775" y="3111"/>
                      <a:pt x="5767" y="3111"/>
                    </a:cubicBezTo>
                    <a:cubicBezTo>
                      <a:pt x="5751" y="3111"/>
                      <a:pt x="5723" y="3122"/>
                      <a:pt x="5707" y="3122"/>
                    </a:cubicBezTo>
                    <a:lnTo>
                      <a:pt x="5780" y="3049"/>
                    </a:lnTo>
                    <a:lnTo>
                      <a:pt x="5878" y="2976"/>
                    </a:lnTo>
                    <a:cubicBezTo>
                      <a:pt x="5905" y="2967"/>
                      <a:pt x="5925" y="2961"/>
                      <a:pt x="5937" y="2961"/>
                    </a:cubicBezTo>
                    <a:cubicBezTo>
                      <a:pt x="5959" y="2961"/>
                      <a:pt x="5958" y="2978"/>
                      <a:pt x="5927" y="3024"/>
                    </a:cubicBezTo>
                    <a:lnTo>
                      <a:pt x="6171" y="2829"/>
                    </a:lnTo>
                    <a:lnTo>
                      <a:pt x="6561" y="2585"/>
                    </a:lnTo>
                    <a:cubicBezTo>
                      <a:pt x="6902" y="2390"/>
                      <a:pt x="7268" y="2220"/>
                      <a:pt x="7634" y="2073"/>
                    </a:cubicBezTo>
                    <a:cubicBezTo>
                      <a:pt x="7975" y="1927"/>
                      <a:pt x="8341" y="1829"/>
                      <a:pt x="8732" y="1756"/>
                    </a:cubicBezTo>
                    <a:cubicBezTo>
                      <a:pt x="8878" y="1707"/>
                      <a:pt x="9024" y="1707"/>
                      <a:pt x="9171" y="1683"/>
                    </a:cubicBezTo>
                    <a:lnTo>
                      <a:pt x="9463" y="1659"/>
                    </a:lnTo>
                    <a:cubicBezTo>
                      <a:pt x="9390" y="1634"/>
                      <a:pt x="9219" y="1659"/>
                      <a:pt x="9146" y="1610"/>
                    </a:cubicBezTo>
                    <a:cubicBezTo>
                      <a:pt x="9219" y="1585"/>
                      <a:pt x="9274" y="1585"/>
                      <a:pt x="9320" y="1585"/>
                    </a:cubicBezTo>
                    <a:cubicBezTo>
                      <a:pt x="9366" y="1585"/>
                      <a:pt x="9402" y="1585"/>
                      <a:pt x="9439" y="1561"/>
                    </a:cubicBezTo>
                    <a:cubicBezTo>
                      <a:pt x="9488" y="1610"/>
                      <a:pt x="9561" y="1610"/>
                      <a:pt x="9658" y="1610"/>
                    </a:cubicBezTo>
                    <a:cubicBezTo>
                      <a:pt x="9732" y="1610"/>
                      <a:pt x="9829" y="1634"/>
                      <a:pt x="9902" y="1659"/>
                    </a:cubicBezTo>
                    <a:lnTo>
                      <a:pt x="9951" y="1610"/>
                    </a:lnTo>
                    <a:lnTo>
                      <a:pt x="10024" y="1659"/>
                    </a:lnTo>
                    <a:lnTo>
                      <a:pt x="10488" y="1659"/>
                    </a:lnTo>
                    <a:lnTo>
                      <a:pt x="10853" y="1707"/>
                    </a:lnTo>
                    <a:cubicBezTo>
                      <a:pt x="11117" y="1707"/>
                      <a:pt x="11381" y="1731"/>
                      <a:pt x="11622" y="1778"/>
                    </a:cubicBezTo>
                    <a:lnTo>
                      <a:pt x="11622" y="1778"/>
                    </a:lnTo>
                    <a:cubicBezTo>
                      <a:pt x="11593" y="1769"/>
                      <a:pt x="11549" y="1732"/>
                      <a:pt x="11634" y="1732"/>
                    </a:cubicBezTo>
                    <a:cubicBezTo>
                      <a:pt x="11634" y="1781"/>
                      <a:pt x="11902" y="1732"/>
                      <a:pt x="11951" y="1805"/>
                    </a:cubicBezTo>
                    <a:cubicBezTo>
                      <a:pt x="12016" y="1805"/>
                      <a:pt x="12168" y="1848"/>
                      <a:pt x="12233" y="1848"/>
                    </a:cubicBezTo>
                    <a:cubicBezTo>
                      <a:pt x="12265" y="1848"/>
                      <a:pt x="12276" y="1837"/>
                      <a:pt x="12244" y="1805"/>
                    </a:cubicBezTo>
                    <a:lnTo>
                      <a:pt x="12244" y="1805"/>
                    </a:lnTo>
                    <a:cubicBezTo>
                      <a:pt x="12292" y="1829"/>
                      <a:pt x="12366" y="1854"/>
                      <a:pt x="12414" y="1878"/>
                    </a:cubicBezTo>
                    <a:cubicBezTo>
                      <a:pt x="12463" y="1902"/>
                      <a:pt x="12488" y="1902"/>
                      <a:pt x="12414" y="1902"/>
                    </a:cubicBezTo>
                    <a:cubicBezTo>
                      <a:pt x="12488" y="1927"/>
                      <a:pt x="12561" y="1951"/>
                      <a:pt x="12658" y="1976"/>
                    </a:cubicBezTo>
                    <a:lnTo>
                      <a:pt x="12536" y="1927"/>
                    </a:lnTo>
                    <a:lnTo>
                      <a:pt x="12536" y="1927"/>
                    </a:lnTo>
                    <a:cubicBezTo>
                      <a:pt x="12683" y="1951"/>
                      <a:pt x="12805" y="2000"/>
                      <a:pt x="12902" y="2024"/>
                    </a:cubicBezTo>
                    <a:cubicBezTo>
                      <a:pt x="13024" y="2073"/>
                      <a:pt x="13122" y="2098"/>
                      <a:pt x="13219" y="2098"/>
                    </a:cubicBezTo>
                    <a:lnTo>
                      <a:pt x="13122" y="2049"/>
                    </a:lnTo>
                    <a:lnTo>
                      <a:pt x="13122" y="2049"/>
                    </a:lnTo>
                    <a:cubicBezTo>
                      <a:pt x="13292" y="2098"/>
                      <a:pt x="13439" y="2146"/>
                      <a:pt x="13488" y="2220"/>
                    </a:cubicBezTo>
                    <a:lnTo>
                      <a:pt x="13414" y="2195"/>
                    </a:lnTo>
                    <a:lnTo>
                      <a:pt x="13317" y="2195"/>
                    </a:lnTo>
                    <a:cubicBezTo>
                      <a:pt x="13463" y="2220"/>
                      <a:pt x="13561" y="2268"/>
                      <a:pt x="13683" y="2317"/>
                    </a:cubicBezTo>
                    <a:cubicBezTo>
                      <a:pt x="13805" y="2366"/>
                      <a:pt x="13902" y="2390"/>
                      <a:pt x="14024" y="2439"/>
                    </a:cubicBezTo>
                    <a:lnTo>
                      <a:pt x="13902" y="2415"/>
                    </a:lnTo>
                    <a:lnTo>
                      <a:pt x="13902" y="2415"/>
                    </a:lnTo>
                    <a:cubicBezTo>
                      <a:pt x="13975" y="2439"/>
                      <a:pt x="14146" y="2488"/>
                      <a:pt x="14341" y="2585"/>
                    </a:cubicBezTo>
                    <a:cubicBezTo>
                      <a:pt x="14439" y="2610"/>
                      <a:pt x="14561" y="2683"/>
                      <a:pt x="14658" y="2732"/>
                    </a:cubicBezTo>
                    <a:cubicBezTo>
                      <a:pt x="14780" y="2780"/>
                      <a:pt x="14878" y="2829"/>
                      <a:pt x="15000" y="2902"/>
                    </a:cubicBezTo>
                    <a:cubicBezTo>
                      <a:pt x="15219" y="3024"/>
                      <a:pt x="15439" y="3146"/>
                      <a:pt x="15634" y="3268"/>
                    </a:cubicBezTo>
                    <a:cubicBezTo>
                      <a:pt x="15805" y="3366"/>
                      <a:pt x="15926" y="3463"/>
                      <a:pt x="16024" y="3512"/>
                    </a:cubicBezTo>
                    <a:lnTo>
                      <a:pt x="15926" y="3390"/>
                    </a:lnTo>
                    <a:lnTo>
                      <a:pt x="16048" y="3439"/>
                    </a:lnTo>
                    <a:cubicBezTo>
                      <a:pt x="16094" y="3462"/>
                      <a:pt x="16118" y="3485"/>
                      <a:pt x="16161" y="3507"/>
                    </a:cubicBezTo>
                    <a:lnTo>
                      <a:pt x="16161" y="3507"/>
                    </a:lnTo>
                    <a:cubicBezTo>
                      <a:pt x="16155" y="3506"/>
                      <a:pt x="16147" y="3505"/>
                      <a:pt x="16138" y="3505"/>
                    </a:cubicBezTo>
                    <a:cubicBezTo>
                      <a:pt x="16097" y="3505"/>
                      <a:pt x="16029" y="3519"/>
                      <a:pt x="15995" y="3519"/>
                    </a:cubicBezTo>
                    <a:cubicBezTo>
                      <a:pt x="15990" y="3519"/>
                      <a:pt x="15986" y="3519"/>
                      <a:pt x="15983" y="3518"/>
                    </a:cubicBezTo>
                    <a:lnTo>
                      <a:pt x="15983" y="3518"/>
                    </a:lnTo>
                    <a:cubicBezTo>
                      <a:pt x="16516" y="3956"/>
                      <a:pt x="16977" y="4441"/>
                      <a:pt x="17390" y="4976"/>
                    </a:cubicBezTo>
                    <a:cubicBezTo>
                      <a:pt x="17804" y="5488"/>
                      <a:pt x="18170" y="6073"/>
                      <a:pt x="18439" y="6683"/>
                    </a:cubicBezTo>
                    <a:cubicBezTo>
                      <a:pt x="18471" y="6770"/>
                      <a:pt x="18470" y="6794"/>
                      <a:pt x="18456" y="6794"/>
                    </a:cubicBezTo>
                    <a:cubicBezTo>
                      <a:pt x="18440" y="6794"/>
                      <a:pt x="18403" y="6756"/>
                      <a:pt x="18390" y="6756"/>
                    </a:cubicBezTo>
                    <a:cubicBezTo>
                      <a:pt x="18512" y="6975"/>
                      <a:pt x="18487" y="6829"/>
                      <a:pt x="18561" y="7024"/>
                    </a:cubicBezTo>
                    <a:cubicBezTo>
                      <a:pt x="18568" y="7047"/>
                      <a:pt x="18569" y="7056"/>
                      <a:pt x="18565" y="7056"/>
                    </a:cubicBezTo>
                    <a:cubicBezTo>
                      <a:pt x="18556" y="7056"/>
                      <a:pt x="18528" y="7017"/>
                      <a:pt x="18512" y="7000"/>
                    </a:cubicBezTo>
                    <a:lnTo>
                      <a:pt x="18512" y="7000"/>
                    </a:lnTo>
                    <a:cubicBezTo>
                      <a:pt x="18561" y="7097"/>
                      <a:pt x="18585" y="7171"/>
                      <a:pt x="18609" y="7171"/>
                    </a:cubicBezTo>
                    <a:cubicBezTo>
                      <a:pt x="18561" y="7049"/>
                      <a:pt x="18634" y="7097"/>
                      <a:pt x="18658" y="7024"/>
                    </a:cubicBezTo>
                    <a:lnTo>
                      <a:pt x="18707" y="7171"/>
                    </a:lnTo>
                    <a:cubicBezTo>
                      <a:pt x="18731" y="7219"/>
                      <a:pt x="18756" y="7293"/>
                      <a:pt x="18756" y="7293"/>
                    </a:cubicBezTo>
                    <a:lnTo>
                      <a:pt x="18731" y="7293"/>
                    </a:lnTo>
                    <a:cubicBezTo>
                      <a:pt x="18829" y="7414"/>
                      <a:pt x="18902" y="7536"/>
                      <a:pt x="18951" y="7683"/>
                    </a:cubicBezTo>
                    <a:cubicBezTo>
                      <a:pt x="19122" y="8146"/>
                      <a:pt x="19243" y="8634"/>
                      <a:pt x="19365" y="9122"/>
                    </a:cubicBezTo>
                    <a:cubicBezTo>
                      <a:pt x="19341" y="9122"/>
                      <a:pt x="19317" y="9024"/>
                      <a:pt x="19268" y="8927"/>
                    </a:cubicBezTo>
                    <a:lnTo>
                      <a:pt x="19268" y="8927"/>
                    </a:lnTo>
                    <a:cubicBezTo>
                      <a:pt x="19292" y="9000"/>
                      <a:pt x="19317" y="9073"/>
                      <a:pt x="19317" y="9146"/>
                    </a:cubicBezTo>
                    <a:cubicBezTo>
                      <a:pt x="19317" y="9126"/>
                      <a:pt x="19319" y="9118"/>
                      <a:pt x="19322" y="9118"/>
                    </a:cubicBezTo>
                    <a:cubicBezTo>
                      <a:pt x="19336" y="9118"/>
                      <a:pt x="19374" y="9263"/>
                      <a:pt x="19386" y="9263"/>
                    </a:cubicBezTo>
                    <a:cubicBezTo>
                      <a:pt x="19388" y="9263"/>
                      <a:pt x="19390" y="9257"/>
                      <a:pt x="19390" y="9244"/>
                    </a:cubicBezTo>
                    <a:cubicBezTo>
                      <a:pt x="19536" y="9585"/>
                      <a:pt x="19536" y="10049"/>
                      <a:pt x="19658" y="10341"/>
                    </a:cubicBezTo>
                    <a:cubicBezTo>
                      <a:pt x="19683" y="10341"/>
                      <a:pt x="20024" y="10488"/>
                      <a:pt x="20390" y="10610"/>
                    </a:cubicBezTo>
                    <a:cubicBezTo>
                      <a:pt x="20715" y="10749"/>
                      <a:pt x="21039" y="10866"/>
                      <a:pt x="21112" y="10877"/>
                    </a:cubicBezTo>
                    <a:lnTo>
                      <a:pt x="21112" y="10877"/>
                    </a:lnTo>
                    <a:cubicBezTo>
                      <a:pt x="21109" y="10846"/>
                      <a:pt x="21104" y="10814"/>
                      <a:pt x="21097" y="10780"/>
                    </a:cubicBezTo>
                    <a:lnTo>
                      <a:pt x="21048" y="10780"/>
                    </a:lnTo>
                    <a:cubicBezTo>
                      <a:pt x="21000" y="10536"/>
                      <a:pt x="21073" y="10707"/>
                      <a:pt x="21048" y="10463"/>
                    </a:cubicBezTo>
                    <a:cubicBezTo>
                      <a:pt x="21097" y="10463"/>
                      <a:pt x="21122" y="10683"/>
                      <a:pt x="21146" y="10878"/>
                    </a:cubicBezTo>
                    <a:cubicBezTo>
                      <a:pt x="21146" y="10731"/>
                      <a:pt x="21146" y="10585"/>
                      <a:pt x="21097" y="10439"/>
                    </a:cubicBezTo>
                    <a:cubicBezTo>
                      <a:pt x="21097" y="10268"/>
                      <a:pt x="21146" y="10439"/>
                      <a:pt x="21122" y="10244"/>
                    </a:cubicBezTo>
                    <a:cubicBezTo>
                      <a:pt x="21073" y="10073"/>
                      <a:pt x="21048" y="9902"/>
                      <a:pt x="21048" y="9732"/>
                    </a:cubicBezTo>
                    <a:cubicBezTo>
                      <a:pt x="21000" y="9317"/>
                      <a:pt x="20853" y="9122"/>
                      <a:pt x="20804" y="8732"/>
                    </a:cubicBezTo>
                    <a:lnTo>
                      <a:pt x="20804" y="8732"/>
                    </a:lnTo>
                    <a:lnTo>
                      <a:pt x="20829" y="8780"/>
                    </a:lnTo>
                    <a:cubicBezTo>
                      <a:pt x="20829" y="8634"/>
                      <a:pt x="20731" y="8390"/>
                      <a:pt x="20682" y="8146"/>
                    </a:cubicBezTo>
                    <a:cubicBezTo>
                      <a:pt x="20682" y="8188"/>
                      <a:pt x="20682" y="8231"/>
                      <a:pt x="20673" y="8231"/>
                    </a:cubicBezTo>
                    <a:cubicBezTo>
                      <a:pt x="20666" y="8231"/>
                      <a:pt x="20654" y="8208"/>
                      <a:pt x="20634" y="8146"/>
                    </a:cubicBezTo>
                    <a:cubicBezTo>
                      <a:pt x="20585" y="7878"/>
                      <a:pt x="20512" y="7707"/>
                      <a:pt x="20463" y="7488"/>
                    </a:cubicBezTo>
                    <a:lnTo>
                      <a:pt x="20414" y="7414"/>
                    </a:lnTo>
                    <a:cubicBezTo>
                      <a:pt x="20390" y="7366"/>
                      <a:pt x="20365" y="7317"/>
                      <a:pt x="20365" y="7317"/>
                    </a:cubicBezTo>
                    <a:cubicBezTo>
                      <a:pt x="20048" y="6390"/>
                      <a:pt x="19609" y="5512"/>
                      <a:pt x="19073" y="4707"/>
                    </a:cubicBezTo>
                    <a:cubicBezTo>
                      <a:pt x="18756" y="4219"/>
                      <a:pt x="18390" y="3756"/>
                      <a:pt x="18000" y="3341"/>
                    </a:cubicBezTo>
                    <a:cubicBezTo>
                      <a:pt x="17707" y="3024"/>
                      <a:pt x="17414" y="2756"/>
                      <a:pt x="17122" y="2512"/>
                    </a:cubicBezTo>
                    <a:lnTo>
                      <a:pt x="17146" y="2512"/>
                    </a:lnTo>
                    <a:cubicBezTo>
                      <a:pt x="16780" y="2220"/>
                      <a:pt x="16414" y="1951"/>
                      <a:pt x="16024" y="1707"/>
                    </a:cubicBezTo>
                    <a:cubicBezTo>
                      <a:pt x="15536" y="1390"/>
                      <a:pt x="15048" y="1146"/>
                      <a:pt x="14512" y="927"/>
                    </a:cubicBezTo>
                    <a:cubicBezTo>
                      <a:pt x="13561" y="512"/>
                      <a:pt x="12561" y="268"/>
                      <a:pt x="11561" y="146"/>
                    </a:cubicBezTo>
                    <a:cubicBezTo>
                      <a:pt x="11292" y="73"/>
                      <a:pt x="11024" y="24"/>
                      <a:pt x="10756" y="0"/>
                    </a:cubicBezTo>
                    <a:close/>
                    <a:moveTo>
                      <a:pt x="21112" y="10877"/>
                    </a:moveTo>
                    <a:cubicBezTo>
                      <a:pt x="21122" y="10958"/>
                      <a:pt x="21122" y="11034"/>
                      <a:pt x="21122" y="11122"/>
                    </a:cubicBezTo>
                    <a:cubicBezTo>
                      <a:pt x="21122" y="11049"/>
                      <a:pt x="21122" y="10951"/>
                      <a:pt x="21122" y="10878"/>
                    </a:cubicBezTo>
                    <a:cubicBezTo>
                      <a:pt x="21119" y="10878"/>
                      <a:pt x="21116" y="10878"/>
                      <a:pt x="21112" y="108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262"/>
              <p:cNvSpPr/>
              <p:nvPr/>
            </p:nvSpPr>
            <p:spPr>
              <a:xfrm>
                <a:off x="338100" y="3028825"/>
                <a:ext cx="2475" cy="6725"/>
              </a:xfrm>
              <a:custGeom>
                <a:avLst/>
                <a:gdLst/>
                <a:ahLst/>
                <a:cxnLst/>
                <a:rect l="l" t="t" r="r" b="b"/>
                <a:pathLst>
                  <a:path w="99" h="269" extrusionOk="0">
                    <a:moveTo>
                      <a:pt x="98" y="0"/>
                    </a:moveTo>
                    <a:cubicBezTo>
                      <a:pt x="50" y="74"/>
                      <a:pt x="1" y="171"/>
                      <a:pt x="1" y="269"/>
                    </a:cubicBezTo>
                    <a:cubicBezTo>
                      <a:pt x="50" y="196"/>
                      <a:pt x="74" y="98"/>
                      <a:pt x="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62"/>
              <p:cNvSpPr/>
              <p:nvPr/>
            </p:nvSpPr>
            <p:spPr>
              <a:xfrm>
                <a:off x="340550" y="3028825"/>
                <a:ext cx="25" cy="25"/>
              </a:xfrm>
              <a:custGeom>
                <a:avLst/>
                <a:gdLst/>
                <a:ahLst/>
                <a:cxnLst/>
                <a:rect l="l" t="t" r="r" b="b"/>
                <a:pathLst>
                  <a:path w="1" h="1" extrusionOk="0">
                    <a:moveTo>
                      <a:pt x="0" y="0"/>
                    </a:moveTo>
                    <a:lnTo>
                      <a:pt x="0" y="0"/>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62"/>
              <p:cNvSpPr/>
              <p:nvPr/>
            </p:nvSpPr>
            <p:spPr>
              <a:xfrm>
                <a:off x="302750" y="2832500"/>
                <a:ext cx="398800" cy="207325"/>
              </a:xfrm>
              <a:custGeom>
                <a:avLst/>
                <a:gdLst/>
                <a:ahLst/>
                <a:cxnLst/>
                <a:rect l="l" t="t" r="r" b="b"/>
                <a:pathLst>
                  <a:path w="15952" h="8293" extrusionOk="0">
                    <a:moveTo>
                      <a:pt x="8594" y="1702"/>
                    </a:moveTo>
                    <a:cubicBezTo>
                      <a:pt x="8599" y="1705"/>
                      <a:pt x="8605" y="1707"/>
                      <a:pt x="8610" y="1707"/>
                    </a:cubicBezTo>
                    <a:cubicBezTo>
                      <a:pt x="8604" y="1705"/>
                      <a:pt x="8599" y="1704"/>
                      <a:pt x="8594" y="1702"/>
                    </a:cubicBezTo>
                    <a:close/>
                    <a:moveTo>
                      <a:pt x="4624" y="2600"/>
                    </a:moveTo>
                    <a:cubicBezTo>
                      <a:pt x="4619" y="2604"/>
                      <a:pt x="4614" y="2607"/>
                      <a:pt x="4610" y="2610"/>
                    </a:cubicBezTo>
                    <a:cubicBezTo>
                      <a:pt x="4616" y="2607"/>
                      <a:pt x="4621" y="2603"/>
                      <a:pt x="4624" y="2600"/>
                    </a:cubicBezTo>
                    <a:close/>
                    <a:moveTo>
                      <a:pt x="11683" y="2951"/>
                    </a:moveTo>
                    <a:cubicBezTo>
                      <a:pt x="11683" y="2954"/>
                      <a:pt x="11685" y="2956"/>
                      <a:pt x="11690" y="2956"/>
                    </a:cubicBezTo>
                    <a:lnTo>
                      <a:pt x="11690" y="2956"/>
                    </a:lnTo>
                    <a:cubicBezTo>
                      <a:pt x="11687" y="2954"/>
                      <a:pt x="11685" y="2953"/>
                      <a:pt x="11683" y="2951"/>
                    </a:cubicBezTo>
                    <a:close/>
                    <a:moveTo>
                      <a:pt x="1415" y="3829"/>
                    </a:moveTo>
                    <a:lnTo>
                      <a:pt x="1391" y="3878"/>
                    </a:lnTo>
                    <a:lnTo>
                      <a:pt x="1391" y="3878"/>
                    </a:lnTo>
                    <a:cubicBezTo>
                      <a:pt x="1398" y="3862"/>
                      <a:pt x="1406" y="3847"/>
                      <a:pt x="1414" y="3831"/>
                    </a:cubicBezTo>
                    <a:lnTo>
                      <a:pt x="1414" y="3831"/>
                    </a:lnTo>
                    <a:cubicBezTo>
                      <a:pt x="1414" y="3830"/>
                      <a:pt x="1415" y="3830"/>
                      <a:pt x="1415" y="3829"/>
                    </a:cubicBezTo>
                    <a:close/>
                    <a:moveTo>
                      <a:pt x="2596" y="5025"/>
                    </a:moveTo>
                    <a:cubicBezTo>
                      <a:pt x="2595" y="5026"/>
                      <a:pt x="2595" y="5027"/>
                      <a:pt x="2594" y="5028"/>
                    </a:cubicBezTo>
                    <a:lnTo>
                      <a:pt x="2594" y="5028"/>
                    </a:lnTo>
                    <a:cubicBezTo>
                      <a:pt x="2596" y="5026"/>
                      <a:pt x="2597" y="5025"/>
                      <a:pt x="2596" y="5025"/>
                    </a:cubicBezTo>
                    <a:close/>
                    <a:moveTo>
                      <a:pt x="2594" y="5028"/>
                    </a:moveTo>
                    <a:cubicBezTo>
                      <a:pt x="2591" y="5031"/>
                      <a:pt x="2586" y="5037"/>
                      <a:pt x="2586" y="5049"/>
                    </a:cubicBezTo>
                    <a:cubicBezTo>
                      <a:pt x="2588" y="5042"/>
                      <a:pt x="2591" y="5035"/>
                      <a:pt x="2594" y="5028"/>
                    </a:cubicBezTo>
                    <a:close/>
                    <a:moveTo>
                      <a:pt x="1505" y="7629"/>
                    </a:moveTo>
                    <a:cubicBezTo>
                      <a:pt x="1507" y="7629"/>
                      <a:pt x="1509" y="7631"/>
                      <a:pt x="1512" y="7634"/>
                    </a:cubicBezTo>
                    <a:lnTo>
                      <a:pt x="1499" y="7728"/>
                    </a:lnTo>
                    <a:lnTo>
                      <a:pt x="1499" y="7728"/>
                    </a:lnTo>
                    <a:cubicBezTo>
                      <a:pt x="1502" y="7664"/>
                      <a:pt x="1497" y="7629"/>
                      <a:pt x="1505" y="7629"/>
                    </a:cubicBezTo>
                    <a:close/>
                    <a:moveTo>
                      <a:pt x="8000" y="0"/>
                    </a:moveTo>
                    <a:cubicBezTo>
                      <a:pt x="8098" y="0"/>
                      <a:pt x="8049" y="24"/>
                      <a:pt x="7976" y="24"/>
                    </a:cubicBezTo>
                    <a:cubicBezTo>
                      <a:pt x="7878" y="16"/>
                      <a:pt x="7813" y="14"/>
                      <a:pt x="7770" y="14"/>
                    </a:cubicBezTo>
                    <a:cubicBezTo>
                      <a:pt x="7683" y="14"/>
                      <a:pt x="7683" y="24"/>
                      <a:pt x="7683" y="24"/>
                    </a:cubicBezTo>
                    <a:cubicBezTo>
                      <a:pt x="7683" y="24"/>
                      <a:pt x="7659" y="49"/>
                      <a:pt x="7366" y="73"/>
                    </a:cubicBezTo>
                    <a:cubicBezTo>
                      <a:pt x="7195" y="73"/>
                      <a:pt x="6927" y="98"/>
                      <a:pt x="6586" y="146"/>
                    </a:cubicBezTo>
                    <a:cubicBezTo>
                      <a:pt x="6415" y="171"/>
                      <a:pt x="6220" y="220"/>
                      <a:pt x="6025" y="244"/>
                    </a:cubicBezTo>
                    <a:lnTo>
                      <a:pt x="5439" y="415"/>
                    </a:lnTo>
                    <a:lnTo>
                      <a:pt x="4903" y="634"/>
                    </a:lnTo>
                    <a:cubicBezTo>
                      <a:pt x="4708" y="707"/>
                      <a:pt x="4561" y="780"/>
                      <a:pt x="4415" y="854"/>
                    </a:cubicBezTo>
                    <a:cubicBezTo>
                      <a:pt x="4269" y="927"/>
                      <a:pt x="4147" y="1000"/>
                      <a:pt x="4025" y="1073"/>
                    </a:cubicBezTo>
                    <a:lnTo>
                      <a:pt x="3756" y="1244"/>
                    </a:lnTo>
                    <a:cubicBezTo>
                      <a:pt x="3515" y="1485"/>
                      <a:pt x="3178" y="1679"/>
                      <a:pt x="2982" y="1920"/>
                    </a:cubicBezTo>
                    <a:lnTo>
                      <a:pt x="2982" y="1920"/>
                    </a:lnTo>
                    <a:cubicBezTo>
                      <a:pt x="2672" y="2207"/>
                      <a:pt x="2385" y="2494"/>
                      <a:pt x="2122" y="2805"/>
                    </a:cubicBezTo>
                    <a:cubicBezTo>
                      <a:pt x="2049" y="2927"/>
                      <a:pt x="1951" y="3024"/>
                      <a:pt x="1878" y="3122"/>
                    </a:cubicBezTo>
                    <a:cubicBezTo>
                      <a:pt x="1781" y="3244"/>
                      <a:pt x="1708" y="3341"/>
                      <a:pt x="1659" y="3439"/>
                    </a:cubicBezTo>
                    <a:cubicBezTo>
                      <a:pt x="1550" y="3570"/>
                      <a:pt x="1480" y="3700"/>
                      <a:pt x="1414" y="3831"/>
                    </a:cubicBezTo>
                    <a:lnTo>
                      <a:pt x="1414" y="3831"/>
                    </a:lnTo>
                    <a:cubicBezTo>
                      <a:pt x="1268" y="4146"/>
                      <a:pt x="1244" y="4073"/>
                      <a:pt x="1098" y="4293"/>
                    </a:cubicBezTo>
                    <a:cubicBezTo>
                      <a:pt x="1171" y="4293"/>
                      <a:pt x="1073" y="4561"/>
                      <a:pt x="1049" y="4658"/>
                    </a:cubicBezTo>
                    <a:cubicBezTo>
                      <a:pt x="976" y="4805"/>
                      <a:pt x="878" y="5146"/>
                      <a:pt x="781" y="5390"/>
                    </a:cubicBezTo>
                    <a:lnTo>
                      <a:pt x="756" y="5390"/>
                    </a:lnTo>
                    <a:cubicBezTo>
                      <a:pt x="708" y="5585"/>
                      <a:pt x="561" y="6000"/>
                      <a:pt x="512" y="6122"/>
                    </a:cubicBezTo>
                    <a:cubicBezTo>
                      <a:pt x="464" y="6268"/>
                      <a:pt x="366" y="6512"/>
                      <a:pt x="293" y="6732"/>
                    </a:cubicBezTo>
                    <a:cubicBezTo>
                      <a:pt x="220" y="6975"/>
                      <a:pt x="171" y="7219"/>
                      <a:pt x="147" y="7463"/>
                    </a:cubicBezTo>
                    <a:lnTo>
                      <a:pt x="0" y="7780"/>
                    </a:lnTo>
                    <a:lnTo>
                      <a:pt x="0" y="7829"/>
                    </a:lnTo>
                    <a:cubicBezTo>
                      <a:pt x="171" y="7951"/>
                      <a:pt x="366" y="8024"/>
                      <a:pt x="586" y="8073"/>
                    </a:cubicBezTo>
                    <a:cubicBezTo>
                      <a:pt x="706" y="8113"/>
                      <a:pt x="843" y="8141"/>
                      <a:pt x="975" y="8141"/>
                    </a:cubicBezTo>
                    <a:cubicBezTo>
                      <a:pt x="1163" y="8141"/>
                      <a:pt x="1339" y="8084"/>
                      <a:pt x="1439" y="7927"/>
                    </a:cubicBezTo>
                    <a:lnTo>
                      <a:pt x="1464" y="7927"/>
                    </a:lnTo>
                    <a:lnTo>
                      <a:pt x="1488" y="7829"/>
                    </a:lnTo>
                    <a:cubicBezTo>
                      <a:pt x="1492" y="7808"/>
                      <a:pt x="1494" y="7788"/>
                      <a:pt x="1496" y="7770"/>
                    </a:cubicBezTo>
                    <a:lnTo>
                      <a:pt x="1496" y="7770"/>
                    </a:lnTo>
                    <a:cubicBezTo>
                      <a:pt x="1500" y="7753"/>
                      <a:pt x="1504" y="7746"/>
                      <a:pt x="1507" y="7746"/>
                    </a:cubicBezTo>
                    <a:cubicBezTo>
                      <a:pt x="1516" y="7746"/>
                      <a:pt x="1521" y="7798"/>
                      <a:pt x="1537" y="7829"/>
                    </a:cubicBezTo>
                    <a:cubicBezTo>
                      <a:pt x="1537" y="7780"/>
                      <a:pt x="1561" y="7732"/>
                      <a:pt x="1586" y="7683"/>
                    </a:cubicBezTo>
                    <a:cubicBezTo>
                      <a:pt x="1586" y="7678"/>
                      <a:pt x="1585" y="7676"/>
                      <a:pt x="1583" y="7676"/>
                    </a:cubicBezTo>
                    <a:cubicBezTo>
                      <a:pt x="1576" y="7676"/>
                      <a:pt x="1557" y="7712"/>
                      <a:pt x="1537" y="7732"/>
                    </a:cubicBezTo>
                    <a:cubicBezTo>
                      <a:pt x="1537" y="7634"/>
                      <a:pt x="1537" y="7536"/>
                      <a:pt x="1561" y="7463"/>
                    </a:cubicBezTo>
                    <a:cubicBezTo>
                      <a:pt x="1610" y="7341"/>
                      <a:pt x="1634" y="7463"/>
                      <a:pt x="1659" y="7317"/>
                    </a:cubicBezTo>
                    <a:cubicBezTo>
                      <a:pt x="1878" y="6512"/>
                      <a:pt x="2195" y="5756"/>
                      <a:pt x="2586" y="5024"/>
                    </a:cubicBezTo>
                    <a:cubicBezTo>
                      <a:pt x="2591" y="5024"/>
                      <a:pt x="2594" y="5024"/>
                      <a:pt x="2596" y="5025"/>
                    </a:cubicBezTo>
                    <a:lnTo>
                      <a:pt x="2596" y="5025"/>
                    </a:lnTo>
                    <a:cubicBezTo>
                      <a:pt x="2644" y="4914"/>
                      <a:pt x="2711" y="4824"/>
                      <a:pt x="2756" y="4756"/>
                    </a:cubicBezTo>
                    <a:cubicBezTo>
                      <a:pt x="2805" y="4658"/>
                      <a:pt x="2854" y="4536"/>
                      <a:pt x="2927" y="4439"/>
                    </a:cubicBezTo>
                    <a:cubicBezTo>
                      <a:pt x="2951" y="4415"/>
                      <a:pt x="2976" y="4390"/>
                      <a:pt x="3025" y="4390"/>
                    </a:cubicBezTo>
                    <a:cubicBezTo>
                      <a:pt x="3025" y="4341"/>
                      <a:pt x="3073" y="4268"/>
                      <a:pt x="3098" y="4219"/>
                    </a:cubicBezTo>
                    <a:lnTo>
                      <a:pt x="3220" y="4073"/>
                    </a:lnTo>
                    <a:cubicBezTo>
                      <a:pt x="3244" y="4000"/>
                      <a:pt x="3293" y="3951"/>
                      <a:pt x="3342" y="3878"/>
                    </a:cubicBezTo>
                    <a:cubicBezTo>
                      <a:pt x="3439" y="3756"/>
                      <a:pt x="3537" y="3658"/>
                      <a:pt x="3634" y="3537"/>
                    </a:cubicBezTo>
                    <a:cubicBezTo>
                      <a:pt x="3683" y="3463"/>
                      <a:pt x="3756" y="3415"/>
                      <a:pt x="3756" y="3390"/>
                    </a:cubicBezTo>
                    <a:lnTo>
                      <a:pt x="3732" y="3341"/>
                    </a:lnTo>
                    <a:cubicBezTo>
                      <a:pt x="3805" y="3256"/>
                      <a:pt x="3823" y="3256"/>
                      <a:pt x="3845" y="3256"/>
                    </a:cubicBezTo>
                    <a:cubicBezTo>
                      <a:pt x="3866" y="3256"/>
                      <a:pt x="3890" y="3256"/>
                      <a:pt x="3976" y="3171"/>
                    </a:cubicBezTo>
                    <a:cubicBezTo>
                      <a:pt x="3976" y="3049"/>
                      <a:pt x="4244" y="2927"/>
                      <a:pt x="4269" y="2854"/>
                    </a:cubicBezTo>
                    <a:cubicBezTo>
                      <a:pt x="4269" y="2854"/>
                      <a:pt x="4331" y="2822"/>
                      <a:pt x="4356" y="2822"/>
                    </a:cubicBezTo>
                    <a:cubicBezTo>
                      <a:pt x="4362" y="2822"/>
                      <a:pt x="4366" y="2824"/>
                      <a:pt x="4366" y="2829"/>
                    </a:cubicBezTo>
                    <a:cubicBezTo>
                      <a:pt x="4366" y="2756"/>
                      <a:pt x="4464" y="2732"/>
                      <a:pt x="4488" y="2683"/>
                    </a:cubicBezTo>
                    <a:cubicBezTo>
                      <a:pt x="4504" y="2667"/>
                      <a:pt x="4507" y="2661"/>
                      <a:pt x="4503" y="2661"/>
                    </a:cubicBezTo>
                    <a:cubicBezTo>
                      <a:pt x="4496" y="2661"/>
                      <a:pt x="4464" y="2683"/>
                      <a:pt x="4464" y="2683"/>
                    </a:cubicBezTo>
                    <a:lnTo>
                      <a:pt x="4561" y="2585"/>
                    </a:lnTo>
                    <a:cubicBezTo>
                      <a:pt x="4575" y="2578"/>
                      <a:pt x="4590" y="2575"/>
                      <a:pt x="4602" y="2575"/>
                    </a:cubicBezTo>
                    <a:cubicBezTo>
                      <a:pt x="4625" y="2575"/>
                      <a:pt x="4639" y="2587"/>
                      <a:pt x="4624" y="2600"/>
                    </a:cubicBezTo>
                    <a:lnTo>
                      <a:pt x="4624" y="2600"/>
                    </a:lnTo>
                    <a:cubicBezTo>
                      <a:pt x="4704" y="2549"/>
                      <a:pt x="4866" y="2456"/>
                      <a:pt x="5049" y="2341"/>
                    </a:cubicBezTo>
                    <a:cubicBezTo>
                      <a:pt x="5293" y="2219"/>
                      <a:pt x="5537" y="2098"/>
                      <a:pt x="5805" y="2000"/>
                    </a:cubicBezTo>
                    <a:cubicBezTo>
                      <a:pt x="5878" y="1976"/>
                      <a:pt x="5927" y="1951"/>
                      <a:pt x="6000" y="1927"/>
                    </a:cubicBezTo>
                    <a:lnTo>
                      <a:pt x="6195" y="1878"/>
                    </a:lnTo>
                    <a:cubicBezTo>
                      <a:pt x="6317" y="1829"/>
                      <a:pt x="6464" y="1805"/>
                      <a:pt x="6586" y="1780"/>
                    </a:cubicBezTo>
                    <a:lnTo>
                      <a:pt x="6756" y="1756"/>
                    </a:lnTo>
                    <a:lnTo>
                      <a:pt x="6903" y="1732"/>
                    </a:lnTo>
                    <a:cubicBezTo>
                      <a:pt x="7000" y="1732"/>
                      <a:pt x="7073" y="1707"/>
                      <a:pt x="7122" y="1707"/>
                    </a:cubicBezTo>
                    <a:cubicBezTo>
                      <a:pt x="7098" y="1683"/>
                      <a:pt x="7049" y="1683"/>
                      <a:pt x="7000" y="1683"/>
                    </a:cubicBezTo>
                    <a:cubicBezTo>
                      <a:pt x="6951" y="1683"/>
                      <a:pt x="6903" y="1683"/>
                      <a:pt x="6878" y="1659"/>
                    </a:cubicBezTo>
                    <a:cubicBezTo>
                      <a:pt x="6939" y="1634"/>
                      <a:pt x="6982" y="1634"/>
                      <a:pt x="7015" y="1634"/>
                    </a:cubicBezTo>
                    <a:cubicBezTo>
                      <a:pt x="7049" y="1634"/>
                      <a:pt x="7073" y="1634"/>
                      <a:pt x="7098" y="1610"/>
                    </a:cubicBezTo>
                    <a:cubicBezTo>
                      <a:pt x="7122" y="1646"/>
                      <a:pt x="7183" y="1646"/>
                      <a:pt x="7250" y="1646"/>
                    </a:cubicBezTo>
                    <a:cubicBezTo>
                      <a:pt x="7317" y="1646"/>
                      <a:pt x="7390" y="1646"/>
                      <a:pt x="7439" y="1683"/>
                    </a:cubicBezTo>
                    <a:lnTo>
                      <a:pt x="7464" y="1659"/>
                    </a:lnTo>
                    <a:lnTo>
                      <a:pt x="7537" y="1683"/>
                    </a:lnTo>
                    <a:cubicBezTo>
                      <a:pt x="7634" y="1659"/>
                      <a:pt x="7732" y="1659"/>
                      <a:pt x="7829" y="1659"/>
                    </a:cubicBezTo>
                    <a:cubicBezTo>
                      <a:pt x="7903" y="1659"/>
                      <a:pt x="8000" y="1683"/>
                      <a:pt x="8098" y="1683"/>
                    </a:cubicBezTo>
                    <a:lnTo>
                      <a:pt x="8390" y="1683"/>
                    </a:lnTo>
                    <a:cubicBezTo>
                      <a:pt x="8458" y="1683"/>
                      <a:pt x="8526" y="1683"/>
                      <a:pt x="8594" y="1702"/>
                    </a:cubicBezTo>
                    <a:lnTo>
                      <a:pt x="8594" y="1702"/>
                    </a:lnTo>
                    <a:cubicBezTo>
                      <a:pt x="8571" y="1690"/>
                      <a:pt x="8551" y="1659"/>
                      <a:pt x="8610" y="1659"/>
                    </a:cubicBezTo>
                    <a:cubicBezTo>
                      <a:pt x="8610" y="1683"/>
                      <a:pt x="8659" y="1683"/>
                      <a:pt x="8707" y="1683"/>
                    </a:cubicBezTo>
                    <a:cubicBezTo>
                      <a:pt x="8756" y="1683"/>
                      <a:pt x="8805" y="1683"/>
                      <a:pt x="8829" y="1707"/>
                    </a:cubicBezTo>
                    <a:cubicBezTo>
                      <a:pt x="8878" y="1707"/>
                      <a:pt x="8981" y="1740"/>
                      <a:pt x="9030" y="1740"/>
                    </a:cubicBezTo>
                    <a:cubicBezTo>
                      <a:pt x="9053" y="1740"/>
                      <a:pt x="9064" y="1733"/>
                      <a:pt x="9052" y="1712"/>
                    </a:cubicBezTo>
                    <a:lnTo>
                      <a:pt x="9052" y="1712"/>
                    </a:lnTo>
                    <a:cubicBezTo>
                      <a:pt x="9086" y="1759"/>
                      <a:pt x="9264" y="1805"/>
                      <a:pt x="9146" y="1805"/>
                    </a:cubicBezTo>
                    <a:cubicBezTo>
                      <a:pt x="9195" y="1829"/>
                      <a:pt x="9244" y="1854"/>
                      <a:pt x="9317" y="1854"/>
                    </a:cubicBezTo>
                    <a:lnTo>
                      <a:pt x="9244" y="1805"/>
                    </a:lnTo>
                    <a:lnTo>
                      <a:pt x="9244" y="1805"/>
                    </a:lnTo>
                    <a:cubicBezTo>
                      <a:pt x="9439" y="1854"/>
                      <a:pt x="9537" y="1951"/>
                      <a:pt x="9707" y="1951"/>
                    </a:cubicBezTo>
                    <a:lnTo>
                      <a:pt x="9634" y="1902"/>
                    </a:lnTo>
                    <a:lnTo>
                      <a:pt x="9634" y="1902"/>
                    </a:lnTo>
                    <a:cubicBezTo>
                      <a:pt x="9756" y="1927"/>
                      <a:pt x="9854" y="1976"/>
                      <a:pt x="9903" y="2049"/>
                    </a:cubicBezTo>
                    <a:lnTo>
                      <a:pt x="9756" y="2024"/>
                    </a:lnTo>
                    <a:lnTo>
                      <a:pt x="9756" y="2024"/>
                    </a:lnTo>
                    <a:lnTo>
                      <a:pt x="10024" y="2122"/>
                    </a:lnTo>
                    <a:cubicBezTo>
                      <a:pt x="10098" y="2146"/>
                      <a:pt x="10171" y="2171"/>
                      <a:pt x="10268" y="2195"/>
                    </a:cubicBezTo>
                    <a:lnTo>
                      <a:pt x="10195" y="2171"/>
                    </a:lnTo>
                    <a:lnTo>
                      <a:pt x="10195" y="2171"/>
                    </a:lnTo>
                    <a:cubicBezTo>
                      <a:pt x="10488" y="2244"/>
                      <a:pt x="10732" y="2366"/>
                      <a:pt x="11000" y="2488"/>
                    </a:cubicBezTo>
                    <a:cubicBezTo>
                      <a:pt x="11317" y="2683"/>
                      <a:pt x="11634" y="2878"/>
                      <a:pt x="11732" y="2927"/>
                    </a:cubicBezTo>
                    <a:lnTo>
                      <a:pt x="11683" y="2829"/>
                    </a:lnTo>
                    <a:lnTo>
                      <a:pt x="11854" y="2902"/>
                    </a:lnTo>
                    <a:cubicBezTo>
                      <a:pt x="11833" y="2902"/>
                      <a:pt x="11722" y="2956"/>
                      <a:pt x="11691" y="2956"/>
                    </a:cubicBezTo>
                    <a:cubicBezTo>
                      <a:pt x="11691" y="2956"/>
                      <a:pt x="11690" y="2956"/>
                      <a:pt x="11690" y="2956"/>
                    </a:cubicBezTo>
                    <a:lnTo>
                      <a:pt x="11690" y="2956"/>
                    </a:lnTo>
                    <a:cubicBezTo>
                      <a:pt x="12077" y="3248"/>
                      <a:pt x="12416" y="3587"/>
                      <a:pt x="12732" y="3951"/>
                    </a:cubicBezTo>
                    <a:cubicBezTo>
                      <a:pt x="13049" y="4341"/>
                      <a:pt x="13317" y="4756"/>
                      <a:pt x="13537" y="5171"/>
                    </a:cubicBezTo>
                    <a:cubicBezTo>
                      <a:pt x="13561" y="5244"/>
                      <a:pt x="13549" y="5262"/>
                      <a:pt x="13531" y="5262"/>
                    </a:cubicBezTo>
                    <a:cubicBezTo>
                      <a:pt x="13512" y="5262"/>
                      <a:pt x="13488" y="5244"/>
                      <a:pt x="13488" y="5244"/>
                    </a:cubicBezTo>
                    <a:lnTo>
                      <a:pt x="13488" y="5244"/>
                    </a:lnTo>
                    <a:cubicBezTo>
                      <a:pt x="13561" y="5390"/>
                      <a:pt x="13561" y="5293"/>
                      <a:pt x="13610" y="5439"/>
                    </a:cubicBezTo>
                    <a:cubicBezTo>
                      <a:pt x="13610" y="5447"/>
                      <a:pt x="13607" y="5450"/>
                      <a:pt x="13603" y="5450"/>
                    </a:cubicBezTo>
                    <a:cubicBezTo>
                      <a:pt x="13594" y="5450"/>
                      <a:pt x="13577" y="5439"/>
                      <a:pt x="13561" y="5439"/>
                    </a:cubicBezTo>
                    <a:cubicBezTo>
                      <a:pt x="13610" y="5488"/>
                      <a:pt x="13610" y="5561"/>
                      <a:pt x="13634" y="5561"/>
                    </a:cubicBezTo>
                    <a:cubicBezTo>
                      <a:pt x="13610" y="5463"/>
                      <a:pt x="13683" y="5488"/>
                      <a:pt x="13707" y="5439"/>
                    </a:cubicBezTo>
                    <a:lnTo>
                      <a:pt x="13732" y="5512"/>
                    </a:lnTo>
                    <a:cubicBezTo>
                      <a:pt x="13756" y="5561"/>
                      <a:pt x="13781" y="5610"/>
                      <a:pt x="13781" y="5610"/>
                    </a:cubicBezTo>
                    <a:lnTo>
                      <a:pt x="13732" y="5610"/>
                    </a:lnTo>
                    <a:cubicBezTo>
                      <a:pt x="13756" y="5658"/>
                      <a:pt x="13878" y="5683"/>
                      <a:pt x="13927" y="5878"/>
                    </a:cubicBezTo>
                    <a:cubicBezTo>
                      <a:pt x="14049" y="6195"/>
                      <a:pt x="14146" y="6536"/>
                      <a:pt x="14244" y="6878"/>
                    </a:cubicBezTo>
                    <a:cubicBezTo>
                      <a:pt x="14220" y="6878"/>
                      <a:pt x="14195" y="6805"/>
                      <a:pt x="14171" y="6756"/>
                    </a:cubicBezTo>
                    <a:lnTo>
                      <a:pt x="14171" y="6756"/>
                    </a:lnTo>
                    <a:cubicBezTo>
                      <a:pt x="14171" y="6805"/>
                      <a:pt x="14195" y="6854"/>
                      <a:pt x="14195" y="6902"/>
                    </a:cubicBezTo>
                    <a:cubicBezTo>
                      <a:pt x="14195" y="6886"/>
                      <a:pt x="14197" y="6879"/>
                      <a:pt x="14199" y="6879"/>
                    </a:cubicBezTo>
                    <a:cubicBezTo>
                      <a:pt x="14209" y="6879"/>
                      <a:pt x="14234" y="6989"/>
                      <a:pt x="14242" y="6989"/>
                    </a:cubicBezTo>
                    <a:cubicBezTo>
                      <a:pt x="14243" y="6989"/>
                      <a:pt x="14244" y="6985"/>
                      <a:pt x="14244" y="6975"/>
                    </a:cubicBezTo>
                    <a:cubicBezTo>
                      <a:pt x="14341" y="7219"/>
                      <a:pt x="14415" y="7488"/>
                      <a:pt x="14463" y="7756"/>
                    </a:cubicBezTo>
                    <a:cubicBezTo>
                      <a:pt x="14488" y="7756"/>
                      <a:pt x="14854" y="7829"/>
                      <a:pt x="15171" y="7902"/>
                    </a:cubicBezTo>
                    <a:cubicBezTo>
                      <a:pt x="15512" y="8000"/>
                      <a:pt x="15854" y="8097"/>
                      <a:pt x="15902" y="8097"/>
                    </a:cubicBezTo>
                    <a:cubicBezTo>
                      <a:pt x="15902" y="8171"/>
                      <a:pt x="15902" y="8219"/>
                      <a:pt x="15902" y="8292"/>
                    </a:cubicBezTo>
                    <a:cubicBezTo>
                      <a:pt x="15927" y="8195"/>
                      <a:pt x="15927" y="8122"/>
                      <a:pt x="15902" y="8024"/>
                    </a:cubicBezTo>
                    <a:lnTo>
                      <a:pt x="15854" y="8024"/>
                    </a:lnTo>
                    <a:cubicBezTo>
                      <a:pt x="15805" y="7829"/>
                      <a:pt x="15878" y="7975"/>
                      <a:pt x="15854" y="7780"/>
                    </a:cubicBezTo>
                    <a:cubicBezTo>
                      <a:pt x="15878" y="7780"/>
                      <a:pt x="15902" y="7951"/>
                      <a:pt x="15927" y="8097"/>
                    </a:cubicBezTo>
                    <a:cubicBezTo>
                      <a:pt x="15927" y="7951"/>
                      <a:pt x="15927" y="7805"/>
                      <a:pt x="15902" y="7756"/>
                    </a:cubicBezTo>
                    <a:cubicBezTo>
                      <a:pt x="15902" y="7634"/>
                      <a:pt x="15951" y="7756"/>
                      <a:pt x="15927" y="7610"/>
                    </a:cubicBezTo>
                    <a:cubicBezTo>
                      <a:pt x="15878" y="7488"/>
                      <a:pt x="15854" y="7366"/>
                      <a:pt x="15854" y="7219"/>
                    </a:cubicBezTo>
                    <a:cubicBezTo>
                      <a:pt x="15829" y="6927"/>
                      <a:pt x="15707" y="6780"/>
                      <a:pt x="15659" y="6488"/>
                    </a:cubicBezTo>
                    <a:lnTo>
                      <a:pt x="15659" y="6488"/>
                    </a:lnTo>
                    <a:lnTo>
                      <a:pt x="15683" y="6512"/>
                    </a:lnTo>
                    <a:cubicBezTo>
                      <a:pt x="15683" y="6414"/>
                      <a:pt x="15610" y="6195"/>
                      <a:pt x="15561" y="6049"/>
                    </a:cubicBezTo>
                    <a:cubicBezTo>
                      <a:pt x="15561" y="6077"/>
                      <a:pt x="15561" y="6105"/>
                      <a:pt x="15556" y="6105"/>
                    </a:cubicBezTo>
                    <a:cubicBezTo>
                      <a:pt x="15553" y="6105"/>
                      <a:pt x="15547" y="6090"/>
                      <a:pt x="15537" y="6049"/>
                    </a:cubicBezTo>
                    <a:cubicBezTo>
                      <a:pt x="15512" y="5951"/>
                      <a:pt x="15488" y="5854"/>
                      <a:pt x="15463" y="5780"/>
                    </a:cubicBezTo>
                    <a:cubicBezTo>
                      <a:pt x="15439" y="5707"/>
                      <a:pt x="15415" y="5634"/>
                      <a:pt x="15390" y="5536"/>
                    </a:cubicBezTo>
                    <a:lnTo>
                      <a:pt x="15317" y="5415"/>
                    </a:lnTo>
                    <a:cubicBezTo>
                      <a:pt x="15024" y="4732"/>
                      <a:pt x="14683" y="4097"/>
                      <a:pt x="14244" y="3512"/>
                    </a:cubicBezTo>
                    <a:cubicBezTo>
                      <a:pt x="13805" y="2927"/>
                      <a:pt x="13317" y="2390"/>
                      <a:pt x="12756" y="1927"/>
                    </a:cubicBezTo>
                    <a:lnTo>
                      <a:pt x="12781" y="1927"/>
                    </a:lnTo>
                    <a:cubicBezTo>
                      <a:pt x="12195" y="1415"/>
                      <a:pt x="11537" y="1024"/>
                      <a:pt x="10829" y="707"/>
                    </a:cubicBezTo>
                    <a:cubicBezTo>
                      <a:pt x="10122" y="366"/>
                      <a:pt x="9366" y="171"/>
                      <a:pt x="8610" y="98"/>
                    </a:cubicBezTo>
                    <a:cubicBezTo>
                      <a:pt x="8415" y="24"/>
                      <a:pt x="8195" y="0"/>
                      <a:pt x="80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3" name="Google Shape;1393;p262"/>
            <p:cNvSpPr/>
            <p:nvPr/>
          </p:nvSpPr>
          <p:spPr>
            <a:xfrm>
              <a:off x="400925" y="3037350"/>
              <a:ext cx="2450" cy="3700"/>
            </a:xfrm>
            <a:custGeom>
              <a:avLst/>
              <a:gdLst/>
              <a:ahLst/>
              <a:cxnLst/>
              <a:rect l="l" t="t" r="r" b="b"/>
              <a:pathLst>
                <a:path w="98" h="148" extrusionOk="0">
                  <a:moveTo>
                    <a:pt x="98" y="1"/>
                  </a:moveTo>
                  <a:lnTo>
                    <a:pt x="98" y="1"/>
                  </a:lnTo>
                  <a:cubicBezTo>
                    <a:pt x="49" y="25"/>
                    <a:pt x="0" y="74"/>
                    <a:pt x="0" y="147"/>
                  </a:cubicBezTo>
                  <a:cubicBezTo>
                    <a:pt x="49" y="98"/>
                    <a:pt x="73" y="50"/>
                    <a:pt x="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62"/>
            <p:cNvSpPr/>
            <p:nvPr/>
          </p:nvSpPr>
          <p:spPr>
            <a:xfrm>
              <a:off x="403350" y="3037350"/>
              <a:ext cx="25" cy="25"/>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62"/>
            <p:cNvSpPr/>
            <p:nvPr/>
          </p:nvSpPr>
          <p:spPr>
            <a:xfrm>
              <a:off x="365550" y="2914800"/>
              <a:ext cx="267700" cy="124800"/>
            </a:xfrm>
            <a:custGeom>
              <a:avLst/>
              <a:gdLst/>
              <a:ahLst/>
              <a:cxnLst/>
              <a:rect l="l" t="t" r="r" b="b"/>
              <a:pathLst>
                <a:path w="10708" h="4992" extrusionOk="0">
                  <a:moveTo>
                    <a:pt x="2206" y="3416"/>
                  </a:moveTo>
                  <a:lnTo>
                    <a:pt x="2206" y="3416"/>
                  </a:lnTo>
                  <a:cubicBezTo>
                    <a:pt x="2205" y="3416"/>
                    <a:pt x="2205" y="3417"/>
                    <a:pt x="2205" y="3418"/>
                  </a:cubicBezTo>
                  <a:lnTo>
                    <a:pt x="2205" y="3418"/>
                  </a:lnTo>
                  <a:cubicBezTo>
                    <a:pt x="2206" y="3417"/>
                    <a:pt x="2207" y="3416"/>
                    <a:pt x="2206" y="3416"/>
                  </a:cubicBezTo>
                  <a:close/>
                  <a:moveTo>
                    <a:pt x="2205" y="3418"/>
                  </a:moveTo>
                  <a:cubicBezTo>
                    <a:pt x="2202" y="3421"/>
                    <a:pt x="2196" y="3427"/>
                    <a:pt x="2196" y="3440"/>
                  </a:cubicBezTo>
                  <a:cubicBezTo>
                    <a:pt x="2198" y="3432"/>
                    <a:pt x="2201" y="3425"/>
                    <a:pt x="2205" y="3418"/>
                  </a:cubicBezTo>
                  <a:close/>
                  <a:moveTo>
                    <a:pt x="1464" y="4757"/>
                  </a:moveTo>
                  <a:lnTo>
                    <a:pt x="1451" y="4807"/>
                  </a:lnTo>
                  <a:lnTo>
                    <a:pt x="1451" y="4807"/>
                  </a:lnTo>
                  <a:cubicBezTo>
                    <a:pt x="1453" y="4778"/>
                    <a:pt x="1448" y="4757"/>
                    <a:pt x="1464" y="4757"/>
                  </a:cubicBezTo>
                  <a:close/>
                  <a:moveTo>
                    <a:pt x="5171" y="1"/>
                  </a:moveTo>
                  <a:cubicBezTo>
                    <a:pt x="5244" y="1"/>
                    <a:pt x="5220" y="25"/>
                    <a:pt x="5171" y="49"/>
                  </a:cubicBezTo>
                  <a:cubicBezTo>
                    <a:pt x="4830" y="74"/>
                    <a:pt x="5147" y="74"/>
                    <a:pt x="4805" y="123"/>
                  </a:cubicBezTo>
                  <a:lnTo>
                    <a:pt x="4610" y="147"/>
                  </a:lnTo>
                  <a:lnTo>
                    <a:pt x="4366" y="220"/>
                  </a:lnTo>
                  <a:cubicBezTo>
                    <a:pt x="4147" y="245"/>
                    <a:pt x="3927" y="318"/>
                    <a:pt x="3683" y="391"/>
                  </a:cubicBezTo>
                  <a:cubicBezTo>
                    <a:pt x="3586" y="415"/>
                    <a:pt x="3464" y="464"/>
                    <a:pt x="3366" y="488"/>
                  </a:cubicBezTo>
                  <a:cubicBezTo>
                    <a:pt x="3244" y="537"/>
                    <a:pt x="3147" y="562"/>
                    <a:pt x="3049" y="610"/>
                  </a:cubicBezTo>
                  <a:cubicBezTo>
                    <a:pt x="2878" y="708"/>
                    <a:pt x="2708" y="781"/>
                    <a:pt x="2635" y="805"/>
                  </a:cubicBezTo>
                  <a:cubicBezTo>
                    <a:pt x="2513" y="952"/>
                    <a:pt x="2269" y="1049"/>
                    <a:pt x="2147" y="1196"/>
                  </a:cubicBezTo>
                  <a:lnTo>
                    <a:pt x="2147" y="1171"/>
                  </a:lnTo>
                  <a:cubicBezTo>
                    <a:pt x="2098" y="1220"/>
                    <a:pt x="2025" y="1293"/>
                    <a:pt x="1903" y="1366"/>
                  </a:cubicBezTo>
                  <a:lnTo>
                    <a:pt x="1561" y="1708"/>
                  </a:lnTo>
                  <a:lnTo>
                    <a:pt x="1220" y="2049"/>
                  </a:lnTo>
                  <a:cubicBezTo>
                    <a:pt x="1147" y="2147"/>
                    <a:pt x="1098" y="2220"/>
                    <a:pt x="1049" y="2318"/>
                  </a:cubicBezTo>
                  <a:lnTo>
                    <a:pt x="1074" y="2293"/>
                  </a:lnTo>
                  <a:lnTo>
                    <a:pt x="1074" y="2293"/>
                  </a:lnTo>
                  <a:cubicBezTo>
                    <a:pt x="976" y="2488"/>
                    <a:pt x="927" y="2415"/>
                    <a:pt x="830" y="2537"/>
                  </a:cubicBezTo>
                  <a:cubicBezTo>
                    <a:pt x="903" y="2562"/>
                    <a:pt x="830" y="2732"/>
                    <a:pt x="805" y="2781"/>
                  </a:cubicBezTo>
                  <a:cubicBezTo>
                    <a:pt x="757" y="2879"/>
                    <a:pt x="708" y="3074"/>
                    <a:pt x="635" y="3244"/>
                  </a:cubicBezTo>
                  <a:lnTo>
                    <a:pt x="610" y="3220"/>
                  </a:lnTo>
                  <a:cubicBezTo>
                    <a:pt x="586" y="3342"/>
                    <a:pt x="464" y="3586"/>
                    <a:pt x="439" y="3659"/>
                  </a:cubicBezTo>
                  <a:cubicBezTo>
                    <a:pt x="391" y="3757"/>
                    <a:pt x="318" y="3879"/>
                    <a:pt x="269" y="4025"/>
                  </a:cubicBezTo>
                  <a:cubicBezTo>
                    <a:pt x="196" y="4171"/>
                    <a:pt x="147" y="4318"/>
                    <a:pt x="147" y="4464"/>
                  </a:cubicBezTo>
                  <a:lnTo>
                    <a:pt x="0" y="4610"/>
                  </a:lnTo>
                  <a:lnTo>
                    <a:pt x="0" y="4635"/>
                  </a:lnTo>
                  <a:cubicBezTo>
                    <a:pt x="171" y="4732"/>
                    <a:pt x="366" y="4830"/>
                    <a:pt x="586" y="4879"/>
                  </a:cubicBezTo>
                  <a:cubicBezTo>
                    <a:pt x="769" y="4940"/>
                    <a:pt x="981" y="4991"/>
                    <a:pt x="1156" y="4991"/>
                  </a:cubicBezTo>
                  <a:cubicBezTo>
                    <a:pt x="1260" y="4991"/>
                    <a:pt x="1351" y="4973"/>
                    <a:pt x="1415" y="4927"/>
                  </a:cubicBezTo>
                  <a:lnTo>
                    <a:pt x="1439" y="4927"/>
                  </a:lnTo>
                  <a:lnTo>
                    <a:pt x="1439" y="4854"/>
                  </a:lnTo>
                  <a:cubicBezTo>
                    <a:pt x="1447" y="4839"/>
                    <a:pt x="1455" y="4833"/>
                    <a:pt x="1461" y="4833"/>
                  </a:cubicBezTo>
                  <a:cubicBezTo>
                    <a:pt x="1477" y="4833"/>
                    <a:pt x="1488" y="4862"/>
                    <a:pt x="1488" y="4879"/>
                  </a:cubicBezTo>
                  <a:cubicBezTo>
                    <a:pt x="1488" y="4854"/>
                    <a:pt x="1513" y="4830"/>
                    <a:pt x="1537" y="4805"/>
                  </a:cubicBezTo>
                  <a:cubicBezTo>
                    <a:pt x="1537" y="4798"/>
                    <a:pt x="1535" y="4795"/>
                    <a:pt x="1531" y="4795"/>
                  </a:cubicBezTo>
                  <a:cubicBezTo>
                    <a:pt x="1523" y="4795"/>
                    <a:pt x="1505" y="4813"/>
                    <a:pt x="1488" y="4830"/>
                  </a:cubicBezTo>
                  <a:cubicBezTo>
                    <a:pt x="1488" y="4781"/>
                    <a:pt x="1488" y="4708"/>
                    <a:pt x="1488" y="4659"/>
                  </a:cubicBezTo>
                  <a:cubicBezTo>
                    <a:pt x="1513" y="4635"/>
                    <a:pt x="1531" y="4635"/>
                    <a:pt x="1546" y="4635"/>
                  </a:cubicBezTo>
                  <a:cubicBezTo>
                    <a:pt x="1561" y="4635"/>
                    <a:pt x="1574" y="4635"/>
                    <a:pt x="1586" y="4610"/>
                  </a:cubicBezTo>
                  <a:cubicBezTo>
                    <a:pt x="1757" y="4196"/>
                    <a:pt x="1952" y="3781"/>
                    <a:pt x="2196" y="3415"/>
                  </a:cubicBezTo>
                  <a:cubicBezTo>
                    <a:pt x="2202" y="3415"/>
                    <a:pt x="2205" y="3415"/>
                    <a:pt x="2206" y="3416"/>
                  </a:cubicBezTo>
                  <a:lnTo>
                    <a:pt x="2206" y="3416"/>
                  </a:lnTo>
                  <a:cubicBezTo>
                    <a:pt x="2257" y="3305"/>
                    <a:pt x="2345" y="3214"/>
                    <a:pt x="2391" y="3122"/>
                  </a:cubicBezTo>
                  <a:lnTo>
                    <a:pt x="2464" y="3122"/>
                  </a:lnTo>
                  <a:cubicBezTo>
                    <a:pt x="2439" y="3122"/>
                    <a:pt x="2561" y="3001"/>
                    <a:pt x="2659" y="2879"/>
                  </a:cubicBezTo>
                  <a:cubicBezTo>
                    <a:pt x="2708" y="2805"/>
                    <a:pt x="2781" y="2757"/>
                    <a:pt x="2830" y="2708"/>
                  </a:cubicBezTo>
                  <a:lnTo>
                    <a:pt x="2952" y="2635"/>
                  </a:lnTo>
                  <a:lnTo>
                    <a:pt x="2927" y="2586"/>
                  </a:lnTo>
                  <a:cubicBezTo>
                    <a:pt x="2960" y="2553"/>
                    <a:pt x="2979" y="2545"/>
                    <a:pt x="2992" y="2545"/>
                  </a:cubicBezTo>
                  <a:cubicBezTo>
                    <a:pt x="3006" y="2545"/>
                    <a:pt x="3014" y="2553"/>
                    <a:pt x="3025" y="2553"/>
                  </a:cubicBezTo>
                  <a:cubicBezTo>
                    <a:pt x="3036" y="2553"/>
                    <a:pt x="3049" y="2545"/>
                    <a:pt x="3074" y="2513"/>
                  </a:cubicBezTo>
                  <a:cubicBezTo>
                    <a:pt x="3049" y="2415"/>
                    <a:pt x="3244" y="2391"/>
                    <a:pt x="3244" y="2342"/>
                  </a:cubicBezTo>
                  <a:cubicBezTo>
                    <a:pt x="3244" y="2342"/>
                    <a:pt x="3266" y="2331"/>
                    <a:pt x="3288" y="2331"/>
                  </a:cubicBezTo>
                  <a:cubicBezTo>
                    <a:pt x="3298" y="2331"/>
                    <a:pt x="3309" y="2334"/>
                    <a:pt x="3317" y="2342"/>
                  </a:cubicBezTo>
                  <a:cubicBezTo>
                    <a:pt x="3317" y="2293"/>
                    <a:pt x="3342" y="2293"/>
                    <a:pt x="3366" y="2269"/>
                  </a:cubicBezTo>
                  <a:cubicBezTo>
                    <a:pt x="3374" y="2261"/>
                    <a:pt x="3377" y="2258"/>
                    <a:pt x="3376" y="2258"/>
                  </a:cubicBezTo>
                  <a:cubicBezTo>
                    <a:pt x="3374" y="2258"/>
                    <a:pt x="3358" y="2269"/>
                    <a:pt x="3342" y="2269"/>
                  </a:cubicBezTo>
                  <a:lnTo>
                    <a:pt x="3415" y="2220"/>
                  </a:lnTo>
                  <a:cubicBezTo>
                    <a:pt x="3439" y="2220"/>
                    <a:pt x="3464" y="2220"/>
                    <a:pt x="3439" y="2244"/>
                  </a:cubicBezTo>
                  <a:cubicBezTo>
                    <a:pt x="3513" y="2196"/>
                    <a:pt x="3610" y="2171"/>
                    <a:pt x="3708" y="2123"/>
                  </a:cubicBezTo>
                  <a:cubicBezTo>
                    <a:pt x="3830" y="2049"/>
                    <a:pt x="3976" y="2001"/>
                    <a:pt x="4122" y="1952"/>
                  </a:cubicBezTo>
                  <a:cubicBezTo>
                    <a:pt x="4195" y="1927"/>
                    <a:pt x="4269" y="1927"/>
                    <a:pt x="4342" y="1903"/>
                  </a:cubicBezTo>
                  <a:cubicBezTo>
                    <a:pt x="4415" y="1879"/>
                    <a:pt x="4488" y="1854"/>
                    <a:pt x="4561" y="1830"/>
                  </a:cubicBezTo>
                  <a:cubicBezTo>
                    <a:pt x="4708" y="1805"/>
                    <a:pt x="4805" y="1781"/>
                    <a:pt x="4878" y="1781"/>
                  </a:cubicBezTo>
                  <a:cubicBezTo>
                    <a:pt x="4854" y="1757"/>
                    <a:pt x="4824" y="1757"/>
                    <a:pt x="4796" y="1757"/>
                  </a:cubicBezTo>
                  <a:cubicBezTo>
                    <a:pt x="4769" y="1757"/>
                    <a:pt x="4744" y="1757"/>
                    <a:pt x="4732" y="1732"/>
                  </a:cubicBezTo>
                  <a:cubicBezTo>
                    <a:pt x="4756" y="1708"/>
                    <a:pt x="4781" y="1708"/>
                    <a:pt x="4799" y="1708"/>
                  </a:cubicBezTo>
                  <a:cubicBezTo>
                    <a:pt x="4817" y="1708"/>
                    <a:pt x="4830" y="1708"/>
                    <a:pt x="4830" y="1684"/>
                  </a:cubicBezTo>
                  <a:cubicBezTo>
                    <a:pt x="4854" y="1720"/>
                    <a:pt x="4891" y="1720"/>
                    <a:pt x="4930" y="1720"/>
                  </a:cubicBezTo>
                  <a:cubicBezTo>
                    <a:pt x="4970" y="1720"/>
                    <a:pt x="5013" y="1720"/>
                    <a:pt x="5049" y="1757"/>
                  </a:cubicBezTo>
                  <a:lnTo>
                    <a:pt x="5049" y="1708"/>
                  </a:lnTo>
                  <a:lnTo>
                    <a:pt x="5074" y="1732"/>
                  </a:lnTo>
                  <a:cubicBezTo>
                    <a:pt x="5220" y="1684"/>
                    <a:pt x="5244" y="1684"/>
                    <a:pt x="5244" y="1684"/>
                  </a:cubicBezTo>
                  <a:lnTo>
                    <a:pt x="5415" y="1684"/>
                  </a:lnTo>
                  <a:cubicBezTo>
                    <a:pt x="5519" y="1684"/>
                    <a:pt x="5588" y="1630"/>
                    <a:pt x="5667" y="1630"/>
                  </a:cubicBezTo>
                  <a:cubicBezTo>
                    <a:pt x="5680" y="1630"/>
                    <a:pt x="5694" y="1631"/>
                    <a:pt x="5708" y="1635"/>
                  </a:cubicBezTo>
                  <a:cubicBezTo>
                    <a:pt x="5708" y="1635"/>
                    <a:pt x="5659" y="1586"/>
                    <a:pt x="5708" y="1586"/>
                  </a:cubicBezTo>
                  <a:cubicBezTo>
                    <a:pt x="5708" y="1591"/>
                    <a:pt x="5713" y="1593"/>
                    <a:pt x="5720" y="1593"/>
                  </a:cubicBezTo>
                  <a:cubicBezTo>
                    <a:pt x="5734" y="1593"/>
                    <a:pt x="5757" y="1588"/>
                    <a:pt x="5775" y="1588"/>
                  </a:cubicBezTo>
                  <a:cubicBezTo>
                    <a:pt x="5792" y="1588"/>
                    <a:pt x="5805" y="1592"/>
                    <a:pt x="5805" y="1610"/>
                  </a:cubicBezTo>
                  <a:cubicBezTo>
                    <a:pt x="5812" y="1617"/>
                    <a:pt x="5824" y="1620"/>
                    <a:pt x="5837" y="1620"/>
                  </a:cubicBezTo>
                  <a:cubicBezTo>
                    <a:pt x="5871" y="1620"/>
                    <a:pt x="5915" y="1600"/>
                    <a:pt x="5905" y="1568"/>
                  </a:cubicBezTo>
                  <a:lnTo>
                    <a:pt x="5905" y="1568"/>
                  </a:lnTo>
                  <a:cubicBezTo>
                    <a:pt x="5921" y="1586"/>
                    <a:pt x="5996" y="1588"/>
                    <a:pt x="5952" y="1610"/>
                  </a:cubicBezTo>
                  <a:cubicBezTo>
                    <a:pt x="5968" y="1610"/>
                    <a:pt x="5995" y="1621"/>
                    <a:pt x="6011" y="1621"/>
                  </a:cubicBezTo>
                  <a:cubicBezTo>
                    <a:pt x="6019" y="1621"/>
                    <a:pt x="6025" y="1618"/>
                    <a:pt x="6025" y="1610"/>
                  </a:cubicBezTo>
                  <a:lnTo>
                    <a:pt x="6000" y="1586"/>
                  </a:lnTo>
                  <a:cubicBezTo>
                    <a:pt x="6084" y="1586"/>
                    <a:pt x="6132" y="1640"/>
                    <a:pt x="6205" y="1640"/>
                  </a:cubicBezTo>
                  <a:cubicBezTo>
                    <a:pt x="6217" y="1640"/>
                    <a:pt x="6230" y="1638"/>
                    <a:pt x="6244" y="1635"/>
                  </a:cubicBezTo>
                  <a:lnTo>
                    <a:pt x="6195" y="1586"/>
                  </a:lnTo>
                  <a:cubicBezTo>
                    <a:pt x="6269" y="1586"/>
                    <a:pt x="6317" y="1635"/>
                    <a:pt x="6317" y="1684"/>
                  </a:cubicBezTo>
                  <a:lnTo>
                    <a:pt x="6269" y="1684"/>
                  </a:lnTo>
                  <a:cubicBezTo>
                    <a:pt x="6342" y="1708"/>
                    <a:pt x="6439" y="1732"/>
                    <a:pt x="6537" y="1732"/>
                  </a:cubicBezTo>
                  <a:lnTo>
                    <a:pt x="6488" y="1732"/>
                  </a:lnTo>
                  <a:cubicBezTo>
                    <a:pt x="6561" y="1732"/>
                    <a:pt x="6610" y="1757"/>
                    <a:pt x="6683" y="1757"/>
                  </a:cubicBezTo>
                  <a:cubicBezTo>
                    <a:pt x="6756" y="1781"/>
                    <a:pt x="6854" y="1805"/>
                    <a:pt x="6952" y="1854"/>
                  </a:cubicBezTo>
                  <a:cubicBezTo>
                    <a:pt x="7147" y="1903"/>
                    <a:pt x="7317" y="2001"/>
                    <a:pt x="7391" y="2025"/>
                  </a:cubicBezTo>
                  <a:lnTo>
                    <a:pt x="7366" y="1952"/>
                  </a:lnTo>
                  <a:lnTo>
                    <a:pt x="7488" y="1976"/>
                  </a:lnTo>
                  <a:cubicBezTo>
                    <a:pt x="7488" y="1976"/>
                    <a:pt x="7395" y="2051"/>
                    <a:pt x="7371" y="2053"/>
                  </a:cubicBezTo>
                  <a:lnTo>
                    <a:pt x="7371" y="2053"/>
                  </a:lnTo>
                  <a:lnTo>
                    <a:pt x="7366" y="2049"/>
                  </a:lnTo>
                  <a:lnTo>
                    <a:pt x="7366" y="2049"/>
                  </a:lnTo>
                  <a:cubicBezTo>
                    <a:pt x="7366" y="2052"/>
                    <a:pt x="7368" y="2053"/>
                    <a:pt x="7370" y="2053"/>
                  </a:cubicBezTo>
                  <a:cubicBezTo>
                    <a:pt x="7371" y="2053"/>
                    <a:pt x="7371" y="2053"/>
                    <a:pt x="7371" y="2053"/>
                  </a:cubicBezTo>
                  <a:lnTo>
                    <a:pt x="7371" y="2053"/>
                  </a:lnTo>
                  <a:lnTo>
                    <a:pt x="7464" y="2123"/>
                  </a:lnTo>
                  <a:lnTo>
                    <a:pt x="7610" y="2220"/>
                  </a:lnTo>
                  <a:cubicBezTo>
                    <a:pt x="7756" y="2318"/>
                    <a:pt x="7878" y="2415"/>
                    <a:pt x="8000" y="2537"/>
                  </a:cubicBezTo>
                  <a:cubicBezTo>
                    <a:pt x="8195" y="2708"/>
                    <a:pt x="8391" y="2927"/>
                    <a:pt x="8537" y="3147"/>
                  </a:cubicBezTo>
                  <a:cubicBezTo>
                    <a:pt x="8551" y="3191"/>
                    <a:pt x="8531" y="3200"/>
                    <a:pt x="8512" y="3200"/>
                  </a:cubicBezTo>
                  <a:cubicBezTo>
                    <a:pt x="8500" y="3200"/>
                    <a:pt x="8488" y="3196"/>
                    <a:pt x="8488" y="3196"/>
                  </a:cubicBezTo>
                  <a:lnTo>
                    <a:pt x="8488" y="3196"/>
                  </a:lnTo>
                  <a:cubicBezTo>
                    <a:pt x="8512" y="3232"/>
                    <a:pt x="8525" y="3232"/>
                    <a:pt x="8537" y="3232"/>
                  </a:cubicBezTo>
                  <a:cubicBezTo>
                    <a:pt x="8549" y="3232"/>
                    <a:pt x="8561" y="3232"/>
                    <a:pt x="8586" y="3269"/>
                  </a:cubicBezTo>
                  <a:cubicBezTo>
                    <a:pt x="8586" y="3277"/>
                    <a:pt x="8583" y="3280"/>
                    <a:pt x="8578" y="3280"/>
                  </a:cubicBezTo>
                  <a:cubicBezTo>
                    <a:pt x="8569" y="3280"/>
                    <a:pt x="8553" y="3269"/>
                    <a:pt x="8537" y="3269"/>
                  </a:cubicBezTo>
                  <a:cubicBezTo>
                    <a:pt x="8537" y="3269"/>
                    <a:pt x="8586" y="3342"/>
                    <a:pt x="8586" y="3342"/>
                  </a:cubicBezTo>
                  <a:cubicBezTo>
                    <a:pt x="8610" y="3318"/>
                    <a:pt x="8634" y="3269"/>
                    <a:pt x="8659" y="3244"/>
                  </a:cubicBezTo>
                  <a:lnTo>
                    <a:pt x="8708" y="3318"/>
                  </a:lnTo>
                  <a:lnTo>
                    <a:pt x="8683" y="3342"/>
                  </a:lnTo>
                  <a:cubicBezTo>
                    <a:pt x="8683" y="3366"/>
                    <a:pt x="8805" y="3342"/>
                    <a:pt x="8830" y="3440"/>
                  </a:cubicBezTo>
                  <a:cubicBezTo>
                    <a:pt x="8878" y="3562"/>
                    <a:pt x="8927" y="3610"/>
                    <a:pt x="8951" y="3708"/>
                  </a:cubicBezTo>
                  <a:cubicBezTo>
                    <a:pt x="9000" y="3781"/>
                    <a:pt x="9025" y="3854"/>
                    <a:pt x="9049" y="3952"/>
                  </a:cubicBezTo>
                  <a:cubicBezTo>
                    <a:pt x="9049" y="3952"/>
                    <a:pt x="9025" y="3927"/>
                    <a:pt x="9000" y="3903"/>
                  </a:cubicBezTo>
                  <a:cubicBezTo>
                    <a:pt x="9000" y="3927"/>
                    <a:pt x="9000" y="3952"/>
                    <a:pt x="9000" y="3976"/>
                  </a:cubicBezTo>
                  <a:cubicBezTo>
                    <a:pt x="9005" y="3966"/>
                    <a:pt x="9010" y="3962"/>
                    <a:pt x="9015" y="3962"/>
                  </a:cubicBezTo>
                  <a:cubicBezTo>
                    <a:pt x="9031" y="3962"/>
                    <a:pt x="9045" y="4004"/>
                    <a:pt x="9048" y="4004"/>
                  </a:cubicBezTo>
                  <a:cubicBezTo>
                    <a:pt x="9049" y="4004"/>
                    <a:pt x="9049" y="4003"/>
                    <a:pt x="9049" y="4001"/>
                  </a:cubicBezTo>
                  <a:cubicBezTo>
                    <a:pt x="9098" y="4049"/>
                    <a:pt x="9147" y="4098"/>
                    <a:pt x="9147" y="4171"/>
                  </a:cubicBezTo>
                  <a:cubicBezTo>
                    <a:pt x="9147" y="4244"/>
                    <a:pt x="9171" y="4318"/>
                    <a:pt x="9220" y="4366"/>
                  </a:cubicBezTo>
                  <a:cubicBezTo>
                    <a:pt x="9439" y="4366"/>
                    <a:pt x="9683" y="4391"/>
                    <a:pt x="9903" y="4440"/>
                  </a:cubicBezTo>
                  <a:cubicBezTo>
                    <a:pt x="10244" y="4488"/>
                    <a:pt x="10561" y="4586"/>
                    <a:pt x="10610" y="4586"/>
                  </a:cubicBezTo>
                  <a:cubicBezTo>
                    <a:pt x="10610" y="4635"/>
                    <a:pt x="10610" y="4683"/>
                    <a:pt x="10610" y="4732"/>
                  </a:cubicBezTo>
                  <a:cubicBezTo>
                    <a:pt x="10634" y="4683"/>
                    <a:pt x="10634" y="4610"/>
                    <a:pt x="10634" y="4537"/>
                  </a:cubicBezTo>
                  <a:lnTo>
                    <a:pt x="10586" y="4537"/>
                  </a:lnTo>
                  <a:cubicBezTo>
                    <a:pt x="10561" y="4391"/>
                    <a:pt x="10610" y="4513"/>
                    <a:pt x="10610" y="4366"/>
                  </a:cubicBezTo>
                  <a:cubicBezTo>
                    <a:pt x="10634" y="4366"/>
                    <a:pt x="10659" y="4488"/>
                    <a:pt x="10659" y="4610"/>
                  </a:cubicBezTo>
                  <a:cubicBezTo>
                    <a:pt x="10659" y="4488"/>
                    <a:pt x="10683" y="4391"/>
                    <a:pt x="10634" y="4342"/>
                  </a:cubicBezTo>
                  <a:cubicBezTo>
                    <a:pt x="10634" y="4293"/>
                    <a:pt x="10647" y="4293"/>
                    <a:pt x="10662" y="4293"/>
                  </a:cubicBezTo>
                  <a:cubicBezTo>
                    <a:pt x="10677" y="4293"/>
                    <a:pt x="10695" y="4293"/>
                    <a:pt x="10708" y="4244"/>
                  </a:cubicBezTo>
                  <a:cubicBezTo>
                    <a:pt x="10659" y="4147"/>
                    <a:pt x="10634" y="4049"/>
                    <a:pt x="10634" y="3952"/>
                  </a:cubicBezTo>
                  <a:cubicBezTo>
                    <a:pt x="10634" y="3903"/>
                    <a:pt x="10610" y="3854"/>
                    <a:pt x="10610" y="3805"/>
                  </a:cubicBezTo>
                  <a:cubicBezTo>
                    <a:pt x="10586" y="3757"/>
                    <a:pt x="10561" y="3732"/>
                    <a:pt x="10561" y="3683"/>
                  </a:cubicBezTo>
                  <a:cubicBezTo>
                    <a:pt x="10512" y="3610"/>
                    <a:pt x="10464" y="3537"/>
                    <a:pt x="10464" y="3440"/>
                  </a:cubicBezTo>
                  <a:lnTo>
                    <a:pt x="10464" y="3440"/>
                  </a:lnTo>
                  <a:lnTo>
                    <a:pt x="10488" y="3464"/>
                  </a:lnTo>
                  <a:cubicBezTo>
                    <a:pt x="10488" y="3391"/>
                    <a:pt x="10390" y="3269"/>
                    <a:pt x="10366" y="3147"/>
                  </a:cubicBezTo>
                  <a:cubicBezTo>
                    <a:pt x="10366" y="3174"/>
                    <a:pt x="10366" y="3193"/>
                    <a:pt x="10362" y="3193"/>
                  </a:cubicBezTo>
                  <a:cubicBezTo>
                    <a:pt x="10359" y="3193"/>
                    <a:pt x="10353" y="3180"/>
                    <a:pt x="10342" y="3147"/>
                  </a:cubicBezTo>
                  <a:cubicBezTo>
                    <a:pt x="10293" y="3025"/>
                    <a:pt x="10244" y="2952"/>
                    <a:pt x="10220" y="2854"/>
                  </a:cubicBezTo>
                  <a:lnTo>
                    <a:pt x="10122" y="2781"/>
                  </a:lnTo>
                  <a:cubicBezTo>
                    <a:pt x="9903" y="2391"/>
                    <a:pt x="9634" y="2025"/>
                    <a:pt x="9317" y="1708"/>
                  </a:cubicBezTo>
                  <a:cubicBezTo>
                    <a:pt x="9220" y="1610"/>
                    <a:pt x="9122" y="1513"/>
                    <a:pt x="9000" y="1415"/>
                  </a:cubicBezTo>
                  <a:lnTo>
                    <a:pt x="8708" y="1171"/>
                  </a:lnTo>
                  <a:cubicBezTo>
                    <a:pt x="8537" y="1049"/>
                    <a:pt x="8366" y="927"/>
                    <a:pt x="8293" y="854"/>
                  </a:cubicBezTo>
                  <a:cubicBezTo>
                    <a:pt x="7878" y="586"/>
                    <a:pt x="7464" y="391"/>
                    <a:pt x="7025" y="220"/>
                  </a:cubicBezTo>
                  <a:lnTo>
                    <a:pt x="6634" y="98"/>
                  </a:lnTo>
                  <a:lnTo>
                    <a:pt x="6220" y="25"/>
                  </a:lnTo>
                  <a:cubicBezTo>
                    <a:pt x="6110" y="13"/>
                    <a:pt x="5994" y="7"/>
                    <a:pt x="5878" y="7"/>
                  </a:cubicBezTo>
                  <a:cubicBezTo>
                    <a:pt x="5763" y="7"/>
                    <a:pt x="5647" y="13"/>
                    <a:pt x="5537" y="25"/>
                  </a:cubicBezTo>
                  <a:cubicBezTo>
                    <a:pt x="5415" y="1"/>
                    <a:pt x="5293" y="1"/>
                    <a:pt x="5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6" name="Google Shape;1396;p262"/>
          <p:cNvSpPr/>
          <p:nvPr/>
        </p:nvSpPr>
        <p:spPr>
          <a:xfrm>
            <a:off x="6573378" y="-270848"/>
            <a:ext cx="1670389" cy="1074292"/>
          </a:xfrm>
          <a:custGeom>
            <a:avLst/>
            <a:gdLst/>
            <a:ahLst/>
            <a:cxnLst/>
            <a:rect l="l" t="t" r="r" b="b"/>
            <a:pathLst>
              <a:path w="16559" h="10650" extrusionOk="0">
                <a:moveTo>
                  <a:pt x="12940" y="0"/>
                </a:moveTo>
                <a:cubicBezTo>
                  <a:pt x="8651" y="0"/>
                  <a:pt x="1" y="2276"/>
                  <a:pt x="3657" y="8447"/>
                </a:cubicBezTo>
                <a:cubicBezTo>
                  <a:pt x="3657" y="8447"/>
                  <a:pt x="7028" y="10650"/>
                  <a:pt x="10057" y="10650"/>
                </a:cubicBezTo>
                <a:cubicBezTo>
                  <a:pt x="11292" y="10650"/>
                  <a:pt x="12470" y="10283"/>
                  <a:pt x="13339" y="9252"/>
                </a:cubicBezTo>
                <a:cubicBezTo>
                  <a:pt x="16339" y="5691"/>
                  <a:pt x="16559" y="1594"/>
                  <a:pt x="15047" y="374"/>
                </a:cubicBezTo>
                <a:cubicBezTo>
                  <a:pt x="14753" y="133"/>
                  <a:pt x="13973" y="0"/>
                  <a:pt x="129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97" name="Google Shape;1397;p262"/>
          <p:cNvGrpSpPr/>
          <p:nvPr/>
        </p:nvGrpSpPr>
        <p:grpSpPr>
          <a:xfrm>
            <a:off x="-407303" y="2485684"/>
            <a:ext cx="967449" cy="1216804"/>
            <a:chOff x="632000" y="3011150"/>
            <a:chExt cx="212225" cy="266925"/>
          </a:xfrm>
        </p:grpSpPr>
        <p:sp>
          <p:nvSpPr>
            <p:cNvPr id="1398" name="Google Shape;1398;p262"/>
            <p:cNvSpPr/>
            <p:nvPr/>
          </p:nvSpPr>
          <p:spPr>
            <a:xfrm>
              <a:off x="767375" y="3031875"/>
              <a:ext cx="25" cy="3675"/>
            </a:xfrm>
            <a:custGeom>
              <a:avLst/>
              <a:gdLst/>
              <a:ahLst/>
              <a:cxnLst/>
              <a:rect l="l" t="t" r="r" b="b"/>
              <a:pathLst>
                <a:path w="1" h="147" extrusionOk="0">
                  <a:moveTo>
                    <a:pt x="0" y="147"/>
                  </a:moveTo>
                  <a:lnTo>
                    <a:pt x="0" y="0"/>
                  </a:lnTo>
                  <a:cubicBezTo>
                    <a:pt x="0" y="49"/>
                    <a:pt x="0" y="98"/>
                    <a:pt x="0" y="14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262"/>
            <p:cNvSpPr/>
            <p:nvPr/>
          </p:nvSpPr>
          <p:spPr>
            <a:xfrm>
              <a:off x="701525" y="3033700"/>
              <a:ext cx="25" cy="3075"/>
            </a:xfrm>
            <a:custGeom>
              <a:avLst/>
              <a:gdLst/>
              <a:ahLst/>
              <a:cxnLst/>
              <a:rect l="l" t="t" r="r" b="b"/>
              <a:pathLst>
                <a:path w="1" h="123" extrusionOk="0">
                  <a:moveTo>
                    <a:pt x="0" y="123"/>
                  </a:moveTo>
                  <a:lnTo>
                    <a:pt x="0" y="1"/>
                  </a:lnTo>
                  <a:cubicBezTo>
                    <a:pt x="0" y="49"/>
                    <a:pt x="0" y="74"/>
                    <a:pt x="0" y="1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262"/>
            <p:cNvSpPr/>
            <p:nvPr/>
          </p:nvSpPr>
          <p:spPr>
            <a:xfrm>
              <a:off x="632000" y="3030050"/>
              <a:ext cx="25" cy="1850"/>
            </a:xfrm>
            <a:custGeom>
              <a:avLst/>
              <a:gdLst/>
              <a:ahLst/>
              <a:cxnLst/>
              <a:rect l="l" t="t" r="r" b="b"/>
              <a:pathLst>
                <a:path w="1" h="74" extrusionOk="0">
                  <a:moveTo>
                    <a:pt x="1" y="73"/>
                  </a:moveTo>
                  <a:lnTo>
                    <a:pt x="1" y="0"/>
                  </a:lnTo>
                  <a:cubicBezTo>
                    <a:pt x="1" y="25"/>
                    <a:pt x="1" y="49"/>
                    <a:pt x="1" y="7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262"/>
            <p:cNvSpPr/>
            <p:nvPr/>
          </p:nvSpPr>
          <p:spPr>
            <a:xfrm>
              <a:off x="649075" y="3150175"/>
              <a:ext cx="650" cy="1850"/>
            </a:xfrm>
            <a:custGeom>
              <a:avLst/>
              <a:gdLst/>
              <a:ahLst/>
              <a:cxnLst/>
              <a:rect l="l" t="t" r="r" b="b"/>
              <a:pathLst>
                <a:path w="26" h="74" extrusionOk="0">
                  <a:moveTo>
                    <a:pt x="25" y="0"/>
                  </a:moveTo>
                  <a:cubicBezTo>
                    <a:pt x="1" y="0"/>
                    <a:pt x="1" y="49"/>
                    <a:pt x="1" y="73"/>
                  </a:cubicBezTo>
                  <a:cubicBezTo>
                    <a:pt x="1" y="49"/>
                    <a:pt x="25" y="24"/>
                    <a:pt x="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262"/>
            <p:cNvSpPr/>
            <p:nvPr/>
          </p:nvSpPr>
          <p:spPr>
            <a:xfrm>
              <a:off x="649075" y="3152000"/>
              <a:ext cx="25" cy="25"/>
            </a:xfrm>
            <a:custGeom>
              <a:avLst/>
              <a:gdLst/>
              <a:ahLst/>
              <a:cxnLst/>
              <a:rect l="l" t="t" r="r" b="b"/>
              <a:pathLst>
                <a:path w="1" h="1" extrusionOk="0">
                  <a:moveTo>
                    <a:pt x="1" y="0"/>
                  </a:moveTo>
                  <a:lnTo>
                    <a:pt x="1" y="0"/>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262"/>
            <p:cNvSpPr/>
            <p:nvPr/>
          </p:nvSpPr>
          <p:spPr>
            <a:xfrm>
              <a:off x="646025" y="3144675"/>
              <a:ext cx="48800" cy="52925"/>
            </a:xfrm>
            <a:custGeom>
              <a:avLst/>
              <a:gdLst/>
              <a:ahLst/>
              <a:cxnLst/>
              <a:rect l="l" t="t" r="r" b="b"/>
              <a:pathLst>
                <a:path w="1952" h="2117" extrusionOk="0">
                  <a:moveTo>
                    <a:pt x="1049" y="0"/>
                  </a:moveTo>
                  <a:lnTo>
                    <a:pt x="635" y="98"/>
                  </a:lnTo>
                  <a:cubicBezTo>
                    <a:pt x="586" y="147"/>
                    <a:pt x="562" y="220"/>
                    <a:pt x="537" y="293"/>
                  </a:cubicBezTo>
                  <a:cubicBezTo>
                    <a:pt x="537" y="293"/>
                    <a:pt x="537" y="293"/>
                    <a:pt x="537" y="318"/>
                  </a:cubicBezTo>
                  <a:cubicBezTo>
                    <a:pt x="447" y="287"/>
                    <a:pt x="347" y="267"/>
                    <a:pt x="267" y="267"/>
                  </a:cubicBezTo>
                  <a:cubicBezTo>
                    <a:pt x="217" y="267"/>
                    <a:pt x="175" y="275"/>
                    <a:pt x="147" y="293"/>
                  </a:cubicBezTo>
                  <a:lnTo>
                    <a:pt x="147" y="318"/>
                  </a:lnTo>
                  <a:cubicBezTo>
                    <a:pt x="123" y="342"/>
                    <a:pt x="147" y="366"/>
                    <a:pt x="123" y="366"/>
                  </a:cubicBezTo>
                  <a:cubicBezTo>
                    <a:pt x="123" y="391"/>
                    <a:pt x="123" y="391"/>
                    <a:pt x="123" y="415"/>
                  </a:cubicBezTo>
                  <a:cubicBezTo>
                    <a:pt x="123" y="440"/>
                    <a:pt x="110" y="440"/>
                    <a:pt x="98" y="440"/>
                  </a:cubicBezTo>
                  <a:cubicBezTo>
                    <a:pt x="86" y="440"/>
                    <a:pt x="74" y="440"/>
                    <a:pt x="74" y="464"/>
                  </a:cubicBezTo>
                  <a:cubicBezTo>
                    <a:pt x="25" y="683"/>
                    <a:pt x="1" y="927"/>
                    <a:pt x="1" y="1147"/>
                  </a:cubicBezTo>
                  <a:cubicBezTo>
                    <a:pt x="25" y="1220"/>
                    <a:pt x="25" y="1293"/>
                    <a:pt x="50" y="1366"/>
                  </a:cubicBezTo>
                  <a:cubicBezTo>
                    <a:pt x="50" y="1391"/>
                    <a:pt x="50" y="1391"/>
                    <a:pt x="50" y="1415"/>
                  </a:cubicBezTo>
                  <a:cubicBezTo>
                    <a:pt x="50" y="1415"/>
                    <a:pt x="98" y="1513"/>
                    <a:pt x="147" y="1635"/>
                  </a:cubicBezTo>
                  <a:cubicBezTo>
                    <a:pt x="196" y="1708"/>
                    <a:pt x="245" y="1781"/>
                    <a:pt x="293" y="1854"/>
                  </a:cubicBezTo>
                  <a:lnTo>
                    <a:pt x="318" y="1854"/>
                  </a:lnTo>
                  <a:cubicBezTo>
                    <a:pt x="415" y="1927"/>
                    <a:pt x="318" y="1903"/>
                    <a:pt x="415" y="1976"/>
                  </a:cubicBezTo>
                  <a:cubicBezTo>
                    <a:pt x="440" y="1976"/>
                    <a:pt x="489" y="2000"/>
                    <a:pt x="513" y="2025"/>
                  </a:cubicBezTo>
                  <a:cubicBezTo>
                    <a:pt x="537" y="2049"/>
                    <a:pt x="562" y="2049"/>
                    <a:pt x="610" y="2074"/>
                  </a:cubicBezTo>
                  <a:cubicBezTo>
                    <a:pt x="610" y="2074"/>
                    <a:pt x="659" y="2098"/>
                    <a:pt x="635" y="2098"/>
                  </a:cubicBezTo>
                  <a:cubicBezTo>
                    <a:pt x="635" y="2106"/>
                    <a:pt x="640" y="2109"/>
                    <a:pt x="649" y="2109"/>
                  </a:cubicBezTo>
                  <a:cubicBezTo>
                    <a:pt x="667" y="2109"/>
                    <a:pt x="700" y="2098"/>
                    <a:pt x="732" y="2098"/>
                  </a:cubicBezTo>
                  <a:cubicBezTo>
                    <a:pt x="757" y="2098"/>
                    <a:pt x="732" y="2098"/>
                    <a:pt x="732" y="2074"/>
                  </a:cubicBezTo>
                  <a:lnTo>
                    <a:pt x="806" y="2074"/>
                  </a:lnTo>
                  <a:cubicBezTo>
                    <a:pt x="822" y="2074"/>
                    <a:pt x="827" y="2096"/>
                    <a:pt x="822" y="2103"/>
                  </a:cubicBezTo>
                  <a:lnTo>
                    <a:pt x="822" y="2103"/>
                  </a:lnTo>
                  <a:cubicBezTo>
                    <a:pt x="816" y="2101"/>
                    <a:pt x="811" y="2100"/>
                    <a:pt x="806" y="2098"/>
                  </a:cubicBezTo>
                  <a:lnTo>
                    <a:pt x="806" y="2098"/>
                  </a:lnTo>
                  <a:cubicBezTo>
                    <a:pt x="810" y="2103"/>
                    <a:pt x="814" y="2105"/>
                    <a:pt x="817" y="2105"/>
                  </a:cubicBezTo>
                  <a:cubicBezTo>
                    <a:pt x="819" y="2105"/>
                    <a:pt x="821" y="2104"/>
                    <a:pt x="822" y="2103"/>
                  </a:cubicBezTo>
                  <a:lnTo>
                    <a:pt x="822" y="2103"/>
                  </a:lnTo>
                  <a:cubicBezTo>
                    <a:pt x="854" y="2112"/>
                    <a:pt x="891" y="2116"/>
                    <a:pt x="928" y="2116"/>
                  </a:cubicBezTo>
                  <a:cubicBezTo>
                    <a:pt x="970" y="2116"/>
                    <a:pt x="1013" y="2110"/>
                    <a:pt x="1049" y="2098"/>
                  </a:cubicBezTo>
                  <a:cubicBezTo>
                    <a:pt x="1171" y="2074"/>
                    <a:pt x="1269" y="2049"/>
                    <a:pt x="1367" y="2000"/>
                  </a:cubicBezTo>
                  <a:cubicBezTo>
                    <a:pt x="1537" y="1903"/>
                    <a:pt x="1684" y="1781"/>
                    <a:pt x="1781" y="1610"/>
                  </a:cubicBezTo>
                  <a:cubicBezTo>
                    <a:pt x="1757" y="1610"/>
                    <a:pt x="1732" y="1683"/>
                    <a:pt x="1708" y="1683"/>
                  </a:cubicBezTo>
                  <a:cubicBezTo>
                    <a:pt x="1708" y="1635"/>
                    <a:pt x="1757" y="1635"/>
                    <a:pt x="1757" y="1586"/>
                  </a:cubicBezTo>
                  <a:cubicBezTo>
                    <a:pt x="1757" y="1561"/>
                    <a:pt x="1806" y="1513"/>
                    <a:pt x="1854" y="1513"/>
                  </a:cubicBezTo>
                  <a:lnTo>
                    <a:pt x="1854" y="1488"/>
                  </a:lnTo>
                  <a:lnTo>
                    <a:pt x="1879" y="1464"/>
                  </a:lnTo>
                  <a:cubicBezTo>
                    <a:pt x="1903" y="1366"/>
                    <a:pt x="1903" y="1342"/>
                    <a:pt x="1928" y="1342"/>
                  </a:cubicBezTo>
                  <a:cubicBezTo>
                    <a:pt x="1928" y="1293"/>
                    <a:pt x="1952" y="1269"/>
                    <a:pt x="1952" y="1220"/>
                  </a:cubicBezTo>
                  <a:cubicBezTo>
                    <a:pt x="1952" y="1147"/>
                    <a:pt x="1952" y="1074"/>
                    <a:pt x="1952" y="1000"/>
                  </a:cubicBezTo>
                  <a:cubicBezTo>
                    <a:pt x="1952" y="1000"/>
                    <a:pt x="1952" y="1011"/>
                    <a:pt x="1945" y="1011"/>
                  </a:cubicBezTo>
                  <a:cubicBezTo>
                    <a:pt x="1941" y="1011"/>
                    <a:pt x="1936" y="1009"/>
                    <a:pt x="1928" y="1000"/>
                  </a:cubicBezTo>
                  <a:cubicBezTo>
                    <a:pt x="1903" y="976"/>
                    <a:pt x="1903" y="927"/>
                    <a:pt x="1928" y="903"/>
                  </a:cubicBezTo>
                  <a:cubicBezTo>
                    <a:pt x="1949" y="903"/>
                    <a:pt x="1913" y="826"/>
                    <a:pt x="1888" y="826"/>
                  </a:cubicBezTo>
                  <a:cubicBezTo>
                    <a:pt x="1884" y="826"/>
                    <a:pt x="1881" y="827"/>
                    <a:pt x="1879" y="830"/>
                  </a:cubicBezTo>
                  <a:cubicBezTo>
                    <a:pt x="1879" y="830"/>
                    <a:pt x="1879" y="767"/>
                    <a:pt x="1891" y="767"/>
                  </a:cubicBezTo>
                  <a:cubicBezTo>
                    <a:pt x="1894" y="767"/>
                    <a:pt x="1898" y="771"/>
                    <a:pt x="1903" y="781"/>
                  </a:cubicBezTo>
                  <a:cubicBezTo>
                    <a:pt x="1903" y="757"/>
                    <a:pt x="1879" y="732"/>
                    <a:pt x="1879" y="732"/>
                  </a:cubicBezTo>
                  <a:lnTo>
                    <a:pt x="1879" y="781"/>
                  </a:lnTo>
                  <a:cubicBezTo>
                    <a:pt x="1830" y="683"/>
                    <a:pt x="1830" y="635"/>
                    <a:pt x="1806" y="610"/>
                  </a:cubicBezTo>
                  <a:lnTo>
                    <a:pt x="1806" y="635"/>
                  </a:lnTo>
                  <a:cubicBezTo>
                    <a:pt x="1781" y="586"/>
                    <a:pt x="1757" y="561"/>
                    <a:pt x="1757" y="537"/>
                  </a:cubicBezTo>
                  <a:lnTo>
                    <a:pt x="1757" y="537"/>
                  </a:lnTo>
                  <a:lnTo>
                    <a:pt x="1806" y="561"/>
                  </a:lnTo>
                  <a:cubicBezTo>
                    <a:pt x="1757" y="513"/>
                    <a:pt x="1732" y="464"/>
                    <a:pt x="1684" y="415"/>
                  </a:cubicBezTo>
                  <a:lnTo>
                    <a:pt x="1684" y="440"/>
                  </a:lnTo>
                  <a:cubicBezTo>
                    <a:pt x="1635" y="415"/>
                    <a:pt x="1562" y="318"/>
                    <a:pt x="1464" y="269"/>
                  </a:cubicBezTo>
                  <a:cubicBezTo>
                    <a:pt x="1391" y="196"/>
                    <a:pt x="1318" y="171"/>
                    <a:pt x="1245" y="147"/>
                  </a:cubicBezTo>
                  <a:lnTo>
                    <a:pt x="1245" y="171"/>
                  </a:lnTo>
                  <a:lnTo>
                    <a:pt x="1196" y="147"/>
                  </a:lnTo>
                  <a:cubicBezTo>
                    <a:pt x="1196" y="147"/>
                    <a:pt x="1245" y="122"/>
                    <a:pt x="1245" y="122"/>
                  </a:cubicBezTo>
                  <a:cubicBezTo>
                    <a:pt x="1245" y="122"/>
                    <a:pt x="1147" y="49"/>
                    <a:pt x="10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262"/>
            <p:cNvSpPr/>
            <p:nvPr/>
          </p:nvSpPr>
          <p:spPr>
            <a:xfrm>
              <a:off x="798475" y="3083700"/>
              <a:ext cx="45750" cy="48200"/>
            </a:xfrm>
            <a:custGeom>
              <a:avLst/>
              <a:gdLst/>
              <a:ahLst/>
              <a:cxnLst/>
              <a:rect l="l" t="t" r="r" b="b"/>
              <a:pathLst>
                <a:path w="1830" h="1928" extrusionOk="0">
                  <a:moveTo>
                    <a:pt x="927" y="1"/>
                  </a:moveTo>
                  <a:lnTo>
                    <a:pt x="512" y="25"/>
                  </a:lnTo>
                  <a:lnTo>
                    <a:pt x="439" y="98"/>
                  </a:lnTo>
                  <a:lnTo>
                    <a:pt x="390" y="98"/>
                  </a:lnTo>
                  <a:cubicBezTo>
                    <a:pt x="366" y="98"/>
                    <a:pt x="342" y="122"/>
                    <a:pt x="317" y="122"/>
                  </a:cubicBezTo>
                  <a:lnTo>
                    <a:pt x="244" y="171"/>
                  </a:lnTo>
                  <a:cubicBezTo>
                    <a:pt x="206" y="190"/>
                    <a:pt x="182" y="210"/>
                    <a:pt x="162" y="229"/>
                  </a:cubicBezTo>
                  <a:lnTo>
                    <a:pt x="162" y="229"/>
                  </a:lnTo>
                  <a:cubicBezTo>
                    <a:pt x="165" y="226"/>
                    <a:pt x="168" y="223"/>
                    <a:pt x="171" y="220"/>
                  </a:cubicBezTo>
                  <a:lnTo>
                    <a:pt x="171" y="220"/>
                  </a:lnTo>
                  <a:lnTo>
                    <a:pt x="146" y="244"/>
                  </a:lnTo>
                  <a:cubicBezTo>
                    <a:pt x="152" y="239"/>
                    <a:pt x="157" y="234"/>
                    <a:pt x="162" y="229"/>
                  </a:cubicBezTo>
                  <a:lnTo>
                    <a:pt x="162" y="229"/>
                  </a:lnTo>
                  <a:cubicBezTo>
                    <a:pt x="96" y="299"/>
                    <a:pt x="72" y="369"/>
                    <a:pt x="49" y="440"/>
                  </a:cubicBezTo>
                  <a:cubicBezTo>
                    <a:pt x="49" y="464"/>
                    <a:pt x="25" y="488"/>
                    <a:pt x="0" y="513"/>
                  </a:cubicBezTo>
                  <a:lnTo>
                    <a:pt x="0" y="561"/>
                  </a:lnTo>
                  <a:lnTo>
                    <a:pt x="0" y="610"/>
                  </a:lnTo>
                  <a:cubicBezTo>
                    <a:pt x="0" y="610"/>
                    <a:pt x="49" y="635"/>
                    <a:pt x="49" y="683"/>
                  </a:cubicBezTo>
                  <a:cubicBezTo>
                    <a:pt x="73" y="708"/>
                    <a:pt x="73" y="732"/>
                    <a:pt x="98" y="757"/>
                  </a:cubicBezTo>
                  <a:cubicBezTo>
                    <a:pt x="73" y="903"/>
                    <a:pt x="98" y="1049"/>
                    <a:pt x="146" y="1196"/>
                  </a:cubicBezTo>
                  <a:cubicBezTo>
                    <a:pt x="171" y="1342"/>
                    <a:pt x="244" y="1464"/>
                    <a:pt x="317" y="1561"/>
                  </a:cubicBezTo>
                  <a:cubicBezTo>
                    <a:pt x="415" y="1708"/>
                    <a:pt x="561" y="1830"/>
                    <a:pt x="707" y="1927"/>
                  </a:cubicBezTo>
                  <a:lnTo>
                    <a:pt x="1146" y="1927"/>
                  </a:lnTo>
                  <a:cubicBezTo>
                    <a:pt x="1244" y="1854"/>
                    <a:pt x="1317" y="1781"/>
                    <a:pt x="1390" y="1732"/>
                  </a:cubicBezTo>
                  <a:cubicBezTo>
                    <a:pt x="1464" y="1708"/>
                    <a:pt x="1512" y="1659"/>
                    <a:pt x="1561" y="1586"/>
                  </a:cubicBezTo>
                  <a:lnTo>
                    <a:pt x="1561" y="1586"/>
                  </a:lnTo>
                  <a:cubicBezTo>
                    <a:pt x="1553" y="1594"/>
                    <a:pt x="1548" y="1597"/>
                    <a:pt x="1545" y="1597"/>
                  </a:cubicBezTo>
                  <a:cubicBezTo>
                    <a:pt x="1539" y="1597"/>
                    <a:pt x="1545" y="1586"/>
                    <a:pt x="1561" y="1586"/>
                  </a:cubicBezTo>
                  <a:cubicBezTo>
                    <a:pt x="1585" y="1561"/>
                    <a:pt x="1634" y="1513"/>
                    <a:pt x="1634" y="1513"/>
                  </a:cubicBezTo>
                  <a:cubicBezTo>
                    <a:pt x="1634" y="1513"/>
                    <a:pt x="1634" y="1513"/>
                    <a:pt x="1683" y="1415"/>
                  </a:cubicBezTo>
                  <a:cubicBezTo>
                    <a:pt x="1707" y="1391"/>
                    <a:pt x="1707" y="1342"/>
                    <a:pt x="1732" y="1318"/>
                  </a:cubicBezTo>
                  <a:cubicBezTo>
                    <a:pt x="1756" y="1269"/>
                    <a:pt x="1781" y="1196"/>
                    <a:pt x="1805" y="1147"/>
                  </a:cubicBezTo>
                  <a:cubicBezTo>
                    <a:pt x="1829" y="1001"/>
                    <a:pt x="1829" y="854"/>
                    <a:pt x="1781" y="708"/>
                  </a:cubicBezTo>
                  <a:cubicBezTo>
                    <a:pt x="1707" y="586"/>
                    <a:pt x="1634" y="464"/>
                    <a:pt x="1512" y="366"/>
                  </a:cubicBezTo>
                  <a:cubicBezTo>
                    <a:pt x="1464" y="342"/>
                    <a:pt x="1415" y="318"/>
                    <a:pt x="1390" y="269"/>
                  </a:cubicBezTo>
                  <a:lnTo>
                    <a:pt x="1317" y="220"/>
                  </a:lnTo>
                  <a:lnTo>
                    <a:pt x="1244" y="220"/>
                  </a:lnTo>
                  <a:cubicBezTo>
                    <a:pt x="1220" y="171"/>
                    <a:pt x="1195" y="147"/>
                    <a:pt x="1171" y="122"/>
                  </a:cubicBezTo>
                  <a:lnTo>
                    <a:pt x="1122" y="98"/>
                  </a:lnTo>
                  <a:cubicBezTo>
                    <a:pt x="1049" y="49"/>
                    <a:pt x="1000" y="25"/>
                    <a:pt x="9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62"/>
            <p:cNvSpPr/>
            <p:nvPr/>
          </p:nvSpPr>
          <p:spPr>
            <a:xfrm>
              <a:off x="802125" y="3090400"/>
              <a:ext cx="25" cy="25"/>
            </a:xfrm>
            <a:custGeom>
              <a:avLst/>
              <a:gdLst/>
              <a:ahLst/>
              <a:cxnLst/>
              <a:rect l="l" t="t" r="r" b="b"/>
              <a:pathLst>
                <a:path w="1" h="1" extrusionOk="0">
                  <a:moveTo>
                    <a:pt x="0" y="1"/>
                  </a:moveTo>
                  <a:lnTo>
                    <a:pt x="0" y="1"/>
                  </a:lnTo>
                  <a:cubicBezTo>
                    <a:pt x="0" y="1"/>
                    <a:pt x="0" y="1"/>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62"/>
            <p:cNvSpPr/>
            <p:nvPr/>
          </p:nvSpPr>
          <p:spPr>
            <a:xfrm>
              <a:off x="713700" y="3105650"/>
              <a:ext cx="50025" cy="51850"/>
            </a:xfrm>
            <a:custGeom>
              <a:avLst/>
              <a:gdLst/>
              <a:ahLst/>
              <a:cxnLst/>
              <a:rect l="l" t="t" r="r" b="b"/>
              <a:pathLst>
                <a:path w="2001" h="2074" extrusionOk="0">
                  <a:moveTo>
                    <a:pt x="1001" y="1"/>
                  </a:moveTo>
                  <a:cubicBezTo>
                    <a:pt x="928" y="25"/>
                    <a:pt x="879" y="25"/>
                    <a:pt x="830" y="49"/>
                  </a:cubicBezTo>
                  <a:lnTo>
                    <a:pt x="684" y="123"/>
                  </a:lnTo>
                  <a:lnTo>
                    <a:pt x="660" y="123"/>
                  </a:lnTo>
                  <a:cubicBezTo>
                    <a:pt x="538" y="123"/>
                    <a:pt x="416" y="147"/>
                    <a:pt x="318" y="220"/>
                  </a:cubicBezTo>
                  <a:cubicBezTo>
                    <a:pt x="220" y="269"/>
                    <a:pt x="147" y="366"/>
                    <a:pt x="99" y="464"/>
                  </a:cubicBezTo>
                  <a:cubicBezTo>
                    <a:pt x="50" y="537"/>
                    <a:pt x="50" y="610"/>
                    <a:pt x="25" y="683"/>
                  </a:cubicBezTo>
                  <a:lnTo>
                    <a:pt x="25" y="659"/>
                  </a:lnTo>
                  <a:cubicBezTo>
                    <a:pt x="25" y="805"/>
                    <a:pt x="1" y="781"/>
                    <a:pt x="25" y="903"/>
                  </a:cubicBezTo>
                  <a:cubicBezTo>
                    <a:pt x="50" y="903"/>
                    <a:pt x="99" y="1025"/>
                    <a:pt x="123" y="1049"/>
                  </a:cubicBezTo>
                  <a:lnTo>
                    <a:pt x="196" y="1196"/>
                  </a:lnTo>
                  <a:cubicBezTo>
                    <a:pt x="220" y="1244"/>
                    <a:pt x="245" y="1293"/>
                    <a:pt x="245" y="1318"/>
                  </a:cubicBezTo>
                  <a:cubicBezTo>
                    <a:pt x="294" y="1391"/>
                    <a:pt x="367" y="1488"/>
                    <a:pt x="391" y="1537"/>
                  </a:cubicBezTo>
                  <a:cubicBezTo>
                    <a:pt x="440" y="1659"/>
                    <a:pt x="513" y="1781"/>
                    <a:pt x="586" y="1879"/>
                  </a:cubicBezTo>
                  <a:lnTo>
                    <a:pt x="586" y="2001"/>
                  </a:lnTo>
                  <a:cubicBezTo>
                    <a:pt x="660" y="1976"/>
                    <a:pt x="708" y="1927"/>
                    <a:pt x="757" y="1903"/>
                  </a:cubicBezTo>
                  <a:cubicBezTo>
                    <a:pt x="903" y="2025"/>
                    <a:pt x="1099" y="2074"/>
                    <a:pt x="1294" y="2074"/>
                  </a:cubicBezTo>
                  <a:cubicBezTo>
                    <a:pt x="1440" y="2049"/>
                    <a:pt x="1611" y="1976"/>
                    <a:pt x="1708" y="1854"/>
                  </a:cubicBezTo>
                  <a:lnTo>
                    <a:pt x="1830" y="1757"/>
                  </a:lnTo>
                  <a:lnTo>
                    <a:pt x="1928" y="1635"/>
                  </a:lnTo>
                  <a:lnTo>
                    <a:pt x="1928" y="1635"/>
                  </a:lnTo>
                  <a:cubicBezTo>
                    <a:pt x="1909" y="1653"/>
                    <a:pt x="1898" y="1661"/>
                    <a:pt x="1893" y="1661"/>
                  </a:cubicBezTo>
                  <a:cubicBezTo>
                    <a:pt x="1886" y="1661"/>
                    <a:pt x="1898" y="1640"/>
                    <a:pt x="1928" y="1610"/>
                  </a:cubicBezTo>
                  <a:cubicBezTo>
                    <a:pt x="1977" y="1513"/>
                    <a:pt x="1977" y="1488"/>
                    <a:pt x="1977" y="1488"/>
                  </a:cubicBezTo>
                  <a:lnTo>
                    <a:pt x="1977" y="1488"/>
                  </a:lnTo>
                  <a:cubicBezTo>
                    <a:pt x="1977" y="1488"/>
                    <a:pt x="1975" y="1490"/>
                    <a:pt x="1973" y="1490"/>
                  </a:cubicBezTo>
                  <a:cubicBezTo>
                    <a:pt x="1967" y="1490"/>
                    <a:pt x="1958" y="1476"/>
                    <a:pt x="1977" y="1366"/>
                  </a:cubicBezTo>
                  <a:cubicBezTo>
                    <a:pt x="2001" y="1244"/>
                    <a:pt x="2001" y="1122"/>
                    <a:pt x="1977" y="1001"/>
                  </a:cubicBezTo>
                  <a:cubicBezTo>
                    <a:pt x="1928" y="854"/>
                    <a:pt x="1855" y="732"/>
                    <a:pt x="1757" y="610"/>
                  </a:cubicBezTo>
                  <a:cubicBezTo>
                    <a:pt x="1757" y="562"/>
                    <a:pt x="1733" y="513"/>
                    <a:pt x="1708" y="464"/>
                  </a:cubicBezTo>
                  <a:lnTo>
                    <a:pt x="1659" y="391"/>
                  </a:lnTo>
                  <a:cubicBezTo>
                    <a:pt x="1659" y="391"/>
                    <a:pt x="1659" y="366"/>
                    <a:pt x="1635" y="342"/>
                  </a:cubicBezTo>
                  <a:cubicBezTo>
                    <a:pt x="1635" y="318"/>
                    <a:pt x="1611" y="293"/>
                    <a:pt x="1586" y="269"/>
                  </a:cubicBezTo>
                  <a:cubicBezTo>
                    <a:pt x="1586" y="244"/>
                    <a:pt x="1562" y="220"/>
                    <a:pt x="1562" y="220"/>
                  </a:cubicBezTo>
                  <a:cubicBezTo>
                    <a:pt x="1538" y="196"/>
                    <a:pt x="1513" y="171"/>
                    <a:pt x="1513" y="171"/>
                  </a:cubicBezTo>
                  <a:cubicBezTo>
                    <a:pt x="1464" y="123"/>
                    <a:pt x="1416" y="98"/>
                    <a:pt x="1367" y="74"/>
                  </a:cubicBezTo>
                  <a:cubicBezTo>
                    <a:pt x="1318" y="49"/>
                    <a:pt x="1245" y="25"/>
                    <a:pt x="11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262"/>
            <p:cNvSpPr/>
            <p:nvPr/>
          </p:nvSpPr>
          <p:spPr>
            <a:xfrm>
              <a:off x="790550" y="3185225"/>
              <a:ext cx="48175" cy="56225"/>
            </a:xfrm>
            <a:custGeom>
              <a:avLst/>
              <a:gdLst/>
              <a:ahLst/>
              <a:cxnLst/>
              <a:rect l="l" t="t" r="r" b="b"/>
              <a:pathLst>
                <a:path w="1927" h="2249" extrusionOk="0">
                  <a:moveTo>
                    <a:pt x="829" y="988"/>
                  </a:moveTo>
                  <a:cubicBezTo>
                    <a:pt x="829" y="988"/>
                    <a:pt x="829" y="1013"/>
                    <a:pt x="854" y="1013"/>
                  </a:cubicBezTo>
                  <a:cubicBezTo>
                    <a:pt x="854" y="1037"/>
                    <a:pt x="854" y="1037"/>
                    <a:pt x="829" y="1037"/>
                  </a:cubicBezTo>
                  <a:cubicBezTo>
                    <a:pt x="805" y="1037"/>
                    <a:pt x="829" y="1013"/>
                    <a:pt x="829" y="988"/>
                  </a:cubicBezTo>
                  <a:close/>
                  <a:moveTo>
                    <a:pt x="735" y="0"/>
                  </a:moveTo>
                  <a:cubicBezTo>
                    <a:pt x="665" y="0"/>
                    <a:pt x="598" y="13"/>
                    <a:pt x="537" y="37"/>
                  </a:cubicBezTo>
                  <a:cubicBezTo>
                    <a:pt x="366" y="135"/>
                    <a:pt x="220" y="281"/>
                    <a:pt x="171" y="452"/>
                  </a:cubicBezTo>
                  <a:lnTo>
                    <a:pt x="171" y="427"/>
                  </a:lnTo>
                  <a:cubicBezTo>
                    <a:pt x="122" y="500"/>
                    <a:pt x="98" y="598"/>
                    <a:pt x="73" y="671"/>
                  </a:cubicBezTo>
                  <a:cubicBezTo>
                    <a:pt x="73" y="720"/>
                    <a:pt x="49" y="769"/>
                    <a:pt x="49" y="817"/>
                  </a:cubicBezTo>
                  <a:cubicBezTo>
                    <a:pt x="49" y="866"/>
                    <a:pt x="49" y="939"/>
                    <a:pt x="24" y="988"/>
                  </a:cubicBezTo>
                  <a:cubicBezTo>
                    <a:pt x="0" y="1159"/>
                    <a:pt x="24" y="1354"/>
                    <a:pt x="73" y="1525"/>
                  </a:cubicBezTo>
                  <a:lnTo>
                    <a:pt x="73" y="1500"/>
                  </a:lnTo>
                  <a:cubicBezTo>
                    <a:pt x="98" y="1574"/>
                    <a:pt x="122" y="1671"/>
                    <a:pt x="122" y="1744"/>
                  </a:cubicBezTo>
                  <a:cubicBezTo>
                    <a:pt x="124" y="1742"/>
                    <a:pt x="127" y="1741"/>
                    <a:pt x="130" y="1741"/>
                  </a:cubicBezTo>
                  <a:cubicBezTo>
                    <a:pt x="159" y="1741"/>
                    <a:pt x="222" y="1844"/>
                    <a:pt x="244" y="1866"/>
                  </a:cubicBezTo>
                  <a:cubicBezTo>
                    <a:pt x="293" y="1915"/>
                    <a:pt x="342" y="1964"/>
                    <a:pt x="390" y="1988"/>
                  </a:cubicBezTo>
                  <a:cubicBezTo>
                    <a:pt x="439" y="2037"/>
                    <a:pt x="488" y="2086"/>
                    <a:pt x="561" y="2110"/>
                  </a:cubicBezTo>
                  <a:cubicBezTo>
                    <a:pt x="634" y="2159"/>
                    <a:pt x="683" y="2183"/>
                    <a:pt x="756" y="2208"/>
                  </a:cubicBezTo>
                  <a:lnTo>
                    <a:pt x="854" y="2232"/>
                  </a:lnTo>
                  <a:lnTo>
                    <a:pt x="927" y="2232"/>
                  </a:lnTo>
                  <a:cubicBezTo>
                    <a:pt x="1008" y="2242"/>
                    <a:pt x="1089" y="2248"/>
                    <a:pt x="1169" y="2248"/>
                  </a:cubicBezTo>
                  <a:cubicBezTo>
                    <a:pt x="1284" y="2248"/>
                    <a:pt x="1398" y="2236"/>
                    <a:pt x="1512" y="2208"/>
                  </a:cubicBezTo>
                  <a:lnTo>
                    <a:pt x="1659" y="2208"/>
                  </a:lnTo>
                  <a:cubicBezTo>
                    <a:pt x="1659" y="2086"/>
                    <a:pt x="1659" y="1988"/>
                    <a:pt x="1634" y="1891"/>
                  </a:cubicBezTo>
                  <a:lnTo>
                    <a:pt x="1634" y="1842"/>
                  </a:lnTo>
                  <a:cubicBezTo>
                    <a:pt x="1707" y="1793"/>
                    <a:pt x="1756" y="1720"/>
                    <a:pt x="1805" y="1622"/>
                  </a:cubicBezTo>
                  <a:cubicBezTo>
                    <a:pt x="1854" y="1549"/>
                    <a:pt x="1902" y="1427"/>
                    <a:pt x="1927" y="1330"/>
                  </a:cubicBezTo>
                  <a:lnTo>
                    <a:pt x="1927" y="1330"/>
                  </a:lnTo>
                  <a:cubicBezTo>
                    <a:pt x="1917" y="1350"/>
                    <a:pt x="1911" y="1358"/>
                    <a:pt x="1907" y="1358"/>
                  </a:cubicBezTo>
                  <a:cubicBezTo>
                    <a:pt x="1902" y="1358"/>
                    <a:pt x="1902" y="1344"/>
                    <a:pt x="1902" y="1330"/>
                  </a:cubicBezTo>
                  <a:cubicBezTo>
                    <a:pt x="1927" y="1183"/>
                    <a:pt x="1902" y="1183"/>
                    <a:pt x="1902" y="1183"/>
                  </a:cubicBezTo>
                  <a:cubicBezTo>
                    <a:pt x="1902" y="1159"/>
                    <a:pt x="1902" y="1183"/>
                    <a:pt x="1878" y="1013"/>
                  </a:cubicBezTo>
                  <a:cubicBezTo>
                    <a:pt x="1805" y="744"/>
                    <a:pt x="1659" y="500"/>
                    <a:pt x="1439" y="305"/>
                  </a:cubicBezTo>
                  <a:lnTo>
                    <a:pt x="1342" y="232"/>
                  </a:lnTo>
                  <a:lnTo>
                    <a:pt x="1220" y="159"/>
                  </a:lnTo>
                  <a:cubicBezTo>
                    <a:pt x="1171" y="135"/>
                    <a:pt x="1146" y="110"/>
                    <a:pt x="1098" y="86"/>
                  </a:cubicBezTo>
                  <a:cubicBezTo>
                    <a:pt x="1049" y="61"/>
                    <a:pt x="1000" y="37"/>
                    <a:pt x="951" y="37"/>
                  </a:cubicBezTo>
                  <a:cubicBezTo>
                    <a:pt x="878" y="13"/>
                    <a:pt x="805" y="0"/>
                    <a:pt x="7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262"/>
            <p:cNvSpPr/>
            <p:nvPr/>
          </p:nvSpPr>
          <p:spPr>
            <a:xfrm>
              <a:off x="716750" y="3227600"/>
              <a:ext cx="47600" cy="50475"/>
            </a:xfrm>
            <a:custGeom>
              <a:avLst/>
              <a:gdLst/>
              <a:ahLst/>
              <a:cxnLst/>
              <a:rect l="l" t="t" r="r" b="b"/>
              <a:pathLst>
                <a:path w="1904" h="2019" extrusionOk="0">
                  <a:moveTo>
                    <a:pt x="611" y="0"/>
                  </a:moveTo>
                  <a:cubicBezTo>
                    <a:pt x="613" y="3"/>
                    <a:pt x="616" y="6"/>
                    <a:pt x="619" y="9"/>
                  </a:cubicBezTo>
                  <a:lnTo>
                    <a:pt x="619" y="9"/>
                  </a:lnTo>
                  <a:lnTo>
                    <a:pt x="635" y="0"/>
                  </a:lnTo>
                  <a:close/>
                  <a:moveTo>
                    <a:pt x="619" y="9"/>
                  </a:moveTo>
                  <a:lnTo>
                    <a:pt x="123" y="269"/>
                  </a:lnTo>
                  <a:cubicBezTo>
                    <a:pt x="123" y="318"/>
                    <a:pt x="123" y="366"/>
                    <a:pt x="123" y="415"/>
                  </a:cubicBezTo>
                  <a:lnTo>
                    <a:pt x="123" y="683"/>
                  </a:lnTo>
                  <a:cubicBezTo>
                    <a:pt x="123" y="708"/>
                    <a:pt x="123" y="708"/>
                    <a:pt x="123" y="732"/>
                  </a:cubicBezTo>
                  <a:cubicBezTo>
                    <a:pt x="123" y="732"/>
                    <a:pt x="98" y="732"/>
                    <a:pt x="98" y="757"/>
                  </a:cubicBezTo>
                  <a:cubicBezTo>
                    <a:pt x="74" y="830"/>
                    <a:pt x="50" y="879"/>
                    <a:pt x="25" y="952"/>
                  </a:cubicBezTo>
                  <a:cubicBezTo>
                    <a:pt x="25" y="1000"/>
                    <a:pt x="1" y="1049"/>
                    <a:pt x="1" y="1074"/>
                  </a:cubicBezTo>
                  <a:cubicBezTo>
                    <a:pt x="1" y="1147"/>
                    <a:pt x="1" y="1196"/>
                    <a:pt x="1" y="1244"/>
                  </a:cubicBezTo>
                  <a:cubicBezTo>
                    <a:pt x="1" y="1464"/>
                    <a:pt x="98" y="1659"/>
                    <a:pt x="245" y="1805"/>
                  </a:cubicBezTo>
                  <a:cubicBezTo>
                    <a:pt x="318" y="1878"/>
                    <a:pt x="416" y="1952"/>
                    <a:pt x="538" y="1976"/>
                  </a:cubicBezTo>
                  <a:cubicBezTo>
                    <a:pt x="562" y="1976"/>
                    <a:pt x="562" y="2000"/>
                    <a:pt x="586" y="2000"/>
                  </a:cubicBezTo>
                  <a:cubicBezTo>
                    <a:pt x="635" y="2013"/>
                    <a:pt x="690" y="2019"/>
                    <a:pt x="745" y="2019"/>
                  </a:cubicBezTo>
                  <a:cubicBezTo>
                    <a:pt x="800" y="2019"/>
                    <a:pt x="855" y="2013"/>
                    <a:pt x="903" y="2000"/>
                  </a:cubicBezTo>
                  <a:cubicBezTo>
                    <a:pt x="1001" y="2000"/>
                    <a:pt x="1123" y="1976"/>
                    <a:pt x="1220" y="1952"/>
                  </a:cubicBezTo>
                  <a:lnTo>
                    <a:pt x="1220" y="1927"/>
                  </a:lnTo>
                  <a:cubicBezTo>
                    <a:pt x="1256" y="1909"/>
                    <a:pt x="1269" y="1905"/>
                    <a:pt x="1276" y="1905"/>
                  </a:cubicBezTo>
                  <a:cubicBezTo>
                    <a:pt x="1283" y="1905"/>
                    <a:pt x="1283" y="1910"/>
                    <a:pt x="1298" y="1910"/>
                  </a:cubicBezTo>
                  <a:cubicBezTo>
                    <a:pt x="1307" y="1910"/>
                    <a:pt x="1320" y="1908"/>
                    <a:pt x="1342" y="1903"/>
                  </a:cubicBezTo>
                  <a:cubicBezTo>
                    <a:pt x="1342" y="1830"/>
                    <a:pt x="1489" y="1830"/>
                    <a:pt x="1489" y="1781"/>
                  </a:cubicBezTo>
                  <a:cubicBezTo>
                    <a:pt x="1489" y="1781"/>
                    <a:pt x="1537" y="1757"/>
                    <a:pt x="1537" y="1757"/>
                  </a:cubicBezTo>
                  <a:cubicBezTo>
                    <a:pt x="1537" y="1760"/>
                    <a:pt x="1538" y="1761"/>
                    <a:pt x="1540" y="1761"/>
                  </a:cubicBezTo>
                  <a:cubicBezTo>
                    <a:pt x="1551" y="1761"/>
                    <a:pt x="1590" y="1704"/>
                    <a:pt x="1611" y="1683"/>
                  </a:cubicBezTo>
                  <a:cubicBezTo>
                    <a:pt x="1619" y="1675"/>
                    <a:pt x="1621" y="1673"/>
                    <a:pt x="1621" y="1673"/>
                  </a:cubicBezTo>
                  <a:cubicBezTo>
                    <a:pt x="1619" y="1673"/>
                    <a:pt x="1603" y="1683"/>
                    <a:pt x="1586" y="1683"/>
                  </a:cubicBezTo>
                  <a:lnTo>
                    <a:pt x="1635" y="1635"/>
                  </a:lnTo>
                  <a:cubicBezTo>
                    <a:pt x="1647" y="1622"/>
                    <a:pt x="1659" y="1616"/>
                    <a:pt x="1666" y="1616"/>
                  </a:cubicBezTo>
                  <a:cubicBezTo>
                    <a:pt x="1672" y="1616"/>
                    <a:pt x="1672" y="1622"/>
                    <a:pt x="1659" y="1635"/>
                  </a:cubicBezTo>
                  <a:cubicBezTo>
                    <a:pt x="1733" y="1561"/>
                    <a:pt x="1781" y="1464"/>
                    <a:pt x="1830" y="1366"/>
                  </a:cubicBezTo>
                  <a:cubicBezTo>
                    <a:pt x="1879" y="1244"/>
                    <a:pt x="1903" y="1074"/>
                    <a:pt x="1879" y="927"/>
                  </a:cubicBezTo>
                  <a:cubicBezTo>
                    <a:pt x="1855" y="781"/>
                    <a:pt x="1781" y="635"/>
                    <a:pt x="1684" y="513"/>
                  </a:cubicBezTo>
                  <a:cubicBezTo>
                    <a:pt x="1611" y="464"/>
                    <a:pt x="1537" y="415"/>
                    <a:pt x="1464" y="366"/>
                  </a:cubicBezTo>
                  <a:lnTo>
                    <a:pt x="1464" y="366"/>
                  </a:lnTo>
                  <a:cubicBezTo>
                    <a:pt x="1464" y="415"/>
                    <a:pt x="1513" y="439"/>
                    <a:pt x="1513" y="464"/>
                  </a:cubicBezTo>
                  <a:cubicBezTo>
                    <a:pt x="1489" y="439"/>
                    <a:pt x="1464" y="415"/>
                    <a:pt x="1440" y="415"/>
                  </a:cubicBezTo>
                  <a:cubicBezTo>
                    <a:pt x="1416" y="415"/>
                    <a:pt x="1367" y="342"/>
                    <a:pt x="1367" y="293"/>
                  </a:cubicBezTo>
                  <a:lnTo>
                    <a:pt x="1342" y="293"/>
                  </a:lnTo>
                  <a:lnTo>
                    <a:pt x="1342" y="269"/>
                  </a:lnTo>
                  <a:cubicBezTo>
                    <a:pt x="1294" y="244"/>
                    <a:pt x="1220" y="220"/>
                    <a:pt x="1172" y="171"/>
                  </a:cubicBezTo>
                  <a:cubicBezTo>
                    <a:pt x="1098" y="147"/>
                    <a:pt x="1050" y="147"/>
                    <a:pt x="1001" y="122"/>
                  </a:cubicBezTo>
                  <a:cubicBezTo>
                    <a:pt x="996" y="118"/>
                    <a:pt x="994" y="116"/>
                    <a:pt x="994" y="116"/>
                  </a:cubicBezTo>
                  <a:lnTo>
                    <a:pt x="994" y="116"/>
                  </a:lnTo>
                  <a:cubicBezTo>
                    <a:pt x="993" y="116"/>
                    <a:pt x="1020" y="147"/>
                    <a:pt x="1001" y="147"/>
                  </a:cubicBezTo>
                  <a:cubicBezTo>
                    <a:pt x="977" y="147"/>
                    <a:pt x="952" y="147"/>
                    <a:pt x="952" y="122"/>
                  </a:cubicBezTo>
                  <a:cubicBezTo>
                    <a:pt x="952" y="98"/>
                    <a:pt x="928" y="86"/>
                    <a:pt x="906" y="86"/>
                  </a:cubicBezTo>
                  <a:cubicBezTo>
                    <a:pt x="888" y="86"/>
                    <a:pt x="872" y="95"/>
                    <a:pt x="876" y="113"/>
                  </a:cubicBezTo>
                  <a:lnTo>
                    <a:pt x="876" y="113"/>
                  </a:lnTo>
                  <a:cubicBezTo>
                    <a:pt x="862" y="92"/>
                    <a:pt x="812" y="74"/>
                    <a:pt x="855" y="74"/>
                  </a:cubicBezTo>
                  <a:cubicBezTo>
                    <a:pt x="830" y="74"/>
                    <a:pt x="806" y="49"/>
                    <a:pt x="806" y="49"/>
                  </a:cubicBezTo>
                  <a:lnTo>
                    <a:pt x="806" y="49"/>
                  </a:lnTo>
                  <a:lnTo>
                    <a:pt x="830" y="74"/>
                  </a:lnTo>
                  <a:cubicBezTo>
                    <a:pt x="757" y="49"/>
                    <a:pt x="733" y="25"/>
                    <a:pt x="684" y="25"/>
                  </a:cubicBezTo>
                  <a:lnTo>
                    <a:pt x="708" y="49"/>
                  </a:lnTo>
                  <a:cubicBezTo>
                    <a:pt x="665" y="49"/>
                    <a:pt x="641" y="30"/>
                    <a:pt x="619" y="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262"/>
            <p:cNvSpPr/>
            <p:nvPr/>
          </p:nvSpPr>
          <p:spPr>
            <a:xfrm>
              <a:off x="646025" y="3015400"/>
              <a:ext cx="40875" cy="49050"/>
            </a:xfrm>
            <a:custGeom>
              <a:avLst/>
              <a:gdLst/>
              <a:ahLst/>
              <a:cxnLst/>
              <a:rect l="l" t="t" r="r" b="b"/>
              <a:pathLst>
                <a:path w="1635" h="1962" extrusionOk="0">
                  <a:moveTo>
                    <a:pt x="659" y="1"/>
                  </a:moveTo>
                  <a:cubicBezTo>
                    <a:pt x="513" y="25"/>
                    <a:pt x="367" y="123"/>
                    <a:pt x="269" y="220"/>
                  </a:cubicBezTo>
                  <a:cubicBezTo>
                    <a:pt x="196" y="294"/>
                    <a:pt x="147" y="367"/>
                    <a:pt x="98" y="464"/>
                  </a:cubicBezTo>
                  <a:cubicBezTo>
                    <a:pt x="50" y="586"/>
                    <a:pt x="25" y="684"/>
                    <a:pt x="25" y="806"/>
                  </a:cubicBezTo>
                  <a:cubicBezTo>
                    <a:pt x="1" y="879"/>
                    <a:pt x="1" y="952"/>
                    <a:pt x="25" y="1001"/>
                  </a:cubicBezTo>
                  <a:cubicBezTo>
                    <a:pt x="25" y="1147"/>
                    <a:pt x="74" y="1294"/>
                    <a:pt x="147" y="1415"/>
                  </a:cubicBezTo>
                  <a:cubicBezTo>
                    <a:pt x="220" y="1562"/>
                    <a:pt x="318" y="1684"/>
                    <a:pt x="464" y="1781"/>
                  </a:cubicBezTo>
                  <a:cubicBezTo>
                    <a:pt x="562" y="1879"/>
                    <a:pt x="708" y="1952"/>
                    <a:pt x="830" y="1952"/>
                  </a:cubicBezTo>
                  <a:cubicBezTo>
                    <a:pt x="860" y="1958"/>
                    <a:pt x="891" y="1961"/>
                    <a:pt x="921" y="1961"/>
                  </a:cubicBezTo>
                  <a:cubicBezTo>
                    <a:pt x="1011" y="1961"/>
                    <a:pt x="1098" y="1934"/>
                    <a:pt x="1171" y="1879"/>
                  </a:cubicBezTo>
                  <a:cubicBezTo>
                    <a:pt x="1245" y="1879"/>
                    <a:pt x="1293" y="1830"/>
                    <a:pt x="1342" y="1781"/>
                  </a:cubicBezTo>
                  <a:cubicBezTo>
                    <a:pt x="1318" y="1781"/>
                    <a:pt x="1318" y="1781"/>
                    <a:pt x="1342" y="1757"/>
                  </a:cubicBezTo>
                  <a:cubicBezTo>
                    <a:pt x="1415" y="1684"/>
                    <a:pt x="1415" y="1684"/>
                    <a:pt x="1415" y="1684"/>
                  </a:cubicBezTo>
                  <a:cubicBezTo>
                    <a:pt x="1415" y="1659"/>
                    <a:pt x="1415" y="1684"/>
                    <a:pt x="1440" y="1586"/>
                  </a:cubicBezTo>
                  <a:cubicBezTo>
                    <a:pt x="1488" y="1464"/>
                    <a:pt x="1513" y="1415"/>
                    <a:pt x="1537" y="1294"/>
                  </a:cubicBezTo>
                  <a:cubicBezTo>
                    <a:pt x="1562" y="1220"/>
                    <a:pt x="1586" y="1172"/>
                    <a:pt x="1586" y="1098"/>
                  </a:cubicBezTo>
                  <a:cubicBezTo>
                    <a:pt x="1610" y="1050"/>
                    <a:pt x="1610" y="976"/>
                    <a:pt x="1635" y="903"/>
                  </a:cubicBezTo>
                  <a:cubicBezTo>
                    <a:pt x="1635" y="830"/>
                    <a:pt x="1635" y="781"/>
                    <a:pt x="1635" y="708"/>
                  </a:cubicBezTo>
                  <a:lnTo>
                    <a:pt x="1635" y="586"/>
                  </a:lnTo>
                  <a:lnTo>
                    <a:pt x="1610" y="489"/>
                  </a:lnTo>
                  <a:cubicBezTo>
                    <a:pt x="1586" y="416"/>
                    <a:pt x="1562" y="318"/>
                    <a:pt x="1513" y="245"/>
                  </a:cubicBezTo>
                  <a:cubicBezTo>
                    <a:pt x="1440" y="147"/>
                    <a:pt x="1318" y="98"/>
                    <a:pt x="1196" y="74"/>
                  </a:cubicBezTo>
                  <a:lnTo>
                    <a:pt x="1025" y="74"/>
                  </a:lnTo>
                  <a:cubicBezTo>
                    <a:pt x="903" y="25"/>
                    <a:pt x="781" y="1"/>
                    <a:pt x="6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262"/>
            <p:cNvSpPr/>
            <p:nvPr/>
          </p:nvSpPr>
          <p:spPr>
            <a:xfrm>
              <a:off x="734450" y="3011150"/>
              <a:ext cx="40250" cy="58550"/>
            </a:xfrm>
            <a:custGeom>
              <a:avLst/>
              <a:gdLst/>
              <a:ahLst/>
              <a:cxnLst/>
              <a:rect l="l" t="t" r="r" b="b"/>
              <a:pathLst>
                <a:path w="1610" h="2342" extrusionOk="0">
                  <a:moveTo>
                    <a:pt x="708" y="0"/>
                  </a:moveTo>
                  <a:lnTo>
                    <a:pt x="98" y="171"/>
                  </a:lnTo>
                  <a:cubicBezTo>
                    <a:pt x="49" y="342"/>
                    <a:pt x="0" y="512"/>
                    <a:pt x="25" y="707"/>
                  </a:cubicBezTo>
                  <a:cubicBezTo>
                    <a:pt x="25" y="829"/>
                    <a:pt x="25" y="976"/>
                    <a:pt x="73" y="1098"/>
                  </a:cubicBezTo>
                  <a:cubicBezTo>
                    <a:pt x="122" y="1293"/>
                    <a:pt x="195" y="1488"/>
                    <a:pt x="293" y="1659"/>
                  </a:cubicBezTo>
                  <a:cubicBezTo>
                    <a:pt x="390" y="1854"/>
                    <a:pt x="537" y="2000"/>
                    <a:pt x="732" y="2122"/>
                  </a:cubicBezTo>
                  <a:cubicBezTo>
                    <a:pt x="756" y="2171"/>
                    <a:pt x="805" y="2220"/>
                    <a:pt x="854" y="2244"/>
                  </a:cubicBezTo>
                  <a:cubicBezTo>
                    <a:pt x="842" y="2232"/>
                    <a:pt x="842" y="2226"/>
                    <a:pt x="845" y="2226"/>
                  </a:cubicBezTo>
                  <a:cubicBezTo>
                    <a:pt x="848" y="2226"/>
                    <a:pt x="854" y="2232"/>
                    <a:pt x="854" y="2244"/>
                  </a:cubicBezTo>
                  <a:cubicBezTo>
                    <a:pt x="911" y="2272"/>
                    <a:pt x="923" y="2279"/>
                    <a:pt x="928" y="2279"/>
                  </a:cubicBezTo>
                  <a:cubicBezTo>
                    <a:pt x="931" y="2279"/>
                    <a:pt x="929" y="2275"/>
                    <a:pt x="940" y="2275"/>
                  </a:cubicBezTo>
                  <a:cubicBezTo>
                    <a:pt x="951" y="2275"/>
                    <a:pt x="974" y="2278"/>
                    <a:pt x="1025" y="2293"/>
                  </a:cubicBezTo>
                  <a:lnTo>
                    <a:pt x="1147" y="2342"/>
                  </a:lnTo>
                  <a:lnTo>
                    <a:pt x="1537" y="2122"/>
                  </a:lnTo>
                  <a:cubicBezTo>
                    <a:pt x="1586" y="1951"/>
                    <a:pt x="1610" y="1756"/>
                    <a:pt x="1610" y="1585"/>
                  </a:cubicBezTo>
                  <a:cubicBezTo>
                    <a:pt x="1586" y="1439"/>
                    <a:pt x="1537" y="1293"/>
                    <a:pt x="1512" y="1171"/>
                  </a:cubicBezTo>
                  <a:cubicBezTo>
                    <a:pt x="1464" y="1073"/>
                    <a:pt x="1415" y="1000"/>
                    <a:pt x="1366" y="927"/>
                  </a:cubicBezTo>
                  <a:cubicBezTo>
                    <a:pt x="1342" y="903"/>
                    <a:pt x="1293" y="854"/>
                    <a:pt x="1220" y="781"/>
                  </a:cubicBezTo>
                  <a:cubicBezTo>
                    <a:pt x="1220" y="781"/>
                    <a:pt x="1220" y="756"/>
                    <a:pt x="1220" y="756"/>
                  </a:cubicBezTo>
                  <a:cubicBezTo>
                    <a:pt x="1220" y="659"/>
                    <a:pt x="1171" y="610"/>
                    <a:pt x="1147" y="537"/>
                  </a:cubicBezTo>
                  <a:cubicBezTo>
                    <a:pt x="1122" y="464"/>
                    <a:pt x="1098" y="415"/>
                    <a:pt x="1073" y="390"/>
                  </a:cubicBezTo>
                  <a:cubicBezTo>
                    <a:pt x="1049" y="342"/>
                    <a:pt x="1000" y="293"/>
                    <a:pt x="976" y="220"/>
                  </a:cubicBezTo>
                  <a:cubicBezTo>
                    <a:pt x="976" y="220"/>
                    <a:pt x="951" y="195"/>
                    <a:pt x="951" y="195"/>
                  </a:cubicBezTo>
                  <a:cubicBezTo>
                    <a:pt x="878" y="122"/>
                    <a:pt x="805" y="49"/>
                    <a:pt x="7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1" name="Google Shape;1411;p262"/>
          <p:cNvGrpSpPr/>
          <p:nvPr/>
        </p:nvGrpSpPr>
        <p:grpSpPr>
          <a:xfrm>
            <a:off x="7216647" y="309884"/>
            <a:ext cx="967449" cy="1216804"/>
            <a:chOff x="632000" y="3011150"/>
            <a:chExt cx="212225" cy="266925"/>
          </a:xfrm>
        </p:grpSpPr>
        <p:sp>
          <p:nvSpPr>
            <p:cNvPr id="1412" name="Google Shape;1412;p262"/>
            <p:cNvSpPr/>
            <p:nvPr/>
          </p:nvSpPr>
          <p:spPr>
            <a:xfrm>
              <a:off x="767375" y="3031875"/>
              <a:ext cx="25" cy="3675"/>
            </a:xfrm>
            <a:custGeom>
              <a:avLst/>
              <a:gdLst/>
              <a:ahLst/>
              <a:cxnLst/>
              <a:rect l="l" t="t" r="r" b="b"/>
              <a:pathLst>
                <a:path w="1" h="147" extrusionOk="0">
                  <a:moveTo>
                    <a:pt x="0" y="147"/>
                  </a:moveTo>
                  <a:lnTo>
                    <a:pt x="0" y="0"/>
                  </a:lnTo>
                  <a:cubicBezTo>
                    <a:pt x="0" y="49"/>
                    <a:pt x="0" y="98"/>
                    <a:pt x="0" y="14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262"/>
            <p:cNvSpPr/>
            <p:nvPr/>
          </p:nvSpPr>
          <p:spPr>
            <a:xfrm>
              <a:off x="701525" y="3033700"/>
              <a:ext cx="25" cy="3075"/>
            </a:xfrm>
            <a:custGeom>
              <a:avLst/>
              <a:gdLst/>
              <a:ahLst/>
              <a:cxnLst/>
              <a:rect l="l" t="t" r="r" b="b"/>
              <a:pathLst>
                <a:path w="1" h="123" extrusionOk="0">
                  <a:moveTo>
                    <a:pt x="0" y="123"/>
                  </a:moveTo>
                  <a:lnTo>
                    <a:pt x="0" y="1"/>
                  </a:lnTo>
                  <a:cubicBezTo>
                    <a:pt x="0" y="49"/>
                    <a:pt x="0" y="74"/>
                    <a:pt x="0" y="1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262"/>
            <p:cNvSpPr/>
            <p:nvPr/>
          </p:nvSpPr>
          <p:spPr>
            <a:xfrm>
              <a:off x="632000" y="3030050"/>
              <a:ext cx="25" cy="1850"/>
            </a:xfrm>
            <a:custGeom>
              <a:avLst/>
              <a:gdLst/>
              <a:ahLst/>
              <a:cxnLst/>
              <a:rect l="l" t="t" r="r" b="b"/>
              <a:pathLst>
                <a:path w="1" h="74" extrusionOk="0">
                  <a:moveTo>
                    <a:pt x="1" y="73"/>
                  </a:moveTo>
                  <a:lnTo>
                    <a:pt x="1" y="0"/>
                  </a:lnTo>
                  <a:cubicBezTo>
                    <a:pt x="1" y="25"/>
                    <a:pt x="1" y="49"/>
                    <a:pt x="1" y="7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62"/>
            <p:cNvSpPr/>
            <p:nvPr/>
          </p:nvSpPr>
          <p:spPr>
            <a:xfrm>
              <a:off x="649075" y="3150175"/>
              <a:ext cx="650" cy="1850"/>
            </a:xfrm>
            <a:custGeom>
              <a:avLst/>
              <a:gdLst/>
              <a:ahLst/>
              <a:cxnLst/>
              <a:rect l="l" t="t" r="r" b="b"/>
              <a:pathLst>
                <a:path w="26" h="74" extrusionOk="0">
                  <a:moveTo>
                    <a:pt x="25" y="0"/>
                  </a:moveTo>
                  <a:cubicBezTo>
                    <a:pt x="1" y="0"/>
                    <a:pt x="1" y="49"/>
                    <a:pt x="1" y="73"/>
                  </a:cubicBezTo>
                  <a:cubicBezTo>
                    <a:pt x="1" y="49"/>
                    <a:pt x="25" y="24"/>
                    <a:pt x="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62"/>
            <p:cNvSpPr/>
            <p:nvPr/>
          </p:nvSpPr>
          <p:spPr>
            <a:xfrm>
              <a:off x="649075" y="3152000"/>
              <a:ext cx="25" cy="25"/>
            </a:xfrm>
            <a:custGeom>
              <a:avLst/>
              <a:gdLst/>
              <a:ahLst/>
              <a:cxnLst/>
              <a:rect l="l" t="t" r="r" b="b"/>
              <a:pathLst>
                <a:path w="1" h="1" extrusionOk="0">
                  <a:moveTo>
                    <a:pt x="1" y="0"/>
                  </a:moveTo>
                  <a:lnTo>
                    <a:pt x="1" y="0"/>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262"/>
            <p:cNvSpPr/>
            <p:nvPr/>
          </p:nvSpPr>
          <p:spPr>
            <a:xfrm>
              <a:off x="646025" y="3144675"/>
              <a:ext cx="48800" cy="52925"/>
            </a:xfrm>
            <a:custGeom>
              <a:avLst/>
              <a:gdLst/>
              <a:ahLst/>
              <a:cxnLst/>
              <a:rect l="l" t="t" r="r" b="b"/>
              <a:pathLst>
                <a:path w="1952" h="2117" extrusionOk="0">
                  <a:moveTo>
                    <a:pt x="1049" y="0"/>
                  </a:moveTo>
                  <a:lnTo>
                    <a:pt x="635" y="98"/>
                  </a:lnTo>
                  <a:cubicBezTo>
                    <a:pt x="586" y="147"/>
                    <a:pt x="562" y="220"/>
                    <a:pt x="537" y="293"/>
                  </a:cubicBezTo>
                  <a:cubicBezTo>
                    <a:pt x="537" y="293"/>
                    <a:pt x="537" y="293"/>
                    <a:pt x="537" y="318"/>
                  </a:cubicBezTo>
                  <a:cubicBezTo>
                    <a:pt x="447" y="287"/>
                    <a:pt x="347" y="267"/>
                    <a:pt x="267" y="267"/>
                  </a:cubicBezTo>
                  <a:cubicBezTo>
                    <a:pt x="217" y="267"/>
                    <a:pt x="175" y="275"/>
                    <a:pt x="147" y="293"/>
                  </a:cubicBezTo>
                  <a:lnTo>
                    <a:pt x="147" y="318"/>
                  </a:lnTo>
                  <a:cubicBezTo>
                    <a:pt x="123" y="342"/>
                    <a:pt x="147" y="366"/>
                    <a:pt x="123" y="366"/>
                  </a:cubicBezTo>
                  <a:cubicBezTo>
                    <a:pt x="123" y="391"/>
                    <a:pt x="123" y="391"/>
                    <a:pt x="123" y="415"/>
                  </a:cubicBezTo>
                  <a:cubicBezTo>
                    <a:pt x="123" y="440"/>
                    <a:pt x="110" y="440"/>
                    <a:pt x="98" y="440"/>
                  </a:cubicBezTo>
                  <a:cubicBezTo>
                    <a:pt x="86" y="440"/>
                    <a:pt x="74" y="440"/>
                    <a:pt x="74" y="464"/>
                  </a:cubicBezTo>
                  <a:cubicBezTo>
                    <a:pt x="25" y="683"/>
                    <a:pt x="1" y="927"/>
                    <a:pt x="1" y="1147"/>
                  </a:cubicBezTo>
                  <a:cubicBezTo>
                    <a:pt x="25" y="1220"/>
                    <a:pt x="25" y="1293"/>
                    <a:pt x="50" y="1366"/>
                  </a:cubicBezTo>
                  <a:cubicBezTo>
                    <a:pt x="50" y="1391"/>
                    <a:pt x="50" y="1391"/>
                    <a:pt x="50" y="1415"/>
                  </a:cubicBezTo>
                  <a:cubicBezTo>
                    <a:pt x="50" y="1415"/>
                    <a:pt x="98" y="1513"/>
                    <a:pt x="147" y="1635"/>
                  </a:cubicBezTo>
                  <a:cubicBezTo>
                    <a:pt x="196" y="1708"/>
                    <a:pt x="245" y="1781"/>
                    <a:pt x="293" y="1854"/>
                  </a:cubicBezTo>
                  <a:lnTo>
                    <a:pt x="318" y="1854"/>
                  </a:lnTo>
                  <a:cubicBezTo>
                    <a:pt x="415" y="1927"/>
                    <a:pt x="318" y="1903"/>
                    <a:pt x="415" y="1976"/>
                  </a:cubicBezTo>
                  <a:cubicBezTo>
                    <a:pt x="440" y="1976"/>
                    <a:pt x="489" y="2000"/>
                    <a:pt x="513" y="2025"/>
                  </a:cubicBezTo>
                  <a:cubicBezTo>
                    <a:pt x="537" y="2049"/>
                    <a:pt x="562" y="2049"/>
                    <a:pt x="610" y="2074"/>
                  </a:cubicBezTo>
                  <a:cubicBezTo>
                    <a:pt x="610" y="2074"/>
                    <a:pt x="659" y="2098"/>
                    <a:pt x="635" y="2098"/>
                  </a:cubicBezTo>
                  <a:cubicBezTo>
                    <a:pt x="635" y="2106"/>
                    <a:pt x="640" y="2109"/>
                    <a:pt x="649" y="2109"/>
                  </a:cubicBezTo>
                  <a:cubicBezTo>
                    <a:pt x="667" y="2109"/>
                    <a:pt x="700" y="2098"/>
                    <a:pt x="732" y="2098"/>
                  </a:cubicBezTo>
                  <a:cubicBezTo>
                    <a:pt x="757" y="2098"/>
                    <a:pt x="732" y="2098"/>
                    <a:pt x="732" y="2074"/>
                  </a:cubicBezTo>
                  <a:lnTo>
                    <a:pt x="806" y="2074"/>
                  </a:lnTo>
                  <a:cubicBezTo>
                    <a:pt x="822" y="2074"/>
                    <a:pt x="827" y="2096"/>
                    <a:pt x="822" y="2103"/>
                  </a:cubicBezTo>
                  <a:lnTo>
                    <a:pt x="822" y="2103"/>
                  </a:lnTo>
                  <a:cubicBezTo>
                    <a:pt x="816" y="2101"/>
                    <a:pt x="811" y="2100"/>
                    <a:pt x="806" y="2098"/>
                  </a:cubicBezTo>
                  <a:lnTo>
                    <a:pt x="806" y="2098"/>
                  </a:lnTo>
                  <a:cubicBezTo>
                    <a:pt x="810" y="2103"/>
                    <a:pt x="814" y="2105"/>
                    <a:pt x="817" y="2105"/>
                  </a:cubicBezTo>
                  <a:cubicBezTo>
                    <a:pt x="819" y="2105"/>
                    <a:pt x="821" y="2104"/>
                    <a:pt x="822" y="2103"/>
                  </a:cubicBezTo>
                  <a:lnTo>
                    <a:pt x="822" y="2103"/>
                  </a:lnTo>
                  <a:cubicBezTo>
                    <a:pt x="854" y="2112"/>
                    <a:pt x="891" y="2116"/>
                    <a:pt x="928" y="2116"/>
                  </a:cubicBezTo>
                  <a:cubicBezTo>
                    <a:pt x="970" y="2116"/>
                    <a:pt x="1013" y="2110"/>
                    <a:pt x="1049" y="2098"/>
                  </a:cubicBezTo>
                  <a:cubicBezTo>
                    <a:pt x="1171" y="2074"/>
                    <a:pt x="1269" y="2049"/>
                    <a:pt x="1367" y="2000"/>
                  </a:cubicBezTo>
                  <a:cubicBezTo>
                    <a:pt x="1537" y="1903"/>
                    <a:pt x="1684" y="1781"/>
                    <a:pt x="1781" y="1610"/>
                  </a:cubicBezTo>
                  <a:cubicBezTo>
                    <a:pt x="1757" y="1610"/>
                    <a:pt x="1732" y="1683"/>
                    <a:pt x="1708" y="1683"/>
                  </a:cubicBezTo>
                  <a:cubicBezTo>
                    <a:pt x="1708" y="1635"/>
                    <a:pt x="1757" y="1635"/>
                    <a:pt x="1757" y="1586"/>
                  </a:cubicBezTo>
                  <a:cubicBezTo>
                    <a:pt x="1757" y="1561"/>
                    <a:pt x="1806" y="1513"/>
                    <a:pt x="1854" y="1513"/>
                  </a:cubicBezTo>
                  <a:lnTo>
                    <a:pt x="1854" y="1488"/>
                  </a:lnTo>
                  <a:lnTo>
                    <a:pt x="1879" y="1464"/>
                  </a:lnTo>
                  <a:cubicBezTo>
                    <a:pt x="1903" y="1366"/>
                    <a:pt x="1903" y="1342"/>
                    <a:pt x="1928" y="1342"/>
                  </a:cubicBezTo>
                  <a:cubicBezTo>
                    <a:pt x="1928" y="1293"/>
                    <a:pt x="1952" y="1269"/>
                    <a:pt x="1952" y="1220"/>
                  </a:cubicBezTo>
                  <a:cubicBezTo>
                    <a:pt x="1952" y="1147"/>
                    <a:pt x="1952" y="1074"/>
                    <a:pt x="1952" y="1000"/>
                  </a:cubicBezTo>
                  <a:cubicBezTo>
                    <a:pt x="1952" y="1000"/>
                    <a:pt x="1952" y="1011"/>
                    <a:pt x="1945" y="1011"/>
                  </a:cubicBezTo>
                  <a:cubicBezTo>
                    <a:pt x="1941" y="1011"/>
                    <a:pt x="1936" y="1009"/>
                    <a:pt x="1928" y="1000"/>
                  </a:cubicBezTo>
                  <a:cubicBezTo>
                    <a:pt x="1903" y="976"/>
                    <a:pt x="1903" y="927"/>
                    <a:pt x="1928" y="903"/>
                  </a:cubicBezTo>
                  <a:cubicBezTo>
                    <a:pt x="1949" y="903"/>
                    <a:pt x="1913" y="826"/>
                    <a:pt x="1888" y="826"/>
                  </a:cubicBezTo>
                  <a:cubicBezTo>
                    <a:pt x="1884" y="826"/>
                    <a:pt x="1881" y="827"/>
                    <a:pt x="1879" y="830"/>
                  </a:cubicBezTo>
                  <a:cubicBezTo>
                    <a:pt x="1879" y="830"/>
                    <a:pt x="1879" y="767"/>
                    <a:pt x="1891" y="767"/>
                  </a:cubicBezTo>
                  <a:cubicBezTo>
                    <a:pt x="1894" y="767"/>
                    <a:pt x="1898" y="771"/>
                    <a:pt x="1903" y="781"/>
                  </a:cubicBezTo>
                  <a:cubicBezTo>
                    <a:pt x="1903" y="757"/>
                    <a:pt x="1879" y="732"/>
                    <a:pt x="1879" y="732"/>
                  </a:cubicBezTo>
                  <a:lnTo>
                    <a:pt x="1879" y="781"/>
                  </a:lnTo>
                  <a:cubicBezTo>
                    <a:pt x="1830" y="683"/>
                    <a:pt x="1830" y="635"/>
                    <a:pt x="1806" y="610"/>
                  </a:cubicBezTo>
                  <a:lnTo>
                    <a:pt x="1806" y="635"/>
                  </a:lnTo>
                  <a:cubicBezTo>
                    <a:pt x="1781" y="586"/>
                    <a:pt x="1757" y="561"/>
                    <a:pt x="1757" y="537"/>
                  </a:cubicBezTo>
                  <a:lnTo>
                    <a:pt x="1757" y="537"/>
                  </a:lnTo>
                  <a:lnTo>
                    <a:pt x="1806" y="561"/>
                  </a:lnTo>
                  <a:cubicBezTo>
                    <a:pt x="1757" y="513"/>
                    <a:pt x="1732" y="464"/>
                    <a:pt x="1684" y="415"/>
                  </a:cubicBezTo>
                  <a:lnTo>
                    <a:pt x="1684" y="440"/>
                  </a:lnTo>
                  <a:cubicBezTo>
                    <a:pt x="1635" y="415"/>
                    <a:pt x="1562" y="318"/>
                    <a:pt x="1464" y="269"/>
                  </a:cubicBezTo>
                  <a:cubicBezTo>
                    <a:pt x="1391" y="196"/>
                    <a:pt x="1318" y="171"/>
                    <a:pt x="1245" y="147"/>
                  </a:cubicBezTo>
                  <a:lnTo>
                    <a:pt x="1245" y="171"/>
                  </a:lnTo>
                  <a:lnTo>
                    <a:pt x="1196" y="147"/>
                  </a:lnTo>
                  <a:cubicBezTo>
                    <a:pt x="1196" y="147"/>
                    <a:pt x="1245" y="122"/>
                    <a:pt x="1245" y="122"/>
                  </a:cubicBezTo>
                  <a:cubicBezTo>
                    <a:pt x="1245" y="122"/>
                    <a:pt x="1147" y="49"/>
                    <a:pt x="10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262"/>
            <p:cNvSpPr/>
            <p:nvPr/>
          </p:nvSpPr>
          <p:spPr>
            <a:xfrm>
              <a:off x="798475" y="3083700"/>
              <a:ext cx="45750" cy="48200"/>
            </a:xfrm>
            <a:custGeom>
              <a:avLst/>
              <a:gdLst/>
              <a:ahLst/>
              <a:cxnLst/>
              <a:rect l="l" t="t" r="r" b="b"/>
              <a:pathLst>
                <a:path w="1830" h="1928" extrusionOk="0">
                  <a:moveTo>
                    <a:pt x="927" y="1"/>
                  </a:moveTo>
                  <a:lnTo>
                    <a:pt x="512" y="25"/>
                  </a:lnTo>
                  <a:lnTo>
                    <a:pt x="439" y="98"/>
                  </a:lnTo>
                  <a:lnTo>
                    <a:pt x="390" y="98"/>
                  </a:lnTo>
                  <a:cubicBezTo>
                    <a:pt x="366" y="98"/>
                    <a:pt x="342" y="122"/>
                    <a:pt x="317" y="122"/>
                  </a:cubicBezTo>
                  <a:lnTo>
                    <a:pt x="244" y="171"/>
                  </a:lnTo>
                  <a:cubicBezTo>
                    <a:pt x="206" y="190"/>
                    <a:pt x="182" y="210"/>
                    <a:pt x="162" y="229"/>
                  </a:cubicBezTo>
                  <a:lnTo>
                    <a:pt x="162" y="229"/>
                  </a:lnTo>
                  <a:cubicBezTo>
                    <a:pt x="165" y="226"/>
                    <a:pt x="168" y="223"/>
                    <a:pt x="171" y="220"/>
                  </a:cubicBezTo>
                  <a:lnTo>
                    <a:pt x="171" y="220"/>
                  </a:lnTo>
                  <a:lnTo>
                    <a:pt x="146" y="244"/>
                  </a:lnTo>
                  <a:cubicBezTo>
                    <a:pt x="152" y="239"/>
                    <a:pt x="157" y="234"/>
                    <a:pt x="162" y="229"/>
                  </a:cubicBezTo>
                  <a:lnTo>
                    <a:pt x="162" y="229"/>
                  </a:lnTo>
                  <a:cubicBezTo>
                    <a:pt x="96" y="299"/>
                    <a:pt x="72" y="369"/>
                    <a:pt x="49" y="440"/>
                  </a:cubicBezTo>
                  <a:cubicBezTo>
                    <a:pt x="49" y="464"/>
                    <a:pt x="25" y="488"/>
                    <a:pt x="0" y="513"/>
                  </a:cubicBezTo>
                  <a:lnTo>
                    <a:pt x="0" y="561"/>
                  </a:lnTo>
                  <a:lnTo>
                    <a:pt x="0" y="610"/>
                  </a:lnTo>
                  <a:cubicBezTo>
                    <a:pt x="0" y="610"/>
                    <a:pt x="49" y="635"/>
                    <a:pt x="49" y="683"/>
                  </a:cubicBezTo>
                  <a:cubicBezTo>
                    <a:pt x="73" y="708"/>
                    <a:pt x="73" y="732"/>
                    <a:pt x="98" y="757"/>
                  </a:cubicBezTo>
                  <a:cubicBezTo>
                    <a:pt x="73" y="903"/>
                    <a:pt x="98" y="1049"/>
                    <a:pt x="146" y="1196"/>
                  </a:cubicBezTo>
                  <a:cubicBezTo>
                    <a:pt x="171" y="1342"/>
                    <a:pt x="244" y="1464"/>
                    <a:pt x="317" y="1561"/>
                  </a:cubicBezTo>
                  <a:cubicBezTo>
                    <a:pt x="415" y="1708"/>
                    <a:pt x="561" y="1830"/>
                    <a:pt x="707" y="1927"/>
                  </a:cubicBezTo>
                  <a:lnTo>
                    <a:pt x="1146" y="1927"/>
                  </a:lnTo>
                  <a:cubicBezTo>
                    <a:pt x="1244" y="1854"/>
                    <a:pt x="1317" y="1781"/>
                    <a:pt x="1390" y="1732"/>
                  </a:cubicBezTo>
                  <a:cubicBezTo>
                    <a:pt x="1464" y="1708"/>
                    <a:pt x="1512" y="1659"/>
                    <a:pt x="1561" y="1586"/>
                  </a:cubicBezTo>
                  <a:lnTo>
                    <a:pt x="1561" y="1586"/>
                  </a:lnTo>
                  <a:cubicBezTo>
                    <a:pt x="1553" y="1594"/>
                    <a:pt x="1548" y="1597"/>
                    <a:pt x="1545" y="1597"/>
                  </a:cubicBezTo>
                  <a:cubicBezTo>
                    <a:pt x="1539" y="1597"/>
                    <a:pt x="1545" y="1586"/>
                    <a:pt x="1561" y="1586"/>
                  </a:cubicBezTo>
                  <a:cubicBezTo>
                    <a:pt x="1585" y="1561"/>
                    <a:pt x="1634" y="1513"/>
                    <a:pt x="1634" y="1513"/>
                  </a:cubicBezTo>
                  <a:cubicBezTo>
                    <a:pt x="1634" y="1513"/>
                    <a:pt x="1634" y="1513"/>
                    <a:pt x="1683" y="1415"/>
                  </a:cubicBezTo>
                  <a:cubicBezTo>
                    <a:pt x="1707" y="1391"/>
                    <a:pt x="1707" y="1342"/>
                    <a:pt x="1732" y="1318"/>
                  </a:cubicBezTo>
                  <a:cubicBezTo>
                    <a:pt x="1756" y="1269"/>
                    <a:pt x="1781" y="1196"/>
                    <a:pt x="1805" y="1147"/>
                  </a:cubicBezTo>
                  <a:cubicBezTo>
                    <a:pt x="1829" y="1001"/>
                    <a:pt x="1829" y="854"/>
                    <a:pt x="1781" y="708"/>
                  </a:cubicBezTo>
                  <a:cubicBezTo>
                    <a:pt x="1707" y="586"/>
                    <a:pt x="1634" y="464"/>
                    <a:pt x="1512" y="366"/>
                  </a:cubicBezTo>
                  <a:cubicBezTo>
                    <a:pt x="1464" y="342"/>
                    <a:pt x="1415" y="318"/>
                    <a:pt x="1390" y="269"/>
                  </a:cubicBezTo>
                  <a:lnTo>
                    <a:pt x="1317" y="220"/>
                  </a:lnTo>
                  <a:lnTo>
                    <a:pt x="1244" y="220"/>
                  </a:lnTo>
                  <a:cubicBezTo>
                    <a:pt x="1220" y="171"/>
                    <a:pt x="1195" y="147"/>
                    <a:pt x="1171" y="122"/>
                  </a:cubicBezTo>
                  <a:lnTo>
                    <a:pt x="1122" y="98"/>
                  </a:lnTo>
                  <a:cubicBezTo>
                    <a:pt x="1049" y="49"/>
                    <a:pt x="1000" y="25"/>
                    <a:pt x="9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62"/>
            <p:cNvSpPr/>
            <p:nvPr/>
          </p:nvSpPr>
          <p:spPr>
            <a:xfrm>
              <a:off x="802125" y="3090400"/>
              <a:ext cx="25" cy="25"/>
            </a:xfrm>
            <a:custGeom>
              <a:avLst/>
              <a:gdLst/>
              <a:ahLst/>
              <a:cxnLst/>
              <a:rect l="l" t="t" r="r" b="b"/>
              <a:pathLst>
                <a:path w="1" h="1" extrusionOk="0">
                  <a:moveTo>
                    <a:pt x="0" y="1"/>
                  </a:moveTo>
                  <a:lnTo>
                    <a:pt x="0" y="1"/>
                  </a:lnTo>
                  <a:cubicBezTo>
                    <a:pt x="0" y="1"/>
                    <a:pt x="0" y="1"/>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262"/>
            <p:cNvSpPr/>
            <p:nvPr/>
          </p:nvSpPr>
          <p:spPr>
            <a:xfrm>
              <a:off x="713700" y="3105650"/>
              <a:ext cx="50025" cy="51850"/>
            </a:xfrm>
            <a:custGeom>
              <a:avLst/>
              <a:gdLst/>
              <a:ahLst/>
              <a:cxnLst/>
              <a:rect l="l" t="t" r="r" b="b"/>
              <a:pathLst>
                <a:path w="2001" h="2074" extrusionOk="0">
                  <a:moveTo>
                    <a:pt x="1001" y="1"/>
                  </a:moveTo>
                  <a:cubicBezTo>
                    <a:pt x="928" y="25"/>
                    <a:pt x="879" y="25"/>
                    <a:pt x="830" y="49"/>
                  </a:cubicBezTo>
                  <a:lnTo>
                    <a:pt x="684" y="123"/>
                  </a:lnTo>
                  <a:lnTo>
                    <a:pt x="660" y="123"/>
                  </a:lnTo>
                  <a:cubicBezTo>
                    <a:pt x="538" y="123"/>
                    <a:pt x="416" y="147"/>
                    <a:pt x="318" y="220"/>
                  </a:cubicBezTo>
                  <a:cubicBezTo>
                    <a:pt x="220" y="269"/>
                    <a:pt x="147" y="366"/>
                    <a:pt x="99" y="464"/>
                  </a:cubicBezTo>
                  <a:cubicBezTo>
                    <a:pt x="50" y="537"/>
                    <a:pt x="50" y="610"/>
                    <a:pt x="25" y="683"/>
                  </a:cubicBezTo>
                  <a:lnTo>
                    <a:pt x="25" y="659"/>
                  </a:lnTo>
                  <a:cubicBezTo>
                    <a:pt x="25" y="805"/>
                    <a:pt x="1" y="781"/>
                    <a:pt x="25" y="903"/>
                  </a:cubicBezTo>
                  <a:cubicBezTo>
                    <a:pt x="50" y="903"/>
                    <a:pt x="99" y="1025"/>
                    <a:pt x="123" y="1049"/>
                  </a:cubicBezTo>
                  <a:lnTo>
                    <a:pt x="196" y="1196"/>
                  </a:lnTo>
                  <a:cubicBezTo>
                    <a:pt x="220" y="1244"/>
                    <a:pt x="245" y="1293"/>
                    <a:pt x="245" y="1318"/>
                  </a:cubicBezTo>
                  <a:cubicBezTo>
                    <a:pt x="294" y="1391"/>
                    <a:pt x="367" y="1488"/>
                    <a:pt x="391" y="1537"/>
                  </a:cubicBezTo>
                  <a:cubicBezTo>
                    <a:pt x="440" y="1659"/>
                    <a:pt x="513" y="1781"/>
                    <a:pt x="586" y="1879"/>
                  </a:cubicBezTo>
                  <a:lnTo>
                    <a:pt x="586" y="2001"/>
                  </a:lnTo>
                  <a:cubicBezTo>
                    <a:pt x="660" y="1976"/>
                    <a:pt x="708" y="1927"/>
                    <a:pt x="757" y="1903"/>
                  </a:cubicBezTo>
                  <a:cubicBezTo>
                    <a:pt x="903" y="2025"/>
                    <a:pt x="1099" y="2074"/>
                    <a:pt x="1294" y="2074"/>
                  </a:cubicBezTo>
                  <a:cubicBezTo>
                    <a:pt x="1440" y="2049"/>
                    <a:pt x="1611" y="1976"/>
                    <a:pt x="1708" y="1854"/>
                  </a:cubicBezTo>
                  <a:lnTo>
                    <a:pt x="1830" y="1757"/>
                  </a:lnTo>
                  <a:lnTo>
                    <a:pt x="1928" y="1635"/>
                  </a:lnTo>
                  <a:lnTo>
                    <a:pt x="1928" y="1635"/>
                  </a:lnTo>
                  <a:cubicBezTo>
                    <a:pt x="1909" y="1653"/>
                    <a:pt x="1898" y="1661"/>
                    <a:pt x="1893" y="1661"/>
                  </a:cubicBezTo>
                  <a:cubicBezTo>
                    <a:pt x="1886" y="1661"/>
                    <a:pt x="1898" y="1640"/>
                    <a:pt x="1928" y="1610"/>
                  </a:cubicBezTo>
                  <a:cubicBezTo>
                    <a:pt x="1977" y="1513"/>
                    <a:pt x="1977" y="1488"/>
                    <a:pt x="1977" y="1488"/>
                  </a:cubicBezTo>
                  <a:lnTo>
                    <a:pt x="1977" y="1488"/>
                  </a:lnTo>
                  <a:cubicBezTo>
                    <a:pt x="1977" y="1488"/>
                    <a:pt x="1975" y="1490"/>
                    <a:pt x="1973" y="1490"/>
                  </a:cubicBezTo>
                  <a:cubicBezTo>
                    <a:pt x="1967" y="1490"/>
                    <a:pt x="1958" y="1476"/>
                    <a:pt x="1977" y="1366"/>
                  </a:cubicBezTo>
                  <a:cubicBezTo>
                    <a:pt x="2001" y="1244"/>
                    <a:pt x="2001" y="1122"/>
                    <a:pt x="1977" y="1001"/>
                  </a:cubicBezTo>
                  <a:cubicBezTo>
                    <a:pt x="1928" y="854"/>
                    <a:pt x="1855" y="732"/>
                    <a:pt x="1757" y="610"/>
                  </a:cubicBezTo>
                  <a:cubicBezTo>
                    <a:pt x="1757" y="562"/>
                    <a:pt x="1733" y="513"/>
                    <a:pt x="1708" y="464"/>
                  </a:cubicBezTo>
                  <a:lnTo>
                    <a:pt x="1659" y="391"/>
                  </a:lnTo>
                  <a:cubicBezTo>
                    <a:pt x="1659" y="391"/>
                    <a:pt x="1659" y="366"/>
                    <a:pt x="1635" y="342"/>
                  </a:cubicBezTo>
                  <a:cubicBezTo>
                    <a:pt x="1635" y="318"/>
                    <a:pt x="1611" y="293"/>
                    <a:pt x="1586" y="269"/>
                  </a:cubicBezTo>
                  <a:cubicBezTo>
                    <a:pt x="1586" y="244"/>
                    <a:pt x="1562" y="220"/>
                    <a:pt x="1562" y="220"/>
                  </a:cubicBezTo>
                  <a:cubicBezTo>
                    <a:pt x="1538" y="196"/>
                    <a:pt x="1513" y="171"/>
                    <a:pt x="1513" y="171"/>
                  </a:cubicBezTo>
                  <a:cubicBezTo>
                    <a:pt x="1464" y="123"/>
                    <a:pt x="1416" y="98"/>
                    <a:pt x="1367" y="74"/>
                  </a:cubicBezTo>
                  <a:cubicBezTo>
                    <a:pt x="1318" y="49"/>
                    <a:pt x="1245" y="25"/>
                    <a:pt x="11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62"/>
            <p:cNvSpPr/>
            <p:nvPr/>
          </p:nvSpPr>
          <p:spPr>
            <a:xfrm>
              <a:off x="790550" y="3185225"/>
              <a:ext cx="48175" cy="56225"/>
            </a:xfrm>
            <a:custGeom>
              <a:avLst/>
              <a:gdLst/>
              <a:ahLst/>
              <a:cxnLst/>
              <a:rect l="l" t="t" r="r" b="b"/>
              <a:pathLst>
                <a:path w="1927" h="2249" extrusionOk="0">
                  <a:moveTo>
                    <a:pt x="829" y="988"/>
                  </a:moveTo>
                  <a:cubicBezTo>
                    <a:pt x="829" y="988"/>
                    <a:pt x="829" y="1013"/>
                    <a:pt x="854" y="1013"/>
                  </a:cubicBezTo>
                  <a:cubicBezTo>
                    <a:pt x="854" y="1037"/>
                    <a:pt x="854" y="1037"/>
                    <a:pt x="829" y="1037"/>
                  </a:cubicBezTo>
                  <a:cubicBezTo>
                    <a:pt x="805" y="1037"/>
                    <a:pt x="829" y="1013"/>
                    <a:pt x="829" y="988"/>
                  </a:cubicBezTo>
                  <a:close/>
                  <a:moveTo>
                    <a:pt x="735" y="0"/>
                  </a:moveTo>
                  <a:cubicBezTo>
                    <a:pt x="665" y="0"/>
                    <a:pt x="598" y="13"/>
                    <a:pt x="537" y="37"/>
                  </a:cubicBezTo>
                  <a:cubicBezTo>
                    <a:pt x="366" y="135"/>
                    <a:pt x="220" y="281"/>
                    <a:pt x="171" y="452"/>
                  </a:cubicBezTo>
                  <a:lnTo>
                    <a:pt x="171" y="427"/>
                  </a:lnTo>
                  <a:cubicBezTo>
                    <a:pt x="122" y="500"/>
                    <a:pt x="98" y="598"/>
                    <a:pt x="73" y="671"/>
                  </a:cubicBezTo>
                  <a:cubicBezTo>
                    <a:pt x="73" y="720"/>
                    <a:pt x="49" y="769"/>
                    <a:pt x="49" y="817"/>
                  </a:cubicBezTo>
                  <a:cubicBezTo>
                    <a:pt x="49" y="866"/>
                    <a:pt x="49" y="939"/>
                    <a:pt x="24" y="988"/>
                  </a:cubicBezTo>
                  <a:cubicBezTo>
                    <a:pt x="0" y="1159"/>
                    <a:pt x="24" y="1354"/>
                    <a:pt x="73" y="1525"/>
                  </a:cubicBezTo>
                  <a:lnTo>
                    <a:pt x="73" y="1500"/>
                  </a:lnTo>
                  <a:cubicBezTo>
                    <a:pt x="98" y="1574"/>
                    <a:pt x="122" y="1671"/>
                    <a:pt x="122" y="1744"/>
                  </a:cubicBezTo>
                  <a:cubicBezTo>
                    <a:pt x="124" y="1742"/>
                    <a:pt x="127" y="1741"/>
                    <a:pt x="130" y="1741"/>
                  </a:cubicBezTo>
                  <a:cubicBezTo>
                    <a:pt x="159" y="1741"/>
                    <a:pt x="222" y="1844"/>
                    <a:pt x="244" y="1866"/>
                  </a:cubicBezTo>
                  <a:cubicBezTo>
                    <a:pt x="293" y="1915"/>
                    <a:pt x="342" y="1964"/>
                    <a:pt x="390" y="1988"/>
                  </a:cubicBezTo>
                  <a:cubicBezTo>
                    <a:pt x="439" y="2037"/>
                    <a:pt x="488" y="2086"/>
                    <a:pt x="561" y="2110"/>
                  </a:cubicBezTo>
                  <a:cubicBezTo>
                    <a:pt x="634" y="2159"/>
                    <a:pt x="683" y="2183"/>
                    <a:pt x="756" y="2208"/>
                  </a:cubicBezTo>
                  <a:lnTo>
                    <a:pt x="854" y="2232"/>
                  </a:lnTo>
                  <a:lnTo>
                    <a:pt x="927" y="2232"/>
                  </a:lnTo>
                  <a:cubicBezTo>
                    <a:pt x="1008" y="2242"/>
                    <a:pt x="1089" y="2248"/>
                    <a:pt x="1169" y="2248"/>
                  </a:cubicBezTo>
                  <a:cubicBezTo>
                    <a:pt x="1284" y="2248"/>
                    <a:pt x="1398" y="2236"/>
                    <a:pt x="1512" y="2208"/>
                  </a:cubicBezTo>
                  <a:lnTo>
                    <a:pt x="1659" y="2208"/>
                  </a:lnTo>
                  <a:cubicBezTo>
                    <a:pt x="1659" y="2086"/>
                    <a:pt x="1659" y="1988"/>
                    <a:pt x="1634" y="1891"/>
                  </a:cubicBezTo>
                  <a:lnTo>
                    <a:pt x="1634" y="1842"/>
                  </a:lnTo>
                  <a:cubicBezTo>
                    <a:pt x="1707" y="1793"/>
                    <a:pt x="1756" y="1720"/>
                    <a:pt x="1805" y="1622"/>
                  </a:cubicBezTo>
                  <a:cubicBezTo>
                    <a:pt x="1854" y="1549"/>
                    <a:pt x="1902" y="1427"/>
                    <a:pt x="1927" y="1330"/>
                  </a:cubicBezTo>
                  <a:lnTo>
                    <a:pt x="1927" y="1330"/>
                  </a:lnTo>
                  <a:cubicBezTo>
                    <a:pt x="1917" y="1350"/>
                    <a:pt x="1911" y="1358"/>
                    <a:pt x="1907" y="1358"/>
                  </a:cubicBezTo>
                  <a:cubicBezTo>
                    <a:pt x="1902" y="1358"/>
                    <a:pt x="1902" y="1344"/>
                    <a:pt x="1902" y="1330"/>
                  </a:cubicBezTo>
                  <a:cubicBezTo>
                    <a:pt x="1927" y="1183"/>
                    <a:pt x="1902" y="1183"/>
                    <a:pt x="1902" y="1183"/>
                  </a:cubicBezTo>
                  <a:cubicBezTo>
                    <a:pt x="1902" y="1159"/>
                    <a:pt x="1902" y="1183"/>
                    <a:pt x="1878" y="1013"/>
                  </a:cubicBezTo>
                  <a:cubicBezTo>
                    <a:pt x="1805" y="744"/>
                    <a:pt x="1659" y="500"/>
                    <a:pt x="1439" y="305"/>
                  </a:cubicBezTo>
                  <a:lnTo>
                    <a:pt x="1342" y="232"/>
                  </a:lnTo>
                  <a:lnTo>
                    <a:pt x="1220" y="159"/>
                  </a:lnTo>
                  <a:cubicBezTo>
                    <a:pt x="1171" y="135"/>
                    <a:pt x="1146" y="110"/>
                    <a:pt x="1098" y="86"/>
                  </a:cubicBezTo>
                  <a:cubicBezTo>
                    <a:pt x="1049" y="61"/>
                    <a:pt x="1000" y="37"/>
                    <a:pt x="951" y="37"/>
                  </a:cubicBezTo>
                  <a:cubicBezTo>
                    <a:pt x="878" y="13"/>
                    <a:pt x="805" y="0"/>
                    <a:pt x="7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262"/>
            <p:cNvSpPr/>
            <p:nvPr/>
          </p:nvSpPr>
          <p:spPr>
            <a:xfrm>
              <a:off x="716750" y="3227600"/>
              <a:ext cx="47600" cy="50475"/>
            </a:xfrm>
            <a:custGeom>
              <a:avLst/>
              <a:gdLst/>
              <a:ahLst/>
              <a:cxnLst/>
              <a:rect l="l" t="t" r="r" b="b"/>
              <a:pathLst>
                <a:path w="1904" h="2019" extrusionOk="0">
                  <a:moveTo>
                    <a:pt x="611" y="0"/>
                  </a:moveTo>
                  <a:cubicBezTo>
                    <a:pt x="613" y="3"/>
                    <a:pt x="616" y="6"/>
                    <a:pt x="619" y="9"/>
                  </a:cubicBezTo>
                  <a:lnTo>
                    <a:pt x="619" y="9"/>
                  </a:lnTo>
                  <a:lnTo>
                    <a:pt x="635" y="0"/>
                  </a:lnTo>
                  <a:close/>
                  <a:moveTo>
                    <a:pt x="619" y="9"/>
                  </a:moveTo>
                  <a:lnTo>
                    <a:pt x="123" y="269"/>
                  </a:lnTo>
                  <a:cubicBezTo>
                    <a:pt x="123" y="318"/>
                    <a:pt x="123" y="366"/>
                    <a:pt x="123" y="415"/>
                  </a:cubicBezTo>
                  <a:lnTo>
                    <a:pt x="123" y="683"/>
                  </a:lnTo>
                  <a:cubicBezTo>
                    <a:pt x="123" y="708"/>
                    <a:pt x="123" y="708"/>
                    <a:pt x="123" y="732"/>
                  </a:cubicBezTo>
                  <a:cubicBezTo>
                    <a:pt x="123" y="732"/>
                    <a:pt x="98" y="732"/>
                    <a:pt x="98" y="757"/>
                  </a:cubicBezTo>
                  <a:cubicBezTo>
                    <a:pt x="74" y="830"/>
                    <a:pt x="50" y="879"/>
                    <a:pt x="25" y="952"/>
                  </a:cubicBezTo>
                  <a:cubicBezTo>
                    <a:pt x="25" y="1000"/>
                    <a:pt x="1" y="1049"/>
                    <a:pt x="1" y="1074"/>
                  </a:cubicBezTo>
                  <a:cubicBezTo>
                    <a:pt x="1" y="1147"/>
                    <a:pt x="1" y="1196"/>
                    <a:pt x="1" y="1244"/>
                  </a:cubicBezTo>
                  <a:cubicBezTo>
                    <a:pt x="1" y="1464"/>
                    <a:pt x="98" y="1659"/>
                    <a:pt x="245" y="1805"/>
                  </a:cubicBezTo>
                  <a:cubicBezTo>
                    <a:pt x="318" y="1878"/>
                    <a:pt x="416" y="1952"/>
                    <a:pt x="538" y="1976"/>
                  </a:cubicBezTo>
                  <a:cubicBezTo>
                    <a:pt x="562" y="1976"/>
                    <a:pt x="562" y="2000"/>
                    <a:pt x="586" y="2000"/>
                  </a:cubicBezTo>
                  <a:cubicBezTo>
                    <a:pt x="635" y="2013"/>
                    <a:pt x="690" y="2019"/>
                    <a:pt x="745" y="2019"/>
                  </a:cubicBezTo>
                  <a:cubicBezTo>
                    <a:pt x="800" y="2019"/>
                    <a:pt x="855" y="2013"/>
                    <a:pt x="903" y="2000"/>
                  </a:cubicBezTo>
                  <a:cubicBezTo>
                    <a:pt x="1001" y="2000"/>
                    <a:pt x="1123" y="1976"/>
                    <a:pt x="1220" y="1952"/>
                  </a:cubicBezTo>
                  <a:lnTo>
                    <a:pt x="1220" y="1927"/>
                  </a:lnTo>
                  <a:cubicBezTo>
                    <a:pt x="1256" y="1909"/>
                    <a:pt x="1269" y="1905"/>
                    <a:pt x="1276" y="1905"/>
                  </a:cubicBezTo>
                  <a:cubicBezTo>
                    <a:pt x="1283" y="1905"/>
                    <a:pt x="1283" y="1910"/>
                    <a:pt x="1298" y="1910"/>
                  </a:cubicBezTo>
                  <a:cubicBezTo>
                    <a:pt x="1307" y="1910"/>
                    <a:pt x="1320" y="1908"/>
                    <a:pt x="1342" y="1903"/>
                  </a:cubicBezTo>
                  <a:cubicBezTo>
                    <a:pt x="1342" y="1830"/>
                    <a:pt x="1489" y="1830"/>
                    <a:pt x="1489" y="1781"/>
                  </a:cubicBezTo>
                  <a:cubicBezTo>
                    <a:pt x="1489" y="1781"/>
                    <a:pt x="1537" y="1757"/>
                    <a:pt x="1537" y="1757"/>
                  </a:cubicBezTo>
                  <a:cubicBezTo>
                    <a:pt x="1537" y="1760"/>
                    <a:pt x="1538" y="1761"/>
                    <a:pt x="1540" y="1761"/>
                  </a:cubicBezTo>
                  <a:cubicBezTo>
                    <a:pt x="1551" y="1761"/>
                    <a:pt x="1590" y="1704"/>
                    <a:pt x="1611" y="1683"/>
                  </a:cubicBezTo>
                  <a:cubicBezTo>
                    <a:pt x="1619" y="1675"/>
                    <a:pt x="1621" y="1673"/>
                    <a:pt x="1621" y="1673"/>
                  </a:cubicBezTo>
                  <a:cubicBezTo>
                    <a:pt x="1619" y="1673"/>
                    <a:pt x="1603" y="1683"/>
                    <a:pt x="1586" y="1683"/>
                  </a:cubicBezTo>
                  <a:lnTo>
                    <a:pt x="1635" y="1635"/>
                  </a:lnTo>
                  <a:cubicBezTo>
                    <a:pt x="1647" y="1622"/>
                    <a:pt x="1659" y="1616"/>
                    <a:pt x="1666" y="1616"/>
                  </a:cubicBezTo>
                  <a:cubicBezTo>
                    <a:pt x="1672" y="1616"/>
                    <a:pt x="1672" y="1622"/>
                    <a:pt x="1659" y="1635"/>
                  </a:cubicBezTo>
                  <a:cubicBezTo>
                    <a:pt x="1733" y="1561"/>
                    <a:pt x="1781" y="1464"/>
                    <a:pt x="1830" y="1366"/>
                  </a:cubicBezTo>
                  <a:cubicBezTo>
                    <a:pt x="1879" y="1244"/>
                    <a:pt x="1903" y="1074"/>
                    <a:pt x="1879" y="927"/>
                  </a:cubicBezTo>
                  <a:cubicBezTo>
                    <a:pt x="1855" y="781"/>
                    <a:pt x="1781" y="635"/>
                    <a:pt x="1684" y="513"/>
                  </a:cubicBezTo>
                  <a:cubicBezTo>
                    <a:pt x="1611" y="464"/>
                    <a:pt x="1537" y="415"/>
                    <a:pt x="1464" y="366"/>
                  </a:cubicBezTo>
                  <a:lnTo>
                    <a:pt x="1464" y="366"/>
                  </a:lnTo>
                  <a:cubicBezTo>
                    <a:pt x="1464" y="415"/>
                    <a:pt x="1513" y="439"/>
                    <a:pt x="1513" y="464"/>
                  </a:cubicBezTo>
                  <a:cubicBezTo>
                    <a:pt x="1489" y="439"/>
                    <a:pt x="1464" y="415"/>
                    <a:pt x="1440" y="415"/>
                  </a:cubicBezTo>
                  <a:cubicBezTo>
                    <a:pt x="1416" y="415"/>
                    <a:pt x="1367" y="342"/>
                    <a:pt x="1367" y="293"/>
                  </a:cubicBezTo>
                  <a:lnTo>
                    <a:pt x="1342" y="293"/>
                  </a:lnTo>
                  <a:lnTo>
                    <a:pt x="1342" y="269"/>
                  </a:lnTo>
                  <a:cubicBezTo>
                    <a:pt x="1294" y="244"/>
                    <a:pt x="1220" y="220"/>
                    <a:pt x="1172" y="171"/>
                  </a:cubicBezTo>
                  <a:cubicBezTo>
                    <a:pt x="1098" y="147"/>
                    <a:pt x="1050" y="147"/>
                    <a:pt x="1001" y="122"/>
                  </a:cubicBezTo>
                  <a:cubicBezTo>
                    <a:pt x="996" y="118"/>
                    <a:pt x="994" y="116"/>
                    <a:pt x="994" y="116"/>
                  </a:cubicBezTo>
                  <a:lnTo>
                    <a:pt x="994" y="116"/>
                  </a:lnTo>
                  <a:cubicBezTo>
                    <a:pt x="993" y="116"/>
                    <a:pt x="1020" y="147"/>
                    <a:pt x="1001" y="147"/>
                  </a:cubicBezTo>
                  <a:cubicBezTo>
                    <a:pt x="977" y="147"/>
                    <a:pt x="952" y="147"/>
                    <a:pt x="952" y="122"/>
                  </a:cubicBezTo>
                  <a:cubicBezTo>
                    <a:pt x="952" y="98"/>
                    <a:pt x="928" y="86"/>
                    <a:pt x="906" y="86"/>
                  </a:cubicBezTo>
                  <a:cubicBezTo>
                    <a:pt x="888" y="86"/>
                    <a:pt x="872" y="95"/>
                    <a:pt x="876" y="113"/>
                  </a:cubicBezTo>
                  <a:lnTo>
                    <a:pt x="876" y="113"/>
                  </a:lnTo>
                  <a:cubicBezTo>
                    <a:pt x="862" y="92"/>
                    <a:pt x="812" y="74"/>
                    <a:pt x="855" y="74"/>
                  </a:cubicBezTo>
                  <a:cubicBezTo>
                    <a:pt x="830" y="74"/>
                    <a:pt x="806" y="49"/>
                    <a:pt x="806" y="49"/>
                  </a:cubicBezTo>
                  <a:lnTo>
                    <a:pt x="806" y="49"/>
                  </a:lnTo>
                  <a:lnTo>
                    <a:pt x="830" y="74"/>
                  </a:lnTo>
                  <a:cubicBezTo>
                    <a:pt x="757" y="49"/>
                    <a:pt x="733" y="25"/>
                    <a:pt x="684" y="25"/>
                  </a:cubicBezTo>
                  <a:lnTo>
                    <a:pt x="708" y="49"/>
                  </a:lnTo>
                  <a:cubicBezTo>
                    <a:pt x="665" y="49"/>
                    <a:pt x="641" y="30"/>
                    <a:pt x="619" y="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262"/>
            <p:cNvSpPr/>
            <p:nvPr/>
          </p:nvSpPr>
          <p:spPr>
            <a:xfrm>
              <a:off x="646025" y="3015400"/>
              <a:ext cx="40875" cy="49050"/>
            </a:xfrm>
            <a:custGeom>
              <a:avLst/>
              <a:gdLst/>
              <a:ahLst/>
              <a:cxnLst/>
              <a:rect l="l" t="t" r="r" b="b"/>
              <a:pathLst>
                <a:path w="1635" h="1962" extrusionOk="0">
                  <a:moveTo>
                    <a:pt x="659" y="1"/>
                  </a:moveTo>
                  <a:cubicBezTo>
                    <a:pt x="513" y="25"/>
                    <a:pt x="367" y="123"/>
                    <a:pt x="269" y="220"/>
                  </a:cubicBezTo>
                  <a:cubicBezTo>
                    <a:pt x="196" y="294"/>
                    <a:pt x="147" y="367"/>
                    <a:pt x="98" y="464"/>
                  </a:cubicBezTo>
                  <a:cubicBezTo>
                    <a:pt x="50" y="586"/>
                    <a:pt x="25" y="684"/>
                    <a:pt x="25" y="806"/>
                  </a:cubicBezTo>
                  <a:cubicBezTo>
                    <a:pt x="1" y="879"/>
                    <a:pt x="1" y="952"/>
                    <a:pt x="25" y="1001"/>
                  </a:cubicBezTo>
                  <a:cubicBezTo>
                    <a:pt x="25" y="1147"/>
                    <a:pt x="74" y="1294"/>
                    <a:pt x="147" y="1415"/>
                  </a:cubicBezTo>
                  <a:cubicBezTo>
                    <a:pt x="220" y="1562"/>
                    <a:pt x="318" y="1684"/>
                    <a:pt x="464" y="1781"/>
                  </a:cubicBezTo>
                  <a:cubicBezTo>
                    <a:pt x="562" y="1879"/>
                    <a:pt x="708" y="1952"/>
                    <a:pt x="830" y="1952"/>
                  </a:cubicBezTo>
                  <a:cubicBezTo>
                    <a:pt x="860" y="1958"/>
                    <a:pt x="891" y="1961"/>
                    <a:pt x="921" y="1961"/>
                  </a:cubicBezTo>
                  <a:cubicBezTo>
                    <a:pt x="1011" y="1961"/>
                    <a:pt x="1098" y="1934"/>
                    <a:pt x="1171" y="1879"/>
                  </a:cubicBezTo>
                  <a:cubicBezTo>
                    <a:pt x="1245" y="1879"/>
                    <a:pt x="1293" y="1830"/>
                    <a:pt x="1342" y="1781"/>
                  </a:cubicBezTo>
                  <a:cubicBezTo>
                    <a:pt x="1318" y="1781"/>
                    <a:pt x="1318" y="1781"/>
                    <a:pt x="1342" y="1757"/>
                  </a:cubicBezTo>
                  <a:cubicBezTo>
                    <a:pt x="1415" y="1684"/>
                    <a:pt x="1415" y="1684"/>
                    <a:pt x="1415" y="1684"/>
                  </a:cubicBezTo>
                  <a:cubicBezTo>
                    <a:pt x="1415" y="1659"/>
                    <a:pt x="1415" y="1684"/>
                    <a:pt x="1440" y="1586"/>
                  </a:cubicBezTo>
                  <a:cubicBezTo>
                    <a:pt x="1488" y="1464"/>
                    <a:pt x="1513" y="1415"/>
                    <a:pt x="1537" y="1294"/>
                  </a:cubicBezTo>
                  <a:cubicBezTo>
                    <a:pt x="1562" y="1220"/>
                    <a:pt x="1586" y="1172"/>
                    <a:pt x="1586" y="1098"/>
                  </a:cubicBezTo>
                  <a:cubicBezTo>
                    <a:pt x="1610" y="1050"/>
                    <a:pt x="1610" y="976"/>
                    <a:pt x="1635" y="903"/>
                  </a:cubicBezTo>
                  <a:cubicBezTo>
                    <a:pt x="1635" y="830"/>
                    <a:pt x="1635" y="781"/>
                    <a:pt x="1635" y="708"/>
                  </a:cubicBezTo>
                  <a:lnTo>
                    <a:pt x="1635" y="586"/>
                  </a:lnTo>
                  <a:lnTo>
                    <a:pt x="1610" y="489"/>
                  </a:lnTo>
                  <a:cubicBezTo>
                    <a:pt x="1586" y="416"/>
                    <a:pt x="1562" y="318"/>
                    <a:pt x="1513" y="245"/>
                  </a:cubicBezTo>
                  <a:cubicBezTo>
                    <a:pt x="1440" y="147"/>
                    <a:pt x="1318" y="98"/>
                    <a:pt x="1196" y="74"/>
                  </a:cubicBezTo>
                  <a:lnTo>
                    <a:pt x="1025" y="74"/>
                  </a:lnTo>
                  <a:cubicBezTo>
                    <a:pt x="903" y="25"/>
                    <a:pt x="781" y="1"/>
                    <a:pt x="6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262"/>
            <p:cNvSpPr/>
            <p:nvPr/>
          </p:nvSpPr>
          <p:spPr>
            <a:xfrm>
              <a:off x="734450" y="3011150"/>
              <a:ext cx="40250" cy="58550"/>
            </a:xfrm>
            <a:custGeom>
              <a:avLst/>
              <a:gdLst/>
              <a:ahLst/>
              <a:cxnLst/>
              <a:rect l="l" t="t" r="r" b="b"/>
              <a:pathLst>
                <a:path w="1610" h="2342" extrusionOk="0">
                  <a:moveTo>
                    <a:pt x="708" y="0"/>
                  </a:moveTo>
                  <a:lnTo>
                    <a:pt x="98" y="171"/>
                  </a:lnTo>
                  <a:cubicBezTo>
                    <a:pt x="49" y="342"/>
                    <a:pt x="0" y="512"/>
                    <a:pt x="25" y="707"/>
                  </a:cubicBezTo>
                  <a:cubicBezTo>
                    <a:pt x="25" y="829"/>
                    <a:pt x="25" y="976"/>
                    <a:pt x="73" y="1098"/>
                  </a:cubicBezTo>
                  <a:cubicBezTo>
                    <a:pt x="122" y="1293"/>
                    <a:pt x="195" y="1488"/>
                    <a:pt x="293" y="1659"/>
                  </a:cubicBezTo>
                  <a:cubicBezTo>
                    <a:pt x="390" y="1854"/>
                    <a:pt x="537" y="2000"/>
                    <a:pt x="732" y="2122"/>
                  </a:cubicBezTo>
                  <a:cubicBezTo>
                    <a:pt x="756" y="2171"/>
                    <a:pt x="805" y="2220"/>
                    <a:pt x="854" y="2244"/>
                  </a:cubicBezTo>
                  <a:cubicBezTo>
                    <a:pt x="842" y="2232"/>
                    <a:pt x="842" y="2226"/>
                    <a:pt x="845" y="2226"/>
                  </a:cubicBezTo>
                  <a:cubicBezTo>
                    <a:pt x="848" y="2226"/>
                    <a:pt x="854" y="2232"/>
                    <a:pt x="854" y="2244"/>
                  </a:cubicBezTo>
                  <a:cubicBezTo>
                    <a:pt x="911" y="2272"/>
                    <a:pt x="923" y="2279"/>
                    <a:pt x="928" y="2279"/>
                  </a:cubicBezTo>
                  <a:cubicBezTo>
                    <a:pt x="931" y="2279"/>
                    <a:pt x="929" y="2275"/>
                    <a:pt x="940" y="2275"/>
                  </a:cubicBezTo>
                  <a:cubicBezTo>
                    <a:pt x="951" y="2275"/>
                    <a:pt x="974" y="2278"/>
                    <a:pt x="1025" y="2293"/>
                  </a:cubicBezTo>
                  <a:lnTo>
                    <a:pt x="1147" y="2342"/>
                  </a:lnTo>
                  <a:lnTo>
                    <a:pt x="1537" y="2122"/>
                  </a:lnTo>
                  <a:cubicBezTo>
                    <a:pt x="1586" y="1951"/>
                    <a:pt x="1610" y="1756"/>
                    <a:pt x="1610" y="1585"/>
                  </a:cubicBezTo>
                  <a:cubicBezTo>
                    <a:pt x="1586" y="1439"/>
                    <a:pt x="1537" y="1293"/>
                    <a:pt x="1512" y="1171"/>
                  </a:cubicBezTo>
                  <a:cubicBezTo>
                    <a:pt x="1464" y="1073"/>
                    <a:pt x="1415" y="1000"/>
                    <a:pt x="1366" y="927"/>
                  </a:cubicBezTo>
                  <a:cubicBezTo>
                    <a:pt x="1342" y="903"/>
                    <a:pt x="1293" y="854"/>
                    <a:pt x="1220" y="781"/>
                  </a:cubicBezTo>
                  <a:cubicBezTo>
                    <a:pt x="1220" y="781"/>
                    <a:pt x="1220" y="756"/>
                    <a:pt x="1220" y="756"/>
                  </a:cubicBezTo>
                  <a:cubicBezTo>
                    <a:pt x="1220" y="659"/>
                    <a:pt x="1171" y="610"/>
                    <a:pt x="1147" y="537"/>
                  </a:cubicBezTo>
                  <a:cubicBezTo>
                    <a:pt x="1122" y="464"/>
                    <a:pt x="1098" y="415"/>
                    <a:pt x="1073" y="390"/>
                  </a:cubicBezTo>
                  <a:cubicBezTo>
                    <a:pt x="1049" y="342"/>
                    <a:pt x="1000" y="293"/>
                    <a:pt x="976" y="220"/>
                  </a:cubicBezTo>
                  <a:cubicBezTo>
                    <a:pt x="976" y="220"/>
                    <a:pt x="951" y="195"/>
                    <a:pt x="951" y="195"/>
                  </a:cubicBezTo>
                  <a:cubicBezTo>
                    <a:pt x="878" y="122"/>
                    <a:pt x="805" y="49"/>
                    <a:pt x="7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5" name="Google Shape;1425;p262"/>
          <p:cNvGrpSpPr/>
          <p:nvPr/>
        </p:nvGrpSpPr>
        <p:grpSpPr>
          <a:xfrm>
            <a:off x="6890547" y="4603509"/>
            <a:ext cx="967449" cy="1216804"/>
            <a:chOff x="632000" y="3011150"/>
            <a:chExt cx="212225" cy="266925"/>
          </a:xfrm>
        </p:grpSpPr>
        <p:sp>
          <p:nvSpPr>
            <p:cNvPr id="1426" name="Google Shape;1426;p262"/>
            <p:cNvSpPr/>
            <p:nvPr/>
          </p:nvSpPr>
          <p:spPr>
            <a:xfrm>
              <a:off x="767375" y="3031875"/>
              <a:ext cx="25" cy="3675"/>
            </a:xfrm>
            <a:custGeom>
              <a:avLst/>
              <a:gdLst/>
              <a:ahLst/>
              <a:cxnLst/>
              <a:rect l="l" t="t" r="r" b="b"/>
              <a:pathLst>
                <a:path w="1" h="147" extrusionOk="0">
                  <a:moveTo>
                    <a:pt x="0" y="147"/>
                  </a:moveTo>
                  <a:lnTo>
                    <a:pt x="0" y="0"/>
                  </a:lnTo>
                  <a:cubicBezTo>
                    <a:pt x="0" y="49"/>
                    <a:pt x="0" y="98"/>
                    <a:pt x="0" y="14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262"/>
            <p:cNvSpPr/>
            <p:nvPr/>
          </p:nvSpPr>
          <p:spPr>
            <a:xfrm>
              <a:off x="701525" y="3033700"/>
              <a:ext cx="25" cy="3075"/>
            </a:xfrm>
            <a:custGeom>
              <a:avLst/>
              <a:gdLst/>
              <a:ahLst/>
              <a:cxnLst/>
              <a:rect l="l" t="t" r="r" b="b"/>
              <a:pathLst>
                <a:path w="1" h="123" extrusionOk="0">
                  <a:moveTo>
                    <a:pt x="0" y="123"/>
                  </a:moveTo>
                  <a:lnTo>
                    <a:pt x="0" y="1"/>
                  </a:lnTo>
                  <a:cubicBezTo>
                    <a:pt x="0" y="49"/>
                    <a:pt x="0" y="74"/>
                    <a:pt x="0" y="1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262"/>
            <p:cNvSpPr/>
            <p:nvPr/>
          </p:nvSpPr>
          <p:spPr>
            <a:xfrm>
              <a:off x="632000" y="3030050"/>
              <a:ext cx="25" cy="1850"/>
            </a:xfrm>
            <a:custGeom>
              <a:avLst/>
              <a:gdLst/>
              <a:ahLst/>
              <a:cxnLst/>
              <a:rect l="l" t="t" r="r" b="b"/>
              <a:pathLst>
                <a:path w="1" h="74" extrusionOk="0">
                  <a:moveTo>
                    <a:pt x="1" y="73"/>
                  </a:moveTo>
                  <a:lnTo>
                    <a:pt x="1" y="0"/>
                  </a:lnTo>
                  <a:cubicBezTo>
                    <a:pt x="1" y="25"/>
                    <a:pt x="1" y="49"/>
                    <a:pt x="1" y="7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262"/>
            <p:cNvSpPr/>
            <p:nvPr/>
          </p:nvSpPr>
          <p:spPr>
            <a:xfrm>
              <a:off x="649075" y="3150175"/>
              <a:ext cx="650" cy="1850"/>
            </a:xfrm>
            <a:custGeom>
              <a:avLst/>
              <a:gdLst/>
              <a:ahLst/>
              <a:cxnLst/>
              <a:rect l="l" t="t" r="r" b="b"/>
              <a:pathLst>
                <a:path w="26" h="74" extrusionOk="0">
                  <a:moveTo>
                    <a:pt x="25" y="0"/>
                  </a:moveTo>
                  <a:cubicBezTo>
                    <a:pt x="1" y="0"/>
                    <a:pt x="1" y="49"/>
                    <a:pt x="1" y="73"/>
                  </a:cubicBezTo>
                  <a:cubicBezTo>
                    <a:pt x="1" y="49"/>
                    <a:pt x="25" y="24"/>
                    <a:pt x="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262"/>
            <p:cNvSpPr/>
            <p:nvPr/>
          </p:nvSpPr>
          <p:spPr>
            <a:xfrm>
              <a:off x="649075" y="3152000"/>
              <a:ext cx="25" cy="25"/>
            </a:xfrm>
            <a:custGeom>
              <a:avLst/>
              <a:gdLst/>
              <a:ahLst/>
              <a:cxnLst/>
              <a:rect l="l" t="t" r="r" b="b"/>
              <a:pathLst>
                <a:path w="1" h="1" extrusionOk="0">
                  <a:moveTo>
                    <a:pt x="1" y="0"/>
                  </a:moveTo>
                  <a:lnTo>
                    <a:pt x="1" y="0"/>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262"/>
            <p:cNvSpPr/>
            <p:nvPr/>
          </p:nvSpPr>
          <p:spPr>
            <a:xfrm>
              <a:off x="646025" y="3144675"/>
              <a:ext cx="48800" cy="52925"/>
            </a:xfrm>
            <a:custGeom>
              <a:avLst/>
              <a:gdLst/>
              <a:ahLst/>
              <a:cxnLst/>
              <a:rect l="l" t="t" r="r" b="b"/>
              <a:pathLst>
                <a:path w="1952" h="2117" extrusionOk="0">
                  <a:moveTo>
                    <a:pt x="1049" y="0"/>
                  </a:moveTo>
                  <a:lnTo>
                    <a:pt x="635" y="98"/>
                  </a:lnTo>
                  <a:cubicBezTo>
                    <a:pt x="586" y="147"/>
                    <a:pt x="562" y="220"/>
                    <a:pt x="537" y="293"/>
                  </a:cubicBezTo>
                  <a:cubicBezTo>
                    <a:pt x="537" y="293"/>
                    <a:pt x="537" y="293"/>
                    <a:pt x="537" y="318"/>
                  </a:cubicBezTo>
                  <a:cubicBezTo>
                    <a:pt x="447" y="287"/>
                    <a:pt x="347" y="267"/>
                    <a:pt x="267" y="267"/>
                  </a:cubicBezTo>
                  <a:cubicBezTo>
                    <a:pt x="217" y="267"/>
                    <a:pt x="175" y="275"/>
                    <a:pt x="147" y="293"/>
                  </a:cubicBezTo>
                  <a:lnTo>
                    <a:pt x="147" y="318"/>
                  </a:lnTo>
                  <a:cubicBezTo>
                    <a:pt x="123" y="342"/>
                    <a:pt x="147" y="366"/>
                    <a:pt x="123" y="366"/>
                  </a:cubicBezTo>
                  <a:cubicBezTo>
                    <a:pt x="123" y="391"/>
                    <a:pt x="123" y="391"/>
                    <a:pt x="123" y="415"/>
                  </a:cubicBezTo>
                  <a:cubicBezTo>
                    <a:pt x="123" y="440"/>
                    <a:pt x="110" y="440"/>
                    <a:pt x="98" y="440"/>
                  </a:cubicBezTo>
                  <a:cubicBezTo>
                    <a:pt x="86" y="440"/>
                    <a:pt x="74" y="440"/>
                    <a:pt x="74" y="464"/>
                  </a:cubicBezTo>
                  <a:cubicBezTo>
                    <a:pt x="25" y="683"/>
                    <a:pt x="1" y="927"/>
                    <a:pt x="1" y="1147"/>
                  </a:cubicBezTo>
                  <a:cubicBezTo>
                    <a:pt x="25" y="1220"/>
                    <a:pt x="25" y="1293"/>
                    <a:pt x="50" y="1366"/>
                  </a:cubicBezTo>
                  <a:cubicBezTo>
                    <a:pt x="50" y="1391"/>
                    <a:pt x="50" y="1391"/>
                    <a:pt x="50" y="1415"/>
                  </a:cubicBezTo>
                  <a:cubicBezTo>
                    <a:pt x="50" y="1415"/>
                    <a:pt x="98" y="1513"/>
                    <a:pt x="147" y="1635"/>
                  </a:cubicBezTo>
                  <a:cubicBezTo>
                    <a:pt x="196" y="1708"/>
                    <a:pt x="245" y="1781"/>
                    <a:pt x="293" y="1854"/>
                  </a:cubicBezTo>
                  <a:lnTo>
                    <a:pt x="318" y="1854"/>
                  </a:lnTo>
                  <a:cubicBezTo>
                    <a:pt x="415" y="1927"/>
                    <a:pt x="318" y="1903"/>
                    <a:pt x="415" y="1976"/>
                  </a:cubicBezTo>
                  <a:cubicBezTo>
                    <a:pt x="440" y="1976"/>
                    <a:pt x="489" y="2000"/>
                    <a:pt x="513" y="2025"/>
                  </a:cubicBezTo>
                  <a:cubicBezTo>
                    <a:pt x="537" y="2049"/>
                    <a:pt x="562" y="2049"/>
                    <a:pt x="610" y="2074"/>
                  </a:cubicBezTo>
                  <a:cubicBezTo>
                    <a:pt x="610" y="2074"/>
                    <a:pt x="659" y="2098"/>
                    <a:pt x="635" y="2098"/>
                  </a:cubicBezTo>
                  <a:cubicBezTo>
                    <a:pt x="635" y="2106"/>
                    <a:pt x="640" y="2109"/>
                    <a:pt x="649" y="2109"/>
                  </a:cubicBezTo>
                  <a:cubicBezTo>
                    <a:pt x="667" y="2109"/>
                    <a:pt x="700" y="2098"/>
                    <a:pt x="732" y="2098"/>
                  </a:cubicBezTo>
                  <a:cubicBezTo>
                    <a:pt x="757" y="2098"/>
                    <a:pt x="732" y="2098"/>
                    <a:pt x="732" y="2074"/>
                  </a:cubicBezTo>
                  <a:lnTo>
                    <a:pt x="806" y="2074"/>
                  </a:lnTo>
                  <a:cubicBezTo>
                    <a:pt x="822" y="2074"/>
                    <a:pt x="827" y="2096"/>
                    <a:pt x="822" y="2103"/>
                  </a:cubicBezTo>
                  <a:lnTo>
                    <a:pt x="822" y="2103"/>
                  </a:lnTo>
                  <a:cubicBezTo>
                    <a:pt x="816" y="2101"/>
                    <a:pt x="811" y="2100"/>
                    <a:pt x="806" y="2098"/>
                  </a:cubicBezTo>
                  <a:lnTo>
                    <a:pt x="806" y="2098"/>
                  </a:lnTo>
                  <a:cubicBezTo>
                    <a:pt x="810" y="2103"/>
                    <a:pt x="814" y="2105"/>
                    <a:pt x="817" y="2105"/>
                  </a:cubicBezTo>
                  <a:cubicBezTo>
                    <a:pt x="819" y="2105"/>
                    <a:pt x="821" y="2104"/>
                    <a:pt x="822" y="2103"/>
                  </a:cubicBezTo>
                  <a:lnTo>
                    <a:pt x="822" y="2103"/>
                  </a:lnTo>
                  <a:cubicBezTo>
                    <a:pt x="854" y="2112"/>
                    <a:pt x="891" y="2116"/>
                    <a:pt x="928" y="2116"/>
                  </a:cubicBezTo>
                  <a:cubicBezTo>
                    <a:pt x="970" y="2116"/>
                    <a:pt x="1013" y="2110"/>
                    <a:pt x="1049" y="2098"/>
                  </a:cubicBezTo>
                  <a:cubicBezTo>
                    <a:pt x="1171" y="2074"/>
                    <a:pt x="1269" y="2049"/>
                    <a:pt x="1367" y="2000"/>
                  </a:cubicBezTo>
                  <a:cubicBezTo>
                    <a:pt x="1537" y="1903"/>
                    <a:pt x="1684" y="1781"/>
                    <a:pt x="1781" y="1610"/>
                  </a:cubicBezTo>
                  <a:cubicBezTo>
                    <a:pt x="1757" y="1610"/>
                    <a:pt x="1732" y="1683"/>
                    <a:pt x="1708" y="1683"/>
                  </a:cubicBezTo>
                  <a:cubicBezTo>
                    <a:pt x="1708" y="1635"/>
                    <a:pt x="1757" y="1635"/>
                    <a:pt x="1757" y="1586"/>
                  </a:cubicBezTo>
                  <a:cubicBezTo>
                    <a:pt x="1757" y="1561"/>
                    <a:pt x="1806" y="1513"/>
                    <a:pt x="1854" y="1513"/>
                  </a:cubicBezTo>
                  <a:lnTo>
                    <a:pt x="1854" y="1488"/>
                  </a:lnTo>
                  <a:lnTo>
                    <a:pt x="1879" y="1464"/>
                  </a:lnTo>
                  <a:cubicBezTo>
                    <a:pt x="1903" y="1366"/>
                    <a:pt x="1903" y="1342"/>
                    <a:pt x="1928" y="1342"/>
                  </a:cubicBezTo>
                  <a:cubicBezTo>
                    <a:pt x="1928" y="1293"/>
                    <a:pt x="1952" y="1269"/>
                    <a:pt x="1952" y="1220"/>
                  </a:cubicBezTo>
                  <a:cubicBezTo>
                    <a:pt x="1952" y="1147"/>
                    <a:pt x="1952" y="1074"/>
                    <a:pt x="1952" y="1000"/>
                  </a:cubicBezTo>
                  <a:cubicBezTo>
                    <a:pt x="1952" y="1000"/>
                    <a:pt x="1952" y="1011"/>
                    <a:pt x="1945" y="1011"/>
                  </a:cubicBezTo>
                  <a:cubicBezTo>
                    <a:pt x="1941" y="1011"/>
                    <a:pt x="1936" y="1009"/>
                    <a:pt x="1928" y="1000"/>
                  </a:cubicBezTo>
                  <a:cubicBezTo>
                    <a:pt x="1903" y="976"/>
                    <a:pt x="1903" y="927"/>
                    <a:pt x="1928" y="903"/>
                  </a:cubicBezTo>
                  <a:cubicBezTo>
                    <a:pt x="1949" y="903"/>
                    <a:pt x="1913" y="826"/>
                    <a:pt x="1888" y="826"/>
                  </a:cubicBezTo>
                  <a:cubicBezTo>
                    <a:pt x="1884" y="826"/>
                    <a:pt x="1881" y="827"/>
                    <a:pt x="1879" y="830"/>
                  </a:cubicBezTo>
                  <a:cubicBezTo>
                    <a:pt x="1879" y="830"/>
                    <a:pt x="1879" y="767"/>
                    <a:pt x="1891" y="767"/>
                  </a:cubicBezTo>
                  <a:cubicBezTo>
                    <a:pt x="1894" y="767"/>
                    <a:pt x="1898" y="771"/>
                    <a:pt x="1903" y="781"/>
                  </a:cubicBezTo>
                  <a:cubicBezTo>
                    <a:pt x="1903" y="757"/>
                    <a:pt x="1879" y="732"/>
                    <a:pt x="1879" y="732"/>
                  </a:cubicBezTo>
                  <a:lnTo>
                    <a:pt x="1879" y="781"/>
                  </a:lnTo>
                  <a:cubicBezTo>
                    <a:pt x="1830" y="683"/>
                    <a:pt x="1830" y="635"/>
                    <a:pt x="1806" y="610"/>
                  </a:cubicBezTo>
                  <a:lnTo>
                    <a:pt x="1806" y="635"/>
                  </a:lnTo>
                  <a:cubicBezTo>
                    <a:pt x="1781" y="586"/>
                    <a:pt x="1757" y="561"/>
                    <a:pt x="1757" y="537"/>
                  </a:cubicBezTo>
                  <a:lnTo>
                    <a:pt x="1757" y="537"/>
                  </a:lnTo>
                  <a:lnTo>
                    <a:pt x="1806" y="561"/>
                  </a:lnTo>
                  <a:cubicBezTo>
                    <a:pt x="1757" y="513"/>
                    <a:pt x="1732" y="464"/>
                    <a:pt x="1684" y="415"/>
                  </a:cubicBezTo>
                  <a:lnTo>
                    <a:pt x="1684" y="440"/>
                  </a:lnTo>
                  <a:cubicBezTo>
                    <a:pt x="1635" y="415"/>
                    <a:pt x="1562" y="318"/>
                    <a:pt x="1464" y="269"/>
                  </a:cubicBezTo>
                  <a:cubicBezTo>
                    <a:pt x="1391" y="196"/>
                    <a:pt x="1318" y="171"/>
                    <a:pt x="1245" y="147"/>
                  </a:cubicBezTo>
                  <a:lnTo>
                    <a:pt x="1245" y="171"/>
                  </a:lnTo>
                  <a:lnTo>
                    <a:pt x="1196" y="147"/>
                  </a:lnTo>
                  <a:cubicBezTo>
                    <a:pt x="1196" y="147"/>
                    <a:pt x="1245" y="122"/>
                    <a:pt x="1245" y="122"/>
                  </a:cubicBezTo>
                  <a:cubicBezTo>
                    <a:pt x="1245" y="122"/>
                    <a:pt x="1147" y="49"/>
                    <a:pt x="10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262"/>
            <p:cNvSpPr/>
            <p:nvPr/>
          </p:nvSpPr>
          <p:spPr>
            <a:xfrm>
              <a:off x="798475" y="3083700"/>
              <a:ext cx="45750" cy="48200"/>
            </a:xfrm>
            <a:custGeom>
              <a:avLst/>
              <a:gdLst/>
              <a:ahLst/>
              <a:cxnLst/>
              <a:rect l="l" t="t" r="r" b="b"/>
              <a:pathLst>
                <a:path w="1830" h="1928" extrusionOk="0">
                  <a:moveTo>
                    <a:pt x="927" y="1"/>
                  </a:moveTo>
                  <a:lnTo>
                    <a:pt x="512" y="25"/>
                  </a:lnTo>
                  <a:lnTo>
                    <a:pt x="439" y="98"/>
                  </a:lnTo>
                  <a:lnTo>
                    <a:pt x="390" y="98"/>
                  </a:lnTo>
                  <a:cubicBezTo>
                    <a:pt x="366" y="98"/>
                    <a:pt x="342" y="122"/>
                    <a:pt x="317" y="122"/>
                  </a:cubicBezTo>
                  <a:lnTo>
                    <a:pt x="244" y="171"/>
                  </a:lnTo>
                  <a:cubicBezTo>
                    <a:pt x="206" y="190"/>
                    <a:pt x="182" y="210"/>
                    <a:pt x="162" y="229"/>
                  </a:cubicBezTo>
                  <a:lnTo>
                    <a:pt x="162" y="229"/>
                  </a:lnTo>
                  <a:cubicBezTo>
                    <a:pt x="165" y="226"/>
                    <a:pt x="168" y="223"/>
                    <a:pt x="171" y="220"/>
                  </a:cubicBezTo>
                  <a:lnTo>
                    <a:pt x="171" y="220"/>
                  </a:lnTo>
                  <a:lnTo>
                    <a:pt x="146" y="244"/>
                  </a:lnTo>
                  <a:cubicBezTo>
                    <a:pt x="152" y="239"/>
                    <a:pt x="157" y="234"/>
                    <a:pt x="162" y="229"/>
                  </a:cubicBezTo>
                  <a:lnTo>
                    <a:pt x="162" y="229"/>
                  </a:lnTo>
                  <a:cubicBezTo>
                    <a:pt x="96" y="299"/>
                    <a:pt x="72" y="369"/>
                    <a:pt x="49" y="440"/>
                  </a:cubicBezTo>
                  <a:cubicBezTo>
                    <a:pt x="49" y="464"/>
                    <a:pt x="25" y="488"/>
                    <a:pt x="0" y="513"/>
                  </a:cubicBezTo>
                  <a:lnTo>
                    <a:pt x="0" y="561"/>
                  </a:lnTo>
                  <a:lnTo>
                    <a:pt x="0" y="610"/>
                  </a:lnTo>
                  <a:cubicBezTo>
                    <a:pt x="0" y="610"/>
                    <a:pt x="49" y="635"/>
                    <a:pt x="49" y="683"/>
                  </a:cubicBezTo>
                  <a:cubicBezTo>
                    <a:pt x="73" y="708"/>
                    <a:pt x="73" y="732"/>
                    <a:pt x="98" y="757"/>
                  </a:cubicBezTo>
                  <a:cubicBezTo>
                    <a:pt x="73" y="903"/>
                    <a:pt x="98" y="1049"/>
                    <a:pt x="146" y="1196"/>
                  </a:cubicBezTo>
                  <a:cubicBezTo>
                    <a:pt x="171" y="1342"/>
                    <a:pt x="244" y="1464"/>
                    <a:pt x="317" y="1561"/>
                  </a:cubicBezTo>
                  <a:cubicBezTo>
                    <a:pt x="415" y="1708"/>
                    <a:pt x="561" y="1830"/>
                    <a:pt x="707" y="1927"/>
                  </a:cubicBezTo>
                  <a:lnTo>
                    <a:pt x="1146" y="1927"/>
                  </a:lnTo>
                  <a:cubicBezTo>
                    <a:pt x="1244" y="1854"/>
                    <a:pt x="1317" y="1781"/>
                    <a:pt x="1390" y="1732"/>
                  </a:cubicBezTo>
                  <a:cubicBezTo>
                    <a:pt x="1464" y="1708"/>
                    <a:pt x="1512" y="1659"/>
                    <a:pt x="1561" y="1586"/>
                  </a:cubicBezTo>
                  <a:lnTo>
                    <a:pt x="1561" y="1586"/>
                  </a:lnTo>
                  <a:cubicBezTo>
                    <a:pt x="1553" y="1594"/>
                    <a:pt x="1548" y="1597"/>
                    <a:pt x="1545" y="1597"/>
                  </a:cubicBezTo>
                  <a:cubicBezTo>
                    <a:pt x="1539" y="1597"/>
                    <a:pt x="1545" y="1586"/>
                    <a:pt x="1561" y="1586"/>
                  </a:cubicBezTo>
                  <a:cubicBezTo>
                    <a:pt x="1585" y="1561"/>
                    <a:pt x="1634" y="1513"/>
                    <a:pt x="1634" y="1513"/>
                  </a:cubicBezTo>
                  <a:cubicBezTo>
                    <a:pt x="1634" y="1513"/>
                    <a:pt x="1634" y="1513"/>
                    <a:pt x="1683" y="1415"/>
                  </a:cubicBezTo>
                  <a:cubicBezTo>
                    <a:pt x="1707" y="1391"/>
                    <a:pt x="1707" y="1342"/>
                    <a:pt x="1732" y="1318"/>
                  </a:cubicBezTo>
                  <a:cubicBezTo>
                    <a:pt x="1756" y="1269"/>
                    <a:pt x="1781" y="1196"/>
                    <a:pt x="1805" y="1147"/>
                  </a:cubicBezTo>
                  <a:cubicBezTo>
                    <a:pt x="1829" y="1001"/>
                    <a:pt x="1829" y="854"/>
                    <a:pt x="1781" y="708"/>
                  </a:cubicBezTo>
                  <a:cubicBezTo>
                    <a:pt x="1707" y="586"/>
                    <a:pt x="1634" y="464"/>
                    <a:pt x="1512" y="366"/>
                  </a:cubicBezTo>
                  <a:cubicBezTo>
                    <a:pt x="1464" y="342"/>
                    <a:pt x="1415" y="318"/>
                    <a:pt x="1390" y="269"/>
                  </a:cubicBezTo>
                  <a:lnTo>
                    <a:pt x="1317" y="220"/>
                  </a:lnTo>
                  <a:lnTo>
                    <a:pt x="1244" y="220"/>
                  </a:lnTo>
                  <a:cubicBezTo>
                    <a:pt x="1220" y="171"/>
                    <a:pt x="1195" y="147"/>
                    <a:pt x="1171" y="122"/>
                  </a:cubicBezTo>
                  <a:lnTo>
                    <a:pt x="1122" y="98"/>
                  </a:lnTo>
                  <a:cubicBezTo>
                    <a:pt x="1049" y="49"/>
                    <a:pt x="1000" y="25"/>
                    <a:pt x="9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262"/>
            <p:cNvSpPr/>
            <p:nvPr/>
          </p:nvSpPr>
          <p:spPr>
            <a:xfrm>
              <a:off x="802125" y="3090400"/>
              <a:ext cx="25" cy="25"/>
            </a:xfrm>
            <a:custGeom>
              <a:avLst/>
              <a:gdLst/>
              <a:ahLst/>
              <a:cxnLst/>
              <a:rect l="l" t="t" r="r" b="b"/>
              <a:pathLst>
                <a:path w="1" h="1" extrusionOk="0">
                  <a:moveTo>
                    <a:pt x="0" y="1"/>
                  </a:moveTo>
                  <a:lnTo>
                    <a:pt x="0" y="1"/>
                  </a:lnTo>
                  <a:cubicBezTo>
                    <a:pt x="0" y="1"/>
                    <a:pt x="0" y="1"/>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262"/>
            <p:cNvSpPr/>
            <p:nvPr/>
          </p:nvSpPr>
          <p:spPr>
            <a:xfrm>
              <a:off x="713700" y="3105650"/>
              <a:ext cx="50025" cy="51850"/>
            </a:xfrm>
            <a:custGeom>
              <a:avLst/>
              <a:gdLst/>
              <a:ahLst/>
              <a:cxnLst/>
              <a:rect l="l" t="t" r="r" b="b"/>
              <a:pathLst>
                <a:path w="2001" h="2074" extrusionOk="0">
                  <a:moveTo>
                    <a:pt x="1001" y="1"/>
                  </a:moveTo>
                  <a:cubicBezTo>
                    <a:pt x="928" y="25"/>
                    <a:pt x="879" y="25"/>
                    <a:pt x="830" y="49"/>
                  </a:cubicBezTo>
                  <a:lnTo>
                    <a:pt x="684" y="123"/>
                  </a:lnTo>
                  <a:lnTo>
                    <a:pt x="660" y="123"/>
                  </a:lnTo>
                  <a:cubicBezTo>
                    <a:pt x="538" y="123"/>
                    <a:pt x="416" y="147"/>
                    <a:pt x="318" y="220"/>
                  </a:cubicBezTo>
                  <a:cubicBezTo>
                    <a:pt x="220" y="269"/>
                    <a:pt x="147" y="366"/>
                    <a:pt x="99" y="464"/>
                  </a:cubicBezTo>
                  <a:cubicBezTo>
                    <a:pt x="50" y="537"/>
                    <a:pt x="50" y="610"/>
                    <a:pt x="25" y="683"/>
                  </a:cubicBezTo>
                  <a:lnTo>
                    <a:pt x="25" y="659"/>
                  </a:lnTo>
                  <a:cubicBezTo>
                    <a:pt x="25" y="805"/>
                    <a:pt x="1" y="781"/>
                    <a:pt x="25" y="903"/>
                  </a:cubicBezTo>
                  <a:cubicBezTo>
                    <a:pt x="50" y="903"/>
                    <a:pt x="99" y="1025"/>
                    <a:pt x="123" y="1049"/>
                  </a:cubicBezTo>
                  <a:lnTo>
                    <a:pt x="196" y="1196"/>
                  </a:lnTo>
                  <a:cubicBezTo>
                    <a:pt x="220" y="1244"/>
                    <a:pt x="245" y="1293"/>
                    <a:pt x="245" y="1318"/>
                  </a:cubicBezTo>
                  <a:cubicBezTo>
                    <a:pt x="294" y="1391"/>
                    <a:pt x="367" y="1488"/>
                    <a:pt x="391" y="1537"/>
                  </a:cubicBezTo>
                  <a:cubicBezTo>
                    <a:pt x="440" y="1659"/>
                    <a:pt x="513" y="1781"/>
                    <a:pt x="586" y="1879"/>
                  </a:cubicBezTo>
                  <a:lnTo>
                    <a:pt x="586" y="2001"/>
                  </a:lnTo>
                  <a:cubicBezTo>
                    <a:pt x="660" y="1976"/>
                    <a:pt x="708" y="1927"/>
                    <a:pt x="757" y="1903"/>
                  </a:cubicBezTo>
                  <a:cubicBezTo>
                    <a:pt x="903" y="2025"/>
                    <a:pt x="1099" y="2074"/>
                    <a:pt x="1294" y="2074"/>
                  </a:cubicBezTo>
                  <a:cubicBezTo>
                    <a:pt x="1440" y="2049"/>
                    <a:pt x="1611" y="1976"/>
                    <a:pt x="1708" y="1854"/>
                  </a:cubicBezTo>
                  <a:lnTo>
                    <a:pt x="1830" y="1757"/>
                  </a:lnTo>
                  <a:lnTo>
                    <a:pt x="1928" y="1635"/>
                  </a:lnTo>
                  <a:lnTo>
                    <a:pt x="1928" y="1635"/>
                  </a:lnTo>
                  <a:cubicBezTo>
                    <a:pt x="1909" y="1653"/>
                    <a:pt x="1898" y="1661"/>
                    <a:pt x="1893" y="1661"/>
                  </a:cubicBezTo>
                  <a:cubicBezTo>
                    <a:pt x="1886" y="1661"/>
                    <a:pt x="1898" y="1640"/>
                    <a:pt x="1928" y="1610"/>
                  </a:cubicBezTo>
                  <a:cubicBezTo>
                    <a:pt x="1977" y="1513"/>
                    <a:pt x="1977" y="1488"/>
                    <a:pt x="1977" y="1488"/>
                  </a:cubicBezTo>
                  <a:lnTo>
                    <a:pt x="1977" y="1488"/>
                  </a:lnTo>
                  <a:cubicBezTo>
                    <a:pt x="1977" y="1488"/>
                    <a:pt x="1975" y="1490"/>
                    <a:pt x="1973" y="1490"/>
                  </a:cubicBezTo>
                  <a:cubicBezTo>
                    <a:pt x="1967" y="1490"/>
                    <a:pt x="1958" y="1476"/>
                    <a:pt x="1977" y="1366"/>
                  </a:cubicBezTo>
                  <a:cubicBezTo>
                    <a:pt x="2001" y="1244"/>
                    <a:pt x="2001" y="1122"/>
                    <a:pt x="1977" y="1001"/>
                  </a:cubicBezTo>
                  <a:cubicBezTo>
                    <a:pt x="1928" y="854"/>
                    <a:pt x="1855" y="732"/>
                    <a:pt x="1757" y="610"/>
                  </a:cubicBezTo>
                  <a:cubicBezTo>
                    <a:pt x="1757" y="562"/>
                    <a:pt x="1733" y="513"/>
                    <a:pt x="1708" y="464"/>
                  </a:cubicBezTo>
                  <a:lnTo>
                    <a:pt x="1659" y="391"/>
                  </a:lnTo>
                  <a:cubicBezTo>
                    <a:pt x="1659" y="391"/>
                    <a:pt x="1659" y="366"/>
                    <a:pt x="1635" y="342"/>
                  </a:cubicBezTo>
                  <a:cubicBezTo>
                    <a:pt x="1635" y="318"/>
                    <a:pt x="1611" y="293"/>
                    <a:pt x="1586" y="269"/>
                  </a:cubicBezTo>
                  <a:cubicBezTo>
                    <a:pt x="1586" y="244"/>
                    <a:pt x="1562" y="220"/>
                    <a:pt x="1562" y="220"/>
                  </a:cubicBezTo>
                  <a:cubicBezTo>
                    <a:pt x="1538" y="196"/>
                    <a:pt x="1513" y="171"/>
                    <a:pt x="1513" y="171"/>
                  </a:cubicBezTo>
                  <a:cubicBezTo>
                    <a:pt x="1464" y="123"/>
                    <a:pt x="1416" y="98"/>
                    <a:pt x="1367" y="74"/>
                  </a:cubicBezTo>
                  <a:cubicBezTo>
                    <a:pt x="1318" y="49"/>
                    <a:pt x="1245" y="25"/>
                    <a:pt x="11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262"/>
            <p:cNvSpPr/>
            <p:nvPr/>
          </p:nvSpPr>
          <p:spPr>
            <a:xfrm>
              <a:off x="790550" y="3185225"/>
              <a:ext cx="48175" cy="56225"/>
            </a:xfrm>
            <a:custGeom>
              <a:avLst/>
              <a:gdLst/>
              <a:ahLst/>
              <a:cxnLst/>
              <a:rect l="l" t="t" r="r" b="b"/>
              <a:pathLst>
                <a:path w="1927" h="2249" extrusionOk="0">
                  <a:moveTo>
                    <a:pt x="829" y="988"/>
                  </a:moveTo>
                  <a:cubicBezTo>
                    <a:pt x="829" y="988"/>
                    <a:pt x="829" y="1013"/>
                    <a:pt x="854" y="1013"/>
                  </a:cubicBezTo>
                  <a:cubicBezTo>
                    <a:pt x="854" y="1037"/>
                    <a:pt x="854" y="1037"/>
                    <a:pt x="829" y="1037"/>
                  </a:cubicBezTo>
                  <a:cubicBezTo>
                    <a:pt x="805" y="1037"/>
                    <a:pt x="829" y="1013"/>
                    <a:pt x="829" y="988"/>
                  </a:cubicBezTo>
                  <a:close/>
                  <a:moveTo>
                    <a:pt x="735" y="0"/>
                  </a:moveTo>
                  <a:cubicBezTo>
                    <a:pt x="665" y="0"/>
                    <a:pt x="598" y="13"/>
                    <a:pt x="537" y="37"/>
                  </a:cubicBezTo>
                  <a:cubicBezTo>
                    <a:pt x="366" y="135"/>
                    <a:pt x="220" y="281"/>
                    <a:pt x="171" y="452"/>
                  </a:cubicBezTo>
                  <a:lnTo>
                    <a:pt x="171" y="427"/>
                  </a:lnTo>
                  <a:cubicBezTo>
                    <a:pt x="122" y="500"/>
                    <a:pt x="98" y="598"/>
                    <a:pt x="73" y="671"/>
                  </a:cubicBezTo>
                  <a:cubicBezTo>
                    <a:pt x="73" y="720"/>
                    <a:pt x="49" y="769"/>
                    <a:pt x="49" y="817"/>
                  </a:cubicBezTo>
                  <a:cubicBezTo>
                    <a:pt x="49" y="866"/>
                    <a:pt x="49" y="939"/>
                    <a:pt x="24" y="988"/>
                  </a:cubicBezTo>
                  <a:cubicBezTo>
                    <a:pt x="0" y="1159"/>
                    <a:pt x="24" y="1354"/>
                    <a:pt x="73" y="1525"/>
                  </a:cubicBezTo>
                  <a:lnTo>
                    <a:pt x="73" y="1500"/>
                  </a:lnTo>
                  <a:cubicBezTo>
                    <a:pt x="98" y="1574"/>
                    <a:pt x="122" y="1671"/>
                    <a:pt x="122" y="1744"/>
                  </a:cubicBezTo>
                  <a:cubicBezTo>
                    <a:pt x="124" y="1742"/>
                    <a:pt x="127" y="1741"/>
                    <a:pt x="130" y="1741"/>
                  </a:cubicBezTo>
                  <a:cubicBezTo>
                    <a:pt x="159" y="1741"/>
                    <a:pt x="222" y="1844"/>
                    <a:pt x="244" y="1866"/>
                  </a:cubicBezTo>
                  <a:cubicBezTo>
                    <a:pt x="293" y="1915"/>
                    <a:pt x="342" y="1964"/>
                    <a:pt x="390" y="1988"/>
                  </a:cubicBezTo>
                  <a:cubicBezTo>
                    <a:pt x="439" y="2037"/>
                    <a:pt x="488" y="2086"/>
                    <a:pt x="561" y="2110"/>
                  </a:cubicBezTo>
                  <a:cubicBezTo>
                    <a:pt x="634" y="2159"/>
                    <a:pt x="683" y="2183"/>
                    <a:pt x="756" y="2208"/>
                  </a:cubicBezTo>
                  <a:lnTo>
                    <a:pt x="854" y="2232"/>
                  </a:lnTo>
                  <a:lnTo>
                    <a:pt x="927" y="2232"/>
                  </a:lnTo>
                  <a:cubicBezTo>
                    <a:pt x="1008" y="2242"/>
                    <a:pt x="1089" y="2248"/>
                    <a:pt x="1169" y="2248"/>
                  </a:cubicBezTo>
                  <a:cubicBezTo>
                    <a:pt x="1284" y="2248"/>
                    <a:pt x="1398" y="2236"/>
                    <a:pt x="1512" y="2208"/>
                  </a:cubicBezTo>
                  <a:lnTo>
                    <a:pt x="1659" y="2208"/>
                  </a:lnTo>
                  <a:cubicBezTo>
                    <a:pt x="1659" y="2086"/>
                    <a:pt x="1659" y="1988"/>
                    <a:pt x="1634" y="1891"/>
                  </a:cubicBezTo>
                  <a:lnTo>
                    <a:pt x="1634" y="1842"/>
                  </a:lnTo>
                  <a:cubicBezTo>
                    <a:pt x="1707" y="1793"/>
                    <a:pt x="1756" y="1720"/>
                    <a:pt x="1805" y="1622"/>
                  </a:cubicBezTo>
                  <a:cubicBezTo>
                    <a:pt x="1854" y="1549"/>
                    <a:pt x="1902" y="1427"/>
                    <a:pt x="1927" y="1330"/>
                  </a:cubicBezTo>
                  <a:lnTo>
                    <a:pt x="1927" y="1330"/>
                  </a:lnTo>
                  <a:cubicBezTo>
                    <a:pt x="1917" y="1350"/>
                    <a:pt x="1911" y="1358"/>
                    <a:pt x="1907" y="1358"/>
                  </a:cubicBezTo>
                  <a:cubicBezTo>
                    <a:pt x="1902" y="1358"/>
                    <a:pt x="1902" y="1344"/>
                    <a:pt x="1902" y="1330"/>
                  </a:cubicBezTo>
                  <a:cubicBezTo>
                    <a:pt x="1927" y="1183"/>
                    <a:pt x="1902" y="1183"/>
                    <a:pt x="1902" y="1183"/>
                  </a:cubicBezTo>
                  <a:cubicBezTo>
                    <a:pt x="1902" y="1159"/>
                    <a:pt x="1902" y="1183"/>
                    <a:pt x="1878" y="1013"/>
                  </a:cubicBezTo>
                  <a:cubicBezTo>
                    <a:pt x="1805" y="744"/>
                    <a:pt x="1659" y="500"/>
                    <a:pt x="1439" y="305"/>
                  </a:cubicBezTo>
                  <a:lnTo>
                    <a:pt x="1342" y="232"/>
                  </a:lnTo>
                  <a:lnTo>
                    <a:pt x="1220" y="159"/>
                  </a:lnTo>
                  <a:cubicBezTo>
                    <a:pt x="1171" y="135"/>
                    <a:pt x="1146" y="110"/>
                    <a:pt x="1098" y="86"/>
                  </a:cubicBezTo>
                  <a:cubicBezTo>
                    <a:pt x="1049" y="61"/>
                    <a:pt x="1000" y="37"/>
                    <a:pt x="951" y="37"/>
                  </a:cubicBezTo>
                  <a:cubicBezTo>
                    <a:pt x="878" y="13"/>
                    <a:pt x="805" y="0"/>
                    <a:pt x="7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262"/>
            <p:cNvSpPr/>
            <p:nvPr/>
          </p:nvSpPr>
          <p:spPr>
            <a:xfrm>
              <a:off x="716750" y="3227600"/>
              <a:ext cx="47600" cy="50475"/>
            </a:xfrm>
            <a:custGeom>
              <a:avLst/>
              <a:gdLst/>
              <a:ahLst/>
              <a:cxnLst/>
              <a:rect l="l" t="t" r="r" b="b"/>
              <a:pathLst>
                <a:path w="1904" h="2019" extrusionOk="0">
                  <a:moveTo>
                    <a:pt x="611" y="0"/>
                  </a:moveTo>
                  <a:cubicBezTo>
                    <a:pt x="613" y="3"/>
                    <a:pt x="616" y="6"/>
                    <a:pt x="619" y="9"/>
                  </a:cubicBezTo>
                  <a:lnTo>
                    <a:pt x="619" y="9"/>
                  </a:lnTo>
                  <a:lnTo>
                    <a:pt x="635" y="0"/>
                  </a:lnTo>
                  <a:close/>
                  <a:moveTo>
                    <a:pt x="619" y="9"/>
                  </a:moveTo>
                  <a:lnTo>
                    <a:pt x="123" y="269"/>
                  </a:lnTo>
                  <a:cubicBezTo>
                    <a:pt x="123" y="318"/>
                    <a:pt x="123" y="366"/>
                    <a:pt x="123" y="415"/>
                  </a:cubicBezTo>
                  <a:lnTo>
                    <a:pt x="123" y="683"/>
                  </a:lnTo>
                  <a:cubicBezTo>
                    <a:pt x="123" y="708"/>
                    <a:pt x="123" y="708"/>
                    <a:pt x="123" y="732"/>
                  </a:cubicBezTo>
                  <a:cubicBezTo>
                    <a:pt x="123" y="732"/>
                    <a:pt x="98" y="732"/>
                    <a:pt x="98" y="757"/>
                  </a:cubicBezTo>
                  <a:cubicBezTo>
                    <a:pt x="74" y="830"/>
                    <a:pt x="50" y="879"/>
                    <a:pt x="25" y="952"/>
                  </a:cubicBezTo>
                  <a:cubicBezTo>
                    <a:pt x="25" y="1000"/>
                    <a:pt x="1" y="1049"/>
                    <a:pt x="1" y="1074"/>
                  </a:cubicBezTo>
                  <a:cubicBezTo>
                    <a:pt x="1" y="1147"/>
                    <a:pt x="1" y="1196"/>
                    <a:pt x="1" y="1244"/>
                  </a:cubicBezTo>
                  <a:cubicBezTo>
                    <a:pt x="1" y="1464"/>
                    <a:pt x="98" y="1659"/>
                    <a:pt x="245" y="1805"/>
                  </a:cubicBezTo>
                  <a:cubicBezTo>
                    <a:pt x="318" y="1878"/>
                    <a:pt x="416" y="1952"/>
                    <a:pt x="538" y="1976"/>
                  </a:cubicBezTo>
                  <a:cubicBezTo>
                    <a:pt x="562" y="1976"/>
                    <a:pt x="562" y="2000"/>
                    <a:pt x="586" y="2000"/>
                  </a:cubicBezTo>
                  <a:cubicBezTo>
                    <a:pt x="635" y="2013"/>
                    <a:pt x="690" y="2019"/>
                    <a:pt x="745" y="2019"/>
                  </a:cubicBezTo>
                  <a:cubicBezTo>
                    <a:pt x="800" y="2019"/>
                    <a:pt x="855" y="2013"/>
                    <a:pt x="903" y="2000"/>
                  </a:cubicBezTo>
                  <a:cubicBezTo>
                    <a:pt x="1001" y="2000"/>
                    <a:pt x="1123" y="1976"/>
                    <a:pt x="1220" y="1952"/>
                  </a:cubicBezTo>
                  <a:lnTo>
                    <a:pt x="1220" y="1927"/>
                  </a:lnTo>
                  <a:cubicBezTo>
                    <a:pt x="1256" y="1909"/>
                    <a:pt x="1269" y="1905"/>
                    <a:pt x="1276" y="1905"/>
                  </a:cubicBezTo>
                  <a:cubicBezTo>
                    <a:pt x="1283" y="1905"/>
                    <a:pt x="1283" y="1910"/>
                    <a:pt x="1298" y="1910"/>
                  </a:cubicBezTo>
                  <a:cubicBezTo>
                    <a:pt x="1307" y="1910"/>
                    <a:pt x="1320" y="1908"/>
                    <a:pt x="1342" y="1903"/>
                  </a:cubicBezTo>
                  <a:cubicBezTo>
                    <a:pt x="1342" y="1830"/>
                    <a:pt x="1489" y="1830"/>
                    <a:pt x="1489" y="1781"/>
                  </a:cubicBezTo>
                  <a:cubicBezTo>
                    <a:pt x="1489" y="1781"/>
                    <a:pt x="1537" y="1757"/>
                    <a:pt x="1537" y="1757"/>
                  </a:cubicBezTo>
                  <a:cubicBezTo>
                    <a:pt x="1537" y="1760"/>
                    <a:pt x="1538" y="1761"/>
                    <a:pt x="1540" y="1761"/>
                  </a:cubicBezTo>
                  <a:cubicBezTo>
                    <a:pt x="1551" y="1761"/>
                    <a:pt x="1590" y="1704"/>
                    <a:pt x="1611" y="1683"/>
                  </a:cubicBezTo>
                  <a:cubicBezTo>
                    <a:pt x="1619" y="1675"/>
                    <a:pt x="1621" y="1673"/>
                    <a:pt x="1621" y="1673"/>
                  </a:cubicBezTo>
                  <a:cubicBezTo>
                    <a:pt x="1619" y="1673"/>
                    <a:pt x="1603" y="1683"/>
                    <a:pt x="1586" y="1683"/>
                  </a:cubicBezTo>
                  <a:lnTo>
                    <a:pt x="1635" y="1635"/>
                  </a:lnTo>
                  <a:cubicBezTo>
                    <a:pt x="1647" y="1622"/>
                    <a:pt x="1659" y="1616"/>
                    <a:pt x="1666" y="1616"/>
                  </a:cubicBezTo>
                  <a:cubicBezTo>
                    <a:pt x="1672" y="1616"/>
                    <a:pt x="1672" y="1622"/>
                    <a:pt x="1659" y="1635"/>
                  </a:cubicBezTo>
                  <a:cubicBezTo>
                    <a:pt x="1733" y="1561"/>
                    <a:pt x="1781" y="1464"/>
                    <a:pt x="1830" y="1366"/>
                  </a:cubicBezTo>
                  <a:cubicBezTo>
                    <a:pt x="1879" y="1244"/>
                    <a:pt x="1903" y="1074"/>
                    <a:pt x="1879" y="927"/>
                  </a:cubicBezTo>
                  <a:cubicBezTo>
                    <a:pt x="1855" y="781"/>
                    <a:pt x="1781" y="635"/>
                    <a:pt x="1684" y="513"/>
                  </a:cubicBezTo>
                  <a:cubicBezTo>
                    <a:pt x="1611" y="464"/>
                    <a:pt x="1537" y="415"/>
                    <a:pt x="1464" y="366"/>
                  </a:cubicBezTo>
                  <a:lnTo>
                    <a:pt x="1464" y="366"/>
                  </a:lnTo>
                  <a:cubicBezTo>
                    <a:pt x="1464" y="415"/>
                    <a:pt x="1513" y="439"/>
                    <a:pt x="1513" y="464"/>
                  </a:cubicBezTo>
                  <a:cubicBezTo>
                    <a:pt x="1489" y="439"/>
                    <a:pt x="1464" y="415"/>
                    <a:pt x="1440" y="415"/>
                  </a:cubicBezTo>
                  <a:cubicBezTo>
                    <a:pt x="1416" y="415"/>
                    <a:pt x="1367" y="342"/>
                    <a:pt x="1367" y="293"/>
                  </a:cubicBezTo>
                  <a:lnTo>
                    <a:pt x="1342" y="293"/>
                  </a:lnTo>
                  <a:lnTo>
                    <a:pt x="1342" y="269"/>
                  </a:lnTo>
                  <a:cubicBezTo>
                    <a:pt x="1294" y="244"/>
                    <a:pt x="1220" y="220"/>
                    <a:pt x="1172" y="171"/>
                  </a:cubicBezTo>
                  <a:cubicBezTo>
                    <a:pt x="1098" y="147"/>
                    <a:pt x="1050" y="147"/>
                    <a:pt x="1001" y="122"/>
                  </a:cubicBezTo>
                  <a:cubicBezTo>
                    <a:pt x="996" y="118"/>
                    <a:pt x="994" y="116"/>
                    <a:pt x="994" y="116"/>
                  </a:cubicBezTo>
                  <a:lnTo>
                    <a:pt x="994" y="116"/>
                  </a:lnTo>
                  <a:cubicBezTo>
                    <a:pt x="993" y="116"/>
                    <a:pt x="1020" y="147"/>
                    <a:pt x="1001" y="147"/>
                  </a:cubicBezTo>
                  <a:cubicBezTo>
                    <a:pt x="977" y="147"/>
                    <a:pt x="952" y="147"/>
                    <a:pt x="952" y="122"/>
                  </a:cubicBezTo>
                  <a:cubicBezTo>
                    <a:pt x="952" y="98"/>
                    <a:pt x="928" y="86"/>
                    <a:pt x="906" y="86"/>
                  </a:cubicBezTo>
                  <a:cubicBezTo>
                    <a:pt x="888" y="86"/>
                    <a:pt x="872" y="95"/>
                    <a:pt x="876" y="113"/>
                  </a:cubicBezTo>
                  <a:lnTo>
                    <a:pt x="876" y="113"/>
                  </a:lnTo>
                  <a:cubicBezTo>
                    <a:pt x="862" y="92"/>
                    <a:pt x="812" y="74"/>
                    <a:pt x="855" y="74"/>
                  </a:cubicBezTo>
                  <a:cubicBezTo>
                    <a:pt x="830" y="74"/>
                    <a:pt x="806" y="49"/>
                    <a:pt x="806" y="49"/>
                  </a:cubicBezTo>
                  <a:lnTo>
                    <a:pt x="806" y="49"/>
                  </a:lnTo>
                  <a:lnTo>
                    <a:pt x="830" y="74"/>
                  </a:lnTo>
                  <a:cubicBezTo>
                    <a:pt x="757" y="49"/>
                    <a:pt x="733" y="25"/>
                    <a:pt x="684" y="25"/>
                  </a:cubicBezTo>
                  <a:lnTo>
                    <a:pt x="708" y="49"/>
                  </a:lnTo>
                  <a:cubicBezTo>
                    <a:pt x="665" y="49"/>
                    <a:pt x="641" y="30"/>
                    <a:pt x="619" y="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262"/>
            <p:cNvSpPr/>
            <p:nvPr/>
          </p:nvSpPr>
          <p:spPr>
            <a:xfrm>
              <a:off x="646025" y="3015400"/>
              <a:ext cx="40875" cy="49050"/>
            </a:xfrm>
            <a:custGeom>
              <a:avLst/>
              <a:gdLst/>
              <a:ahLst/>
              <a:cxnLst/>
              <a:rect l="l" t="t" r="r" b="b"/>
              <a:pathLst>
                <a:path w="1635" h="1962" extrusionOk="0">
                  <a:moveTo>
                    <a:pt x="659" y="1"/>
                  </a:moveTo>
                  <a:cubicBezTo>
                    <a:pt x="513" y="25"/>
                    <a:pt x="367" y="123"/>
                    <a:pt x="269" y="220"/>
                  </a:cubicBezTo>
                  <a:cubicBezTo>
                    <a:pt x="196" y="294"/>
                    <a:pt x="147" y="367"/>
                    <a:pt x="98" y="464"/>
                  </a:cubicBezTo>
                  <a:cubicBezTo>
                    <a:pt x="50" y="586"/>
                    <a:pt x="25" y="684"/>
                    <a:pt x="25" y="806"/>
                  </a:cubicBezTo>
                  <a:cubicBezTo>
                    <a:pt x="1" y="879"/>
                    <a:pt x="1" y="952"/>
                    <a:pt x="25" y="1001"/>
                  </a:cubicBezTo>
                  <a:cubicBezTo>
                    <a:pt x="25" y="1147"/>
                    <a:pt x="74" y="1294"/>
                    <a:pt x="147" y="1415"/>
                  </a:cubicBezTo>
                  <a:cubicBezTo>
                    <a:pt x="220" y="1562"/>
                    <a:pt x="318" y="1684"/>
                    <a:pt x="464" y="1781"/>
                  </a:cubicBezTo>
                  <a:cubicBezTo>
                    <a:pt x="562" y="1879"/>
                    <a:pt x="708" y="1952"/>
                    <a:pt x="830" y="1952"/>
                  </a:cubicBezTo>
                  <a:cubicBezTo>
                    <a:pt x="860" y="1958"/>
                    <a:pt x="891" y="1961"/>
                    <a:pt x="921" y="1961"/>
                  </a:cubicBezTo>
                  <a:cubicBezTo>
                    <a:pt x="1011" y="1961"/>
                    <a:pt x="1098" y="1934"/>
                    <a:pt x="1171" y="1879"/>
                  </a:cubicBezTo>
                  <a:cubicBezTo>
                    <a:pt x="1245" y="1879"/>
                    <a:pt x="1293" y="1830"/>
                    <a:pt x="1342" y="1781"/>
                  </a:cubicBezTo>
                  <a:cubicBezTo>
                    <a:pt x="1318" y="1781"/>
                    <a:pt x="1318" y="1781"/>
                    <a:pt x="1342" y="1757"/>
                  </a:cubicBezTo>
                  <a:cubicBezTo>
                    <a:pt x="1415" y="1684"/>
                    <a:pt x="1415" y="1684"/>
                    <a:pt x="1415" y="1684"/>
                  </a:cubicBezTo>
                  <a:cubicBezTo>
                    <a:pt x="1415" y="1659"/>
                    <a:pt x="1415" y="1684"/>
                    <a:pt x="1440" y="1586"/>
                  </a:cubicBezTo>
                  <a:cubicBezTo>
                    <a:pt x="1488" y="1464"/>
                    <a:pt x="1513" y="1415"/>
                    <a:pt x="1537" y="1294"/>
                  </a:cubicBezTo>
                  <a:cubicBezTo>
                    <a:pt x="1562" y="1220"/>
                    <a:pt x="1586" y="1172"/>
                    <a:pt x="1586" y="1098"/>
                  </a:cubicBezTo>
                  <a:cubicBezTo>
                    <a:pt x="1610" y="1050"/>
                    <a:pt x="1610" y="976"/>
                    <a:pt x="1635" y="903"/>
                  </a:cubicBezTo>
                  <a:cubicBezTo>
                    <a:pt x="1635" y="830"/>
                    <a:pt x="1635" y="781"/>
                    <a:pt x="1635" y="708"/>
                  </a:cubicBezTo>
                  <a:lnTo>
                    <a:pt x="1635" y="586"/>
                  </a:lnTo>
                  <a:lnTo>
                    <a:pt x="1610" y="489"/>
                  </a:lnTo>
                  <a:cubicBezTo>
                    <a:pt x="1586" y="416"/>
                    <a:pt x="1562" y="318"/>
                    <a:pt x="1513" y="245"/>
                  </a:cubicBezTo>
                  <a:cubicBezTo>
                    <a:pt x="1440" y="147"/>
                    <a:pt x="1318" y="98"/>
                    <a:pt x="1196" y="74"/>
                  </a:cubicBezTo>
                  <a:lnTo>
                    <a:pt x="1025" y="74"/>
                  </a:lnTo>
                  <a:cubicBezTo>
                    <a:pt x="903" y="25"/>
                    <a:pt x="781" y="1"/>
                    <a:pt x="6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262"/>
            <p:cNvSpPr/>
            <p:nvPr/>
          </p:nvSpPr>
          <p:spPr>
            <a:xfrm>
              <a:off x="734450" y="3011150"/>
              <a:ext cx="40250" cy="58550"/>
            </a:xfrm>
            <a:custGeom>
              <a:avLst/>
              <a:gdLst/>
              <a:ahLst/>
              <a:cxnLst/>
              <a:rect l="l" t="t" r="r" b="b"/>
              <a:pathLst>
                <a:path w="1610" h="2342" extrusionOk="0">
                  <a:moveTo>
                    <a:pt x="708" y="0"/>
                  </a:moveTo>
                  <a:lnTo>
                    <a:pt x="98" y="171"/>
                  </a:lnTo>
                  <a:cubicBezTo>
                    <a:pt x="49" y="342"/>
                    <a:pt x="0" y="512"/>
                    <a:pt x="25" y="707"/>
                  </a:cubicBezTo>
                  <a:cubicBezTo>
                    <a:pt x="25" y="829"/>
                    <a:pt x="25" y="976"/>
                    <a:pt x="73" y="1098"/>
                  </a:cubicBezTo>
                  <a:cubicBezTo>
                    <a:pt x="122" y="1293"/>
                    <a:pt x="195" y="1488"/>
                    <a:pt x="293" y="1659"/>
                  </a:cubicBezTo>
                  <a:cubicBezTo>
                    <a:pt x="390" y="1854"/>
                    <a:pt x="537" y="2000"/>
                    <a:pt x="732" y="2122"/>
                  </a:cubicBezTo>
                  <a:cubicBezTo>
                    <a:pt x="756" y="2171"/>
                    <a:pt x="805" y="2220"/>
                    <a:pt x="854" y="2244"/>
                  </a:cubicBezTo>
                  <a:cubicBezTo>
                    <a:pt x="842" y="2232"/>
                    <a:pt x="842" y="2226"/>
                    <a:pt x="845" y="2226"/>
                  </a:cubicBezTo>
                  <a:cubicBezTo>
                    <a:pt x="848" y="2226"/>
                    <a:pt x="854" y="2232"/>
                    <a:pt x="854" y="2244"/>
                  </a:cubicBezTo>
                  <a:cubicBezTo>
                    <a:pt x="911" y="2272"/>
                    <a:pt x="923" y="2279"/>
                    <a:pt x="928" y="2279"/>
                  </a:cubicBezTo>
                  <a:cubicBezTo>
                    <a:pt x="931" y="2279"/>
                    <a:pt x="929" y="2275"/>
                    <a:pt x="940" y="2275"/>
                  </a:cubicBezTo>
                  <a:cubicBezTo>
                    <a:pt x="951" y="2275"/>
                    <a:pt x="974" y="2278"/>
                    <a:pt x="1025" y="2293"/>
                  </a:cubicBezTo>
                  <a:lnTo>
                    <a:pt x="1147" y="2342"/>
                  </a:lnTo>
                  <a:lnTo>
                    <a:pt x="1537" y="2122"/>
                  </a:lnTo>
                  <a:cubicBezTo>
                    <a:pt x="1586" y="1951"/>
                    <a:pt x="1610" y="1756"/>
                    <a:pt x="1610" y="1585"/>
                  </a:cubicBezTo>
                  <a:cubicBezTo>
                    <a:pt x="1586" y="1439"/>
                    <a:pt x="1537" y="1293"/>
                    <a:pt x="1512" y="1171"/>
                  </a:cubicBezTo>
                  <a:cubicBezTo>
                    <a:pt x="1464" y="1073"/>
                    <a:pt x="1415" y="1000"/>
                    <a:pt x="1366" y="927"/>
                  </a:cubicBezTo>
                  <a:cubicBezTo>
                    <a:pt x="1342" y="903"/>
                    <a:pt x="1293" y="854"/>
                    <a:pt x="1220" y="781"/>
                  </a:cubicBezTo>
                  <a:cubicBezTo>
                    <a:pt x="1220" y="781"/>
                    <a:pt x="1220" y="756"/>
                    <a:pt x="1220" y="756"/>
                  </a:cubicBezTo>
                  <a:cubicBezTo>
                    <a:pt x="1220" y="659"/>
                    <a:pt x="1171" y="610"/>
                    <a:pt x="1147" y="537"/>
                  </a:cubicBezTo>
                  <a:cubicBezTo>
                    <a:pt x="1122" y="464"/>
                    <a:pt x="1098" y="415"/>
                    <a:pt x="1073" y="390"/>
                  </a:cubicBezTo>
                  <a:cubicBezTo>
                    <a:pt x="1049" y="342"/>
                    <a:pt x="1000" y="293"/>
                    <a:pt x="976" y="220"/>
                  </a:cubicBezTo>
                  <a:cubicBezTo>
                    <a:pt x="976" y="220"/>
                    <a:pt x="951" y="195"/>
                    <a:pt x="951" y="195"/>
                  </a:cubicBezTo>
                  <a:cubicBezTo>
                    <a:pt x="878" y="122"/>
                    <a:pt x="805" y="49"/>
                    <a:pt x="7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439"/>
        <p:cNvGrpSpPr/>
        <p:nvPr/>
      </p:nvGrpSpPr>
      <p:grpSpPr>
        <a:xfrm>
          <a:off x="0" y="0"/>
          <a:ext cx="0" cy="0"/>
          <a:chOff x="0" y="0"/>
          <a:chExt cx="0" cy="0"/>
        </a:xfrm>
      </p:grpSpPr>
      <p:sp>
        <p:nvSpPr>
          <p:cNvPr id="1440" name="Google Shape;1440;p263"/>
          <p:cNvSpPr txBox="1">
            <a:spLocks noGrp="1"/>
          </p:cNvSpPr>
          <p:nvPr>
            <p:ph type="ctrTitle"/>
          </p:nvPr>
        </p:nvSpPr>
        <p:spPr>
          <a:xfrm>
            <a:off x="2479913" y="1224625"/>
            <a:ext cx="4178400" cy="1053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0000"/>
              </a:buClr>
              <a:buSzPts val="2800"/>
              <a:buNone/>
              <a:defRPr sz="3000">
                <a:solidFill>
                  <a:schemeClr val="accent1"/>
                </a:solidFill>
                <a:latin typeface="Lemonada Medium"/>
                <a:ea typeface="Lemonada Medium"/>
                <a:cs typeface="Lemonada Medium"/>
                <a:sym typeface="Lemonada Medium"/>
              </a:defRPr>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a:endParaRPr/>
          </a:p>
        </p:txBody>
      </p:sp>
      <p:sp>
        <p:nvSpPr>
          <p:cNvPr id="1441" name="Google Shape;1441;p263"/>
          <p:cNvSpPr txBox="1">
            <a:spLocks noGrp="1"/>
          </p:cNvSpPr>
          <p:nvPr>
            <p:ph type="subTitle" idx="1"/>
          </p:nvPr>
        </p:nvSpPr>
        <p:spPr>
          <a:xfrm>
            <a:off x="2459400" y="2190400"/>
            <a:ext cx="4224900" cy="178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400"/>
              <a:buNone/>
              <a:defRPr sz="1800"/>
            </a:lvl1pPr>
            <a:lvl2pPr lvl="1" rtl="0">
              <a:lnSpc>
                <a:spcPct val="100000"/>
              </a:lnSpc>
              <a:spcBef>
                <a:spcPts val="0"/>
              </a:spcBef>
              <a:spcAft>
                <a:spcPts val="0"/>
              </a:spcAft>
              <a:buClr>
                <a:srgbClr val="000000"/>
              </a:buClr>
              <a:buSzPts val="1400"/>
              <a:buNone/>
              <a:defRPr>
                <a:solidFill>
                  <a:srgbClr val="000000"/>
                </a:solidFill>
              </a:defRPr>
            </a:lvl2pPr>
            <a:lvl3pPr lvl="2" rtl="0">
              <a:lnSpc>
                <a:spcPct val="100000"/>
              </a:lnSpc>
              <a:spcBef>
                <a:spcPts val="0"/>
              </a:spcBef>
              <a:spcAft>
                <a:spcPts val="0"/>
              </a:spcAft>
              <a:buClr>
                <a:srgbClr val="000000"/>
              </a:buClr>
              <a:buSzPts val="1400"/>
              <a:buNone/>
              <a:defRPr>
                <a:solidFill>
                  <a:srgbClr val="000000"/>
                </a:solidFill>
              </a:defRPr>
            </a:lvl3pPr>
            <a:lvl4pPr lvl="3" rtl="0">
              <a:lnSpc>
                <a:spcPct val="100000"/>
              </a:lnSpc>
              <a:spcBef>
                <a:spcPts val="0"/>
              </a:spcBef>
              <a:spcAft>
                <a:spcPts val="0"/>
              </a:spcAft>
              <a:buClr>
                <a:srgbClr val="000000"/>
              </a:buClr>
              <a:buSzPts val="1400"/>
              <a:buNone/>
              <a:defRPr>
                <a:solidFill>
                  <a:srgbClr val="000000"/>
                </a:solidFill>
              </a:defRPr>
            </a:lvl4pPr>
            <a:lvl5pPr lvl="4" rtl="0">
              <a:lnSpc>
                <a:spcPct val="100000"/>
              </a:lnSpc>
              <a:spcBef>
                <a:spcPts val="0"/>
              </a:spcBef>
              <a:spcAft>
                <a:spcPts val="0"/>
              </a:spcAft>
              <a:buClr>
                <a:srgbClr val="000000"/>
              </a:buClr>
              <a:buSzPts val="1400"/>
              <a:buNone/>
              <a:defRPr>
                <a:solidFill>
                  <a:srgbClr val="000000"/>
                </a:solidFill>
              </a:defRPr>
            </a:lvl5pPr>
            <a:lvl6pPr lvl="5" rtl="0">
              <a:lnSpc>
                <a:spcPct val="100000"/>
              </a:lnSpc>
              <a:spcBef>
                <a:spcPts val="0"/>
              </a:spcBef>
              <a:spcAft>
                <a:spcPts val="0"/>
              </a:spcAft>
              <a:buClr>
                <a:srgbClr val="000000"/>
              </a:buClr>
              <a:buSzPts val="1400"/>
              <a:buNone/>
              <a:defRPr>
                <a:solidFill>
                  <a:srgbClr val="000000"/>
                </a:solidFill>
              </a:defRPr>
            </a:lvl6pPr>
            <a:lvl7pPr lvl="6" rtl="0">
              <a:lnSpc>
                <a:spcPct val="100000"/>
              </a:lnSpc>
              <a:spcBef>
                <a:spcPts val="0"/>
              </a:spcBef>
              <a:spcAft>
                <a:spcPts val="0"/>
              </a:spcAft>
              <a:buClr>
                <a:srgbClr val="000000"/>
              </a:buClr>
              <a:buSzPts val="1400"/>
              <a:buNone/>
              <a:defRPr>
                <a:solidFill>
                  <a:srgbClr val="000000"/>
                </a:solidFill>
              </a:defRPr>
            </a:lvl7pPr>
            <a:lvl8pPr lvl="7" rtl="0">
              <a:lnSpc>
                <a:spcPct val="100000"/>
              </a:lnSpc>
              <a:spcBef>
                <a:spcPts val="0"/>
              </a:spcBef>
              <a:spcAft>
                <a:spcPts val="0"/>
              </a:spcAft>
              <a:buClr>
                <a:srgbClr val="000000"/>
              </a:buClr>
              <a:buSzPts val="1400"/>
              <a:buNone/>
              <a:defRPr>
                <a:solidFill>
                  <a:srgbClr val="000000"/>
                </a:solidFill>
              </a:defRPr>
            </a:lvl8pPr>
            <a:lvl9pPr lvl="8" rtl="0">
              <a:lnSpc>
                <a:spcPct val="100000"/>
              </a:lnSpc>
              <a:spcBef>
                <a:spcPts val="0"/>
              </a:spcBef>
              <a:spcAft>
                <a:spcPts val="0"/>
              </a:spcAft>
              <a:buClr>
                <a:srgbClr val="000000"/>
              </a:buClr>
              <a:buSzPts val="1400"/>
              <a:buNone/>
              <a:defRPr>
                <a:solidFill>
                  <a:srgbClr val="000000"/>
                </a:solidFill>
              </a:defRPr>
            </a:lvl9pPr>
          </a:lstStyle>
          <a:p>
            <a:endParaRPr/>
          </a:p>
        </p:txBody>
      </p:sp>
      <p:sp>
        <p:nvSpPr>
          <p:cNvPr id="1442" name="Google Shape;1442;p263"/>
          <p:cNvSpPr/>
          <p:nvPr/>
        </p:nvSpPr>
        <p:spPr>
          <a:xfrm>
            <a:off x="8322450" y="2445825"/>
            <a:ext cx="355500" cy="251850"/>
          </a:xfrm>
          <a:custGeom>
            <a:avLst/>
            <a:gdLst/>
            <a:ahLst/>
            <a:cxnLst/>
            <a:rect l="l" t="t" r="r" b="b"/>
            <a:pathLst>
              <a:path w="14220" h="10074" extrusionOk="0">
                <a:moveTo>
                  <a:pt x="7706" y="4422"/>
                </a:moveTo>
                <a:lnTo>
                  <a:pt x="7683" y="4512"/>
                </a:lnTo>
                <a:lnTo>
                  <a:pt x="7708" y="4439"/>
                </a:lnTo>
                <a:cubicBezTo>
                  <a:pt x="7708" y="4431"/>
                  <a:pt x="7707" y="4426"/>
                  <a:pt x="7706" y="4422"/>
                </a:cubicBezTo>
                <a:close/>
                <a:moveTo>
                  <a:pt x="1891" y="4477"/>
                </a:moveTo>
                <a:cubicBezTo>
                  <a:pt x="1895" y="4477"/>
                  <a:pt x="1899" y="4480"/>
                  <a:pt x="1903" y="4488"/>
                </a:cubicBezTo>
                <a:lnTo>
                  <a:pt x="1746" y="4711"/>
                </a:lnTo>
                <a:lnTo>
                  <a:pt x="1746" y="4711"/>
                </a:lnTo>
                <a:cubicBezTo>
                  <a:pt x="1839" y="4577"/>
                  <a:pt x="1870" y="4477"/>
                  <a:pt x="1891" y="4477"/>
                </a:cubicBezTo>
                <a:close/>
                <a:moveTo>
                  <a:pt x="14195" y="6854"/>
                </a:moveTo>
                <a:cubicBezTo>
                  <a:pt x="14194" y="6863"/>
                  <a:pt x="14194" y="6872"/>
                  <a:pt x="14193" y="6882"/>
                </a:cubicBezTo>
                <a:lnTo>
                  <a:pt x="14193" y="6882"/>
                </a:lnTo>
                <a:cubicBezTo>
                  <a:pt x="14194" y="6873"/>
                  <a:pt x="14195" y="6863"/>
                  <a:pt x="14195" y="6854"/>
                </a:cubicBezTo>
                <a:close/>
                <a:moveTo>
                  <a:pt x="10125" y="7143"/>
                </a:moveTo>
                <a:cubicBezTo>
                  <a:pt x="10124" y="7144"/>
                  <a:pt x="10123" y="7145"/>
                  <a:pt x="10122" y="7146"/>
                </a:cubicBezTo>
                <a:cubicBezTo>
                  <a:pt x="10123" y="7145"/>
                  <a:pt x="10124" y="7144"/>
                  <a:pt x="10125" y="7143"/>
                </a:cubicBezTo>
                <a:close/>
                <a:moveTo>
                  <a:pt x="4317" y="0"/>
                </a:moveTo>
                <a:cubicBezTo>
                  <a:pt x="4220" y="25"/>
                  <a:pt x="4122" y="49"/>
                  <a:pt x="4000" y="49"/>
                </a:cubicBezTo>
                <a:lnTo>
                  <a:pt x="3903" y="73"/>
                </a:lnTo>
                <a:lnTo>
                  <a:pt x="3708" y="98"/>
                </a:lnTo>
                <a:cubicBezTo>
                  <a:pt x="3561" y="98"/>
                  <a:pt x="3439" y="146"/>
                  <a:pt x="3269" y="146"/>
                </a:cubicBezTo>
                <a:lnTo>
                  <a:pt x="3171" y="268"/>
                </a:lnTo>
                <a:lnTo>
                  <a:pt x="3195" y="195"/>
                </a:lnTo>
                <a:lnTo>
                  <a:pt x="3195" y="195"/>
                </a:lnTo>
                <a:cubicBezTo>
                  <a:pt x="3025" y="415"/>
                  <a:pt x="2781" y="659"/>
                  <a:pt x="2537" y="903"/>
                </a:cubicBezTo>
                <a:lnTo>
                  <a:pt x="1976" y="1585"/>
                </a:lnTo>
                <a:lnTo>
                  <a:pt x="1732" y="1854"/>
                </a:lnTo>
                <a:lnTo>
                  <a:pt x="1488" y="2146"/>
                </a:lnTo>
                <a:lnTo>
                  <a:pt x="1049" y="2683"/>
                </a:lnTo>
                <a:cubicBezTo>
                  <a:pt x="805" y="2976"/>
                  <a:pt x="586" y="3293"/>
                  <a:pt x="391" y="3634"/>
                </a:cubicBezTo>
                <a:lnTo>
                  <a:pt x="195" y="3805"/>
                </a:lnTo>
                <a:lnTo>
                  <a:pt x="25" y="3976"/>
                </a:lnTo>
                <a:lnTo>
                  <a:pt x="0" y="4049"/>
                </a:lnTo>
                <a:cubicBezTo>
                  <a:pt x="122" y="4268"/>
                  <a:pt x="293" y="4488"/>
                  <a:pt x="488" y="4683"/>
                </a:cubicBezTo>
                <a:cubicBezTo>
                  <a:pt x="693" y="4857"/>
                  <a:pt x="939" y="4999"/>
                  <a:pt x="1193" y="4999"/>
                </a:cubicBezTo>
                <a:cubicBezTo>
                  <a:pt x="1332" y="4999"/>
                  <a:pt x="1472" y="4957"/>
                  <a:pt x="1610" y="4854"/>
                </a:cubicBezTo>
                <a:lnTo>
                  <a:pt x="1634" y="4878"/>
                </a:lnTo>
                <a:lnTo>
                  <a:pt x="1683" y="4805"/>
                </a:lnTo>
                <a:lnTo>
                  <a:pt x="1732" y="4732"/>
                </a:lnTo>
                <a:cubicBezTo>
                  <a:pt x="1785" y="4670"/>
                  <a:pt x="1809" y="4646"/>
                  <a:pt x="1817" y="4646"/>
                </a:cubicBezTo>
                <a:cubicBezTo>
                  <a:pt x="1832" y="4646"/>
                  <a:pt x="1796" y="4718"/>
                  <a:pt x="1781" y="4780"/>
                </a:cubicBezTo>
                <a:cubicBezTo>
                  <a:pt x="1830" y="4707"/>
                  <a:pt x="1878" y="4634"/>
                  <a:pt x="1927" y="4585"/>
                </a:cubicBezTo>
                <a:cubicBezTo>
                  <a:pt x="1927" y="4570"/>
                  <a:pt x="1925" y="4564"/>
                  <a:pt x="1921" y="4564"/>
                </a:cubicBezTo>
                <a:cubicBezTo>
                  <a:pt x="1912" y="4564"/>
                  <a:pt x="1895" y="4593"/>
                  <a:pt x="1878" y="4610"/>
                </a:cubicBezTo>
                <a:cubicBezTo>
                  <a:pt x="1927" y="4488"/>
                  <a:pt x="2000" y="4366"/>
                  <a:pt x="2073" y="4244"/>
                </a:cubicBezTo>
                <a:cubicBezTo>
                  <a:pt x="2138" y="4169"/>
                  <a:pt x="2160" y="4165"/>
                  <a:pt x="2178" y="4165"/>
                </a:cubicBezTo>
                <a:cubicBezTo>
                  <a:pt x="2181" y="4165"/>
                  <a:pt x="2184" y="4165"/>
                  <a:pt x="2186" y="4165"/>
                </a:cubicBezTo>
                <a:cubicBezTo>
                  <a:pt x="2208" y="4165"/>
                  <a:pt x="2232" y="4159"/>
                  <a:pt x="2317" y="4049"/>
                </a:cubicBezTo>
                <a:lnTo>
                  <a:pt x="2488" y="3805"/>
                </a:lnTo>
                <a:lnTo>
                  <a:pt x="2586" y="3683"/>
                </a:lnTo>
                <a:lnTo>
                  <a:pt x="2634" y="3610"/>
                </a:lnTo>
                <a:lnTo>
                  <a:pt x="2683" y="3585"/>
                </a:lnTo>
                <a:lnTo>
                  <a:pt x="2756" y="3561"/>
                </a:lnTo>
                <a:cubicBezTo>
                  <a:pt x="2781" y="3537"/>
                  <a:pt x="2781" y="3537"/>
                  <a:pt x="2805" y="3537"/>
                </a:cubicBezTo>
                <a:lnTo>
                  <a:pt x="2805" y="3561"/>
                </a:lnTo>
                <a:lnTo>
                  <a:pt x="2781" y="3585"/>
                </a:lnTo>
                <a:cubicBezTo>
                  <a:pt x="2789" y="3577"/>
                  <a:pt x="2792" y="3575"/>
                  <a:pt x="2793" y="3575"/>
                </a:cubicBezTo>
                <a:cubicBezTo>
                  <a:pt x="2794" y="3575"/>
                  <a:pt x="2789" y="3585"/>
                  <a:pt x="2805" y="3585"/>
                </a:cubicBezTo>
                <a:cubicBezTo>
                  <a:pt x="2805" y="3634"/>
                  <a:pt x="2756" y="3683"/>
                  <a:pt x="2756" y="3707"/>
                </a:cubicBezTo>
                <a:lnTo>
                  <a:pt x="2756" y="3707"/>
                </a:lnTo>
                <a:cubicBezTo>
                  <a:pt x="2756" y="3707"/>
                  <a:pt x="2756" y="3683"/>
                  <a:pt x="2781" y="3683"/>
                </a:cubicBezTo>
                <a:lnTo>
                  <a:pt x="2781" y="3707"/>
                </a:lnTo>
                <a:cubicBezTo>
                  <a:pt x="2756" y="3927"/>
                  <a:pt x="2756" y="4098"/>
                  <a:pt x="2756" y="4098"/>
                </a:cubicBezTo>
                <a:lnTo>
                  <a:pt x="2830" y="4146"/>
                </a:lnTo>
                <a:cubicBezTo>
                  <a:pt x="2781" y="5024"/>
                  <a:pt x="2732" y="4439"/>
                  <a:pt x="2708" y="5244"/>
                </a:cubicBezTo>
                <a:cubicBezTo>
                  <a:pt x="2732" y="5341"/>
                  <a:pt x="2732" y="5439"/>
                  <a:pt x="2732" y="5537"/>
                </a:cubicBezTo>
                <a:cubicBezTo>
                  <a:pt x="2732" y="5659"/>
                  <a:pt x="2732" y="5805"/>
                  <a:pt x="2708" y="5951"/>
                </a:cubicBezTo>
                <a:cubicBezTo>
                  <a:pt x="2805" y="6049"/>
                  <a:pt x="2927" y="6146"/>
                  <a:pt x="3000" y="6171"/>
                </a:cubicBezTo>
                <a:cubicBezTo>
                  <a:pt x="3000" y="6171"/>
                  <a:pt x="3098" y="6293"/>
                  <a:pt x="3073" y="6293"/>
                </a:cubicBezTo>
                <a:cubicBezTo>
                  <a:pt x="3147" y="6293"/>
                  <a:pt x="3220" y="6390"/>
                  <a:pt x="3317" y="6463"/>
                </a:cubicBezTo>
                <a:cubicBezTo>
                  <a:pt x="3342" y="6463"/>
                  <a:pt x="3317" y="6415"/>
                  <a:pt x="3293" y="6390"/>
                </a:cubicBezTo>
                <a:lnTo>
                  <a:pt x="3293" y="6390"/>
                </a:lnTo>
                <a:lnTo>
                  <a:pt x="3366" y="6463"/>
                </a:lnTo>
                <a:lnTo>
                  <a:pt x="3464" y="6537"/>
                </a:lnTo>
                <a:cubicBezTo>
                  <a:pt x="3511" y="6584"/>
                  <a:pt x="3528" y="6611"/>
                  <a:pt x="3514" y="6611"/>
                </a:cubicBezTo>
                <a:cubicBezTo>
                  <a:pt x="3506" y="6611"/>
                  <a:pt x="3490" y="6603"/>
                  <a:pt x="3464" y="6585"/>
                </a:cubicBezTo>
                <a:lnTo>
                  <a:pt x="3464" y="6585"/>
                </a:lnTo>
                <a:cubicBezTo>
                  <a:pt x="3537" y="6634"/>
                  <a:pt x="3634" y="6683"/>
                  <a:pt x="3756" y="6756"/>
                </a:cubicBezTo>
                <a:lnTo>
                  <a:pt x="4269" y="7122"/>
                </a:lnTo>
                <a:cubicBezTo>
                  <a:pt x="4488" y="7024"/>
                  <a:pt x="4732" y="6878"/>
                  <a:pt x="5000" y="6732"/>
                </a:cubicBezTo>
                <a:cubicBezTo>
                  <a:pt x="5293" y="6537"/>
                  <a:pt x="5586" y="6317"/>
                  <a:pt x="5854" y="6098"/>
                </a:cubicBezTo>
                <a:cubicBezTo>
                  <a:pt x="6000" y="5976"/>
                  <a:pt x="6171" y="5854"/>
                  <a:pt x="6293" y="5732"/>
                </a:cubicBezTo>
                <a:lnTo>
                  <a:pt x="6708" y="5341"/>
                </a:lnTo>
                <a:lnTo>
                  <a:pt x="7147" y="4951"/>
                </a:lnTo>
                <a:cubicBezTo>
                  <a:pt x="7268" y="4829"/>
                  <a:pt x="7390" y="4732"/>
                  <a:pt x="7512" y="4634"/>
                </a:cubicBezTo>
                <a:lnTo>
                  <a:pt x="7683" y="4488"/>
                </a:lnTo>
                <a:cubicBezTo>
                  <a:pt x="7683" y="4439"/>
                  <a:pt x="7683" y="4463"/>
                  <a:pt x="7659" y="4390"/>
                </a:cubicBezTo>
                <a:cubicBezTo>
                  <a:pt x="7647" y="4366"/>
                  <a:pt x="7653" y="4366"/>
                  <a:pt x="7662" y="4366"/>
                </a:cubicBezTo>
                <a:cubicBezTo>
                  <a:pt x="7671" y="4366"/>
                  <a:pt x="7683" y="4366"/>
                  <a:pt x="7683" y="4341"/>
                </a:cubicBezTo>
                <a:cubicBezTo>
                  <a:pt x="7683" y="4423"/>
                  <a:pt x="7700" y="4402"/>
                  <a:pt x="7706" y="4422"/>
                </a:cubicBezTo>
                <a:lnTo>
                  <a:pt x="7706" y="4422"/>
                </a:lnTo>
                <a:lnTo>
                  <a:pt x="7708" y="4415"/>
                </a:lnTo>
                <a:lnTo>
                  <a:pt x="7708" y="4463"/>
                </a:lnTo>
                <a:cubicBezTo>
                  <a:pt x="7732" y="4463"/>
                  <a:pt x="7732" y="4439"/>
                  <a:pt x="7756" y="4415"/>
                </a:cubicBezTo>
                <a:cubicBezTo>
                  <a:pt x="7781" y="4415"/>
                  <a:pt x="7756" y="4415"/>
                  <a:pt x="7756" y="4463"/>
                </a:cubicBezTo>
                <a:lnTo>
                  <a:pt x="7805" y="4463"/>
                </a:lnTo>
                <a:cubicBezTo>
                  <a:pt x="7800" y="4469"/>
                  <a:pt x="7799" y="4470"/>
                  <a:pt x="7801" y="4470"/>
                </a:cubicBezTo>
                <a:cubicBezTo>
                  <a:pt x="7807" y="4470"/>
                  <a:pt x="7835" y="4456"/>
                  <a:pt x="7858" y="4456"/>
                </a:cubicBezTo>
                <a:cubicBezTo>
                  <a:pt x="7866" y="4456"/>
                  <a:pt x="7873" y="4458"/>
                  <a:pt x="7878" y="4463"/>
                </a:cubicBezTo>
                <a:cubicBezTo>
                  <a:pt x="7878" y="4476"/>
                  <a:pt x="7872" y="4476"/>
                  <a:pt x="7869" y="4476"/>
                </a:cubicBezTo>
                <a:cubicBezTo>
                  <a:pt x="7866" y="4476"/>
                  <a:pt x="7866" y="4476"/>
                  <a:pt x="7878" y="4488"/>
                </a:cubicBezTo>
                <a:cubicBezTo>
                  <a:pt x="7878" y="4512"/>
                  <a:pt x="7878" y="4537"/>
                  <a:pt x="7878" y="4537"/>
                </a:cubicBezTo>
                <a:cubicBezTo>
                  <a:pt x="7878" y="4537"/>
                  <a:pt x="7878" y="4561"/>
                  <a:pt x="7878" y="4561"/>
                </a:cubicBezTo>
                <a:lnTo>
                  <a:pt x="7878" y="4707"/>
                </a:lnTo>
                <a:cubicBezTo>
                  <a:pt x="7878" y="4747"/>
                  <a:pt x="7878" y="4818"/>
                  <a:pt x="7904" y="4818"/>
                </a:cubicBezTo>
                <a:cubicBezTo>
                  <a:pt x="7910" y="4818"/>
                  <a:pt x="7918" y="4814"/>
                  <a:pt x="7927" y="4805"/>
                </a:cubicBezTo>
                <a:lnTo>
                  <a:pt x="7927" y="4805"/>
                </a:lnTo>
                <a:cubicBezTo>
                  <a:pt x="7890" y="4842"/>
                  <a:pt x="7838" y="5038"/>
                  <a:pt x="7816" y="5038"/>
                </a:cubicBezTo>
                <a:cubicBezTo>
                  <a:pt x="7809" y="5038"/>
                  <a:pt x="7805" y="5021"/>
                  <a:pt x="7805" y="4976"/>
                </a:cubicBezTo>
                <a:cubicBezTo>
                  <a:pt x="7781" y="5073"/>
                  <a:pt x="7781" y="5171"/>
                  <a:pt x="7756" y="5293"/>
                </a:cubicBezTo>
                <a:lnTo>
                  <a:pt x="7805" y="5146"/>
                </a:lnTo>
                <a:lnTo>
                  <a:pt x="7805" y="5146"/>
                </a:lnTo>
                <a:cubicBezTo>
                  <a:pt x="7732" y="5415"/>
                  <a:pt x="7708" y="5683"/>
                  <a:pt x="7683" y="5976"/>
                </a:cubicBezTo>
                <a:lnTo>
                  <a:pt x="7732" y="5829"/>
                </a:lnTo>
                <a:lnTo>
                  <a:pt x="7732" y="5829"/>
                </a:lnTo>
                <a:cubicBezTo>
                  <a:pt x="7732" y="6024"/>
                  <a:pt x="7683" y="6195"/>
                  <a:pt x="7586" y="6341"/>
                </a:cubicBezTo>
                <a:lnTo>
                  <a:pt x="7610" y="6098"/>
                </a:lnTo>
                <a:lnTo>
                  <a:pt x="7610" y="6098"/>
                </a:lnTo>
                <a:cubicBezTo>
                  <a:pt x="7537" y="6415"/>
                  <a:pt x="7488" y="6732"/>
                  <a:pt x="7464" y="7049"/>
                </a:cubicBezTo>
                <a:lnTo>
                  <a:pt x="7488" y="6951"/>
                </a:lnTo>
                <a:lnTo>
                  <a:pt x="7488" y="6951"/>
                </a:lnTo>
                <a:cubicBezTo>
                  <a:pt x="7488" y="7040"/>
                  <a:pt x="7470" y="7237"/>
                  <a:pt x="7445" y="7493"/>
                </a:cubicBezTo>
                <a:lnTo>
                  <a:pt x="7445" y="7493"/>
                </a:lnTo>
                <a:cubicBezTo>
                  <a:pt x="7435" y="7507"/>
                  <a:pt x="7425" y="7522"/>
                  <a:pt x="7415" y="7537"/>
                </a:cubicBezTo>
                <a:lnTo>
                  <a:pt x="7440" y="7546"/>
                </a:lnTo>
                <a:lnTo>
                  <a:pt x="7440" y="7546"/>
                </a:lnTo>
                <a:cubicBezTo>
                  <a:pt x="7425" y="7698"/>
                  <a:pt x="7408" y="7869"/>
                  <a:pt x="7390" y="8049"/>
                </a:cubicBezTo>
                <a:lnTo>
                  <a:pt x="9073" y="8683"/>
                </a:lnTo>
                <a:cubicBezTo>
                  <a:pt x="9488" y="8024"/>
                  <a:pt x="9976" y="7268"/>
                  <a:pt x="10098" y="7073"/>
                </a:cubicBezTo>
                <a:lnTo>
                  <a:pt x="10098" y="7073"/>
                </a:lnTo>
                <a:lnTo>
                  <a:pt x="9951" y="7171"/>
                </a:lnTo>
                <a:lnTo>
                  <a:pt x="9951" y="7171"/>
                </a:lnTo>
                <a:lnTo>
                  <a:pt x="10119" y="6907"/>
                </a:lnTo>
                <a:lnTo>
                  <a:pt x="10119" y="6907"/>
                </a:lnTo>
                <a:cubicBezTo>
                  <a:pt x="10103" y="6944"/>
                  <a:pt x="10142" y="7109"/>
                  <a:pt x="10125" y="7143"/>
                </a:cubicBezTo>
                <a:lnTo>
                  <a:pt x="10125" y="7143"/>
                </a:lnTo>
                <a:cubicBezTo>
                  <a:pt x="10417" y="6730"/>
                  <a:pt x="10757" y="6365"/>
                  <a:pt x="11098" y="6000"/>
                </a:cubicBezTo>
                <a:cubicBezTo>
                  <a:pt x="11220" y="5878"/>
                  <a:pt x="11342" y="5756"/>
                  <a:pt x="11464" y="5659"/>
                </a:cubicBezTo>
                <a:lnTo>
                  <a:pt x="11659" y="5488"/>
                </a:lnTo>
                <a:cubicBezTo>
                  <a:pt x="11707" y="5463"/>
                  <a:pt x="11732" y="5439"/>
                  <a:pt x="11781" y="5415"/>
                </a:cubicBezTo>
                <a:lnTo>
                  <a:pt x="11829" y="5366"/>
                </a:lnTo>
                <a:cubicBezTo>
                  <a:pt x="11903" y="5293"/>
                  <a:pt x="12000" y="5244"/>
                  <a:pt x="12098" y="5195"/>
                </a:cubicBezTo>
                <a:cubicBezTo>
                  <a:pt x="12122" y="5195"/>
                  <a:pt x="12171" y="5171"/>
                  <a:pt x="12195" y="5171"/>
                </a:cubicBezTo>
                <a:lnTo>
                  <a:pt x="12268" y="5171"/>
                </a:lnTo>
                <a:lnTo>
                  <a:pt x="12268" y="5293"/>
                </a:lnTo>
                <a:cubicBezTo>
                  <a:pt x="12244" y="5415"/>
                  <a:pt x="12195" y="5415"/>
                  <a:pt x="12195" y="5415"/>
                </a:cubicBezTo>
                <a:cubicBezTo>
                  <a:pt x="12195" y="5427"/>
                  <a:pt x="12201" y="5433"/>
                  <a:pt x="12207" y="5433"/>
                </a:cubicBezTo>
                <a:cubicBezTo>
                  <a:pt x="12214" y="5433"/>
                  <a:pt x="12220" y="5427"/>
                  <a:pt x="12220" y="5415"/>
                </a:cubicBezTo>
                <a:cubicBezTo>
                  <a:pt x="12244" y="5415"/>
                  <a:pt x="12244" y="5415"/>
                  <a:pt x="12244" y="5439"/>
                </a:cubicBezTo>
                <a:cubicBezTo>
                  <a:pt x="12244" y="5488"/>
                  <a:pt x="12195" y="5488"/>
                  <a:pt x="12195" y="5488"/>
                </a:cubicBezTo>
                <a:cubicBezTo>
                  <a:pt x="12195" y="5488"/>
                  <a:pt x="12195" y="5519"/>
                  <a:pt x="12208" y="5519"/>
                </a:cubicBezTo>
                <a:cubicBezTo>
                  <a:pt x="12211" y="5519"/>
                  <a:pt x="12215" y="5517"/>
                  <a:pt x="12220" y="5512"/>
                </a:cubicBezTo>
                <a:cubicBezTo>
                  <a:pt x="12244" y="5512"/>
                  <a:pt x="12293" y="5439"/>
                  <a:pt x="12342" y="5390"/>
                </a:cubicBezTo>
                <a:lnTo>
                  <a:pt x="12342" y="5512"/>
                </a:lnTo>
                <a:lnTo>
                  <a:pt x="12293" y="5512"/>
                </a:lnTo>
                <a:cubicBezTo>
                  <a:pt x="12293" y="5512"/>
                  <a:pt x="12317" y="5512"/>
                  <a:pt x="12366" y="5537"/>
                </a:cubicBezTo>
                <a:cubicBezTo>
                  <a:pt x="12366" y="5561"/>
                  <a:pt x="12390" y="5561"/>
                  <a:pt x="12390" y="5585"/>
                </a:cubicBezTo>
                <a:cubicBezTo>
                  <a:pt x="12390" y="5610"/>
                  <a:pt x="12390" y="5610"/>
                  <a:pt x="12390" y="5634"/>
                </a:cubicBezTo>
                <a:lnTo>
                  <a:pt x="12390" y="5707"/>
                </a:lnTo>
                <a:cubicBezTo>
                  <a:pt x="12390" y="5976"/>
                  <a:pt x="12390" y="6268"/>
                  <a:pt x="12366" y="6561"/>
                </a:cubicBezTo>
                <a:cubicBezTo>
                  <a:pt x="12366" y="6707"/>
                  <a:pt x="12342" y="6854"/>
                  <a:pt x="12342" y="7000"/>
                </a:cubicBezTo>
                <a:lnTo>
                  <a:pt x="12293" y="7439"/>
                </a:lnTo>
                <a:cubicBezTo>
                  <a:pt x="12268" y="7439"/>
                  <a:pt x="12244" y="7293"/>
                  <a:pt x="12244" y="7171"/>
                </a:cubicBezTo>
                <a:cubicBezTo>
                  <a:pt x="12244" y="7268"/>
                  <a:pt x="12244" y="7341"/>
                  <a:pt x="12220" y="7439"/>
                </a:cubicBezTo>
                <a:cubicBezTo>
                  <a:pt x="12227" y="7415"/>
                  <a:pt x="12233" y="7406"/>
                  <a:pt x="12236" y="7406"/>
                </a:cubicBezTo>
                <a:cubicBezTo>
                  <a:pt x="12252" y="7406"/>
                  <a:pt x="12231" y="7601"/>
                  <a:pt x="12238" y="7601"/>
                </a:cubicBezTo>
                <a:cubicBezTo>
                  <a:pt x="12239" y="7601"/>
                  <a:pt x="12241" y="7596"/>
                  <a:pt x="12244" y="7585"/>
                </a:cubicBezTo>
                <a:lnTo>
                  <a:pt x="12244" y="7585"/>
                </a:lnTo>
                <a:cubicBezTo>
                  <a:pt x="12317" y="8000"/>
                  <a:pt x="12171" y="8561"/>
                  <a:pt x="12220" y="8951"/>
                </a:cubicBezTo>
                <a:lnTo>
                  <a:pt x="13073" y="9415"/>
                </a:lnTo>
                <a:cubicBezTo>
                  <a:pt x="13342" y="9585"/>
                  <a:pt x="13634" y="9707"/>
                  <a:pt x="13927" y="9829"/>
                </a:cubicBezTo>
                <a:cubicBezTo>
                  <a:pt x="13927" y="9902"/>
                  <a:pt x="13927" y="10000"/>
                  <a:pt x="13902" y="10073"/>
                </a:cubicBezTo>
                <a:cubicBezTo>
                  <a:pt x="13951" y="9951"/>
                  <a:pt x="13951" y="9829"/>
                  <a:pt x="13951" y="9732"/>
                </a:cubicBezTo>
                <a:lnTo>
                  <a:pt x="13878" y="9707"/>
                </a:lnTo>
                <a:cubicBezTo>
                  <a:pt x="13878" y="9439"/>
                  <a:pt x="13927" y="9634"/>
                  <a:pt x="13927" y="9390"/>
                </a:cubicBezTo>
                <a:cubicBezTo>
                  <a:pt x="13976" y="9390"/>
                  <a:pt x="13976" y="9610"/>
                  <a:pt x="13976" y="9829"/>
                </a:cubicBezTo>
                <a:cubicBezTo>
                  <a:pt x="14000" y="9683"/>
                  <a:pt x="14000" y="9512"/>
                  <a:pt x="13976" y="9366"/>
                </a:cubicBezTo>
                <a:cubicBezTo>
                  <a:pt x="13985" y="9299"/>
                  <a:pt x="13995" y="9288"/>
                  <a:pt x="14006" y="9288"/>
                </a:cubicBezTo>
                <a:cubicBezTo>
                  <a:pt x="14011" y="9288"/>
                  <a:pt x="14016" y="9290"/>
                  <a:pt x="14022" y="9290"/>
                </a:cubicBezTo>
                <a:cubicBezTo>
                  <a:pt x="14036" y="9290"/>
                  <a:pt x="14052" y="9278"/>
                  <a:pt x="14073" y="9195"/>
                </a:cubicBezTo>
                <a:cubicBezTo>
                  <a:pt x="14049" y="9000"/>
                  <a:pt x="14049" y="8829"/>
                  <a:pt x="14073" y="8634"/>
                </a:cubicBezTo>
                <a:cubicBezTo>
                  <a:pt x="14146" y="8195"/>
                  <a:pt x="14049" y="7951"/>
                  <a:pt x="14122" y="7537"/>
                </a:cubicBezTo>
                <a:lnTo>
                  <a:pt x="14122" y="7537"/>
                </a:lnTo>
                <a:lnTo>
                  <a:pt x="14122" y="7585"/>
                </a:lnTo>
                <a:cubicBezTo>
                  <a:pt x="14169" y="7444"/>
                  <a:pt x="14171" y="7165"/>
                  <a:pt x="14193" y="6882"/>
                </a:cubicBezTo>
                <a:lnTo>
                  <a:pt x="14193" y="6882"/>
                </a:lnTo>
                <a:cubicBezTo>
                  <a:pt x="14188" y="6910"/>
                  <a:pt x="14177" y="6934"/>
                  <a:pt x="14167" y="6934"/>
                </a:cubicBezTo>
                <a:cubicBezTo>
                  <a:pt x="14156" y="6934"/>
                  <a:pt x="14146" y="6906"/>
                  <a:pt x="14146" y="6829"/>
                </a:cubicBezTo>
                <a:cubicBezTo>
                  <a:pt x="14195" y="6537"/>
                  <a:pt x="14171" y="6293"/>
                  <a:pt x="14220" y="6073"/>
                </a:cubicBezTo>
                <a:lnTo>
                  <a:pt x="14171" y="5829"/>
                </a:lnTo>
                <a:lnTo>
                  <a:pt x="14171" y="5561"/>
                </a:lnTo>
                <a:cubicBezTo>
                  <a:pt x="14171" y="5366"/>
                  <a:pt x="14171" y="5195"/>
                  <a:pt x="14146" y="5024"/>
                </a:cubicBezTo>
                <a:cubicBezTo>
                  <a:pt x="14098" y="4634"/>
                  <a:pt x="14049" y="4171"/>
                  <a:pt x="13976" y="3659"/>
                </a:cubicBezTo>
                <a:lnTo>
                  <a:pt x="13317" y="3244"/>
                </a:lnTo>
                <a:cubicBezTo>
                  <a:pt x="13220" y="3171"/>
                  <a:pt x="13098" y="3122"/>
                  <a:pt x="12976" y="3049"/>
                </a:cubicBezTo>
                <a:lnTo>
                  <a:pt x="12537" y="2829"/>
                </a:lnTo>
                <a:cubicBezTo>
                  <a:pt x="12244" y="2927"/>
                  <a:pt x="11976" y="3073"/>
                  <a:pt x="11683" y="3195"/>
                </a:cubicBezTo>
                <a:cubicBezTo>
                  <a:pt x="11537" y="3268"/>
                  <a:pt x="11390" y="3341"/>
                  <a:pt x="11268" y="3439"/>
                </a:cubicBezTo>
                <a:lnTo>
                  <a:pt x="11049" y="3561"/>
                </a:lnTo>
                <a:cubicBezTo>
                  <a:pt x="10976" y="3585"/>
                  <a:pt x="10903" y="3659"/>
                  <a:pt x="10829" y="3683"/>
                </a:cubicBezTo>
                <a:lnTo>
                  <a:pt x="10610" y="3829"/>
                </a:lnTo>
                <a:lnTo>
                  <a:pt x="10488" y="3951"/>
                </a:lnTo>
                <a:lnTo>
                  <a:pt x="10244" y="4122"/>
                </a:lnTo>
                <a:cubicBezTo>
                  <a:pt x="10098" y="4268"/>
                  <a:pt x="9951" y="4390"/>
                  <a:pt x="9829" y="4512"/>
                </a:cubicBezTo>
                <a:cubicBezTo>
                  <a:pt x="9812" y="4530"/>
                  <a:pt x="9794" y="4548"/>
                  <a:pt x="9776" y="4565"/>
                </a:cubicBezTo>
                <a:lnTo>
                  <a:pt x="9776" y="4565"/>
                </a:lnTo>
                <a:cubicBezTo>
                  <a:pt x="9804" y="4117"/>
                  <a:pt x="9797" y="3672"/>
                  <a:pt x="9756" y="3244"/>
                </a:cubicBezTo>
                <a:cubicBezTo>
                  <a:pt x="9781" y="3122"/>
                  <a:pt x="9781" y="3000"/>
                  <a:pt x="9756" y="2878"/>
                </a:cubicBezTo>
                <a:cubicBezTo>
                  <a:pt x="9756" y="2756"/>
                  <a:pt x="9732" y="2634"/>
                  <a:pt x="9707" y="2512"/>
                </a:cubicBezTo>
                <a:lnTo>
                  <a:pt x="9317" y="2171"/>
                </a:lnTo>
                <a:lnTo>
                  <a:pt x="9317" y="2171"/>
                </a:lnTo>
                <a:cubicBezTo>
                  <a:pt x="9366" y="2244"/>
                  <a:pt x="9390" y="2268"/>
                  <a:pt x="9366" y="2268"/>
                </a:cubicBezTo>
                <a:cubicBezTo>
                  <a:pt x="9342" y="2268"/>
                  <a:pt x="9317" y="2244"/>
                  <a:pt x="9268" y="2220"/>
                </a:cubicBezTo>
                <a:lnTo>
                  <a:pt x="9098" y="2049"/>
                </a:lnTo>
                <a:cubicBezTo>
                  <a:pt x="8927" y="1976"/>
                  <a:pt x="8927" y="2000"/>
                  <a:pt x="8903" y="1976"/>
                </a:cubicBezTo>
                <a:cubicBezTo>
                  <a:pt x="8878" y="1976"/>
                  <a:pt x="8854" y="1976"/>
                  <a:pt x="8805" y="1951"/>
                </a:cubicBezTo>
                <a:lnTo>
                  <a:pt x="8683" y="1927"/>
                </a:lnTo>
                <a:lnTo>
                  <a:pt x="8464" y="1829"/>
                </a:lnTo>
                <a:lnTo>
                  <a:pt x="8366" y="1805"/>
                </a:lnTo>
                <a:cubicBezTo>
                  <a:pt x="8220" y="1854"/>
                  <a:pt x="8049" y="1927"/>
                  <a:pt x="7829" y="2000"/>
                </a:cubicBezTo>
                <a:lnTo>
                  <a:pt x="7683" y="2073"/>
                </a:lnTo>
                <a:lnTo>
                  <a:pt x="7488" y="2171"/>
                </a:lnTo>
                <a:lnTo>
                  <a:pt x="7122" y="2366"/>
                </a:lnTo>
                <a:cubicBezTo>
                  <a:pt x="6878" y="2537"/>
                  <a:pt x="6586" y="2707"/>
                  <a:pt x="6342" y="2927"/>
                </a:cubicBezTo>
                <a:cubicBezTo>
                  <a:pt x="6171" y="3073"/>
                  <a:pt x="6000" y="3220"/>
                  <a:pt x="5829" y="3366"/>
                </a:cubicBezTo>
                <a:lnTo>
                  <a:pt x="5342" y="3805"/>
                </a:lnTo>
                <a:cubicBezTo>
                  <a:pt x="5220" y="3902"/>
                  <a:pt x="5244" y="3902"/>
                  <a:pt x="5195" y="3927"/>
                </a:cubicBezTo>
                <a:lnTo>
                  <a:pt x="5147" y="3976"/>
                </a:lnTo>
                <a:cubicBezTo>
                  <a:pt x="5073" y="4049"/>
                  <a:pt x="5000" y="4098"/>
                  <a:pt x="4927" y="4122"/>
                </a:cubicBezTo>
                <a:cubicBezTo>
                  <a:pt x="4903" y="4146"/>
                  <a:pt x="4854" y="4171"/>
                  <a:pt x="4805" y="4171"/>
                </a:cubicBezTo>
                <a:lnTo>
                  <a:pt x="4781" y="4195"/>
                </a:lnTo>
                <a:cubicBezTo>
                  <a:pt x="4781" y="4171"/>
                  <a:pt x="4781" y="4146"/>
                  <a:pt x="4781" y="4122"/>
                </a:cubicBezTo>
                <a:cubicBezTo>
                  <a:pt x="4781" y="4098"/>
                  <a:pt x="4781" y="4049"/>
                  <a:pt x="4781" y="4000"/>
                </a:cubicBezTo>
                <a:lnTo>
                  <a:pt x="4781" y="3976"/>
                </a:lnTo>
                <a:cubicBezTo>
                  <a:pt x="4781" y="3951"/>
                  <a:pt x="4781" y="3927"/>
                  <a:pt x="4781" y="3902"/>
                </a:cubicBezTo>
                <a:lnTo>
                  <a:pt x="4781" y="3756"/>
                </a:lnTo>
                <a:cubicBezTo>
                  <a:pt x="4781" y="3512"/>
                  <a:pt x="4830" y="3293"/>
                  <a:pt x="4830" y="3049"/>
                </a:cubicBezTo>
                <a:cubicBezTo>
                  <a:pt x="4854" y="2805"/>
                  <a:pt x="4878" y="2537"/>
                  <a:pt x="4903" y="2293"/>
                </a:cubicBezTo>
                <a:cubicBezTo>
                  <a:pt x="4951" y="1781"/>
                  <a:pt x="4976" y="1293"/>
                  <a:pt x="5025" y="829"/>
                </a:cubicBezTo>
                <a:lnTo>
                  <a:pt x="4781" y="610"/>
                </a:lnTo>
                <a:lnTo>
                  <a:pt x="4756" y="585"/>
                </a:lnTo>
                <a:lnTo>
                  <a:pt x="4756" y="561"/>
                </a:lnTo>
                <a:lnTo>
                  <a:pt x="4732" y="537"/>
                </a:lnTo>
                <a:lnTo>
                  <a:pt x="4683" y="464"/>
                </a:lnTo>
                <a:lnTo>
                  <a:pt x="4561" y="342"/>
                </a:lnTo>
                <a:lnTo>
                  <a:pt x="4561" y="342"/>
                </a:lnTo>
                <a:cubicBezTo>
                  <a:pt x="4391" y="195"/>
                  <a:pt x="4439" y="146"/>
                  <a:pt x="4342" y="49"/>
                </a:cubicBezTo>
                <a:lnTo>
                  <a:pt x="431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263"/>
          <p:cNvSpPr/>
          <p:nvPr/>
        </p:nvSpPr>
        <p:spPr>
          <a:xfrm>
            <a:off x="-381601" y="1506413"/>
            <a:ext cx="933052" cy="1001729"/>
          </a:xfrm>
          <a:custGeom>
            <a:avLst/>
            <a:gdLst/>
            <a:ahLst/>
            <a:cxnLst/>
            <a:rect l="l" t="t" r="r" b="b"/>
            <a:pathLst>
              <a:path w="11567" h="12418" extrusionOk="0">
                <a:moveTo>
                  <a:pt x="4932" y="0"/>
                </a:moveTo>
                <a:cubicBezTo>
                  <a:pt x="3549" y="0"/>
                  <a:pt x="2130" y="837"/>
                  <a:pt x="903" y="2983"/>
                </a:cubicBezTo>
                <a:cubicBezTo>
                  <a:pt x="903" y="2983"/>
                  <a:pt x="0" y="10983"/>
                  <a:pt x="3878" y="12154"/>
                </a:cubicBezTo>
                <a:cubicBezTo>
                  <a:pt x="4466" y="12336"/>
                  <a:pt x="5036" y="12417"/>
                  <a:pt x="5581" y="12417"/>
                </a:cubicBezTo>
                <a:cubicBezTo>
                  <a:pt x="8611" y="12417"/>
                  <a:pt x="10870" y="9905"/>
                  <a:pt x="11098" y="8252"/>
                </a:cubicBezTo>
                <a:cubicBezTo>
                  <a:pt x="11567" y="5141"/>
                  <a:pt x="8359" y="0"/>
                  <a:pt x="49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4" name="Google Shape;1444;p263"/>
          <p:cNvGrpSpPr/>
          <p:nvPr/>
        </p:nvGrpSpPr>
        <p:grpSpPr>
          <a:xfrm>
            <a:off x="170629" y="1224633"/>
            <a:ext cx="593763" cy="746749"/>
            <a:chOff x="632000" y="3011150"/>
            <a:chExt cx="212225" cy="266925"/>
          </a:xfrm>
        </p:grpSpPr>
        <p:sp>
          <p:nvSpPr>
            <p:cNvPr id="1445" name="Google Shape;1445;p263"/>
            <p:cNvSpPr/>
            <p:nvPr/>
          </p:nvSpPr>
          <p:spPr>
            <a:xfrm>
              <a:off x="767375" y="3031875"/>
              <a:ext cx="25" cy="3675"/>
            </a:xfrm>
            <a:custGeom>
              <a:avLst/>
              <a:gdLst/>
              <a:ahLst/>
              <a:cxnLst/>
              <a:rect l="l" t="t" r="r" b="b"/>
              <a:pathLst>
                <a:path w="1" h="147" extrusionOk="0">
                  <a:moveTo>
                    <a:pt x="0" y="147"/>
                  </a:moveTo>
                  <a:lnTo>
                    <a:pt x="0" y="0"/>
                  </a:lnTo>
                  <a:cubicBezTo>
                    <a:pt x="0" y="49"/>
                    <a:pt x="0" y="98"/>
                    <a:pt x="0" y="14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263"/>
            <p:cNvSpPr/>
            <p:nvPr/>
          </p:nvSpPr>
          <p:spPr>
            <a:xfrm>
              <a:off x="701525" y="3033700"/>
              <a:ext cx="25" cy="3075"/>
            </a:xfrm>
            <a:custGeom>
              <a:avLst/>
              <a:gdLst/>
              <a:ahLst/>
              <a:cxnLst/>
              <a:rect l="l" t="t" r="r" b="b"/>
              <a:pathLst>
                <a:path w="1" h="123" extrusionOk="0">
                  <a:moveTo>
                    <a:pt x="0" y="123"/>
                  </a:moveTo>
                  <a:lnTo>
                    <a:pt x="0" y="1"/>
                  </a:lnTo>
                  <a:cubicBezTo>
                    <a:pt x="0" y="49"/>
                    <a:pt x="0" y="74"/>
                    <a:pt x="0" y="12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263"/>
            <p:cNvSpPr/>
            <p:nvPr/>
          </p:nvSpPr>
          <p:spPr>
            <a:xfrm>
              <a:off x="632000" y="3030050"/>
              <a:ext cx="25" cy="1850"/>
            </a:xfrm>
            <a:custGeom>
              <a:avLst/>
              <a:gdLst/>
              <a:ahLst/>
              <a:cxnLst/>
              <a:rect l="l" t="t" r="r" b="b"/>
              <a:pathLst>
                <a:path w="1" h="74" extrusionOk="0">
                  <a:moveTo>
                    <a:pt x="1" y="73"/>
                  </a:moveTo>
                  <a:lnTo>
                    <a:pt x="1" y="0"/>
                  </a:lnTo>
                  <a:cubicBezTo>
                    <a:pt x="1" y="25"/>
                    <a:pt x="1" y="49"/>
                    <a:pt x="1" y="7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263"/>
            <p:cNvSpPr/>
            <p:nvPr/>
          </p:nvSpPr>
          <p:spPr>
            <a:xfrm>
              <a:off x="649075" y="3150175"/>
              <a:ext cx="650" cy="1850"/>
            </a:xfrm>
            <a:custGeom>
              <a:avLst/>
              <a:gdLst/>
              <a:ahLst/>
              <a:cxnLst/>
              <a:rect l="l" t="t" r="r" b="b"/>
              <a:pathLst>
                <a:path w="26" h="74" extrusionOk="0">
                  <a:moveTo>
                    <a:pt x="25" y="0"/>
                  </a:moveTo>
                  <a:cubicBezTo>
                    <a:pt x="1" y="0"/>
                    <a:pt x="1" y="49"/>
                    <a:pt x="1" y="73"/>
                  </a:cubicBezTo>
                  <a:cubicBezTo>
                    <a:pt x="1" y="49"/>
                    <a:pt x="25" y="24"/>
                    <a:pt x="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263"/>
            <p:cNvSpPr/>
            <p:nvPr/>
          </p:nvSpPr>
          <p:spPr>
            <a:xfrm>
              <a:off x="649075" y="3152000"/>
              <a:ext cx="25" cy="25"/>
            </a:xfrm>
            <a:custGeom>
              <a:avLst/>
              <a:gdLst/>
              <a:ahLst/>
              <a:cxnLst/>
              <a:rect l="l" t="t" r="r" b="b"/>
              <a:pathLst>
                <a:path w="1" h="1" extrusionOk="0">
                  <a:moveTo>
                    <a:pt x="1" y="0"/>
                  </a:moveTo>
                  <a:lnTo>
                    <a:pt x="1" y="0"/>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263"/>
            <p:cNvSpPr/>
            <p:nvPr/>
          </p:nvSpPr>
          <p:spPr>
            <a:xfrm>
              <a:off x="646025" y="3144675"/>
              <a:ext cx="48800" cy="52925"/>
            </a:xfrm>
            <a:custGeom>
              <a:avLst/>
              <a:gdLst/>
              <a:ahLst/>
              <a:cxnLst/>
              <a:rect l="l" t="t" r="r" b="b"/>
              <a:pathLst>
                <a:path w="1952" h="2117" extrusionOk="0">
                  <a:moveTo>
                    <a:pt x="1049" y="0"/>
                  </a:moveTo>
                  <a:lnTo>
                    <a:pt x="635" y="98"/>
                  </a:lnTo>
                  <a:cubicBezTo>
                    <a:pt x="586" y="147"/>
                    <a:pt x="562" y="220"/>
                    <a:pt x="537" y="293"/>
                  </a:cubicBezTo>
                  <a:cubicBezTo>
                    <a:pt x="537" y="293"/>
                    <a:pt x="537" y="293"/>
                    <a:pt x="537" y="318"/>
                  </a:cubicBezTo>
                  <a:cubicBezTo>
                    <a:pt x="447" y="287"/>
                    <a:pt x="347" y="267"/>
                    <a:pt x="267" y="267"/>
                  </a:cubicBezTo>
                  <a:cubicBezTo>
                    <a:pt x="217" y="267"/>
                    <a:pt x="175" y="275"/>
                    <a:pt x="147" y="293"/>
                  </a:cubicBezTo>
                  <a:lnTo>
                    <a:pt x="147" y="318"/>
                  </a:lnTo>
                  <a:cubicBezTo>
                    <a:pt x="123" y="342"/>
                    <a:pt x="147" y="366"/>
                    <a:pt x="123" y="366"/>
                  </a:cubicBezTo>
                  <a:cubicBezTo>
                    <a:pt x="123" y="391"/>
                    <a:pt x="123" y="391"/>
                    <a:pt x="123" y="415"/>
                  </a:cubicBezTo>
                  <a:cubicBezTo>
                    <a:pt x="123" y="440"/>
                    <a:pt x="110" y="440"/>
                    <a:pt x="98" y="440"/>
                  </a:cubicBezTo>
                  <a:cubicBezTo>
                    <a:pt x="86" y="440"/>
                    <a:pt x="74" y="440"/>
                    <a:pt x="74" y="464"/>
                  </a:cubicBezTo>
                  <a:cubicBezTo>
                    <a:pt x="25" y="683"/>
                    <a:pt x="1" y="927"/>
                    <a:pt x="1" y="1147"/>
                  </a:cubicBezTo>
                  <a:cubicBezTo>
                    <a:pt x="25" y="1220"/>
                    <a:pt x="25" y="1293"/>
                    <a:pt x="50" y="1366"/>
                  </a:cubicBezTo>
                  <a:cubicBezTo>
                    <a:pt x="50" y="1391"/>
                    <a:pt x="50" y="1391"/>
                    <a:pt x="50" y="1415"/>
                  </a:cubicBezTo>
                  <a:cubicBezTo>
                    <a:pt x="50" y="1415"/>
                    <a:pt x="98" y="1513"/>
                    <a:pt x="147" y="1635"/>
                  </a:cubicBezTo>
                  <a:cubicBezTo>
                    <a:pt x="196" y="1708"/>
                    <a:pt x="245" y="1781"/>
                    <a:pt x="293" y="1854"/>
                  </a:cubicBezTo>
                  <a:lnTo>
                    <a:pt x="318" y="1854"/>
                  </a:lnTo>
                  <a:cubicBezTo>
                    <a:pt x="415" y="1927"/>
                    <a:pt x="318" y="1903"/>
                    <a:pt x="415" y="1976"/>
                  </a:cubicBezTo>
                  <a:cubicBezTo>
                    <a:pt x="440" y="1976"/>
                    <a:pt x="489" y="2000"/>
                    <a:pt x="513" y="2025"/>
                  </a:cubicBezTo>
                  <a:cubicBezTo>
                    <a:pt x="537" y="2049"/>
                    <a:pt x="562" y="2049"/>
                    <a:pt x="610" y="2074"/>
                  </a:cubicBezTo>
                  <a:cubicBezTo>
                    <a:pt x="610" y="2074"/>
                    <a:pt x="659" y="2098"/>
                    <a:pt x="635" y="2098"/>
                  </a:cubicBezTo>
                  <a:cubicBezTo>
                    <a:pt x="635" y="2106"/>
                    <a:pt x="640" y="2109"/>
                    <a:pt x="649" y="2109"/>
                  </a:cubicBezTo>
                  <a:cubicBezTo>
                    <a:pt x="667" y="2109"/>
                    <a:pt x="700" y="2098"/>
                    <a:pt x="732" y="2098"/>
                  </a:cubicBezTo>
                  <a:cubicBezTo>
                    <a:pt x="757" y="2098"/>
                    <a:pt x="732" y="2098"/>
                    <a:pt x="732" y="2074"/>
                  </a:cubicBezTo>
                  <a:lnTo>
                    <a:pt x="806" y="2074"/>
                  </a:lnTo>
                  <a:cubicBezTo>
                    <a:pt x="822" y="2074"/>
                    <a:pt x="827" y="2096"/>
                    <a:pt x="822" y="2103"/>
                  </a:cubicBezTo>
                  <a:lnTo>
                    <a:pt x="822" y="2103"/>
                  </a:lnTo>
                  <a:cubicBezTo>
                    <a:pt x="816" y="2101"/>
                    <a:pt x="811" y="2100"/>
                    <a:pt x="806" y="2098"/>
                  </a:cubicBezTo>
                  <a:lnTo>
                    <a:pt x="806" y="2098"/>
                  </a:lnTo>
                  <a:cubicBezTo>
                    <a:pt x="810" y="2103"/>
                    <a:pt x="814" y="2105"/>
                    <a:pt x="817" y="2105"/>
                  </a:cubicBezTo>
                  <a:cubicBezTo>
                    <a:pt x="819" y="2105"/>
                    <a:pt x="821" y="2104"/>
                    <a:pt x="822" y="2103"/>
                  </a:cubicBezTo>
                  <a:lnTo>
                    <a:pt x="822" y="2103"/>
                  </a:lnTo>
                  <a:cubicBezTo>
                    <a:pt x="854" y="2112"/>
                    <a:pt x="891" y="2116"/>
                    <a:pt x="928" y="2116"/>
                  </a:cubicBezTo>
                  <a:cubicBezTo>
                    <a:pt x="970" y="2116"/>
                    <a:pt x="1013" y="2110"/>
                    <a:pt x="1049" y="2098"/>
                  </a:cubicBezTo>
                  <a:cubicBezTo>
                    <a:pt x="1171" y="2074"/>
                    <a:pt x="1269" y="2049"/>
                    <a:pt x="1367" y="2000"/>
                  </a:cubicBezTo>
                  <a:cubicBezTo>
                    <a:pt x="1537" y="1903"/>
                    <a:pt x="1684" y="1781"/>
                    <a:pt x="1781" y="1610"/>
                  </a:cubicBezTo>
                  <a:cubicBezTo>
                    <a:pt x="1757" y="1610"/>
                    <a:pt x="1732" y="1683"/>
                    <a:pt x="1708" y="1683"/>
                  </a:cubicBezTo>
                  <a:cubicBezTo>
                    <a:pt x="1708" y="1635"/>
                    <a:pt x="1757" y="1635"/>
                    <a:pt x="1757" y="1586"/>
                  </a:cubicBezTo>
                  <a:cubicBezTo>
                    <a:pt x="1757" y="1561"/>
                    <a:pt x="1806" y="1513"/>
                    <a:pt x="1854" y="1513"/>
                  </a:cubicBezTo>
                  <a:lnTo>
                    <a:pt x="1854" y="1488"/>
                  </a:lnTo>
                  <a:lnTo>
                    <a:pt x="1879" y="1464"/>
                  </a:lnTo>
                  <a:cubicBezTo>
                    <a:pt x="1903" y="1366"/>
                    <a:pt x="1903" y="1342"/>
                    <a:pt x="1928" y="1342"/>
                  </a:cubicBezTo>
                  <a:cubicBezTo>
                    <a:pt x="1928" y="1293"/>
                    <a:pt x="1952" y="1269"/>
                    <a:pt x="1952" y="1220"/>
                  </a:cubicBezTo>
                  <a:cubicBezTo>
                    <a:pt x="1952" y="1147"/>
                    <a:pt x="1952" y="1074"/>
                    <a:pt x="1952" y="1000"/>
                  </a:cubicBezTo>
                  <a:cubicBezTo>
                    <a:pt x="1952" y="1000"/>
                    <a:pt x="1952" y="1011"/>
                    <a:pt x="1945" y="1011"/>
                  </a:cubicBezTo>
                  <a:cubicBezTo>
                    <a:pt x="1941" y="1011"/>
                    <a:pt x="1936" y="1009"/>
                    <a:pt x="1928" y="1000"/>
                  </a:cubicBezTo>
                  <a:cubicBezTo>
                    <a:pt x="1903" y="976"/>
                    <a:pt x="1903" y="927"/>
                    <a:pt x="1928" y="903"/>
                  </a:cubicBezTo>
                  <a:cubicBezTo>
                    <a:pt x="1949" y="903"/>
                    <a:pt x="1913" y="826"/>
                    <a:pt x="1888" y="826"/>
                  </a:cubicBezTo>
                  <a:cubicBezTo>
                    <a:pt x="1884" y="826"/>
                    <a:pt x="1881" y="827"/>
                    <a:pt x="1879" y="830"/>
                  </a:cubicBezTo>
                  <a:cubicBezTo>
                    <a:pt x="1879" y="830"/>
                    <a:pt x="1879" y="767"/>
                    <a:pt x="1891" y="767"/>
                  </a:cubicBezTo>
                  <a:cubicBezTo>
                    <a:pt x="1894" y="767"/>
                    <a:pt x="1898" y="771"/>
                    <a:pt x="1903" y="781"/>
                  </a:cubicBezTo>
                  <a:cubicBezTo>
                    <a:pt x="1903" y="757"/>
                    <a:pt x="1879" y="732"/>
                    <a:pt x="1879" y="732"/>
                  </a:cubicBezTo>
                  <a:lnTo>
                    <a:pt x="1879" y="781"/>
                  </a:lnTo>
                  <a:cubicBezTo>
                    <a:pt x="1830" y="683"/>
                    <a:pt x="1830" y="635"/>
                    <a:pt x="1806" y="610"/>
                  </a:cubicBezTo>
                  <a:lnTo>
                    <a:pt x="1806" y="635"/>
                  </a:lnTo>
                  <a:cubicBezTo>
                    <a:pt x="1781" y="586"/>
                    <a:pt x="1757" y="561"/>
                    <a:pt x="1757" y="537"/>
                  </a:cubicBezTo>
                  <a:lnTo>
                    <a:pt x="1757" y="537"/>
                  </a:lnTo>
                  <a:lnTo>
                    <a:pt x="1806" y="561"/>
                  </a:lnTo>
                  <a:cubicBezTo>
                    <a:pt x="1757" y="513"/>
                    <a:pt x="1732" y="464"/>
                    <a:pt x="1684" y="415"/>
                  </a:cubicBezTo>
                  <a:lnTo>
                    <a:pt x="1684" y="440"/>
                  </a:lnTo>
                  <a:cubicBezTo>
                    <a:pt x="1635" y="415"/>
                    <a:pt x="1562" y="318"/>
                    <a:pt x="1464" y="269"/>
                  </a:cubicBezTo>
                  <a:cubicBezTo>
                    <a:pt x="1391" y="196"/>
                    <a:pt x="1318" y="171"/>
                    <a:pt x="1245" y="147"/>
                  </a:cubicBezTo>
                  <a:lnTo>
                    <a:pt x="1245" y="171"/>
                  </a:lnTo>
                  <a:lnTo>
                    <a:pt x="1196" y="147"/>
                  </a:lnTo>
                  <a:cubicBezTo>
                    <a:pt x="1196" y="147"/>
                    <a:pt x="1245" y="122"/>
                    <a:pt x="1245" y="122"/>
                  </a:cubicBezTo>
                  <a:cubicBezTo>
                    <a:pt x="1245" y="122"/>
                    <a:pt x="1147" y="49"/>
                    <a:pt x="1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263"/>
            <p:cNvSpPr/>
            <p:nvPr/>
          </p:nvSpPr>
          <p:spPr>
            <a:xfrm>
              <a:off x="798475" y="3083700"/>
              <a:ext cx="45750" cy="48200"/>
            </a:xfrm>
            <a:custGeom>
              <a:avLst/>
              <a:gdLst/>
              <a:ahLst/>
              <a:cxnLst/>
              <a:rect l="l" t="t" r="r" b="b"/>
              <a:pathLst>
                <a:path w="1830" h="1928" extrusionOk="0">
                  <a:moveTo>
                    <a:pt x="927" y="1"/>
                  </a:moveTo>
                  <a:lnTo>
                    <a:pt x="512" y="25"/>
                  </a:lnTo>
                  <a:lnTo>
                    <a:pt x="439" y="98"/>
                  </a:lnTo>
                  <a:lnTo>
                    <a:pt x="390" y="98"/>
                  </a:lnTo>
                  <a:cubicBezTo>
                    <a:pt x="366" y="98"/>
                    <a:pt x="342" y="122"/>
                    <a:pt x="317" y="122"/>
                  </a:cubicBezTo>
                  <a:lnTo>
                    <a:pt x="244" y="171"/>
                  </a:lnTo>
                  <a:cubicBezTo>
                    <a:pt x="206" y="190"/>
                    <a:pt x="182" y="210"/>
                    <a:pt x="162" y="229"/>
                  </a:cubicBezTo>
                  <a:lnTo>
                    <a:pt x="162" y="229"/>
                  </a:lnTo>
                  <a:cubicBezTo>
                    <a:pt x="165" y="226"/>
                    <a:pt x="168" y="223"/>
                    <a:pt x="171" y="220"/>
                  </a:cubicBezTo>
                  <a:lnTo>
                    <a:pt x="171" y="220"/>
                  </a:lnTo>
                  <a:lnTo>
                    <a:pt x="146" y="244"/>
                  </a:lnTo>
                  <a:cubicBezTo>
                    <a:pt x="152" y="239"/>
                    <a:pt x="157" y="234"/>
                    <a:pt x="162" y="229"/>
                  </a:cubicBezTo>
                  <a:lnTo>
                    <a:pt x="162" y="229"/>
                  </a:lnTo>
                  <a:cubicBezTo>
                    <a:pt x="96" y="299"/>
                    <a:pt x="72" y="369"/>
                    <a:pt x="49" y="440"/>
                  </a:cubicBezTo>
                  <a:cubicBezTo>
                    <a:pt x="49" y="464"/>
                    <a:pt x="25" y="488"/>
                    <a:pt x="0" y="513"/>
                  </a:cubicBezTo>
                  <a:lnTo>
                    <a:pt x="0" y="561"/>
                  </a:lnTo>
                  <a:lnTo>
                    <a:pt x="0" y="610"/>
                  </a:lnTo>
                  <a:cubicBezTo>
                    <a:pt x="0" y="610"/>
                    <a:pt x="49" y="635"/>
                    <a:pt x="49" y="683"/>
                  </a:cubicBezTo>
                  <a:cubicBezTo>
                    <a:pt x="73" y="708"/>
                    <a:pt x="73" y="732"/>
                    <a:pt x="98" y="757"/>
                  </a:cubicBezTo>
                  <a:cubicBezTo>
                    <a:pt x="73" y="903"/>
                    <a:pt x="98" y="1049"/>
                    <a:pt x="146" y="1196"/>
                  </a:cubicBezTo>
                  <a:cubicBezTo>
                    <a:pt x="171" y="1342"/>
                    <a:pt x="244" y="1464"/>
                    <a:pt x="317" y="1561"/>
                  </a:cubicBezTo>
                  <a:cubicBezTo>
                    <a:pt x="415" y="1708"/>
                    <a:pt x="561" y="1830"/>
                    <a:pt x="707" y="1927"/>
                  </a:cubicBezTo>
                  <a:lnTo>
                    <a:pt x="1146" y="1927"/>
                  </a:lnTo>
                  <a:cubicBezTo>
                    <a:pt x="1244" y="1854"/>
                    <a:pt x="1317" y="1781"/>
                    <a:pt x="1390" y="1732"/>
                  </a:cubicBezTo>
                  <a:cubicBezTo>
                    <a:pt x="1464" y="1708"/>
                    <a:pt x="1512" y="1659"/>
                    <a:pt x="1561" y="1586"/>
                  </a:cubicBezTo>
                  <a:lnTo>
                    <a:pt x="1561" y="1586"/>
                  </a:lnTo>
                  <a:cubicBezTo>
                    <a:pt x="1553" y="1594"/>
                    <a:pt x="1548" y="1597"/>
                    <a:pt x="1545" y="1597"/>
                  </a:cubicBezTo>
                  <a:cubicBezTo>
                    <a:pt x="1539" y="1597"/>
                    <a:pt x="1545" y="1586"/>
                    <a:pt x="1561" y="1586"/>
                  </a:cubicBezTo>
                  <a:cubicBezTo>
                    <a:pt x="1585" y="1561"/>
                    <a:pt x="1634" y="1513"/>
                    <a:pt x="1634" y="1513"/>
                  </a:cubicBezTo>
                  <a:cubicBezTo>
                    <a:pt x="1634" y="1513"/>
                    <a:pt x="1634" y="1513"/>
                    <a:pt x="1683" y="1415"/>
                  </a:cubicBezTo>
                  <a:cubicBezTo>
                    <a:pt x="1707" y="1391"/>
                    <a:pt x="1707" y="1342"/>
                    <a:pt x="1732" y="1318"/>
                  </a:cubicBezTo>
                  <a:cubicBezTo>
                    <a:pt x="1756" y="1269"/>
                    <a:pt x="1781" y="1196"/>
                    <a:pt x="1805" y="1147"/>
                  </a:cubicBezTo>
                  <a:cubicBezTo>
                    <a:pt x="1829" y="1001"/>
                    <a:pt x="1829" y="854"/>
                    <a:pt x="1781" y="708"/>
                  </a:cubicBezTo>
                  <a:cubicBezTo>
                    <a:pt x="1707" y="586"/>
                    <a:pt x="1634" y="464"/>
                    <a:pt x="1512" y="366"/>
                  </a:cubicBezTo>
                  <a:cubicBezTo>
                    <a:pt x="1464" y="342"/>
                    <a:pt x="1415" y="318"/>
                    <a:pt x="1390" y="269"/>
                  </a:cubicBezTo>
                  <a:lnTo>
                    <a:pt x="1317" y="220"/>
                  </a:lnTo>
                  <a:lnTo>
                    <a:pt x="1244" y="220"/>
                  </a:lnTo>
                  <a:cubicBezTo>
                    <a:pt x="1220" y="171"/>
                    <a:pt x="1195" y="147"/>
                    <a:pt x="1171" y="122"/>
                  </a:cubicBezTo>
                  <a:lnTo>
                    <a:pt x="1122" y="98"/>
                  </a:lnTo>
                  <a:cubicBezTo>
                    <a:pt x="1049" y="49"/>
                    <a:pt x="1000" y="25"/>
                    <a:pt x="9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263"/>
            <p:cNvSpPr/>
            <p:nvPr/>
          </p:nvSpPr>
          <p:spPr>
            <a:xfrm>
              <a:off x="802125" y="3090400"/>
              <a:ext cx="25" cy="25"/>
            </a:xfrm>
            <a:custGeom>
              <a:avLst/>
              <a:gdLst/>
              <a:ahLst/>
              <a:cxnLst/>
              <a:rect l="l" t="t" r="r" b="b"/>
              <a:pathLst>
                <a:path w="1" h="1" extrusionOk="0">
                  <a:moveTo>
                    <a:pt x="0" y="1"/>
                  </a:moveTo>
                  <a:lnTo>
                    <a:pt x="0" y="1"/>
                  </a:lnTo>
                  <a:cubicBezTo>
                    <a:pt x="0" y="1"/>
                    <a:pt x="0"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263"/>
            <p:cNvSpPr/>
            <p:nvPr/>
          </p:nvSpPr>
          <p:spPr>
            <a:xfrm>
              <a:off x="713700" y="3105650"/>
              <a:ext cx="50025" cy="51850"/>
            </a:xfrm>
            <a:custGeom>
              <a:avLst/>
              <a:gdLst/>
              <a:ahLst/>
              <a:cxnLst/>
              <a:rect l="l" t="t" r="r" b="b"/>
              <a:pathLst>
                <a:path w="2001" h="2074" extrusionOk="0">
                  <a:moveTo>
                    <a:pt x="1001" y="1"/>
                  </a:moveTo>
                  <a:cubicBezTo>
                    <a:pt x="928" y="25"/>
                    <a:pt x="879" y="25"/>
                    <a:pt x="830" y="49"/>
                  </a:cubicBezTo>
                  <a:lnTo>
                    <a:pt x="684" y="123"/>
                  </a:lnTo>
                  <a:lnTo>
                    <a:pt x="660" y="123"/>
                  </a:lnTo>
                  <a:cubicBezTo>
                    <a:pt x="538" y="123"/>
                    <a:pt x="416" y="147"/>
                    <a:pt x="318" y="220"/>
                  </a:cubicBezTo>
                  <a:cubicBezTo>
                    <a:pt x="220" y="269"/>
                    <a:pt x="147" y="366"/>
                    <a:pt x="99" y="464"/>
                  </a:cubicBezTo>
                  <a:cubicBezTo>
                    <a:pt x="50" y="537"/>
                    <a:pt x="50" y="610"/>
                    <a:pt x="25" y="683"/>
                  </a:cubicBezTo>
                  <a:lnTo>
                    <a:pt x="25" y="659"/>
                  </a:lnTo>
                  <a:cubicBezTo>
                    <a:pt x="25" y="805"/>
                    <a:pt x="1" y="781"/>
                    <a:pt x="25" y="903"/>
                  </a:cubicBezTo>
                  <a:cubicBezTo>
                    <a:pt x="50" y="903"/>
                    <a:pt x="99" y="1025"/>
                    <a:pt x="123" y="1049"/>
                  </a:cubicBezTo>
                  <a:lnTo>
                    <a:pt x="196" y="1196"/>
                  </a:lnTo>
                  <a:cubicBezTo>
                    <a:pt x="220" y="1244"/>
                    <a:pt x="245" y="1293"/>
                    <a:pt x="245" y="1318"/>
                  </a:cubicBezTo>
                  <a:cubicBezTo>
                    <a:pt x="294" y="1391"/>
                    <a:pt x="367" y="1488"/>
                    <a:pt x="391" y="1537"/>
                  </a:cubicBezTo>
                  <a:cubicBezTo>
                    <a:pt x="440" y="1659"/>
                    <a:pt x="513" y="1781"/>
                    <a:pt x="586" y="1879"/>
                  </a:cubicBezTo>
                  <a:lnTo>
                    <a:pt x="586" y="2001"/>
                  </a:lnTo>
                  <a:cubicBezTo>
                    <a:pt x="660" y="1976"/>
                    <a:pt x="708" y="1927"/>
                    <a:pt x="757" y="1903"/>
                  </a:cubicBezTo>
                  <a:cubicBezTo>
                    <a:pt x="903" y="2025"/>
                    <a:pt x="1099" y="2074"/>
                    <a:pt x="1294" y="2074"/>
                  </a:cubicBezTo>
                  <a:cubicBezTo>
                    <a:pt x="1440" y="2049"/>
                    <a:pt x="1611" y="1976"/>
                    <a:pt x="1708" y="1854"/>
                  </a:cubicBezTo>
                  <a:lnTo>
                    <a:pt x="1830" y="1757"/>
                  </a:lnTo>
                  <a:lnTo>
                    <a:pt x="1928" y="1635"/>
                  </a:lnTo>
                  <a:lnTo>
                    <a:pt x="1928" y="1635"/>
                  </a:lnTo>
                  <a:cubicBezTo>
                    <a:pt x="1909" y="1653"/>
                    <a:pt x="1898" y="1661"/>
                    <a:pt x="1893" y="1661"/>
                  </a:cubicBezTo>
                  <a:cubicBezTo>
                    <a:pt x="1886" y="1661"/>
                    <a:pt x="1898" y="1640"/>
                    <a:pt x="1928" y="1610"/>
                  </a:cubicBezTo>
                  <a:cubicBezTo>
                    <a:pt x="1977" y="1513"/>
                    <a:pt x="1977" y="1488"/>
                    <a:pt x="1977" y="1488"/>
                  </a:cubicBezTo>
                  <a:lnTo>
                    <a:pt x="1977" y="1488"/>
                  </a:lnTo>
                  <a:cubicBezTo>
                    <a:pt x="1977" y="1488"/>
                    <a:pt x="1975" y="1490"/>
                    <a:pt x="1973" y="1490"/>
                  </a:cubicBezTo>
                  <a:cubicBezTo>
                    <a:pt x="1967" y="1490"/>
                    <a:pt x="1958" y="1476"/>
                    <a:pt x="1977" y="1366"/>
                  </a:cubicBezTo>
                  <a:cubicBezTo>
                    <a:pt x="2001" y="1244"/>
                    <a:pt x="2001" y="1122"/>
                    <a:pt x="1977" y="1001"/>
                  </a:cubicBezTo>
                  <a:cubicBezTo>
                    <a:pt x="1928" y="854"/>
                    <a:pt x="1855" y="732"/>
                    <a:pt x="1757" y="610"/>
                  </a:cubicBezTo>
                  <a:cubicBezTo>
                    <a:pt x="1757" y="562"/>
                    <a:pt x="1733" y="513"/>
                    <a:pt x="1708" y="464"/>
                  </a:cubicBezTo>
                  <a:lnTo>
                    <a:pt x="1659" y="391"/>
                  </a:lnTo>
                  <a:cubicBezTo>
                    <a:pt x="1659" y="391"/>
                    <a:pt x="1659" y="366"/>
                    <a:pt x="1635" y="342"/>
                  </a:cubicBezTo>
                  <a:cubicBezTo>
                    <a:pt x="1635" y="318"/>
                    <a:pt x="1611" y="293"/>
                    <a:pt x="1586" y="269"/>
                  </a:cubicBezTo>
                  <a:cubicBezTo>
                    <a:pt x="1586" y="244"/>
                    <a:pt x="1562" y="220"/>
                    <a:pt x="1562" y="220"/>
                  </a:cubicBezTo>
                  <a:cubicBezTo>
                    <a:pt x="1538" y="196"/>
                    <a:pt x="1513" y="171"/>
                    <a:pt x="1513" y="171"/>
                  </a:cubicBezTo>
                  <a:cubicBezTo>
                    <a:pt x="1464" y="123"/>
                    <a:pt x="1416" y="98"/>
                    <a:pt x="1367" y="74"/>
                  </a:cubicBezTo>
                  <a:cubicBezTo>
                    <a:pt x="1318" y="49"/>
                    <a:pt x="1245" y="25"/>
                    <a:pt x="11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263"/>
            <p:cNvSpPr/>
            <p:nvPr/>
          </p:nvSpPr>
          <p:spPr>
            <a:xfrm>
              <a:off x="790550" y="3185225"/>
              <a:ext cx="48175" cy="56225"/>
            </a:xfrm>
            <a:custGeom>
              <a:avLst/>
              <a:gdLst/>
              <a:ahLst/>
              <a:cxnLst/>
              <a:rect l="l" t="t" r="r" b="b"/>
              <a:pathLst>
                <a:path w="1927" h="2249" extrusionOk="0">
                  <a:moveTo>
                    <a:pt x="829" y="988"/>
                  </a:moveTo>
                  <a:cubicBezTo>
                    <a:pt x="829" y="988"/>
                    <a:pt x="829" y="1013"/>
                    <a:pt x="854" y="1013"/>
                  </a:cubicBezTo>
                  <a:cubicBezTo>
                    <a:pt x="854" y="1037"/>
                    <a:pt x="854" y="1037"/>
                    <a:pt x="829" y="1037"/>
                  </a:cubicBezTo>
                  <a:cubicBezTo>
                    <a:pt x="805" y="1037"/>
                    <a:pt x="829" y="1013"/>
                    <a:pt x="829" y="988"/>
                  </a:cubicBezTo>
                  <a:close/>
                  <a:moveTo>
                    <a:pt x="735" y="0"/>
                  </a:moveTo>
                  <a:cubicBezTo>
                    <a:pt x="665" y="0"/>
                    <a:pt x="598" y="13"/>
                    <a:pt x="537" y="37"/>
                  </a:cubicBezTo>
                  <a:cubicBezTo>
                    <a:pt x="366" y="135"/>
                    <a:pt x="220" y="281"/>
                    <a:pt x="171" y="452"/>
                  </a:cubicBezTo>
                  <a:lnTo>
                    <a:pt x="171" y="427"/>
                  </a:lnTo>
                  <a:cubicBezTo>
                    <a:pt x="122" y="500"/>
                    <a:pt x="98" y="598"/>
                    <a:pt x="73" y="671"/>
                  </a:cubicBezTo>
                  <a:cubicBezTo>
                    <a:pt x="73" y="720"/>
                    <a:pt x="49" y="769"/>
                    <a:pt x="49" y="817"/>
                  </a:cubicBezTo>
                  <a:cubicBezTo>
                    <a:pt x="49" y="866"/>
                    <a:pt x="49" y="939"/>
                    <a:pt x="24" y="988"/>
                  </a:cubicBezTo>
                  <a:cubicBezTo>
                    <a:pt x="0" y="1159"/>
                    <a:pt x="24" y="1354"/>
                    <a:pt x="73" y="1525"/>
                  </a:cubicBezTo>
                  <a:lnTo>
                    <a:pt x="73" y="1500"/>
                  </a:lnTo>
                  <a:cubicBezTo>
                    <a:pt x="98" y="1574"/>
                    <a:pt x="122" y="1671"/>
                    <a:pt x="122" y="1744"/>
                  </a:cubicBezTo>
                  <a:cubicBezTo>
                    <a:pt x="124" y="1742"/>
                    <a:pt x="127" y="1741"/>
                    <a:pt x="130" y="1741"/>
                  </a:cubicBezTo>
                  <a:cubicBezTo>
                    <a:pt x="159" y="1741"/>
                    <a:pt x="222" y="1844"/>
                    <a:pt x="244" y="1866"/>
                  </a:cubicBezTo>
                  <a:cubicBezTo>
                    <a:pt x="293" y="1915"/>
                    <a:pt x="342" y="1964"/>
                    <a:pt x="390" y="1988"/>
                  </a:cubicBezTo>
                  <a:cubicBezTo>
                    <a:pt x="439" y="2037"/>
                    <a:pt x="488" y="2086"/>
                    <a:pt x="561" y="2110"/>
                  </a:cubicBezTo>
                  <a:cubicBezTo>
                    <a:pt x="634" y="2159"/>
                    <a:pt x="683" y="2183"/>
                    <a:pt x="756" y="2208"/>
                  </a:cubicBezTo>
                  <a:lnTo>
                    <a:pt x="854" y="2232"/>
                  </a:lnTo>
                  <a:lnTo>
                    <a:pt x="927" y="2232"/>
                  </a:lnTo>
                  <a:cubicBezTo>
                    <a:pt x="1008" y="2242"/>
                    <a:pt x="1089" y="2248"/>
                    <a:pt x="1169" y="2248"/>
                  </a:cubicBezTo>
                  <a:cubicBezTo>
                    <a:pt x="1284" y="2248"/>
                    <a:pt x="1398" y="2236"/>
                    <a:pt x="1512" y="2208"/>
                  </a:cubicBezTo>
                  <a:lnTo>
                    <a:pt x="1659" y="2208"/>
                  </a:lnTo>
                  <a:cubicBezTo>
                    <a:pt x="1659" y="2086"/>
                    <a:pt x="1659" y="1988"/>
                    <a:pt x="1634" y="1891"/>
                  </a:cubicBezTo>
                  <a:lnTo>
                    <a:pt x="1634" y="1842"/>
                  </a:lnTo>
                  <a:cubicBezTo>
                    <a:pt x="1707" y="1793"/>
                    <a:pt x="1756" y="1720"/>
                    <a:pt x="1805" y="1622"/>
                  </a:cubicBezTo>
                  <a:cubicBezTo>
                    <a:pt x="1854" y="1549"/>
                    <a:pt x="1902" y="1427"/>
                    <a:pt x="1927" y="1330"/>
                  </a:cubicBezTo>
                  <a:lnTo>
                    <a:pt x="1927" y="1330"/>
                  </a:lnTo>
                  <a:cubicBezTo>
                    <a:pt x="1917" y="1350"/>
                    <a:pt x="1911" y="1358"/>
                    <a:pt x="1907" y="1358"/>
                  </a:cubicBezTo>
                  <a:cubicBezTo>
                    <a:pt x="1902" y="1358"/>
                    <a:pt x="1902" y="1344"/>
                    <a:pt x="1902" y="1330"/>
                  </a:cubicBezTo>
                  <a:cubicBezTo>
                    <a:pt x="1927" y="1183"/>
                    <a:pt x="1902" y="1183"/>
                    <a:pt x="1902" y="1183"/>
                  </a:cubicBezTo>
                  <a:cubicBezTo>
                    <a:pt x="1902" y="1159"/>
                    <a:pt x="1902" y="1183"/>
                    <a:pt x="1878" y="1013"/>
                  </a:cubicBezTo>
                  <a:cubicBezTo>
                    <a:pt x="1805" y="744"/>
                    <a:pt x="1659" y="500"/>
                    <a:pt x="1439" y="305"/>
                  </a:cubicBezTo>
                  <a:lnTo>
                    <a:pt x="1342" y="232"/>
                  </a:lnTo>
                  <a:lnTo>
                    <a:pt x="1220" y="159"/>
                  </a:lnTo>
                  <a:cubicBezTo>
                    <a:pt x="1171" y="135"/>
                    <a:pt x="1146" y="110"/>
                    <a:pt x="1098" y="86"/>
                  </a:cubicBezTo>
                  <a:cubicBezTo>
                    <a:pt x="1049" y="61"/>
                    <a:pt x="1000" y="37"/>
                    <a:pt x="951" y="37"/>
                  </a:cubicBezTo>
                  <a:cubicBezTo>
                    <a:pt x="878" y="13"/>
                    <a:pt x="805" y="0"/>
                    <a:pt x="7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63"/>
            <p:cNvSpPr/>
            <p:nvPr/>
          </p:nvSpPr>
          <p:spPr>
            <a:xfrm>
              <a:off x="716750" y="3227600"/>
              <a:ext cx="47600" cy="50475"/>
            </a:xfrm>
            <a:custGeom>
              <a:avLst/>
              <a:gdLst/>
              <a:ahLst/>
              <a:cxnLst/>
              <a:rect l="l" t="t" r="r" b="b"/>
              <a:pathLst>
                <a:path w="1904" h="2019" extrusionOk="0">
                  <a:moveTo>
                    <a:pt x="611" y="0"/>
                  </a:moveTo>
                  <a:cubicBezTo>
                    <a:pt x="613" y="3"/>
                    <a:pt x="616" y="6"/>
                    <a:pt x="619" y="9"/>
                  </a:cubicBezTo>
                  <a:lnTo>
                    <a:pt x="619" y="9"/>
                  </a:lnTo>
                  <a:lnTo>
                    <a:pt x="635" y="0"/>
                  </a:lnTo>
                  <a:close/>
                  <a:moveTo>
                    <a:pt x="619" y="9"/>
                  </a:moveTo>
                  <a:lnTo>
                    <a:pt x="123" y="269"/>
                  </a:lnTo>
                  <a:cubicBezTo>
                    <a:pt x="123" y="318"/>
                    <a:pt x="123" y="366"/>
                    <a:pt x="123" y="415"/>
                  </a:cubicBezTo>
                  <a:lnTo>
                    <a:pt x="123" y="683"/>
                  </a:lnTo>
                  <a:cubicBezTo>
                    <a:pt x="123" y="708"/>
                    <a:pt x="123" y="708"/>
                    <a:pt x="123" y="732"/>
                  </a:cubicBezTo>
                  <a:cubicBezTo>
                    <a:pt x="123" y="732"/>
                    <a:pt x="98" y="732"/>
                    <a:pt x="98" y="757"/>
                  </a:cubicBezTo>
                  <a:cubicBezTo>
                    <a:pt x="74" y="830"/>
                    <a:pt x="50" y="879"/>
                    <a:pt x="25" y="952"/>
                  </a:cubicBezTo>
                  <a:cubicBezTo>
                    <a:pt x="25" y="1000"/>
                    <a:pt x="1" y="1049"/>
                    <a:pt x="1" y="1074"/>
                  </a:cubicBezTo>
                  <a:cubicBezTo>
                    <a:pt x="1" y="1147"/>
                    <a:pt x="1" y="1196"/>
                    <a:pt x="1" y="1244"/>
                  </a:cubicBezTo>
                  <a:cubicBezTo>
                    <a:pt x="1" y="1464"/>
                    <a:pt x="98" y="1659"/>
                    <a:pt x="245" y="1805"/>
                  </a:cubicBezTo>
                  <a:cubicBezTo>
                    <a:pt x="318" y="1878"/>
                    <a:pt x="416" y="1952"/>
                    <a:pt x="538" y="1976"/>
                  </a:cubicBezTo>
                  <a:cubicBezTo>
                    <a:pt x="562" y="1976"/>
                    <a:pt x="562" y="2000"/>
                    <a:pt x="586" y="2000"/>
                  </a:cubicBezTo>
                  <a:cubicBezTo>
                    <a:pt x="635" y="2013"/>
                    <a:pt x="690" y="2019"/>
                    <a:pt x="745" y="2019"/>
                  </a:cubicBezTo>
                  <a:cubicBezTo>
                    <a:pt x="800" y="2019"/>
                    <a:pt x="855" y="2013"/>
                    <a:pt x="903" y="2000"/>
                  </a:cubicBezTo>
                  <a:cubicBezTo>
                    <a:pt x="1001" y="2000"/>
                    <a:pt x="1123" y="1976"/>
                    <a:pt x="1220" y="1952"/>
                  </a:cubicBezTo>
                  <a:lnTo>
                    <a:pt x="1220" y="1927"/>
                  </a:lnTo>
                  <a:cubicBezTo>
                    <a:pt x="1256" y="1909"/>
                    <a:pt x="1269" y="1905"/>
                    <a:pt x="1276" y="1905"/>
                  </a:cubicBezTo>
                  <a:cubicBezTo>
                    <a:pt x="1283" y="1905"/>
                    <a:pt x="1283" y="1910"/>
                    <a:pt x="1298" y="1910"/>
                  </a:cubicBezTo>
                  <a:cubicBezTo>
                    <a:pt x="1307" y="1910"/>
                    <a:pt x="1320" y="1908"/>
                    <a:pt x="1342" y="1903"/>
                  </a:cubicBezTo>
                  <a:cubicBezTo>
                    <a:pt x="1342" y="1830"/>
                    <a:pt x="1489" y="1830"/>
                    <a:pt x="1489" y="1781"/>
                  </a:cubicBezTo>
                  <a:cubicBezTo>
                    <a:pt x="1489" y="1781"/>
                    <a:pt x="1537" y="1757"/>
                    <a:pt x="1537" y="1757"/>
                  </a:cubicBezTo>
                  <a:cubicBezTo>
                    <a:pt x="1537" y="1760"/>
                    <a:pt x="1538" y="1761"/>
                    <a:pt x="1540" y="1761"/>
                  </a:cubicBezTo>
                  <a:cubicBezTo>
                    <a:pt x="1551" y="1761"/>
                    <a:pt x="1590" y="1704"/>
                    <a:pt x="1611" y="1683"/>
                  </a:cubicBezTo>
                  <a:cubicBezTo>
                    <a:pt x="1619" y="1675"/>
                    <a:pt x="1621" y="1673"/>
                    <a:pt x="1621" y="1673"/>
                  </a:cubicBezTo>
                  <a:cubicBezTo>
                    <a:pt x="1619" y="1673"/>
                    <a:pt x="1603" y="1683"/>
                    <a:pt x="1586" y="1683"/>
                  </a:cubicBezTo>
                  <a:lnTo>
                    <a:pt x="1635" y="1635"/>
                  </a:lnTo>
                  <a:cubicBezTo>
                    <a:pt x="1647" y="1622"/>
                    <a:pt x="1659" y="1616"/>
                    <a:pt x="1666" y="1616"/>
                  </a:cubicBezTo>
                  <a:cubicBezTo>
                    <a:pt x="1672" y="1616"/>
                    <a:pt x="1672" y="1622"/>
                    <a:pt x="1659" y="1635"/>
                  </a:cubicBezTo>
                  <a:cubicBezTo>
                    <a:pt x="1733" y="1561"/>
                    <a:pt x="1781" y="1464"/>
                    <a:pt x="1830" y="1366"/>
                  </a:cubicBezTo>
                  <a:cubicBezTo>
                    <a:pt x="1879" y="1244"/>
                    <a:pt x="1903" y="1074"/>
                    <a:pt x="1879" y="927"/>
                  </a:cubicBezTo>
                  <a:cubicBezTo>
                    <a:pt x="1855" y="781"/>
                    <a:pt x="1781" y="635"/>
                    <a:pt x="1684" y="513"/>
                  </a:cubicBezTo>
                  <a:cubicBezTo>
                    <a:pt x="1611" y="464"/>
                    <a:pt x="1537" y="415"/>
                    <a:pt x="1464" y="366"/>
                  </a:cubicBezTo>
                  <a:lnTo>
                    <a:pt x="1464" y="366"/>
                  </a:lnTo>
                  <a:cubicBezTo>
                    <a:pt x="1464" y="415"/>
                    <a:pt x="1513" y="439"/>
                    <a:pt x="1513" y="464"/>
                  </a:cubicBezTo>
                  <a:cubicBezTo>
                    <a:pt x="1489" y="439"/>
                    <a:pt x="1464" y="415"/>
                    <a:pt x="1440" y="415"/>
                  </a:cubicBezTo>
                  <a:cubicBezTo>
                    <a:pt x="1416" y="415"/>
                    <a:pt x="1367" y="342"/>
                    <a:pt x="1367" y="293"/>
                  </a:cubicBezTo>
                  <a:lnTo>
                    <a:pt x="1342" y="293"/>
                  </a:lnTo>
                  <a:lnTo>
                    <a:pt x="1342" y="269"/>
                  </a:lnTo>
                  <a:cubicBezTo>
                    <a:pt x="1294" y="244"/>
                    <a:pt x="1220" y="220"/>
                    <a:pt x="1172" y="171"/>
                  </a:cubicBezTo>
                  <a:cubicBezTo>
                    <a:pt x="1098" y="147"/>
                    <a:pt x="1050" y="147"/>
                    <a:pt x="1001" y="122"/>
                  </a:cubicBezTo>
                  <a:cubicBezTo>
                    <a:pt x="996" y="118"/>
                    <a:pt x="994" y="116"/>
                    <a:pt x="994" y="116"/>
                  </a:cubicBezTo>
                  <a:lnTo>
                    <a:pt x="994" y="116"/>
                  </a:lnTo>
                  <a:cubicBezTo>
                    <a:pt x="993" y="116"/>
                    <a:pt x="1020" y="147"/>
                    <a:pt x="1001" y="147"/>
                  </a:cubicBezTo>
                  <a:cubicBezTo>
                    <a:pt x="977" y="147"/>
                    <a:pt x="952" y="147"/>
                    <a:pt x="952" y="122"/>
                  </a:cubicBezTo>
                  <a:cubicBezTo>
                    <a:pt x="952" y="98"/>
                    <a:pt x="928" y="86"/>
                    <a:pt x="906" y="86"/>
                  </a:cubicBezTo>
                  <a:cubicBezTo>
                    <a:pt x="888" y="86"/>
                    <a:pt x="872" y="95"/>
                    <a:pt x="876" y="113"/>
                  </a:cubicBezTo>
                  <a:lnTo>
                    <a:pt x="876" y="113"/>
                  </a:lnTo>
                  <a:cubicBezTo>
                    <a:pt x="862" y="92"/>
                    <a:pt x="812" y="74"/>
                    <a:pt x="855" y="74"/>
                  </a:cubicBezTo>
                  <a:cubicBezTo>
                    <a:pt x="830" y="74"/>
                    <a:pt x="806" y="49"/>
                    <a:pt x="806" y="49"/>
                  </a:cubicBezTo>
                  <a:lnTo>
                    <a:pt x="806" y="49"/>
                  </a:lnTo>
                  <a:lnTo>
                    <a:pt x="830" y="74"/>
                  </a:lnTo>
                  <a:cubicBezTo>
                    <a:pt x="757" y="49"/>
                    <a:pt x="733" y="25"/>
                    <a:pt x="684" y="25"/>
                  </a:cubicBezTo>
                  <a:lnTo>
                    <a:pt x="708" y="49"/>
                  </a:lnTo>
                  <a:cubicBezTo>
                    <a:pt x="665" y="49"/>
                    <a:pt x="641" y="30"/>
                    <a:pt x="619" y="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263"/>
            <p:cNvSpPr/>
            <p:nvPr/>
          </p:nvSpPr>
          <p:spPr>
            <a:xfrm>
              <a:off x="646025" y="3015400"/>
              <a:ext cx="40875" cy="49050"/>
            </a:xfrm>
            <a:custGeom>
              <a:avLst/>
              <a:gdLst/>
              <a:ahLst/>
              <a:cxnLst/>
              <a:rect l="l" t="t" r="r" b="b"/>
              <a:pathLst>
                <a:path w="1635" h="1962" extrusionOk="0">
                  <a:moveTo>
                    <a:pt x="659" y="1"/>
                  </a:moveTo>
                  <a:cubicBezTo>
                    <a:pt x="513" y="25"/>
                    <a:pt x="367" y="123"/>
                    <a:pt x="269" y="220"/>
                  </a:cubicBezTo>
                  <a:cubicBezTo>
                    <a:pt x="196" y="294"/>
                    <a:pt x="147" y="367"/>
                    <a:pt x="98" y="464"/>
                  </a:cubicBezTo>
                  <a:cubicBezTo>
                    <a:pt x="50" y="586"/>
                    <a:pt x="25" y="684"/>
                    <a:pt x="25" y="806"/>
                  </a:cubicBezTo>
                  <a:cubicBezTo>
                    <a:pt x="1" y="879"/>
                    <a:pt x="1" y="952"/>
                    <a:pt x="25" y="1001"/>
                  </a:cubicBezTo>
                  <a:cubicBezTo>
                    <a:pt x="25" y="1147"/>
                    <a:pt x="74" y="1294"/>
                    <a:pt x="147" y="1415"/>
                  </a:cubicBezTo>
                  <a:cubicBezTo>
                    <a:pt x="220" y="1562"/>
                    <a:pt x="318" y="1684"/>
                    <a:pt x="464" y="1781"/>
                  </a:cubicBezTo>
                  <a:cubicBezTo>
                    <a:pt x="562" y="1879"/>
                    <a:pt x="708" y="1952"/>
                    <a:pt x="830" y="1952"/>
                  </a:cubicBezTo>
                  <a:cubicBezTo>
                    <a:pt x="860" y="1958"/>
                    <a:pt x="891" y="1961"/>
                    <a:pt x="921" y="1961"/>
                  </a:cubicBezTo>
                  <a:cubicBezTo>
                    <a:pt x="1011" y="1961"/>
                    <a:pt x="1098" y="1934"/>
                    <a:pt x="1171" y="1879"/>
                  </a:cubicBezTo>
                  <a:cubicBezTo>
                    <a:pt x="1245" y="1879"/>
                    <a:pt x="1293" y="1830"/>
                    <a:pt x="1342" y="1781"/>
                  </a:cubicBezTo>
                  <a:cubicBezTo>
                    <a:pt x="1318" y="1781"/>
                    <a:pt x="1318" y="1781"/>
                    <a:pt x="1342" y="1757"/>
                  </a:cubicBezTo>
                  <a:cubicBezTo>
                    <a:pt x="1415" y="1684"/>
                    <a:pt x="1415" y="1684"/>
                    <a:pt x="1415" y="1684"/>
                  </a:cubicBezTo>
                  <a:cubicBezTo>
                    <a:pt x="1415" y="1659"/>
                    <a:pt x="1415" y="1684"/>
                    <a:pt x="1440" y="1586"/>
                  </a:cubicBezTo>
                  <a:cubicBezTo>
                    <a:pt x="1488" y="1464"/>
                    <a:pt x="1513" y="1415"/>
                    <a:pt x="1537" y="1294"/>
                  </a:cubicBezTo>
                  <a:cubicBezTo>
                    <a:pt x="1562" y="1220"/>
                    <a:pt x="1586" y="1172"/>
                    <a:pt x="1586" y="1098"/>
                  </a:cubicBezTo>
                  <a:cubicBezTo>
                    <a:pt x="1610" y="1050"/>
                    <a:pt x="1610" y="976"/>
                    <a:pt x="1635" y="903"/>
                  </a:cubicBezTo>
                  <a:cubicBezTo>
                    <a:pt x="1635" y="830"/>
                    <a:pt x="1635" y="781"/>
                    <a:pt x="1635" y="708"/>
                  </a:cubicBezTo>
                  <a:lnTo>
                    <a:pt x="1635" y="586"/>
                  </a:lnTo>
                  <a:lnTo>
                    <a:pt x="1610" y="489"/>
                  </a:lnTo>
                  <a:cubicBezTo>
                    <a:pt x="1586" y="416"/>
                    <a:pt x="1562" y="318"/>
                    <a:pt x="1513" y="245"/>
                  </a:cubicBezTo>
                  <a:cubicBezTo>
                    <a:pt x="1440" y="147"/>
                    <a:pt x="1318" y="98"/>
                    <a:pt x="1196" y="74"/>
                  </a:cubicBezTo>
                  <a:lnTo>
                    <a:pt x="1025" y="74"/>
                  </a:lnTo>
                  <a:cubicBezTo>
                    <a:pt x="903" y="25"/>
                    <a:pt x="781" y="1"/>
                    <a:pt x="6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263"/>
            <p:cNvSpPr/>
            <p:nvPr/>
          </p:nvSpPr>
          <p:spPr>
            <a:xfrm>
              <a:off x="734450" y="3011150"/>
              <a:ext cx="40250" cy="58550"/>
            </a:xfrm>
            <a:custGeom>
              <a:avLst/>
              <a:gdLst/>
              <a:ahLst/>
              <a:cxnLst/>
              <a:rect l="l" t="t" r="r" b="b"/>
              <a:pathLst>
                <a:path w="1610" h="2342" extrusionOk="0">
                  <a:moveTo>
                    <a:pt x="708" y="0"/>
                  </a:moveTo>
                  <a:lnTo>
                    <a:pt x="98" y="171"/>
                  </a:lnTo>
                  <a:cubicBezTo>
                    <a:pt x="49" y="342"/>
                    <a:pt x="0" y="512"/>
                    <a:pt x="25" y="707"/>
                  </a:cubicBezTo>
                  <a:cubicBezTo>
                    <a:pt x="25" y="829"/>
                    <a:pt x="25" y="976"/>
                    <a:pt x="73" y="1098"/>
                  </a:cubicBezTo>
                  <a:cubicBezTo>
                    <a:pt x="122" y="1293"/>
                    <a:pt x="195" y="1488"/>
                    <a:pt x="293" y="1659"/>
                  </a:cubicBezTo>
                  <a:cubicBezTo>
                    <a:pt x="390" y="1854"/>
                    <a:pt x="537" y="2000"/>
                    <a:pt x="732" y="2122"/>
                  </a:cubicBezTo>
                  <a:cubicBezTo>
                    <a:pt x="756" y="2171"/>
                    <a:pt x="805" y="2220"/>
                    <a:pt x="854" y="2244"/>
                  </a:cubicBezTo>
                  <a:cubicBezTo>
                    <a:pt x="842" y="2232"/>
                    <a:pt x="842" y="2226"/>
                    <a:pt x="845" y="2226"/>
                  </a:cubicBezTo>
                  <a:cubicBezTo>
                    <a:pt x="848" y="2226"/>
                    <a:pt x="854" y="2232"/>
                    <a:pt x="854" y="2244"/>
                  </a:cubicBezTo>
                  <a:cubicBezTo>
                    <a:pt x="911" y="2272"/>
                    <a:pt x="923" y="2279"/>
                    <a:pt x="928" y="2279"/>
                  </a:cubicBezTo>
                  <a:cubicBezTo>
                    <a:pt x="931" y="2279"/>
                    <a:pt x="929" y="2275"/>
                    <a:pt x="940" y="2275"/>
                  </a:cubicBezTo>
                  <a:cubicBezTo>
                    <a:pt x="951" y="2275"/>
                    <a:pt x="974" y="2278"/>
                    <a:pt x="1025" y="2293"/>
                  </a:cubicBezTo>
                  <a:lnTo>
                    <a:pt x="1147" y="2342"/>
                  </a:lnTo>
                  <a:lnTo>
                    <a:pt x="1537" y="2122"/>
                  </a:lnTo>
                  <a:cubicBezTo>
                    <a:pt x="1586" y="1951"/>
                    <a:pt x="1610" y="1756"/>
                    <a:pt x="1610" y="1585"/>
                  </a:cubicBezTo>
                  <a:cubicBezTo>
                    <a:pt x="1586" y="1439"/>
                    <a:pt x="1537" y="1293"/>
                    <a:pt x="1512" y="1171"/>
                  </a:cubicBezTo>
                  <a:cubicBezTo>
                    <a:pt x="1464" y="1073"/>
                    <a:pt x="1415" y="1000"/>
                    <a:pt x="1366" y="927"/>
                  </a:cubicBezTo>
                  <a:cubicBezTo>
                    <a:pt x="1342" y="903"/>
                    <a:pt x="1293" y="854"/>
                    <a:pt x="1220" y="781"/>
                  </a:cubicBezTo>
                  <a:cubicBezTo>
                    <a:pt x="1220" y="781"/>
                    <a:pt x="1220" y="756"/>
                    <a:pt x="1220" y="756"/>
                  </a:cubicBezTo>
                  <a:cubicBezTo>
                    <a:pt x="1220" y="659"/>
                    <a:pt x="1171" y="610"/>
                    <a:pt x="1147" y="537"/>
                  </a:cubicBezTo>
                  <a:cubicBezTo>
                    <a:pt x="1122" y="464"/>
                    <a:pt x="1098" y="415"/>
                    <a:pt x="1073" y="390"/>
                  </a:cubicBezTo>
                  <a:cubicBezTo>
                    <a:pt x="1049" y="342"/>
                    <a:pt x="1000" y="293"/>
                    <a:pt x="976" y="220"/>
                  </a:cubicBezTo>
                  <a:cubicBezTo>
                    <a:pt x="976" y="220"/>
                    <a:pt x="951" y="195"/>
                    <a:pt x="951" y="195"/>
                  </a:cubicBezTo>
                  <a:cubicBezTo>
                    <a:pt x="878" y="122"/>
                    <a:pt x="805" y="49"/>
                    <a:pt x="7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58" name="Google Shape;1458;p263"/>
          <p:cNvSpPr/>
          <p:nvPr/>
        </p:nvSpPr>
        <p:spPr>
          <a:xfrm flipH="1">
            <a:off x="8418115" y="1391451"/>
            <a:ext cx="933052" cy="1001729"/>
          </a:xfrm>
          <a:custGeom>
            <a:avLst/>
            <a:gdLst/>
            <a:ahLst/>
            <a:cxnLst/>
            <a:rect l="l" t="t" r="r" b="b"/>
            <a:pathLst>
              <a:path w="11567" h="12418" extrusionOk="0">
                <a:moveTo>
                  <a:pt x="4932" y="0"/>
                </a:moveTo>
                <a:cubicBezTo>
                  <a:pt x="3549" y="0"/>
                  <a:pt x="2130" y="837"/>
                  <a:pt x="903" y="2983"/>
                </a:cubicBezTo>
                <a:cubicBezTo>
                  <a:pt x="903" y="2983"/>
                  <a:pt x="0" y="10983"/>
                  <a:pt x="3878" y="12154"/>
                </a:cubicBezTo>
                <a:cubicBezTo>
                  <a:pt x="4466" y="12336"/>
                  <a:pt x="5036" y="12417"/>
                  <a:pt x="5581" y="12417"/>
                </a:cubicBezTo>
                <a:cubicBezTo>
                  <a:pt x="8611" y="12417"/>
                  <a:pt x="10870" y="9905"/>
                  <a:pt x="11098" y="8252"/>
                </a:cubicBezTo>
                <a:cubicBezTo>
                  <a:pt x="11567" y="5141"/>
                  <a:pt x="8359" y="0"/>
                  <a:pt x="49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263"/>
          <p:cNvSpPr/>
          <p:nvPr/>
        </p:nvSpPr>
        <p:spPr>
          <a:xfrm>
            <a:off x="8528950" y="1033950"/>
            <a:ext cx="355500" cy="251850"/>
          </a:xfrm>
          <a:custGeom>
            <a:avLst/>
            <a:gdLst/>
            <a:ahLst/>
            <a:cxnLst/>
            <a:rect l="l" t="t" r="r" b="b"/>
            <a:pathLst>
              <a:path w="14220" h="10074" extrusionOk="0">
                <a:moveTo>
                  <a:pt x="7706" y="4422"/>
                </a:moveTo>
                <a:lnTo>
                  <a:pt x="7683" y="4512"/>
                </a:lnTo>
                <a:lnTo>
                  <a:pt x="7708" y="4439"/>
                </a:lnTo>
                <a:cubicBezTo>
                  <a:pt x="7708" y="4431"/>
                  <a:pt x="7707" y="4426"/>
                  <a:pt x="7706" y="4422"/>
                </a:cubicBezTo>
                <a:close/>
                <a:moveTo>
                  <a:pt x="1891" y="4477"/>
                </a:moveTo>
                <a:cubicBezTo>
                  <a:pt x="1895" y="4477"/>
                  <a:pt x="1899" y="4480"/>
                  <a:pt x="1903" y="4488"/>
                </a:cubicBezTo>
                <a:lnTo>
                  <a:pt x="1746" y="4711"/>
                </a:lnTo>
                <a:lnTo>
                  <a:pt x="1746" y="4711"/>
                </a:lnTo>
                <a:cubicBezTo>
                  <a:pt x="1839" y="4577"/>
                  <a:pt x="1870" y="4477"/>
                  <a:pt x="1891" y="4477"/>
                </a:cubicBezTo>
                <a:close/>
                <a:moveTo>
                  <a:pt x="14195" y="6854"/>
                </a:moveTo>
                <a:cubicBezTo>
                  <a:pt x="14194" y="6863"/>
                  <a:pt x="14194" y="6872"/>
                  <a:pt x="14193" y="6882"/>
                </a:cubicBezTo>
                <a:lnTo>
                  <a:pt x="14193" y="6882"/>
                </a:lnTo>
                <a:cubicBezTo>
                  <a:pt x="14194" y="6873"/>
                  <a:pt x="14195" y="6863"/>
                  <a:pt x="14195" y="6854"/>
                </a:cubicBezTo>
                <a:close/>
                <a:moveTo>
                  <a:pt x="10125" y="7143"/>
                </a:moveTo>
                <a:cubicBezTo>
                  <a:pt x="10124" y="7144"/>
                  <a:pt x="10123" y="7145"/>
                  <a:pt x="10122" y="7146"/>
                </a:cubicBezTo>
                <a:cubicBezTo>
                  <a:pt x="10123" y="7145"/>
                  <a:pt x="10124" y="7144"/>
                  <a:pt x="10125" y="7143"/>
                </a:cubicBezTo>
                <a:close/>
                <a:moveTo>
                  <a:pt x="4317" y="0"/>
                </a:moveTo>
                <a:cubicBezTo>
                  <a:pt x="4220" y="25"/>
                  <a:pt x="4122" y="49"/>
                  <a:pt x="4000" y="49"/>
                </a:cubicBezTo>
                <a:lnTo>
                  <a:pt x="3903" y="73"/>
                </a:lnTo>
                <a:lnTo>
                  <a:pt x="3708" y="98"/>
                </a:lnTo>
                <a:cubicBezTo>
                  <a:pt x="3561" y="98"/>
                  <a:pt x="3439" y="146"/>
                  <a:pt x="3269" y="146"/>
                </a:cubicBezTo>
                <a:lnTo>
                  <a:pt x="3171" y="268"/>
                </a:lnTo>
                <a:lnTo>
                  <a:pt x="3195" y="195"/>
                </a:lnTo>
                <a:lnTo>
                  <a:pt x="3195" y="195"/>
                </a:lnTo>
                <a:cubicBezTo>
                  <a:pt x="3025" y="415"/>
                  <a:pt x="2781" y="659"/>
                  <a:pt x="2537" y="903"/>
                </a:cubicBezTo>
                <a:lnTo>
                  <a:pt x="1976" y="1585"/>
                </a:lnTo>
                <a:lnTo>
                  <a:pt x="1732" y="1854"/>
                </a:lnTo>
                <a:lnTo>
                  <a:pt x="1488" y="2146"/>
                </a:lnTo>
                <a:lnTo>
                  <a:pt x="1049" y="2683"/>
                </a:lnTo>
                <a:cubicBezTo>
                  <a:pt x="805" y="2976"/>
                  <a:pt x="586" y="3293"/>
                  <a:pt x="391" y="3634"/>
                </a:cubicBezTo>
                <a:lnTo>
                  <a:pt x="195" y="3805"/>
                </a:lnTo>
                <a:lnTo>
                  <a:pt x="25" y="3976"/>
                </a:lnTo>
                <a:lnTo>
                  <a:pt x="0" y="4049"/>
                </a:lnTo>
                <a:cubicBezTo>
                  <a:pt x="122" y="4268"/>
                  <a:pt x="293" y="4488"/>
                  <a:pt x="488" y="4683"/>
                </a:cubicBezTo>
                <a:cubicBezTo>
                  <a:pt x="693" y="4857"/>
                  <a:pt x="939" y="4999"/>
                  <a:pt x="1193" y="4999"/>
                </a:cubicBezTo>
                <a:cubicBezTo>
                  <a:pt x="1332" y="4999"/>
                  <a:pt x="1472" y="4957"/>
                  <a:pt x="1610" y="4854"/>
                </a:cubicBezTo>
                <a:lnTo>
                  <a:pt x="1634" y="4878"/>
                </a:lnTo>
                <a:lnTo>
                  <a:pt x="1683" y="4805"/>
                </a:lnTo>
                <a:lnTo>
                  <a:pt x="1732" y="4732"/>
                </a:lnTo>
                <a:cubicBezTo>
                  <a:pt x="1785" y="4670"/>
                  <a:pt x="1809" y="4646"/>
                  <a:pt x="1817" y="4646"/>
                </a:cubicBezTo>
                <a:cubicBezTo>
                  <a:pt x="1832" y="4646"/>
                  <a:pt x="1796" y="4718"/>
                  <a:pt x="1781" y="4780"/>
                </a:cubicBezTo>
                <a:cubicBezTo>
                  <a:pt x="1830" y="4707"/>
                  <a:pt x="1878" y="4634"/>
                  <a:pt x="1927" y="4585"/>
                </a:cubicBezTo>
                <a:cubicBezTo>
                  <a:pt x="1927" y="4570"/>
                  <a:pt x="1925" y="4564"/>
                  <a:pt x="1921" y="4564"/>
                </a:cubicBezTo>
                <a:cubicBezTo>
                  <a:pt x="1912" y="4564"/>
                  <a:pt x="1895" y="4593"/>
                  <a:pt x="1878" y="4610"/>
                </a:cubicBezTo>
                <a:cubicBezTo>
                  <a:pt x="1927" y="4488"/>
                  <a:pt x="2000" y="4366"/>
                  <a:pt x="2073" y="4244"/>
                </a:cubicBezTo>
                <a:cubicBezTo>
                  <a:pt x="2138" y="4169"/>
                  <a:pt x="2160" y="4165"/>
                  <a:pt x="2178" y="4165"/>
                </a:cubicBezTo>
                <a:cubicBezTo>
                  <a:pt x="2181" y="4165"/>
                  <a:pt x="2184" y="4165"/>
                  <a:pt x="2186" y="4165"/>
                </a:cubicBezTo>
                <a:cubicBezTo>
                  <a:pt x="2208" y="4165"/>
                  <a:pt x="2232" y="4159"/>
                  <a:pt x="2317" y="4049"/>
                </a:cubicBezTo>
                <a:lnTo>
                  <a:pt x="2488" y="3805"/>
                </a:lnTo>
                <a:lnTo>
                  <a:pt x="2586" y="3683"/>
                </a:lnTo>
                <a:lnTo>
                  <a:pt x="2634" y="3610"/>
                </a:lnTo>
                <a:lnTo>
                  <a:pt x="2683" y="3585"/>
                </a:lnTo>
                <a:lnTo>
                  <a:pt x="2756" y="3561"/>
                </a:lnTo>
                <a:cubicBezTo>
                  <a:pt x="2781" y="3537"/>
                  <a:pt x="2781" y="3537"/>
                  <a:pt x="2805" y="3537"/>
                </a:cubicBezTo>
                <a:lnTo>
                  <a:pt x="2805" y="3561"/>
                </a:lnTo>
                <a:lnTo>
                  <a:pt x="2781" y="3585"/>
                </a:lnTo>
                <a:cubicBezTo>
                  <a:pt x="2789" y="3577"/>
                  <a:pt x="2792" y="3575"/>
                  <a:pt x="2793" y="3575"/>
                </a:cubicBezTo>
                <a:cubicBezTo>
                  <a:pt x="2794" y="3575"/>
                  <a:pt x="2789" y="3585"/>
                  <a:pt x="2805" y="3585"/>
                </a:cubicBezTo>
                <a:cubicBezTo>
                  <a:pt x="2805" y="3634"/>
                  <a:pt x="2756" y="3683"/>
                  <a:pt x="2756" y="3707"/>
                </a:cubicBezTo>
                <a:lnTo>
                  <a:pt x="2756" y="3707"/>
                </a:lnTo>
                <a:cubicBezTo>
                  <a:pt x="2756" y="3707"/>
                  <a:pt x="2756" y="3683"/>
                  <a:pt x="2781" y="3683"/>
                </a:cubicBezTo>
                <a:lnTo>
                  <a:pt x="2781" y="3707"/>
                </a:lnTo>
                <a:cubicBezTo>
                  <a:pt x="2756" y="3927"/>
                  <a:pt x="2756" y="4098"/>
                  <a:pt x="2756" y="4098"/>
                </a:cubicBezTo>
                <a:lnTo>
                  <a:pt x="2830" y="4146"/>
                </a:lnTo>
                <a:cubicBezTo>
                  <a:pt x="2781" y="5024"/>
                  <a:pt x="2732" y="4439"/>
                  <a:pt x="2708" y="5244"/>
                </a:cubicBezTo>
                <a:cubicBezTo>
                  <a:pt x="2732" y="5341"/>
                  <a:pt x="2732" y="5439"/>
                  <a:pt x="2732" y="5537"/>
                </a:cubicBezTo>
                <a:cubicBezTo>
                  <a:pt x="2732" y="5659"/>
                  <a:pt x="2732" y="5805"/>
                  <a:pt x="2708" y="5951"/>
                </a:cubicBezTo>
                <a:cubicBezTo>
                  <a:pt x="2805" y="6049"/>
                  <a:pt x="2927" y="6146"/>
                  <a:pt x="3000" y="6171"/>
                </a:cubicBezTo>
                <a:cubicBezTo>
                  <a:pt x="3000" y="6171"/>
                  <a:pt x="3098" y="6293"/>
                  <a:pt x="3073" y="6293"/>
                </a:cubicBezTo>
                <a:cubicBezTo>
                  <a:pt x="3147" y="6293"/>
                  <a:pt x="3220" y="6390"/>
                  <a:pt x="3317" y="6463"/>
                </a:cubicBezTo>
                <a:cubicBezTo>
                  <a:pt x="3342" y="6463"/>
                  <a:pt x="3317" y="6415"/>
                  <a:pt x="3293" y="6390"/>
                </a:cubicBezTo>
                <a:lnTo>
                  <a:pt x="3293" y="6390"/>
                </a:lnTo>
                <a:lnTo>
                  <a:pt x="3366" y="6463"/>
                </a:lnTo>
                <a:lnTo>
                  <a:pt x="3464" y="6537"/>
                </a:lnTo>
                <a:cubicBezTo>
                  <a:pt x="3511" y="6584"/>
                  <a:pt x="3528" y="6611"/>
                  <a:pt x="3514" y="6611"/>
                </a:cubicBezTo>
                <a:cubicBezTo>
                  <a:pt x="3506" y="6611"/>
                  <a:pt x="3490" y="6603"/>
                  <a:pt x="3464" y="6585"/>
                </a:cubicBezTo>
                <a:lnTo>
                  <a:pt x="3464" y="6585"/>
                </a:lnTo>
                <a:cubicBezTo>
                  <a:pt x="3537" y="6634"/>
                  <a:pt x="3634" y="6683"/>
                  <a:pt x="3756" y="6756"/>
                </a:cubicBezTo>
                <a:lnTo>
                  <a:pt x="4269" y="7122"/>
                </a:lnTo>
                <a:cubicBezTo>
                  <a:pt x="4488" y="7024"/>
                  <a:pt x="4732" y="6878"/>
                  <a:pt x="5000" y="6732"/>
                </a:cubicBezTo>
                <a:cubicBezTo>
                  <a:pt x="5293" y="6537"/>
                  <a:pt x="5586" y="6317"/>
                  <a:pt x="5854" y="6098"/>
                </a:cubicBezTo>
                <a:cubicBezTo>
                  <a:pt x="6000" y="5976"/>
                  <a:pt x="6171" y="5854"/>
                  <a:pt x="6293" y="5732"/>
                </a:cubicBezTo>
                <a:lnTo>
                  <a:pt x="6708" y="5341"/>
                </a:lnTo>
                <a:lnTo>
                  <a:pt x="7147" y="4951"/>
                </a:lnTo>
                <a:cubicBezTo>
                  <a:pt x="7268" y="4829"/>
                  <a:pt x="7390" y="4732"/>
                  <a:pt x="7512" y="4634"/>
                </a:cubicBezTo>
                <a:lnTo>
                  <a:pt x="7683" y="4488"/>
                </a:lnTo>
                <a:cubicBezTo>
                  <a:pt x="7683" y="4439"/>
                  <a:pt x="7683" y="4463"/>
                  <a:pt x="7659" y="4390"/>
                </a:cubicBezTo>
                <a:cubicBezTo>
                  <a:pt x="7647" y="4366"/>
                  <a:pt x="7653" y="4366"/>
                  <a:pt x="7662" y="4366"/>
                </a:cubicBezTo>
                <a:cubicBezTo>
                  <a:pt x="7671" y="4366"/>
                  <a:pt x="7683" y="4366"/>
                  <a:pt x="7683" y="4341"/>
                </a:cubicBezTo>
                <a:cubicBezTo>
                  <a:pt x="7683" y="4423"/>
                  <a:pt x="7700" y="4402"/>
                  <a:pt x="7706" y="4422"/>
                </a:cubicBezTo>
                <a:lnTo>
                  <a:pt x="7706" y="4422"/>
                </a:lnTo>
                <a:lnTo>
                  <a:pt x="7708" y="4415"/>
                </a:lnTo>
                <a:lnTo>
                  <a:pt x="7708" y="4463"/>
                </a:lnTo>
                <a:cubicBezTo>
                  <a:pt x="7732" y="4463"/>
                  <a:pt x="7732" y="4439"/>
                  <a:pt x="7756" y="4415"/>
                </a:cubicBezTo>
                <a:cubicBezTo>
                  <a:pt x="7781" y="4415"/>
                  <a:pt x="7756" y="4415"/>
                  <a:pt x="7756" y="4463"/>
                </a:cubicBezTo>
                <a:lnTo>
                  <a:pt x="7805" y="4463"/>
                </a:lnTo>
                <a:cubicBezTo>
                  <a:pt x="7800" y="4469"/>
                  <a:pt x="7799" y="4470"/>
                  <a:pt x="7801" y="4470"/>
                </a:cubicBezTo>
                <a:cubicBezTo>
                  <a:pt x="7807" y="4470"/>
                  <a:pt x="7835" y="4456"/>
                  <a:pt x="7858" y="4456"/>
                </a:cubicBezTo>
                <a:cubicBezTo>
                  <a:pt x="7866" y="4456"/>
                  <a:pt x="7873" y="4458"/>
                  <a:pt x="7878" y="4463"/>
                </a:cubicBezTo>
                <a:cubicBezTo>
                  <a:pt x="7878" y="4476"/>
                  <a:pt x="7872" y="4476"/>
                  <a:pt x="7869" y="4476"/>
                </a:cubicBezTo>
                <a:cubicBezTo>
                  <a:pt x="7866" y="4476"/>
                  <a:pt x="7866" y="4476"/>
                  <a:pt x="7878" y="4488"/>
                </a:cubicBezTo>
                <a:cubicBezTo>
                  <a:pt x="7878" y="4512"/>
                  <a:pt x="7878" y="4537"/>
                  <a:pt x="7878" y="4537"/>
                </a:cubicBezTo>
                <a:cubicBezTo>
                  <a:pt x="7878" y="4537"/>
                  <a:pt x="7878" y="4561"/>
                  <a:pt x="7878" y="4561"/>
                </a:cubicBezTo>
                <a:lnTo>
                  <a:pt x="7878" y="4707"/>
                </a:lnTo>
                <a:cubicBezTo>
                  <a:pt x="7878" y="4747"/>
                  <a:pt x="7878" y="4818"/>
                  <a:pt x="7904" y="4818"/>
                </a:cubicBezTo>
                <a:cubicBezTo>
                  <a:pt x="7910" y="4818"/>
                  <a:pt x="7918" y="4814"/>
                  <a:pt x="7927" y="4805"/>
                </a:cubicBezTo>
                <a:lnTo>
                  <a:pt x="7927" y="4805"/>
                </a:lnTo>
                <a:cubicBezTo>
                  <a:pt x="7890" y="4842"/>
                  <a:pt x="7838" y="5038"/>
                  <a:pt x="7816" y="5038"/>
                </a:cubicBezTo>
                <a:cubicBezTo>
                  <a:pt x="7809" y="5038"/>
                  <a:pt x="7805" y="5021"/>
                  <a:pt x="7805" y="4976"/>
                </a:cubicBezTo>
                <a:cubicBezTo>
                  <a:pt x="7781" y="5073"/>
                  <a:pt x="7781" y="5171"/>
                  <a:pt x="7756" y="5293"/>
                </a:cubicBezTo>
                <a:lnTo>
                  <a:pt x="7805" y="5146"/>
                </a:lnTo>
                <a:lnTo>
                  <a:pt x="7805" y="5146"/>
                </a:lnTo>
                <a:cubicBezTo>
                  <a:pt x="7732" y="5415"/>
                  <a:pt x="7708" y="5683"/>
                  <a:pt x="7683" y="5976"/>
                </a:cubicBezTo>
                <a:lnTo>
                  <a:pt x="7732" y="5829"/>
                </a:lnTo>
                <a:lnTo>
                  <a:pt x="7732" y="5829"/>
                </a:lnTo>
                <a:cubicBezTo>
                  <a:pt x="7732" y="6024"/>
                  <a:pt x="7683" y="6195"/>
                  <a:pt x="7586" y="6341"/>
                </a:cubicBezTo>
                <a:lnTo>
                  <a:pt x="7610" y="6098"/>
                </a:lnTo>
                <a:lnTo>
                  <a:pt x="7610" y="6098"/>
                </a:lnTo>
                <a:cubicBezTo>
                  <a:pt x="7537" y="6415"/>
                  <a:pt x="7488" y="6732"/>
                  <a:pt x="7464" y="7049"/>
                </a:cubicBezTo>
                <a:lnTo>
                  <a:pt x="7488" y="6951"/>
                </a:lnTo>
                <a:lnTo>
                  <a:pt x="7488" y="6951"/>
                </a:lnTo>
                <a:cubicBezTo>
                  <a:pt x="7488" y="7040"/>
                  <a:pt x="7470" y="7237"/>
                  <a:pt x="7445" y="7493"/>
                </a:cubicBezTo>
                <a:lnTo>
                  <a:pt x="7445" y="7493"/>
                </a:lnTo>
                <a:cubicBezTo>
                  <a:pt x="7435" y="7507"/>
                  <a:pt x="7425" y="7522"/>
                  <a:pt x="7415" y="7537"/>
                </a:cubicBezTo>
                <a:lnTo>
                  <a:pt x="7440" y="7546"/>
                </a:lnTo>
                <a:lnTo>
                  <a:pt x="7440" y="7546"/>
                </a:lnTo>
                <a:cubicBezTo>
                  <a:pt x="7425" y="7698"/>
                  <a:pt x="7408" y="7869"/>
                  <a:pt x="7390" y="8049"/>
                </a:cubicBezTo>
                <a:lnTo>
                  <a:pt x="9073" y="8683"/>
                </a:lnTo>
                <a:cubicBezTo>
                  <a:pt x="9488" y="8024"/>
                  <a:pt x="9976" y="7268"/>
                  <a:pt x="10098" y="7073"/>
                </a:cubicBezTo>
                <a:lnTo>
                  <a:pt x="10098" y="7073"/>
                </a:lnTo>
                <a:lnTo>
                  <a:pt x="9951" y="7171"/>
                </a:lnTo>
                <a:lnTo>
                  <a:pt x="9951" y="7171"/>
                </a:lnTo>
                <a:lnTo>
                  <a:pt x="10119" y="6907"/>
                </a:lnTo>
                <a:lnTo>
                  <a:pt x="10119" y="6907"/>
                </a:lnTo>
                <a:cubicBezTo>
                  <a:pt x="10103" y="6944"/>
                  <a:pt x="10142" y="7109"/>
                  <a:pt x="10125" y="7143"/>
                </a:cubicBezTo>
                <a:lnTo>
                  <a:pt x="10125" y="7143"/>
                </a:lnTo>
                <a:cubicBezTo>
                  <a:pt x="10417" y="6730"/>
                  <a:pt x="10757" y="6365"/>
                  <a:pt x="11098" y="6000"/>
                </a:cubicBezTo>
                <a:cubicBezTo>
                  <a:pt x="11220" y="5878"/>
                  <a:pt x="11342" y="5756"/>
                  <a:pt x="11464" y="5659"/>
                </a:cubicBezTo>
                <a:lnTo>
                  <a:pt x="11659" y="5488"/>
                </a:lnTo>
                <a:cubicBezTo>
                  <a:pt x="11707" y="5463"/>
                  <a:pt x="11732" y="5439"/>
                  <a:pt x="11781" y="5415"/>
                </a:cubicBezTo>
                <a:lnTo>
                  <a:pt x="11829" y="5366"/>
                </a:lnTo>
                <a:cubicBezTo>
                  <a:pt x="11903" y="5293"/>
                  <a:pt x="12000" y="5244"/>
                  <a:pt x="12098" y="5195"/>
                </a:cubicBezTo>
                <a:cubicBezTo>
                  <a:pt x="12122" y="5195"/>
                  <a:pt x="12171" y="5171"/>
                  <a:pt x="12195" y="5171"/>
                </a:cubicBezTo>
                <a:lnTo>
                  <a:pt x="12268" y="5171"/>
                </a:lnTo>
                <a:lnTo>
                  <a:pt x="12268" y="5293"/>
                </a:lnTo>
                <a:cubicBezTo>
                  <a:pt x="12244" y="5415"/>
                  <a:pt x="12195" y="5415"/>
                  <a:pt x="12195" y="5415"/>
                </a:cubicBezTo>
                <a:cubicBezTo>
                  <a:pt x="12195" y="5427"/>
                  <a:pt x="12201" y="5433"/>
                  <a:pt x="12207" y="5433"/>
                </a:cubicBezTo>
                <a:cubicBezTo>
                  <a:pt x="12214" y="5433"/>
                  <a:pt x="12220" y="5427"/>
                  <a:pt x="12220" y="5415"/>
                </a:cubicBezTo>
                <a:cubicBezTo>
                  <a:pt x="12244" y="5415"/>
                  <a:pt x="12244" y="5415"/>
                  <a:pt x="12244" y="5439"/>
                </a:cubicBezTo>
                <a:cubicBezTo>
                  <a:pt x="12244" y="5488"/>
                  <a:pt x="12195" y="5488"/>
                  <a:pt x="12195" y="5488"/>
                </a:cubicBezTo>
                <a:cubicBezTo>
                  <a:pt x="12195" y="5488"/>
                  <a:pt x="12195" y="5519"/>
                  <a:pt x="12208" y="5519"/>
                </a:cubicBezTo>
                <a:cubicBezTo>
                  <a:pt x="12211" y="5519"/>
                  <a:pt x="12215" y="5517"/>
                  <a:pt x="12220" y="5512"/>
                </a:cubicBezTo>
                <a:cubicBezTo>
                  <a:pt x="12244" y="5512"/>
                  <a:pt x="12293" y="5439"/>
                  <a:pt x="12342" y="5390"/>
                </a:cubicBezTo>
                <a:lnTo>
                  <a:pt x="12342" y="5512"/>
                </a:lnTo>
                <a:lnTo>
                  <a:pt x="12293" y="5512"/>
                </a:lnTo>
                <a:cubicBezTo>
                  <a:pt x="12293" y="5512"/>
                  <a:pt x="12317" y="5512"/>
                  <a:pt x="12366" y="5537"/>
                </a:cubicBezTo>
                <a:cubicBezTo>
                  <a:pt x="12366" y="5561"/>
                  <a:pt x="12390" y="5561"/>
                  <a:pt x="12390" y="5585"/>
                </a:cubicBezTo>
                <a:cubicBezTo>
                  <a:pt x="12390" y="5610"/>
                  <a:pt x="12390" y="5610"/>
                  <a:pt x="12390" y="5634"/>
                </a:cubicBezTo>
                <a:lnTo>
                  <a:pt x="12390" y="5707"/>
                </a:lnTo>
                <a:cubicBezTo>
                  <a:pt x="12390" y="5976"/>
                  <a:pt x="12390" y="6268"/>
                  <a:pt x="12366" y="6561"/>
                </a:cubicBezTo>
                <a:cubicBezTo>
                  <a:pt x="12366" y="6707"/>
                  <a:pt x="12342" y="6854"/>
                  <a:pt x="12342" y="7000"/>
                </a:cubicBezTo>
                <a:lnTo>
                  <a:pt x="12293" y="7439"/>
                </a:lnTo>
                <a:cubicBezTo>
                  <a:pt x="12268" y="7439"/>
                  <a:pt x="12244" y="7293"/>
                  <a:pt x="12244" y="7171"/>
                </a:cubicBezTo>
                <a:cubicBezTo>
                  <a:pt x="12244" y="7268"/>
                  <a:pt x="12244" y="7341"/>
                  <a:pt x="12220" y="7439"/>
                </a:cubicBezTo>
                <a:cubicBezTo>
                  <a:pt x="12227" y="7415"/>
                  <a:pt x="12233" y="7406"/>
                  <a:pt x="12236" y="7406"/>
                </a:cubicBezTo>
                <a:cubicBezTo>
                  <a:pt x="12252" y="7406"/>
                  <a:pt x="12231" y="7601"/>
                  <a:pt x="12238" y="7601"/>
                </a:cubicBezTo>
                <a:cubicBezTo>
                  <a:pt x="12239" y="7601"/>
                  <a:pt x="12241" y="7596"/>
                  <a:pt x="12244" y="7585"/>
                </a:cubicBezTo>
                <a:lnTo>
                  <a:pt x="12244" y="7585"/>
                </a:lnTo>
                <a:cubicBezTo>
                  <a:pt x="12317" y="8000"/>
                  <a:pt x="12171" y="8561"/>
                  <a:pt x="12220" y="8951"/>
                </a:cubicBezTo>
                <a:lnTo>
                  <a:pt x="13073" y="9415"/>
                </a:lnTo>
                <a:cubicBezTo>
                  <a:pt x="13342" y="9585"/>
                  <a:pt x="13634" y="9707"/>
                  <a:pt x="13927" y="9829"/>
                </a:cubicBezTo>
                <a:cubicBezTo>
                  <a:pt x="13927" y="9902"/>
                  <a:pt x="13927" y="10000"/>
                  <a:pt x="13902" y="10073"/>
                </a:cubicBezTo>
                <a:cubicBezTo>
                  <a:pt x="13951" y="9951"/>
                  <a:pt x="13951" y="9829"/>
                  <a:pt x="13951" y="9732"/>
                </a:cubicBezTo>
                <a:lnTo>
                  <a:pt x="13878" y="9707"/>
                </a:lnTo>
                <a:cubicBezTo>
                  <a:pt x="13878" y="9439"/>
                  <a:pt x="13927" y="9634"/>
                  <a:pt x="13927" y="9390"/>
                </a:cubicBezTo>
                <a:cubicBezTo>
                  <a:pt x="13976" y="9390"/>
                  <a:pt x="13976" y="9610"/>
                  <a:pt x="13976" y="9829"/>
                </a:cubicBezTo>
                <a:cubicBezTo>
                  <a:pt x="14000" y="9683"/>
                  <a:pt x="14000" y="9512"/>
                  <a:pt x="13976" y="9366"/>
                </a:cubicBezTo>
                <a:cubicBezTo>
                  <a:pt x="13985" y="9299"/>
                  <a:pt x="13995" y="9288"/>
                  <a:pt x="14006" y="9288"/>
                </a:cubicBezTo>
                <a:cubicBezTo>
                  <a:pt x="14011" y="9288"/>
                  <a:pt x="14016" y="9290"/>
                  <a:pt x="14022" y="9290"/>
                </a:cubicBezTo>
                <a:cubicBezTo>
                  <a:pt x="14036" y="9290"/>
                  <a:pt x="14052" y="9278"/>
                  <a:pt x="14073" y="9195"/>
                </a:cubicBezTo>
                <a:cubicBezTo>
                  <a:pt x="14049" y="9000"/>
                  <a:pt x="14049" y="8829"/>
                  <a:pt x="14073" y="8634"/>
                </a:cubicBezTo>
                <a:cubicBezTo>
                  <a:pt x="14146" y="8195"/>
                  <a:pt x="14049" y="7951"/>
                  <a:pt x="14122" y="7537"/>
                </a:cubicBezTo>
                <a:lnTo>
                  <a:pt x="14122" y="7537"/>
                </a:lnTo>
                <a:lnTo>
                  <a:pt x="14122" y="7585"/>
                </a:lnTo>
                <a:cubicBezTo>
                  <a:pt x="14169" y="7444"/>
                  <a:pt x="14171" y="7165"/>
                  <a:pt x="14193" y="6882"/>
                </a:cubicBezTo>
                <a:lnTo>
                  <a:pt x="14193" y="6882"/>
                </a:lnTo>
                <a:cubicBezTo>
                  <a:pt x="14188" y="6910"/>
                  <a:pt x="14177" y="6934"/>
                  <a:pt x="14167" y="6934"/>
                </a:cubicBezTo>
                <a:cubicBezTo>
                  <a:pt x="14156" y="6934"/>
                  <a:pt x="14146" y="6906"/>
                  <a:pt x="14146" y="6829"/>
                </a:cubicBezTo>
                <a:cubicBezTo>
                  <a:pt x="14195" y="6537"/>
                  <a:pt x="14171" y="6293"/>
                  <a:pt x="14220" y="6073"/>
                </a:cubicBezTo>
                <a:lnTo>
                  <a:pt x="14171" y="5829"/>
                </a:lnTo>
                <a:lnTo>
                  <a:pt x="14171" y="5561"/>
                </a:lnTo>
                <a:cubicBezTo>
                  <a:pt x="14171" y="5366"/>
                  <a:pt x="14171" y="5195"/>
                  <a:pt x="14146" y="5024"/>
                </a:cubicBezTo>
                <a:cubicBezTo>
                  <a:pt x="14098" y="4634"/>
                  <a:pt x="14049" y="4171"/>
                  <a:pt x="13976" y="3659"/>
                </a:cubicBezTo>
                <a:lnTo>
                  <a:pt x="13317" y="3244"/>
                </a:lnTo>
                <a:cubicBezTo>
                  <a:pt x="13220" y="3171"/>
                  <a:pt x="13098" y="3122"/>
                  <a:pt x="12976" y="3049"/>
                </a:cubicBezTo>
                <a:lnTo>
                  <a:pt x="12537" y="2829"/>
                </a:lnTo>
                <a:cubicBezTo>
                  <a:pt x="12244" y="2927"/>
                  <a:pt x="11976" y="3073"/>
                  <a:pt x="11683" y="3195"/>
                </a:cubicBezTo>
                <a:cubicBezTo>
                  <a:pt x="11537" y="3268"/>
                  <a:pt x="11390" y="3341"/>
                  <a:pt x="11268" y="3439"/>
                </a:cubicBezTo>
                <a:lnTo>
                  <a:pt x="11049" y="3561"/>
                </a:lnTo>
                <a:cubicBezTo>
                  <a:pt x="10976" y="3585"/>
                  <a:pt x="10903" y="3659"/>
                  <a:pt x="10829" y="3683"/>
                </a:cubicBezTo>
                <a:lnTo>
                  <a:pt x="10610" y="3829"/>
                </a:lnTo>
                <a:lnTo>
                  <a:pt x="10488" y="3951"/>
                </a:lnTo>
                <a:lnTo>
                  <a:pt x="10244" y="4122"/>
                </a:lnTo>
                <a:cubicBezTo>
                  <a:pt x="10098" y="4268"/>
                  <a:pt x="9951" y="4390"/>
                  <a:pt x="9829" y="4512"/>
                </a:cubicBezTo>
                <a:cubicBezTo>
                  <a:pt x="9812" y="4530"/>
                  <a:pt x="9794" y="4548"/>
                  <a:pt x="9776" y="4565"/>
                </a:cubicBezTo>
                <a:lnTo>
                  <a:pt x="9776" y="4565"/>
                </a:lnTo>
                <a:cubicBezTo>
                  <a:pt x="9804" y="4117"/>
                  <a:pt x="9797" y="3672"/>
                  <a:pt x="9756" y="3244"/>
                </a:cubicBezTo>
                <a:cubicBezTo>
                  <a:pt x="9781" y="3122"/>
                  <a:pt x="9781" y="3000"/>
                  <a:pt x="9756" y="2878"/>
                </a:cubicBezTo>
                <a:cubicBezTo>
                  <a:pt x="9756" y="2756"/>
                  <a:pt x="9732" y="2634"/>
                  <a:pt x="9707" y="2512"/>
                </a:cubicBezTo>
                <a:lnTo>
                  <a:pt x="9317" y="2171"/>
                </a:lnTo>
                <a:lnTo>
                  <a:pt x="9317" y="2171"/>
                </a:lnTo>
                <a:cubicBezTo>
                  <a:pt x="9366" y="2244"/>
                  <a:pt x="9390" y="2268"/>
                  <a:pt x="9366" y="2268"/>
                </a:cubicBezTo>
                <a:cubicBezTo>
                  <a:pt x="9342" y="2268"/>
                  <a:pt x="9317" y="2244"/>
                  <a:pt x="9268" y="2220"/>
                </a:cubicBezTo>
                <a:lnTo>
                  <a:pt x="9098" y="2049"/>
                </a:lnTo>
                <a:cubicBezTo>
                  <a:pt x="8927" y="1976"/>
                  <a:pt x="8927" y="2000"/>
                  <a:pt x="8903" y="1976"/>
                </a:cubicBezTo>
                <a:cubicBezTo>
                  <a:pt x="8878" y="1976"/>
                  <a:pt x="8854" y="1976"/>
                  <a:pt x="8805" y="1951"/>
                </a:cubicBezTo>
                <a:lnTo>
                  <a:pt x="8683" y="1927"/>
                </a:lnTo>
                <a:lnTo>
                  <a:pt x="8464" y="1829"/>
                </a:lnTo>
                <a:lnTo>
                  <a:pt x="8366" y="1805"/>
                </a:lnTo>
                <a:cubicBezTo>
                  <a:pt x="8220" y="1854"/>
                  <a:pt x="8049" y="1927"/>
                  <a:pt x="7829" y="2000"/>
                </a:cubicBezTo>
                <a:lnTo>
                  <a:pt x="7683" y="2073"/>
                </a:lnTo>
                <a:lnTo>
                  <a:pt x="7488" y="2171"/>
                </a:lnTo>
                <a:lnTo>
                  <a:pt x="7122" y="2366"/>
                </a:lnTo>
                <a:cubicBezTo>
                  <a:pt x="6878" y="2537"/>
                  <a:pt x="6586" y="2707"/>
                  <a:pt x="6342" y="2927"/>
                </a:cubicBezTo>
                <a:cubicBezTo>
                  <a:pt x="6171" y="3073"/>
                  <a:pt x="6000" y="3220"/>
                  <a:pt x="5829" y="3366"/>
                </a:cubicBezTo>
                <a:lnTo>
                  <a:pt x="5342" y="3805"/>
                </a:lnTo>
                <a:cubicBezTo>
                  <a:pt x="5220" y="3902"/>
                  <a:pt x="5244" y="3902"/>
                  <a:pt x="5195" y="3927"/>
                </a:cubicBezTo>
                <a:lnTo>
                  <a:pt x="5147" y="3976"/>
                </a:lnTo>
                <a:cubicBezTo>
                  <a:pt x="5073" y="4049"/>
                  <a:pt x="5000" y="4098"/>
                  <a:pt x="4927" y="4122"/>
                </a:cubicBezTo>
                <a:cubicBezTo>
                  <a:pt x="4903" y="4146"/>
                  <a:pt x="4854" y="4171"/>
                  <a:pt x="4805" y="4171"/>
                </a:cubicBezTo>
                <a:lnTo>
                  <a:pt x="4781" y="4195"/>
                </a:lnTo>
                <a:cubicBezTo>
                  <a:pt x="4781" y="4171"/>
                  <a:pt x="4781" y="4146"/>
                  <a:pt x="4781" y="4122"/>
                </a:cubicBezTo>
                <a:cubicBezTo>
                  <a:pt x="4781" y="4098"/>
                  <a:pt x="4781" y="4049"/>
                  <a:pt x="4781" y="4000"/>
                </a:cubicBezTo>
                <a:lnTo>
                  <a:pt x="4781" y="3976"/>
                </a:lnTo>
                <a:cubicBezTo>
                  <a:pt x="4781" y="3951"/>
                  <a:pt x="4781" y="3927"/>
                  <a:pt x="4781" y="3902"/>
                </a:cubicBezTo>
                <a:lnTo>
                  <a:pt x="4781" y="3756"/>
                </a:lnTo>
                <a:cubicBezTo>
                  <a:pt x="4781" y="3512"/>
                  <a:pt x="4830" y="3293"/>
                  <a:pt x="4830" y="3049"/>
                </a:cubicBezTo>
                <a:cubicBezTo>
                  <a:pt x="4854" y="2805"/>
                  <a:pt x="4878" y="2537"/>
                  <a:pt x="4903" y="2293"/>
                </a:cubicBezTo>
                <a:cubicBezTo>
                  <a:pt x="4951" y="1781"/>
                  <a:pt x="4976" y="1293"/>
                  <a:pt x="5025" y="829"/>
                </a:cubicBezTo>
                <a:lnTo>
                  <a:pt x="4781" y="610"/>
                </a:lnTo>
                <a:lnTo>
                  <a:pt x="4756" y="585"/>
                </a:lnTo>
                <a:lnTo>
                  <a:pt x="4756" y="561"/>
                </a:lnTo>
                <a:lnTo>
                  <a:pt x="4732" y="537"/>
                </a:lnTo>
                <a:lnTo>
                  <a:pt x="4683" y="464"/>
                </a:lnTo>
                <a:lnTo>
                  <a:pt x="4561" y="342"/>
                </a:lnTo>
                <a:lnTo>
                  <a:pt x="4561" y="342"/>
                </a:lnTo>
                <a:cubicBezTo>
                  <a:pt x="4391" y="195"/>
                  <a:pt x="4439" y="146"/>
                  <a:pt x="4342" y="49"/>
                </a:cubicBezTo>
                <a:lnTo>
                  <a:pt x="431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263"/>
          <p:cNvSpPr/>
          <p:nvPr/>
        </p:nvSpPr>
        <p:spPr>
          <a:xfrm>
            <a:off x="-312200" y="-515365"/>
            <a:ext cx="1305856" cy="1401961"/>
          </a:xfrm>
          <a:custGeom>
            <a:avLst/>
            <a:gdLst/>
            <a:ahLst/>
            <a:cxnLst/>
            <a:rect l="l" t="t" r="r" b="b"/>
            <a:pathLst>
              <a:path w="11567" h="12418" extrusionOk="0">
                <a:moveTo>
                  <a:pt x="4932" y="0"/>
                </a:moveTo>
                <a:cubicBezTo>
                  <a:pt x="3549" y="0"/>
                  <a:pt x="2130" y="837"/>
                  <a:pt x="903" y="2983"/>
                </a:cubicBezTo>
                <a:cubicBezTo>
                  <a:pt x="903" y="2983"/>
                  <a:pt x="0" y="10983"/>
                  <a:pt x="3878" y="12154"/>
                </a:cubicBezTo>
                <a:cubicBezTo>
                  <a:pt x="4466" y="12336"/>
                  <a:pt x="5036" y="12417"/>
                  <a:pt x="5581" y="12417"/>
                </a:cubicBezTo>
                <a:cubicBezTo>
                  <a:pt x="8611" y="12417"/>
                  <a:pt x="10870" y="9905"/>
                  <a:pt x="11098" y="8252"/>
                </a:cubicBezTo>
                <a:cubicBezTo>
                  <a:pt x="11567" y="5141"/>
                  <a:pt x="8359" y="0"/>
                  <a:pt x="49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263"/>
          <p:cNvSpPr/>
          <p:nvPr/>
        </p:nvSpPr>
        <p:spPr>
          <a:xfrm>
            <a:off x="7927325" y="554279"/>
            <a:ext cx="485332" cy="332317"/>
          </a:xfrm>
          <a:custGeom>
            <a:avLst/>
            <a:gdLst/>
            <a:ahLst/>
            <a:cxnLst/>
            <a:rect l="l" t="t" r="r" b="b"/>
            <a:pathLst>
              <a:path w="15805" h="10822" extrusionOk="0">
                <a:moveTo>
                  <a:pt x="7854" y="2001"/>
                </a:moveTo>
                <a:cubicBezTo>
                  <a:pt x="7869" y="2001"/>
                  <a:pt x="7884" y="2001"/>
                  <a:pt x="7900" y="2002"/>
                </a:cubicBezTo>
                <a:lnTo>
                  <a:pt x="7900" y="2002"/>
                </a:lnTo>
                <a:cubicBezTo>
                  <a:pt x="7889" y="2001"/>
                  <a:pt x="7873" y="2001"/>
                  <a:pt x="7854" y="2001"/>
                </a:cubicBezTo>
                <a:close/>
                <a:moveTo>
                  <a:pt x="13171" y="2903"/>
                </a:moveTo>
                <a:lnTo>
                  <a:pt x="13171" y="2952"/>
                </a:lnTo>
                <a:lnTo>
                  <a:pt x="13171" y="3025"/>
                </a:lnTo>
                <a:lnTo>
                  <a:pt x="13154" y="3074"/>
                </a:lnTo>
                <a:lnTo>
                  <a:pt x="13154" y="3074"/>
                </a:lnTo>
                <a:cubicBezTo>
                  <a:pt x="13164" y="3017"/>
                  <a:pt x="13171" y="2954"/>
                  <a:pt x="13171" y="2903"/>
                </a:cubicBezTo>
                <a:close/>
                <a:moveTo>
                  <a:pt x="8153" y="5196"/>
                </a:moveTo>
                <a:lnTo>
                  <a:pt x="8153" y="5196"/>
                </a:lnTo>
                <a:cubicBezTo>
                  <a:pt x="8149" y="5204"/>
                  <a:pt x="8146" y="5212"/>
                  <a:pt x="8146" y="5220"/>
                </a:cubicBezTo>
                <a:lnTo>
                  <a:pt x="8146" y="5220"/>
                </a:lnTo>
                <a:cubicBezTo>
                  <a:pt x="8146" y="5198"/>
                  <a:pt x="8166" y="5196"/>
                  <a:pt x="8153" y="5196"/>
                </a:cubicBezTo>
                <a:close/>
                <a:moveTo>
                  <a:pt x="8121" y="5341"/>
                </a:moveTo>
                <a:cubicBezTo>
                  <a:pt x="8121" y="5342"/>
                  <a:pt x="8121" y="5343"/>
                  <a:pt x="8121" y="5344"/>
                </a:cubicBezTo>
                <a:lnTo>
                  <a:pt x="8121" y="5344"/>
                </a:lnTo>
                <a:lnTo>
                  <a:pt x="8122" y="5342"/>
                </a:lnTo>
                <a:cubicBezTo>
                  <a:pt x="8122" y="5342"/>
                  <a:pt x="8121" y="5341"/>
                  <a:pt x="8121" y="5341"/>
                </a:cubicBezTo>
                <a:close/>
                <a:moveTo>
                  <a:pt x="8121" y="5344"/>
                </a:moveTo>
                <a:lnTo>
                  <a:pt x="8118" y="5352"/>
                </a:lnTo>
                <a:lnTo>
                  <a:pt x="8122" y="5366"/>
                </a:lnTo>
                <a:cubicBezTo>
                  <a:pt x="8122" y="5359"/>
                  <a:pt x="8122" y="5351"/>
                  <a:pt x="8121" y="5344"/>
                </a:cubicBezTo>
                <a:close/>
                <a:moveTo>
                  <a:pt x="15778" y="6025"/>
                </a:moveTo>
                <a:cubicBezTo>
                  <a:pt x="15779" y="6032"/>
                  <a:pt x="15779" y="6039"/>
                  <a:pt x="15780" y="6047"/>
                </a:cubicBezTo>
                <a:lnTo>
                  <a:pt x="15780" y="6047"/>
                </a:lnTo>
                <a:cubicBezTo>
                  <a:pt x="15780" y="6039"/>
                  <a:pt x="15780" y="6032"/>
                  <a:pt x="15780" y="6025"/>
                </a:cubicBezTo>
                <a:cubicBezTo>
                  <a:pt x="15779" y="6025"/>
                  <a:pt x="15779" y="6025"/>
                  <a:pt x="15778" y="6025"/>
                </a:cubicBezTo>
                <a:close/>
                <a:moveTo>
                  <a:pt x="11988" y="6067"/>
                </a:moveTo>
                <a:cubicBezTo>
                  <a:pt x="11983" y="6078"/>
                  <a:pt x="11979" y="6088"/>
                  <a:pt x="11975" y="6098"/>
                </a:cubicBezTo>
                <a:cubicBezTo>
                  <a:pt x="11982" y="6092"/>
                  <a:pt x="11985" y="6081"/>
                  <a:pt x="11988" y="6067"/>
                </a:cubicBezTo>
                <a:close/>
                <a:moveTo>
                  <a:pt x="15780" y="6047"/>
                </a:moveTo>
                <a:cubicBezTo>
                  <a:pt x="15780" y="6137"/>
                  <a:pt x="15780" y="6229"/>
                  <a:pt x="15780" y="6342"/>
                </a:cubicBezTo>
                <a:cubicBezTo>
                  <a:pt x="15796" y="6249"/>
                  <a:pt x="15792" y="6147"/>
                  <a:pt x="15780" y="6047"/>
                </a:cubicBezTo>
                <a:close/>
                <a:moveTo>
                  <a:pt x="1965" y="9973"/>
                </a:moveTo>
                <a:cubicBezTo>
                  <a:pt x="1968" y="9973"/>
                  <a:pt x="1972" y="9974"/>
                  <a:pt x="1976" y="9976"/>
                </a:cubicBezTo>
                <a:cubicBezTo>
                  <a:pt x="2021" y="9998"/>
                  <a:pt x="1962" y="10063"/>
                  <a:pt x="1933" y="10130"/>
                </a:cubicBezTo>
                <a:lnTo>
                  <a:pt x="1933" y="10130"/>
                </a:lnTo>
                <a:cubicBezTo>
                  <a:pt x="1952" y="10027"/>
                  <a:pt x="1944" y="9973"/>
                  <a:pt x="1965" y="9973"/>
                </a:cubicBezTo>
                <a:close/>
                <a:moveTo>
                  <a:pt x="1925" y="10167"/>
                </a:moveTo>
                <a:cubicBezTo>
                  <a:pt x="1923" y="10190"/>
                  <a:pt x="1915" y="10213"/>
                  <a:pt x="1906" y="10239"/>
                </a:cubicBezTo>
                <a:lnTo>
                  <a:pt x="1906" y="10239"/>
                </a:lnTo>
                <a:cubicBezTo>
                  <a:pt x="1914" y="10214"/>
                  <a:pt x="1920" y="10190"/>
                  <a:pt x="1925" y="10167"/>
                </a:cubicBezTo>
                <a:close/>
                <a:moveTo>
                  <a:pt x="12610" y="1"/>
                </a:moveTo>
                <a:cubicBezTo>
                  <a:pt x="12414" y="171"/>
                  <a:pt x="12244" y="366"/>
                  <a:pt x="12097" y="562"/>
                </a:cubicBezTo>
                <a:lnTo>
                  <a:pt x="11951" y="732"/>
                </a:lnTo>
                <a:lnTo>
                  <a:pt x="11902" y="830"/>
                </a:lnTo>
                <a:cubicBezTo>
                  <a:pt x="11878" y="854"/>
                  <a:pt x="11853" y="879"/>
                  <a:pt x="11829" y="927"/>
                </a:cubicBezTo>
                <a:lnTo>
                  <a:pt x="11585" y="1342"/>
                </a:lnTo>
                <a:cubicBezTo>
                  <a:pt x="11488" y="1488"/>
                  <a:pt x="11414" y="1659"/>
                  <a:pt x="11366" y="1830"/>
                </a:cubicBezTo>
                <a:cubicBezTo>
                  <a:pt x="11293" y="1976"/>
                  <a:pt x="11195" y="2123"/>
                  <a:pt x="11146" y="2318"/>
                </a:cubicBezTo>
                <a:cubicBezTo>
                  <a:pt x="11097" y="2488"/>
                  <a:pt x="11024" y="2659"/>
                  <a:pt x="10975" y="2830"/>
                </a:cubicBezTo>
                <a:lnTo>
                  <a:pt x="10927" y="2952"/>
                </a:lnTo>
                <a:cubicBezTo>
                  <a:pt x="10927" y="3001"/>
                  <a:pt x="10902" y="3049"/>
                  <a:pt x="10878" y="3074"/>
                </a:cubicBezTo>
                <a:cubicBezTo>
                  <a:pt x="10878" y="3074"/>
                  <a:pt x="10853" y="3171"/>
                  <a:pt x="10853" y="3220"/>
                </a:cubicBezTo>
                <a:cubicBezTo>
                  <a:pt x="10732" y="3586"/>
                  <a:pt x="10658" y="3927"/>
                  <a:pt x="10561" y="4220"/>
                </a:cubicBezTo>
                <a:cubicBezTo>
                  <a:pt x="10536" y="4342"/>
                  <a:pt x="10512" y="4464"/>
                  <a:pt x="10488" y="4586"/>
                </a:cubicBezTo>
                <a:lnTo>
                  <a:pt x="10488" y="4610"/>
                </a:lnTo>
                <a:cubicBezTo>
                  <a:pt x="10463" y="4659"/>
                  <a:pt x="10463" y="4708"/>
                  <a:pt x="10439" y="4757"/>
                </a:cubicBezTo>
                <a:cubicBezTo>
                  <a:pt x="10414" y="4805"/>
                  <a:pt x="10414" y="4854"/>
                  <a:pt x="10390" y="4903"/>
                </a:cubicBezTo>
                <a:cubicBezTo>
                  <a:pt x="10366" y="4854"/>
                  <a:pt x="10341" y="4830"/>
                  <a:pt x="10317" y="4805"/>
                </a:cubicBezTo>
                <a:cubicBezTo>
                  <a:pt x="10293" y="4757"/>
                  <a:pt x="10268" y="4732"/>
                  <a:pt x="10244" y="4708"/>
                </a:cubicBezTo>
                <a:lnTo>
                  <a:pt x="10219" y="4635"/>
                </a:lnTo>
                <a:lnTo>
                  <a:pt x="10171" y="4561"/>
                </a:lnTo>
                <a:cubicBezTo>
                  <a:pt x="10122" y="4464"/>
                  <a:pt x="10097" y="4391"/>
                  <a:pt x="10049" y="4293"/>
                </a:cubicBezTo>
                <a:cubicBezTo>
                  <a:pt x="9927" y="4074"/>
                  <a:pt x="9829" y="3830"/>
                  <a:pt x="9707" y="3610"/>
                </a:cubicBezTo>
                <a:cubicBezTo>
                  <a:pt x="9658" y="3513"/>
                  <a:pt x="9610" y="3415"/>
                  <a:pt x="9536" y="3318"/>
                </a:cubicBezTo>
                <a:lnTo>
                  <a:pt x="9366" y="3025"/>
                </a:lnTo>
                <a:cubicBezTo>
                  <a:pt x="9268" y="2854"/>
                  <a:pt x="9146" y="2683"/>
                  <a:pt x="9049" y="2513"/>
                </a:cubicBezTo>
                <a:cubicBezTo>
                  <a:pt x="8951" y="2342"/>
                  <a:pt x="8829" y="2220"/>
                  <a:pt x="8732" y="2074"/>
                </a:cubicBezTo>
                <a:lnTo>
                  <a:pt x="8585" y="2074"/>
                </a:lnTo>
                <a:cubicBezTo>
                  <a:pt x="8512" y="2074"/>
                  <a:pt x="8439" y="2049"/>
                  <a:pt x="8366" y="2049"/>
                </a:cubicBezTo>
                <a:cubicBezTo>
                  <a:pt x="8317" y="2025"/>
                  <a:pt x="8244" y="2025"/>
                  <a:pt x="8195" y="2025"/>
                </a:cubicBezTo>
                <a:cubicBezTo>
                  <a:pt x="8092" y="2025"/>
                  <a:pt x="7989" y="2008"/>
                  <a:pt x="7900" y="2002"/>
                </a:cubicBezTo>
                <a:lnTo>
                  <a:pt x="7900" y="2002"/>
                </a:lnTo>
                <a:cubicBezTo>
                  <a:pt x="7918" y="2004"/>
                  <a:pt x="7927" y="2010"/>
                  <a:pt x="7927" y="2025"/>
                </a:cubicBezTo>
                <a:lnTo>
                  <a:pt x="7829" y="2025"/>
                </a:lnTo>
                <a:cubicBezTo>
                  <a:pt x="7561" y="2123"/>
                  <a:pt x="7536" y="2147"/>
                  <a:pt x="7536" y="2147"/>
                </a:cubicBezTo>
                <a:cubicBezTo>
                  <a:pt x="7536" y="2171"/>
                  <a:pt x="7536" y="2147"/>
                  <a:pt x="7488" y="2196"/>
                </a:cubicBezTo>
                <a:lnTo>
                  <a:pt x="7390" y="2244"/>
                </a:lnTo>
                <a:cubicBezTo>
                  <a:pt x="7341" y="2269"/>
                  <a:pt x="7268" y="2293"/>
                  <a:pt x="7195" y="2318"/>
                </a:cubicBezTo>
                <a:lnTo>
                  <a:pt x="7000" y="2415"/>
                </a:lnTo>
                <a:cubicBezTo>
                  <a:pt x="6927" y="2610"/>
                  <a:pt x="6829" y="2830"/>
                  <a:pt x="6732" y="3098"/>
                </a:cubicBezTo>
                <a:cubicBezTo>
                  <a:pt x="6683" y="3244"/>
                  <a:pt x="6634" y="3391"/>
                  <a:pt x="6585" y="3537"/>
                </a:cubicBezTo>
                <a:lnTo>
                  <a:pt x="6415" y="4025"/>
                </a:lnTo>
                <a:cubicBezTo>
                  <a:pt x="6366" y="4171"/>
                  <a:pt x="6317" y="4366"/>
                  <a:pt x="6244" y="4537"/>
                </a:cubicBezTo>
                <a:lnTo>
                  <a:pt x="6219" y="4659"/>
                </a:lnTo>
                <a:lnTo>
                  <a:pt x="6171" y="4781"/>
                </a:lnTo>
                <a:lnTo>
                  <a:pt x="6122" y="4927"/>
                </a:lnTo>
                <a:lnTo>
                  <a:pt x="5927" y="5610"/>
                </a:lnTo>
                <a:lnTo>
                  <a:pt x="5732" y="6244"/>
                </a:lnTo>
                <a:cubicBezTo>
                  <a:pt x="5707" y="6366"/>
                  <a:pt x="5658" y="6464"/>
                  <a:pt x="5634" y="6561"/>
                </a:cubicBezTo>
                <a:cubicBezTo>
                  <a:pt x="5585" y="6659"/>
                  <a:pt x="5561" y="6732"/>
                  <a:pt x="5537" y="6830"/>
                </a:cubicBezTo>
                <a:cubicBezTo>
                  <a:pt x="5512" y="6903"/>
                  <a:pt x="5463" y="6976"/>
                  <a:pt x="5439" y="7049"/>
                </a:cubicBezTo>
                <a:cubicBezTo>
                  <a:pt x="5415" y="7074"/>
                  <a:pt x="5390" y="7098"/>
                  <a:pt x="5390" y="7122"/>
                </a:cubicBezTo>
                <a:cubicBezTo>
                  <a:pt x="5390" y="7147"/>
                  <a:pt x="5366" y="7196"/>
                  <a:pt x="5341" y="7244"/>
                </a:cubicBezTo>
                <a:cubicBezTo>
                  <a:pt x="5317" y="7220"/>
                  <a:pt x="5268" y="7147"/>
                  <a:pt x="5219" y="7122"/>
                </a:cubicBezTo>
                <a:cubicBezTo>
                  <a:pt x="5219" y="7098"/>
                  <a:pt x="5195" y="7098"/>
                  <a:pt x="5195" y="7098"/>
                </a:cubicBezTo>
                <a:cubicBezTo>
                  <a:pt x="5146" y="7074"/>
                  <a:pt x="5122" y="7025"/>
                  <a:pt x="5098" y="7000"/>
                </a:cubicBezTo>
                <a:cubicBezTo>
                  <a:pt x="5000" y="6854"/>
                  <a:pt x="4878" y="6683"/>
                  <a:pt x="4756" y="6488"/>
                </a:cubicBezTo>
                <a:cubicBezTo>
                  <a:pt x="4659" y="6342"/>
                  <a:pt x="4537" y="6220"/>
                  <a:pt x="4439" y="6074"/>
                </a:cubicBezTo>
                <a:lnTo>
                  <a:pt x="4195" y="5708"/>
                </a:lnTo>
                <a:cubicBezTo>
                  <a:pt x="4098" y="5586"/>
                  <a:pt x="4000" y="5488"/>
                  <a:pt x="3902" y="5366"/>
                </a:cubicBezTo>
                <a:lnTo>
                  <a:pt x="3390" y="4757"/>
                </a:lnTo>
                <a:cubicBezTo>
                  <a:pt x="3220" y="4561"/>
                  <a:pt x="3049" y="4415"/>
                  <a:pt x="2927" y="4269"/>
                </a:cubicBezTo>
                <a:lnTo>
                  <a:pt x="2488" y="4293"/>
                </a:lnTo>
                <a:lnTo>
                  <a:pt x="2024" y="4293"/>
                </a:lnTo>
                <a:lnTo>
                  <a:pt x="1902" y="4342"/>
                </a:lnTo>
                <a:cubicBezTo>
                  <a:pt x="1951" y="4366"/>
                  <a:pt x="1683" y="4586"/>
                  <a:pt x="1561" y="4635"/>
                </a:cubicBezTo>
                <a:lnTo>
                  <a:pt x="1293" y="4805"/>
                </a:lnTo>
                <a:cubicBezTo>
                  <a:pt x="1244" y="5025"/>
                  <a:pt x="1195" y="5269"/>
                  <a:pt x="1146" y="5513"/>
                </a:cubicBezTo>
                <a:cubicBezTo>
                  <a:pt x="1073" y="5781"/>
                  <a:pt x="1049" y="6025"/>
                  <a:pt x="1000" y="6269"/>
                </a:cubicBezTo>
                <a:lnTo>
                  <a:pt x="951" y="6220"/>
                </a:lnTo>
                <a:cubicBezTo>
                  <a:pt x="829" y="6903"/>
                  <a:pt x="756" y="7391"/>
                  <a:pt x="707" y="7659"/>
                </a:cubicBezTo>
                <a:cubicBezTo>
                  <a:pt x="585" y="8196"/>
                  <a:pt x="366" y="9000"/>
                  <a:pt x="244" y="9708"/>
                </a:cubicBezTo>
                <a:lnTo>
                  <a:pt x="220" y="9781"/>
                </a:lnTo>
                <a:cubicBezTo>
                  <a:pt x="195" y="9805"/>
                  <a:pt x="146" y="9854"/>
                  <a:pt x="122" y="9903"/>
                </a:cubicBezTo>
                <a:lnTo>
                  <a:pt x="0" y="10098"/>
                </a:lnTo>
                <a:lnTo>
                  <a:pt x="0" y="10171"/>
                </a:lnTo>
                <a:cubicBezTo>
                  <a:pt x="220" y="10366"/>
                  <a:pt x="439" y="10513"/>
                  <a:pt x="683" y="10659"/>
                </a:cubicBezTo>
                <a:cubicBezTo>
                  <a:pt x="856" y="10751"/>
                  <a:pt x="1050" y="10821"/>
                  <a:pt x="1235" y="10821"/>
                </a:cubicBezTo>
                <a:cubicBezTo>
                  <a:pt x="1443" y="10821"/>
                  <a:pt x="1639" y="10733"/>
                  <a:pt x="1781" y="10488"/>
                </a:cubicBezTo>
                <a:lnTo>
                  <a:pt x="1829" y="10513"/>
                </a:lnTo>
                <a:lnTo>
                  <a:pt x="1878" y="10317"/>
                </a:lnTo>
                <a:cubicBezTo>
                  <a:pt x="1915" y="10225"/>
                  <a:pt x="1934" y="10192"/>
                  <a:pt x="1944" y="10192"/>
                </a:cubicBezTo>
                <a:cubicBezTo>
                  <a:pt x="1961" y="10192"/>
                  <a:pt x="1951" y="10281"/>
                  <a:pt x="1951" y="10342"/>
                </a:cubicBezTo>
                <a:cubicBezTo>
                  <a:pt x="1976" y="10244"/>
                  <a:pt x="2000" y="10147"/>
                  <a:pt x="2024" y="10074"/>
                </a:cubicBezTo>
                <a:cubicBezTo>
                  <a:pt x="2031" y="10055"/>
                  <a:pt x="2032" y="10047"/>
                  <a:pt x="2031" y="10047"/>
                </a:cubicBezTo>
                <a:lnTo>
                  <a:pt x="2031" y="10047"/>
                </a:lnTo>
                <a:cubicBezTo>
                  <a:pt x="2027" y="10047"/>
                  <a:pt x="2000" y="10110"/>
                  <a:pt x="2000" y="10147"/>
                </a:cubicBezTo>
                <a:cubicBezTo>
                  <a:pt x="2000" y="9976"/>
                  <a:pt x="2024" y="9830"/>
                  <a:pt x="2073" y="9659"/>
                </a:cubicBezTo>
                <a:cubicBezTo>
                  <a:pt x="2122" y="9415"/>
                  <a:pt x="2146" y="9659"/>
                  <a:pt x="2195" y="9391"/>
                </a:cubicBezTo>
                <a:cubicBezTo>
                  <a:pt x="2341" y="8805"/>
                  <a:pt x="2463" y="8220"/>
                  <a:pt x="2561" y="7683"/>
                </a:cubicBezTo>
                <a:lnTo>
                  <a:pt x="2659" y="7269"/>
                </a:lnTo>
                <a:lnTo>
                  <a:pt x="2659" y="7244"/>
                </a:lnTo>
                <a:lnTo>
                  <a:pt x="2683" y="7196"/>
                </a:lnTo>
                <a:lnTo>
                  <a:pt x="2707" y="7196"/>
                </a:lnTo>
                <a:cubicBezTo>
                  <a:pt x="2707" y="7244"/>
                  <a:pt x="2707" y="7269"/>
                  <a:pt x="2707" y="7293"/>
                </a:cubicBezTo>
                <a:cubicBezTo>
                  <a:pt x="2707" y="7281"/>
                  <a:pt x="2707" y="7275"/>
                  <a:pt x="2710" y="7275"/>
                </a:cubicBezTo>
                <a:cubicBezTo>
                  <a:pt x="2713" y="7275"/>
                  <a:pt x="2720" y="7281"/>
                  <a:pt x="2732" y="7293"/>
                </a:cubicBezTo>
                <a:cubicBezTo>
                  <a:pt x="2902" y="7513"/>
                  <a:pt x="3073" y="7757"/>
                  <a:pt x="3195" y="7927"/>
                </a:cubicBezTo>
                <a:lnTo>
                  <a:pt x="3293" y="8074"/>
                </a:lnTo>
                <a:lnTo>
                  <a:pt x="3341" y="8122"/>
                </a:lnTo>
                <a:lnTo>
                  <a:pt x="3366" y="8171"/>
                </a:lnTo>
                <a:lnTo>
                  <a:pt x="3537" y="8293"/>
                </a:lnTo>
                <a:lnTo>
                  <a:pt x="3634" y="8293"/>
                </a:lnTo>
                <a:cubicBezTo>
                  <a:pt x="4122" y="8952"/>
                  <a:pt x="3732" y="8561"/>
                  <a:pt x="4219" y="9171"/>
                </a:cubicBezTo>
                <a:cubicBezTo>
                  <a:pt x="4415" y="9317"/>
                  <a:pt x="4610" y="9513"/>
                  <a:pt x="4756" y="9708"/>
                </a:cubicBezTo>
                <a:lnTo>
                  <a:pt x="5049" y="9708"/>
                </a:lnTo>
                <a:cubicBezTo>
                  <a:pt x="5098" y="9708"/>
                  <a:pt x="5146" y="9708"/>
                  <a:pt x="5195" y="9683"/>
                </a:cubicBezTo>
                <a:cubicBezTo>
                  <a:pt x="5195" y="9683"/>
                  <a:pt x="5366" y="9683"/>
                  <a:pt x="5366" y="9708"/>
                </a:cubicBezTo>
                <a:cubicBezTo>
                  <a:pt x="5415" y="9659"/>
                  <a:pt x="5537" y="9683"/>
                  <a:pt x="5658" y="9659"/>
                </a:cubicBezTo>
                <a:lnTo>
                  <a:pt x="5878" y="9610"/>
                </a:lnTo>
                <a:cubicBezTo>
                  <a:pt x="5976" y="9610"/>
                  <a:pt x="6024" y="9610"/>
                  <a:pt x="5902" y="9635"/>
                </a:cubicBezTo>
                <a:lnTo>
                  <a:pt x="6561" y="9537"/>
                </a:lnTo>
                <a:cubicBezTo>
                  <a:pt x="6683" y="9269"/>
                  <a:pt x="6829" y="8976"/>
                  <a:pt x="6976" y="8635"/>
                </a:cubicBezTo>
                <a:cubicBezTo>
                  <a:pt x="7049" y="8488"/>
                  <a:pt x="7122" y="8317"/>
                  <a:pt x="7219" y="8147"/>
                </a:cubicBezTo>
                <a:cubicBezTo>
                  <a:pt x="7293" y="7952"/>
                  <a:pt x="7341" y="7757"/>
                  <a:pt x="7415" y="7561"/>
                </a:cubicBezTo>
                <a:lnTo>
                  <a:pt x="7536" y="7220"/>
                </a:lnTo>
                <a:cubicBezTo>
                  <a:pt x="7585" y="7098"/>
                  <a:pt x="7610" y="7000"/>
                  <a:pt x="7658" y="6878"/>
                </a:cubicBezTo>
                <a:cubicBezTo>
                  <a:pt x="7707" y="6659"/>
                  <a:pt x="7780" y="6439"/>
                  <a:pt x="7854" y="6220"/>
                </a:cubicBezTo>
                <a:cubicBezTo>
                  <a:pt x="7927" y="6000"/>
                  <a:pt x="7976" y="5805"/>
                  <a:pt x="8024" y="5610"/>
                </a:cubicBezTo>
                <a:lnTo>
                  <a:pt x="8118" y="5352"/>
                </a:lnTo>
                <a:lnTo>
                  <a:pt x="8114" y="5334"/>
                </a:lnTo>
                <a:lnTo>
                  <a:pt x="8114" y="5334"/>
                </a:lnTo>
                <a:cubicBezTo>
                  <a:pt x="8116" y="5336"/>
                  <a:pt x="8118" y="5338"/>
                  <a:pt x="8121" y="5341"/>
                </a:cubicBezTo>
                <a:lnTo>
                  <a:pt x="8121" y="5341"/>
                </a:lnTo>
                <a:cubicBezTo>
                  <a:pt x="8119" y="5328"/>
                  <a:pt x="8115" y="5316"/>
                  <a:pt x="8106" y="5303"/>
                </a:cubicBezTo>
                <a:lnTo>
                  <a:pt x="8106" y="5303"/>
                </a:lnTo>
                <a:lnTo>
                  <a:pt x="8114" y="5334"/>
                </a:lnTo>
                <a:lnTo>
                  <a:pt x="8114" y="5334"/>
                </a:lnTo>
                <a:cubicBezTo>
                  <a:pt x="8097" y="5318"/>
                  <a:pt x="8097" y="5318"/>
                  <a:pt x="8094" y="5318"/>
                </a:cubicBezTo>
                <a:cubicBezTo>
                  <a:pt x="8091" y="5318"/>
                  <a:pt x="8085" y="5318"/>
                  <a:pt x="8049" y="5293"/>
                </a:cubicBezTo>
                <a:cubicBezTo>
                  <a:pt x="8012" y="5257"/>
                  <a:pt x="8012" y="5257"/>
                  <a:pt x="8021" y="5257"/>
                </a:cubicBezTo>
                <a:cubicBezTo>
                  <a:pt x="8030" y="5257"/>
                  <a:pt x="8049" y="5257"/>
                  <a:pt x="8049" y="5220"/>
                </a:cubicBezTo>
                <a:cubicBezTo>
                  <a:pt x="8097" y="5293"/>
                  <a:pt x="8097" y="5269"/>
                  <a:pt x="8097" y="5293"/>
                </a:cubicBezTo>
                <a:cubicBezTo>
                  <a:pt x="8101" y="5296"/>
                  <a:pt x="8104" y="5300"/>
                  <a:pt x="8106" y="5303"/>
                </a:cubicBezTo>
                <a:lnTo>
                  <a:pt x="8106" y="5303"/>
                </a:lnTo>
                <a:lnTo>
                  <a:pt x="8097" y="5269"/>
                </a:lnTo>
                <a:lnTo>
                  <a:pt x="8122" y="5318"/>
                </a:lnTo>
                <a:lnTo>
                  <a:pt x="8122" y="5293"/>
                </a:lnTo>
                <a:cubicBezTo>
                  <a:pt x="8122" y="5296"/>
                  <a:pt x="8122" y="5297"/>
                  <a:pt x="8123" y="5297"/>
                </a:cubicBezTo>
                <a:cubicBezTo>
                  <a:pt x="8127" y="5297"/>
                  <a:pt x="8146" y="5217"/>
                  <a:pt x="8146" y="5196"/>
                </a:cubicBezTo>
                <a:cubicBezTo>
                  <a:pt x="8149" y="5196"/>
                  <a:pt x="8151" y="5196"/>
                  <a:pt x="8153" y="5196"/>
                </a:cubicBezTo>
                <a:lnTo>
                  <a:pt x="8153" y="5196"/>
                </a:lnTo>
                <a:cubicBezTo>
                  <a:pt x="8157" y="5186"/>
                  <a:pt x="8162" y="5177"/>
                  <a:pt x="8166" y="5168"/>
                </a:cubicBezTo>
                <a:lnTo>
                  <a:pt x="8166" y="5168"/>
                </a:lnTo>
                <a:cubicBezTo>
                  <a:pt x="8165" y="5179"/>
                  <a:pt x="8169" y="5182"/>
                  <a:pt x="8173" y="5182"/>
                </a:cubicBezTo>
                <a:cubicBezTo>
                  <a:pt x="8179" y="5182"/>
                  <a:pt x="8186" y="5177"/>
                  <a:pt x="8188" y="5177"/>
                </a:cubicBezTo>
                <a:cubicBezTo>
                  <a:pt x="8189" y="5177"/>
                  <a:pt x="8185" y="5181"/>
                  <a:pt x="8171" y="5196"/>
                </a:cubicBezTo>
                <a:cubicBezTo>
                  <a:pt x="8171" y="5196"/>
                  <a:pt x="8181" y="5228"/>
                  <a:pt x="8203" y="5228"/>
                </a:cubicBezTo>
                <a:cubicBezTo>
                  <a:pt x="8214" y="5228"/>
                  <a:pt x="8228" y="5220"/>
                  <a:pt x="8244" y="5196"/>
                </a:cubicBezTo>
                <a:lnTo>
                  <a:pt x="8244" y="5196"/>
                </a:lnTo>
                <a:cubicBezTo>
                  <a:pt x="8219" y="5244"/>
                  <a:pt x="8244" y="5293"/>
                  <a:pt x="8195" y="5293"/>
                </a:cubicBezTo>
                <a:cubicBezTo>
                  <a:pt x="8185" y="5288"/>
                  <a:pt x="8179" y="5286"/>
                  <a:pt x="8176" y="5286"/>
                </a:cubicBezTo>
                <a:cubicBezTo>
                  <a:pt x="8165" y="5286"/>
                  <a:pt x="8200" y="5318"/>
                  <a:pt x="8219" y="5318"/>
                </a:cubicBezTo>
                <a:cubicBezTo>
                  <a:pt x="8244" y="5366"/>
                  <a:pt x="8244" y="5391"/>
                  <a:pt x="8268" y="5440"/>
                </a:cubicBezTo>
                <a:lnTo>
                  <a:pt x="8293" y="5488"/>
                </a:lnTo>
                <a:lnTo>
                  <a:pt x="8293" y="5513"/>
                </a:lnTo>
                <a:lnTo>
                  <a:pt x="8317" y="5561"/>
                </a:lnTo>
                <a:cubicBezTo>
                  <a:pt x="8439" y="5757"/>
                  <a:pt x="8561" y="5952"/>
                  <a:pt x="8707" y="6122"/>
                </a:cubicBezTo>
                <a:lnTo>
                  <a:pt x="8610" y="5879"/>
                </a:lnTo>
                <a:lnTo>
                  <a:pt x="8756" y="6147"/>
                </a:lnTo>
                <a:cubicBezTo>
                  <a:pt x="8805" y="6244"/>
                  <a:pt x="8829" y="6318"/>
                  <a:pt x="8878" y="6391"/>
                </a:cubicBezTo>
                <a:cubicBezTo>
                  <a:pt x="8949" y="6486"/>
                  <a:pt x="8997" y="6604"/>
                  <a:pt x="9022" y="6746"/>
                </a:cubicBezTo>
                <a:lnTo>
                  <a:pt x="9022" y="6746"/>
                </a:lnTo>
                <a:lnTo>
                  <a:pt x="8805" y="6391"/>
                </a:lnTo>
                <a:lnTo>
                  <a:pt x="9024" y="6757"/>
                </a:lnTo>
                <a:cubicBezTo>
                  <a:pt x="9024" y="6753"/>
                  <a:pt x="9023" y="6749"/>
                  <a:pt x="9022" y="6746"/>
                </a:cubicBezTo>
                <a:lnTo>
                  <a:pt x="9022" y="6746"/>
                </a:lnTo>
                <a:lnTo>
                  <a:pt x="9268" y="7147"/>
                </a:lnTo>
                <a:cubicBezTo>
                  <a:pt x="9317" y="7269"/>
                  <a:pt x="9390" y="7366"/>
                  <a:pt x="9488" y="7464"/>
                </a:cubicBezTo>
                <a:lnTo>
                  <a:pt x="9707" y="7732"/>
                </a:lnTo>
                <a:lnTo>
                  <a:pt x="9634" y="7586"/>
                </a:lnTo>
                <a:lnTo>
                  <a:pt x="9634" y="7586"/>
                </a:lnTo>
                <a:cubicBezTo>
                  <a:pt x="9658" y="7610"/>
                  <a:pt x="9683" y="7659"/>
                  <a:pt x="9732" y="7708"/>
                </a:cubicBezTo>
                <a:lnTo>
                  <a:pt x="10146" y="7708"/>
                </a:lnTo>
                <a:cubicBezTo>
                  <a:pt x="10293" y="7708"/>
                  <a:pt x="10463" y="7708"/>
                  <a:pt x="10610" y="7732"/>
                </a:cubicBezTo>
                <a:cubicBezTo>
                  <a:pt x="10853" y="7659"/>
                  <a:pt x="11122" y="7537"/>
                  <a:pt x="11414" y="7439"/>
                </a:cubicBezTo>
                <a:cubicBezTo>
                  <a:pt x="11488" y="7269"/>
                  <a:pt x="11561" y="7122"/>
                  <a:pt x="11634" y="7000"/>
                </a:cubicBezTo>
                <a:cubicBezTo>
                  <a:pt x="11683" y="6854"/>
                  <a:pt x="11732" y="6683"/>
                  <a:pt x="11780" y="6561"/>
                </a:cubicBezTo>
                <a:cubicBezTo>
                  <a:pt x="11853" y="6391"/>
                  <a:pt x="11902" y="6196"/>
                  <a:pt x="11951" y="6000"/>
                </a:cubicBezTo>
                <a:lnTo>
                  <a:pt x="11951" y="6000"/>
                </a:lnTo>
                <a:lnTo>
                  <a:pt x="11829" y="6220"/>
                </a:lnTo>
                <a:lnTo>
                  <a:pt x="11829" y="6220"/>
                </a:lnTo>
                <a:lnTo>
                  <a:pt x="11947" y="5699"/>
                </a:lnTo>
                <a:lnTo>
                  <a:pt x="11947" y="5699"/>
                </a:lnTo>
                <a:cubicBezTo>
                  <a:pt x="11942" y="5768"/>
                  <a:pt x="12000" y="5981"/>
                  <a:pt x="11988" y="6067"/>
                </a:cubicBezTo>
                <a:lnTo>
                  <a:pt x="11988" y="6067"/>
                </a:lnTo>
                <a:cubicBezTo>
                  <a:pt x="12032" y="5952"/>
                  <a:pt x="12079" y="5814"/>
                  <a:pt x="12146" y="5635"/>
                </a:cubicBezTo>
                <a:lnTo>
                  <a:pt x="12317" y="5001"/>
                </a:lnTo>
                <a:cubicBezTo>
                  <a:pt x="12414" y="4683"/>
                  <a:pt x="12512" y="4293"/>
                  <a:pt x="12634" y="3903"/>
                </a:cubicBezTo>
                <a:cubicBezTo>
                  <a:pt x="12658" y="3781"/>
                  <a:pt x="12707" y="3659"/>
                  <a:pt x="12732" y="3513"/>
                </a:cubicBezTo>
                <a:cubicBezTo>
                  <a:pt x="12756" y="3464"/>
                  <a:pt x="12780" y="3391"/>
                  <a:pt x="12805" y="3342"/>
                </a:cubicBezTo>
                <a:cubicBezTo>
                  <a:pt x="12853" y="3244"/>
                  <a:pt x="12902" y="3123"/>
                  <a:pt x="12975" y="3049"/>
                </a:cubicBezTo>
                <a:cubicBezTo>
                  <a:pt x="13000" y="2976"/>
                  <a:pt x="13049" y="2927"/>
                  <a:pt x="13122" y="2879"/>
                </a:cubicBezTo>
                <a:lnTo>
                  <a:pt x="13122" y="2952"/>
                </a:lnTo>
                <a:lnTo>
                  <a:pt x="13122" y="3025"/>
                </a:lnTo>
                <a:cubicBezTo>
                  <a:pt x="13122" y="3049"/>
                  <a:pt x="13097" y="3123"/>
                  <a:pt x="13097" y="3123"/>
                </a:cubicBezTo>
                <a:cubicBezTo>
                  <a:pt x="13097" y="3123"/>
                  <a:pt x="13122" y="3074"/>
                  <a:pt x="13146" y="3049"/>
                </a:cubicBezTo>
                <a:cubicBezTo>
                  <a:pt x="13146" y="3049"/>
                  <a:pt x="13146" y="3049"/>
                  <a:pt x="13146" y="3074"/>
                </a:cubicBezTo>
                <a:cubicBezTo>
                  <a:pt x="13122" y="3123"/>
                  <a:pt x="13122" y="3147"/>
                  <a:pt x="13122" y="3196"/>
                </a:cubicBezTo>
                <a:cubicBezTo>
                  <a:pt x="13132" y="3176"/>
                  <a:pt x="13141" y="3141"/>
                  <a:pt x="13150" y="3099"/>
                </a:cubicBezTo>
                <a:lnTo>
                  <a:pt x="13150" y="3099"/>
                </a:lnTo>
                <a:cubicBezTo>
                  <a:pt x="13159" y="3090"/>
                  <a:pt x="13184" y="3046"/>
                  <a:pt x="13206" y="3046"/>
                </a:cubicBezTo>
                <a:cubicBezTo>
                  <a:pt x="13221" y="3046"/>
                  <a:pt x="13235" y="3064"/>
                  <a:pt x="13244" y="3123"/>
                </a:cubicBezTo>
                <a:lnTo>
                  <a:pt x="13244" y="3147"/>
                </a:lnTo>
                <a:cubicBezTo>
                  <a:pt x="13292" y="3269"/>
                  <a:pt x="13317" y="3366"/>
                  <a:pt x="13341" y="3464"/>
                </a:cubicBezTo>
                <a:lnTo>
                  <a:pt x="13390" y="3635"/>
                </a:lnTo>
                <a:cubicBezTo>
                  <a:pt x="13439" y="3757"/>
                  <a:pt x="13488" y="3903"/>
                  <a:pt x="13512" y="4025"/>
                </a:cubicBezTo>
                <a:cubicBezTo>
                  <a:pt x="13488" y="4025"/>
                  <a:pt x="13439" y="3903"/>
                  <a:pt x="13390" y="3805"/>
                </a:cubicBezTo>
                <a:lnTo>
                  <a:pt x="13390" y="3805"/>
                </a:lnTo>
                <a:cubicBezTo>
                  <a:pt x="13414" y="3879"/>
                  <a:pt x="13439" y="3976"/>
                  <a:pt x="13463" y="4074"/>
                </a:cubicBezTo>
                <a:cubicBezTo>
                  <a:pt x="13463" y="4049"/>
                  <a:pt x="13466" y="4039"/>
                  <a:pt x="13471" y="4039"/>
                </a:cubicBezTo>
                <a:cubicBezTo>
                  <a:pt x="13489" y="4039"/>
                  <a:pt x="13535" y="4197"/>
                  <a:pt x="13540" y="4197"/>
                </a:cubicBezTo>
                <a:cubicBezTo>
                  <a:pt x="13541" y="4197"/>
                  <a:pt x="13540" y="4189"/>
                  <a:pt x="13536" y="4171"/>
                </a:cubicBezTo>
                <a:lnTo>
                  <a:pt x="13536" y="4171"/>
                </a:lnTo>
                <a:cubicBezTo>
                  <a:pt x="13610" y="4269"/>
                  <a:pt x="13634" y="4366"/>
                  <a:pt x="13683" y="4488"/>
                </a:cubicBezTo>
                <a:cubicBezTo>
                  <a:pt x="13731" y="4586"/>
                  <a:pt x="13756" y="4708"/>
                  <a:pt x="13780" y="4805"/>
                </a:cubicBezTo>
                <a:cubicBezTo>
                  <a:pt x="13805" y="4927"/>
                  <a:pt x="13829" y="5025"/>
                  <a:pt x="13853" y="5147"/>
                </a:cubicBezTo>
                <a:cubicBezTo>
                  <a:pt x="13878" y="5244"/>
                  <a:pt x="13902" y="5342"/>
                  <a:pt x="13951" y="5415"/>
                </a:cubicBezTo>
                <a:cubicBezTo>
                  <a:pt x="14000" y="5415"/>
                  <a:pt x="14439" y="5537"/>
                  <a:pt x="14853" y="5683"/>
                </a:cubicBezTo>
                <a:cubicBezTo>
                  <a:pt x="15286" y="5827"/>
                  <a:pt x="15718" y="6019"/>
                  <a:pt x="15778" y="6025"/>
                </a:cubicBezTo>
                <a:lnTo>
                  <a:pt x="15778" y="6025"/>
                </a:lnTo>
                <a:cubicBezTo>
                  <a:pt x="15771" y="5975"/>
                  <a:pt x="15764" y="5925"/>
                  <a:pt x="15756" y="5879"/>
                </a:cubicBezTo>
                <a:lnTo>
                  <a:pt x="15683" y="5854"/>
                </a:lnTo>
                <a:cubicBezTo>
                  <a:pt x="15634" y="5537"/>
                  <a:pt x="15731" y="5781"/>
                  <a:pt x="15683" y="5464"/>
                </a:cubicBezTo>
                <a:cubicBezTo>
                  <a:pt x="15707" y="5464"/>
                  <a:pt x="15731" y="5513"/>
                  <a:pt x="15756" y="5610"/>
                </a:cubicBezTo>
                <a:cubicBezTo>
                  <a:pt x="15780" y="5732"/>
                  <a:pt x="15780" y="5854"/>
                  <a:pt x="15805" y="6000"/>
                </a:cubicBezTo>
                <a:cubicBezTo>
                  <a:pt x="15780" y="5757"/>
                  <a:pt x="15805" y="5513"/>
                  <a:pt x="15731" y="5415"/>
                </a:cubicBezTo>
                <a:cubicBezTo>
                  <a:pt x="15707" y="5220"/>
                  <a:pt x="15780" y="5415"/>
                  <a:pt x="15756" y="5171"/>
                </a:cubicBezTo>
                <a:cubicBezTo>
                  <a:pt x="15683" y="4976"/>
                  <a:pt x="15634" y="4781"/>
                  <a:pt x="15585" y="4561"/>
                </a:cubicBezTo>
                <a:cubicBezTo>
                  <a:pt x="15561" y="4366"/>
                  <a:pt x="15512" y="4147"/>
                  <a:pt x="15439" y="3952"/>
                </a:cubicBezTo>
                <a:cubicBezTo>
                  <a:pt x="15341" y="3781"/>
                  <a:pt x="15292" y="3610"/>
                  <a:pt x="15244" y="3415"/>
                </a:cubicBezTo>
                <a:lnTo>
                  <a:pt x="15244" y="3415"/>
                </a:lnTo>
                <a:lnTo>
                  <a:pt x="15292" y="3464"/>
                </a:lnTo>
                <a:cubicBezTo>
                  <a:pt x="15268" y="3366"/>
                  <a:pt x="15244" y="3244"/>
                  <a:pt x="15195" y="3147"/>
                </a:cubicBezTo>
                <a:cubicBezTo>
                  <a:pt x="15170" y="3074"/>
                  <a:pt x="15146" y="3001"/>
                  <a:pt x="15122" y="2927"/>
                </a:cubicBezTo>
                <a:cubicBezTo>
                  <a:pt x="15073" y="2805"/>
                  <a:pt x="15049" y="2659"/>
                  <a:pt x="15000" y="2537"/>
                </a:cubicBezTo>
                <a:lnTo>
                  <a:pt x="15000" y="2537"/>
                </a:lnTo>
                <a:cubicBezTo>
                  <a:pt x="15028" y="2622"/>
                  <a:pt x="15040" y="2706"/>
                  <a:pt x="15026" y="2706"/>
                </a:cubicBezTo>
                <a:cubicBezTo>
                  <a:pt x="15016" y="2706"/>
                  <a:pt x="14992" y="2661"/>
                  <a:pt x="14951" y="2537"/>
                </a:cubicBezTo>
                <a:cubicBezTo>
                  <a:pt x="14780" y="1952"/>
                  <a:pt x="14658" y="1562"/>
                  <a:pt x="14561" y="1074"/>
                </a:cubicBezTo>
                <a:lnTo>
                  <a:pt x="14390" y="708"/>
                </a:lnTo>
                <a:cubicBezTo>
                  <a:pt x="14390" y="684"/>
                  <a:pt x="14390" y="659"/>
                  <a:pt x="14366" y="635"/>
                </a:cubicBezTo>
                <a:lnTo>
                  <a:pt x="13951" y="464"/>
                </a:lnTo>
                <a:lnTo>
                  <a:pt x="13658" y="342"/>
                </a:lnTo>
                <a:lnTo>
                  <a:pt x="13463" y="269"/>
                </a:lnTo>
                <a:lnTo>
                  <a:pt x="13366" y="220"/>
                </a:lnTo>
                <a:cubicBezTo>
                  <a:pt x="13292" y="196"/>
                  <a:pt x="13219" y="171"/>
                  <a:pt x="13122" y="147"/>
                </a:cubicBezTo>
                <a:lnTo>
                  <a:pt x="1261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462"/>
        <p:cNvGrpSpPr/>
        <p:nvPr/>
      </p:nvGrpSpPr>
      <p:grpSpPr>
        <a:xfrm>
          <a:off x="0" y="0"/>
          <a:ext cx="0" cy="0"/>
          <a:chOff x="0" y="0"/>
          <a:chExt cx="0" cy="0"/>
        </a:xfrm>
      </p:grpSpPr>
      <p:sp>
        <p:nvSpPr>
          <p:cNvPr id="1463" name="Google Shape;1463;p264"/>
          <p:cNvSpPr/>
          <p:nvPr/>
        </p:nvSpPr>
        <p:spPr>
          <a:xfrm>
            <a:off x="-1118077" y="4150027"/>
            <a:ext cx="2270599" cy="1513176"/>
          </a:xfrm>
          <a:custGeom>
            <a:avLst/>
            <a:gdLst/>
            <a:ahLst/>
            <a:cxnLst/>
            <a:rect l="l" t="t" r="r" b="b"/>
            <a:pathLst>
              <a:path w="14326" h="9547" extrusionOk="0">
                <a:moveTo>
                  <a:pt x="8445" y="1"/>
                </a:moveTo>
                <a:cubicBezTo>
                  <a:pt x="5463" y="1"/>
                  <a:pt x="1" y="1673"/>
                  <a:pt x="2862" y="6488"/>
                </a:cubicBezTo>
                <a:cubicBezTo>
                  <a:pt x="2862" y="6488"/>
                  <a:pt x="6946" y="9547"/>
                  <a:pt x="9876" y="9547"/>
                </a:cubicBezTo>
                <a:cubicBezTo>
                  <a:pt x="10701" y="9547"/>
                  <a:pt x="11435" y="9304"/>
                  <a:pt x="11960" y="8683"/>
                </a:cubicBezTo>
                <a:cubicBezTo>
                  <a:pt x="14326" y="5854"/>
                  <a:pt x="11301" y="1268"/>
                  <a:pt x="10082" y="317"/>
                </a:cubicBezTo>
                <a:cubicBezTo>
                  <a:pt x="9834" y="115"/>
                  <a:pt x="9224" y="1"/>
                  <a:pt x="84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264"/>
          <p:cNvSpPr/>
          <p:nvPr/>
        </p:nvSpPr>
        <p:spPr>
          <a:xfrm>
            <a:off x="7683023" y="2578402"/>
            <a:ext cx="2270599" cy="1513176"/>
          </a:xfrm>
          <a:custGeom>
            <a:avLst/>
            <a:gdLst/>
            <a:ahLst/>
            <a:cxnLst/>
            <a:rect l="l" t="t" r="r" b="b"/>
            <a:pathLst>
              <a:path w="14326" h="9547" extrusionOk="0">
                <a:moveTo>
                  <a:pt x="8445" y="1"/>
                </a:moveTo>
                <a:cubicBezTo>
                  <a:pt x="5463" y="1"/>
                  <a:pt x="1" y="1673"/>
                  <a:pt x="2862" y="6488"/>
                </a:cubicBezTo>
                <a:cubicBezTo>
                  <a:pt x="2862" y="6488"/>
                  <a:pt x="6946" y="9547"/>
                  <a:pt x="9876" y="9547"/>
                </a:cubicBezTo>
                <a:cubicBezTo>
                  <a:pt x="10701" y="9547"/>
                  <a:pt x="11435" y="9304"/>
                  <a:pt x="11960" y="8683"/>
                </a:cubicBezTo>
                <a:cubicBezTo>
                  <a:pt x="14326" y="5854"/>
                  <a:pt x="11301" y="1268"/>
                  <a:pt x="10082" y="317"/>
                </a:cubicBezTo>
                <a:cubicBezTo>
                  <a:pt x="9834" y="115"/>
                  <a:pt x="9224" y="1"/>
                  <a:pt x="84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264"/>
          <p:cNvSpPr/>
          <p:nvPr/>
        </p:nvSpPr>
        <p:spPr>
          <a:xfrm>
            <a:off x="-1727677" y="1006777"/>
            <a:ext cx="2270599" cy="1513176"/>
          </a:xfrm>
          <a:custGeom>
            <a:avLst/>
            <a:gdLst/>
            <a:ahLst/>
            <a:cxnLst/>
            <a:rect l="l" t="t" r="r" b="b"/>
            <a:pathLst>
              <a:path w="14326" h="9547" extrusionOk="0">
                <a:moveTo>
                  <a:pt x="8445" y="1"/>
                </a:moveTo>
                <a:cubicBezTo>
                  <a:pt x="5463" y="1"/>
                  <a:pt x="1" y="1673"/>
                  <a:pt x="2862" y="6488"/>
                </a:cubicBezTo>
                <a:cubicBezTo>
                  <a:pt x="2862" y="6488"/>
                  <a:pt x="6946" y="9547"/>
                  <a:pt x="9876" y="9547"/>
                </a:cubicBezTo>
                <a:cubicBezTo>
                  <a:pt x="10701" y="9547"/>
                  <a:pt x="11435" y="9304"/>
                  <a:pt x="11960" y="8683"/>
                </a:cubicBezTo>
                <a:cubicBezTo>
                  <a:pt x="14326" y="5854"/>
                  <a:pt x="11301" y="1268"/>
                  <a:pt x="10082" y="317"/>
                </a:cubicBezTo>
                <a:cubicBezTo>
                  <a:pt x="9834" y="115"/>
                  <a:pt x="9224" y="1"/>
                  <a:pt x="84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6" name="Google Shape;1466;p264"/>
          <p:cNvGrpSpPr/>
          <p:nvPr/>
        </p:nvGrpSpPr>
        <p:grpSpPr>
          <a:xfrm rot="1364604">
            <a:off x="-359530" y="1557045"/>
            <a:ext cx="1369194" cy="726490"/>
            <a:chOff x="238125" y="2760550"/>
            <a:chExt cx="528650" cy="280500"/>
          </a:xfrm>
        </p:grpSpPr>
        <p:sp>
          <p:nvSpPr>
            <p:cNvPr id="1467" name="Google Shape;1467;p264"/>
            <p:cNvSpPr/>
            <p:nvPr/>
          </p:nvSpPr>
          <p:spPr>
            <a:xfrm>
              <a:off x="274700" y="3020300"/>
              <a:ext cx="1850" cy="9150"/>
            </a:xfrm>
            <a:custGeom>
              <a:avLst/>
              <a:gdLst/>
              <a:ahLst/>
              <a:cxnLst/>
              <a:rect l="l" t="t" r="r" b="b"/>
              <a:pathLst>
                <a:path w="74" h="366" extrusionOk="0">
                  <a:moveTo>
                    <a:pt x="74" y="0"/>
                  </a:moveTo>
                  <a:cubicBezTo>
                    <a:pt x="25" y="122"/>
                    <a:pt x="0" y="244"/>
                    <a:pt x="0" y="366"/>
                  </a:cubicBezTo>
                  <a:cubicBezTo>
                    <a:pt x="49" y="244"/>
                    <a:pt x="74" y="122"/>
                    <a:pt x="74" y="0"/>
                  </a:cubicBezTo>
                  <a:close/>
                </a:path>
              </a:pathLst>
            </a:custGeom>
            <a:solidFill>
              <a:srgbClr val="344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264"/>
            <p:cNvSpPr/>
            <p:nvPr/>
          </p:nvSpPr>
          <p:spPr>
            <a:xfrm>
              <a:off x="277125" y="3020300"/>
              <a:ext cx="25" cy="25"/>
            </a:xfrm>
            <a:custGeom>
              <a:avLst/>
              <a:gdLst/>
              <a:ahLst/>
              <a:cxnLst/>
              <a:rect l="l" t="t" r="r" b="b"/>
              <a:pathLst>
                <a:path w="1" h="1" extrusionOk="0">
                  <a:moveTo>
                    <a:pt x="1" y="0"/>
                  </a:moveTo>
                  <a:close/>
                </a:path>
              </a:pathLst>
            </a:custGeom>
            <a:solidFill>
              <a:srgbClr val="344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9" name="Google Shape;1469;p264"/>
            <p:cNvGrpSpPr/>
            <p:nvPr/>
          </p:nvGrpSpPr>
          <p:grpSpPr>
            <a:xfrm>
              <a:off x="238125" y="2760550"/>
              <a:ext cx="528650" cy="279275"/>
              <a:chOff x="238125" y="2760550"/>
              <a:chExt cx="528650" cy="279275"/>
            </a:xfrm>
          </p:grpSpPr>
          <p:sp>
            <p:nvSpPr>
              <p:cNvPr id="1470" name="Google Shape;1470;p264"/>
              <p:cNvSpPr/>
              <p:nvPr/>
            </p:nvSpPr>
            <p:spPr>
              <a:xfrm>
                <a:off x="238125" y="2760550"/>
                <a:ext cx="528650" cy="278050"/>
              </a:xfrm>
              <a:custGeom>
                <a:avLst/>
                <a:gdLst/>
                <a:ahLst/>
                <a:cxnLst/>
                <a:rect l="l" t="t" r="r" b="b"/>
                <a:pathLst>
                  <a:path w="21146" h="11122" extrusionOk="0">
                    <a:moveTo>
                      <a:pt x="11622" y="1778"/>
                    </a:moveTo>
                    <a:lnTo>
                      <a:pt x="11622" y="1778"/>
                    </a:lnTo>
                    <a:cubicBezTo>
                      <a:pt x="11627" y="1780"/>
                      <a:pt x="11631" y="1781"/>
                      <a:pt x="11634" y="1781"/>
                    </a:cubicBezTo>
                    <a:cubicBezTo>
                      <a:pt x="11630" y="1780"/>
                      <a:pt x="11626" y="1779"/>
                      <a:pt x="11622" y="1778"/>
                    </a:cubicBezTo>
                    <a:close/>
                    <a:moveTo>
                      <a:pt x="15975" y="3512"/>
                    </a:moveTo>
                    <a:cubicBezTo>
                      <a:pt x="15975" y="3515"/>
                      <a:pt x="15978" y="3517"/>
                      <a:pt x="15983" y="3518"/>
                    </a:cubicBezTo>
                    <a:lnTo>
                      <a:pt x="15983" y="3518"/>
                    </a:lnTo>
                    <a:cubicBezTo>
                      <a:pt x="15980" y="3516"/>
                      <a:pt x="15978" y="3514"/>
                      <a:pt x="15975" y="3512"/>
                    </a:cubicBezTo>
                    <a:close/>
                    <a:moveTo>
                      <a:pt x="1524" y="10118"/>
                    </a:moveTo>
                    <a:cubicBezTo>
                      <a:pt x="1528" y="10118"/>
                      <a:pt x="1532" y="10119"/>
                      <a:pt x="1537" y="10122"/>
                    </a:cubicBezTo>
                    <a:lnTo>
                      <a:pt x="1508" y="10266"/>
                    </a:lnTo>
                    <a:lnTo>
                      <a:pt x="1508" y="10266"/>
                    </a:lnTo>
                    <a:cubicBezTo>
                      <a:pt x="1519" y="10173"/>
                      <a:pt x="1503" y="10118"/>
                      <a:pt x="1524" y="10118"/>
                    </a:cubicBezTo>
                    <a:close/>
                    <a:moveTo>
                      <a:pt x="10756" y="0"/>
                    </a:moveTo>
                    <a:lnTo>
                      <a:pt x="10756" y="0"/>
                    </a:lnTo>
                    <a:cubicBezTo>
                      <a:pt x="10902" y="24"/>
                      <a:pt x="10853" y="49"/>
                      <a:pt x="10731" y="49"/>
                    </a:cubicBezTo>
                    <a:cubicBezTo>
                      <a:pt x="10549" y="24"/>
                      <a:pt x="10451" y="18"/>
                      <a:pt x="10399" y="18"/>
                    </a:cubicBezTo>
                    <a:cubicBezTo>
                      <a:pt x="10347" y="18"/>
                      <a:pt x="10341" y="24"/>
                      <a:pt x="10341" y="24"/>
                    </a:cubicBezTo>
                    <a:lnTo>
                      <a:pt x="9927" y="24"/>
                    </a:lnTo>
                    <a:cubicBezTo>
                      <a:pt x="9024" y="24"/>
                      <a:pt x="8146" y="171"/>
                      <a:pt x="7317" y="463"/>
                    </a:cubicBezTo>
                    <a:cubicBezTo>
                      <a:pt x="6512" y="756"/>
                      <a:pt x="5756" y="1146"/>
                      <a:pt x="5073" y="1634"/>
                    </a:cubicBezTo>
                    <a:cubicBezTo>
                      <a:pt x="4757" y="1926"/>
                      <a:pt x="4319" y="2243"/>
                      <a:pt x="4050" y="2535"/>
                    </a:cubicBezTo>
                    <a:lnTo>
                      <a:pt x="4050" y="2535"/>
                    </a:lnTo>
                    <a:cubicBezTo>
                      <a:pt x="3877" y="2706"/>
                      <a:pt x="3369" y="3198"/>
                      <a:pt x="2927" y="3756"/>
                    </a:cubicBezTo>
                    <a:cubicBezTo>
                      <a:pt x="2537" y="4195"/>
                      <a:pt x="2195" y="4658"/>
                      <a:pt x="1902" y="5171"/>
                    </a:cubicBezTo>
                    <a:lnTo>
                      <a:pt x="1951" y="5097"/>
                    </a:lnTo>
                    <a:lnTo>
                      <a:pt x="1951" y="5097"/>
                    </a:lnTo>
                    <a:cubicBezTo>
                      <a:pt x="1829" y="5317"/>
                      <a:pt x="1683" y="5536"/>
                      <a:pt x="1512" y="5707"/>
                    </a:cubicBezTo>
                    <a:cubicBezTo>
                      <a:pt x="1610" y="5707"/>
                      <a:pt x="1463" y="6049"/>
                      <a:pt x="1390" y="6171"/>
                    </a:cubicBezTo>
                    <a:cubicBezTo>
                      <a:pt x="1341" y="6268"/>
                      <a:pt x="1268" y="6439"/>
                      <a:pt x="1219" y="6634"/>
                    </a:cubicBezTo>
                    <a:cubicBezTo>
                      <a:pt x="1146" y="6805"/>
                      <a:pt x="1073" y="7024"/>
                      <a:pt x="1000" y="7171"/>
                    </a:cubicBezTo>
                    <a:lnTo>
                      <a:pt x="976" y="7146"/>
                    </a:lnTo>
                    <a:cubicBezTo>
                      <a:pt x="902" y="7439"/>
                      <a:pt x="683" y="7975"/>
                      <a:pt x="634" y="8171"/>
                    </a:cubicBezTo>
                    <a:cubicBezTo>
                      <a:pt x="390" y="8780"/>
                      <a:pt x="220" y="9390"/>
                      <a:pt x="146" y="10049"/>
                    </a:cubicBezTo>
                    <a:cubicBezTo>
                      <a:pt x="146" y="10049"/>
                      <a:pt x="98" y="10146"/>
                      <a:pt x="73" y="10244"/>
                    </a:cubicBezTo>
                    <a:lnTo>
                      <a:pt x="24" y="10390"/>
                    </a:lnTo>
                    <a:lnTo>
                      <a:pt x="0" y="10463"/>
                    </a:lnTo>
                    <a:lnTo>
                      <a:pt x="0" y="10536"/>
                    </a:lnTo>
                    <a:cubicBezTo>
                      <a:pt x="195" y="10658"/>
                      <a:pt x="390" y="10756"/>
                      <a:pt x="610" y="10805"/>
                    </a:cubicBezTo>
                    <a:cubicBezTo>
                      <a:pt x="691" y="10836"/>
                      <a:pt x="776" y="10851"/>
                      <a:pt x="859" y="10851"/>
                    </a:cubicBezTo>
                    <a:cubicBezTo>
                      <a:pt x="1102" y="10851"/>
                      <a:pt x="1336" y="10723"/>
                      <a:pt x="1463" y="10488"/>
                    </a:cubicBezTo>
                    <a:lnTo>
                      <a:pt x="1488" y="10512"/>
                    </a:lnTo>
                    <a:cubicBezTo>
                      <a:pt x="1488" y="10488"/>
                      <a:pt x="1488" y="10463"/>
                      <a:pt x="1488" y="10439"/>
                    </a:cubicBezTo>
                    <a:lnTo>
                      <a:pt x="1488" y="10366"/>
                    </a:lnTo>
                    <a:cubicBezTo>
                      <a:pt x="1491" y="10356"/>
                      <a:pt x="1493" y="10346"/>
                      <a:pt x="1495" y="10337"/>
                    </a:cubicBezTo>
                    <a:lnTo>
                      <a:pt x="1495" y="10337"/>
                    </a:lnTo>
                    <a:cubicBezTo>
                      <a:pt x="1509" y="10287"/>
                      <a:pt x="1518" y="10268"/>
                      <a:pt x="1524" y="10268"/>
                    </a:cubicBezTo>
                    <a:cubicBezTo>
                      <a:pt x="1537" y="10268"/>
                      <a:pt x="1537" y="10344"/>
                      <a:pt x="1537" y="10390"/>
                    </a:cubicBezTo>
                    <a:cubicBezTo>
                      <a:pt x="1561" y="10317"/>
                      <a:pt x="1561" y="10244"/>
                      <a:pt x="1585" y="10171"/>
                    </a:cubicBezTo>
                    <a:cubicBezTo>
                      <a:pt x="1585" y="10166"/>
                      <a:pt x="1584" y="10164"/>
                      <a:pt x="1583" y="10164"/>
                    </a:cubicBezTo>
                    <a:cubicBezTo>
                      <a:pt x="1577" y="10164"/>
                      <a:pt x="1561" y="10200"/>
                      <a:pt x="1561" y="10219"/>
                    </a:cubicBezTo>
                    <a:cubicBezTo>
                      <a:pt x="1537" y="10097"/>
                      <a:pt x="1561" y="10000"/>
                      <a:pt x="1585" y="9878"/>
                    </a:cubicBezTo>
                    <a:cubicBezTo>
                      <a:pt x="1634" y="9683"/>
                      <a:pt x="1634" y="9878"/>
                      <a:pt x="1683" y="9658"/>
                    </a:cubicBezTo>
                    <a:cubicBezTo>
                      <a:pt x="1976" y="8536"/>
                      <a:pt x="2415" y="7463"/>
                      <a:pt x="3000" y="6488"/>
                    </a:cubicBezTo>
                    <a:cubicBezTo>
                      <a:pt x="3024" y="6488"/>
                      <a:pt x="3000" y="6488"/>
                      <a:pt x="3000" y="6512"/>
                    </a:cubicBezTo>
                    <a:cubicBezTo>
                      <a:pt x="3073" y="6366"/>
                      <a:pt x="3146" y="6219"/>
                      <a:pt x="3244" y="6073"/>
                    </a:cubicBezTo>
                    <a:cubicBezTo>
                      <a:pt x="3317" y="5927"/>
                      <a:pt x="3415" y="5805"/>
                      <a:pt x="3488" y="5658"/>
                    </a:cubicBezTo>
                    <a:cubicBezTo>
                      <a:pt x="3512" y="5610"/>
                      <a:pt x="3561" y="5585"/>
                      <a:pt x="3610" y="5561"/>
                    </a:cubicBezTo>
                    <a:cubicBezTo>
                      <a:pt x="3585" y="5561"/>
                      <a:pt x="3658" y="5488"/>
                      <a:pt x="3732" y="5341"/>
                    </a:cubicBezTo>
                    <a:cubicBezTo>
                      <a:pt x="3829" y="5219"/>
                      <a:pt x="3951" y="5024"/>
                      <a:pt x="4097" y="4854"/>
                    </a:cubicBezTo>
                    <a:cubicBezTo>
                      <a:pt x="4244" y="4683"/>
                      <a:pt x="4390" y="4512"/>
                      <a:pt x="4512" y="4366"/>
                    </a:cubicBezTo>
                    <a:cubicBezTo>
                      <a:pt x="4610" y="4244"/>
                      <a:pt x="4707" y="4171"/>
                      <a:pt x="4707" y="4146"/>
                    </a:cubicBezTo>
                    <a:lnTo>
                      <a:pt x="4683" y="4098"/>
                    </a:lnTo>
                    <a:cubicBezTo>
                      <a:pt x="4927" y="3854"/>
                      <a:pt x="4805" y="4073"/>
                      <a:pt x="5000" y="3829"/>
                    </a:cubicBezTo>
                    <a:cubicBezTo>
                      <a:pt x="5049" y="3732"/>
                      <a:pt x="5122" y="3658"/>
                      <a:pt x="5219" y="3585"/>
                    </a:cubicBezTo>
                    <a:cubicBezTo>
                      <a:pt x="5317" y="3537"/>
                      <a:pt x="5390" y="3463"/>
                      <a:pt x="5463" y="3366"/>
                    </a:cubicBezTo>
                    <a:cubicBezTo>
                      <a:pt x="5463" y="3366"/>
                      <a:pt x="5553" y="3312"/>
                      <a:pt x="5578" y="3312"/>
                    </a:cubicBezTo>
                    <a:cubicBezTo>
                      <a:pt x="5583" y="3312"/>
                      <a:pt x="5585" y="3314"/>
                      <a:pt x="5585" y="3317"/>
                    </a:cubicBezTo>
                    <a:cubicBezTo>
                      <a:pt x="5585" y="3244"/>
                      <a:pt x="5707" y="3195"/>
                      <a:pt x="5780" y="3122"/>
                    </a:cubicBezTo>
                    <a:cubicBezTo>
                      <a:pt x="5780" y="3114"/>
                      <a:pt x="5775" y="3111"/>
                      <a:pt x="5767" y="3111"/>
                    </a:cubicBezTo>
                    <a:cubicBezTo>
                      <a:pt x="5751" y="3111"/>
                      <a:pt x="5723" y="3122"/>
                      <a:pt x="5707" y="3122"/>
                    </a:cubicBezTo>
                    <a:lnTo>
                      <a:pt x="5780" y="3049"/>
                    </a:lnTo>
                    <a:lnTo>
                      <a:pt x="5878" y="2976"/>
                    </a:lnTo>
                    <a:cubicBezTo>
                      <a:pt x="5905" y="2967"/>
                      <a:pt x="5925" y="2961"/>
                      <a:pt x="5937" y="2961"/>
                    </a:cubicBezTo>
                    <a:cubicBezTo>
                      <a:pt x="5959" y="2961"/>
                      <a:pt x="5958" y="2978"/>
                      <a:pt x="5927" y="3024"/>
                    </a:cubicBezTo>
                    <a:lnTo>
                      <a:pt x="6171" y="2829"/>
                    </a:lnTo>
                    <a:lnTo>
                      <a:pt x="6561" y="2585"/>
                    </a:lnTo>
                    <a:cubicBezTo>
                      <a:pt x="6902" y="2390"/>
                      <a:pt x="7268" y="2220"/>
                      <a:pt x="7634" y="2073"/>
                    </a:cubicBezTo>
                    <a:cubicBezTo>
                      <a:pt x="7975" y="1927"/>
                      <a:pt x="8341" y="1829"/>
                      <a:pt x="8732" y="1756"/>
                    </a:cubicBezTo>
                    <a:cubicBezTo>
                      <a:pt x="8878" y="1707"/>
                      <a:pt x="9024" y="1707"/>
                      <a:pt x="9171" y="1683"/>
                    </a:cubicBezTo>
                    <a:lnTo>
                      <a:pt x="9463" y="1659"/>
                    </a:lnTo>
                    <a:cubicBezTo>
                      <a:pt x="9390" y="1634"/>
                      <a:pt x="9219" y="1659"/>
                      <a:pt x="9146" y="1610"/>
                    </a:cubicBezTo>
                    <a:cubicBezTo>
                      <a:pt x="9219" y="1585"/>
                      <a:pt x="9274" y="1585"/>
                      <a:pt x="9320" y="1585"/>
                    </a:cubicBezTo>
                    <a:cubicBezTo>
                      <a:pt x="9366" y="1585"/>
                      <a:pt x="9402" y="1585"/>
                      <a:pt x="9439" y="1561"/>
                    </a:cubicBezTo>
                    <a:cubicBezTo>
                      <a:pt x="9488" y="1610"/>
                      <a:pt x="9561" y="1610"/>
                      <a:pt x="9658" y="1610"/>
                    </a:cubicBezTo>
                    <a:cubicBezTo>
                      <a:pt x="9732" y="1610"/>
                      <a:pt x="9829" y="1634"/>
                      <a:pt x="9902" y="1659"/>
                    </a:cubicBezTo>
                    <a:lnTo>
                      <a:pt x="9951" y="1610"/>
                    </a:lnTo>
                    <a:lnTo>
                      <a:pt x="10024" y="1659"/>
                    </a:lnTo>
                    <a:lnTo>
                      <a:pt x="10488" y="1659"/>
                    </a:lnTo>
                    <a:lnTo>
                      <a:pt x="10853" y="1707"/>
                    </a:lnTo>
                    <a:cubicBezTo>
                      <a:pt x="11117" y="1707"/>
                      <a:pt x="11381" y="1731"/>
                      <a:pt x="11622" y="1778"/>
                    </a:cubicBezTo>
                    <a:lnTo>
                      <a:pt x="11622" y="1778"/>
                    </a:lnTo>
                    <a:cubicBezTo>
                      <a:pt x="11593" y="1769"/>
                      <a:pt x="11549" y="1732"/>
                      <a:pt x="11634" y="1732"/>
                    </a:cubicBezTo>
                    <a:cubicBezTo>
                      <a:pt x="11634" y="1781"/>
                      <a:pt x="11902" y="1732"/>
                      <a:pt x="11951" y="1805"/>
                    </a:cubicBezTo>
                    <a:cubicBezTo>
                      <a:pt x="12016" y="1805"/>
                      <a:pt x="12168" y="1848"/>
                      <a:pt x="12233" y="1848"/>
                    </a:cubicBezTo>
                    <a:cubicBezTo>
                      <a:pt x="12265" y="1848"/>
                      <a:pt x="12276" y="1837"/>
                      <a:pt x="12244" y="1805"/>
                    </a:cubicBezTo>
                    <a:lnTo>
                      <a:pt x="12244" y="1805"/>
                    </a:lnTo>
                    <a:cubicBezTo>
                      <a:pt x="12292" y="1829"/>
                      <a:pt x="12366" y="1854"/>
                      <a:pt x="12414" y="1878"/>
                    </a:cubicBezTo>
                    <a:cubicBezTo>
                      <a:pt x="12463" y="1902"/>
                      <a:pt x="12488" y="1902"/>
                      <a:pt x="12414" y="1902"/>
                    </a:cubicBezTo>
                    <a:cubicBezTo>
                      <a:pt x="12488" y="1927"/>
                      <a:pt x="12561" y="1951"/>
                      <a:pt x="12658" y="1976"/>
                    </a:cubicBezTo>
                    <a:lnTo>
                      <a:pt x="12536" y="1927"/>
                    </a:lnTo>
                    <a:lnTo>
                      <a:pt x="12536" y="1927"/>
                    </a:lnTo>
                    <a:cubicBezTo>
                      <a:pt x="12683" y="1951"/>
                      <a:pt x="12805" y="2000"/>
                      <a:pt x="12902" y="2024"/>
                    </a:cubicBezTo>
                    <a:cubicBezTo>
                      <a:pt x="13024" y="2073"/>
                      <a:pt x="13122" y="2098"/>
                      <a:pt x="13219" y="2098"/>
                    </a:cubicBezTo>
                    <a:lnTo>
                      <a:pt x="13122" y="2049"/>
                    </a:lnTo>
                    <a:lnTo>
                      <a:pt x="13122" y="2049"/>
                    </a:lnTo>
                    <a:cubicBezTo>
                      <a:pt x="13292" y="2098"/>
                      <a:pt x="13439" y="2146"/>
                      <a:pt x="13488" y="2220"/>
                    </a:cubicBezTo>
                    <a:lnTo>
                      <a:pt x="13414" y="2195"/>
                    </a:lnTo>
                    <a:lnTo>
                      <a:pt x="13317" y="2195"/>
                    </a:lnTo>
                    <a:cubicBezTo>
                      <a:pt x="13463" y="2220"/>
                      <a:pt x="13561" y="2268"/>
                      <a:pt x="13683" y="2317"/>
                    </a:cubicBezTo>
                    <a:cubicBezTo>
                      <a:pt x="13805" y="2366"/>
                      <a:pt x="13902" y="2390"/>
                      <a:pt x="14024" y="2439"/>
                    </a:cubicBezTo>
                    <a:lnTo>
                      <a:pt x="13902" y="2415"/>
                    </a:lnTo>
                    <a:lnTo>
                      <a:pt x="13902" y="2415"/>
                    </a:lnTo>
                    <a:cubicBezTo>
                      <a:pt x="13975" y="2439"/>
                      <a:pt x="14146" y="2488"/>
                      <a:pt x="14341" y="2585"/>
                    </a:cubicBezTo>
                    <a:cubicBezTo>
                      <a:pt x="14439" y="2610"/>
                      <a:pt x="14561" y="2683"/>
                      <a:pt x="14658" y="2732"/>
                    </a:cubicBezTo>
                    <a:cubicBezTo>
                      <a:pt x="14780" y="2780"/>
                      <a:pt x="14878" y="2829"/>
                      <a:pt x="15000" y="2902"/>
                    </a:cubicBezTo>
                    <a:cubicBezTo>
                      <a:pt x="15219" y="3024"/>
                      <a:pt x="15439" y="3146"/>
                      <a:pt x="15634" y="3268"/>
                    </a:cubicBezTo>
                    <a:cubicBezTo>
                      <a:pt x="15805" y="3366"/>
                      <a:pt x="15926" y="3463"/>
                      <a:pt x="16024" y="3512"/>
                    </a:cubicBezTo>
                    <a:lnTo>
                      <a:pt x="15926" y="3390"/>
                    </a:lnTo>
                    <a:lnTo>
                      <a:pt x="16048" y="3439"/>
                    </a:lnTo>
                    <a:cubicBezTo>
                      <a:pt x="16094" y="3462"/>
                      <a:pt x="16118" y="3485"/>
                      <a:pt x="16161" y="3507"/>
                    </a:cubicBezTo>
                    <a:lnTo>
                      <a:pt x="16161" y="3507"/>
                    </a:lnTo>
                    <a:cubicBezTo>
                      <a:pt x="16155" y="3506"/>
                      <a:pt x="16147" y="3505"/>
                      <a:pt x="16138" y="3505"/>
                    </a:cubicBezTo>
                    <a:cubicBezTo>
                      <a:pt x="16097" y="3505"/>
                      <a:pt x="16029" y="3519"/>
                      <a:pt x="15995" y="3519"/>
                    </a:cubicBezTo>
                    <a:cubicBezTo>
                      <a:pt x="15990" y="3519"/>
                      <a:pt x="15986" y="3519"/>
                      <a:pt x="15983" y="3518"/>
                    </a:cubicBezTo>
                    <a:lnTo>
                      <a:pt x="15983" y="3518"/>
                    </a:lnTo>
                    <a:cubicBezTo>
                      <a:pt x="16516" y="3956"/>
                      <a:pt x="16977" y="4441"/>
                      <a:pt x="17390" y="4976"/>
                    </a:cubicBezTo>
                    <a:cubicBezTo>
                      <a:pt x="17804" y="5488"/>
                      <a:pt x="18170" y="6073"/>
                      <a:pt x="18439" y="6683"/>
                    </a:cubicBezTo>
                    <a:cubicBezTo>
                      <a:pt x="18471" y="6770"/>
                      <a:pt x="18470" y="6794"/>
                      <a:pt x="18456" y="6794"/>
                    </a:cubicBezTo>
                    <a:cubicBezTo>
                      <a:pt x="18440" y="6794"/>
                      <a:pt x="18403" y="6756"/>
                      <a:pt x="18390" y="6756"/>
                    </a:cubicBezTo>
                    <a:cubicBezTo>
                      <a:pt x="18512" y="6975"/>
                      <a:pt x="18487" y="6829"/>
                      <a:pt x="18561" y="7024"/>
                    </a:cubicBezTo>
                    <a:cubicBezTo>
                      <a:pt x="18568" y="7047"/>
                      <a:pt x="18569" y="7056"/>
                      <a:pt x="18565" y="7056"/>
                    </a:cubicBezTo>
                    <a:cubicBezTo>
                      <a:pt x="18556" y="7056"/>
                      <a:pt x="18528" y="7017"/>
                      <a:pt x="18512" y="7000"/>
                    </a:cubicBezTo>
                    <a:lnTo>
                      <a:pt x="18512" y="7000"/>
                    </a:lnTo>
                    <a:cubicBezTo>
                      <a:pt x="18561" y="7097"/>
                      <a:pt x="18585" y="7171"/>
                      <a:pt x="18609" y="7171"/>
                    </a:cubicBezTo>
                    <a:cubicBezTo>
                      <a:pt x="18561" y="7049"/>
                      <a:pt x="18634" y="7097"/>
                      <a:pt x="18658" y="7024"/>
                    </a:cubicBezTo>
                    <a:lnTo>
                      <a:pt x="18707" y="7171"/>
                    </a:lnTo>
                    <a:cubicBezTo>
                      <a:pt x="18731" y="7219"/>
                      <a:pt x="18756" y="7293"/>
                      <a:pt x="18756" y="7293"/>
                    </a:cubicBezTo>
                    <a:lnTo>
                      <a:pt x="18731" y="7293"/>
                    </a:lnTo>
                    <a:cubicBezTo>
                      <a:pt x="18829" y="7414"/>
                      <a:pt x="18902" y="7536"/>
                      <a:pt x="18951" y="7683"/>
                    </a:cubicBezTo>
                    <a:cubicBezTo>
                      <a:pt x="19122" y="8146"/>
                      <a:pt x="19243" y="8634"/>
                      <a:pt x="19365" y="9122"/>
                    </a:cubicBezTo>
                    <a:cubicBezTo>
                      <a:pt x="19341" y="9122"/>
                      <a:pt x="19317" y="9024"/>
                      <a:pt x="19268" y="8927"/>
                    </a:cubicBezTo>
                    <a:lnTo>
                      <a:pt x="19268" y="8927"/>
                    </a:lnTo>
                    <a:cubicBezTo>
                      <a:pt x="19292" y="9000"/>
                      <a:pt x="19317" y="9073"/>
                      <a:pt x="19317" y="9146"/>
                    </a:cubicBezTo>
                    <a:cubicBezTo>
                      <a:pt x="19317" y="9126"/>
                      <a:pt x="19319" y="9118"/>
                      <a:pt x="19322" y="9118"/>
                    </a:cubicBezTo>
                    <a:cubicBezTo>
                      <a:pt x="19336" y="9118"/>
                      <a:pt x="19374" y="9263"/>
                      <a:pt x="19386" y="9263"/>
                    </a:cubicBezTo>
                    <a:cubicBezTo>
                      <a:pt x="19388" y="9263"/>
                      <a:pt x="19390" y="9257"/>
                      <a:pt x="19390" y="9244"/>
                    </a:cubicBezTo>
                    <a:cubicBezTo>
                      <a:pt x="19536" y="9585"/>
                      <a:pt x="19536" y="10049"/>
                      <a:pt x="19658" y="10341"/>
                    </a:cubicBezTo>
                    <a:cubicBezTo>
                      <a:pt x="19683" y="10341"/>
                      <a:pt x="20024" y="10488"/>
                      <a:pt x="20390" y="10610"/>
                    </a:cubicBezTo>
                    <a:cubicBezTo>
                      <a:pt x="20715" y="10749"/>
                      <a:pt x="21039" y="10866"/>
                      <a:pt x="21112" y="10877"/>
                    </a:cubicBezTo>
                    <a:lnTo>
                      <a:pt x="21112" y="10877"/>
                    </a:lnTo>
                    <a:cubicBezTo>
                      <a:pt x="21109" y="10846"/>
                      <a:pt x="21104" y="10814"/>
                      <a:pt x="21097" y="10780"/>
                    </a:cubicBezTo>
                    <a:lnTo>
                      <a:pt x="21048" y="10780"/>
                    </a:lnTo>
                    <a:cubicBezTo>
                      <a:pt x="21000" y="10536"/>
                      <a:pt x="21073" y="10707"/>
                      <a:pt x="21048" y="10463"/>
                    </a:cubicBezTo>
                    <a:cubicBezTo>
                      <a:pt x="21097" y="10463"/>
                      <a:pt x="21122" y="10683"/>
                      <a:pt x="21146" y="10878"/>
                    </a:cubicBezTo>
                    <a:cubicBezTo>
                      <a:pt x="21146" y="10731"/>
                      <a:pt x="21146" y="10585"/>
                      <a:pt x="21097" y="10439"/>
                    </a:cubicBezTo>
                    <a:cubicBezTo>
                      <a:pt x="21097" y="10268"/>
                      <a:pt x="21146" y="10439"/>
                      <a:pt x="21122" y="10244"/>
                    </a:cubicBezTo>
                    <a:cubicBezTo>
                      <a:pt x="21073" y="10073"/>
                      <a:pt x="21048" y="9902"/>
                      <a:pt x="21048" y="9732"/>
                    </a:cubicBezTo>
                    <a:cubicBezTo>
                      <a:pt x="21000" y="9317"/>
                      <a:pt x="20853" y="9122"/>
                      <a:pt x="20804" y="8732"/>
                    </a:cubicBezTo>
                    <a:lnTo>
                      <a:pt x="20804" y="8732"/>
                    </a:lnTo>
                    <a:lnTo>
                      <a:pt x="20829" y="8780"/>
                    </a:lnTo>
                    <a:cubicBezTo>
                      <a:pt x="20829" y="8634"/>
                      <a:pt x="20731" y="8390"/>
                      <a:pt x="20682" y="8146"/>
                    </a:cubicBezTo>
                    <a:cubicBezTo>
                      <a:pt x="20682" y="8188"/>
                      <a:pt x="20682" y="8231"/>
                      <a:pt x="20673" y="8231"/>
                    </a:cubicBezTo>
                    <a:cubicBezTo>
                      <a:pt x="20666" y="8231"/>
                      <a:pt x="20654" y="8208"/>
                      <a:pt x="20634" y="8146"/>
                    </a:cubicBezTo>
                    <a:cubicBezTo>
                      <a:pt x="20585" y="7878"/>
                      <a:pt x="20512" y="7707"/>
                      <a:pt x="20463" y="7488"/>
                    </a:cubicBezTo>
                    <a:lnTo>
                      <a:pt x="20414" y="7414"/>
                    </a:lnTo>
                    <a:cubicBezTo>
                      <a:pt x="20390" y="7366"/>
                      <a:pt x="20365" y="7317"/>
                      <a:pt x="20365" y="7317"/>
                    </a:cubicBezTo>
                    <a:cubicBezTo>
                      <a:pt x="20048" y="6390"/>
                      <a:pt x="19609" y="5512"/>
                      <a:pt x="19073" y="4707"/>
                    </a:cubicBezTo>
                    <a:cubicBezTo>
                      <a:pt x="18756" y="4219"/>
                      <a:pt x="18390" y="3756"/>
                      <a:pt x="18000" y="3341"/>
                    </a:cubicBezTo>
                    <a:cubicBezTo>
                      <a:pt x="17707" y="3024"/>
                      <a:pt x="17414" y="2756"/>
                      <a:pt x="17122" y="2512"/>
                    </a:cubicBezTo>
                    <a:lnTo>
                      <a:pt x="17146" y="2512"/>
                    </a:lnTo>
                    <a:cubicBezTo>
                      <a:pt x="16780" y="2220"/>
                      <a:pt x="16414" y="1951"/>
                      <a:pt x="16024" y="1707"/>
                    </a:cubicBezTo>
                    <a:cubicBezTo>
                      <a:pt x="15536" y="1390"/>
                      <a:pt x="15048" y="1146"/>
                      <a:pt x="14512" y="927"/>
                    </a:cubicBezTo>
                    <a:cubicBezTo>
                      <a:pt x="13561" y="512"/>
                      <a:pt x="12561" y="268"/>
                      <a:pt x="11561" y="146"/>
                    </a:cubicBezTo>
                    <a:cubicBezTo>
                      <a:pt x="11292" y="73"/>
                      <a:pt x="11024" y="24"/>
                      <a:pt x="10756" y="0"/>
                    </a:cubicBezTo>
                    <a:close/>
                    <a:moveTo>
                      <a:pt x="21112" y="10877"/>
                    </a:moveTo>
                    <a:cubicBezTo>
                      <a:pt x="21122" y="10958"/>
                      <a:pt x="21122" y="11034"/>
                      <a:pt x="21122" y="11122"/>
                    </a:cubicBezTo>
                    <a:cubicBezTo>
                      <a:pt x="21122" y="11049"/>
                      <a:pt x="21122" y="10951"/>
                      <a:pt x="21122" y="10878"/>
                    </a:cubicBezTo>
                    <a:cubicBezTo>
                      <a:pt x="21119" y="10878"/>
                      <a:pt x="21116" y="10878"/>
                      <a:pt x="21112" y="108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264"/>
              <p:cNvSpPr/>
              <p:nvPr/>
            </p:nvSpPr>
            <p:spPr>
              <a:xfrm>
                <a:off x="338100" y="3028825"/>
                <a:ext cx="2475" cy="6725"/>
              </a:xfrm>
              <a:custGeom>
                <a:avLst/>
                <a:gdLst/>
                <a:ahLst/>
                <a:cxnLst/>
                <a:rect l="l" t="t" r="r" b="b"/>
                <a:pathLst>
                  <a:path w="99" h="269" extrusionOk="0">
                    <a:moveTo>
                      <a:pt x="98" y="0"/>
                    </a:moveTo>
                    <a:cubicBezTo>
                      <a:pt x="50" y="74"/>
                      <a:pt x="1" y="171"/>
                      <a:pt x="1" y="269"/>
                    </a:cubicBezTo>
                    <a:cubicBezTo>
                      <a:pt x="50" y="196"/>
                      <a:pt x="74" y="98"/>
                      <a:pt x="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264"/>
              <p:cNvSpPr/>
              <p:nvPr/>
            </p:nvSpPr>
            <p:spPr>
              <a:xfrm>
                <a:off x="340550" y="3028825"/>
                <a:ext cx="25" cy="25"/>
              </a:xfrm>
              <a:custGeom>
                <a:avLst/>
                <a:gdLst/>
                <a:ahLst/>
                <a:cxnLst/>
                <a:rect l="l" t="t" r="r" b="b"/>
                <a:pathLst>
                  <a:path w="1" h="1" extrusionOk="0">
                    <a:moveTo>
                      <a:pt x="0" y="0"/>
                    </a:moveTo>
                    <a:lnTo>
                      <a:pt x="0" y="0"/>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264"/>
              <p:cNvSpPr/>
              <p:nvPr/>
            </p:nvSpPr>
            <p:spPr>
              <a:xfrm>
                <a:off x="302750" y="2832500"/>
                <a:ext cx="398800" cy="207325"/>
              </a:xfrm>
              <a:custGeom>
                <a:avLst/>
                <a:gdLst/>
                <a:ahLst/>
                <a:cxnLst/>
                <a:rect l="l" t="t" r="r" b="b"/>
                <a:pathLst>
                  <a:path w="15952" h="8293" extrusionOk="0">
                    <a:moveTo>
                      <a:pt x="8594" y="1702"/>
                    </a:moveTo>
                    <a:cubicBezTo>
                      <a:pt x="8599" y="1705"/>
                      <a:pt x="8605" y="1707"/>
                      <a:pt x="8610" y="1707"/>
                    </a:cubicBezTo>
                    <a:cubicBezTo>
                      <a:pt x="8604" y="1705"/>
                      <a:pt x="8599" y="1704"/>
                      <a:pt x="8594" y="1702"/>
                    </a:cubicBezTo>
                    <a:close/>
                    <a:moveTo>
                      <a:pt x="4624" y="2600"/>
                    </a:moveTo>
                    <a:cubicBezTo>
                      <a:pt x="4619" y="2604"/>
                      <a:pt x="4614" y="2607"/>
                      <a:pt x="4610" y="2610"/>
                    </a:cubicBezTo>
                    <a:cubicBezTo>
                      <a:pt x="4616" y="2607"/>
                      <a:pt x="4621" y="2603"/>
                      <a:pt x="4624" y="2600"/>
                    </a:cubicBezTo>
                    <a:close/>
                    <a:moveTo>
                      <a:pt x="11683" y="2951"/>
                    </a:moveTo>
                    <a:cubicBezTo>
                      <a:pt x="11683" y="2954"/>
                      <a:pt x="11685" y="2956"/>
                      <a:pt x="11690" y="2956"/>
                    </a:cubicBezTo>
                    <a:lnTo>
                      <a:pt x="11690" y="2956"/>
                    </a:lnTo>
                    <a:cubicBezTo>
                      <a:pt x="11687" y="2954"/>
                      <a:pt x="11685" y="2953"/>
                      <a:pt x="11683" y="2951"/>
                    </a:cubicBezTo>
                    <a:close/>
                    <a:moveTo>
                      <a:pt x="1415" y="3829"/>
                    </a:moveTo>
                    <a:lnTo>
                      <a:pt x="1391" y="3878"/>
                    </a:lnTo>
                    <a:lnTo>
                      <a:pt x="1391" y="3878"/>
                    </a:lnTo>
                    <a:cubicBezTo>
                      <a:pt x="1398" y="3862"/>
                      <a:pt x="1406" y="3847"/>
                      <a:pt x="1414" y="3831"/>
                    </a:cubicBezTo>
                    <a:lnTo>
                      <a:pt x="1414" y="3831"/>
                    </a:lnTo>
                    <a:cubicBezTo>
                      <a:pt x="1414" y="3830"/>
                      <a:pt x="1415" y="3830"/>
                      <a:pt x="1415" y="3829"/>
                    </a:cubicBezTo>
                    <a:close/>
                    <a:moveTo>
                      <a:pt x="2596" y="5025"/>
                    </a:moveTo>
                    <a:cubicBezTo>
                      <a:pt x="2595" y="5026"/>
                      <a:pt x="2595" y="5027"/>
                      <a:pt x="2594" y="5028"/>
                    </a:cubicBezTo>
                    <a:lnTo>
                      <a:pt x="2594" y="5028"/>
                    </a:lnTo>
                    <a:cubicBezTo>
                      <a:pt x="2596" y="5026"/>
                      <a:pt x="2597" y="5025"/>
                      <a:pt x="2596" y="5025"/>
                    </a:cubicBezTo>
                    <a:close/>
                    <a:moveTo>
                      <a:pt x="2594" y="5028"/>
                    </a:moveTo>
                    <a:cubicBezTo>
                      <a:pt x="2591" y="5031"/>
                      <a:pt x="2586" y="5037"/>
                      <a:pt x="2586" y="5049"/>
                    </a:cubicBezTo>
                    <a:cubicBezTo>
                      <a:pt x="2588" y="5042"/>
                      <a:pt x="2591" y="5035"/>
                      <a:pt x="2594" y="5028"/>
                    </a:cubicBezTo>
                    <a:close/>
                    <a:moveTo>
                      <a:pt x="1505" y="7629"/>
                    </a:moveTo>
                    <a:cubicBezTo>
                      <a:pt x="1507" y="7629"/>
                      <a:pt x="1509" y="7631"/>
                      <a:pt x="1512" y="7634"/>
                    </a:cubicBezTo>
                    <a:lnTo>
                      <a:pt x="1499" y="7728"/>
                    </a:lnTo>
                    <a:lnTo>
                      <a:pt x="1499" y="7728"/>
                    </a:lnTo>
                    <a:cubicBezTo>
                      <a:pt x="1502" y="7664"/>
                      <a:pt x="1497" y="7629"/>
                      <a:pt x="1505" y="7629"/>
                    </a:cubicBezTo>
                    <a:close/>
                    <a:moveTo>
                      <a:pt x="8000" y="0"/>
                    </a:moveTo>
                    <a:cubicBezTo>
                      <a:pt x="8098" y="0"/>
                      <a:pt x="8049" y="24"/>
                      <a:pt x="7976" y="24"/>
                    </a:cubicBezTo>
                    <a:cubicBezTo>
                      <a:pt x="7878" y="16"/>
                      <a:pt x="7813" y="14"/>
                      <a:pt x="7770" y="14"/>
                    </a:cubicBezTo>
                    <a:cubicBezTo>
                      <a:pt x="7683" y="14"/>
                      <a:pt x="7683" y="24"/>
                      <a:pt x="7683" y="24"/>
                    </a:cubicBezTo>
                    <a:cubicBezTo>
                      <a:pt x="7683" y="24"/>
                      <a:pt x="7659" y="49"/>
                      <a:pt x="7366" y="73"/>
                    </a:cubicBezTo>
                    <a:cubicBezTo>
                      <a:pt x="7195" y="73"/>
                      <a:pt x="6927" y="98"/>
                      <a:pt x="6586" y="146"/>
                    </a:cubicBezTo>
                    <a:cubicBezTo>
                      <a:pt x="6415" y="171"/>
                      <a:pt x="6220" y="220"/>
                      <a:pt x="6025" y="244"/>
                    </a:cubicBezTo>
                    <a:lnTo>
                      <a:pt x="5439" y="415"/>
                    </a:lnTo>
                    <a:lnTo>
                      <a:pt x="4903" y="634"/>
                    </a:lnTo>
                    <a:cubicBezTo>
                      <a:pt x="4708" y="707"/>
                      <a:pt x="4561" y="780"/>
                      <a:pt x="4415" y="854"/>
                    </a:cubicBezTo>
                    <a:cubicBezTo>
                      <a:pt x="4269" y="927"/>
                      <a:pt x="4147" y="1000"/>
                      <a:pt x="4025" y="1073"/>
                    </a:cubicBezTo>
                    <a:lnTo>
                      <a:pt x="3756" y="1244"/>
                    </a:lnTo>
                    <a:cubicBezTo>
                      <a:pt x="3515" y="1485"/>
                      <a:pt x="3178" y="1679"/>
                      <a:pt x="2982" y="1920"/>
                    </a:cubicBezTo>
                    <a:lnTo>
                      <a:pt x="2982" y="1920"/>
                    </a:lnTo>
                    <a:cubicBezTo>
                      <a:pt x="2672" y="2207"/>
                      <a:pt x="2385" y="2494"/>
                      <a:pt x="2122" y="2805"/>
                    </a:cubicBezTo>
                    <a:cubicBezTo>
                      <a:pt x="2049" y="2927"/>
                      <a:pt x="1951" y="3024"/>
                      <a:pt x="1878" y="3122"/>
                    </a:cubicBezTo>
                    <a:cubicBezTo>
                      <a:pt x="1781" y="3244"/>
                      <a:pt x="1708" y="3341"/>
                      <a:pt x="1659" y="3439"/>
                    </a:cubicBezTo>
                    <a:cubicBezTo>
                      <a:pt x="1550" y="3570"/>
                      <a:pt x="1480" y="3700"/>
                      <a:pt x="1414" y="3831"/>
                    </a:cubicBezTo>
                    <a:lnTo>
                      <a:pt x="1414" y="3831"/>
                    </a:lnTo>
                    <a:cubicBezTo>
                      <a:pt x="1268" y="4146"/>
                      <a:pt x="1244" y="4073"/>
                      <a:pt x="1098" y="4293"/>
                    </a:cubicBezTo>
                    <a:cubicBezTo>
                      <a:pt x="1171" y="4293"/>
                      <a:pt x="1073" y="4561"/>
                      <a:pt x="1049" y="4658"/>
                    </a:cubicBezTo>
                    <a:cubicBezTo>
                      <a:pt x="976" y="4805"/>
                      <a:pt x="878" y="5146"/>
                      <a:pt x="781" y="5390"/>
                    </a:cubicBezTo>
                    <a:lnTo>
                      <a:pt x="756" y="5390"/>
                    </a:lnTo>
                    <a:cubicBezTo>
                      <a:pt x="708" y="5585"/>
                      <a:pt x="561" y="6000"/>
                      <a:pt x="512" y="6122"/>
                    </a:cubicBezTo>
                    <a:cubicBezTo>
                      <a:pt x="464" y="6268"/>
                      <a:pt x="366" y="6512"/>
                      <a:pt x="293" y="6732"/>
                    </a:cubicBezTo>
                    <a:cubicBezTo>
                      <a:pt x="220" y="6975"/>
                      <a:pt x="171" y="7219"/>
                      <a:pt x="147" y="7463"/>
                    </a:cubicBezTo>
                    <a:lnTo>
                      <a:pt x="0" y="7780"/>
                    </a:lnTo>
                    <a:lnTo>
                      <a:pt x="0" y="7829"/>
                    </a:lnTo>
                    <a:cubicBezTo>
                      <a:pt x="171" y="7951"/>
                      <a:pt x="366" y="8024"/>
                      <a:pt x="586" y="8073"/>
                    </a:cubicBezTo>
                    <a:cubicBezTo>
                      <a:pt x="706" y="8113"/>
                      <a:pt x="843" y="8141"/>
                      <a:pt x="975" y="8141"/>
                    </a:cubicBezTo>
                    <a:cubicBezTo>
                      <a:pt x="1163" y="8141"/>
                      <a:pt x="1339" y="8084"/>
                      <a:pt x="1439" y="7927"/>
                    </a:cubicBezTo>
                    <a:lnTo>
                      <a:pt x="1464" y="7927"/>
                    </a:lnTo>
                    <a:lnTo>
                      <a:pt x="1488" y="7829"/>
                    </a:lnTo>
                    <a:cubicBezTo>
                      <a:pt x="1492" y="7808"/>
                      <a:pt x="1494" y="7788"/>
                      <a:pt x="1496" y="7770"/>
                    </a:cubicBezTo>
                    <a:lnTo>
                      <a:pt x="1496" y="7770"/>
                    </a:lnTo>
                    <a:cubicBezTo>
                      <a:pt x="1500" y="7753"/>
                      <a:pt x="1504" y="7746"/>
                      <a:pt x="1507" y="7746"/>
                    </a:cubicBezTo>
                    <a:cubicBezTo>
                      <a:pt x="1516" y="7746"/>
                      <a:pt x="1521" y="7798"/>
                      <a:pt x="1537" y="7829"/>
                    </a:cubicBezTo>
                    <a:cubicBezTo>
                      <a:pt x="1537" y="7780"/>
                      <a:pt x="1561" y="7732"/>
                      <a:pt x="1586" y="7683"/>
                    </a:cubicBezTo>
                    <a:cubicBezTo>
                      <a:pt x="1586" y="7678"/>
                      <a:pt x="1585" y="7676"/>
                      <a:pt x="1583" y="7676"/>
                    </a:cubicBezTo>
                    <a:cubicBezTo>
                      <a:pt x="1576" y="7676"/>
                      <a:pt x="1557" y="7712"/>
                      <a:pt x="1537" y="7732"/>
                    </a:cubicBezTo>
                    <a:cubicBezTo>
                      <a:pt x="1537" y="7634"/>
                      <a:pt x="1537" y="7536"/>
                      <a:pt x="1561" y="7463"/>
                    </a:cubicBezTo>
                    <a:cubicBezTo>
                      <a:pt x="1610" y="7341"/>
                      <a:pt x="1634" y="7463"/>
                      <a:pt x="1659" y="7317"/>
                    </a:cubicBezTo>
                    <a:cubicBezTo>
                      <a:pt x="1878" y="6512"/>
                      <a:pt x="2195" y="5756"/>
                      <a:pt x="2586" y="5024"/>
                    </a:cubicBezTo>
                    <a:cubicBezTo>
                      <a:pt x="2591" y="5024"/>
                      <a:pt x="2594" y="5024"/>
                      <a:pt x="2596" y="5025"/>
                    </a:cubicBezTo>
                    <a:lnTo>
                      <a:pt x="2596" y="5025"/>
                    </a:lnTo>
                    <a:cubicBezTo>
                      <a:pt x="2644" y="4914"/>
                      <a:pt x="2711" y="4824"/>
                      <a:pt x="2756" y="4756"/>
                    </a:cubicBezTo>
                    <a:cubicBezTo>
                      <a:pt x="2805" y="4658"/>
                      <a:pt x="2854" y="4536"/>
                      <a:pt x="2927" y="4439"/>
                    </a:cubicBezTo>
                    <a:cubicBezTo>
                      <a:pt x="2951" y="4415"/>
                      <a:pt x="2976" y="4390"/>
                      <a:pt x="3025" y="4390"/>
                    </a:cubicBezTo>
                    <a:cubicBezTo>
                      <a:pt x="3025" y="4341"/>
                      <a:pt x="3073" y="4268"/>
                      <a:pt x="3098" y="4219"/>
                    </a:cubicBezTo>
                    <a:lnTo>
                      <a:pt x="3220" y="4073"/>
                    </a:lnTo>
                    <a:cubicBezTo>
                      <a:pt x="3244" y="4000"/>
                      <a:pt x="3293" y="3951"/>
                      <a:pt x="3342" y="3878"/>
                    </a:cubicBezTo>
                    <a:cubicBezTo>
                      <a:pt x="3439" y="3756"/>
                      <a:pt x="3537" y="3658"/>
                      <a:pt x="3634" y="3537"/>
                    </a:cubicBezTo>
                    <a:cubicBezTo>
                      <a:pt x="3683" y="3463"/>
                      <a:pt x="3756" y="3415"/>
                      <a:pt x="3756" y="3390"/>
                    </a:cubicBezTo>
                    <a:lnTo>
                      <a:pt x="3732" y="3341"/>
                    </a:lnTo>
                    <a:cubicBezTo>
                      <a:pt x="3805" y="3256"/>
                      <a:pt x="3823" y="3256"/>
                      <a:pt x="3845" y="3256"/>
                    </a:cubicBezTo>
                    <a:cubicBezTo>
                      <a:pt x="3866" y="3256"/>
                      <a:pt x="3890" y="3256"/>
                      <a:pt x="3976" y="3171"/>
                    </a:cubicBezTo>
                    <a:cubicBezTo>
                      <a:pt x="3976" y="3049"/>
                      <a:pt x="4244" y="2927"/>
                      <a:pt x="4269" y="2854"/>
                    </a:cubicBezTo>
                    <a:cubicBezTo>
                      <a:pt x="4269" y="2854"/>
                      <a:pt x="4331" y="2822"/>
                      <a:pt x="4356" y="2822"/>
                    </a:cubicBezTo>
                    <a:cubicBezTo>
                      <a:pt x="4362" y="2822"/>
                      <a:pt x="4366" y="2824"/>
                      <a:pt x="4366" y="2829"/>
                    </a:cubicBezTo>
                    <a:cubicBezTo>
                      <a:pt x="4366" y="2756"/>
                      <a:pt x="4464" y="2732"/>
                      <a:pt x="4488" y="2683"/>
                    </a:cubicBezTo>
                    <a:cubicBezTo>
                      <a:pt x="4504" y="2667"/>
                      <a:pt x="4507" y="2661"/>
                      <a:pt x="4503" y="2661"/>
                    </a:cubicBezTo>
                    <a:cubicBezTo>
                      <a:pt x="4496" y="2661"/>
                      <a:pt x="4464" y="2683"/>
                      <a:pt x="4464" y="2683"/>
                    </a:cubicBezTo>
                    <a:lnTo>
                      <a:pt x="4561" y="2585"/>
                    </a:lnTo>
                    <a:cubicBezTo>
                      <a:pt x="4575" y="2578"/>
                      <a:pt x="4590" y="2575"/>
                      <a:pt x="4602" y="2575"/>
                    </a:cubicBezTo>
                    <a:cubicBezTo>
                      <a:pt x="4625" y="2575"/>
                      <a:pt x="4639" y="2587"/>
                      <a:pt x="4624" y="2600"/>
                    </a:cubicBezTo>
                    <a:lnTo>
                      <a:pt x="4624" y="2600"/>
                    </a:lnTo>
                    <a:cubicBezTo>
                      <a:pt x="4704" y="2549"/>
                      <a:pt x="4866" y="2456"/>
                      <a:pt x="5049" y="2341"/>
                    </a:cubicBezTo>
                    <a:cubicBezTo>
                      <a:pt x="5293" y="2219"/>
                      <a:pt x="5537" y="2098"/>
                      <a:pt x="5805" y="2000"/>
                    </a:cubicBezTo>
                    <a:cubicBezTo>
                      <a:pt x="5878" y="1976"/>
                      <a:pt x="5927" y="1951"/>
                      <a:pt x="6000" y="1927"/>
                    </a:cubicBezTo>
                    <a:lnTo>
                      <a:pt x="6195" y="1878"/>
                    </a:lnTo>
                    <a:cubicBezTo>
                      <a:pt x="6317" y="1829"/>
                      <a:pt x="6464" y="1805"/>
                      <a:pt x="6586" y="1780"/>
                    </a:cubicBezTo>
                    <a:lnTo>
                      <a:pt x="6756" y="1756"/>
                    </a:lnTo>
                    <a:lnTo>
                      <a:pt x="6903" y="1732"/>
                    </a:lnTo>
                    <a:cubicBezTo>
                      <a:pt x="7000" y="1732"/>
                      <a:pt x="7073" y="1707"/>
                      <a:pt x="7122" y="1707"/>
                    </a:cubicBezTo>
                    <a:cubicBezTo>
                      <a:pt x="7098" y="1683"/>
                      <a:pt x="7049" y="1683"/>
                      <a:pt x="7000" y="1683"/>
                    </a:cubicBezTo>
                    <a:cubicBezTo>
                      <a:pt x="6951" y="1683"/>
                      <a:pt x="6903" y="1683"/>
                      <a:pt x="6878" y="1659"/>
                    </a:cubicBezTo>
                    <a:cubicBezTo>
                      <a:pt x="6939" y="1634"/>
                      <a:pt x="6982" y="1634"/>
                      <a:pt x="7015" y="1634"/>
                    </a:cubicBezTo>
                    <a:cubicBezTo>
                      <a:pt x="7049" y="1634"/>
                      <a:pt x="7073" y="1634"/>
                      <a:pt x="7098" y="1610"/>
                    </a:cubicBezTo>
                    <a:cubicBezTo>
                      <a:pt x="7122" y="1646"/>
                      <a:pt x="7183" y="1646"/>
                      <a:pt x="7250" y="1646"/>
                    </a:cubicBezTo>
                    <a:cubicBezTo>
                      <a:pt x="7317" y="1646"/>
                      <a:pt x="7390" y="1646"/>
                      <a:pt x="7439" y="1683"/>
                    </a:cubicBezTo>
                    <a:lnTo>
                      <a:pt x="7464" y="1659"/>
                    </a:lnTo>
                    <a:lnTo>
                      <a:pt x="7537" y="1683"/>
                    </a:lnTo>
                    <a:cubicBezTo>
                      <a:pt x="7634" y="1659"/>
                      <a:pt x="7732" y="1659"/>
                      <a:pt x="7829" y="1659"/>
                    </a:cubicBezTo>
                    <a:cubicBezTo>
                      <a:pt x="7903" y="1659"/>
                      <a:pt x="8000" y="1683"/>
                      <a:pt x="8098" y="1683"/>
                    </a:cubicBezTo>
                    <a:lnTo>
                      <a:pt x="8390" y="1683"/>
                    </a:lnTo>
                    <a:cubicBezTo>
                      <a:pt x="8458" y="1683"/>
                      <a:pt x="8526" y="1683"/>
                      <a:pt x="8594" y="1702"/>
                    </a:cubicBezTo>
                    <a:lnTo>
                      <a:pt x="8594" y="1702"/>
                    </a:lnTo>
                    <a:cubicBezTo>
                      <a:pt x="8571" y="1690"/>
                      <a:pt x="8551" y="1659"/>
                      <a:pt x="8610" y="1659"/>
                    </a:cubicBezTo>
                    <a:cubicBezTo>
                      <a:pt x="8610" y="1683"/>
                      <a:pt x="8659" y="1683"/>
                      <a:pt x="8707" y="1683"/>
                    </a:cubicBezTo>
                    <a:cubicBezTo>
                      <a:pt x="8756" y="1683"/>
                      <a:pt x="8805" y="1683"/>
                      <a:pt x="8829" y="1707"/>
                    </a:cubicBezTo>
                    <a:cubicBezTo>
                      <a:pt x="8878" y="1707"/>
                      <a:pt x="8981" y="1740"/>
                      <a:pt x="9030" y="1740"/>
                    </a:cubicBezTo>
                    <a:cubicBezTo>
                      <a:pt x="9053" y="1740"/>
                      <a:pt x="9064" y="1733"/>
                      <a:pt x="9052" y="1712"/>
                    </a:cubicBezTo>
                    <a:lnTo>
                      <a:pt x="9052" y="1712"/>
                    </a:lnTo>
                    <a:cubicBezTo>
                      <a:pt x="9086" y="1759"/>
                      <a:pt x="9264" y="1805"/>
                      <a:pt x="9146" y="1805"/>
                    </a:cubicBezTo>
                    <a:cubicBezTo>
                      <a:pt x="9195" y="1829"/>
                      <a:pt x="9244" y="1854"/>
                      <a:pt x="9317" y="1854"/>
                    </a:cubicBezTo>
                    <a:lnTo>
                      <a:pt x="9244" y="1805"/>
                    </a:lnTo>
                    <a:lnTo>
                      <a:pt x="9244" y="1805"/>
                    </a:lnTo>
                    <a:cubicBezTo>
                      <a:pt x="9439" y="1854"/>
                      <a:pt x="9537" y="1951"/>
                      <a:pt x="9707" y="1951"/>
                    </a:cubicBezTo>
                    <a:lnTo>
                      <a:pt x="9634" y="1902"/>
                    </a:lnTo>
                    <a:lnTo>
                      <a:pt x="9634" y="1902"/>
                    </a:lnTo>
                    <a:cubicBezTo>
                      <a:pt x="9756" y="1927"/>
                      <a:pt x="9854" y="1976"/>
                      <a:pt x="9903" y="2049"/>
                    </a:cubicBezTo>
                    <a:lnTo>
                      <a:pt x="9756" y="2024"/>
                    </a:lnTo>
                    <a:lnTo>
                      <a:pt x="9756" y="2024"/>
                    </a:lnTo>
                    <a:lnTo>
                      <a:pt x="10024" y="2122"/>
                    </a:lnTo>
                    <a:cubicBezTo>
                      <a:pt x="10098" y="2146"/>
                      <a:pt x="10171" y="2171"/>
                      <a:pt x="10268" y="2195"/>
                    </a:cubicBezTo>
                    <a:lnTo>
                      <a:pt x="10195" y="2171"/>
                    </a:lnTo>
                    <a:lnTo>
                      <a:pt x="10195" y="2171"/>
                    </a:lnTo>
                    <a:cubicBezTo>
                      <a:pt x="10488" y="2244"/>
                      <a:pt x="10732" y="2366"/>
                      <a:pt x="11000" y="2488"/>
                    </a:cubicBezTo>
                    <a:cubicBezTo>
                      <a:pt x="11317" y="2683"/>
                      <a:pt x="11634" y="2878"/>
                      <a:pt x="11732" y="2927"/>
                    </a:cubicBezTo>
                    <a:lnTo>
                      <a:pt x="11683" y="2829"/>
                    </a:lnTo>
                    <a:lnTo>
                      <a:pt x="11854" y="2902"/>
                    </a:lnTo>
                    <a:cubicBezTo>
                      <a:pt x="11833" y="2902"/>
                      <a:pt x="11722" y="2956"/>
                      <a:pt x="11691" y="2956"/>
                    </a:cubicBezTo>
                    <a:cubicBezTo>
                      <a:pt x="11691" y="2956"/>
                      <a:pt x="11690" y="2956"/>
                      <a:pt x="11690" y="2956"/>
                    </a:cubicBezTo>
                    <a:lnTo>
                      <a:pt x="11690" y="2956"/>
                    </a:lnTo>
                    <a:cubicBezTo>
                      <a:pt x="12077" y="3248"/>
                      <a:pt x="12416" y="3587"/>
                      <a:pt x="12732" y="3951"/>
                    </a:cubicBezTo>
                    <a:cubicBezTo>
                      <a:pt x="13049" y="4341"/>
                      <a:pt x="13317" y="4756"/>
                      <a:pt x="13537" y="5171"/>
                    </a:cubicBezTo>
                    <a:cubicBezTo>
                      <a:pt x="13561" y="5244"/>
                      <a:pt x="13549" y="5262"/>
                      <a:pt x="13531" y="5262"/>
                    </a:cubicBezTo>
                    <a:cubicBezTo>
                      <a:pt x="13512" y="5262"/>
                      <a:pt x="13488" y="5244"/>
                      <a:pt x="13488" y="5244"/>
                    </a:cubicBezTo>
                    <a:lnTo>
                      <a:pt x="13488" y="5244"/>
                    </a:lnTo>
                    <a:cubicBezTo>
                      <a:pt x="13561" y="5390"/>
                      <a:pt x="13561" y="5293"/>
                      <a:pt x="13610" y="5439"/>
                    </a:cubicBezTo>
                    <a:cubicBezTo>
                      <a:pt x="13610" y="5447"/>
                      <a:pt x="13607" y="5450"/>
                      <a:pt x="13603" y="5450"/>
                    </a:cubicBezTo>
                    <a:cubicBezTo>
                      <a:pt x="13594" y="5450"/>
                      <a:pt x="13577" y="5439"/>
                      <a:pt x="13561" y="5439"/>
                    </a:cubicBezTo>
                    <a:cubicBezTo>
                      <a:pt x="13610" y="5488"/>
                      <a:pt x="13610" y="5561"/>
                      <a:pt x="13634" y="5561"/>
                    </a:cubicBezTo>
                    <a:cubicBezTo>
                      <a:pt x="13610" y="5463"/>
                      <a:pt x="13683" y="5488"/>
                      <a:pt x="13707" y="5439"/>
                    </a:cubicBezTo>
                    <a:lnTo>
                      <a:pt x="13732" y="5512"/>
                    </a:lnTo>
                    <a:cubicBezTo>
                      <a:pt x="13756" y="5561"/>
                      <a:pt x="13781" y="5610"/>
                      <a:pt x="13781" y="5610"/>
                    </a:cubicBezTo>
                    <a:lnTo>
                      <a:pt x="13732" y="5610"/>
                    </a:lnTo>
                    <a:cubicBezTo>
                      <a:pt x="13756" y="5658"/>
                      <a:pt x="13878" y="5683"/>
                      <a:pt x="13927" y="5878"/>
                    </a:cubicBezTo>
                    <a:cubicBezTo>
                      <a:pt x="14049" y="6195"/>
                      <a:pt x="14146" y="6536"/>
                      <a:pt x="14244" y="6878"/>
                    </a:cubicBezTo>
                    <a:cubicBezTo>
                      <a:pt x="14220" y="6878"/>
                      <a:pt x="14195" y="6805"/>
                      <a:pt x="14171" y="6756"/>
                    </a:cubicBezTo>
                    <a:lnTo>
                      <a:pt x="14171" y="6756"/>
                    </a:lnTo>
                    <a:cubicBezTo>
                      <a:pt x="14171" y="6805"/>
                      <a:pt x="14195" y="6854"/>
                      <a:pt x="14195" y="6902"/>
                    </a:cubicBezTo>
                    <a:cubicBezTo>
                      <a:pt x="14195" y="6886"/>
                      <a:pt x="14197" y="6879"/>
                      <a:pt x="14199" y="6879"/>
                    </a:cubicBezTo>
                    <a:cubicBezTo>
                      <a:pt x="14209" y="6879"/>
                      <a:pt x="14234" y="6989"/>
                      <a:pt x="14242" y="6989"/>
                    </a:cubicBezTo>
                    <a:cubicBezTo>
                      <a:pt x="14243" y="6989"/>
                      <a:pt x="14244" y="6985"/>
                      <a:pt x="14244" y="6975"/>
                    </a:cubicBezTo>
                    <a:cubicBezTo>
                      <a:pt x="14341" y="7219"/>
                      <a:pt x="14415" y="7488"/>
                      <a:pt x="14463" y="7756"/>
                    </a:cubicBezTo>
                    <a:cubicBezTo>
                      <a:pt x="14488" y="7756"/>
                      <a:pt x="14854" y="7829"/>
                      <a:pt x="15171" y="7902"/>
                    </a:cubicBezTo>
                    <a:cubicBezTo>
                      <a:pt x="15512" y="8000"/>
                      <a:pt x="15854" y="8097"/>
                      <a:pt x="15902" y="8097"/>
                    </a:cubicBezTo>
                    <a:cubicBezTo>
                      <a:pt x="15902" y="8171"/>
                      <a:pt x="15902" y="8219"/>
                      <a:pt x="15902" y="8292"/>
                    </a:cubicBezTo>
                    <a:cubicBezTo>
                      <a:pt x="15927" y="8195"/>
                      <a:pt x="15927" y="8122"/>
                      <a:pt x="15902" y="8024"/>
                    </a:cubicBezTo>
                    <a:lnTo>
                      <a:pt x="15854" y="8024"/>
                    </a:lnTo>
                    <a:cubicBezTo>
                      <a:pt x="15805" y="7829"/>
                      <a:pt x="15878" y="7975"/>
                      <a:pt x="15854" y="7780"/>
                    </a:cubicBezTo>
                    <a:cubicBezTo>
                      <a:pt x="15878" y="7780"/>
                      <a:pt x="15902" y="7951"/>
                      <a:pt x="15927" y="8097"/>
                    </a:cubicBezTo>
                    <a:cubicBezTo>
                      <a:pt x="15927" y="7951"/>
                      <a:pt x="15927" y="7805"/>
                      <a:pt x="15902" y="7756"/>
                    </a:cubicBezTo>
                    <a:cubicBezTo>
                      <a:pt x="15902" y="7634"/>
                      <a:pt x="15951" y="7756"/>
                      <a:pt x="15927" y="7610"/>
                    </a:cubicBezTo>
                    <a:cubicBezTo>
                      <a:pt x="15878" y="7488"/>
                      <a:pt x="15854" y="7366"/>
                      <a:pt x="15854" y="7219"/>
                    </a:cubicBezTo>
                    <a:cubicBezTo>
                      <a:pt x="15829" y="6927"/>
                      <a:pt x="15707" y="6780"/>
                      <a:pt x="15659" y="6488"/>
                    </a:cubicBezTo>
                    <a:lnTo>
                      <a:pt x="15659" y="6488"/>
                    </a:lnTo>
                    <a:lnTo>
                      <a:pt x="15683" y="6512"/>
                    </a:lnTo>
                    <a:cubicBezTo>
                      <a:pt x="15683" y="6414"/>
                      <a:pt x="15610" y="6195"/>
                      <a:pt x="15561" y="6049"/>
                    </a:cubicBezTo>
                    <a:cubicBezTo>
                      <a:pt x="15561" y="6077"/>
                      <a:pt x="15561" y="6105"/>
                      <a:pt x="15556" y="6105"/>
                    </a:cubicBezTo>
                    <a:cubicBezTo>
                      <a:pt x="15553" y="6105"/>
                      <a:pt x="15547" y="6090"/>
                      <a:pt x="15537" y="6049"/>
                    </a:cubicBezTo>
                    <a:cubicBezTo>
                      <a:pt x="15512" y="5951"/>
                      <a:pt x="15488" y="5854"/>
                      <a:pt x="15463" y="5780"/>
                    </a:cubicBezTo>
                    <a:cubicBezTo>
                      <a:pt x="15439" y="5707"/>
                      <a:pt x="15415" y="5634"/>
                      <a:pt x="15390" y="5536"/>
                    </a:cubicBezTo>
                    <a:lnTo>
                      <a:pt x="15317" y="5415"/>
                    </a:lnTo>
                    <a:cubicBezTo>
                      <a:pt x="15024" y="4732"/>
                      <a:pt x="14683" y="4097"/>
                      <a:pt x="14244" y="3512"/>
                    </a:cubicBezTo>
                    <a:cubicBezTo>
                      <a:pt x="13805" y="2927"/>
                      <a:pt x="13317" y="2390"/>
                      <a:pt x="12756" y="1927"/>
                    </a:cubicBezTo>
                    <a:lnTo>
                      <a:pt x="12781" y="1927"/>
                    </a:lnTo>
                    <a:cubicBezTo>
                      <a:pt x="12195" y="1415"/>
                      <a:pt x="11537" y="1024"/>
                      <a:pt x="10829" y="707"/>
                    </a:cubicBezTo>
                    <a:cubicBezTo>
                      <a:pt x="10122" y="366"/>
                      <a:pt x="9366" y="171"/>
                      <a:pt x="8610" y="98"/>
                    </a:cubicBezTo>
                    <a:cubicBezTo>
                      <a:pt x="8415" y="24"/>
                      <a:pt x="8195" y="0"/>
                      <a:pt x="80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74" name="Google Shape;1474;p264"/>
            <p:cNvSpPr/>
            <p:nvPr/>
          </p:nvSpPr>
          <p:spPr>
            <a:xfrm>
              <a:off x="400925" y="3037350"/>
              <a:ext cx="2450" cy="3700"/>
            </a:xfrm>
            <a:custGeom>
              <a:avLst/>
              <a:gdLst/>
              <a:ahLst/>
              <a:cxnLst/>
              <a:rect l="l" t="t" r="r" b="b"/>
              <a:pathLst>
                <a:path w="98" h="148" extrusionOk="0">
                  <a:moveTo>
                    <a:pt x="98" y="1"/>
                  </a:moveTo>
                  <a:lnTo>
                    <a:pt x="98" y="1"/>
                  </a:lnTo>
                  <a:cubicBezTo>
                    <a:pt x="49" y="25"/>
                    <a:pt x="0" y="74"/>
                    <a:pt x="0" y="147"/>
                  </a:cubicBezTo>
                  <a:cubicBezTo>
                    <a:pt x="49" y="98"/>
                    <a:pt x="73" y="50"/>
                    <a:pt x="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264"/>
            <p:cNvSpPr/>
            <p:nvPr/>
          </p:nvSpPr>
          <p:spPr>
            <a:xfrm>
              <a:off x="403350" y="3037350"/>
              <a:ext cx="25" cy="25"/>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264"/>
            <p:cNvSpPr/>
            <p:nvPr/>
          </p:nvSpPr>
          <p:spPr>
            <a:xfrm>
              <a:off x="365550" y="2914800"/>
              <a:ext cx="267700" cy="124800"/>
            </a:xfrm>
            <a:custGeom>
              <a:avLst/>
              <a:gdLst/>
              <a:ahLst/>
              <a:cxnLst/>
              <a:rect l="l" t="t" r="r" b="b"/>
              <a:pathLst>
                <a:path w="10708" h="4992" extrusionOk="0">
                  <a:moveTo>
                    <a:pt x="2206" y="3416"/>
                  </a:moveTo>
                  <a:lnTo>
                    <a:pt x="2206" y="3416"/>
                  </a:lnTo>
                  <a:cubicBezTo>
                    <a:pt x="2205" y="3416"/>
                    <a:pt x="2205" y="3417"/>
                    <a:pt x="2205" y="3418"/>
                  </a:cubicBezTo>
                  <a:lnTo>
                    <a:pt x="2205" y="3418"/>
                  </a:lnTo>
                  <a:cubicBezTo>
                    <a:pt x="2206" y="3417"/>
                    <a:pt x="2207" y="3416"/>
                    <a:pt x="2206" y="3416"/>
                  </a:cubicBezTo>
                  <a:close/>
                  <a:moveTo>
                    <a:pt x="2205" y="3418"/>
                  </a:moveTo>
                  <a:cubicBezTo>
                    <a:pt x="2202" y="3421"/>
                    <a:pt x="2196" y="3427"/>
                    <a:pt x="2196" y="3440"/>
                  </a:cubicBezTo>
                  <a:cubicBezTo>
                    <a:pt x="2198" y="3432"/>
                    <a:pt x="2201" y="3425"/>
                    <a:pt x="2205" y="3418"/>
                  </a:cubicBezTo>
                  <a:close/>
                  <a:moveTo>
                    <a:pt x="1464" y="4757"/>
                  </a:moveTo>
                  <a:lnTo>
                    <a:pt x="1451" y="4807"/>
                  </a:lnTo>
                  <a:lnTo>
                    <a:pt x="1451" y="4807"/>
                  </a:lnTo>
                  <a:cubicBezTo>
                    <a:pt x="1453" y="4778"/>
                    <a:pt x="1448" y="4757"/>
                    <a:pt x="1464" y="4757"/>
                  </a:cubicBezTo>
                  <a:close/>
                  <a:moveTo>
                    <a:pt x="5171" y="1"/>
                  </a:moveTo>
                  <a:cubicBezTo>
                    <a:pt x="5244" y="1"/>
                    <a:pt x="5220" y="25"/>
                    <a:pt x="5171" y="49"/>
                  </a:cubicBezTo>
                  <a:cubicBezTo>
                    <a:pt x="4830" y="74"/>
                    <a:pt x="5147" y="74"/>
                    <a:pt x="4805" y="123"/>
                  </a:cubicBezTo>
                  <a:lnTo>
                    <a:pt x="4610" y="147"/>
                  </a:lnTo>
                  <a:lnTo>
                    <a:pt x="4366" y="220"/>
                  </a:lnTo>
                  <a:cubicBezTo>
                    <a:pt x="4147" y="245"/>
                    <a:pt x="3927" y="318"/>
                    <a:pt x="3683" y="391"/>
                  </a:cubicBezTo>
                  <a:cubicBezTo>
                    <a:pt x="3586" y="415"/>
                    <a:pt x="3464" y="464"/>
                    <a:pt x="3366" y="488"/>
                  </a:cubicBezTo>
                  <a:cubicBezTo>
                    <a:pt x="3244" y="537"/>
                    <a:pt x="3147" y="562"/>
                    <a:pt x="3049" y="610"/>
                  </a:cubicBezTo>
                  <a:cubicBezTo>
                    <a:pt x="2878" y="708"/>
                    <a:pt x="2708" y="781"/>
                    <a:pt x="2635" y="805"/>
                  </a:cubicBezTo>
                  <a:cubicBezTo>
                    <a:pt x="2513" y="952"/>
                    <a:pt x="2269" y="1049"/>
                    <a:pt x="2147" y="1196"/>
                  </a:cubicBezTo>
                  <a:lnTo>
                    <a:pt x="2147" y="1171"/>
                  </a:lnTo>
                  <a:cubicBezTo>
                    <a:pt x="2098" y="1220"/>
                    <a:pt x="2025" y="1293"/>
                    <a:pt x="1903" y="1366"/>
                  </a:cubicBezTo>
                  <a:lnTo>
                    <a:pt x="1561" y="1708"/>
                  </a:lnTo>
                  <a:lnTo>
                    <a:pt x="1220" y="2049"/>
                  </a:lnTo>
                  <a:cubicBezTo>
                    <a:pt x="1147" y="2147"/>
                    <a:pt x="1098" y="2220"/>
                    <a:pt x="1049" y="2318"/>
                  </a:cubicBezTo>
                  <a:lnTo>
                    <a:pt x="1074" y="2293"/>
                  </a:lnTo>
                  <a:lnTo>
                    <a:pt x="1074" y="2293"/>
                  </a:lnTo>
                  <a:cubicBezTo>
                    <a:pt x="976" y="2488"/>
                    <a:pt x="927" y="2415"/>
                    <a:pt x="830" y="2537"/>
                  </a:cubicBezTo>
                  <a:cubicBezTo>
                    <a:pt x="903" y="2562"/>
                    <a:pt x="830" y="2732"/>
                    <a:pt x="805" y="2781"/>
                  </a:cubicBezTo>
                  <a:cubicBezTo>
                    <a:pt x="757" y="2879"/>
                    <a:pt x="708" y="3074"/>
                    <a:pt x="635" y="3244"/>
                  </a:cubicBezTo>
                  <a:lnTo>
                    <a:pt x="610" y="3220"/>
                  </a:lnTo>
                  <a:cubicBezTo>
                    <a:pt x="586" y="3342"/>
                    <a:pt x="464" y="3586"/>
                    <a:pt x="439" y="3659"/>
                  </a:cubicBezTo>
                  <a:cubicBezTo>
                    <a:pt x="391" y="3757"/>
                    <a:pt x="318" y="3879"/>
                    <a:pt x="269" y="4025"/>
                  </a:cubicBezTo>
                  <a:cubicBezTo>
                    <a:pt x="196" y="4171"/>
                    <a:pt x="147" y="4318"/>
                    <a:pt x="147" y="4464"/>
                  </a:cubicBezTo>
                  <a:lnTo>
                    <a:pt x="0" y="4610"/>
                  </a:lnTo>
                  <a:lnTo>
                    <a:pt x="0" y="4635"/>
                  </a:lnTo>
                  <a:cubicBezTo>
                    <a:pt x="171" y="4732"/>
                    <a:pt x="366" y="4830"/>
                    <a:pt x="586" y="4879"/>
                  </a:cubicBezTo>
                  <a:cubicBezTo>
                    <a:pt x="769" y="4940"/>
                    <a:pt x="981" y="4991"/>
                    <a:pt x="1156" y="4991"/>
                  </a:cubicBezTo>
                  <a:cubicBezTo>
                    <a:pt x="1260" y="4991"/>
                    <a:pt x="1351" y="4973"/>
                    <a:pt x="1415" y="4927"/>
                  </a:cubicBezTo>
                  <a:lnTo>
                    <a:pt x="1439" y="4927"/>
                  </a:lnTo>
                  <a:lnTo>
                    <a:pt x="1439" y="4854"/>
                  </a:lnTo>
                  <a:cubicBezTo>
                    <a:pt x="1447" y="4839"/>
                    <a:pt x="1455" y="4833"/>
                    <a:pt x="1461" y="4833"/>
                  </a:cubicBezTo>
                  <a:cubicBezTo>
                    <a:pt x="1477" y="4833"/>
                    <a:pt x="1488" y="4862"/>
                    <a:pt x="1488" y="4879"/>
                  </a:cubicBezTo>
                  <a:cubicBezTo>
                    <a:pt x="1488" y="4854"/>
                    <a:pt x="1513" y="4830"/>
                    <a:pt x="1537" y="4805"/>
                  </a:cubicBezTo>
                  <a:cubicBezTo>
                    <a:pt x="1537" y="4798"/>
                    <a:pt x="1535" y="4795"/>
                    <a:pt x="1531" y="4795"/>
                  </a:cubicBezTo>
                  <a:cubicBezTo>
                    <a:pt x="1523" y="4795"/>
                    <a:pt x="1505" y="4813"/>
                    <a:pt x="1488" y="4830"/>
                  </a:cubicBezTo>
                  <a:cubicBezTo>
                    <a:pt x="1488" y="4781"/>
                    <a:pt x="1488" y="4708"/>
                    <a:pt x="1488" y="4659"/>
                  </a:cubicBezTo>
                  <a:cubicBezTo>
                    <a:pt x="1513" y="4635"/>
                    <a:pt x="1531" y="4635"/>
                    <a:pt x="1546" y="4635"/>
                  </a:cubicBezTo>
                  <a:cubicBezTo>
                    <a:pt x="1561" y="4635"/>
                    <a:pt x="1574" y="4635"/>
                    <a:pt x="1586" y="4610"/>
                  </a:cubicBezTo>
                  <a:cubicBezTo>
                    <a:pt x="1757" y="4196"/>
                    <a:pt x="1952" y="3781"/>
                    <a:pt x="2196" y="3415"/>
                  </a:cubicBezTo>
                  <a:cubicBezTo>
                    <a:pt x="2202" y="3415"/>
                    <a:pt x="2205" y="3415"/>
                    <a:pt x="2206" y="3416"/>
                  </a:cubicBezTo>
                  <a:lnTo>
                    <a:pt x="2206" y="3416"/>
                  </a:lnTo>
                  <a:cubicBezTo>
                    <a:pt x="2257" y="3305"/>
                    <a:pt x="2345" y="3214"/>
                    <a:pt x="2391" y="3122"/>
                  </a:cubicBezTo>
                  <a:lnTo>
                    <a:pt x="2464" y="3122"/>
                  </a:lnTo>
                  <a:cubicBezTo>
                    <a:pt x="2439" y="3122"/>
                    <a:pt x="2561" y="3001"/>
                    <a:pt x="2659" y="2879"/>
                  </a:cubicBezTo>
                  <a:cubicBezTo>
                    <a:pt x="2708" y="2805"/>
                    <a:pt x="2781" y="2757"/>
                    <a:pt x="2830" y="2708"/>
                  </a:cubicBezTo>
                  <a:lnTo>
                    <a:pt x="2952" y="2635"/>
                  </a:lnTo>
                  <a:lnTo>
                    <a:pt x="2927" y="2586"/>
                  </a:lnTo>
                  <a:cubicBezTo>
                    <a:pt x="2960" y="2553"/>
                    <a:pt x="2979" y="2545"/>
                    <a:pt x="2992" y="2545"/>
                  </a:cubicBezTo>
                  <a:cubicBezTo>
                    <a:pt x="3006" y="2545"/>
                    <a:pt x="3014" y="2553"/>
                    <a:pt x="3025" y="2553"/>
                  </a:cubicBezTo>
                  <a:cubicBezTo>
                    <a:pt x="3036" y="2553"/>
                    <a:pt x="3049" y="2545"/>
                    <a:pt x="3074" y="2513"/>
                  </a:cubicBezTo>
                  <a:cubicBezTo>
                    <a:pt x="3049" y="2415"/>
                    <a:pt x="3244" y="2391"/>
                    <a:pt x="3244" y="2342"/>
                  </a:cubicBezTo>
                  <a:cubicBezTo>
                    <a:pt x="3244" y="2342"/>
                    <a:pt x="3266" y="2331"/>
                    <a:pt x="3288" y="2331"/>
                  </a:cubicBezTo>
                  <a:cubicBezTo>
                    <a:pt x="3298" y="2331"/>
                    <a:pt x="3309" y="2334"/>
                    <a:pt x="3317" y="2342"/>
                  </a:cubicBezTo>
                  <a:cubicBezTo>
                    <a:pt x="3317" y="2293"/>
                    <a:pt x="3342" y="2293"/>
                    <a:pt x="3366" y="2269"/>
                  </a:cubicBezTo>
                  <a:cubicBezTo>
                    <a:pt x="3374" y="2261"/>
                    <a:pt x="3377" y="2258"/>
                    <a:pt x="3376" y="2258"/>
                  </a:cubicBezTo>
                  <a:cubicBezTo>
                    <a:pt x="3374" y="2258"/>
                    <a:pt x="3358" y="2269"/>
                    <a:pt x="3342" y="2269"/>
                  </a:cubicBezTo>
                  <a:lnTo>
                    <a:pt x="3415" y="2220"/>
                  </a:lnTo>
                  <a:cubicBezTo>
                    <a:pt x="3439" y="2220"/>
                    <a:pt x="3464" y="2220"/>
                    <a:pt x="3439" y="2244"/>
                  </a:cubicBezTo>
                  <a:cubicBezTo>
                    <a:pt x="3513" y="2196"/>
                    <a:pt x="3610" y="2171"/>
                    <a:pt x="3708" y="2123"/>
                  </a:cubicBezTo>
                  <a:cubicBezTo>
                    <a:pt x="3830" y="2049"/>
                    <a:pt x="3976" y="2001"/>
                    <a:pt x="4122" y="1952"/>
                  </a:cubicBezTo>
                  <a:cubicBezTo>
                    <a:pt x="4195" y="1927"/>
                    <a:pt x="4269" y="1927"/>
                    <a:pt x="4342" y="1903"/>
                  </a:cubicBezTo>
                  <a:cubicBezTo>
                    <a:pt x="4415" y="1879"/>
                    <a:pt x="4488" y="1854"/>
                    <a:pt x="4561" y="1830"/>
                  </a:cubicBezTo>
                  <a:cubicBezTo>
                    <a:pt x="4708" y="1805"/>
                    <a:pt x="4805" y="1781"/>
                    <a:pt x="4878" y="1781"/>
                  </a:cubicBezTo>
                  <a:cubicBezTo>
                    <a:pt x="4854" y="1757"/>
                    <a:pt x="4824" y="1757"/>
                    <a:pt x="4796" y="1757"/>
                  </a:cubicBezTo>
                  <a:cubicBezTo>
                    <a:pt x="4769" y="1757"/>
                    <a:pt x="4744" y="1757"/>
                    <a:pt x="4732" y="1732"/>
                  </a:cubicBezTo>
                  <a:cubicBezTo>
                    <a:pt x="4756" y="1708"/>
                    <a:pt x="4781" y="1708"/>
                    <a:pt x="4799" y="1708"/>
                  </a:cubicBezTo>
                  <a:cubicBezTo>
                    <a:pt x="4817" y="1708"/>
                    <a:pt x="4830" y="1708"/>
                    <a:pt x="4830" y="1684"/>
                  </a:cubicBezTo>
                  <a:cubicBezTo>
                    <a:pt x="4854" y="1720"/>
                    <a:pt x="4891" y="1720"/>
                    <a:pt x="4930" y="1720"/>
                  </a:cubicBezTo>
                  <a:cubicBezTo>
                    <a:pt x="4970" y="1720"/>
                    <a:pt x="5013" y="1720"/>
                    <a:pt x="5049" y="1757"/>
                  </a:cubicBezTo>
                  <a:lnTo>
                    <a:pt x="5049" y="1708"/>
                  </a:lnTo>
                  <a:lnTo>
                    <a:pt x="5074" y="1732"/>
                  </a:lnTo>
                  <a:cubicBezTo>
                    <a:pt x="5220" y="1684"/>
                    <a:pt x="5244" y="1684"/>
                    <a:pt x="5244" y="1684"/>
                  </a:cubicBezTo>
                  <a:lnTo>
                    <a:pt x="5415" y="1684"/>
                  </a:lnTo>
                  <a:cubicBezTo>
                    <a:pt x="5519" y="1684"/>
                    <a:pt x="5588" y="1630"/>
                    <a:pt x="5667" y="1630"/>
                  </a:cubicBezTo>
                  <a:cubicBezTo>
                    <a:pt x="5680" y="1630"/>
                    <a:pt x="5694" y="1631"/>
                    <a:pt x="5708" y="1635"/>
                  </a:cubicBezTo>
                  <a:cubicBezTo>
                    <a:pt x="5708" y="1635"/>
                    <a:pt x="5659" y="1586"/>
                    <a:pt x="5708" y="1586"/>
                  </a:cubicBezTo>
                  <a:cubicBezTo>
                    <a:pt x="5708" y="1591"/>
                    <a:pt x="5713" y="1593"/>
                    <a:pt x="5720" y="1593"/>
                  </a:cubicBezTo>
                  <a:cubicBezTo>
                    <a:pt x="5734" y="1593"/>
                    <a:pt x="5757" y="1588"/>
                    <a:pt x="5775" y="1588"/>
                  </a:cubicBezTo>
                  <a:cubicBezTo>
                    <a:pt x="5792" y="1588"/>
                    <a:pt x="5805" y="1592"/>
                    <a:pt x="5805" y="1610"/>
                  </a:cubicBezTo>
                  <a:cubicBezTo>
                    <a:pt x="5812" y="1617"/>
                    <a:pt x="5824" y="1620"/>
                    <a:pt x="5837" y="1620"/>
                  </a:cubicBezTo>
                  <a:cubicBezTo>
                    <a:pt x="5871" y="1620"/>
                    <a:pt x="5915" y="1600"/>
                    <a:pt x="5905" y="1568"/>
                  </a:cubicBezTo>
                  <a:lnTo>
                    <a:pt x="5905" y="1568"/>
                  </a:lnTo>
                  <a:cubicBezTo>
                    <a:pt x="5921" y="1586"/>
                    <a:pt x="5996" y="1588"/>
                    <a:pt x="5952" y="1610"/>
                  </a:cubicBezTo>
                  <a:cubicBezTo>
                    <a:pt x="5968" y="1610"/>
                    <a:pt x="5995" y="1621"/>
                    <a:pt x="6011" y="1621"/>
                  </a:cubicBezTo>
                  <a:cubicBezTo>
                    <a:pt x="6019" y="1621"/>
                    <a:pt x="6025" y="1618"/>
                    <a:pt x="6025" y="1610"/>
                  </a:cubicBezTo>
                  <a:lnTo>
                    <a:pt x="6000" y="1586"/>
                  </a:lnTo>
                  <a:cubicBezTo>
                    <a:pt x="6084" y="1586"/>
                    <a:pt x="6132" y="1640"/>
                    <a:pt x="6205" y="1640"/>
                  </a:cubicBezTo>
                  <a:cubicBezTo>
                    <a:pt x="6217" y="1640"/>
                    <a:pt x="6230" y="1638"/>
                    <a:pt x="6244" y="1635"/>
                  </a:cubicBezTo>
                  <a:lnTo>
                    <a:pt x="6195" y="1586"/>
                  </a:lnTo>
                  <a:cubicBezTo>
                    <a:pt x="6269" y="1586"/>
                    <a:pt x="6317" y="1635"/>
                    <a:pt x="6317" y="1684"/>
                  </a:cubicBezTo>
                  <a:lnTo>
                    <a:pt x="6269" y="1684"/>
                  </a:lnTo>
                  <a:cubicBezTo>
                    <a:pt x="6342" y="1708"/>
                    <a:pt x="6439" y="1732"/>
                    <a:pt x="6537" y="1732"/>
                  </a:cubicBezTo>
                  <a:lnTo>
                    <a:pt x="6488" y="1732"/>
                  </a:lnTo>
                  <a:cubicBezTo>
                    <a:pt x="6561" y="1732"/>
                    <a:pt x="6610" y="1757"/>
                    <a:pt x="6683" y="1757"/>
                  </a:cubicBezTo>
                  <a:cubicBezTo>
                    <a:pt x="6756" y="1781"/>
                    <a:pt x="6854" y="1805"/>
                    <a:pt x="6952" y="1854"/>
                  </a:cubicBezTo>
                  <a:cubicBezTo>
                    <a:pt x="7147" y="1903"/>
                    <a:pt x="7317" y="2001"/>
                    <a:pt x="7391" y="2025"/>
                  </a:cubicBezTo>
                  <a:lnTo>
                    <a:pt x="7366" y="1952"/>
                  </a:lnTo>
                  <a:lnTo>
                    <a:pt x="7488" y="1976"/>
                  </a:lnTo>
                  <a:cubicBezTo>
                    <a:pt x="7488" y="1976"/>
                    <a:pt x="7395" y="2051"/>
                    <a:pt x="7371" y="2053"/>
                  </a:cubicBezTo>
                  <a:lnTo>
                    <a:pt x="7371" y="2053"/>
                  </a:lnTo>
                  <a:lnTo>
                    <a:pt x="7366" y="2049"/>
                  </a:lnTo>
                  <a:lnTo>
                    <a:pt x="7366" y="2049"/>
                  </a:lnTo>
                  <a:cubicBezTo>
                    <a:pt x="7366" y="2052"/>
                    <a:pt x="7368" y="2053"/>
                    <a:pt x="7370" y="2053"/>
                  </a:cubicBezTo>
                  <a:cubicBezTo>
                    <a:pt x="7371" y="2053"/>
                    <a:pt x="7371" y="2053"/>
                    <a:pt x="7371" y="2053"/>
                  </a:cubicBezTo>
                  <a:lnTo>
                    <a:pt x="7371" y="2053"/>
                  </a:lnTo>
                  <a:lnTo>
                    <a:pt x="7464" y="2123"/>
                  </a:lnTo>
                  <a:lnTo>
                    <a:pt x="7610" y="2220"/>
                  </a:lnTo>
                  <a:cubicBezTo>
                    <a:pt x="7756" y="2318"/>
                    <a:pt x="7878" y="2415"/>
                    <a:pt x="8000" y="2537"/>
                  </a:cubicBezTo>
                  <a:cubicBezTo>
                    <a:pt x="8195" y="2708"/>
                    <a:pt x="8391" y="2927"/>
                    <a:pt x="8537" y="3147"/>
                  </a:cubicBezTo>
                  <a:cubicBezTo>
                    <a:pt x="8551" y="3191"/>
                    <a:pt x="8531" y="3200"/>
                    <a:pt x="8512" y="3200"/>
                  </a:cubicBezTo>
                  <a:cubicBezTo>
                    <a:pt x="8500" y="3200"/>
                    <a:pt x="8488" y="3196"/>
                    <a:pt x="8488" y="3196"/>
                  </a:cubicBezTo>
                  <a:lnTo>
                    <a:pt x="8488" y="3196"/>
                  </a:lnTo>
                  <a:cubicBezTo>
                    <a:pt x="8512" y="3232"/>
                    <a:pt x="8525" y="3232"/>
                    <a:pt x="8537" y="3232"/>
                  </a:cubicBezTo>
                  <a:cubicBezTo>
                    <a:pt x="8549" y="3232"/>
                    <a:pt x="8561" y="3232"/>
                    <a:pt x="8586" y="3269"/>
                  </a:cubicBezTo>
                  <a:cubicBezTo>
                    <a:pt x="8586" y="3277"/>
                    <a:pt x="8583" y="3280"/>
                    <a:pt x="8578" y="3280"/>
                  </a:cubicBezTo>
                  <a:cubicBezTo>
                    <a:pt x="8569" y="3280"/>
                    <a:pt x="8553" y="3269"/>
                    <a:pt x="8537" y="3269"/>
                  </a:cubicBezTo>
                  <a:cubicBezTo>
                    <a:pt x="8537" y="3269"/>
                    <a:pt x="8586" y="3342"/>
                    <a:pt x="8586" y="3342"/>
                  </a:cubicBezTo>
                  <a:cubicBezTo>
                    <a:pt x="8610" y="3318"/>
                    <a:pt x="8634" y="3269"/>
                    <a:pt x="8659" y="3244"/>
                  </a:cubicBezTo>
                  <a:lnTo>
                    <a:pt x="8708" y="3318"/>
                  </a:lnTo>
                  <a:lnTo>
                    <a:pt x="8683" y="3342"/>
                  </a:lnTo>
                  <a:cubicBezTo>
                    <a:pt x="8683" y="3366"/>
                    <a:pt x="8805" y="3342"/>
                    <a:pt x="8830" y="3440"/>
                  </a:cubicBezTo>
                  <a:cubicBezTo>
                    <a:pt x="8878" y="3562"/>
                    <a:pt x="8927" y="3610"/>
                    <a:pt x="8951" y="3708"/>
                  </a:cubicBezTo>
                  <a:cubicBezTo>
                    <a:pt x="9000" y="3781"/>
                    <a:pt x="9025" y="3854"/>
                    <a:pt x="9049" y="3952"/>
                  </a:cubicBezTo>
                  <a:cubicBezTo>
                    <a:pt x="9049" y="3952"/>
                    <a:pt x="9025" y="3927"/>
                    <a:pt x="9000" y="3903"/>
                  </a:cubicBezTo>
                  <a:cubicBezTo>
                    <a:pt x="9000" y="3927"/>
                    <a:pt x="9000" y="3952"/>
                    <a:pt x="9000" y="3976"/>
                  </a:cubicBezTo>
                  <a:cubicBezTo>
                    <a:pt x="9005" y="3966"/>
                    <a:pt x="9010" y="3962"/>
                    <a:pt x="9015" y="3962"/>
                  </a:cubicBezTo>
                  <a:cubicBezTo>
                    <a:pt x="9031" y="3962"/>
                    <a:pt x="9045" y="4004"/>
                    <a:pt x="9048" y="4004"/>
                  </a:cubicBezTo>
                  <a:cubicBezTo>
                    <a:pt x="9049" y="4004"/>
                    <a:pt x="9049" y="4003"/>
                    <a:pt x="9049" y="4001"/>
                  </a:cubicBezTo>
                  <a:cubicBezTo>
                    <a:pt x="9098" y="4049"/>
                    <a:pt x="9147" y="4098"/>
                    <a:pt x="9147" y="4171"/>
                  </a:cubicBezTo>
                  <a:cubicBezTo>
                    <a:pt x="9147" y="4244"/>
                    <a:pt x="9171" y="4318"/>
                    <a:pt x="9220" y="4366"/>
                  </a:cubicBezTo>
                  <a:cubicBezTo>
                    <a:pt x="9439" y="4366"/>
                    <a:pt x="9683" y="4391"/>
                    <a:pt x="9903" y="4440"/>
                  </a:cubicBezTo>
                  <a:cubicBezTo>
                    <a:pt x="10244" y="4488"/>
                    <a:pt x="10561" y="4586"/>
                    <a:pt x="10610" y="4586"/>
                  </a:cubicBezTo>
                  <a:cubicBezTo>
                    <a:pt x="10610" y="4635"/>
                    <a:pt x="10610" y="4683"/>
                    <a:pt x="10610" y="4732"/>
                  </a:cubicBezTo>
                  <a:cubicBezTo>
                    <a:pt x="10634" y="4683"/>
                    <a:pt x="10634" y="4610"/>
                    <a:pt x="10634" y="4537"/>
                  </a:cubicBezTo>
                  <a:lnTo>
                    <a:pt x="10586" y="4537"/>
                  </a:lnTo>
                  <a:cubicBezTo>
                    <a:pt x="10561" y="4391"/>
                    <a:pt x="10610" y="4513"/>
                    <a:pt x="10610" y="4366"/>
                  </a:cubicBezTo>
                  <a:cubicBezTo>
                    <a:pt x="10634" y="4366"/>
                    <a:pt x="10659" y="4488"/>
                    <a:pt x="10659" y="4610"/>
                  </a:cubicBezTo>
                  <a:cubicBezTo>
                    <a:pt x="10659" y="4488"/>
                    <a:pt x="10683" y="4391"/>
                    <a:pt x="10634" y="4342"/>
                  </a:cubicBezTo>
                  <a:cubicBezTo>
                    <a:pt x="10634" y="4293"/>
                    <a:pt x="10647" y="4293"/>
                    <a:pt x="10662" y="4293"/>
                  </a:cubicBezTo>
                  <a:cubicBezTo>
                    <a:pt x="10677" y="4293"/>
                    <a:pt x="10695" y="4293"/>
                    <a:pt x="10708" y="4244"/>
                  </a:cubicBezTo>
                  <a:cubicBezTo>
                    <a:pt x="10659" y="4147"/>
                    <a:pt x="10634" y="4049"/>
                    <a:pt x="10634" y="3952"/>
                  </a:cubicBezTo>
                  <a:cubicBezTo>
                    <a:pt x="10634" y="3903"/>
                    <a:pt x="10610" y="3854"/>
                    <a:pt x="10610" y="3805"/>
                  </a:cubicBezTo>
                  <a:cubicBezTo>
                    <a:pt x="10586" y="3757"/>
                    <a:pt x="10561" y="3732"/>
                    <a:pt x="10561" y="3683"/>
                  </a:cubicBezTo>
                  <a:cubicBezTo>
                    <a:pt x="10512" y="3610"/>
                    <a:pt x="10464" y="3537"/>
                    <a:pt x="10464" y="3440"/>
                  </a:cubicBezTo>
                  <a:lnTo>
                    <a:pt x="10464" y="3440"/>
                  </a:lnTo>
                  <a:lnTo>
                    <a:pt x="10488" y="3464"/>
                  </a:lnTo>
                  <a:cubicBezTo>
                    <a:pt x="10488" y="3391"/>
                    <a:pt x="10390" y="3269"/>
                    <a:pt x="10366" y="3147"/>
                  </a:cubicBezTo>
                  <a:cubicBezTo>
                    <a:pt x="10366" y="3174"/>
                    <a:pt x="10366" y="3193"/>
                    <a:pt x="10362" y="3193"/>
                  </a:cubicBezTo>
                  <a:cubicBezTo>
                    <a:pt x="10359" y="3193"/>
                    <a:pt x="10353" y="3180"/>
                    <a:pt x="10342" y="3147"/>
                  </a:cubicBezTo>
                  <a:cubicBezTo>
                    <a:pt x="10293" y="3025"/>
                    <a:pt x="10244" y="2952"/>
                    <a:pt x="10220" y="2854"/>
                  </a:cubicBezTo>
                  <a:lnTo>
                    <a:pt x="10122" y="2781"/>
                  </a:lnTo>
                  <a:cubicBezTo>
                    <a:pt x="9903" y="2391"/>
                    <a:pt x="9634" y="2025"/>
                    <a:pt x="9317" y="1708"/>
                  </a:cubicBezTo>
                  <a:cubicBezTo>
                    <a:pt x="9220" y="1610"/>
                    <a:pt x="9122" y="1513"/>
                    <a:pt x="9000" y="1415"/>
                  </a:cubicBezTo>
                  <a:lnTo>
                    <a:pt x="8708" y="1171"/>
                  </a:lnTo>
                  <a:cubicBezTo>
                    <a:pt x="8537" y="1049"/>
                    <a:pt x="8366" y="927"/>
                    <a:pt x="8293" y="854"/>
                  </a:cubicBezTo>
                  <a:cubicBezTo>
                    <a:pt x="7878" y="586"/>
                    <a:pt x="7464" y="391"/>
                    <a:pt x="7025" y="220"/>
                  </a:cubicBezTo>
                  <a:lnTo>
                    <a:pt x="6634" y="98"/>
                  </a:lnTo>
                  <a:lnTo>
                    <a:pt x="6220" y="25"/>
                  </a:lnTo>
                  <a:cubicBezTo>
                    <a:pt x="6110" y="13"/>
                    <a:pt x="5994" y="7"/>
                    <a:pt x="5878" y="7"/>
                  </a:cubicBezTo>
                  <a:cubicBezTo>
                    <a:pt x="5763" y="7"/>
                    <a:pt x="5647" y="13"/>
                    <a:pt x="5537" y="25"/>
                  </a:cubicBezTo>
                  <a:cubicBezTo>
                    <a:pt x="5415" y="1"/>
                    <a:pt x="5293" y="1"/>
                    <a:pt x="5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7" name="Google Shape;1477;p264"/>
          <p:cNvGrpSpPr/>
          <p:nvPr/>
        </p:nvGrpSpPr>
        <p:grpSpPr>
          <a:xfrm>
            <a:off x="8423989" y="2154398"/>
            <a:ext cx="602761" cy="758120"/>
            <a:chOff x="632000" y="3011150"/>
            <a:chExt cx="212225" cy="266925"/>
          </a:xfrm>
        </p:grpSpPr>
        <p:sp>
          <p:nvSpPr>
            <p:cNvPr id="1478" name="Google Shape;1478;p264"/>
            <p:cNvSpPr/>
            <p:nvPr/>
          </p:nvSpPr>
          <p:spPr>
            <a:xfrm>
              <a:off x="767375" y="3031875"/>
              <a:ext cx="25" cy="3675"/>
            </a:xfrm>
            <a:custGeom>
              <a:avLst/>
              <a:gdLst/>
              <a:ahLst/>
              <a:cxnLst/>
              <a:rect l="l" t="t" r="r" b="b"/>
              <a:pathLst>
                <a:path w="1" h="147" extrusionOk="0">
                  <a:moveTo>
                    <a:pt x="0" y="147"/>
                  </a:moveTo>
                  <a:lnTo>
                    <a:pt x="0" y="0"/>
                  </a:lnTo>
                  <a:cubicBezTo>
                    <a:pt x="0" y="49"/>
                    <a:pt x="0" y="98"/>
                    <a:pt x="0" y="14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264"/>
            <p:cNvSpPr/>
            <p:nvPr/>
          </p:nvSpPr>
          <p:spPr>
            <a:xfrm>
              <a:off x="701525" y="3033700"/>
              <a:ext cx="25" cy="3075"/>
            </a:xfrm>
            <a:custGeom>
              <a:avLst/>
              <a:gdLst/>
              <a:ahLst/>
              <a:cxnLst/>
              <a:rect l="l" t="t" r="r" b="b"/>
              <a:pathLst>
                <a:path w="1" h="123" extrusionOk="0">
                  <a:moveTo>
                    <a:pt x="0" y="123"/>
                  </a:moveTo>
                  <a:lnTo>
                    <a:pt x="0" y="1"/>
                  </a:lnTo>
                  <a:cubicBezTo>
                    <a:pt x="0" y="49"/>
                    <a:pt x="0" y="74"/>
                    <a:pt x="0" y="1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264"/>
            <p:cNvSpPr/>
            <p:nvPr/>
          </p:nvSpPr>
          <p:spPr>
            <a:xfrm>
              <a:off x="632000" y="3030050"/>
              <a:ext cx="25" cy="1850"/>
            </a:xfrm>
            <a:custGeom>
              <a:avLst/>
              <a:gdLst/>
              <a:ahLst/>
              <a:cxnLst/>
              <a:rect l="l" t="t" r="r" b="b"/>
              <a:pathLst>
                <a:path w="1" h="74" extrusionOk="0">
                  <a:moveTo>
                    <a:pt x="1" y="73"/>
                  </a:moveTo>
                  <a:lnTo>
                    <a:pt x="1" y="0"/>
                  </a:lnTo>
                  <a:cubicBezTo>
                    <a:pt x="1" y="25"/>
                    <a:pt x="1" y="49"/>
                    <a:pt x="1" y="7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264"/>
            <p:cNvSpPr/>
            <p:nvPr/>
          </p:nvSpPr>
          <p:spPr>
            <a:xfrm>
              <a:off x="649075" y="3150175"/>
              <a:ext cx="650" cy="1850"/>
            </a:xfrm>
            <a:custGeom>
              <a:avLst/>
              <a:gdLst/>
              <a:ahLst/>
              <a:cxnLst/>
              <a:rect l="l" t="t" r="r" b="b"/>
              <a:pathLst>
                <a:path w="26" h="74" extrusionOk="0">
                  <a:moveTo>
                    <a:pt x="25" y="0"/>
                  </a:moveTo>
                  <a:cubicBezTo>
                    <a:pt x="1" y="0"/>
                    <a:pt x="1" y="49"/>
                    <a:pt x="1" y="73"/>
                  </a:cubicBezTo>
                  <a:cubicBezTo>
                    <a:pt x="1" y="49"/>
                    <a:pt x="25" y="24"/>
                    <a:pt x="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264"/>
            <p:cNvSpPr/>
            <p:nvPr/>
          </p:nvSpPr>
          <p:spPr>
            <a:xfrm>
              <a:off x="649075" y="3152000"/>
              <a:ext cx="25" cy="25"/>
            </a:xfrm>
            <a:custGeom>
              <a:avLst/>
              <a:gdLst/>
              <a:ahLst/>
              <a:cxnLst/>
              <a:rect l="l" t="t" r="r" b="b"/>
              <a:pathLst>
                <a:path w="1" h="1" extrusionOk="0">
                  <a:moveTo>
                    <a:pt x="1" y="0"/>
                  </a:moveTo>
                  <a:lnTo>
                    <a:pt x="1" y="0"/>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264"/>
            <p:cNvSpPr/>
            <p:nvPr/>
          </p:nvSpPr>
          <p:spPr>
            <a:xfrm>
              <a:off x="646025" y="3144675"/>
              <a:ext cx="48800" cy="52925"/>
            </a:xfrm>
            <a:custGeom>
              <a:avLst/>
              <a:gdLst/>
              <a:ahLst/>
              <a:cxnLst/>
              <a:rect l="l" t="t" r="r" b="b"/>
              <a:pathLst>
                <a:path w="1952" h="2117" extrusionOk="0">
                  <a:moveTo>
                    <a:pt x="1049" y="0"/>
                  </a:moveTo>
                  <a:lnTo>
                    <a:pt x="635" y="98"/>
                  </a:lnTo>
                  <a:cubicBezTo>
                    <a:pt x="586" y="147"/>
                    <a:pt x="562" y="220"/>
                    <a:pt x="537" y="293"/>
                  </a:cubicBezTo>
                  <a:cubicBezTo>
                    <a:pt x="537" y="293"/>
                    <a:pt x="537" y="293"/>
                    <a:pt x="537" y="318"/>
                  </a:cubicBezTo>
                  <a:cubicBezTo>
                    <a:pt x="447" y="287"/>
                    <a:pt x="347" y="267"/>
                    <a:pt x="267" y="267"/>
                  </a:cubicBezTo>
                  <a:cubicBezTo>
                    <a:pt x="217" y="267"/>
                    <a:pt x="175" y="275"/>
                    <a:pt x="147" y="293"/>
                  </a:cubicBezTo>
                  <a:lnTo>
                    <a:pt x="147" y="318"/>
                  </a:lnTo>
                  <a:cubicBezTo>
                    <a:pt x="123" y="342"/>
                    <a:pt x="147" y="366"/>
                    <a:pt x="123" y="366"/>
                  </a:cubicBezTo>
                  <a:cubicBezTo>
                    <a:pt x="123" y="391"/>
                    <a:pt x="123" y="391"/>
                    <a:pt x="123" y="415"/>
                  </a:cubicBezTo>
                  <a:cubicBezTo>
                    <a:pt x="123" y="440"/>
                    <a:pt x="110" y="440"/>
                    <a:pt x="98" y="440"/>
                  </a:cubicBezTo>
                  <a:cubicBezTo>
                    <a:pt x="86" y="440"/>
                    <a:pt x="74" y="440"/>
                    <a:pt x="74" y="464"/>
                  </a:cubicBezTo>
                  <a:cubicBezTo>
                    <a:pt x="25" y="683"/>
                    <a:pt x="1" y="927"/>
                    <a:pt x="1" y="1147"/>
                  </a:cubicBezTo>
                  <a:cubicBezTo>
                    <a:pt x="25" y="1220"/>
                    <a:pt x="25" y="1293"/>
                    <a:pt x="50" y="1366"/>
                  </a:cubicBezTo>
                  <a:cubicBezTo>
                    <a:pt x="50" y="1391"/>
                    <a:pt x="50" y="1391"/>
                    <a:pt x="50" y="1415"/>
                  </a:cubicBezTo>
                  <a:cubicBezTo>
                    <a:pt x="50" y="1415"/>
                    <a:pt x="98" y="1513"/>
                    <a:pt x="147" y="1635"/>
                  </a:cubicBezTo>
                  <a:cubicBezTo>
                    <a:pt x="196" y="1708"/>
                    <a:pt x="245" y="1781"/>
                    <a:pt x="293" y="1854"/>
                  </a:cubicBezTo>
                  <a:lnTo>
                    <a:pt x="318" y="1854"/>
                  </a:lnTo>
                  <a:cubicBezTo>
                    <a:pt x="415" y="1927"/>
                    <a:pt x="318" y="1903"/>
                    <a:pt x="415" y="1976"/>
                  </a:cubicBezTo>
                  <a:cubicBezTo>
                    <a:pt x="440" y="1976"/>
                    <a:pt x="489" y="2000"/>
                    <a:pt x="513" y="2025"/>
                  </a:cubicBezTo>
                  <a:cubicBezTo>
                    <a:pt x="537" y="2049"/>
                    <a:pt x="562" y="2049"/>
                    <a:pt x="610" y="2074"/>
                  </a:cubicBezTo>
                  <a:cubicBezTo>
                    <a:pt x="610" y="2074"/>
                    <a:pt x="659" y="2098"/>
                    <a:pt x="635" y="2098"/>
                  </a:cubicBezTo>
                  <a:cubicBezTo>
                    <a:pt x="635" y="2106"/>
                    <a:pt x="640" y="2109"/>
                    <a:pt x="649" y="2109"/>
                  </a:cubicBezTo>
                  <a:cubicBezTo>
                    <a:pt x="667" y="2109"/>
                    <a:pt x="700" y="2098"/>
                    <a:pt x="732" y="2098"/>
                  </a:cubicBezTo>
                  <a:cubicBezTo>
                    <a:pt x="757" y="2098"/>
                    <a:pt x="732" y="2098"/>
                    <a:pt x="732" y="2074"/>
                  </a:cubicBezTo>
                  <a:lnTo>
                    <a:pt x="806" y="2074"/>
                  </a:lnTo>
                  <a:cubicBezTo>
                    <a:pt x="822" y="2074"/>
                    <a:pt x="827" y="2096"/>
                    <a:pt x="822" y="2103"/>
                  </a:cubicBezTo>
                  <a:lnTo>
                    <a:pt x="822" y="2103"/>
                  </a:lnTo>
                  <a:cubicBezTo>
                    <a:pt x="816" y="2101"/>
                    <a:pt x="811" y="2100"/>
                    <a:pt x="806" y="2098"/>
                  </a:cubicBezTo>
                  <a:lnTo>
                    <a:pt x="806" y="2098"/>
                  </a:lnTo>
                  <a:cubicBezTo>
                    <a:pt x="810" y="2103"/>
                    <a:pt x="814" y="2105"/>
                    <a:pt x="817" y="2105"/>
                  </a:cubicBezTo>
                  <a:cubicBezTo>
                    <a:pt x="819" y="2105"/>
                    <a:pt x="821" y="2104"/>
                    <a:pt x="822" y="2103"/>
                  </a:cubicBezTo>
                  <a:lnTo>
                    <a:pt x="822" y="2103"/>
                  </a:lnTo>
                  <a:cubicBezTo>
                    <a:pt x="854" y="2112"/>
                    <a:pt x="891" y="2116"/>
                    <a:pt x="928" y="2116"/>
                  </a:cubicBezTo>
                  <a:cubicBezTo>
                    <a:pt x="970" y="2116"/>
                    <a:pt x="1013" y="2110"/>
                    <a:pt x="1049" y="2098"/>
                  </a:cubicBezTo>
                  <a:cubicBezTo>
                    <a:pt x="1171" y="2074"/>
                    <a:pt x="1269" y="2049"/>
                    <a:pt x="1367" y="2000"/>
                  </a:cubicBezTo>
                  <a:cubicBezTo>
                    <a:pt x="1537" y="1903"/>
                    <a:pt x="1684" y="1781"/>
                    <a:pt x="1781" y="1610"/>
                  </a:cubicBezTo>
                  <a:cubicBezTo>
                    <a:pt x="1757" y="1610"/>
                    <a:pt x="1732" y="1683"/>
                    <a:pt x="1708" y="1683"/>
                  </a:cubicBezTo>
                  <a:cubicBezTo>
                    <a:pt x="1708" y="1635"/>
                    <a:pt x="1757" y="1635"/>
                    <a:pt x="1757" y="1586"/>
                  </a:cubicBezTo>
                  <a:cubicBezTo>
                    <a:pt x="1757" y="1561"/>
                    <a:pt x="1806" y="1513"/>
                    <a:pt x="1854" y="1513"/>
                  </a:cubicBezTo>
                  <a:lnTo>
                    <a:pt x="1854" y="1488"/>
                  </a:lnTo>
                  <a:lnTo>
                    <a:pt x="1879" y="1464"/>
                  </a:lnTo>
                  <a:cubicBezTo>
                    <a:pt x="1903" y="1366"/>
                    <a:pt x="1903" y="1342"/>
                    <a:pt x="1928" y="1342"/>
                  </a:cubicBezTo>
                  <a:cubicBezTo>
                    <a:pt x="1928" y="1293"/>
                    <a:pt x="1952" y="1269"/>
                    <a:pt x="1952" y="1220"/>
                  </a:cubicBezTo>
                  <a:cubicBezTo>
                    <a:pt x="1952" y="1147"/>
                    <a:pt x="1952" y="1074"/>
                    <a:pt x="1952" y="1000"/>
                  </a:cubicBezTo>
                  <a:cubicBezTo>
                    <a:pt x="1952" y="1000"/>
                    <a:pt x="1952" y="1011"/>
                    <a:pt x="1945" y="1011"/>
                  </a:cubicBezTo>
                  <a:cubicBezTo>
                    <a:pt x="1941" y="1011"/>
                    <a:pt x="1936" y="1009"/>
                    <a:pt x="1928" y="1000"/>
                  </a:cubicBezTo>
                  <a:cubicBezTo>
                    <a:pt x="1903" y="976"/>
                    <a:pt x="1903" y="927"/>
                    <a:pt x="1928" y="903"/>
                  </a:cubicBezTo>
                  <a:cubicBezTo>
                    <a:pt x="1949" y="903"/>
                    <a:pt x="1913" y="826"/>
                    <a:pt x="1888" y="826"/>
                  </a:cubicBezTo>
                  <a:cubicBezTo>
                    <a:pt x="1884" y="826"/>
                    <a:pt x="1881" y="827"/>
                    <a:pt x="1879" y="830"/>
                  </a:cubicBezTo>
                  <a:cubicBezTo>
                    <a:pt x="1879" y="830"/>
                    <a:pt x="1879" y="767"/>
                    <a:pt x="1891" y="767"/>
                  </a:cubicBezTo>
                  <a:cubicBezTo>
                    <a:pt x="1894" y="767"/>
                    <a:pt x="1898" y="771"/>
                    <a:pt x="1903" y="781"/>
                  </a:cubicBezTo>
                  <a:cubicBezTo>
                    <a:pt x="1903" y="757"/>
                    <a:pt x="1879" y="732"/>
                    <a:pt x="1879" y="732"/>
                  </a:cubicBezTo>
                  <a:lnTo>
                    <a:pt x="1879" y="781"/>
                  </a:lnTo>
                  <a:cubicBezTo>
                    <a:pt x="1830" y="683"/>
                    <a:pt x="1830" y="635"/>
                    <a:pt x="1806" y="610"/>
                  </a:cubicBezTo>
                  <a:lnTo>
                    <a:pt x="1806" y="635"/>
                  </a:lnTo>
                  <a:cubicBezTo>
                    <a:pt x="1781" y="586"/>
                    <a:pt x="1757" y="561"/>
                    <a:pt x="1757" y="537"/>
                  </a:cubicBezTo>
                  <a:lnTo>
                    <a:pt x="1757" y="537"/>
                  </a:lnTo>
                  <a:lnTo>
                    <a:pt x="1806" y="561"/>
                  </a:lnTo>
                  <a:cubicBezTo>
                    <a:pt x="1757" y="513"/>
                    <a:pt x="1732" y="464"/>
                    <a:pt x="1684" y="415"/>
                  </a:cubicBezTo>
                  <a:lnTo>
                    <a:pt x="1684" y="440"/>
                  </a:lnTo>
                  <a:cubicBezTo>
                    <a:pt x="1635" y="415"/>
                    <a:pt x="1562" y="318"/>
                    <a:pt x="1464" y="269"/>
                  </a:cubicBezTo>
                  <a:cubicBezTo>
                    <a:pt x="1391" y="196"/>
                    <a:pt x="1318" y="171"/>
                    <a:pt x="1245" y="147"/>
                  </a:cubicBezTo>
                  <a:lnTo>
                    <a:pt x="1245" y="171"/>
                  </a:lnTo>
                  <a:lnTo>
                    <a:pt x="1196" y="147"/>
                  </a:lnTo>
                  <a:cubicBezTo>
                    <a:pt x="1196" y="147"/>
                    <a:pt x="1245" y="122"/>
                    <a:pt x="1245" y="122"/>
                  </a:cubicBezTo>
                  <a:cubicBezTo>
                    <a:pt x="1245" y="122"/>
                    <a:pt x="1147" y="49"/>
                    <a:pt x="10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264"/>
            <p:cNvSpPr/>
            <p:nvPr/>
          </p:nvSpPr>
          <p:spPr>
            <a:xfrm>
              <a:off x="798475" y="3083700"/>
              <a:ext cx="45750" cy="48200"/>
            </a:xfrm>
            <a:custGeom>
              <a:avLst/>
              <a:gdLst/>
              <a:ahLst/>
              <a:cxnLst/>
              <a:rect l="l" t="t" r="r" b="b"/>
              <a:pathLst>
                <a:path w="1830" h="1928" extrusionOk="0">
                  <a:moveTo>
                    <a:pt x="927" y="1"/>
                  </a:moveTo>
                  <a:lnTo>
                    <a:pt x="512" y="25"/>
                  </a:lnTo>
                  <a:lnTo>
                    <a:pt x="439" y="98"/>
                  </a:lnTo>
                  <a:lnTo>
                    <a:pt x="390" y="98"/>
                  </a:lnTo>
                  <a:cubicBezTo>
                    <a:pt x="366" y="98"/>
                    <a:pt x="342" y="122"/>
                    <a:pt x="317" y="122"/>
                  </a:cubicBezTo>
                  <a:lnTo>
                    <a:pt x="244" y="171"/>
                  </a:lnTo>
                  <a:cubicBezTo>
                    <a:pt x="206" y="190"/>
                    <a:pt x="182" y="210"/>
                    <a:pt x="162" y="229"/>
                  </a:cubicBezTo>
                  <a:lnTo>
                    <a:pt x="162" y="229"/>
                  </a:lnTo>
                  <a:cubicBezTo>
                    <a:pt x="165" y="226"/>
                    <a:pt x="168" y="223"/>
                    <a:pt x="171" y="220"/>
                  </a:cubicBezTo>
                  <a:lnTo>
                    <a:pt x="171" y="220"/>
                  </a:lnTo>
                  <a:lnTo>
                    <a:pt x="146" y="244"/>
                  </a:lnTo>
                  <a:cubicBezTo>
                    <a:pt x="152" y="239"/>
                    <a:pt x="157" y="234"/>
                    <a:pt x="162" y="229"/>
                  </a:cubicBezTo>
                  <a:lnTo>
                    <a:pt x="162" y="229"/>
                  </a:lnTo>
                  <a:cubicBezTo>
                    <a:pt x="96" y="299"/>
                    <a:pt x="72" y="369"/>
                    <a:pt x="49" y="440"/>
                  </a:cubicBezTo>
                  <a:cubicBezTo>
                    <a:pt x="49" y="464"/>
                    <a:pt x="25" y="488"/>
                    <a:pt x="0" y="513"/>
                  </a:cubicBezTo>
                  <a:lnTo>
                    <a:pt x="0" y="561"/>
                  </a:lnTo>
                  <a:lnTo>
                    <a:pt x="0" y="610"/>
                  </a:lnTo>
                  <a:cubicBezTo>
                    <a:pt x="0" y="610"/>
                    <a:pt x="49" y="635"/>
                    <a:pt x="49" y="683"/>
                  </a:cubicBezTo>
                  <a:cubicBezTo>
                    <a:pt x="73" y="708"/>
                    <a:pt x="73" y="732"/>
                    <a:pt x="98" y="757"/>
                  </a:cubicBezTo>
                  <a:cubicBezTo>
                    <a:pt x="73" y="903"/>
                    <a:pt x="98" y="1049"/>
                    <a:pt x="146" y="1196"/>
                  </a:cubicBezTo>
                  <a:cubicBezTo>
                    <a:pt x="171" y="1342"/>
                    <a:pt x="244" y="1464"/>
                    <a:pt x="317" y="1561"/>
                  </a:cubicBezTo>
                  <a:cubicBezTo>
                    <a:pt x="415" y="1708"/>
                    <a:pt x="561" y="1830"/>
                    <a:pt x="707" y="1927"/>
                  </a:cubicBezTo>
                  <a:lnTo>
                    <a:pt x="1146" y="1927"/>
                  </a:lnTo>
                  <a:cubicBezTo>
                    <a:pt x="1244" y="1854"/>
                    <a:pt x="1317" y="1781"/>
                    <a:pt x="1390" y="1732"/>
                  </a:cubicBezTo>
                  <a:cubicBezTo>
                    <a:pt x="1464" y="1708"/>
                    <a:pt x="1512" y="1659"/>
                    <a:pt x="1561" y="1586"/>
                  </a:cubicBezTo>
                  <a:lnTo>
                    <a:pt x="1561" y="1586"/>
                  </a:lnTo>
                  <a:cubicBezTo>
                    <a:pt x="1553" y="1594"/>
                    <a:pt x="1548" y="1597"/>
                    <a:pt x="1545" y="1597"/>
                  </a:cubicBezTo>
                  <a:cubicBezTo>
                    <a:pt x="1539" y="1597"/>
                    <a:pt x="1545" y="1586"/>
                    <a:pt x="1561" y="1586"/>
                  </a:cubicBezTo>
                  <a:cubicBezTo>
                    <a:pt x="1585" y="1561"/>
                    <a:pt x="1634" y="1513"/>
                    <a:pt x="1634" y="1513"/>
                  </a:cubicBezTo>
                  <a:cubicBezTo>
                    <a:pt x="1634" y="1513"/>
                    <a:pt x="1634" y="1513"/>
                    <a:pt x="1683" y="1415"/>
                  </a:cubicBezTo>
                  <a:cubicBezTo>
                    <a:pt x="1707" y="1391"/>
                    <a:pt x="1707" y="1342"/>
                    <a:pt x="1732" y="1318"/>
                  </a:cubicBezTo>
                  <a:cubicBezTo>
                    <a:pt x="1756" y="1269"/>
                    <a:pt x="1781" y="1196"/>
                    <a:pt x="1805" y="1147"/>
                  </a:cubicBezTo>
                  <a:cubicBezTo>
                    <a:pt x="1829" y="1001"/>
                    <a:pt x="1829" y="854"/>
                    <a:pt x="1781" y="708"/>
                  </a:cubicBezTo>
                  <a:cubicBezTo>
                    <a:pt x="1707" y="586"/>
                    <a:pt x="1634" y="464"/>
                    <a:pt x="1512" y="366"/>
                  </a:cubicBezTo>
                  <a:cubicBezTo>
                    <a:pt x="1464" y="342"/>
                    <a:pt x="1415" y="318"/>
                    <a:pt x="1390" y="269"/>
                  </a:cubicBezTo>
                  <a:lnTo>
                    <a:pt x="1317" y="220"/>
                  </a:lnTo>
                  <a:lnTo>
                    <a:pt x="1244" y="220"/>
                  </a:lnTo>
                  <a:cubicBezTo>
                    <a:pt x="1220" y="171"/>
                    <a:pt x="1195" y="147"/>
                    <a:pt x="1171" y="122"/>
                  </a:cubicBezTo>
                  <a:lnTo>
                    <a:pt x="1122" y="98"/>
                  </a:lnTo>
                  <a:cubicBezTo>
                    <a:pt x="1049" y="49"/>
                    <a:pt x="1000" y="25"/>
                    <a:pt x="9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264"/>
            <p:cNvSpPr/>
            <p:nvPr/>
          </p:nvSpPr>
          <p:spPr>
            <a:xfrm>
              <a:off x="802125" y="3090400"/>
              <a:ext cx="25" cy="25"/>
            </a:xfrm>
            <a:custGeom>
              <a:avLst/>
              <a:gdLst/>
              <a:ahLst/>
              <a:cxnLst/>
              <a:rect l="l" t="t" r="r" b="b"/>
              <a:pathLst>
                <a:path w="1" h="1" extrusionOk="0">
                  <a:moveTo>
                    <a:pt x="0" y="1"/>
                  </a:moveTo>
                  <a:lnTo>
                    <a:pt x="0" y="1"/>
                  </a:lnTo>
                  <a:cubicBezTo>
                    <a:pt x="0" y="1"/>
                    <a:pt x="0" y="1"/>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264"/>
            <p:cNvSpPr/>
            <p:nvPr/>
          </p:nvSpPr>
          <p:spPr>
            <a:xfrm>
              <a:off x="713700" y="3105650"/>
              <a:ext cx="50025" cy="51850"/>
            </a:xfrm>
            <a:custGeom>
              <a:avLst/>
              <a:gdLst/>
              <a:ahLst/>
              <a:cxnLst/>
              <a:rect l="l" t="t" r="r" b="b"/>
              <a:pathLst>
                <a:path w="2001" h="2074" extrusionOk="0">
                  <a:moveTo>
                    <a:pt x="1001" y="1"/>
                  </a:moveTo>
                  <a:cubicBezTo>
                    <a:pt x="928" y="25"/>
                    <a:pt x="879" y="25"/>
                    <a:pt x="830" y="49"/>
                  </a:cubicBezTo>
                  <a:lnTo>
                    <a:pt x="684" y="123"/>
                  </a:lnTo>
                  <a:lnTo>
                    <a:pt x="660" y="123"/>
                  </a:lnTo>
                  <a:cubicBezTo>
                    <a:pt x="538" y="123"/>
                    <a:pt x="416" y="147"/>
                    <a:pt x="318" y="220"/>
                  </a:cubicBezTo>
                  <a:cubicBezTo>
                    <a:pt x="220" y="269"/>
                    <a:pt x="147" y="366"/>
                    <a:pt x="99" y="464"/>
                  </a:cubicBezTo>
                  <a:cubicBezTo>
                    <a:pt x="50" y="537"/>
                    <a:pt x="50" y="610"/>
                    <a:pt x="25" y="683"/>
                  </a:cubicBezTo>
                  <a:lnTo>
                    <a:pt x="25" y="659"/>
                  </a:lnTo>
                  <a:cubicBezTo>
                    <a:pt x="25" y="805"/>
                    <a:pt x="1" y="781"/>
                    <a:pt x="25" y="903"/>
                  </a:cubicBezTo>
                  <a:cubicBezTo>
                    <a:pt x="50" y="903"/>
                    <a:pt x="99" y="1025"/>
                    <a:pt x="123" y="1049"/>
                  </a:cubicBezTo>
                  <a:lnTo>
                    <a:pt x="196" y="1196"/>
                  </a:lnTo>
                  <a:cubicBezTo>
                    <a:pt x="220" y="1244"/>
                    <a:pt x="245" y="1293"/>
                    <a:pt x="245" y="1318"/>
                  </a:cubicBezTo>
                  <a:cubicBezTo>
                    <a:pt x="294" y="1391"/>
                    <a:pt x="367" y="1488"/>
                    <a:pt x="391" y="1537"/>
                  </a:cubicBezTo>
                  <a:cubicBezTo>
                    <a:pt x="440" y="1659"/>
                    <a:pt x="513" y="1781"/>
                    <a:pt x="586" y="1879"/>
                  </a:cubicBezTo>
                  <a:lnTo>
                    <a:pt x="586" y="2001"/>
                  </a:lnTo>
                  <a:cubicBezTo>
                    <a:pt x="660" y="1976"/>
                    <a:pt x="708" y="1927"/>
                    <a:pt x="757" y="1903"/>
                  </a:cubicBezTo>
                  <a:cubicBezTo>
                    <a:pt x="903" y="2025"/>
                    <a:pt x="1099" y="2074"/>
                    <a:pt x="1294" y="2074"/>
                  </a:cubicBezTo>
                  <a:cubicBezTo>
                    <a:pt x="1440" y="2049"/>
                    <a:pt x="1611" y="1976"/>
                    <a:pt x="1708" y="1854"/>
                  </a:cubicBezTo>
                  <a:lnTo>
                    <a:pt x="1830" y="1757"/>
                  </a:lnTo>
                  <a:lnTo>
                    <a:pt x="1928" y="1635"/>
                  </a:lnTo>
                  <a:lnTo>
                    <a:pt x="1928" y="1635"/>
                  </a:lnTo>
                  <a:cubicBezTo>
                    <a:pt x="1909" y="1653"/>
                    <a:pt x="1898" y="1661"/>
                    <a:pt x="1893" y="1661"/>
                  </a:cubicBezTo>
                  <a:cubicBezTo>
                    <a:pt x="1886" y="1661"/>
                    <a:pt x="1898" y="1640"/>
                    <a:pt x="1928" y="1610"/>
                  </a:cubicBezTo>
                  <a:cubicBezTo>
                    <a:pt x="1977" y="1513"/>
                    <a:pt x="1977" y="1488"/>
                    <a:pt x="1977" y="1488"/>
                  </a:cubicBezTo>
                  <a:lnTo>
                    <a:pt x="1977" y="1488"/>
                  </a:lnTo>
                  <a:cubicBezTo>
                    <a:pt x="1977" y="1488"/>
                    <a:pt x="1975" y="1490"/>
                    <a:pt x="1973" y="1490"/>
                  </a:cubicBezTo>
                  <a:cubicBezTo>
                    <a:pt x="1967" y="1490"/>
                    <a:pt x="1958" y="1476"/>
                    <a:pt x="1977" y="1366"/>
                  </a:cubicBezTo>
                  <a:cubicBezTo>
                    <a:pt x="2001" y="1244"/>
                    <a:pt x="2001" y="1122"/>
                    <a:pt x="1977" y="1001"/>
                  </a:cubicBezTo>
                  <a:cubicBezTo>
                    <a:pt x="1928" y="854"/>
                    <a:pt x="1855" y="732"/>
                    <a:pt x="1757" y="610"/>
                  </a:cubicBezTo>
                  <a:cubicBezTo>
                    <a:pt x="1757" y="562"/>
                    <a:pt x="1733" y="513"/>
                    <a:pt x="1708" y="464"/>
                  </a:cubicBezTo>
                  <a:lnTo>
                    <a:pt x="1659" y="391"/>
                  </a:lnTo>
                  <a:cubicBezTo>
                    <a:pt x="1659" y="391"/>
                    <a:pt x="1659" y="366"/>
                    <a:pt x="1635" y="342"/>
                  </a:cubicBezTo>
                  <a:cubicBezTo>
                    <a:pt x="1635" y="318"/>
                    <a:pt x="1611" y="293"/>
                    <a:pt x="1586" y="269"/>
                  </a:cubicBezTo>
                  <a:cubicBezTo>
                    <a:pt x="1586" y="244"/>
                    <a:pt x="1562" y="220"/>
                    <a:pt x="1562" y="220"/>
                  </a:cubicBezTo>
                  <a:cubicBezTo>
                    <a:pt x="1538" y="196"/>
                    <a:pt x="1513" y="171"/>
                    <a:pt x="1513" y="171"/>
                  </a:cubicBezTo>
                  <a:cubicBezTo>
                    <a:pt x="1464" y="123"/>
                    <a:pt x="1416" y="98"/>
                    <a:pt x="1367" y="74"/>
                  </a:cubicBezTo>
                  <a:cubicBezTo>
                    <a:pt x="1318" y="49"/>
                    <a:pt x="1245" y="25"/>
                    <a:pt x="11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264"/>
            <p:cNvSpPr/>
            <p:nvPr/>
          </p:nvSpPr>
          <p:spPr>
            <a:xfrm>
              <a:off x="790550" y="3185225"/>
              <a:ext cx="48175" cy="56225"/>
            </a:xfrm>
            <a:custGeom>
              <a:avLst/>
              <a:gdLst/>
              <a:ahLst/>
              <a:cxnLst/>
              <a:rect l="l" t="t" r="r" b="b"/>
              <a:pathLst>
                <a:path w="1927" h="2249" extrusionOk="0">
                  <a:moveTo>
                    <a:pt x="829" y="988"/>
                  </a:moveTo>
                  <a:cubicBezTo>
                    <a:pt x="829" y="988"/>
                    <a:pt x="829" y="1013"/>
                    <a:pt x="854" y="1013"/>
                  </a:cubicBezTo>
                  <a:cubicBezTo>
                    <a:pt x="854" y="1037"/>
                    <a:pt x="854" y="1037"/>
                    <a:pt x="829" y="1037"/>
                  </a:cubicBezTo>
                  <a:cubicBezTo>
                    <a:pt x="805" y="1037"/>
                    <a:pt x="829" y="1013"/>
                    <a:pt x="829" y="988"/>
                  </a:cubicBezTo>
                  <a:close/>
                  <a:moveTo>
                    <a:pt x="735" y="0"/>
                  </a:moveTo>
                  <a:cubicBezTo>
                    <a:pt x="665" y="0"/>
                    <a:pt x="598" y="13"/>
                    <a:pt x="537" y="37"/>
                  </a:cubicBezTo>
                  <a:cubicBezTo>
                    <a:pt x="366" y="135"/>
                    <a:pt x="220" y="281"/>
                    <a:pt x="171" y="452"/>
                  </a:cubicBezTo>
                  <a:lnTo>
                    <a:pt x="171" y="427"/>
                  </a:lnTo>
                  <a:cubicBezTo>
                    <a:pt x="122" y="500"/>
                    <a:pt x="98" y="598"/>
                    <a:pt x="73" y="671"/>
                  </a:cubicBezTo>
                  <a:cubicBezTo>
                    <a:pt x="73" y="720"/>
                    <a:pt x="49" y="769"/>
                    <a:pt x="49" y="817"/>
                  </a:cubicBezTo>
                  <a:cubicBezTo>
                    <a:pt x="49" y="866"/>
                    <a:pt x="49" y="939"/>
                    <a:pt x="24" y="988"/>
                  </a:cubicBezTo>
                  <a:cubicBezTo>
                    <a:pt x="0" y="1159"/>
                    <a:pt x="24" y="1354"/>
                    <a:pt x="73" y="1525"/>
                  </a:cubicBezTo>
                  <a:lnTo>
                    <a:pt x="73" y="1500"/>
                  </a:lnTo>
                  <a:cubicBezTo>
                    <a:pt x="98" y="1574"/>
                    <a:pt x="122" y="1671"/>
                    <a:pt x="122" y="1744"/>
                  </a:cubicBezTo>
                  <a:cubicBezTo>
                    <a:pt x="124" y="1742"/>
                    <a:pt x="127" y="1741"/>
                    <a:pt x="130" y="1741"/>
                  </a:cubicBezTo>
                  <a:cubicBezTo>
                    <a:pt x="159" y="1741"/>
                    <a:pt x="222" y="1844"/>
                    <a:pt x="244" y="1866"/>
                  </a:cubicBezTo>
                  <a:cubicBezTo>
                    <a:pt x="293" y="1915"/>
                    <a:pt x="342" y="1964"/>
                    <a:pt x="390" y="1988"/>
                  </a:cubicBezTo>
                  <a:cubicBezTo>
                    <a:pt x="439" y="2037"/>
                    <a:pt x="488" y="2086"/>
                    <a:pt x="561" y="2110"/>
                  </a:cubicBezTo>
                  <a:cubicBezTo>
                    <a:pt x="634" y="2159"/>
                    <a:pt x="683" y="2183"/>
                    <a:pt x="756" y="2208"/>
                  </a:cubicBezTo>
                  <a:lnTo>
                    <a:pt x="854" y="2232"/>
                  </a:lnTo>
                  <a:lnTo>
                    <a:pt x="927" y="2232"/>
                  </a:lnTo>
                  <a:cubicBezTo>
                    <a:pt x="1008" y="2242"/>
                    <a:pt x="1089" y="2248"/>
                    <a:pt x="1169" y="2248"/>
                  </a:cubicBezTo>
                  <a:cubicBezTo>
                    <a:pt x="1284" y="2248"/>
                    <a:pt x="1398" y="2236"/>
                    <a:pt x="1512" y="2208"/>
                  </a:cubicBezTo>
                  <a:lnTo>
                    <a:pt x="1659" y="2208"/>
                  </a:lnTo>
                  <a:cubicBezTo>
                    <a:pt x="1659" y="2086"/>
                    <a:pt x="1659" y="1988"/>
                    <a:pt x="1634" y="1891"/>
                  </a:cubicBezTo>
                  <a:lnTo>
                    <a:pt x="1634" y="1842"/>
                  </a:lnTo>
                  <a:cubicBezTo>
                    <a:pt x="1707" y="1793"/>
                    <a:pt x="1756" y="1720"/>
                    <a:pt x="1805" y="1622"/>
                  </a:cubicBezTo>
                  <a:cubicBezTo>
                    <a:pt x="1854" y="1549"/>
                    <a:pt x="1902" y="1427"/>
                    <a:pt x="1927" y="1330"/>
                  </a:cubicBezTo>
                  <a:lnTo>
                    <a:pt x="1927" y="1330"/>
                  </a:lnTo>
                  <a:cubicBezTo>
                    <a:pt x="1917" y="1350"/>
                    <a:pt x="1911" y="1358"/>
                    <a:pt x="1907" y="1358"/>
                  </a:cubicBezTo>
                  <a:cubicBezTo>
                    <a:pt x="1902" y="1358"/>
                    <a:pt x="1902" y="1344"/>
                    <a:pt x="1902" y="1330"/>
                  </a:cubicBezTo>
                  <a:cubicBezTo>
                    <a:pt x="1927" y="1183"/>
                    <a:pt x="1902" y="1183"/>
                    <a:pt x="1902" y="1183"/>
                  </a:cubicBezTo>
                  <a:cubicBezTo>
                    <a:pt x="1902" y="1159"/>
                    <a:pt x="1902" y="1183"/>
                    <a:pt x="1878" y="1013"/>
                  </a:cubicBezTo>
                  <a:cubicBezTo>
                    <a:pt x="1805" y="744"/>
                    <a:pt x="1659" y="500"/>
                    <a:pt x="1439" y="305"/>
                  </a:cubicBezTo>
                  <a:lnTo>
                    <a:pt x="1342" y="232"/>
                  </a:lnTo>
                  <a:lnTo>
                    <a:pt x="1220" y="159"/>
                  </a:lnTo>
                  <a:cubicBezTo>
                    <a:pt x="1171" y="135"/>
                    <a:pt x="1146" y="110"/>
                    <a:pt x="1098" y="86"/>
                  </a:cubicBezTo>
                  <a:cubicBezTo>
                    <a:pt x="1049" y="61"/>
                    <a:pt x="1000" y="37"/>
                    <a:pt x="951" y="37"/>
                  </a:cubicBezTo>
                  <a:cubicBezTo>
                    <a:pt x="878" y="13"/>
                    <a:pt x="805" y="0"/>
                    <a:pt x="7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264"/>
            <p:cNvSpPr/>
            <p:nvPr/>
          </p:nvSpPr>
          <p:spPr>
            <a:xfrm>
              <a:off x="716750" y="3227600"/>
              <a:ext cx="47600" cy="50475"/>
            </a:xfrm>
            <a:custGeom>
              <a:avLst/>
              <a:gdLst/>
              <a:ahLst/>
              <a:cxnLst/>
              <a:rect l="l" t="t" r="r" b="b"/>
              <a:pathLst>
                <a:path w="1904" h="2019" extrusionOk="0">
                  <a:moveTo>
                    <a:pt x="611" y="0"/>
                  </a:moveTo>
                  <a:cubicBezTo>
                    <a:pt x="613" y="3"/>
                    <a:pt x="616" y="6"/>
                    <a:pt x="619" y="9"/>
                  </a:cubicBezTo>
                  <a:lnTo>
                    <a:pt x="619" y="9"/>
                  </a:lnTo>
                  <a:lnTo>
                    <a:pt x="635" y="0"/>
                  </a:lnTo>
                  <a:close/>
                  <a:moveTo>
                    <a:pt x="619" y="9"/>
                  </a:moveTo>
                  <a:lnTo>
                    <a:pt x="123" y="269"/>
                  </a:lnTo>
                  <a:cubicBezTo>
                    <a:pt x="123" y="318"/>
                    <a:pt x="123" y="366"/>
                    <a:pt x="123" y="415"/>
                  </a:cubicBezTo>
                  <a:lnTo>
                    <a:pt x="123" y="683"/>
                  </a:lnTo>
                  <a:cubicBezTo>
                    <a:pt x="123" y="708"/>
                    <a:pt x="123" y="708"/>
                    <a:pt x="123" y="732"/>
                  </a:cubicBezTo>
                  <a:cubicBezTo>
                    <a:pt x="123" y="732"/>
                    <a:pt x="98" y="732"/>
                    <a:pt x="98" y="757"/>
                  </a:cubicBezTo>
                  <a:cubicBezTo>
                    <a:pt x="74" y="830"/>
                    <a:pt x="50" y="879"/>
                    <a:pt x="25" y="952"/>
                  </a:cubicBezTo>
                  <a:cubicBezTo>
                    <a:pt x="25" y="1000"/>
                    <a:pt x="1" y="1049"/>
                    <a:pt x="1" y="1074"/>
                  </a:cubicBezTo>
                  <a:cubicBezTo>
                    <a:pt x="1" y="1147"/>
                    <a:pt x="1" y="1196"/>
                    <a:pt x="1" y="1244"/>
                  </a:cubicBezTo>
                  <a:cubicBezTo>
                    <a:pt x="1" y="1464"/>
                    <a:pt x="98" y="1659"/>
                    <a:pt x="245" y="1805"/>
                  </a:cubicBezTo>
                  <a:cubicBezTo>
                    <a:pt x="318" y="1878"/>
                    <a:pt x="416" y="1952"/>
                    <a:pt x="538" y="1976"/>
                  </a:cubicBezTo>
                  <a:cubicBezTo>
                    <a:pt x="562" y="1976"/>
                    <a:pt x="562" y="2000"/>
                    <a:pt x="586" y="2000"/>
                  </a:cubicBezTo>
                  <a:cubicBezTo>
                    <a:pt x="635" y="2013"/>
                    <a:pt x="690" y="2019"/>
                    <a:pt x="745" y="2019"/>
                  </a:cubicBezTo>
                  <a:cubicBezTo>
                    <a:pt x="800" y="2019"/>
                    <a:pt x="855" y="2013"/>
                    <a:pt x="903" y="2000"/>
                  </a:cubicBezTo>
                  <a:cubicBezTo>
                    <a:pt x="1001" y="2000"/>
                    <a:pt x="1123" y="1976"/>
                    <a:pt x="1220" y="1952"/>
                  </a:cubicBezTo>
                  <a:lnTo>
                    <a:pt x="1220" y="1927"/>
                  </a:lnTo>
                  <a:cubicBezTo>
                    <a:pt x="1256" y="1909"/>
                    <a:pt x="1269" y="1905"/>
                    <a:pt x="1276" y="1905"/>
                  </a:cubicBezTo>
                  <a:cubicBezTo>
                    <a:pt x="1283" y="1905"/>
                    <a:pt x="1283" y="1910"/>
                    <a:pt x="1298" y="1910"/>
                  </a:cubicBezTo>
                  <a:cubicBezTo>
                    <a:pt x="1307" y="1910"/>
                    <a:pt x="1320" y="1908"/>
                    <a:pt x="1342" y="1903"/>
                  </a:cubicBezTo>
                  <a:cubicBezTo>
                    <a:pt x="1342" y="1830"/>
                    <a:pt x="1489" y="1830"/>
                    <a:pt x="1489" y="1781"/>
                  </a:cubicBezTo>
                  <a:cubicBezTo>
                    <a:pt x="1489" y="1781"/>
                    <a:pt x="1537" y="1757"/>
                    <a:pt x="1537" y="1757"/>
                  </a:cubicBezTo>
                  <a:cubicBezTo>
                    <a:pt x="1537" y="1760"/>
                    <a:pt x="1538" y="1761"/>
                    <a:pt x="1540" y="1761"/>
                  </a:cubicBezTo>
                  <a:cubicBezTo>
                    <a:pt x="1551" y="1761"/>
                    <a:pt x="1590" y="1704"/>
                    <a:pt x="1611" y="1683"/>
                  </a:cubicBezTo>
                  <a:cubicBezTo>
                    <a:pt x="1619" y="1675"/>
                    <a:pt x="1621" y="1673"/>
                    <a:pt x="1621" y="1673"/>
                  </a:cubicBezTo>
                  <a:cubicBezTo>
                    <a:pt x="1619" y="1673"/>
                    <a:pt x="1603" y="1683"/>
                    <a:pt x="1586" y="1683"/>
                  </a:cubicBezTo>
                  <a:lnTo>
                    <a:pt x="1635" y="1635"/>
                  </a:lnTo>
                  <a:cubicBezTo>
                    <a:pt x="1647" y="1622"/>
                    <a:pt x="1659" y="1616"/>
                    <a:pt x="1666" y="1616"/>
                  </a:cubicBezTo>
                  <a:cubicBezTo>
                    <a:pt x="1672" y="1616"/>
                    <a:pt x="1672" y="1622"/>
                    <a:pt x="1659" y="1635"/>
                  </a:cubicBezTo>
                  <a:cubicBezTo>
                    <a:pt x="1733" y="1561"/>
                    <a:pt x="1781" y="1464"/>
                    <a:pt x="1830" y="1366"/>
                  </a:cubicBezTo>
                  <a:cubicBezTo>
                    <a:pt x="1879" y="1244"/>
                    <a:pt x="1903" y="1074"/>
                    <a:pt x="1879" y="927"/>
                  </a:cubicBezTo>
                  <a:cubicBezTo>
                    <a:pt x="1855" y="781"/>
                    <a:pt x="1781" y="635"/>
                    <a:pt x="1684" y="513"/>
                  </a:cubicBezTo>
                  <a:cubicBezTo>
                    <a:pt x="1611" y="464"/>
                    <a:pt x="1537" y="415"/>
                    <a:pt x="1464" y="366"/>
                  </a:cubicBezTo>
                  <a:lnTo>
                    <a:pt x="1464" y="366"/>
                  </a:lnTo>
                  <a:cubicBezTo>
                    <a:pt x="1464" y="415"/>
                    <a:pt x="1513" y="439"/>
                    <a:pt x="1513" y="464"/>
                  </a:cubicBezTo>
                  <a:cubicBezTo>
                    <a:pt x="1489" y="439"/>
                    <a:pt x="1464" y="415"/>
                    <a:pt x="1440" y="415"/>
                  </a:cubicBezTo>
                  <a:cubicBezTo>
                    <a:pt x="1416" y="415"/>
                    <a:pt x="1367" y="342"/>
                    <a:pt x="1367" y="293"/>
                  </a:cubicBezTo>
                  <a:lnTo>
                    <a:pt x="1342" y="293"/>
                  </a:lnTo>
                  <a:lnTo>
                    <a:pt x="1342" y="269"/>
                  </a:lnTo>
                  <a:cubicBezTo>
                    <a:pt x="1294" y="244"/>
                    <a:pt x="1220" y="220"/>
                    <a:pt x="1172" y="171"/>
                  </a:cubicBezTo>
                  <a:cubicBezTo>
                    <a:pt x="1098" y="147"/>
                    <a:pt x="1050" y="147"/>
                    <a:pt x="1001" y="122"/>
                  </a:cubicBezTo>
                  <a:cubicBezTo>
                    <a:pt x="996" y="118"/>
                    <a:pt x="994" y="116"/>
                    <a:pt x="994" y="116"/>
                  </a:cubicBezTo>
                  <a:lnTo>
                    <a:pt x="994" y="116"/>
                  </a:lnTo>
                  <a:cubicBezTo>
                    <a:pt x="993" y="116"/>
                    <a:pt x="1020" y="147"/>
                    <a:pt x="1001" y="147"/>
                  </a:cubicBezTo>
                  <a:cubicBezTo>
                    <a:pt x="977" y="147"/>
                    <a:pt x="952" y="147"/>
                    <a:pt x="952" y="122"/>
                  </a:cubicBezTo>
                  <a:cubicBezTo>
                    <a:pt x="952" y="98"/>
                    <a:pt x="928" y="86"/>
                    <a:pt x="906" y="86"/>
                  </a:cubicBezTo>
                  <a:cubicBezTo>
                    <a:pt x="888" y="86"/>
                    <a:pt x="872" y="95"/>
                    <a:pt x="876" y="113"/>
                  </a:cubicBezTo>
                  <a:lnTo>
                    <a:pt x="876" y="113"/>
                  </a:lnTo>
                  <a:cubicBezTo>
                    <a:pt x="862" y="92"/>
                    <a:pt x="812" y="74"/>
                    <a:pt x="855" y="74"/>
                  </a:cubicBezTo>
                  <a:cubicBezTo>
                    <a:pt x="830" y="74"/>
                    <a:pt x="806" y="49"/>
                    <a:pt x="806" y="49"/>
                  </a:cubicBezTo>
                  <a:lnTo>
                    <a:pt x="806" y="49"/>
                  </a:lnTo>
                  <a:lnTo>
                    <a:pt x="830" y="74"/>
                  </a:lnTo>
                  <a:cubicBezTo>
                    <a:pt x="757" y="49"/>
                    <a:pt x="733" y="25"/>
                    <a:pt x="684" y="25"/>
                  </a:cubicBezTo>
                  <a:lnTo>
                    <a:pt x="708" y="49"/>
                  </a:lnTo>
                  <a:cubicBezTo>
                    <a:pt x="665" y="49"/>
                    <a:pt x="641" y="30"/>
                    <a:pt x="619" y="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264"/>
            <p:cNvSpPr/>
            <p:nvPr/>
          </p:nvSpPr>
          <p:spPr>
            <a:xfrm>
              <a:off x="646025" y="3015400"/>
              <a:ext cx="40875" cy="49050"/>
            </a:xfrm>
            <a:custGeom>
              <a:avLst/>
              <a:gdLst/>
              <a:ahLst/>
              <a:cxnLst/>
              <a:rect l="l" t="t" r="r" b="b"/>
              <a:pathLst>
                <a:path w="1635" h="1962" extrusionOk="0">
                  <a:moveTo>
                    <a:pt x="659" y="1"/>
                  </a:moveTo>
                  <a:cubicBezTo>
                    <a:pt x="513" y="25"/>
                    <a:pt x="367" y="123"/>
                    <a:pt x="269" y="220"/>
                  </a:cubicBezTo>
                  <a:cubicBezTo>
                    <a:pt x="196" y="294"/>
                    <a:pt x="147" y="367"/>
                    <a:pt x="98" y="464"/>
                  </a:cubicBezTo>
                  <a:cubicBezTo>
                    <a:pt x="50" y="586"/>
                    <a:pt x="25" y="684"/>
                    <a:pt x="25" y="806"/>
                  </a:cubicBezTo>
                  <a:cubicBezTo>
                    <a:pt x="1" y="879"/>
                    <a:pt x="1" y="952"/>
                    <a:pt x="25" y="1001"/>
                  </a:cubicBezTo>
                  <a:cubicBezTo>
                    <a:pt x="25" y="1147"/>
                    <a:pt x="74" y="1294"/>
                    <a:pt x="147" y="1415"/>
                  </a:cubicBezTo>
                  <a:cubicBezTo>
                    <a:pt x="220" y="1562"/>
                    <a:pt x="318" y="1684"/>
                    <a:pt x="464" y="1781"/>
                  </a:cubicBezTo>
                  <a:cubicBezTo>
                    <a:pt x="562" y="1879"/>
                    <a:pt x="708" y="1952"/>
                    <a:pt x="830" y="1952"/>
                  </a:cubicBezTo>
                  <a:cubicBezTo>
                    <a:pt x="860" y="1958"/>
                    <a:pt x="891" y="1961"/>
                    <a:pt x="921" y="1961"/>
                  </a:cubicBezTo>
                  <a:cubicBezTo>
                    <a:pt x="1011" y="1961"/>
                    <a:pt x="1098" y="1934"/>
                    <a:pt x="1171" y="1879"/>
                  </a:cubicBezTo>
                  <a:cubicBezTo>
                    <a:pt x="1245" y="1879"/>
                    <a:pt x="1293" y="1830"/>
                    <a:pt x="1342" y="1781"/>
                  </a:cubicBezTo>
                  <a:cubicBezTo>
                    <a:pt x="1318" y="1781"/>
                    <a:pt x="1318" y="1781"/>
                    <a:pt x="1342" y="1757"/>
                  </a:cubicBezTo>
                  <a:cubicBezTo>
                    <a:pt x="1415" y="1684"/>
                    <a:pt x="1415" y="1684"/>
                    <a:pt x="1415" y="1684"/>
                  </a:cubicBezTo>
                  <a:cubicBezTo>
                    <a:pt x="1415" y="1659"/>
                    <a:pt x="1415" y="1684"/>
                    <a:pt x="1440" y="1586"/>
                  </a:cubicBezTo>
                  <a:cubicBezTo>
                    <a:pt x="1488" y="1464"/>
                    <a:pt x="1513" y="1415"/>
                    <a:pt x="1537" y="1294"/>
                  </a:cubicBezTo>
                  <a:cubicBezTo>
                    <a:pt x="1562" y="1220"/>
                    <a:pt x="1586" y="1172"/>
                    <a:pt x="1586" y="1098"/>
                  </a:cubicBezTo>
                  <a:cubicBezTo>
                    <a:pt x="1610" y="1050"/>
                    <a:pt x="1610" y="976"/>
                    <a:pt x="1635" y="903"/>
                  </a:cubicBezTo>
                  <a:cubicBezTo>
                    <a:pt x="1635" y="830"/>
                    <a:pt x="1635" y="781"/>
                    <a:pt x="1635" y="708"/>
                  </a:cubicBezTo>
                  <a:lnTo>
                    <a:pt x="1635" y="586"/>
                  </a:lnTo>
                  <a:lnTo>
                    <a:pt x="1610" y="489"/>
                  </a:lnTo>
                  <a:cubicBezTo>
                    <a:pt x="1586" y="416"/>
                    <a:pt x="1562" y="318"/>
                    <a:pt x="1513" y="245"/>
                  </a:cubicBezTo>
                  <a:cubicBezTo>
                    <a:pt x="1440" y="147"/>
                    <a:pt x="1318" y="98"/>
                    <a:pt x="1196" y="74"/>
                  </a:cubicBezTo>
                  <a:lnTo>
                    <a:pt x="1025" y="74"/>
                  </a:lnTo>
                  <a:cubicBezTo>
                    <a:pt x="903" y="25"/>
                    <a:pt x="781" y="1"/>
                    <a:pt x="6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264"/>
            <p:cNvSpPr/>
            <p:nvPr/>
          </p:nvSpPr>
          <p:spPr>
            <a:xfrm>
              <a:off x="734450" y="3011150"/>
              <a:ext cx="40250" cy="58550"/>
            </a:xfrm>
            <a:custGeom>
              <a:avLst/>
              <a:gdLst/>
              <a:ahLst/>
              <a:cxnLst/>
              <a:rect l="l" t="t" r="r" b="b"/>
              <a:pathLst>
                <a:path w="1610" h="2342" extrusionOk="0">
                  <a:moveTo>
                    <a:pt x="708" y="0"/>
                  </a:moveTo>
                  <a:lnTo>
                    <a:pt x="98" y="171"/>
                  </a:lnTo>
                  <a:cubicBezTo>
                    <a:pt x="49" y="342"/>
                    <a:pt x="0" y="512"/>
                    <a:pt x="25" y="707"/>
                  </a:cubicBezTo>
                  <a:cubicBezTo>
                    <a:pt x="25" y="829"/>
                    <a:pt x="25" y="976"/>
                    <a:pt x="73" y="1098"/>
                  </a:cubicBezTo>
                  <a:cubicBezTo>
                    <a:pt x="122" y="1293"/>
                    <a:pt x="195" y="1488"/>
                    <a:pt x="293" y="1659"/>
                  </a:cubicBezTo>
                  <a:cubicBezTo>
                    <a:pt x="390" y="1854"/>
                    <a:pt x="537" y="2000"/>
                    <a:pt x="732" y="2122"/>
                  </a:cubicBezTo>
                  <a:cubicBezTo>
                    <a:pt x="756" y="2171"/>
                    <a:pt x="805" y="2220"/>
                    <a:pt x="854" y="2244"/>
                  </a:cubicBezTo>
                  <a:cubicBezTo>
                    <a:pt x="842" y="2232"/>
                    <a:pt x="842" y="2226"/>
                    <a:pt x="845" y="2226"/>
                  </a:cubicBezTo>
                  <a:cubicBezTo>
                    <a:pt x="848" y="2226"/>
                    <a:pt x="854" y="2232"/>
                    <a:pt x="854" y="2244"/>
                  </a:cubicBezTo>
                  <a:cubicBezTo>
                    <a:pt x="911" y="2272"/>
                    <a:pt x="923" y="2279"/>
                    <a:pt x="928" y="2279"/>
                  </a:cubicBezTo>
                  <a:cubicBezTo>
                    <a:pt x="931" y="2279"/>
                    <a:pt x="929" y="2275"/>
                    <a:pt x="940" y="2275"/>
                  </a:cubicBezTo>
                  <a:cubicBezTo>
                    <a:pt x="951" y="2275"/>
                    <a:pt x="974" y="2278"/>
                    <a:pt x="1025" y="2293"/>
                  </a:cubicBezTo>
                  <a:lnTo>
                    <a:pt x="1147" y="2342"/>
                  </a:lnTo>
                  <a:lnTo>
                    <a:pt x="1537" y="2122"/>
                  </a:lnTo>
                  <a:cubicBezTo>
                    <a:pt x="1586" y="1951"/>
                    <a:pt x="1610" y="1756"/>
                    <a:pt x="1610" y="1585"/>
                  </a:cubicBezTo>
                  <a:cubicBezTo>
                    <a:pt x="1586" y="1439"/>
                    <a:pt x="1537" y="1293"/>
                    <a:pt x="1512" y="1171"/>
                  </a:cubicBezTo>
                  <a:cubicBezTo>
                    <a:pt x="1464" y="1073"/>
                    <a:pt x="1415" y="1000"/>
                    <a:pt x="1366" y="927"/>
                  </a:cubicBezTo>
                  <a:cubicBezTo>
                    <a:pt x="1342" y="903"/>
                    <a:pt x="1293" y="854"/>
                    <a:pt x="1220" y="781"/>
                  </a:cubicBezTo>
                  <a:cubicBezTo>
                    <a:pt x="1220" y="781"/>
                    <a:pt x="1220" y="756"/>
                    <a:pt x="1220" y="756"/>
                  </a:cubicBezTo>
                  <a:cubicBezTo>
                    <a:pt x="1220" y="659"/>
                    <a:pt x="1171" y="610"/>
                    <a:pt x="1147" y="537"/>
                  </a:cubicBezTo>
                  <a:cubicBezTo>
                    <a:pt x="1122" y="464"/>
                    <a:pt x="1098" y="415"/>
                    <a:pt x="1073" y="390"/>
                  </a:cubicBezTo>
                  <a:cubicBezTo>
                    <a:pt x="1049" y="342"/>
                    <a:pt x="1000" y="293"/>
                    <a:pt x="976" y="220"/>
                  </a:cubicBezTo>
                  <a:cubicBezTo>
                    <a:pt x="976" y="220"/>
                    <a:pt x="951" y="195"/>
                    <a:pt x="951" y="195"/>
                  </a:cubicBezTo>
                  <a:cubicBezTo>
                    <a:pt x="878" y="122"/>
                    <a:pt x="805" y="49"/>
                    <a:pt x="7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1" name="Google Shape;1491;p264"/>
          <p:cNvSpPr/>
          <p:nvPr/>
        </p:nvSpPr>
        <p:spPr>
          <a:xfrm>
            <a:off x="6051700" y="4423550"/>
            <a:ext cx="675545" cy="462559"/>
          </a:xfrm>
          <a:custGeom>
            <a:avLst/>
            <a:gdLst/>
            <a:ahLst/>
            <a:cxnLst/>
            <a:rect l="l" t="t" r="r" b="b"/>
            <a:pathLst>
              <a:path w="15805" h="10822" extrusionOk="0">
                <a:moveTo>
                  <a:pt x="7854" y="2001"/>
                </a:moveTo>
                <a:cubicBezTo>
                  <a:pt x="7869" y="2001"/>
                  <a:pt x="7884" y="2001"/>
                  <a:pt x="7900" y="2002"/>
                </a:cubicBezTo>
                <a:lnTo>
                  <a:pt x="7900" y="2002"/>
                </a:lnTo>
                <a:cubicBezTo>
                  <a:pt x="7889" y="2001"/>
                  <a:pt x="7873" y="2001"/>
                  <a:pt x="7854" y="2001"/>
                </a:cubicBezTo>
                <a:close/>
                <a:moveTo>
                  <a:pt x="13171" y="2903"/>
                </a:moveTo>
                <a:lnTo>
                  <a:pt x="13171" y="2952"/>
                </a:lnTo>
                <a:lnTo>
                  <a:pt x="13171" y="3025"/>
                </a:lnTo>
                <a:lnTo>
                  <a:pt x="13154" y="3074"/>
                </a:lnTo>
                <a:lnTo>
                  <a:pt x="13154" y="3074"/>
                </a:lnTo>
                <a:cubicBezTo>
                  <a:pt x="13164" y="3017"/>
                  <a:pt x="13171" y="2954"/>
                  <a:pt x="13171" y="2903"/>
                </a:cubicBezTo>
                <a:close/>
                <a:moveTo>
                  <a:pt x="8153" y="5196"/>
                </a:moveTo>
                <a:lnTo>
                  <a:pt x="8153" y="5196"/>
                </a:lnTo>
                <a:cubicBezTo>
                  <a:pt x="8149" y="5204"/>
                  <a:pt x="8146" y="5212"/>
                  <a:pt x="8146" y="5220"/>
                </a:cubicBezTo>
                <a:lnTo>
                  <a:pt x="8146" y="5220"/>
                </a:lnTo>
                <a:cubicBezTo>
                  <a:pt x="8146" y="5198"/>
                  <a:pt x="8166" y="5196"/>
                  <a:pt x="8153" y="5196"/>
                </a:cubicBezTo>
                <a:close/>
                <a:moveTo>
                  <a:pt x="8121" y="5341"/>
                </a:moveTo>
                <a:cubicBezTo>
                  <a:pt x="8121" y="5342"/>
                  <a:pt x="8121" y="5343"/>
                  <a:pt x="8121" y="5344"/>
                </a:cubicBezTo>
                <a:lnTo>
                  <a:pt x="8121" y="5344"/>
                </a:lnTo>
                <a:lnTo>
                  <a:pt x="8122" y="5342"/>
                </a:lnTo>
                <a:cubicBezTo>
                  <a:pt x="8122" y="5342"/>
                  <a:pt x="8121" y="5341"/>
                  <a:pt x="8121" y="5341"/>
                </a:cubicBezTo>
                <a:close/>
                <a:moveTo>
                  <a:pt x="8121" y="5344"/>
                </a:moveTo>
                <a:lnTo>
                  <a:pt x="8118" y="5352"/>
                </a:lnTo>
                <a:lnTo>
                  <a:pt x="8122" y="5366"/>
                </a:lnTo>
                <a:cubicBezTo>
                  <a:pt x="8122" y="5359"/>
                  <a:pt x="8122" y="5351"/>
                  <a:pt x="8121" y="5344"/>
                </a:cubicBezTo>
                <a:close/>
                <a:moveTo>
                  <a:pt x="15778" y="6025"/>
                </a:moveTo>
                <a:cubicBezTo>
                  <a:pt x="15779" y="6032"/>
                  <a:pt x="15779" y="6039"/>
                  <a:pt x="15780" y="6047"/>
                </a:cubicBezTo>
                <a:lnTo>
                  <a:pt x="15780" y="6047"/>
                </a:lnTo>
                <a:cubicBezTo>
                  <a:pt x="15780" y="6039"/>
                  <a:pt x="15780" y="6032"/>
                  <a:pt x="15780" y="6025"/>
                </a:cubicBezTo>
                <a:cubicBezTo>
                  <a:pt x="15779" y="6025"/>
                  <a:pt x="15779" y="6025"/>
                  <a:pt x="15778" y="6025"/>
                </a:cubicBezTo>
                <a:close/>
                <a:moveTo>
                  <a:pt x="11988" y="6067"/>
                </a:moveTo>
                <a:cubicBezTo>
                  <a:pt x="11983" y="6078"/>
                  <a:pt x="11979" y="6088"/>
                  <a:pt x="11975" y="6098"/>
                </a:cubicBezTo>
                <a:cubicBezTo>
                  <a:pt x="11982" y="6092"/>
                  <a:pt x="11985" y="6081"/>
                  <a:pt x="11988" y="6067"/>
                </a:cubicBezTo>
                <a:close/>
                <a:moveTo>
                  <a:pt x="15780" y="6047"/>
                </a:moveTo>
                <a:cubicBezTo>
                  <a:pt x="15780" y="6137"/>
                  <a:pt x="15780" y="6229"/>
                  <a:pt x="15780" y="6342"/>
                </a:cubicBezTo>
                <a:cubicBezTo>
                  <a:pt x="15796" y="6249"/>
                  <a:pt x="15792" y="6147"/>
                  <a:pt x="15780" y="6047"/>
                </a:cubicBezTo>
                <a:close/>
                <a:moveTo>
                  <a:pt x="1965" y="9973"/>
                </a:moveTo>
                <a:cubicBezTo>
                  <a:pt x="1968" y="9973"/>
                  <a:pt x="1972" y="9974"/>
                  <a:pt x="1976" y="9976"/>
                </a:cubicBezTo>
                <a:cubicBezTo>
                  <a:pt x="2021" y="9998"/>
                  <a:pt x="1962" y="10063"/>
                  <a:pt x="1933" y="10130"/>
                </a:cubicBezTo>
                <a:lnTo>
                  <a:pt x="1933" y="10130"/>
                </a:lnTo>
                <a:cubicBezTo>
                  <a:pt x="1952" y="10027"/>
                  <a:pt x="1944" y="9973"/>
                  <a:pt x="1965" y="9973"/>
                </a:cubicBezTo>
                <a:close/>
                <a:moveTo>
                  <a:pt x="1925" y="10167"/>
                </a:moveTo>
                <a:cubicBezTo>
                  <a:pt x="1923" y="10190"/>
                  <a:pt x="1915" y="10213"/>
                  <a:pt x="1906" y="10239"/>
                </a:cubicBezTo>
                <a:lnTo>
                  <a:pt x="1906" y="10239"/>
                </a:lnTo>
                <a:cubicBezTo>
                  <a:pt x="1914" y="10214"/>
                  <a:pt x="1920" y="10190"/>
                  <a:pt x="1925" y="10167"/>
                </a:cubicBezTo>
                <a:close/>
                <a:moveTo>
                  <a:pt x="12610" y="1"/>
                </a:moveTo>
                <a:cubicBezTo>
                  <a:pt x="12414" y="171"/>
                  <a:pt x="12244" y="366"/>
                  <a:pt x="12097" y="562"/>
                </a:cubicBezTo>
                <a:lnTo>
                  <a:pt x="11951" y="732"/>
                </a:lnTo>
                <a:lnTo>
                  <a:pt x="11902" y="830"/>
                </a:lnTo>
                <a:cubicBezTo>
                  <a:pt x="11878" y="854"/>
                  <a:pt x="11853" y="879"/>
                  <a:pt x="11829" y="927"/>
                </a:cubicBezTo>
                <a:lnTo>
                  <a:pt x="11585" y="1342"/>
                </a:lnTo>
                <a:cubicBezTo>
                  <a:pt x="11488" y="1488"/>
                  <a:pt x="11414" y="1659"/>
                  <a:pt x="11366" y="1830"/>
                </a:cubicBezTo>
                <a:cubicBezTo>
                  <a:pt x="11293" y="1976"/>
                  <a:pt x="11195" y="2123"/>
                  <a:pt x="11146" y="2318"/>
                </a:cubicBezTo>
                <a:cubicBezTo>
                  <a:pt x="11097" y="2488"/>
                  <a:pt x="11024" y="2659"/>
                  <a:pt x="10975" y="2830"/>
                </a:cubicBezTo>
                <a:lnTo>
                  <a:pt x="10927" y="2952"/>
                </a:lnTo>
                <a:cubicBezTo>
                  <a:pt x="10927" y="3001"/>
                  <a:pt x="10902" y="3049"/>
                  <a:pt x="10878" y="3074"/>
                </a:cubicBezTo>
                <a:cubicBezTo>
                  <a:pt x="10878" y="3074"/>
                  <a:pt x="10853" y="3171"/>
                  <a:pt x="10853" y="3220"/>
                </a:cubicBezTo>
                <a:cubicBezTo>
                  <a:pt x="10732" y="3586"/>
                  <a:pt x="10658" y="3927"/>
                  <a:pt x="10561" y="4220"/>
                </a:cubicBezTo>
                <a:cubicBezTo>
                  <a:pt x="10536" y="4342"/>
                  <a:pt x="10512" y="4464"/>
                  <a:pt x="10488" y="4586"/>
                </a:cubicBezTo>
                <a:lnTo>
                  <a:pt x="10488" y="4610"/>
                </a:lnTo>
                <a:cubicBezTo>
                  <a:pt x="10463" y="4659"/>
                  <a:pt x="10463" y="4708"/>
                  <a:pt x="10439" y="4757"/>
                </a:cubicBezTo>
                <a:cubicBezTo>
                  <a:pt x="10414" y="4805"/>
                  <a:pt x="10414" y="4854"/>
                  <a:pt x="10390" y="4903"/>
                </a:cubicBezTo>
                <a:cubicBezTo>
                  <a:pt x="10366" y="4854"/>
                  <a:pt x="10341" y="4830"/>
                  <a:pt x="10317" y="4805"/>
                </a:cubicBezTo>
                <a:cubicBezTo>
                  <a:pt x="10293" y="4757"/>
                  <a:pt x="10268" y="4732"/>
                  <a:pt x="10244" y="4708"/>
                </a:cubicBezTo>
                <a:lnTo>
                  <a:pt x="10219" y="4635"/>
                </a:lnTo>
                <a:lnTo>
                  <a:pt x="10171" y="4561"/>
                </a:lnTo>
                <a:cubicBezTo>
                  <a:pt x="10122" y="4464"/>
                  <a:pt x="10097" y="4391"/>
                  <a:pt x="10049" y="4293"/>
                </a:cubicBezTo>
                <a:cubicBezTo>
                  <a:pt x="9927" y="4074"/>
                  <a:pt x="9829" y="3830"/>
                  <a:pt x="9707" y="3610"/>
                </a:cubicBezTo>
                <a:cubicBezTo>
                  <a:pt x="9658" y="3513"/>
                  <a:pt x="9610" y="3415"/>
                  <a:pt x="9536" y="3318"/>
                </a:cubicBezTo>
                <a:lnTo>
                  <a:pt x="9366" y="3025"/>
                </a:lnTo>
                <a:cubicBezTo>
                  <a:pt x="9268" y="2854"/>
                  <a:pt x="9146" y="2683"/>
                  <a:pt x="9049" y="2513"/>
                </a:cubicBezTo>
                <a:cubicBezTo>
                  <a:pt x="8951" y="2342"/>
                  <a:pt x="8829" y="2220"/>
                  <a:pt x="8732" y="2074"/>
                </a:cubicBezTo>
                <a:lnTo>
                  <a:pt x="8585" y="2074"/>
                </a:lnTo>
                <a:cubicBezTo>
                  <a:pt x="8512" y="2074"/>
                  <a:pt x="8439" y="2049"/>
                  <a:pt x="8366" y="2049"/>
                </a:cubicBezTo>
                <a:cubicBezTo>
                  <a:pt x="8317" y="2025"/>
                  <a:pt x="8244" y="2025"/>
                  <a:pt x="8195" y="2025"/>
                </a:cubicBezTo>
                <a:cubicBezTo>
                  <a:pt x="8092" y="2025"/>
                  <a:pt x="7989" y="2008"/>
                  <a:pt x="7900" y="2002"/>
                </a:cubicBezTo>
                <a:lnTo>
                  <a:pt x="7900" y="2002"/>
                </a:lnTo>
                <a:cubicBezTo>
                  <a:pt x="7918" y="2004"/>
                  <a:pt x="7927" y="2010"/>
                  <a:pt x="7927" y="2025"/>
                </a:cubicBezTo>
                <a:lnTo>
                  <a:pt x="7829" y="2025"/>
                </a:lnTo>
                <a:cubicBezTo>
                  <a:pt x="7561" y="2123"/>
                  <a:pt x="7536" y="2147"/>
                  <a:pt x="7536" y="2147"/>
                </a:cubicBezTo>
                <a:cubicBezTo>
                  <a:pt x="7536" y="2171"/>
                  <a:pt x="7536" y="2147"/>
                  <a:pt x="7488" y="2196"/>
                </a:cubicBezTo>
                <a:lnTo>
                  <a:pt x="7390" y="2244"/>
                </a:lnTo>
                <a:cubicBezTo>
                  <a:pt x="7341" y="2269"/>
                  <a:pt x="7268" y="2293"/>
                  <a:pt x="7195" y="2318"/>
                </a:cubicBezTo>
                <a:lnTo>
                  <a:pt x="7000" y="2415"/>
                </a:lnTo>
                <a:cubicBezTo>
                  <a:pt x="6927" y="2610"/>
                  <a:pt x="6829" y="2830"/>
                  <a:pt x="6732" y="3098"/>
                </a:cubicBezTo>
                <a:cubicBezTo>
                  <a:pt x="6683" y="3244"/>
                  <a:pt x="6634" y="3391"/>
                  <a:pt x="6585" y="3537"/>
                </a:cubicBezTo>
                <a:lnTo>
                  <a:pt x="6415" y="4025"/>
                </a:lnTo>
                <a:cubicBezTo>
                  <a:pt x="6366" y="4171"/>
                  <a:pt x="6317" y="4366"/>
                  <a:pt x="6244" y="4537"/>
                </a:cubicBezTo>
                <a:lnTo>
                  <a:pt x="6219" y="4659"/>
                </a:lnTo>
                <a:lnTo>
                  <a:pt x="6171" y="4781"/>
                </a:lnTo>
                <a:lnTo>
                  <a:pt x="6122" y="4927"/>
                </a:lnTo>
                <a:lnTo>
                  <a:pt x="5927" y="5610"/>
                </a:lnTo>
                <a:lnTo>
                  <a:pt x="5732" y="6244"/>
                </a:lnTo>
                <a:cubicBezTo>
                  <a:pt x="5707" y="6366"/>
                  <a:pt x="5658" y="6464"/>
                  <a:pt x="5634" y="6561"/>
                </a:cubicBezTo>
                <a:cubicBezTo>
                  <a:pt x="5585" y="6659"/>
                  <a:pt x="5561" y="6732"/>
                  <a:pt x="5537" y="6830"/>
                </a:cubicBezTo>
                <a:cubicBezTo>
                  <a:pt x="5512" y="6903"/>
                  <a:pt x="5463" y="6976"/>
                  <a:pt x="5439" y="7049"/>
                </a:cubicBezTo>
                <a:cubicBezTo>
                  <a:pt x="5415" y="7074"/>
                  <a:pt x="5390" y="7098"/>
                  <a:pt x="5390" y="7122"/>
                </a:cubicBezTo>
                <a:cubicBezTo>
                  <a:pt x="5390" y="7147"/>
                  <a:pt x="5366" y="7196"/>
                  <a:pt x="5341" y="7244"/>
                </a:cubicBezTo>
                <a:cubicBezTo>
                  <a:pt x="5317" y="7220"/>
                  <a:pt x="5268" y="7147"/>
                  <a:pt x="5219" y="7122"/>
                </a:cubicBezTo>
                <a:cubicBezTo>
                  <a:pt x="5219" y="7098"/>
                  <a:pt x="5195" y="7098"/>
                  <a:pt x="5195" y="7098"/>
                </a:cubicBezTo>
                <a:cubicBezTo>
                  <a:pt x="5146" y="7074"/>
                  <a:pt x="5122" y="7025"/>
                  <a:pt x="5098" y="7000"/>
                </a:cubicBezTo>
                <a:cubicBezTo>
                  <a:pt x="5000" y="6854"/>
                  <a:pt x="4878" y="6683"/>
                  <a:pt x="4756" y="6488"/>
                </a:cubicBezTo>
                <a:cubicBezTo>
                  <a:pt x="4659" y="6342"/>
                  <a:pt x="4537" y="6220"/>
                  <a:pt x="4439" y="6074"/>
                </a:cubicBezTo>
                <a:lnTo>
                  <a:pt x="4195" y="5708"/>
                </a:lnTo>
                <a:cubicBezTo>
                  <a:pt x="4098" y="5586"/>
                  <a:pt x="4000" y="5488"/>
                  <a:pt x="3902" y="5366"/>
                </a:cubicBezTo>
                <a:lnTo>
                  <a:pt x="3390" y="4757"/>
                </a:lnTo>
                <a:cubicBezTo>
                  <a:pt x="3220" y="4561"/>
                  <a:pt x="3049" y="4415"/>
                  <a:pt x="2927" y="4269"/>
                </a:cubicBezTo>
                <a:lnTo>
                  <a:pt x="2488" y="4293"/>
                </a:lnTo>
                <a:lnTo>
                  <a:pt x="2024" y="4293"/>
                </a:lnTo>
                <a:lnTo>
                  <a:pt x="1902" y="4342"/>
                </a:lnTo>
                <a:cubicBezTo>
                  <a:pt x="1951" y="4366"/>
                  <a:pt x="1683" y="4586"/>
                  <a:pt x="1561" y="4635"/>
                </a:cubicBezTo>
                <a:lnTo>
                  <a:pt x="1293" y="4805"/>
                </a:lnTo>
                <a:cubicBezTo>
                  <a:pt x="1244" y="5025"/>
                  <a:pt x="1195" y="5269"/>
                  <a:pt x="1146" y="5513"/>
                </a:cubicBezTo>
                <a:cubicBezTo>
                  <a:pt x="1073" y="5781"/>
                  <a:pt x="1049" y="6025"/>
                  <a:pt x="1000" y="6269"/>
                </a:cubicBezTo>
                <a:lnTo>
                  <a:pt x="951" y="6220"/>
                </a:lnTo>
                <a:cubicBezTo>
                  <a:pt x="829" y="6903"/>
                  <a:pt x="756" y="7391"/>
                  <a:pt x="707" y="7659"/>
                </a:cubicBezTo>
                <a:cubicBezTo>
                  <a:pt x="585" y="8196"/>
                  <a:pt x="366" y="9000"/>
                  <a:pt x="244" y="9708"/>
                </a:cubicBezTo>
                <a:lnTo>
                  <a:pt x="220" y="9781"/>
                </a:lnTo>
                <a:cubicBezTo>
                  <a:pt x="195" y="9805"/>
                  <a:pt x="146" y="9854"/>
                  <a:pt x="122" y="9903"/>
                </a:cubicBezTo>
                <a:lnTo>
                  <a:pt x="0" y="10098"/>
                </a:lnTo>
                <a:lnTo>
                  <a:pt x="0" y="10171"/>
                </a:lnTo>
                <a:cubicBezTo>
                  <a:pt x="220" y="10366"/>
                  <a:pt x="439" y="10513"/>
                  <a:pt x="683" y="10659"/>
                </a:cubicBezTo>
                <a:cubicBezTo>
                  <a:pt x="856" y="10751"/>
                  <a:pt x="1050" y="10821"/>
                  <a:pt x="1235" y="10821"/>
                </a:cubicBezTo>
                <a:cubicBezTo>
                  <a:pt x="1443" y="10821"/>
                  <a:pt x="1639" y="10733"/>
                  <a:pt x="1781" y="10488"/>
                </a:cubicBezTo>
                <a:lnTo>
                  <a:pt x="1829" y="10513"/>
                </a:lnTo>
                <a:lnTo>
                  <a:pt x="1878" y="10317"/>
                </a:lnTo>
                <a:cubicBezTo>
                  <a:pt x="1915" y="10225"/>
                  <a:pt x="1934" y="10192"/>
                  <a:pt x="1944" y="10192"/>
                </a:cubicBezTo>
                <a:cubicBezTo>
                  <a:pt x="1961" y="10192"/>
                  <a:pt x="1951" y="10281"/>
                  <a:pt x="1951" y="10342"/>
                </a:cubicBezTo>
                <a:cubicBezTo>
                  <a:pt x="1976" y="10244"/>
                  <a:pt x="2000" y="10147"/>
                  <a:pt x="2024" y="10074"/>
                </a:cubicBezTo>
                <a:cubicBezTo>
                  <a:pt x="2031" y="10055"/>
                  <a:pt x="2032" y="10047"/>
                  <a:pt x="2031" y="10047"/>
                </a:cubicBezTo>
                <a:lnTo>
                  <a:pt x="2031" y="10047"/>
                </a:lnTo>
                <a:cubicBezTo>
                  <a:pt x="2027" y="10047"/>
                  <a:pt x="2000" y="10110"/>
                  <a:pt x="2000" y="10147"/>
                </a:cubicBezTo>
                <a:cubicBezTo>
                  <a:pt x="2000" y="9976"/>
                  <a:pt x="2024" y="9830"/>
                  <a:pt x="2073" y="9659"/>
                </a:cubicBezTo>
                <a:cubicBezTo>
                  <a:pt x="2122" y="9415"/>
                  <a:pt x="2146" y="9659"/>
                  <a:pt x="2195" y="9391"/>
                </a:cubicBezTo>
                <a:cubicBezTo>
                  <a:pt x="2341" y="8805"/>
                  <a:pt x="2463" y="8220"/>
                  <a:pt x="2561" y="7683"/>
                </a:cubicBezTo>
                <a:lnTo>
                  <a:pt x="2659" y="7269"/>
                </a:lnTo>
                <a:lnTo>
                  <a:pt x="2659" y="7244"/>
                </a:lnTo>
                <a:lnTo>
                  <a:pt x="2683" y="7196"/>
                </a:lnTo>
                <a:lnTo>
                  <a:pt x="2707" y="7196"/>
                </a:lnTo>
                <a:cubicBezTo>
                  <a:pt x="2707" y="7244"/>
                  <a:pt x="2707" y="7269"/>
                  <a:pt x="2707" y="7293"/>
                </a:cubicBezTo>
                <a:cubicBezTo>
                  <a:pt x="2707" y="7281"/>
                  <a:pt x="2707" y="7275"/>
                  <a:pt x="2710" y="7275"/>
                </a:cubicBezTo>
                <a:cubicBezTo>
                  <a:pt x="2713" y="7275"/>
                  <a:pt x="2720" y="7281"/>
                  <a:pt x="2732" y="7293"/>
                </a:cubicBezTo>
                <a:cubicBezTo>
                  <a:pt x="2902" y="7513"/>
                  <a:pt x="3073" y="7757"/>
                  <a:pt x="3195" y="7927"/>
                </a:cubicBezTo>
                <a:lnTo>
                  <a:pt x="3293" y="8074"/>
                </a:lnTo>
                <a:lnTo>
                  <a:pt x="3341" y="8122"/>
                </a:lnTo>
                <a:lnTo>
                  <a:pt x="3366" y="8171"/>
                </a:lnTo>
                <a:lnTo>
                  <a:pt x="3537" y="8293"/>
                </a:lnTo>
                <a:lnTo>
                  <a:pt x="3634" y="8293"/>
                </a:lnTo>
                <a:cubicBezTo>
                  <a:pt x="4122" y="8952"/>
                  <a:pt x="3732" y="8561"/>
                  <a:pt x="4219" y="9171"/>
                </a:cubicBezTo>
                <a:cubicBezTo>
                  <a:pt x="4415" y="9317"/>
                  <a:pt x="4610" y="9513"/>
                  <a:pt x="4756" y="9708"/>
                </a:cubicBezTo>
                <a:lnTo>
                  <a:pt x="5049" y="9708"/>
                </a:lnTo>
                <a:cubicBezTo>
                  <a:pt x="5098" y="9708"/>
                  <a:pt x="5146" y="9708"/>
                  <a:pt x="5195" y="9683"/>
                </a:cubicBezTo>
                <a:cubicBezTo>
                  <a:pt x="5195" y="9683"/>
                  <a:pt x="5366" y="9683"/>
                  <a:pt x="5366" y="9708"/>
                </a:cubicBezTo>
                <a:cubicBezTo>
                  <a:pt x="5415" y="9659"/>
                  <a:pt x="5537" y="9683"/>
                  <a:pt x="5658" y="9659"/>
                </a:cubicBezTo>
                <a:lnTo>
                  <a:pt x="5878" y="9610"/>
                </a:lnTo>
                <a:cubicBezTo>
                  <a:pt x="5976" y="9610"/>
                  <a:pt x="6024" y="9610"/>
                  <a:pt x="5902" y="9635"/>
                </a:cubicBezTo>
                <a:lnTo>
                  <a:pt x="6561" y="9537"/>
                </a:lnTo>
                <a:cubicBezTo>
                  <a:pt x="6683" y="9269"/>
                  <a:pt x="6829" y="8976"/>
                  <a:pt x="6976" y="8635"/>
                </a:cubicBezTo>
                <a:cubicBezTo>
                  <a:pt x="7049" y="8488"/>
                  <a:pt x="7122" y="8317"/>
                  <a:pt x="7219" y="8147"/>
                </a:cubicBezTo>
                <a:cubicBezTo>
                  <a:pt x="7293" y="7952"/>
                  <a:pt x="7341" y="7757"/>
                  <a:pt x="7415" y="7561"/>
                </a:cubicBezTo>
                <a:lnTo>
                  <a:pt x="7536" y="7220"/>
                </a:lnTo>
                <a:cubicBezTo>
                  <a:pt x="7585" y="7098"/>
                  <a:pt x="7610" y="7000"/>
                  <a:pt x="7658" y="6878"/>
                </a:cubicBezTo>
                <a:cubicBezTo>
                  <a:pt x="7707" y="6659"/>
                  <a:pt x="7780" y="6439"/>
                  <a:pt x="7854" y="6220"/>
                </a:cubicBezTo>
                <a:cubicBezTo>
                  <a:pt x="7927" y="6000"/>
                  <a:pt x="7976" y="5805"/>
                  <a:pt x="8024" y="5610"/>
                </a:cubicBezTo>
                <a:lnTo>
                  <a:pt x="8118" y="5352"/>
                </a:lnTo>
                <a:lnTo>
                  <a:pt x="8114" y="5334"/>
                </a:lnTo>
                <a:lnTo>
                  <a:pt x="8114" y="5334"/>
                </a:lnTo>
                <a:cubicBezTo>
                  <a:pt x="8116" y="5336"/>
                  <a:pt x="8118" y="5338"/>
                  <a:pt x="8121" y="5341"/>
                </a:cubicBezTo>
                <a:lnTo>
                  <a:pt x="8121" y="5341"/>
                </a:lnTo>
                <a:cubicBezTo>
                  <a:pt x="8119" y="5328"/>
                  <a:pt x="8115" y="5316"/>
                  <a:pt x="8106" y="5303"/>
                </a:cubicBezTo>
                <a:lnTo>
                  <a:pt x="8106" y="5303"/>
                </a:lnTo>
                <a:lnTo>
                  <a:pt x="8114" y="5334"/>
                </a:lnTo>
                <a:lnTo>
                  <a:pt x="8114" y="5334"/>
                </a:lnTo>
                <a:cubicBezTo>
                  <a:pt x="8097" y="5318"/>
                  <a:pt x="8097" y="5318"/>
                  <a:pt x="8094" y="5318"/>
                </a:cubicBezTo>
                <a:cubicBezTo>
                  <a:pt x="8091" y="5318"/>
                  <a:pt x="8085" y="5318"/>
                  <a:pt x="8049" y="5293"/>
                </a:cubicBezTo>
                <a:cubicBezTo>
                  <a:pt x="8012" y="5257"/>
                  <a:pt x="8012" y="5257"/>
                  <a:pt x="8021" y="5257"/>
                </a:cubicBezTo>
                <a:cubicBezTo>
                  <a:pt x="8030" y="5257"/>
                  <a:pt x="8049" y="5257"/>
                  <a:pt x="8049" y="5220"/>
                </a:cubicBezTo>
                <a:cubicBezTo>
                  <a:pt x="8097" y="5293"/>
                  <a:pt x="8097" y="5269"/>
                  <a:pt x="8097" y="5293"/>
                </a:cubicBezTo>
                <a:cubicBezTo>
                  <a:pt x="8101" y="5296"/>
                  <a:pt x="8104" y="5300"/>
                  <a:pt x="8106" y="5303"/>
                </a:cubicBezTo>
                <a:lnTo>
                  <a:pt x="8106" y="5303"/>
                </a:lnTo>
                <a:lnTo>
                  <a:pt x="8097" y="5269"/>
                </a:lnTo>
                <a:lnTo>
                  <a:pt x="8122" y="5318"/>
                </a:lnTo>
                <a:lnTo>
                  <a:pt x="8122" y="5293"/>
                </a:lnTo>
                <a:cubicBezTo>
                  <a:pt x="8122" y="5296"/>
                  <a:pt x="8122" y="5297"/>
                  <a:pt x="8123" y="5297"/>
                </a:cubicBezTo>
                <a:cubicBezTo>
                  <a:pt x="8127" y="5297"/>
                  <a:pt x="8146" y="5217"/>
                  <a:pt x="8146" y="5196"/>
                </a:cubicBezTo>
                <a:cubicBezTo>
                  <a:pt x="8149" y="5196"/>
                  <a:pt x="8151" y="5196"/>
                  <a:pt x="8153" y="5196"/>
                </a:cubicBezTo>
                <a:lnTo>
                  <a:pt x="8153" y="5196"/>
                </a:lnTo>
                <a:cubicBezTo>
                  <a:pt x="8157" y="5186"/>
                  <a:pt x="8162" y="5177"/>
                  <a:pt x="8166" y="5168"/>
                </a:cubicBezTo>
                <a:lnTo>
                  <a:pt x="8166" y="5168"/>
                </a:lnTo>
                <a:cubicBezTo>
                  <a:pt x="8165" y="5179"/>
                  <a:pt x="8169" y="5182"/>
                  <a:pt x="8173" y="5182"/>
                </a:cubicBezTo>
                <a:cubicBezTo>
                  <a:pt x="8179" y="5182"/>
                  <a:pt x="8186" y="5177"/>
                  <a:pt x="8188" y="5177"/>
                </a:cubicBezTo>
                <a:cubicBezTo>
                  <a:pt x="8189" y="5177"/>
                  <a:pt x="8185" y="5181"/>
                  <a:pt x="8171" y="5196"/>
                </a:cubicBezTo>
                <a:cubicBezTo>
                  <a:pt x="8171" y="5196"/>
                  <a:pt x="8181" y="5228"/>
                  <a:pt x="8203" y="5228"/>
                </a:cubicBezTo>
                <a:cubicBezTo>
                  <a:pt x="8214" y="5228"/>
                  <a:pt x="8228" y="5220"/>
                  <a:pt x="8244" y="5196"/>
                </a:cubicBezTo>
                <a:lnTo>
                  <a:pt x="8244" y="5196"/>
                </a:lnTo>
                <a:cubicBezTo>
                  <a:pt x="8219" y="5244"/>
                  <a:pt x="8244" y="5293"/>
                  <a:pt x="8195" y="5293"/>
                </a:cubicBezTo>
                <a:cubicBezTo>
                  <a:pt x="8185" y="5288"/>
                  <a:pt x="8179" y="5286"/>
                  <a:pt x="8176" y="5286"/>
                </a:cubicBezTo>
                <a:cubicBezTo>
                  <a:pt x="8165" y="5286"/>
                  <a:pt x="8200" y="5318"/>
                  <a:pt x="8219" y="5318"/>
                </a:cubicBezTo>
                <a:cubicBezTo>
                  <a:pt x="8244" y="5366"/>
                  <a:pt x="8244" y="5391"/>
                  <a:pt x="8268" y="5440"/>
                </a:cubicBezTo>
                <a:lnTo>
                  <a:pt x="8293" y="5488"/>
                </a:lnTo>
                <a:lnTo>
                  <a:pt x="8293" y="5513"/>
                </a:lnTo>
                <a:lnTo>
                  <a:pt x="8317" y="5561"/>
                </a:lnTo>
                <a:cubicBezTo>
                  <a:pt x="8439" y="5757"/>
                  <a:pt x="8561" y="5952"/>
                  <a:pt x="8707" y="6122"/>
                </a:cubicBezTo>
                <a:lnTo>
                  <a:pt x="8610" y="5879"/>
                </a:lnTo>
                <a:lnTo>
                  <a:pt x="8756" y="6147"/>
                </a:lnTo>
                <a:cubicBezTo>
                  <a:pt x="8805" y="6244"/>
                  <a:pt x="8829" y="6318"/>
                  <a:pt x="8878" y="6391"/>
                </a:cubicBezTo>
                <a:cubicBezTo>
                  <a:pt x="8949" y="6486"/>
                  <a:pt x="8997" y="6604"/>
                  <a:pt x="9022" y="6746"/>
                </a:cubicBezTo>
                <a:lnTo>
                  <a:pt x="9022" y="6746"/>
                </a:lnTo>
                <a:lnTo>
                  <a:pt x="8805" y="6391"/>
                </a:lnTo>
                <a:lnTo>
                  <a:pt x="9024" y="6757"/>
                </a:lnTo>
                <a:cubicBezTo>
                  <a:pt x="9024" y="6753"/>
                  <a:pt x="9023" y="6749"/>
                  <a:pt x="9022" y="6746"/>
                </a:cubicBezTo>
                <a:lnTo>
                  <a:pt x="9022" y="6746"/>
                </a:lnTo>
                <a:lnTo>
                  <a:pt x="9268" y="7147"/>
                </a:lnTo>
                <a:cubicBezTo>
                  <a:pt x="9317" y="7269"/>
                  <a:pt x="9390" y="7366"/>
                  <a:pt x="9488" y="7464"/>
                </a:cubicBezTo>
                <a:lnTo>
                  <a:pt x="9707" y="7732"/>
                </a:lnTo>
                <a:lnTo>
                  <a:pt x="9634" y="7586"/>
                </a:lnTo>
                <a:lnTo>
                  <a:pt x="9634" y="7586"/>
                </a:lnTo>
                <a:cubicBezTo>
                  <a:pt x="9658" y="7610"/>
                  <a:pt x="9683" y="7659"/>
                  <a:pt x="9732" y="7708"/>
                </a:cubicBezTo>
                <a:lnTo>
                  <a:pt x="10146" y="7708"/>
                </a:lnTo>
                <a:cubicBezTo>
                  <a:pt x="10293" y="7708"/>
                  <a:pt x="10463" y="7708"/>
                  <a:pt x="10610" y="7732"/>
                </a:cubicBezTo>
                <a:cubicBezTo>
                  <a:pt x="10853" y="7659"/>
                  <a:pt x="11122" y="7537"/>
                  <a:pt x="11414" y="7439"/>
                </a:cubicBezTo>
                <a:cubicBezTo>
                  <a:pt x="11488" y="7269"/>
                  <a:pt x="11561" y="7122"/>
                  <a:pt x="11634" y="7000"/>
                </a:cubicBezTo>
                <a:cubicBezTo>
                  <a:pt x="11683" y="6854"/>
                  <a:pt x="11732" y="6683"/>
                  <a:pt x="11780" y="6561"/>
                </a:cubicBezTo>
                <a:cubicBezTo>
                  <a:pt x="11853" y="6391"/>
                  <a:pt x="11902" y="6196"/>
                  <a:pt x="11951" y="6000"/>
                </a:cubicBezTo>
                <a:lnTo>
                  <a:pt x="11951" y="6000"/>
                </a:lnTo>
                <a:lnTo>
                  <a:pt x="11829" y="6220"/>
                </a:lnTo>
                <a:lnTo>
                  <a:pt x="11829" y="6220"/>
                </a:lnTo>
                <a:lnTo>
                  <a:pt x="11947" y="5699"/>
                </a:lnTo>
                <a:lnTo>
                  <a:pt x="11947" y="5699"/>
                </a:lnTo>
                <a:cubicBezTo>
                  <a:pt x="11942" y="5768"/>
                  <a:pt x="12000" y="5981"/>
                  <a:pt x="11988" y="6067"/>
                </a:cubicBezTo>
                <a:lnTo>
                  <a:pt x="11988" y="6067"/>
                </a:lnTo>
                <a:cubicBezTo>
                  <a:pt x="12032" y="5952"/>
                  <a:pt x="12079" y="5814"/>
                  <a:pt x="12146" y="5635"/>
                </a:cubicBezTo>
                <a:lnTo>
                  <a:pt x="12317" y="5001"/>
                </a:lnTo>
                <a:cubicBezTo>
                  <a:pt x="12414" y="4683"/>
                  <a:pt x="12512" y="4293"/>
                  <a:pt x="12634" y="3903"/>
                </a:cubicBezTo>
                <a:cubicBezTo>
                  <a:pt x="12658" y="3781"/>
                  <a:pt x="12707" y="3659"/>
                  <a:pt x="12732" y="3513"/>
                </a:cubicBezTo>
                <a:cubicBezTo>
                  <a:pt x="12756" y="3464"/>
                  <a:pt x="12780" y="3391"/>
                  <a:pt x="12805" y="3342"/>
                </a:cubicBezTo>
                <a:cubicBezTo>
                  <a:pt x="12853" y="3244"/>
                  <a:pt x="12902" y="3123"/>
                  <a:pt x="12975" y="3049"/>
                </a:cubicBezTo>
                <a:cubicBezTo>
                  <a:pt x="13000" y="2976"/>
                  <a:pt x="13049" y="2927"/>
                  <a:pt x="13122" y="2879"/>
                </a:cubicBezTo>
                <a:lnTo>
                  <a:pt x="13122" y="2952"/>
                </a:lnTo>
                <a:lnTo>
                  <a:pt x="13122" y="3025"/>
                </a:lnTo>
                <a:cubicBezTo>
                  <a:pt x="13122" y="3049"/>
                  <a:pt x="13097" y="3123"/>
                  <a:pt x="13097" y="3123"/>
                </a:cubicBezTo>
                <a:cubicBezTo>
                  <a:pt x="13097" y="3123"/>
                  <a:pt x="13122" y="3074"/>
                  <a:pt x="13146" y="3049"/>
                </a:cubicBezTo>
                <a:cubicBezTo>
                  <a:pt x="13146" y="3049"/>
                  <a:pt x="13146" y="3049"/>
                  <a:pt x="13146" y="3074"/>
                </a:cubicBezTo>
                <a:cubicBezTo>
                  <a:pt x="13122" y="3123"/>
                  <a:pt x="13122" y="3147"/>
                  <a:pt x="13122" y="3196"/>
                </a:cubicBezTo>
                <a:cubicBezTo>
                  <a:pt x="13132" y="3176"/>
                  <a:pt x="13141" y="3141"/>
                  <a:pt x="13150" y="3099"/>
                </a:cubicBezTo>
                <a:lnTo>
                  <a:pt x="13150" y="3099"/>
                </a:lnTo>
                <a:cubicBezTo>
                  <a:pt x="13159" y="3090"/>
                  <a:pt x="13184" y="3046"/>
                  <a:pt x="13206" y="3046"/>
                </a:cubicBezTo>
                <a:cubicBezTo>
                  <a:pt x="13221" y="3046"/>
                  <a:pt x="13235" y="3064"/>
                  <a:pt x="13244" y="3123"/>
                </a:cubicBezTo>
                <a:lnTo>
                  <a:pt x="13244" y="3147"/>
                </a:lnTo>
                <a:cubicBezTo>
                  <a:pt x="13292" y="3269"/>
                  <a:pt x="13317" y="3366"/>
                  <a:pt x="13341" y="3464"/>
                </a:cubicBezTo>
                <a:lnTo>
                  <a:pt x="13390" y="3635"/>
                </a:lnTo>
                <a:cubicBezTo>
                  <a:pt x="13439" y="3757"/>
                  <a:pt x="13488" y="3903"/>
                  <a:pt x="13512" y="4025"/>
                </a:cubicBezTo>
                <a:cubicBezTo>
                  <a:pt x="13488" y="4025"/>
                  <a:pt x="13439" y="3903"/>
                  <a:pt x="13390" y="3805"/>
                </a:cubicBezTo>
                <a:lnTo>
                  <a:pt x="13390" y="3805"/>
                </a:lnTo>
                <a:cubicBezTo>
                  <a:pt x="13414" y="3879"/>
                  <a:pt x="13439" y="3976"/>
                  <a:pt x="13463" y="4074"/>
                </a:cubicBezTo>
                <a:cubicBezTo>
                  <a:pt x="13463" y="4049"/>
                  <a:pt x="13466" y="4039"/>
                  <a:pt x="13471" y="4039"/>
                </a:cubicBezTo>
                <a:cubicBezTo>
                  <a:pt x="13489" y="4039"/>
                  <a:pt x="13535" y="4197"/>
                  <a:pt x="13540" y="4197"/>
                </a:cubicBezTo>
                <a:cubicBezTo>
                  <a:pt x="13541" y="4197"/>
                  <a:pt x="13540" y="4189"/>
                  <a:pt x="13536" y="4171"/>
                </a:cubicBezTo>
                <a:lnTo>
                  <a:pt x="13536" y="4171"/>
                </a:lnTo>
                <a:cubicBezTo>
                  <a:pt x="13610" y="4269"/>
                  <a:pt x="13634" y="4366"/>
                  <a:pt x="13683" y="4488"/>
                </a:cubicBezTo>
                <a:cubicBezTo>
                  <a:pt x="13731" y="4586"/>
                  <a:pt x="13756" y="4708"/>
                  <a:pt x="13780" y="4805"/>
                </a:cubicBezTo>
                <a:cubicBezTo>
                  <a:pt x="13805" y="4927"/>
                  <a:pt x="13829" y="5025"/>
                  <a:pt x="13853" y="5147"/>
                </a:cubicBezTo>
                <a:cubicBezTo>
                  <a:pt x="13878" y="5244"/>
                  <a:pt x="13902" y="5342"/>
                  <a:pt x="13951" y="5415"/>
                </a:cubicBezTo>
                <a:cubicBezTo>
                  <a:pt x="14000" y="5415"/>
                  <a:pt x="14439" y="5537"/>
                  <a:pt x="14853" y="5683"/>
                </a:cubicBezTo>
                <a:cubicBezTo>
                  <a:pt x="15286" y="5827"/>
                  <a:pt x="15718" y="6019"/>
                  <a:pt x="15778" y="6025"/>
                </a:cubicBezTo>
                <a:lnTo>
                  <a:pt x="15778" y="6025"/>
                </a:lnTo>
                <a:cubicBezTo>
                  <a:pt x="15771" y="5975"/>
                  <a:pt x="15764" y="5925"/>
                  <a:pt x="15756" y="5879"/>
                </a:cubicBezTo>
                <a:lnTo>
                  <a:pt x="15683" y="5854"/>
                </a:lnTo>
                <a:cubicBezTo>
                  <a:pt x="15634" y="5537"/>
                  <a:pt x="15731" y="5781"/>
                  <a:pt x="15683" y="5464"/>
                </a:cubicBezTo>
                <a:cubicBezTo>
                  <a:pt x="15707" y="5464"/>
                  <a:pt x="15731" y="5513"/>
                  <a:pt x="15756" y="5610"/>
                </a:cubicBezTo>
                <a:cubicBezTo>
                  <a:pt x="15780" y="5732"/>
                  <a:pt x="15780" y="5854"/>
                  <a:pt x="15805" y="6000"/>
                </a:cubicBezTo>
                <a:cubicBezTo>
                  <a:pt x="15780" y="5757"/>
                  <a:pt x="15805" y="5513"/>
                  <a:pt x="15731" y="5415"/>
                </a:cubicBezTo>
                <a:cubicBezTo>
                  <a:pt x="15707" y="5220"/>
                  <a:pt x="15780" y="5415"/>
                  <a:pt x="15756" y="5171"/>
                </a:cubicBezTo>
                <a:cubicBezTo>
                  <a:pt x="15683" y="4976"/>
                  <a:pt x="15634" y="4781"/>
                  <a:pt x="15585" y="4561"/>
                </a:cubicBezTo>
                <a:cubicBezTo>
                  <a:pt x="15561" y="4366"/>
                  <a:pt x="15512" y="4147"/>
                  <a:pt x="15439" y="3952"/>
                </a:cubicBezTo>
                <a:cubicBezTo>
                  <a:pt x="15341" y="3781"/>
                  <a:pt x="15292" y="3610"/>
                  <a:pt x="15244" y="3415"/>
                </a:cubicBezTo>
                <a:lnTo>
                  <a:pt x="15244" y="3415"/>
                </a:lnTo>
                <a:lnTo>
                  <a:pt x="15292" y="3464"/>
                </a:lnTo>
                <a:cubicBezTo>
                  <a:pt x="15268" y="3366"/>
                  <a:pt x="15244" y="3244"/>
                  <a:pt x="15195" y="3147"/>
                </a:cubicBezTo>
                <a:cubicBezTo>
                  <a:pt x="15170" y="3074"/>
                  <a:pt x="15146" y="3001"/>
                  <a:pt x="15122" y="2927"/>
                </a:cubicBezTo>
                <a:cubicBezTo>
                  <a:pt x="15073" y="2805"/>
                  <a:pt x="15049" y="2659"/>
                  <a:pt x="15000" y="2537"/>
                </a:cubicBezTo>
                <a:lnTo>
                  <a:pt x="15000" y="2537"/>
                </a:lnTo>
                <a:cubicBezTo>
                  <a:pt x="15028" y="2622"/>
                  <a:pt x="15040" y="2706"/>
                  <a:pt x="15026" y="2706"/>
                </a:cubicBezTo>
                <a:cubicBezTo>
                  <a:pt x="15016" y="2706"/>
                  <a:pt x="14992" y="2661"/>
                  <a:pt x="14951" y="2537"/>
                </a:cubicBezTo>
                <a:cubicBezTo>
                  <a:pt x="14780" y="1952"/>
                  <a:pt x="14658" y="1562"/>
                  <a:pt x="14561" y="1074"/>
                </a:cubicBezTo>
                <a:lnTo>
                  <a:pt x="14390" y="708"/>
                </a:lnTo>
                <a:cubicBezTo>
                  <a:pt x="14390" y="684"/>
                  <a:pt x="14390" y="659"/>
                  <a:pt x="14366" y="635"/>
                </a:cubicBezTo>
                <a:lnTo>
                  <a:pt x="13951" y="464"/>
                </a:lnTo>
                <a:lnTo>
                  <a:pt x="13658" y="342"/>
                </a:lnTo>
                <a:lnTo>
                  <a:pt x="13463" y="269"/>
                </a:lnTo>
                <a:lnTo>
                  <a:pt x="13366" y="220"/>
                </a:lnTo>
                <a:cubicBezTo>
                  <a:pt x="13292" y="196"/>
                  <a:pt x="13219" y="171"/>
                  <a:pt x="13122" y="147"/>
                </a:cubicBezTo>
                <a:lnTo>
                  <a:pt x="126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264"/>
          <p:cNvSpPr/>
          <p:nvPr/>
        </p:nvSpPr>
        <p:spPr>
          <a:xfrm>
            <a:off x="429800" y="4398825"/>
            <a:ext cx="722731" cy="512011"/>
          </a:xfrm>
          <a:custGeom>
            <a:avLst/>
            <a:gdLst/>
            <a:ahLst/>
            <a:cxnLst/>
            <a:rect l="l" t="t" r="r" b="b"/>
            <a:pathLst>
              <a:path w="14220" h="10074" extrusionOk="0">
                <a:moveTo>
                  <a:pt x="7706" y="4422"/>
                </a:moveTo>
                <a:lnTo>
                  <a:pt x="7683" y="4512"/>
                </a:lnTo>
                <a:lnTo>
                  <a:pt x="7708" y="4439"/>
                </a:lnTo>
                <a:cubicBezTo>
                  <a:pt x="7708" y="4431"/>
                  <a:pt x="7707" y="4426"/>
                  <a:pt x="7706" y="4422"/>
                </a:cubicBezTo>
                <a:close/>
                <a:moveTo>
                  <a:pt x="1891" y="4477"/>
                </a:moveTo>
                <a:cubicBezTo>
                  <a:pt x="1895" y="4477"/>
                  <a:pt x="1899" y="4480"/>
                  <a:pt x="1903" y="4488"/>
                </a:cubicBezTo>
                <a:lnTo>
                  <a:pt x="1746" y="4711"/>
                </a:lnTo>
                <a:lnTo>
                  <a:pt x="1746" y="4711"/>
                </a:lnTo>
                <a:cubicBezTo>
                  <a:pt x="1839" y="4577"/>
                  <a:pt x="1870" y="4477"/>
                  <a:pt x="1891" y="4477"/>
                </a:cubicBezTo>
                <a:close/>
                <a:moveTo>
                  <a:pt x="14195" y="6854"/>
                </a:moveTo>
                <a:cubicBezTo>
                  <a:pt x="14194" y="6863"/>
                  <a:pt x="14194" y="6872"/>
                  <a:pt x="14193" y="6882"/>
                </a:cubicBezTo>
                <a:lnTo>
                  <a:pt x="14193" y="6882"/>
                </a:lnTo>
                <a:cubicBezTo>
                  <a:pt x="14194" y="6873"/>
                  <a:pt x="14195" y="6863"/>
                  <a:pt x="14195" y="6854"/>
                </a:cubicBezTo>
                <a:close/>
                <a:moveTo>
                  <a:pt x="10125" y="7143"/>
                </a:moveTo>
                <a:cubicBezTo>
                  <a:pt x="10124" y="7144"/>
                  <a:pt x="10123" y="7145"/>
                  <a:pt x="10122" y="7146"/>
                </a:cubicBezTo>
                <a:cubicBezTo>
                  <a:pt x="10123" y="7145"/>
                  <a:pt x="10124" y="7144"/>
                  <a:pt x="10125" y="7143"/>
                </a:cubicBezTo>
                <a:close/>
                <a:moveTo>
                  <a:pt x="4317" y="0"/>
                </a:moveTo>
                <a:cubicBezTo>
                  <a:pt x="4220" y="25"/>
                  <a:pt x="4122" y="49"/>
                  <a:pt x="4000" y="49"/>
                </a:cubicBezTo>
                <a:lnTo>
                  <a:pt x="3903" y="73"/>
                </a:lnTo>
                <a:lnTo>
                  <a:pt x="3708" y="98"/>
                </a:lnTo>
                <a:cubicBezTo>
                  <a:pt x="3561" y="98"/>
                  <a:pt x="3439" y="146"/>
                  <a:pt x="3269" y="146"/>
                </a:cubicBezTo>
                <a:lnTo>
                  <a:pt x="3171" y="268"/>
                </a:lnTo>
                <a:lnTo>
                  <a:pt x="3195" y="195"/>
                </a:lnTo>
                <a:lnTo>
                  <a:pt x="3195" y="195"/>
                </a:lnTo>
                <a:cubicBezTo>
                  <a:pt x="3025" y="415"/>
                  <a:pt x="2781" y="659"/>
                  <a:pt x="2537" y="903"/>
                </a:cubicBezTo>
                <a:lnTo>
                  <a:pt x="1976" y="1585"/>
                </a:lnTo>
                <a:lnTo>
                  <a:pt x="1732" y="1854"/>
                </a:lnTo>
                <a:lnTo>
                  <a:pt x="1488" y="2146"/>
                </a:lnTo>
                <a:lnTo>
                  <a:pt x="1049" y="2683"/>
                </a:lnTo>
                <a:cubicBezTo>
                  <a:pt x="805" y="2976"/>
                  <a:pt x="586" y="3293"/>
                  <a:pt x="391" y="3634"/>
                </a:cubicBezTo>
                <a:lnTo>
                  <a:pt x="195" y="3805"/>
                </a:lnTo>
                <a:lnTo>
                  <a:pt x="25" y="3976"/>
                </a:lnTo>
                <a:lnTo>
                  <a:pt x="0" y="4049"/>
                </a:lnTo>
                <a:cubicBezTo>
                  <a:pt x="122" y="4268"/>
                  <a:pt x="293" y="4488"/>
                  <a:pt x="488" y="4683"/>
                </a:cubicBezTo>
                <a:cubicBezTo>
                  <a:pt x="693" y="4857"/>
                  <a:pt x="939" y="4999"/>
                  <a:pt x="1193" y="4999"/>
                </a:cubicBezTo>
                <a:cubicBezTo>
                  <a:pt x="1332" y="4999"/>
                  <a:pt x="1472" y="4957"/>
                  <a:pt x="1610" y="4854"/>
                </a:cubicBezTo>
                <a:lnTo>
                  <a:pt x="1634" y="4878"/>
                </a:lnTo>
                <a:lnTo>
                  <a:pt x="1683" y="4805"/>
                </a:lnTo>
                <a:lnTo>
                  <a:pt x="1732" y="4732"/>
                </a:lnTo>
                <a:cubicBezTo>
                  <a:pt x="1785" y="4670"/>
                  <a:pt x="1809" y="4646"/>
                  <a:pt x="1817" y="4646"/>
                </a:cubicBezTo>
                <a:cubicBezTo>
                  <a:pt x="1832" y="4646"/>
                  <a:pt x="1796" y="4718"/>
                  <a:pt x="1781" y="4780"/>
                </a:cubicBezTo>
                <a:cubicBezTo>
                  <a:pt x="1830" y="4707"/>
                  <a:pt x="1878" y="4634"/>
                  <a:pt x="1927" y="4585"/>
                </a:cubicBezTo>
                <a:cubicBezTo>
                  <a:pt x="1927" y="4570"/>
                  <a:pt x="1925" y="4564"/>
                  <a:pt x="1921" y="4564"/>
                </a:cubicBezTo>
                <a:cubicBezTo>
                  <a:pt x="1912" y="4564"/>
                  <a:pt x="1895" y="4593"/>
                  <a:pt x="1878" y="4610"/>
                </a:cubicBezTo>
                <a:cubicBezTo>
                  <a:pt x="1927" y="4488"/>
                  <a:pt x="2000" y="4366"/>
                  <a:pt x="2073" y="4244"/>
                </a:cubicBezTo>
                <a:cubicBezTo>
                  <a:pt x="2138" y="4169"/>
                  <a:pt x="2160" y="4165"/>
                  <a:pt x="2178" y="4165"/>
                </a:cubicBezTo>
                <a:cubicBezTo>
                  <a:pt x="2181" y="4165"/>
                  <a:pt x="2184" y="4165"/>
                  <a:pt x="2186" y="4165"/>
                </a:cubicBezTo>
                <a:cubicBezTo>
                  <a:pt x="2208" y="4165"/>
                  <a:pt x="2232" y="4159"/>
                  <a:pt x="2317" y="4049"/>
                </a:cubicBezTo>
                <a:lnTo>
                  <a:pt x="2488" y="3805"/>
                </a:lnTo>
                <a:lnTo>
                  <a:pt x="2586" y="3683"/>
                </a:lnTo>
                <a:lnTo>
                  <a:pt x="2634" y="3610"/>
                </a:lnTo>
                <a:lnTo>
                  <a:pt x="2683" y="3585"/>
                </a:lnTo>
                <a:lnTo>
                  <a:pt x="2756" y="3561"/>
                </a:lnTo>
                <a:cubicBezTo>
                  <a:pt x="2781" y="3537"/>
                  <a:pt x="2781" y="3537"/>
                  <a:pt x="2805" y="3537"/>
                </a:cubicBezTo>
                <a:lnTo>
                  <a:pt x="2805" y="3561"/>
                </a:lnTo>
                <a:lnTo>
                  <a:pt x="2781" y="3585"/>
                </a:lnTo>
                <a:cubicBezTo>
                  <a:pt x="2789" y="3577"/>
                  <a:pt x="2792" y="3575"/>
                  <a:pt x="2793" y="3575"/>
                </a:cubicBezTo>
                <a:cubicBezTo>
                  <a:pt x="2794" y="3575"/>
                  <a:pt x="2789" y="3585"/>
                  <a:pt x="2805" y="3585"/>
                </a:cubicBezTo>
                <a:cubicBezTo>
                  <a:pt x="2805" y="3634"/>
                  <a:pt x="2756" y="3683"/>
                  <a:pt x="2756" y="3707"/>
                </a:cubicBezTo>
                <a:lnTo>
                  <a:pt x="2756" y="3707"/>
                </a:lnTo>
                <a:cubicBezTo>
                  <a:pt x="2756" y="3707"/>
                  <a:pt x="2756" y="3683"/>
                  <a:pt x="2781" y="3683"/>
                </a:cubicBezTo>
                <a:lnTo>
                  <a:pt x="2781" y="3707"/>
                </a:lnTo>
                <a:cubicBezTo>
                  <a:pt x="2756" y="3927"/>
                  <a:pt x="2756" y="4098"/>
                  <a:pt x="2756" y="4098"/>
                </a:cubicBezTo>
                <a:lnTo>
                  <a:pt x="2830" y="4146"/>
                </a:lnTo>
                <a:cubicBezTo>
                  <a:pt x="2781" y="5024"/>
                  <a:pt x="2732" y="4439"/>
                  <a:pt x="2708" y="5244"/>
                </a:cubicBezTo>
                <a:cubicBezTo>
                  <a:pt x="2732" y="5341"/>
                  <a:pt x="2732" y="5439"/>
                  <a:pt x="2732" y="5537"/>
                </a:cubicBezTo>
                <a:cubicBezTo>
                  <a:pt x="2732" y="5659"/>
                  <a:pt x="2732" y="5805"/>
                  <a:pt x="2708" y="5951"/>
                </a:cubicBezTo>
                <a:cubicBezTo>
                  <a:pt x="2805" y="6049"/>
                  <a:pt x="2927" y="6146"/>
                  <a:pt x="3000" y="6171"/>
                </a:cubicBezTo>
                <a:cubicBezTo>
                  <a:pt x="3000" y="6171"/>
                  <a:pt x="3098" y="6293"/>
                  <a:pt x="3073" y="6293"/>
                </a:cubicBezTo>
                <a:cubicBezTo>
                  <a:pt x="3147" y="6293"/>
                  <a:pt x="3220" y="6390"/>
                  <a:pt x="3317" y="6463"/>
                </a:cubicBezTo>
                <a:cubicBezTo>
                  <a:pt x="3342" y="6463"/>
                  <a:pt x="3317" y="6415"/>
                  <a:pt x="3293" y="6390"/>
                </a:cubicBezTo>
                <a:lnTo>
                  <a:pt x="3293" y="6390"/>
                </a:lnTo>
                <a:lnTo>
                  <a:pt x="3366" y="6463"/>
                </a:lnTo>
                <a:lnTo>
                  <a:pt x="3464" y="6537"/>
                </a:lnTo>
                <a:cubicBezTo>
                  <a:pt x="3511" y="6584"/>
                  <a:pt x="3528" y="6611"/>
                  <a:pt x="3514" y="6611"/>
                </a:cubicBezTo>
                <a:cubicBezTo>
                  <a:pt x="3506" y="6611"/>
                  <a:pt x="3490" y="6603"/>
                  <a:pt x="3464" y="6585"/>
                </a:cubicBezTo>
                <a:lnTo>
                  <a:pt x="3464" y="6585"/>
                </a:lnTo>
                <a:cubicBezTo>
                  <a:pt x="3537" y="6634"/>
                  <a:pt x="3634" y="6683"/>
                  <a:pt x="3756" y="6756"/>
                </a:cubicBezTo>
                <a:lnTo>
                  <a:pt x="4269" y="7122"/>
                </a:lnTo>
                <a:cubicBezTo>
                  <a:pt x="4488" y="7024"/>
                  <a:pt x="4732" y="6878"/>
                  <a:pt x="5000" y="6732"/>
                </a:cubicBezTo>
                <a:cubicBezTo>
                  <a:pt x="5293" y="6537"/>
                  <a:pt x="5586" y="6317"/>
                  <a:pt x="5854" y="6098"/>
                </a:cubicBezTo>
                <a:cubicBezTo>
                  <a:pt x="6000" y="5976"/>
                  <a:pt x="6171" y="5854"/>
                  <a:pt x="6293" y="5732"/>
                </a:cubicBezTo>
                <a:lnTo>
                  <a:pt x="6708" y="5341"/>
                </a:lnTo>
                <a:lnTo>
                  <a:pt x="7147" y="4951"/>
                </a:lnTo>
                <a:cubicBezTo>
                  <a:pt x="7268" y="4829"/>
                  <a:pt x="7390" y="4732"/>
                  <a:pt x="7512" y="4634"/>
                </a:cubicBezTo>
                <a:lnTo>
                  <a:pt x="7683" y="4488"/>
                </a:lnTo>
                <a:cubicBezTo>
                  <a:pt x="7683" y="4439"/>
                  <a:pt x="7683" y="4463"/>
                  <a:pt x="7659" y="4390"/>
                </a:cubicBezTo>
                <a:cubicBezTo>
                  <a:pt x="7647" y="4366"/>
                  <a:pt x="7653" y="4366"/>
                  <a:pt x="7662" y="4366"/>
                </a:cubicBezTo>
                <a:cubicBezTo>
                  <a:pt x="7671" y="4366"/>
                  <a:pt x="7683" y="4366"/>
                  <a:pt x="7683" y="4341"/>
                </a:cubicBezTo>
                <a:cubicBezTo>
                  <a:pt x="7683" y="4423"/>
                  <a:pt x="7700" y="4402"/>
                  <a:pt x="7706" y="4422"/>
                </a:cubicBezTo>
                <a:lnTo>
                  <a:pt x="7706" y="4422"/>
                </a:lnTo>
                <a:lnTo>
                  <a:pt x="7708" y="4415"/>
                </a:lnTo>
                <a:lnTo>
                  <a:pt x="7708" y="4463"/>
                </a:lnTo>
                <a:cubicBezTo>
                  <a:pt x="7732" y="4463"/>
                  <a:pt x="7732" y="4439"/>
                  <a:pt x="7756" y="4415"/>
                </a:cubicBezTo>
                <a:cubicBezTo>
                  <a:pt x="7781" y="4415"/>
                  <a:pt x="7756" y="4415"/>
                  <a:pt x="7756" y="4463"/>
                </a:cubicBezTo>
                <a:lnTo>
                  <a:pt x="7805" y="4463"/>
                </a:lnTo>
                <a:cubicBezTo>
                  <a:pt x="7800" y="4469"/>
                  <a:pt x="7799" y="4470"/>
                  <a:pt x="7801" y="4470"/>
                </a:cubicBezTo>
                <a:cubicBezTo>
                  <a:pt x="7807" y="4470"/>
                  <a:pt x="7835" y="4456"/>
                  <a:pt x="7858" y="4456"/>
                </a:cubicBezTo>
                <a:cubicBezTo>
                  <a:pt x="7866" y="4456"/>
                  <a:pt x="7873" y="4458"/>
                  <a:pt x="7878" y="4463"/>
                </a:cubicBezTo>
                <a:cubicBezTo>
                  <a:pt x="7878" y="4476"/>
                  <a:pt x="7872" y="4476"/>
                  <a:pt x="7869" y="4476"/>
                </a:cubicBezTo>
                <a:cubicBezTo>
                  <a:pt x="7866" y="4476"/>
                  <a:pt x="7866" y="4476"/>
                  <a:pt x="7878" y="4488"/>
                </a:cubicBezTo>
                <a:cubicBezTo>
                  <a:pt x="7878" y="4512"/>
                  <a:pt x="7878" y="4537"/>
                  <a:pt x="7878" y="4537"/>
                </a:cubicBezTo>
                <a:cubicBezTo>
                  <a:pt x="7878" y="4537"/>
                  <a:pt x="7878" y="4561"/>
                  <a:pt x="7878" y="4561"/>
                </a:cubicBezTo>
                <a:lnTo>
                  <a:pt x="7878" y="4707"/>
                </a:lnTo>
                <a:cubicBezTo>
                  <a:pt x="7878" y="4747"/>
                  <a:pt x="7878" y="4818"/>
                  <a:pt x="7904" y="4818"/>
                </a:cubicBezTo>
                <a:cubicBezTo>
                  <a:pt x="7910" y="4818"/>
                  <a:pt x="7918" y="4814"/>
                  <a:pt x="7927" y="4805"/>
                </a:cubicBezTo>
                <a:lnTo>
                  <a:pt x="7927" y="4805"/>
                </a:lnTo>
                <a:cubicBezTo>
                  <a:pt x="7890" y="4842"/>
                  <a:pt x="7838" y="5038"/>
                  <a:pt x="7816" y="5038"/>
                </a:cubicBezTo>
                <a:cubicBezTo>
                  <a:pt x="7809" y="5038"/>
                  <a:pt x="7805" y="5021"/>
                  <a:pt x="7805" y="4976"/>
                </a:cubicBezTo>
                <a:cubicBezTo>
                  <a:pt x="7781" y="5073"/>
                  <a:pt x="7781" y="5171"/>
                  <a:pt x="7756" y="5293"/>
                </a:cubicBezTo>
                <a:lnTo>
                  <a:pt x="7805" y="5146"/>
                </a:lnTo>
                <a:lnTo>
                  <a:pt x="7805" y="5146"/>
                </a:lnTo>
                <a:cubicBezTo>
                  <a:pt x="7732" y="5415"/>
                  <a:pt x="7708" y="5683"/>
                  <a:pt x="7683" y="5976"/>
                </a:cubicBezTo>
                <a:lnTo>
                  <a:pt x="7732" y="5829"/>
                </a:lnTo>
                <a:lnTo>
                  <a:pt x="7732" y="5829"/>
                </a:lnTo>
                <a:cubicBezTo>
                  <a:pt x="7732" y="6024"/>
                  <a:pt x="7683" y="6195"/>
                  <a:pt x="7586" y="6341"/>
                </a:cubicBezTo>
                <a:lnTo>
                  <a:pt x="7610" y="6098"/>
                </a:lnTo>
                <a:lnTo>
                  <a:pt x="7610" y="6098"/>
                </a:lnTo>
                <a:cubicBezTo>
                  <a:pt x="7537" y="6415"/>
                  <a:pt x="7488" y="6732"/>
                  <a:pt x="7464" y="7049"/>
                </a:cubicBezTo>
                <a:lnTo>
                  <a:pt x="7488" y="6951"/>
                </a:lnTo>
                <a:lnTo>
                  <a:pt x="7488" y="6951"/>
                </a:lnTo>
                <a:cubicBezTo>
                  <a:pt x="7488" y="7040"/>
                  <a:pt x="7470" y="7237"/>
                  <a:pt x="7445" y="7493"/>
                </a:cubicBezTo>
                <a:lnTo>
                  <a:pt x="7445" y="7493"/>
                </a:lnTo>
                <a:cubicBezTo>
                  <a:pt x="7435" y="7507"/>
                  <a:pt x="7425" y="7522"/>
                  <a:pt x="7415" y="7537"/>
                </a:cubicBezTo>
                <a:lnTo>
                  <a:pt x="7440" y="7546"/>
                </a:lnTo>
                <a:lnTo>
                  <a:pt x="7440" y="7546"/>
                </a:lnTo>
                <a:cubicBezTo>
                  <a:pt x="7425" y="7698"/>
                  <a:pt x="7408" y="7869"/>
                  <a:pt x="7390" y="8049"/>
                </a:cubicBezTo>
                <a:lnTo>
                  <a:pt x="9073" y="8683"/>
                </a:lnTo>
                <a:cubicBezTo>
                  <a:pt x="9488" y="8024"/>
                  <a:pt x="9976" y="7268"/>
                  <a:pt x="10098" y="7073"/>
                </a:cubicBezTo>
                <a:lnTo>
                  <a:pt x="10098" y="7073"/>
                </a:lnTo>
                <a:lnTo>
                  <a:pt x="9951" y="7171"/>
                </a:lnTo>
                <a:lnTo>
                  <a:pt x="9951" y="7171"/>
                </a:lnTo>
                <a:lnTo>
                  <a:pt x="10119" y="6907"/>
                </a:lnTo>
                <a:lnTo>
                  <a:pt x="10119" y="6907"/>
                </a:lnTo>
                <a:cubicBezTo>
                  <a:pt x="10103" y="6944"/>
                  <a:pt x="10142" y="7109"/>
                  <a:pt x="10125" y="7143"/>
                </a:cubicBezTo>
                <a:lnTo>
                  <a:pt x="10125" y="7143"/>
                </a:lnTo>
                <a:cubicBezTo>
                  <a:pt x="10417" y="6730"/>
                  <a:pt x="10757" y="6365"/>
                  <a:pt x="11098" y="6000"/>
                </a:cubicBezTo>
                <a:cubicBezTo>
                  <a:pt x="11220" y="5878"/>
                  <a:pt x="11342" y="5756"/>
                  <a:pt x="11464" y="5659"/>
                </a:cubicBezTo>
                <a:lnTo>
                  <a:pt x="11659" y="5488"/>
                </a:lnTo>
                <a:cubicBezTo>
                  <a:pt x="11707" y="5463"/>
                  <a:pt x="11732" y="5439"/>
                  <a:pt x="11781" y="5415"/>
                </a:cubicBezTo>
                <a:lnTo>
                  <a:pt x="11829" y="5366"/>
                </a:lnTo>
                <a:cubicBezTo>
                  <a:pt x="11903" y="5293"/>
                  <a:pt x="12000" y="5244"/>
                  <a:pt x="12098" y="5195"/>
                </a:cubicBezTo>
                <a:cubicBezTo>
                  <a:pt x="12122" y="5195"/>
                  <a:pt x="12171" y="5171"/>
                  <a:pt x="12195" y="5171"/>
                </a:cubicBezTo>
                <a:lnTo>
                  <a:pt x="12268" y="5171"/>
                </a:lnTo>
                <a:lnTo>
                  <a:pt x="12268" y="5293"/>
                </a:lnTo>
                <a:cubicBezTo>
                  <a:pt x="12244" y="5415"/>
                  <a:pt x="12195" y="5415"/>
                  <a:pt x="12195" y="5415"/>
                </a:cubicBezTo>
                <a:cubicBezTo>
                  <a:pt x="12195" y="5427"/>
                  <a:pt x="12201" y="5433"/>
                  <a:pt x="12207" y="5433"/>
                </a:cubicBezTo>
                <a:cubicBezTo>
                  <a:pt x="12214" y="5433"/>
                  <a:pt x="12220" y="5427"/>
                  <a:pt x="12220" y="5415"/>
                </a:cubicBezTo>
                <a:cubicBezTo>
                  <a:pt x="12244" y="5415"/>
                  <a:pt x="12244" y="5415"/>
                  <a:pt x="12244" y="5439"/>
                </a:cubicBezTo>
                <a:cubicBezTo>
                  <a:pt x="12244" y="5488"/>
                  <a:pt x="12195" y="5488"/>
                  <a:pt x="12195" y="5488"/>
                </a:cubicBezTo>
                <a:cubicBezTo>
                  <a:pt x="12195" y="5488"/>
                  <a:pt x="12195" y="5519"/>
                  <a:pt x="12208" y="5519"/>
                </a:cubicBezTo>
                <a:cubicBezTo>
                  <a:pt x="12211" y="5519"/>
                  <a:pt x="12215" y="5517"/>
                  <a:pt x="12220" y="5512"/>
                </a:cubicBezTo>
                <a:cubicBezTo>
                  <a:pt x="12244" y="5512"/>
                  <a:pt x="12293" y="5439"/>
                  <a:pt x="12342" y="5390"/>
                </a:cubicBezTo>
                <a:lnTo>
                  <a:pt x="12342" y="5512"/>
                </a:lnTo>
                <a:lnTo>
                  <a:pt x="12293" y="5512"/>
                </a:lnTo>
                <a:cubicBezTo>
                  <a:pt x="12293" y="5512"/>
                  <a:pt x="12317" y="5512"/>
                  <a:pt x="12366" y="5537"/>
                </a:cubicBezTo>
                <a:cubicBezTo>
                  <a:pt x="12366" y="5561"/>
                  <a:pt x="12390" y="5561"/>
                  <a:pt x="12390" y="5585"/>
                </a:cubicBezTo>
                <a:cubicBezTo>
                  <a:pt x="12390" y="5610"/>
                  <a:pt x="12390" y="5610"/>
                  <a:pt x="12390" y="5634"/>
                </a:cubicBezTo>
                <a:lnTo>
                  <a:pt x="12390" y="5707"/>
                </a:lnTo>
                <a:cubicBezTo>
                  <a:pt x="12390" y="5976"/>
                  <a:pt x="12390" y="6268"/>
                  <a:pt x="12366" y="6561"/>
                </a:cubicBezTo>
                <a:cubicBezTo>
                  <a:pt x="12366" y="6707"/>
                  <a:pt x="12342" y="6854"/>
                  <a:pt x="12342" y="7000"/>
                </a:cubicBezTo>
                <a:lnTo>
                  <a:pt x="12293" y="7439"/>
                </a:lnTo>
                <a:cubicBezTo>
                  <a:pt x="12268" y="7439"/>
                  <a:pt x="12244" y="7293"/>
                  <a:pt x="12244" y="7171"/>
                </a:cubicBezTo>
                <a:cubicBezTo>
                  <a:pt x="12244" y="7268"/>
                  <a:pt x="12244" y="7341"/>
                  <a:pt x="12220" y="7439"/>
                </a:cubicBezTo>
                <a:cubicBezTo>
                  <a:pt x="12227" y="7415"/>
                  <a:pt x="12233" y="7406"/>
                  <a:pt x="12236" y="7406"/>
                </a:cubicBezTo>
                <a:cubicBezTo>
                  <a:pt x="12252" y="7406"/>
                  <a:pt x="12231" y="7601"/>
                  <a:pt x="12238" y="7601"/>
                </a:cubicBezTo>
                <a:cubicBezTo>
                  <a:pt x="12239" y="7601"/>
                  <a:pt x="12241" y="7596"/>
                  <a:pt x="12244" y="7585"/>
                </a:cubicBezTo>
                <a:lnTo>
                  <a:pt x="12244" y="7585"/>
                </a:lnTo>
                <a:cubicBezTo>
                  <a:pt x="12317" y="8000"/>
                  <a:pt x="12171" y="8561"/>
                  <a:pt x="12220" y="8951"/>
                </a:cubicBezTo>
                <a:lnTo>
                  <a:pt x="13073" y="9415"/>
                </a:lnTo>
                <a:cubicBezTo>
                  <a:pt x="13342" y="9585"/>
                  <a:pt x="13634" y="9707"/>
                  <a:pt x="13927" y="9829"/>
                </a:cubicBezTo>
                <a:cubicBezTo>
                  <a:pt x="13927" y="9902"/>
                  <a:pt x="13927" y="10000"/>
                  <a:pt x="13902" y="10073"/>
                </a:cubicBezTo>
                <a:cubicBezTo>
                  <a:pt x="13951" y="9951"/>
                  <a:pt x="13951" y="9829"/>
                  <a:pt x="13951" y="9732"/>
                </a:cubicBezTo>
                <a:lnTo>
                  <a:pt x="13878" y="9707"/>
                </a:lnTo>
                <a:cubicBezTo>
                  <a:pt x="13878" y="9439"/>
                  <a:pt x="13927" y="9634"/>
                  <a:pt x="13927" y="9390"/>
                </a:cubicBezTo>
                <a:cubicBezTo>
                  <a:pt x="13976" y="9390"/>
                  <a:pt x="13976" y="9610"/>
                  <a:pt x="13976" y="9829"/>
                </a:cubicBezTo>
                <a:cubicBezTo>
                  <a:pt x="14000" y="9683"/>
                  <a:pt x="14000" y="9512"/>
                  <a:pt x="13976" y="9366"/>
                </a:cubicBezTo>
                <a:cubicBezTo>
                  <a:pt x="13985" y="9299"/>
                  <a:pt x="13995" y="9288"/>
                  <a:pt x="14006" y="9288"/>
                </a:cubicBezTo>
                <a:cubicBezTo>
                  <a:pt x="14011" y="9288"/>
                  <a:pt x="14016" y="9290"/>
                  <a:pt x="14022" y="9290"/>
                </a:cubicBezTo>
                <a:cubicBezTo>
                  <a:pt x="14036" y="9290"/>
                  <a:pt x="14052" y="9278"/>
                  <a:pt x="14073" y="9195"/>
                </a:cubicBezTo>
                <a:cubicBezTo>
                  <a:pt x="14049" y="9000"/>
                  <a:pt x="14049" y="8829"/>
                  <a:pt x="14073" y="8634"/>
                </a:cubicBezTo>
                <a:cubicBezTo>
                  <a:pt x="14146" y="8195"/>
                  <a:pt x="14049" y="7951"/>
                  <a:pt x="14122" y="7537"/>
                </a:cubicBezTo>
                <a:lnTo>
                  <a:pt x="14122" y="7537"/>
                </a:lnTo>
                <a:lnTo>
                  <a:pt x="14122" y="7585"/>
                </a:lnTo>
                <a:cubicBezTo>
                  <a:pt x="14169" y="7444"/>
                  <a:pt x="14171" y="7165"/>
                  <a:pt x="14193" y="6882"/>
                </a:cubicBezTo>
                <a:lnTo>
                  <a:pt x="14193" y="6882"/>
                </a:lnTo>
                <a:cubicBezTo>
                  <a:pt x="14188" y="6910"/>
                  <a:pt x="14177" y="6934"/>
                  <a:pt x="14167" y="6934"/>
                </a:cubicBezTo>
                <a:cubicBezTo>
                  <a:pt x="14156" y="6934"/>
                  <a:pt x="14146" y="6906"/>
                  <a:pt x="14146" y="6829"/>
                </a:cubicBezTo>
                <a:cubicBezTo>
                  <a:pt x="14195" y="6537"/>
                  <a:pt x="14171" y="6293"/>
                  <a:pt x="14220" y="6073"/>
                </a:cubicBezTo>
                <a:lnTo>
                  <a:pt x="14171" y="5829"/>
                </a:lnTo>
                <a:lnTo>
                  <a:pt x="14171" y="5561"/>
                </a:lnTo>
                <a:cubicBezTo>
                  <a:pt x="14171" y="5366"/>
                  <a:pt x="14171" y="5195"/>
                  <a:pt x="14146" y="5024"/>
                </a:cubicBezTo>
                <a:cubicBezTo>
                  <a:pt x="14098" y="4634"/>
                  <a:pt x="14049" y="4171"/>
                  <a:pt x="13976" y="3659"/>
                </a:cubicBezTo>
                <a:lnTo>
                  <a:pt x="13317" y="3244"/>
                </a:lnTo>
                <a:cubicBezTo>
                  <a:pt x="13220" y="3171"/>
                  <a:pt x="13098" y="3122"/>
                  <a:pt x="12976" y="3049"/>
                </a:cubicBezTo>
                <a:lnTo>
                  <a:pt x="12537" y="2829"/>
                </a:lnTo>
                <a:cubicBezTo>
                  <a:pt x="12244" y="2927"/>
                  <a:pt x="11976" y="3073"/>
                  <a:pt x="11683" y="3195"/>
                </a:cubicBezTo>
                <a:cubicBezTo>
                  <a:pt x="11537" y="3268"/>
                  <a:pt x="11390" y="3341"/>
                  <a:pt x="11268" y="3439"/>
                </a:cubicBezTo>
                <a:lnTo>
                  <a:pt x="11049" y="3561"/>
                </a:lnTo>
                <a:cubicBezTo>
                  <a:pt x="10976" y="3585"/>
                  <a:pt x="10903" y="3659"/>
                  <a:pt x="10829" y="3683"/>
                </a:cubicBezTo>
                <a:lnTo>
                  <a:pt x="10610" y="3829"/>
                </a:lnTo>
                <a:lnTo>
                  <a:pt x="10488" y="3951"/>
                </a:lnTo>
                <a:lnTo>
                  <a:pt x="10244" y="4122"/>
                </a:lnTo>
                <a:cubicBezTo>
                  <a:pt x="10098" y="4268"/>
                  <a:pt x="9951" y="4390"/>
                  <a:pt x="9829" y="4512"/>
                </a:cubicBezTo>
                <a:cubicBezTo>
                  <a:pt x="9812" y="4530"/>
                  <a:pt x="9794" y="4548"/>
                  <a:pt x="9776" y="4565"/>
                </a:cubicBezTo>
                <a:lnTo>
                  <a:pt x="9776" y="4565"/>
                </a:lnTo>
                <a:cubicBezTo>
                  <a:pt x="9804" y="4117"/>
                  <a:pt x="9797" y="3672"/>
                  <a:pt x="9756" y="3244"/>
                </a:cubicBezTo>
                <a:cubicBezTo>
                  <a:pt x="9781" y="3122"/>
                  <a:pt x="9781" y="3000"/>
                  <a:pt x="9756" y="2878"/>
                </a:cubicBezTo>
                <a:cubicBezTo>
                  <a:pt x="9756" y="2756"/>
                  <a:pt x="9732" y="2634"/>
                  <a:pt x="9707" y="2512"/>
                </a:cubicBezTo>
                <a:lnTo>
                  <a:pt x="9317" y="2171"/>
                </a:lnTo>
                <a:lnTo>
                  <a:pt x="9317" y="2171"/>
                </a:lnTo>
                <a:cubicBezTo>
                  <a:pt x="9366" y="2244"/>
                  <a:pt x="9390" y="2268"/>
                  <a:pt x="9366" y="2268"/>
                </a:cubicBezTo>
                <a:cubicBezTo>
                  <a:pt x="9342" y="2268"/>
                  <a:pt x="9317" y="2244"/>
                  <a:pt x="9268" y="2220"/>
                </a:cubicBezTo>
                <a:lnTo>
                  <a:pt x="9098" y="2049"/>
                </a:lnTo>
                <a:cubicBezTo>
                  <a:pt x="8927" y="1976"/>
                  <a:pt x="8927" y="2000"/>
                  <a:pt x="8903" y="1976"/>
                </a:cubicBezTo>
                <a:cubicBezTo>
                  <a:pt x="8878" y="1976"/>
                  <a:pt x="8854" y="1976"/>
                  <a:pt x="8805" y="1951"/>
                </a:cubicBezTo>
                <a:lnTo>
                  <a:pt x="8683" y="1927"/>
                </a:lnTo>
                <a:lnTo>
                  <a:pt x="8464" y="1829"/>
                </a:lnTo>
                <a:lnTo>
                  <a:pt x="8366" y="1805"/>
                </a:lnTo>
                <a:cubicBezTo>
                  <a:pt x="8220" y="1854"/>
                  <a:pt x="8049" y="1927"/>
                  <a:pt x="7829" y="2000"/>
                </a:cubicBezTo>
                <a:lnTo>
                  <a:pt x="7683" y="2073"/>
                </a:lnTo>
                <a:lnTo>
                  <a:pt x="7488" y="2171"/>
                </a:lnTo>
                <a:lnTo>
                  <a:pt x="7122" y="2366"/>
                </a:lnTo>
                <a:cubicBezTo>
                  <a:pt x="6878" y="2537"/>
                  <a:pt x="6586" y="2707"/>
                  <a:pt x="6342" y="2927"/>
                </a:cubicBezTo>
                <a:cubicBezTo>
                  <a:pt x="6171" y="3073"/>
                  <a:pt x="6000" y="3220"/>
                  <a:pt x="5829" y="3366"/>
                </a:cubicBezTo>
                <a:lnTo>
                  <a:pt x="5342" y="3805"/>
                </a:lnTo>
                <a:cubicBezTo>
                  <a:pt x="5220" y="3902"/>
                  <a:pt x="5244" y="3902"/>
                  <a:pt x="5195" y="3927"/>
                </a:cubicBezTo>
                <a:lnTo>
                  <a:pt x="5147" y="3976"/>
                </a:lnTo>
                <a:cubicBezTo>
                  <a:pt x="5073" y="4049"/>
                  <a:pt x="5000" y="4098"/>
                  <a:pt x="4927" y="4122"/>
                </a:cubicBezTo>
                <a:cubicBezTo>
                  <a:pt x="4903" y="4146"/>
                  <a:pt x="4854" y="4171"/>
                  <a:pt x="4805" y="4171"/>
                </a:cubicBezTo>
                <a:lnTo>
                  <a:pt x="4781" y="4195"/>
                </a:lnTo>
                <a:cubicBezTo>
                  <a:pt x="4781" y="4171"/>
                  <a:pt x="4781" y="4146"/>
                  <a:pt x="4781" y="4122"/>
                </a:cubicBezTo>
                <a:cubicBezTo>
                  <a:pt x="4781" y="4098"/>
                  <a:pt x="4781" y="4049"/>
                  <a:pt x="4781" y="4000"/>
                </a:cubicBezTo>
                <a:lnTo>
                  <a:pt x="4781" y="3976"/>
                </a:lnTo>
                <a:cubicBezTo>
                  <a:pt x="4781" y="3951"/>
                  <a:pt x="4781" y="3927"/>
                  <a:pt x="4781" y="3902"/>
                </a:cubicBezTo>
                <a:lnTo>
                  <a:pt x="4781" y="3756"/>
                </a:lnTo>
                <a:cubicBezTo>
                  <a:pt x="4781" y="3512"/>
                  <a:pt x="4830" y="3293"/>
                  <a:pt x="4830" y="3049"/>
                </a:cubicBezTo>
                <a:cubicBezTo>
                  <a:pt x="4854" y="2805"/>
                  <a:pt x="4878" y="2537"/>
                  <a:pt x="4903" y="2293"/>
                </a:cubicBezTo>
                <a:cubicBezTo>
                  <a:pt x="4951" y="1781"/>
                  <a:pt x="4976" y="1293"/>
                  <a:pt x="5025" y="829"/>
                </a:cubicBezTo>
                <a:lnTo>
                  <a:pt x="4781" y="610"/>
                </a:lnTo>
                <a:lnTo>
                  <a:pt x="4756" y="585"/>
                </a:lnTo>
                <a:lnTo>
                  <a:pt x="4756" y="561"/>
                </a:lnTo>
                <a:lnTo>
                  <a:pt x="4732" y="537"/>
                </a:lnTo>
                <a:lnTo>
                  <a:pt x="4683" y="464"/>
                </a:lnTo>
                <a:lnTo>
                  <a:pt x="4561" y="342"/>
                </a:lnTo>
                <a:lnTo>
                  <a:pt x="4561" y="342"/>
                </a:lnTo>
                <a:cubicBezTo>
                  <a:pt x="4391" y="195"/>
                  <a:pt x="4439" y="146"/>
                  <a:pt x="4342" y="49"/>
                </a:cubicBezTo>
                <a:lnTo>
                  <a:pt x="431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264"/>
          <p:cNvSpPr/>
          <p:nvPr/>
        </p:nvSpPr>
        <p:spPr>
          <a:xfrm>
            <a:off x="1096875" y="3683300"/>
            <a:ext cx="675559" cy="456738"/>
          </a:xfrm>
          <a:custGeom>
            <a:avLst/>
            <a:gdLst/>
            <a:ahLst/>
            <a:cxnLst/>
            <a:rect l="l" t="t" r="r" b="b"/>
            <a:pathLst>
              <a:path w="16415" h="11098" extrusionOk="0">
                <a:moveTo>
                  <a:pt x="14537" y="2268"/>
                </a:moveTo>
                <a:cubicBezTo>
                  <a:pt x="14546" y="2287"/>
                  <a:pt x="14555" y="2306"/>
                  <a:pt x="14564" y="2325"/>
                </a:cubicBezTo>
                <a:lnTo>
                  <a:pt x="14564" y="2325"/>
                </a:lnTo>
                <a:cubicBezTo>
                  <a:pt x="14559" y="2307"/>
                  <a:pt x="14549" y="2287"/>
                  <a:pt x="14537" y="2268"/>
                </a:cubicBezTo>
                <a:close/>
                <a:moveTo>
                  <a:pt x="11890" y="6000"/>
                </a:moveTo>
                <a:lnTo>
                  <a:pt x="11890" y="6000"/>
                </a:lnTo>
                <a:cubicBezTo>
                  <a:pt x="11886" y="6017"/>
                  <a:pt x="11882" y="6034"/>
                  <a:pt x="11878" y="6049"/>
                </a:cubicBezTo>
                <a:cubicBezTo>
                  <a:pt x="11887" y="6040"/>
                  <a:pt x="11891" y="6022"/>
                  <a:pt x="11890" y="6000"/>
                </a:cubicBezTo>
                <a:close/>
                <a:moveTo>
                  <a:pt x="6388" y="9388"/>
                </a:moveTo>
                <a:lnTo>
                  <a:pt x="6388" y="9388"/>
                </a:lnTo>
                <a:cubicBezTo>
                  <a:pt x="6383" y="9395"/>
                  <a:pt x="6380" y="9400"/>
                  <a:pt x="6381" y="9400"/>
                </a:cubicBezTo>
                <a:cubicBezTo>
                  <a:pt x="6381" y="9400"/>
                  <a:pt x="6384" y="9397"/>
                  <a:pt x="6391" y="9390"/>
                </a:cubicBezTo>
                <a:cubicBezTo>
                  <a:pt x="6391" y="9390"/>
                  <a:pt x="6390" y="9389"/>
                  <a:pt x="6388" y="9388"/>
                </a:cubicBezTo>
                <a:close/>
                <a:moveTo>
                  <a:pt x="13000" y="0"/>
                </a:moveTo>
                <a:lnTo>
                  <a:pt x="12171" y="49"/>
                </a:lnTo>
                <a:cubicBezTo>
                  <a:pt x="12074" y="49"/>
                  <a:pt x="12000" y="73"/>
                  <a:pt x="11903" y="73"/>
                </a:cubicBezTo>
                <a:lnTo>
                  <a:pt x="11659" y="146"/>
                </a:lnTo>
                <a:lnTo>
                  <a:pt x="11391" y="220"/>
                </a:lnTo>
                <a:lnTo>
                  <a:pt x="11000" y="293"/>
                </a:lnTo>
                <a:cubicBezTo>
                  <a:pt x="10952" y="439"/>
                  <a:pt x="10903" y="610"/>
                  <a:pt x="10878" y="756"/>
                </a:cubicBezTo>
                <a:cubicBezTo>
                  <a:pt x="10830" y="902"/>
                  <a:pt x="10781" y="1073"/>
                  <a:pt x="10757" y="1219"/>
                </a:cubicBezTo>
                <a:cubicBezTo>
                  <a:pt x="10708" y="1561"/>
                  <a:pt x="10635" y="1878"/>
                  <a:pt x="10586" y="2219"/>
                </a:cubicBezTo>
                <a:cubicBezTo>
                  <a:pt x="10561" y="2366"/>
                  <a:pt x="10513" y="2537"/>
                  <a:pt x="10488" y="2707"/>
                </a:cubicBezTo>
                <a:cubicBezTo>
                  <a:pt x="10464" y="2854"/>
                  <a:pt x="10439" y="3024"/>
                  <a:pt x="10439" y="3195"/>
                </a:cubicBezTo>
                <a:cubicBezTo>
                  <a:pt x="10415" y="3341"/>
                  <a:pt x="10391" y="3561"/>
                  <a:pt x="10366" y="3732"/>
                </a:cubicBezTo>
                <a:cubicBezTo>
                  <a:pt x="10318" y="4024"/>
                  <a:pt x="10293" y="4341"/>
                  <a:pt x="10269" y="4585"/>
                </a:cubicBezTo>
                <a:cubicBezTo>
                  <a:pt x="10269" y="4707"/>
                  <a:pt x="10220" y="4829"/>
                  <a:pt x="10220" y="4927"/>
                </a:cubicBezTo>
                <a:cubicBezTo>
                  <a:pt x="10220" y="4975"/>
                  <a:pt x="10220" y="5000"/>
                  <a:pt x="10196" y="5049"/>
                </a:cubicBezTo>
                <a:cubicBezTo>
                  <a:pt x="10196" y="5097"/>
                  <a:pt x="10171" y="5146"/>
                  <a:pt x="10171" y="5195"/>
                </a:cubicBezTo>
                <a:cubicBezTo>
                  <a:pt x="10171" y="5244"/>
                  <a:pt x="10147" y="5293"/>
                  <a:pt x="10147" y="5317"/>
                </a:cubicBezTo>
                <a:cubicBezTo>
                  <a:pt x="10122" y="5293"/>
                  <a:pt x="10074" y="5268"/>
                  <a:pt x="10049" y="5244"/>
                </a:cubicBezTo>
                <a:lnTo>
                  <a:pt x="9927" y="5146"/>
                </a:lnTo>
                <a:lnTo>
                  <a:pt x="9171" y="4366"/>
                </a:lnTo>
                <a:cubicBezTo>
                  <a:pt x="8927" y="4097"/>
                  <a:pt x="8683" y="3854"/>
                  <a:pt x="8440" y="3634"/>
                </a:cubicBezTo>
                <a:lnTo>
                  <a:pt x="8074" y="3268"/>
                </a:lnTo>
                <a:cubicBezTo>
                  <a:pt x="7879" y="3097"/>
                  <a:pt x="7683" y="2902"/>
                  <a:pt x="7513" y="2780"/>
                </a:cubicBezTo>
                <a:cubicBezTo>
                  <a:pt x="7269" y="2537"/>
                  <a:pt x="6952" y="2268"/>
                  <a:pt x="6635" y="2024"/>
                </a:cubicBezTo>
                <a:cubicBezTo>
                  <a:pt x="6562" y="2024"/>
                  <a:pt x="6513" y="2024"/>
                  <a:pt x="6464" y="2049"/>
                </a:cubicBezTo>
                <a:lnTo>
                  <a:pt x="6318" y="2049"/>
                </a:lnTo>
                <a:cubicBezTo>
                  <a:pt x="6488" y="2049"/>
                  <a:pt x="6440" y="2098"/>
                  <a:pt x="6318" y="2122"/>
                </a:cubicBezTo>
                <a:cubicBezTo>
                  <a:pt x="5708" y="2195"/>
                  <a:pt x="5927" y="2171"/>
                  <a:pt x="5805" y="2195"/>
                </a:cubicBezTo>
                <a:cubicBezTo>
                  <a:pt x="5805" y="2195"/>
                  <a:pt x="5757" y="2219"/>
                  <a:pt x="5708" y="2268"/>
                </a:cubicBezTo>
                <a:lnTo>
                  <a:pt x="5488" y="2390"/>
                </a:lnTo>
                <a:cubicBezTo>
                  <a:pt x="5366" y="2439"/>
                  <a:pt x="5269" y="2512"/>
                  <a:pt x="5074" y="2610"/>
                </a:cubicBezTo>
                <a:cubicBezTo>
                  <a:pt x="5025" y="2805"/>
                  <a:pt x="4952" y="2976"/>
                  <a:pt x="4903" y="3219"/>
                </a:cubicBezTo>
                <a:cubicBezTo>
                  <a:pt x="4879" y="3341"/>
                  <a:pt x="4830" y="3463"/>
                  <a:pt x="4805" y="3585"/>
                </a:cubicBezTo>
                <a:cubicBezTo>
                  <a:pt x="4757" y="3707"/>
                  <a:pt x="4732" y="3829"/>
                  <a:pt x="4708" y="3976"/>
                </a:cubicBezTo>
                <a:cubicBezTo>
                  <a:pt x="4683" y="4097"/>
                  <a:pt x="4659" y="4244"/>
                  <a:pt x="4635" y="4390"/>
                </a:cubicBezTo>
                <a:cubicBezTo>
                  <a:pt x="4635" y="4463"/>
                  <a:pt x="4610" y="4536"/>
                  <a:pt x="4610" y="4610"/>
                </a:cubicBezTo>
                <a:cubicBezTo>
                  <a:pt x="4610" y="4658"/>
                  <a:pt x="4610" y="4707"/>
                  <a:pt x="4586" y="4756"/>
                </a:cubicBezTo>
                <a:cubicBezTo>
                  <a:pt x="4562" y="4951"/>
                  <a:pt x="4562" y="5146"/>
                  <a:pt x="4537" y="5341"/>
                </a:cubicBezTo>
                <a:cubicBezTo>
                  <a:pt x="4513" y="5732"/>
                  <a:pt x="4513" y="6146"/>
                  <a:pt x="4537" y="6536"/>
                </a:cubicBezTo>
                <a:lnTo>
                  <a:pt x="4537" y="6683"/>
                </a:lnTo>
                <a:lnTo>
                  <a:pt x="4537" y="6805"/>
                </a:lnTo>
                <a:cubicBezTo>
                  <a:pt x="4537" y="6829"/>
                  <a:pt x="4537" y="6878"/>
                  <a:pt x="4537" y="6902"/>
                </a:cubicBezTo>
                <a:cubicBezTo>
                  <a:pt x="4562" y="6975"/>
                  <a:pt x="4562" y="7049"/>
                  <a:pt x="4586" y="7122"/>
                </a:cubicBezTo>
                <a:lnTo>
                  <a:pt x="4635" y="7195"/>
                </a:lnTo>
                <a:lnTo>
                  <a:pt x="4659" y="7219"/>
                </a:lnTo>
                <a:cubicBezTo>
                  <a:pt x="4647" y="7232"/>
                  <a:pt x="4635" y="7238"/>
                  <a:pt x="4623" y="7238"/>
                </a:cubicBezTo>
                <a:cubicBezTo>
                  <a:pt x="4610" y="7238"/>
                  <a:pt x="4598" y="7232"/>
                  <a:pt x="4586" y="7219"/>
                </a:cubicBezTo>
                <a:cubicBezTo>
                  <a:pt x="4537" y="7219"/>
                  <a:pt x="4488" y="7195"/>
                  <a:pt x="4440" y="7171"/>
                </a:cubicBezTo>
                <a:lnTo>
                  <a:pt x="4415" y="7171"/>
                </a:lnTo>
                <a:lnTo>
                  <a:pt x="4415" y="7146"/>
                </a:lnTo>
                <a:cubicBezTo>
                  <a:pt x="4366" y="7146"/>
                  <a:pt x="4318" y="7097"/>
                  <a:pt x="4269" y="7073"/>
                </a:cubicBezTo>
                <a:cubicBezTo>
                  <a:pt x="4244" y="7049"/>
                  <a:pt x="4196" y="7024"/>
                  <a:pt x="4171" y="7000"/>
                </a:cubicBezTo>
                <a:lnTo>
                  <a:pt x="4098" y="6951"/>
                </a:lnTo>
                <a:lnTo>
                  <a:pt x="4049" y="6902"/>
                </a:lnTo>
                <a:lnTo>
                  <a:pt x="3927" y="6805"/>
                </a:lnTo>
                <a:cubicBezTo>
                  <a:pt x="3757" y="6683"/>
                  <a:pt x="3610" y="6536"/>
                  <a:pt x="3440" y="6414"/>
                </a:cubicBezTo>
                <a:lnTo>
                  <a:pt x="2684" y="5805"/>
                </a:lnTo>
                <a:lnTo>
                  <a:pt x="2025" y="5244"/>
                </a:lnTo>
                <a:cubicBezTo>
                  <a:pt x="1830" y="5097"/>
                  <a:pt x="1684" y="5000"/>
                  <a:pt x="1586" y="4902"/>
                </a:cubicBezTo>
                <a:lnTo>
                  <a:pt x="1586" y="4902"/>
                </a:lnTo>
                <a:lnTo>
                  <a:pt x="1684" y="5000"/>
                </a:lnTo>
                <a:lnTo>
                  <a:pt x="1684" y="5000"/>
                </a:lnTo>
                <a:lnTo>
                  <a:pt x="1586" y="4927"/>
                </a:lnTo>
                <a:cubicBezTo>
                  <a:pt x="1366" y="5000"/>
                  <a:pt x="1147" y="5000"/>
                  <a:pt x="927" y="5000"/>
                </a:cubicBezTo>
                <a:cubicBezTo>
                  <a:pt x="976" y="5049"/>
                  <a:pt x="806" y="5097"/>
                  <a:pt x="659" y="5097"/>
                </a:cubicBezTo>
                <a:lnTo>
                  <a:pt x="635" y="5097"/>
                </a:lnTo>
                <a:lnTo>
                  <a:pt x="586" y="5122"/>
                </a:lnTo>
                <a:cubicBezTo>
                  <a:pt x="537" y="5195"/>
                  <a:pt x="464" y="5268"/>
                  <a:pt x="367" y="5390"/>
                </a:cubicBezTo>
                <a:lnTo>
                  <a:pt x="318" y="5463"/>
                </a:lnTo>
                <a:cubicBezTo>
                  <a:pt x="269" y="5512"/>
                  <a:pt x="245" y="5536"/>
                  <a:pt x="220" y="5585"/>
                </a:cubicBezTo>
                <a:lnTo>
                  <a:pt x="49" y="5780"/>
                </a:lnTo>
                <a:lnTo>
                  <a:pt x="49" y="6073"/>
                </a:lnTo>
                <a:lnTo>
                  <a:pt x="1" y="6024"/>
                </a:lnTo>
                <a:lnTo>
                  <a:pt x="1" y="6024"/>
                </a:lnTo>
                <a:cubicBezTo>
                  <a:pt x="25" y="6317"/>
                  <a:pt x="74" y="6707"/>
                  <a:pt x="74" y="7073"/>
                </a:cubicBezTo>
                <a:cubicBezTo>
                  <a:pt x="74" y="7244"/>
                  <a:pt x="98" y="7414"/>
                  <a:pt x="123" y="7610"/>
                </a:cubicBezTo>
                <a:cubicBezTo>
                  <a:pt x="147" y="7756"/>
                  <a:pt x="171" y="7902"/>
                  <a:pt x="196" y="8000"/>
                </a:cubicBezTo>
                <a:cubicBezTo>
                  <a:pt x="196" y="8122"/>
                  <a:pt x="220" y="8244"/>
                  <a:pt x="245" y="8390"/>
                </a:cubicBezTo>
                <a:cubicBezTo>
                  <a:pt x="245" y="8439"/>
                  <a:pt x="245" y="8488"/>
                  <a:pt x="269" y="8536"/>
                </a:cubicBezTo>
                <a:cubicBezTo>
                  <a:pt x="269" y="8585"/>
                  <a:pt x="269" y="8610"/>
                  <a:pt x="293" y="8658"/>
                </a:cubicBezTo>
                <a:cubicBezTo>
                  <a:pt x="318" y="8853"/>
                  <a:pt x="367" y="9049"/>
                  <a:pt x="391" y="9268"/>
                </a:cubicBezTo>
                <a:cubicBezTo>
                  <a:pt x="440" y="9463"/>
                  <a:pt x="513" y="9683"/>
                  <a:pt x="562" y="9878"/>
                </a:cubicBezTo>
                <a:cubicBezTo>
                  <a:pt x="635" y="10073"/>
                  <a:pt x="708" y="10268"/>
                  <a:pt x="806" y="10488"/>
                </a:cubicBezTo>
                <a:lnTo>
                  <a:pt x="806" y="10561"/>
                </a:lnTo>
                <a:cubicBezTo>
                  <a:pt x="806" y="10609"/>
                  <a:pt x="806" y="10683"/>
                  <a:pt x="830" y="10756"/>
                </a:cubicBezTo>
                <a:lnTo>
                  <a:pt x="903" y="11024"/>
                </a:lnTo>
                <a:lnTo>
                  <a:pt x="952" y="11097"/>
                </a:lnTo>
                <a:lnTo>
                  <a:pt x="1220" y="11097"/>
                </a:lnTo>
                <a:cubicBezTo>
                  <a:pt x="1391" y="11097"/>
                  <a:pt x="1586" y="11073"/>
                  <a:pt x="1781" y="11024"/>
                </a:cubicBezTo>
                <a:cubicBezTo>
                  <a:pt x="2171" y="10902"/>
                  <a:pt x="2537" y="10609"/>
                  <a:pt x="2488" y="10146"/>
                </a:cubicBezTo>
                <a:lnTo>
                  <a:pt x="2537" y="10146"/>
                </a:lnTo>
                <a:cubicBezTo>
                  <a:pt x="2537" y="10146"/>
                  <a:pt x="2464" y="10000"/>
                  <a:pt x="2464" y="10000"/>
                </a:cubicBezTo>
                <a:cubicBezTo>
                  <a:pt x="2415" y="9780"/>
                  <a:pt x="2318" y="9683"/>
                  <a:pt x="2366" y="9683"/>
                </a:cubicBezTo>
                <a:lnTo>
                  <a:pt x="2464" y="9975"/>
                </a:lnTo>
                <a:cubicBezTo>
                  <a:pt x="2445" y="9889"/>
                  <a:pt x="2441" y="9859"/>
                  <a:pt x="2447" y="9859"/>
                </a:cubicBezTo>
                <a:cubicBezTo>
                  <a:pt x="2457" y="9859"/>
                  <a:pt x="2493" y="9931"/>
                  <a:pt x="2537" y="9975"/>
                </a:cubicBezTo>
                <a:cubicBezTo>
                  <a:pt x="2488" y="9878"/>
                  <a:pt x="2488" y="9805"/>
                  <a:pt x="2464" y="9731"/>
                </a:cubicBezTo>
                <a:cubicBezTo>
                  <a:pt x="2458" y="9720"/>
                  <a:pt x="2455" y="9715"/>
                  <a:pt x="2454" y="9715"/>
                </a:cubicBezTo>
                <a:cubicBezTo>
                  <a:pt x="2450" y="9715"/>
                  <a:pt x="2464" y="9767"/>
                  <a:pt x="2464" y="9805"/>
                </a:cubicBezTo>
                <a:cubicBezTo>
                  <a:pt x="2391" y="9683"/>
                  <a:pt x="2318" y="9536"/>
                  <a:pt x="2269" y="9414"/>
                </a:cubicBezTo>
                <a:cubicBezTo>
                  <a:pt x="2220" y="9195"/>
                  <a:pt x="2342" y="9366"/>
                  <a:pt x="2269" y="9097"/>
                </a:cubicBezTo>
                <a:cubicBezTo>
                  <a:pt x="2220" y="8878"/>
                  <a:pt x="2171" y="8683"/>
                  <a:pt x="2123" y="8463"/>
                </a:cubicBezTo>
                <a:lnTo>
                  <a:pt x="2049" y="8122"/>
                </a:lnTo>
                <a:lnTo>
                  <a:pt x="2049" y="8049"/>
                </a:lnTo>
                <a:lnTo>
                  <a:pt x="2049" y="8024"/>
                </a:lnTo>
                <a:cubicBezTo>
                  <a:pt x="2049" y="7975"/>
                  <a:pt x="2049" y="7951"/>
                  <a:pt x="2074" y="7927"/>
                </a:cubicBezTo>
                <a:lnTo>
                  <a:pt x="2074" y="7878"/>
                </a:lnTo>
                <a:lnTo>
                  <a:pt x="2098" y="7878"/>
                </a:lnTo>
                <a:cubicBezTo>
                  <a:pt x="2123" y="7902"/>
                  <a:pt x="2098" y="7902"/>
                  <a:pt x="2123" y="7927"/>
                </a:cubicBezTo>
                <a:lnTo>
                  <a:pt x="2147" y="7927"/>
                </a:lnTo>
                <a:cubicBezTo>
                  <a:pt x="2147" y="7943"/>
                  <a:pt x="2147" y="7959"/>
                  <a:pt x="2147" y="7975"/>
                </a:cubicBezTo>
                <a:lnTo>
                  <a:pt x="2220" y="8049"/>
                </a:lnTo>
                <a:lnTo>
                  <a:pt x="2586" y="8317"/>
                </a:lnTo>
                <a:cubicBezTo>
                  <a:pt x="2635" y="8366"/>
                  <a:pt x="2708" y="8414"/>
                  <a:pt x="2781" y="8463"/>
                </a:cubicBezTo>
                <a:cubicBezTo>
                  <a:pt x="2830" y="8512"/>
                  <a:pt x="2879" y="8536"/>
                  <a:pt x="3001" y="8634"/>
                </a:cubicBezTo>
                <a:lnTo>
                  <a:pt x="3635" y="9073"/>
                </a:lnTo>
                <a:cubicBezTo>
                  <a:pt x="4025" y="9317"/>
                  <a:pt x="4293" y="9463"/>
                  <a:pt x="4293" y="9463"/>
                </a:cubicBezTo>
                <a:lnTo>
                  <a:pt x="4342" y="9390"/>
                </a:lnTo>
                <a:cubicBezTo>
                  <a:pt x="4513" y="9463"/>
                  <a:pt x="4659" y="9561"/>
                  <a:pt x="4805" y="9683"/>
                </a:cubicBezTo>
                <a:cubicBezTo>
                  <a:pt x="4830" y="9731"/>
                  <a:pt x="4879" y="9756"/>
                  <a:pt x="4903" y="9780"/>
                </a:cubicBezTo>
                <a:lnTo>
                  <a:pt x="5025" y="9853"/>
                </a:lnTo>
                <a:lnTo>
                  <a:pt x="5220" y="9927"/>
                </a:lnTo>
                <a:cubicBezTo>
                  <a:pt x="5391" y="9951"/>
                  <a:pt x="5562" y="10000"/>
                  <a:pt x="5732" y="10097"/>
                </a:cubicBezTo>
                <a:cubicBezTo>
                  <a:pt x="5805" y="10024"/>
                  <a:pt x="5879" y="9951"/>
                  <a:pt x="5952" y="9878"/>
                </a:cubicBezTo>
                <a:lnTo>
                  <a:pt x="6025" y="9805"/>
                </a:lnTo>
                <a:cubicBezTo>
                  <a:pt x="6025" y="9780"/>
                  <a:pt x="6049" y="9756"/>
                  <a:pt x="6049" y="9731"/>
                </a:cubicBezTo>
                <a:cubicBezTo>
                  <a:pt x="6049" y="9731"/>
                  <a:pt x="6146" y="9654"/>
                  <a:pt x="6167" y="9654"/>
                </a:cubicBezTo>
                <a:cubicBezTo>
                  <a:pt x="6170" y="9654"/>
                  <a:pt x="6171" y="9656"/>
                  <a:pt x="6171" y="9658"/>
                </a:cubicBezTo>
                <a:cubicBezTo>
                  <a:pt x="6171" y="9585"/>
                  <a:pt x="6269" y="9536"/>
                  <a:pt x="6342" y="9463"/>
                </a:cubicBezTo>
                <a:cubicBezTo>
                  <a:pt x="6357" y="9440"/>
                  <a:pt x="6361" y="9431"/>
                  <a:pt x="6357" y="9431"/>
                </a:cubicBezTo>
                <a:cubicBezTo>
                  <a:pt x="6349" y="9431"/>
                  <a:pt x="6310" y="9471"/>
                  <a:pt x="6293" y="9488"/>
                </a:cubicBezTo>
                <a:lnTo>
                  <a:pt x="6366" y="9390"/>
                </a:lnTo>
                <a:cubicBezTo>
                  <a:pt x="6366" y="9382"/>
                  <a:pt x="6369" y="9379"/>
                  <a:pt x="6373" y="9379"/>
                </a:cubicBezTo>
                <a:cubicBezTo>
                  <a:pt x="6378" y="9379"/>
                  <a:pt x="6385" y="9384"/>
                  <a:pt x="6388" y="9388"/>
                </a:cubicBezTo>
                <a:lnTo>
                  <a:pt x="6388" y="9388"/>
                </a:lnTo>
                <a:cubicBezTo>
                  <a:pt x="6395" y="9378"/>
                  <a:pt x="6405" y="9361"/>
                  <a:pt x="6415" y="9341"/>
                </a:cubicBezTo>
                <a:cubicBezTo>
                  <a:pt x="6464" y="9244"/>
                  <a:pt x="6586" y="9097"/>
                  <a:pt x="7074" y="8488"/>
                </a:cubicBezTo>
                <a:cubicBezTo>
                  <a:pt x="7025" y="8366"/>
                  <a:pt x="6976" y="8268"/>
                  <a:pt x="6927" y="8146"/>
                </a:cubicBezTo>
                <a:lnTo>
                  <a:pt x="6854" y="8000"/>
                </a:lnTo>
                <a:cubicBezTo>
                  <a:pt x="6830" y="7951"/>
                  <a:pt x="6805" y="7878"/>
                  <a:pt x="6805" y="7829"/>
                </a:cubicBezTo>
                <a:cubicBezTo>
                  <a:pt x="6757" y="7658"/>
                  <a:pt x="6708" y="7463"/>
                  <a:pt x="6683" y="7268"/>
                </a:cubicBezTo>
                <a:cubicBezTo>
                  <a:pt x="6659" y="7171"/>
                  <a:pt x="6635" y="7073"/>
                  <a:pt x="6610" y="6975"/>
                </a:cubicBezTo>
                <a:lnTo>
                  <a:pt x="6586" y="6683"/>
                </a:lnTo>
                <a:lnTo>
                  <a:pt x="6562" y="6561"/>
                </a:lnTo>
                <a:lnTo>
                  <a:pt x="6562" y="6488"/>
                </a:lnTo>
                <a:lnTo>
                  <a:pt x="6562" y="6366"/>
                </a:lnTo>
                <a:cubicBezTo>
                  <a:pt x="6562" y="6024"/>
                  <a:pt x="6562" y="5707"/>
                  <a:pt x="6586" y="5366"/>
                </a:cubicBezTo>
                <a:cubicBezTo>
                  <a:pt x="6586" y="5219"/>
                  <a:pt x="6610" y="5073"/>
                  <a:pt x="6610" y="4927"/>
                </a:cubicBezTo>
                <a:lnTo>
                  <a:pt x="6610" y="4878"/>
                </a:lnTo>
                <a:cubicBezTo>
                  <a:pt x="6598" y="4854"/>
                  <a:pt x="6598" y="4854"/>
                  <a:pt x="6592" y="4854"/>
                </a:cubicBezTo>
                <a:cubicBezTo>
                  <a:pt x="6586" y="4854"/>
                  <a:pt x="6574" y="4854"/>
                  <a:pt x="6537" y="4829"/>
                </a:cubicBezTo>
                <a:cubicBezTo>
                  <a:pt x="6464" y="4780"/>
                  <a:pt x="6561" y="4805"/>
                  <a:pt x="6537" y="4756"/>
                </a:cubicBezTo>
                <a:lnTo>
                  <a:pt x="6537" y="4756"/>
                </a:lnTo>
                <a:cubicBezTo>
                  <a:pt x="6562" y="4805"/>
                  <a:pt x="6586" y="4805"/>
                  <a:pt x="6586" y="4805"/>
                </a:cubicBezTo>
                <a:cubicBezTo>
                  <a:pt x="6586" y="4805"/>
                  <a:pt x="6586" y="4805"/>
                  <a:pt x="6635" y="4902"/>
                </a:cubicBezTo>
                <a:lnTo>
                  <a:pt x="6610" y="4805"/>
                </a:lnTo>
                <a:lnTo>
                  <a:pt x="6635" y="4854"/>
                </a:lnTo>
                <a:cubicBezTo>
                  <a:pt x="6635" y="4854"/>
                  <a:pt x="6635" y="4829"/>
                  <a:pt x="6635" y="4829"/>
                </a:cubicBezTo>
                <a:cubicBezTo>
                  <a:pt x="6635" y="4800"/>
                  <a:pt x="6635" y="4790"/>
                  <a:pt x="6636" y="4790"/>
                </a:cubicBezTo>
                <a:cubicBezTo>
                  <a:pt x="6638" y="4790"/>
                  <a:pt x="6644" y="4814"/>
                  <a:pt x="6659" y="4829"/>
                </a:cubicBezTo>
                <a:cubicBezTo>
                  <a:pt x="6659" y="4829"/>
                  <a:pt x="6659" y="4805"/>
                  <a:pt x="6683" y="4780"/>
                </a:cubicBezTo>
                <a:lnTo>
                  <a:pt x="6708" y="4780"/>
                </a:lnTo>
                <a:cubicBezTo>
                  <a:pt x="6708" y="4780"/>
                  <a:pt x="6708" y="4756"/>
                  <a:pt x="6757" y="4756"/>
                </a:cubicBezTo>
                <a:cubicBezTo>
                  <a:pt x="6781" y="4756"/>
                  <a:pt x="6757" y="4756"/>
                  <a:pt x="6757" y="4780"/>
                </a:cubicBezTo>
                <a:lnTo>
                  <a:pt x="6830" y="4854"/>
                </a:lnTo>
                <a:cubicBezTo>
                  <a:pt x="6903" y="4902"/>
                  <a:pt x="6976" y="4951"/>
                  <a:pt x="6976" y="5000"/>
                </a:cubicBezTo>
                <a:cubicBezTo>
                  <a:pt x="7053" y="5058"/>
                  <a:pt x="7238" y="5269"/>
                  <a:pt x="7299" y="5269"/>
                </a:cubicBezTo>
                <a:cubicBezTo>
                  <a:pt x="7315" y="5269"/>
                  <a:pt x="7323" y="5255"/>
                  <a:pt x="7318" y="5219"/>
                </a:cubicBezTo>
                <a:lnTo>
                  <a:pt x="7318" y="5219"/>
                </a:lnTo>
                <a:cubicBezTo>
                  <a:pt x="7337" y="5278"/>
                  <a:pt x="7483" y="5479"/>
                  <a:pt x="7450" y="5479"/>
                </a:cubicBezTo>
                <a:cubicBezTo>
                  <a:pt x="7443" y="5479"/>
                  <a:pt x="7424" y="5467"/>
                  <a:pt x="7391" y="5439"/>
                </a:cubicBezTo>
                <a:lnTo>
                  <a:pt x="7391" y="5439"/>
                </a:lnTo>
                <a:cubicBezTo>
                  <a:pt x="7464" y="5512"/>
                  <a:pt x="7537" y="5610"/>
                  <a:pt x="7635" y="5683"/>
                </a:cubicBezTo>
                <a:lnTo>
                  <a:pt x="7537" y="5536"/>
                </a:lnTo>
                <a:lnTo>
                  <a:pt x="7537" y="5536"/>
                </a:lnTo>
                <a:cubicBezTo>
                  <a:pt x="7732" y="5780"/>
                  <a:pt x="7952" y="6000"/>
                  <a:pt x="8196" y="6195"/>
                </a:cubicBezTo>
                <a:lnTo>
                  <a:pt x="8098" y="6073"/>
                </a:lnTo>
                <a:lnTo>
                  <a:pt x="8098" y="6073"/>
                </a:lnTo>
                <a:cubicBezTo>
                  <a:pt x="8269" y="6244"/>
                  <a:pt x="8440" y="6414"/>
                  <a:pt x="8440" y="6536"/>
                </a:cubicBezTo>
                <a:lnTo>
                  <a:pt x="8464" y="6561"/>
                </a:lnTo>
                <a:lnTo>
                  <a:pt x="8805" y="6902"/>
                </a:lnTo>
                <a:cubicBezTo>
                  <a:pt x="9000" y="7097"/>
                  <a:pt x="9220" y="7292"/>
                  <a:pt x="9439" y="7488"/>
                </a:cubicBezTo>
                <a:lnTo>
                  <a:pt x="9293" y="7317"/>
                </a:lnTo>
                <a:lnTo>
                  <a:pt x="9293" y="7317"/>
                </a:lnTo>
                <a:cubicBezTo>
                  <a:pt x="9415" y="7414"/>
                  <a:pt x="9659" y="7634"/>
                  <a:pt x="9952" y="7878"/>
                </a:cubicBezTo>
                <a:cubicBezTo>
                  <a:pt x="10122" y="7853"/>
                  <a:pt x="10269" y="7829"/>
                  <a:pt x="10391" y="7805"/>
                </a:cubicBezTo>
                <a:cubicBezTo>
                  <a:pt x="10513" y="7805"/>
                  <a:pt x="10683" y="7780"/>
                  <a:pt x="10830" y="7756"/>
                </a:cubicBezTo>
                <a:cubicBezTo>
                  <a:pt x="10952" y="7707"/>
                  <a:pt x="11074" y="7634"/>
                  <a:pt x="11196" y="7561"/>
                </a:cubicBezTo>
                <a:lnTo>
                  <a:pt x="11391" y="7463"/>
                </a:lnTo>
                <a:cubicBezTo>
                  <a:pt x="11439" y="7414"/>
                  <a:pt x="11488" y="7390"/>
                  <a:pt x="11586" y="7341"/>
                </a:cubicBezTo>
                <a:cubicBezTo>
                  <a:pt x="11683" y="6878"/>
                  <a:pt x="11781" y="6414"/>
                  <a:pt x="11854" y="5951"/>
                </a:cubicBezTo>
                <a:lnTo>
                  <a:pt x="11854" y="5951"/>
                </a:lnTo>
                <a:cubicBezTo>
                  <a:pt x="11854" y="5951"/>
                  <a:pt x="11830" y="6024"/>
                  <a:pt x="11805" y="6097"/>
                </a:cubicBezTo>
                <a:lnTo>
                  <a:pt x="11757" y="6219"/>
                </a:lnTo>
                <a:lnTo>
                  <a:pt x="11757" y="6146"/>
                </a:lnTo>
                <a:cubicBezTo>
                  <a:pt x="11757" y="6073"/>
                  <a:pt x="11757" y="6000"/>
                  <a:pt x="11781" y="5951"/>
                </a:cubicBezTo>
                <a:cubicBezTo>
                  <a:pt x="11781" y="5805"/>
                  <a:pt x="11805" y="5658"/>
                  <a:pt x="11805" y="5658"/>
                </a:cubicBezTo>
                <a:cubicBezTo>
                  <a:pt x="11805" y="5698"/>
                  <a:pt x="11886" y="5900"/>
                  <a:pt x="11890" y="6000"/>
                </a:cubicBezTo>
                <a:lnTo>
                  <a:pt x="11890" y="6000"/>
                </a:lnTo>
                <a:cubicBezTo>
                  <a:pt x="11911" y="5905"/>
                  <a:pt x="11935" y="5778"/>
                  <a:pt x="11976" y="5634"/>
                </a:cubicBezTo>
                <a:cubicBezTo>
                  <a:pt x="11976" y="5536"/>
                  <a:pt x="12000" y="5439"/>
                  <a:pt x="12025" y="5341"/>
                </a:cubicBezTo>
                <a:cubicBezTo>
                  <a:pt x="12025" y="5244"/>
                  <a:pt x="12049" y="5195"/>
                  <a:pt x="12049" y="5122"/>
                </a:cubicBezTo>
                <a:cubicBezTo>
                  <a:pt x="12098" y="4854"/>
                  <a:pt x="12147" y="4512"/>
                  <a:pt x="12196" y="4122"/>
                </a:cubicBezTo>
                <a:cubicBezTo>
                  <a:pt x="12220" y="3878"/>
                  <a:pt x="12244" y="3610"/>
                  <a:pt x="12293" y="3341"/>
                </a:cubicBezTo>
                <a:cubicBezTo>
                  <a:pt x="12293" y="3219"/>
                  <a:pt x="12317" y="3122"/>
                  <a:pt x="12342" y="3000"/>
                </a:cubicBezTo>
                <a:cubicBezTo>
                  <a:pt x="12342" y="2927"/>
                  <a:pt x="12366" y="2829"/>
                  <a:pt x="12391" y="2756"/>
                </a:cubicBezTo>
                <a:cubicBezTo>
                  <a:pt x="12391" y="2707"/>
                  <a:pt x="12415" y="2683"/>
                  <a:pt x="12439" y="2658"/>
                </a:cubicBezTo>
                <a:cubicBezTo>
                  <a:pt x="12439" y="2683"/>
                  <a:pt x="12464" y="2707"/>
                  <a:pt x="12464" y="2732"/>
                </a:cubicBezTo>
                <a:cubicBezTo>
                  <a:pt x="12488" y="2805"/>
                  <a:pt x="12513" y="2902"/>
                  <a:pt x="12513" y="2976"/>
                </a:cubicBezTo>
                <a:cubicBezTo>
                  <a:pt x="12531" y="2976"/>
                  <a:pt x="12521" y="2903"/>
                  <a:pt x="12538" y="2903"/>
                </a:cubicBezTo>
                <a:cubicBezTo>
                  <a:pt x="12543" y="2903"/>
                  <a:pt x="12550" y="2910"/>
                  <a:pt x="12561" y="2927"/>
                </a:cubicBezTo>
                <a:cubicBezTo>
                  <a:pt x="12561" y="2976"/>
                  <a:pt x="12561" y="3000"/>
                  <a:pt x="12561" y="3024"/>
                </a:cubicBezTo>
                <a:cubicBezTo>
                  <a:pt x="12561" y="3024"/>
                  <a:pt x="12575" y="3065"/>
                  <a:pt x="12582" y="3065"/>
                </a:cubicBezTo>
                <a:cubicBezTo>
                  <a:pt x="12584" y="3065"/>
                  <a:pt x="12586" y="3061"/>
                  <a:pt x="12586" y="3049"/>
                </a:cubicBezTo>
                <a:cubicBezTo>
                  <a:pt x="12561" y="2951"/>
                  <a:pt x="12561" y="2854"/>
                  <a:pt x="12537" y="2732"/>
                </a:cubicBezTo>
                <a:lnTo>
                  <a:pt x="12537" y="2732"/>
                </a:lnTo>
                <a:lnTo>
                  <a:pt x="12610" y="2854"/>
                </a:lnTo>
                <a:lnTo>
                  <a:pt x="12610" y="2927"/>
                </a:lnTo>
                <a:cubicBezTo>
                  <a:pt x="12610" y="2927"/>
                  <a:pt x="12628" y="2873"/>
                  <a:pt x="12664" y="2873"/>
                </a:cubicBezTo>
                <a:cubicBezTo>
                  <a:pt x="12670" y="2873"/>
                  <a:pt x="12676" y="2874"/>
                  <a:pt x="12683" y="2878"/>
                </a:cubicBezTo>
                <a:cubicBezTo>
                  <a:pt x="12708" y="2878"/>
                  <a:pt x="12708" y="2902"/>
                  <a:pt x="12732" y="2927"/>
                </a:cubicBezTo>
                <a:cubicBezTo>
                  <a:pt x="12781" y="3049"/>
                  <a:pt x="12854" y="3146"/>
                  <a:pt x="12927" y="3244"/>
                </a:cubicBezTo>
                <a:cubicBezTo>
                  <a:pt x="13074" y="3488"/>
                  <a:pt x="13220" y="3707"/>
                  <a:pt x="13366" y="3951"/>
                </a:cubicBezTo>
                <a:cubicBezTo>
                  <a:pt x="13342" y="3951"/>
                  <a:pt x="13269" y="3854"/>
                  <a:pt x="13171" y="3756"/>
                </a:cubicBezTo>
                <a:lnTo>
                  <a:pt x="13171" y="3756"/>
                </a:lnTo>
                <a:cubicBezTo>
                  <a:pt x="13220" y="3829"/>
                  <a:pt x="13269" y="3902"/>
                  <a:pt x="13317" y="4000"/>
                </a:cubicBezTo>
                <a:cubicBezTo>
                  <a:pt x="13309" y="3973"/>
                  <a:pt x="13309" y="3963"/>
                  <a:pt x="13314" y="3963"/>
                </a:cubicBezTo>
                <a:cubicBezTo>
                  <a:pt x="13335" y="3963"/>
                  <a:pt x="13438" y="4115"/>
                  <a:pt x="13446" y="4115"/>
                </a:cubicBezTo>
                <a:cubicBezTo>
                  <a:pt x="13448" y="4115"/>
                  <a:pt x="13446" y="4110"/>
                  <a:pt x="13439" y="4097"/>
                </a:cubicBezTo>
                <a:lnTo>
                  <a:pt x="13439" y="4097"/>
                </a:lnTo>
                <a:cubicBezTo>
                  <a:pt x="13781" y="4415"/>
                  <a:pt x="14025" y="4951"/>
                  <a:pt x="14317" y="5268"/>
                </a:cubicBezTo>
                <a:cubicBezTo>
                  <a:pt x="14415" y="5244"/>
                  <a:pt x="16171" y="5097"/>
                  <a:pt x="16244" y="5049"/>
                </a:cubicBezTo>
                <a:cubicBezTo>
                  <a:pt x="16317" y="5146"/>
                  <a:pt x="16391" y="5268"/>
                  <a:pt x="16415" y="5293"/>
                </a:cubicBezTo>
                <a:cubicBezTo>
                  <a:pt x="16366" y="5171"/>
                  <a:pt x="16293" y="5049"/>
                  <a:pt x="16195" y="4927"/>
                </a:cubicBezTo>
                <a:lnTo>
                  <a:pt x="16122" y="4951"/>
                </a:lnTo>
                <a:cubicBezTo>
                  <a:pt x="15952" y="4707"/>
                  <a:pt x="16122" y="4878"/>
                  <a:pt x="15952" y="4634"/>
                </a:cubicBezTo>
                <a:cubicBezTo>
                  <a:pt x="15956" y="4629"/>
                  <a:pt x="15962" y="4627"/>
                  <a:pt x="15968" y="4627"/>
                </a:cubicBezTo>
                <a:cubicBezTo>
                  <a:pt x="16028" y="4627"/>
                  <a:pt x="16161" y="4823"/>
                  <a:pt x="16293" y="5000"/>
                </a:cubicBezTo>
                <a:cubicBezTo>
                  <a:pt x="16171" y="4829"/>
                  <a:pt x="16073" y="4634"/>
                  <a:pt x="15976" y="4585"/>
                </a:cubicBezTo>
                <a:cubicBezTo>
                  <a:pt x="15878" y="4390"/>
                  <a:pt x="16049" y="4585"/>
                  <a:pt x="15927" y="4341"/>
                </a:cubicBezTo>
                <a:cubicBezTo>
                  <a:pt x="15781" y="4195"/>
                  <a:pt x="15659" y="4049"/>
                  <a:pt x="15561" y="3878"/>
                </a:cubicBezTo>
                <a:cubicBezTo>
                  <a:pt x="15342" y="3439"/>
                  <a:pt x="15098" y="3293"/>
                  <a:pt x="14903" y="2878"/>
                </a:cubicBezTo>
                <a:lnTo>
                  <a:pt x="14903" y="2878"/>
                </a:lnTo>
                <a:lnTo>
                  <a:pt x="14927" y="2927"/>
                </a:lnTo>
                <a:cubicBezTo>
                  <a:pt x="14882" y="2791"/>
                  <a:pt x="14689" y="2570"/>
                  <a:pt x="14564" y="2325"/>
                </a:cubicBezTo>
                <a:lnTo>
                  <a:pt x="14564" y="2325"/>
                </a:lnTo>
                <a:cubicBezTo>
                  <a:pt x="14571" y="2347"/>
                  <a:pt x="14571" y="2363"/>
                  <a:pt x="14562" y="2363"/>
                </a:cubicBezTo>
                <a:cubicBezTo>
                  <a:pt x="14552" y="2363"/>
                  <a:pt x="14528" y="2338"/>
                  <a:pt x="14488" y="2268"/>
                </a:cubicBezTo>
                <a:cubicBezTo>
                  <a:pt x="14147" y="1732"/>
                  <a:pt x="13903" y="1390"/>
                  <a:pt x="13659" y="951"/>
                </a:cubicBezTo>
                <a:lnTo>
                  <a:pt x="13391" y="659"/>
                </a:lnTo>
                <a:lnTo>
                  <a:pt x="130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264"/>
          <p:cNvSpPr/>
          <p:nvPr/>
        </p:nvSpPr>
        <p:spPr>
          <a:xfrm>
            <a:off x="8132000" y="4765913"/>
            <a:ext cx="811957" cy="676614"/>
          </a:xfrm>
          <a:custGeom>
            <a:avLst/>
            <a:gdLst/>
            <a:ahLst/>
            <a:cxnLst/>
            <a:rect l="l" t="t" r="r" b="b"/>
            <a:pathLst>
              <a:path w="15952" h="13293" extrusionOk="0">
                <a:moveTo>
                  <a:pt x="1965" y="4136"/>
                </a:moveTo>
                <a:cubicBezTo>
                  <a:pt x="1969" y="4136"/>
                  <a:pt x="1973" y="4139"/>
                  <a:pt x="1976" y="4147"/>
                </a:cubicBezTo>
                <a:lnTo>
                  <a:pt x="1853" y="4285"/>
                </a:lnTo>
                <a:lnTo>
                  <a:pt x="1853" y="4285"/>
                </a:lnTo>
                <a:cubicBezTo>
                  <a:pt x="1921" y="4199"/>
                  <a:pt x="1947" y="4136"/>
                  <a:pt x="1965" y="4136"/>
                </a:cubicBezTo>
                <a:close/>
                <a:moveTo>
                  <a:pt x="4077" y="7219"/>
                </a:moveTo>
                <a:lnTo>
                  <a:pt x="4077" y="7219"/>
                </a:lnTo>
                <a:cubicBezTo>
                  <a:pt x="4076" y="7219"/>
                  <a:pt x="4075" y="7219"/>
                  <a:pt x="4074" y="7220"/>
                </a:cubicBezTo>
                <a:cubicBezTo>
                  <a:pt x="4076" y="7220"/>
                  <a:pt x="4077" y="7219"/>
                  <a:pt x="4077" y="7219"/>
                </a:cubicBezTo>
                <a:close/>
                <a:moveTo>
                  <a:pt x="10333" y="9981"/>
                </a:moveTo>
                <a:lnTo>
                  <a:pt x="10293" y="10000"/>
                </a:lnTo>
                <a:cubicBezTo>
                  <a:pt x="10305" y="10000"/>
                  <a:pt x="10318" y="9993"/>
                  <a:pt x="10333" y="9981"/>
                </a:cubicBezTo>
                <a:close/>
                <a:moveTo>
                  <a:pt x="3928" y="0"/>
                </a:moveTo>
                <a:lnTo>
                  <a:pt x="3684" y="195"/>
                </a:lnTo>
                <a:lnTo>
                  <a:pt x="3708" y="122"/>
                </a:lnTo>
                <a:lnTo>
                  <a:pt x="3708" y="122"/>
                </a:lnTo>
                <a:cubicBezTo>
                  <a:pt x="3464" y="293"/>
                  <a:pt x="3171" y="537"/>
                  <a:pt x="2879" y="756"/>
                </a:cubicBezTo>
                <a:cubicBezTo>
                  <a:pt x="2732" y="854"/>
                  <a:pt x="2586" y="976"/>
                  <a:pt x="2464" y="1098"/>
                </a:cubicBezTo>
                <a:lnTo>
                  <a:pt x="2147" y="1366"/>
                </a:lnTo>
                <a:cubicBezTo>
                  <a:pt x="2074" y="1464"/>
                  <a:pt x="1976" y="1537"/>
                  <a:pt x="1879" y="1610"/>
                </a:cubicBezTo>
                <a:cubicBezTo>
                  <a:pt x="1757" y="1708"/>
                  <a:pt x="1806" y="1683"/>
                  <a:pt x="1757" y="1732"/>
                </a:cubicBezTo>
                <a:lnTo>
                  <a:pt x="1659" y="1830"/>
                </a:lnTo>
                <a:cubicBezTo>
                  <a:pt x="1513" y="1951"/>
                  <a:pt x="1367" y="2098"/>
                  <a:pt x="1220" y="2244"/>
                </a:cubicBezTo>
                <a:cubicBezTo>
                  <a:pt x="1074" y="2390"/>
                  <a:pt x="952" y="2561"/>
                  <a:pt x="806" y="2732"/>
                </a:cubicBezTo>
                <a:cubicBezTo>
                  <a:pt x="684" y="2903"/>
                  <a:pt x="562" y="3073"/>
                  <a:pt x="440" y="3269"/>
                </a:cubicBezTo>
                <a:lnTo>
                  <a:pt x="391" y="3317"/>
                </a:lnTo>
                <a:cubicBezTo>
                  <a:pt x="342" y="3366"/>
                  <a:pt x="293" y="3415"/>
                  <a:pt x="245" y="3464"/>
                </a:cubicBezTo>
                <a:lnTo>
                  <a:pt x="50" y="3659"/>
                </a:lnTo>
                <a:lnTo>
                  <a:pt x="1" y="3732"/>
                </a:lnTo>
                <a:cubicBezTo>
                  <a:pt x="50" y="3829"/>
                  <a:pt x="98" y="3903"/>
                  <a:pt x="147" y="3976"/>
                </a:cubicBezTo>
                <a:cubicBezTo>
                  <a:pt x="269" y="4122"/>
                  <a:pt x="391" y="4268"/>
                  <a:pt x="537" y="4390"/>
                </a:cubicBezTo>
                <a:cubicBezTo>
                  <a:pt x="731" y="4539"/>
                  <a:pt x="970" y="4661"/>
                  <a:pt x="1210" y="4661"/>
                </a:cubicBezTo>
                <a:cubicBezTo>
                  <a:pt x="1363" y="4661"/>
                  <a:pt x="1517" y="4611"/>
                  <a:pt x="1659" y="4488"/>
                </a:cubicBezTo>
                <a:lnTo>
                  <a:pt x="1684" y="4537"/>
                </a:lnTo>
                <a:cubicBezTo>
                  <a:pt x="1684" y="4537"/>
                  <a:pt x="1781" y="4366"/>
                  <a:pt x="1781" y="4366"/>
                </a:cubicBezTo>
                <a:cubicBezTo>
                  <a:pt x="1794" y="4351"/>
                  <a:pt x="1806" y="4338"/>
                  <a:pt x="1816" y="4327"/>
                </a:cubicBezTo>
                <a:lnTo>
                  <a:pt x="1816" y="4327"/>
                </a:lnTo>
                <a:lnTo>
                  <a:pt x="1781" y="4366"/>
                </a:lnTo>
                <a:cubicBezTo>
                  <a:pt x="1801" y="4346"/>
                  <a:pt x="1819" y="4327"/>
                  <a:pt x="1835" y="4308"/>
                </a:cubicBezTo>
                <a:lnTo>
                  <a:pt x="1835" y="4308"/>
                </a:lnTo>
                <a:cubicBezTo>
                  <a:pt x="1850" y="4293"/>
                  <a:pt x="1860" y="4287"/>
                  <a:pt x="1865" y="4287"/>
                </a:cubicBezTo>
                <a:cubicBezTo>
                  <a:pt x="1883" y="4287"/>
                  <a:pt x="1846" y="4367"/>
                  <a:pt x="1830" y="4415"/>
                </a:cubicBezTo>
                <a:cubicBezTo>
                  <a:pt x="1879" y="4366"/>
                  <a:pt x="1928" y="4293"/>
                  <a:pt x="2001" y="4244"/>
                </a:cubicBezTo>
                <a:cubicBezTo>
                  <a:pt x="2001" y="4229"/>
                  <a:pt x="1996" y="4223"/>
                  <a:pt x="1989" y="4223"/>
                </a:cubicBezTo>
                <a:cubicBezTo>
                  <a:pt x="1973" y="4223"/>
                  <a:pt x="1944" y="4252"/>
                  <a:pt x="1928" y="4268"/>
                </a:cubicBezTo>
                <a:cubicBezTo>
                  <a:pt x="2001" y="4147"/>
                  <a:pt x="2074" y="4025"/>
                  <a:pt x="2147" y="3903"/>
                </a:cubicBezTo>
                <a:cubicBezTo>
                  <a:pt x="2205" y="3836"/>
                  <a:pt x="2228" y="3825"/>
                  <a:pt x="2246" y="3825"/>
                </a:cubicBezTo>
                <a:cubicBezTo>
                  <a:pt x="2254" y="3825"/>
                  <a:pt x="2261" y="3827"/>
                  <a:pt x="2270" y="3827"/>
                </a:cubicBezTo>
                <a:cubicBezTo>
                  <a:pt x="2290" y="3827"/>
                  <a:pt x="2318" y="3815"/>
                  <a:pt x="2391" y="3732"/>
                </a:cubicBezTo>
                <a:cubicBezTo>
                  <a:pt x="2562" y="3537"/>
                  <a:pt x="2684" y="3390"/>
                  <a:pt x="2830" y="3244"/>
                </a:cubicBezTo>
                <a:lnTo>
                  <a:pt x="3074" y="3000"/>
                </a:lnTo>
                <a:lnTo>
                  <a:pt x="3123" y="2951"/>
                </a:lnTo>
                <a:lnTo>
                  <a:pt x="3147" y="2951"/>
                </a:lnTo>
                <a:cubicBezTo>
                  <a:pt x="3171" y="2927"/>
                  <a:pt x="3196" y="2903"/>
                  <a:pt x="3245" y="2903"/>
                </a:cubicBezTo>
                <a:lnTo>
                  <a:pt x="3293" y="2903"/>
                </a:lnTo>
                <a:cubicBezTo>
                  <a:pt x="3293" y="2903"/>
                  <a:pt x="3293" y="2927"/>
                  <a:pt x="3293" y="2927"/>
                </a:cubicBezTo>
                <a:cubicBezTo>
                  <a:pt x="3269" y="2951"/>
                  <a:pt x="3269" y="2951"/>
                  <a:pt x="3269" y="2976"/>
                </a:cubicBezTo>
                <a:cubicBezTo>
                  <a:pt x="3245" y="3000"/>
                  <a:pt x="3220" y="3025"/>
                  <a:pt x="3196" y="3025"/>
                </a:cubicBezTo>
                <a:lnTo>
                  <a:pt x="3220" y="3025"/>
                </a:lnTo>
                <a:lnTo>
                  <a:pt x="3220" y="3122"/>
                </a:lnTo>
                <a:cubicBezTo>
                  <a:pt x="3220" y="3269"/>
                  <a:pt x="3196" y="3439"/>
                  <a:pt x="3196" y="3586"/>
                </a:cubicBezTo>
                <a:lnTo>
                  <a:pt x="3196" y="3829"/>
                </a:lnTo>
                <a:lnTo>
                  <a:pt x="3196" y="4122"/>
                </a:lnTo>
                <a:lnTo>
                  <a:pt x="3196" y="4903"/>
                </a:lnTo>
                <a:cubicBezTo>
                  <a:pt x="3171" y="5268"/>
                  <a:pt x="3220" y="5561"/>
                  <a:pt x="3196" y="5586"/>
                </a:cubicBezTo>
                <a:lnTo>
                  <a:pt x="3293" y="5586"/>
                </a:lnTo>
                <a:cubicBezTo>
                  <a:pt x="3318" y="5756"/>
                  <a:pt x="3318" y="5951"/>
                  <a:pt x="3293" y="6122"/>
                </a:cubicBezTo>
                <a:cubicBezTo>
                  <a:pt x="3269" y="6171"/>
                  <a:pt x="3269" y="6220"/>
                  <a:pt x="3293" y="6268"/>
                </a:cubicBezTo>
                <a:lnTo>
                  <a:pt x="3293" y="6415"/>
                </a:lnTo>
                <a:cubicBezTo>
                  <a:pt x="3293" y="6464"/>
                  <a:pt x="3318" y="6537"/>
                  <a:pt x="3318" y="6610"/>
                </a:cubicBezTo>
                <a:cubicBezTo>
                  <a:pt x="3415" y="6756"/>
                  <a:pt x="3464" y="6927"/>
                  <a:pt x="3489" y="7122"/>
                </a:cubicBezTo>
                <a:lnTo>
                  <a:pt x="3781" y="7171"/>
                </a:lnTo>
                <a:lnTo>
                  <a:pt x="3952" y="7171"/>
                </a:lnTo>
                <a:cubicBezTo>
                  <a:pt x="3952" y="7171"/>
                  <a:pt x="4076" y="7212"/>
                  <a:pt x="4077" y="7219"/>
                </a:cubicBezTo>
                <a:lnTo>
                  <a:pt x="4077" y="7219"/>
                </a:lnTo>
                <a:cubicBezTo>
                  <a:pt x="4097" y="7212"/>
                  <a:pt x="4120" y="7210"/>
                  <a:pt x="4144" y="7210"/>
                </a:cubicBezTo>
                <a:cubicBezTo>
                  <a:pt x="4204" y="7210"/>
                  <a:pt x="4273" y="7227"/>
                  <a:pt x="4342" y="7244"/>
                </a:cubicBezTo>
                <a:cubicBezTo>
                  <a:pt x="4391" y="7244"/>
                  <a:pt x="4318" y="7244"/>
                  <a:pt x="4293" y="7220"/>
                </a:cubicBezTo>
                <a:lnTo>
                  <a:pt x="4293" y="7220"/>
                </a:lnTo>
                <a:lnTo>
                  <a:pt x="4415" y="7244"/>
                </a:lnTo>
                <a:lnTo>
                  <a:pt x="4464" y="7244"/>
                </a:lnTo>
                <a:cubicBezTo>
                  <a:pt x="4489" y="7244"/>
                  <a:pt x="4489" y="7268"/>
                  <a:pt x="4464" y="7268"/>
                </a:cubicBezTo>
                <a:lnTo>
                  <a:pt x="4513" y="7268"/>
                </a:lnTo>
                <a:cubicBezTo>
                  <a:pt x="4635" y="7268"/>
                  <a:pt x="4830" y="7268"/>
                  <a:pt x="5610" y="7342"/>
                </a:cubicBezTo>
                <a:lnTo>
                  <a:pt x="5806" y="7025"/>
                </a:lnTo>
                <a:lnTo>
                  <a:pt x="5903" y="6878"/>
                </a:lnTo>
                <a:cubicBezTo>
                  <a:pt x="5928" y="6829"/>
                  <a:pt x="5952" y="6781"/>
                  <a:pt x="6001" y="6732"/>
                </a:cubicBezTo>
                <a:lnTo>
                  <a:pt x="6391" y="6317"/>
                </a:lnTo>
                <a:cubicBezTo>
                  <a:pt x="6464" y="6244"/>
                  <a:pt x="6537" y="6171"/>
                  <a:pt x="6586" y="6098"/>
                </a:cubicBezTo>
                <a:lnTo>
                  <a:pt x="6806" y="5927"/>
                </a:lnTo>
                <a:lnTo>
                  <a:pt x="6927" y="5829"/>
                </a:lnTo>
                <a:lnTo>
                  <a:pt x="6976" y="5805"/>
                </a:lnTo>
                <a:lnTo>
                  <a:pt x="7074" y="5732"/>
                </a:lnTo>
                <a:cubicBezTo>
                  <a:pt x="7342" y="5537"/>
                  <a:pt x="7610" y="5342"/>
                  <a:pt x="7903" y="5195"/>
                </a:cubicBezTo>
                <a:cubicBezTo>
                  <a:pt x="8025" y="5098"/>
                  <a:pt x="8171" y="5025"/>
                  <a:pt x="8293" y="4951"/>
                </a:cubicBezTo>
                <a:lnTo>
                  <a:pt x="8342" y="4951"/>
                </a:lnTo>
                <a:lnTo>
                  <a:pt x="8342" y="4854"/>
                </a:lnTo>
                <a:cubicBezTo>
                  <a:pt x="8342" y="4825"/>
                  <a:pt x="8346" y="4819"/>
                  <a:pt x="8352" y="4819"/>
                </a:cubicBezTo>
                <a:cubicBezTo>
                  <a:pt x="8356" y="4819"/>
                  <a:pt x="8363" y="4823"/>
                  <a:pt x="8370" y="4823"/>
                </a:cubicBezTo>
                <a:cubicBezTo>
                  <a:pt x="8376" y="4823"/>
                  <a:pt x="8384" y="4820"/>
                  <a:pt x="8391" y="4805"/>
                </a:cubicBezTo>
                <a:lnTo>
                  <a:pt x="8391" y="4878"/>
                </a:lnTo>
                <a:cubicBezTo>
                  <a:pt x="8391" y="4878"/>
                  <a:pt x="8391" y="4878"/>
                  <a:pt x="8366" y="4927"/>
                </a:cubicBezTo>
                <a:lnTo>
                  <a:pt x="8366" y="4927"/>
                </a:lnTo>
                <a:lnTo>
                  <a:pt x="8391" y="4903"/>
                </a:lnTo>
                <a:cubicBezTo>
                  <a:pt x="8405" y="4895"/>
                  <a:pt x="8413" y="4893"/>
                  <a:pt x="8417" y="4893"/>
                </a:cubicBezTo>
                <a:cubicBezTo>
                  <a:pt x="8425" y="4893"/>
                  <a:pt x="8408" y="4910"/>
                  <a:pt x="8391" y="4927"/>
                </a:cubicBezTo>
                <a:lnTo>
                  <a:pt x="8440" y="4927"/>
                </a:lnTo>
                <a:cubicBezTo>
                  <a:pt x="8464" y="4927"/>
                  <a:pt x="8464" y="4951"/>
                  <a:pt x="8440" y="4976"/>
                </a:cubicBezTo>
                <a:lnTo>
                  <a:pt x="8464" y="4976"/>
                </a:lnTo>
                <a:cubicBezTo>
                  <a:pt x="8464" y="5000"/>
                  <a:pt x="8464" y="5049"/>
                  <a:pt x="8464" y="5098"/>
                </a:cubicBezTo>
                <a:cubicBezTo>
                  <a:pt x="8464" y="5171"/>
                  <a:pt x="8464" y="5244"/>
                  <a:pt x="8415" y="5293"/>
                </a:cubicBezTo>
                <a:cubicBezTo>
                  <a:pt x="8415" y="5399"/>
                  <a:pt x="8342" y="5706"/>
                  <a:pt x="8386" y="5706"/>
                </a:cubicBezTo>
                <a:cubicBezTo>
                  <a:pt x="8393" y="5706"/>
                  <a:pt x="8402" y="5699"/>
                  <a:pt x="8415" y="5683"/>
                </a:cubicBezTo>
                <a:lnTo>
                  <a:pt x="8415" y="5683"/>
                </a:lnTo>
                <a:cubicBezTo>
                  <a:pt x="8378" y="5739"/>
                  <a:pt x="8327" y="5951"/>
                  <a:pt x="8304" y="5951"/>
                </a:cubicBezTo>
                <a:cubicBezTo>
                  <a:pt x="8297" y="5951"/>
                  <a:pt x="8293" y="5930"/>
                  <a:pt x="8293" y="5878"/>
                </a:cubicBezTo>
                <a:cubicBezTo>
                  <a:pt x="8269" y="5976"/>
                  <a:pt x="8245" y="6098"/>
                  <a:pt x="8245" y="6195"/>
                </a:cubicBezTo>
                <a:lnTo>
                  <a:pt x="8293" y="6049"/>
                </a:lnTo>
                <a:lnTo>
                  <a:pt x="8293" y="6049"/>
                </a:lnTo>
                <a:cubicBezTo>
                  <a:pt x="8196" y="6342"/>
                  <a:pt x="8147" y="6659"/>
                  <a:pt x="8098" y="6951"/>
                </a:cubicBezTo>
                <a:lnTo>
                  <a:pt x="8171" y="6805"/>
                </a:lnTo>
                <a:lnTo>
                  <a:pt x="8171" y="6805"/>
                </a:lnTo>
                <a:cubicBezTo>
                  <a:pt x="8147" y="7000"/>
                  <a:pt x="8074" y="7195"/>
                  <a:pt x="7976" y="7366"/>
                </a:cubicBezTo>
                <a:lnTo>
                  <a:pt x="8025" y="7098"/>
                </a:lnTo>
                <a:lnTo>
                  <a:pt x="8025" y="7098"/>
                </a:lnTo>
                <a:cubicBezTo>
                  <a:pt x="8001" y="7195"/>
                  <a:pt x="7976" y="7293"/>
                  <a:pt x="7952" y="7390"/>
                </a:cubicBezTo>
                <a:cubicBezTo>
                  <a:pt x="7927" y="7561"/>
                  <a:pt x="7903" y="7707"/>
                  <a:pt x="7879" y="7854"/>
                </a:cubicBezTo>
                <a:cubicBezTo>
                  <a:pt x="7806" y="8146"/>
                  <a:pt x="7781" y="8439"/>
                  <a:pt x="7757" y="8732"/>
                </a:cubicBezTo>
                <a:lnTo>
                  <a:pt x="7781" y="8512"/>
                </a:lnTo>
                <a:lnTo>
                  <a:pt x="7781" y="8512"/>
                </a:lnTo>
                <a:cubicBezTo>
                  <a:pt x="7781" y="8683"/>
                  <a:pt x="7732" y="8976"/>
                  <a:pt x="7684" y="9366"/>
                </a:cubicBezTo>
                <a:cubicBezTo>
                  <a:pt x="7830" y="9512"/>
                  <a:pt x="7903" y="9585"/>
                  <a:pt x="8001" y="9707"/>
                </a:cubicBezTo>
                <a:cubicBezTo>
                  <a:pt x="8098" y="9805"/>
                  <a:pt x="8196" y="9927"/>
                  <a:pt x="8269" y="10049"/>
                </a:cubicBezTo>
                <a:cubicBezTo>
                  <a:pt x="8391" y="10122"/>
                  <a:pt x="8537" y="10171"/>
                  <a:pt x="8659" y="10244"/>
                </a:cubicBezTo>
                <a:lnTo>
                  <a:pt x="8854" y="10342"/>
                </a:lnTo>
                <a:lnTo>
                  <a:pt x="9049" y="10415"/>
                </a:lnTo>
                <a:cubicBezTo>
                  <a:pt x="9488" y="10268"/>
                  <a:pt x="9927" y="10098"/>
                  <a:pt x="10366" y="9902"/>
                </a:cubicBezTo>
                <a:lnTo>
                  <a:pt x="10366" y="9902"/>
                </a:lnTo>
                <a:lnTo>
                  <a:pt x="10220" y="9927"/>
                </a:lnTo>
                <a:lnTo>
                  <a:pt x="10074" y="9951"/>
                </a:lnTo>
                <a:lnTo>
                  <a:pt x="10074" y="9951"/>
                </a:lnTo>
                <a:lnTo>
                  <a:pt x="10147" y="9902"/>
                </a:lnTo>
                <a:cubicBezTo>
                  <a:pt x="10220" y="9878"/>
                  <a:pt x="10269" y="9854"/>
                  <a:pt x="10342" y="9829"/>
                </a:cubicBezTo>
                <a:lnTo>
                  <a:pt x="10582" y="9685"/>
                </a:lnTo>
                <a:lnTo>
                  <a:pt x="10582" y="9685"/>
                </a:lnTo>
                <a:cubicBezTo>
                  <a:pt x="10537" y="9716"/>
                  <a:pt x="10414" y="9918"/>
                  <a:pt x="10333" y="9981"/>
                </a:cubicBezTo>
                <a:lnTo>
                  <a:pt x="10333" y="9981"/>
                </a:lnTo>
                <a:lnTo>
                  <a:pt x="10708" y="9805"/>
                </a:lnTo>
                <a:lnTo>
                  <a:pt x="10976" y="9707"/>
                </a:lnTo>
                <a:lnTo>
                  <a:pt x="11147" y="9610"/>
                </a:lnTo>
                <a:cubicBezTo>
                  <a:pt x="11415" y="9488"/>
                  <a:pt x="11732" y="9317"/>
                  <a:pt x="12074" y="9171"/>
                </a:cubicBezTo>
                <a:lnTo>
                  <a:pt x="12781" y="8805"/>
                </a:lnTo>
                <a:cubicBezTo>
                  <a:pt x="12879" y="8756"/>
                  <a:pt x="13001" y="8707"/>
                  <a:pt x="13074" y="8659"/>
                </a:cubicBezTo>
                <a:cubicBezTo>
                  <a:pt x="13171" y="8610"/>
                  <a:pt x="13244" y="8585"/>
                  <a:pt x="13342" y="8561"/>
                </a:cubicBezTo>
                <a:lnTo>
                  <a:pt x="13415" y="8537"/>
                </a:lnTo>
                <a:lnTo>
                  <a:pt x="13415" y="8537"/>
                </a:lnTo>
                <a:cubicBezTo>
                  <a:pt x="13415" y="8561"/>
                  <a:pt x="13391" y="8585"/>
                  <a:pt x="13391" y="8610"/>
                </a:cubicBezTo>
                <a:cubicBezTo>
                  <a:pt x="13342" y="8683"/>
                  <a:pt x="13269" y="8732"/>
                  <a:pt x="13220" y="8781"/>
                </a:cubicBezTo>
                <a:cubicBezTo>
                  <a:pt x="13220" y="8791"/>
                  <a:pt x="13223" y="8795"/>
                  <a:pt x="13228" y="8795"/>
                </a:cubicBezTo>
                <a:cubicBezTo>
                  <a:pt x="13242" y="8795"/>
                  <a:pt x="13267" y="8766"/>
                  <a:pt x="13273" y="8766"/>
                </a:cubicBezTo>
                <a:cubicBezTo>
                  <a:pt x="13275" y="8766"/>
                  <a:pt x="13274" y="8770"/>
                  <a:pt x="13269" y="8781"/>
                </a:cubicBezTo>
                <a:cubicBezTo>
                  <a:pt x="13244" y="8805"/>
                  <a:pt x="13220" y="8829"/>
                  <a:pt x="13196" y="8829"/>
                </a:cubicBezTo>
                <a:cubicBezTo>
                  <a:pt x="13196" y="8829"/>
                  <a:pt x="13160" y="8883"/>
                  <a:pt x="13180" y="8883"/>
                </a:cubicBezTo>
                <a:cubicBezTo>
                  <a:pt x="13184" y="8883"/>
                  <a:pt x="13189" y="8882"/>
                  <a:pt x="13196" y="8878"/>
                </a:cubicBezTo>
                <a:cubicBezTo>
                  <a:pt x="13220" y="8854"/>
                  <a:pt x="13342" y="8756"/>
                  <a:pt x="13415" y="8683"/>
                </a:cubicBezTo>
                <a:lnTo>
                  <a:pt x="13415" y="8683"/>
                </a:lnTo>
                <a:lnTo>
                  <a:pt x="13366" y="8781"/>
                </a:lnTo>
                <a:lnTo>
                  <a:pt x="13293" y="8829"/>
                </a:lnTo>
                <a:cubicBezTo>
                  <a:pt x="13293" y="8829"/>
                  <a:pt x="13311" y="8823"/>
                  <a:pt x="13333" y="8823"/>
                </a:cubicBezTo>
                <a:cubicBezTo>
                  <a:pt x="13354" y="8823"/>
                  <a:pt x="13379" y="8829"/>
                  <a:pt x="13391" y="8854"/>
                </a:cubicBezTo>
                <a:cubicBezTo>
                  <a:pt x="13391" y="8878"/>
                  <a:pt x="13366" y="8903"/>
                  <a:pt x="13342" y="8927"/>
                </a:cubicBezTo>
                <a:cubicBezTo>
                  <a:pt x="13293" y="9049"/>
                  <a:pt x="13244" y="9146"/>
                  <a:pt x="13220" y="9244"/>
                </a:cubicBezTo>
                <a:lnTo>
                  <a:pt x="12879" y="10024"/>
                </a:lnTo>
                <a:cubicBezTo>
                  <a:pt x="12879" y="9927"/>
                  <a:pt x="12903" y="9829"/>
                  <a:pt x="12927" y="9756"/>
                </a:cubicBezTo>
                <a:lnTo>
                  <a:pt x="12927" y="9756"/>
                </a:lnTo>
                <a:cubicBezTo>
                  <a:pt x="12903" y="9829"/>
                  <a:pt x="12854" y="9927"/>
                  <a:pt x="12805" y="10000"/>
                </a:cubicBezTo>
                <a:cubicBezTo>
                  <a:pt x="12819" y="9983"/>
                  <a:pt x="12827" y="9976"/>
                  <a:pt x="12832" y="9976"/>
                </a:cubicBezTo>
                <a:cubicBezTo>
                  <a:pt x="12857" y="9976"/>
                  <a:pt x="12771" y="10187"/>
                  <a:pt x="12789" y="10187"/>
                </a:cubicBezTo>
                <a:cubicBezTo>
                  <a:pt x="12792" y="10187"/>
                  <a:pt x="12797" y="10182"/>
                  <a:pt x="12805" y="10171"/>
                </a:cubicBezTo>
                <a:lnTo>
                  <a:pt x="12805" y="10171"/>
                </a:lnTo>
                <a:cubicBezTo>
                  <a:pt x="12732" y="10634"/>
                  <a:pt x="12415" y="11122"/>
                  <a:pt x="12318" y="11537"/>
                </a:cubicBezTo>
                <a:cubicBezTo>
                  <a:pt x="12391" y="11610"/>
                  <a:pt x="13488" y="12976"/>
                  <a:pt x="13586" y="13024"/>
                </a:cubicBezTo>
                <a:cubicBezTo>
                  <a:pt x="13570" y="13088"/>
                  <a:pt x="13543" y="13152"/>
                  <a:pt x="13513" y="13209"/>
                </a:cubicBezTo>
                <a:lnTo>
                  <a:pt x="13513" y="13209"/>
                </a:lnTo>
                <a:cubicBezTo>
                  <a:pt x="13568" y="13115"/>
                  <a:pt x="13616" y="13021"/>
                  <a:pt x="13635" y="12927"/>
                </a:cubicBezTo>
                <a:lnTo>
                  <a:pt x="13586" y="12878"/>
                </a:lnTo>
                <a:cubicBezTo>
                  <a:pt x="13683" y="12585"/>
                  <a:pt x="13659" y="12829"/>
                  <a:pt x="13757" y="12561"/>
                </a:cubicBezTo>
                <a:cubicBezTo>
                  <a:pt x="13805" y="12561"/>
                  <a:pt x="13732" y="12805"/>
                  <a:pt x="13635" y="13024"/>
                </a:cubicBezTo>
                <a:cubicBezTo>
                  <a:pt x="13732" y="12878"/>
                  <a:pt x="13781" y="12732"/>
                  <a:pt x="13830" y="12561"/>
                </a:cubicBezTo>
                <a:cubicBezTo>
                  <a:pt x="13869" y="12483"/>
                  <a:pt x="13884" y="12471"/>
                  <a:pt x="13895" y="12471"/>
                </a:cubicBezTo>
                <a:cubicBezTo>
                  <a:pt x="13900" y="12471"/>
                  <a:pt x="13904" y="12473"/>
                  <a:pt x="13908" y="12473"/>
                </a:cubicBezTo>
                <a:cubicBezTo>
                  <a:pt x="13919" y="12473"/>
                  <a:pt x="13934" y="12460"/>
                  <a:pt x="13976" y="12366"/>
                </a:cubicBezTo>
                <a:cubicBezTo>
                  <a:pt x="14025" y="12171"/>
                  <a:pt x="14098" y="12000"/>
                  <a:pt x="14196" y="11805"/>
                </a:cubicBezTo>
                <a:cubicBezTo>
                  <a:pt x="14415" y="11366"/>
                  <a:pt x="14415" y="11098"/>
                  <a:pt x="14635" y="10707"/>
                </a:cubicBezTo>
                <a:lnTo>
                  <a:pt x="14635" y="10756"/>
                </a:lnTo>
                <a:cubicBezTo>
                  <a:pt x="14708" y="10610"/>
                  <a:pt x="14805" y="10317"/>
                  <a:pt x="14927" y="10073"/>
                </a:cubicBezTo>
                <a:lnTo>
                  <a:pt x="14927" y="10073"/>
                </a:lnTo>
                <a:cubicBezTo>
                  <a:pt x="14903" y="10110"/>
                  <a:pt x="14879" y="10140"/>
                  <a:pt x="14866" y="10140"/>
                </a:cubicBezTo>
                <a:cubicBezTo>
                  <a:pt x="14854" y="10140"/>
                  <a:pt x="14854" y="10110"/>
                  <a:pt x="14879" y="10024"/>
                </a:cubicBezTo>
                <a:cubicBezTo>
                  <a:pt x="15171" y="9439"/>
                  <a:pt x="15293" y="9049"/>
                  <a:pt x="15537" y="8610"/>
                </a:cubicBezTo>
                <a:lnTo>
                  <a:pt x="15635" y="8220"/>
                </a:lnTo>
                <a:lnTo>
                  <a:pt x="15952" y="7488"/>
                </a:lnTo>
                <a:lnTo>
                  <a:pt x="15439" y="6829"/>
                </a:lnTo>
                <a:cubicBezTo>
                  <a:pt x="15391" y="6756"/>
                  <a:pt x="15342" y="6683"/>
                  <a:pt x="15269" y="6634"/>
                </a:cubicBezTo>
                <a:lnTo>
                  <a:pt x="15074" y="6439"/>
                </a:lnTo>
                <a:lnTo>
                  <a:pt x="14879" y="6268"/>
                </a:lnTo>
                <a:lnTo>
                  <a:pt x="14561" y="6000"/>
                </a:lnTo>
                <a:lnTo>
                  <a:pt x="14122" y="6146"/>
                </a:lnTo>
                <a:cubicBezTo>
                  <a:pt x="13976" y="6195"/>
                  <a:pt x="13830" y="6244"/>
                  <a:pt x="13683" y="6317"/>
                </a:cubicBezTo>
                <a:lnTo>
                  <a:pt x="12757" y="6707"/>
                </a:lnTo>
                <a:cubicBezTo>
                  <a:pt x="12610" y="6781"/>
                  <a:pt x="12464" y="6854"/>
                  <a:pt x="12318" y="6927"/>
                </a:cubicBezTo>
                <a:lnTo>
                  <a:pt x="11854" y="7146"/>
                </a:lnTo>
                <a:lnTo>
                  <a:pt x="11366" y="7390"/>
                </a:lnTo>
                <a:lnTo>
                  <a:pt x="10610" y="7781"/>
                </a:lnTo>
                <a:cubicBezTo>
                  <a:pt x="10488" y="7829"/>
                  <a:pt x="10391" y="7878"/>
                  <a:pt x="10293" y="7927"/>
                </a:cubicBezTo>
                <a:lnTo>
                  <a:pt x="10196" y="7976"/>
                </a:lnTo>
                <a:cubicBezTo>
                  <a:pt x="10147" y="8000"/>
                  <a:pt x="10098" y="8024"/>
                  <a:pt x="10049" y="8049"/>
                </a:cubicBezTo>
                <a:cubicBezTo>
                  <a:pt x="10025" y="8049"/>
                  <a:pt x="9976" y="8073"/>
                  <a:pt x="9952" y="8073"/>
                </a:cubicBezTo>
                <a:lnTo>
                  <a:pt x="9952" y="7951"/>
                </a:lnTo>
                <a:cubicBezTo>
                  <a:pt x="9952" y="7927"/>
                  <a:pt x="9952" y="7854"/>
                  <a:pt x="9976" y="7805"/>
                </a:cubicBezTo>
                <a:cubicBezTo>
                  <a:pt x="10049" y="7439"/>
                  <a:pt x="10123" y="7098"/>
                  <a:pt x="10196" y="6732"/>
                </a:cubicBezTo>
                <a:cubicBezTo>
                  <a:pt x="10269" y="6390"/>
                  <a:pt x="10342" y="6049"/>
                  <a:pt x="10391" y="5732"/>
                </a:cubicBezTo>
                <a:cubicBezTo>
                  <a:pt x="10415" y="5537"/>
                  <a:pt x="10440" y="5366"/>
                  <a:pt x="10488" y="5195"/>
                </a:cubicBezTo>
                <a:cubicBezTo>
                  <a:pt x="10513" y="4951"/>
                  <a:pt x="10562" y="4708"/>
                  <a:pt x="10562" y="4488"/>
                </a:cubicBezTo>
                <a:cubicBezTo>
                  <a:pt x="10635" y="4147"/>
                  <a:pt x="10684" y="3732"/>
                  <a:pt x="10708" y="3317"/>
                </a:cubicBezTo>
                <a:lnTo>
                  <a:pt x="10610" y="3195"/>
                </a:lnTo>
                <a:lnTo>
                  <a:pt x="10513" y="3098"/>
                </a:lnTo>
                <a:lnTo>
                  <a:pt x="10513" y="3098"/>
                </a:lnTo>
                <a:cubicBezTo>
                  <a:pt x="10564" y="3162"/>
                  <a:pt x="10568" y="3193"/>
                  <a:pt x="10546" y="3193"/>
                </a:cubicBezTo>
                <a:cubicBezTo>
                  <a:pt x="10526" y="3193"/>
                  <a:pt x="10486" y="3168"/>
                  <a:pt x="10440" y="3122"/>
                </a:cubicBezTo>
                <a:cubicBezTo>
                  <a:pt x="10049" y="2659"/>
                  <a:pt x="10171" y="2830"/>
                  <a:pt x="10098" y="2756"/>
                </a:cubicBezTo>
                <a:cubicBezTo>
                  <a:pt x="10098" y="2756"/>
                  <a:pt x="10049" y="2732"/>
                  <a:pt x="10001" y="2683"/>
                </a:cubicBezTo>
                <a:cubicBezTo>
                  <a:pt x="9952" y="2659"/>
                  <a:pt x="9879" y="2634"/>
                  <a:pt x="9757" y="2586"/>
                </a:cubicBezTo>
                <a:cubicBezTo>
                  <a:pt x="9635" y="2512"/>
                  <a:pt x="9537" y="2464"/>
                  <a:pt x="9366" y="2366"/>
                </a:cubicBezTo>
                <a:cubicBezTo>
                  <a:pt x="9171" y="2439"/>
                  <a:pt x="8976" y="2488"/>
                  <a:pt x="8757" y="2561"/>
                </a:cubicBezTo>
                <a:lnTo>
                  <a:pt x="8391" y="2683"/>
                </a:lnTo>
                <a:cubicBezTo>
                  <a:pt x="8269" y="2732"/>
                  <a:pt x="8147" y="2781"/>
                  <a:pt x="8025" y="2830"/>
                </a:cubicBezTo>
                <a:lnTo>
                  <a:pt x="7635" y="3025"/>
                </a:lnTo>
                <a:cubicBezTo>
                  <a:pt x="7562" y="3049"/>
                  <a:pt x="7513" y="3073"/>
                  <a:pt x="7440" y="3098"/>
                </a:cubicBezTo>
                <a:lnTo>
                  <a:pt x="7318" y="3195"/>
                </a:lnTo>
                <a:cubicBezTo>
                  <a:pt x="7147" y="3269"/>
                  <a:pt x="6976" y="3366"/>
                  <a:pt x="6806" y="3464"/>
                </a:cubicBezTo>
                <a:cubicBezTo>
                  <a:pt x="6440" y="3683"/>
                  <a:pt x="6123" y="3903"/>
                  <a:pt x="5806" y="4147"/>
                </a:cubicBezTo>
                <a:lnTo>
                  <a:pt x="5684" y="4220"/>
                </a:lnTo>
                <a:lnTo>
                  <a:pt x="5635" y="4244"/>
                </a:lnTo>
                <a:lnTo>
                  <a:pt x="5586" y="4293"/>
                </a:lnTo>
                <a:cubicBezTo>
                  <a:pt x="5562" y="4317"/>
                  <a:pt x="5537" y="4342"/>
                  <a:pt x="5513" y="4366"/>
                </a:cubicBezTo>
                <a:cubicBezTo>
                  <a:pt x="5440" y="4415"/>
                  <a:pt x="5391" y="4464"/>
                  <a:pt x="5342" y="4512"/>
                </a:cubicBezTo>
                <a:lnTo>
                  <a:pt x="5318" y="4610"/>
                </a:lnTo>
                <a:lnTo>
                  <a:pt x="5318" y="4634"/>
                </a:lnTo>
                <a:cubicBezTo>
                  <a:pt x="5293" y="4610"/>
                  <a:pt x="5293" y="4586"/>
                  <a:pt x="5293" y="4561"/>
                </a:cubicBezTo>
                <a:cubicBezTo>
                  <a:pt x="5269" y="4512"/>
                  <a:pt x="5269" y="4464"/>
                  <a:pt x="5245" y="4415"/>
                </a:cubicBezTo>
                <a:lnTo>
                  <a:pt x="5269" y="4415"/>
                </a:lnTo>
                <a:cubicBezTo>
                  <a:pt x="5245" y="4366"/>
                  <a:pt x="5245" y="4317"/>
                  <a:pt x="5245" y="4244"/>
                </a:cubicBezTo>
                <a:lnTo>
                  <a:pt x="5245" y="4122"/>
                </a:lnTo>
                <a:cubicBezTo>
                  <a:pt x="5245" y="4098"/>
                  <a:pt x="5245" y="4049"/>
                  <a:pt x="5245" y="4049"/>
                </a:cubicBezTo>
                <a:lnTo>
                  <a:pt x="5245" y="4025"/>
                </a:lnTo>
                <a:lnTo>
                  <a:pt x="5245" y="3951"/>
                </a:lnTo>
                <a:lnTo>
                  <a:pt x="5245" y="3805"/>
                </a:lnTo>
                <a:cubicBezTo>
                  <a:pt x="5245" y="3586"/>
                  <a:pt x="5293" y="3390"/>
                  <a:pt x="5293" y="3195"/>
                </a:cubicBezTo>
                <a:cubicBezTo>
                  <a:pt x="5342" y="2830"/>
                  <a:pt x="5367" y="2488"/>
                  <a:pt x="5391" y="2171"/>
                </a:cubicBezTo>
                <a:cubicBezTo>
                  <a:pt x="5440" y="1854"/>
                  <a:pt x="5464" y="1561"/>
                  <a:pt x="5488" y="1317"/>
                </a:cubicBezTo>
                <a:cubicBezTo>
                  <a:pt x="5513" y="1073"/>
                  <a:pt x="5513" y="903"/>
                  <a:pt x="5513" y="756"/>
                </a:cubicBezTo>
                <a:lnTo>
                  <a:pt x="5513" y="756"/>
                </a:lnTo>
                <a:lnTo>
                  <a:pt x="5488" y="903"/>
                </a:lnTo>
                <a:lnTo>
                  <a:pt x="5488" y="781"/>
                </a:lnTo>
                <a:cubicBezTo>
                  <a:pt x="5196" y="537"/>
                  <a:pt x="5220" y="464"/>
                  <a:pt x="5074" y="269"/>
                </a:cubicBezTo>
                <a:cubicBezTo>
                  <a:pt x="5069" y="278"/>
                  <a:pt x="5062" y="282"/>
                  <a:pt x="5051" y="282"/>
                </a:cubicBezTo>
                <a:cubicBezTo>
                  <a:pt x="5006" y="282"/>
                  <a:pt x="4914" y="202"/>
                  <a:pt x="4854" y="122"/>
                </a:cubicBezTo>
                <a:lnTo>
                  <a:pt x="4830" y="73"/>
                </a:lnTo>
                <a:lnTo>
                  <a:pt x="4781" y="73"/>
                </a:lnTo>
                <a:cubicBezTo>
                  <a:pt x="4659" y="49"/>
                  <a:pt x="4562" y="49"/>
                  <a:pt x="4440" y="49"/>
                </a:cubicBezTo>
                <a:lnTo>
                  <a:pt x="4196" y="49"/>
                </a:lnTo>
                <a:lnTo>
                  <a:pt x="3928" y="0"/>
                </a:lnTo>
                <a:close/>
                <a:moveTo>
                  <a:pt x="13513" y="13209"/>
                </a:moveTo>
                <a:cubicBezTo>
                  <a:pt x="13497" y="13237"/>
                  <a:pt x="13481" y="13265"/>
                  <a:pt x="13464" y="13293"/>
                </a:cubicBezTo>
                <a:cubicBezTo>
                  <a:pt x="13481" y="13267"/>
                  <a:pt x="13498" y="13239"/>
                  <a:pt x="13513" y="132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264"/>
          <p:cNvSpPr txBox="1">
            <a:spLocks noGrp="1"/>
          </p:cNvSpPr>
          <p:nvPr>
            <p:ph type="title"/>
          </p:nvPr>
        </p:nvSpPr>
        <p:spPr>
          <a:xfrm>
            <a:off x="6105525" y="2912525"/>
            <a:ext cx="2437800" cy="19983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a:solidFill>
                  <a:schemeClr val="accent1"/>
                </a:solidFill>
                <a:latin typeface="Lemonada Medium"/>
                <a:ea typeface="Lemonada Medium"/>
                <a:cs typeface="Lemonada Medium"/>
                <a:sym typeface="Lemonada Medium"/>
              </a:defRPr>
            </a:lvl1pPr>
            <a:lvl2pPr lvl="1" algn="r" rtl="0">
              <a:spcBef>
                <a:spcPts val="0"/>
              </a:spcBef>
              <a:spcAft>
                <a:spcPts val="0"/>
              </a:spcAft>
              <a:buNone/>
              <a:defRPr>
                <a:solidFill>
                  <a:schemeClr val="accent1"/>
                </a:solidFill>
                <a:latin typeface="Lemonada Medium"/>
                <a:ea typeface="Lemonada Medium"/>
                <a:cs typeface="Lemonada Medium"/>
                <a:sym typeface="Lemonada Medium"/>
              </a:defRPr>
            </a:lvl2pPr>
            <a:lvl3pPr lvl="2" algn="r" rtl="0">
              <a:spcBef>
                <a:spcPts val="0"/>
              </a:spcBef>
              <a:spcAft>
                <a:spcPts val="0"/>
              </a:spcAft>
              <a:buNone/>
              <a:defRPr>
                <a:solidFill>
                  <a:schemeClr val="accent1"/>
                </a:solidFill>
                <a:latin typeface="Lemonada Medium"/>
                <a:ea typeface="Lemonada Medium"/>
                <a:cs typeface="Lemonada Medium"/>
                <a:sym typeface="Lemonada Medium"/>
              </a:defRPr>
            </a:lvl3pPr>
            <a:lvl4pPr lvl="3" algn="r" rtl="0">
              <a:spcBef>
                <a:spcPts val="0"/>
              </a:spcBef>
              <a:spcAft>
                <a:spcPts val="0"/>
              </a:spcAft>
              <a:buNone/>
              <a:defRPr>
                <a:solidFill>
                  <a:schemeClr val="accent1"/>
                </a:solidFill>
                <a:latin typeface="Lemonada Medium"/>
                <a:ea typeface="Lemonada Medium"/>
                <a:cs typeface="Lemonada Medium"/>
                <a:sym typeface="Lemonada Medium"/>
              </a:defRPr>
            </a:lvl4pPr>
            <a:lvl5pPr lvl="4" algn="r" rtl="0">
              <a:spcBef>
                <a:spcPts val="0"/>
              </a:spcBef>
              <a:spcAft>
                <a:spcPts val="0"/>
              </a:spcAft>
              <a:buNone/>
              <a:defRPr>
                <a:solidFill>
                  <a:schemeClr val="accent1"/>
                </a:solidFill>
                <a:latin typeface="Lemonada Medium"/>
                <a:ea typeface="Lemonada Medium"/>
                <a:cs typeface="Lemonada Medium"/>
                <a:sym typeface="Lemonada Medium"/>
              </a:defRPr>
            </a:lvl5pPr>
            <a:lvl6pPr lvl="5" algn="r" rtl="0">
              <a:spcBef>
                <a:spcPts val="0"/>
              </a:spcBef>
              <a:spcAft>
                <a:spcPts val="0"/>
              </a:spcAft>
              <a:buNone/>
              <a:defRPr>
                <a:solidFill>
                  <a:schemeClr val="accent1"/>
                </a:solidFill>
                <a:latin typeface="Lemonada Medium"/>
                <a:ea typeface="Lemonada Medium"/>
                <a:cs typeface="Lemonada Medium"/>
                <a:sym typeface="Lemonada Medium"/>
              </a:defRPr>
            </a:lvl6pPr>
            <a:lvl7pPr lvl="6" algn="r" rtl="0">
              <a:spcBef>
                <a:spcPts val="0"/>
              </a:spcBef>
              <a:spcAft>
                <a:spcPts val="0"/>
              </a:spcAft>
              <a:buNone/>
              <a:defRPr>
                <a:solidFill>
                  <a:schemeClr val="accent1"/>
                </a:solidFill>
                <a:latin typeface="Lemonada Medium"/>
                <a:ea typeface="Lemonada Medium"/>
                <a:cs typeface="Lemonada Medium"/>
                <a:sym typeface="Lemonada Medium"/>
              </a:defRPr>
            </a:lvl7pPr>
            <a:lvl8pPr lvl="7" algn="r" rtl="0">
              <a:spcBef>
                <a:spcPts val="0"/>
              </a:spcBef>
              <a:spcAft>
                <a:spcPts val="0"/>
              </a:spcAft>
              <a:buNone/>
              <a:defRPr>
                <a:solidFill>
                  <a:schemeClr val="accent1"/>
                </a:solidFill>
                <a:latin typeface="Lemonada Medium"/>
                <a:ea typeface="Lemonada Medium"/>
                <a:cs typeface="Lemonada Medium"/>
                <a:sym typeface="Lemonada Medium"/>
              </a:defRPr>
            </a:lvl8pPr>
            <a:lvl9pPr lvl="8" algn="r" rtl="0">
              <a:spcBef>
                <a:spcPts val="0"/>
              </a:spcBef>
              <a:spcAft>
                <a:spcPts val="0"/>
              </a:spcAft>
              <a:buNone/>
              <a:defRPr>
                <a:solidFill>
                  <a:schemeClr val="accent1"/>
                </a:solidFill>
                <a:latin typeface="Lemonada Medium"/>
                <a:ea typeface="Lemonada Medium"/>
                <a:cs typeface="Lemonada Medium"/>
                <a:sym typeface="Lemonada Medium"/>
              </a:defRPr>
            </a:lvl9pPr>
          </a:lstStyle>
          <a:p>
            <a:endParaRPr/>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496"/>
        <p:cNvGrpSpPr/>
        <p:nvPr/>
      </p:nvGrpSpPr>
      <p:grpSpPr>
        <a:xfrm>
          <a:off x="0" y="0"/>
          <a:ext cx="0" cy="0"/>
          <a:chOff x="0" y="0"/>
          <a:chExt cx="0" cy="0"/>
        </a:xfrm>
      </p:grpSpPr>
      <p:sp>
        <p:nvSpPr>
          <p:cNvPr id="1497" name="Google Shape;1497;p265"/>
          <p:cNvSpPr txBox="1">
            <a:spLocks noGrp="1"/>
          </p:cNvSpPr>
          <p:nvPr>
            <p:ph type="title" hasCustomPrompt="1"/>
          </p:nvPr>
        </p:nvSpPr>
        <p:spPr>
          <a:xfrm>
            <a:off x="1050375" y="1213975"/>
            <a:ext cx="4717500" cy="1093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12000"/>
              <a:buNone/>
              <a:defRPr sz="7200">
                <a:solidFill>
                  <a:schemeClr val="accent3"/>
                </a:solidFill>
              </a:defRPr>
            </a:lvl1pPr>
            <a:lvl2pPr lvl="1" algn="ctr" rtl="0">
              <a:spcBef>
                <a:spcPts val="0"/>
              </a:spcBef>
              <a:spcAft>
                <a:spcPts val="0"/>
              </a:spcAft>
              <a:buClr>
                <a:schemeClr val="accent3"/>
              </a:buClr>
              <a:buSzPts val="12000"/>
              <a:buNone/>
              <a:defRPr sz="12000">
                <a:solidFill>
                  <a:schemeClr val="accent3"/>
                </a:solidFill>
              </a:defRPr>
            </a:lvl2pPr>
            <a:lvl3pPr lvl="2" algn="ctr" rtl="0">
              <a:spcBef>
                <a:spcPts val="0"/>
              </a:spcBef>
              <a:spcAft>
                <a:spcPts val="0"/>
              </a:spcAft>
              <a:buClr>
                <a:schemeClr val="accent3"/>
              </a:buClr>
              <a:buSzPts val="12000"/>
              <a:buNone/>
              <a:defRPr sz="12000">
                <a:solidFill>
                  <a:schemeClr val="accent3"/>
                </a:solidFill>
              </a:defRPr>
            </a:lvl3pPr>
            <a:lvl4pPr lvl="3" algn="ctr" rtl="0">
              <a:spcBef>
                <a:spcPts val="0"/>
              </a:spcBef>
              <a:spcAft>
                <a:spcPts val="0"/>
              </a:spcAft>
              <a:buClr>
                <a:schemeClr val="accent3"/>
              </a:buClr>
              <a:buSzPts val="12000"/>
              <a:buNone/>
              <a:defRPr sz="12000">
                <a:solidFill>
                  <a:schemeClr val="accent3"/>
                </a:solidFill>
              </a:defRPr>
            </a:lvl4pPr>
            <a:lvl5pPr lvl="4" algn="ctr" rtl="0">
              <a:spcBef>
                <a:spcPts val="0"/>
              </a:spcBef>
              <a:spcAft>
                <a:spcPts val="0"/>
              </a:spcAft>
              <a:buClr>
                <a:schemeClr val="accent3"/>
              </a:buClr>
              <a:buSzPts val="12000"/>
              <a:buNone/>
              <a:defRPr sz="12000">
                <a:solidFill>
                  <a:schemeClr val="accent3"/>
                </a:solidFill>
              </a:defRPr>
            </a:lvl5pPr>
            <a:lvl6pPr lvl="5" algn="ctr" rtl="0">
              <a:spcBef>
                <a:spcPts val="0"/>
              </a:spcBef>
              <a:spcAft>
                <a:spcPts val="0"/>
              </a:spcAft>
              <a:buClr>
                <a:schemeClr val="accent3"/>
              </a:buClr>
              <a:buSzPts val="12000"/>
              <a:buNone/>
              <a:defRPr sz="12000">
                <a:solidFill>
                  <a:schemeClr val="accent3"/>
                </a:solidFill>
              </a:defRPr>
            </a:lvl6pPr>
            <a:lvl7pPr lvl="6" algn="ctr" rtl="0">
              <a:spcBef>
                <a:spcPts val="0"/>
              </a:spcBef>
              <a:spcAft>
                <a:spcPts val="0"/>
              </a:spcAft>
              <a:buClr>
                <a:schemeClr val="accent3"/>
              </a:buClr>
              <a:buSzPts val="12000"/>
              <a:buNone/>
              <a:defRPr sz="12000">
                <a:solidFill>
                  <a:schemeClr val="accent3"/>
                </a:solidFill>
              </a:defRPr>
            </a:lvl7pPr>
            <a:lvl8pPr lvl="7" algn="ctr" rtl="0">
              <a:spcBef>
                <a:spcPts val="0"/>
              </a:spcBef>
              <a:spcAft>
                <a:spcPts val="0"/>
              </a:spcAft>
              <a:buClr>
                <a:schemeClr val="accent3"/>
              </a:buClr>
              <a:buSzPts val="12000"/>
              <a:buNone/>
              <a:defRPr sz="12000">
                <a:solidFill>
                  <a:schemeClr val="accent3"/>
                </a:solidFill>
              </a:defRPr>
            </a:lvl8pPr>
            <a:lvl9pPr lvl="8" algn="ctr" rtl="0">
              <a:spcBef>
                <a:spcPts val="0"/>
              </a:spcBef>
              <a:spcAft>
                <a:spcPts val="0"/>
              </a:spcAft>
              <a:buClr>
                <a:schemeClr val="accent3"/>
              </a:buClr>
              <a:buSzPts val="12000"/>
              <a:buNone/>
              <a:defRPr sz="12000">
                <a:solidFill>
                  <a:schemeClr val="accent3"/>
                </a:solidFill>
              </a:defRPr>
            </a:lvl9pPr>
          </a:lstStyle>
          <a:p>
            <a:r>
              <a:t>xx%</a:t>
            </a:r>
          </a:p>
        </p:txBody>
      </p:sp>
      <p:sp>
        <p:nvSpPr>
          <p:cNvPr id="1498" name="Google Shape;1498;p265"/>
          <p:cNvSpPr txBox="1">
            <a:spLocks noGrp="1"/>
          </p:cNvSpPr>
          <p:nvPr>
            <p:ph type="title" idx="2"/>
          </p:nvPr>
        </p:nvSpPr>
        <p:spPr>
          <a:xfrm>
            <a:off x="713225" y="292625"/>
            <a:ext cx="771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solidFill>
                  <a:schemeClr val="accent1"/>
                </a:solidFill>
                <a:latin typeface="Lemonada Medium"/>
                <a:ea typeface="Lemonada Medium"/>
                <a:cs typeface="Lemonada Medium"/>
                <a:sym typeface="Lemonada Medium"/>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99" name="Google Shape;1499;p265"/>
          <p:cNvSpPr txBox="1">
            <a:spLocks noGrp="1"/>
          </p:cNvSpPr>
          <p:nvPr>
            <p:ph type="subTitle" idx="1"/>
          </p:nvPr>
        </p:nvSpPr>
        <p:spPr>
          <a:xfrm>
            <a:off x="1050375" y="2165442"/>
            <a:ext cx="4717500" cy="631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algn="ctr" rtl="0">
              <a:spcBef>
                <a:spcPts val="1600"/>
              </a:spcBef>
              <a:spcAft>
                <a:spcPts val="0"/>
              </a:spcAft>
              <a:buNone/>
              <a:defRPr/>
            </a:lvl2pPr>
            <a:lvl3pPr lvl="2" algn="ctr" rtl="0">
              <a:spcBef>
                <a:spcPts val="1600"/>
              </a:spcBef>
              <a:spcAft>
                <a:spcPts val="0"/>
              </a:spcAft>
              <a:buNone/>
              <a:defRPr/>
            </a:lvl3pPr>
            <a:lvl4pPr lvl="3" algn="ctr" rtl="0">
              <a:spcBef>
                <a:spcPts val="1600"/>
              </a:spcBef>
              <a:spcAft>
                <a:spcPts val="0"/>
              </a:spcAft>
              <a:buNone/>
              <a:defRPr/>
            </a:lvl4pPr>
            <a:lvl5pPr lvl="4" algn="ctr" rtl="0">
              <a:spcBef>
                <a:spcPts val="1600"/>
              </a:spcBef>
              <a:spcAft>
                <a:spcPts val="0"/>
              </a:spcAft>
              <a:buNone/>
              <a:defRPr/>
            </a:lvl5pPr>
            <a:lvl6pPr lvl="5" algn="ctr" rtl="0">
              <a:spcBef>
                <a:spcPts val="1600"/>
              </a:spcBef>
              <a:spcAft>
                <a:spcPts val="0"/>
              </a:spcAft>
              <a:buNone/>
              <a:defRPr/>
            </a:lvl6pPr>
            <a:lvl7pPr lvl="6" algn="ctr" rtl="0">
              <a:spcBef>
                <a:spcPts val="1600"/>
              </a:spcBef>
              <a:spcAft>
                <a:spcPts val="0"/>
              </a:spcAft>
              <a:buNone/>
              <a:defRPr/>
            </a:lvl7pPr>
            <a:lvl8pPr lvl="7" algn="ctr" rtl="0">
              <a:spcBef>
                <a:spcPts val="1600"/>
              </a:spcBef>
              <a:spcAft>
                <a:spcPts val="0"/>
              </a:spcAft>
              <a:buNone/>
              <a:defRPr/>
            </a:lvl8pPr>
            <a:lvl9pPr lvl="8" algn="ctr" rtl="0">
              <a:spcBef>
                <a:spcPts val="1600"/>
              </a:spcBef>
              <a:spcAft>
                <a:spcPts val="1600"/>
              </a:spcAft>
              <a:buNone/>
              <a:defRPr/>
            </a:lvl9pPr>
          </a:lstStyle>
          <a:p>
            <a:endParaRPr/>
          </a:p>
        </p:txBody>
      </p:sp>
      <p:sp>
        <p:nvSpPr>
          <p:cNvPr id="1500" name="Google Shape;1500;p265"/>
          <p:cNvSpPr txBox="1">
            <a:spLocks noGrp="1"/>
          </p:cNvSpPr>
          <p:nvPr>
            <p:ph type="title" idx="3" hasCustomPrompt="1"/>
          </p:nvPr>
        </p:nvSpPr>
        <p:spPr>
          <a:xfrm>
            <a:off x="1050375" y="3132650"/>
            <a:ext cx="4717500" cy="119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12000"/>
              <a:buNone/>
              <a:defRPr sz="7200">
                <a:solidFill>
                  <a:schemeClr val="accent3"/>
                </a:solidFill>
              </a:defRPr>
            </a:lvl1pPr>
            <a:lvl2pPr lvl="1" algn="ctr" rtl="0">
              <a:spcBef>
                <a:spcPts val="0"/>
              </a:spcBef>
              <a:spcAft>
                <a:spcPts val="0"/>
              </a:spcAft>
              <a:buClr>
                <a:schemeClr val="accent3"/>
              </a:buClr>
              <a:buSzPts val="12000"/>
              <a:buNone/>
              <a:defRPr sz="12000">
                <a:solidFill>
                  <a:schemeClr val="accent3"/>
                </a:solidFill>
              </a:defRPr>
            </a:lvl2pPr>
            <a:lvl3pPr lvl="2" algn="ctr" rtl="0">
              <a:spcBef>
                <a:spcPts val="0"/>
              </a:spcBef>
              <a:spcAft>
                <a:spcPts val="0"/>
              </a:spcAft>
              <a:buClr>
                <a:schemeClr val="accent3"/>
              </a:buClr>
              <a:buSzPts val="12000"/>
              <a:buNone/>
              <a:defRPr sz="12000">
                <a:solidFill>
                  <a:schemeClr val="accent3"/>
                </a:solidFill>
              </a:defRPr>
            </a:lvl3pPr>
            <a:lvl4pPr lvl="3" algn="ctr" rtl="0">
              <a:spcBef>
                <a:spcPts val="0"/>
              </a:spcBef>
              <a:spcAft>
                <a:spcPts val="0"/>
              </a:spcAft>
              <a:buClr>
                <a:schemeClr val="accent3"/>
              </a:buClr>
              <a:buSzPts val="12000"/>
              <a:buNone/>
              <a:defRPr sz="12000">
                <a:solidFill>
                  <a:schemeClr val="accent3"/>
                </a:solidFill>
              </a:defRPr>
            </a:lvl4pPr>
            <a:lvl5pPr lvl="4" algn="ctr" rtl="0">
              <a:spcBef>
                <a:spcPts val="0"/>
              </a:spcBef>
              <a:spcAft>
                <a:spcPts val="0"/>
              </a:spcAft>
              <a:buClr>
                <a:schemeClr val="accent3"/>
              </a:buClr>
              <a:buSzPts val="12000"/>
              <a:buNone/>
              <a:defRPr sz="12000">
                <a:solidFill>
                  <a:schemeClr val="accent3"/>
                </a:solidFill>
              </a:defRPr>
            </a:lvl5pPr>
            <a:lvl6pPr lvl="5" algn="ctr" rtl="0">
              <a:spcBef>
                <a:spcPts val="0"/>
              </a:spcBef>
              <a:spcAft>
                <a:spcPts val="0"/>
              </a:spcAft>
              <a:buClr>
                <a:schemeClr val="accent3"/>
              </a:buClr>
              <a:buSzPts val="12000"/>
              <a:buNone/>
              <a:defRPr sz="12000">
                <a:solidFill>
                  <a:schemeClr val="accent3"/>
                </a:solidFill>
              </a:defRPr>
            </a:lvl6pPr>
            <a:lvl7pPr lvl="6" algn="ctr" rtl="0">
              <a:spcBef>
                <a:spcPts val="0"/>
              </a:spcBef>
              <a:spcAft>
                <a:spcPts val="0"/>
              </a:spcAft>
              <a:buClr>
                <a:schemeClr val="accent3"/>
              </a:buClr>
              <a:buSzPts val="12000"/>
              <a:buNone/>
              <a:defRPr sz="12000">
                <a:solidFill>
                  <a:schemeClr val="accent3"/>
                </a:solidFill>
              </a:defRPr>
            </a:lvl7pPr>
            <a:lvl8pPr lvl="7" algn="ctr" rtl="0">
              <a:spcBef>
                <a:spcPts val="0"/>
              </a:spcBef>
              <a:spcAft>
                <a:spcPts val="0"/>
              </a:spcAft>
              <a:buClr>
                <a:schemeClr val="accent3"/>
              </a:buClr>
              <a:buSzPts val="12000"/>
              <a:buNone/>
              <a:defRPr sz="12000">
                <a:solidFill>
                  <a:schemeClr val="accent3"/>
                </a:solidFill>
              </a:defRPr>
            </a:lvl8pPr>
            <a:lvl9pPr lvl="8" algn="ctr" rtl="0">
              <a:spcBef>
                <a:spcPts val="0"/>
              </a:spcBef>
              <a:spcAft>
                <a:spcPts val="0"/>
              </a:spcAft>
              <a:buClr>
                <a:schemeClr val="accent3"/>
              </a:buClr>
              <a:buSzPts val="12000"/>
              <a:buNone/>
              <a:defRPr sz="12000">
                <a:solidFill>
                  <a:schemeClr val="accent3"/>
                </a:solidFill>
              </a:defRPr>
            </a:lvl9pPr>
          </a:lstStyle>
          <a:p>
            <a:r>
              <a:t>xx%</a:t>
            </a:r>
          </a:p>
        </p:txBody>
      </p:sp>
      <p:sp>
        <p:nvSpPr>
          <p:cNvPr id="1501" name="Google Shape;1501;p265"/>
          <p:cNvSpPr txBox="1">
            <a:spLocks noGrp="1"/>
          </p:cNvSpPr>
          <p:nvPr>
            <p:ph type="subTitle" idx="4"/>
          </p:nvPr>
        </p:nvSpPr>
        <p:spPr>
          <a:xfrm>
            <a:off x="1050375" y="4181375"/>
            <a:ext cx="4717500" cy="631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algn="ctr" rtl="0">
              <a:spcBef>
                <a:spcPts val="1600"/>
              </a:spcBef>
              <a:spcAft>
                <a:spcPts val="0"/>
              </a:spcAft>
              <a:buNone/>
              <a:defRPr/>
            </a:lvl2pPr>
            <a:lvl3pPr lvl="2" algn="ctr" rtl="0">
              <a:spcBef>
                <a:spcPts val="1600"/>
              </a:spcBef>
              <a:spcAft>
                <a:spcPts val="0"/>
              </a:spcAft>
              <a:buNone/>
              <a:defRPr/>
            </a:lvl3pPr>
            <a:lvl4pPr lvl="3" algn="ctr" rtl="0">
              <a:spcBef>
                <a:spcPts val="1600"/>
              </a:spcBef>
              <a:spcAft>
                <a:spcPts val="0"/>
              </a:spcAft>
              <a:buNone/>
              <a:defRPr/>
            </a:lvl4pPr>
            <a:lvl5pPr lvl="4" algn="ctr" rtl="0">
              <a:spcBef>
                <a:spcPts val="1600"/>
              </a:spcBef>
              <a:spcAft>
                <a:spcPts val="0"/>
              </a:spcAft>
              <a:buNone/>
              <a:defRPr/>
            </a:lvl5pPr>
            <a:lvl6pPr lvl="5" algn="ctr" rtl="0">
              <a:spcBef>
                <a:spcPts val="1600"/>
              </a:spcBef>
              <a:spcAft>
                <a:spcPts val="0"/>
              </a:spcAft>
              <a:buNone/>
              <a:defRPr/>
            </a:lvl6pPr>
            <a:lvl7pPr lvl="6" algn="ctr" rtl="0">
              <a:spcBef>
                <a:spcPts val="1600"/>
              </a:spcBef>
              <a:spcAft>
                <a:spcPts val="0"/>
              </a:spcAft>
              <a:buNone/>
              <a:defRPr/>
            </a:lvl7pPr>
            <a:lvl8pPr lvl="7" algn="ctr" rtl="0">
              <a:spcBef>
                <a:spcPts val="1600"/>
              </a:spcBef>
              <a:spcAft>
                <a:spcPts val="0"/>
              </a:spcAft>
              <a:buNone/>
              <a:defRPr/>
            </a:lvl8pPr>
            <a:lvl9pPr lvl="8" algn="ctr" rtl="0">
              <a:spcBef>
                <a:spcPts val="1600"/>
              </a:spcBef>
              <a:spcAft>
                <a:spcPts val="1600"/>
              </a:spcAft>
              <a:buNone/>
              <a:defRPr/>
            </a:lvl9pPr>
          </a:lstStyle>
          <a:p>
            <a:endParaRPr/>
          </a:p>
        </p:txBody>
      </p:sp>
      <p:sp>
        <p:nvSpPr>
          <p:cNvPr id="1502" name="Google Shape;1502;p265"/>
          <p:cNvSpPr/>
          <p:nvPr/>
        </p:nvSpPr>
        <p:spPr>
          <a:xfrm>
            <a:off x="8365751" y="3463651"/>
            <a:ext cx="1256986" cy="1349526"/>
          </a:xfrm>
          <a:custGeom>
            <a:avLst/>
            <a:gdLst/>
            <a:ahLst/>
            <a:cxnLst/>
            <a:rect l="l" t="t" r="r" b="b"/>
            <a:pathLst>
              <a:path w="11567" h="12418" extrusionOk="0">
                <a:moveTo>
                  <a:pt x="4932" y="0"/>
                </a:moveTo>
                <a:cubicBezTo>
                  <a:pt x="3549" y="0"/>
                  <a:pt x="2130" y="837"/>
                  <a:pt x="903" y="2983"/>
                </a:cubicBezTo>
                <a:cubicBezTo>
                  <a:pt x="903" y="2983"/>
                  <a:pt x="0" y="10983"/>
                  <a:pt x="3878" y="12154"/>
                </a:cubicBezTo>
                <a:cubicBezTo>
                  <a:pt x="4466" y="12336"/>
                  <a:pt x="5036" y="12417"/>
                  <a:pt x="5581" y="12417"/>
                </a:cubicBezTo>
                <a:cubicBezTo>
                  <a:pt x="8611" y="12417"/>
                  <a:pt x="10870" y="9905"/>
                  <a:pt x="11098" y="8252"/>
                </a:cubicBezTo>
                <a:cubicBezTo>
                  <a:pt x="11567" y="5141"/>
                  <a:pt x="8359" y="0"/>
                  <a:pt x="49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265"/>
          <p:cNvSpPr/>
          <p:nvPr/>
        </p:nvSpPr>
        <p:spPr>
          <a:xfrm>
            <a:off x="-500275" y="393400"/>
            <a:ext cx="996844" cy="1070214"/>
          </a:xfrm>
          <a:custGeom>
            <a:avLst/>
            <a:gdLst/>
            <a:ahLst/>
            <a:cxnLst/>
            <a:rect l="l" t="t" r="r" b="b"/>
            <a:pathLst>
              <a:path w="11567" h="12418" extrusionOk="0">
                <a:moveTo>
                  <a:pt x="4932" y="0"/>
                </a:moveTo>
                <a:cubicBezTo>
                  <a:pt x="3549" y="0"/>
                  <a:pt x="2130" y="837"/>
                  <a:pt x="903" y="2983"/>
                </a:cubicBezTo>
                <a:cubicBezTo>
                  <a:pt x="903" y="2983"/>
                  <a:pt x="0" y="10983"/>
                  <a:pt x="3878" y="12154"/>
                </a:cubicBezTo>
                <a:cubicBezTo>
                  <a:pt x="4466" y="12336"/>
                  <a:pt x="5036" y="12417"/>
                  <a:pt x="5581" y="12417"/>
                </a:cubicBezTo>
                <a:cubicBezTo>
                  <a:pt x="8611" y="12417"/>
                  <a:pt x="10870" y="9905"/>
                  <a:pt x="11098" y="8252"/>
                </a:cubicBezTo>
                <a:cubicBezTo>
                  <a:pt x="11567" y="5141"/>
                  <a:pt x="8359" y="0"/>
                  <a:pt x="49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265"/>
          <p:cNvSpPr/>
          <p:nvPr/>
        </p:nvSpPr>
        <p:spPr>
          <a:xfrm>
            <a:off x="520470" y="918331"/>
            <a:ext cx="475098" cy="325336"/>
          </a:xfrm>
          <a:custGeom>
            <a:avLst/>
            <a:gdLst/>
            <a:ahLst/>
            <a:cxnLst/>
            <a:rect l="l" t="t" r="r" b="b"/>
            <a:pathLst>
              <a:path w="15805" h="10822" extrusionOk="0">
                <a:moveTo>
                  <a:pt x="7854" y="2001"/>
                </a:moveTo>
                <a:cubicBezTo>
                  <a:pt x="7869" y="2001"/>
                  <a:pt x="7884" y="2001"/>
                  <a:pt x="7900" y="2002"/>
                </a:cubicBezTo>
                <a:lnTo>
                  <a:pt x="7900" y="2002"/>
                </a:lnTo>
                <a:cubicBezTo>
                  <a:pt x="7889" y="2001"/>
                  <a:pt x="7873" y="2001"/>
                  <a:pt x="7854" y="2001"/>
                </a:cubicBezTo>
                <a:close/>
                <a:moveTo>
                  <a:pt x="13171" y="2903"/>
                </a:moveTo>
                <a:lnTo>
                  <a:pt x="13171" y="2952"/>
                </a:lnTo>
                <a:lnTo>
                  <a:pt x="13171" y="3025"/>
                </a:lnTo>
                <a:lnTo>
                  <a:pt x="13154" y="3074"/>
                </a:lnTo>
                <a:lnTo>
                  <a:pt x="13154" y="3074"/>
                </a:lnTo>
                <a:cubicBezTo>
                  <a:pt x="13164" y="3017"/>
                  <a:pt x="13171" y="2954"/>
                  <a:pt x="13171" y="2903"/>
                </a:cubicBezTo>
                <a:close/>
                <a:moveTo>
                  <a:pt x="8153" y="5196"/>
                </a:moveTo>
                <a:lnTo>
                  <a:pt x="8153" y="5196"/>
                </a:lnTo>
                <a:cubicBezTo>
                  <a:pt x="8149" y="5204"/>
                  <a:pt x="8146" y="5212"/>
                  <a:pt x="8146" y="5220"/>
                </a:cubicBezTo>
                <a:lnTo>
                  <a:pt x="8146" y="5220"/>
                </a:lnTo>
                <a:cubicBezTo>
                  <a:pt x="8146" y="5198"/>
                  <a:pt x="8166" y="5196"/>
                  <a:pt x="8153" y="5196"/>
                </a:cubicBezTo>
                <a:close/>
                <a:moveTo>
                  <a:pt x="8121" y="5341"/>
                </a:moveTo>
                <a:cubicBezTo>
                  <a:pt x="8121" y="5342"/>
                  <a:pt x="8121" y="5343"/>
                  <a:pt x="8121" y="5344"/>
                </a:cubicBezTo>
                <a:lnTo>
                  <a:pt x="8121" y="5344"/>
                </a:lnTo>
                <a:lnTo>
                  <a:pt x="8122" y="5342"/>
                </a:lnTo>
                <a:cubicBezTo>
                  <a:pt x="8122" y="5342"/>
                  <a:pt x="8121" y="5341"/>
                  <a:pt x="8121" y="5341"/>
                </a:cubicBezTo>
                <a:close/>
                <a:moveTo>
                  <a:pt x="8121" y="5344"/>
                </a:moveTo>
                <a:lnTo>
                  <a:pt x="8118" y="5352"/>
                </a:lnTo>
                <a:lnTo>
                  <a:pt x="8122" y="5366"/>
                </a:lnTo>
                <a:cubicBezTo>
                  <a:pt x="8122" y="5359"/>
                  <a:pt x="8122" y="5351"/>
                  <a:pt x="8121" y="5344"/>
                </a:cubicBezTo>
                <a:close/>
                <a:moveTo>
                  <a:pt x="15778" y="6025"/>
                </a:moveTo>
                <a:cubicBezTo>
                  <a:pt x="15779" y="6032"/>
                  <a:pt x="15779" y="6039"/>
                  <a:pt x="15780" y="6047"/>
                </a:cubicBezTo>
                <a:lnTo>
                  <a:pt x="15780" y="6047"/>
                </a:lnTo>
                <a:cubicBezTo>
                  <a:pt x="15780" y="6039"/>
                  <a:pt x="15780" y="6032"/>
                  <a:pt x="15780" y="6025"/>
                </a:cubicBezTo>
                <a:cubicBezTo>
                  <a:pt x="15779" y="6025"/>
                  <a:pt x="15779" y="6025"/>
                  <a:pt x="15778" y="6025"/>
                </a:cubicBezTo>
                <a:close/>
                <a:moveTo>
                  <a:pt x="11988" y="6067"/>
                </a:moveTo>
                <a:cubicBezTo>
                  <a:pt x="11983" y="6078"/>
                  <a:pt x="11979" y="6088"/>
                  <a:pt x="11975" y="6098"/>
                </a:cubicBezTo>
                <a:cubicBezTo>
                  <a:pt x="11982" y="6092"/>
                  <a:pt x="11985" y="6081"/>
                  <a:pt x="11988" y="6067"/>
                </a:cubicBezTo>
                <a:close/>
                <a:moveTo>
                  <a:pt x="15780" y="6047"/>
                </a:moveTo>
                <a:cubicBezTo>
                  <a:pt x="15780" y="6137"/>
                  <a:pt x="15780" y="6229"/>
                  <a:pt x="15780" y="6342"/>
                </a:cubicBezTo>
                <a:cubicBezTo>
                  <a:pt x="15796" y="6249"/>
                  <a:pt x="15792" y="6147"/>
                  <a:pt x="15780" y="6047"/>
                </a:cubicBezTo>
                <a:close/>
                <a:moveTo>
                  <a:pt x="1965" y="9973"/>
                </a:moveTo>
                <a:cubicBezTo>
                  <a:pt x="1968" y="9973"/>
                  <a:pt x="1972" y="9974"/>
                  <a:pt x="1976" y="9976"/>
                </a:cubicBezTo>
                <a:cubicBezTo>
                  <a:pt x="2021" y="9998"/>
                  <a:pt x="1962" y="10063"/>
                  <a:pt x="1933" y="10130"/>
                </a:cubicBezTo>
                <a:lnTo>
                  <a:pt x="1933" y="10130"/>
                </a:lnTo>
                <a:cubicBezTo>
                  <a:pt x="1952" y="10027"/>
                  <a:pt x="1944" y="9973"/>
                  <a:pt x="1965" y="9973"/>
                </a:cubicBezTo>
                <a:close/>
                <a:moveTo>
                  <a:pt x="1925" y="10167"/>
                </a:moveTo>
                <a:cubicBezTo>
                  <a:pt x="1923" y="10190"/>
                  <a:pt x="1915" y="10213"/>
                  <a:pt x="1906" y="10239"/>
                </a:cubicBezTo>
                <a:lnTo>
                  <a:pt x="1906" y="10239"/>
                </a:lnTo>
                <a:cubicBezTo>
                  <a:pt x="1914" y="10214"/>
                  <a:pt x="1920" y="10190"/>
                  <a:pt x="1925" y="10167"/>
                </a:cubicBezTo>
                <a:close/>
                <a:moveTo>
                  <a:pt x="12610" y="1"/>
                </a:moveTo>
                <a:cubicBezTo>
                  <a:pt x="12414" y="171"/>
                  <a:pt x="12244" y="366"/>
                  <a:pt x="12097" y="562"/>
                </a:cubicBezTo>
                <a:lnTo>
                  <a:pt x="11951" y="732"/>
                </a:lnTo>
                <a:lnTo>
                  <a:pt x="11902" y="830"/>
                </a:lnTo>
                <a:cubicBezTo>
                  <a:pt x="11878" y="854"/>
                  <a:pt x="11853" y="879"/>
                  <a:pt x="11829" y="927"/>
                </a:cubicBezTo>
                <a:lnTo>
                  <a:pt x="11585" y="1342"/>
                </a:lnTo>
                <a:cubicBezTo>
                  <a:pt x="11488" y="1488"/>
                  <a:pt x="11414" y="1659"/>
                  <a:pt x="11366" y="1830"/>
                </a:cubicBezTo>
                <a:cubicBezTo>
                  <a:pt x="11293" y="1976"/>
                  <a:pt x="11195" y="2123"/>
                  <a:pt x="11146" y="2318"/>
                </a:cubicBezTo>
                <a:cubicBezTo>
                  <a:pt x="11097" y="2488"/>
                  <a:pt x="11024" y="2659"/>
                  <a:pt x="10975" y="2830"/>
                </a:cubicBezTo>
                <a:lnTo>
                  <a:pt x="10927" y="2952"/>
                </a:lnTo>
                <a:cubicBezTo>
                  <a:pt x="10927" y="3001"/>
                  <a:pt x="10902" y="3049"/>
                  <a:pt x="10878" y="3074"/>
                </a:cubicBezTo>
                <a:cubicBezTo>
                  <a:pt x="10878" y="3074"/>
                  <a:pt x="10853" y="3171"/>
                  <a:pt x="10853" y="3220"/>
                </a:cubicBezTo>
                <a:cubicBezTo>
                  <a:pt x="10732" y="3586"/>
                  <a:pt x="10658" y="3927"/>
                  <a:pt x="10561" y="4220"/>
                </a:cubicBezTo>
                <a:cubicBezTo>
                  <a:pt x="10536" y="4342"/>
                  <a:pt x="10512" y="4464"/>
                  <a:pt x="10488" y="4586"/>
                </a:cubicBezTo>
                <a:lnTo>
                  <a:pt x="10488" y="4610"/>
                </a:lnTo>
                <a:cubicBezTo>
                  <a:pt x="10463" y="4659"/>
                  <a:pt x="10463" y="4708"/>
                  <a:pt x="10439" y="4757"/>
                </a:cubicBezTo>
                <a:cubicBezTo>
                  <a:pt x="10414" y="4805"/>
                  <a:pt x="10414" y="4854"/>
                  <a:pt x="10390" y="4903"/>
                </a:cubicBezTo>
                <a:cubicBezTo>
                  <a:pt x="10366" y="4854"/>
                  <a:pt x="10341" y="4830"/>
                  <a:pt x="10317" y="4805"/>
                </a:cubicBezTo>
                <a:cubicBezTo>
                  <a:pt x="10293" y="4757"/>
                  <a:pt x="10268" y="4732"/>
                  <a:pt x="10244" y="4708"/>
                </a:cubicBezTo>
                <a:lnTo>
                  <a:pt x="10219" y="4635"/>
                </a:lnTo>
                <a:lnTo>
                  <a:pt x="10171" y="4561"/>
                </a:lnTo>
                <a:cubicBezTo>
                  <a:pt x="10122" y="4464"/>
                  <a:pt x="10097" y="4391"/>
                  <a:pt x="10049" y="4293"/>
                </a:cubicBezTo>
                <a:cubicBezTo>
                  <a:pt x="9927" y="4074"/>
                  <a:pt x="9829" y="3830"/>
                  <a:pt x="9707" y="3610"/>
                </a:cubicBezTo>
                <a:cubicBezTo>
                  <a:pt x="9658" y="3513"/>
                  <a:pt x="9610" y="3415"/>
                  <a:pt x="9536" y="3318"/>
                </a:cubicBezTo>
                <a:lnTo>
                  <a:pt x="9366" y="3025"/>
                </a:lnTo>
                <a:cubicBezTo>
                  <a:pt x="9268" y="2854"/>
                  <a:pt x="9146" y="2683"/>
                  <a:pt x="9049" y="2513"/>
                </a:cubicBezTo>
                <a:cubicBezTo>
                  <a:pt x="8951" y="2342"/>
                  <a:pt x="8829" y="2220"/>
                  <a:pt x="8732" y="2074"/>
                </a:cubicBezTo>
                <a:lnTo>
                  <a:pt x="8585" y="2074"/>
                </a:lnTo>
                <a:cubicBezTo>
                  <a:pt x="8512" y="2074"/>
                  <a:pt x="8439" y="2049"/>
                  <a:pt x="8366" y="2049"/>
                </a:cubicBezTo>
                <a:cubicBezTo>
                  <a:pt x="8317" y="2025"/>
                  <a:pt x="8244" y="2025"/>
                  <a:pt x="8195" y="2025"/>
                </a:cubicBezTo>
                <a:cubicBezTo>
                  <a:pt x="8092" y="2025"/>
                  <a:pt x="7989" y="2008"/>
                  <a:pt x="7900" y="2002"/>
                </a:cubicBezTo>
                <a:lnTo>
                  <a:pt x="7900" y="2002"/>
                </a:lnTo>
                <a:cubicBezTo>
                  <a:pt x="7918" y="2004"/>
                  <a:pt x="7927" y="2010"/>
                  <a:pt x="7927" y="2025"/>
                </a:cubicBezTo>
                <a:lnTo>
                  <a:pt x="7829" y="2025"/>
                </a:lnTo>
                <a:cubicBezTo>
                  <a:pt x="7561" y="2123"/>
                  <a:pt x="7536" y="2147"/>
                  <a:pt x="7536" y="2147"/>
                </a:cubicBezTo>
                <a:cubicBezTo>
                  <a:pt x="7536" y="2171"/>
                  <a:pt x="7536" y="2147"/>
                  <a:pt x="7488" y="2196"/>
                </a:cubicBezTo>
                <a:lnTo>
                  <a:pt x="7390" y="2244"/>
                </a:lnTo>
                <a:cubicBezTo>
                  <a:pt x="7341" y="2269"/>
                  <a:pt x="7268" y="2293"/>
                  <a:pt x="7195" y="2318"/>
                </a:cubicBezTo>
                <a:lnTo>
                  <a:pt x="7000" y="2415"/>
                </a:lnTo>
                <a:cubicBezTo>
                  <a:pt x="6927" y="2610"/>
                  <a:pt x="6829" y="2830"/>
                  <a:pt x="6732" y="3098"/>
                </a:cubicBezTo>
                <a:cubicBezTo>
                  <a:pt x="6683" y="3244"/>
                  <a:pt x="6634" y="3391"/>
                  <a:pt x="6585" y="3537"/>
                </a:cubicBezTo>
                <a:lnTo>
                  <a:pt x="6415" y="4025"/>
                </a:lnTo>
                <a:cubicBezTo>
                  <a:pt x="6366" y="4171"/>
                  <a:pt x="6317" y="4366"/>
                  <a:pt x="6244" y="4537"/>
                </a:cubicBezTo>
                <a:lnTo>
                  <a:pt x="6219" y="4659"/>
                </a:lnTo>
                <a:lnTo>
                  <a:pt x="6171" y="4781"/>
                </a:lnTo>
                <a:lnTo>
                  <a:pt x="6122" y="4927"/>
                </a:lnTo>
                <a:lnTo>
                  <a:pt x="5927" y="5610"/>
                </a:lnTo>
                <a:lnTo>
                  <a:pt x="5732" y="6244"/>
                </a:lnTo>
                <a:cubicBezTo>
                  <a:pt x="5707" y="6366"/>
                  <a:pt x="5658" y="6464"/>
                  <a:pt x="5634" y="6561"/>
                </a:cubicBezTo>
                <a:cubicBezTo>
                  <a:pt x="5585" y="6659"/>
                  <a:pt x="5561" y="6732"/>
                  <a:pt x="5537" y="6830"/>
                </a:cubicBezTo>
                <a:cubicBezTo>
                  <a:pt x="5512" y="6903"/>
                  <a:pt x="5463" y="6976"/>
                  <a:pt x="5439" y="7049"/>
                </a:cubicBezTo>
                <a:cubicBezTo>
                  <a:pt x="5415" y="7074"/>
                  <a:pt x="5390" y="7098"/>
                  <a:pt x="5390" y="7122"/>
                </a:cubicBezTo>
                <a:cubicBezTo>
                  <a:pt x="5390" y="7147"/>
                  <a:pt x="5366" y="7196"/>
                  <a:pt x="5341" y="7244"/>
                </a:cubicBezTo>
                <a:cubicBezTo>
                  <a:pt x="5317" y="7220"/>
                  <a:pt x="5268" y="7147"/>
                  <a:pt x="5219" y="7122"/>
                </a:cubicBezTo>
                <a:cubicBezTo>
                  <a:pt x="5219" y="7098"/>
                  <a:pt x="5195" y="7098"/>
                  <a:pt x="5195" y="7098"/>
                </a:cubicBezTo>
                <a:cubicBezTo>
                  <a:pt x="5146" y="7074"/>
                  <a:pt x="5122" y="7025"/>
                  <a:pt x="5098" y="7000"/>
                </a:cubicBezTo>
                <a:cubicBezTo>
                  <a:pt x="5000" y="6854"/>
                  <a:pt x="4878" y="6683"/>
                  <a:pt x="4756" y="6488"/>
                </a:cubicBezTo>
                <a:cubicBezTo>
                  <a:pt x="4659" y="6342"/>
                  <a:pt x="4537" y="6220"/>
                  <a:pt x="4439" y="6074"/>
                </a:cubicBezTo>
                <a:lnTo>
                  <a:pt x="4195" y="5708"/>
                </a:lnTo>
                <a:cubicBezTo>
                  <a:pt x="4098" y="5586"/>
                  <a:pt x="4000" y="5488"/>
                  <a:pt x="3902" y="5366"/>
                </a:cubicBezTo>
                <a:lnTo>
                  <a:pt x="3390" y="4757"/>
                </a:lnTo>
                <a:cubicBezTo>
                  <a:pt x="3220" y="4561"/>
                  <a:pt x="3049" y="4415"/>
                  <a:pt x="2927" y="4269"/>
                </a:cubicBezTo>
                <a:lnTo>
                  <a:pt x="2488" y="4293"/>
                </a:lnTo>
                <a:lnTo>
                  <a:pt x="2024" y="4293"/>
                </a:lnTo>
                <a:lnTo>
                  <a:pt x="1902" y="4342"/>
                </a:lnTo>
                <a:cubicBezTo>
                  <a:pt x="1951" y="4366"/>
                  <a:pt x="1683" y="4586"/>
                  <a:pt x="1561" y="4635"/>
                </a:cubicBezTo>
                <a:lnTo>
                  <a:pt x="1293" y="4805"/>
                </a:lnTo>
                <a:cubicBezTo>
                  <a:pt x="1244" y="5025"/>
                  <a:pt x="1195" y="5269"/>
                  <a:pt x="1146" y="5513"/>
                </a:cubicBezTo>
                <a:cubicBezTo>
                  <a:pt x="1073" y="5781"/>
                  <a:pt x="1049" y="6025"/>
                  <a:pt x="1000" y="6269"/>
                </a:cubicBezTo>
                <a:lnTo>
                  <a:pt x="951" y="6220"/>
                </a:lnTo>
                <a:cubicBezTo>
                  <a:pt x="829" y="6903"/>
                  <a:pt x="756" y="7391"/>
                  <a:pt x="707" y="7659"/>
                </a:cubicBezTo>
                <a:cubicBezTo>
                  <a:pt x="585" y="8196"/>
                  <a:pt x="366" y="9000"/>
                  <a:pt x="244" y="9708"/>
                </a:cubicBezTo>
                <a:lnTo>
                  <a:pt x="220" y="9781"/>
                </a:lnTo>
                <a:cubicBezTo>
                  <a:pt x="195" y="9805"/>
                  <a:pt x="146" y="9854"/>
                  <a:pt x="122" y="9903"/>
                </a:cubicBezTo>
                <a:lnTo>
                  <a:pt x="0" y="10098"/>
                </a:lnTo>
                <a:lnTo>
                  <a:pt x="0" y="10171"/>
                </a:lnTo>
                <a:cubicBezTo>
                  <a:pt x="220" y="10366"/>
                  <a:pt x="439" y="10513"/>
                  <a:pt x="683" y="10659"/>
                </a:cubicBezTo>
                <a:cubicBezTo>
                  <a:pt x="856" y="10751"/>
                  <a:pt x="1050" y="10821"/>
                  <a:pt x="1235" y="10821"/>
                </a:cubicBezTo>
                <a:cubicBezTo>
                  <a:pt x="1443" y="10821"/>
                  <a:pt x="1639" y="10733"/>
                  <a:pt x="1781" y="10488"/>
                </a:cubicBezTo>
                <a:lnTo>
                  <a:pt x="1829" y="10513"/>
                </a:lnTo>
                <a:lnTo>
                  <a:pt x="1878" y="10317"/>
                </a:lnTo>
                <a:cubicBezTo>
                  <a:pt x="1915" y="10225"/>
                  <a:pt x="1934" y="10192"/>
                  <a:pt x="1944" y="10192"/>
                </a:cubicBezTo>
                <a:cubicBezTo>
                  <a:pt x="1961" y="10192"/>
                  <a:pt x="1951" y="10281"/>
                  <a:pt x="1951" y="10342"/>
                </a:cubicBezTo>
                <a:cubicBezTo>
                  <a:pt x="1976" y="10244"/>
                  <a:pt x="2000" y="10147"/>
                  <a:pt x="2024" y="10074"/>
                </a:cubicBezTo>
                <a:cubicBezTo>
                  <a:pt x="2031" y="10055"/>
                  <a:pt x="2032" y="10047"/>
                  <a:pt x="2031" y="10047"/>
                </a:cubicBezTo>
                <a:lnTo>
                  <a:pt x="2031" y="10047"/>
                </a:lnTo>
                <a:cubicBezTo>
                  <a:pt x="2027" y="10047"/>
                  <a:pt x="2000" y="10110"/>
                  <a:pt x="2000" y="10147"/>
                </a:cubicBezTo>
                <a:cubicBezTo>
                  <a:pt x="2000" y="9976"/>
                  <a:pt x="2024" y="9830"/>
                  <a:pt x="2073" y="9659"/>
                </a:cubicBezTo>
                <a:cubicBezTo>
                  <a:pt x="2122" y="9415"/>
                  <a:pt x="2146" y="9659"/>
                  <a:pt x="2195" y="9391"/>
                </a:cubicBezTo>
                <a:cubicBezTo>
                  <a:pt x="2341" y="8805"/>
                  <a:pt x="2463" y="8220"/>
                  <a:pt x="2561" y="7683"/>
                </a:cubicBezTo>
                <a:lnTo>
                  <a:pt x="2659" y="7269"/>
                </a:lnTo>
                <a:lnTo>
                  <a:pt x="2659" y="7244"/>
                </a:lnTo>
                <a:lnTo>
                  <a:pt x="2683" y="7196"/>
                </a:lnTo>
                <a:lnTo>
                  <a:pt x="2707" y="7196"/>
                </a:lnTo>
                <a:cubicBezTo>
                  <a:pt x="2707" y="7244"/>
                  <a:pt x="2707" y="7269"/>
                  <a:pt x="2707" y="7293"/>
                </a:cubicBezTo>
                <a:cubicBezTo>
                  <a:pt x="2707" y="7281"/>
                  <a:pt x="2707" y="7275"/>
                  <a:pt x="2710" y="7275"/>
                </a:cubicBezTo>
                <a:cubicBezTo>
                  <a:pt x="2713" y="7275"/>
                  <a:pt x="2720" y="7281"/>
                  <a:pt x="2732" y="7293"/>
                </a:cubicBezTo>
                <a:cubicBezTo>
                  <a:pt x="2902" y="7513"/>
                  <a:pt x="3073" y="7757"/>
                  <a:pt x="3195" y="7927"/>
                </a:cubicBezTo>
                <a:lnTo>
                  <a:pt x="3293" y="8074"/>
                </a:lnTo>
                <a:lnTo>
                  <a:pt x="3341" y="8122"/>
                </a:lnTo>
                <a:lnTo>
                  <a:pt x="3366" y="8171"/>
                </a:lnTo>
                <a:lnTo>
                  <a:pt x="3537" y="8293"/>
                </a:lnTo>
                <a:lnTo>
                  <a:pt x="3634" y="8293"/>
                </a:lnTo>
                <a:cubicBezTo>
                  <a:pt x="4122" y="8952"/>
                  <a:pt x="3732" y="8561"/>
                  <a:pt x="4219" y="9171"/>
                </a:cubicBezTo>
                <a:cubicBezTo>
                  <a:pt x="4415" y="9317"/>
                  <a:pt x="4610" y="9513"/>
                  <a:pt x="4756" y="9708"/>
                </a:cubicBezTo>
                <a:lnTo>
                  <a:pt x="5049" y="9708"/>
                </a:lnTo>
                <a:cubicBezTo>
                  <a:pt x="5098" y="9708"/>
                  <a:pt x="5146" y="9708"/>
                  <a:pt x="5195" y="9683"/>
                </a:cubicBezTo>
                <a:cubicBezTo>
                  <a:pt x="5195" y="9683"/>
                  <a:pt x="5366" y="9683"/>
                  <a:pt x="5366" y="9708"/>
                </a:cubicBezTo>
                <a:cubicBezTo>
                  <a:pt x="5415" y="9659"/>
                  <a:pt x="5537" y="9683"/>
                  <a:pt x="5658" y="9659"/>
                </a:cubicBezTo>
                <a:lnTo>
                  <a:pt x="5878" y="9610"/>
                </a:lnTo>
                <a:cubicBezTo>
                  <a:pt x="5976" y="9610"/>
                  <a:pt x="6024" y="9610"/>
                  <a:pt x="5902" y="9635"/>
                </a:cubicBezTo>
                <a:lnTo>
                  <a:pt x="6561" y="9537"/>
                </a:lnTo>
                <a:cubicBezTo>
                  <a:pt x="6683" y="9269"/>
                  <a:pt x="6829" y="8976"/>
                  <a:pt x="6976" y="8635"/>
                </a:cubicBezTo>
                <a:cubicBezTo>
                  <a:pt x="7049" y="8488"/>
                  <a:pt x="7122" y="8317"/>
                  <a:pt x="7219" y="8147"/>
                </a:cubicBezTo>
                <a:cubicBezTo>
                  <a:pt x="7293" y="7952"/>
                  <a:pt x="7341" y="7757"/>
                  <a:pt x="7415" y="7561"/>
                </a:cubicBezTo>
                <a:lnTo>
                  <a:pt x="7536" y="7220"/>
                </a:lnTo>
                <a:cubicBezTo>
                  <a:pt x="7585" y="7098"/>
                  <a:pt x="7610" y="7000"/>
                  <a:pt x="7658" y="6878"/>
                </a:cubicBezTo>
                <a:cubicBezTo>
                  <a:pt x="7707" y="6659"/>
                  <a:pt x="7780" y="6439"/>
                  <a:pt x="7854" y="6220"/>
                </a:cubicBezTo>
                <a:cubicBezTo>
                  <a:pt x="7927" y="6000"/>
                  <a:pt x="7976" y="5805"/>
                  <a:pt x="8024" y="5610"/>
                </a:cubicBezTo>
                <a:lnTo>
                  <a:pt x="8118" y="5352"/>
                </a:lnTo>
                <a:lnTo>
                  <a:pt x="8114" y="5334"/>
                </a:lnTo>
                <a:lnTo>
                  <a:pt x="8114" y="5334"/>
                </a:lnTo>
                <a:cubicBezTo>
                  <a:pt x="8116" y="5336"/>
                  <a:pt x="8118" y="5338"/>
                  <a:pt x="8121" y="5341"/>
                </a:cubicBezTo>
                <a:lnTo>
                  <a:pt x="8121" y="5341"/>
                </a:lnTo>
                <a:cubicBezTo>
                  <a:pt x="8119" y="5328"/>
                  <a:pt x="8115" y="5316"/>
                  <a:pt x="8106" y="5303"/>
                </a:cubicBezTo>
                <a:lnTo>
                  <a:pt x="8106" y="5303"/>
                </a:lnTo>
                <a:lnTo>
                  <a:pt x="8114" y="5334"/>
                </a:lnTo>
                <a:lnTo>
                  <a:pt x="8114" y="5334"/>
                </a:lnTo>
                <a:cubicBezTo>
                  <a:pt x="8097" y="5318"/>
                  <a:pt x="8097" y="5318"/>
                  <a:pt x="8094" y="5318"/>
                </a:cubicBezTo>
                <a:cubicBezTo>
                  <a:pt x="8091" y="5318"/>
                  <a:pt x="8085" y="5318"/>
                  <a:pt x="8049" y="5293"/>
                </a:cubicBezTo>
                <a:cubicBezTo>
                  <a:pt x="8012" y="5257"/>
                  <a:pt x="8012" y="5257"/>
                  <a:pt x="8021" y="5257"/>
                </a:cubicBezTo>
                <a:cubicBezTo>
                  <a:pt x="8030" y="5257"/>
                  <a:pt x="8049" y="5257"/>
                  <a:pt x="8049" y="5220"/>
                </a:cubicBezTo>
                <a:cubicBezTo>
                  <a:pt x="8097" y="5293"/>
                  <a:pt x="8097" y="5269"/>
                  <a:pt x="8097" y="5293"/>
                </a:cubicBezTo>
                <a:cubicBezTo>
                  <a:pt x="8101" y="5296"/>
                  <a:pt x="8104" y="5300"/>
                  <a:pt x="8106" y="5303"/>
                </a:cubicBezTo>
                <a:lnTo>
                  <a:pt x="8106" y="5303"/>
                </a:lnTo>
                <a:lnTo>
                  <a:pt x="8097" y="5269"/>
                </a:lnTo>
                <a:lnTo>
                  <a:pt x="8122" y="5318"/>
                </a:lnTo>
                <a:lnTo>
                  <a:pt x="8122" y="5293"/>
                </a:lnTo>
                <a:cubicBezTo>
                  <a:pt x="8122" y="5296"/>
                  <a:pt x="8122" y="5297"/>
                  <a:pt x="8123" y="5297"/>
                </a:cubicBezTo>
                <a:cubicBezTo>
                  <a:pt x="8127" y="5297"/>
                  <a:pt x="8146" y="5217"/>
                  <a:pt x="8146" y="5196"/>
                </a:cubicBezTo>
                <a:cubicBezTo>
                  <a:pt x="8149" y="5196"/>
                  <a:pt x="8151" y="5196"/>
                  <a:pt x="8153" y="5196"/>
                </a:cubicBezTo>
                <a:lnTo>
                  <a:pt x="8153" y="5196"/>
                </a:lnTo>
                <a:cubicBezTo>
                  <a:pt x="8157" y="5186"/>
                  <a:pt x="8162" y="5177"/>
                  <a:pt x="8166" y="5168"/>
                </a:cubicBezTo>
                <a:lnTo>
                  <a:pt x="8166" y="5168"/>
                </a:lnTo>
                <a:cubicBezTo>
                  <a:pt x="8165" y="5179"/>
                  <a:pt x="8169" y="5182"/>
                  <a:pt x="8173" y="5182"/>
                </a:cubicBezTo>
                <a:cubicBezTo>
                  <a:pt x="8179" y="5182"/>
                  <a:pt x="8186" y="5177"/>
                  <a:pt x="8188" y="5177"/>
                </a:cubicBezTo>
                <a:cubicBezTo>
                  <a:pt x="8189" y="5177"/>
                  <a:pt x="8185" y="5181"/>
                  <a:pt x="8171" y="5196"/>
                </a:cubicBezTo>
                <a:cubicBezTo>
                  <a:pt x="8171" y="5196"/>
                  <a:pt x="8181" y="5228"/>
                  <a:pt x="8203" y="5228"/>
                </a:cubicBezTo>
                <a:cubicBezTo>
                  <a:pt x="8214" y="5228"/>
                  <a:pt x="8228" y="5220"/>
                  <a:pt x="8244" y="5196"/>
                </a:cubicBezTo>
                <a:lnTo>
                  <a:pt x="8244" y="5196"/>
                </a:lnTo>
                <a:cubicBezTo>
                  <a:pt x="8219" y="5244"/>
                  <a:pt x="8244" y="5293"/>
                  <a:pt x="8195" y="5293"/>
                </a:cubicBezTo>
                <a:cubicBezTo>
                  <a:pt x="8185" y="5288"/>
                  <a:pt x="8179" y="5286"/>
                  <a:pt x="8176" y="5286"/>
                </a:cubicBezTo>
                <a:cubicBezTo>
                  <a:pt x="8165" y="5286"/>
                  <a:pt x="8200" y="5318"/>
                  <a:pt x="8219" y="5318"/>
                </a:cubicBezTo>
                <a:cubicBezTo>
                  <a:pt x="8244" y="5366"/>
                  <a:pt x="8244" y="5391"/>
                  <a:pt x="8268" y="5440"/>
                </a:cubicBezTo>
                <a:lnTo>
                  <a:pt x="8293" y="5488"/>
                </a:lnTo>
                <a:lnTo>
                  <a:pt x="8293" y="5513"/>
                </a:lnTo>
                <a:lnTo>
                  <a:pt x="8317" y="5561"/>
                </a:lnTo>
                <a:cubicBezTo>
                  <a:pt x="8439" y="5757"/>
                  <a:pt x="8561" y="5952"/>
                  <a:pt x="8707" y="6122"/>
                </a:cubicBezTo>
                <a:lnTo>
                  <a:pt x="8610" y="5879"/>
                </a:lnTo>
                <a:lnTo>
                  <a:pt x="8756" y="6147"/>
                </a:lnTo>
                <a:cubicBezTo>
                  <a:pt x="8805" y="6244"/>
                  <a:pt x="8829" y="6318"/>
                  <a:pt x="8878" y="6391"/>
                </a:cubicBezTo>
                <a:cubicBezTo>
                  <a:pt x="8949" y="6486"/>
                  <a:pt x="8997" y="6604"/>
                  <a:pt x="9022" y="6746"/>
                </a:cubicBezTo>
                <a:lnTo>
                  <a:pt x="9022" y="6746"/>
                </a:lnTo>
                <a:lnTo>
                  <a:pt x="8805" y="6391"/>
                </a:lnTo>
                <a:lnTo>
                  <a:pt x="9024" y="6757"/>
                </a:lnTo>
                <a:cubicBezTo>
                  <a:pt x="9024" y="6753"/>
                  <a:pt x="9023" y="6749"/>
                  <a:pt x="9022" y="6746"/>
                </a:cubicBezTo>
                <a:lnTo>
                  <a:pt x="9022" y="6746"/>
                </a:lnTo>
                <a:lnTo>
                  <a:pt x="9268" y="7147"/>
                </a:lnTo>
                <a:cubicBezTo>
                  <a:pt x="9317" y="7269"/>
                  <a:pt x="9390" y="7366"/>
                  <a:pt x="9488" y="7464"/>
                </a:cubicBezTo>
                <a:lnTo>
                  <a:pt x="9707" y="7732"/>
                </a:lnTo>
                <a:lnTo>
                  <a:pt x="9634" y="7586"/>
                </a:lnTo>
                <a:lnTo>
                  <a:pt x="9634" y="7586"/>
                </a:lnTo>
                <a:cubicBezTo>
                  <a:pt x="9658" y="7610"/>
                  <a:pt x="9683" y="7659"/>
                  <a:pt x="9732" y="7708"/>
                </a:cubicBezTo>
                <a:lnTo>
                  <a:pt x="10146" y="7708"/>
                </a:lnTo>
                <a:cubicBezTo>
                  <a:pt x="10293" y="7708"/>
                  <a:pt x="10463" y="7708"/>
                  <a:pt x="10610" y="7732"/>
                </a:cubicBezTo>
                <a:cubicBezTo>
                  <a:pt x="10853" y="7659"/>
                  <a:pt x="11122" y="7537"/>
                  <a:pt x="11414" y="7439"/>
                </a:cubicBezTo>
                <a:cubicBezTo>
                  <a:pt x="11488" y="7269"/>
                  <a:pt x="11561" y="7122"/>
                  <a:pt x="11634" y="7000"/>
                </a:cubicBezTo>
                <a:cubicBezTo>
                  <a:pt x="11683" y="6854"/>
                  <a:pt x="11732" y="6683"/>
                  <a:pt x="11780" y="6561"/>
                </a:cubicBezTo>
                <a:cubicBezTo>
                  <a:pt x="11853" y="6391"/>
                  <a:pt x="11902" y="6196"/>
                  <a:pt x="11951" y="6000"/>
                </a:cubicBezTo>
                <a:lnTo>
                  <a:pt x="11951" y="6000"/>
                </a:lnTo>
                <a:lnTo>
                  <a:pt x="11829" y="6220"/>
                </a:lnTo>
                <a:lnTo>
                  <a:pt x="11829" y="6220"/>
                </a:lnTo>
                <a:lnTo>
                  <a:pt x="11947" y="5699"/>
                </a:lnTo>
                <a:lnTo>
                  <a:pt x="11947" y="5699"/>
                </a:lnTo>
                <a:cubicBezTo>
                  <a:pt x="11942" y="5768"/>
                  <a:pt x="12000" y="5981"/>
                  <a:pt x="11988" y="6067"/>
                </a:cubicBezTo>
                <a:lnTo>
                  <a:pt x="11988" y="6067"/>
                </a:lnTo>
                <a:cubicBezTo>
                  <a:pt x="12032" y="5952"/>
                  <a:pt x="12079" y="5814"/>
                  <a:pt x="12146" y="5635"/>
                </a:cubicBezTo>
                <a:lnTo>
                  <a:pt x="12317" y="5001"/>
                </a:lnTo>
                <a:cubicBezTo>
                  <a:pt x="12414" y="4683"/>
                  <a:pt x="12512" y="4293"/>
                  <a:pt x="12634" y="3903"/>
                </a:cubicBezTo>
                <a:cubicBezTo>
                  <a:pt x="12658" y="3781"/>
                  <a:pt x="12707" y="3659"/>
                  <a:pt x="12732" y="3513"/>
                </a:cubicBezTo>
                <a:cubicBezTo>
                  <a:pt x="12756" y="3464"/>
                  <a:pt x="12780" y="3391"/>
                  <a:pt x="12805" y="3342"/>
                </a:cubicBezTo>
                <a:cubicBezTo>
                  <a:pt x="12853" y="3244"/>
                  <a:pt x="12902" y="3123"/>
                  <a:pt x="12975" y="3049"/>
                </a:cubicBezTo>
                <a:cubicBezTo>
                  <a:pt x="13000" y="2976"/>
                  <a:pt x="13049" y="2927"/>
                  <a:pt x="13122" y="2879"/>
                </a:cubicBezTo>
                <a:lnTo>
                  <a:pt x="13122" y="2952"/>
                </a:lnTo>
                <a:lnTo>
                  <a:pt x="13122" y="3025"/>
                </a:lnTo>
                <a:cubicBezTo>
                  <a:pt x="13122" y="3049"/>
                  <a:pt x="13097" y="3123"/>
                  <a:pt x="13097" y="3123"/>
                </a:cubicBezTo>
                <a:cubicBezTo>
                  <a:pt x="13097" y="3123"/>
                  <a:pt x="13122" y="3074"/>
                  <a:pt x="13146" y="3049"/>
                </a:cubicBezTo>
                <a:cubicBezTo>
                  <a:pt x="13146" y="3049"/>
                  <a:pt x="13146" y="3049"/>
                  <a:pt x="13146" y="3074"/>
                </a:cubicBezTo>
                <a:cubicBezTo>
                  <a:pt x="13122" y="3123"/>
                  <a:pt x="13122" y="3147"/>
                  <a:pt x="13122" y="3196"/>
                </a:cubicBezTo>
                <a:cubicBezTo>
                  <a:pt x="13132" y="3176"/>
                  <a:pt x="13141" y="3141"/>
                  <a:pt x="13150" y="3099"/>
                </a:cubicBezTo>
                <a:lnTo>
                  <a:pt x="13150" y="3099"/>
                </a:lnTo>
                <a:cubicBezTo>
                  <a:pt x="13159" y="3090"/>
                  <a:pt x="13184" y="3046"/>
                  <a:pt x="13206" y="3046"/>
                </a:cubicBezTo>
                <a:cubicBezTo>
                  <a:pt x="13221" y="3046"/>
                  <a:pt x="13235" y="3064"/>
                  <a:pt x="13244" y="3123"/>
                </a:cubicBezTo>
                <a:lnTo>
                  <a:pt x="13244" y="3147"/>
                </a:lnTo>
                <a:cubicBezTo>
                  <a:pt x="13292" y="3269"/>
                  <a:pt x="13317" y="3366"/>
                  <a:pt x="13341" y="3464"/>
                </a:cubicBezTo>
                <a:lnTo>
                  <a:pt x="13390" y="3635"/>
                </a:lnTo>
                <a:cubicBezTo>
                  <a:pt x="13439" y="3757"/>
                  <a:pt x="13488" y="3903"/>
                  <a:pt x="13512" y="4025"/>
                </a:cubicBezTo>
                <a:cubicBezTo>
                  <a:pt x="13488" y="4025"/>
                  <a:pt x="13439" y="3903"/>
                  <a:pt x="13390" y="3805"/>
                </a:cubicBezTo>
                <a:lnTo>
                  <a:pt x="13390" y="3805"/>
                </a:lnTo>
                <a:cubicBezTo>
                  <a:pt x="13414" y="3879"/>
                  <a:pt x="13439" y="3976"/>
                  <a:pt x="13463" y="4074"/>
                </a:cubicBezTo>
                <a:cubicBezTo>
                  <a:pt x="13463" y="4049"/>
                  <a:pt x="13466" y="4039"/>
                  <a:pt x="13471" y="4039"/>
                </a:cubicBezTo>
                <a:cubicBezTo>
                  <a:pt x="13489" y="4039"/>
                  <a:pt x="13535" y="4197"/>
                  <a:pt x="13540" y="4197"/>
                </a:cubicBezTo>
                <a:cubicBezTo>
                  <a:pt x="13541" y="4197"/>
                  <a:pt x="13540" y="4189"/>
                  <a:pt x="13536" y="4171"/>
                </a:cubicBezTo>
                <a:lnTo>
                  <a:pt x="13536" y="4171"/>
                </a:lnTo>
                <a:cubicBezTo>
                  <a:pt x="13610" y="4269"/>
                  <a:pt x="13634" y="4366"/>
                  <a:pt x="13683" y="4488"/>
                </a:cubicBezTo>
                <a:cubicBezTo>
                  <a:pt x="13731" y="4586"/>
                  <a:pt x="13756" y="4708"/>
                  <a:pt x="13780" y="4805"/>
                </a:cubicBezTo>
                <a:cubicBezTo>
                  <a:pt x="13805" y="4927"/>
                  <a:pt x="13829" y="5025"/>
                  <a:pt x="13853" y="5147"/>
                </a:cubicBezTo>
                <a:cubicBezTo>
                  <a:pt x="13878" y="5244"/>
                  <a:pt x="13902" y="5342"/>
                  <a:pt x="13951" y="5415"/>
                </a:cubicBezTo>
                <a:cubicBezTo>
                  <a:pt x="14000" y="5415"/>
                  <a:pt x="14439" y="5537"/>
                  <a:pt x="14853" y="5683"/>
                </a:cubicBezTo>
                <a:cubicBezTo>
                  <a:pt x="15286" y="5827"/>
                  <a:pt x="15718" y="6019"/>
                  <a:pt x="15778" y="6025"/>
                </a:cubicBezTo>
                <a:lnTo>
                  <a:pt x="15778" y="6025"/>
                </a:lnTo>
                <a:cubicBezTo>
                  <a:pt x="15771" y="5975"/>
                  <a:pt x="15764" y="5925"/>
                  <a:pt x="15756" y="5879"/>
                </a:cubicBezTo>
                <a:lnTo>
                  <a:pt x="15683" y="5854"/>
                </a:lnTo>
                <a:cubicBezTo>
                  <a:pt x="15634" y="5537"/>
                  <a:pt x="15731" y="5781"/>
                  <a:pt x="15683" y="5464"/>
                </a:cubicBezTo>
                <a:cubicBezTo>
                  <a:pt x="15707" y="5464"/>
                  <a:pt x="15731" y="5513"/>
                  <a:pt x="15756" y="5610"/>
                </a:cubicBezTo>
                <a:cubicBezTo>
                  <a:pt x="15780" y="5732"/>
                  <a:pt x="15780" y="5854"/>
                  <a:pt x="15805" y="6000"/>
                </a:cubicBezTo>
                <a:cubicBezTo>
                  <a:pt x="15780" y="5757"/>
                  <a:pt x="15805" y="5513"/>
                  <a:pt x="15731" y="5415"/>
                </a:cubicBezTo>
                <a:cubicBezTo>
                  <a:pt x="15707" y="5220"/>
                  <a:pt x="15780" y="5415"/>
                  <a:pt x="15756" y="5171"/>
                </a:cubicBezTo>
                <a:cubicBezTo>
                  <a:pt x="15683" y="4976"/>
                  <a:pt x="15634" y="4781"/>
                  <a:pt x="15585" y="4561"/>
                </a:cubicBezTo>
                <a:cubicBezTo>
                  <a:pt x="15561" y="4366"/>
                  <a:pt x="15512" y="4147"/>
                  <a:pt x="15439" y="3952"/>
                </a:cubicBezTo>
                <a:cubicBezTo>
                  <a:pt x="15341" y="3781"/>
                  <a:pt x="15292" y="3610"/>
                  <a:pt x="15244" y="3415"/>
                </a:cubicBezTo>
                <a:lnTo>
                  <a:pt x="15244" y="3415"/>
                </a:lnTo>
                <a:lnTo>
                  <a:pt x="15292" y="3464"/>
                </a:lnTo>
                <a:cubicBezTo>
                  <a:pt x="15268" y="3366"/>
                  <a:pt x="15244" y="3244"/>
                  <a:pt x="15195" y="3147"/>
                </a:cubicBezTo>
                <a:cubicBezTo>
                  <a:pt x="15170" y="3074"/>
                  <a:pt x="15146" y="3001"/>
                  <a:pt x="15122" y="2927"/>
                </a:cubicBezTo>
                <a:cubicBezTo>
                  <a:pt x="15073" y="2805"/>
                  <a:pt x="15049" y="2659"/>
                  <a:pt x="15000" y="2537"/>
                </a:cubicBezTo>
                <a:lnTo>
                  <a:pt x="15000" y="2537"/>
                </a:lnTo>
                <a:cubicBezTo>
                  <a:pt x="15028" y="2622"/>
                  <a:pt x="15040" y="2706"/>
                  <a:pt x="15026" y="2706"/>
                </a:cubicBezTo>
                <a:cubicBezTo>
                  <a:pt x="15016" y="2706"/>
                  <a:pt x="14992" y="2661"/>
                  <a:pt x="14951" y="2537"/>
                </a:cubicBezTo>
                <a:cubicBezTo>
                  <a:pt x="14780" y="1952"/>
                  <a:pt x="14658" y="1562"/>
                  <a:pt x="14561" y="1074"/>
                </a:cubicBezTo>
                <a:lnTo>
                  <a:pt x="14390" y="708"/>
                </a:lnTo>
                <a:cubicBezTo>
                  <a:pt x="14390" y="684"/>
                  <a:pt x="14390" y="659"/>
                  <a:pt x="14366" y="635"/>
                </a:cubicBezTo>
                <a:lnTo>
                  <a:pt x="13951" y="464"/>
                </a:lnTo>
                <a:lnTo>
                  <a:pt x="13658" y="342"/>
                </a:lnTo>
                <a:lnTo>
                  <a:pt x="13463" y="269"/>
                </a:lnTo>
                <a:lnTo>
                  <a:pt x="13366" y="220"/>
                </a:lnTo>
                <a:cubicBezTo>
                  <a:pt x="13292" y="196"/>
                  <a:pt x="13219" y="171"/>
                  <a:pt x="13122" y="147"/>
                </a:cubicBezTo>
                <a:lnTo>
                  <a:pt x="126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265"/>
          <p:cNvSpPr/>
          <p:nvPr/>
        </p:nvSpPr>
        <p:spPr>
          <a:xfrm>
            <a:off x="-156275" y="1024661"/>
            <a:ext cx="427453" cy="302850"/>
          </a:xfrm>
          <a:custGeom>
            <a:avLst/>
            <a:gdLst/>
            <a:ahLst/>
            <a:cxnLst/>
            <a:rect l="l" t="t" r="r" b="b"/>
            <a:pathLst>
              <a:path w="14220" h="10074" extrusionOk="0">
                <a:moveTo>
                  <a:pt x="7706" y="4422"/>
                </a:moveTo>
                <a:lnTo>
                  <a:pt x="7683" y="4512"/>
                </a:lnTo>
                <a:lnTo>
                  <a:pt x="7708" y="4439"/>
                </a:lnTo>
                <a:cubicBezTo>
                  <a:pt x="7708" y="4431"/>
                  <a:pt x="7707" y="4426"/>
                  <a:pt x="7706" y="4422"/>
                </a:cubicBezTo>
                <a:close/>
                <a:moveTo>
                  <a:pt x="1891" y="4477"/>
                </a:moveTo>
                <a:cubicBezTo>
                  <a:pt x="1895" y="4477"/>
                  <a:pt x="1899" y="4480"/>
                  <a:pt x="1903" y="4488"/>
                </a:cubicBezTo>
                <a:lnTo>
                  <a:pt x="1746" y="4711"/>
                </a:lnTo>
                <a:lnTo>
                  <a:pt x="1746" y="4711"/>
                </a:lnTo>
                <a:cubicBezTo>
                  <a:pt x="1839" y="4577"/>
                  <a:pt x="1870" y="4477"/>
                  <a:pt x="1891" y="4477"/>
                </a:cubicBezTo>
                <a:close/>
                <a:moveTo>
                  <a:pt x="14195" y="6854"/>
                </a:moveTo>
                <a:cubicBezTo>
                  <a:pt x="14194" y="6863"/>
                  <a:pt x="14194" y="6872"/>
                  <a:pt x="14193" y="6882"/>
                </a:cubicBezTo>
                <a:lnTo>
                  <a:pt x="14193" y="6882"/>
                </a:lnTo>
                <a:cubicBezTo>
                  <a:pt x="14194" y="6873"/>
                  <a:pt x="14195" y="6863"/>
                  <a:pt x="14195" y="6854"/>
                </a:cubicBezTo>
                <a:close/>
                <a:moveTo>
                  <a:pt x="10125" y="7143"/>
                </a:moveTo>
                <a:cubicBezTo>
                  <a:pt x="10124" y="7144"/>
                  <a:pt x="10123" y="7145"/>
                  <a:pt x="10122" y="7146"/>
                </a:cubicBezTo>
                <a:cubicBezTo>
                  <a:pt x="10123" y="7145"/>
                  <a:pt x="10124" y="7144"/>
                  <a:pt x="10125" y="7143"/>
                </a:cubicBezTo>
                <a:close/>
                <a:moveTo>
                  <a:pt x="4317" y="0"/>
                </a:moveTo>
                <a:cubicBezTo>
                  <a:pt x="4220" y="25"/>
                  <a:pt x="4122" y="49"/>
                  <a:pt x="4000" y="49"/>
                </a:cubicBezTo>
                <a:lnTo>
                  <a:pt x="3903" y="73"/>
                </a:lnTo>
                <a:lnTo>
                  <a:pt x="3708" y="98"/>
                </a:lnTo>
                <a:cubicBezTo>
                  <a:pt x="3561" y="98"/>
                  <a:pt x="3439" y="146"/>
                  <a:pt x="3269" y="146"/>
                </a:cubicBezTo>
                <a:lnTo>
                  <a:pt x="3171" y="268"/>
                </a:lnTo>
                <a:lnTo>
                  <a:pt x="3195" y="195"/>
                </a:lnTo>
                <a:lnTo>
                  <a:pt x="3195" y="195"/>
                </a:lnTo>
                <a:cubicBezTo>
                  <a:pt x="3025" y="415"/>
                  <a:pt x="2781" y="659"/>
                  <a:pt x="2537" y="903"/>
                </a:cubicBezTo>
                <a:lnTo>
                  <a:pt x="1976" y="1585"/>
                </a:lnTo>
                <a:lnTo>
                  <a:pt x="1732" y="1854"/>
                </a:lnTo>
                <a:lnTo>
                  <a:pt x="1488" y="2146"/>
                </a:lnTo>
                <a:lnTo>
                  <a:pt x="1049" y="2683"/>
                </a:lnTo>
                <a:cubicBezTo>
                  <a:pt x="805" y="2976"/>
                  <a:pt x="586" y="3293"/>
                  <a:pt x="391" y="3634"/>
                </a:cubicBezTo>
                <a:lnTo>
                  <a:pt x="195" y="3805"/>
                </a:lnTo>
                <a:lnTo>
                  <a:pt x="25" y="3976"/>
                </a:lnTo>
                <a:lnTo>
                  <a:pt x="0" y="4049"/>
                </a:lnTo>
                <a:cubicBezTo>
                  <a:pt x="122" y="4268"/>
                  <a:pt x="293" y="4488"/>
                  <a:pt x="488" y="4683"/>
                </a:cubicBezTo>
                <a:cubicBezTo>
                  <a:pt x="693" y="4857"/>
                  <a:pt x="939" y="4999"/>
                  <a:pt x="1193" y="4999"/>
                </a:cubicBezTo>
                <a:cubicBezTo>
                  <a:pt x="1332" y="4999"/>
                  <a:pt x="1472" y="4957"/>
                  <a:pt x="1610" y="4854"/>
                </a:cubicBezTo>
                <a:lnTo>
                  <a:pt x="1634" y="4878"/>
                </a:lnTo>
                <a:lnTo>
                  <a:pt x="1683" y="4805"/>
                </a:lnTo>
                <a:lnTo>
                  <a:pt x="1732" y="4732"/>
                </a:lnTo>
                <a:cubicBezTo>
                  <a:pt x="1785" y="4670"/>
                  <a:pt x="1809" y="4646"/>
                  <a:pt x="1817" y="4646"/>
                </a:cubicBezTo>
                <a:cubicBezTo>
                  <a:pt x="1832" y="4646"/>
                  <a:pt x="1796" y="4718"/>
                  <a:pt x="1781" y="4780"/>
                </a:cubicBezTo>
                <a:cubicBezTo>
                  <a:pt x="1830" y="4707"/>
                  <a:pt x="1878" y="4634"/>
                  <a:pt x="1927" y="4585"/>
                </a:cubicBezTo>
                <a:cubicBezTo>
                  <a:pt x="1927" y="4570"/>
                  <a:pt x="1925" y="4564"/>
                  <a:pt x="1921" y="4564"/>
                </a:cubicBezTo>
                <a:cubicBezTo>
                  <a:pt x="1912" y="4564"/>
                  <a:pt x="1895" y="4593"/>
                  <a:pt x="1878" y="4610"/>
                </a:cubicBezTo>
                <a:cubicBezTo>
                  <a:pt x="1927" y="4488"/>
                  <a:pt x="2000" y="4366"/>
                  <a:pt x="2073" y="4244"/>
                </a:cubicBezTo>
                <a:cubicBezTo>
                  <a:pt x="2138" y="4169"/>
                  <a:pt x="2160" y="4165"/>
                  <a:pt x="2178" y="4165"/>
                </a:cubicBezTo>
                <a:cubicBezTo>
                  <a:pt x="2181" y="4165"/>
                  <a:pt x="2184" y="4165"/>
                  <a:pt x="2186" y="4165"/>
                </a:cubicBezTo>
                <a:cubicBezTo>
                  <a:pt x="2208" y="4165"/>
                  <a:pt x="2232" y="4159"/>
                  <a:pt x="2317" y="4049"/>
                </a:cubicBezTo>
                <a:lnTo>
                  <a:pt x="2488" y="3805"/>
                </a:lnTo>
                <a:lnTo>
                  <a:pt x="2586" y="3683"/>
                </a:lnTo>
                <a:lnTo>
                  <a:pt x="2634" y="3610"/>
                </a:lnTo>
                <a:lnTo>
                  <a:pt x="2683" y="3585"/>
                </a:lnTo>
                <a:lnTo>
                  <a:pt x="2756" y="3561"/>
                </a:lnTo>
                <a:cubicBezTo>
                  <a:pt x="2781" y="3537"/>
                  <a:pt x="2781" y="3537"/>
                  <a:pt x="2805" y="3537"/>
                </a:cubicBezTo>
                <a:lnTo>
                  <a:pt x="2805" y="3561"/>
                </a:lnTo>
                <a:lnTo>
                  <a:pt x="2781" y="3585"/>
                </a:lnTo>
                <a:cubicBezTo>
                  <a:pt x="2789" y="3577"/>
                  <a:pt x="2792" y="3575"/>
                  <a:pt x="2793" y="3575"/>
                </a:cubicBezTo>
                <a:cubicBezTo>
                  <a:pt x="2794" y="3575"/>
                  <a:pt x="2789" y="3585"/>
                  <a:pt x="2805" y="3585"/>
                </a:cubicBezTo>
                <a:cubicBezTo>
                  <a:pt x="2805" y="3634"/>
                  <a:pt x="2756" y="3683"/>
                  <a:pt x="2756" y="3707"/>
                </a:cubicBezTo>
                <a:lnTo>
                  <a:pt x="2756" y="3707"/>
                </a:lnTo>
                <a:cubicBezTo>
                  <a:pt x="2756" y="3707"/>
                  <a:pt x="2756" y="3683"/>
                  <a:pt x="2781" y="3683"/>
                </a:cubicBezTo>
                <a:lnTo>
                  <a:pt x="2781" y="3707"/>
                </a:lnTo>
                <a:cubicBezTo>
                  <a:pt x="2756" y="3927"/>
                  <a:pt x="2756" y="4098"/>
                  <a:pt x="2756" y="4098"/>
                </a:cubicBezTo>
                <a:lnTo>
                  <a:pt x="2830" y="4146"/>
                </a:lnTo>
                <a:cubicBezTo>
                  <a:pt x="2781" y="5024"/>
                  <a:pt x="2732" y="4439"/>
                  <a:pt x="2708" y="5244"/>
                </a:cubicBezTo>
                <a:cubicBezTo>
                  <a:pt x="2732" y="5341"/>
                  <a:pt x="2732" y="5439"/>
                  <a:pt x="2732" y="5537"/>
                </a:cubicBezTo>
                <a:cubicBezTo>
                  <a:pt x="2732" y="5659"/>
                  <a:pt x="2732" y="5805"/>
                  <a:pt x="2708" y="5951"/>
                </a:cubicBezTo>
                <a:cubicBezTo>
                  <a:pt x="2805" y="6049"/>
                  <a:pt x="2927" y="6146"/>
                  <a:pt x="3000" y="6171"/>
                </a:cubicBezTo>
                <a:cubicBezTo>
                  <a:pt x="3000" y="6171"/>
                  <a:pt x="3098" y="6293"/>
                  <a:pt x="3073" y="6293"/>
                </a:cubicBezTo>
                <a:cubicBezTo>
                  <a:pt x="3147" y="6293"/>
                  <a:pt x="3220" y="6390"/>
                  <a:pt x="3317" y="6463"/>
                </a:cubicBezTo>
                <a:cubicBezTo>
                  <a:pt x="3342" y="6463"/>
                  <a:pt x="3317" y="6415"/>
                  <a:pt x="3293" y="6390"/>
                </a:cubicBezTo>
                <a:lnTo>
                  <a:pt x="3293" y="6390"/>
                </a:lnTo>
                <a:lnTo>
                  <a:pt x="3366" y="6463"/>
                </a:lnTo>
                <a:lnTo>
                  <a:pt x="3464" y="6537"/>
                </a:lnTo>
                <a:cubicBezTo>
                  <a:pt x="3511" y="6584"/>
                  <a:pt x="3528" y="6611"/>
                  <a:pt x="3514" y="6611"/>
                </a:cubicBezTo>
                <a:cubicBezTo>
                  <a:pt x="3506" y="6611"/>
                  <a:pt x="3490" y="6603"/>
                  <a:pt x="3464" y="6585"/>
                </a:cubicBezTo>
                <a:lnTo>
                  <a:pt x="3464" y="6585"/>
                </a:lnTo>
                <a:cubicBezTo>
                  <a:pt x="3537" y="6634"/>
                  <a:pt x="3634" y="6683"/>
                  <a:pt x="3756" y="6756"/>
                </a:cubicBezTo>
                <a:lnTo>
                  <a:pt x="4269" y="7122"/>
                </a:lnTo>
                <a:cubicBezTo>
                  <a:pt x="4488" y="7024"/>
                  <a:pt x="4732" y="6878"/>
                  <a:pt x="5000" y="6732"/>
                </a:cubicBezTo>
                <a:cubicBezTo>
                  <a:pt x="5293" y="6537"/>
                  <a:pt x="5586" y="6317"/>
                  <a:pt x="5854" y="6098"/>
                </a:cubicBezTo>
                <a:cubicBezTo>
                  <a:pt x="6000" y="5976"/>
                  <a:pt x="6171" y="5854"/>
                  <a:pt x="6293" y="5732"/>
                </a:cubicBezTo>
                <a:lnTo>
                  <a:pt x="6708" y="5341"/>
                </a:lnTo>
                <a:lnTo>
                  <a:pt x="7147" y="4951"/>
                </a:lnTo>
                <a:cubicBezTo>
                  <a:pt x="7268" y="4829"/>
                  <a:pt x="7390" y="4732"/>
                  <a:pt x="7512" y="4634"/>
                </a:cubicBezTo>
                <a:lnTo>
                  <a:pt x="7683" y="4488"/>
                </a:lnTo>
                <a:cubicBezTo>
                  <a:pt x="7683" y="4439"/>
                  <a:pt x="7683" y="4463"/>
                  <a:pt x="7659" y="4390"/>
                </a:cubicBezTo>
                <a:cubicBezTo>
                  <a:pt x="7647" y="4366"/>
                  <a:pt x="7653" y="4366"/>
                  <a:pt x="7662" y="4366"/>
                </a:cubicBezTo>
                <a:cubicBezTo>
                  <a:pt x="7671" y="4366"/>
                  <a:pt x="7683" y="4366"/>
                  <a:pt x="7683" y="4341"/>
                </a:cubicBezTo>
                <a:cubicBezTo>
                  <a:pt x="7683" y="4423"/>
                  <a:pt x="7700" y="4402"/>
                  <a:pt x="7706" y="4422"/>
                </a:cubicBezTo>
                <a:lnTo>
                  <a:pt x="7706" y="4422"/>
                </a:lnTo>
                <a:lnTo>
                  <a:pt x="7708" y="4415"/>
                </a:lnTo>
                <a:lnTo>
                  <a:pt x="7708" y="4463"/>
                </a:lnTo>
                <a:cubicBezTo>
                  <a:pt x="7732" y="4463"/>
                  <a:pt x="7732" y="4439"/>
                  <a:pt x="7756" y="4415"/>
                </a:cubicBezTo>
                <a:cubicBezTo>
                  <a:pt x="7781" y="4415"/>
                  <a:pt x="7756" y="4415"/>
                  <a:pt x="7756" y="4463"/>
                </a:cubicBezTo>
                <a:lnTo>
                  <a:pt x="7805" y="4463"/>
                </a:lnTo>
                <a:cubicBezTo>
                  <a:pt x="7800" y="4469"/>
                  <a:pt x="7799" y="4470"/>
                  <a:pt x="7801" y="4470"/>
                </a:cubicBezTo>
                <a:cubicBezTo>
                  <a:pt x="7807" y="4470"/>
                  <a:pt x="7835" y="4456"/>
                  <a:pt x="7858" y="4456"/>
                </a:cubicBezTo>
                <a:cubicBezTo>
                  <a:pt x="7866" y="4456"/>
                  <a:pt x="7873" y="4458"/>
                  <a:pt x="7878" y="4463"/>
                </a:cubicBezTo>
                <a:cubicBezTo>
                  <a:pt x="7878" y="4476"/>
                  <a:pt x="7872" y="4476"/>
                  <a:pt x="7869" y="4476"/>
                </a:cubicBezTo>
                <a:cubicBezTo>
                  <a:pt x="7866" y="4476"/>
                  <a:pt x="7866" y="4476"/>
                  <a:pt x="7878" y="4488"/>
                </a:cubicBezTo>
                <a:cubicBezTo>
                  <a:pt x="7878" y="4512"/>
                  <a:pt x="7878" y="4537"/>
                  <a:pt x="7878" y="4537"/>
                </a:cubicBezTo>
                <a:cubicBezTo>
                  <a:pt x="7878" y="4537"/>
                  <a:pt x="7878" y="4561"/>
                  <a:pt x="7878" y="4561"/>
                </a:cubicBezTo>
                <a:lnTo>
                  <a:pt x="7878" y="4707"/>
                </a:lnTo>
                <a:cubicBezTo>
                  <a:pt x="7878" y="4747"/>
                  <a:pt x="7878" y="4818"/>
                  <a:pt x="7904" y="4818"/>
                </a:cubicBezTo>
                <a:cubicBezTo>
                  <a:pt x="7910" y="4818"/>
                  <a:pt x="7918" y="4814"/>
                  <a:pt x="7927" y="4805"/>
                </a:cubicBezTo>
                <a:lnTo>
                  <a:pt x="7927" y="4805"/>
                </a:lnTo>
                <a:cubicBezTo>
                  <a:pt x="7890" y="4842"/>
                  <a:pt x="7838" y="5038"/>
                  <a:pt x="7816" y="5038"/>
                </a:cubicBezTo>
                <a:cubicBezTo>
                  <a:pt x="7809" y="5038"/>
                  <a:pt x="7805" y="5021"/>
                  <a:pt x="7805" y="4976"/>
                </a:cubicBezTo>
                <a:cubicBezTo>
                  <a:pt x="7781" y="5073"/>
                  <a:pt x="7781" y="5171"/>
                  <a:pt x="7756" y="5293"/>
                </a:cubicBezTo>
                <a:lnTo>
                  <a:pt x="7805" y="5146"/>
                </a:lnTo>
                <a:lnTo>
                  <a:pt x="7805" y="5146"/>
                </a:lnTo>
                <a:cubicBezTo>
                  <a:pt x="7732" y="5415"/>
                  <a:pt x="7708" y="5683"/>
                  <a:pt x="7683" y="5976"/>
                </a:cubicBezTo>
                <a:lnTo>
                  <a:pt x="7732" y="5829"/>
                </a:lnTo>
                <a:lnTo>
                  <a:pt x="7732" y="5829"/>
                </a:lnTo>
                <a:cubicBezTo>
                  <a:pt x="7732" y="6024"/>
                  <a:pt x="7683" y="6195"/>
                  <a:pt x="7586" y="6341"/>
                </a:cubicBezTo>
                <a:lnTo>
                  <a:pt x="7610" y="6098"/>
                </a:lnTo>
                <a:lnTo>
                  <a:pt x="7610" y="6098"/>
                </a:lnTo>
                <a:cubicBezTo>
                  <a:pt x="7537" y="6415"/>
                  <a:pt x="7488" y="6732"/>
                  <a:pt x="7464" y="7049"/>
                </a:cubicBezTo>
                <a:lnTo>
                  <a:pt x="7488" y="6951"/>
                </a:lnTo>
                <a:lnTo>
                  <a:pt x="7488" y="6951"/>
                </a:lnTo>
                <a:cubicBezTo>
                  <a:pt x="7488" y="7040"/>
                  <a:pt x="7470" y="7237"/>
                  <a:pt x="7445" y="7493"/>
                </a:cubicBezTo>
                <a:lnTo>
                  <a:pt x="7445" y="7493"/>
                </a:lnTo>
                <a:cubicBezTo>
                  <a:pt x="7435" y="7507"/>
                  <a:pt x="7425" y="7522"/>
                  <a:pt x="7415" y="7537"/>
                </a:cubicBezTo>
                <a:lnTo>
                  <a:pt x="7440" y="7546"/>
                </a:lnTo>
                <a:lnTo>
                  <a:pt x="7440" y="7546"/>
                </a:lnTo>
                <a:cubicBezTo>
                  <a:pt x="7425" y="7698"/>
                  <a:pt x="7408" y="7869"/>
                  <a:pt x="7390" y="8049"/>
                </a:cubicBezTo>
                <a:lnTo>
                  <a:pt x="9073" y="8683"/>
                </a:lnTo>
                <a:cubicBezTo>
                  <a:pt x="9488" y="8024"/>
                  <a:pt x="9976" y="7268"/>
                  <a:pt x="10098" y="7073"/>
                </a:cubicBezTo>
                <a:lnTo>
                  <a:pt x="10098" y="7073"/>
                </a:lnTo>
                <a:lnTo>
                  <a:pt x="9951" y="7171"/>
                </a:lnTo>
                <a:lnTo>
                  <a:pt x="9951" y="7171"/>
                </a:lnTo>
                <a:lnTo>
                  <a:pt x="10119" y="6907"/>
                </a:lnTo>
                <a:lnTo>
                  <a:pt x="10119" y="6907"/>
                </a:lnTo>
                <a:cubicBezTo>
                  <a:pt x="10103" y="6944"/>
                  <a:pt x="10142" y="7109"/>
                  <a:pt x="10125" y="7143"/>
                </a:cubicBezTo>
                <a:lnTo>
                  <a:pt x="10125" y="7143"/>
                </a:lnTo>
                <a:cubicBezTo>
                  <a:pt x="10417" y="6730"/>
                  <a:pt x="10757" y="6365"/>
                  <a:pt x="11098" y="6000"/>
                </a:cubicBezTo>
                <a:cubicBezTo>
                  <a:pt x="11220" y="5878"/>
                  <a:pt x="11342" y="5756"/>
                  <a:pt x="11464" y="5659"/>
                </a:cubicBezTo>
                <a:lnTo>
                  <a:pt x="11659" y="5488"/>
                </a:lnTo>
                <a:cubicBezTo>
                  <a:pt x="11707" y="5463"/>
                  <a:pt x="11732" y="5439"/>
                  <a:pt x="11781" y="5415"/>
                </a:cubicBezTo>
                <a:lnTo>
                  <a:pt x="11829" y="5366"/>
                </a:lnTo>
                <a:cubicBezTo>
                  <a:pt x="11903" y="5293"/>
                  <a:pt x="12000" y="5244"/>
                  <a:pt x="12098" y="5195"/>
                </a:cubicBezTo>
                <a:cubicBezTo>
                  <a:pt x="12122" y="5195"/>
                  <a:pt x="12171" y="5171"/>
                  <a:pt x="12195" y="5171"/>
                </a:cubicBezTo>
                <a:lnTo>
                  <a:pt x="12268" y="5171"/>
                </a:lnTo>
                <a:lnTo>
                  <a:pt x="12268" y="5293"/>
                </a:lnTo>
                <a:cubicBezTo>
                  <a:pt x="12244" y="5415"/>
                  <a:pt x="12195" y="5415"/>
                  <a:pt x="12195" y="5415"/>
                </a:cubicBezTo>
                <a:cubicBezTo>
                  <a:pt x="12195" y="5427"/>
                  <a:pt x="12201" y="5433"/>
                  <a:pt x="12207" y="5433"/>
                </a:cubicBezTo>
                <a:cubicBezTo>
                  <a:pt x="12214" y="5433"/>
                  <a:pt x="12220" y="5427"/>
                  <a:pt x="12220" y="5415"/>
                </a:cubicBezTo>
                <a:cubicBezTo>
                  <a:pt x="12244" y="5415"/>
                  <a:pt x="12244" y="5415"/>
                  <a:pt x="12244" y="5439"/>
                </a:cubicBezTo>
                <a:cubicBezTo>
                  <a:pt x="12244" y="5488"/>
                  <a:pt x="12195" y="5488"/>
                  <a:pt x="12195" y="5488"/>
                </a:cubicBezTo>
                <a:cubicBezTo>
                  <a:pt x="12195" y="5488"/>
                  <a:pt x="12195" y="5519"/>
                  <a:pt x="12208" y="5519"/>
                </a:cubicBezTo>
                <a:cubicBezTo>
                  <a:pt x="12211" y="5519"/>
                  <a:pt x="12215" y="5517"/>
                  <a:pt x="12220" y="5512"/>
                </a:cubicBezTo>
                <a:cubicBezTo>
                  <a:pt x="12244" y="5512"/>
                  <a:pt x="12293" y="5439"/>
                  <a:pt x="12342" y="5390"/>
                </a:cubicBezTo>
                <a:lnTo>
                  <a:pt x="12342" y="5512"/>
                </a:lnTo>
                <a:lnTo>
                  <a:pt x="12293" y="5512"/>
                </a:lnTo>
                <a:cubicBezTo>
                  <a:pt x="12293" y="5512"/>
                  <a:pt x="12317" y="5512"/>
                  <a:pt x="12366" y="5537"/>
                </a:cubicBezTo>
                <a:cubicBezTo>
                  <a:pt x="12366" y="5561"/>
                  <a:pt x="12390" y="5561"/>
                  <a:pt x="12390" y="5585"/>
                </a:cubicBezTo>
                <a:cubicBezTo>
                  <a:pt x="12390" y="5610"/>
                  <a:pt x="12390" y="5610"/>
                  <a:pt x="12390" y="5634"/>
                </a:cubicBezTo>
                <a:lnTo>
                  <a:pt x="12390" y="5707"/>
                </a:lnTo>
                <a:cubicBezTo>
                  <a:pt x="12390" y="5976"/>
                  <a:pt x="12390" y="6268"/>
                  <a:pt x="12366" y="6561"/>
                </a:cubicBezTo>
                <a:cubicBezTo>
                  <a:pt x="12366" y="6707"/>
                  <a:pt x="12342" y="6854"/>
                  <a:pt x="12342" y="7000"/>
                </a:cubicBezTo>
                <a:lnTo>
                  <a:pt x="12293" y="7439"/>
                </a:lnTo>
                <a:cubicBezTo>
                  <a:pt x="12268" y="7439"/>
                  <a:pt x="12244" y="7293"/>
                  <a:pt x="12244" y="7171"/>
                </a:cubicBezTo>
                <a:cubicBezTo>
                  <a:pt x="12244" y="7268"/>
                  <a:pt x="12244" y="7341"/>
                  <a:pt x="12220" y="7439"/>
                </a:cubicBezTo>
                <a:cubicBezTo>
                  <a:pt x="12227" y="7415"/>
                  <a:pt x="12233" y="7406"/>
                  <a:pt x="12236" y="7406"/>
                </a:cubicBezTo>
                <a:cubicBezTo>
                  <a:pt x="12252" y="7406"/>
                  <a:pt x="12231" y="7601"/>
                  <a:pt x="12238" y="7601"/>
                </a:cubicBezTo>
                <a:cubicBezTo>
                  <a:pt x="12239" y="7601"/>
                  <a:pt x="12241" y="7596"/>
                  <a:pt x="12244" y="7585"/>
                </a:cubicBezTo>
                <a:lnTo>
                  <a:pt x="12244" y="7585"/>
                </a:lnTo>
                <a:cubicBezTo>
                  <a:pt x="12317" y="8000"/>
                  <a:pt x="12171" y="8561"/>
                  <a:pt x="12220" y="8951"/>
                </a:cubicBezTo>
                <a:lnTo>
                  <a:pt x="13073" y="9415"/>
                </a:lnTo>
                <a:cubicBezTo>
                  <a:pt x="13342" y="9585"/>
                  <a:pt x="13634" y="9707"/>
                  <a:pt x="13927" y="9829"/>
                </a:cubicBezTo>
                <a:cubicBezTo>
                  <a:pt x="13927" y="9902"/>
                  <a:pt x="13927" y="10000"/>
                  <a:pt x="13902" y="10073"/>
                </a:cubicBezTo>
                <a:cubicBezTo>
                  <a:pt x="13951" y="9951"/>
                  <a:pt x="13951" y="9829"/>
                  <a:pt x="13951" y="9732"/>
                </a:cubicBezTo>
                <a:lnTo>
                  <a:pt x="13878" y="9707"/>
                </a:lnTo>
                <a:cubicBezTo>
                  <a:pt x="13878" y="9439"/>
                  <a:pt x="13927" y="9634"/>
                  <a:pt x="13927" y="9390"/>
                </a:cubicBezTo>
                <a:cubicBezTo>
                  <a:pt x="13976" y="9390"/>
                  <a:pt x="13976" y="9610"/>
                  <a:pt x="13976" y="9829"/>
                </a:cubicBezTo>
                <a:cubicBezTo>
                  <a:pt x="14000" y="9683"/>
                  <a:pt x="14000" y="9512"/>
                  <a:pt x="13976" y="9366"/>
                </a:cubicBezTo>
                <a:cubicBezTo>
                  <a:pt x="13985" y="9299"/>
                  <a:pt x="13995" y="9288"/>
                  <a:pt x="14006" y="9288"/>
                </a:cubicBezTo>
                <a:cubicBezTo>
                  <a:pt x="14011" y="9288"/>
                  <a:pt x="14016" y="9290"/>
                  <a:pt x="14022" y="9290"/>
                </a:cubicBezTo>
                <a:cubicBezTo>
                  <a:pt x="14036" y="9290"/>
                  <a:pt x="14052" y="9278"/>
                  <a:pt x="14073" y="9195"/>
                </a:cubicBezTo>
                <a:cubicBezTo>
                  <a:pt x="14049" y="9000"/>
                  <a:pt x="14049" y="8829"/>
                  <a:pt x="14073" y="8634"/>
                </a:cubicBezTo>
                <a:cubicBezTo>
                  <a:pt x="14146" y="8195"/>
                  <a:pt x="14049" y="7951"/>
                  <a:pt x="14122" y="7537"/>
                </a:cubicBezTo>
                <a:lnTo>
                  <a:pt x="14122" y="7537"/>
                </a:lnTo>
                <a:lnTo>
                  <a:pt x="14122" y="7585"/>
                </a:lnTo>
                <a:cubicBezTo>
                  <a:pt x="14169" y="7444"/>
                  <a:pt x="14171" y="7165"/>
                  <a:pt x="14193" y="6882"/>
                </a:cubicBezTo>
                <a:lnTo>
                  <a:pt x="14193" y="6882"/>
                </a:lnTo>
                <a:cubicBezTo>
                  <a:pt x="14188" y="6910"/>
                  <a:pt x="14177" y="6934"/>
                  <a:pt x="14167" y="6934"/>
                </a:cubicBezTo>
                <a:cubicBezTo>
                  <a:pt x="14156" y="6934"/>
                  <a:pt x="14146" y="6906"/>
                  <a:pt x="14146" y="6829"/>
                </a:cubicBezTo>
                <a:cubicBezTo>
                  <a:pt x="14195" y="6537"/>
                  <a:pt x="14171" y="6293"/>
                  <a:pt x="14220" y="6073"/>
                </a:cubicBezTo>
                <a:lnTo>
                  <a:pt x="14171" y="5829"/>
                </a:lnTo>
                <a:lnTo>
                  <a:pt x="14171" y="5561"/>
                </a:lnTo>
                <a:cubicBezTo>
                  <a:pt x="14171" y="5366"/>
                  <a:pt x="14171" y="5195"/>
                  <a:pt x="14146" y="5024"/>
                </a:cubicBezTo>
                <a:cubicBezTo>
                  <a:pt x="14098" y="4634"/>
                  <a:pt x="14049" y="4171"/>
                  <a:pt x="13976" y="3659"/>
                </a:cubicBezTo>
                <a:lnTo>
                  <a:pt x="13317" y="3244"/>
                </a:lnTo>
                <a:cubicBezTo>
                  <a:pt x="13220" y="3171"/>
                  <a:pt x="13098" y="3122"/>
                  <a:pt x="12976" y="3049"/>
                </a:cubicBezTo>
                <a:lnTo>
                  <a:pt x="12537" y="2829"/>
                </a:lnTo>
                <a:cubicBezTo>
                  <a:pt x="12244" y="2927"/>
                  <a:pt x="11976" y="3073"/>
                  <a:pt x="11683" y="3195"/>
                </a:cubicBezTo>
                <a:cubicBezTo>
                  <a:pt x="11537" y="3268"/>
                  <a:pt x="11390" y="3341"/>
                  <a:pt x="11268" y="3439"/>
                </a:cubicBezTo>
                <a:lnTo>
                  <a:pt x="11049" y="3561"/>
                </a:lnTo>
                <a:cubicBezTo>
                  <a:pt x="10976" y="3585"/>
                  <a:pt x="10903" y="3659"/>
                  <a:pt x="10829" y="3683"/>
                </a:cubicBezTo>
                <a:lnTo>
                  <a:pt x="10610" y="3829"/>
                </a:lnTo>
                <a:lnTo>
                  <a:pt x="10488" y="3951"/>
                </a:lnTo>
                <a:lnTo>
                  <a:pt x="10244" y="4122"/>
                </a:lnTo>
                <a:cubicBezTo>
                  <a:pt x="10098" y="4268"/>
                  <a:pt x="9951" y="4390"/>
                  <a:pt x="9829" y="4512"/>
                </a:cubicBezTo>
                <a:cubicBezTo>
                  <a:pt x="9812" y="4530"/>
                  <a:pt x="9794" y="4548"/>
                  <a:pt x="9776" y="4565"/>
                </a:cubicBezTo>
                <a:lnTo>
                  <a:pt x="9776" y="4565"/>
                </a:lnTo>
                <a:cubicBezTo>
                  <a:pt x="9804" y="4117"/>
                  <a:pt x="9797" y="3672"/>
                  <a:pt x="9756" y="3244"/>
                </a:cubicBezTo>
                <a:cubicBezTo>
                  <a:pt x="9781" y="3122"/>
                  <a:pt x="9781" y="3000"/>
                  <a:pt x="9756" y="2878"/>
                </a:cubicBezTo>
                <a:cubicBezTo>
                  <a:pt x="9756" y="2756"/>
                  <a:pt x="9732" y="2634"/>
                  <a:pt x="9707" y="2512"/>
                </a:cubicBezTo>
                <a:lnTo>
                  <a:pt x="9317" y="2171"/>
                </a:lnTo>
                <a:lnTo>
                  <a:pt x="9317" y="2171"/>
                </a:lnTo>
                <a:cubicBezTo>
                  <a:pt x="9366" y="2244"/>
                  <a:pt x="9390" y="2268"/>
                  <a:pt x="9366" y="2268"/>
                </a:cubicBezTo>
                <a:cubicBezTo>
                  <a:pt x="9342" y="2268"/>
                  <a:pt x="9317" y="2244"/>
                  <a:pt x="9268" y="2220"/>
                </a:cubicBezTo>
                <a:lnTo>
                  <a:pt x="9098" y="2049"/>
                </a:lnTo>
                <a:cubicBezTo>
                  <a:pt x="8927" y="1976"/>
                  <a:pt x="8927" y="2000"/>
                  <a:pt x="8903" y="1976"/>
                </a:cubicBezTo>
                <a:cubicBezTo>
                  <a:pt x="8878" y="1976"/>
                  <a:pt x="8854" y="1976"/>
                  <a:pt x="8805" y="1951"/>
                </a:cubicBezTo>
                <a:lnTo>
                  <a:pt x="8683" y="1927"/>
                </a:lnTo>
                <a:lnTo>
                  <a:pt x="8464" y="1829"/>
                </a:lnTo>
                <a:lnTo>
                  <a:pt x="8366" y="1805"/>
                </a:lnTo>
                <a:cubicBezTo>
                  <a:pt x="8220" y="1854"/>
                  <a:pt x="8049" y="1927"/>
                  <a:pt x="7829" y="2000"/>
                </a:cubicBezTo>
                <a:lnTo>
                  <a:pt x="7683" y="2073"/>
                </a:lnTo>
                <a:lnTo>
                  <a:pt x="7488" y="2171"/>
                </a:lnTo>
                <a:lnTo>
                  <a:pt x="7122" y="2366"/>
                </a:lnTo>
                <a:cubicBezTo>
                  <a:pt x="6878" y="2537"/>
                  <a:pt x="6586" y="2707"/>
                  <a:pt x="6342" y="2927"/>
                </a:cubicBezTo>
                <a:cubicBezTo>
                  <a:pt x="6171" y="3073"/>
                  <a:pt x="6000" y="3220"/>
                  <a:pt x="5829" y="3366"/>
                </a:cubicBezTo>
                <a:lnTo>
                  <a:pt x="5342" y="3805"/>
                </a:lnTo>
                <a:cubicBezTo>
                  <a:pt x="5220" y="3902"/>
                  <a:pt x="5244" y="3902"/>
                  <a:pt x="5195" y="3927"/>
                </a:cubicBezTo>
                <a:lnTo>
                  <a:pt x="5147" y="3976"/>
                </a:lnTo>
                <a:cubicBezTo>
                  <a:pt x="5073" y="4049"/>
                  <a:pt x="5000" y="4098"/>
                  <a:pt x="4927" y="4122"/>
                </a:cubicBezTo>
                <a:cubicBezTo>
                  <a:pt x="4903" y="4146"/>
                  <a:pt x="4854" y="4171"/>
                  <a:pt x="4805" y="4171"/>
                </a:cubicBezTo>
                <a:lnTo>
                  <a:pt x="4781" y="4195"/>
                </a:lnTo>
                <a:cubicBezTo>
                  <a:pt x="4781" y="4171"/>
                  <a:pt x="4781" y="4146"/>
                  <a:pt x="4781" y="4122"/>
                </a:cubicBezTo>
                <a:cubicBezTo>
                  <a:pt x="4781" y="4098"/>
                  <a:pt x="4781" y="4049"/>
                  <a:pt x="4781" y="4000"/>
                </a:cubicBezTo>
                <a:lnTo>
                  <a:pt x="4781" y="3976"/>
                </a:lnTo>
                <a:cubicBezTo>
                  <a:pt x="4781" y="3951"/>
                  <a:pt x="4781" y="3927"/>
                  <a:pt x="4781" y="3902"/>
                </a:cubicBezTo>
                <a:lnTo>
                  <a:pt x="4781" y="3756"/>
                </a:lnTo>
                <a:cubicBezTo>
                  <a:pt x="4781" y="3512"/>
                  <a:pt x="4830" y="3293"/>
                  <a:pt x="4830" y="3049"/>
                </a:cubicBezTo>
                <a:cubicBezTo>
                  <a:pt x="4854" y="2805"/>
                  <a:pt x="4878" y="2537"/>
                  <a:pt x="4903" y="2293"/>
                </a:cubicBezTo>
                <a:cubicBezTo>
                  <a:pt x="4951" y="1781"/>
                  <a:pt x="4976" y="1293"/>
                  <a:pt x="5025" y="829"/>
                </a:cubicBezTo>
                <a:lnTo>
                  <a:pt x="4781" y="610"/>
                </a:lnTo>
                <a:lnTo>
                  <a:pt x="4756" y="585"/>
                </a:lnTo>
                <a:lnTo>
                  <a:pt x="4756" y="561"/>
                </a:lnTo>
                <a:lnTo>
                  <a:pt x="4732" y="537"/>
                </a:lnTo>
                <a:lnTo>
                  <a:pt x="4683" y="464"/>
                </a:lnTo>
                <a:lnTo>
                  <a:pt x="4561" y="342"/>
                </a:lnTo>
                <a:lnTo>
                  <a:pt x="4561" y="342"/>
                </a:lnTo>
                <a:cubicBezTo>
                  <a:pt x="4391" y="195"/>
                  <a:pt x="4439" y="146"/>
                  <a:pt x="4342" y="49"/>
                </a:cubicBezTo>
                <a:lnTo>
                  <a:pt x="431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265"/>
          <p:cNvSpPr/>
          <p:nvPr/>
        </p:nvSpPr>
        <p:spPr>
          <a:xfrm>
            <a:off x="164121" y="597209"/>
            <a:ext cx="493435" cy="333634"/>
          </a:xfrm>
          <a:custGeom>
            <a:avLst/>
            <a:gdLst/>
            <a:ahLst/>
            <a:cxnLst/>
            <a:rect l="l" t="t" r="r" b="b"/>
            <a:pathLst>
              <a:path w="16415" h="11098" extrusionOk="0">
                <a:moveTo>
                  <a:pt x="14537" y="2268"/>
                </a:moveTo>
                <a:cubicBezTo>
                  <a:pt x="14546" y="2287"/>
                  <a:pt x="14555" y="2306"/>
                  <a:pt x="14564" y="2325"/>
                </a:cubicBezTo>
                <a:lnTo>
                  <a:pt x="14564" y="2325"/>
                </a:lnTo>
                <a:cubicBezTo>
                  <a:pt x="14559" y="2307"/>
                  <a:pt x="14549" y="2287"/>
                  <a:pt x="14537" y="2268"/>
                </a:cubicBezTo>
                <a:close/>
                <a:moveTo>
                  <a:pt x="11890" y="6000"/>
                </a:moveTo>
                <a:lnTo>
                  <a:pt x="11890" y="6000"/>
                </a:lnTo>
                <a:cubicBezTo>
                  <a:pt x="11886" y="6017"/>
                  <a:pt x="11882" y="6034"/>
                  <a:pt x="11878" y="6049"/>
                </a:cubicBezTo>
                <a:cubicBezTo>
                  <a:pt x="11887" y="6040"/>
                  <a:pt x="11891" y="6022"/>
                  <a:pt x="11890" y="6000"/>
                </a:cubicBezTo>
                <a:close/>
                <a:moveTo>
                  <a:pt x="6388" y="9388"/>
                </a:moveTo>
                <a:lnTo>
                  <a:pt x="6388" y="9388"/>
                </a:lnTo>
                <a:cubicBezTo>
                  <a:pt x="6383" y="9395"/>
                  <a:pt x="6380" y="9400"/>
                  <a:pt x="6381" y="9400"/>
                </a:cubicBezTo>
                <a:cubicBezTo>
                  <a:pt x="6381" y="9400"/>
                  <a:pt x="6384" y="9397"/>
                  <a:pt x="6391" y="9390"/>
                </a:cubicBezTo>
                <a:cubicBezTo>
                  <a:pt x="6391" y="9390"/>
                  <a:pt x="6390" y="9389"/>
                  <a:pt x="6388" y="9388"/>
                </a:cubicBezTo>
                <a:close/>
                <a:moveTo>
                  <a:pt x="13000" y="0"/>
                </a:moveTo>
                <a:lnTo>
                  <a:pt x="12171" y="49"/>
                </a:lnTo>
                <a:cubicBezTo>
                  <a:pt x="12074" y="49"/>
                  <a:pt x="12000" y="73"/>
                  <a:pt x="11903" y="73"/>
                </a:cubicBezTo>
                <a:lnTo>
                  <a:pt x="11659" y="146"/>
                </a:lnTo>
                <a:lnTo>
                  <a:pt x="11391" y="220"/>
                </a:lnTo>
                <a:lnTo>
                  <a:pt x="11000" y="293"/>
                </a:lnTo>
                <a:cubicBezTo>
                  <a:pt x="10952" y="439"/>
                  <a:pt x="10903" y="610"/>
                  <a:pt x="10878" y="756"/>
                </a:cubicBezTo>
                <a:cubicBezTo>
                  <a:pt x="10830" y="902"/>
                  <a:pt x="10781" y="1073"/>
                  <a:pt x="10757" y="1219"/>
                </a:cubicBezTo>
                <a:cubicBezTo>
                  <a:pt x="10708" y="1561"/>
                  <a:pt x="10635" y="1878"/>
                  <a:pt x="10586" y="2219"/>
                </a:cubicBezTo>
                <a:cubicBezTo>
                  <a:pt x="10561" y="2366"/>
                  <a:pt x="10513" y="2537"/>
                  <a:pt x="10488" y="2707"/>
                </a:cubicBezTo>
                <a:cubicBezTo>
                  <a:pt x="10464" y="2854"/>
                  <a:pt x="10439" y="3024"/>
                  <a:pt x="10439" y="3195"/>
                </a:cubicBezTo>
                <a:cubicBezTo>
                  <a:pt x="10415" y="3341"/>
                  <a:pt x="10391" y="3561"/>
                  <a:pt x="10366" y="3732"/>
                </a:cubicBezTo>
                <a:cubicBezTo>
                  <a:pt x="10318" y="4024"/>
                  <a:pt x="10293" y="4341"/>
                  <a:pt x="10269" y="4585"/>
                </a:cubicBezTo>
                <a:cubicBezTo>
                  <a:pt x="10269" y="4707"/>
                  <a:pt x="10220" y="4829"/>
                  <a:pt x="10220" y="4927"/>
                </a:cubicBezTo>
                <a:cubicBezTo>
                  <a:pt x="10220" y="4975"/>
                  <a:pt x="10220" y="5000"/>
                  <a:pt x="10196" y="5049"/>
                </a:cubicBezTo>
                <a:cubicBezTo>
                  <a:pt x="10196" y="5097"/>
                  <a:pt x="10171" y="5146"/>
                  <a:pt x="10171" y="5195"/>
                </a:cubicBezTo>
                <a:cubicBezTo>
                  <a:pt x="10171" y="5244"/>
                  <a:pt x="10147" y="5293"/>
                  <a:pt x="10147" y="5317"/>
                </a:cubicBezTo>
                <a:cubicBezTo>
                  <a:pt x="10122" y="5293"/>
                  <a:pt x="10074" y="5268"/>
                  <a:pt x="10049" y="5244"/>
                </a:cubicBezTo>
                <a:lnTo>
                  <a:pt x="9927" y="5146"/>
                </a:lnTo>
                <a:lnTo>
                  <a:pt x="9171" y="4366"/>
                </a:lnTo>
                <a:cubicBezTo>
                  <a:pt x="8927" y="4097"/>
                  <a:pt x="8683" y="3854"/>
                  <a:pt x="8440" y="3634"/>
                </a:cubicBezTo>
                <a:lnTo>
                  <a:pt x="8074" y="3268"/>
                </a:lnTo>
                <a:cubicBezTo>
                  <a:pt x="7879" y="3097"/>
                  <a:pt x="7683" y="2902"/>
                  <a:pt x="7513" y="2780"/>
                </a:cubicBezTo>
                <a:cubicBezTo>
                  <a:pt x="7269" y="2537"/>
                  <a:pt x="6952" y="2268"/>
                  <a:pt x="6635" y="2024"/>
                </a:cubicBezTo>
                <a:cubicBezTo>
                  <a:pt x="6562" y="2024"/>
                  <a:pt x="6513" y="2024"/>
                  <a:pt x="6464" y="2049"/>
                </a:cubicBezTo>
                <a:lnTo>
                  <a:pt x="6318" y="2049"/>
                </a:lnTo>
                <a:cubicBezTo>
                  <a:pt x="6488" y="2049"/>
                  <a:pt x="6440" y="2098"/>
                  <a:pt x="6318" y="2122"/>
                </a:cubicBezTo>
                <a:cubicBezTo>
                  <a:pt x="5708" y="2195"/>
                  <a:pt x="5927" y="2171"/>
                  <a:pt x="5805" y="2195"/>
                </a:cubicBezTo>
                <a:cubicBezTo>
                  <a:pt x="5805" y="2195"/>
                  <a:pt x="5757" y="2219"/>
                  <a:pt x="5708" y="2268"/>
                </a:cubicBezTo>
                <a:lnTo>
                  <a:pt x="5488" y="2390"/>
                </a:lnTo>
                <a:cubicBezTo>
                  <a:pt x="5366" y="2439"/>
                  <a:pt x="5269" y="2512"/>
                  <a:pt x="5074" y="2610"/>
                </a:cubicBezTo>
                <a:cubicBezTo>
                  <a:pt x="5025" y="2805"/>
                  <a:pt x="4952" y="2976"/>
                  <a:pt x="4903" y="3219"/>
                </a:cubicBezTo>
                <a:cubicBezTo>
                  <a:pt x="4879" y="3341"/>
                  <a:pt x="4830" y="3463"/>
                  <a:pt x="4805" y="3585"/>
                </a:cubicBezTo>
                <a:cubicBezTo>
                  <a:pt x="4757" y="3707"/>
                  <a:pt x="4732" y="3829"/>
                  <a:pt x="4708" y="3976"/>
                </a:cubicBezTo>
                <a:cubicBezTo>
                  <a:pt x="4683" y="4097"/>
                  <a:pt x="4659" y="4244"/>
                  <a:pt x="4635" y="4390"/>
                </a:cubicBezTo>
                <a:cubicBezTo>
                  <a:pt x="4635" y="4463"/>
                  <a:pt x="4610" y="4536"/>
                  <a:pt x="4610" y="4610"/>
                </a:cubicBezTo>
                <a:cubicBezTo>
                  <a:pt x="4610" y="4658"/>
                  <a:pt x="4610" y="4707"/>
                  <a:pt x="4586" y="4756"/>
                </a:cubicBezTo>
                <a:cubicBezTo>
                  <a:pt x="4562" y="4951"/>
                  <a:pt x="4562" y="5146"/>
                  <a:pt x="4537" y="5341"/>
                </a:cubicBezTo>
                <a:cubicBezTo>
                  <a:pt x="4513" y="5732"/>
                  <a:pt x="4513" y="6146"/>
                  <a:pt x="4537" y="6536"/>
                </a:cubicBezTo>
                <a:lnTo>
                  <a:pt x="4537" y="6683"/>
                </a:lnTo>
                <a:lnTo>
                  <a:pt x="4537" y="6805"/>
                </a:lnTo>
                <a:cubicBezTo>
                  <a:pt x="4537" y="6829"/>
                  <a:pt x="4537" y="6878"/>
                  <a:pt x="4537" y="6902"/>
                </a:cubicBezTo>
                <a:cubicBezTo>
                  <a:pt x="4562" y="6975"/>
                  <a:pt x="4562" y="7049"/>
                  <a:pt x="4586" y="7122"/>
                </a:cubicBezTo>
                <a:lnTo>
                  <a:pt x="4635" y="7195"/>
                </a:lnTo>
                <a:lnTo>
                  <a:pt x="4659" y="7219"/>
                </a:lnTo>
                <a:cubicBezTo>
                  <a:pt x="4647" y="7232"/>
                  <a:pt x="4635" y="7238"/>
                  <a:pt x="4623" y="7238"/>
                </a:cubicBezTo>
                <a:cubicBezTo>
                  <a:pt x="4610" y="7238"/>
                  <a:pt x="4598" y="7232"/>
                  <a:pt x="4586" y="7219"/>
                </a:cubicBezTo>
                <a:cubicBezTo>
                  <a:pt x="4537" y="7219"/>
                  <a:pt x="4488" y="7195"/>
                  <a:pt x="4440" y="7171"/>
                </a:cubicBezTo>
                <a:lnTo>
                  <a:pt x="4415" y="7171"/>
                </a:lnTo>
                <a:lnTo>
                  <a:pt x="4415" y="7146"/>
                </a:lnTo>
                <a:cubicBezTo>
                  <a:pt x="4366" y="7146"/>
                  <a:pt x="4318" y="7097"/>
                  <a:pt x="4269" y="7073"/>
                </a:cubicBezTo>
                <a:cubicBezTo>
                  <a:pt x="4244" y="7049"/>
                  <a:pt x="4196" y="7024"/>
                  <a:pt x="4171" y="7000"/>
                </a:cubicBezTo>
                <a:lnTo>
                  <a:pt x="4098" y="6951"/>
                </a:lnTo>
                <a:lnTo>
                  <a:pt x="4049" y="6902"/>
                </a:lnTo>
                <a:lnTo>
                  <a:pt x="3927" y="6805"/>
                </a:lnTo>
                <a:cubicBezTo>
                  <a:pt x="3757" y="6683"/>
                  <a:pt x="3610" y="6536"/>
                  <a:pt x="3440" y="6414"/>
                </a:cubicBezTo>
                <a:lnTo>
                  <a:pt x="2684" y="5805"/>
                </a:lnTo>
                <a:lnTo>
                  <a:pt x="2025" y="5244"/>
                </a:lnTo>
                <a:cubicBezTo>
                  <a:pt x="1830" y="5097"/>
                  <a:pt x="1684" y="5000"/>
                  <a:pt x="1586" y="4902"/>
                </a:cubicBezTo>
                <a:lnTo>
                  <a:pt x="1586" y="4902"/>
                </a:lnTo>
                <a:lnTo>
                  <a:pt x="1684" y="5000"/>
                </a:lnTo>
                <a:lnTo>
                  <a:pt x="1684" y="5000"/>
                </a:lnTo>
                <a:lnTo>
                  <a:pt x="1586" y="4927"/>
                </a:lnTo>
                <a:cubicBezTo>
                  <a:pt x="1366" y="5000"/>
                  <a:pt x="1147" y="5000"/>
                  <a:pt x="927" y="5000"/>
                </a:cubicBezTo>
                <a:cubicBezTo>
                  <a:pt x="976" y="5049"/>
                  <a:pt x="806" y="5097"/>
                  <a:pt x="659" y="5097"/>
                </a:cubicBezTo>
                <a:lnTo>
                  <a:pt x="635" y="5097"/>
                </a:lnTo>
                <a:lnTo>
                  <a:pt x="586" y="5122"/>
                </a:lnTo>
                <a:cubicBezTo>
                  <a:pt x="537" y="5195"/>
                  <a:pt x="464" y="5268"/>
                  <a:pt x="367" y="5390"/>
                </a:cubicBezTo>
                <a:lnTo>
                  <a:pt x="318" y="5463"/>
                </a:lnTo>
                <a:cubicBezTo>
                  <a:pt x="269" y="5512"/>
                  <a:pt x="245" y="5536"/>
                  <a:pt x="220" y="5585"/>
                </a:cubicBezTo>
                <a:lnTo>
                  <a:pt x="49" y="5780"/>
                </a:lnTo>
                <a:lnTo>
                  <a:pt x="49" y="6073"/>
                </a:lnTo>
                <a:lnTo>
                  <a:pt x="1" y="6024"/>
                </a:lnTo>
                <a:lnTo>
                  <a:pt x="1" y="6024"/>
                </a:lnTo>
                <a:cubicBezTo>
                  <a:pt x="25" y="6317"/>
                  <a:pt x="74" y="6707"/>
                  <a:pt x="74" y="7073"/>
                </a:cubicBezTo>
                <a:cubicBezTo>
                  <a:pt x="74" y="7244"/>
                  <a:pt x="98" y="7414"/>
                  <a:pt x="123" y="7610"/>
                </a:cubicBezTo>
                <a:cubicBezTo>
                  <a:pt x="147" y="7756"/>
                  <a:pt x="171" y="7902"/>
                  <a:pt x="196" y="8000"/>
                </a:cubicBezTo>
                <a:cubicBezTo>
                  <a:pt x="196" y="8122"/>
                  <a:pt x="220" y="8244"/>
                  <a:pt x="245" y="8390"/>
                </a:cubicBezTo>
                <a:cubicBezTo>
                  <a:pt x="245" y="8439"/>
                  <a:pt x="245" y="8488"/>
                  <a:pt x="269" y="8536"/>
                </a:cubicBezTo>
                <a:cubicBezTo>
                  <a:pt x="269" y="8585"/>
                  <a:pt x="269" y="8610"/>
                  <a:pt x="293" y="8658"/>
                </a:cubicBezTo>
                <a:cubicBezTo>
                  <a:pt x="318" y="8853"/>
                  <a:pt x="367" y="9049"/>
                  <a:pt x="391" y="9268"/>
                </a:cubicBezTo>
                <a:cubicBezTo>
                  <a:pt x="440" y="9463"/>
                  <a:pt x="513" y="9683"/>
                  <a:pt x="562" y="9878"/>
                </a:cubicBezTo>
                <a:cubicBezTo>
                  <a:pt x="635" y="10073"/>
                  <a:pt x="708" y="10268"/>
                  <a:pt x="806" y="10488"/>
                </a:cubicBezTo>
                <a:lnTo>
                  <a:pt x="806" y="10561"/>
                </a:lnTo>
                <a:cubicBezTo>
                  <a:pt x="806" y="10609"/>
                  <a:pt x="806" y="10683"/>
                  <a:pt x="830" y="10756"/>
                </a:cubicBezTo>
                <a:lnTo>
                  <a:pt x="903" y="11024"/>
                </a:lnTo>
                <a:lnTo>
                  <a:pt x="952" y="11097"/>
                </a:lnTo>
                <a:lnTo>
                  <a:pt x="1220" y="11097"/>
                </a:lnTo>
                <a:cubicBezTo>
                  <a:pt x="1391" y="11097"/>
                  <a:pt x="1586" y="11073"/>
                  <a:pt x="1781" y="11024"/>
                </a:cubicBezTo>
                <a:cubicBezTo>
                  <a:pt x="2171" y="10902"/>
                  <a:pt x="2537" y="10609"/>
                  <a:pt x="2488" y="10146"/>
                </a:cubicBezTo>
                <a:lnTo>
                  <a:pt x="2537" y="10146"/>
                </a:lnTo>
                <a:cubicBezTo>
                  <a:pt x="2537" y="10146"/>
                  <a:pt x="2464" y="10000"/>
                  <a:pt x="2464" y="10000"/>
                </a:cubicBezTo>
                <a:cubicBezTo>
                  <a:pt x="2415" y="9780"/>
                  <a:pt x="2318" y="9683"/>
                  <a:pt x="2366" y="9683"/>
                </a:cubicBezTo>
                <a:lnTo>
                  <a:pt x="2464" y="9975"/>
                </a:lnTo>
                <a:cubicBezTo>
                  <a:pt x="2445" y="9889"/>
                  <a:pt x="2441" y="9859"/>
                  <a:pt x="2447" y="9859"/>
                </a:cubicBezTo>
                <a:cubicBezTo>
                  <a:pt x="2457" y="9859"/>
                  <a:pt x="2493" y="9931"/>
                  <a:pt x="2537" y="9975"/>
                </a:cubicBezTo>
                <a:cubicBezTo>
                  <a:pt x="2488" y="9878"/>
                  <a:pt x="2488" y="9805"/>
                  <a:pt x="2464" y="9731"/>
                </a:cubicBezTo>
                <a:cubicBezTo>
                  <a:pt x="2458" y="9720"/>
                  <a:pt x="2455" y="9715"/>
                  <a:pt x="2454" y="9715"/>
                </a:cubicBezTo>
                <a:cubicBezTo>
                  <a:pt x="2450" y="9715"/>
                  <a:pt x="2464" y="9767"/>
                  <a:pt x="2464" y="9805"/>
                </a:cubicBezTo>
                <a:cubicBezTo>
                  <a:pt x="2391" y="9683"/>
                  <a:pt x="2318" y="9536"/>
                  <a:pt x="2269" y="9414"/>
                </a:cubicBezTo>
                <a:cubicBezTo>
                  <a:pt x="2220" y="9195"/>
                  <a:pt x="2342" y="9366"/>
                  <a:pt x="2269" y="9097"/>
                </a:cubicBezTo>
                <a:cubicBezTo>
                  <a:pt x="2220" y="8878"/>
                  <a:pt x="2171" y="8683"/>
                  <a:pt x="2123" y="8463"/>
                </a:cubicBezTo>
                <a:lnTo>
                  <a:pt x="2049" y="8122"/>
                </a:lnTo>
                <a:lnTo>
                  <a:pt x="2049" y="8049"/>
                </a:lnTo>
                <a:lnTo>
                  <a:pt x="2049" y="8024"/>
                </a:lnTo>
                <a:cubicBezTo>
                  <a:pt x="2049" y="7975"/>
                  <a:pt x="2049" y="7951"/>
                  <a:pt x="2074" y="7927"/>
                </a:cubicBezTo>
                <a:lnTo>
                  <a:pt x="2074" y="7878"/>
                </a:lnTo>
                <a:lnTo>
                  <a:pt x="2098" y="7878"/>
                </a:lnTo>
                <a:cubicBezTo>
                  <a:pt x="2123" y="7902"/>
                  <a:pt x="2098" y="7902"/>
                  <a:pt x="2123" y="7927"/>
                </a:cubicBezTo>
                <a:lnTo>
                  <a:pt x="2147" y="7927"/>
                </a:lnTo>
                <a:cubicBezTo>
                  <a:pt x="2147" y="7943"/>
                  <a:pt x="2147" y="7959"/>
                  <a:pt x="2147" y="7975"/>
                </a:cubicBezTo>
                <a:lnTo>
                  <a:pt x="2220" y="8049"/>
                </a:lnTo>
                <a:lnTo>
                  <a:pt x="2586" y="8317"/>
                </a:lnTo>
                <a:cubicBezTo>
                  <a:pt x="2635" y="8366"/>
                  <a:pt x="2708" y="8414"/>
                  <a:pt x="2781" y="8463"/>
                </a:cubicBezTo>
                <a:cubicBezTo>
                  <a:pt x="2830" y="8512"/>
                  <a:pt x="2879" y="8536"/>
                  <a:pt x="3001" y="8634"/>
                </a:cubicBezTo>
                <a:lnTo>
                  <a:pt x="3635" y="9073"/>
                </a:lnTo>
                <a:cubicBezTo>
                  <a:pt x="4025" y="9317"/>
                  <a:pt x="4293" y="9463"/>
                  <a:pt x="4293" y="9463"/>
                </a:cubicBezTo>
                <a:lnTo>
                  <a:pt x="4342" y="9390"/>
                </a:lnTo>
                <a:cubicBezTo>
                  <a:pt x="4513" y="9463"/>
                  <a:pt x="4659" y="9561"/>
                  <a:pt x="4805" y="9683"/>
                </a:cubicBezTo>
                <a:cubicBezTo>
                  <a:pt x="4830" y="9731"/>
                  <a:pt x="4879" y="9756"/>
                  <a:pt x="4903" y="9780"/>
                </a:cubicBezTo>
                <a:lnTo>
                  <a:pt x="5025" y="9853"/>
                </a:lnTo>
                <a:lnTo>
                  <a:pt x="5220" y="9927"/>
                </a:lnTo>
                <a:cubicBezTo>
                  <a:pt x="5391" y="9951"/>
                  <a:pt x="5562" y="10000"/>
                  <a:pt x="5732" y="10097"/>
                </a:cubicBezTo>
                <a:cubicBezTo>
                  <a:pt x="5805" y="10024"/>
                  <a:pt x="5879" y="9951"/>
                  <a:pt x="5952" y="9878"/>
                </a:cubicBezTo>
                <a:lnTo>
                  <a:pt x="6025" y="9805"/>
                </a:lnTo>
                <a:cubicBezTo>
                  <a:pt x="6025" y="9780"/>
                  <a:pt x="6049" y="9756"/>
                  <a:pt x="6049" y="9731"/>
                </a:cubicBezTo>
                <a:cubicBezTo>
                  <a:pt x="6049" y="9731"/>
                  <a:pt x="6146" y="9654"/>
                  <a:pt x="6167" y="9654"/>
                </a:cubicBezTo>
                <a:cubicBezTo>
                  <a:pt x="6170" y="9654"/>
                  <a:pt x="6171" y="9656"/>
                  <a:pt x="6171" y="9658"/>
                </a:cubicBezTo>
                <a:cubicBezTo>
                  <a:pt x="6171" y="9585"/>
                  <a:pt x="6269" y="9536"/>
                  <a:pt x="6342" y="9463"/>
                </a:cubicBezTo>
                <a:cubicBezTo>
                  <a:pt x="6357" y="9440"/>
                  <a:pt x="6361" y="9431"/>
                  <a:pt x="6357" y="9431"/>
                </a:cubicBezTo>
                <a:cubicBezTo>
                  <a:pt x="6349" y="9431"/>
                  <a:pt x="6310" y="9471"/>
                  <a:pt x="6293" y="9488"/>
                </a:cubicBezTo>
                <a:lnTo>
                  <a:pt x="6366" y="9390"/>
                </a:lnTo>
                <a:cubicBezTo>
                  <a:pt x="6366" y="9382"/>
                  <a:pt x="6369" y="9379"/>
                  <a:pt x="6373" y="9379"/>
                </a:cubicBezTo>
                <a:cubicBezTo>
                  <a:pt x="6378" y="9379"/>
                  <a:pt x="6385" y="9384"/>
                  <a:pt x="6388" y="9388"/>
                </a:cubicBezTo>
                <a:lnTo>
                  <a:pt x="6388" y="9388"/>
                </a:lnTo>
                <a:cubicBezTo>
                  <a:pt x="6395" y="9378"/>
                  <a:pt x="6405" y="9361"/>
                  <a:pt x="6415" y="9341"/>
                </a:cubicBezTo>
                <a:cubicBezTo>
                  <a:pt x="6464" y="9244"/>
                  <a:pt x="6586" y="9097"/>
                  <a:pt x="7074" y="8488"/>
                </a:cubicBezTo>
                <a:cubicBezTo>
                  <a:pt x="7025" y="8366"/>
                  <a:pt x="6976" y="8268"/>
                  <a:pt x="6927" y="8146"/>
                </a:cubicBezTo>
                <a:lnTo>
                  <a:pt x="6854" y="8000"/>
                </a:lnTo>
                <a:cubicBezTo>
                  <a:pt x="6830" y="7951"/>
                  <a:pt x="6805" y="7878"/>
                  <a:pt x="6805" y="7829"/>
                </a:cubicBezTo>
                <a:cubicBezTo>
                  <a:pt x="6757" y="7658"/>
                  <a:pt x="6708" y="7463"/>
                  <a:pt x="6683" y="7268"/>
                </a:cubicBezTo>
                <a:cubicBezTo>
                  <a:pt x="6659" y="7171"/>
                  <a:pt x="6635" y="7073"/>
                  <a:pt x="6610" y="6975"/>
                </a:cubicBezTo>
                <a:lnTo>
                  <a:pt x="6586" y="6683"/>
                </a:lnTo>
                <a:lnTo>
                  <a:pt x="6562" y="6561"/>
                </a:lnTo>
                <a:lnTo>
                  <a:pt x="6562" y="6488"/>
                </a:lnTo>
                <a:lnTo>
                  <a:pt x="6562" y="6366"/>
                </a:lnTo>
                <a:cubicBezTo>
                  <a:pt x="6562" y="6024"/>
                  <a:pt x="6562" y="5707"/>
                  <a:pt x="6586" y="5366"/>
                </a:cubicBezTo>
                <a:cubicBezTo>
                  <a:pt x="6586" y="5219"/>
                  <a:pt x="6610" y="5073"/>
                  <a:pt x="6610" y="4927"/>
                </a:cubicBezTo>
                <a:lnTo>
                  <a:pt x="6610" y="4878"/>
                </a:lnTo>
                <a:cubicBezTo>
                  <a:pt x="6598" y="4854"/>
                  <a:pt x="6598" y="4854"/>
                  <a:pt x="6592" y="4854"/>
                </a:cubicBezTo>
                <a:cubicBezTo>
                  <a:pt x="6586" y="4854"/>
                  <a:pt x="6574" y="4854"/>
                  <a:pt x="6537" y="4829"/>
                </a:cubicBezTo>
                <a:cubicBezTo>
                  <a:pt x="6464" y="4780"/>
                  <a:pt x="6561" y="4805"/>
                  <a:pt x="6537" y="4756"/>
                </a:cubicBezTo>
                <a:lnTo>
                  <a:pt x="6537" y="4756"/>
                </a:lnTo>
                <a:cubicBezTo>
                  <a:pt x="6562" y="4805"/>
                  <a:pt x="6586" y="4805"/>
                  <a:pt x="6586" y="4805"/>
                </a:cubicBezTo>
                <a:cubicBezTo>
                  <a:pt x="6586" y="4805"/>
                  <a:pt x="6586" y="4805"/>
                  <a:pt x="6635" y="4902"/>
                </a:cubicBezTo>
                <a:lnTo>
                  <a:pt x="6610" y="4805"/>
                </a:lnTo>
                <a:lnTo>
                  <a:pt x="6635" y="4854"/>
                </a:lnTo>
                <a:cubicBezTo>
                  <a:pt x="6635" y="4854"/>
                  <a:pt x="6635" y="4829"/>
                  <a:pt x="6635" y="4829"/>
                </a:cubicBezTo>
                <a:cubicBezTo>
                  <a:pt x="6635" y="4800"/>
                  <a:pt x="6635" y="4790"/>
                  <a:pt x="6636" y="4790"/>
                </a:cubicBezTo>
                <a:cubicBezTo>
                  <a:pt x="6638" y="4790"/>
                  <a:pt x="6644" y="4814"/>
                  <a:pt x="6659" y="4829"/>
                </a:cubicBezTo>
                <a:cubicBezTo>
                  <a:pt x="6659" y="4829"/>
                  <a:pt x="6659" y="4805"/>
                  <a:pt x="6683" y="4780"/>
                </a:cubicBezTo>
                <a:lnTo>
                  <a:pt x="6708" y="4780"/>
                </a:lnTo>
                <a:cubicBezTo>
                  <a:pt x="6708" y="4780"/>
                  <a:pt x="6708" y="4756"/>
                  <a:pt x="6757" y="4756"/>
                </a:cubicBezTo>
                <a:cubicBezTo>
                  <a:pt x="6781" y="4756"/>
                  <a:pt x="6757" y="4756"/>
                  <a:pt x="6757" y="4780"/>
                </a:cubicBezTo>
                <a:lnTo>
                  <a:pt x="6830" y="4854"/>
                </a:lnTo>
                <a:cubicBezTo>
                  <a:pt x="6903" y="4902"/>
                  <a:pt x="6976" y="4951"/>
                  <a:pt x="6976" y="5000"/>
                </a:cubicBezTo>
                <a:cubicBezTo>
                  <a:pt x="7053" y="5058"/>
                  <a:pt x="7238" y="5269"/>
                  <a:pt x="7299" y="5269"/>
                </a:cubicBezTo>
                <a:cubicBezTo>
                  <a:pt x="7315" y="5269"/>
                  <a:pt x="7323" y="5255"/>
                  <a:pt x="7318" y="5219"/>
                </a:cubicBezTo>
                <a:lnTo>
                  <a:pt x="7318" y="5219"/>
                </a:lnTo>
                <a:cubicBezTo>
                  <a:pt x="7337" y="5278"/>
                  <a:pt x="7483" y="5479"/>
                  <a:pt x="7450" y="5479"/>
                </a:cubicBezTo>
                <a:cubicBezTo>
                  <a:pt x="7443" y="5479"/>
                  <a:pt x="7424" y="5467"/>
                  <a:pt x="7391" y="5439"/>
                </a:cubicBezTo>
                <a:lnTo>
                  <a:pt x="7391" y="5439"/>
                </a:lnTo>
                <a:cubicBezTo>
                  <a:pt x="7464" y="5512"/>
                  <a:pt x="7537" y="5610"/>
                  <a:pt x="7635" y="5683"/>
                </a:cubicBezTo>
                <a:lnTo>
                  <a:pt x="7537" y="5536"/>
                </a:lnTo>
                <a:lnTo>
                  <a:pt x="7537" y="5536"/>
                </a:lnTo>
                <a:cubicBezTo>
                  <a:pt x="7732" y="5780"/>
                  <a:pt x="7952" y="6000"/>
                  <a:pt x="8196" y="6195"/>
                </a:cubicBezTo>
                <a:lnTo>
                  <a:pt x="8098" y="6073"/>
                </a:lnTo>
                <a:lnTo>
                  <a:pt x="8098" y="6073"/>
                </a:lnTo>
                <a:cubicBezTo>
                  <a:pt x="8269" y="6244"/>
                  <a:pt x="8440" y="6414"/>
                  <a:pt x="8440" y="6536"/>
                </a:cubicBezTo>
                <a:lnTo>
                  <a:pt x="8464" y="6561"/>
                </a:lnTo>
                <a:lnTo>
                  <a:pt x="8805" y="6902"/>
                </a:lnTo>
                <a:cubicBezTo>
                  <a:pt x="9000" y="7097"/>
                  <a:pt x="9220" y="7292"/>
                  <a:pt x="9439" y="7488"/>
                </a:cubicBezTo>
                <a:lnTo>
                  <a:pt x="9293" y="7317"/>
                </a:lnTo>
                <a:lnTo>
                  <a:pt x="9293" y="7317"/>
                </a:lnTo>
                <a:cubicBezTo>
                  <a:pt x="9415" y="7414"/>
                  <a:pt x="9659" y="7634"/>
                  <a:pt x="9952" y="7878"/>
                </a:cubicBezTo>
                <a:cubicBezTo>
                  <a:pt x="10122" y="7853"/>
                  <a:pt x="10269" y="7829"/>
                  <a:pt x="10391" y="7805"/>
                </a:cubicBezTo>
                <a:cubicBezTo>
                  <a:pt x="10513" y="7805"/>
                  <a:pt x="10683" y="7780"/>
                  <a:pt x="10830" y="7756"/>
                </a:cubicBezTo>
                <a:cubicBezTo>
                  <a:pt x="10952" y="7707"/>
                  <a:pt x="11074" y="7634"/>
                  <a:pt x="11196" y="7561"/>
                </a:cubicBezTo>
                <a:lnTo>
                  <a:pt x="11391" y="7463"/>
                </a:lnTo>
                <a:cubicBezTo>
                  <a:pt x="11439" y="7414"/>
                  <a:pt x="11488" y="7390"/>
                  <a:pt x="11586" y="7341"/>
                </a:cubicBezTo>
                <a:cubicBezTo>
                  <a:pt x="11683" y="6878"/>
                  <a:pt x="11781" y="6414"/>
                  <a:pt x="11854" y="5951"/>
                </a:cubicBezTo>
                <a:lnTo>
                  <a:pt x="11854" y="5951"/>
                </a:lnTo>
                <a:cubicBezTo>
                  <a:pt x="11854" y="5951"/>
                  <a:pt x="11830" y="6024"/>
                  <a:pt x="11805" y="6097"/>
                </a:cubicBezTo>
                <a:lnTo>
                  <a:pt x="11757" y="6219"/>
                </a:lnTo>
                <a:lnTo>
                  <a:pt x="11757" y="6146"/>
                </a:lnTo>
                <a:cubicBezTo>
                  <a:pt x="11757" y="6073"/>
                  <a:pt x="11757" y="6000"/>
                  <a:pt x="11781" y="5951"/>
                </a:cubicBezTo>
                <a:cubicBezTo>
                  <a:pt x="11781" y="5805"/>
                  <a:pt x="11805" y="5658"/>
                  <a:pt x="11805" y="5658"/>
                </a:cubicBezTo>
                <a:cubicBezTo>
                  <a:pt x="11805" y="5698"/>
                  <a:pt x="11886" y="5900"/>
                  <a:pt x="11890" y="6000"/>
                </a:cubicBezTo>
                <a:lnTo>
                  <a:pt x="11890" y="6000"/>
                </a:lnTo>
                <a:cubicBezTo>
                  <a:pt x="11911" y="5905"/>
                  <a:pt x="11935" y="5778"/>
                  <a:pt x="11976" y="5634"/>
                </a:cubicBezTo>
                <a:cubicBezTo>
                  <a:pt x="11976" y="5536"/>
                  <a:pt x="12000" y="5439"/>
                  <a:pt x="12025" y="5341"/>
                </a:cubicBezTo>
                <a:cubicBezTo>
                  <a:pt x="12025" y="5244"/>
                  <a:pt x="12049" y="5195"/>
                  <a:pt x="12049" y="5122"/>
                </a:cubicBezTo>
                <a:cubicBezTo>
                  <a:pt x="12098" y="4854"/>
                  <a:pt x="12147" y="4512"/>
                  <a:pt x="12196" y="4122"/>
                </a:cubicBezTo>
                <a:cubicBezTo>
                  <a:pt x="12220" y="3878"/>
                  <a:pt x="12244" y="3610"/>
                  <a:pt x="12293" y="3341"/>
                </a:cubicBezTo>
                <a:cubicBezTo>
                  <a:pt x="12293" y="3219"/>
                  <a:pt x="12317" y="3122"/>
                  <a:pt x="12342" y="3000"/>
                </a:cubicBezTo>
                <a:cubicBezTo>
                  <a:pt x="12342" y="2927"/>
                  <a:pt x="12366" y="2829"/>
                  <a:pt x="12391" y="2756"/>
                </a:cubicBezTo>
                <a:cubicBezTo>
                  <a:pt x="12391" y="2707"/>
                  <a:pt x="12415" y="2683"/>
                  <a:pt x="12439" y="2658"/>
                </a:cubicBezTo>
                <a:cubicBezTo>
                  <a:pt x="12439" y="2683"/>
                  <a:pt x="12464" y="2707"/>
                  <a:pt x="12464" y="2732"/>
                </a:cubicBezTo>
                <a:cubicBezTo>
                  <a:pt x="12488" y="2805"/>
                  <a:pt x="12513" y="2902"/>
                  <a:pt x="12513" y="2976"/>
                </a:cubicBezTo>
                <a:cubicBezTo>
                  <a:pt x="12531" y="2976"/>
                  <a:pt x="12521" y="2903"/>
                  <a:pt x="12538" y="2903"/>
                </a:cubicBezTo>
                <a:cubicBezTo>
                  <a:pt x="12543" y="2903"/>
                  <a:pt x="12550" y="2910"/>
                  <a:pt x="12561" y="2927"/>
                </a:cubicBezTo>
                <a:cubicBezTo>
                  <a:pt x="12561" y="2976"/>
                  <a:pt x="12561" y="3000"/>
                  <a:pt x="12561" y="3024"/>
                </a:cubicBezTo>
                <a:cubicBezTo>
                  <a:pt x="12561" y="3024"/>
                  <a:pt x="12575" y="3065"/>
                  <a:pt x="12582" y="3065"/>
                </a:cubicBezTo>
                <a:cubicBezTo>
                  <a:pt x="12584" y="3065"/>
                  <a:pt x="12586" y="3061"/>
                  <a:pt x="12586" y="3049"/>
                </a:cubicBezTo>
                <a:cubicBezTo>
                  <a:pt x="12561" y="2951"/>
                  <a:pt x="12561" y="2854"/>
                  <a:pt x="12537" y="2732"/>
                </a:cubicBezTo>
                <a:lnTo>
                  <a:pt x="12537" y="2732"/>
                </a:lnTo>
                <a:lnTo>
                  <a:pt x="12610" y="2854"/>
                </a:lnTo>
                <a:lnTo>
                  <a:pt x="12610" y="2927"/>
                </a:lnTo>
                <a:cubicBezTo>
                  <a:pt x="12610" y="2927"/>
                  <a:pt x="12628" y="2873"/>
                  <a:pt x="12664" y="2873"/>
                </a:cubicBezTo>
                <a:cubicBezTo>
                  <a:pt x="12670" y="2873"/>
                  <a:pt x="12676" y="2874"/>
                  <a:pt x="12683" y="2878"/>
                </a:cubicBezTo>
                <a:cubicBezTo>
                  <a:pt x="12708" y="2878"/>
                  <a:pt x="12708" y="2902"/>
                  <a:pt x="12732" y="2927"/>
                </a:cubicBezTo>
                <a:cubicBezTo>
                  <a:pt x="12781" y="3049"/>
                  <a:pt x="12854" y="3146"/>
                  <a:pt x="12927" y="3244"/>
                </a:cubicBezTo>
                <a:cubicBezTo>
                  <a:pt x="13074" y="3488"/>
                  <a:pt x="13220" y="3707"/>
                  <a:pt x="13366" y="3951"/>
                </a:cubicBezTo>
                <a:cubicBezTo>
                  <a:pt x="13342" y="3951"/>
                  <a:pt x="13269" y="3854"/>
                  <a:pt x="13171" y="3756"/>
                </a:cubicBezTo>
                <a:lnTo>
                  <a:pt x="13171" y="3756"/>
                </a:lnTo>
                <a:cubicBezTo>
                  <a:pt x="13220" y="3829"/>
                  <a:pt x="13269" y="3902"/>
                  <a:pt x="13317" y="4000"/>
                </a:cubicBezTo>
                <a:cubicBezTo>
                  <a:pt x="13309" y="3973"/>
                  <a:pt x="13309" y="3963"/>
                  <a:pt x="13314" y="3963"/>
                </a:cubicBezTo>
                <a:cubicBezTo>
                  <a:pt x="13335" y="3963"/>
                  <a:pt x="13438" y="4115"/>
                  <a:pt x="13446" y="4115"/>
                </a:cubicBezTo>
                <a:cubicBezTo>
                  <a:pt x="13448" y="4115"/>
                  <a:pt x="13446" y="4110"/>
                  <a:pt x="13439" y="4097"/>
                </a:cubicBezTo>
                <a:lnTo>
                  <a:pt x="13439" y="4097"/>
                </a:lnTo>
                <a:cubicBezTo>
                  <a:pt x="13781" y="4415"/>
                  <a:pt x="14025" y="4951"/>
                  <a:pt x="14317" y="5268"/>
                </a:cubicBezTo>
                <a:cubicBezTo>
                  <a:pt x="14415" y="5244"/>
                  <a:pt x="16171" y="5097"/>
                  <a:pt x="16244" y="5049"/>
                </a:cubicBezTo>
                <a:cubicBezTo>
                  <a:pt x="16317" y="5146"/>
                  <a:pt x="16391" y="5268"/>
                  <a:pt x="16415" y="5293"/>
                </a:cubicBezTo>
                <a:cubicBezTo>
                  <a:pt x="16366" y="5171"/>
                  <a:pt x="16293" y="5049"/>
                  <a:pt x="16195" y="4927"/>
                </a:cubicBezTo>
                <a:lnTo>
                  <a:pt x="16122" y="4951"/>
                </a:lnTo>
                <a:cubicBezTo>
                  <a:pt x="15952" y="4707"/>
                  <a:pt x="16122" y="4878"/>
                  <a:pt x="15952" y="4634"/>
                </a:cubicBezTo>
                <a:cubicBezTo>
                  <a:pt x="15956" y="4629"/>
                  <a:pt x="15962" y="4627"/>
                  <a:pt x="15968" y="4627"/>
                </a:cubicBezTo>
                <a:cubicBezTo>
                  <a:pt x="16028" y="4627"/>
                  <a:pt x="16161" y="4823"/>
                  <a:pt x="16293" y="5000"/>
                </a:cubicBezTo>
                <a:cubicBezTo>
                  <a:pt x="16171" y="4829"/>
                  <a:pt x="16073" y="4634"/>
                  <a:pt x="15976" y="4585"/>
                </a:cubicBezTo>
                <a:cubicBezTo>
                  <a:pt x="15878" y="4390"/>
                  <a:pt x="16049" y="4585"/>
                  <a:pt x="15927" y="4341"/>
                </a:cubicBezTo>
                <a:cubicBezTo>
                  <a:pt x="15781" y="4195"/>
                  <a:pt x="15659" y="4049"/>
                  <a:pt x="15561" y="3878"/>
                </a:cubicBezTo>
                <a:cubicBezTo>
                  <a:pt x="15342" y="3439"/>
                  <a:pt x="15098" y="3293"/>
                  <a:pt x="14903" y="2878"/>
                </a:cubicBezTo>
                <a:lnTo>
                  <a:pt x="14903" y="2878"/>
                </a:lnTo>
                <a:lnTo>
                  <a:pt x="14927" y="2927"/>
                </a:lnTo>
                <a:cubicBezTo>
                  <a:pt x="14882" y="2791"/>
                  <a:pt x="14689" y="2570"/>
                  <a:pt x="14564" y="2325"/>
                </a:cubicBezTo>
                <a:lnTo>
                  <a:pt x="14564" y="2325"/>
                </a:lnTo>
                <a:cubicBezTo>
                  <a:pt x="14571" y="2347"/>
                  <a:pt x="14571" y="2363"/>
                  <a:pt x="14562" y="2363"/>
                </a:cubicBezTo>
                <a:cubicBezTo>
                  <a:pt x="14552" y="2363"/>
                  <a:pt x="14528" y="2338"/>
                  <a:pt x="14488" y="2268"/>
                </a:cubicBezTo>
                <a:cubicBezTo>
                  <a:pt x="14147" y="1732"/>
                  <a:pt x="13903" y="1390"/>
                  <a:pt x="13659" y="951"/>
                </a:cubicBezTo>
                <a:lnTo>
                  <a:pt x="13391" y="659"/>
                </a:lnTo>
                <a:lnTo>
                  <a:pt x="130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265"/>
          <p:cNvSpPr/>
          <p:nvPr/>
        </p:nvSpPr>
        <p:spPr>
          <a:xfrm>
            <a:off x="382608" y="1348729"/>
            <a:ext cx="479517" cy="399621"/>
          </a:xfrm>
          <a:custGeom>
            <a:avLst/>
            <a:gdLst/>
            <a:ahLst/>
            <a:cxnLst/>
            <a:rect l="l" t="t" r="r" b="b"/>
            <a:pathLst>
              <a:path w="15952" h="13293" extrusionOk="0">
                <a:moveTo>
                  <a:pt x="1965" y="4136"/>
                </a:moveTo>
                <a:cubicBezTo>
                  <a:pt x="1969" y="4136"/>
                  <a:pt x="1973" y="4139"/>
                  <a:pt x="1976" y="4147"/>
                </a:cubicBezTo>
                <a:lnTo>
                  <a:pt x="1853" y="4285"/>
                </a:lnTo>
                <a:lnTo>
                  <a:pt x="1853" y="4285"/>
                </a:lnTo>
                <a:cubicBezTo>
                  <a:pt x="1921" y="4199"/>
                  <a:pt x="1947" y="4136"/>
                  <a:pt x="1965" y="4136"/>
                </a:cubicBezTo>
                <a:close/>
                <a:moveTo>
                  <a:pt x="4077" y="7219"/>
                </a:moveTo>
                <a:lnTo>
                  <a:pt x="4077" y="7219"/>
                </a:lnTo>
                <a:cubicBezTo>
                  <a:pt x="4076" y="7219"/>
                  <a:pt x="4075" y="7219"/>
                  <a:pt x="4074" y="7220"/>
                </a:cubicBezTo>
                <a:cubicBezTo>
                  <a:pt x="4076" y="7220"/>
                  <a:pt x="4077" y="7219"/>
                  <a:pt x="4077" y="7219"/>
                </a:cubicBezTo>
                <a:close/>
                <a:moveTo>
                  <a:pt x="10333" y="9981"/>
                </a:moveTo>
                <a:lnTo>
                  <a:pt x="10293" y="10000"/>
                </a:lnTo>
                <a:cubicBezTo>
                  <a:pt x="10305" y="10000"/>
                  <a:pt x="10318" y="9993"/>
                  <a:pt x="10333" y="9981"/>
                </a:cubicBezTo>
                <a:close/>
                <a:moveTo>
                  <a:pt x="3928" y="0"/>
                </a:moveTo>
                <a:lnTo>
                  <a:pt x="3684" y="195"/>
                </a:lnTo>
                <a:lnTo>
                  <a:pt x="3708" y="122"/>
                </a:lnTo>
                <a:lnTo>
                  <a:pt x="3708" y="122"/>
                </a:lnTo>
                <a:cubicBezTo>
                  <a:pt x="3464" y="293"/>
                  <a:pt x="3171" y="537"/>
                  <a:pt x="2879" y="756"/>
                </a:cubicBezTo>
                <a:cubicBezTo>
                  <a:pt x="2732" y="854"/>
                  <a:pt x="2586" y="976"/>
                  <a:pt x="2464" y="1098"/>
                </a:cubicBezTo>
                <a:lnTo>
                  <a:pt x="2147" y="1366"/>
                </a:lnTo>
                <a:cubicBezTo>
                  <a:pt x="2074" y="1464"/>
                  <a:pt x="1976" y="1537"/>
                  <a:pt x="1879" y="1610"/>
                </a:cubicBezTo>
                <a:cubicBezTo>
                  <a:pt x="1757" y="1708"/>
                  <a:pt x="1806" y="1683"/>
                  <a:pt x="1757" y="1732"/>
                </a:cubicBezTo>
                <a:lnTo>
                  <a:pt x="1659" y="1830"/>
                </a:lnTo>
                <a:cubicBezTo>
                  <a:pt x="1513" y="1951"/>
                  <a:pt x="1367" y="2098"/>
                  <a:pt x="1220" y="2244"/>
                </a:cubicBezTo>
                <a:cubicBezTo>
                  <a:pt x="1074" y="2390"/>
                  <a:pt x="952" y="2561"/>
                  <a:pt x="806" y="2732"/>
                </a:cubicBezTo>
                <a:cubicBezTo>
                  <a:pt x="684" y="2903"/>
                  <a:pt x="562" y="3073"/>
                  <a:pt x="440" y="3269"/>
                </a:cubicBezTo>
                <a:lnTo>
                  <a:pt x="391" y="3317"/>
                </a:lnTo>
                <a:cubicBezTo>
                  <a:pt x="342" y="3366"/>
                  <a:pt x="293" y="3415"/>
                  <a:pt x="245" y="3464"/>
                </a:cubicBezTo>
                <a:lnTo>
                  <a:pt x="50" y="3659"/>
                </a:lnTo>
                <a:lnTo>
                  <a:pt x="1" y="3732"/>
                </a:lnTo>
                <a:cubicBezTo>
                  <a:pt x="50" y="3829"/>
                  <a:pt x="98" y="3903"/>
                  <a:pt x="147" y="3976"/>
                </a:cubicBezTo>
                <a:cubicBezTo>
                  <a:pt x="269" y="4122"/>
                  <a:pt x="391" y="4268"/>
                  <a:pt x="537" y="4390"/>
                </a:cubicBezTo>
                <a:cubicBezTo>
                  <a:pt x="731" y="4539"/>
                  <a:pt x="970" y="4661"/>
                  <a:pt x="1210" y="4661"/>
                </a:cubicBezTo>
                <a:cubicBezTo>
                  <a:pt x="1363" y="4661"/>
                  <a:pt x="1517" y="4611"/>
                  <a:pt x="1659" y="4488"/>
                </a:cubicBezTo>
                <a:lnTo>
                  <a:pt x="1684" y="4537"/>
                </a:lnTo>
                <a:cubicBezTo>
                  <a:pt x="1684" y="4537"/>
                  <a:pt x="1781" y="4366"/>
                  <a:pt x="1781" y="4366"/>
                </a:cubicBezTo>
                <a:cubicBezTo>
                  <a:pt x="1794" y="4351"/>
                  <a:pt x="1806" y="4338"/>
                  <a:pt x="1816" y="4327"/>
                </a:cubicBezTo>
                <a:lnTo>
                  <a:pt x="1816" y="4327"/>
                </a:lnTo>
                <a:lnTo>
                  <a:pt x="1781" y="4366"/>
                </a:lnTo>
                <a:cubicBezTo>
                  <a:pt x="1801" y="4346"/>
                  <a:pt x="1819" y="4327"/>
                  <a:pt x="1835" y="4308"/>
                </a:cubicBezTo>
                <a:lnTo>
                  <a:pt x="1835" y="4308"/>
                </a:lnTo>
                <a:cubicBezTo>
                  <a:pt x="1850" y="4293"/>
                  <a:pt x="1860" y="4287"/>
                  <a:pt x="1865" y="4287"/>
                </a:cubicBezTo>
                <a:cubicBezTo>
                  <a:pt x="1883" y="4287"/>
                  <a:pt x="1846" y="4367"/>
                  <a:pt x="1830" y="4415"/>
                </a:cubicBezTo>
                <a:cubicBezTo>
                  <a:pt x="1879" y="4366"/>
                  <a:pt x="1928" y="4293"/>
                  <a:pt x="2001" y="4244"/>
                </a:cubicBezTo>
                <a:cubicBezTo>
                  <a:pt x="2001" y="4229"/>
                  <a:pt x="1996" y="4223"/>
                  <a:pt x="1989" y="4223"/>
                </a:cubicBezTo>
                <a:cubicBezTo>
                  <a:pt x="1973" y="4223"/>
                  <a:pt x="1944" y="4252"/>
                  <a:pt x="1928" y="4268"/>
                </a:cubicBezTo>
                <a:cubicBezTo>
                  <a:pt x="2001" y="4147"/>
                  <a:pt x="2074" y="4025"/>
                  <a:pt x="2147" y="3903"/>
                </a:cubicBezTo>
                <a:cubicBezTo>
                  <a:pt x="2205" y="3836"/>
                  <a:pt x="2228" y="3825"/>
                  <a:pt x="2246" y="3825"/>
                </a:cubicBezTo>
                <a:cubicBezTo>
                  <a:pt x="2254" y="3825"/>
                  <a:pt x="2261" y="3827"/>
                  <a:pt x="2270" y="3827"/>
                </a:cubicBezTo>
                <a:cubicBezTo>
                  <a:pt x="2290" y="3827"/>
                  <a:pt x="2318" y="3815"/>
                  <a:pt x="2391" y="3732"/>
                </a:cubicBezTo>
                <a:cubicBezTo>
                  <a:pt x="2562" y="3537"/>
                  <a:pt x="2684" y="3390"/>
                  <a:pt x="2830" y="3244"/>
                </a:cubicBezTo>
                <a:lnTo>
                  <a:pt x="3074" y="3000"/>
                </a:lnTo>
                <a:lnTo>
                  <a:pt x="3123" y="2951"/>
                </a:lnTo>
                <a:lnTo>
                  <a:pt x="3147" y="2951"/>
                </a:lnTo>
                <a:cubicBezTo>
                  <a:pt x="3171" y="2927"/>
                  <a:pt x="3196" y="2903"/>
                  <a:pt x="3245" y="2903"/>
                </a:cubicBezTo>
                <a:lnTo>
                  <a:pt x="3293" y="2903"/>
                </a:lnTo>
                <a:cubicBezTo>
                  <a:pt x="3293" y="2903"/>
                  <a:pt x="3293" y="2927"/>
                  <a:pt x="3293" y="2927"/>
                </a:cubicBezTo>
                <a:cubicBezTo>
                  <a:pt x="3269" y="2951"/>
                  <a:pt x="3269" y="2951"/>
                  <a:pt x="3269" y="2976"/>
                </a:cubicBezTo>
                <a:cubicBezTo>
                  <a:pt x="3245" y="3000"/>
                  <a:pt x="3220" y="3025"/>
                  <a:pt x="3196" y="3025"/>
                </a:cubicBezTo>
                <a:lnTo>
                  <a:pt x="3220" y="3025"/>
                </a:lnTo>
                <a:lnTo>
                  <a:pt x="3220" y="3122"/>
                </a:lnTo>
                <a:cubicBezTo>
                  <a:pt x="3220" y="3269"/>
                  <a:pt x="3196" y="3439"/>
                  <a:pt x="3196" y="3586"/>
                </a:cubicBezTo>
                <a:lnTo>
                  <a:pt x="3196" y="3829"/>
                </a:lnTo>
                <a:lnTo>
                  <a:pt x="3196" y="4122"/>
                </a:lnTo>
                <a:lnTo>
                  <a:pt x="3196" y="4903"/>
                </a:lnTo>
                <a:cubicBezTo>
                  <a:pt x="3171" y="5268"/>
                  <a:pt x="3220" y="5561"/>
                  <a:pt x="3196" y="5586"/>
                </a:cubicBezTo>
                <a:lnTo>
                  <a:pt x="3293" y="5586"/>
                </a:lnTo>
                <a:cubicBezTo>
                  <a:pt x="3318" y="5756"/>
                  <a:pt x="3318" y="5951"/>
                  <a:pt x="3293" y="6122"/>
                </a:cubicBezTo>
                <a:cubicBezTo>
                  <a:pt x="3269" y="6171"/>
                  <a:pt x="3269" y="6220"/>
                  <a:pt x="3293" y="6268"/>
                </a:cubicBezTo>
                <a:lnTo>
                  <a:pt x="3293" y="6415"/>
                </a:lnTo>
                <a:cubicBezTo>
                  <a:pt x="3293" y="6464"/>
                  <a:pt x="3318" y="6537"/>
                  <a:pt x="3318" y="6610"/>
                </a:cubicBezTo>
                <a:cubicBezTo>
                  <a:pt x="3415" y="6756"/>
                  <a:pt x="3464" y="6927"/>
                  <a:pt x="3489" y="7122"/>
                </a:cubicBezTo>
                <a:lnTo>
                  <a:pt x="3781" y="7171"/>
                </a:lnTo>
                <a:lnTo>
                  <a:pt x="3952" y="7171"/>
                </a:lnTo>
                <a:cubicBezTo>
                  <a:pt x="3952" y="7171"/>
                  <a:pt x="4076" y="7212"/>
                  <a:pt x="4077" y="7219"/>
                </a:cubicBezTo>
                <a:lnTo>
                  <a:pt x="4077" y="7219"/>
                </a:lnTo>
                <a:cubicBezTo>
                  <a:pt x="4097" y="7212"/>
                  <a:pt x="4120" y="7210"/>
                  <a:pt x="4144" y="7210"/>
                </a:cubicBezTo>
                <a:cubicBezTo>
                  <a:pt x="4204" y="7210"/>
                  <a:pt x="4273" y="7227"/>
                  <a:pt x="4342" y="7244"/>
                </a:cubicBezTo>
                <a:cubicBezTo>
                  <a:pt x="4391" y="7244"/>
                  <a:pt x="4318" y="7244"/>
                  <a:pt x="4293" y="7220"/>
                </a:cubicBezTo>
                <a:lnTo>
                  <a:pt x="4293" y="7220"/>
                </a:lnTo>
                <a:lnTo>
                  <a:pt x="4415" y="7244"/>
                </a:lnTo>
                <a:lnTo>
                  <a:pt x="4464" y="7244"/>
                </a:lnTo>
                <a:cubicBezTo>
                  <a:pt x="4489" y="7244"/>
                  <a:pt x="4489" y="7268"/>
                  <a:pt x="4464" y="7268"/>
                </a:cubicBezTo>
                <a:lnTo>
                  <a:pt x="4513" y="7268"/>
                </a:lnTo>
                <a:cubicBezTo>
                  <a:pt x="4635" y="7268"/>
                  <a:pt x="4830" y="7268"/>
                  <a:pt x="5610" y="7342"/>
                </a:cubicBezTo>
                <a:lnTo>
                  <a:pt x="5806" y="7025"/>
                </a:lnTo>
                <a:lnTo>
                  <a:pt x="5903" y="6878"/>
                </a:lnTo>
                <a:cubicBezTo>
                  <a:pt x="5928" y="6829"/>
                  <a:pt x="5952" y="6781"/>
                  <a:pt x="6001" y="6732"/>
                </a:cubicBezTo>
                <a:lnTo>
                  <a:pt x="6391" y="6317"/>
                </a:lnTo>
                <a:cubicBezTo>
                  <a:pt x="6464" y="6244"/>
                  <a:pt x="6537" y="6171"/>
                  <a:pt x="6586" y="6098"/>
                </a:cubicBezTo>
                <a:lnTo>
                  <a:pt x="6806" y="5927"/>
                </a:lnTo>
                <a:lnTo>
                  <a:pt x="6927" y="5829"/>
                </a:lnTo>
                <a:lnTo>
                  <a:pt x="6976" y="5805"/>
                </a:lnTo>
                <a:lnTo>
                  <a:pt x="7074" y="5732"/>
                </a:lnTo>
                <a:cubicBezTo>
                  <a:pt x="7342" y="5537"/>
                  <a:pt x="7610" y="5342"/>
                  <a:pt x="7903" y="5195"/>
                </a:cubicBezTo>
                <a:cubicBezTo>
                  <a:pt x="8025" y="5098"/>
                  <a:pt x="8171" y="5025"/>
                  <a:pt x="8293" y="4951"/>
                </a:cubicBezTo>
                <a:lnTo>
                  <a:pt x="8342" y="4951"/>
                </a:lnTo>
                <a:lnTo>
                  <a:pt x="8342" y="4854"/>
                </a:lnTo>
                <a:cubicBezTo>
                  <a:pt x="8342" y="4825"/>
                  <a:pt x="8346" y="4819"/>
                  <a:pt x="8352" y="4819"/>
                </a:cubicBezTo>
                <a:cubicBezTo>
                  <a:pt x="8356" y="4819"/>
                  <a:pt x="8363" y="4823"/>
                  <a:pt x="8370" y="4823"/>
                </a:cubicBezTo>
                <a:cubicBezTo>
                  <a:pt x="8376" y="4823"/>
                  <a:pt x="8384" y="4820"/>
                  <a:pt x="8391" y="4805"/>
                </a:cubicBezTo>
                <a:lnTo>
                  <a:pt x="8391" y="4878"/>
                </a:lnTo>
                <a:cubicBezTo>
                  <a:pt x="8391" y="4878"/>
                  <a:pt x="8391" y="4878"/>
                  <a:pt x="8366" y="4927"/>
                </a:cubicBezTo>
                <a:lnTo>
                  <a:pt x="8366" y="4927"/>
                </a:lnTo>
                <a:lnTo>
                  <a:pt x="8391" y="4903"/>
                </a:lnTo>
                <a:cubicBezTo>
                  <a:pt x="8405" y="4895"/>
                  <a:pt x="8413" y="4893"/>
                  <a:pt x="8417" y="4893"/>
                </a:cubicBezTo>
                <a:cubicBezTo>
                  <a:pt x="8425" y="4893"/>
                  <a:pt x="8408" y="4910"/>
                  <a:pt x="8391" y="4927"/>
                </a:cubicBezTo>
                <a:lnTo>
                  <a:pt x="8440" y="4927"/>
                </a:lnTo>
                <a:cubicBezTo>
                  <a:pt x="8464" y="4927"/>
                  <a:pt x="8464" y="4951"/>
                  <a:pt x="8440" y="4976"/>
                </a:cubicBezTo>
                <a:lnTo>
                  <a:pt x="8464" y="4976"/>
                </a:lnTo>
                <a:cubicBezTo>
                  <a:pt x="8464" y="5000"/>
                  <a:pt x="8464" y="5049"/>
                  <a:pt x="8464" y="5098"/>
                </a:cubicBezTo>
                <a:cubicBezTo>
                  <a:pt x="8464" y="5171"/>
                  <a:pt x="8464" y="5244"/>
                  <a:pt x="8415" y="5293"/>
                </a:cubicBezTo>
                <a:cubicBezTo>
                  <a:pt x="8415" y="5399"/>
                  <a:pt x="8342" y="5706"/>
                  <a:pt x="8386" y="5706"/>
                </a:cubicBezTo>
                <a:cubicBezTo>
                  <a:pt x="8393" y="5706"/>
                  <a:pt x="8402" y="5699"/>
                  <a:pt x="8415" y="5683"/>
                </a:cubicBezTo>
                <a:lnTo>
                  <a:pt x="8415" y="5683"/>
                </a:lnTo>
                <a:cubicBezTo>
                  <a:pt x="8378" y="5739"/>
                  <a:pt x="8327" y="5951"/>
                  <a:pt x="8304" y="5951"/>
                </a:cubicBezTo>
                <a:cubicBezTo>
                  <a:pt x="8297" y="5951"/>
                  <a:pt x="8293" y="5930"/>
                  <a:pt x="8293" y="5878"/>
                </a:cubicBezTo>
                <a:cubicBezTo>
                  <a:pt x="8269" y="5976"/>
                  <a:pt x="8245" y="6098"/>
                  <a:pt x="8245" y="6195"/>
                </a:cubicBezTo>
                <a:lnTo>
                  <a:pt x="8293" y="6049"/>
                </a:lnTo>
                <a:lnTo>
                  <a:pt x="8293" y="6049"/>
                </a:lnTo>
                <a:cubicBezTo>
                  <a:pt x="8196" y="6342"/>
                  <a:pt x="8147" y="6659"/>
                  <a:pt x="8098" y="6951"/>
                </a:cubicBezTo>
                <a:lnTo>
                  <a:pt x="8171" y="6805"/>
                </a:lnTo>
                <a:lnTo>
                  <a:pt x="8171" y="6805"/>
                </a:lnTo>
                <a:cubicBezTo>
                  <a:pt x="8147" y="7000"/>
                  <a:pt x="8074" y="7195"/>
                  <a:pt x="7976" y="7366"/>
                </a:cubicBezTo>
                <a:lnTo>
                  <a:pt x="8025" y="7098"/>
                </a:lnTo>
                <a:lnTo>
                  <a:pt x="8025" y="7098"/>
                </a:lnTo>
                <a:cubicBezTo>
                  <a:pt x="8001" y="7195"/>
                  <a:pt x="7976" y="7293"/>
                  <a:pt x="7952" y="7390"/>
                </a:cubicBezTo>
                <a:cubicBezTo>
                  <a:pt x="7927" y="7561"/>
                  <a:pt x="7903" y="7707"/>
                  <a:pt x="7879" y="7854"/>
                </a:cubicBezTo>
                <a:cubicBezTo>
                  <a:pt x="7806" y="8146"/>
                  <a:pt x="7781" y="8439"/>
                  <a:pt x="7757" y="8732"/>
                </a:cubicBezTo>
                <a:lnTo>
                  <a:pt x="7781" y="8512"/>
                </a:lnTo>
                <a:lnTo>
                  <a:pt x="7781" y="8512"/>
                </a:lnTo>
                <a:cubicBezTo>
                  <a:pt x="7781" y="8683"/>
                  <a:pt x="7732" y="8976"/>
                  <a:pt x="7684" y="9366"/>
                </a:cubicBezTo>
                <a:cubicBezTo>
                  <a:pt x="7830" y="9512"/>
                  <a:pt x="7903" y="9585"/>
                  <a:pt x="8001" y="9707"/>
                </a:cubicBezTo>
                <a:cubicBezTo>
                  <a:pt x="8098" y="9805"/>
                  <a:pt x="8196" y="9927"/>
                  <a:pt x="8269" y="10049"/>
                </a:cubicBezTo>
                <a:cubicBezTo>
                  <a:pt x="8391" y="10122"/>
                  <a:pt x="8537" y="10171"/>
                  <a:pt x="8659" y="10244"/>
                </a:cubicBezTo>
                <a:lnTo>
                  <a:pt x="8854" y="10342"/>
                </a:lnTo>
                <a:lnTo>
                  <a:pt x="9049" y="10415"/>
                </a:lnTo>
                <a:cubicBezTo>
                  <a:pt x="9488" y="10268"/>
                  <a:pt x="9927" y="10098"/>
                  <a:pt x="10366" y="9902"/>
                </a:cubicBezTo>
                <a:lnTo>
                  <a:pt x="10366" y="9902"/>
                </a:lnTo>
                <a:lnTo>
                  <a:pt x="10220" y="9927"/>
                </a:lnTo>
                <a:lnTo>
                  <a:pt x="10074" y="9951"/>
                </a:lnTo>
                <a:lnTo>
                  <a:pt x="10074" y="9951"/>
                </a:lnTo>
                <a:lnTo>
                  <a:pt x="10147" y="9902"/>
                </a:lnTo>
                <a:cubicBezTo>
                  <a:pt x="10220" y="9878"/>
                  <a:pt x="10269" y="9854"/>
                  <a:pt x="10342" y="9829"/>
                </a:cubicBezTo>
                <a:lnTo>
                  <a:pt x="10582" y="9685"/>
                </a:lnTo>
                <a:lnTo>
                  <a:pt x="10582" y="9685"/>
                </a:lnTo>
                <a:cubicBezTo>
                  <a:pt x="10537" y="9716"/>
                  <a:pt x="10414" y="9918"/>
                  <a:pt x="10333" y="9981"/>
                </a:cubicBezTo>
                <a:lnTo>
                  <a:pt x="10333" y="9981"/>
                </a:lnTo>
                <a:lnTo>
                  <a:pt x="10708" y="9805"/>
                </a:lnTo>
                <a:lnTo>
                  <a:pt x="10976" y="9707"/>
                </a:lnTo>
                <a:lnTo>
                  <a:pt x="11147" y="9610"/>
                </a:lnTo>
                <a:cubicBezTo>
                  <a:pt x="11415" y="9488"/>
                  <a:pt x="11732" y="9317"/>
                  <a:pt x="12074" y="9171"/>
                </a:cubicBezTo>
                <a:lnTo>
                  <a:pt x="12781" y="8805"/>
                </a:lnTo>
                <a:cubicBezTo>
                  <a:pt x="12879" y="8756"/>
                  <a:pt x="13001" y="8707"/>
                  <a:pt x="13074" y="8659"/>
                </a:cubicBezTo>
                <a:cubicBezTo>
                  <a:pt x="13171" y="8610"/>
                  <a:pt x="13244" y="8585"/>
                  <a:pt x="13342" y="8561"/>
                </a:cubicBezTo>
                <a:lnTo>
                  <a:pt x="13415" y="8537"/>
                </a:lnTo>
                <a:lnTo>
                  <a:pt x="13415" y="8537"/>
                </a:lnTo>
                <a:cubicBezTo>
                  <a:pt x="13415" y="8561"/>
                  <a:pt x="13391" y="8585"/>
                  <a:pt x="13391" y="8610"/>
                </a:cubicBezTo>
                <a:cubicBezTo>
                  <a:pt x="13342" y="8683"/>
                  <a:pt x="13269" y="8732"/>
                  <a:pt x="13220" y="8781"/>
                </a:cubicBezTo>
                <a:cubicBezTo>
                  <a:pt x="13220" y="8791"/>
                  <a:pt x="13223" y="8795"/>
                  <a:pt x="13228" y="8795"/>
                </a:cubicBezTo>
                <a:cubicBezTo>
                  <a:pt x="13242" y="8795"/>
                  <a:pt x="13267" y="8766"/>
                  <a:pt x="13273" y="8766"/>
                </a:cubicBezTo>
                <a:cubicBezTo>
                  <a:pt x="13275" y="8766"/>
                  <a:pt x="13274" y="8770"/>
                  <a:pt x="13269" y="8781"/>
                </a:cubicBezTo>
                <a:cubicBezTo>
                  <a:pt x="13244" y="8805"/>
                  <a:pt x="13220" y="8829"/>
                  <a:pt x="13196" y="8829"/>
                </a:cubicBezTo>
                <a:cubicBezTo>
                  <a:pt x="13196" y="8829"/>
                  <a:pt x="13160" y="8883"/>
                  <a:pt x="13180" y="8883"/>
                </a:cubicBezTo>
                <a:cubicBezTo>
                  <a:pt x="13184" y="8883"/>
                  <a:pt x="13189" y="8882"/>
                  <a:pt x="13196" y="8878"/>
                </a:cubicBezTo>
                <a:cubicBezTo>
                  <a:pt x="13220" y="8854"/>
                  <a:pt x="13342" y="8756"/>
                  <a:pt x="13415" y="8683"/>
                </a:cubicBezTo>
                <a:lnTo>
                  <a:pt x="13415" y="8683"/>
                </a:lnTo>
                <a:lnTo>
                  <a:pt x="13366" y="8781"/>
                </a:lnTo>
                <a:lnTo>
                  <a:pt x="13293" y="8829"/>
                </a:lnTo>
                <a:cubicBezTo>
                  <a:pt x="13293" y="8829"/>
                  <a:pt x="13311" y="8823"/>
                  <a:pt x="13333" y="8823"/>
                </a:cubicBezTo>
                <a:cubicBezTo>
                  <a:pt x="13354" y="8823"/>
                  <a:pt x="13379" y="8829"/>
                  <a:pt x="13391" y="8854"/>
                </a:cubicBezTo>
                <a:cubicBezTo>
                  <a:pt x="13391" y="8878"/>
                  <a:pt x="13366" y="8903"/>
                  <a:pt x="13342" y="8927"/>
                </a:cubicBezTo>
                <a:cubicBezTo>
                  <a:pt x="13293" y="9049"/>
                  <a:pt x="13244" y="9146"/>
                  <a:pt x="13220" y="9244"/>
                </a:cubicBezTo>
                <a:lnTo>
                  <a:pt x="12879" y="10024"/>
                </a:lnTo>
                <a:cubicBezTo>
                  <a:pt x="12879" y="9927"/>
                  <a:pt x="12903" y="9829"/>
                  <a:pt x="12927" y="9756"/>
                </a:cubicBezTo>
                <a:lnTo>
                  <a:pt x="12927" y="9756"/>
                </a:lnTo>
                <a:cubicBezTo>
                  <a:pt x="12903" y="9829"/>
                  <a:pt x="12854" y="9927"/>
                  <a:pt x="12805" y="10000"/>
                </a:cubicBezTo>
                <a:cubicBezTo>
                  <a:pt x="12819" y="9983"/>
                  <a:pt x="12827" y="9976"/>
                  <a:pt x="12832" y="9976"/>
                </a:cubicBezTo>
                <a:cubicBezTo>
                  <a:pt x="12857" y="9976"/>
                  <a:pt x="12771" y="10187"/>
                  <a:pt x="12789" y="10187"/>
                </a:cubicBezTo>
                <a:cubicBezTo>
                  <a:pt x="12792" y="10187"/>
                  <a:pt x="12797" y="10182"/>
                  <a:pt x="12805" y="10171"/>
                </a:cubicBezTo>
                <a:lnTo>
                  <a:pt x="12805" y="10171"/>
                </a:lnTo>
                <a:cubicBezTo>
                  <a:pt x="12732" y="10634"/>
                  <a:pt x="12415" y="11122"/>
                  <a:pt x="12318" y="11537"/>
                </a:cubicBezTo>
                <a:cubicBezTo>
                  <a:pt x="12391" y="11610"/>
                  <a:pt x="13488" y="12976"/>
                  <a:pt x="13586" y="13024"/>
                </a:cubicBezTo>
                <a:cubicBezTo>
                  <a:pt x="13570" y="13088"/>
                  <a:pt x="13543" y="13152"/>
                  <a:pt x="13513" y="13209"/>
                </a:cubicBezTo>
                <a:lnTo>
                  <a:pt x="13513" y="13209"/>
                </a:lnTo>
                <a:cubicBezTo>
                  <a:pt x="13568" y="13115"/>
                  <a:pt x="13616" y="13021"/>
                  <a:pt x="13635" y="12927"/>
                </a:cubicBezTo>
                <a:lnTo>
                  <a:pt x="13586" y="12878"/>
                </a:lnTo>
                <a:cubicBezTo>
                  <a:pt x="13683" y="12585"/>
                  <a:pt x="13659" y="12829"/>
                  <a:pt x="13757" y="12561"/>
                </a:cubicBezTo>
                <a:cubicBezTo>
                  <a:pt x="13805" y="12561"/>
                  <a:pt x="13732" y="12805"/>
                  <a:pt x="13635" y="13024"/>
                </a:cubicBezTo>
                <a:cubicBezTo>
                  <a:pt x="13732" y="12878"/>
                  <a:pt x="13781" y="12732"/>
                  <a:pt x="13830" y="12561"/>
                </a:cubicBezTo>
                <a:cubicBezTo>
                  <a:pt x="13869" y="12483"/>
                  <a:pt x="13884" y="12471"/>
                  <a:pt x="13895" y="12471"/>
                </a:cubicBezTo>
                <a:cubicBezTo>
                  <a:pt x="13900" y="12471"/>
                  <a:pt x="13904" y="12473"/>
                  <a:pt x="13908" y="12473"/>
                </a:cubicBezTo>
                <a:cubicBezTo>
                  <a:pt x="13919" y="12473"/>
                  <a:pt x="13934" y="12460"/>
                  <a:pt x="13976" y="12366"/>
                </a:cubicBezTo>
                <a:cubicBezTo>
                  <a:pt x="14025" y="12171"/>
                  <a:pt x="14098" y="12000"/>
                  <a:pt x="14196" y="11805"/>
                </a:cubicBezTo>
                <a:cubicBezTo>
                  <a:pt x="14415" y="11366"/>
                  <a:pt x="14415" y="11098"/>
                  <a:pt x="14635" y="10707"/>
                </a:cubicBezTo>
                <a:lnTo>
                  <a:pt x="14635" y="10756"/>
                </a:lnTo>
                <a:cubicBezTo>
                  <a:pt x="14708" y="10610"/>
                  <a:pt x="14805" y="10317"/>
                  <a:pt x="14927" y="10073"/>
                </a:cubicBezTo>
                <a:lnTo>
                  <a:pt x="14927" y="10073"/>
                </a:lnTo>
                <a:cubicBezTo>
                  <a:pt x="14903" y="10110"/>
                  <a:pt x="14879" y="10140"/>
                  <a:pt x="14866" y="10140"/>
                </a:cubicBezTo>
                <a:cubicBezTo>
                  <a:pt x="14854" y="10140"/>
                  <a:pt x="14854" y="10110"/>
                  <a:pt x="14879" y="10024"/>
                </a:cubicBezTo>
                <a:cubicBezTo>
                  <a:pt x="15171" y="9439"/>
                  <a:pt x="15293" y="9049"/>
                  <a:pt x="15537" y="8610"/>
                </a:cubicBezTo>
                <a:lnTo>
                  <a:pt x="15635" y="8220"/>
                </a:lnTo>
                <a:lnTo>
                  <a:pt x="15952" y="7488"/>
                </a:lnTo>
                <a:lnTo>
                  <a:pt x="15439" y="6829"/>
                </a:lnTo>
                <a:cubicBezTo>
                  <a:pt x="15391" y="6756"/>
                  <a:pt x="15342" y="6683"/>
                  <a:pt x="15269" y="6634"/>
                </a:cubicBezTo>
                <a:lnTo>
                  <a:pt x="15074" y="6439"/>
                </a:lnTo>
                <a:lnTo>
                  <a:pt x="14879" y="6268"/>
                </a:lnTo>
                <a:lnTo>
                  <a:pt x="14561" y="6000"/>
                </a:lnTo>
                <a:lnTo>
                  <a:pt x="14122" y="6146"/>
                </a:lnTo>
                <a:cubicBezTo>
                  <a:pt x="13976" y="6195"/>
                  <a:pt x="13830" y="6244"/>
                  <a:pt x="13683" y="6317"/>
                </a:cubicBezTo>
                <a:lnTo>
                  <a:pt x="12757" y="6707"/>
                </a:lnTo>
                <a:cubicBezTo>
                  <a:pt x="12610" y="6781"/>
                  <a:pt x="12464" y="6854"/>
                  <a:pt x="12318" y="6927"/>
                </a:cubicBezTo>
                <a:lnTo>
                  <a:pt x="11854" y="7146"/>
                </a:lnTo>
                <a:lnTo>
                  <a:pt x="11366" y="7390"/>
                </a:lnTo>
                <a:lnTo>
                  <a:pt x="10610" y="7781"/>
                </a:lnTo>
                <a:cubicBezTo>
                  <a:pt x="10488" y="7829"/>
                  <a:pt x="10391" y="7878"/>
                  <a:pt x="10293" y="7927"/>
                </a:cubicBezTo>
                <a:lnTo>
                  <a:pt x="10196" y="7976"/>
                </a:lnTo>
                <a:cubicBezTo>
                  <a:pt x="10147" y="8000"/>
                  <a:pt x="10098" y="8024"/>
                  <a:pt x="10049" y="8049"/>
                </a:cubicBezTo>
                <a:cubicBezTo>
                  <a:pt x="10025" y="8049"/>
                  <a:pt x="9976" y="8073"/>
                  <a:pt x="9952" y="8073"/>
                </a:cubicBezTo>
                <a:lnTo>
                  <a:pt x="9952" y="7951"/>
                </a:lnTo>
                <a:cubicBezTo>
                  <a:pt x="9952" y="7927"/>
                  <a:pt x="9952" y="7854"/>
                  <a:pt x="9976" y="7805"/>
                </a:cubicBezTo>
                <a:cubicBezTo>
                  <a:pt x="10049" y="7439"/>
                  <a:pt x="10123" y="7098"/>
                  <a:pt x="10196" y="6732"/>
                </a:cubicBezTo>
                <a:cubicBezTo>
                  <a:pt x="10269" y="6390"/>
                  <a:pt x="10342" y="6049"/>
                  <a:pt x="10391" y="5732"/>
                </a:cubicBezTo>
                <a:cubicBezTo>
                  <a:pt x="10415" y="5537"/>
                  <a:pt x="10440" y="5366"/>
                  <a:pt x="10488" y="5195"/>
                </a:cubicBezTo>
                <a:cubicBezTo>
                  <a:pt x="10513" y="4951"/>
                  <a:pt x="10562" y="4708"/>
                  <a:pt x="10562" y="4488"/>
                </a:cubicBezTo>
                <a:cubicBezTo>
                  <a:pt x="10635" y="4147"/>
                  <a:pt x="10684" y="3732"/>
                  <a:pt x="10708" y="3317"/>
                </a:cubicBezTo>
                <a:lnTo>
                  <a:pt x="10610" y="3195"/>
                </a:lnTo>
                <a:lnTo>
                  <a:pt x="10513" y="3098"/>
                </a:lnTo>
                <a:lnTo>
                  <a:pt x="10513" y="3098"/>
                </a:lnTo>
                <a:cubicBezTo>
                  <a:pt x="10564" y="3162"/>
                  <a:pt x="10568" y="3193"/>
                  <a:pt x="10546" y="3193"/>
                </a:cubicBezTo>
                <a:cubicBezTo>
                  <a:pt x="10526" y="3193"/>
                  <a:pt x="10486" y="3168"/>
                  <a:pt x="10440" y="3122"/>
                </a:cubicBezTo>
                <a:cubicBezTo>
                  <a:pt x="10049" y="2659"/>
                  <a:pt x="10171" y="2830"/>
                  <a:pt x="10098" y="2756"/>
                </a:cubicBezTo>
                <a:cubicBezTo>
                  <a:pt x="10098" y="2756"/>
                  <a:pt x="10049" y="2732"/>
                  <a:pt x="10001" y="2683"/>
                </a:cubicBezTo>
                <a:cubicBezTo>
                  <a:pt x="9952" y="2659"/>
                  <a:pt x="9879" y="2634"/>
                  <a:pt x="9757" y="2586"/>
                </a:cubicBezTo>
                <a:cubicBezTo>
                  <a:pt x="9635" y="2512"/>
                  <a:pt x="9537" y="2464"/>
                  <a:pt x="9366" y="2366"/>
                </a:cubicBezTo>
                <a:cubicBezTo>
                  <a:pt x="9171" y="2439"/>
                  <a:pt x="8976" y="2488"/>
                  <a:pt x="8757" y="2561"/>
                </a:cubicBezTo>
                <a:lnTo>
                  <a:pt x="8391" y="2683"/>
                </a:lnTo>
                <a:cubicBezTo>
                  <a:pt x="8269" y="2732"/>
                  <a:pt x="8147" y="2781"/>
                  <a:pt x="8025" y="2830"/>
                </a:cubicBezTo>
                <a:lnTo>
                  <a:pt x="7635" y="3025"/>
                </a:lnTo>
                <a:cubicBezTo>
                  <a:pt x="7562" y="3049"/>
                  <a:pt x="7513" y="3073"/>
                  <a:pt x="7440" y="3098"/>
                </a:cubicBezTo>
                <a:lnTo>
                  <a:pt x="7318" y="3195"/>
                </a:lnTo>
                <a:cubicBezTo>
                  <a:pt x="7147" y="3269"/>
                  <a:pt x="6976" y="3366"/>
                  <a:pt x="6806" y="3464"/>
                </a:cubicBezTo>
                <a:cubicBezTo>
                  <a:pt x="6440" y="3683"/>
                  <a:pt x="6123" y="3903"/>
                  <a:pt x="5806" y="4147"/>
                </a:cubicBezTo>
                <a:lnTo>
                  <a:pt x="5684" y="4220"/>
                </a:lnTo>
                <a:lnTo>
                  <a:pt x="5635" y="4244"/>
                </a:lnTo>
                <a:lnTo>
                  <a:pt x="5586" y="4293"/>
                </a:lnTo>
                <a:cubicBezTo>
                  <a:pt x="5562" y="4317"/>
                  <a:pt x="5537" y="4342"/>
                  <a:pt x="5513" y="4366"/>
                </a:cubicBezTo>
                <a:cubicBezTo>
                  <a:pt x="5440" y="4415"/>
                  <a:pt x="5391" y="4464"/>
                  <a:pt x="5342" y="4512"/>
                </a:cubicBezTo>
                <a:lnTo>
                  <a:pt x="5318" y="4610"/>
                </a:lnTo>
                <a:lnTo>
                  <a:pt x="5318" y="4634"/>
                </a:lnTo>
                <a:cubicBezTo>
                  <a:pt x="5293" y="4610"/>
                  <a:pt x="5293" y="4586"/>
                  <a:pt x="5293" y="4561"/>
                </a:cubicBezTo>
                <a:cubicBezTo>
                  <a:pt x="5269" y="4512"/>
                  <a:pt x="5269" y="4464"/>
                  <a:pt x="5245" y="4415"/>
                </a:cubicBezTo>
                <a:lnTo>
                  <a:pt x="5269" y="4415"/>
                </a:lnTo>
                <a:cubicBezTo>
                  <a:pt x="5245" y="4366"/>
                  <a:pt x="5245" y="4317"/>
                  <a:pt x="5245" y="4244"/>
                </a:cubicBezTo>
                <a:lnTo>
                  <a:pt x="5245" y="4122"/>
                </a:lnTo>
                <a:cubicBezTo>
                  <a:pt x="5245" y="4098"/>
                  <a:pt x="5245" y="4049"/>
                  <a:pt x="5245" y="4049"/>
                </a:cubicBezTo>
                <a:lnTo>
                  <a:pt x="5245" y="4025"/>
                </a:lnTo>
                <a:lnTo>
                  <a:pt x="5245" y="3951"/>
                </a:lnTo>
                <a:lnTo>
                  <a:pt x="5245" y="3805"/>
                </a:lnTo>
                <a:cubicBezTo>
                  <a:pt x="5245" y="3586"/>
                  <a:pt x="5293" y="3390"/>
                  <a:pt x="5293" y="3195"/>
                </a:cubicBezTo>
                <a:cubicBezTo>
                  <a:pt x="5342" y="2830"/>
                  <a:pt x="5367" y="2488"/>
                  <a:pt x="5391" y="2171"/>
                </a:cubicBezTo>
                <a:cubicBezTo>
                  <a:pt x="5440" y="1854"/>
                  <a:pt x="5464" y="1561"/>
                  <a:pt x="5488" y="1317"/>
                </a:cubicBezTo>
                <a:cubicBezTo>
                  <a:pt x="5513" y="1073"/>
                  <a:pt x="5513" y="903"/>
                  <a:pt x="5513" y="756"/>
                </a:cubicBezTo>
                <a:lnTo>
                  <a:pt x="5513" y="756"/>
                </a:lnTo>
                <a:lnTo>
                  <a:pt x="5488" y="903"/>
                </a:lnTo>
                <a:lnTo>
                  <a:pt x="5488" y="781"/>
                </a:lnTo>
                <a:cubicBezTo>
                  <a:pt x="5196" y="537"/>
                  <a:pt x="5220" y="464"/>
                  <a:pt x="5074" y="269"/>
                </a:cubicBezTo>
                <a:cubicBezTo>
                  <a:pt x="5069" y="278"/>
                  <a:pt x="5062" y="282"/>
                  <a:pt x="5051" y="282"/>
                </a:cubicBezTo>
                <a:cubicBezTo>
                  <a:pt x="5006" y="282"/>
                  <a:pt x="4914" y="202"/>
                  <a:pt x="4854" y="122"/>
                </a:cubicBezTo>
                <a:lnTo>
                  <a:pt x="4830" y="73"/>
                </a:lnTo>
                <a:lnTo>
                  <a:pt x="4781" y="73"/>
                </a:lnTo>
                <a:cubicBezTo>
                  <a:pt x="4659" y="49"/>
                  <a:pt x="4562" y="49"/>
                  <a:pt x="4440" y="49"/>
                </a:cubicBezTo>
                <a:lnTo>
                  <a:pt x="4196" y="49"/>
                </a:lnTo>
                <a:lnTo>
                  <a:pt x="3928" y="0"/>
                </a:lnTo>
                <a:close/>
                <a:moveTo>
                  <a:pt x="13513" y="13209"/>
                </a:moveTo>
                <a:cubicBezTo>
                  <a:pt x="13497" y="13237"/>
                  <a:pt x="13481" y="13265"/>
                  <a:pt x="13464" y="13293"/>
                </a:cubicBezTo>
                <a:cubicBezTo>
                  <a:pt x="13481" y="13267"/>
                  <a:pt x="13498" y="13239"/>
                  <a:pt x="13513" y="132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08" name="Google Shape;1508;p265"/>
          <p:cNvGrpSpPr/>
          <p:nvPr/>
        </p:nvGrpSpPr>
        <p:grpSpPr>
          <a:xfrm>
            <a:off x="7901459" y="4373498"/>
            <a:ext cx="1185762" cy="629162"/>
            <a:chOff x="238125" y="2760550"/>
            <a:chExt cx="528650" cy="280500"/>
          </a:xfrm>
        </p:grpSpPr>
        <p:sp>
          <p:nvSpPr>
            <p:cNvPr id="1509" name="Google Shape;1509;p265"/>
            <p:cNvSpPr/>
            <p:nvPr/>
          </p:nvSpPr>
          <p:spPr>
            <a:xfrm>
              <a:off x="274700" y="3020300"/>
              <a:ext cx="1850" cy="9150"/>
            </a:xfrm>
            <a:custGeom>
              <a:avLst/>
              <a:gdLst/>
              <a:ahLst/>
              <a:cxnLst/>
              <a:rect l="l" t="t" r="r" b="b"/>
              <a:pathLst>
                <a:path w="74" h="366" extrusionOk="0">
                  <a:moveTo>
                    <a:pt x="74" y="0"/>
                  </a:moveTo>
                  <a:cubicBezTo>
                    <a:pt x="25" y="122"/>
                    <a:pt x="0" y="244"/>
                    <a:pt x="0" y="366"/>
                  </a:cubicBezTo>
                  <a:cubicBezTo>
                    <a:pt x="49" y="244"/>
                    <a:pt x="74" y="122"/>
                    <a:pt x="74" y="0"/>
                  </a:cubicBezTo>
                  <a:close/>
                </a:path>
              </a:pathLst>
            </a:custGeom>
            <a:solidFill>
              <a:srgbClr val="344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265"/>
            <p:cNvSpPr/>
            <p:nvPr/>
          </p:nvSpPr>
          <p:spPr>
            <a:xfrm>
              <a:off x="277125" y="3020300"/>
              <a:ext cx="25" cy="25"/>
            </a:xfrm>
            <a:custGeom>
              <a:avLst/>
              <a:gdLst/>
              <a:ahLst/>
              <a:cxnLst/>
              <a:rect l="l" t="t" r="r" b="b"/>
              <a:pathLst>
                <a:path w="1" h="1" extrusionOk="0">
                  <a:moveTo>
                    <a:pt x="1" y="0"/>
                  </a:moveTo>
                  <a:close/>
                </a:path>
              </a:pathLst>
            </a:custGeom>
            <a:solidFill>
              <a:srgbClr val="344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11" name="Google Shape;1511;p265"/>
            <p:cNvGrpSpPr/>
            <p:nvPr/>
          </p:nvGrpSpPr>
          <p:grpSpPr>
            <a:xfrm>
              <a:off x="238125" y="2760550"/>
              <a:ext cx="528650" cy="279275"/>
              <a:chOff x="238125" y="2760550"/>
              <a:chExt cx="528650" cy="279275"/>
            </a:xfrm>
          </p:grpSpPr>
          <p:sp>
            <p:nvSpPr>
              <p:cNvPr id="1512" name="Google Shape;1512;p265"/>
              <p:cNvSpPr/>
              <p:nvPr/>
            </p:nvSpPr>
            <p:spPr>
              <a:xfrm>
                <a:off x="238125" y="2760550"/>
                <a:ext cx="528650" cy="278050"/>
              </a:xfrm>
              <a:custGeom>
                <a:avLst/>
                <a:gdLst/>
                <a:ahLst/>
                <a:cxnLst/>
                <a:rect l="l" t="t" r="r" b="b"/>
                <a:pathLst>
                  <a:path w="21146" h="11122" extrusionOk="0">
                    <a:moveTo>
                      <a:pt x="11622" y="1778"/>
                    </a:moveTo>
                    <a:lnTo>
                      <a:pt x="11622" y="1778"/>
                    </a:lnTo>
                    <a:cubicBezTo>
                      <a:pt x="11627" y="1780"/>
                      <a:pt x="11631" y="1781"/>
                      <a:pt x="11634" y="1781"/>
                    </a:cubicBezTo>
                    <a:cubicBezTo>
                      <a:pt x="11630" y="1780"/>
                      <a:pt x="11626" y="1779"/>
                      <a:pt x="11622" y="1778"/>
                    </a:cubicBezTo>
                    <a:close/>
                    <a:moveTo>
                      <a:pt x="15975" y="3512"/>
                    </a:moveTo>
                    <a:cubicBezTo>
                      <a:pt x="15975" y="3515"/>
                      <a:pt x="15978" y="3517"/>
                      <a:pt x="15983" y="3518"/>
                    </a:cubicBezTo>
                    <a:lnTo>
                      <a:pt x="15983" y="3518"/>
                    </a:lnTo>
                    <a:cubicBezTo>
                      <a:pt x="15980" y="3516"/>
                      <a:pt x="15978" y="3514"/>
                      <a:pt x="15975" y="3512"/>
                    </a:cubicBezTo>
                    <a:close/>
                    <a:moveTo>
                      <a:pt x="1524" y="10118"/>
                    </a:moveTo>
                    <a:cubicBezTo>
                      <a:pt x="1528" y="10118"/>
                      <a:pt x="1532" y="10119"/>
                      <a:pt x="1537" y="10122"/>
                    </a:cubicBezTo>
                    <a:lnTo>
                      <a:pt x="1508" y="10266"/>
                    </a:lnTo>
                    <a:lnTo>
                      <a:pt x="1508" y="10266"/>
                    </a:lnTo>
                    <a:cubicBezTo>
                      <a:pt x="1519" y="10173"/>
                      <a:pt x="1503" y="10118"/>
                      <a:pt x="1524" y="10118"/>
                    </a:cubicBezTo>
                    <a:close/>
                    <a:moveTo>
                      <a:pt x="10756" y="0"/>
                    </a:moveTo>
                    <a:lnTo>
                      <a:pt x="10756" y="0"/>
                    </a:lnTo>
                    <a:cubicBezTo>
                      <a:pt x="10902" y="24"/>
                      <a:pt x="10853" y="49"/>
                      <a:pt x="10731" y="49"/>
                    </a:cubicBezTo>
                    <a:cubicBezTo>
                      <a:pt x="10549" y="24"/>
                      <a:pt x="10451" y="18"/>
                      <a:pt x="10399" y="18"/>
                    </a:cubicBezTo>
                    <a:cubicBezTo>
                      <a:pt x="10347" y="18"/>
                      <a:pt x="10341" y="24"/>
                      <a:pt x="10341" y="24"/>
                    </a:cubicBezTo>
                    <a:lnTo>
                      <a:pt x="9927" y="24"/>
                    </a:lnTo>
                    <a:cubicBezTo>
                      <a:pt x="9024" y="24"/>
                      <a:pt x="8146" y="171"/>
                      <a:pt x="7317" y="463"/>
                    </a:cubicBezTo>
                    <a:cubicBezTo>
                      <a:pt x="6512" y="756"/>
                      <a:pt x="5756" y="1146"/>
                      <a:pt x="5073" y="1634"/>
                    </a:cubicBezTo>
                    <a:cubicBezTo>
                      <a:pt x="4757" y="1926"/>
                      <a:pt x="4319" y="2243"/>
                      <a:pt x="4050" y="2535"/>
                    </a:cubicBezTo>
                    <a:lnTo>
                      <a:pt x="4050" y="2535"/>
                    </a:lnTo>
                    <a:cubicBezTo>
                      <a:pt x="3877" y="2706"/>
                      <a:pt x="3369" y="3198"/>
                      <a:pt x="2927" y="3756"/>
                    </a:cubicBezTo>
                    <a:cubicBezTo>
                      <a:pt x="2537" y="4195"/>
                      <a:pt x="2195" y="4658"/>
                      <a:pt x="1902" y="5171"/>
                    </a:cubicBezTo>
                    <a:lnTo>
                      <a:pt x="1951" y="5097"/>
                    </a:lnTo>
                    <a:lnTo>
                      <a:pt x="1951" y="5097"/>
                    </a:lnTo>
                    <a:cubicBezTo>
                      <a:pt x="1829" y="5317"/>
                      <a:pt x="1683" y="5536"/>
                      <a:pt x="1512" y="5707"/>
                    </a:cubicBezTo>
                    <a:cubicBezTo>
                      <a:pt x="1610" y="5707"/>
                      <a:pt x="1463" y="6049"/>
                      <a:pt x="1390" y="6171"/>
                    </a:cubicBezTo>
                    <a:cubicBezTo>
                      <a:pt x="1341" y="6268"/>
                      <a:pt x="1268" y="6439"/>
                      <a:pt x="1219" y="6634"/>
                    </a:cubicBezTo>
                    <a:cubicBezTo>
                      <a:pt x="1146" y="6805"/>
                      <a:pt x="1073" y="7024"/>
                      <a:pt x="1000" y="7171"/>
                    </a:cubicBezTo>
                    <a:lnTo>
                      <a:pt x="976" y="7146"/>
                    </a:lnTo>
                    <a:cubicBezTo>
                      <a:pt x="902" y="7439"/>
                      <a:pt x="683" y="7975"/>
                      <a:pt x="634" y="8171"/>
                    </a:cubicBezTo>
                    <a:cubicBezTo>
                      <a:pt x="390" y="8780"/>
                      <a:pt x="220" y="9390"/>
                      <a:pt x="146" y="10049"/>
                    </a:cubicBezTo>
                    <a:cubicBezTo>
                      <a:pt x="146" y="10049"/>
                      <a:pt x="98" y="10146"/>
                      <a:pt x="73" y="10244"/>
                    </a:cubicBezTo>
                    <a:lnTo>
                      <a:pt x="24" y="10390"/>
                    </a:lnTo>
                    <a:lnTo>
                      <a:pt x="0" y="10463"/>
                    </a:lnTo>
                    <a:lnTo>
                      <a:pt x="0" y="10536"/>
                    </a:lnTo>
                    <a:cubicBezTo>
                      <a:pt x="195" y="10658"/>
                      <a:pt x="390" y="10756"/>
                      <a:pt x="610" y="10805"/>
                    </a:cubicBezTo>
                    <a:cubicBezTo>
                      <a:pt x="691" y="10836"/>
                      <a:pt x="776" y="10851"/>
                      <a:pt x="859" y="10851"/>
                    </a:cubicBezTo>
                    <a:cubicBezTo>
                      <a:pt x="1102" y="10851"/>
                      <a:pt x="1336" y="10723"/>
                      <a:pt x="1463" y="10488"/>
                    </a:cubicBezTo>
                    <a:lnTo>
                      <a:pt x="1488" y="10512"/>
                    </a:lnTo>
                    <a:cubicBezTo>
                      <a:pt x="1488" y="10488"/>
                      <a:pt x="1488" y="10463"/>
                      <a:pt x="1488" y="10439"/>
                    </a:cubicBezTo>
                    <a:lnTo>
                      <a:pt x="1488" y="10366"/>
                    </a:lnTo>
                    <a:cubicBezTo>
                      <a:pt x="1491" y="10356"/>
                      <a:pt x="1493" y="10346"/>
                      <a:pt x="1495" y="10337"/>
                    </a:cubicBezTo>
                    <a:lnTo>
                      <a:pt x="1495" y="10337"/>
                    </a:lnTo>
                    <a:cubicBezTo>
                      <a:pt x="1509" y="10287"/>
                      <a:pt x="1518" y="10268"/>
                      <a:pt x="1524" y="10268"/>
                    </a:cubicBezTo>
                    <a:cubicBezTo>
                      <a:pt x="1537" y="10268"/>
                      <a:pt x="1537" y="10344"/>
                      <a:pt x="1537" y="10390"/>
                    </a:cubicBezTo>
                    <a:cubicBezTo>
                      <a:pt x="1561" y="10317"/>
                      <a:pt x="1561" y="10244"/>
                      <a:pt x="1585" y="10171"/>
                    </a:cubicBezTo>
                    <a:cubicBezTo>
                      <a:pt x="1585" y="10166"/>
                      <a:pt x="1584" y="10164"/>
                      <a:pt x="1583" y="10164"/>
                    </a:cubicBezTo>
                    <a:cubicBezTo>
                      <a:pt x="1577" y="10164"/>
                      <a:pt x="1561" y="10200"/>
                      <a:pt x="1561" y="10219"/>
                    </a:cubicBezTo>
                    <a:cubicBezTo>
                      <a:pt x="1537" y="10097"/>
                      <a:pt x="1561" y="10000"/>
                      <a:pt x="1585" y="9878"/>
                    </a:cubicBezTo>
                    <a:cubicBezTo>
                      <a:pt x="1634" y="9683"/>
                      <a:pt x="1634" y="9878"/>
                      <a:pt x="1683" y="9658"/>
                    </a:cubicBezTo>
                    <a:cubicBezTo>
                      <a:pt x="1976" y="8536"/>
                      <a:pt x="2415" y="7463"/>
                      <a:pt x="3000" y="6488"/>
                    </a:cubicBezTo>
                    <a:cubicBezTo>
                      <a:pt x="3024" y="6488"/>
                      <a:pt x="3000" y="6488"/>
                      <a:pt x="3000" y="6512"/>
                    </a:cubicBezTo>
                    <a:cubicBezTo>
                      <a:pt x="3073" y="6366"/>
                      <a:pt x="3146" y="6219"/>
                      <a:pt x="3244" y="6073"/>
                    </a:cubicBezTo>
                    <a:cubicBezTo>
                      <a:pt x="3317" y="5927"/>
                      <a:pt x="3415" y="5805"/>
                      <a:pt x="3488" y="5658"/>
                    </a:cubicBezTo>
                    <a:cubicBezTo>
                      <a:pt x="3512" y="5610"/>
                      <a:pt x="3561" y="5585"/>
                      <a:pt x="3610" y="5561"/>
                    </a:cubicBezTo>
                    <a:cubicBezTo>
                      <a:pt x="3585" y="5561"/>
                      <a:pt x="3658" y="5488"/>
                      <a:pt x="3732" y="5341"/>
                    </a:cubicBezTo>
                    <a:cubicBezTo>
                      <a:pt x="3829" y="5219"/>
                      <a:pt x="3951" y="5024"/>
                      <a:pt x="4097" y="4854"/>
                    </a:cubicBezTo>
                    <a:cubicBezTo>
                      <a:pt x="4244" y="4683"/>
                      <a:pt x="4390" y="4512"/>
                      <a:pt x="4512" y="4366"/>
                    </a:cubicBezTo>
                    <a:cubicBezTo>
                      <a:pt x="4610" y="4244"/>
                      <a:pt x="4707" y="4171"/>
                      <a:pt x="4707" y="4146"/>
                    </a:cubicBezTo>
                    <a:lnTo>
                      <a:pt x="4683" y="4098"/>
                    </a:lnTo>
                    <a:cubicBezTo>
                      <a:pt x="4927" y="3854"/>
                      <a:pt x="4805" y="4073"/>
                      <a:pt x="5000" y="3829"/>
                    </a:cubicBezTo>
                    <a:cubicBezTo>
                      <a:pt x="5049" y="3732"/>
                      <a:pt x="5122" y="3658"/>
                      <a:pt x="5219" y="3585"/>
                    </a:cubicBezTo>
                    <a:cubicBezTo>
                      <a:pt x="5317" y="3537"/>
                      <a:pt x="5390" y="3463"/>
                      <a:pt x="5463" y="3366"/>
                    </a:cubicBezTo>
                    <a:cubicBezTo>
                      <a:pt x="5463" y="3366"/>
                      <a:pt x="5553" y="3312"/>
                      <a:pt x="5578" y="3312"/>
                    </a:cubicBezTo>
                    <a:cubicBezTo>
                      <a:pt x="5583" y="3312"/>
                      <a:pt x="5585" y="3314"/>
                      <a:pt x="5585" y="3317"/>
                    </a:cubicBezTo>
                    <a:cubicBezTo>
                      <a:pt x="5585" y="3244"/>
                      <a:pt x="5707" y="3195"/>
                      <a:pt x="5780" y="3122"/>
                    </a:cubicBezTo>
                    <a:cubicBezTo>
                      <a:pt x="5780" y="3114"/>
                      <a:pt x="5775" y="3111"/>
                      <a:pt x="5767" y="3111"/>
                    </a:cubicBezTo>
                    <a:cubicBezTo>
                      <a:pt x="5751" y="3111"/>
                      <a:pt x="5723" y="3122"/>
                      <a:pt x="5707" y="3122"/>
                    </a:cubicBezTo>
                    <a:lnTo>
                      <a:pt x="5780" y="3049"/>
                    </a:lnTo>
                    <a:lnTo>
                      <a:pt x="5878" y="2976"/>
                    </a:lnTo>
                    <a:cubicBezTo>
                      <a:pt x="5905" y="2967"/>
                      <a:pt x="5925" y="2961"/>
                      <a:pt x="5937" y="2961"/>
                    </a:cubicBezTo>
                    <a:cubicBezTo>
                      <a:pt x="5959" y="2961"/>
                      <a:pt x="5958" y="2978"/>
                      <a:pt x="5927" y="3024"/>
                    </a:cubicBezTo>
                    <a:lnTo>
                      <a:pt x="6171" y="2829"/>
                    </a:lnTo>
                    <a:lnTo>
                      <a:pt x="6561" y="2585"/>
                    </a:lnTo>
                    <a:cubicBezTo>
                      <a:pt x="6902" y="2390"/>
                      <a:pt x="7268" y="2220"/>
                      <a:pt x="7634" y="2073"/>
                    </a:cubicBezTo>
                    <a:cubicBezTo>
                      <a:pt x="7975" y="1927"/>
                      <a:pt x="8341" y="1829"/>
                      <a:pt x="8732" y="1756"/>
                    </a:cubicBezTo>
                    <a:cubicBezTo>
                      <a:pt x="8878" y="1707"/>
                      <a:pt x="9024" y="1707"/>
                      <a:pt x="9171" y="1683"/>
                    </a:cubicBezTo>
                    <a:lnTo>
                      <a:pt x="9463" y="1659"/>
                    </a:lnTo>
                    <a:cubicBezTo>
                      <a:pt x="9390" y="1634"/>
                      <a:pt x="9219" y="1659"/>
                      <a:pt x="9146" y="1610"/>
                    </a:cubicBezTo>
                    <a:cubicBezTo>
                      <a:pt x="9219" y="1585"/>
                      <a:pt x="9274" y="1585"/>
                      <a:pt x="9320" y="1585"/>
                    </a:cubicBezTo>
                    <a:cubicBezTo>
                      <a:pt x="9366" y="1585"/>
                      <a:pt x="9402" y="1585"/>
                      <a:pt x="9439" y="1561"/>
                    </a:cubicBezTo>
                    <a:cubicBezTo>
                      <a:pt x="9488" y="1610"/>
                      <a:pt x="9561" y="1610"/>
                      <a:pt x="9658" y="1610"/>
                    </a:cubicBezTo>
                    <a:cubicBezTo>
                      <a:pt x="9732" y="1610"/>
                      <a:pt x="9829" y="1634"/>
                      <a:pt x="9902" y="1659"/>
                    </a:cubicBezTo>
                    <a:lnTo>
                      <a:pt x="9951" y="1610"/>
                    </a:lnTo>
                    <a:lnTo>
                      <a:pt x="10024" y="1659"/>
                    </a:lnTo>
                    <a:lnTo>
                      <a:pt x="10488" y="1659"/>
                    </a:lnTo>
                    <a:lnTo>
                      <a:pt x="10853" y="1707"/>
                    </a:lnTo>
                    <a:cubicBezTo>
                      <a:pt x="11117" y="1707"/>
                      <a:pt x="11381" y="1731"/>
                      <a:pt x="11622" y="1778"/>
                    </a:cubicBezTo>
                    <a:lnTo>
                      <a:pt x="11622" y="1778"/>
                    </a:lnTo>
                    <a:cubicBezTo>
                      <a:pt x="11593" y="1769"/>
                      <a:pt x="11549" y="1732"/>
                      <a:pt x="11634" y="1732"/>
                    </a:cubicBezTo>
                    <a:cubicBezTo>
                      <a:pt x="11634" y="1781"/>
                      <a:pt x="11902" y="1732"/>
                      <a:pt x="11951" y="1805"/>
                    </a:cubicBezTo>
                    <a:cubicBezTo>
                      <a:pt x="12016" y="1805"/>
                      <a:pt x="12168" y="1848"/>
                      <a:pt x="12233" y="1848"/>
                    </a:cubicBezTo>
                    <a:cubicBezTo>
                      <a:pt x="12265" y="1848"/>
                      <a:pt x="12276" y="1837"/>
                      <a:pt x="12244" y="1805"/>
                    </a:cubicBezTo>
                    <a:lnTo>
                      <a:pt x="12244" y="1805"/>
                    </a:lnTo>
                    <a:cubicBezTo>
                      <a:pt x="12292" y="1829"/>
                      <a:pt x="12366" y="1854"/>
                      <a:pt x="12414" y="1878"/>
                    </a:cubicBezTo>
                    <a:cubicBezTo>
                      <a:pt x="12463" y="1902"/>
                      <a:pt x="12488" y="1902"/>
                      <a:pt x="12414" y="1902"/>
                    </a:cubicBezTo>
                    <a:cubicBezTo>
                      <a:pt x="12488" y="1927"/>
                      <a:pt x="12561" y="1951"/>
                      <a:pt x="12658" y="1976"/>
                    </a:cubicBezTo>
                    <a:lnTo>
                      <a:pt x="12536" y="1927"/>
                    </a:lnTo>
                    <a:lnTo>
                      <a:pt x="12536" y="1927"/>
                    </a:lnTo>
                    <a:cubicBezTo>
                      <a:pt x="12683" y="1951"/>
                      <a:pt x="12805" y="2000"/>
                      <a:pt x="12902" y="2024"/>
                    </a:cubicBezTo>
                    <a:cubicBezTo>
                      <a:pt x="13024" y="2073"/>
                      <a:pt x="13122" y="2098"/>
                      <a:pt x="13219" y="2098"/>
                    </a:cubicBezTo>
                    <a:lnTo>
                      <a:pt x="13122" y="2049"/>
                    </a:lnTo>
                    <a:lnTo>
                      <a:pt x="13122" y="2049"/>
                    </a:lnTo>
                    <a:cubicBezTo>
                      <a:pt x="13292" y="2098"/>
                      <a:pt x="13439" y="2146"/>
                      <a:pt x="13488" y="2220"/>
                    </a:cubicBezTo>
                    <a:lnTo>
                      <a:pt x="13414" y="2195"/>
                    </a:lnTo>
                    <a:lnTo>
                      <a:pt x="13317" y="2195"/>
                    </a:lnTo>
                    <a:cubicBezTo>
                      <a:pt x="13463" y="2220"/>
                      <a:pt x="13561" y="2268"/>
                      <a:pt x="13683" y="2317"/>
                    </a:cubicBezTo>
                    <a:cubicBezTo>
                      <a:pt x="13805" y="2366"/>
                      <a:pt x="13902" y="2390"/>
                      <a:pt x="14024" y="2439"/>
                    </a:cubicBezTo>
                    <a:lnTo>
                      <a:pt x="13902" y="2415"/>
                    </a:lnTo>
                    <a:lnTo>
                      <a:pt x="13902" y="2415"/>
                    </a:lnTo>
                    <a:cubicBezTo>
                      <a:pt x="13975" y="2439"/>
                      <a:pt x="14146" y="2488"/>
                      <a:pt x="14341" y="2585"/>
                    </a:cubicBezTo>
                    <a:cubicBezTo>
                      <a:pt x="14439" y="2610"/>
                      <a:pt x="14561" y="2683"/>
                      <a:pt x="14658" y="2732"/>
                    </a:cubicBezTo>
                    <a:cubicBezTo>
                      <a:pt x="14780" y="2780"/>
                      <a:pt x="14878" y="2829"/>
                      <a:pt x="15000" y="2902"/>
                    </a:cubicBezTo>
                    <a:cubicBezTo>
                      <a:pt x="15219" y="3024"/>
                      <a:pt x="15439" y="3146"/>
                      <a:pt x="15634" y="3268"/>
                    </a:cubicBezTo>
                    <a:cubicBezTo>
                      <a:pt x="15805" y="3366"/>
                      <a:pt x="15926" y="3463"/>
                      <a:pt x="16024" y="3512"/>
                    </a:cubicBezTo>
                    <a:lnTo>
                      <a:pt x="15926" y="3390"/>
                    </a:lnTo>
                    <a:lnTo>
                      <a:pt x="16048" y="3439"/>
                    </a:lnTo>
                    <a:cubicBezTo>
                      <a:pt x="16094" y="3462"/>
                      <a:pt x="16118" y="3485"/>
                      <a:pt x="16161" y="3507"/>
                    </a:cubicBezTo>
                    <a:lnTo>
                      <a:pt x="16161" y="3507"/>
                    </a:lnTo>
                    <a:cubicBezTo>
                      <a:pt x="16155" y="3506"/>
                      <a:pt x="16147" y="3505"/>
                      <a:pt x="16138" y="3505"/>
                    </a:cubicBezTo>
                    <a:cubicBezTo>
                      <a:pt x="16097" y="3505"/>
                      <a:pt x="16029" y="3519"/>
                      <a:pt x="15995" y="3519"/>
                    </a:cubicBezTo>
                    <a:cubicBezTo>
                      <a:pt x="15990" y="3519"/>
                      <a:pt x="15986" y="3519"/>
                      <a:pt x="15983" y="3518"/>
                    </a:cubicBezTo>
                    <a:lnTo>
                      <a:pt x="15983" y="3518"/>
                    </a:lnTo>
                    <a:cubicBezTo>
                      <a:pt x="16516" y="3956"/>
                      <a:pt x="16977" y="4441"/>
                      <a:pt x="17390" y="4976"/>
                    </a:cubicBezTo>
                    <a:cubicBezTo>
                      <a:pt x="17804" y="5488"/>
                      <a:pt x="18170" y="6073"/>
                      <a:pt x="18439" y="6683"/>
                    </a:cubicBezTo>
                    <a:cubicBezTo>
                      <a:pt x="18471" y="6770"/>
                      <a:pt x="18470" y="6794"/>
                      <a:pt x="18456" y="6794"/>
                    </a:cubicBezTo>
                    <a:cubicBezTo>
                      <a:pt x="18440" y="6794"/>
                      <a:pt x="18403" y="6756"/>
                      <a:pt x="18390" y="6756"/>
                    </a:cubicBezTo>
                    <a:cubicBezTo>
                      <a:pt x="18512" y="6975"/>
                      <a:pt x="18487" y="6829"/>
                      <a:pt x="18561" y="7024"/>
                    </a:cubicBezTo>
                    <a:cubicBezTo>
                      <a:pt x="18568" y="7047"/>
                      <a:pt x="18569" y="7056"/>
                      <a:pt x="18565" y="7056"/>
                    </a:cubicBezTo>
                    <a:cubicBezTo>
                      <a:pt x="18556" y="7056"/>
                      <a:pt x="18528" y="7017"/>
                      <a:pt x="18512" y="7000"/>
                    </a:cubicBezTo>
                    <a:lnTo>
                      <a:pt x="18512" y="7000"/>
                    </a:lnTo>
                    <a:cubicBezTo>
                      <a:pt x="18561" y="7097"/>
                      <a:pt x="18585" y="7171"/>
                      <a:pt x="18609" y="7171"/>
                    </a:cubicBezTo>
                    <a:cubicBezTo>
                      <a:pt x="18561" y="7049"/>
                      <a:pt x="18634" y="7097"/>
                      <a:pt x="18658" y="7024"/>
                    </a:cubicBezTo>
                    <a:lnTo>
                      <a:pt x="18707" y="7171"/>
                    </a:lnTo>
                    <a:cubicBezTo>
                      <a:pt x="18731" y="7219"/>
                      <a:pt x="18756" y="7293"/>
                      <a:pt x="18756" y="7293"/>
                    </a:cubicBezTo>
                    <a:lnTo>
                      <a:pt x="18731" y="7293"/>
                    </a:lnTo>
                    <a:cubicBezTo>
                      <a:pt x="18829" y="7414"/>
                      <a:pt x="18902" y="7536"/>
                      <a:pt x="18951" y="7683"/>
                    </a:cubicBezTo>
                    <a:cubicBezTo>
                      <a:pt x="19122" y="8146"/>
                      <a:pt x="19243" y="8634"/>
                      <a:pt x="19365" y="9122"/>
                    </a:cubicBezTo>
                    <a:cubicBezTo>
                      <a:pt x="19341" y="9122"/>
                      <a:pt x="19317" y="9024"/>
                      <a:pt x="19268" y="8927"/>
                    </a:cubicBezTo>
                    <a:lnTo>
                      <a:pt x="19268" y="8927"/>
                    </a:lnTo>
                    <a:cubicBezTo>
                      <a:pt x="19292" y="9000"/>
                      <a:pt x="19317" y="9073"/>
                      <a:pt x="19317" y="9146"/>
                    </a:cubicBezTo>
                    <a:cubicBezTo>
                      <a:pt x="19317" y="9126"/>
                      <a:pt x="19319" y="9118"/>
                      <a:pt x="19322" y="9118"/>
                    </a:cubicBezTo>
                    <a:cubicBezTo>
                      <a:pt x="19336" y="9118"/>
                      <a:pt x="19374" y="9263"/>
                      <a:pt x="19386" y="9263"/>
                    </a:cubicBezTo>
                    <a:cubicBezTo>
                      <a:pt x="19388" y="9263"/>
                      <a:pt x="19390" y="9257"/>
                      <a:pt x="19390" y="9244"/>
                    </a:cubicBezTo>
                    <a:cubicBezTo>
                      <a:pt x="19536" y="9585"/>
                      <a:pt x="19536" y="10049"/>
                      <a:pt x="19658" y="10341"/>
                    </a:cubicBezTo>
                    <a:cubicBezTo>
                      <a:pt x="19683" y="10341"/>
                      <a:pt x="20024" y="10488"/>
                      <a:pt x="20390" y="10610"/>
                    </a:cubicBezTo>
                    <a:cubicBezTo>
                      <a:pt x="20715" y="10749"/>
                      <a:pt x="21039" y="10866"/>
                      <a:pt x="21112" y="10877"/>
                    </a:cubicBezTo>
                    <a:lnTo>
                      <a:pt x="21112" y="10877"/>
                    </a:lnTo>
                    <a:cubicBezTo>
                      <a:pt x="21109" y="10846"/>
                      <a:pt x="21104" y="10814"/>
                      <a:pt x="21097" y="10780"/>
                    </a:cubicBezTo>
                    <a:lnTo>
                      <a:pt x="21048" y="10780"/>
                    </a:lnTo>
                    <a:cubicBezTo>
                      <a:pt x="21000" y="10536"/>
                      <a:pt x="21073" y="10707"/>
                      <a:pt x="21048" y="10463"/>
                    </a:cubicBezTo>
                    <a:cubicBezTo>
                      <a:pt x="21097" y="10463"/>
                      <a:pt x="21122" y="10683"/>
                      <a:pt x="21146" y="10878"/>
                    </a:cubicBezTo>
                    <a:cubicBezTo>
                      <a:pt x="21146" y="10731"/>
                      <a:pt x="21146" y="10585"/>
                      <a:pt x="21097" y="10439"/>
                    </a:cubicBezTo>
                    <a:cubicBezTo>
                      <a:pt x="21097" y="10268"/>
                      <a:pt x="21146" y="10439"/>
                      <a:pt x="21122" y="10244"/>
                    </a:cubicBezTo>
                    <a:cubicBezTo>
                      <a:pt x="21073" y="10073"/>
                      <a:pt x="21048" y="9902"/>
                      <a:pt x="21048" y="9732"/>
                    </a:cubicBezTo>
                    <a:cubicBezTo>
                      <a:pt x="21000" y="9317"/>
                      <a:pt x="20853" y="9122"/>
                      <a:pt x="20804" y="8732"/>
                    </a:cubicBezTo>
                    <a:lnTo>
                      <a:pt x="20804" y="8732"/>
                    </a:lnTo>
                    <a:lnTo>
                      <a:pt x="20829" y="8780"/>
                    </a:lnTo>
                    <a:cubicBezTo>
                      <a:pt x="20829" y="8634"/>
                      <a:pt x="20731" y="8390"/>
                      <a:pt x="20682" y="8146"/>
                    </a:cubicBezTo>
                    <a:cubicBezTo>
                      <a:pt x="20682" y="8188"/>
                      <a:pt x="20682" y="8231"/>
                      <a:pt x="20673" y="8231"/>
                    </a:cubicBezTo>
                    <a:cubicBezTo>
                      <a:pt x="20666" y="8231"/>
                      <a:pt x="20654" y="8208"/>
                      <a:pt x="20634" y="8146"/>
                    </a:cubicBezTo>
                    <a:cubicBezTo>
                      <a:pt x="20585" y="7878"/>
                      <a:pt x="20512" y="7707"/>
                      <a:pt x="20463" y="7488"/>
                    </a:cubicBezTo>
                    <a:lnTo>
                      <a:pt x="20414" y="7414"/>
                    </a:lnTo>
                    <a:cubicBezTo>
                      <a:pt x="20390" y="7366"/>
                      <a:pt x="20365" y="7317"/>
                      <a:pt x="20365" y="7317"/>
                    </a:cubicBezTo>
                    <a:cubicBezTo>
                      <a:pt x="20048" y="6390"/>
                      <a:pt x="19609" y="5512"/>
                      <a:pt x="19073" y="4707"/>
                    </a:cubicBezTo>
                    <a:cubicBezTo>
                      <a:pt x="18756" y="4219"/>
                      <a:pt x="18390" y="3756"/>
                      <a:pt x="18000" y="3341"/>
                    </a:cubicBezTo>
                    <a:cubicBezTo>
                      <a:pt x="17707" y="3024"/>
                      <a:pt x="17414" y="2756"/>
                      <a:pt x="17122" y="2512"/>
                    </a:cubicBezTo>
                    <a:lnTo>
                      <a:pt x="17146" y="2512"/>
                    </a:lnTo>
                    <a:cubicBezTo>
                      <a:pt x="16780" y="2220"/>
                      <a:pt x="16414" y="1951"/>
                      <a:pt x="16024" y="1707"/>
                    </a:cubicBezTo>
                    <a:cubicBezTo>
                      <a:pt x="15536" y="1390"/>
                      <a:pt x="15048" y="1146"/>
                      <a:pt x="14512" y="927"/>
                    </a:cubicBezTo>
                    <a:cubicBezTo>
                      <a:pt x="13561" y="512"/>
                      <a:pt x="12561" y="268"/>
                      <a:pt x="11561" y="146"/>
                    </a:cubicBezTo>
                    <a:cubicBezTo>
                      <a:pt x="11292" y="73"/>
                      <a:pt x="11024" y="24"/>
                      <a:pt x="10756" y="0"/>
                    </a:cubicBezTo>
                    <a:close/>
                    <a:moveTo>
                      <a:pt x="21112" y="10877"/>
                    </a:moveTo>
                    <a:cubicBezTo>
                      <a:pt x="21122" y="10958"/>
                      <a:pt x="21122" y="11034"/>
                      <a:pt x="21122" y="11122"/>
                    </a:cubicBezTo>
                    <a:cubicBezTo>
                      <a:pt x="21122" y="11049"/>
                      <a:pt x="21122" y="10951"/>
                      <a:pt x="21122" y="10878"/>
                    </a:cubicBezTo>
                    <a:cubicBezTo>
                      <a:pt x="21119" y="10878"/>
                      <a:pt x="21116" y="10878"/>
                      <a:pt x="21112" y="108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265"/>
              <p:cNvSpPr/>
              <p:nvPr/>
            </p:nvSpPr>
            <p:spPr>
              <a:xfrm>
                <a:off x="338100" y="3028825"/>
                <a:ext cx="2475" cy="6725"/>
              </a:xfrm>
              <a:custGeom>
                <a:avLst/>
                <a:gdLst/>
                <a:ahLst/>
                <a:cxnLst/>
                <a:rect l="l" t="t" r="r" b="b"/>
                <a:pathLst>
                  <a:path w="99" h="269" extrusionOk="0">
                    <a:moveTo>
                      <a:pt x="98" y="0"/>
                    </a:moveTo>
                    <a:cubicBezTo>
                      <a:pt x="50" y="74"/>
                      <a:pt x="1" y="171"/>
                      <a:pt x="1" y="269"/>
                    </a:cubicBezTo>
                    <a:cubicBezTo>
                      <a:pt x="50" y="196"/>
                      <a:pt x="74" y="98"/>
                      <a:pt x="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265"/>
              <p:cNvSpPr/>
              <p:nvPr/>
            </p:nvSpPr>
            <p:spPr>
              <a:xfrm>
                <a:off x="340550" y="3028825"/>
                <a:ext cx="25" cy="25"/>
              </a:xfrm>
              <a:custGeom>
                <a:avLst/>
                <a:gdLst/>
                <a:ahLst/>
                <a:cxnLst/>
                <a:rect l="l" t="t" r="r" b="b"/>
                <a:pathLst>
                  <a:path w="1" h="1" extrusionOk="0">
                    <a:moveTo>
                      <a:pt x="0" y="0"/>
                    </a:moveTo>
                    <a:lnTo>
                      <a:pt x="0" y="0"/>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265"/>
              <p:cNvSpPr/>
              <p:nvPr/>
            </p:nvSpPr>
            <p:spPr>
              <a:xfrm>
                <a:off x="302750" y="2832500"/>
                <a:ext cx="398800" cy="207325"/>
              </a:xfrm>
              <a:custGeom>
                <a:avLst/>
                <a:gdLst/>
                <a:ahLst/>
                <a:cxnLst/>
                <a:rect l="l" t="t" r="r" b="b"/>
                <a:pathLst>
                  <a:path w="15952" h="8293" extrusionOk="0">
                    <a:moveTo>
                      <a:pt x="8594" y="1702"/>
                    </a:moveTo>
                    <a:cubicBezTo>
                      <a:pt x="8599" y="1705"/>
                      <a:pt x="8605" y="1707"/>
                      <a:pt x="8610" y="1707"/>
                    </a:cubicBezTo>
                    <a:cubicBezTo>
                      <a:pt x="8604" y="1705"/>
                      <a:pt x="8599" y="1704"/>
                      <a:pt x="8594" y="1702"/>
                    </a:cubicBezTo>
                    <a:close/>
                    <a:moveTo>
                      <a:pt x="4624" y="2600"/>
                    </a:moveTo>
                    <a:cubicBezTo>
                      <a:pt x="4619" y="2604"/>
                      <a:pt x="4614" y="2607"/>
                      <a:pt x="4610" y="2610"/>
                    </a:cubicBezTo>
                    <a:cubicBezTo>
                      <a:pt x="4616" y="2607"/>
                      <a:pt x="4621" y="2603"/>
                      <a:pt x="4624" y="2600"/>
                    </a:cubicBezTo>
                    <a:close/>
                    <a:moveTo>
                      <a:pt x="11683" y="2951"/>
                    </a:moveTo>
                    <a:cubicBezTo>
                      <a:pt x="11683" y="2954"/>
                      <a:pt x="11685" y="2956"/>
                      <a:pt x="11690" y="2956"/>
                    </a:cubicBezTo>
                    <a:lnTo>
                      <a:pt x="11690" y="2956"/>
                    </a:lnTo>
                    <a:cubicBezTo>
                      <a:pt x="11687" y="2954"/>
                      <a:pt x="11685" y="2953"/>
                      <a:pt x="11683" y="2951"/>
                    </a:cubicBezTo>
                    <a:close/>
                    <a:moveTo>
                      <a:pt x="1415" y="3829"/>
                    </a:moveTo>
                    <a:lnTo>
                      <a:pt x="1391" y="3878"/>
                    </a:lnTo>
                    <a:lnTo>
                      <a:pt x="1391" y="3878"/>
                    </a:lnTo>
                    <a:cubicBezTo>
                      <a:pt x="1398" y="3862"/>
                      <a:pt x="1406" y="3847"/>
                      <a:pt x="1414" y="3831"/>
                    </a:cubicBezTo>
                    <a:lnTo>
                      <a:pt x="1414" y="3831"/>
                    </a:lnTo>
                    <a:cubicBezTo>
                      <a:pt x="1414" y="3830"/>
                      <a:pt x="1415" y="3830"/>
                      <a:pt x="1415" y="3829"/>
                    </a:cubicBezTo>
                    <a:close/>
                    <a:moveTo>
                      <a:pt x="2596" y="5025"/>
                    </a:moveTo>
                    <a:cubicBezTo>
                      <a:pt x="2595" y="5026"/>
                      <a:pt x="2595" y="5027"/>
                      <a:pt x="2594" y="5028"/>
                    </a:cubicBezTo>
                    <a:lnTo>
                      <a:pt x="2594" y="5028"/>
                    </a:lnTo>
                    <a:cubicBezTo>
                      <a:pt x="2596" y="5026"/>
                      <a:pt x="2597" y="5025"/>
                      <a:pt x="2596" y="5025"/>
                    </a:cubicBezTo>
                    <a:close/>
                    <a:moveTo>
                      <a:pt x="2594" y="5028"/>
                    </a:moveTo>
                    <a:cubicBezTo>
                      <a:pt x="2591" y="5031"/>
                      <a:pt x="2586" y="5037"/>
                      <a:pt x="2586" y="5049"/>
                    </a:cubicBezTo>
                    <a:cubicBezTo>
                      <a:pt x="2588" y="5042"/>
                      <a:pt x="2591" y="5035"/>
                      <a:pt x="2594" y="5028"/>
                    </a:cubicBezTo>
                    <a:close/>
                    <a:moveTo>
                      <a:pt x="1505" y="7629"/>
                    </a:moveTo>
                    <a:cubicBezTo>
                      <a:pt x="1507" y="7629"/>
                      <a:pt x="1509" y="7631"/>
                      <a:pt x="1512" y="7634"/>
                    </a:cubicBezTo>
                    <a:lnTo>
                      <a:pt x="1499" y="7728"/>
                    </a:lnTo>
                    <a:lnTo>
                      <a:pt x="1499" y="7728"/>
                    </a:lnTo>
                    <a:cubicBezTo>
                      <a:pt x="1502" y="7664"/>
                      <a:pt x="1497" y="7629"/>
                      <a:pt x="1505" y="7629"/>
                    </a:cubicBezTo>
                    <a:close/>
                    <a:moveTo>
                      <a:pt x="8000" y="0"/>
                    </a:moveTo>
                    <a:cubicBezTo>
                      <a:pt x="8098" y="0"/>
                      <a:pt x="8049" y="24"/>
                      <a:pt x="7976" y="24"/>
                    </a:cubicBezTo>
                    <a:cubicBezTo>
                      <a:pt x="7878" y="16"/>
                      <a:pt x="7813" y="14"/>
                      <a:pt x="7770" y="14"/>
                    </a:cubicBezTo>
                    <a:cubicBezTo>
                      <a:pt x="7683" y="14"/>
                      <a:pt x="7683" y="24"/>
                      <a:pt x="7683" y="24"/>
                    </a:cubicBezTo>
                    <a:cubicBezTo>
                      <a:pt x="7683" y="24"/>
                      <a:pt x="7659" y="49"/>
                      <a:pt x="7366" y="73"/>
                    </a:cubicBezTo>
                    <a:cubicBezTo>
                      <a:pt x="7195" y="73"/>
                      <a:pt x="6927" y="98"/>
                      <a:pt x="6586" y="146"/>
                    </a:cubicBezTo>
                    <a:cubicBezTo>
                      <a:pt x="6415" y="171"/>
                      <a:pt x="6220" y="220"/>
                      <a:pt x="6025" y="244"/>
                    </a:cubicBezTo>
                    <a:lnTo>
                      <a:pt x="5439" y="415"/>
                    </a:lnTo>
                    <a:lnTo>
                      <a:pt x="4903" y="634"/>
                    </a:lnTo>
                    <a:cubicBezTo>
                      <a:pt x="4708" y="707"/>
                      <a:pt x="4561" y="780"/>
                      <a:pt x="4415" y="854"/>
                    </a:cubicBezTo>
                    <a:cubicBezTo>
                      <a:pt x="4269" y="927"/>
                      <a:pt x="4147" y="1000"/>
                      <a:pt x="4025" y="1073"/>
                    </a:cubicBezTo>
                    <a:lnTo>
                      <a:pt x="3756" y="1244"/>
                    </a:lnTo>
                    <a:cubicBezTo>
                      <a:pt x="3515" y="1485"/>
                      <a:pt x="3178" y="1679"/>
                      <a:pt x="2982" y="1920"/>
                    </a:cubicBezTo>
                    <a:lnTo>
                      <a:pt x="2982" y="1920"/>
                    </a:lnTo>
                    <a:cubicBezTo>
                      <a:pt x="2672" y="2207"/>
                      <a:pt x="2385" y="2494"/>
                      <a:pt x="2122" y="2805"/>
                    </a:cubicBezTo>
                    <a:cubicBezTo>
                      <a:pt x="2049" y="2927"/>
                      <a:pt x="1951" y="3024"/>
                      <a:pt x="1878" y="3122"/>
                    </a:cubicBezTo>
                    <a:cubicBezTo>
                      <a:pt x="1781" y="3244"/>
                      <a:pt x="1708" y="3341"/>
                      <a:pt x="1659" y="3439"/>
                    </a:cubicBezTo>
                    <a:cubicBezTo>
                      <a:pt x="1550" y="3570"/>
                      <a:pt x="1480" y="3700"/>
                      <a:pt x="1414" y="3831"/>
                    </a:cubicBezTo>
                    <a:lnTo>
                      <a:pt x="1414" y="3831"/>
                    </a:lnTo>
                    <a:cubicBezTo>
                      <a:pt x="1268" y="4146"/>
                      <a:pt x="1244" y="4073"/>
                      <a:pt x="1098" y="4293"/>
                    </a:cubicBezTo>
                    <a:cubicBezTo>
                      <a:pt x="1171" y="4293"/>
                      <a:pt x="1073" y="4561"/>
                      <a:pt x="1049" y="4658"/>
                    </a:cubicBezTo>
                    <a:cubicBezTo>
                      <a:pt x="976" y="4805"/>
                      <a:pt x="878" y="5146"/>
                      <a:pt x="781" y="5390"/>
                    </a:cubicBezTo>
                    <a:lnTo>
                      <a:pt x="756" y="5390"/>
                    </a:lnTo>
                    <a:cubicBezTo>
                      <a:pt x="708" y="5585"/>
                      <a:pt x="561" y="6000"/>
                      <a:pt x="512" y="6122"/>
                    </a:cubicBezTo>
                    <a:cubicBezTo>
                      <a:pt x="464" y="6268"/>
                      <a:pt x="366" y="6512"/>
                      <a:pt x="293" y="6732"/>
                    </a:cubicBezTo>
                    <a:cubicBezTo>
                      <a:pt x="220" y="6975"/>
                      <a:pt x="171" y="7219"/>
                      <a:pt x="147" y="7463"/>
                    </a:cubicBezTo>
                    <a:lnTo>
                      <a:pt x="0" y="7780"/>
                    </a:lnTo>
                    <a:lnTo>
                      <a:pt x="0" y="7829"/>
                    </a:lnTo>
                    <a:cubicBezTo>
                      <a:pt x="171" y="7951"/>
                      <a:pt x="366" y="8024"/>
                      <a:pt x="586" y="8073"/>
                    </a:cubicBezTo>
                    <a:cubicBezTo>
                      <a:pt x="706" y="8113"/>
                      <a:pt x="843" y="8141"/>
                      <a:pt x="975" y="8141"/>
                    </a:cubicBezTo>
                    <a:cubicBezTo>
                      <a:pt x="1163" y="8141"/>
                      <a:pt x="1339" y="8084"/>
                      <a:pt x="1439" y="7927"/>
                    </a:cubicBezTo>
                    <a:lnTo>
                      <a:pt x="1464" y="7927"/>
                    </a:lnTo>
                    <a:lnTo>
                      <a:pt x="1488" y="7829"/>
                    </a:lnTo>
                    <a:cubicBezTo>
                      <a:pt x="1492" y="7808"/>
                      <a:pt x="1494" y="7788"/>
                      <a:pt x="1496" y="7770"/>
                    </a:cubicBezTo>
                    <a:lnTo>
                      <a:pt x="1496" y="7770"/>
                    </a:lnTo>
                    <a:cubicBezTo>
                      <a:pt x="1500" y="7753"/>
                      <a:pt x="1504" y="7746"/>
                      <a:pt x="1507" y="7746"/>
                    </a:cubicBezTo>
                    <a:cubicBezTo>
                      <a:pt x="1516" y="7746"/>
                      <a:pt x="1521" y="7798"/>
                      <a:pt x="1537" y="7829"/>
                    </a:cubicBezTo>
                    <a:cubicBezTo>
                      <a:pt x="1537" y="7780"/>
                      <a:pt x="1561" y="7732"/>
                      <a:pt x="1586" y="7683"/>
                    </a:cubicBezTo>
                    <a:cubicBezTo>
                      <a:pt x="1586" y="7678"/>
                      <a:pt x="1585" y="7676"/>
                      <a:pt x="1583" y="7676"/>
                    </a:cubicBezTo>
                    <a:cubicBezTo>
                      <a:pt x="1576" y="7676"/>
                      <a:pt x="1557" y="7712"/>
                      <a:pt x="1537" y="7732"/>
                    </a:cubicBezTo>
                    <a:cubicBezTo>
                      <a:pt x="1537" y="7634"/>
                      <a:pt x="1537" y="7536"/>
                      <a:pt x="1561" y="7463"/>
                    </a:cubicBezTo>
                    <a:cubicBezTo>
                      <a:pt x="1610" y="7341"/>
                      <a:pt x="1634" y="7463"/>
                      <a:pt x="1659" y="7317"/>
                    </a:cubicBezTo>
                    <a:cubicBezTo>
                      <a:pt x="1878" y="6512"/>
                      <a:pt x="2195" y="5756"/>
                      <a:pt x="2586" y="5024"/>
                    </a:cubicBezTo>
                    <a:cubicBezTo>
                      <a:pt x="2591" y="5024"/>
                      <a:pt x="2594" y="5024"/>
                      <a:pt x="2596" y="5025"/>
                    </a:cubicBezTo>
                    <a:lnTo>
                      <a:pt x="2596" y="5025"/>
                    </a:lnTo>
                    <a:cubicBezTo>
                      <a:pt x="2644" y="4914"/>
                      <a:pt x="2711" y="4824"/>
                      <a:pt x="2756" y="4756"/>
                    </a:cubicBezTo>
                    <a:cubicBezTo>
                      <a:pt x="2805" y="4658"/>
                      <a:pt x="2854" y="4536"/>
                      <a:pt x="2927" y="4439"/>
                    </a:cubicBezTo>
                    <a:cubicBezTo>
                      <a:pt x="2951" y="4415"/>
                      <a:pt x="2976" y="4390"/>
                      <a:pt x="3025" y="4390"/>
                    </a:cubicBezTo>
                    <a:cubicBezTo>
                      <a:pt x="3025" y="4341"/>
                      <a:pt x="3073" y="4268"/>
                      <a:pt x="3098" y="4219"/>
                    </a:cubicBezTo>
                    <a:lnTo>
                      <a:pt x="3220" y="4073"/>
                    </a:lnTo>
                    <a:cubicBezTo>
                      <a:pt x="3244" y="4000"/>
                      <a:pt x="3293" y="3951"/>
                      <a:pt x="3342" y="3878"/>
                    </a:cubicBezTo>
                    <a:cubicBezTo>
                      <a:pt x="3439" y="3756"/>
                      <a:pt x="3537" y="3658"/>
                      <a:pt x="3634" y="3537"/>
                    </a:cubicBezTo>
                    <a:cubicBezTo>
                      <a:pt x="3683" y="3463"/>
                      <a:pt x="3756" y="3415"/>
                      <a:pt x="3756" y="3390"/>
                    </a:cubicBezTo>
                    <a:lnTo>
                      <a:pt x="3732" y="3341"/>
                    </a:lnTo>
                    <a:cubicBezTo>
                      <a:pt x="3805" y="3256"/>
                      <a:pt x="3823" y="3256"/>
                      <a:pt x="3845" y="3256"/>
                    </a:cubicBezTo>
                    <a:cubicBezTo>
                      <a:pt x="3866" y="3256"/>
                      <a:pt x="3890" y="3256"/>
                      <a:pt x="3976" y="3171"/>
                    </a:cubicBezTo>
                    <a:cubicBezTo>
                      <a:pt x="3976" y="3049"/>
                      <a:pt x="4244" y="2927"/>
                      <a:pt x="4269" y="2854"/>
                    </a:cubicBezTo>
                    <a:cubicBezTo>
                      <a:pt x="4269" y="2854"/>
                      <a:pt x="4331" y="2822"/>
                      <a:pt x="4356" y="2822"/>
                    </a:cubicBezTo>
                    <a:cubicBezTo>
                      <a:pt x="4362" y="2822"/>
                      <a:pt x="4366" y="2824"/>
                      <a:pt x="4366" y="2829"/>
                    </a:cubicBezTo>
                    <a:cubicBezTo>
                      <a:pt x="4366" y="2756"/>
                      <a:pt x="4464" y="2732"/>
                      <a:pt x="4488" y="2683"/>
                    </a:cubicBezTo>
                    <a:cubicBezTo>
                      <a:pt x="4504" y="2667"/>
                      <a:pt x="4507" y="2661"/>
                      <a:pt x="4503" y="2661"/>
                    </a:cubicBezTo>
                    <a:cubicBezTo>
                      <a:pt x="4496" y="2661"/>
                      <a:pt x="4464" y="2683"/>
                      <a:pt x="4464" y="2683"/>
                    </a:cubicBezTo>
                    <a:lnTo>
                      <a:pt x="4561" y="2585"/>
                    </a:lnTo>
                    <a:cubicBezTo>
                      <a:pt x="4575" y="2578"/>
                      <a:pt x="4590" y="2575"/>
                      <a:pt x="4602" y="2575"/>
                    </a:cubicBezTo>
                    <a:cubicBezTo>
                      <a:pt x="4625" y="2575"/>
                      <a:pt x="4639" y="2587"/>
                      <a:pt x="4624" y="2600"/>
                    </a:cubicBezTo>
                    <a:lnTo>
                      <a:pt x="4624" y="2600"/>
                    </a:lnTo>
                    <a:cubicBezTo>
                      <a:pt x="4704" y="2549"/>
                      <a:pt x="4866" y="2456"/>
                      <a:pt x="5049" y="2341"/>
                    </a:cubicBezTo>
                    <a:cubicBezTo>
                      <a:pt x="5293" y="2219"/>
                      <a:pt x="5537" y="2098"/>
                      <a:pt x="5805" y="2000"/>
                    </a:cubicBezTo>
                    <a:cubicBezTo>
                      <a:pt x="5878" y="1976"/>
                      <a:pt x="5927" y="1951"/>
                      <a:pt x="6000" y="1927"/>
                    </a:cubicBezTo>
                    <a:lnTo>
                      <a:pt x="6195" y="1878"/>
                    </a:lnTo>
                    <a:cubicBezTo>
                      <a:pt x="6317" y="1829"/>
                      <a:pt x="6464" y="1805"/>
                      <a:pt x="6586" y="1780"/>
                    </a:cubicBezTo>
                    <a:lnTo>
                      <a:pt x="6756" y="1756"/>
                    </a:lnTo>
                    <a:lnTo>
                      <a:pt x="6903" y="1732"/>
                    </a:lnTo>
                    <a:cubicBezTo>
                      <a:pt x="7000" y="1732"/>
                      <a:pt x="7073" y="1707"/>
                      <a:pt x="7122" y="1707"/>
                    </a:cubicBezTo>
                    <a:cubicBezTo>
                      <a:pt x="7098" y="1683"/>
                      <a:pt x="7049" y="1683"/>
                      <a:pt x="7000" y="1683"/>
                    </a:cubicBezTo>
                    <a:cubicBezTo>
                      <a:pt x="6951" y="1683"/>
                      <a:pt x="6903" y="1683"/>
                      <a:pt x="6878" y="1659"/>
                    </a:cubicBezTo>
                    <a:cubicBezTo>
                      <a:pt x="6939" y="1634"/>
                      <a:pt x="6982" y="1634"/>
                      <a:pt x="7015" y="1634"/>
                    </a:cubicBezTo>
                    <a:cubicBezTo>
                      <a:pt x="7049" y="1634"/>
                      <a:pt x="7073" y="1634"/>
                      <a:pt x="7098" y="1610"/>
                    </a:cubicBezTo>
                    <a:cubicBezTo>
                      <a:pt x="7122" y="1646"/>
                      <a:pt x="7183" y="1646"/>
                      <a:pt x="7250" y="1646"/>
                    </a:cubicBezTo>
                    <a:cubicBezTo>
                      <a:pt x="7317" y="1646"/>
                      <a:pt x="7390" y="1646"/>
                      <a:pt x="7439" y="1683"/>
                    </a:cubicBezTo>
                    <a:lnTo>
                      <a:pt x="7464" y="1659"/>
                    </a:lnTo>
                    <a:lnTo>
                      <a:pt x="7537" y="1683"/>
                    </a:lnTo>
                    <a:cubicBezTo>
                      <a:pt x="7634" y="1659"/>
                      <a:pt x="7732" y="1659"/>
                      <a:pt x="7829" y="1659"/>
                    </a:cubicBezTo>
                    <a:cubicBezTo>
                      <a:pt x="7903" y="1659"/>
                      <a:pt x="8000" y="1683"/>
                      <a:pt x="8098" y="1683"/>
                    </a:cubicBezTo>
                    <a:lnTo>
                      <a:pt x="8390" y="1683"/>
                    </a:lnTo>
                    <a:cubicBezTo>
                      <a:pt x="8458" y="1683"/>
                      <a:pt x="8526" y="1683"/>
                      <a:pt x="8594" y="1702"/>
                    </a:cubicBezTo>
                    <a:lnTo>
                      <a:pt x="8594" y="1702"/>
                    </a:lnTo>
                    <a:cubicBezTo>
                      <a:pt x="8571" y="1690"/>
                      <a:pt x="8551" y="1659"/>
                      <a:pt x="8610" y="1659"/>
                    </a:cubicBezTo>
                    <a:cubicBezTo>
                      <a:pt x="8610" y="1683"/>
                      <a:pt x="8659" y="1683"/>
                      <a:pt x="8707" y="1683"/>
                    </a:cubicBezTo>
                    <a:cubicBezTo>
                      <a:pt x="8756" y="1683"/>
                      <a:pt x="8805" y="1683"/>
                      <a:pt x="8829" y="1707"/>
                    </a:cubicBezTo>
                    <a:cubicBezTo>
                      <a:pt x="8878" y="1707"/>
                      <a:pt x="8981" y="1740"/>
                      <a:pt x="9030" y="1740"/>
                    </a:cubicBezTo>
                    <a:cubicBezTo>
                      <a:pt x="9053" y="1740"/>
                      <a:pt x="9064" y="1733"/>
                      <a:pt x="9052" y="1712"/>
                    </a:cubicBezTo>
                    <a:lnTo>
                      <a:pt x="9052" y="1712"/>
                    </a:lnTo>
                    <a:cubicBezTo>
                      <a:pt x="9086" y="1759"/>
                      <a:pt x="9264" y="1805"/>
                      <a:pt x="9146" y="1805"/>
                    </a:cubicBezTo>
                    <a:cubicBezTo>
                      <a:pt x="9195" y="1829"/>
                      <a:pt x="9244" y="1854"/>
                      <a:pt x="9317" y="1854"/>
                    </a:cubicBezTo>
                    <a:lnTo>
                      <a:pt x="9244" y="1805"/>
                    </a:lnTo>
                    <a:lnTo>
                      <a:pt x="9244" y="1805"/>
                    </a:lnTo>
                    <a:cubicBezTo>
                      <a:pt x="9439" y="1854"/>
                      <a:pt x="9537" y="1951"/>
                      <a:pt x="9707" y="1951"/>
                    </a:cubicBezTo>
                    <a:lnTo>
                      <a:pt x="9634" y="1902"/>
                    </a:lnTo>
                    <a:lnTo>
                      <a:pt x="9634" y="1902"/>
                    </a:lnTo>
                    <a:cubicBezTo>
                      <a:pt x="9756" y="1927"/>
                      <a:pt x="9854" y="1976"/>
                      <a:pt x="9903" y="2049"/>
                    </a:cubicBezTo>
                    <a:lnTo>
                      <a:pt x="9756" y="2024"/>
                    </a:lnTo>
                    <a:lnTo>
                      <a:pt x="9756" y="2024"/>
                    </a:lnTo>
                    <a:lnTo>
                      <a:pt x="10024" y="2122"/>
                    </a:lnTo>
                    <a:cubicBezTo>
                      <a:pt x="10098" y="2146"/>
                      <a:pt x="10171" y="2171"/>
                      <a:pt x="10268" y="2195"/>
                    </a:cubicBezTo>
                    <a:lnTo>
                      <a:pt x="10195" y="2171"/>
                    </a:lnTo>
                    <a:lnTo>
                      <a:pt x="10195" y="2171"/>
                    </a:lnTo>
                    <a:cubicBezTo>
                      <a:pt x="10488" y="2244"/>
                      <a:pt x="10732" y="2366"/>
                      <a:pt x="11000" y="2488"/>
                    </a:cubicBezTo>
                    <a:cubicBezTo>
                      <a:pt x="11317" y="2683"/>
                      <a:pt x="11634" y="2878"/>
                      <a:pt x="11732" y="2927"/>
                    </a:cubicBezTo>
                    <a:lnTo>
                      <a:pt x="11683" y="2829"/>
                    </a:lnTo>
                    <a:lnTo>
                      <a:pt x="11854" y="2902"/>
                    </a:lnTo>
                    <a:cubicBezTo>
                      <a:pt x="11833" y="2902"/>
                      <a:pt x="11722" y="2956"/>
                      <a:pt x="11691" y="2956"/>
                    </a:cubicBezTo>
                    <a:cubicBezTo>
                      <a:pt x="11691" y="2956"/>
                      <a:pt x="11690" y="2956"/>
                      <a:pt x="11690" y="2956"/>
                    </a:cubicBezTo>
                    <a:lnTo>
                      <a:pt x="11690" y="2956"/>
                    </a:lnTo>
                    <a:cubicBezTo>
                      <a:pt x="12077" y="3248"/>
                      <a:pt x="12416" y="3587"/>
                      <a:pt x="12732" y="3951"/>
                    </a:cubicBezTo>
                    <a:cubicBezTo>
                      <a:pt x="13049" y="4341"/>
                      <a:pt x="13317" y="4756"/>
                      <a:pt x="13537" y="5171"/>
                    </a:cubicBezTo>
                    <a:cubicBezTo>
                      <a:pt x="13561" y="5244"/>
                      <a:pt x="13549" y="5262"/>
                      <a:pt x="13531" y="5262"/>
                    </a:cubicBezTo>
                    <a:cubicBezTo>
                      <a:pt x="13512" y="5262"/>
                      <a:pt x="13488" y="5244"/>
                      <a:pt x="13488" y="5244"/>
                    </a:cubicBezTo>
                    <a:lnTo>
                      <a:pt x="13488" y="5244"/>
                    </a:lnTo>
                    <a:cubicBezTo>
                      <a:pt x="13561" y="5390"/>
                      <a:pt x="13561" y="5293"/>
                      <a:pt x="13610" y="5439"/>
                    </a:cubicBezTo>
                    <a:cubicBezTo>
                      <a:pt x="13610" y="5447"/>
                      <a:pt x="13607" y="5450"/>
                      <a:pt x="13603" y="5450"/>
                    </a:cubicBezTo>
                    <a:cubicBezTo>
                      <a:pt x="13594" y="5450"/>
                      <a:pt x="13577" y="5439"/>
                      <a:pt x="13561" y="5439"/>
                    </a:cubicBezTo>
                    <a:cubicBezTo>
                      <a:pt x="13610" y="5488"/>
                      <a:pt x="13610" y="5561"/>
                      <a:pt x="13634" y="5561"/>
                    </a:cubicBezTo>
                    <a:cubicBezTo>
                      <a:pt x="13610" y="5463"/>
                      <a:pt x="13683" y="5488"/>
                      <a:pt x="13707" y="5439"/>
                    </a:cubicBezTo>
                    <a:lnTo>
                      <a:pt x="13732" y="5512"/>
                    </a:lnTo>
                    <a:cubicBezTo>
                      <a:pt x="13756" y="5561"/>
                      <a:pt x="13781" y="5610"/>
                      <a:pt x="13781" y="5610"/>
                    </a:cubicBezTo>
                    <a:lnTo>
                      <a:pt x="13732" y="5610"/>
                    </a:lnTo>
                    <a:cubicBezTo>
                      <a:pt x="13756" y="5658"/>
                      <a:pt x="13878" y="5683"/>
                      <a:pt x="13927" y="5878"/>
                    </a:cubicBezTo>
                    <a:cubicBezTo>
                      <a:pt x="14049" y="6195"/>
                      <a:pt x="14146" y="6536"/>
                      <a:pt x="14244" y="6878"/>
                    </a:cubicBezTo>
                    <a:cubicBezTo>
                      <a:pt x="14220" y="6878"/>
                      <a:pt x="14195" y="6805"/>
                      <a:pt x="14171" y="6756"/>
                    </a:cubicBezTo>
                    <a:lnTo>
                      <a:pt x="14171" y="6756"/>
                    </a:lnTo>
                    <a:cubicBezTo>
                      <a:pt x="14171" y="6805"/>
                      <a:pt x="14195" y="6854"/>
                      <a:pt x="14195" y="6902"/>
                    </a:cubicBezTo>
                    <a:cubicBezTo>
                      <a:pt x="14195" y="6886"/>
                      <a:pt x="14197" y="6879"/>
                      <a:pt x="14199" y="6879"/>
                    </a:cubicBezTo>
                    <a:cubicBezTo>
                      <a:pt x="14209" y="6879"/>
                      <a:pt x="14234" y="6989"/>
                      <a:pt x="14242" y="6989"/>
                    </a:cubicBezTo>
                    <a:cubicBezTo>
                      <a:pt x="14243" y="6989"/>
                      <a:pt x="14244" y="6985"/>
                      <a:pt x="14244" y="6975"/>
                    </a:cubicBezTo>
                    <a:cubicBezTo>
                      <a:pt x="14341" y="7219"/>
                      <a:pt x="14415" y="7488"/>
                      <a:pt x="14463" y="7756"/>
                    </a:cubicBezTo>
                    <a:cubicBezTo>
                      <a:pt x="14488" y="7756"/>
                      <a:pt x="14854" y="7829"/>
                      <a:pt x="15171" y="7902"/>
                    </a:cubicBezTo>
                    <a:cubicBezTo>
                      <a:pt x="15512" y="8000"/>
                      <a:pt x="15854" y="8097"/>
                      <a:pt x="15902" y="8097"/>
                    </a:cubicBezTo>
                    <a:cubicBezTo>
                      <a:pt x="15902" y="8171"/>
                      <a:pt x="15902" y="8219"/>
                      <a:pt x="15902" y="8292"/>
                    </a:cubicBezTo>
                    <a:cubicBezTo>
                      <a:pt x="15927" y="8195"/>
                      <a:pt x="15927" y="8122"/>
                      <a:pt x="15902" y="8024"/>
                    </a:cubicBezTo>
                    <a:lnTo>
                      <a:pt x="15854" y="8024"/>
                    </a:lnTo>
                    <a:cubicBezTo>
                      <a:pt x="15805" y="7829"/>
                      <a:pt x="15878" y="7975"/>
                      <a:pt x="15854" y="7780"/>
                    </a:cubicBezTo>
                    <a:cubicBezTo>
                      <a:pt x="15878" y="7780"/>
                      <a:pt x="15902" y="7951"/>
                      <a:pt x="15927" y="8097"/>
                    </a:cubicBezTo>
                    <a:cubicBezTo>
                      <a:pt x="15927" y="7951"/>
                      <a:pt x="15927" y="7805"/>
                      <a:pt x="15902" y="7756"/>
                    </a:cubicBezTo>
                    <a:cubicBezTo>
                      <a:pt x="15902" y="7634"/>
                      <a:pt x="15951" y="7756"/>
                      <a:pt x="15927" y="7610"/>
                    </a:cubicBezTo>
                    <a:cubicBezTo>
                      <a:pt x="15878" y="7488"/>
                      <a:pt x="15854" y="7366"/>
                      <a:pt x="15854" y="7219"/>
                    </a:cubicBezTo>
                    <a:cubicBezTo>
                      <a:pt x="15829" y="6927"/>
                      <a:pt x="15707" y="6780"/>
                      <a:pt x="15659" y="6488"/>
                    </a:cubicBezTo>
                    <a:lnTo>
                      <a:pt x="15659" y="6488"/>
                    </a:lnTo>
                    <a:lnTo>
                      <a:pt x="15683" y="6512"/>
                    </a:lnTo>
                    <a:cubicBezTo>
                      <a:pt x="15683" y="6414"/>
                      <a:pt x="15610" y="6195"/>
                      <a:pt x="15561" y="6049"/>
                    </a:cubicBezTo>
                    <a:cubicBezTo>
                      <a:pt x="15561" y="6077"/>
                      <a:pt x="15561" y="6105"/>
                      <a:pt x="15556" y="6105"/>
                    </a:cubicBezTo>
                    <a:cubicBezTo>
                      <a:pt x="15553" y="6105"/>
                      <a:pt x="15547" y="6090"/>
                      <a:pt x="15537" y="6049"/>
                    </a:cubicBezTo>
                    <a:cubicBezTo>
                      <a:pt x="15512" y="5951"/>
                      <a:pt x="15488" y="5854"/>
                      <a:pt x="15463" y="5780"/>
                    </a:cubicBezTo>
                    <a:cubicBezTo>
                      <a:pt x="15439" y="5707"/>
                      <a:pt x="15415" y="5634"/>
                      <a:pt x="15390" y="5536"/>
                    </a:cubicBezTo>
                    <a:lnTo>
                      <a:pt x="15317" y="5415"/>
                    </a:lnTo>
                    <a:cubicBezTo>
                      <a:pt x="15024" y="4732"/>
                      <a:pt x="14683" y="4097"/>
                      <a:pt x="14244" y="3512"/>
                    </a:cubicBezTo>
                    <a:cubicBezTo>
                      <a:pt x="13805" y="2927"/>
                      <a:pt x="13317" y="2390"/>
                      <a:pt x="12756" y="1927"/>
                    </a:cubicBezTo>
                    <a:lnTo>
                      <a:pt x="12781" y="1927"/>
                    </a:lnTo>
                    <a:cubicBezTo>
                      <a:pt x="12195" y="1415"/>
                      <a:pt x="11537" y="1024"/>
                      <a:pt x="10829" y="707"/>
                    </a:cubicBezTo>
                    <a:cubicBezTo>
                      <a:pt x="10122" y="366"/>
                      <a:pt x="9366" y="171"/>
                      <a:pt x="8610" y="98"/>
                    </a:cubicBezTo>
                    <a:cubicBezTo>
                      <a:pt x="8415" y="24"/>
                      <a:pt x="8195" y="0"/>
                      <a:pt x="80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6" name="Google Shape;1516;p265"/>
            <p:cNvSpPr/>
            <p:nvPr/>
          </p:nvSpPr>
          <p:spPr>
            <a:xfrm>
              <a:off x="400925" y="3037350"/>
              <a:ext cx="2450" cy="3700"/>
            </a:xfrm>
            <a:custGeom>
              <a:avLst/>
              <a:gdLst/>
              <a:ahLst/>
              <a:cxnLst/>
              <a:rect l="l" t="t" r="r" b="b"/>
              <a:pathLst>
                <a:path w="98" h="148" extrusionOk="0">
                  <a:moveTo>
                    <a:pt x="98" y="1"/>
                  </a:moveTo>
                  <a:lnTo>
                    <a:pt x="98" y="1"/>
                  </a:lnTo>
                  <a:cubicBezTo>
                    <a:pt x="49" y="25"/>
                    <a:pt x="0" y="74"/>
                    <a:pt x="0" y="147"/>
                  </a:cubicBezTo>
                  <a:cubicBezTo>
                    <a:pt x="49" y="98"/>
                    <a:pt x="73" y="50"/>
                    <a:pt x="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265"/>
            <p:cNvSpPr/>
            <p:nvPr/>
          </p:nvSpPr>
          <p:spPr>
            <a:xfrm>
              <a:off x="403350" y="3037350"/>
              <a:ext cx="25" cy="25"/>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265"/>
            <p:cNvSpPr/>
            <p:nvPr/>
          </p:nvSpPr>
          <p:spPr>
            <a:xfrm>
              <a:off x="365550" y="2914800"/>
              <a:ext cx="267700" cy="124800"/>
            </a:xfrm>
            <a:custGeom>
              <a:avLst/>
              <a:gdLst/>
              <a:ahLst/>
              <a:cxnLst/>
              <a:rect l="l" t="t" r="r" b="b"/>
              <a:pathLst>
                <a:path w="10708" h="4992" extrusionOk="0">
                  <a:moveTo>
                    <a:pt x="2206" y="3416"/>
                  </a:moveTo>
                  <a:lnTo>
                    <a:pt x="2206" y="3416"/>
                  </a:lnTo>
                  <a:cubicBezTo>
                    <a:pt x="2205" y="3416"/>
                    <a:pt x="2205" y="3417"/>
                    <a:pt x="2205" y="3418"/>
                  </a:cubicBezTo>
                  <a:lnTo>
                    <a:pt x="2205" y="3418"/>
                  </a:lnTo>
                  <a:cubicBezTo>
                    <a:pt x="2206" y="3417"/>
                    <a:pt x="2207" y="3416"/>
                    <a:pt x="2206" y="3416"/>
                  </a:cubicBezTo>
                  <a:close/>
                  <a:moveTo>
                    <a:pt x="2205" y="3418"/>
                  </a:moveTo>
                  <a:cubicBezTo>
                    <a:pt x="2202" y="3421"/>
                    <a:pt x="2196" y="3427"/>
                    <a:pt x="2196" y="3440"/>
                  </a:cubicBezTo>
                  <a:cubicBezTo>
                    <a:pt x="2198" y="3432"/>
                    <a:pt x="2201" y="3425"/>
                    <a:pt x="2205" y="3418"/>
                  </a:cubicBezTo>
                  <a:close/>
                  <a:moveTo>
                    <a:pt x="1464" y="4757"/>
                  </a:moveTo>
                  <a:lnTo>
                    <a:pt x="1451" y="4807"/>
                  </a:lnTo>
                  <a:lnTo>
                    <a:pt x="1451" y="4807"/>
                  </a:lnTo>
                  <a:cubicBezTo>
                    <a:pt x="1453" y="4778"/>
                    <a:pt x="1448" y="4757"/>
                    <a:pt x="1464" y="4757"/>
                  </a:cubicBezTo>
                  <a:close/>
                  <a:moveTo>
                    <a:pt x="5171" y="1"/>
                  </a:moveTo>
                  <a:cubicBezTo>
                    <a:pt x="5244" y="1"/>
                    <a:pt x="5220" y="25"/>
                    <a:pt x="5171" y="49"/>
                  </a:cubicBezTo>
                  <a:cubicBezTo>
                    <a:pt x="4830" y="74"/>
                    <a:pt x="5147" y="74"/>
                    <a:pt x="4805" y="123"/>
                  </a:cubicBezTo>
                  <a:lnTo>
                    <a:pt x="4610" y="147"/>
                  </a:lnTo>
                  <a:lnTo>
                    <a:pt x="4366" y="220"/>
                  </a:lnTo>
                  <a:cubicBezTo>
                    <a:pt x="4147" y="245"/>
                    <a:pt x="3927" y="318"/>
                    <a:pt x="3683" y="391"/>
                  </a:cubicBezTo>
                  <a:cubicBezTo>
                    <a:pt x="3586" y="415"/>
                    <a:pt x="3464" y="464"/>
                    <a:pt x="3366" y="488"/>
                  </a:cubicBezTo>
                  <a:cubicBezTo>
                    <a:pt x="3244" y="537"/>
                    <a:pt x="3147" y="562"/>
                    <a:pt x="3049" y="610"/>
                  </a:cubicBezTo>
                  <a:cubicBezTo>
                    <a:pt x="2878" y="708"/>
                    <a:pt x="2708" y="781"/>
                    <a:pt x="2635" y="805"/>
                  </a:cubicBezTo>
                  <a:cubicBezTo>
                    <a:pt x="2513" y="952"/>
                    <a:pt x="2269" y="1049"/>
                    <a:pt x="2147" y="1196"/>
                  </a:cubicBezTo>
                  <a:lnTo>
                    <a:pt x="2147" y="1171"/>
                  </a:lnTo>
                  <a:cubicBezTo>
                    <a:pt x="2098" y="1220"/>
                    <a:pt x="2025" y="1293"/>
                    <a:pt x="1903" y="1366"/>
                  </a:cubicBezTo>
                  <a:lnTo>
                    <a:pt x="1561" y="1708"/>
                  </a:lnTo>
                  <a:lnTo>
                    <a:pt x="1220" y="2049"/>
                  </a:lnTo>
                  <a:cubicBezTo>
                    <a:pt x="1147" y="2147"/>
                    <a:pt x="1098" y="2220"/>
                    <a:pt x="1049" y="2318"/>
                  </a:cubicBezTo>
                  <a:lnTo>
                    <a:pt x="1074" y="2293"/>
                  </a:lnTo>
                  <a:lnTo>
                    <a:pt x="1074" y="2293"/>
                  </a:lnTo>
                  <a:cubicBezTo>
                    <a:pt x="976" y="2488"/>
                    <a:pt x="927" y="2415"/>
                    <a:pt x="830" y="2537"/>
                  </a:cubicBezTo>
                  <a:cubicBezTo>
                    <a:pt x="903" y="2562"/>
                    <a:pt x="830" y="2732"/>
                    <a:pt x="805" y="2781"/>
                  </a:cubicBezTo>
                  <a:cubicBezTo>
                    <a:pt x="757" y="2879"/>
                    <a:pt x="708" y="3074"/>
                    <a:pt x="635" y="3244"/>
                  </a:cubicBezTo>
                  <a:lnTo>
                    <a:pt x="610" y="3220"/>
                  </a:lnTo>
                  <a:cubicBezTo>
                    <a:pt x="586" y="3342"/>
                    <a:pt x="464" y="3586"/>
                    <a:pt x="439" y="3659"/>
                  </a:cubicBezTo>
                  <a:cubicBezTo>
                    <a:pt x="391" y="3757"/>
                    <a:pt x="318" y="3879"/>
                    <a:pt x="269" y="4025"/>
                  </a:cubicBezTo>
                  <a:cubicBezTo>
                    <a:pt x="196" y="4171"/>
                    <a:pt x="147" y="4318"/>
                    <a:pt x="147" y="4464"/>
                  </a:cubicBezTo>
                  <a:lnTo>
                    <a:pt x="0" y="4610"/>
                  </a:lnTo>
                  <a:lnTo>
                    <a:pt x="0" y="4635"/>
                  </a:lnTo>
                  <a:cubicBezTo>
                    <a:pt x="171" y="4732"/>
                    <a:pt x="366" y="4830"/>
                    <a:pt x="586" y="4879"/>
                  </a:cubicBezTo>
                  <a:cubicBezTo>
                    <a:pt x="769" y="4940"/>
                    <a:pt x="981" y="4991"/>
                    <a:pt x="1156" y="4991"/>
                  </a:cubicBezTo>
                  <a:cubicBezTo>
                    <a:pt x="1260" y="4991"/>
                    <a:pt x="1351" y="4973"/>
                    <a:pt x="1415" y="4927"/>
                  </a:cubicBezTo>
                  <a:lnTo>
                    <a:pt x="1439" y="4927"/>
                  </a:lnTo>
                  <a:lnTo>
                    <a:pt x="1439" y="4854"/>
                  </a:lnTo>
                  <a:cubicBezTo>
                    <a:pt x="1447" y="4839"/>
                    <a:pt x="1455" y="4833"/>
                    <a:pt x="1461" y="4833"/>
                  </a:cubicBezTo>
                  <a:cubicBezTo>
                    <a:pt x="1477" y="4833"/>
                    <a:pt x="1488" y="4862"/>
                    <a:pt x="1488" y="4879"/>
                  </a:cubicBezTo>
                  <a:cubicBezTo>
                    <a:pt x="1488" y="4854"/>
                    <a:pt x="1513" y="4830"/>
                    <a:pt x="1537" y="4805"/>
                  </a:cubicBezTo>
                  <a:cubicBezTo>
                    <a:pt x="1537" y="4798"/>
                    <a:pt x="1535" y="4795"/>
                    <a:pt x="1531" y="4795"/>
                  </a:cubicBezTo>
                  <a:cubicBezTo>
                    <a:pt x="1523" y="4795"/>
                    <a:pt x="1505" y="4813"/>
                    <a:pt x="1488" y="4830"/>
                  </a:cubicBezTo>
                  <a:cubicBezTo>
                    <a:pt x="1488" y="4781"/>
                    <a:pt x="1488" y="4708"/>
                    <a:pt x="1488" y="4659"/>
                  </a:cubicBezTo>
                  <a:cubicBezTo>
                    <a:pt x="1513" y="4635"/>
                    <a:pt x="1531" y="4635"/>
                    <a:pt x="1546" y="4635"/>
                  </a:cubicBezTo>
                  <a:cubicBezTo>
                    <a:pt x="1561" y="4635"/>
                    <a:pt x="1574" y="4635"/>
                    <a:pt x="1586" y="4610"/>
                  </a:cubicBezTo>
                  <a:cubicBezTo>
                    <a:pt x="1757" y="4196"/>
                    <a:pt x="1952" y="3781"/>
                    <a:pt x="2196" y="3415"/>
                  </a:cubicBezTo>
                  <a:cubicBezTo>
                    <a:pt x="2202" y="3415"/>
                    <a:pt x="2205" y="3415"/>
                    <a:pt x="2206" y="3416"/>
                  </a:cubicBezTo>
                  <a:lnTo>
                    <a:pt x="2206" y="3416"/>
                  </a:lnTo>
                  <a:cubicBezTo>
                    <a:pt x="2257" y="3305"/>
                    <a:pt x="2345" y="3214"/>
                    <a:pt x="2391" y="3122"/>
                  </a:cubicBezTo>
                  <a:lnTo>
                    <a:pt x="2464" y="3122"/>
                  </a:lnTo>
                  <a:cubicBezTo>
                    <a:pt x="2439" y="3122"/>
                    <a:pt x="2561" y="3001"/>
                    <a:pt x="2659" y="2879"/>
                  </a:cubicBezTo>
                  <a:cubicBezTo>
                    <a:pt x="2708" y="2805"/>
                    <a:pt x="2781" y="2757"/>
                    <a:pt x="2830" y="2708"/>
                  </a:cubicBezTo>
                  <a:lnTo>
                    <a:pt x="2952" y="2635"/>
                  </a:lnTo>
                  <a:lnTo>
                    <a:pt x="2927" y="2586"/>
                  </a:lnTo>
                  <a:cubicBezTo>
                    <a:pt x="2960" y="2553"/>
                    <a:pt x="2979" y="2545"/>
                    <a:pt x="2992" y="2545"/>
                  </a:cubicBezTo>
                  <a:cubicBezTo>
                    <a:pt x="3006" y="2545"/>
                    <a:pt x="3014" y="2553"/>
                    <a:pt x="3025" y="2553"/>
                  </a:cubicBezTo>
                  <a:cubicBezTo>
                    <a:pt x="3036" y="2553"/>
                    <a:pt x="3049" y="2545"/>
                    <a:pt x="3074" y="2513"/>
                  </a:cubicBezTo>
                  <a:cubicBezTo>
                    <a:pt x="3049" y="2415"/>
                    <a:pt x="3244" y="2391"/>
                    <a:pt x="3244" y="2342"/>
                  </a:cubicBezTo>
                  <a:cubicBezTo>
                    <a:pt x="3244" y="2342"/>
                    <a:pt x="3266" y="2331"/>
                    <a:pt x="3288" y="2331"/>
                  </a:cubicBezTo>
                  <a:cubicBezTo>
                    <a:pt x="3298" y="2331"/>
                    <a:pt x="3309" y="2334"/>
                    <a:pt x="3317" y="2342"/>
                  </a:cubicBezTo>
                  <a:cubicBezTo>
                    <a:pt x="3317" y="2293"/>
                    <a:pt x="3342" y="2293"/>
                    <a:pt x="3366" y="2269"/>
                  </a:cubicBezTo>
                  <a:cubicBezTo>
                    <a:pt x="3374" y="2261"/>
                    <a:pt x="3377" y="2258"/>
                    <a:pt x="3376" y="2258"/>
                  </a:cubicBezTo>
                  <a:cubicBezTo>
                    <a:pt x="3374" y="2258"/>
                    <a:pt x="3358" y="2269"/>
                    <a:pt x="3342" y="2269"/>
                  </a:cubicBezTo>
                  <a:lnTo>
                    <a:pt x="3415" y="2220"/>
                  </a:lnTo>
                  <a:cubicBezTo>
                    <a:pt x="3439" y="2220"/>
                    <a:pt x="3464" y="2220"/>
                    <a:pt x="3439" y="2244"/>
                  </a:cubicBezTo>
                  <a:cubicBezTo>
                    <a:pt x="3513" y="2196"/>
                    <a:pt x="3610" y="2171"/>
                    <a:pt x="3708" y="2123"/>
                  </a:cubicBezTo>
                  <a:cubicBezTo>
                    <a:pt x="3830" y="2049"/>
                    <a:pt x="3976" y="2001"/>
                    <a:pt x="4122" y="1952"/>
                  </a:cubicBezTo>
                  <a:cubicBezTo>
                    <a:pt x="4195" y="1927"/>
                    <a:pt x="4269" y="1927"/>
                    <a:pt x="4342" y="1903"/>
                  </a:cubicBezTo>
                  <a:cubicBezTo>
                    <a:pt x="4415" y="1879"/>
                    <a:pt x="4488" y="1854"/>
                    <a:pt x="4561" y="1830"/>
                  </a:cubicBezTo>
                  <a:cubicBezTo>
                    <a:pt x="4708" y="1805"/>
                    <a:pt x="4805" y="1781"/>
                    <a:pt x="4878" y="1781"/>
                  </a:cubicBezTo>
                  <a:cubicBezTo>
                    <a:pt x="4854" y="1757"/>
                    <a:pt x="4824" y="1757"/>
                    <a:pt x="4796" y="1757"/>
                  </a:cubicBezTo>
                  <a:cubicBezTo>
                    <a:pt x="4769" y="1757"/>
                    <a:pt x="4744" y="1757"/>
                    <a:pt x="4732" y="1732"/>
                  </a:cubicBezTo>
                  <a:cubicBezTo>
                    <a:pt x="4756" y="1708"/>
                    <a:pt x="4781" y="1708"/>
                    <a:pt x="4799" y="1708"/>
                  </a:cubicBezTo>
                  <a:cubicBezTo>
                    <a:pt x="4817" y="1708"/>
                    <a:pt x="4830" y="1708"/>
                    <a:pt x="4830" y="1684"/>
                  </a:cubicBezTo>
                  <a:cubicBezTo>
                    <a:pt x="4854" y="1720"/>
                    <a:pt x="4891" y="1720"/>
                    <a:pt x="4930" y="1720"/>
                  </a:cubicBezTo>
                  <a:cubicBezTo>
                    <a:pt x="4970" y="1720"/>
                    <a:pt x="5013" y="1720"/>
                    <a:pt x="5049" y="1757"/>
                  </a:cubicBezTo>
                  <a:lnTo>
                    <a:pt x="5049" y="1708"/>
                  </a:lnTo>
                  <a:lnTo>
                    <a:pt x="5074" y="1732"/>
                  </a:lnTo>
                  <a:cubicBezTo>
                    <a:pt x="5220" y="1684"/>
                    <a:pt x="5244" y="1684"/>
                    <a:pt x="5244" y="1684"/>
                  </a:cubicBezTo>
                  <a:lnTo>
                    <a:pt x="5415" y="1684"/>
                  </a:lnTo>
                  <a:cubicBezTo>
                    <a:pt x="5519" y="1684"/>
                    <a:pt x="5588" y="1630"/>
                    <a:pt x="5667" y="1630"/>
                  </a:cubicBezTo>
                  <a:cubicBezTo>
                    <a:pt x="5680" y="1630"/>
                    <a:pt x="5694" y="1631"/>
                    <a:pt x="5708" y="1635"/>
                  </a:cubicBezTo>
                  <a:cubicBezTo>
                    <a:pt x="5708" y="1635"/>
                    <a:pt x="5659" y="1586"/>
                    <a:pt x="5708" y="1586"/>
                  </a:cubicBezTo>
                  <a:cubicBezTo>
                    <a:pt x="5708" y="1591"/>
                    <a:pt x="5713" y="1593"/>
                    <a:pt x="5720" y="1593"/>
                  </a:cubicBezTo>
                  <a:cubicBezTo>
                    <a:pt x="5734" y="1593"/>
                    <a:pt x="5757" y="1588"/>
                    <a:pt x="5775" y="1588"/>
                  </a:cubicBezTo>
                  <a:cubicBezTo>
                    <a:pt x="5792" y="1588"/>
                    <a:pt x="5805" y="1592"/>
                    <a:pt x="5805" y="1610"/>
                  </a:cubicBezTo>
                  <a:cubicBezTo>
                    <a:pt x="5812" y="1617"/>
                    <a:pt x="5824" y="1620"/>
                    <a:pt x="5837" y="1620"/>
                  </a:cubicBezTo>
                  <a:cubicBezTo>
                    <a:pt x="5871" y="1620"/>
                    <a:pt x="5915" y="1600"/>
                    <a:pt x="5905" y="1568"/>
                  </a:cubicBezTo>
                  <a:lnTo>
                    <a:pt x="5905" y="1568"/>
                  </a:lnTo>
                  <a:cubicBezTo>
                    <a:pt x="5921" y="1586"/>
                    <a:pt x="5996" y="1588"/>
                    <a:pt x="5952" y="1610"/>
                  </a:cubicBezTo>
                  <a:cubicBezTo>
                    <a:pt x="5968" y="1610"/>
                    <a:pt x="5995" y="1621"/>
                    <a:pt x="6011" y="1621"/>
                  </a:cubicBezTo>
                  <a:cubicBezTo>
                    <a:pt x="6019" y="1621"/>
                    <a:pt x="6025" y="1618"/>
                    <a:pt x="6025" y="1610"/>
                  </a:cubicBezTo>
                  <a:lnTo>
                    <a:pt x="6000" y="1586"/>
                  </a:lnTo>
                  <a:cubicBezTo>
                    <a:pt x="6084" y="1586"/>
                    <a:pt x="6132" y="1640"/>
                    <a:pt x="6205" y="1640"/>
                  </a:cubicBezTo>
                  <a:cubicBezTo>
                    <a:pt x="6217" y="1640"/>
                    <a:pt x="6230" y="1638"/>
                    <a:pt x="6244" y="1635"/>
                  </a:cubicBezTo>
                  <a:lnTo>
                    <a:pt x="6195" y="1586"/>
                  </a:lnTo>
                  <a:cubicBezTo>
                    <a:pt x="6269" y="1586"/>
                    <a:pt x="6317" y="1635"/>
                    <a:pt x="6317" y="1684"/>
                  </a:cubicBezTo>
                  <a:lnTo>
                    <a:pt x="6269" y="1684"/>
                  </a:lnTo>
                  <a:cubicBezTo>
                    <a:pt x="6342" y="1708"/>
                    <a:pt x="6439" y="1732"/>
                    <a:pt x="6537" y="1732"/>
                  </a:cubicBezTo>
                  <a:lnTo>
                    <a:pt x="6488" y="1732"/>
                  </a:lnTo>
                  <a:cubicBezTo>
                    <a:pt x="6561" y="1732"/>
                    <a:pt x="6610" y="1757"/>
                    <a:pt x="6683" y="1757"/>
                  </a:cubicBezTo>
                  <a:cubicBezTo>
                    <a:pt x="6756" y="1781"/>
                    <a:pt x="6854" y="1805"/>
                    <a:pt x="6952" y="1854"/>
                  </a:cubicBezTo>
                  <a:cubicBezTo>
                    <a:pt x="7147" y="1903"/>
                    <a:pt x="7317" y="2001"/>
                    <a:pt x="7391" y="2025"/>
                  </a:cubicBezTo>
                  <a:lnTo>
                    <a:pt x="7366" y="1952"/>
                  </a:lnTo>
                  <a:lnTo>
                    <a:pt x="7488" y="1976"/>
                  </a:lnTo>
                  <a:cubicBezTo>
                    <a:pt x="7488" y="1976"/>
                    <a:pt x="7395" y="2051"/>
                    <a:pt x="7371" y="2053"/>
                  </a:cubicBezTo>
                  <a:lnTo>
                    <a:pt x="7371" y="2053"/>
                  </a:lnTo>
                  <a:lnTo>
                    <a:pt x="7366" y="2049"/>
                  </a:lnTo>
                  <a:lnTo>
                    <a:pt x="7366" y="2049"/>
                  </a:lnTo>
                  <a:cubicBezTo>
                    <a:pt x="7366" y="2052"/>
                    <a:pt x="7368" y="2053"/>
                    <a:pt x="7370" y="2053"/>
                  </a:cubicBezTo>
                  <a:cubicBezTo>
                    <a:pt x="7371" y="2053"/>
                    <a:pt x="7371" y="2053"/>
                    <a:pt x="7371" y="2053"/>
                  </a:cubicBezTo>
                  <a:lnTo>
                    <a:pt x="7371" y="2053"/>
                  </a:lnTo>
                  <a:lnTo>
                    <a:pt x="7464" y="2123"/>
                  </a:lnTo>
                  <a:lnTo>
                    <a:pt x="7610" y="2220"/>
                  </a:lnTo>
                  <a:cubicBezTo>
                    <a:pt x="7756" y="2318"/>
                    <a:pt x="7878" y="2415"/>
                    <a:pt x="8000" y="2537"/>
                  </a:cubicBezTo>
                  <a:cubicBezTo>
                    <a:pt x="8195" y="2708"/>
                    <a:pt x="8391" y="2927"/>
                    <a:pt x="8537" y="3147"/>
                  </a:cubicBezTo>
                  <a:cubicBezTo>
                    <a:pt x="8551" y="3191"/>
                    <a:pt x="8531" y="3200"/>
                    <a:pt x="8512" y="3200"/>
                  </a:cubicBezTo>
                  <a:cubicBezTo>
                    <a:pt x="8500" y="3200"/>
                    <a:pt x="8488" y="3196"/>
                    <a:pt x="8488" y="3196"/>
                  </a:cubicBezTo>
                  <a:lnTo>
                    <a:pt x="8488" y="3196"/>
                  </a:lnTo>
                  <a:cubicBezTo>
                    <a:pt x="8512" y="3232"/>
                    <a:pt x="8525" y="3232"/>
                    <a:pt x="8537" y="3232"/>
                  </a:cubicBezTo>
                  <a:cubicBezTo>
                    <a:pt x="8549" y="3232"/>
                    <a:pt x="8561" y="3232"/>
                    <a:pt x="8586" y="3269"/>
                  </a:cubicBezTo>
                  <a:cubicBezTo>
                    <a:pt x="8586" y="3277"/>
                    <a:pt x="8583" y="3280"/>
                    <a:pt x="8578" y="3280"/>
                  </a:cubicBezTo>
                  <a:cubicBezTo>
                    <a:pt x="8569" y="3280"/>
                    <a:pt x="8553" y="3269"/>
                    <a:pt x="8537" y="3269"/>
                  </a:cubicBezTo>
                  <a:cubicBezTo>
                    <a:pt x="8537" y="3269"/>
                    <a:pt x="8586" y="3342"/>
                    <a:pt x="8586" y="3342"/>
                  </a:cubicBezTo>
                  <a:cubicBezTo>
                    <a:pt x="8610" y="3318"/>
                    <a:pt x="8634" y="3269"/>
                    <a:pt x="8659" y="3244"/>
                  </a:cubicBezTo>
                  <a:lnTo>
                    <a:pt x="8708" y="3318"/>
                  </a:lnTo>
                  <a:lnTo>
                    <a:pt x="8683" y="3342"/>
                  </a:lnTo>
                  <a:cubicBezTo>
                    <a:pt x="8683" y="3366"/>
                    <a:pt x="8805" y="3342"/>
                    <a:pt x="8830" y="3440"/>
                  </a:cubicBezTo>
                  <a:cubicBezTo>
                    <a:pt x="8878" y="3562"/>
                    <a:pt x="8927" y="3610"/>
                    <a:pt x="8951" y="3708"/>
                  </a:cubicBezTo>
                  <a:cubicBezTo>
                    <a:pt x="9000" y="3781"/>
                    <a:pt x="9025" y="3854"/>
                    <a:pt x="9049" y="3952"/>
                  </a:cubicBezTo>
                  <a:cubicBezTo>
                    <a:pt x="9049" y="3952"/>
                    <a:pt x="9025" y="3927"/>
                    <a:pt x="9000" y="3903"/>
                  </a:cubicBezTo>
                  <a:cubicBezTo>
                    <a:pt x="9000" y="3927"/>
                    <a:pt x="9000" y="3952"/>
                    <a:pt x="9000" y="3976"/>
                  </a:cubicBezTo>
                  <a:cubicBezTo>
                    <a:pt x="9005" y="3966"/>
                    <a:pt x="9010" y="3962"/>
                    <a:pt x="9015" y="3962"/>
                  </a:cubicBezTo>
                  <a:cubicBezTo>
                    <a:pt x="9031" y="3962"/>
                    <a:pt x="9045" y="4004"/>
                    <a:pt x="9048" y="4004"/>
                  </a:cubicBezTo>
                  <a:cubicBezTo>
                    <a:pt x="9049" y="4004"/>
                    <a:pt x="9049" y="4003"/>
                    <a:pt x="9049" y="4001"/>
                  </a:cubicBezTo>
                  <a:cubicBezTo>
                    <a:pt x="9098" y="4049"/>
                    <a:pt x="9147" y="4098"/>
                    <a:pt x="9147" y="4171"/>
                  </a:cubicBezTo>
                  <a:cubicBezTo>
                    <a:pt x="9147" y="4244"/>
                    <a:pt x="9171" y="4318"/>
                    <a:pt x="9220" y="4366"/>
                  </a:cubicBezTo>
                  <a:cubicBezTo>
                    <a:pt x="9439" y="4366"/>
                    <a:pt x="9683" y="4391"/>
                    <a:pt x="9903" y="4440"/>
                  </a:cubicBezTo>
                  <a:cubicBezTo>
                    <a:pt x="10244" y="4488"/>
                    <a:pt x="10561" y="4586"/>
                    <a:pt x="10610" y="4586"/>
                  </a:cubicBezTo>
                  <a:cubicBezTo>
                    <a:pt x="10610" y="4635"/>
                    <a:pt x="10610" y="4683"/>
                    <a:pt x="10610" y="4732"/>
                  </a:cubicBezTo>
                  <a:cubicBezTo>
                    <a:pt x="10634" y="4683"/>
                    <a:pt x="10634" y="4610"/>
                    <a:pt x="10634" y="4537"/>
                  </a:cubicBezTo>
                  <a:lnTo>
                    <a:pt x="10586" y="4537"/>
                  </a:lnTo>
                  <a:cubicBezTo>
                    <a:pt x="10561" y="4391"/>
                    <a:pt x="10610" y="4513"/>
                    <a:pt x="10610" y="4366"/>
                  </a:cubicBezTo>
                  <a:cubicBezTo>
                    <a:pt x="10634" y="4366"/>
                    <a:pt x="10659" y="4488"/>
                    <a:pt x="10659" y="4610"/>
                  </a:cubicBezTo>
                  <a:cubicBezTo>
                    <a:pt x="10659" y="4488"/>
                    <a:pt x="10683" y="4391"/>
                    <a:pt x="10634" y="4342"/>
                  </a:cubicBezTo>
                  <a:cubicBezTo>
                    <a:pt x="10634" y="4293"/>
                    <a:pt x="10647" y="4293"/>
                    <a:pt x="10662" y="4293"/>
                  </a:cubicBezTo>
                  <a:cubicBezTo>
                    <a:pt x="10677" y="4293"/>
                    <a:pt x="10695" y="4293"/>
                    <a:pt x="10708" y="4244"/>
                  </a:cubicBezTo>
                  <a:cubicBezTo>
                    <a:pt x="10659" y="4147"/>
                    <a:pt x="10634" y="4049"/>
                    <a:pt x="10634" y="3952"/>
                  </a:cubicBezTo>
                  <a:cubicBezTo>
                    <a:pt x="10634" y="3903"/>
                    <a:pt x="10610" y="3854"/>
                    <a:pt x="10610" y="3805"/>
                  </a:cubicBezTo>
                  <a:cubicBezTo>
                    <a:pt x="10586" y="3757"/>
                    <a:pt x="10561" y="3732"/>
                    <a:pt x="10561" y="3683"/>
                  </a:cubicBezTo>
                  <a:cubicBezTo>
                    <a:pt x="10512" y="3610"/>
                    <a:pt x="10464" y="3537"/>
                    <a:pt x="10464" y="3440"/>
                  </a:cubicBezTo>
                  <a:lnTo>
                    <a:pt x="10464" y="3440"/>
                  </a:lnTo>
                  <a:lnTo>
                    <a:pt x="10488" y="3464"/>
                  </a:lnTo>
                  <a:cubicBezTo>
                    <a:pt x="10488" y="3391"/>
                    <a:pt x="10390" y="3269"/>
                    <a:pt x="10366" y="3147"/>
                  </a:cubicBezTo>
                  <a:cubicBezTo>
                    <a:pt x="10366" y="3174"/>
                    <a:pt x="10366" y="3193"/>
                    <a:pt x="10362" y="3193"/>
                  </a:cubicBezTo>
                  <a:cubicBezTo>
                    <a:pt x="10359" y="3193"/>
                    <a:pt x="10353" y="3180"/>
                    <a:pt x="10342" y="3147"/>
                  </a:cubicBezTo>
                  <a:cubicBezTo>
                    <a:pt x="10293" y="3025"/>
                    <a:pt x="10244" y="2952"/>
                    <a:pt x="10220" y="2854"/>
                  </a:cubicBezTo>
                  <a:lnTo>
                    <a:pt x="10122" y="2781"/>
                  </a:lnTo>
                  <a:cubicBezTo>
                    <a:pt x="9903" y="2391"/>
                    <a:pt x="9634" y="2025"/>
                    <a:pt x="9317" y="1708"/>
                  </a:cubicBezTo>
                  <a:cubicBezTo>
                    <a:pt x="9220" y="1610"/>
                    <a:pt x="9122" y="1513"/>
                    <a:pt x="9000" y="1415"/>
                  </a:cubicBezTo>
                  <a:lnTo>
                    <a:pt x="8708" y="1171"/>
                  </a:lnTo>
                  <a:cubicBezTo>
                    <a:pt x="8537" y="1049"/>
                    <a:pt x="8366" y="927"/>
                    <a:pt x="8293" y="854"/>
                  </a:cubicBezTo>
                  <a:cubicBezTo>
                    <a:pt x="7878" y="586"/>
                    <a:pt x="7464" y="391"/>
                    <a:pt x="7025" y="220"/>
                  </a:cubicBezTo>
                  <a:lnTo>
                    <a:pt x="6634" y="98"/>
                  </a:lnTo>
                  <a:lnTo>
                    <a:pt x="6220" y="25"/>
                  </a:lnTo>
                  <a:cubicBezTo>
                    <a:pt x="6110" y="13"/>
                    <a:pt x="5994" y="7"/>
                    <a:pt x="5878" y="7"/>
                  </a:cubicBezTo>
                  <a:cubicBezTo>
                    <a:pt x="5763" y="7"/>
                    <a:pt x="5647" y="13"/>
                    <a:pt x="5537" y="25"/>
                  </a:cubicBezTo>
                  <a:cubicBezTo>
                    <a:pt x="5415" y="1"/>
                    <a:pt x="5293" y="1"/>
                    <a:pt x="5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9" name="Google Shape;1519;p265"/>
          <p:cNvGrpSpPr/>
          <p:nvPr/>
        </p:nvGrpSpPr>
        <p:grpSpPr>
          <a:xfrm>
            <a:off x="7780300" y="2433135"/>
            <a:ext cx="1209279" cy="1520965"/>
            <a:chOff x="632000" y="3011150"/>
            <a:chExt cx="212225" cy="266925"/>
          </a:xfrm>
        </p:grpSpPr>
        <p:sp>
          <p:nvSpPr>
            <p:cNvPr id="1520" name="Google Shape;1520;p265"/>
            <p:cNvSpPr/>
            <p:nvPr/>
          </p:nvSpPr>
          <p:spPr>
            <a:xfrm>
              <a:off x="767375" y="3031875"/>
              <a:ext cx="25" cy="3675"/>
            </a:xfrm>
            <a:custGeom>
              <a:avLst/>
              <a:gdLst/>
              <a:ahLst/>
              <a:cxnLst/>
              <a:rect l="l" t="t" r="r" b="b"/>
              <a:pathLst>
                <a:path w="1" h="147" extrusionOk="0">
                  <a:moveTo>
                    <a:pt x="0" y="147"/>
                  </a:moveTo>
                  <a:lnTo>
                    <a:pt x="0" y="0"/>
                  </a:lnTo>
                  <a:cubicBezTo>
                    <a:pt x="0" y="49"/>
                    <a:pt x="0" y="98"/>
                    <a:pt x="0" y="14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65"/>
            <p:cNvSpPr/>
            <p:nvPr/>
          </p:nvSpPr>
          <p:spPr>
            <a:xfrm>
              <a:off x="701525" y="3033700"/>
              <a:ext cx="25" cy="3075"/>
            </a:xfrm>
            <a:custGeom>
              <a:avLst/>
              <a:gdLst/>
              <a:ahLst/>
              <a:cxnLst/>
              <a:rect l="l" t="t" r="r" b="b"/>
              <a:pathLst>
                <a:path w="1" h="123" extrusionOk="0">
                  <a:moveTo>
                    <a:pt x="0" y="123"/>
                  </a:moveTo>
                  <a:lnTo>
                    <a:pt x="0" y="1"/>
                  </a:lnTo>
                  <a:cubicBezTo>
                    <a:pt x="0" y="49"/>
                    <a:pt x="0" y="74"/>
                    <a:pt x="0" y="1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65"/>
            <p:cNvSpPr/>
            <p:nvPr/>
          </p:nvSpPr>
          <p:spPr>
            <a:xfrm>
              <a:off x="632000" y="3030050"/>
              <a:ext cx="25" cy="1850"/>
            </a:xfrm>
            <a:custGeom>
              <a:avLst/>
              <a:gdLst/>
              <a:ahLst/>
              <a:cxnLst/>
              <a:rect l="l" t="t" r="r" b="b"/>
              <a:pathLst>
                <a:path w="1" h="74" extrusionOk="0">
                  <a:moveTo>
                    <a:pt x="1" y="73"/>
                  </a:moveTo>
                  <a:lnTo>
                    <a:pt x="1" y="0"/>
                  </a:lnTo>
                  <a:cubicBezTo>
                    <a:pt x="1" y="25"/>
                    <a:pt x="1" y="49"/>
                    <a:pt x="1" y="7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65"/>
            <p:cNvSpPr/>
            <p:nvPr/>
          </p:nvSpPr>
          <p:spPr>
            <a:xfrm>
              <a:off x="649075" y="3150175"/>
              <a:ext cx="650" cy="1850"/>
            </a:xfrm>
            <a:custGeom>
              <a:avLst/>
              <a:gdLst/>
              <a:ahLst/>
              <a:cxnLst/>
              <a:rect l="l" t="t" r="r" b="b"/>
              <a:pathLst>
                <a:path w="26" h="74" extrusionOk="0">
                  <a:moveTo>
                    <a:pt x="25" y="0"/>
                  </a:moveTo>
                  <a:cubicBezTo>
                    <a:pt x="1" y="0"/>
                    <a:pt x="1" y="49"/>
                    <a:pt x="1" y="73"/>
                  </a:cubicBezTo>
                  <a:cubicBezTo>
                    <a:pt x="1" y="49"/>
                    <a:pt x="25" y="24"/>
                    <a:pt x="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65"/>
            <p:cNvSpPr/>
            <p:nvPr/>
          </p:nvSpPr>
          <p:spPr>
            <a:xfrm>
              <a:off x="649075" y="3152000"/>
              <a:ext cx="25" cy="25"/>
            </a:xfrm>
            <a:custGeom>
              <a:avLst/>
              <a:gdLst/>
              <a:ahLst/>
              <a:cxnLst/>
              <a:rect l="l" t="t" r="r" b="b"/>
              <a:pathLst>
                <a:path w="1" h="1" extrusionOk="0">
                  <a:moveTo>
                    <a:pt x="1" y="0"/>
                  </a:moveTo>
                  <a:lnTo>
                    <a:pt x="1" y="0"/>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65"/>
            <p:cNvSpPr/>
            <p:nvPr/>
          </p:nvSpPr>
          <p:spPr>
            <a:xfrm>
              <a:off x="646025" y="3144675"/>
              <a:ext cx="48800" cy="52925"/>
            </a:xfrm>
            <a:custGeom>
              <a:avLst/>
              <a:gdLst/>
              <a:ahLst/>
              <a:cxnLst/>
              <a:rect l="l" t="t" r="r" b="b"/>
              <a:pathLst>
                <a:path w="1952" h="2117" extrusionOk="0">
                  <a:moveTo>
                    <a:pt x="1049" y="0"/>
                  </a:moveTo>
                  <a:lnTo>
                    <a:pt x="635" y="98"/>
                  </a:lnTo>
                  <a:cubicBezTo>
                    <a:pt x="586" y="147"/>
                    <a:pt x="562" y="220"/>
                    <a:pt x="537" y="293"/>
                  </a:cubicBezTo>
                  <a:cubicBezTo>
                    <a:pt x="537" y="293"/>
                    <a:pt x="537" y="293"/>
                    <a:pt x="537" y="318"/>
                  </a:cubicBezTo>
                  <a:cubicBezTo>
                    <a:pt x="447" y="287"/>
                    <a:pt x="347" y="267"/>
                    <a:pt x="267" y="267"/>
                  </a:cubicBezTo>
                  <a:cubicBezTo>
                    <a:pt x="217" y="267"/>
                    <a:pt x="175" y="275"/>
                    <a:pt x="147" y="293"/>
                  </a:cubicBezTo>
                  <a:lnTo>
                    <a:pt x="147" y="318"/>
                  </a:lnTo>
                  <a:cubicBezTo>
                    <a:pt x="123" y="342"/>
                    <a:pt x="147" y="366"/>
                    <a:pt x="123" y="366"/>
                  </a:cubicBezTo>
                  <a:cubicBezTo>
                    <a:pt x="123" y="391"/>
                    <a:pt x="123" y="391"/>
                    <a:pt x="123" y="415"/>
                  </a:cubicBezTo>
                  <a:cubicBezTo>
                    <a:pt x="123" y="440"/>
                    <a:pt x="110" y="440"/>
                    <a:pt x="98" y="440"/>
                  </a:cubicBezTo>
                  <a:cubicBezTo>
                    <a:pt x="86" y="440"/>
                    <a:pt x="74" y="440"/>
                    <a:pt x="74" y="464"/>
                  </a:cubicBezTo>
                  <a:cubicBezTo>
                    <a:pt x="25" y="683"/>
                    <a:pt x="1" y="927"/>
                    <a:pt x="1" y="1147"/>
                  </a:cubicBezTo>
                  <a:cubicBezTo>
                    <a:pt x="25" y="1220"/>
                    <a:pt x="25" y="1293"/>
                    <a:pt x="50" y="1366"/>
                  </a:cubicBezTo>
                  <a:cubicBezTo>
                    <a:pt x="50" y="1391"/>
                    <a:pt x="50" y="1391"/>
                    <a:pt x="50" y="1415"/>
                  </a:cubicBezTo>
                  <a:cubicBezTo>
                    <a:pt x="50" y="1415"/>
                    <a:pt x="98" y="1513"/>
                    <a:pt x="147" y="1635"/>
                  </a:cubicBezTo>
                  <a:cubicBezTo>
                    <a:pt x="196" y="1708"/>
                    <a:pt x="245" y="1781"/>
                    <a:pt x="293" y="1854"/>
                  </a:cubicBezTo>
                  <a:lnTo>
                    <a:pt x="318" y="1854"/>
                  </a:lnTo>
                  <a:cubicBezTo>
                    <a:pt x="415" y="1927"/>
                    <a:pt x="318" y="1903"/>
                    <a:pt x="415" y="1976"/>
                  </a:cubicBezTo>
                  <a:cubicBezTo>
                    <a:pt x="440" y="1976"/>
                    <a:pt x="489" y="2000"/>
                    <a:pt x="513" y="2025"/>
                  </a:cubicBezTo>
                  <a:cubicBezTo>
                    <a:pt x="537" y="2049"/>
                    <a:pt x="562" y="2049"/>
                    <a:pt x="610" y="2074"/>
                  </a:cubicBezTo>
                  <a:cubicBezTo>
                    <a:pt x="610" y="2074"/>
                    <a:pt x="659" y="2098"/>
                    <a:pt x="635" y="2098"/>
                  </a:cubicBezTo>
                  <a:cubicBezTo>
                    <a:pt x="635" y="2106"/>
                    <a:pt x="640" y="2109"/>
                    <a:pt x="649" y="2109"/>
                  </a:cubicBezTo>
                  <a:cubicBezTo>
                    <a:pt x="667" y="2109"/>
                    <a:pt x="700" y="2098"/>
                    <a:pt x="732" y="2098"/>
                  </a:cubicBezTo>
                  <a:cubicBezTo>
                    <a:pt x="757" y="2098"/>
                    <a:pt x="732" y="2098"/>
                    <a:pt x="732" y="2074"/>
                  </a:cubicBezTo>
                  <a:lnTo>
                    <a:pt x="806" y="2074"/>
                  </a:lnTo>
                  <a:cubicBezTo>
                    <a:pt x="822" y="2074"/>
                    <a:pt x="827" y="2096"/>
                    <a:pt x="822" y="2103"/>
                  </a:cubicBezTo>
                  <a:lnTo>
                    <a:pt x="822" y="2103"/>
                  </a:lnTo>
                  <a:cubicBezTo>
                    <a:pt x="816" y="2101"/>
                    <a:pt x="811" y="2100"/>
                    <a:pt x="806" y="2098"/>
                  </a:cubicBezTo>
                  <a:lnTo>
                    <a:pt x="806" y="2098"/>
                  </a:lnTo>
                  <a:cubicBezTo>
                    <a:pt x="810" y="2103"/>
                    <a:pt x="814" y="2105"/>
                    <a:pt x="817" y="2105"/>
                  </a:cubicBezTo>
                  <a:cubicBezTo>
                    <a:pt x="819" y="2105"/>
                    <a:pt x="821" y="2104"/>
                    <a:pt x="822" y="2103"/>
                  </a:cubicBezTo>
                  <a:lnTo>
                    <a:pt x="822" y="2103"/>
                  </a:lnTo>
                  <a:cubicBezTo>
                    <a:pt x="854" y="2112"/>
                    <a:pt x="891" y="2116"/>
                    <a:pt x="928" y="2116"/>
                  </a:cubicBezTo>
                  <a:cubicBezTo>
                    <a:pt x="970" y="2116"/>
                    <a:pt x="1013" y="2110"/>
                    <a:pt x="1049" y="2098"/>
                  </a:cubicBezTo>
                  <a:cubicBezTo>
                    <a:pt x="1171" y="2074"/>
                    <a:pt x="1269" y="2049"/>
                    <a:pt x="1367" y="2000"/>
                  </a:cubicBezTo>
                  <a:cubicBezTo>
                    <a:pt x="1537" y="1903"/>
                    <a:pt x="1684" y="1781"/>
                    <a:pt x="1781" y="1610"/>
                  </a:cubicBezTo>
                  <a:cubicBezTo>
                    <a:pt x="1757" y="1610"/>
                    <a:pt x="1732" y="1683"/>
                    <a:pt x="1708" y="1683"/>
                  </a:cubicBezTo>
                  <a:cubicBezTo>
                    <a:pt x="1708" y="1635"/>
                    <a:pt x="1757" y="1635"/>
                    <a:pt x="1757" y="1586"/>
                  </a:cubicBezTo>
                  <a:cubicBezTo>
                    <a:pt x="1757" y="1561"/>
                    <a:pt x="1806" y="1513"/>
                    <a:pt x="1854" y="1513"/>
                  </a:cubicBezTo>
                  <a:lnTo>
                    <a:pt x="1854" y="1488"/>
                  </a:lnTo>
                  <a:lnTo>
                    <a:pt x="1879" y="1464"/>
                  </a:lnTo>
                  <a:cubicBezTo>
                    <a:pt x="1903" y="1366"/>
                    <a:pt x="1903" y="1342"/>
                    <a:pt x="1928" y="1342"/>
                  </a:cubicBezTo>
                  <a:cubicBezTo>
                    <a:pt x="1928" y="1293"/>
                    <a:pt x="1952" y="1269"/>
                    <a:pt x="1952" y="1220"/>
                  </a:cubicBezTo>
                  <a:cubicBezTo>
                    <a:pt x="1952" y="1147"/>
                    <a:pt x="1952" y="1074"/>
                    <a:pt x="1952" y="1000"/>
                  </a:cubicBezTo>
                  <a:cubicBezTo>
                    <a:pt x="1952" y="1000"/>
                    <a:pt x="1952" y="1011"/>
                    <a:pt x="1945" y="1011"/>
                  </a:cubicBezTo>
                  <a:cubicBezTo>
                    <a:pt x="1941" y="1011"/>
                    <a:pt x="1936" y="1009"/>
                    <a:pt x="1928" y="1000"/>
                  </a:cubicBezTo>
                  <a:cubicBezTo>
                    <a:pt x="1903" y="976"/>
                    <a:pt x="1903" y="927"/>
                    <a:pt x="1928" y="903"/>
                  </a:cubicBezTo>
                  <a:cubicBezTo>
                    <a:pt x="1949" y="903"/>
                    <a:pt x="1913" y="826"/>
                    <a:pt x="1888" y="826"/>
                  </a:cubicBezTo>
                  <a:cubicBezTo>
                    <a:pt x="1884" y="826"/>
                    <a:pt x="1881" y="827"/>
                    <a:pt x="1879" y="830"/>
                  </a:cubicBezTo>
                  <a:cubicBezTo>
                    <a:pt x="1879" y="830"/>
                    <a:pt x="1879" y="767"/>
                    <a:pt x="1891" y="767"/>
                  </a:cubicBezTo>
                  <a:cubicBezTo>
                    <a:pt x="1894" y="767"/>
                    <a:pt x="1898" y="771"/>
                    <a:pt x="1903" y="781"/>
                  </a:cubicBezTo>
                  <a:cubicBezTo>
                    <a:pt x="1903" y="757"/>
                    <a:pt x="1879" y="732"/>
                    <a:pt x="1879" y="732"/>
                  </a:cubicBezTo>
                  <a:lnTo>
                    <a:pt x="1879" y="781"/>
                  </a:lnTo>
                  <a:cubicBezTo>
                    <a:pt x="1830" y="683"/>
                    <a:pt x="1830" y="635"/>
                    <a:pt x="1806" y="610"/>
                  </a:cubicBezTo>
                  <a:lnTo>
                    <a:pt x="1806" y="635"/>
                  </a:lnTo>
                  <a:cubicBezTo>
                    <a:pt x="1781" y="586"/>
                    <a:pt x="1757" y="561"/>
                    <a:pt x="1757" y="537"/>
                  </a:cubicBezTo>
                  <a:lnTo>
                    <a:pt x="1757" y="537"/>
                  </a:lnTo>
                  <a:lnTo>
                    <a:pt x="1806" y="561"/>
                  </a:lnTo>
                  <a:cubicBezTo>
                    <a:pt x="1757" y="513"/>
                    <a:pt x="1732" y="464"/>
                    <a:pt x="1684" y="415"/>
                  </a:cubicBezTo>
                  <a:lnTo>
                    <a:pt x="1684" y="440"/>
                  </a:lnTo>
                  <a:cubicBezTo>
                    <a:pt x="1635" y="415"/>
                    <a:pt x="1562" y="318"/>
                    <a:pt x="1464" y="269"/>
                  </a:cubicBezTo>
                  <a:cubicBezTo>
                    <a:pt x="1391" y="196"/>
                    <a:pt x="1318" y="171"/>
                    <a:pt x="1245" y="147"/>
                  </a:cubicBezTo>
                  <a:lnTo>
                    <a:pt x="1245" y="171"/>
                  </a:lnTo>
                  <a:lnTo>
                    <a:pt x="1196" y="147"/>
                  </a:lnTo>
                  <a:cubicBezTo>
                    <a:pt x="1196" y="147"/>
                    <a:pt x="1245" y="122"/>
                    <a:pt x="1245" y="122"/>
                  </a:cubicBezTo>
                  <a:cubicBezTo>
                    <a:pt x="1245" y="122"/>
                    <a:pt x="1147" y="49"/>
                    <a:pt x="10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65"/>
            <p:cNvSpPr/>
            <p:nvPr/>
          </p:nvSpPr>
          <p:spPr>
            <a:xfrm>
              <a:off x="798475" y="3083700"/>
              <a:ext cx="45750" cy="48200"/>
            </a:xfrm>
            <a:custGeom>
              <a:avLst/>
              <a:gdLst/>
              <a:ahLst/>
              <a:cxnLst/>
              <a:rect l="l" t="t" r="r" b="b"/>
              <a:pathLst>
                <a:path w="1830" h="1928" extrusionOk="0">
                  <a:moveTo>
                    <a:pt x="927" y="1"/>
                  </a:moveTo>
                  <a:lnTo>
                    <a:pt x="512" y="25"/>
                  </a:lnTo>
                  <a:lnTo>
                    <a:pt x="439" y="98"/>
                  </a:lnTo>
                  <a:lnTo>
                    <a:pt x="390" y="98"/>
                  </a:lnTo>
                  <a:cubicBezTo>
                    <a:pt x="366" y="98"/>
                    <a:pt x="342" y="122"/>
                    <a:pt x="317" y="122"/>
                  </a:cubicBezTo>
                  <a:lnTo>
                    <a:pt x="244" y="171"/>
                  </a:lnTo>
                  <a:cubicBezTo>
                    <a:pt x="206" y="190"/>
                    <a:pt x="182" y="210"/>
                    <a:pt x="162" y="229"/>
                  </a:cubicBezTo>
                  <a:lnTo>
                    <a:pt x="162" y="229"/>
                  </a:lnTo>
                  <a:cubicBezTo>
                    <a:pt x="165" y="226"/>
                    <a:pt x="168" y="223"/>
                    <a:pt x="171" y="220"/>
                  </a:cubicBezTo>
                  <a:lnTo>
                    <a:pt x="171" y="220"/>
                  </a:lnTo>
                  <a:lnTo>
                    <a:pt x="146" y="244"/>
                  </a:lnTo>
                  <a:cubicBezTo>
                    <a:pt x="152" y="239"/>
                    <a:pt x="157" y="234"/>
                    <a:pt x="162" y="229"/>
                  </a:cubicBezTo>
                  <a:lnTo>
                    <a:pt x="162" y="229"/>
                  </a:lnTo>
                  <a:cubicBezTo>
                    <a:pt x="96" y="299"/>
                    <a:pt x="72" y="369"/>
                    <a:pt x="49" y="440"/>
                  </a:cubicBezTo>
                  <a:cubicBezTo>
                    <a:pt x="49" y="464"/>
                    <a:pt x="25" y="488"/>
                    <a:pt x="0" y="513"/>
                  </a:cubicBezTo>
                  <a:lnTo>
                    <a:pt x="0" y="561"/>
                  </a:lnTo>
                  <a:lnTo>
                    <a:pt x="0" y="610"/>
                  </a:lnTo>
                  <a:cubicBezTo>
                    <a:pt x="0" y="610"/>
                    <a:pt x="49" y="635"/>
                    <a:pt x="49" y="683"/>
                  </a:cubicBezTo>
                  <a:cubicBezTo>
                    <a:pt x="73" y="708"/>
                    <a:pt x="73" y="732"/>
                    <a:pt x="98" y="757"/>
                  </a:cubicBezTo>
                  <a:cubicBezTo>
                    <a:pt x="73" y="903"/>
                    <a:pt x="98" y="1049"/>
                    <a:pt x="146" y="1196"/>
                  </a:cubicBezTo>
                  <a:cubicBezTo>
                    <a:pt x="171" y="1342"/>
                    <a:pt x="244" y="1464"/>
                    <a:pt x="317" y="1561"/>
                  </a:cubicBezTo>
                  <a:cubicBezTo>
                    <a:pt x="415" y="1708"/>
                    <a:pt x="561" y="1830"/>
                    <a:pt x="707" y="1927"/>
                  </a:cubicBezTo>
                  <a:lnTo>
                    <a:pt x="1146" y="1927"/>
                  </a:lnTo>
                  <a:cubicBezTo>
                    <a:pt x="1244" y="1854"/>
                    <a:pt x="1317" y="1781"/>
                    <a:pt x="1390" y="1732"/>
                  </a:cubicBezTo>
                  <a:cubicBezTo>
                    <a:pt x="1464" y="1708"/>
                    <a:pt x="1512" y="1659"/>
                    <a:pt x="1561" y="1586"/>
                  </a:cubicBezTo>
                  <a:lnTo>
                    <a:pt x="1561" y="1586"/>
                  </a:lnTo>
                  <a:cubicBezTo>
                    <a:pt x="1553" y="1594"/>
                    <a:pt x="1548" y="1597"/>
                    <a:pt x="1545" y="1597"/>
                  </a:cubicBezTo>
                  <a:cubicBezTo>
                    <a:pt x="1539" y="1597"/>
                    <a:pt x="1545" y="1586"/>
                    <a:pt x="1561" y="1586"/>
                  </a:cubicBezTo>
                  <a:cubicBezTo>
                    <a:pt x="1585" y="1561"/>
                    <a:pt x="1634" y="1513"/>
                    <a:pt x="1634" y="1513"/>
                  </a:cubicBezTo>
                  <a:cubicBezTo>
                    <a:pt x="1634" y="1513"/>
                    <a:pt x="1634" y="1513"/>
                    <a:pt x="1683" y="1415"/>
                  </a:cubicBezTo>
                  <a:cubicBezTo>
                    <a:pt x="1707" y="1391"/>
                    <a:pt x="1707" y="1342"/>
                    <a:pt x="1732" y="1318"/>
                  </a:cubicBezTo>
                  <a:cubicBezTo>
                    <a:pt x="1756" y="1269"/>
                    <a:pt x="1781" y="1196"/>
                    <a:pt x="1805" y="1147"/>
                  </a:cubicBezTo>
                  <a:cubicBezTo>
                    <a:pt x="1829" y="1001"/>
                    <a:pt x="1829" y="854"/>
                    <a:pt x="1781" y="708"/>
                  </a:cubicBezTo>
                  <a:cubicBezTo>
                    <a:pt x="1707" y="586"/>
                    <a:pt x="1634" y="464"/>
                    <a:pt x="1512" y="366"/>
                  </a:cubicBezTo>
                  <a:cubicBezTo>
                    <a:pt x="1464" y="342"/>
                    <a:pt x="1415" y="318"/>
                    <a:pt x="1390" y="269"/>
                  </a:cubicBezTo>
                  <a:lnTo>
                    <a:pt x="1317" y="220"/>
                  </a:lnTo>
                  <a:lnTo>
                    <a:pt x="1244" y="220"/>
                  </a:lnTo>
                  <a:cubicBezTo>
                    <a:pt x="1220" y="171"/>
                    <a:pt x="1195" y="147"/>
                    <a:pt x="1171" y="122"/>
                  </a:cubicBezTo>
                  <a:lnTo>
                    <a:pt x="1122" y="98"/>
                  </a:lnTo>
                  <a:cubicBezTo>
                    <a:pt x="1049" y="49"/>
                    <a:pt x="1000" y="25"/>
                    <a:pt x="9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265"/>
            <p:cNvSpPr/>
            <p:nvPr/>
          </p:nvSpPr>
          <p:spPr>
            <a:xfrm>
              <a:off x="802125" y="3090400"/>
              <a:ext cx="25" cy="25"/>
            </a:xfrm>
            <a:custGeom>
              <a:avLst/>
              <a:gdLst/>
              <a:ahLst/>
              <a:cxnLst/>
              <a:rect l="l" t="t" r="r" b="b"/>
              <a:pathLst>
                <a:path w="1" h="1" extrusionOk="0">
                  <a:moveTo>
                    <a:pt x="0" y="1"/>
                  </a:moveTo>
                  <a:lnTo>
                    <a:pt x="0" y="1"/>
                  </a:lnTo>
                  <a:cubicBezTo>
                    <a:pt x="0" y="1"/>
                    <a:pt x="0" y="1"/>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265"/>
            <p:cNvSpPr/>
            <p:nvPr/>
          </p:nvSpPr>
          <p:spPr>
            <a:xfrm>
              <a:off x="713700" y="3105650"/>
              <a:ext cx="50025" cy="51850"/>
            </a:xfrm>
            <a:custGeom>
              <a:avLst/>
              <a:gdLst/>
              <a:ahLst/>
              <a:cxnLst/>
              <a:rect l="l" t="t" r="r" b="b"/>
              <a:pathLst>
                <a:path w="2001" h="2074" extrusionOk="0">
                  <a:moveTo>
                    <a:pt x="1001" y="1"/>
                  </a:moveTo>
                  <a:cubicBezTo>
                    <a:pt x="928" y="25"/>
                    <a:pt x="879" y="25"/>
                    <a:pt x="830" y="49"/>
                  </a:cubicBezTo>
                  <a:lnTo>
                    <a:pt x="684" y="123"/>
                  </a:lnTo>
                  <a:lnTo>
                    <a:pt x="660" y="123"/>
                  </a:lnTo>
                  <a:cubicBezTo>
                    <a:pt x="538" y="123"/>
                    <a:pt x="416" y="147"/>
                    <a:pt x="318" y="220"/>
                  </a:cubicBezTo>
                  <a:cubicBezTo>
                    <a:pt x="220" y="269"/>
                    <a:pt x="147" y="366"/>
                    <a:pt x="99" y="464"/>
                  </a:cubicBezTo>
                  <a:cubicBezTo>
                    <a:pt x="50" y="537"/>
                    <a:pt x="50" y="610"/>
                    <a:pt x="25" y="683"/>
                  </a:cubicBezTo>
                  <a:lnTo>
                    <a:pt x="25" y="659"/>
                  </a:lnTo>
                  <a:cubicBezTo>
                    <a:pt x="25" y="805"/>
                    <a:pt x="1" y="781"/>
                    <a:pt x="25" y="903"/>
                  </a:cubicBezTo>
                  <a:cubicBezTo>
                    <a:pt x="50" y="903"/>
                    <a:pt x="99" y="1025"/>
                    <a:pt x="123" y="1049"/>
                  </a:cubicBezTo>
                  <a:lnTo>
                    <a:pt x="196" y="1196"/>
                  </a:lnTo>
                  <a:cubicBezTo>
                    <a:pt x="220" y="1244"/>
                    <a:pt x="245" y="1293"/>
                    <a:pt x="245" y="1318"/>
                  </a:cubicBezTo>
                  <a:cubicBezTo>
                    <a:pt x="294" y="1391"/>
                    <a:pt x="367" y="1488"/>
                    <a:pt x="391" y="1537"/>
                  </a:cubicBezTo>
                  <a:cubicBezTo>
                    <a:pt x="440" y="1659"/>
                    <a:pt x="513" y="1781"/>
                    <a:pt x="586" y="1879"/>
                  </a:cubicBezTo>
                  <a:lnTo>
                    <a:pt x="586" y="2001"/>
                  </a:lnTo>
                  <a:cubicBezTo>
                    <a:pt x="660" y="1976"/>
                    <a:pt x="708" y="1927"/>
                    <a:pt x="757" y="1903"/>
                  </a:cubicBezTo>
                  <a:cubicBezTo>
                    <a:pt x="903" y="2025"/>
                    <a:pt x="1099" y="2074"/>
                    <a:pt x="1294" y="2074"/>
                  </a:cubicBezTo>
                  <a:cubicBezTo>
                    <a:pt x="1440" y="2049"/>
                    <a:pt x="1611" y="1976"/>
                    <a:pt x="1708" y="1854"/>
                  </a:cubicBezTo>
                  <a:lnTo>
                    <a:pt x="1830" y="1757"/>
                  </a:lnTo>
                  <a:lnTo>
                    <a:pt x="1928" y="1635"/>
                  </a:lnTo>
                  <a:lnTo>
                    <a:pt x="1928" y="1635"/>
                  </a:lnTo>
                  <a:cubicBezTo>
                    <a:pt x="1909" y="1653"/>
                    <a:pt x="1898" y="1661"/>
                    <a:pt x="1893" y="1661"/>
                  </a:cubicBezTo>
                  <a:cubicBezTo>
                    <a:pt x="1886" y="1661"/>
                    <a:pt x="1898" y="1640"/>
                    <a:pt x="1928" y="1610"/>
                  </a:cubicBezTo>
                  <a:cubicBezTo>
                    <a:pt x="1977" y="1513"/>
                    <a:pt x="1977" y="1488"/>
                    <a:pt x="1977" y="1488"/>
                  </a:cubicBezTo>
                  <a:lnTo>
                    <a:pt x="1977" y="1488"/>
                  </a:lnTo>
                  <a:cubicBezTo>
                    <a:pt x="1977" y="1488"/>
                    <a:pt x="1975" y="1490"/>
                    <a:pt x="1973" y="1490"/>
                  </a:cubicBezTo>
                  <a:cubicBezTo>
                    <a:pt x="1967" y="1490"/>
                    <a:pt x="1958" y="1476"/>
                    <a:pt x="1977" y="1366"/>
                  </a:cubicBezTo>
                  <a:cubicBezTo>
                    <a:pt x="2001" y="1244"/>
                    <a:pt x="2001" y="1122"/>
                    <a:pt x="1977" y="1001"/>
                  </a:cubicBezTo>
                  <a:cubicBezTo>
                    <a:pt x="1928" y="854"/>
                    <a:pt x="1855" y="732"/>
                    <a:pt x="1757" y="610"/>
                  </a:cubicBezTo>
                  <a:cubicBezTo>
                    <a:pt x="1757" y="562"/>
                    <a:pt x="1733" y="513"/>
                    <a:pt x="1708" y="464"/>
                  </a:cubicBezTo>
                  <a:lnTo>
                    <a:pt x="1659" y="391"/>
                  </a:lnTo>
                  <a:cubicBezTo>
                    <a:pt x="1659" y="391"/>
                    <a:pt x="1659" y="366"/>
                    <a:pt x="1635" y="342"/>
                  </a:cubicBezTo>
                  <a:cubicBezTo>
                    <a:pt x="1635" y="318"/>
                    <a:pt x="1611" y="293"/>
                    <a:pt x="1586" y="269"/>
                  </a:cubicBezTo>
                  <a:cubicBezTo>
                    <a:pt x="1586" y="244"/>
                    <a:pt x="1562" y="220"/>
                    <a:pt x="1562" y="220"/>
                  </a:cubicBezTo>
                  <a:cubicBezTo>
                    <a:pt x="1538" y="196"/>
                    <a:pt x="1513" y="171"/>
                    <a:pt x="1513" y="171"/>
                  </a:cubicBezTo>
                  <a:cubicBezTo>
                    <a:pt x="1464" y="123"/>
                    <a:pt x="1416" y="98"/>
                    <a:pt x="1367" y="74"/>
                  </a:cubicBezTo>
                  <a:cubicBezTo>
                    <a:pt x="1318" y="49"/>
                    <a:pt x="1245" y="25"/>
                    <a:pt x="11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265"/>
            <p:cNvSpPr/>
            <p:nvPr/>
          </p:nvSpPr>
          <p:spPr>
            <a:xfrm>
              <a:off x="790550" y="3185225"/>
              <a:ext cx="48175" cy="56225"/>
            </a:xfrm>
            <a:custGeom>
              <a:avLst/>
              <a:gdLst/>
              <a:ahLst/>
              <a:cxnLst/>
              <a:rect l="l" t="t" r="r" b="b"/>
              <a:pathLst>
                <a:path w="1927" h="2249" extrusionOk="0">
                  <a:moveTo>
                    <a:pt x="829" y="988"/>
                  </a:moveTo>
                  <a:cubicBezTo>
                    <a:pt x="829" y="988"/>
                    <a:pt x="829" y="1013"/>
                    <a:pt x="854" y="1013"/>
                  </a:cubicBezTo>
                  <a:cubicBezTo>
                    <a:pt x="854" y="1037"/>
                    <a:pt x="854" y="1037"/>
                    <a:pt x="829" y="1037"/>
                  </a:cubicBezTo>
                  <a:cubicBezTo>
                    <a:pt x="805" y="1037"/>
                    <a:pt x="829" y="1013"/>
                    <a:pt x="829" y="988"/>
                  </a:cubicBezTo>
                  <a:close/>
                  <a:moveTo>
                    <a:pt x="735" y="0"/>
                  </a:moveTo>
                  <a:cubicBezTo>
                    <a:pt x="665" y="0"/>
                    <a:pt x="598" y="13"/>
                    <a:pt x="537" y="37"/>
                  </a:cubicBezTo>
                  <a:cubicBezTo>
                    <a:pt x="366" y="135"/>
                    <a:pt x="220" y="281"/>
                    <a:pt x="171" y="452"/>
                  </a:cubicBezTo>
                  <a:lnTo>
                    <a:pt x="171" y="427"/>
                  </a:lnTo>
                  <a:cubicBezTo>
                    <a:pt x="122" y="500"/>
                    <a:pt x="98" y="598"/>
                    <a:pt x="73" y="671"/>
                  </a:cubicBezTo>
                  <a:cubicBezTo>
                    <a:pt x="73" y="720"/>
                    <a:pt x="49" y="769"/>
                    <a:pt x="49" y="817"/>
                  </a:cubicBezTo>
                  <a:cubicBezTo>
                    <a:pt x="49" y="866"/>
                    <a:pt x="49" y="939"/>
                    <a:pt x="24" y="988"/>
                  </a:cubicBezTo>
                  <a:cubicBezTo>
                    <a:pt x="0" y="1159"/>
                    <a:pt x="24" y="1354"/>
                    <a:pt x="73" y="1525"/>
                  </a:cubicBezTo>
                  <a:lnTo>
                    <a:pt x="73" y="1500"/>
                  </a:lnTo>
                  <a:cubicBezTo>
                    <a:pt x="98" y="1574"/>
                    <a:pt x="122" y="1671"/>
                    <a:pt x="122" y="1744"/>
                  </a:cubicBezTo>
                  <a:cubicBezTo>
                    <a:pt x="124" y="1742"/>
                    <a:pt x="127" y="1741"/>
                    <a:pt x="130" y="1741"/>
                  </a:cubicBezTo>
                  <a:cubicBezTo>
                    <a:pt x="159" y="1741"/>
                    <a:pt x="222" y="1844"/>
                    <a:pt x="244" y="1866"/>
                  </a:cubicBezTo>
                  <a:cubicBezTo>
                    <a:pt x="293" y="1915"/>
                    <a:pt x="342" y="1964"/>
                    <a:pt x="390" y="1988"/>
                  </a:cubicBezTo>
                  <a:cubicBezTo>
                    <a:pt x="439" y="2037"/>
                    <a:pt x="488" y="2086"/>
                    <a:pt x="561" y="2110"/>
                  </a:cubicBezTo>
                  <a:cubicBezTo>
                    <a:pt x="634" y="2159"/>
                    <a:pt x="683" y="2183"/>
                    <a:pt x="756" y="2208"/>
                  </a:cubicBezTo>
                  <a:lnTo>
                    <a:pt x="854" y="2232"/>
                  </a:lnTo>
                  <a:lnTo>
                    <a:pt x="927" y="2232"/>
                  </a:lnTo>
                  <a:cubicBezTo>
                    <a:pt x="1008" y="2242"/>
                    <a:pt x="1089" y="2248"/>
                    <a:pt x="1169" y="2248"/>
                  </a:cubicBezTo>
                  <a:cubicBezTo>
                    <a:pt x="1284" y="2248"/>
                    <a:pt x="1398" y="2236"/>
                    <a:pt x="1512" y="2208"/>
                  </a:cubicBezTo>
                  <a:lnTo>
                    <a:pt x="1659" y="2208"/>
                  </a:lnTo>
                  <a:cubicBezTo>
                    <a:pt x="1659" y="2086"/>
                    <a:pt x="1659" y="1988"/>
                    <a:pt x="1634" y="1891"/>
                  </a:cubicBezTo>
                  <a:lnTo>
                    <a:pt x="1634" y="1842"/>
                  </a:lnTo>
                  <a:cubicBezTo>
                    <a:pt x="1707" y="1793"/>
                    <a:pt x="1756" y="1720"/>
                    <a:pt x="1805" y="1622"/>
                  </a:cubicBezTo>
                  <a:cubicBezTo>
                    <a:pt x="1854" y="1549"/>
                    <a:pt x="1902" y="1427"/>
                    <a:pt x="1927" y="1330"/>
                  </a:cubicBezTo>
                  <a:lnTo>
                    <a:pt x="1927" y="1330"/>
                  </a:lnTo>
                  <a:cubicBezTo>
                    <a:pt x="1917" y="1350"/>
                    <a:pt x="1911" y="1358"/>
                    <a:pt x="1907" y="1358"/>
                  </a:cubicBezTo>
                  <a:cubicBezTo>
                    <a:pt x="1902" y="1358"/>
                    <a:pt x="1902" y="1344"/>
                    <a:pt x="1902" y="1330"/>
                  </a:cubicBezTo>
                  <a:cubicBezTo>
                    <a:pt x="1927" y="1183"/>
                    <a:pt x="1902" y="1183"/>
                    <a:pt x="1902" y="1183"/>
                  </a:cubicBezTo>
                  <a:cubicBezTo>
                    <a:pt x="1902" y="1159"/>
                    <a:pt x="1902" y="1183"/>
                    <a:pt x="1878" y="1013"/>
                  </a:cubicBezTo>
                  <a:cubicBezTo>
                    <a:pt x="1805" y="744"/>
                    <a:pt x="1659" y="500"/>
                    <a:pt x="1439" y="305"/>
                  </a:cubicBezTo>
                  <a:lnTo>
                    <a:pt x="1342" y="232"/>
                  </a:lnTo>
                  <a:lnTo>
                    <a:pt x="1220" y="159"/>
                  </a:lnTo>
                  <a:cubicBezTo>
                    <a:pt x="1171" y="135"/>
                    <a:pt x="1146" y="110"/>
                    <a:pt x="1098" y="86"/>
                  </a:cubicBezTo>
                  <a:cubicBezTo>
                    <a:pt x="1049" y="61"/>
                    <a:pt x="1000" y="37"/>
                    <a:pt x="951" y="37"/>
                  </a:cubicBezTo>
                  <a:cubicBezTo>
                    <a:pt x="878" y="13"/>
                    <a:pt x="805" y="0"/>
                    <a:pt x="7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265"/>
            <p:cNvSpPr/>
            <p:nvPr/>
          </p:nvSpPr>
          <p:spPr>
            <a:xfrm>
              <a:off x="716750" y="3227600"/>
              <a:ext cx="47600" cy="50475"/>
            </a:xfrm>
            <a:custGeom>
              <a:avLst/>
              <a:gdLst/>
              <a:ahLst/>
              <a:cxnLst/>
              <a:rect l="l" t="t" r="r" b="b"/>
              <a:pathLst>
                <a:path w="1904" h="2019" extrusionOk="0">
                  <a:moveTo>
                    <a:pt x="611" y="0"/>
                  </a:moveTo>
                  <a:cubicBezTo>
                    <a:pt x="613" y="3"/>
                    <a:pt x="616" y="6"/>
                    <a:pt x="619" y="9"/>
                  </a:cubicBezTo>
                  <a:lnTo>
                    <a:pt x="619" y="9"/>
                  </a:lnTo>
                  <a:lnTo>
                    <a:pt x="635" y="0"/>
                  </a:lnTo>
                  <a:close/>
                  <a:moveTo>
                    <a:pt x="619" y="9"/>
                  </a:moveTo>
                  <a:lnTo>
                    <a:pt x="123" y="269"/>
                  </a:lnTo>
                  <a:cubicBezTo>
                    <a:pt x="123" y="318"/>
                    <a:pt x="123" y="366"/>
                    <a:pt x="123" y="415"/>
                  </a:cubicBezTo>
                  <a:lnTo>
                    <a:pt x="123" y="683"/>
                  </a:lnTo>
                  <a:cubicBezTo>
                    <a:pt x="123" y="708"/>
                    <a:pt x="123" y="708"/>
                    <a:pt x="123" y="732"/>
                  </a:cubicBezTo>
                  <a:cubicBezTo>
                    <a:pt x="123" y="732"/>
                    <a:pt x="98" y="732"/>
                    <a:pt x="98" y="757"/>
                  </a:cubicBezTo>
                  <a:cubicBezTo>
                    <a:pt x="74" y="830"/>
                    <a:pt x="50" y="879"/>
                    <a:pt x="25" y="952"/>
                  </a:cubicBezTo>
                  <a:cubicBezTo>
                    <a:pt x="25" y="1000"/>
                    <a:pt x="1" y="1049"/>
                    <a:pt x="1" y="1074"/>
                  </a:cubicBezTo>
                  <a:cubicBezTo>
                    <a:pt x="1" y="1147"/>
                    <a:pt x="1" y="1196"/>
                    <a:pt x="1" y="1244"/>
                  </a:cubicBezTo>
                  <a:cubicBezTo>
                    <a:pt x="1" y="1464"/>
                    <a:pt x="98" y="1659"/>
                    <a:pt x="245" y="1805"/>
                  </a:cubicBezTo>
                  <a:cubicBezTo>
                    <a:pt x="318" y="1878"/>
                    <a:pt x="416" y="1952"/>
                    <a:pt x="538" y="1976"/>
                  </a:cubicBezTo>
                  <a:cubicBezTo>
                    <a:pt x="562" y="1976"/>
                    <a:pt x="562" y="2000"/>
                    <a:pt x="586" y="2000"/>
                  </a:cubicBezTo>
                  <a:cubicBezTo>
                    <a:pt x="635" y="2013"/>
                    <a:pt x="690" y="2019"/>
                    <a:pt x="745" y="2019"/>
                  </a:cubicBezTo>
                  <a:cubicBezTo>
                    <a:pt x="800" y="2019"/>
                    <a:pt x="855" y="2013"/>
                    <a:pt x="903" y="2000"/>
                  </a:cubicBezTo>
                  <a:cubicBezTo>
                    <a:pt x="1001" y="2000"/>
                    <a:pt x="1123" y="1976"/>
                    <a:pt x="1220" y="1952"/>
                  </a:cubicBezTo>
                  <a:lnTo>
                    <a:pt x="1220" y="1927"/>
                  </a:lnTo>
                  <a:cubicBezTo>
                    <a:pt x="1256" y="1909"/>
                    <a:pt x="1269" y="1905"/>
                    <a:pt x="1276" y="1905"/>
                  </a:cubicBezTo>
                  <a:cubicBezTo>
                    <a:pt x="1283" y="1905"/>
                    <a:pt x="1283" y="1910"/>
                    <a:pt x="1298" y="1910"/>
                  </a:cubicBezTo>
                  <a:cubicBezTo>
                    <a:pt x="1307" y="1910"/>
                    <a:pt x="1320" y="1908"/>
                    <a:pt x="1342" y="1903"/>
                  </a:cubicBezTo>
                  <a:cubicBezTo>
                    <a:pt x="1342" y="1830"/>
                    <a:pt x="1489" y="1830"/>
                    <a:pt x="1489" y="1781"/>
                  </a:cubicBezTo>
                  <a:cubicBezTo>
                    <a:pt x="1489" y="1781"/>
                    <a:pt x="1537" y="1757"/>
                    <a:pt x="1537" y="1757"/>
                  </a:cubicBezTo>
                  <a:cubicBezTo>
                    <a:pt x="1537" y="1760"/>
                    <a:pt x="1538" y="1761"/>
                    <a:pt x="1540" y="1761"/>
                  </a:cubicBezTo>
                  <a:cubicBezTo>
                    <a:pt x="1551" y="1761"/>
                    <a:pt x="1590" y="1704"/>
                    <a:pt x="1611" y="1683"/>
                  </a:cubicBezTo>
                  <a:cubicBezTo>
                    <a:pt x="1619" y="1675"/>
                    <a:pt x="1621" y="1673"/>
                    <a:pt x="1621" y="1673"/>
                  </a:cubicBezTo>
                  <a:cubicBezTo>
                    <a:pt x="1619" y="1673"/>
                    <a:pt x="1603" y="1683"/>
                    <a:pt x="1586" y="1683"/>
                  </a:cubicBezTo>
                  <a:lnTo>
                    <a:pt x="1635" y="1635"/>
                  </a:lnTo>
                  <a:cubicBezTo>
                    <a:pt x="1647" y="1622"/>
                    <a:pt x="1659" y="1616"/>
                    <a:pt x="1666" y="1616"/>
                  </a:cubicBezTo>
                  <a:cubicBezTo>
                    <a:pt x="1672" y="1616"/>
                    <a:pt x="1672" y="1622"/>
                    <a:pt x="1659" y="1635"/>
                  </a:cubicBezTo>
                  <a:cubicBezTo>
                    <a:pt x="1733" y="1561"/>
                    <a:pt x="1781" y="1464"/>
                    <a:pt x="1830" y="1366"/>
                  </a:cubicBezTo>
                  <a:cubicBezTo>
                    <a:pt x="1879" y="1244"/>
                    <a:pt x="1903" y="1074"/>
                    <a:pt x="1879" y="927"/>
                  </a:cubicBezTo>
                  <a:cubicBezTo>
                    <a:pt x="1855" y="781"/>
                    <a:pt x="1781" y="635"/>
                    <a:pt x="1684" y="513"/>
                  </a:cubicBezTo>
                  <a:cubicBezTo>
                    <a:pt x="1611" y="464"/>
                    <a:pt x="1537" y="415"/>
                    <a:pt x="1464" y="366"/>
                  </a:cubicBezTo>
                  <a:lnTo>
                    <a:pt x="1464" y="366"/>
                  </a:lnTo>
                  <a:cubicBezTo>
                    <a:pt x="1464" y="415"/>
                    <a:pt x="1513" y="439"/>
                    <a:pt x="1513" y="464"/>
                  </a:cubicBezTo>
                  <a:cubicBezTo>
                    <a:pt x="1489" y="439"/>
                    <a:pt x="1464" y="415"/>
                    <a:pt x="1440" y="415"/>
                  </a:cubicBezTo>
                  <a:cubicBezTo>
                    <a:pt x="1416" y="415"/>
                    <a:pt x="1367" y="342"/>
                    <a:pt x="1367" y="293"/>
                  </a:cubicBezTo>
                  <a:lnTo>
                    <a:pt x="1342" y="293"/>
                  </a:lnTo>
                  <a:lnTo>
                    <a:pt x="1342" y="269"/>
                  </a:lnTo>
                  <a:cubicBezTo>
                    <a:pt x="1294" y="244"/>
                    <a:pt x="1220" y="220"/>
                    <a:pt x="1172" y="171"/>
                  </a:cubicBezTo>
                  <a:cubicBezTo>
                    <a:pt x="1098" y="147"/>
                    <a:pt x="1050" y="147"/>
                    <a:pt x="1001" y="122"/>
                  </a:cubicBezTo>
                  <a:cubicBezTo>
                    <a:pt x="996" y="118"/>
                    <a:pt x="994" y="116"/>
                    <a:pt x="994" y="116"/>
                  </a:cubicBezTo>
                  <a:lnTo>
                    <a:pt x="994" y="116"/>
                  </a:lnTo>
                  <a:cubicBezTo>
                    <a:pt x="993" y="116"/>
                    <a:pt x="1020" y="147"/>
                    <a:pt x="1001" y="147"/>
                  </a:cubicBezTo>
                  <a:cubicBezTo>
                    <a:pt x="977" y="147"/>
                    <a:pt x="952" y="147"/>
                    <a:pt x="952" y="122"/>
                  </a:cubicBezTo>
                  <a:cubicBezTo>
                    <a:pt x="952" y="98"/>
                    <a:pt x="928" y="86"/>
                    <a:pt x="906" y="86"/>
                  </a:cubicBezTo>
                  <a:cubicBezTo>
                    <a:pt x="888" y="86"/>
                    <a:pt x="872" y="95"/>
                    <a:pt x="876" y="113"/>
                  </a:cubicBezTo>
                  <a:lnTo>
                    <a:pt x="876" y="113"/>
                  </a:lnTo>
                  <a:cubicBezTo>
                    <a:pt x="862" y="92"/>
                    <a:pt x="812" y="74"/>
                    <a:pt x="855" y="74"/>
                  </a:cubicBezTo>
                  <a:cubicBezTo>
                    <a:pt x="830" y="74"/>
                    <a:pt x="806" y="49"/>
                    <a:pt x="806" y="49"/>
                  </a:cubicBezTo>
                  <a:lnTo>
                    <a:pt x="806" y="49"/>
                  </a:lnTo>
                  <a:lnTo>
                    <a:pt x="830" y="74"/>
                  </a:lnTo>
                  <a:cubicBezTo>
                    <a:pt x="757" y="49"/>
                    <a:pt x="733" y="25"/>
                    <a:pt x="684" y="25"/>
                  </a:cubicBezTo>
                  <a:lnTo>
                    <a:pt x="708" y="49"/>
                  </a:lnTo>
                  <a:cubicBezTo>
                    <a:pt x="665" y="49"/>
                    <a:pt x="641" y="30"/>
                    <a:pt x="619" y="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65"/>
            <p:cNvSpPr/>
            <p:nvPr/>
          </p:nvSpPr>
          <p:spPr>
            <a:xfrm>
              <a:off x="646025" y="3015400"/>
              <a:ext cx="40875" cy="49050"/>
            </a:xfrm>
            <a:custGeom>
              <a:avLst/>
              <a:gdLst/>
              <a:ahLst/>
              <a:cxnLst/>
              <a:rect l="l" t="t" r="r" b="b"/>
              <a:pathLst>
                <a:path w="1635" h="1962" extrusionOk="0">
                  <a:moveTo>
                    <a:pt x="659" y="1"/>
                  </a:moveTo>
                  <a:cubicBezTo>
                    <a:pt x="513" y="25"/>
                    <a:pt x="367" y="123"/>
                    <a:pt x="269" y="220"/>
                  </a:cubicBezTo>
                  <a:cubicBezTo>
                    <a:pt x="196" y="294"/>
                    <a:pt x="147" y="367"/>
                    <a:pt x="98" y="464"/>
                  </a:cubicBezTo>
                  <a:cubicBezTo>
                    <a:pt x="50" y="586"/>
                    <a:pt x="25" y="684"/>
                    <a:pt x="25" y="806"/>
                  </a:cubicBezTo>
                  <a:cubicBezTo>
                    <a:pt x="1" y="879"/>
                    <a:pt x="1" y="952"/>
                    <a:pt x="25" y="1001"/>
                  </a:cubicBezTo>
                  <a:cubicBezTo>
                    <a:pt x="25" y="1147"/>
                    <a:pt x="74" y="1294"/>
                    <a:pt x="147" y="1415"/>
                  </a:cubicBezTo>
                  <a:cubicBezTo>
                    <a:pt x="220" y="1562"/>
                    <a:pt x="318" y="1684"/>
                    <a:pt x="464" y="1781"/>
                  </a:cubicBezTo>
                  <a:cubicBezTo>
                    <a:pt x="562" y="1879"/>
                    <a:pt x="708" y="1952"/>
                    <a:pt x="830" y="1952"/>
                  </a:cubicBezTo>
                  <a:cubicBezTo>
                    <a:pt x="860" y="1958"/>
                    <a:pt x="891" y="1961"/>
                    <a:pt x="921" y="1961"/>
                  </a:cubicBezTo>
                  <a:cubicBezTo>
                    <a:pt x="1011" y="1961"/>
                    <a:pt x="1098" y="1934"/>
                    <a:pt x="1171" y="1879"/>
                  </a:cubicBezTo>
                  <a:cubicBezTo>
                    <a:pt x="1245" y="1879"/>
                    <a:pt x="1293" y="1830"/>
                    <a:pt x="1342" y="1781"/>
                  </a:cubicBezTo>
                  <a:cubicBezTo>
                    <a:pt x="1318" y="1781"/>
                    <a:pt x="1318" y="1781"/>
                    <a:pt x="1342" y="1757"/>
                  </a:cubicBezTo>
                  <a:cubicBezTo>
                    <a:pt x="1415" y="1684"/>
                    <a:pt x="1415" y="1684"/>
                    <a:pt x="1415" y="1684"/>
                  </a:cubicBezTo>
                  <a:cubicBezTo>
                    <a:pt x="1415" y="1659"/>
                    <a:pt x="1415" y="1684"/>
                    <a:pt x="1440" y="1586"/>
                  </a:cubicBezTo>
                  <a:cubicBezTo>
                    <a:pt x="1488" y="1464"/>
                    <a:pt x="1513" y="1415"/>
                    <a:pt x="1537" y="1294"/>
                  </a:cubicBezTo>
                  <a:cubicBezTo>
                    <a:pt x="1562" y="1220"/>
                    <a:pt x="1586" y="1172"/>
                    <a:pt x="1586" y="1098"/>
                  </a:cubicBezTo>
                  <a:cubicBezTo>
                    <a:pt x="1610" y="1050"/>
                    <a:pt x="1610" y="976"/>
                    <a:pt x="1635" y="903"/>
                  </a:cubicBezTo>
                  <a:cubicBezTo>
                    <a:pt x="1635" y="830"/>
                    <a:pt x="1635" y="781"/>
                    <a:pt x="1635" y="708"/>
                  </a:cubicBezTo>
                  <a:lnTo>
                    <a:pt x="1635" y="586"/>
                  </a:lnTo>
                  <a:lnTo>
                    <a:pt x="1610" y="489"/>
                  </a:lnTo>
                  <a:cubicBezTo>
                    <a:pt x="1586" y="416"/>
                    <a:pt x="1562" y="318"/>
                    <a:pt x="1513" y="245"/>
                  </a:cubicBezTo>
                  <a:cubicBezTo>
                    <a:pt x="1440" y="147"/>
                    <a:pt x="1318" y="98"/>
                    <a:pt x="1196" y="74"/>
                  </a:cubicBezTo>
                  <a:lnTo>
                    <a:pt x="1025" y="74"/>
                  </a:lnTo>
                  <a:cubicBezTo>
                    <a:pt x="903" y="25"/>
                    <a:pt x="781" y="1"/>
                    <a:pt x="6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265"/>
            <p:cNvSpPr/>
            <p:nvPr/>
          </p:nvSpPr>
          <p:spPr>
            <a:xfrm>
              <a:off x="734450" y="3011150"/>
              <a:ext cx="40250" cy="58550"/>
            </a:xfrm>
            <a:custGeom>
              <a:avLst/>
              <a:gdLst/>
              <a:ahLst/>
              <a:cxnLst/>
              <a:rect l="l" t="t" r="r" b="b"/>
              <a:pathLst>
                <a:path w="1610" h="2342" extrusionOk="0">
                  <a:moveTo>
                    <a:pt x="708" y="0"/>
                  </a:moveTo>
                  <a:lnTo>
                    <a:pt x="98" y="171"/>
                  </a:lnTo>
                  <a:cubicBezTo>
                    <a:pt x="49" y="342"/>
                    <a:pt x="0" y="512"/>
                    <a:pt x="25" y="707"/>
                  </a:cubicBezTo>
                  <a:cubicBezTo>
                    <a:pt x="25" y="829"/>
                    <a:pt x="25" y="976"/>
                    <a:pt x="73" y="1098"/>
                  </a:cubicBezTo>
                  <a:cubicBezTo>
                    <a:pt x="122" y="1293"/>
                    <a:pt x="195" y="1488"/>
                    <a:pt x="293" y="1659"/>
                  </a:cubicBezTo>
                  <a:cubicBezTo>
                    <a:pt x="390" y="1854"/>
                    <a:pt x="537" y="2000"/>
                    <a:pt x="732" y="2122"/>
                  </a:cubicBezTo>
                  <a:cubicBezTo>
                    <a:pt x="756" y="2171"/>
                    <a:pt x="805" y="2220"/>
                    <a:pt x="854" y="2244"/>
                  </a:cubicBezTo>
                  <a:cubicBezTo>
                    <a:pt x="842" y="2232"/>
                    <a:pt x="842" y="2226"/>
                    <a:pt x="845" y="2226"/>
                  </a:cubicBezTo>
                  <a:cubicBezTo>
                    <a:pt x="848" y="2226"/>
                    <a:pt x="854" y="2232"/>
                    <a:pt x="854" y="2244"/>
                  </a:cubicBezTo>
                  <a:cubicBezTo>
                    <a:pt x="911" y="2272"/>
                    <a:pt x="923" y="2279"/>
                    <a:pt x="928" y="2279"/>
                  </a:cubicBezTo>
                  <a:cubicBezTo>
                    <a:pt x="931" y="2279"/>
                    <a:pt x="929" y="2275"/>
                    <a:pt x="940" y="2275"/>
                  </a:cubicBezTo>
                  <a:cubicBezTo>
                    <a:pt x="951" y="2275"/>
                    <a:pt x="974" y="2278"/>
                    <a:pt x="1025" y="2293"/>
                  </a:cubicBezTo>
                  <a:lnTo>
                    <a:pt x="1147" y="2342"/>
                  </a:lnTo>
                  <a:lnTo>
                    <a:pt x="1537" y="2122"/>
                  </a:lnTo>
                  <a:cubicBezTo>
                    <a:pt x="1586" y="1951"/>
                    <a:pt x="1610" y="1756"/>
                    <a:pt x="1610" y="1585"/>
                  </a:cubicBezTo>
                  <a:cubicBezTo>
                    <a:pt x="1586" y="1439"/>
                    <a:pt x="1537" y="1293"/>
                    <a:pt x="1512" y="1171"/>
                  </a:cubicBezTo>
                  <a:cubicBezTo>
                    <a:pt x="1464" y="1073"/>
                    <a:pt x="1415" y="1000"/>
                    <a:pt x="1366" y="927"/>
                  </a:cubicBezTo>
                  <a:cubicBezTo>
                    <a:pt x="1342" y="903"/>
                    <a:pt x="1293" y="854"/>
                    <a:pt x="1220" y="781"/>
                  </a:cubicBezTo>
                  <a:cubicBezTo>
                    <a:pt x="1220" y="781"/>
                    <a:pt x="1220" y="756"/>
                    <a:pt x="1220" y="756"/>
                  </a:cubicBezTo>
                  <a:cubicBezTo>
                    <a:pt x="1220" y="659"/>
                    <a:pt x="1171" y="610"/>
                    <a:pt x="1147" y="537"/>
                  </a:cubicBezTo>
                  <a:cubicBezTo>
                    <a:pt x="1122" y="464"/>
                    <a:pt x="1098" y="415"/>
                    <a:pt x="1073" y="390"/>
                  </a:cubicBezTo>
                  <a:cubicBezTo>
                    <a:pt x="1049" y="342"/>
                    <a:pt x="1000" y="293"/>
                    <a:pt x="976" y="220"/>
                  </a:cubicBezTo>
                  <a:cubicBezTo>
                    <a:pt x="976" y="220"/>
                    <a:pt x="951" y="195"/>
                    <a:pt x="951" y="195"/>
                  </a:cubicBezTo>
                  <a:cubicBezTo>
                    <a:pt x="878" y="122"/>
                    <a:pt x="805" y="49"/>
                    <a:pt x="7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533"/>
        <p:cNvGrpSpPr/>
        <p:nvPr/>
      </p:nvGrpSpPr>
      <p:grpSpPr>
        <a:xfrm>
          <a:off x="0" y="0"/>
          <a:ext cx="0" cy="0"/>
          <a:chOff x="0" y="0"/>
          <a:chExt cx="0" cy="0"/>
        </a:xfrm>
      </p:grpSpPr>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matchingName="Background">
  <p:cSld name="CUSTOM">
    <p:spTree>
      <p:nvGrpSpPr>
        <p:cNvPr id="1" name="Shape 1534"/>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Quote">
  <p:cSld name="CUSTOM_1">
    <p:bg>
      <p:bgPr>
        <a:solidFill>
          <a:schemeClr val="lt2"/>
        </a:solidFill>
        <a:effectLst/>
      </p:bgPr>
    </p:bg>
    <p:spTree>
      <p:nvGrpSpPr>
        <p:cNvPr id="1" name="Shape 111"/>
        <p:cNvGrpSpPr/>
        <p:nvPr/>
      </p:nvGrpSpPr>
      <p:grpSpPr>
        <a:xfrm>
          <a:off x="0" y="0"/>
          <a:ext cx="0" cy="0"/>
          <a:chOff x="0" y="0"/>
          <a:chExt cx="0" cy="0"/>
        </a:xfrm>
      </p:grpSpPr>
      <p:sp>
        <p:nvSpPr>
          <p:cNvPr id="112" name="Google Shape;112;p28"/>
          <p:cNvSpPr txBox="1">
            <a:spLocks noGrp="1"/>
          </p:cNvSpPr>
          <p:nvPr>
            <p:ph type="title"/>
          </p:nvPr>
        </p:nvSpPr>
        <p:spPr>
          <a:xfrm>
            <a:off x="3165730" y="3374225"/>
            <a:ext cx="2806800" cy="531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13" name="Google Shape;113;p28"/>
          <p:cNvSpPr txBox="1">
            <a:spLocks noGrp="1"/>
          </p:cNvSpPr>
          <p:nvPr>
            <p:ph type="subTitle" idx="1"/>
          </p:nvPr>
        </p:nvSpPr>
        <p:spPr>
          <a:xfrm>
            <a:off x="2391298" y="1372177"/>
            <a:ext cx="4361400" cy="1986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2200">
                <a:solidFill>
                  <a:schemeClr val="lt1"/>
                </a:solidFill>
              </a:defRPr>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matchingName="Table of contents">
  <p:cSld name="CUSTOM_1">
    <p:spTree>
      <p:nvGrpSpPr>
        <p:cNvPr id="1" name="Shape 1535"/>
        <p:cNvGrpSpPr/>
        <p:nvPr/>
      </p:nvGrpSpPr>
      <p:grpSpPr>
        <a:xfrm>
          <a:off x="0" y="0"/>
          <a:ext cx="0" cy="0"/>
          <a:chOff x="0" y="0"/>
          <a:chExt cx="0" cy="0"/>
        </a:xfrm>
      </p:grpSpPr>
      <p:sp>
        <p:nvSpPr>
          <p:cNvPr id="1536" name="Google Shape;1536;p268"/>
          <p:cNvSpPr txBox="1">
            <a:spLocks noGrp="1"/>
          </p:cNvSpPr>
          <p:nvPr>
            <p:ph type="title"/>
          </p:nvPr>
        </p:nvSpPr>
        <p:spPr>
          <a:xfrm>
            <a:off x="713225" y="292625"/>
            <a:ext cx="771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solidFill>
                  <a:schemeClr val="accent1"/>
                </a:solidFill>
                <a:latin typeface="Lemonada Medium"/>
                <a:ea typeface="Lemonada Medium"/>
                <a:cs typeface="Lemonada Medium"/>
                <a:sym typeface="Lemonada Medium"/>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37" name="Google Shape;1537;p268"/>
          <p:cNvSpPr/>
          <p:nvPr/>
        </p:nvSpPr>
        <p:spPr>
          <a:xfrm>
            <a:off x="8013839" y="1560614"/>
            <a:ext cx="1776905" cy="1142825"/>
          </a:xfrm>
          <a:custGeom>
            <a:avLst/>
            <a:gdLst/>
            <a:ahLst/>
            <a:cxnLst/>
            <a:rect l="l" t="t" r="r" b="b"/>
            <a:pathLst>
              <a:path w="16559" h="10650" extrusionOk="0">
                <a:moveTo>
                  <a:pt x="12940" y="0"/>
                </a:moveTo>
                <a:cubicBezTo>
                  <a:pt x="8651" y="0"/>
                  <a:pt x="1" y="2276"/>
                  <a:pt x="3657" y="8447"/>
                </a:cubicBezTo>
                <a:cubicBezTo>
                  <a:pt x="3657" y="8447"/>
                  <a:pt x="7028" y="10650"/>
                  <a:pt x="10057" y="10650"/>
                </a:cubicBezTo>
                <a:cubicBezTo>
                  <a:pt x="11292" y="10650"/>
                  <a:pt x="12470" y="10283"/>
                  <a:pt x="13339" y="9252"/>
                </a:cubicBezTo>
                <a:cubicBezTo>
                  <a:pt x="16339" y="5691"/>
                  <a:pt x="16559" y="1594"/>
                  <a:pt x="15047" y="374"/>
                </a:cubicBezTo>
                <a:cubicBezTo>
                  <a:pt x="14753" y="133"/>
                  <a:pt x="13973" y="0"/>
                  <a:pt x="129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268"/>
          <p:cNvSpPr/>
          <p:nvPr/>
        </p:nvSpPr>
        <p:spPr>
          <a:xfrm>
            <a:off x="-671252" y="3624349"/>
            <a:ext cx="1271648" cy="817867"/>
          </a:xfrm>
          <a:custGeom>
            <a:avLst/>
            <a:gdLst/>
            <a:ahLst/>
            <a:cxnLst/>
            <a:rect l="l" t="t" r="r" b="b"/>
            <a:pathLst>
              <a:path w="16559" h="10650" extrusionOk="0">
                <a:moveTo>
                  <a:pt x="12940" y="0"/>
                </a:moveTo>
                <a:cubicBezTo>
                  <a:pt x="8651" y="0"/>
                  <a:pt x="1" y="2276"/>
                  <a:pt x="3657" y="8447"/>
                </a:cubicBezTo>
                <a:cubicBezTo>
                  <a:pt x="3657" y="8447"/>
                  <a:pt x="7028" y="10650"/>
                  <a:pt x="10057" y="10650"/>
                </a:cubicBezTo>
                <a:cubicBezTo>
                  <a:pt x="11292" y="10650"/>
                  <a:pt x="12470" y="10283"/>
                  <a:pt x="13339" y="9252"/>
                </a:cubicBezTo>
                <a:cubicBezTo>
                  <a:pt x="16339" y="5691"/>
                  <a:pt x="16559" y="1594"/>
                  <a:pt x="15047" y="374"/>
                </a:cubicBezTo>
                <a:cubicBezTo>
                  <a:pt x="14753" y="133"/>
                  <a:pt x="13973" y="0"/>
                  <a:pt x="129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9" name="Google Shape;1539;p268"/>
          <p:cNvGrpSpPr/>
          <p:nvPr/>
        </p:nvGrpSpPr>
        <p:grpSpPr>
          <a:xfrm rot="2339735">
            <a:off x="-195959" y="3125800"/>
            <a:ext cx="1197497" cy="635388"/>
            <a:chOff x="238125" y="2760550"/>
            <a:chExt cx="528650" cy="280500"/>
          </a:xfrm>
        </p:grpSpPr>
        <p:sp>
          <p:nvSpPr>
            <p:cNvPr id="1540" name="Google Shape;1540;p268"/>
            <p:cNvSpPr/>
            <p:nvPr/>
          </p:nvSpPr>
          <p:spPr>
            <a:xfrm>
              <a:off x="274700" y="3020300"/>
              <a:ext cx="1850" cy="9150"/>
            </a:xfrm>
            <a:custGeom>
              <a:avLst/>
              <a:gdLst/>
              <a:ahLst/>
              <a:cxnLst/>
              <a:rect l="l" t="t" r="r" b="b"/>
              <a:pathLst>
                <a:path w="74" h="366" extrusionOk="0">
                  <a:moveTo>
                    <a:pt x="74" y="0"/>
                  </a:moveTo>
                  <a:cubicBezTo>
                    <a:pt x="25" y="122"/>
                    <a:pt x="0" y="244"/>
                    <a:pt x="0" y="366"/>
                  </a:cubicBezTo>
                  <a:cubicBezTo>
                    <a:pt x="49" y="244"/>
                    <a:pt x="74" y="122"/>
                    <a:pt x="74" y="0"/>
                  </a:cubicBezTo>
                  <a:close/>
                </a:path>
              </a:pathLst>
            </a:custGeom>
            <a:solidFill>
              <a:srgbClr val="344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268"/>
            <p:cNvSpPr/>
            <p:nvPr/>
          </p:nvSpPr>
          <p:spPr>
            <a:xfrm>
              <a:off x="277125" y="3020300"/>
              <a:ext cx="25" cy="25"/>
            </a:xfrm>
            <a:custGeom>
              <a:avLst/>
              <a:gdLst/>
              <a:ahLst/>
              <a:cxnLst/>
              <a:rect l="l" t="t" r="r" b="b"/>
              <a:pathLst>
                <a:path w="1" h="1" extrusionOk="0">
                  <a:moveTo>
                    <a:pt x="1" y="0"/>
                  </a:moveTo>
                  <a:close/>
                </a:path>
              </a:pathLst>
            </a:custGeom>
            <a:solidFill>
              <a:srgbClr val="344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42" name="Google Shape;1542;p268"/>
            <p:cNvGrpSpPr/>
            <p:nvPr/>
          </p:nvGrpSpPr>
          <p:grpSpPr>
            <a:xfrm>
              <a:off x="238125" y="2760550"/>
              <a:ext cx="528650" cy="279275"/>
              <a:chOff x="238125" y="2760550"/>
              <a:chExt cx="528650" cy="279275"/>
            </a:xfrm>
          </p:grpSpPr>
          <p:sp>
            <p:nvSpPr>
              <p:cNvPr id="1543" name="Google Shape;1543;p268"/>
              <p:cNvSpPr/>
              <p:nvPr/>
            </p:nvSpPr>
            <p:spPr>
              <a:xfrm>
                <a:off x="238125" y="2760550"/>
                <a:ext cx="528650" cy="278050"/>
              </a:xfrm>
              <a:custGeom>
                <a:avLst/>
                <a:gdLst/>
                <a:ahLst/>
                <a:cxnLst/>
                <a:rect l="l" t="t" r="r" b="b"/>
                <a:pathLst>
                  <a:path w="21146" h="11122" extrusionOk="0">
                    <a:moveTo>
                      <a:pt x="11622" y="1778"/>
                    </a:moveTo>
                    <a:lnTo>
                      <a:pt x="11622" y="1778"/>
                    </a:lnTo>
                    <a:cubicBezTo>
                      <a:pt x="11627" y="1780"/>
                      <a:pt x="11631" y="1781"/>
                      <a:pt x="11634" y="1781"/>
                    </a:cubicBezTo>
                    <a:cubicBezTo>
                      <a:pt x="11630" y="1780"/>
                      <a:pt x="11626" y="1779"/>
                      <a:pt x="11622" y="1778"/>
                    </a:cubicBezTo>
                    <a:close/>
                    <a:moveTo>
                      <a:pt x="15975" y="3512"/>
                    </a:moveTo>
                    <a:cubicBezTo>
                      <a:pt x="15975" y="3515"/>
                      <a:pt x="15978" y="3517"/>
                      <a:pt x="15983" y="3518"/>
                    </a:cubicBezTo>
                    <a:lnTo>
                      <a:pt x="15983" y="3518"/>
                    </a:lnTo>
                    <a:cubicBezTo>
                      <a:pt x="15980" y="3516"/>
                      <a:pt x="15978" y="3514"/>
                      <a:pt x="15975" y="3512"/>
                    </a:cubicBezTo>
                    <a:close/>
                    <a:moveTo>
                      <a:pt x="1524" y="10118"/>
                    </a:moveTo>
                    <a:cubicBezTo>
                      <a:pt x="1528" y="10118"/>
                      <a:pt x="1532" y="10119"/>
                      <a:pt x="1537" y="10122"/>
                    </a:cubicBezTo>
                    <a:lnTo>
                      <a:pt x="1508" y="10266"/>
                    </a:lnTo>
                    <a:lnTo>
                      <a:pt x="1508" y="10266"/>
                    </a:lnTo>
                    <a:cubicBezTo>
                      <a:pt x="1519" y="10173"/>
                      <a:pt x="1503" y="10118"/>
                      <a:pt x="1524" y="10118"/>
                    </a:cubicBezTo>
                    <a:close/>
                    <a:moveTo>
                      <a:pt x="10756" y="0"/>
                    </a:moveTo>
                    <a:lnTo>
                      <a:pt x="10756" y="0"/>
                    </a:lnTo>
                    <a:cubicBezTo>
                      <a:pt x="10902" y="24"/>
                      <a:pt x="10853" y="49"/>
                      <a:pt x="10731" y="49"/>
                    </a:cubicBezTo>
                    <a:cubicBezTo>
                      <a:pt x="10549" y="24"/>
                      <a:pt x="10451" y="18"/>
                      <a:pt x="10399" y="18"/>
                    </a:cubicBezTo>
                    <a:cubicBezTo>
                      <a:pt x="10347" y="18"/>
                      <a:pt x="10341" y="24"/>
                      <a:pt x="10341" y="24"/>
                    </a:cubicBezTo>
                    <a:lnTo>
                      <a:pt x="9927" y="24"/>
                    </a:lnTo>
                    <a:cubicBezTo>
                      <a:pt x="9024" y="24"/>
                      <a:pt x="8146" y="171"/>
                      <a:pt x="7317" y="463"/>
                    </a:cubicBezTo>
                    <a:cubicBezTo>
                      <a:pt x="6512" y="756"/>
                      <a:pt x="5756" y="1146"/>
                      <a:pt x="5073" y="1634"/>
                    </a:cubicBezTo>
                    <a:cubicBezTo>
                      <a:pt x="4757" y="1926"/>
                      <a:pt x="4319" y="2243"/>
                      <a:pt x="4050" y="2535"/>
                    </a:cubicBezTo>
                    <a:lnTo>
                      <a:pt x="4050" y="2535"/>
                    </a:lnTo>
                    <a:cubicBezTo>
                      <a:pt x="3877" y="2706"/>
                      <a:pt x="3369" y="3198"/>
                      <a:pt x="2927" y="3756"/>
                    </a:cubicBezTo>
                    <a:cubicBezTo>
                      <a:pt x="2537" y="4195"/>
                      <a:pt x="2195" y="4658"/>
                      <a:pt x="1902" y="5171"/>
                    </a:cubicBezTo>
                    <a:lnTo>
                      <a:pt x="1951" y="5097"/>
                    </a:lnTo>
                    <a:lnTo>
                      <a:pt x="1951" y="5097"/>
                    </a:lnTo>
                    <a:cubicBezTo>
                      <a:pt x="1829" y="5317"/>
                      <a:pt x="1683" y="5536"/>
                      <a:pt x="1512" y="5707"/>
                    </a:cubicBezTo>
                    <a:cubicBezTo>
                      <a:pt x="1610" y="5707"/>
                      <a:pt x="1463" y="6049"/>
                      <a:pt x="1390" y="6171"/>
                    </a:cubicBezTo>
                    <a:cubicBezTo>
                      <a:pt x="1341" y="6268"/>
                      <a:pt x="1268" y="6439"/>
                      <a:pt x="1219" y="6634"/>
                    </a:cubicBezTo>
                    <a:cubicBezTo>
                      <a:pt x="1146" y="6805"/>
                      <a:pt x="1073" y="7024"/>
                      <a:pt x="1000" y="7171"/>
                    </a:cubicBezTo>
                    <a:lnTo>
                      <a:pt x="976" y="7146"/>
                    </a:lnTo>
                    <a:cubicBezTo>
                      <a:pt x="902" y="7439"/>
                      <a:pt x="683" y="7975"/>
                      <a:pt x="634" y="8171"/>
                    </a:cubicBezTo>
                    <a:cubicBezTo>
                      <a:pt x="390" y="8780"/>
                      <a:pt x="220" y="9390"/>
                      <a:pt x="146" y="10049"/>
                    </a:cubicBezTo>
                    <a:cubicBezTo>
                      <a:pt x="146" y="10049"/>
                      <a:pt x="98" y="10146"/>
                      <a:pt x="73" y="10244"/>
                    </a:cubicBezTo>
                    <a:lnTo>
                      <a:pt x="24" y="10390"/>
                    </a:lnTo>
                    <a:lnTo>
                      <a:pt x="0" y="10463"/>
                    </a:lnTo>
                    <a:lnTo>
                      <a:pt x="0" y="10536"/>
                    </a:lnTo>
                    <a:cubicBezTo>
                      <a:pt x="195" y="10658"/>
                      <a:pt x="390" y="10756"/>
                      <a:pt x="610" y="10805"/>
                    </a:cubicBezTo>
                    <a:cubicBezTo>
                      <a:pt x="691" y="10836"/>
                      <a:pt x="776" y="10851"/>
                      <a:pt x="859" y="10851"/>
                    </a:cubicBezTo>
                    <a:cubicBezTo>
                      <a:pt x="1102" y="10851"/>
                      <a:pt x="1336" y="10723"/>
                      <a:pt x="1463" y="10488"/>
                    </a:cubicBezTo>
                    <a:lnTo>
                      <a:pt x="1488" y="10512"/>
                    </a:lnTo>
                    <a:cubicBezTo>
                      <a:pt x="1488" y="10488"/>
                      <a:pt x="1488" y="10463"/>
                      <a:pt x="1488" y="10439"/>
                    </a:cubicBezTo>
                    <a:lnTo>
                      <a:pt x="1488" y="10366"/>
                    </a:lnTo>
                    <a:cubicBezTo>
                      <a:pt x="1491" y="10356"/>
                      <a:pt x="1493" y="10346"/>
                      <a:pt x="1495" y="10337"/>
                    </a:cubicBezTo>
                    <a:lnTo>
                      <a:pt x="1495" y="10337"/>
                    </a:lnTo>
                    <a:cubicBezTo>
                      <a:pt x="1509" y="10287"/>
                      <a:pt x="1518" y="10268"/>
                      <a:pt x="1524" y="10268"/>
                    </a:cubicBezTo>
                    <a:cubicBezTo>
                      <a:pt x="1537" y="10268"/>
                      <a:pt x="1537" y="10344"/>
                      <a:pt x="1537" y="10390"/>
                    </a:cubicBezTo>
                    <a:cubicBezTo>
                      <a:pt x="1561" y="10317"/>
                      <a:pt x="1561" y="10244"/>
                      <a:pt x="1585" y="10171"/>
                    </a:cubicBezTo>
                    <a:cubicBezTo>
                      <a:pt x="1585" y="10166"/>
                      <a:pt x="1584" y="10164"/>
                      <a:pt x="1583" y="10164"/>
                    </a:cubicBezTo>
                    <a:cubicBezTo>
                      <a:pt x="1577" y="10164"/>
                      <a:pt x="1561" y="10200"/>
                      <a:pt x="1561" y="10219"/>
                    </a:cubicBezTo>
                    <a:cubicBezTo>
                      <a:pt x="1537" y="10097"/>
                      <a:pt x="1561" y="10000"/>
                      <a:pt x="1585" y="9878"/>
                    </a:cubicBezTo>
                    <a:cubicBezTo>
                      <a:pt x="1634" y="9683"/>
                      <a:pt x="1634" y="9878"/>
                      <a:pt x="1683" y="9658"/>
                    </a:cubicBezTo>
                    <a:cubicBezTo>
                      <a:pt x="1976" y="8536"/>
                      <a:pt x="2415" y="7463"/>
                      <a:pt x="3000" y="6488"/>
                    </a:cubicBezTo>
                    <a:cubicBezTo>
                      <a:pt x="3024" y="6488"/>
                      <a:pt x="3000" y="6488"/>
                      <a:pt x="3000" y="6512"/>
                    </a:cubicBezTo>
                    <a:cubicBezTo>
                      <a:pt x="3073" y="6366"/>
                      <a:pt x="3146" y="6219"/>
                      <a:pt x="3244" y="6073"/>
                    </a:cubicBezTo>
                    <a:cubicBezTo>
                      <a:pt x="3317" y="5927"/>
                      <a:pt x="3415" y="5805"/>
                      <a:pt x="3488" y="5658"/>
                    </a:cubicBezTo>
                    <a:cubicBezTo>
                      <a:pt x="3512" y="5610"/>
                      <a:pt x="3561" y="5585"/>
                      <a:pt x="3610" y="5561"/>
                    </a:cubicBezTo>
                    <a:cubicBezTo>
                      <a:pt x="3585" y="5561"/>
                      <a:pt x="3658" y="5488"/>
                      <a:pt x="3732" y="5341"/>
                    </a:cubicBezTo>
                    <a:cubicBezTo>
                      <a:pt x="3829" y="5219"/>
                      <a:pt x="3951" y="5024"/>
                      <a:pt x="4097" y="4854"/>
                    </a:cubicBezTo>
                    <a:cubicBezTo>
                      <a:pt x="4244" y="4683"/>
                      <a:pt x="4390" y="4512"/>
                      <a:pt x="4512" y="4366"/>
                    </a:cubicBezTo>
                    <a:cubicBezTo>
                      <a:pt x="4610" y="4244"/>
                      <a:pt x="4707" y="4171"/>
                      <a:pt x="4707" y="4146"/>
                    </a:cubicBezTo>
                    <a:lnTo>
                      <a:pt x="4683" y="4098"/>
                    </a:lnTo>
                    <a:cubicBezTo>
                      <a:pt x="4927" y="3854"/>
                      <a:pt x="4805" y="4073"/>
                      <a:pt x="5000" y="3829"/>
                    </a:cubicBezTo>
                    <a:cubicBezTo>
                      <a:pt x="5049" y="3732"/>
                      <a:pt x="5122" y="3658"/>
                      <a:pt x="5219" y="3585"/>
                    </a:cubicBezTo>
                    <a:cubicBezTo>
                      <a:pt x="5317" y="3537"/>
                      <a:pt x="5390" y="3463"/>
                      <a:pt x="5463" y="3366"/>
                    </a:cubicBezTo>
                    <a:cubicBezTo>
                      <a:pt x="5463" y="3366"/>
                      <a:pt x="5553" y="3312"/>
                      <a:pt x="5578" y="3312"/>
                    </a:cubicBezTo>
                    <a:cubicBezTo>
                      <a:pt x="5583" y="3312"/>
                      <a:pt x="5585" y="3314"/>
                      <a:pt x="5585" y="3317"/>
                    </a:cubicBezTo>
                    <a:cubicBezTo>
                      <a:pt x="5585" y="3244"/>
                      <a:pt x="5707" y="3195"/>
                      <a:pt x="5780" y="3122"/>
                    </a:cubicBezTo>
                    <a:cubicBezTo>
                      <a:pt x="5780" y="3114"/>
                      <a:pt x="5775" y="3111"/>
                      <a:pt x="5767" y="3111"/>
                    </a:cubicBezTo>
                    <a:cubicBezTo>
                      <a:pt x="5751" y="3111"/>
                      <a:pt x="5723" y="3122"/>
                      <a:pt x="5707" y="3122"/>
                    </a:cubicBezTo>
                    <a:lnTo>
                      <a:pt x="5780" y="3049"/>
                    </a:lnTo>
                    <a:lnTo>
                      <a:pt x="5878" y="2976"/>
                    </a:lnTo>
                    <a:cubicBezTo>
                      <a:pt x="5905" y="2967"/>
                      <a:pt x="5925" y="2961"/>
                      <a:pt x="5937" y="2961"/>
                    </a:cubicBezTo>
                    <a:cubicBezTo>
                      <a:pt x="5959" y="2961"/>
                      <a:pt x="5958" y="2978"/>
                      <a:pt x="5927" y="3024"/>
                    </a:cubicBezTo>
                    <a:lnTo>
                      <a:pt x="6171" y="2829"/>
                    </a:lnTo>
                    <a:lnTo>
                      <a:pt x="6561" y="2585"/>
                    </a:lnTo>
                    <a:cubicBezTo>
                      <a:pt x="6902" y="2390"/>
                      <a:pt x="7268" y="2220"/>
                      <a:pt x="7634" y="2073"/>
                    </a:cubicBezTo>
                    <a:cubicBezTo>
                      <a:pt x="7975" y="1927"/>
                      <a:pt x="8341" y="1829"/>
                      <a:pt x="8732" y="1756"/>
                    </a:cubicBezTo>
                    <a:cubicBezTo>
                      <a:pt x="8878" y="1707"/>
                      <a:pt x="9024" y="1707"/>
                      <a:pt x="9171" y="1683"/>
                    </a:cubicBezTo>
                    <a:lnTo>
                      <a:pt x="9463" y="1659"/>
                    </a:lnTo>
                    <a:cubicBezTo>
                      <a:pt x="9390" y="1634"/>
                      <a:pt x="9219" y="1659"/>
                      <a:pt x="9146" y="1610"/>
                    </a:cubicBezTo>
                    <a:cubicBezTo>
                      <a:pt x="9219" y="1585"/>
                      <a:pt x="9274" y="1585"/>
                      <a:pt x="9320" y="1585"/>
                    </a:cubicBezTo>
                    <a:cubicBezTo>
                      <a:pt x="9366" y="1585"/>
                      <a:pt x="9402" y="1585"/>
                      <a:pt x="9439" y="1561"/>
                    </a:cubicBezTo>
                    <a:cubicBezTo>
                      <a:pt x="9488" y="1610"/>
                      <a:pt x="9561" y="1610"/>
                      <a:pt x="9658" y="1610"/>
                    </a:cubicBezTo>
                    <a:cubicBezTo>
                      <a:pt x="9732" y="1610"/>
                      <a:pt x="9829" y="1634"/>
                      <a:pt x="9902" y="1659"/>
                    </a:cubicBezTo>
                    <a:lnTo>
                      <a:pt x="9951" y="1610"/>
                    </a:lnTo>
                    <a:lnTo>
                      <a:pt x="10024" y="1659"/>
                    </a:lnTo>
                    <a:lnTo>
                      <a:pt x="10488" y="1659"/>
                    </a:lnTo>
                    <a:lnTo>
                      <a:pt x="10853" y="1707"/>
                    </a:lnTo>
                    <a:cubicBezTo>
                      <a:pt x="11117" y="1707"/>
                      <a:pt x="11381" y="1731"/>
                      <a:pt x="11622" y="1778"/>
                    </a:cubicBezTo>
                    <a:lnTo>
                      <a:pt x="11622" y="1778"/>
                    </a:lnTo>
                    <a:cubicBezTo>
                      <a:pt x="11593" y="1769"/>
                      <a:pt x="11549" y="1732"/>
                      <a:pt x="11634" y="1732"/>
                    </a:cubicBezTo>
                    <a:cubicBezTo>
                      <a:pt x="11634" y="1781"/>
                      <a:pt x="11902" y="1732"/>
                      <a:pt x="11951" y="1805"/>
                    </a:cubicBezTo>
                    <a:cubicBezTo>
                      <a:pt x="12016" y="1805"/>
                      <a:pt x="12168" y="1848"/>
                      <a:pt x="12233" y="1848"/>
                    </a:cubicBezTo>
                    <a:cubicBezTo>
                      <a:pt x="12265" y="1848"/>
                      <a:pt x="12276" y="1837"/>
                      <a:pt x="12244" y="1805"/>
                    </a:cubicBezTo>
                    <a:lnTo>
                      <a:pt x="12244" y="1805"/>
                    </a:lnTo>
                    <a:cubicBezTo>
                      <a:pt x="12292" y="1829"/>
                      <a:pt x="12366" y="1854"/>
                      <a:pt x="12414" y="1878"/>
                    </a:cubicBezTo>
                    <a:cubicBezTo>
                      <a:pt x="12463" y="1902"/>
                      <a:pt x="12488" y="1902"/>
                      <a:pt x="12414" y="1902"/>
                    </a:cubicBezTo>
                    <a:cubicBezTo>
                      <a:pt x="12488" y="1927"/>
                      <a:pt x="12561" y="1951"/>
                      <a:pt x="12658" y="1976"/>
                    </a:cubicBezTo>
                    <a:lnTo>
                      <a:pt x="12536" y="1927"/>
                    </a:lnTo>
                    <a:lnTo>
                      <a:pt x="12536" y="1927"/>
                    </a:lnTo>
                    <a:cubicBezTo>
                      <a:pt x="12683" y="1951"/>
                      <a:pt x="12805" y="2000"/>
                      <a:pt x="12902" y="2024"/>
                    </a:cubicBezTo>
                    <a:cubicBezTo>
                      <a:pt x="13024" y="2073"/>
                      <a:pt x="13122" y="2098"/>
                      <a:pt x="13219" y="2098"/>
                    </a:cubicBezTo>
                    <a:lnTo>
                      <a:pt x="13122" y="2049"/>
                    </a:lnTo>
                    <a:lnTo>
                      <a:pt x="13122" y="2049"/>
                    </a:lnTo>
                    <a:cubicBezTo>
                      <a:pt x="13292" y="2098"/>
                      <a:pt x="13439" y="2146"/>
                      <a:pt x="13488" y="2220"/>
                    </a:cubicBezTo>
                    <a:lnTo>
                      <a:pt x="13414" y="2195"/>
                    </a:lnTo>
                    <a:lnTo>
                      <a:pt x="13317" y="2195"/>
                    </a:lnTo>
                    <a:cubicBezTo>
                      <a:pt x="13463" y="2220"/>
                      <a:pt x="13561" y="2268"/>
                      <a:pt x="13683" y="2317"/>
                    </a:cubicBezTo>
                    <a:cubicBezTo>
                      <a:pt x="13805" y="2366"/>
                      <a:pt x="13902" y="2390"/>
                      <a:pt x="14024" y="2439"/>
                    </a:cubicBezTo>
                    <a:lnTo>
                      <a:pt x="13902" y="2415"/>
                    </a:lnTo>
                    <a:lnTo>
                      <a:pt x="13902" y="2415"/>
                    </a:lnTo>
                    <a:cubicBezTo>
                      <a:pt x="13975" y="2439"/>
                      <a:pt x="14146" y="2488"/>
                      <a:pt x="14341" y="2585"/>
                    </a:cubicBezTo>
                    <a:cubicBezTo>
                      <a:pt x="14439" y="2610"/>
                      <a:pt x="14561" y="2683"/>
                      <a:pt x="14658" y="2732"/>
                    </a:cubicBezTo>
                    <a:cubicBezTo>
                      <a:pt x="14780" y="2780"/>
                      <a:pt x="14878" y="2829"/>
                      <a:pt x="15000" y="2902"/>
                    </a:cubicBezTo>
                    <a:cubicBezTo>
                      <a:pt x="15219" y="3024"/>
                      <a:pt x="15439" y="3146"/>
                      <a:pt x="15634" y="3268"/>
                    </a:cubicBezTo>
                    <a:cubicBezTo>
                      <a:pt x="15805" y="3366"/>
                      <a:pt x="15926" y="3463"/>
                      <a:pt x="16024" y="3512"/>
                    </a:cubicBezTo>
                    <a:lnTo>
                      <a:pt x="15926" y="3390"/>
                    </a:lnTo>
                    <a:lnTo>
                      <a:pt x="16048" y="3439"/>
                    </a:lnTo>
                    <a:cubicBezTo>
                      <a:pt x="16094" y="3462"/>
                      <a:pt x="16118" y="3485"/>
                      <a:pt x="16161" y="3507"/>
                    </a:cubicBezTo>
                    <a:lnTo>
                      <a:pt x="16161" y="3507"/>
                    </a:lnTo>
                    <a:cubicBezTo>
                      <a:pt x="16155" y="3506"/>
                      <a:pt x="16147" y="3505"/>
                      <a:pt x="16138" y="3505"/>
                    </a:cubicBezTo>
                    <a:cubicBezTo>
                      <a:pt x="16097" y="3505"/>
                      <a:pt x="16029" y="3519"/>
                      <a:pt x="15995" y="3519"/>
                    </a:cubicBezTo>
                    <a:cubicBezTo>
                      <a:pt x="15990" y="3519"/>
                      <a:pt x="15986" y="3519"/>
                      <a:pt x="15983" y="3518"/>
                    </a:cubicBezTo>
                    <a:lnTo>
                      <a:pt x="15983" y="3518"/>
                    </a:lnTo>
                    <a:cubicBezTo>
                      <a:pt x="16516" y="3956"/>
                      <a:pt x="16977" y="4441"/>
                      <a:pt x="17390" y="4976"/>
                    </a:cubicBezTo>
                    <a:cubicBezTo>
                      <a:pt x="17804" y="5488"/>
                      <a:pt x="18170" y="6073"/>
                      <a:pt x="18439" y="6683"/>
                    </a:cubicBezTo>
                    <a:cubicBezTo>
                      <a:pt x="18471" y="6770"/>
                      <a:pt x="18470" y="6794"/>
                      <a:pt x="18456" y="6794"/>
                    </a:cubicBezTo>
                    <a:cubicBezTo>
                      <a:pt x="18440" y="6794"/>
                      <a:pt x="18403" y="6756"/>
                      <a:pt x="18390" y="6756"/>
                    </a:cubicBezTo>
                    <a:cubicBezTo>
                      <a:pt x="18512" y="6975"/>
                      <a:pt x="18487" y="6829"/>
                      <a:pt x="18561" y="7024"/>
                    </a:cubicBezTo>
                    <a:cubicBezTo>
                      <a:pt x="18568" y="7047"/>
                      <a:pt x="18569" y="7056"/>
                      <a:pt x="18565" y="7056"/>
                    </a:cubicBezTo>
                    <a:cubicBezTo>
                      <a:pt x="18556" y="7056"/>
                      <a:pt x="18528" y="7017"/>
                      <a:pt x="18512" y="7000"/>
                    </a:cubicBezTo>
                    <a:lnTo>
                      <a:pt x="18512" y="7000"/>
                    </a:lnTo>
                    <a:cubicBezTo>
                      <a:pt x="18561" y="7097"/>
                      <a:pt x="18585" y="7171"/>
                      <a:pt x="18609" y="7171"/>
                    </a:cubicBezTo>
                    <a:cubicBezTo>
                      <a:pt x="18561" y="7049"/>
                      <a:pt x="18634" y="7097"/>
                      <a:pt x="18658" y="7024"/>
                    </a:cubicBezTo>
                    <a:lnTo>
                      <a:pt x="18707" y="7171"/>
                    </a:lnTo>
                    <a:cubicBezTo>
                      <a:pt x="18731" y="7219"/>
                      <a:pt x="18756" y="7293"/>
                      <a:pt x="18756" y="7293"/>
                    </a:cubicBezTo>
                    <a:lnTo>
                      <a:pt x="18731" y="7293"/>
                    </a:lnTo>
                    <a:cubicBezTo>
                      <a:pt x="18829" y="7414"/>
                      <a:pt x="18902" y="7536"/>
                      <a:pt x="18951" y="7683"/>
                    </a:cubicBezTo>
                    <a:cubicBezTo>
                      <a:pt x="19122" y="8146"/>
                      <a:pt x="19243" y="8634"/>
                      <a:pt x="19365" y="9122"/>
                    </a:cubicBezTo>
                    <a:cubicBezTo>
                      <a:pt x="19341" y="9122"/>
                      <a:pt x="19317" y="9024"/>
                      <a:pt x="19268" y="8927"/>
                    </a:cubicBezTo>
                    <a:lnTo>
                      <a:pt x="19268" y="8927"/>
                    </a:lnTo>
                    <a:cubicBezTo>
                      <a:pt x="19292" y="9000"/>
                      <a:pt x="19317" y="9073"/>
                      <a:pt x="19317" y="9146"/>
                    </a:cubicBezTo>
                    <a:cubicBezTo>
                      <a:pt x="19317" y="9126"/>
                      <a:pt x="19319" y="9118"/>
                      <a:pt x="19322" y="9118"/>
                    </a:cubicBezTo>
                    <a:cubicBezTo>
                      <a:pt x="19336" y="9118"/>
                      <a:pt x="19374" y="9263"/>
                      <a:pt x="19386" y="9263"/>
                    </a:cubicBezTo>
                    <a:cubicBezTo>
                      <a:pt x="19388" y="9263"/>
                      <a:pt x="19390" y="9257"/>
                      <a:pt x="19390" y="9244"/>
                    </a:cubicBezTo>
                    <a:cubicBezTo>
                      <a:pt x="19536" y="9585"/>
                      <a:pt x="19536" y="10049"/>
                      <a:pt x="19658" y="10341"/>
                    </a:cubicBezTo>
                    <a:cubicBezTo>
                      <a:pt x="19683" y="10341"/>
                      <a:pt x="20024" y="10488"/>
                      <a:pt x="20390" y="10610"/>
                    </a:cubicBezTo>
                    <a:cubicBezTo>
                      <a:pt x="20715" y="10749"/>
                      <a:pt x="21039" y="10866"/>
                      <a:pt x="21112" y="10877"/>
                    </a:cubicBezTo>
                    <a:lnTo>
                      <a:pt x="21112" y="10877"/>
                    </a:lnTo>
                    <a:cubicBezTo>
                      <a:pt x="21109" y="10846"/>
                      <a:pt x="21104" y="10814"/>
                      <a:pt x="21097" y="10780"/>
                    </a:cubicBezTo>
                    <a:lnTo>
                      <a:pt x="21048" y="10780"/>
                    </a:lnTo>
                    <a:cubicBezTo>
                      <a:pt x="21000" y="10536"/>
                      <a:pt x="21073" y="10707"/>
                      <a:pt x="21048" y="10463"/>
                    </a:cubicBezTo>
                    <a:cubicBezTo>
                      <a:pt x="21097" y="10463"/>
                      <a:pt x="21122" y="10683"/>
                      <a:pt x="21146" y="10878"/>
                    </a:cubicBezTo>
                    <a:cubicBezTo>
                      <a:pt x="21146" y="10731"/>
                      <a:pt x="21146" y="10585"/>
                      <a:pt x="21097" y="10439"/>
                    </a:cubicBezTo>
                    <a:cubicBezTo>
                      <a:pt x="21097" y="10268"/>
                      <a:pt x="21146" y="10439"/>
                      <a:pt x="21122" y="10244"/>
                    </a:cubicBezTo>
                    <a:cubicBezTo>
                      <a:pt x="21073" y="10073"/>
                      <a:pt x="21048" y="9902"/>
                      <a:pt x="21048" y="9732"/>
                    </a:cubicBezTo>
                    <a:cubicBezTo>
                      <a:pt x="21000" y="9317"/>
                      <a:pt x="20853" y="9122"/>
                      <a:pt x="20804" y="8732"/>
                    </a:cubicBezTo>
                    <a:lnTo>
                      <a:pt x="20804" y="8732"/>
                    </a:lnTo>
                    <a:lnTo>
                      <a:pt x="20829" y="8780"/>
                    </a:lnTo>
                    <a:cubicBezTo>
                      <a:pt x="20829" y="8634"/>
                      <a:pt x="20731" y="8390"/>
                      <a:pt x="20682" y="8146"/>
                    </a:cubicBezTo>
                    <a:cubicBezTo>
                      <a:pt x="20682" y="8188"/>
                      <a:pt x="20682" y="8231"/>
                      <a:pt x="20673" y="8231"/>
                    </a:cubicBezTo>
                    <a:cubicBezTo>
                      <a:pt x="20666" y="8231"/>
                      <a:pt x="20654" y="8208"/>
                      <a:pt x="20634" y="8146"/>
                    </a:cubicBezTo>
                    <a:cubicBezTo>
                      <a:pt x="20585" y="7878"/>
                      <a:pt x="20512" y="7707"/>
                      <a:pt x="20463" y="7488"/>
                    </a:cubicBezTo>
                    <a:lnTo>
                      <a:pt x="20414" y="7414"/>
                    </a:lnTo>
                    <a:cubicBezTo>
                      <a:pt x="20390" y="7366"/>
                      <a:pt x="20365" y="7317"/>
                      <a:pt x="20365" y="7317"/>
                    </a:cubicBezTo>
                    <a:cubicBezTo>
                      <a:pt x="20048" y="6390"/>
                      <a:pt x="19609" y="5512"/>
                      <a:pt x="19073" y="4707"/>
                    </a:cubicBezTo>
                    <a:cubicBezTo>
                      <a:pt x="18756" y="4219"/>
                      <a:pt x="18390" y="3756"/>
                      <a:pt x="18000" y="3341"/>
                    </a:cubicBezTo>
                    <a:cubicBezTo>
                      <a:pt x="17707" y="3024"/>
                      <a:pt x="17414" y="2756"/>
                      <a:pt x="17122" y="2512"/>
                    </a:cubicBezTo>
                    <a:lnTo>
                      <a:pt x="17146" y="2512"/>
                    </a:lnTo>
                    <a:cubicBezTo>
                      <a:pt x="16780" y="2220"/>
                      <a:pt x="16414" y="1951"/>
                      <a:pt x="16024" y="1707"/>
                    </a:cubicBezTo>
                    <a:cubicBezTo>
                      <a:pt x="15536" y="1390"/>
                      <a:pt x="15048" y="1146"/>
                      <a:pt x="14512" y="927"/>
                    </a:cubicBezTo>
                    <a:cubicBezTo>
                      <a:pt x="13561" y="512"/>
                      <a:pt x="12561" y="268"/>
                      <a:pt x="11561" y="146"/>
                    </a:cubicBezTo>
                    <a:cubicBezTo>
                      <a:pt x="11292" y="73"/>
                      <a:pt x="11024" y="24"/>
                      <a:pt x="10756" y="0"/>
                    </a:cubicBezTo>
                    <a:close/>
                    <a:moveTo>
                      <a:pt x="21112" y="10877"/>
                    </a:moveTo>
                    <a:cubicBezTo>
                      <a:pt x="21122" y="10958"/>
                      <a:pt x="21122" y="11034"/>
                      <a:pt x="21122" y="11122"/>
                    </a:cubicBezTo>
                    <a:cubicBezTo>
                      <a:pt x="21122" y="11049"/>
                      <a:pt x="21122" y="10951"/>
                      <a:pt x="21122" y="10878"/>
                    </a:cubicBezTo>
                    <a:cubicBezTo>
                      <a:pt x="21119" y="10878"/>
                      <a:pt x="21116" y="10878"/>
                      <a:pt x="21112" y="108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268"/>
              <p:cNvSpPr/>
              <p:nvPr/>
            </p:nvSpPr>
            <p:spPr>
              <a:xfrm>
                <a:off x="338100" y="3028825"/>
                <a:ext cx="2475" cy="6725"/>
              </a:xfrm>
              <a:custGeom>
                <a:avLst/>
                <a:gdLst/>
                <a:ahLst/>
                <a:cxnLst/>
                <a:rect l="l" t="t" r="r" b="b"/>
                <a:pathLst>
                  <a:path w="99" h="269" extrusionOk="0">
                    <a:moveTo>
                      <a:pt x="98" y="0"/>
                    </a:moveTo>
                    <a:cubicBezTo>
                      <a:pt x="50" y="74"/>
                      <a:pt x="1" y="171"/>
                      <a:pt x="1" y="269"/>
                    </a:cubicBezTo>
                    <a:cubicBezTo>
                      <a:pt x="50" y="196"/>
                      <a:pt x="74" y="98"/>
                      <a:pt x="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268"/>
              <p:cNvSpPr/>
              <p:nvPr/>
            </p:nvSpPr>
            <p:spPr>
              <a:xfrm>
                <a:off x="340550" y="3028825"/>
                <a:ext cx="25" cy="25"/>
              </a:xfrm>
              <a:custGeom>
                <a:avLst/>
                <a:gdLst/>
                <a:ahLst/>
                <a:cxnLst/>
                <a:rect l="l" t="t" r="r" b="b"/>
                <a:pathLst>
                  <a:path w="1" h="1" extrusionOk="0">
                    <a:moveTo>
                      <a:pt x="0" y="0"/>
                    </a:moveTo>
                    <a:lnTo>
                      <a:pt x="0" y="0"/>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268"/>
              <p:cNvSpPr/>
              <p:nvPr/>
            </p:nvSpPr>
            <p:spPr>
              <a:xfrm>
                <a:off x="302750" y="2832500"/>
                <a:ext cx="398800" cy="207325"/>
              </a:xfrm>
              <a:custGeom>
                <a:avLst/>
                <a:gdLst/>
                <a:ahLst/>
                <a:cxnLst/>
                <a:rect l="l" t="t" r="r" b="b"/>
                <a:pathLst>
                  <a:path w="15952" h="8293" extrusionOk="0">
                    <a:moveTo>
                      <a:pt x="8594" y="1702"/>
                    </a:moveTo>
                    <a:cubicBezTo>
                      <a:pt x="8599" y="1705"/>
                      <a:pt x="8605" y="1707"/>
                      <a:pt x="8610" y="1707"/>
                    </a:cubicBezTo>
                    <a:cubicBezTo>
                      <a:pt x="8604" y="1705"/>
                      <a:pt x="8599" y="1704"/>
                      <a:pt x="8594" y="1702"/>
                    </a:cubicBezTo>
                    <a:close/>
                    <a:moveTo>
                      <a:pt x="4624" y="2600"/>
                    </a:moveTo>
                    <a:cubicBezTo>
                      <a:pt x="4619" y="2604"/>
                      <a:pt x="4614" y="2607"/>
                      <a:pt x="4610" y="2610"/>
                    </a:cubicBezTo>
                    <a:cubicBezTo>
                      <a:pt x="4616" y="2607"/>
                      <a:pt x="4621" y="2603"/>
                      <a:pt x="4624" y="2600"/>
                    </a:cubicBezTo>
                    <a:close/>
                    <a:moveTo>
                      <a:pt x="11683" y="2951"/>
                    </a:moveTo>
                    <a:cubicBezTo>
                      <a:pt x="11683" y="2954"/>
                      <a:pt x="11685" y="2956"/>
                      <a:pt x="11690" y="2956"/>
                    </a:cubicBezTo>
                    <a:lnTo>
                      <a:pt x="11690" y="2956"/>
                    </a:lnTo>
                    <a:cubicBezTo>
                      <a:pt x="11687" y="2954"/>
                      <a:pt x="11685" y="2953"/>
                      <a:pt x="11683" y="2951"/>
                    </a:cubicBezTo>
                    <a:close/>
                    <a:moveTo>
                      <a:pt x="1415" y="3829"/>
                    </a:moveTo>
                    <a:lnTo>
                      <a:pt x="1391" y="3878"/>
                    </a:lnTo>
                    <a:lnTo>
                      <a:pt x="1391" y="3878"/>
                    </a:lnTo>
                    <a:cubicBezTo>
                      <a:pt x="1398" y="3862"/>
                      <a:pt x="1406" y="3847"/>
                      <a:pt x="1414" y="3831"/>
                    </a:cubicBezTo>
                    <a:lnTo>
                      <a:pt x="1414" y="3831"/>
                    </a:lnTo>
                    <a:cubicBezTo>
                      <a:pt x="1414" y="3830"/>
                      <a:pt x="1415" y="3830"/>
                      <a:pt x="1415" y="3829"/>
                    </a:cubicBezTo>
                    <a:close/>
                    <a:moveTo>
                      <a:pt x="2596" y="5025"/>
                    </a:moveTo>
                    <a:cubicBezTo>
                      <a:pt x="2595" y="5026"/>
                      <a:pt x="2595" y="5027"/>
                      <a:pt x="2594" y="5028"/>
                    </a:cubicBezTo>
                    <a:lnTo>
                      <a:pt x="2594" y="5028"/>
                    </a:lnTo>
                    <a:cubicBezTo>
                      <a:pt x="2596" y="5026"/>
                      <a:pt x="2597" y="5025"/>
                      <a:pt x="2596" y="5025"/>
                    </a:cubicBezTo>
                    <a:close/>
                    <a:moveTo>
                      <a:pt x="2594" y="5028"/>
                    </a:moveTo>
                    <a:cubicBezTo>
                      <a:pt x="2591" y="5031"/>
                      <a:pt x="2586" y="5037"/>
                      <a:pt x="2586" y="5049"/>
                    </a:cubicBezTo>
                    <a:cubicBezTo>
                      <a:pt x="2588" y="5042"/>
                      <a:pt x="2591" y="5035"/>
                      <a:pt x="2594" y="5028"/>
                    </a:cubicBezTo>
                    <a:close/>
                    <a:moveTo>
                      <a:pt x="1505" y="7629"/>
                    </a:moveTo>
                    <a:cubicBezTo>
                      <a:pt x="1507" y="7629"/>
                      <a:pt x="1509" y="7631"/>
                      <a:pt x="1512" y="7634"/>
                    </a:cubicBezTo>
                    <a:lnTo>
                      <a:pt x="1499" y="7728"/>
                    </a:lnTo>
                    <a:lnTo>
                      <a:pt x="1499" y="7728"/>
                    </a:lnTo>
                    <a:cubicBezTo>
                      <a:pt x="1502" y="7664"/>
                      <a:pt x="1497" y="7629"/>
                      <a:pt x="1505" y="7629"/>
                    </a:cubicBezTo>
                    <a:close/>
                    <a:moveTo>
                      <a:pt x="8000" y="0"/>
                    </a:moveTo>
                    <a:cubicBezTo>
                      <a:pt x="8098" y="0"/>
                      <a:pt x="8049" y="24"/>
                      <a:pt x="7976" y="24"/>
                    </a:cubicBezTo>
                    <a:cubicBezTo>
                      <a:pt x="7878" y="16"/>
                      <a:pt x="7813" y="14"/>
                      <a:pt x="7770" y="14"/>
                    </a:cubicBezTo>
                    <a:cubicBezTo>
                      <a:pt x="7683" y="14"/>
                      <a:pt x="7683" y="24"/>
                      <a:pt x="7683" y="24"/>
                    </a:cubicBezTo>
                    <a:cubicBezTo>
                      <a:pt x="7683" y="24"/>
                      <a:pt x="7659" y="49"/>
                      <a:pt x="7366" y="73"/>
                    </a:cubicBezTo>
                    <a:cubicBezTo>
                      <a:pt x="7195" y="73"/>
                      <a:pt x="6927" y="98"/>
                      <a:pt x="6586" y="146"/>
                    </a:cubicBezTo>
                    <a:cubicBezTo>
                      <a:pt x="6415" y="171"/>
                      <a:pt x="6220" y="220"/>
                      <a:pt x="6025" y="244"/>
                    </a:cubicBezTo>
                    <a:lnTo>
                      <a:pt x="5439" y="415"/>
                    </a:lnTo>
                    <a:lnTo>
                      <a:pt x="4903" y="634"/>
                    </a:lnTo>
                    <a:cubicBezTo>
                      <a:pt x="4708" y="707"/>
                      <a:pt x="4561" y="780"/>
                      <a:pt x="4415" y="854"/>
                    </a:cubicBezTo>
                    <a:cubicBezTo>
                      <a:pt x="4269" y="927"/>
                      <a:pt x="4147" y="1000"/>
                      <a:pt x="4025" y="1073"/>
                    </a:cubicBezTo>
                    <a:lnTo>
                      <a:pt x="3756" y="1244"/>
                    </a:lnTo>
                    <a:cubicBezTo>
                      <a:pt x="3515" y="1485"/>
                      <a:pt x="3178" y="1679"/>
                      <a:pt x="2982" y="1920"/>
                    </a:cubicBezTo>
                    <a:lnTo>
                      <a:pt x="2982" y="1920"/>
                    </a:lnTo>
                    <a:cubicBezTo>
                      <a:pt x="2672" y="2207"/>
                      <a:pt x="2385" y="2494"/>
                      <a:pt x="2122" y="2805"/>
                    </a:cubicBezTo>
                    <a:cubicBezTo>
                      <a:pt x="2049" y="2927"/>
                      <a:pt x="1951" y="3024"/>
                      <a:pt x="1878" y="3122"/>
                    </a:cubicBezTo>
                    <a:cubicBezTo>
                      <a:pt x="1781" y="3244"/>
                      <a:pt x="1708" y="3341"/>
                      <a:pt x="1659" y="3439"/>
                    </a:cubicBezTo>
                    <a:cubicBezTo>
                      <a:pt x="1550" y="3570"/>
                      <a:pt x="1480" y="3700"/>
                      <a:pt x="1414" y="3831"/>
                    </a:cubicBezTo>
                    <a:lnTo>
                      <a:pt x="1414" y="3831"/>
                    </a:lnTo>
                    <a:cubicBezTo>
                      <a:pt x="1268" y="4146"/>
                      <a:pt x="1244" y="4073"/>
                      <a:pt x="1098" y="4293"/>
                    </a:cubicBezTo>
                    <a:cubicBezTo>
                      <a:pt x="1171" y="4293"/>
                      <a:pt x="1073" y="4561"/>
                      <a:pt x="1049" y="4658"/>
                    </a:cubicBezTo>
                    <a:cubicBezTo>
                      <a:pt x="976" y="4805"/>
                      <a:pt x="878" y="5146"/>
                      <a:pt x="781" y="5390"/>
                    </a:cubicBezTo>
                    <a:lnTo>
                      <a:pt x="756" y="5390"/>
                    </a:lnTo>
                    <a:cubicBezTo>
                      <a:pt x="708" y="5585"/>
                      <a:pt x="561" y="6000"/>
                      <a:pt x="512" y="6122"/>
                    </a:cubicBezTo>
                    <a:cubicBezTo>
                      <a:pt x="464" y="6268"/>
                      <a:pt x="366" y="6512"/>
                      <a:pt x="293" y="6732"/>
                    </a:cubicBezTo>
                    <a:cubicBezTo>
                      <a:pt x="220" y="6975"/>
                      <a:pt x="171" y="7219"/>
                      <a:pt x="147" y="7463"/>
                    </a:cubicBezTo>
                    <a:lnTo>
                      <a:pt x="0" y="7780"/>
                    </a:lnTo>
                    <a:lnTo>
                      <a:pt x="0" y="7829"/>
                    </a:lnTo>
                    <a:cubicBezTo>
                      <a:pt x="171" y="7951"/>
                      <a:pt x="366" y="8024"/>
                      <a:pt x="586" y="8073"/>
                    </a:cubicBezTo>
                    <a:cubicBezTo>
                      <a:pt x="706" y="8113"/>
                      <a:pt x="843" y="8141"/>
                      <a:pt x="975" y="8141"/>
                    </a:cubicBezTo>
                    <a:cubicBezTo>
                      <a:pt x="1163" y="8141"/>
                      <a:pt x="1339" y="8084"/>
                      <a:pt x="1439" y="7927"/>
                    </a:cubicBezTo>
                    <a:lnTo>
                      <a:pt x="1464" y="7927"/>
                    </a:lnTo>
                    <a:lnTo>
                      <a:pt x="1488" y="7829"/>
                    </a:lnTo>
                    <a:cubicBezTo>
                      <a:pt x="1492" y="7808"/>
                      <a:pt x="1494" y="7788"/>
                      <a:pt x="1496" y="7770"/>
                    </a:cubicBezTo>
                    <a:lnTo>
                      <a:pt x="1496" y="7770"/>
                    </a:lnTo>
                    <a:cubicBezTo>
                      <a:pt x="1500" y="7753"/>
                      <a:pt x="1504" y="7746"/>
                      <a:pt x="1507" y="7746"/>
                    </a:cubicBezTo>
                    <a:cubicBezTo>
                      <a:pt x="1516" y="7746"/>
                      <a:pt x="1521" y="7798"/>
                      <a:pt x="1537" y="7829"/>
                    </a:cubicBezTo>
                    <a:cubicBezTo>
                      <a:pt x="1537" y="7780"/>
                      <a:pt x="1561" y="7732"/>
                      <a:pt x="1586" y="7683"/>
                    </a:cubicBezTo>
                    <a:cubicBezTo>
                      <a:pt x="1586" y="7678"/>
                      <a:pt x="1585" y="7676"/>
                      <a:pt x="1583" y="7676"/>
                    </a:cubicBezTo>
                    <a:cubicBezTo>
                      <a:pt x="1576" y="7676"/>
                      <a:pt x="1557" y="7712"/>
                      <a:pt x="1537" y="7732"/>
                    </a:cubicBezTo>
                    <a:cubicBezTo>
                      <a:pt x="1537" y="7634"/>
                      <a:pt x="1537" y="7536"/>
                      <a:pt x="1561" y="7463"/>
                    </a:cubicBezTo>
                    <a:cubicBezTo>
                      <a:pt x="1610" y="7341"/>
                      <a:pt x="1634" y="7463"/>
                      <a:pt x="1659" y="7317"/>
                    </a:cubicBezTo>
                    <a:cubicBezTo>
                      <a:pt x="1878" y="6512"/>
                      <a:pt x="2195" y="5756"/>
                      <a:pt x="2586" y="5024"/>
                    </a:cubicBezTo>
                    <a:cubicBezTo>
                      <a:pt x="2591" y="5024"/>
                      <a:pt x="2594" y="5024"/>
                      <a:pt x="2596" y="5025"/>
                    </a:cubicBezTo>
                    <a:lnTo>
                      <a:pt x="2596" y="5025"/>
                    </a:lnTo>
                    <a:cubicBezTo>
                      <a:pt x="2644" y="4914"/>
                      <a:pt x="2711" y="4824"/>
                      <a:pt x="2756" y="4756"/>
                    </a:cubicBezTo>
                    <a:cubicBezTo>
                      <a:pt x="2805" y="4658"/>
                      <a:pt x="2854" y="4536"/>
                      <a:pt x="2927" y="4439"/>
                    </a:cubicBezTo>
                    <a:cubicBezTo>
                      <a:pt x="2951" y="4415"/>
                      <a:pt x="2976" y="4390"/>
                      <a:pt x="3025" y="4390"/>
                    </a:cubicBezTo>
                    <a:cubicBezTo>
                      <a:pt x="3025" y="4341"/>
                      <a:pt x="3073" y="4268"/>
                      <a:pt x="3098" y="4219"/>
                    </a:cubicBezTo>
                    <a:lnTo>
                      <a:pt x="3220" y="4073"/>
                    </a:lnTo>
                    <a:cubicBezTo>
                      <a:pt x="3244" y="4000"/>
                      <a:pt x="3293" y="3951"/>
                      <a:pt x="3342" y="3878"/>
                    </a:cubicBezTo>
                    <a:cubicBezTo>
                      <a:pt x="3439" y="3756"/>
                      <a:pt x="3537" y="3658"/>
                      <a:pt x="3634" y="3537"/>
                    </a:cubicBezTo>
                    <a:cubicBezTo>
                      <a:pt x="3683" y="3463"/>
                      <a:pt x="3756" y="3415"/>
                      <a:pt x="3756" y="3390"/>
                    </a:cubicBezTo>
                    <a:lnTo>
                      <a:pt x="3732" y="3341"/>
                    </a:lnTo>
                    <a:cubicBezTo>
                      <a:pt x="3805" y="3256"/>
                      <a:pt x="3823" y="3256"/>
                      <a:pt x="3845" y="3256"/>
                    </a:cubicBezTo>
                    <a:cubicBezTo>
                      <a:pt x="3866" y="3256"/>
                      <a:pt x="3890" y="3256"/>
                      <a:pt x="3976" y="3171"/>
                    </a:cubicBezTo>
                    <a:cubicBezTo>
                      <a:pt x="3976" y="3049"/>
                      <a:pt x="4244" y="2927"/>
                      <a:pt x="4269" y="2854"/>
                    </a:cubicBezTo>
                    <a:cubicBezTo>
                      <a:pt x="4269" y="2854"/>
                      <a:pt x="4331" y="2822"/>
                      <a:pt x="4356" y="2822"/>
                    </a:cubicBezTo>
                    <a:cubicBezTo>
                      <a:pt x="4362" y="2822"/>
                      <a:pt x="4366" y="2824"/>
                      <a:pt x="4366" y="2829"/>
                    </a:cubicBezTo>
                    <a:cubicBezTo>
                      <a:pt x="4366" y="2756"/>
                      <a:pt x="4464" y="2732"/>
                      <a:pt x="4488" y="2683"/>
                    </a:cubicBezTo>
                    <a:cubicBezTo>
                      <a:pt x="4504" y="2667"/>
                      <a:pt x="4507" y="2661"/>
                      <a:pt x="4503" y="2661"/>
                    </a:cubicBezTo>
                    <a:cubicBezTo>
                      <a:pt x="4496" y="2661"/>
                      <a:pt x="4464" y="2683"/>
                      <a:pt x="4464" y="2683"/>
                    </a:cubicBezTo>
                    <a:lnTo>
                      <a:pt x="4561" y="2585"/>
                    </a:lnTo>
                    <a:cubicBezTo>
                      <a:pt x="4575" y="2578"/>
                      <a:pt x="4590" y="2575"/>
                      <a:pt x="4602" y="2575"/>
                    </a:cubicBezTo>
                    <a:cubicBezTo>
                      <a:pt x="4625" y="2575"/>
                      <a:pt x="4639" y="2587"/>
                      <a:pt x="4624" y="2600"/>
                    </a:cubicBezTo>
                    <a:lnTo>
                      <a:pt x="4624" y="2600"/>
                    </a:lnTo>
                    <a:cubicBezTo>
                      <a:pt x="4704" y="2549"/>
                      <a:pt x="4866" y="2456"/>
                      <a:pt x="5049" y="2341"/>
                    </a:cubicBezTo>
                    <a:cubicBezTo>
                      <a:pt x="5293" y="2219"/>
                      <a:pt x="5537" y="2098"/>
                      <a:pt x="5805" y="2000"/>
                    </a:cubicBezTo>
                    <a:cubicBezTo>
                      <a:pt x="5878" y="1976"/>
                      <a:pt x="5927" y="1951"/>
                      <a:pt x="6000" y="1927"/>
                    </a:cubicBezTo>
                    <a:lnTo>
                      <a:pt x="6195" y="1878"/>
                    </a:lnTo>
                    <a:cubicBezTo>
                      <a:pt x="6317" y="1829"/>
                      <a:pt x="6464" y="1805"/>
                      <a:pt x="6586" y="1780"/>
                    </a:cubicBezTo>
                    <a:lnTo>
                      <a:pt x="6756" y="1756"/>
                    </a:lnTo>
                    <a:lnTo>
                      <a:pt x="6903" y="1732"/>
                    </a:lnTo>
                    <a:cubicBezTo>
                      <a:pt x="7000" y="1732"/>
                      <a:pt x="7073" y="1707"/>
                      <a:pt x="7122" y="1707"/>
                    </a:cubicBezTo>
                    <a:cubicBezTo>
                      <a:pt x="7098" y="1683"/>
                      <a:pt x="7049" y="1683"/>
                      <a:pt x="7000" y="1683"/>
                    </a:cubicBezTo>
                    <a:cubicBezTo>
                      <a:pt x="6951" y="1683"/>
                      <a:pt x="6903" y="1683"/>
                      <a:pt x="6878" y="1659"/>
                    </a:cubicBezTo>
                    <a:cubicBezTo>
                      <a:pt x="6939" y="1634"/>
                      <a:pt x="6982" y="1634"/>
                      <a:pt x="7015" y="1634"/>
                    </a:cubicBezTo>
                    <a:cubicBezTo>
                      <a:pt x="7049" y="1634"/>
                      <a:pt x="7073" y="1634"/>
                      <a:pt x="7098" y="1610"/>
                    </a:cubicBezTo>
                    <a:cubicBezTo>
                      <a:pt x="7122" y="1646"/>
                      <a:pt x="7183" y="1646"/>
                      <a:pt x="7250" y="1646"/>
                    </a:cubicBezTo>
                    <a:cubicBezTo>
                      <a:pt x="7317" y="1646"/>
                      <a:pt x="7390" y="1646"/>
                      <a:pt x="7439" y="1683"/>
                    </a:cubicBezTo>
                    <a:lnTo>
                      <a:pt x="7464" y="1659"/>
                    </a:lnTo>
                    <a:lnTo>
                      <a:pt x="7537" y="1683"/>
                    </a:lnTo>
                    <a:cubicBezTo>
                      <a:pt x="7634" y="1659"/>
                      <a:pt x="7732" y="1659"/>
                      <a:pt x="7829" y="1659"/>
                    </a:cubicBezTo>
                    <a:cubicBezTo>
                      <a:pt x="7903" y="1659"/>
                      <a:pt x="8000" y="1683"/>
                      <a:pt x="8098" y="1683"/>
                    </a:cubicBezTo>
                    <a:lnTo>
                      <a:pt x="8390" y="1683"/>
                    </a:lnTo>
                    <a:cubicBezTo>
                      <a:pt x="8458" y="1683"/>
                      <a:pt x="8526" y="1683"/>
                      <a:pt x="8594" y="1702"/>
                    </a:cubicBezTo>
                    <a:lnTo>
                      <a:pt x="8594" y="1702"/>
                    </a:lnTo>
                    <a:cubicBezTo>
                      <a:pt x="8571" y="1690"/>
                      <a:pt x="8551" y="1659"/>
                      <a:pt x="8610" y="1659"/>
                    </a:cubicBezTo>
                    <a:cubicBezTo>
                      <a:pt x="8610" y="1683"/>
                      <a:pt x="8659" y="1683"/>
                      <a:pt x="8707" y="1683"/>
                    </a:cubicBezTo>
                    <a:cubicBezTo>
                      <a:pt x="8756" y="1683"/>
                      <a:pt x="8805" y="1683"/>
                      <a:pt x="8829" y="1707"/>
                    </a:cubicBezTo>
                    <a:cubicBezTo>
                      <a:pt x="8878" y="1707"/>
                      <a:pt x="8981" y="1740"/>
                      <a:pt x="9030" y="1740"/>
                    </a:cubicBezTo>
                    <a:cubicBezTo>
                      <a:pt x="9053" y="1740"/>
                      <a:pt x="9064" y="1733"/>
                      <a:pt x="9052" y="1712"/>
                    </a:cubicBezTo>
                    <a:lnTo>
                      <a:pt x="9052" y="1712"/>
                    </a:lnTo>
                    <a:cubicBezTo>
                      <a:pt x="9086" y="1759"/>
                      <a:pt x="9264" y="1805"/>
                      <a:pt x="9146" y="1805"/>
                    </a:cubicBezTo>
                    <a:cubicBezTo>
                      <a:pt x="9195" y="1829"/>
                      <a:pt x="9244" y="1854"/>
                      <a:pt x="9317" y="1854"/>
                    </a:cubicBezTo>
                    <a:lnTo>
                      <a:pt x="9244" y="1805"/>
                    </a:lnTo>
                    <a:lnTo>
                      <a:pt x="9244" y="1805"/>
                    </a:lnTo>
                    <a:cubicBezTo>
                      <a:pt x="9439" y="1854"/>
                      <a:pt x="9537" y="1951"/>
                      <a:pt x="9707" y="1951"/>
                    </a:cubicBezTo>
                    <a:lnTo>
                      <a:pt x="9634" y="1902"/>
                    </a:lnTo>
                    <a:lnTo>
                      <a:pt x="9634" y="1902"/>
                    </a:lnTo>
                    <a:cubicBezTo>
                      <a:pt x="9756" y="1927"/>
                      <a:pt x="9854" y="1976"/>
                      <a:pt x="9903" y="2049"/>
                    </a:cubicBezTo>
                    <a:lnTo>
                      <a:pt x="9756" y="2024"/>
                    </a:lnTo>
                    <a:lnTo>
                      <a:pt x="9756" y="2024"/>
                    </a:lnTo>
                    <a:lnTo>
                      <a:pt x="10024" y="2122"/>
                    </a:lnTo>
                    <a:cubicBezTo>
                      <a:pt x="10098" y="2146"/>
                      <a:pt x="10171" y="2171"/>
                      <a:pt x="10268" y="2195"/>
                    </a:cubicBezTo>
                    <a:lnTo>
                      <a:pt x="10195" y="2171"/>
                    </a:lnTo>
                    <a:lnTo>
                      <a:pt x="10195" y="2171"/>
                    </a:lnTo>
                    <a:cubicBezTo>
                      <a:pt x="10488" y="2244"/>
                      <a:pt x="10732" y="2366"/>
                      <a:pt x="11000" y="2488"/>
                    </a:cubicBezTo>
                    <a:cubicBezTo>
                      <a:pt x="11317" y="2683"/>
                      <a:pt x="11634" y="2878"/>
                      <a:pt x="11732" y="2927"/>
                    </a:cubicBezTo>
                    <a:lnTo>
                      <a:pt x="11683" y="2829"/>
                    </a:lnTo>
                    <a:lnTo>
                      <a:pt x="11854" y="2902"/>
                    </a:lnTo>
                    <a:cubicBezTo>
                      <a:pt x="11833" y="2902"/>
                      <a:pt x="11722" y="2956"/>
                      <a:pt x="11691" y="2956"/>
                    </a:cubicBezTo>
                    <a:cubicBezTo>
                      <a:pt x="11691" y="2956"/>
                      <a:pt x="11690" y="2956"/>
                      <a:pt x="11690" y="2956"/>
                    </a:cubicBezTo>
                    <a:lnTo>
                      <a:pt x="11690" y="2956"/>
                    </a:lnTo>
                    <a:cubicBezTo>
                      <a:pt x="12077" y="3248"/>
                      <a:pt x="12416" y="3587"/>
                      <a:pt x="12732" y="3951"/>
                    </a:cubicBezTo>
                    <a:cubicBezTo>
                      <a:pt x="13049" y="4341"/>
                      <a:pt x="13317" y="4756"/>
                      <a:pt x="13537" y="5171"/>
                    </a:cubicBezTo>
                    <a:cubicBezTo>
                      <a:pt x="13561" y="5244"/>
                      <a:pt x="13549" y="5262"/>
                      <a:pt x="13531" y="5262"/>
                    </a:cubicBezTo>
                    <a:cubicBezTo>
                      <a:pt x="13512" y="5262"/>
                      <a:pt x="13488" y="5244"/>
                      <a:pt x="13488" y="5244"/>
                    </a:cubicBezTo>
                    <a:lnTo>
                      <a:pt x="13488" y="5244"/>
                    </a:lnTo>
                    <a:cubicBezTo>
                      <a:pt x="13561" y="5390"/>
                      <a:pt x="13561" y="5293"/>
                      <a:pt x="13610" y="5439"/>
                    </a:cubicBezTo>
                    <a:cubicBezTo>
                      <a:pt x="13610" y="5447"/>
                      <a:pt x="13607" y="5450"/>
                      <a:pt x="13603" y="5450"/>
                    </a:cubicBezTo>
                    <a:cubicBezTo>
                      <a:pt x="13594" y="5450"/>
                      <a:pt x="13577" y="5439"/>
                      <a:pt x="13561" y="5439"/>
                    </a:cubicBezTo>
                    <a:cubicBezTo>
                      <a:pt x="13610" y="5488"/>
                      <a:pt x="13610" y="5561"/>
                      <a:pt x="13634" y="5561"/>
                    </a:cubicBezTo>
                    <a:cubicBezTo>
                      <a:pt x="13610" y="5463"/>
                      <a:pt x="13683" y="5488"/>
                      <a:pt x="13707" y="5439"/>
                    </a:cubicBezTo>
                    <a:lnTo>
                      <a:pt x="13732" y="5512"/>
                    </a:lnTo>
                    <a:cubicBezTo>
                      <a:pt x="13756" y="5561"/>
                      <a:pt x="13781" y="5610"/>
                      <a:pt x="13781" y="5610"/>
                    </a:cubicBezTo>
                    <a:lnTo>
                      <a:pt x="13732" y="5610"/>
                    </a:lnTo>
                    <a:cubicBezTo>
                      <a:pt x="13756" y="5658"/>
                      <a:pt x="13878" y="5683"/>
                      <a:pt x="13927" y="5878"/>
                    </a:cubicBezTo>
                    <a:cubicBezTo>
                      <a:pt x="14049" y="6195"/>
                      <a:pt x="14146" y="6536"/>
                      <a:pt x="14244" y="6878"/>
                    </a:cubicBezTo>
                    <a:cubicBezTo>
                      <a:pt x="14220" y="6878"/>
                      <a:pt x="14195" y="6805"/>
                      <a:pt x="14171" y="6756"/>
                    </a:cubicBezTo>
                    <a:lnTo>
                      <a:pt x="14171" y="6756"/>
                    </a:lnTo>
                    <a:cubicBezTo>
                      <a:pt x="14171" y="6805"/>
                      <a:pt x="14195" y="6854"/>
                      <a:pt x="14195" y="6902"/>
                    </a:cubicBezTo>
                    <a:cubicBezTo>
                      <a:pt x="14195" y="6886"/>
                      <a:pt x="14197" y="6879"/>
                      <a:pt x="14199" y="6879"/>
                    </a:cubicBezTo>
                    <a:cubicBezTo>
                      <a:pt x="14209" y="6879"/>
                      <a:pt x="14234" y="6989"/>
                      <a:pt x="14242" y="6989"/>
                    </a:cubicBezTo>
                    <a:cubicBezTo>
                      <a:pt x="14243" y="6989"/>
                      <a:pt x="14244" y="6985"/>
                      <a:pt x="14244" y="6975"/>
                    </a:cubicBezTo>
                    <a:cubicBezTo>
                      <a:pt x="14341" y="7219"/>
                      <a:pt x="14415" y="7488"/>
                      <a:pt x="14463" y="7756"/>
                    </a:cubicBezTo>
                    <a:cubicBezTo>
                      <a:pt x="14488" y="7756"/>
                      <a:pt x="14854" y="7829"/>
                      <a:pt x="15171" y="7902"/>
                    </a:cubicBezTo>
                    <a:cubicBezTo>
                      <a:pt x="15512" y="8000"/>
                      <a:pt x="15854" y="8097"/>
                      <a:pt x="15902" y="8097"/>
                    </a:cubicBezTo>
                    <a:cubicBezTo>
                      <a:pt x="15902" y="8171"/>
                      <a:pt x="15902" y="8219"/>
                      <a:pt x="15902" y="8292"/>
                    </a:cubicBezTo>
                    <a:cubicBezTo>
                      <a:pt x="15927" y="8195"/>
                      <a:pt x="15927" y="8122"/>
                      <a:pt x="15902" y="8024"/>
                    </a:cubicBezTo>
                    <a:lnTo>
                      <a:pt x="15854" y="8024"/>
                    </a:lnTo>
                    <a:cubicBezTo>
                      <a:pt x="15805" y="7829"/>
                      <a:pt x="15878" y="7975"/>
                      <a:pt x="15854" y="7780"/>
                    </a:cubicBezTo>
                    <a:cubicBezTo>
                      <a:pt x="15878" y="7780"/>
                      <a:pt x="15902" y="7951"/>
                      <a:pt x="15927" y="8097"/>
                    </a:cubicBezTo>
                    <a:cubicBezTo>
                      <a:pt x="15927" y="7951"/>
                      <a:pt x="15927" y="7805"/>
                      <a:pt x="15902" y="7756"/>
                    </a:cubicBezTo>
                    <a:cubicBezTo>
                      <a:pt x="15902" y="7634"/>
                      <a:pt x="15951" y="7756"/>
                      <a:pt x="15927" y="7610"/>
                    </a:cubicBezTo>
                    <a:cubicBezTo>
                      <a:pt x="15878" y="7488"/>
                      <a:pt x="15854" y="7366"/>
                      <a:pt x="15854" y="7219"/>
                    </a:cubicBezTo>
                    <a:cubicBezTo>
                      <a:pt x="15829" y="6927"/>
                      <a:pt x="15707" y="6780"/>
                      <a:pt x="15659" y="6488"/>
                    </a:cubicBezTo>
                    <a:lnTo>
                      <a:pt x="15659" y="6488"/>
                    </a:lnTo>
                    <a:lnTo>
                      <a:pt x="15683" y="6512"/>
                    </a:lnTo>
                    <a:cubicBezTo>
                      <a:pt x="15683" y="6414"/>
                      <a:pt x="15610" y="6195"/>
                      <a:pt x="15561" y="6049"/>
                    </a:cubicBezTo>
                    <a:cubicBezTo>
                      <a:pt x="15561" y="6077"/>
                      <a:pt x="15561" y="6105"/>
                      <a:pt x="15556" y="6105"/>
                    </a:cubicBezTo>
                    <a:cubicBezTo>
                      <a:pt x="15553" y="6105"/>
                      <a:pt x="15547" y="6090"/>
                      <a:pt x="15537" y="6049"/>
                    </a:cubicBezTo>
                    <a:cubicBezTo>
                      <a:pt x="15512" y="5951"/>
                      <a:pt x="15488" y="5854"/>
                      <a:pt x="15463" y="5780"/>
                    </a:cubicBezTo>
                    <a:cubicBezTo>
                      <a:pt x="15439" y="5707"/>
                      <a:pt x="15415" y="5634"/>
                      <a:pt x="15390" y="5536"/>
                    </a:cubicBezTo>
                    <a:lnTo>
                      <a:pt x="15317" y="5415"/>
                    </a:lnTo>
                    <a:cubicBezTo>
                      <a:pt x="15024" y="4732"/>
                      <a:pt x="14683" y="4097"/>
                      <a:pt x="14244" y="3512"/>
                    </a:cubicBezTo>
                    <a:cubicBezTo>
                      <a:pt x="13805" y="2927"/>
                      <a:pt x="13317" y="2390"/>
                      <a:pt x="12756" y="1927"/>
                    </a:cubicBezTo>
                    <a:lnTo>
                      <a:pt x="12781" y="1927"/>
                    </a:lnTo>
                    <a:cubicBezTo>
                      <a:pt x="12195" y="1415"/>
                      <a:pt x="11537" y="1024"/>
                      <a:pt x="10829" y="707"/>
                    </a:cubicBezTo>
                    <a:cubicBezTo>
                      <a:pt x="10122" y="366"/>
                      <a:pt x="9366" y="171"/>
                      <a:pt x="8610" y="98"/>
                    </a:cubicBezTo>
                    <a:cubicBezTo>
                      <a:pt x="8415" y="24"/>
                      <a:pt x="8195" y="0"/>
                      <a:pt x="80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7" name="Google Shape;1547;p268"/>
            <p:cNvSpPr/>
            <p:nvPr/>
          </p:nvSpPr>
          <p:spPr>
            <a:xfrm>
              <a:off x="400925" y="3037350"/>
              <a:ext cx="2450" cy="3700"/>
            </a:xfrm>
            <a:custGeom>
              <a:avLst/>
              <a:gdLst/>
              <a:ahLst/>
              <a:cxnLst/>
              <a:rect l="l" t="t" r="r" b="b"/>
              <a:pathLst>
                <a:path w="98" h="148" extrusionOk="0">
                  <a:moveTo>
                    <a:pt x="98" y="1"/>
                  </a:moveTo>
                  <a:lnTo>
                    <a:pt x="98" y="1"/>
                  </a:lnTo>
                  <a:cubicBezTo>
                    <a:pt x="49" y="25"/>
                    <a:pt x="0" y="74"/>
                    <a:pt x="0" y="147"/>
                  </a:cubicBezTo>
                  <a:cubicBezTo>
                    <a:pt x="49" y="98"/>
                    <a:pt x="73" y="50"/>
                    <a:pt x="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268"/>
            <p:cNvSpPr/>
            <p:nvPr/>
          </p:nvSpPr>
          <p:spPr>
            <a:xfrm>
              <a:off x="403350" y="3037350"/>
              <a:ext cx="25" cy="25"/>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268"/>
            <p:cNvSpPr/>
            <p:nvPr/>
          </p:nvSpPr>
          <p:spPr>
            <a:xfrm>
              <a:off x="365550" y="2914800"/>
              <a:ext cx="267700" cy="124800"/>
            </a:xfrm>
            <a:custGeom>
              <a:avLst/>
              <a:gdLst/>
              <a:ahLst/>
              <a:cxnLst/>
              <a:rect l="l" t="t" r="r" b="b"/>
              <a:pathLst>
                <a:path w="10708" h="4992" extrusionOk="0">
                  <a:moveTo>
                    <a:pt x="2206" y="3416"/>
                  </a:moveTo>
                  <a:lnTo>
                    <a:pt x="2206" y="3416"/>
                  </a:lnTo>
                  <a:cubicBezTo>
                    <a:pt x="2205" y="3416"/>
                    <a:pt x="2205" y="3417"/>
                    <a:pt x="2205" y="3418"/>
                  </a:cubicBezTo>
                  <a:lnTo>
                    <a:pt x="2205" y="3418"/>
                  </a:lnTo>
                  <a:cubicBezTo>
                    <a:pt x="2206" y="3417"/>
                    <a:pt x="2207" y="3416"/>
                    <a:pt x="2206" y="3416"/>
                  </a:cubicBezTo>
                  <a:close/>
                  <a:moveTo>
                    <a:pt x="2205" y="3418"/>
                  </a:moveTo>
                  <a:cubicBezTo>
                    <a:pt x="2202" y="3421"/>
                    <a:pt x="2196" y="3427"/>
                    <a:pt x="2196" y="3440"/>
                  </a:cubicBezTo>
                  <a:cubicBezTo>
                    <a:pt x="2198" y="3432"/>
                    <a:pt x="2201" y="3425"/>
                    <a:pt x="2205" y="3418"/>
                  </a:cubicBezTo>
                  <a:close/>
                  <a:moveTo>
                    <a:pt x="1464" y="4757"/>
                  </a:moveTo>
                  <a:lnTo>
                    <a:pt x="1451" y="4807"/>
                  </a:lnTo>
                  <a:lnTo>
                    <a:pt x="1451" y="4807"/>
                  </a:lnTo>
                  <a:cubicBezTo>
                    <a:pt x="1453" y="4778"/>
                    <a:pt x="1448" y="4757"/>
                    <a:pt x="1464" y="4757"/>
                  </a:cubicBezTo>
                  <a:close/>
                  <a:moveTo>
                    <a:pt x="5171" y="1"/>
                  </a:moveTo>
                  <a:cubicBezTo>
                    <a:pt x="5244" y="1"/>
                    <a:pt x="5220" y="25"/>
                    <a:pt x="5171" y="49"/>
                  </a:cubicBezTo>
                  <a:cubicBezTo>
                    <a:pt x="4830" y="74"/>
                    <a:pt x="5147" y="74"/>
                    <a:pt x="4805" y="123"/>
                  </a:cubicBezTo>
                  <a:lnTo>
                    <a:pt x="4610" y="147"/>
                  </a:lnTo>
                  <a:lnTo>
                    <a:pt x="4366" y="220"/>
                  </a:lnTo>
                  <a:cubicBezTo>
                    <a:pt x="4147" y="245"/>
                    <a:pt x="3927" y="318"/>
                    <a:pt x="3683" y="391"/>
                  </a:cubicBezTo>
                  <a:cubicBezTo>
                    <a:pt x="3586" y="415"/>
                    <a:pt x="3464" y="464"/>
                    <a:pt x="3366" y="488"/>
                  </a:cubicBezTo>
                  <a:cubicBezTo>
                    <a:pt x="3244" y="537"/>
                    <a:pt x="3147" y="562"/>
                    <a:pt x="3049" y="610"/>
                  </a:cubicBezTo>
                  <a:cubicBezTo>
                    <a:pt x="2878" y="708"/>
                    <a:pt x="2708" y="781"/>
                    <a:pt x="2635" y="805"/>
                  </a:cubicBezTo>
                  <a:cubicBezTo>
                    <a:pt x="2513" y="952"/>
                    <a:pt x="2269" y="1049"/>
                    <a:pt x="2147" y="1196"/>
                  </a:cubicBezTo>
                  <a:lnTo>
                    <a:pt x="2147" y="1171"/>
                  </a:lnTo>
                  <a:cubicBezTo>
                    <a:pt x="2098" y="1220"/>
                    <a:pt x="2025" y="1293"/>
                    <a:pt x="1903" y="1366"/>
                  </a:cubicBezTo>
                  <a:lnTo>
                    <a:pt x="1561" y="1708"/>
                  </a:lnTo>
                  <a:lnTo>
                    <a:pt x="1220" y="2049"/>
                  </a:lnTo>
                  <a:cubicBezTo>
                    <a:pt x="1147" y="2147"/>
                    <a:pt x="1098" y="2220"/>
                    <a:pt x="1049" y="2318"/>
                  </a:cubicBezTo>
                  <a:lnTo>
                    <a:pt x="1074" y="2293"/>
                  </a:lnTo>
                  <a:lnTo>
                    <a:pt x="1074" y="2293"/>
                  </a:lnTo>
                  <a:cubicBezTo>
                    <a:pt x="976" y="2488"/>
                    <a:pt x="927" y="2415"/>
                    <a:pt x="830" y="2537"/>
                  </a:cubicBezTo>
                  <a:cubicBezTo>
                    <a:pt x="903" y="2562"/>
                    <a:pt x="830" y="2732"/>
                    <a:pt x="805" y="2781"/>
                  </a:cubicBezTo>
                  <a:cubicBezTo>
                    <a:pt x="757" y="2879"/>
                    <a:pt x="708" y="3074"/>
                    <a:pt x="635" y="3244"/>
                  </a:cubicBezTo>
                  <a:lnTo>
                    <a:pt x="610" y="3220"/>
                  </a:lnTo>
                  <a:cubicBezTo>
                    <a:pt x="586" y="3342"/>
                    <a:pt x="464" y="3586"/>
                    <a:pt x="439" y="3659"/>
                  </a:cubicBezTo>
                  <a:cubicBezTo>
                    <a:pt x="391" y="3757"/>
                    <a:pt x="318" y="3879"/>
                    <a:pt x="269" y="4025"/>
                  </a:cubicBezTo>
                  <a:cubicBezTo>
                    <a:pt x="196" y="4171"/>
                    <a:pt x="147" y="4318"/>
                    <a:pt x="147" y="4464"/>
                  </a:cubicBezTo>
                  <a:lnTo>
                    <a:pt x="0" y="4610"/>
                  </a:lnTo>
                  <a:lnTo>
                    <a:pt x="0" y="4635"/>
                  </a:lnTo>
                  <a:cubicBezTo>
                    <a:pt x="171" y="4732"/>
                    <a:pt x="366" y="4830"/>
                    <a:pt x="586" y="4879"/>
                  </a:cubicBezTo>
                  <a:cubicBezTo>
                    <a:pt x="769" y="4940"/>
                    <a:pt x="981" y="4991"/>
                    <a:pt x="1156" y="4991"/>
                  </a:cubicBezTo>
                  <a:cubicBezTo>
                    <a:pt x="1260" y="4991"/>
                    <a:pt x="1351" y="4973"/>
                    <a:pt x="1415" y="4927"/>
                  </a:cubicBezTo>
                  <a:lnTo>
                    <a:pt x="1439" y="4927"/>
                  </a:lnTo>
                  <a:lnTo>
                    <a:pt x="1439" y="4854"/>
                  </a:lnTo>
                  <a:cubicBezTo>
                    <a:pt x="1447" y="4839"/>
                    <a:pt x="1455" y="4833"/>
                    <a:pt x="1461" y="4833"/>
                  </a:cubicBezTo>
                  <a:cubicBezTo>
                    <a:pt x="1477" y="4833"/>
                    <a:pt x="1488" y="4862"/>
                    <a:pt x="1488" y="4879"/>
                  </a:cubicBezTo>
                  <a:cubicBezTo>
                    <a:pt x="1488" y="4854"/>
                    <a:pt x="1513" y="4830"/>
                    <a:pt x="1537" y="4805"/>
                  </a:cubicBezTo>
                  <a:cubicBezTo>
                    <a:pt x="1537" y="4798"/>
                    <a:pt x="1535" y="4795"/>
                    <a:pt x="1531" y="4795"/>
                  </a:cubicBezTo>
                  <a:cubicBezTo>
                    <a:pt x="1523" y="4795"/>
                    <a:pt x="1505" y="4813"/>
                    <a:pt x="1488" y="4830"/>
                  </a:cubicBezTo>
                  <a:cubicBezTo>
                    <a:pt x="1488" y="4781"/>
                    <a:pt x="1488" y="4708"/>
                    <a:pt x="1488" y="4659"/>
                  </a:cubicBezTo>
                  <a:cubicBezTo>
                    <a:pt x="1513" y="4635"/>
                    <a:pt x="1531" y="4635"/>
                    <a:pt x="1546" y="4635"/>
                  </a:cubicBezTo>
                  <a:cubicBezTo>
                    <a:pt x="1561" y="4635"/>
                    <a:pt x="1574" y="4635"/>
                    <a:pt x="1586" y="4610"/>
                  </a:cubicBezTo>
                  <a:cubicBezTo>
                    <a:pt x="1757" y="4196"/>
                    <a:pt x="1952" y="3781"/>
                    <a:pt x="2196" y="3415"/>
                  </a:cubicBezTo>
                  <a:cubicBezTo>
                    <a:pt x="2202" y="3415"/>
                    <a:pt x="2205" y="3415"/>
                    <a:pt x="2206" y="3416"/>
                  </a:cubicBezTo>
                  <a:lnTo>
                    <a:pt x="2206" y="3416"/>
                  </a:lnTo>
                  <a:cubicBezTo>
                    <a:pt x="2257" y="3305"/>
                    <a:pt x="2345" y="3214"/>
                    <a:pt x="2391" y="3122"/>
                  </a:cubicBezTo>
                  <a:lnTo>
                    <a:pt x="2464" y="3122"/>
                  </a:lnTo>
                  <a:cubicBezTo>
                    <a:pt x="2439" y="3122"/>
                    <a:pt x="2561" y="3001"/>
                    <a:pt x="2659" y="2879"/>
                  </a:cubicBezTo>
                  <a:cubicBezTo>
                    <a:pt x="2708" y="2805"/>
                    <a:pt x="2781" y="2757"/>
                    <a:pt x="2830" y="2708"/>
                  </a:cubicBezTo>
                  <a:lnTo>
                    <a:pt x="2952" y="2635"/>
                  </a:lnTo>
                  <a:lnTo>
                    <a:pt x="2927" y="2586"/>
                  </a:lnTo>
                  <a:cubicBezTo>
                    <a:pt x="2960" y="2553"/>
                    <a:pt x="2979" y="2545"/>
                    <a:pt x="2992" y="2545"/>
                  </a:cubicBezTo>
                  <a:cubicBezTo>
                    <a:pt x="3006" y="2545"/>
                    <a:pt x="3014" y="2553"/>
                    <a:pt x="3025" y="2553"/>
                  </a:cubicBezTo>
                  <a:cubicBezTo>
                    <a:pt x="3036" y="2553"/>
                    <a:pt x="3049" y="2545"/>
                    <a:pt x="3074" y="2513"/>
                  </a:cubicBezTo>
                  <a:cubicBezTo>
                    <a:pt x="3049" y="2415"/>
                    <a:pt x="3244" y="2391"/>
                    <a:pt x="3244" y="2342"/>
                  </a:cubicBezTo>
                  <a:cubicBezTo>
                    <a:pt x="3244" y="2342"/>
                    <a:pt x="3266" y="2331"/>
                    <a:pt x="3288" y="2331"/>
                  </a:cubicBezTo>
                  <a:cubicBezTo>
                    <a:pt x="3298" y="2331"/>
                    <a:pt x="3309" y="2334"/>
                    <a:pt x="3317" y="2342"/>
                  </a:cubicBezTo>
                  <a:cubicBezTo>
                    <a:pt x="3317" y="2293"/>
                    <a:pt x="3342" y="2293"/>
                    <a:pt x="3366" y="2269"/>
                  </a:cubicBezTo>
                  <a:cubicBezTo>
                    <a:pt x="3374" y="2261"/>
                    <a:pt x="3377" y="2258"/>
                    <a:pt x="3376" y="2258"/>
                  </a:cubicBezTo>
                  <a:cubicBezTo>
                    <a:pt x="3374" y="2258"/>
                    <a:pt x="3358" y="2269"/>
                    <a:pt x="3342" y="2269"/>
                  </a:cubicBezTo>
                  <a:lnTo>
                    <a:pt x="3415" y="2220"/>
                  </a:lnTo>
                  <a:cubicBezTo>
                    <a:pt x="3439" y="2220"/>
                    <a:pt x="3464" y="2220"/>
                    <a:pt x="3439" y="2244"/>
                  </a:cubicBezTo>
                  <a:cubicBezTo>
                    <a:pt x="3513" y="2196"/>
                    <a:pt x="3610" y="2171"/>
                    <a:pt x="3708" y="2123"/>
                  </a:cubicBezTo>
                  <a:cubicBezTo>
                    <a:pt x="3830" y="2049"/>
                    <a:pt x="3976" y="2001"/>
                    <a:pt x="4122" y="1952"/>
                  </a:cubicBezTo>
                  <a:cubicBezTo>
                    <a:pt x="4195" y="1927"/>
                    <a:pt x="4269" y="1927"/>
                    <a:pt x="4342" y="1903"/>
                  </a:cubicBezTo>
                  <a:cubicBezTo>
                    <a:pt x="4415" y="1879"/>
                    <a:pt x="4488" y="1854"/>
                    <a:pt x="4561" y="1830"/>
                  </a:cubicBezTo>
                  <a:cubicBezTo>
                    <a:pt x="4708" y="1805"/>
                    <a:pt x="4805" y="1781"/>
                    <a:pt x="4878" y="1781"/>
                  </a:cubicBezTo>
                  <a:cubicBezTo>
                    <a:pt x="4854" y="1757"/>
                    <a:pt x="4824" y="1757"/>
                    <a:pt x="4796" y="1757"/>
                  </a:cubicBezTo>
                  <a:cubicBezTo>
                    <a:pt x="4769" y="1757"/>
                    <a:pt x="4744" y="1757"/>
                    <a:pt x="4732" y="1732"/>
                  </a:cubicBezTo>
                  <a:cubicBezTo>
                    <a:pt x="4756" y="1708"/>
                    <a:pt x="4781" y="1708"/>
                    <a:pt x="4799" y="1708"/>
                  </a:cubicBezTo>
                  <a:cubicBezTo>
                    <a:pt x="4817" y="1708"/>
                    <a:pt x="4830" y="1708"/>
                    <a:pt x="4830" y="1684"/>
                  </a:cubicBezTo>
                  <a:cubicBezTo>
                    <a:pt x="4854" y="1720"/>
                    <a:pt x="4891" y="1720"/>
                    <a:pt x="4930" y="1720"/>
                  </a:cubicBezTo>
                  <a:cubicBezTo>
                    <a:pt x="4970" y="1720"/>
                    <a:pt x="5013" y="1720"/>
                    <a:pt x="5049" y="1757"/>
                  </a:cubicBezTo>
                  <a:lnTo>
                    <a:pt x="5049" y="1708"/>
                  </a:lnTo>
                  <a:lnTo>
                    <a:pt x="5074" y="1732"/>
                  </a:lnTo>
                  <a:cubicBezTo>
                    <a:pt x="5220" y="1684"/>
                    <a:pt x="5244" y="1684"/>
                    <a:pt x="5244" y="1684"/>
                  </a:cubicBezTo>
                  <a:lnTo>
                    <a:pt x="5415" y="1684"/>
                  </a:lnTo>
                  <a:cubicBezTo>
                    <a:pt x="5519" y="1684"/>
                    <a:pt x="5588" y="1630"/>
                    <a:pt x="5667" y="1630"/>
                  </a:cubicBezTo>
                  <a:cubicBezTo>
                    <a:pt x="5680" y="1630"/>
                    <a:pt x="5694" y="1631"/>
                    <a:pt x="5708" y="1635"/>
                  </a:cubicBezTo>
                  <a:cubicBezTo>
                    <a:pt x="5708" y="1635"/>
                    <a:pt x="5659" y="1586"/>
                    <a:pt x="5708" y="1586"/>
                  </a:cubicBezTo>
                  <a:cubicBezTo>
                    <a:pt x="5708" y="1591"/>
                    <a:pt x="5713" y="1593"/>
                    <a:pt x="5720" y="1593"/>
                  </a:cubicBezTo>
                  <a:cubicBezTo>
                    <a:pt x="5734" y="1593"/>
                    <a:pt x="5757" y="1588"/>
                    <a:pt x="5775" y="1588"/>
                  </a:cubicBezTo>
                  <a:cubicBezTo>
                    <a:pt x="5792" y="1588"/>
                    <a:pt x="5805" y="1592"/>
                    <a:pt x="5805" y="1610"/>
                  </a:cubicBezTo>
                  <a:cubicBezTo>
                    <a:pt x="5812" y="1617"/>
                    <a:pt x="5824" y="1620"/>
                    <a:pt x="5837" y="1620"/>
                  </a:cubicBezTo>
                  <a:cubicBezTo>
                    <a:pt x="5871" y="1620"/>
                    <a:pt x="5915" y="1600"/>
                    <a:pt x="5905" y="1568"/>
                  </a:cubicBezTo>
                  <a:lnTo>
                    <a:pt x="5905" y="1568"/>
                  </a:lnTo>
                  <a:cubicBezTo>
                    <a:pt x="5921" y="1586"/>
                    <a:pt x="5996" y="1588"/>
                    <a:pt x="5952" y="1610"/>
                  </a:cubicBezTo>
                  <a:cubicBezTo>
                    <a:pt x="5968" y="1610"/>
                    <a:pt x="5995" y="1621"/>
                    <a:pt x="6011" y="1621"/>
                  </a:cubicBezTo>
                  <a:cubicBezTo>
                    <a:pt x="6019" y="1621"/>
                    <a:pt x="6025" y="1618"/>
                    <a:pt x="6025" y="1610"/>
                  </a:cubicBezTo>
                  <a:lnTo>
                    <a:pt x="6000" y="1586"/>
                  </a:lnTo>
                  <a:cubicBezTo>
                    <a:pt x="6084" y="1586"/>
                    <a:pt x="6132" y="1640"/>
                    <a:pt x="6205" y="1640"/>
                  </a:cubicBezTo>
                  <a:cubicBezTo>
                    <a:pt x="6217" y="1640"/>
                    <a:pt x="6230" y="1638"/>
                    <a:pt x="6244" y="1635"/>
                  </a:cubicBezTo>
                  <a:lnTo>
                    <a:pt x="6195" y="1586"/>
                  </a:lnTo>
                  <a:cubicBezTo>
                    <a:pt x="6269" y="1586"/>
                    <a:pt x="6317" y="1635"/>
                    <a:pt x="6317" y="1684"/>
                  </a:cubicBezTo>
                  <a:lnTo>
                    <a:pt x="6269" y="1684"/>
                  </a:lnTo>
                  <a:cubicBezTo>
                    <a:pt x="6342" y="1708"/>
                    <a:pt x="6439" y="1732"/>
                    <a:pt x="6537" y="1732"/>
                  </a:cubicBezTo>
                  <a:lnTo>
                    <a:pt x="6488" y="1732"/>
                  </a:lnTo>
                  <a:cubicBezTo>
                    <a:pt x="6561" y="1732"/>
                    <a:pt x="6610" y="1757"/>
                    <a:pt x="6683" y="1757"/>
                  </a:cubicBezTo>
                  <a:cubicBezTo>
                    <a:pt x="6756" y="1781"/>
                    <a:pt x="6854" y="1805"/>
                    <a:pt x="6952" y="1854"/>
                  </a:cubicBezTo>
                  <a:cubicBezTo>
                    <a:pt x="7147" y="1903"/>
                    <a:pt x="7317" y="2001"/>
                    <a:pt x="7391" y="2025"/>
                  </a:cubicBezTo>
                  <a:lnTo>
                    <a:pt x="7366" y="1952"/>
                  </a:lnTo>
                  <a:lnTo>
                    <a:pt x="7488" y="1976"/>
                  </a:lnTo>
                  <a:cubicBezTo>
                    <a:pt x="7488" y="1976"/>
                    <a:pt x="7395" y="2051"/>
                    <a:pt x="7371" y="2053"/>
                  </a:cubicBezTo>
                  <a:lnTo>
                    <a:pt x="7371" y="2053"/>
                  </a:lnTo>
                  <a:lnTo>
                    <a:pt x="7366" y="2049"/>
                  </a:lnTo>
                  <a:lnTo>
                    <a:pt x="7366" y="2049"/>
                  </a:lnTo>
                  <a:cubicBezTo>
                    <a:pt x="7366" y="2052"/>
                    <a:pt x="7368" y="2053"/>
                    <a:pt x="7370" y="2053"/>
                  </a:cubicBezTo>
                  <a:cubicBezTo>
                    <a:pt x="7371" y="2053"/>
                    <a:pt x="7371" y="2053"/>
                    <a:pt x="7371" y="2053"/>
                  </a:cubicBezTo>
                  <a:lnTo>
                    <a:pt x="7371" y="2053"/>
                  </a:lnTo>
                  <a:lnTo>
                    <a:pt x="7464" y="2123"/>
                  </a:lnTo>
                  <a:lnTo>
                    <a:pt x="7610" y="2220"/>
                  </a:lnTo>
                  <a:cubicBezTo>
                    <a:pt x="7756" y="2318"/>
                    <a:pt x="7878" y="2415"/>
                    <a:pt x="8000" y="2537"/>
                  </a:cubicBezTo>
                  <a:cubicBezTo>
                    <a:pt x="8195" y="2708"/>
                    <a:pt x="8391" y="2927"/>
                    <a:pt x="8537" y="3147"/>
                  </a:cubicBezTo>
                  <a:cubicBezTo>
                    <a:pt x="8551" y="3191"/>
                    <a:pt x="8531" y="3200"/>
                    <a:pt x="8512" y="3200"/>
                  </a:cubicBezTo>
                  <a:cubicBezTo>
                    <a:pt x="8500" y="3200"/>
                    <a:pt x="8488" y="3196"/>
                    <a:pt x="8488" y="3196"/>
                  </a:cubicBezTo>
                  <a:lnTo>
                    <a:pt x="8488" y="3196"/>
                  </a:lnTo>
                  <a:cubicBezTo>
                    <a:pt x="8512" y="3232"/>
                    <a:pt x="8525" y="3232"/>
                    <a:pt x="8537" y="3232"/>
                  </a:cubicBezTo>
                  <a:cubicBezTo>
                    <a:pt x="8549" y="3232"/>
                    <a:pt x="8561" y="3232"/>
                    <a:pt x="8586" y="3269"/>
                  </a:cubicBezTo>
                  <a:cubicBezTo>
                    <a:pt x="8586" y="3277"/>
                    <a:pt x="8583" y="3280"/>
                    <a:pt x="8578" y="3280"/>
                  </a:cubicBezTo>
                  <a:cubicBezTo>
                    <a:pt x="8569" y="3280"/>
                    <a:pt x="8553" y="3269"/>
                    <a:pt x="8537" y="3269"/>
                  </a:cubicBezTo>
                  <a:cubicBezTo>
                    <a:pt x="8537" y="3269"/>
                    <a:pt x="8586" y="3342"/>
                    <a:pt x="8586" y="3342"/>
                  </a:cubicBezTo>
                  <a:cubicBezTo>
                    <a:pt x="8610" y="3318"/>
                    <a:pt x="8634" y="3269"/>
                    <a:pt x="8659" y="3244"/>
                  </a:cubicBezTo>
                  <a:lnTo>
                    <a:pt x="8708" y="3318"/>
                  </a:lnTo>
                  <a:lnTo>
                    <a:pt x="8683" y="3342"/>
                  </a:lnTo>
                  <a:cubicBezTo>
                    <a:pt x="8683" y="3366"/>
                    <a:pt x="8805" y="3342"/>
                    <a:pt x="8830" y="3440"/>
                  </a:cubicBezTo>
                  <a:cubicBezTo>
                    <a:pt x="8878" y="3562"/>
                    <a:pt x="8927" y="3610"/>
                    <a:pt x="8951" y="3708"/>
                  </a:cubicBezTo>
                  <a:cubicBezTo>
                    <a:pt x="9000" y="3781"/>
                    <a:pt x="9025" y="3854"/>
                    <a:pt x="9049" y="3952"/>
                  </a:cubicBezTo>
                  <a:cubicBezTo>
                    <a:pt x="9049" y="3952"/>
                    <a:pt x="9025" y="3927"/>
                    <a:pt x="9000" y="3903"/>
                  </a:cubicBezTo>
                  <a:cubicBezTo>
                    <a:pt x="9000" y="3927"/>
                    <a:pt x="9000" y="3952"/>
                    <a:pt x="9000" y="3976"/>
                  </a:cubicBezTo>
                  <a:cubicBezTo>
                    <a:pt x="9005" y="3966"/>
                    <a:pt x="9010" y="3962"/>
                    <a:pt x="9015" y="3962"/>
                  </a:cubicBezTo>
                  <a:cubicBezTo>
                    <a:pt x="9031" y="3962"/>
                    <a:pt x="9045" y="4004"/>
                    <a:pt x="9048" y="4004"/>
                  </a:cubicBezTo>
                  <a:cubicBezTo>
                    <a:pt x="9049" y="4004"/>
                    <a:pt x="9049" y="4003"/>
                    <a:pt x="9049" y="4001"/>
                  </a:cubicBezTo>
                  <a:cubicBezTo>
                    <a:pt x="9098" y="4049"/>
                    <a:pt x="9147" y="4098"/>
                    <a:pt x="9147" y="4171"/>
                  </a:cubicBezTo>
                  <a:cubicBezTo>
                    <a:pt x="9147" y="4244"/>
                    <a:pt x="9171" y="4318"/>
                    <a:pt x="9220" y="4366"/>
                  </a:cubicBezTo>
                  <a:cubicBezTo>
                    <a:pt x="9439" y="4366"/>
                    <a:pt x="9683" y="4391"/>
                    <a:pt x="9903" y="4440"/>
                  </a:cubicBezTo>
                  <a:cubicBezTo>
                    <a:pt x="10244" y="4488"/>
                    <a:pt x="10561" y="4586"/>
                    <a:pt x="10610" y="4586"/>
                  </a:cubicBezTo>
                  <a:cubicBezTo>
                    <a:pt x="10610" y="4635"/>
                    <a:pt x="10610" y="4683"/>
                    <a:pt x="10610" y="4732"/>
                  </a:cubicBezTo>
                  <a:cubicBezTo>
                    <a:pt x="10634" y="4683"/>
                    <a:pt x="10634" y="4610"/>
                    <a:pt x="10634" y="4537"/>
                  </a:cubicBezTo>
                  <a:lnTo>
                    <a:pt x="10586" y="4537"/>
                  </a:lnTo>
                  <a:cubicBezTo>
                    <a:pt x="10561" y="4391"/>
                    <a:pt x="10610" y="4513"/>
                    <a:pt x="10610" y="4366"/>
                  </a:cubicBezTo>
                  <a:cubicBezTo>
                    <a:pt x="10634" y="4366"/>
                    <a:pt x="10659" y="4488"/>
                    <a:pt x="10659" y="4610"/>
                  </a:cubicBezTo>
                  <a:cubicBezTo>
                    <a:pt x="10659" y="4488"/>
                    <a:pt x="10683" y="4391"/>
                    <a:pt x="10634" y="4342"/>
                  </a:cubicBezTo>
                  <a:cubicBezTo>
                    <a:pt x="10634" y="4293"/>
                    <a:pt x="10647" y="4293"/>
                    <a:pt x="10662" y="4293"/>
                  </a:cubicBezTo>
                  <a:cubicBezTo>
                    <a:pt x="10677" y="4293"/>
                    <a:pt x="10695" y="4293"/>
                    <a:pt x="10708" y="4244"/>
                  </a:cubicBezTo>
                  <a:cubicBezTo>
                    <a:pt x="10659" y="4147"/>
                    <a:pt x="10634" y="4049"/>
                    <a:pt x="10634" y="3952"/>
                  </a:cubicBezTo>
                  <a:cubicBezTo>
                    <a:pt x="10634" y="3903"/>
                    <a:pt x="10610" y="3854"/>
                    <a:pt x="10610" y="3805"/>
                  </a:cubicBezTo>
                  <a:cubicBezTo>
                    <a:pt x="10586" y="3757"/>
                    <a:pt x="10561" y="3732"/>
                    <a:pt x="10561" y="3683"/>
                  </a:cubicBezTo>
                  <a:cubicBezTo>
                    <a:pt x="10512" y="3610"/>
                    <a:pt x="10464" y="3537"/>
                    <a:pt x="10464" y="3440"/>
                  </a:cubicBezTo>
                  <a:lnTo>
                    <a:pt x="10464" y="3440"/>
                  </a:lnTo>
                  <a:lnTo>
                    <a:pt x="10488" y="3464"/>
                  </a:lnTo>
                  <a:cubicBezTo>
                    <a:pt x="10488" y="3391"/>
                    <a:pt x="10390" y="3269"/>
                    <a:pt x="10366" y="3147"/>
                  </a:cubicBezTo>
                  <a:cubicBezTo>
                    <a:pt x="10366" y="3174"/>
                    <a:pt x="10366" y="3193"/>
                    <a:pt x="10362" y="3193"/>
                  </a:cubicBezTo>
                  <a:cubicBezTo>
                    <a:pt x="10359" y="3193"/>
                    <a:pt x="10353" y="3180"/>
                    <a:pt x="10342" y="3147"/>
                  </a:cubicBezTo>
                  <a:cubicBezTo>
                    <a:pt x="10293" y="3025"/>
                    <a:pt x="10244" y="2952"/>
                    <a:pt x="10220" y="2854"/>
                  </a:cubicBezTo>
                  <a:lnTo>
                    <a:pt x="10122" y="2781"/>
                  </a:lnTo>
                  <a:cubicBezTo>
                    <a:pt x="9903" y="2391"/>
                    <a:pt x="9634" y="2025"/>
                    <a:pt x="9317" y="1708"/>
                  </a:cubicBezTo>
                  <a:cubicBezTo>
                    <a:pt x="9220" y="1610"/>
                    <a:pt x="9122" y="1513"/>
                    <a:pt x="9000" y="1415"/>
                  </a:cubicBezTo>
                  <a:lnTo>
                    <a:pt x="8708" y="1171"/>
                  </a:lnTo>
                  <a:cubicBezTo>
                    <a:pt x="8537" y="1049"/>
                    <a:pt x="8366" y="927"/>
                    <a:pt x="8293" y="854"/>
                  </a:cubicBezTo>
                  <a:cubicBezTo>
                    <a:pt x="7878" y="586"/>
                    <a:pt x="7464" y="391"/>
                    <a:pt x="7025" y="220"/>
                  </a:cubicBezTo>
                  <a:lnTo>
                    <a:pt x="6634" y="98"/>
                  </a:lnTo>
                  <a:lnTo>
                    <a:pt x="6220" y="25"/>
                  </a:lnTo>
                  <a:cubicBezTo>
                    <a:pt x="6110" y="13"/>
                    <a:pt x="5994" y="7"/>
                    <a:pt x="5878" y="7"/>
                  </a:cubicBezTo>
                  <a:cubicBezTo>
                    <a:pt x="5763" y="7"/>
                    <a:pt x="5647" y="13"/>
                    <a:pt x="5537" y="25"/>
                  </a:cubicBezTo>
                  <a:cubicBezTo>
                    <a:pt x="5415" y="1"/>
                    <a:pt x="5293" y="1"/>
                    <a:pt x="5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0" name="Google Shape;1550;p268"/>
          <p:cNvGrpSpPr/>
          <p:nvPr/>
        </p:nvGrpSpPr>
        <p:grpSpPr>
          <a:xfrm>
            <a:off x="-262487" y="1999235"/>
            <a:ext cx="699897" cy="880292"/>
            <a:chOff x="632000" y="3011150"/>
            <a:chExt cx="212225" cy="266925"/>
          </a:xfrm>
        </p:grpSpPr>
        <p:sp>
          <p:nvSpPr>
            <p:cNvPr id="1551" name="Google Shape;1551;p268"/>
            <p:cNvSpPr/>
            <p:nvPr/>
          </p:nvSpPr>
          <p:spPr>
            <a:xfrm>
              <a:off x="767375" y="3031875"/>
              <a:ext cx="25" cy="3675"/>
            </a:xfrm>
            <a:custGeom>
              <a:avLst/>
              <a:gdLst/>
              <a:ahLst/>
              <a:cxnLst/>
              <a:rect l="l" t="t" r="r" b="b"/>
              <a:pathLst>
                <a:path w="1" h="147" extrusionOk="0">
                  <a:moveTo>
                    <a:pt x="0" y="147"/>
                  </a:moveTo>
                  <a:lnTo>
                    <a:pt x="0" y="0"/>
                  </a:lnTo>
                  <a:cubicBezTo>
                    <a:pt x="0" y="49"/>
                    <a:pt x="0" y="98"/>
                    <a:pt x="0" y="14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268"/>
            <p:cNvSpPr/>
            <p:nvPr/>
          </p:nvSpPr>
          <p:spPr>
            <a:xfrm>
              <a:off x="701525" y="3033700"/>
              <a:ext cx="25" cy="3075"/>
            </a:xfrm>
            <a:custGeom>
              <a:avLst/>
              <a:gdLst/>
              <a:ahLst/>
              <a:cxnLst/>
              <a:rect l="l" t="t" r="r" b="b"/>
              <a:pathLst>
                <a:path w="1" h="123" extrusionOk="0">
                  <a:moveTo>
                    <a:pt x="0" y="123"/>
                  </a:moveTo>
                  <a:lnTo>
                    <a:pt x="0" y="1"/>
                  </a:lnTo>
                  <a:cubicBezTo>
                    <a:pt x="0" y="49"/>
                    <a:pt x="0" y="74"/>
                    <a:pt x="0" y="1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268"/>
            <p:cNvSpPr/>
            <p:nvPr/>
          </p:nvSpPr>
          <p:spPr>
            <a:xfrm>
              <a:off x="632000" y="3030050"/>
              <a:ext cx="25" cy="1850"/>
            </a:xfrm>
            <a:custGeom>
              <a:avLst/>
              <a:gdLst/>
              <a:ahLst/>
              <a:cxnLst/>
              <a:rect l="l" t="t" r="r" b="b"/>
              <a:pathLst>
                <a:path w="1" h="74" extrusionOk="0">
                  <a:moveTo>
                    <a:pt x="1" y="73"/>
                  </a:moveTo>
                  <a:lnTo>
                    <a:pt x="1" y="0"/>
                  </a:lnTo>
                  <a:cubicBezTo>
                    <a:pt x="1" y="25"/>
                    <a:pt x="1" y="49"/>
                    <a:pt x="1" y="7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268"/>
            <p:cNvSpPr/>
            <p:nvPr/>
          </p:nvSpPr>
          <p:spPr>
            <a:xfrm>
              <a:off x="649075" y="3150175"/>
              <a:ext cx="650" cy="1850"/>
            </a:xfrm>
            <a:custGeom>
              <a:avLst/>
              <a:gdLst/>
              <a:ahLst/>
              <a:cxnLst/>
              <a:rect l="l" t="t" r="r" b="b"/>
              <a:pathLst>
                <a:path w="26" h="74" extrusionOk="0">
                  <a:moveTo>
                    <a:pt x="25" y="0"/>
                  </a:moveTo>
                  <a:cubicBezTo>
                    <a:pt x="1" y="0"/>
                    <a:pt x="1" y="49"/>
                    <a:pt x="1" y="73"/>
                  </a:cubicBezTo>
                  <a:cubicBezTo>
                    <a:pt x="1" y="49"/>
                    <a:pt x="25" y="24"/>
                    <a:pt x="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268"/>
            <p:cNvSpPr/>
            <p:nvPr/>
          </p:nvSpPr>
          <p:spPr>
            <a:xfrm>
              <a:off x="649075" y="3152000"/>
              <a:ext cx="25" cy="25"/>
            </a:xfrm>
            <a:custGeom>
              <a:avLst/>
              <a:gdLst/>
              <a:ahLst/>
              <a:cxnLst/>
              <a:rect l="l" t="t" r="r" b="b"/>
              <a:pathLst>
                <a:path w="1" h="1" extrusionOk="0">
                  <a:moveTo>
                    <a:pt x="1" y="0"/>
                  </a:moveTo>
                  <a:lnTo>
                    <a:pt x="1" y="0"/>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268"/>
            <p:cNvSpPr/>
            <p:nvPr/>
          </p:nvSpPr>
          <p:spPr>
            <a:xfrm>
              <a:off x="646025" y="3144675"/>
              <a:ext cx="48800" cy="52925"/>
            </a:xfrm>
            <a:custGeom>
              <a:avLst/>
              <a:gdLst/>
              <a:ahLst/>
              <a:cxnLst/>
              <a:rect l="l" t="t" r="r" b="b"/>
              <a:pathLst>
                <a:path w="1952" h="2117" extrusionOk="0">
                  <a:moveTo>
                    <a:pt x="1049" y="0"/>
                  </a:moveTo>
                  <a:lnTo>
                    <a:pt x="635" y="98"/>
                  </a:lnTo>
                  <a:cubicBezTo>
                    <a:pt x="586" y="147"/>
                    <a:pt x="562" y="220"/>
                    <a:pt x="537" y="293"/>
                  </a:cubicBezTo>
                  <a:cubicBezTo>
                    <a:pt x="537" y="293"/>
                    <a:pt x="537" y="293"/>
                    <a:pt x="537" y="318"/>
                  </a:cubicBezTo>
                  <a:cubicBezTo>
                    <a:pt x="447" y="287"/>
                    <a:pt x="347" y="267"/>
                    <a:pt x="267" y="267"/>
                  </a:cubicBezTo>
                  <a:cubicBezTo>
                    <a:pt x="217" y="267"/>
                    <a:pt x="175" y="275"/>
                    <a:pt x="147" y="293"/>
                  </a:cubicBezTo>
                  <a:lnTo>
                    <a:pt x="147" y="318"/>
                  </a:lnTo>
                  <a:cubicBezTo>
                    <a:pt x="123" y="342"/>
                    <a:pt x="147" y="366"/>
                    <a:pt x="123" y="366"/>
                  </a:cubicBezTo>
                  <a:cubicBezTo>
                    <a:pt x="123" y="391"/>
                    <a:pt x="123" y="391"/>
                    <a:pt x="123" y="415"/>
                  </a:cubicBezTo>
                  <a:cubicBezTo>
                    <a:pt x="123" y="440"/>
                    <a:pt x="110" y="440"/>
                    <a:pt x="98" y="440"/>
                  </a:cubicBezTo>
                  <a:cubicBezTo>
                    <a:pt x="86" y="440"/>
                    <a:pt x="74" y="440"/>
                    <a:pt x="74" y="464"/>
                  </a:cubicBezTo>
                  <a:cubicBezTo>
                    <a:pt x="25" y="683"/>
                    <a:pt x="1" y="927"/>
                    <a:pt x="1" y="1147"/>
                  </a:cubicBezTo>
                  <a:cubicBezTo>
                    <a:pt x="25" y="1220"/>
                    <a:pt x="25" y="1293"/>
                    <a:pt x="50" y="1366"/>
                  </a:cubicBezTo>
                  <a:cubicBezTo>
                    <a:pt x="50" y="1391"/>
                    <a:pt x="50" y="1391"/>
                    <a:pt x="50" y="1415"/>
                  </a:cubicBezTo>
                  <a:cubicBezTo>
                    <a:pt x="50" y="1415"/>
                    <a:pt x="98" y="1513"/>
                    <a:pt x="147" y="1635"/>
                  </a:cubicBezTo>
                  <a:cubicBezTo>
                    <a:pt x="196" y="1708"/>
                    <a:pt x="245" y="1781"/>
                    <a:pt x="293" y="1854"/>
                  </a:cubicBezTo>
                  <a:lnTo>
                    <a:pt x="318" y="1854"/>
                  </a:lnTo>
                  <a:cubicBezTo>
                    <a:pt x="415" y="1927"/>
                    <a:pt x="318" y="1903"/>
                    <a:pt x="415" y="1976"/>
                  </a:cubicBezTo>
                  <a:cubicBezTo>
                    <a:pt x="440" y="1976"/>
                    <a:pt x="489" y="2000"/>
                    <a:pt x="513" y="2025"/>
                  </a:cubicBezTo>
                  <a:cubicBezTo>
                    <a:pt x="537" y="2049"/>
                    <a:pt x="562" y="2049"/>
                    <a:pt x="610" y="2074"/>
                  </a:cubicBezTo>
                  <a:cubicBezTo>
                    <a:pt x="610" y="2074"/>
                    <a:pt x="659" y="2098"/>
                    <a:pt x="635" y="2098"/>
                  </a:cubicBezTo>
                  <a:cubicBezTo>
                    <a:pt x="635" y="2106"/>
                    <a:pt x="640" y="2109"/>
                    <a:pt x="649" y="2109"/>
                  </a:cubicBezTo>
                  <a:cubicBezTo>
                    <a:pt x="667" y="2109"/>
                    <a:pt x="700" y="2098"/>
                    <a:pt x="732" y="2098"/>
                  </a:cubicBezTo>
                  <a:cubicBezTo>
                    <a:pt x="757" y="2098"/>
                    <a:pt x="732" y="2098"/>
                    <a:pt x="732" y="2074"/>
                  </a:cubicBezTo>
                  <a:lnTo>
                    <a:pt x="806" y="2074"/>
                  </a:lnTo>
                  <a:cubicBezTo>
                    <a:pt x="822" y="2074"/>
                    <a:pt x="827" y="2096"/>
                    <a:pt x="822" y="2103"/>
                  </a:cubicBezTo>
                  <a:lnTo>
                    <a:pt x="822" y="2103"/>
                  </a:lnTo>
                  <a:cubicBezTo>
                    <a:pt x="816" y="2101"/>
                    <a:pt x="811" y="2100"/>
                    <a:pt x="806" y="2098"/>
                  </a:cubicBezTo>
                  <a:lnTo>
                    <a:pt x="806" y="2098"/>
                  </a:lnTo>
                  <a:cubicBezTo>
                    <a:pt x="810" y="2103"/>
                    <a:pt x="814" y="2105"/>
                    <a:pt x="817" y="2105"/>
                  </a:cubicBezTo>
                  <a:cubicBezTo>
                    <a:pt x="819" y="2105"/>
                    <a:pt x="821" y="2104"/>
                    <a:pt x="822" y="2103"/>
                  </a:cubicBezTo>
                  <a:lnTo>
                    <a:pt x="822" y="2103"/>
                  </a:lnTo>
                  <a:cubicBezTo>
                    <a:pt x="854" y="2112"/>
                    <a:pt x="891" y="2116"/>
                    <a:pt x="928" y="2116"/>
                  </a:cubicBezTo>
                  <a:cubicBezTo>
                    <a:pt x="970" y="2116"/>
                    <a:pt x="1013" y="2110"/>
                    <a:pt x="1049" y="2098"/>
                  </a:cubicBezTo>
                  <a:cubicBezTo>
                    <a:pt x="1171" y="2074"/>
                    <a:pt x="1269" y="2049"/>
                    <a:pt x="1367" y="2000"/>
                  </a:cubicBezTo>
                  <a:cubicBezTo>
                    <a:pt x="1537" y="1903"/>
                    <a:pt x="1684" y="1781"/>
                    <a:pt x="1781" y="1610"/>
                  </a:cubicBezTo>
                  <a:cubicBezTo>
                    <a:pt x="1757" y="1610"/>
                    <a:pt x="1732" y="1683"/>
                    <a:pt x="1708" y="1683"/>
                  </a:cubicBezTo>
                  <a:cubicBezTo>
                    <a:pt x="1708" y="1635"/>
                    <a:pt x="1757" y="1635"/>
                    <a:pt x="1757" y="1586"/>
                  </a:cubicBezTo>
                  <a:cubicBezTo>
                    <a:pt x="1757" y="1561"/>
                    <a:pt x="1806" y="1513"/>
                    <a:pt x="1854" y="1513"/>
                  </a:cubicBezTo>
                  <a:lnTo>
                    <a:pt x="1854" y="1488"/>
                  </a:lnTo>
                  <a:lnTo>
                    <a:pt x="1879" y="1464"/>
                  </a:lnTo>
                  <a:cubicBezTo>
                    <a:pt x="1903" y="1366"/>
                    <a:pt x="1903" y="1342"/>
                    <a:pt x="1928" y="1342"/>
                  </a:cubicBezTo>
                  <a:cubicBezTo>
                    <a:pt x="1928" y="1293"/>
                    <a:pt x="1952" y="1269"/>
                    <a:pt x="1952" y="1220"/>
                  </a:cubicBezTo>
                  <a:cubicBezTo>
                    <a:pt x="1952" y="1147"/>
                    <a:pt x="1952" y="1074"/>
                    <a:pt x="1952" y="1000"/>
                  </a:cubicBezTo>
                  <a:cubicBezTo>
                    <a:pt x="1952" y="1000"/>
                    <a:pt x="1952" y="1011"/>
                    <a:pt x="1945" y="1011"/>
                  </a:cubicBezTo>
                  <a:cubicBezTo>
                    <a:pt x="1941" y="1011"/>
                    <a:pt x="1936" y="1009"/>
                    <a:pt x="1928" y="1000"/>
                  </a:cubicBezTo>
                  <a:cubicBezTo>
                    <a:pt x="1903" y="976"/>
                    <a:pt x="1903" y="927"/>
                    <a:pt x="1928" y="903"/>
                  </a:cubicBezTo>
                  <a:cubicBezTo>
                    <a:pt x="1949" y="903"/>
                    <a:pt x="1913" y="826"/>
                    <a:pt x="1888" y="826"/>
                  </a:cubicBezTo>
                  <a:cubicBezTo>
                    <a:pt x="1884" y="826"/>
                    <a:pt x="1881" y="827"/>
                    <a:pt x="1879" y="830"/>
                  </a:cubicBezTo>
                  <a:cubicBezTo>
                    <a:pt x="1879" y="830"/>
                    <a:pt x="1879" y="767"/>
                    <a:pt x="1891" y="767"/>
                  </a:cubicBezTo>
                  <a:cubicBezTo>
                    <a:pt x="1894" y="767"/>
                    <a:pt x="1898" y="771"/>
                    <a:pt x="1903" y="781"/>
                  </a:cubicBezTo>
                  <a:cubicBezTo>
                    <a:pt x="1903" y="757"/>
                    <a:pt x="1879" y="732"/>
                    <a:pt x="1879" y="732"/>
                  </a:cubicBezTo>
                  <a:lnTo>
                    <a:pt x="1879" y="781"/>
                  </a:lnTo>
                  <a:cubicBezTo>
                    <a:pt x="1830" y="683"/>
                    <a:pt x="1830" y="635"/>
                    <a:pt x="1806" y="610"/>
                  </a:cubicBezTo>
                  <a:lnTo>
                    <a:pt x="1806" y="635"/>
                  </a:lnTo>
                  <a:cubicBezTo>
                    <a:pt x="1781" y="586"/>
                    <a:pt x="1757" y="561"/>
                    <a:pt x="1757" y="537"/>
                  </a:cubicBezTo>
                  <a:lnTo>
                    <a:pt x="1757" y="537"/>
                  </a:lnTo>
                  <a:lnTo>
                    <a:pt x="1806" y="561"/>
                  </a:lnTo>
                  <a:cubicBezTo>
                    <a:pt x="1757" y="513"/>
                    <a:pt x="1732" y="464"/>
                    <a:pt x="1684" y="415"/>
                  </a:cubicBezTo>
                  <a:lnTo>
                    <a:pt x="1684" y="440"/>
                  </a:lnTo>
                  <a:cubicBezTo>
                    <a:pt x="1635" y="415"/>
                    <a:pt x="1562" y="318"/>
                    <a:pt x="1464" y="269"/>
                  </a:cubicBezTo>
                  <a:cubicBezTo>
                    <a:pt x="1391" y="196"/>
                    <a:pt x="1318" y="171"/>
                    <a:pt x="1245" y="147"/>
                  </a:cubicBezTo>
                  <a:lnTo>
                    <a:pt x="1245" y="171"/>
                  </a:lnTo>
                  <a:lnTo>
                    <a:pt x="1196" y="147"/>
                  </a:lnTo>
                  <a:cubicBezTo>
                    <a:pt x="1196" y="147"/>
                    <a:pt x="1245" y="122"/>
                    <a:pt x="1245" y="122"/>
                  </a:cubicBezTo>
                  <a:cubicBezTo>
                    <a:pt x="1245" y="122"/>
                    <a:pt x="1147" y="49"/>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268"/>
            <p:cNvSpPr/>
            <p:nvPr/>
          </p:nvSpPr>
          <p:spPr>
            <a:xfrm>
              <a:off x="798475" y="3083700"/>
              <a:ext cx="45750" cy="48200"/>
            </a:xfrm>
            <a:custGeom>
              <a:avLst/>
              <a:gdLst/>
              <a:ahLst/>
              <a:cxnLst/>
              <a:rect l="l" t="t" r="r" b="b"/>
              <a:pathLst>
                <a:path w="1830" h="1928" extrusionOk="0">
                  <a:moveTo>
                    <a:pt x="927" y="1"/>
                  </a:moveTo>
                  <a:lnTo>
                    <a:pt x="512" y="25"/>
                  </a:lnTo>
                  <a:lnTo>
                    <a:pt x="439" y="98"/>
                  </a:lnTo>
                  <a:lnTo>
                    <a:pt x="390" y="98"/>
                  </a:lnTo>
                  <a:cubicBezTo>
                    <a:pt x="366" y="98"/>
                    <a:pt x="342" y="122"/>
                    <a:pt x="317" y="122"/>
                  </a:cubicBezTo>
                  <a:lnTo>
                    <a:pt x="244" y="171"/>
                  </a:lnTo>
                  <a:cubicBezTo>
                    <a:pt x="206" y="190"/>
                    <a:pt x="182" y="210"/>
                    <a:pt x="162" y="229"/>
                  </a:cubicBezTo>
                  <a:lnTo>
                    <a:pt x="162" y="229"/>
                  </a:lnTo>
                  <a:cubicBezTo>
                    <a:pt x="165" y="226"/>
                    <a:pt x="168" y="223"/>
                    <a:pt x="171" y="220"/>
                  </a:cubicBezTo>
                  <a:lnTo>
                    <a:pt x="171" y="220"/>
                  </a:lnTo>
                  <a:lnTo>
                    <a:pt x="146" y="244"/>
                  </a:lnTo>
                  <a:cubicBezTo>
                    <a:pt x="152" y="239"/>
                    <a:pt x="157" y="234"/>
                    <a:pt x="162" y="229"/>
                  </a:cubicBezTo>
                  <a:lnTo>
                    <a:pt x="162" y="229"/>
                  </a:lnTo>
                  <a:cubicBezTo>
                    <a:pt x="96" y="299"/>
                    <a:pt x="72" y="369"/>
                    <a:pt x="49" y="440"/>
                  </a:cubicBezTo>
                  <a:cubicBezTo>
                    <a:pt x="49" y="464"/>
                    <a:pt x="25" y="488"/>
                    <a:pt x="0" y="513"/>
                  </a:cubicBezTo>
                  <a:lnTo>
                    <a:pt x="0" y="561"/>
                  </a:lnTo>
                  <a:lnTo>
                    <a:pt x="0" y="610"/>
                  </a:lnTo>
                  <a:cubicBezTo>
                    <a:pt x="0" y="610"/>
                    <a:pt x="49" y="635"/>
                    <a:pt x="49" y="683"/>
                  </a:cubicBezTo>
                  <a:cubicBezTo>
                    <a:pt x="73" y="708"/>
                    <a:pt x="73" y="732"/>
                    <a:pt x="98" y="757"/>
                  </a:cubicBezTo>
                  <a:cubicBezTo>
                    <a:pt x="73" y="903"/>
                    <a:pt x="98" y="1049"/>
                    <a:pt x="146" y="1196"/>
                  </a:cubicBezTo>
                  <a:cubicBezTo>
                    <a:pt x="171" y="1342"/>
                    <a:pt x="244" y="1464"/>
                    <a:pt x="317" y="1561"/>
                  </a:cubicBezTo>
                  <a:cubicBezTo>
                    <a:pt x="415" y="1708"/>
                    <a:pt x="561" y="1830"/>
                    <a:pt x="707" y="1927"/>
                  </a:cubicBezTo>
                  <a:lnTo>
                    <a:pt x="1146" y="1927"/>
                  </a:lnTo>
                  <a:cubicBezTo>
                    <a:pt x="1244" y="1854"/>
                    <a:pt x="1317" y="1781"/>
                    <a:pt x="1390" y="1732"/>
                  </a:cubicBezTo>
                  <a:cubicBezTo>
                    <a:pt x="1464" y="1708"/>
                    <a:pt x="1512" y="1659"/>
                    <a:pt x="1561" y="1586"/>
                  </a:cubicBezTo>
                  <a:lnTo>
                    <a:pt x="1561" y="1586"/>
                  </a:lnTo>
                  <a:cubicBezTo>
                    <a:pt x="1553" y="1594"/>
                    <a:pt x="1548" y="1597"/>
                    <a:pt x="1545" y="1597"/>
                  </a:cubicBezTo>
                  <a:cubicBezTo>
                    <a:pt x="1539" y="1597"/>
                    <a:pt x="1545" y="1586"/>
                    <a:pt x="1561" y="1586"/>
                  </a:cubicBezTo>
                  <a:cubicBezTo>
                    <a:pt x="1585" y="1561"/>
                    <a:pt x="1634" y="1513"/>
                    <a:pt x="1634" y="1513"/>
                  </a:cubicBezTo>
                  <a:cubicBezTo>
                    <a:pt x="1634" y="1513"/>
                    <a:pt x="1634" y="1513"/>
                    <a:pt x="1683" y="1415"/>
                  </a:cubicBezTo>
                  <a:cubicBezTo>
                    <a:pt x="1707" y="1391"/>
                    <a:pt x="1707" y="1342"/>
                    <a:pt x="1732" y="1318"/>
                  </a:cubicBezTo>
                  <a:cubicBezTo>
                    <a:pt x="1756" y="1269"/>
                    <a:pt x="1781" y="1196"/>
                    <a:pt x="1805" y="1147"/>
                  </a:cubicBezTo>
                  <a:cubicBezTo>
                    <a:pt x="1829" y="1001"/>
                    <a:pt x="1829" y="854"/>
                    <a:pt x="1781" y="708"/>
                  </a:cubicBezTo>
                  <a:cubicBezTo>
                    <a:pt x="1707" y="586"/>
                    <a:pt x="1634" y="464"/>
                    <a:pt x="1512" y="366"/>
                  </a:cubicBezTo>
                  <a:cubicBezTo>
                    <a:pt x="1464" y="342"/>
                    <a:pt x="1415" y="318"/>
                    <a:pt x="1390" y="269"/>
                  </a:cubicBezTo>
                  <a:lnTo>
                    <a:pt x="1317" y="220"/>
                  </a:lnTo>
                  <a:lnTo>
                    <a:pt x="1244" y="220"/>
                  </a:lnTo>
                  <a:cubicBezTo>
                    <a:pt x="1220" y="171"/>
                    <a:pt x="1195" y="147"/>
                    <a:pt x="1171" y="122"/>
                  </a:cubicBezTo>
                  <a:lnTo>
                    <a:pt x="1122" y="98"/>
                  </a:lnTo>
                  <a:cubicBezTo>
                    <a:pt x="1049" y="49"/>
                    <a:pt x="1000" y="25"/>
                    <a:pt x="9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268"/>
            <p:cNvSpPr/>
            <p:nvPr/>
          </p:nvSpPr>
          <p:spPr>
            <a:xfrm>
              <a:off x="802125" y="3090400"/>
              <a:ext cx="25" cy="25"/>
            </a:xfrm>
            <a:custGeom>
              <a:avLst/>
              <a:gdLst/>
              <a:ahLst/>
              <a:cxnLst/>
              <a:rect l="l" t="t" r="r" b="b"/>
              <a:pathLst>
                <a:path w="1" h="1" extrusionOk="0">
                  <a:moveTo>
                    <a:pt x="0" y="1"/>
                  </a:moveTo>
                  <a:lnTo>
                    <a:pt x="0" y="1"/>
                  </a:lnTo>
                  <a:cubicBezTo>
                    <a:pt x="0" y="1"/>
                    <a:pt x="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268"/>
            <p:cNvSpPr/>
            <p:nvPr/>
          </p:nvSpPr>
          <p:spPr>
            <a:xfrm>
              <a:off x="713700" y="3105650"/>
              <a:ext cx="50025" cy="51850"/>
            </a:xfrm>
            <a:custGeom>
              <a:avLst/>
              <a:gdLst/>
              <a:ahLst/>
              <a:cxnLst/>
              <a:rect l="l" t="t" r="r" b="b"/>
              <a:pathLst>
                <a:path w="2001" h="2074" extrusionOk="0">
                  <a:moveTo>
                    <a:pt x="1001" y="1"/>
                  </a:moveTo>
                  <a:cubicBezTo>
                    <a:pt x="928" y="25"/>
                    <a:pt x="879" y="25"/>
                    <a:pt x="830" y="49"/>
                  </a:cubicBezTo>
                  <a:lnTo>
                    <a:pt x="684" y="123"/>
                  </a:lnTo>
                  <a:lnTo>
                    <a:pt x="660" y="123"/>
                  </a:lnTo>
                  <a:cubicBezTo>
                    <a:pt x="538" y="123"/>
                    <a:pt x="416" y="147"/>
                    <a:pt x="318" y="220"/>
                  </a:cubicBezTo>
                  <a:cubicBezTo>
                    <a:pt x="220" y="269"/>
                    <a:pt x="147" y="366"/>
                    <a:pt x="99" y="464"/>
                  </a:cubicBezTo>
                  <a:cubicBezTo>
                    <a:pt x="50" y="537"/>
                    <a:pt x="50" y="610"/>
                    <a:pt x="25" y="683"/>
                  </a:cubicBezTo>
                  <a:lnTo>
                    <a:pt x="25" y="659"/>
                  </a:lnTo>
                  <a:cubicBezTo>
                    <a:pt x="25" y="805"/>
                    <a:pt x="1" y="781"/>
                    <a:pt x="25" y="903"/>
                  </a:cubicBezTo>
                  <a:cubicBezTo>
                    <a:pt x="50" y="903"/>
                    <a:pt x="99" y="1025"/>
                    <a:pt x="123" y="1049"/>
                  </a:cubicBezTo>
                  <a:lnTo>
                    <a:pt x="196" y="1196"/>
                  </a:lnTo>
                  <a:cubicBezTo>
                    <a:pt x="220" y="1244"/>
                    <a:pt x="245" y="1293"/>
                    <a:pt x="245" y="1318"/>
                  </a:cubicBezTo>
                  <a:cubicBezTo>
                    <a:pt x="294" y="1391"/>
                    <a:pt x="367" y="1488"/>
                    <a:pt x="391" y="1537"/>
                  </a:cubicBezTo>
                  <a:cubicBezTo>
                    <a:pt x="440" y="1659"/>
                    <a:pt x="513" y="1781"/>
                    <a:pt x="586" y="1879"/>
                  </a:cubicBezTo>
                  <a:lnTo>
                    <a:pt x="586" y="2001"/>
                  </a:lnTo>
                  <a:cubicBezTo>
                    <a:pt x="660" y="1976"/>
                    <a:pt x="708" y="1927"/>
                    <a:pt x="757" y="1903"/>
                  </a:cubicBezTo>
                  <a:cubicBezTo>
                    <a:pt x="903" y="2025"/>
                    <a:pt x="1099" y="2074"/>
                    <a:pt x="1294" y="2074"/>
                  </a:cubicBezTo>
                  <a:cubicBezTo>
                    <a:pt x="1440" y="2049"/>
                    <a:pt x="1611" y="1976"/>
                    <a:pt x="1708" y="1854"/>
                  </a:cubicBezTo>
                  <a:lnTo>
                    <a:pt x="1830" y="1757"/>
                  </a:lnTo>
                  <a:lnTo>
                    <a:pt x="1928" y="1635"/>
                  </a:lnTo>
                  <a:lnTo>
                    <a:pt x="1928" y="1635"/>
                  </a:lnTo>
                  <a:cubicBezTo>
                    <a:pt x="1909" y="1653"/>
                    <a:pt x="1898" y="1661"/>
                    <a:pt x="1893" y="1661"/>
                  </a:cubicBezTo>
                  <a:cubicBezTo>
                    <a:pt x="1886" y="1661"/>
                    <a:pt x="1898" y="1640"/>
                    <a:pt x="1928" y="1610"/>
                  </a:cubicBezTo>
                  <a:cubicBezTo>
                    <a:pt x="1977" y="1513"/>
                    <a:pt x="1977" y="1488"/>
                    <a:pt x="1977" y="1488"/>
                  </a:cubicBezTo>
                  <a:lnTo>
                    <a:pt x="1977" y="1488"/>
                  </a:lnTo>
                  <a:cubicBezTo>
                    <a:pt x="1977" y="1488"/>
                    <a:pt x="1975" y="1490"/>
                    <a:pt x="1973" y="1490"/>
                  </a:cubicBezTo>
                  <a:cubicBezTo>
                    <a:pt x="1967" y="1490"/>
                    <a:pt x="1958" y="1476"/>
                    <a:pt x="1977" y="1366"/>
                  </a:cubicBezTo>
                  <a:cubicBezTo>
                    <a:pt x="2001" y="1244"/>
                    <a:pt x="2001" y="1122"/>
                    <a:pt x="1977" y="1001"/>
                  </a:cubicBezTo>
                  <a:cubicBezTo>
                    <a:pt x="1928" y="854"/>
                    <a:pt x="1855" y="732"/>
                    <a:pt x="1757" y="610"/>
                  </a:cubicBezTo>
                  <a:cubicBezTo>
                    <a:pt x="1757" y="562"/>
                    <a:pt x="1733" y="513"/>
                    <a:pt x="1708" y="464"/>
                  </a:cubicBezTo>
                  <a:lnTo>
                    <a:pt x="1659" y="391"/>
                  </a:lnTo>
                  <a:cubicBezTo>
                    <a:pt x="1659" y="391"/>
                    <a:pt x="1659" y="366"/>
                    <a:pt x="1635" y="342"/>
                  </a:cubicBezTo>
                  <a:cubicBezTo>
                    <a:pt x="1635" y="318"/>
                    <a:pt x="1611" y="293"/>
                    <a:pt x="1586" y="269"/>
                  </a:cubicBezTo>
                  <a:cubicBezTo>
                    <a:pt x="1586" y="244"/>
                    <a:pt x="1562" y="220"/>
                    <a:pt x="1562" y="220"/>
                  </a:cubicBezTo>
                  <a:cubicBezTo>
                    <a:pt x="1538" y="196"/>
                    <a:pt x="1513" y="171"/>
                    <a:pt x="1513" y="171"/>
                  </a:cubicBezTo>
                  <a:cubicBezTo>
                    <a:pt x="1464" y="123"/>
                    <a:pt x="1416" y="98"/>
                    <a:pt x="1367" y="74"/>
                  </a:cubicBezTo>
                  <a:cubicBezTo>
                    <a:pt x="1318" y="49"/>
                    <a:pt x="1245" y="25"/>
                    <a:pt x="1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268"/>
            <p:cNvSpPr/>
            <p:nvPr/>
          </p:nvSpPr>
          <p:spPr>
            <a:xfrm>
              <a:off x="790550" y="3185225"/>
              <a:ext cx="48175" cy="56225"/>
            </a:xfrm>
            <a:custGeom>
              <a:avLst/>
              <a:gdLst/>
              <a:ahLst/>
              <a:cxnLst/>
              <a:rect l="l" t="t" r="r" b="b"/>
              <a:pathLst>
                <a:path w="1927" h="2249" extrusionOk="0">
                  <a:moveTo>
                    <a:pt x="829" y="988"/>
                  </a:moveTo>
                  <a:cubicBezTo>
                    <a:pt x="829" y="988"/>
                    <a:pt x="829" y="1013"/>
                    <a:pt x="854" y="1013"/>
                  </a:cubicBezTo>
                  <a:cubicBezTo>
                    <a:pt x="854" y="1037"/>
                    <a:pt x="854" y="1037"/>
                    <a:pt x="829" y="1037"/>
                  </a:cubicBezTo>
                  <a:cubicBezTo>
                    <a:pt x="805" y="1037"/>
                    <a:pt x="829" y="1013"/>
                    <a:pt x="829" y="988"/>
                  </a:cubicBezTo>
                  <a:close/>
                  <a:moveTo>
                    <a:pt x="735" y="0"/>
                  </a:moveTo>
                  <a:cubicBezTo>
                    <a:pt x="665" y="0"/>
                    <a:pt x="598" y="13"/>
                    <a:pt x="537" y="37"/>
                  </a:cubicBezTo>
                  <a:cubicBezTo>
                    <a:pt x="366" y="135"/>
                    <a:pt x="220" y="281"/>
                    <a:pt x="171" y="452"/>
                  </a:cubicBezTo>
                  <a:lnTo>
                    <a:pt x="171" y="427"/>
                  </a:lnTo>
                  <a:cubicBezTo>
                    <a:pt x="122" y="500"/>
                    <a:pt x="98" y="598"/>
                    <a:pt x="73" y="671"/>
                  </a:cubicBezTo>
                  <a:cubicBezTo>
                    <a:pt x="73" y="720"/>
                    <a:pt x="49" y="769"/>
                    <a:pt x="49" y="817"/>
                  </a:cubicBezTo>
                  <a:cubicBezTo>
                    <a:pt x="49" y="866"/>
                    <a:pt x="49" y="939"/>
                    <a:pt x="24" y="988"/>
                  </a:cubicBezTo>
                  <a:cubicBezTo>
                    <a:pt x="0" y="1159"/>
                    <a:pt x="24" y="1354"/>
                    <a:pt x="73" y="1525"/>
                  </a:cubicBezTo>
                  <a:lnTo>
                    <a:pt x="73" y="1500"/>
                  </a:lnTo>
                  <a:cubicBezTo>
                    <a:pt x="98" y="1574"/>
                    <a:pt x="122" y="1671"/>
                    <a:pt x="122" y="1744"/>
                  </a:cubicBezTo>
                  <a:cubicBezTo>
                    <a:pt x="124" y="1742"/>
                    <a:pt x="127" y="1741"/>
                    <a:pt x="130" y="1741"/>
                  </a:cubicBezTo>
                  <a:cubicBezTo>
                    <a:pt x="159" y="1741"/>
                    <a:pt x="222" y="1844"/>
                    <a:pt x="244" y="1866"/>
                  </a:cubicBezTo>
                  <a:cubicBezTo>
                    <a:pt x="293" y="1915"/>
                    <a:pt x="342" y="1964"/>
                    <a:pt x="390" y="1988"/>
                  </a:cubicBezTo>
                  <a:cubicBezTo>
                    <a:pt x="439" y="2037"/>
                    <a:pt x="488" y="2086"/>
                    <a:pt x="561" y="2110"/>
                  </a:cubicBezTo>
                  <a:cubicBezTo>
                    <a:pt x="634" y="2159"/>
                    <a:pt x="683" y="2183"/>
                    <a:pt x="756" y="2208"/>
                  </a:cubicBezTo>
                  <a:lnTo>
                    <a:pt x="854" y="2232"/>
                  </a:lnTo>
                  <a:lnTo>
                    <a:pt x="927" y="2232"/>
                  </a:lnTo>
                  <a:cubicBezTo>
                    <a:pt x="1008" y="2242"/>
                    <a:pt x="1089" y="2248"/>
                    <a:pt x="1169" y="2248"/>
                  </a:cubicBezTo>
                  <a:cubicBezTo>
                    <a:pt x="1284" y="2248"/>
                    <a:pt x="1398" y="2236"/>
                    <a:pt x="1512" y="2208"/>
                  </a:cubicBezTo>
                  <a:lnTo>
                    <a:pt x="1659" y="2208"/>
                  </a:lnTo>
                  <a:cubicBezTo>
                    <a:pt x="1659" y="2086"/>
                    <a:pt x="1659" y="1988"/>
                    <a:pt x="1634" y="1891"/>
                  </a:cubicBezTo>
                  <a:lnTo>
                    <a:pt x="1634" y="1842"/>
                  </a:lnTo>
                  <a:cubicBezTo>
                    <a:pt x="1707" y="1793"/>
                    <a:pt x="1756" y="1720"/>
                    <a:pt x="1805" y="1622"/>
                  </a:cubicBezTo>
                  <a:cubicBezTo>
                    <a:pt x="1854" y="1549"/>
                    <a:pt x="1902" y="1427"/>
                    <a:pt x="1927" y="1330"/>
                  </a:cubicBezTo>
                  <a:lnTo>
                    <a:pt x="1927" y="1330"/>
                  </a:lnTo>
                  <a:cubicBezTo>
                    <a:pt x="1917" y="1350"/>
                    <a:pt x="1911" y="1358"/>
                    <a:pt x="1907" y="1358"/>
                  </a:cubicBezTo>
                  <a:cubicBezTo>
                    <a:pt x="1902" y="1358"/>
                    <a:pt x="1902" y="1344"/>
                    <a:pt x="1902" y="1330"/>
                  </a:cubicBezTo>
                  <a:cubicBezTo>
                    <a:pt x="1927" y="1183"/>
                    <a:pt x="1902" y="1183"/>
                    <a:pt x="1902" y="1183"/>
                  </a:cubicBezTo>
                  <a:cubicBezTo>
                    <a:pt x="1902" y="1159"/>
                    <a:pt x="1902" y="1183"/>
                    <a:pt x="1878" y="1013"/>
                  </a:cubicBezTo>
                  <a:cubicBezTo>
                    <a:pt x="1805" y="744"/>
                    <a:pt x="1659" y="500"/>
                    <a:pt x="1439" y="305"/>
                  </a:cubicBezTo>
                  <a:lnTo>
                    <a:pt x="1342" y="232"/>
                  </a:lnTo>
                  <a:lnTo>
                    <a:pt x="1220" y="159"/>
                  </a:lnTo>
                  <a:cubicBezTo>
                    <a:pt x="1171" y="135"/>
                    <a:pt x="1146" y="110"/>
                    <a:pt x="1098" y="86"/>
                  </a:cubicBezTo>
                  <a:cubicBezTo>
                    <a:pt x="1049" y="61"/>
                    <a:pt x="1000" y="37"/>
                    <a:pt x="951" y="37"/>
                  </a:cubicBezTo>
                  <a:cubicBezTo>
                    <a:pt x="878" y="13"/>
                    <a:pt x="805" y="0"/>
                    <a:pt x="7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268"/>
            <p:cNvSpPr/>
            <p:nvPr/>
          </p:nvSpPr>
          <p:spPr>
            <a:xfrm>
              <a:off x="716750" y="3227600"/>
              <a:ext cx="47600" cy="50475"/>
            </a:xfrm>
            <a:custGeom>
              <a:avLst/>
              <a:gdLst/>
              <a:ahLst/>
              <a:cxnLst/>
              <a:rect l="l" t="t" r="r" b="b"/>
              <a:pathLst>
                <a:path w="1904" h="2019" extrusionOk="0">
                  <a:moveTo>
                    <a:pt x="611" y="0"/>
                  </a:moveTo>
                  <a:cubicBezTo>
                    <a:pt x="613" y="3"/>
                    <a:pt x="616" y="6"/>
                    <a:pt x="619" y="9"/>
                  </a:cubicBezTo>
                  <a:lnTo>
                    <a:pt x="619" y="9"/>
                  </a:lnTo>
                  <a:lnTo>
                    <a:pt x="635" y="0"/>
                  </a:lnTo>
                  <a:close/>
                  <a:moveTo>
                    <a:pt x="619" y="9"/>
                  </a:moveTo>
                  <a:lnTo>
                    <a:pt x="123" y="269"/>
                  </a:lnTo>
                  <a:cubicBezTo>
                    <a:pt x="123" y="318"/>
                    <a:pt x="123" y="366"/>
                    <a:pt x="123" y="415"/>
                  </a:cubicBezTo>
                  <a:lnTo>
                    <a:pt x="123" y="683"/>
                  </a:lnTo>
                  <a:cubicBezTo>
                    <a:pt x="123" y="708"/>
                    <a:pt x="123" y="708"/>
                    <a:pt x="123" y="732"/>
                  </a:cubicBezTo>
                  <a:cubicBezTo>
                    <a:pt x="123" y="732"/>
                    <a:pt x="98" y="732"/>
                    <a:pt x="98" y="757"/>
                  </a:cubicBezTo>
                  <a:cubicBezTo>
                    <a:pt x="74" y="830"/>
                    <a:pt x="50" y="879"/>
                    <a:pt x="25" y="952"/>
                  </a:cubicBezTo>
                  <a:cubicBezTo>
                    <a:pt x="25" y="1000"/>
                    <a:pt x="1" y="1049"/>
                    <a:pt x="1" y="1074"/>
                  </a:cubicBezTo>
                  <a:cubicBezTo>
                    <a:pt x="1" y="1147"/>
                    <a:pt x="1" y="1196"/>
                    <a:pt x="1" y="1244"/>
                  </a:cubicBezTo>
                  <a:cubicBezTo>
                    <a:pt x="1" y="1464"/>
                    <a:pt x="98" y="1659"/>
                    <a:pt x="245" y="1805"/>
                  </a:cubicBezTo>
                  <a:cubicBezTo>
                    <a:pt x="318" y="1878"/>
                    <a:pt x="416" y="1952"/>
                    <a:pt x="538" y="1976"/>
                  </a:cubicBezTo>
                  <a:cubicBezTo>
                    <a:pt x="562" y="1976"/>
                    <a:pt x="562" y="2000"/>
                    <a:pt x="586" y="2000"/>
                  </a:cubicBezTo>
                  <a:cubicBezTo>
                    <a:pt x="635" y="2013"/>
                    <a:pt x="690" y="2019"/>
                    <a:pt x="745" y="2019"/>
                  </a:cubicBezTo>
                  <a:cubicBezTo>
                    <a:pt x="800" y="2019"/>
                    <a:pt x="855" y="2013"/>
                    <a:pt x="903" y="2000"/>
                  </a:cubicBezTo>
                  <a:cubicBezTo>
                    <a:pt x="1001" y="2000"/>
                    <a:pt x="1123" y="1976"/>
                    <a:pt x="1220" y="1952"/>
                  </a:cubicBezTo>
                  <a:lnTo>
                    <a:pt x="1220" y="1927"/>
                  </a:lnTo>
                  <a:cubicBezTo>
                    <a:pt x="1256" y="1909"/>
                    <a:pt x="1269" y="1905"/>
                    <a:pt x="1276" y="1905"/>
                  </a:cubicBezTo>
                  <a:cubicBezTo>
                    <a:pt x="1283" y="1905"/>
                    <a:pt x="1283" y="1910"/>
                    <a:pt x="1298" y="1910"/>
                  </a:cubicBezTo>
                  <a:cubicBezTo>
                    <a:pt x="1307" y="1910"/>
                    <a:pt x="1320" y="1908"/>
                    <a:pt x="1342" y="1903"/>
                  </a:cubicBezTo>
                  <a:cubicBezTo>
                    <a:pt x="1342" y="1830"/>
                    <a:pt x="1489" y="1830"/>
                    <a:pt x="1489" y="1781"/>
                  </a:cubicBezTo>
                  <a:cubicBezTo>
                    <a:pt x="1489" y="1781"/>
                    <a:pt x="1537" y="1757"/>
                    <a:pt x="1537" y="1757"/>
                  </a:cubicBezTo>
                  <a:cubicBezTo>
                    <a:pt x="1537" y="1760"/>
                    <a:pt x="1538" y="1761"/>
                    <a:pt x="1540" y="1761"/>
                  </a:cubicBezTo>
                  <a:cubicBezTo>
                    <a:pt x="1551" y="1761"/>
                    <a:pt x="1590" y="1704"/>
                    <a:pt x="1611" y="1683"/>
                  </a:cubicBezTo>
                  <a:cubicBezTo>
                    <a:pt x="1619" y="1675"/>
                    <a:pt x="1621" y="1673"/>
                    <a:pt x="1621" y="1673"/>
                  </a:cubicBezTo>
                  <a:cubicBezTo>
                    <a:pt x="1619" y="1673"/>
                    <a:pt x="1603" y="1683"/>
                    <a:pt x="1586" y="1683"/>
                  </a:cubicBezTo>
                  <a:lnTo>
                    <a:pt x="1635" y="1635"/>
                  </a:lnTo>
                  <a:cubicBezTo>
                    <a:pt x="1647" y="1622"/>
                    <a:pt x="1659" y="1616"/>
                    <a:pt x="1666" y="1616"/>
                  </a:cubicBezTo>
                  <a:cubicBezTo>
                    <a:pt x="1672" y="1616"/>
                    <a:pt x="1672" y="1622"/>
                    <a:pt x="1659" y="1635"/>
                  </a:cubicBezTo>
                  <a:cubicBezTo>
                    <a:pt x="1733" y="1561"/>
                    <a:pt x="1781" y="1464"/>
                    <a:pt x="1830" y="1366"/>
                  </a:cubicBezTo>
                  <a:cubicBezTo>
                    <a:pt x="1879" y="1244"/>
                    <a:pt x="1903" y="1074"/>
                    <a:pt x="1879" y="927"/>
                  </a:cubicBezTo>
                  <a:cubicBezTo>
                    <a:pt x="1855" y="781"/>
                    <a:pt x="1781" y="635"/>
                    <a:pt x="1684" y="513"/>
                  </a:cubicBezTo>
                  <a:cubicBezTo>
                    <a:pt x="1611" y="464"/>
                    <a:pt x="1537" y="415"/>
                    <a:pt x="1464" y="366"/>
                  </a:cubicBezTo>
                  <a:lnTo>
                    <a:pt x="1464" y="366"/>
                  </a:lnTo>
                  <a:cubicBezTo>
                    <a:pt x="1464" y="415"/>
                    <a:pt x="1513" y="439"/>
                    <a:pt x="1513" y="464"/>
                  </a:cubicBezTo>
                  <a:cubicBezTo>
                    <a:pt x="1489" y="439"/>
                    <a:pt x="1464" y="415"/>
                    <a:pt x="1440" y="415"/>
                  </a:cubicBezTo>
                  <a:cubicBezTo>
                    <a:pt x="1416" y="415"/>
                    <a:pt x="1367" y="342"/>
                    <a:pt x="1367" y="293"/>
                  </a:cubicBezTo>
                  <a:lnTo>
                    <a:pt x="1342" y="293"/>
                  </a:lnTo>
                  <a:lnTo>
                    <a:pt x="1342" y="269"/>
                  </a:lnTo>
                  <a:cubicBezTo>
                    <a:pt x="1294" y="244"/>
                    <a:pt x="1220" y="220"/>
                    <a:pt x="1172" y="171"/>
                  </a:cubicBezTo>
                  <a:cubicBezTo>
                    <a:pt x="1098" y="147"/>
                    <a:pt x="1050" y="147"/>
                    <a:pt x="1001" y="122"/>
                  </a:cubicBezTo>
                  <a:cubicBezTo>
                    <a:pt x="996" y="118"/>
                    <a:pt x="994" y="116"/>
                    <a:pt x="994" y="116"/>
                  </a:cubicBezTo>
                  <a:lnTo>
                    <a:pt x="994" y="116"/>
                  </a:lnTo>
                  <a:cubicBezTo>
                    <a:pt x="993" y="116"/>
                    <a:pt x="1020" y="147"/>
                    <a:pt x="1001" y="147"/>
                  </a:cubicBezTo>
                  <a:cubicBezTo>
                    <a:pt x="977" y="147"/>
                    <a:pt x="952" y="147"/>
                    <a:pt x="952" y="122"/>
                  </a:cubicBezTo>
                  <a:cubicBezTo>
                    <a:pt x="952" y="98"/>
                    <a:pt x="928" y="86"/>
                    <a:pt x="906" y="86"/>
                  </a:cubicBezTo>
                  <a:cubicBezTo>
                    <a:pt x="888" y="86"/>
                    <a:pt x="872" y="95"/>
                    <a:pt x="876" y="113"/>
                  </a:cubicBezTo>
                  <a:lnTo>
                    <a:pt x="876" y="113"/>
                  </a:lnTo>
                  <a:cubicBezTo>
                    <a:pt x="862" y="92"/>
                    <a:pt x="812" y="74"/>
                    <a:pt x="855" y="74"/>
                  </a:cubicBezTo>
                  <a:cubicBezTo>
                    <a:pt x="830" y="74"/>
                    <a:pt x="806" y="49"/>
                    <a:pt x="806" y="49"/>
                  </a:cubicBezTo>
                  <a:lnTo>
                    <a:pt x="806" y="49"/>
                  </a:lnTo>
                  <a:lnTo>
                    <a:pt x="830" y="74"/>
                  </a:lnTo>
                  <a:cubicBezTo>
                    <a:pt x="757" y="49"/>
                    <a:pt x="733" y="25"/>
                    <a:pt x="684" y="25"/>
                  </a:cubicBezTo>
                  <a:lnTo>
                    <a:pt x="708" y="49"/>
                  </a:lnTo>
                  <a:cubicBezTo>
                    <a:pt x="665" y="49"/>
                    <a:pt x="641" y="30"/>
                    <a:pt x="619" y="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268"/>
            <p:cNvSpPr/>
            <p:nvPr/>
          </p:nvSpPr>
          <p:spPr>
            <a:xfrm>
              <a:off x="646025" y="3015400"/>
              <a:ext cx="40875" cy="49050"/>
            </a:xfrm>
            <a:custGeom>
              <a:avLst/>
              <a:gdLst/>
              <a:ahLst/>
              <a:cxnLst/>
              <a:rect l="l" t="t" r="r" b="b"/>
              <a:pathLst>
                <a:path w="1635" h="1962" extrusionOk="0">
                  <a:moveTo>
                    <a:pt x="659" y="1"/>
                  </a:moveTo>
                  <a:cubicBezTo>
                    <a:pt x="513" y="25"/>
                    <a:pt x="367" y="123"/>
                    <a:pt x="269" y="220"/>
                  </a:cubicBezTo>
                  <a:cubicBezTo>
                    <a:pt x="196" y="294"/>
                    <a:pt x="147" y="367"/>
                    <a:pt x="98" y="464"/>
                  </a:cubicBezTo>
                  <a:cubicBezTo>
                    <a:pt x="50" y="586"/>
                    <a:pt x="25" y="684"/>
                    <a:pt x="25" y="806"/>
                  </a:cubicBezTo>
                  <a:cubicBezTo>
                    <a:pt x="1" y="879"/>
                    <a:pt x="1" y="952"/>
                    <a:pt x="25" y="1001"/>
                  </a:cubicBezTo>
                  <a:cubicBezTo>
                    <a:pt x="25" y="1147"/>
                    <a:pt x="74" y="1294"/>
                    <a:pt x="147" y="1415"/>
                  </a:cubicBezTo>
                  <a:cubicBezTo>
                    <a:pt x="220" y="1562"/>
                    <a:pt x="318" y="1684"/>
                    <a:pt x="464" y="1781"/>
                  </a:cubicBezTo>
                  <a:cubicBezTo>
                    <a:pt x="562" y="1879"/>
                    <a:pt x="708" y="1952"/>
                    <a:pt x="830" y="1952"/>
                  </a:cubicBezTo>
                  <a:cubicBezTo>
                    <a:pt x="860" y="1958"/>
                    <a:pt x="891" y="1961"/>
                    <a:pt x="921" y="1961"/>
                  </a:cubicBezTo>
                  <a:cubicBezTo>
                    <a:pt x="1011" y="1961"/>
                    <a:pt x="1098" y="1934"/>
                    <a:pt x="1171" y="1879"/>
                  </a:cubicBezTo>
                  <a:cubicBezTo>
                    <a:pt x="1245" y="1879"/>
                    <a:pt x="1293" y="1830"/>
                    <a:pt x="1342" y="1781"/>
                  </a:cubicBezTo>
                  <a:cubicBezTo>
                    <a:pt x="1318" y="1781"/>
                    <a:pt x="1318" y="1781"/>
                    <a:pt x="1342" y="1757"/>
                  </a:cubicBezTo>
                  <a:cubicBezTo>
                    <a:pt x="1415" y="1684"/>
                    <a:pt x="1415" y="1684"/>
                    <a:pt x="1415" y="1684"/>
                  </a:cubicBezTo>
                  <a:cubicBezTo>
                    <a:pt x="1415" y="1659"/>
                    <a:pt x="1415" y="1684"/>
                    <a:pt x="1440" y="1586"/>
                  </a:cubicBezTo>
                  <a:cubicBezTo>
                    <a:pt x="1488" y="1464"/>
                    <a:pt x="1513" y="1415"/>
                    <a:pt x="1537" y="1294"/>
                  </a:cubicBezTo>
                  <a:cubicBezTo>
                    <a:pt x="1562" y="1220"/>
                    <a:pt x="1586" y="1172"/>
                    <a:pt x="1586" y="1098"/>
                  </a:cubicBezTo>
                  <a:cubicBezTo>
                    <a:pt x="1610" y="1050"/>
                    <a:pt x="1610" y="976"/>
                    <a:pt x="1635" y="903"/>
                  </a:cubicBezTo>
                  <a:cubicBezTo>
                    <a:pt x="1635" y="830"/>
                    <a:pt x="1635" y="781"/>
                    <a:pt x="1635" y="708"/>
                  </a:cubicBezTo>
                  <a:lnTo>
                    <a:pt x="1635" y="586"/>
                  </a:lnTo>
                  <a:lnTo>
                    <a:pt x="1610" y="489"/>
                  </a:lnTo>
                  <a:cubicBezTo>
                    <a:pt x="1586" y="416"/>
                    <a:pt x="1562" y="318"/>
                    <a:pt x="1513" y="245"/>
                  </a:cubicBezTo>
                  <a:cubicBezTo>
                    <a:pt x="1440" y="147"/>
                    <a:pt x="1318" y="98"/>
                    <a:pt x="1196" y="74"/>
                  </a:cubicBezTo>
                  <a:lnTo>
                    <a:pt x="1025" y="74"/>
                  </a:lnTo>
                  <a:cubicBezTo>
                    <a:pt x="903" y="25"/>
                    <a:pt x="781" y="1"/>
                    <a:pt x="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268"/>
            <p:cNvSpPr/>
            <p:nvPr/>
          </p:nvSpPr>
          <p:spPr>
            <a:xfrm>
              <a:off x="734450" y="3011150"/>
              <a:ext cx="40250" cy="58550"/>
            </a:xfrm>
            <a:custGeom>
              <a:avLst/>
              <a:gdLst/>
              <a:ahLst/>
              <a:cxnLst/>
              <a:rect l="l" t="t" r="r" b="b"/>
              <a:pathLst>
                <a:path w="1610" h="2342" extrusionOk="0">
                  <a:moveTo>
                    <a:pt x="708" y="0"/>
                  </a:moveTo>
                  <a:lnTo>
                    <a:pt x="98" y="171"/>
                  </a:lnTo>
                  <a:cubicBezTo>
                    <a:pt x="49" y="342"/>
                    <a:pt x="0" y="512"/>
                    <a:pt x="25" y="707"/>
                  </a:cubicBezTo>
                  <a:cubicBezTo>
                    <a:pt x="25" y="829"/>
                    <a:pt x="25" y="976"/>
                    <a:pt x="73" y="1098"/>
                  </a:cubicBezTo>
                  <a:cubicBezTo>
                    <a:pt x="122" y="1293"/>
                    <a:pt x="195" y="1488"/>
                    <a:pt x="293" y="1659"/>
                  </a:cubicBezTo>
                  <a:cubicBezTo>
                    <a:pt x="390" y="1854"/>
                    <a:pt x="537" y="2000"/>
                    <a:pt x="732" y="2122"/>
                  </a:cubicBezTo>
                  <a:cubicBezTo>
                    <a:pt x="756" y="2171"/>
                    <a:pt x="805" y="2220"/>
                    <a:pt x="854" y="2244"/>
                  </a:cubicBezTo>
                  <a:cubicBezTo>
                    <a:pt x="842" y="2232"/>
                    <a:pt x="842" y="2226"/>
                    <a:pt x="845" y="2226"/>
                  </a:cubicBezTo>
                  <a:cubicBezTo>
                    <a:pt x="848" y="2226"/>
                    <a:pt x="854" y="2232"/>
                    <a:pt x="854" y="2244"/>
                  </a:cubicBezTo>
                  <a:cubicBezTo>
                    <a:pt x="911" y="2272"/>
                    <a:pt x="923" y="2279"/>
                    <a:pt x="928" y="2279"/>
                  </a:cubicBezTo>
                  <a:cubicBezTo>
                    <a:pt x="931" y="2279"/>
                    <a:pt x="929" y="2275"/>
                    <a:pt x="940" y="2275"/>
                  </a:cubicBezTo>
                  <a:cubicBezTo>
                    <a:pt x="951" y="2275"/>
                    <a:pt x="974" y="2278"/>
                    <a:pt x="1025" y="2293"/>
                  </a:cubicBezTo>
                  <a:lnTo>
                    <a:pt x="1147" y="2342"/>
                  </a:lnTo>
                  <a:lnTo>
                    <a:pt x="1537" y="2122"/>
                  </a:lnTo>
                  <a:cubicBezTo>
                    <a:pt x="1586" y="1951"/>
                    <a:pt x="1610" y="1756"/>
                    <a:pt x="1610" y="1585"/>
                  </a:cubicBezTo>
                  <a:cubicBezTo>
                    <a:pt x="1586" y="1439"/>
                    <a:pt x="1537" y="1293"/>
                    <a:pt x="1512" y="1171"/>
                  </a:cubicBezTo>
                  <a:cubicBezTo>
                    <a:pt x="1464" y="1073"/>
                    <a:pt x="1415" y="1000"/>
                    <a:pt x="1366" y="927"/>
                  </a:cubicBezTo>
                  <a:cubicBezTo>
                    <a:pt x="1342" y="903"/>
                    <a:pt x="1293" y="854"/>
                    <a:pt x="1220" y="781"/>
                  </a:cubicBezTo>
                  <a:cubicBezTo>
                    <a:pt x="1220" y="781"/>
                    <a:pt x="1220" y="756"/>
                    <a:pt x="1220" y="756"/>
                  </a:cubicBezTo>
                  <a:cubicBezTo>
                    <a:pt x="1220" y="659"/>
                    <a:pt x="1171" y="610"/>
                    <a:pt x="1147" y="537"/>
                  </a:cubicBezTo>
                  <a:cubicBezTo>
                    <a:pt x="1122" y="464"/>
                    <a:pt x="1098" y="415"/>
                    <a:pt x="1073" y="390"/>
                  </a:cubicBezTo>
                  <a:cubicBezTo>
                    <a:pt x="1049" y="342"/>
                    <a:pt x="1000" y="293"/>
                    <a:pt x="976" y="220"/>
                  </a:cubicBezTo>
                  <a:cubicBezTo>
                    <a:pt x="976" y="220"/>
                    <a:pt x="951" y="195"/>
                    <a:pt x="951" y="195"/>
                  </a:cubicBezTo>
                  <a:cubicBezTo>
                    <a:pt x="878" y="122"/>
                    <a:pt x="805" y="49"/>
                    <a:pt x="7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4" name="Google Shape;1564;p268"/>
          <p:cNvGrpSpPr/>
          <p:nvPr/>
        </p:nvGrpSpPr>
        <p:grpSpPr>
          <a:xfrm>
            <a:off x="8423988" y="2263885"/>
            <a:ext cx="699897" cy="880292"/>
            <a:chOff x="632000" y="3011150"/>
            <a:chExt cx="212225" cy="266925"/>
          </a:xfrm>
        </p:grpSpPr>
        <p:sp>
          <p:nvSpPr>
            <p:cNvPr id="1565" name="Google Shape;1565;p268"/>
            <p:cNvSpPr/>
            <p:nvPr/>
          </p:nvSpPr>
          <p:spPr>
            <a:xfrm>
              <a:off x="767375" y="3031875"/>
              <a:ext cx="25" cy="3675"/>
            </a:xfrm>
            <a:custGeom>
              <a:avLst/>
              <a:gdLst/>
              <a:ahLst/>
              <a:cxnLst/>
              <a:rect l="l" t="t" r="r" b="b"/>
              <a:pathLst>
                <a:path w="1" h="147" extrusionOk="0">
                  <a:moveTo>
                    <a:pt x="0" y="147"/>
                  </a:moveTo>
                  <a:lnTo>
                    <a:pt x="0" y="0"/>
                  </a:lnTo>
                  <a:cubicBezTo>
                    <a:pt x="0" y="49"/>
                    <a:pt x="0" y="98"/>
                    <a:pt x="0" y="14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268"/>
            <p:cNvSpPr/>
            <p:nvPr/>
          </p:nvSpPr>
          <p:spPr>
            <a:xfrm>
              <a:off x="701525" y="3033700"/>
              <a:ext cx="25" cy="3075"/>
            </a:xfrm>
            <a:custGeom>
              <a:avLst/>
              <a:gdLst/>
              <a:ahLst/>
              <a:cxnLst/>
              <a:rect l="l" t="t" r="r" b="b"/>
              <a:pathLst>
                <a:path w="1" h="123" extrusionOk="0">
                  <a:moveTo>
                    <a:pt x="0" y="123"/>
                  </a:moveTo>
                  <a:lnTo>
                    <a:pt x="0" y="1"/>
                  </a:lnTo>
                  <a:cubicBezTo>
                    <a:pt x="0" y="49"/>
                    <a:pt x="0" y="74"/>
                    <a:pt x="0" y="12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268"/>
            <p:cNvSpPr/>
            <p:nvPr/>
          </p:nvSpPr>
          <p:spPr>
            <a:xfrm>
              <a:off x="632000" y="3030050"/>
              <a:ext cx="25" cy="1850"/>
            </a:xfrm>
            <a:custGeom>
              <a:avLst/>
              <a:gdLst/>
              <a:ahLst/>
              <a:cxnLst/>
              <a:rect l="l" t="t" r="r" b="b"/>
              <a:pathLst>
                <a:path w="1" h="74" extrusionOk="0">
                  <a:moveTo>
                    <a:pt x="1" y="73"/>
                  </a:moveTo>
                  <a:lnTo>
                    <a:pt x="1" y="0"/>
                  </a:lnTo>
                  <a:cubicBezTo>
                    <a:pt x="1" y="25"/>
                    <a:pt x="1" y="49"/>
                    <a:pt x="1" y="7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268"/>
            <p:cNvSpPr/>
            <p:nvPr/>
          </p:nvSpPr>
          <p:spPr>
            <a:xfrm>
              <a:off x="649075" y="3150175"/>
              <a:ext cx="650" cy="1850"/>
            </a:xfrm>
            <a:custGeom>
              <a:avLst/>
              <a:gdLst/>
              <a:ahLst/>
              <a:cxnLst/>
              <a:rect l="l" t="t" r="r" b="b"/>
              <a:pathLst>
                <a:path w="26" h="74" extrusionOk="0">
                  <a:moveTo>
                    <a:pt x="25" y="0"/>
                  </a:moveTo>
                  <a:cubicBezTo>
                    <a:pt x="1" y="0"/>
                    <a:pt x="1" y="49"/>
                    <a:pt x="1" y="73"/>
                  </a:cubicBezTo>
                  <a:cubicBezTo>
                    <a:pt x="1" y="49"/>
                    <a:pt x="25" y="24"/>
                    <a:pt x="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268"/>
            <p:cNvSpPr/>
            <p:nvPr/>
          </p:nvSpPr>
          <p:spPr>
            <a:xfrm>
              <a:off x="649075" y="3152000"/>
              <a:ext cx="25" cy="25"/>
            </a:xfrm>
            <a:custGeom>
              <a:avLst/>
              <a:gdLst/>
              <a:ahLst/>
              <a:cxnLst/>
              <a:rect l="l" t="t" r="r" b="b"/>
              <a:pathLst>
                <a:path w="1" h="1" extrusionOk="0">
                  <a:moveTo>
                    <a:pt x="1" y="0"/>
                  </a:moveTo>
                  <a:lnTo>
                    <a:pt x="1" y="0"/>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268"/>
            <p:cNvSpPr/>
            <p:nvPr/>
          </p:nvSpPr>
          <p:spPr>
            <a:xfrm>
              <a:off x="646025" y="3144675"/>
              <a:ext cx="48800" cy="52925"/>
            </a:xfrm>
            <a:custGeom>
              <a:avLst/>
              <a:gdLst/>
              <a:ahLst/>
              <a:cxnLst/>
              <a:rect l="l" t="t" r="r" b="b"/>
              <a:pathLst>
                <a:path w="1952" h="2117" extrusionOk="0">
                  <a:moveTo>
                    <a:pt x="1049" y="0"/>
                  </a:moveTo>
                  <a:lnTo>
                    <a:pt x="635" y="98"/>
                  </a:lnTo>
                  <a:cubicBezTo>
                    <a:pt x="586" y="147"/>
                    <a:pt x="562" y="220"/>
                    <a:pt x="537" y="293"/>
                  </a:cubicBezTo>
                  <a:cubicBezTo>
                    <a:pt x="537" y="293"/>
                    <a:pt x="537" y="293"/>
                    <a:pt x="537" y="318"/>
                  </a:cubicBezTo>
                  <a:cubicBezTo>
                    <a:pt x="447" y="287"/>
                    <a:pt x="347" y="267"/>
                    <a:pt x="267" y="267"/>
                  </a:cubicBezTo>
                  <a:cubicBezTo>
                    <a:pt x="217" y="267"/>
                    <a:pt x="175" y="275"/>
                    <a:pt x="147" y="293"/>
                  </a:cubicBezTo>
                  <a:lnTo>
                    <a:pt x="147" y="318"/>
                  </a:lnTo>
                  <a:cubicBezTo>
                    <a:pt x="123" y="342"/>
                    <a:pt x="147" y="366"/>
                    <a:pt x="123" y="366"/>
                  </a:cubicBezTo>
                  <a:cubicBezTo>
                    <a:pt x="123" y="391"/>
                    <a:pt x="123" y="391"/>
                    <a:pt x="123" y="415"/>
                  </a:cubicBezTo>
                  <a:cubicBezTo>
                    <a:pt x="123" y="440"/>
                    <a:pt x="110" y="440"/>
                    <a:pt x="98" y="440"/>
                  </a:cubicBezTo>
                  <a:cubicBezTo>
                    <a:pt x="86" y="440"/>
                    <a:pt x="74" y="440"/>
                    <a:pt x="74" y="464"/>
                  </a:cubicBezTo>
                  <a:cubicBezTo>
                    <a:pt x="25" y="683"/>
                    <a:pt x="1" y="927"/>
                    <a:pt x="1" y="1147"/>
                  </a:cubicBezTo>
                  <a:cubicBezTo>
                    <a:pt x="25" y="1220"/>
                    <a:pt x="25" y="1293"/>
                    <a:pt x="50" y="1366"/>
                  </a:cubicBezTo>
                  <a:cubicBezTo>
                    <a:pt x="50" y="1391"/>
                    <a:pt x="50" y="1391"/>
                    <a:pt x="50" y="1415"/>
                  </a:cubicBezTo>
                  <a:cubicBezTo>
                    <a:pt x="50" y="1415"/>
                    <a:pt x="98" y="1513"/>
                    <a:pt x="147" y="1635"/>
                  </a:cubicBezTo>
                  <a:cubicBezTo>
                    <a:pt x="196" y="1708"/>
                    <a:pt x="245" y="1781"/>
                    <a:pt x="293" y="1854"/>
                  </a:cubicBezTo>
                  <a:lnTo>
                    <a:pt x="318" y="1854"/>
                  </a:lnTo>
                  <a:cubicBezTo>
                    <a:pt x="415" y="1927"/>
                    <a:pt x="318" y="1903"/>
                    <a:pt x="415" y="1976"/>
                  </a:cubicBezTo>
                  <a:cubicBezTo>
                    <a:pt x="440" y="1976"/>
                    <a:pt x="489" y="2000"/>
                    <a:pt x="513" y="2025"/>
                  </a:cubicBezTo>
                  <a:cubicBezTo>
                    <a:pt x="537" y="2049"/>
                    <a:pt x="562" y="2049"/>
                    <a:pt x="610" y="2074"/>
                  </a:cubicBezTo>
                  <a:cubicBezTo>
                    <a:pt x="610" y="2074"/>
                    <a:pt x="659" y="2098"/>
                    <a:pt x="635" y="2098"/>
                  </a:cubicBezTo>
                  <a:cubicBezTo>
                    <a:pt x="635" y="2106"/>
                    <a:pt x="640" y="2109"/>
                    <a:pt x="649" y="2109"/>
                  </a:cubicBezTo>
                  <a:cubicBezTo>
                    <a:pt x="667" y="2109"/>
                    <a:pt x="700" y="2098"/>
                    <a:pt x="732" y="2098"/>
                  </a:cubicBezTo>
                  <a:cubicBezTo>
                    <a:pt x="757" y="2098"/>
                    <a:pt x="732" y="2098"/>
                    <a:pt x="732" y="2074"/>
                  </a:cubicBezTo>
                  <a:lnTo>
                    <a:pt x="806" y="2074"/>
                  </a:lnTo>
                  <a:cubicBezTo>
                    <a:pt x="822" y="2074"/>
                    <a:pt x="827" y="2096"/>
                    <a:pt x="822" y="2103"/>
                  </a:cubicBezTo>
                  <a:lnTo>
                    <a:pt x="822" y="2103"/>
                  </a:lnTo>
                  <a:cubicBezTo>
                    <a:pt x="816" y="2101"/>
                    <a:pt x="811" y="2100"/>
                    <a:pt x="806" y="2098"/>
                  </a:cubicBezTo>
                  <a:lnTo>
                    <a:pt x="806" y="2098"/>
                  </a:lnTo>
                  <a:cubicBezTo>
                    <a:pt x="810" y="2103"/>
                    <a:pt x="814" y="2105"/>
                    <a:pt x="817" y="2105"/>
                  </a:cubicBezTo>
                  <a:cubicBezTo>
                    <a:pt x="819" y="2105"/>
                    <a:pt x="821" y="2104"/>
                    <a:pt x="822" y="2103"/>
                  </a:cubicBezTo>
                  <a:lnTo>
                    <a:pt x="822" y="2103"/>
                  </a:lnTo>
                  <a:cubicBezTo>
                    <a:pt x="854" y="2112"/>
                    <a:pt x="891" y="2116"/>
                    <a:pt x="928" y="2116"/>
                  </a:cubicBezTo>
                  <a:cubicBezTo>
                    <a:pt x="970" y="2116"/>
                    <a:pt x="1013" y="2110"/>
                    <a:pt x="1049" y="2098"/>
                  </a:cubicBezTo>
                  <a:cubicBezTo>
                    <a:pt x="1171" y="2074"/>
                    <a:pt x="1269" y="2049"/>
                    <a:pt x="1367" y="2000"/>
                  </a:cubicBezTo>
                  <a:cubicBezTo>
                    <a:pt x="1537" y="1903"/>
                    <a:pt x="1684" y="1781"/>
                    <a:pt x="1781" y="1610"/>
                  </a:cubicBezTo>
                  <a:cubicBezTo>
                    <a:pt x="1757" y="1610"/>
                    <a:pt x="1732" y="1683"/>
                    <a:pt x="1708" y="1683"/>
                  </a:cubicBezTo>
                  <a:cubicBezTo>
                    <a:pt x="1708" y="1635"/>
                    <a:pt x="1757" y="1635"/>
                    <a:pt x="1757" y="1586"/>
                  </a:cubicBezTo>
                  <a:cubicBezTo>
                    <a:pt x="1757" y="1561"/>
                    <a:pt x="1806" y="1513"/>
                    <a:pt x="1854" y="1513"/>
                  </a:cubicBezTo>
                  <a:lnTo>
                    <a:pt x="1854" y="1488"/>
                  </a:lnTo>
                  <a:lnTo>
                    <a:pt x="1879" y="1464"/>
                  </a:lnTo>
                  <a:cubicBezTo>
                    <a:pt x="1903" y="1366"/>
                    <a:pt x="1903" y="1342"/>
                    <a:pt x="1928" y="1342"/>
                  </a:cubicBezTo>
                  <a:cubicBezTo>
                    <a:pt x="1928" y="1293"/>
                    <a:pt x="1952" y="1269"/>
                    <a:pt x="1952" y="1220"/>
                  </a:cubicBezTo>
                  <a:cubicBezTo>
                    <a:pt x="1952" y="1147"/>
                    <a:pt x="1952" y="1074"/>
                    <a:pt x="1952" y="1000"/>
                  </a:cubicBezTo>
                  <a:cubicBezTo>
                    <a:pt x="1952" y="1000"/>
                    <a:pt x="1952" y="1011"/>
                    <a:pt x="1945" y="1011"/>
                  </a:cubicBezTo>
                  <a:cubicBezTo>
                    <a:pt x="1941" y="1011"/>
                    <a:pt x="1936" y="1009"/>
                    <a:pt x="1928" y="1000"/>
                  </a:cubicBezTo>
                  <a:cubicBezTo>
                    <a:pt x="1903" y="976"/>
                    <a:pt x="1903" y="927"/>
                    <a:pt x="1928" y="903"/>
                  </a:cubicBezTo>
                  <a:cubicBezTo>
                    <a:pt x="1949" y="903"/>
                    <a:pt x="1913" y="826"/>
                    <a:pt x="1888" y="826"/>
                  </a:cubicBezTo>
                  <a:cubicBezTo>
                    <a:pt x="1884" y="826"/>
                    <a:pt x="1881" y="827"/>
                    <a:pt x="1879" y="830"/>
                  </a:cubicBezTo>
                  <a:cubicBezTo>
                    <a:pt x="1879" y="830"/>
                    <a:pt x="1879" y="767"/>
                    <a:pt x="1891" y="767"/>
                  </a:cubicBezTo>
                  <a:cubicBezTo>
                    <a:pt x="1894" y="767"/>
                    <a:pt x="1898" y="771"/>
                    <a:pt x="1903" y="781"/>
                  </a:cubicBezTo>
                  <a:cubicBezTo>
                    <a:pt x="1903" y="757"/>
                    <a:pt x="1879" y="732"/>
                    <a:pt x="1879" y="732"/>
                  </a:cubicBezTo>
                  <a:lnTo>
                    <a:pt x="1879" y="781"/>
                  </a:lnTo>
                  <a:cubicBezTo>
                    <a:pt x="1830" y="683"/>
                    <a:pt x="1830" y="635"/>
                    <a:pt x="1806" y="610"/>
                  </a:cubicBezTo>
                  <a:lnTo>
                    <a:pt x="1806" y="635"/>
                  </a:lnTo>
                  <a:cubicBezTo>
                    <a:pt x="1781" y="586"/>
                    <a:pt x="1757" y="561"/>
                    <a:pt x="1757" y="537"/>
                  </a:cubicBezTo>
                  <a:lnTo>
                    <a:pt x="1757" y="537"/>
                  </a:lnTo>
                  <a:lnTo>
                    <a:pt x="1806" y="561"/>
                  </a:lnTo>
                  <a:cubicBezTo>
                    <a:pt x="1757" y="513"/>
                    <a:pt x="1732" y="464"/>
                    <a:pt x="1684" y="415"/>
                  </a:cubicBezTo>
                  <a:lnTo>
                    <a:pt x="1684" y="440"/>
                  </a:lnTo>
                  <a:cubicBezTo>
                    <a:pt x="1635" y="415"/>
                    <a:pt x="1562" y="318"/>
                    <a:pt x="1464" y="269"/>
                  </a:cubicBezTo>
                  <a:cubicBezTo>
                    <a:pt x="1391" y="196"/>
                    <a:pt x="1318" y="171"/>
                    <a:pt x="1245" y="147"/>
                  </a:cubicBezTo>
                  <a:lnTo>
                    <a:pt x="1245" y="171"/>
                  </a:lnTo>
                  <a:lnTo>
                    <a:pt x="1196" y="147"/>
                  </a:lnTo>
                  <a:cubicBezTo>
                    <a:pt x="1196" y="147"/>
                    <a:pt x="1245" y="122"/>
                    <a:pt x="1245" y="122"/>
                  </a:cubicBezTo>
                  <a:cubicBezTo>
                    <a:pt x="1245" y="122"/>
                    <a:pt x="1147" y="49"/>
                    <a:pt x="10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268"/>
            <p:cNvSpPr/>
            <p:nvPr/>
          </p:nvSpPr>
          <p:spPr>
            <a:xfrm>
              <a:off x="798475" y="3083700"/>
              <a:ext cx="45750" cy="48200"/>
            </a:xfrm>
            <a:custGeom>
              <a:avLst/>
              <a:gdLst/>
              <a:ahLst/>
              <a:cxnLst/>
              <a:rect l="l" t="t" r="r" b="b"/>
              <a:pathLst>
                <a:path w="1830" h="1928" extrusionOk="0">
                  <a:moveTo>
                    <a:pt x="927" y="1"/>
                  </a:moveTo>
                  <a:lnTo>
                    <a:pt x="512" y="25"/>
                  </a:lnTo>
                  <a:lnTo>
                    <a:pt x="439" y="98"/>
                  </a:lnTo>
                  <a:lnTo>
                    <a:pt x="390" y="98"/>
                  </a:lnTo>
                  <a:cubicBezTo>
                    <a:pt x="366" y="98"/>
                    <a:pt x="342" y="122"/>
                    <a:pt x="317" y="122"/>
                  </a:cubicBezTo>
                  <a:lnTo>
                    <a:pt x="244" y="171"/>
                  </a:lnTo>
                  <a:cubicBezTo>
                    <a:pt x="206" y="190"/>
                    <a:pt x="182" y="210"/>
                    <a:pt x="162" y="229"/>
                  </a:cubicBezTo>
                  <a:lnTo>
                    <a:pt x="162" y="229"/>
                  </a:lnTo>
                  <a:cubicBezTo>
                    <a:pt x="165" y="226"/>
                    <a:pt x="168" y="223"/>
                    <a:pt x="171" y="220"/>
                  </a:cubicBezTo>
                  <a:lnTo>
                    <a:pt x="171" y="220"/>
                  </a:lnTo>
                  <a:lnTo>
                    <a:pt x="146" y="244"/>
                  </a:lnTo>
                  <a:cubicBezTo>
                    <a:pt x="152" y="239"/>
                    <a:pt x="157" y="234"/>
                    <a:pt x="162" y="229"/>
                  </a:cubicBezTo>
                  <a:lnTo>
                    <a:pt x="162" y="229"/>
                  </a:lnTo>
                  <a:cubicBezTo>
                    <a:pt x="96" y="299"/>
                    <a:pt x="72" y="369"/>
                    <a:pt x="49" y="440"/>
                  </a:cubicBezTo>
                  <a:cubicBezTo>
                    <a:pt x="49" y="464"/>
                    <a:pt x="25" y="488"/>
                    <a:pt x="0" y="513"/>
                  </a:cubicBezTo>
                  <a:lnTo>
                    <a:pt x="0" y="561"/>
                  </a:lnTo>
                  <a:lnTo>
                    <a:pt x="0" y="610"/>
                  </a:lnTo>
                  <a:cubicBezTo>
                    <a:pt x="0" y="610"/>
                    <a:pt x="49" y="635"/>
                    <a:pt x="49" y="683"/>
                  </a:cubicBezTo>
                  <a:cubicBezTo>
                    <a:pt x="73" y="708"/>
                    <a:pt x="73" y="732"/>
                    <a:pt x="98" y="757"/>
                  </a:cubicBezTo>
                  <a:cubicBezTo>
                    <a:pt x="73" y="903"/>
                    <a:pt x="98" y="1049"/>
                    <a:pt x="146" y="1196"/>
                  </a:cubicBezTo>
                  <a:cubicBezTo>
                    <a:pt x="171" y="1342"/>
                    <a:pt x="244" y="1464"/>
                    <a:pt x="317" y="1561"/>
                  </a:cubicBezTo>
                  <a:cubicBezTo>
                    <a:pt x="415" y="1708"/>
                    <a:pt x="561" y="1830"/>
                    <a:pt x="707" y="1927"/>
                  </a:cubicBezTo>
                  <a:lnTo>
                    <a:pt x="1146" y="1927"/>
                  </a:lnTo>
                  <a:cubicBezTo>
                    <a:pt x="1244" y="1854"/>
                    <a:pt x="1317" y="1781"/>
                    <a:pt x="1390" y="1732"/>
                  </a:cubicBezTo>
                  <a:cubicBezTo>
                    <a:pt x="1464" y="1708"/>
                    <a:pt x="1512" y="1659"/>
                    <a:pt x="1561" y="1586"/>
                  </a:cubicBezTo>
                  <a:lnTo>
                    <a:pt x="1561" y="1586"/>
                  </a:lnTo>
                  <a:cubicBezTo>
                    <a:pt x="1553" y="1594"/>
                    <a:pt x="1548" y="1597"/>
                    <a:pt x="1545" y="1597"/>
                  </a:cubicBezTo>
                  <a:cubicBezTo>
                    <a:pt x="1539" y="1597"/>
                    <a:pt x="1545" y="1586"/>
                    <a:pt x="1561" y="1586"/>
                  </a:cubicBezTo>
                  <a:cubicBezTo>
                    <a:pt x="1585" y="1561"/>
                    <a:pt x="1634" y="1513"/>
                    <a:pt x="1634" y="1513"/>
                  </a:cubicBezTo>
                  <a:cubicBezTo>
                    <a:pt x="1634" y="1513"/>
                    <a:pt x="1634" y="1513"/>
                    <a:pt x="1683" y="1415"/>
                  </a:cubicBezTo>
                  <a:cubicBezTo>
                    <a:pt x="1707" y="1391"/>
                    <a:pt x="1707" y="1342"/>
                    <a:pt x="1732" y="1318"/>
                  </a:cubicBezTo>
                  <a:cubicBezTo>
                    <a:pt x="1756" y="1269"/>
                    <a:pt x="1781" y="1196"/>
                    <a:pt x="1805" y="1147"/>
                  </a:cubicBezTo>
                  <a:cubicBezTo>
                    <a:pt x="1829" y="1001"/>
                    <a:pt x="1829" y="854"/>
                    <a:pt x="1781" y="708"/>
                  </a:cubicBezTo>
                  <a:cubicBezTo>
                    <a:pt x="1707" y="586"/>
                    <a:pt x="1634" y="464"/>
                    <a:pt x="1512" y="366"/>
                  </a:cubicBezTo>
                  <a:cubicBezTo>
                    <a:pt x="1464" y="342"/>
                    <a:pt x="1415" y="318"/>
                    <a:pt x="1390" y="269"/>
                  </a:cubicBezTo>
                  <a:lnTo>
                    <a:pt x="1317" y="220"/>
                  </a:lnTo>
                  <a:lnTo>
                    <a:pt x="1244" y="220"/>
                  </a:lnTo>
                  <a:cubicBezTo>
                    <a:pt x="1220" y="171"/>
                    <a:pt x="1195" y="147"/>
                    <a:pt x="1171" y="122"/>
                  </a:cubicBezTo>
                  <a:lnTo>
                    <a:pt x="1122" y="98"/>
                  </a:lnTo>
                  <a:cubicBezTo>
                    <a:pt x="1049" y="49"/>
                    <a:pt x="1000" y="25"/>
                    <a:pt x="9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268"/>
            <p:cNvSpPr/>
            <p:nvPr/>
          </p:nvSpPr>
          <p:spPr>
            <a:xfrm>
              <a:off x="802125" y="3090400"/>
              <a:ext cx="25" cy="25"/>
            </a:xfrm>
            <a:custGeom>
              <a:avLst/>
              <a:gdLst/>
              <a:ahLst/>
              <a:cxnLst/>
              <a:rect l="l" t="t" r="r" b="b"/>
              <a:pathLst>
                <a:path w="1" h="1" extrusionOk="0">
                  <a:moveTo>
                    <a:pt x="0" y="1"/>
                  </a:moveTo>
                  <a:lnTo>
                    <a:pt x="0" y="1"/>
                  </a:lnTo>
                  <a:cubicBezTo>
                    <a:pt x="0" y="1"/>
                    <a:pt x="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268"/>
            <p:cNvSpPr/>
            <p:nvPr/>
          </p:nvSpPr>
          <p:spPr>
            <a:xfrm>
              <a:off x="713700" y="3105650"/>
              <a:ext cx="50025" cy="51850"/>
            </a:xfrm>
            <a:custGeom>
              <a:avLst/>
              <a:gdLst/>
              <a:ahLst/>
              <a:cxnLst/>
              <a:rect l="l" t="t" r="r" b="b"/>
              <a:pathLst>
                <a:path w="2001" h="2074" extrusionOk="0">
                  <a:moveTo>
                    <a:pt x="1001" y="1"/>
                  </a:moveTo>
                  <a:cubicBezTo>
                    <a:pt x="928" y="25"/>
                    <a:pt x="879" y="25"/>
                    <a:pt x="830" y="49"/>
                  </a:cubicBezTo>
                  <a:lnTo>
                    <a:pt x="684" y="123"/>
                  </a:lnTo>
                  <a:lnTo>
                    <a:pt x="660" y="123"/>
                  </a:lnTo>
                  <a:cubicBezTo>
                    <a:pt x="538" y="123"/>
                    <a:pt x="416" y="147"/>
                    <a:pt x="318" y="220"/>
                  </a:cubicBezTo>
                  <a:cubicBezTo>
                    <a:pt x="220" y="269"/>
                    <a:pt x="147" y="366"/>
                    <a:pt x="99" y="464"/>
                  </a:cubicBezTo>
                  <a:cubicBezTo>
                    <a:pt x="50" y="537"/>
                    <a:pt x="50" y="610"/>
                    <a:pt x="25" y="683"/>
                  </a:cubicBezTo>
                  <a:lnTo>
                    <a:pt x="25" y="659"/>
                  </a:lnTo>
                  <a:cubicBezTo>
                    <a:pt x="25" y="805"/>
                    <a:pt x="1" y="781"/>
                    <a:pt x="25" y="903"/>
                  </a:cubicBezTo>
                  <a:cubicBezTo>
                    <a:pt x="50" y="903"/>
                    <a:pt x="99" y="1025"/>
                    <a:pt x="123" y="1049"/>
                  </a:cubicBezTo>
                  <a:lnTo>
                    <a:pt x="196" y="1196"/>
                  </a:lnTo>
                  <a:cubicBezTo>
                    <a:pt x="220" y="1244"/>
                    <a:pt x="245" y="1293"/>
                    <a:pt x="245" y="1318"/>
                  </a:cubicBezTo>
                  <a:cubicBezTo>
                    <a:pt x="294" y="1391"/>
                    <a:pt x="367" y="1488"/>
                    <a:pt x="391" y="1537"/>
                  </a:cubicBezTo>
                  <a:cubicBezTo>
                    <a:pt x="440" y="1659"/>
                    <a:pt x="513" y="1781"/>
                    <a:pt x="586" y="1879"/>
                  </a:cubicBezTo>
                  <a:lnTo>
                    <a:pt x="586" y="2001"/>
                  </a:lnTo>
                  <a:cubicBezTo>
                    <a:pt x="660" y="1976"/>
                    <a:pt x="708" y="1927"/>
                    <a:pt x="757" y="1903"/>
                  </a:cubicBezTo>
                  <a:cubicBezTo>
                    <a:pt x="903" y="2025"/>
                    <a:pt x="1099" y="2074"/>
                    <a:pt x="1294" y="2074"/>
                  </a:cubicBezTo>
                  <a:cubicBezTo>
                    <a:pt x="1440" y="2049"/>
                    <a:pt x="1611" y="1976"/>
                    <a:pt x="1708" y="1854"/>
                  </a:cubicBezTo>
                  <a:lnTo>
                    <a:pt x="1830" y="1757"/>
                  </a:lnTo>
                  <a:lnTo>
                    <a:pt x="1928" y="1635"/>
                  </a:lnTo>
                  <a:lnTo>
                    <a:pt x="1928" y="1635"/>
                  </a:lnTo>
                  <a:cubicBezTo>
                    <a:pt x="1909" y="1653"/>
                    <a:pt x="1898" y="1661"/>
                    <a:pt x="1893" y="1661"/>
                  </a:cubicBezTo>
                  <a:cubicBezTo>
                    <a:pt x="1886" y="1661"/>
                    <a:pt x="1898" y="1640"/>
                    <a:pt x="1928" y="1610"/>
                  </a:cubicBezTo>
                  <a:cubicBezTo>
                    <a:pt x="1977" y="1513"/>
                    <a:pt x="1977" y="1488"/>
                    <a:pt x="1977" y="1488"/>
                  </a:cubicBezTo>
                  <a:lnTo>
                    <a:pt x="1977" y="1488"/>
                  </a:lnTo>
                  <a:cubicBezTo>
                    <a:pt x="1977" y="1488"/>
                    <a:pt x="1975" y="1490"/>
                    <a:pt x="1973" y="1490"/>
                  </a:cubicBezTo>
                  <a:cubicBezTo>
                    <a:pt x="1967" y="1490"/>
                    <a:pt x="1958" y="1476"/>
                    <a:pt x="1977" y="1366"/>
                  </a:cubicBezTo>
                  <a:cubicBezTo>
                    <a:pt x="2001" y="1244"/>
                    <a:pt x="2001" y="1122"/>
                    <a:pt x="1977" y="1001"/>
                  </a:cubicBezTo>
                  <a:cubicBezTo>
                    <a:pt x="1928" y="854"/>
                    <a:pt x="1855" y="732"/>
                    <a:pt x="1757" y="610"/>
                  </a:cubicBezTo>
                  <a:cubicBezTo>
                    <a:pt x="1757" y="562"/>
                    <a:pt x="1733" y="513"/>
                    <a:pt x="1708" y="464"/>
                  </a:cubicBezTo>
                  <a:lnTo>
                    <a:pt x="1659" y="391"/>
                  </a:lnTo>
                  <a:cubicBezTo>
                    <a:pt x="1659" y="391"/>
                    <a:pt x="1659" y="366"/>
                    <a:pt x="1635" y="342"/>
                  </a:cubicBezTo>
                  <a:cubicBezTo>
                    <a:pt x="1635" y="318"/>
                    <a:pt x="1611" y="293"/>
                    <a:pt x="1586" y="269"/>
                  </a:cubicBezTo>
                  <a:cubicBezTo>
                    <a:pt x="1586" y="244"/>
                    <a:pt x="1562" y="220"/>
                    <a:pt x="1562" y="220"/>
                  </a:cubicBezTo>
                  <a:cubicBezTo>
                    <a:pt x="1538" y="196"/>
                    <a:pt x="1513" y="171"/>
                    <a:pt x="1513" y="171"/>
                  </a:cubicBezTo>
                  <a:cubicBezTo>
                    <a:pt x="1464" y="123"/>
                    <a:pt x="1416" y="98"/>
                    <a:pt x="1367" y="74"/>
                  </a:cubicBezTo>
                  <a:cubicBezTo>
                    <a:pt x="1318" y="49"/>
                    <a:pt x="1245" y="25"/>
                    <a:pt x="11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268"/>
            <p:cNvSpPr/>
            <p:nvPr/>
          </p:nvSpPr>
          <p:spPr>
            <a:xfrm>
              <a:off x="790550" y="3185225"/>
              <a:ext cx="48175" cy="56225"/>
            </a:xfrm>
            <a:custGeom>
              <a:avLst/>
              <a:gdLst/>
              <a:ahLst/>
              <a:cxnLst/>
              <a:rect l="l" t="t" r="r" b="b"/>
              <a:pathLst>
                <a:path w="1927" h="2249" extrusionOk="0">
                  <a:moveTo>
                    <a:pt x="829" y="988"/>
                  </a:moveTo>
                  <a:cubicBezTo>
                    <a:pt x="829" y="988"/>
                    <a:pt x="829" y="1013"/>
                    <a:pt x="854" y="1013"/>
                  </a:cubicBezTo>
                  <a:cubicBezTo>
                    <a:pt x="854" y="1037"/>
                    <a:pt x="854" y="1037"/>
                    <a:pt x="829" y="1037"/>
                  </a:cubicBezTo>
                  <a:cubicBezTo>
                    <a:pt x="805" y="1037"/>
                    <a:pt x="829" y="1013"/>
                    <a:pt x="829" y="988"/>
                  </a:cubicBezTo>
                  <a:close/>
                  <a:moveTo>
                    <a:pt x="735" y="0"/>
                  </a:moveTo>
                  <a:cubicBezTo>
                    <a:pt x="665" y="0"/>
                    <a:pt x="598" y="13"/>
                    <a:pt x="537" y="37"/>
                  </a:cubicBezTo>
                  <a:cubicBezTo>
                    <a:pt x="366" y="135"/>
                    <a:pt x="220" y="281"/>
                    <a:pt x="171" y="452"/>
                  </a:cubicBezTo>
                  <a:lnTo>
                    <a:pt x="171" y="427"/>
                  </a:lnTo>
                  <a:cubicBezTo>
                    <a:pt x="122" y="500"/>
                    <a:pt x="98" y="598"/>
                    <a:pt x="73" y="671"/>
                  </a:cubicBezTo>
                  <a:cubicBezTo>
                    <a:pt x="73" y="720"/>
                    <a:pt x="49" y="769"/>
                    <a:pt x="49" y="817"/>
                  </a:cubicBezTo>
                  <a:cubicBezTo>
                    <a:pt x="49" y="866"/>
                    <a:pt x="49" y="939"/>
                    <a:pt x="24" y="988"/>
                  </a:cubicBezTo>
                  <a:cubicBezTo>
                    <a:pt x="0" y="1159"/>
                    <a:pt x="24" y="1354"/>
                    <a:pt x="73" y="1525"/>
                  </a:cubicBezTo>
                  <a:lnTo>
                    <a:pt x="73" y="1500"/>
                  </a:lnTo>
                  <a:cubicBezTo>
                    <a:pt x="98" y="1574"/>
                    <a:pt x="122" y="1671"/>
                    <a:pt x="122" y="1744"/>
                  </a:cubicBezTo>
                  <a:cubicBezTo>
                    <a:pt x="124" y="1742"/>
                    <a:pt x="127" y="1741"/>
                    <a:pt x="130" y="1741"/>
                  </a:cubicBezTo>
                  <a:cubicBezTo>
                    <a:pt x="159" y="1741"/>
                    <a:pt x="222" y="1844"/>
                    <a:pt x="244" y="1866"/>
                  </a:cubicBezTo>
                  <a:cubicBezTo>
                    <a:pt x="293" y="1915"/>
                    <a:pt x="342" y="1964"/>
                    <a:pt x="390" y="1988"/>
                  </a:cubicBezTo>
                  <a:cubicBezTo>
                    <a:pt x="439" y="2037"/>
                    <a:pt x="488" y="2086"/>
                    <a:pt x="561" y="2110"/>
                  </a:cubicBezTo>
                  <a:cubicBezTo>
                    <a:pt x="634" y="2159"/>
                    <a:pt x="683" y="2183"/>
                    <a:pt x="756" y="2208"/>
                  </a:cubicBezTo>
                  <a:lnTo>
                    <a:pt x="854" y="2232"/>
                  </a:lnTo>
                  <a:lnTo>
                    <a:pt x="927" y="2232"/>
                  </a:lnTo>
                  <a:cubicBezTo>
                    <a:pt x="1008" y="2242"/>
                    <a:pt x="1089" y="2248"/>
                    <a:pt x="1169" y="2248"/>
                  </a:cubicBezTo>
                  <a:cubicBezTo>
                    <a:pt x="1284" y="2248"/>
                    <a:pt x="1398" y="2236"/>
                    <a:pt x="1512" y="2208"/>
                  </a:cubicBezTo>
                  <a:lnTo>
                    <a:pt x="1659" y="2208"/>
                  </a:lnTo>
                  <a:cubicBezTo>
                    <a:pt x="1659" y="2086"/>
                    <a:pt x="1659" y="1988"/>
                    <a:pt x="1634" y="1891"/>
                  </a:cubicBezTo>
                  <a:lnTo>
                    <a:pt x="1634" y="1842"/>
                  </a:lnTo>
                  <a:cubicBezTo>
                    <a:pt x="1707" y="1793"/>
                    <a:pt x="1756" y="1720"/>
                    <a:pt x="1805" y="1622"/>
                  </a:cubicBezTo>
                  <a:cubicBezTo>
                    <a:pt x="1854" y="1549"/>
                    <a:pt x="1902" y="1427"/>
                    <a:pt x="1927" y="1330"/>
                  </a:cubicBezTo>
                  <a:lnTo>
                    <a:pt x="1927" y="1330"/>
                  </a:lnTo>
                  <a:cubicBezTo>
                    <a:pt x="1917" y="1350"/>
                    <a:pt x="1911" y="1358"/>
                    <a:pt x="1907" y="1358"/>
                  </a:cubicBezTo>
                  <a:cubicBezTo>
                    <a:pt x="1902" y="1358"/>
                    <a:pt x="1902" y="1344"/>
                    <a:pt x="1902" y="1330"/>
                  </a:cubicBezTo>
                  <a:cubicBezTo>
                    <a:pt x="1927" y="1183"/>
                    <a:pt x="1902" y="1183"/>
                    <a:pt x="1902" y="1183"/>
                  </a:cubicBezTo>
                  <a:cubicBezTo>
                    <a:pt x="1902" y="1159"/>
                    <a:pt x="1902" y="1183"/>
                    <a:pt x="1878" y="1013"/>
                  </a:cubicBezTo>
                  <a:cubicBezTo>
                    <a:pt x="1805" y="744"/>
                    <a:pt x="1659" y="500"/>
                    <a:pt x="1439" y="305"/>
                  </a:cubicBezTo>
                  <a:lnTo>
                    <a:pt x="1342" y="232"/>
                  </a:lnTo>
                  <a:lnTo>
                    <a:pt x="1220" y="159"/>
                  </a:lnTo>
                  <a:cubicBezTo>
                    <a:pt x="1171" y="135"/>
                    <a:pt x="1146" y="110"/>
                    <a:pt x="1098" y="86"/>
                  </a:cubicBezTo>
                  <a:cubicBezTo>
                    <a:pt x="1049" y="61"/>
                    <a:pt x="1000" y="37"/>
                    <a:pt x="951" y="37"/>
                  </a:cubicBezTo>
                  <a:cubicBezTo>
                    <a:pt x="878" y="13"/>
                    <a:pt x="805" y="0"/>
                    <a:pt x="7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268"/>
            <p:cNvSpPr/>
            <p:nvPr/>
          </p:nvSpPr>
          <p:spPr>
            <a:xfrm>
              <a:off x="716750" y="3227600"/>
              <a:ext cx="47600" cy="50475"/>
            </a:xfrm>
            <a:custGeom>
              <a:avLst/>
              <a:gdLst/>
              <a:ahLst/>
              <a:cxnLst/>
              <a:rect l="l" t="t" r="r" b="b"/>
              <a:pathLst>
                <a:path w="1904" h="2019" extrusionOk="0">
                  <a:moveTo>
                    <a:pt x="611" y="0"/>
                  </a:moveTo>
                  <a:cubicBezTo>
                    <a:pt x="613" y="3"/>
                    <a:pt x="616" y="6"/>
                    <a:pt x="619" y="9"/>
                  </a:cubicBezTo>
                  <a:lnTo>
                    <a:pt x="619" y="9"/>
                  </a:lnTo>
                  <a:lnTo>
                    <a:pt x="635" y="0"/>
                  </a:lnTo>
                  <a:close/>
                  <a:moveTo>
                    <a:pt x="619" y="9"/>
                  </a:moveTo>
                  <a:lnTo>
                    <a:pt x="123" y="269"/>
                  </a:lnTo>
                  <a:cubicBezTo>
                    <a:pt x="123" y="318"/>
                    <a:pt x="123" y="366"/>
                    <a:pt x="123" y="415"/>
                  </a:cubicBezTo>
                  <a:lnTo>
                    <a:pt x="123" y="683"/>
                  </a:lnTo>
                  <a:cubicBezTo>
                    <a:pt x="123" y="708"/>
                    <a:pt x="123" y="708"/>
                    <a:pt x="123" y="732"/>
                  </a:cubicBezTo>
                  <a:cubicBezTo>
                    <a:pt x="123" y="732"/>
                    <a:pt x="98" y="732"/>
                    <a:pt x="98" y="757"/>
                  </a:cubicBezTo>
                  <a:cubicBezTo>
                    <a:pt x="74" y="830"/>
                    <a:pt x="50" y="879"/>
                    <a:pt x="25" y="952"/>
                  </a:cubicBezTo>
                  <a:cubicBezTo>
                    <a:pt x="25" y="1000"/>
                    <a:pt x="1" y="1049"/>
                    <a:pt x="1" y="1074"/>
                  </a:cubicBezTo>
                  <a:cubicBezTo>
                    <a:pt x="1" y="1147"/>
                    <a:pt x="1" y="1196"/>
                    <a:pt x="1" y="1244"/>
                  </a:cubicBezTo>
                  <a:cubicBezTo>
                    <a:pt x="1" y="1464"/>
                    <a:pt x="98" y="1659"/>
                    <a:pt x="245" y="1805"/>
                  </a:cubicBezTo>
                  <a:cubicBezTo>
                    <a:pt x="318" y="1878"/>
                    <a:pt x="416" y="1952"/>
                    <a:pt x="538" y="1976"/>
                  </a:cubicBezTo>
                  <a:cubicBezTo>
                    <a:pt x="562" y="1976"/>
                    <a:pt x="562" y="2000"/>
                    <a:pt x="586" y="2000"/>
                  </a:cubicBezTo>
                  <a:cubicBezTo>
                    <a:pt x="635" y="2013"/>
                    <a:pt x="690" y="2019"/>
                    <a:pt x="745" y="2019"/>
                  </a:cubicBezTo>
                  <a:cubicBezTo>
                    <a:pt x="800" y="2019"/>
                    <a:pt x="855" y="2013"/>
                    <a:pt x="903" y="2000"/>
                  </a:cubicBezTo>
                  <a:cubicBezTo>
                    <a:pt x="1001" y="2000"/>
                    <a:pt x="1123" y="1976"/>
                    <a:pt x="1220" y="1952"/>
                  </a:cubicBezTo>
                  <a:lnTo>
                    <a:pt x="1220" y="1927"/>
                  </a:lnTo>
                  <a:cubicBezTo>
                    <a:pt x="1256" y="1909"/>
                    <a:pt x="1269" y="1905"/>
                    <a:pt x="1276" y="1905"/>
                  </a:cubicBezTo>
                  <a:cubicBezTo>
                    <a:pt x="1283" y="1905"/>
                    <a:pt x="1283" y="1910"/>
                    <a:pt x="1298" y="1910"/>
                  </a:cubicBezTo>
                  <a:cubicBezTo>
                    <a:pt x="1307" y="1910"/>
                    <a:pt x="1320" y="1908"/>
                    <a:pt x="1342" y="1903"/>
                  </a:cubicBezTo>
                  <a:cubicBezTo>
                    <a:pt x="1342" y="1830"/>
                    <a:pt x="1489" y="1830"/>
                    <a:pt x="1489" y="1781"/>
                  </a:cubicBezTo>
                  <a:cubicBezTo>
                    <a:pt x="1489" y="1781"/>
                    <a:pt x="1537" y="1757"/>
                    <a:pt x="1537" y="1757"/>
                  </a:cubicBezTo>
                  <a:cubicBezTo>
                    <a:pt x="1537" y="1760"/>
                    <a:pt x="1538" y="1761"/>
                    <a:pt x="1540" y="1761"/>
                  </a:cubicBezTo>
                  <a:cubicBezTo>
                    <a:pt x="1551" y="1761"/>
                    <a:pt x="1590" y="1704"/>
                    <a:pt x="1611" y="1683"/>
                  </a:cubicBezTo>
                  <a:cubicBezTo>
                    <a:pt x="1619" y="1675"/>
                    <a:pt x="1621" y="1673"/>
                    <a:pt x="1621" y="1673"/>
                  </a:cubicBezTo>
                  <a:cubicBezTo>
                    <a:pt x="1619" y="1673"/>
                    <a:pt x="1603" y="1683"/>
                    <a:pt x="1586" y="1683"/>
                  </a:cubicBezTo>
                  <a:lnTo>
                    <a:pt x="1635" y="1635"/>
                  </a:lnTo>
                  <a:cubicBezTo>
                    <a:pt x="1647" y="1622"/>
                    <a:pt x="1659" y="1616"/>
                    <a:pt x="1666" y="1616"/>
                  </a:cubicBezTo>
                  <a:cubicBezTo>
                    <a:pt x="1672" y="1616"/>
                    <a:pt x="1672" y="1622"/>
                    <a:pt x="1659" y="1635"/>
                  </a:cubicBezTo>
                  <a:cubicBezTo>
                    <a:pt x="1733" y="1561"/>
                    <a:pt x="1781" y="1464"/>
                    <a:pt x="1830" y="1366"/>
                  </a:cubicBezTo>
                  <a:cubicBezTo>
                    <a:pt x="1879" y="1244"/>
                    <a:pt x="1903" y="1074"/>
                    <a:pt x="1879" y="927"/>
                  </a:cubicBezTo>
                  <a:cubicBezTo>
                    <a:pt x="1855" y="781"/>
                    <a:pt x="1781" y="635"/>
                    <a:pt x="1684" y="513"/>
                  </a:cubicBezTo>
                  <a:cubicBezTo>
                    <a:pt x="1611" y="464"/>
                    <a:pt x="1537" y="415"/>
                    <a:pt x="1464" y="366"/>
                  </a:cubicBezTo>
                  <a:lnTo>
                    <a:pt x="1464" y="366"/>
                  </a:lnTo>
                  <a:cubicBezTo>
                    <a:pt x="1464" y="415"/>
                    <a:pt x="1513" y="439"/>
                    <a:pt x="1513" y="464"/>
                  </a:cubicBezTo>
                  <a:cubicBezTo>
                    <a:pt x="1489" y="439"/>
                    <a:pt x="1464" y="415"/>
                    <a:pt x="1440" y="415"/>
                  </a:cubicBezTo>
                  <a:cubicBezTo>
                    <a:pt x="1416" y="415"/>
                    <a:pt x="1367" y="342"/>
                    <a:pt x="1367" y="293"/>
                  </a:cubicBezTo>
                  <a:lnTo>
                    <a:pt x="1342" y="293"/>
                  </a:lnTo>
                  <a:lnTo>
                    <a:pt x="1342" y="269"/>
                  </a:lnTo>
                  <a:cubicBezTo>
                    <a:pt x="1294" y="244"/>
                    <a:pt x="1220" y="220"/>
                    <a:pt x="1172" y="171"/>
                  </a:cubicBezTo>
                  <a:cubicBezTo>
                    <a:pt x="1098" y="147"/>
                    <a:pt x="1050" y="147"/>
                    <a:pt x="1001" y="122"/>
                  </a:cubicBezTo>
                  <a:cubicBezTo>
                    <a:pt x="996" y="118"/>
                    <a:pt x="994" y="116"/>
                    <a:pt x="994" y="116"/>
                  </a:cubicBezTo>
                  <a:lnTo>
                    <a:pt x="994" y="116"/>
                  </a:lnTo>
                  <a:cubicBezTo>
                    <a:pt x="993" y="116"/>
                    <a:pt x="1020" y="147"/>
                    <a:pt x="1001" y="147"/>
                  </a:cubicBezTo>
                  <a:cubicBezTo>
                    <a:pt x="977" y="147"/>
                    <a:pt x="952" y="147"/>
                    <a:pt x="952" y="122"/>
                  </a:cubicBezTo>
                  <a:cubicBezTo>
                    <a:pt x="952" y="98"/>
                    <a:pt x="928" y="86"/>
                    <a:pt x="906" y="86"/>
                  </a:cubicBezTo>
                  <a:cubicBezTo>
                    <a:pt x="888" y="86"/>
                    <a:pt x="872" y="95"/>
                    <a:pt x="876" y="113"/>
                  </a:cubicBezTo>
                  <a:lnTo>
                    <a:pt x="876" y="113"/>
                  </a:lnTo>
                  <a:cubicBezTo>
                    <a:pt x="862" y="92"/>
                    <a:pt x="812" y="74"/>
                    <a:pt x="855" y="74"/>
                  </a:cubicBezTo>
                  <a:cubicBezTo>
                    <a:pt x="830" y="74"/>
                    <a:pt x="806" y="49"/>
                    <a:pt x="806" y="49"/>
                  </a:cubicBezTo>
                  <a:lnTo>
                    <a:pt x="806" y="49"/>
                  </a:lnTo>
                  <a:lnTo>
                    <a:pt x="830" y="74"/>
                  </a:lnTo>
                  <a:cubicBezTo>
                    <a:pt x="757" y="49"/>
                    <a:pt x="733" y="25"/>
                    <a:pt x="684" y="25"/>
                  </a:cubicBezTo>
                  <a:lnTo>
                    <a:pt x="708" y="49"/>
                  </a:lnTo>
                  <a:cubicBezTo>
                    <a:pt x="665" y="49"/>
                    <a:pt x="641" y="30"/>
                    <a:pt x="619" y="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268"/>
            <p:cNvSpPr/>
            <p:nvPr/>
          </p:nvSpPr>
          <p:spPr>
            <a:xfrm>
              <a:off x="646025" y="3015400"/>
              <a:ext cx="40875" cy="49050"/>
            </a:xfrm>
            <a:custGeom>
              <a:avLst/>
              <a:gdLst/>
              <a:ahLst/>
              <a:cxnLst/>
              <a:rect l="l" t="t" r="r" b="b"/>
              <a:pathLst>
                <a:path w="1635" h="1962" extrusionOk="0">
                  <a:moveTo>
                    <a:pt x="659" y="1"/>
                  </a:moveTo>
                  <a:cubicBezTo>
                    <a:pt x="513" y="25"/>
                    <a:pt x="367" y="123"/>
                    <a:pt x="269" y="220"/>
                  </a:cubicBezTo>
                  <a:cubicBezTo>
                    <a:pt x="196" y="294"/>
                    <a:pt x="147" y="367"/>
                    <a:pt x="98" y="464"/>
                  </a:cubicBezTo>
                  <a:cubicBezTo>
                    <a:pt x="50" y="586"/>
                    <a:pt x="25" y="684"/>
                    <a:pt x="25" y="806"/>
                  </a:cubicBezTo>
                  <a:cubicBezTo>
                    <a:pt x="1" y="879"/>
                    <a:pt x="1" y="952"/>
                    <a:pt x="25" y="1001"/>
                  </a:cubicBezTo>
                  <a:cubicBezTo>
                    <a:pt x="25" y="1147"/>
                    <a:pt x="74" y="1294"/>
                    <a:pt x="147" y="1415"/>
                  </a:cubicBezTo>
                  <a:cubicBezTo>
                    <a:pt x="220" y="1562"/>
                    <a:pt x="318" y="1684"/>
                    <a:pt x="464" y="1781"/>
                  </a:cubicBezTo>
                  <a:cubicBezTo>
                    <a:pt x="562" y="1879"/>
                    <a:pt x="708" y="1952"/>
                    <a:pt x="830" y="1952"/>
                  </a:cubicBezTo>
                  <a:cubicBezTo>
                    <a:pt x="860" y="1958"/>
                    <a:pt x="891" y="1961"/>
                    <a:pt x="921" y="1961"/>
                  </a:cubicBezTo>
                  <a:cubicBezTo>
                    <a:pt x="1011" y="1961"/>
                    <a:pt x="1098" y="1934"/>
                    <a:pt x="1171" y="1879"/>
                  </a:cubicBezTo>
                  <a:cubicBezTo>
                    <a:pt x="1245" y="1879"/>
                    <a:pt x="1293" y="1830"/>
                    <a:pt x="1342" y="1781"/>
                  </a:cubicBezTo>
                  <a:cubicBezTo>
                    <a:pt x="1318" y="1781"/>
                    <a:pt x="1318" y="1781"/>
                    <a:pt x="1342" y="1757"/>
                  </a:cubicBezTo>
                  <a:cubicBezTo>
                    <a:pt x="1415" y="1684"/>
                    <a:pt x="1415" y="1684"/>
                    <a:pt x="1415" y="1684"/>
                  </a:cubicBezTo>
                  <a:cubicBezTo>
                    <a:pt x="1415" y="1659"/>
                    <a:pt x="1415" y="1684"/>
                    <a:pt x="1440" y="1586"/>
                  </a:cubicBezTo>
                  <a:cubicBezTo>
                    <a:pt x="1488" y="1464"/>
                    <a:pt x="1513" y="1415"/>
                    <a:pt x="1537" y="1294"/>
                  </a:cubicBezTo>
                  <a:cubicBezTo>
                    <a:pt x="1562" y="1220"/>
                    <a:pt x="1586" y="1172"/>
                    <a:pt x="1586" y="1098"/>
                  </a:cubicBezTo>
                  <a:cubicBezTo>
                    <a:pt x="1610" y="1050"/>
                    <a:pt x="1610" y="976"/>
                    <a:pt x="1635" y="903"/>
                  </a:cubicBezTo>
                  <a:cubicBezTo>
                    <a:pt x="1635" y="830"/>
                    <a:pt x="1635" y="781"/>
                    <a:pt x="1635" y="708"/>
                  </a:cubicBezTo>
                  <a:lnTo>
                    <a:pt x="1635" y="586"/>
                  </a:lnTo>
                  <a:lnTo>
                    <a:pt x="1610" y="489"/>
                  </a:lnTo>
                  <a:cubicBezTo>
                    <a:pt x="1586" y="416"/>
                    <a:pt x="1562" y="318"/>
                    <a:pt x="1513" y="245"/>
                  </a:cubicBezTo>
                  <a:cubicBezTo>
                    <a:pt x="1440" y="147"/>
                    <a:pt x="1318" y="98"/>
                    <a:pt x="1196" y="74"/>
                  </a:cubicBezTo>
                  <a:lnTo>
                    <a:pt x="1025" y="74"/>
                  </a:lnTo>
                  <a:cubicBezTo>
                    <a:pt x="903" y="25"/>
                    <a:pt x="781" y="1"/>
                    <a:pt x="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268"/>
            <p:cNvSpPr/>
            <p:nvPr/>
          </p:nvSpPr>
          <p:spPr>
            <a:xfrm>
              <a:off x="734450" y="3011150"/>
              <a:ext cx="40250" cy="58550"/>
            </a:xfrm>
            <a:custGeom>
              <a:avLst/>
              <a:gdLst/>
              <a:ahLst/>
              <a:cxnLst/>
              <a:rect l="l" t="t" r="r" b="b"/>
              <a:pathLst>
                <a:path w="1610" h="2342" extrusionOk="0">
                  <a:moveTo>
                    <a:pt x="708" y="0"/>
                  </a:moveTo>
                  <a:lnTo>
                    <a:pt x="98" y="171"/>
                  </a:lnTo>
                  <a:cubicBezTo>
                    <a:pt x="49" y="342"/>
                    <a:pt x="0" y="512"/>
                    <a:pt x="25" y="707"/>
                  </a:cubicBezTo>
                  <a:cubicBezTo>
                    <a:pt x="25" y="829"/>
                    <a:pt x="25" y="976"/>
                    <a:pt x="73" y="1098"/>
                  </a:cubicBezTo>
                  <a:cubicBezTo>
                    <a:pt x="122" y="1293"/>
                    <a:pt x="195" y="1488"/>
                    <a:pt x="293" y="1659"/>
                  </a:cubicBezTo>
                  <a:cubicBezTo>
                    <a:pt x="390" y="1854"/>
                    <a:pt x="537" y="2000"/>
                    <a:pt x="732" y="2122"/>
                  </a:cubicBezTo>
                  <a:cubicBezTo>
                    <a:pt x="756" y="2171"/>
                    <a:pt x="805" y="2220"/>
                    <a:pt x="854" y="2244"/>
                  </a:cubicBezTo>
                  <a:cubicBezTo>
                    <a:pt x="842" y="2232"/>
                    <a:pt x="842" y="2226"/>
                    <a:pt x="845" y="2226"/>
                  </a:cubicBezTo>
                  <a:cubicBezTo>
                    <a:pt x="848" y="2226"/>
                    <a:pt x="854" y="2232"/>
                    <a:pt x="854" y="2244"/>
                  </a:cubicBezTo>
                  <a:cubicBezTo>
                    <a:pt x="911" y="2272"/>
                    <a:pt x="923" y="2279"/>
                    <a:pt x="928" y="2279"/>
                  </a:cubicBezTo>
                  <a:cubicBezTo>
                    <a:pt x="931" y="2279"/>
                    <a:pt x="929" y="2275"/>
                    <a:pt x="940" y="2275"/>
                  </a:cubicBezTo>
                  <a:cubicBezTo>
                    <a:pt x="951" y="2275"/>
                    <a:pt x="974" y="2278"/>
                    <a:pt x="1025" y="2293"/>
                  </a:cubicBezTo>
                  <a:lnTo>
                    <a:pt x="1147" y="2342"/>
                  </a:lnTo>
                  <a:lnTo>
                    <a:pt x="1537" y="2122"/>
                  </a:lnTo>
                  <a:cubicBezTo>
                    <a:pt x="1586" y="1951"/>
                    <a:pt x="1610" y="1756"/>
                    <a:pt x="1610" y="1585"/>
                  </a:cubicBezTo>
                  <a:cubicBezTo>
                    <a:pt x="1586" y="1439"/>
                    <a:pt x="1537" y="1293"/>
                    <a:pt x="1512" y="1171"/>
                  </a:cubicBezTo>
                  <a:cubicBezTo>
                    <a:pt x="1464" y="1073"/>
                    <a:pt x="1415" y="1000"/>
                    <a:pt x="1366" y="927"/>
                  </a:cubicBezTo>
                  <a:cubicBezTo>
                    <a:pt x="1342" y="903"/>
                    <a:pt x="1293" y="854"/>
                    <a:pt x="1220" y="781"/>
                  </a:cubicBezTo>
                  <a:cubicBezTo>
                    <a:pt x="1220" y="781"/>
                    <a:pt x="1220" y="756"/>
                    <a:pt x="1220" y="756"/>
                  </a:cubicBezTo>
                  <a:cubicBezTo>
                    <a:pt x="1220" y="659"/>
                    <a:pt x="1171" y="610"/>
                    <a:pt x="1147" y="537"/>
                  </a:cubicBezTo>
                  <a:cubicBezTo>
                    <a:pt x="1122" y="464"/>
                    <a:pt x="1098" y="415"/>
                    <a:pt x="1073" y="390"/>
                  </a:cubicBezTo>
                  <a:cubicBezTo>
                    <a:pt x="1049" y="342"/>
                    <a:pt x="1000" y="293"/>
                    <a:pt x="976" y="220"/>
                  </a:cubicBezTo>
                  <a:cubicBezTo>
                    <a:pt x="976" y="220"/>
                    <a:pt x="951" y="195"/>
                    <a:pt x="951" y="195"/>
                  </a:cubicBezTo>
                  <a:cubicBezTo>
                    <a:pt x="878" y="122"/>
                    <a:pt x="805" y="49"/>
                    <a:pt x="7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78" name="Google Shape;1578;p268"/>
          <p:cNvSpPr/>
          <p:nvPr/>
        </p:nvSpPr>
        <p:spPr>
          <a:xfrm>
            <a:off x="8588615" y="924148"/>
            <a:ext cx="523422" cy="358398"/>
          </a:xfrm>
          <a:custGeom>
            <a:avLst/>
            <a:gdLst/>
            <a:ahLst/>
            <a:cxnLst/>
            <a:rect l="l" t="t" r="r" b="b"/>
            <a:pathLst>
              <a:path w="15805" h="10822" extrusionOk="0">
                <a:moveTo>
                  <a:pt x="7854" y="2001"/>
                </a:moveTo>
                <a:cubicBezTo>
                  <a:pt x="7869" y="2001"/>
                  <a:pt x="7884" y="2001"/>
                  <a:pt x="7900" y="2002"/>
                </a:cubicBezTo>
                <a:lnTo>
                  <a:pt x="7900" y="2002"/>
                </a:lnTo>
                <a:cubicBezTo>
                  <a:pt x="7889" y="2001"/>
                  <a:pt x="7873" y="2001"/>
                  <a:pt x="7854" y="2001"/>
                </a:cubicBezTo>
                <a:close/>
                <a:moveTo>
                  <a:pt x="13171" y="2903"/>
                </a:moveTo>
                <a:lnTo>
                  <a:pt x="13171" y="2952"/>
                </a:lnTo>
                <a:lnTo>
                  <a:pt x="13171" y="3025"/>
                </a:lnTo>
                <a:lnTo>
                  <a:pt x="13154" y="3074"/>
                </a:lnTo>
                <a:lnTo>
                  <a:pt x="13154" y="3074"/>
                </a:lnTo>
                <a:cubicBezTo>
                  <a:pt x="13164" y="3017"/>
                  <a:pt x="13171" y="2954"/>
                  <a:pt x="13171" y="2903"/>
                </a:cubicBezTo>
                <a:close/>
                <a:moveTo>
                  <a:pt x="8153" y="5196"/>
                </a:moveTo>
                <a:lnTo>
                  <a:pt x="8153" y="5196"/>
                </a:lnTo>
                <a:cubicBezTo>
                  <a:pt x="8149" y="5204"/>
                  <a:pt x="8146" y="5212"/>
                  <a:pt x="8146" y="5220"/>
                </a:cubicBezTo>
                <a:lnTo>
                  <a:pt x="8146" y="5220"/>
                </a:lnTo>
                <a:cubicBezTo>
                  <a:pt x="8146" y="5198"/>
                  <a:pt x="8166" y="5196"/>
                  <a:pt x="8153" y="5196"/>
                </a:cubicBezTo>
                <a:close/>
                <a:moveTo>
                  <a:pt x="8121" y="5341"/>
                </a:moveTo>
                <a:cubicBezTo>
                  <a:pt x="8121" y="5342"/>
                  <a:pt x="8121" y="5343"/>
                  <a:pt x="8121" y="5344"/>
                </a:cubicBezTo>
                <a:lnTo>
                  <a:pt x="8121" y="5344"/>
                </a:lnTo>
                <a:lnTo>
                  <a:pt x="8122" y="5342"/>
                </a:lnTo>
                <a:cubicBezTo>
                  <a:pt x="8122" y="5342"/>
                  <a:pt x="8121" y="5341"/>
                  <a:pt x="8121" y="5341"/>
                </a:cubicBezTo>
                <a:close/>
                <a:moveTo>
                  <a:pt x="8121" y="5344"/>
                </a:moveTo>
                <a:lnTo>
                  <a:pt x="8118" y="5352"/>
                </a:lnTo>
                <a:lnTo>
                  <a:pt x="8122" y="5366"/>
                </a:lnTo>
                <a:cubicBezTo>
                  <a:pt x="8122" y="5359"/>
                  <a:pt x="8122" y="5351"/>
                  <a:pt x="8121" y="5344"/>
                </a:cubicBezTo>
                <a:close/>
                <a:moveTo>
                  <a:pt x="15778" y="6025"/>
                </a:moveTo>
                <a:cubicBezTo>
                  <a:pt x="15779" y="6032"/>
                  <a:pt x="15779" y="6039"/>
                  <a:pt x="15780" y="6047"/>
                </a:cubicBezTo>
                <a:lnTo>
                  <a:pt x="15780" y="6047"/>
                </a:lnTo>
                <a:cubicBezTo>
                  <a:pt x="15780" y="6039"/>
                  <a:pt x="15780" y="6032"/>
                  <a:pt x="15780" y="6025"/>
                </a:cubicBezTo>
                <a:cubicBezTo>
                  <a:pt x="15779" y="6025"/>
                  <a:pt x="15779" y="6025"/>
                  <a:pt x="15778" y="6025"/>
                </a:cubicBezTo>
                <a:close/>
                <a:moveTo>
                  <a:pt x="11988" y="6067"/>
                </a:moveTo>
                <a:cubicBezTo>
                  <a:pt x="11983" y="6078"/>
                  <a:pt x="11979" y="6088"/>
                  <a:pt x="11975" y="6098"/>
                </a:cubicBezTo>
                <a:cubicBezTo>
                  <a:pt x="11982" y="6092"/>
                  <a:pt x="11985" y="6081"/>
                  <a:pt x="11988" y="6067"/>
                </a:cubicBezTo>
                <a:close/>
                <a:moveTo>
                  <a:pt x="15780" y="6047"/>
                </a:moveTo>
                <a:cubicBezTo>
                  <a:pt x="15780" y="6137"/>
                  <a:pt x="15780" y="6229"/>
                  <a:pt x="15780" y="6342"/>
                </a:cubicBezTo>
                <a:cubicBezTo>
                  <a:pt x="15796" y="6249"/>
                  <a:pt x="15792" y="6147"/>
                  <a:pt x="15780" y="6047"/>
                </a:cubicBezTo>
                <a:close/>
                <a:moveTo>
                  <a:pt x="1965" y="9973"/>
                </a:moveTo>
                <a:cubicBezTo>
                  <a:pt x="1968" y="9973"/>
                  <a:pt x="1972" y="9974"/>
                  <a:pt x="1976" y="9976"/>
                </a:cubicBezTo>
                <a:cubicBezTo>
                  <a:pt x="2021" y="9998"/>
                  <a:pt x="1962" y="10063"/>
                  <a:pt x="1933" y="10130"/>
                </a:cubicBezTo>
                <a:lnTo>
                  <a:pt x="1933" y="10130"/>
                </a:lnTo>
                <a:cubicBezTo>
                  <a:pt x="1952" y="10027"/>
                  <a:pt x="1944" y="9973"/>
                  <a:pt x="1965" y="9973"/>
                </a:cubicBezTo>
                <a:close/>
                <a:moveTo>
                  <a:pt x="1925" y="10167"/>
                </a:moveTo>
                <a:cubicBezTo>
                  <a:pt x="1923" y="10190"/>
                  <a:pt x="1915" y="10213"/>
                  <a:pt x="1906" y="10239"/>
                </a:cubicBezTo>
                <a:lnTo>
                  <a:pt x="1906" y="10239"/>
                </a:lnTo>
                <a:cubicBezTo>
                  <a:pt x="1914" y="10214"/>
                  <a:pt x="1920" y="10190"/>
                  <a:pt x="1925" y="10167"/>
                </a:cubicBezTo>
                <a:close/>
                <a:moveTo>
                  <a:pt x="12610" y="1"/>
                </a:moveTo>
                <a:cubicBezTo>
                  <a:pt x="12414" y="171"/>
                  <a:pt x="12244" y="366"/>
                  <a:pt x="12097" y="562"/>
                </a:cubicBezTo>
                <a:lnTo>
                  <a:pt x="11951" y="732"/>
                </a:lnTo>
                <a:lnTo>
                  <a:pt x="11902" y="830"/>
                </a:lnTo>
                <a:cubicBezTo>
                  <a:pt x="11878" y="854"/>
                  <a:pt x="11853" y="879"/>
                  <a:pt x="11829" y="927"/>
                </a:cubicBezTo>
                <a:lnTo>
                  <a:pt x="11585" y="1342"/>
                </a:lnTo>
                <a:cubicBezTo>
                  <a:pt x="11488" y="1488"/>
                  <a:pt x="11414" y="1659"/>
                  <a:pt x="11366" y="1830"/>
                </a:cubicBezTo>
                <a:cubicBezTo>
                  <a:pt x="11293" y="1976"/>
                  <a:pt x="11195" y="2123"/>
                  <a:pt x="11146" y="2318"/>
                </a:cubicBezTo>
                <a:cubicBezTo>
                  <a:pt x="11097" y="2488"/>
                  <a:pt x="11024" y="2659"/>
                  <a:pt x="10975" y="2830"/>
                </a:cubicBezTo>
                <a:lnTo>
                  <a:pt x="10927" y="2952"/>
                </a:lnTo>
                <a:cubicBezTo>
                  <a:pt x="10927" y="3001"/>
                  <a:pt x="10902" y="3049"/>
                  <a:pt x="10878" y="3074"/>
                </a:cubicBezTo>
                <a:cubicBezTo>
                  <a:pt x="10878" y="3074"/>
                  <a:pt x="10853" y="3171"/>
                  <a:pt x="10853" y="3220"/>
                </a:cubicBezTo>
                <a:cubicBezTo>
                  <a:pt x="10732" y="3586"/>
                  <a:pt x="10658" y="3927"/>
                  <a:pt x="10561" y="4220"/>
                </a:cubicBezTo>
                <a:cubicBezTo>
                  <a:pt x="10536" y="4342"/>
                  <a:pt x="10512" y="4464"/>
                  <a:pt x="10488" y="4586"/>
                </a:cubicBezTo>
                <a:lnTo>
                  <a:pt x="10488" y="4610"/>
                </a:lnTo>
                <a:cubicBezTo>
                  <a:pt x="10463" y="4659"/>
                  <a:pt x="10463" y="4708"/>
                  <a:pt x="10439" y="4757"/>
                </a:cubicBezTo>
                <a:cubicBezTo>
                  <a:pt x="10414" y="4805"/>
                  <a:pt x="10414" y="4854"/>
                  <a:pt x="10390" y="4903"/>
                </a:cubicBezTo>
                <a:cubicBezTo>
                  <a:pt x="10366" y="4854"/>
                  <a:pt x="10341" y="4830"/>
                  <a:pt x="10317" y="4805"/>
                </a:cubicBezTo>
                <a:cubicBezTo>
                  <a:pt x="10293" y="4757"/>
                  <a:pt x="10268" y="4732"/>
                  <a:pt x="10244" y="4708"/>
                </a:cubicBezTo>
                <a:lnTo>
                  <a:pt x="10219" y="4635"/>
                </a:lnTo>
                <a:lnTo>
                  <a:pt x="10171" y="4561"/>
                </a:lnTo>
                <a:cubicBezTo>
                  <a:pt x="10122" y="4464"/>
                  <a:pt x="10097" y="4391"/>
                  <a:pt x="10049" y="4293"/>
                </a:cubicBezTo>
                <a:cubicBezTo>
                  <a:pt x="9927" y="4074"/>
                  <a:pt x="9829" y="3830"/>
                  <a:pt x="9707" y="3610"/>
                </a:cubicBezTo>
                <a:cubicBezTo>
                  <a:pt x="9658" y="3513"/>
                  <a:pt x="9610" y="3415"/>
                  <a:pt x="9536" y="3318"/>
                </a:cubicBezTo>
                <a:lnTo>
                  <a:pt x="9366" y="3025"/>
                </a:lnTo>
                <a:cubicBezTo>
                  <a:pt x="9268" y="2854"/>
                  <a:pt x="9146" y="2683"/>
                  <a:pt x="9049" y="2513"/>
                </a:cubicBezTo>
                <a:cubicBezTo>
                  <a:pt x="8951" y="2342"/>
                  <a:pt x="8829" y="2220"/>
                  <a:pt x="8732" y="2074"/>
                </a:cubicBezTo>
                <a:lnTo>
                  <a:pt x="8585" y="2074"/>
                </a:lnTo>
                <a:cubicBezTo>
                  <a:pt x="8512" y="2074"/>
                  <a:pt x="8439" y="2049"/>
                  <a:pt x="8366" y="2049"/>
                </a:cubicBezTo>
                <a:cubicBezTo>
                  <a:pt x="8317" y="2025"/>
                  <a:pt x="8244" y="2025"/>
                  <a:pt x="8195" y="2025"/>
                </a:cubicBezTo>
                <a:cubicBezTo>
                  <a:pt x="8092" y="2025"/>
                  <a:pt x="7989" y="2008"/>
                  <a:pt x="7900" y="2002"/>
                </a:cubicBezTo>
                <a:lnTo>
                  <a:pt x="7900" y="2002"/>
                </a:lnTo>
                <a:cubicBezTo>
                  <a:pt x="7918" y="2004"/>
                  <a:pt x="7927" y="2010"/>
                  <a:pt x="7927" y="2025"/>
                </a:cubicBezTo>
                <a:lnTo>
                  <a:pt x="7829" y="2025"/>
                </a:lnTo>
                <a:cubicBezTo>
                  <a:pt x="7561" y="2123"/>
                  <a:pt x="7536" y="2147"/>
                  <a:pt x="7536" y="2147"/>
                </a:cubicBezTo>
                <a:cubicBezTo>
                  <a:pt x="7536" y="2171"/>
                  <a:pt x="7536" y="2147"/>
                  <a:pt x="7488" y="2196"/>
                </a:cubicBezTo>
                <a:lnTo>
                  <a:pt x="7390" y="2244"/>
                </a:lnTo>
                <a:cubicBezTo>
                  <a:pt x="7341" y="2269"/>
                  <a:pt x="7268" y="2293"/>
                  <a:pt x="7195" y="2318"/>
                </a:cubicBezTo>
                <a:lnTo>
                  <a:pt x="7000" y="2415"/>
                </a:lnTo>
                <a:cubicBezTo>
                  <a:pt x="6927" y="2610"/>
                  <a:pt x="6829" y="2830"/>
                  <a:pt x="6732" y="3098"/>
                </a:cubicBezTo>
                <a:cubicBezTo>
                  <a:pt x="6683" y="3244"/>
                  <a:pt x="6634" y="3391"/>
                  <a:pt x="6585" y="3537"/>
                </a:cubicBezTo>
                <a:lnTo>
                  <a:pt x="6415" y="4025"/>
                </a:lnTo>
                <a:cubicBezTo>
                  <a:pt x="6366" y="4171"/>
                  <a:pt x="6317" y="4366"/>
                  <a:pt x="6244" y="4537"/>
                </a:cubicBezTo>
                <a:lnTo>
                  <a:pt x="6219" y="4659"/>
                </a:lnTo>
                <a:lnTo>
                  <a:pt x="6171" y="4781"/>
                </a:lnTo>
                <a:lnTo>
                  <a:pt x="6122" y="4927"/>
                </a:lnTo>
                <a:lnTo>
                  <a:pt x="5927" y="5610"/>
                </a:lnTo>
                <a:lnTo>
                  <a:pt x="5732" y="6244"/>
                </a:lnTo>
                <a:cubicBezTo>
                  <a:pt x="5707" y="6366"/>
                  <a:pt x="5658" y="6464"/>
                  <a:pt x="5634" y="6561"/>
                </a:cubicBezTo>
                <a:cubicBezTo>
                  <a:pt x="5585" y="6659"/>
                  <a:pt x="5561" y="6732"/>
                  <a:pt x="5537" y="6830"/>
                </a:cubicBezTo>
                <a:cubicBezTo>
                  <a:pt x="5512" y="6903"/>
                  <a:pt x="5463" y="6976"/>
                  <a:pt x="5439" y="7049"/>
                </a:cubicBezTo>
                <a:cubicBezTo>
                  <a:pt x="5415" y="7074"/>
                  <a:pt x="5390" y="7098"/>
                  <a:pt x="5390" y="7122"/>
                </a:cubicBezTo>
                <a:cubicBezTo>
                  <a:pt x="5390" y="7147"/>
                  <a:pt x="5366" y="7196"/>
                  <a:pt x="5341" y="7244"/>
                </a:cubicBezTo>
                <a:cubicBezTo>
                  <a:pt x="5317" y="7220"/>
                  <a:pt x="5268" y="7147"/>
                  <a:pt x="5219" y="7122"/>
                </a:cubicBezTo>
                <a:cubicBezTo>
                  <a:pt x="5219" y="7098"/>
                  <a:pt x="5195" y="7098"/>
                  <a:pt x="5195" y="7098"/>
                </a:cubicBezTo>
                <a:cubicBezTo>
                  <a:pt x="5146" y="7074"/>
                  <a:pt x="5122" y="7025"/>
                  <a:pt x="5098" y="7000"/>
                </a:cubicBezTo>
                <a:cubicBezTo>
                  <a:pt x="5000" y="6854"/>
                  <a:pt x="4878" y="6683"/>
                  <a:pt x="4756" y="6488"/>
                </a:cubicBezTo>
                <a:cubicBezTo>
                  <a:pt x="4659" y="6342"/>
                  <a:pt x="4537" y="6220"/>
                  <a:pt x="4439" y="6074"/>
                </a:cubicBezTo>
                <a:lnTo>
                  <a:pt x="4195" y="5708"/>
                </a:lnTo>
                <a:cubicBezTo>
                  <a:pt x="4098" y="5586"/>
                  <a:pt x="4000" y="5488"/>
                  <a:pt x="3902" y="5366"/>
                </a:cubicBezTo>
                <a:lnTo>
                  <a:pt x="3390" y="4757"/>
                </a:lnTo>
                <a:cubicBezTo>
                  <a:pt x="3220" y="4561"/>
                  <a:pt x="3049" y="4415"/>
                  <a:pt x="2927" y="4269"/>
                </a:cubicBezTo>
                <a:lnTo>
                  <a:pt x="2488" y="4293"/>
                </a:lnTo>
                <a:lnTo>
                  <a:pt x="2024" y="4293"/>
                </a:lnTo>
                <a:lnTo>
                  <a:pt x="1902" y="4342"/>
                </a:lnTo>
                <a:cubicBezTo>
                  <a:pt x="1951" y="4366"/>
                  <a:pt x="1683" y="4586"/>
                  <a:pt x="1561" y="4635"/>
                </a:cubicBezTo>
                <a:lnTo>
                  <a:pt x="1293" y="4805"/>
                </a:lnTo>
                <a:cubicBezTo>
                  <a:pt x="1244" y="5025"/>
                  <a:pt x="1195" y="5269"/>
                  <a:pt x="1146" y="5513"/>
                </a:cubicBezTo>
                <a:cubicBezTo>
                  <a:pt x="1073" y="5781"/>
                  <a:pt x="1049" y="6025"/>
                  <a:pt x="1000" y="6269"/>
                </a:cubicBezTo>
                <a:lnTo>
                  <a:pt x="951" y="6220"/>
                </a:lnTo>
                <a:cubicBezTo>
                  <a:pt x="829" y="6903"/>
                  <a:pt x="756" y="7391"/>
                  <a:pt x="707" y="7659"/>
                </a:cubicBezTo>
                <a:cubicBezTo>
                  <a:pt x="585" y="8196"/>
                  <a:pt x="366" y="9000"/>
                  <a:pt x="244" y="9708"/>
                </a:cubicBezTo>
                <a:lnTo>
                  <a:pt x="220" y="9781"/>
                </a:lnTo>
                <a:cubicBezTo>
                  <a:pt x="195" y="9805"/>
                  <a:pt x="146" y="9854"/>
                  <a:pt x="122" y="9903"/>
                </a:cubicBezTo>
                <a:lnTo>
                  <a:pt x="0" y="10098"/>
                </a:lnTo>
                <a:lnTo>
                  <a:pt x="0" y="10171"/>
                </a:lnTo>
                <a:cubicBezTo>
                  <a:pt x="220" y="10366"/>
                  <a:pt x="439" y="10513"/>
                  <a:pt x="683" y="10659"/>
                </a:cubicBezTo>
                <a:cubicBezTo>
                  <a:pt x="856" y="10751"/>
                  <a:pt x="1050" y="10821"/>
                  <a:pt x="1235" y="10821"/>
                </a:cubicBezTo>
                <a:cubicBezTo>
                  <a:pt x="1443" y="10821"/>
                  <a:pt x="1639" y="10733"/>
                  <a:pt x="1781" y="10488"/>
                </a:cubicBezTo>
                <a:lnTo>
                  <a:pt x="1829" y="10513"/>
                </a:lnTo>
                <a:lnTo>
                  <a:pt x="1878" y="10317"/>
                </a:lnTo>
                <a:cubicBezTo>
                  <a:pt x="1915" y="10225"/>
                  <a:pt x="1934" y="10192"/>
                  <a:pt x="1944" y="10192"/>
                </a:cubicBezTo>
                <a:cubicBezTo>
                  <a:pt x="1961" y="10192"/>
                  <a:pt x="1951" y="10281"/>
                  <a:pt x="1951" y="10342"/>
                </a:cubicBezTo>
                <a:cubicBezTo>
                  <a:pt x="1976" y="10244"/>
                  <a:pt x="2000" y="10147"/>
                  <a:pt x="2024" y="10074"/>
                </a:cubicBezTo>
                <a:cubicBezTo>
                  <a:pt x="2031" y="10055"/>
                  <a:pt x="2032" y="10047"/>
                  <a:pt x="2031" y="10047"/>
                </a:cubicBezTo>
                <a:lnTo>
                  <a:pt x="2031" y="10047"/>
                </a:lnTo>
                <a:cubicBezTo>
                  <a:pt x="2027" y="10047"/>
                  <a:pt x="2000" y="10110"/>
                  <a:pt x="2000" y="10147"/>
                </a:cubicBezTo>
                <a:cubicBezTo>
                  <a:pt x="2000" y="9976"/>
                  <a:pt x="2024" y="9830"/>
                  <a:pt x="2073" y="9659"/>
                </a:cubicBezTo>
                <a:cubicBezTo>
                  <a:pt x="2122" y="9415"/>
                  <a:pt x="2146" y="9659"/>
                  <a:pt x="2195" y="9391"/>
                </a:cubicBezTo>
                <a:cubicBezTo>
                  <a:pt x="2341" y="8805"/>
                  <a:pt x="2463" y="8220"/>
                  <a:pt x="2561" y="7683"/>
                </a:cubicBezTo>
                <a:lnTo>
                  <a:pt x="2659" y="7269"/>
                </a:lnTo>
                <a:lnTo>
                  <a:pt x="2659" y="7244"/>
                </a:lnTo>
                <a:lnTo>
                  <a:pt x="2683" y="7196"/>
                </a:lnTo>
                <a:lnTo>
                  <a:pt x="2707" y="7196"/>
                </a:lnTo>
                <a:cubicBezTo>
                  <a:pt x="2707" y="7244"/>
                  <a:pt x="2707" y="7269"/>
                  <a:pt x="2707" y="7293"/>
                </a:cubicBezTo>
                <a:cubicBezTo>
                  <a:pt x="2707" y="7281"/>
                  <a:pt x="2707" y="7275"/>
                  <a:pt x="2710" y="7275"/>
                </a:cubicBezTo>
                <a:cubicBezTo>
                  <a:pt x="2713" y="7275"/>
                  <a:pt x="2720" y="7281"/>
                  <a:pt x="2732" y="7293"/>
                </a:cubicBezTo>
                <a:cubicBezTo>
                  <a:pt x="2902" y="7513"/>
                  <a:pt x="3073" y="7757"/>
                  <a:pt x="3195" y="7927"/>
                </a:cubicBezTo>
                <a:lnTo>
                  <a:pt x="3293" y="8074"/>
                </a:lnTo>
                <a:lnTo>
                  <a:pt x="3341" y="8122"/>
                </a:lnTo>
                <a:lnTo>
                  <a:pt x="3366" y="8171"/>
                </a:lnTo>
                <a:lnTo>
                  <a:pt x="3537" y="8293"/>
                </a:lnTo>
                <a:lnTo>
                  <a:pt x="3634" y="8293"/>
                </a:lnTo>
                <a:cubicBezTo>
                  <a:pt x="4122" y="8952"/>
                  <a:pt x="3732" y="8561"/>
                  <a:pt x="4219" y="9171"/>
                </a:cubicBezTo>
                <a:cubicBezTo>
                  <a:pt x="4415" y="9317"/>
                  <a:pt x="4610" y="9513"/>
                  <a:pt x="4756" y="9708"/>
                </a:cubicBezTo>
                <a:lnTo>
                  <a:pt x="5049" y="9708"/>
                </a:lnTo>
                <a:cubicBezTo>
                  <a:pt x="5098" y="9708"/>
                  <a:pt x="5146" y="9708"/>
                  <a:pt x="5195" y="9683"/>
                </a:cubicBezTo>
                <a:cubicBezTo>
                  <a:pt x="5195" y="9683"/>
                  <a:pt x="5366" y="9683"/>
                  <a:pt x="5366" y="9708"/>
                </a:cubicBezTo>
                <a:cubicBezTo>
                  <a:pt x="5415" y="9659"/>
                  <a:pt x="5537" y="9683"/>
                  <a:pt x="5658" y="9659"/>
                </a:cubicBezTo>
                <a:lnTo>
                  <a:pt x="5878" y="9610"/>
                </a:lnTo>
                <a:cubicBezTo>
                  <a:pt x="5976" y="9610"/>
                  <a:pt x="6024" y="9610"/>
                  <a:pt x="5902" y="9635"/>
                </a:cubicBezTo>
                <a:lnTo>
                  <a:pt x="6561" y="9537"/>
                </a:lnTo>
                <a:cubicBezTo>
                  <a:pt x="6683" y="9269"/>
                  <a:pt x="6829" y="8976"/>
                  <a:pt x="6976" y="8635"/>
                </a:cubicBezTo>
                <a:cubicBezTo>
                  <a:pt x="7049" y="8488"/>
                  <a:pt x="7122" y="8317"/>
                  <a:pt x="7219" y="8147"/>
                </a:cubicBezTo>
                <a:cubicBezTo>
                  <a:pt x="7293" y="7952"/>
                  <a:pt x="7341" y="7757"/>
                  <a:pt x="7415" y="7561"/>
                </a:cubicBezTo>
                <a:lnTo>
                  <a:pt x="7536" y="7220"/>
                </a:lnTo>
                <a:cubicBezTo>
                  <a:pt x="7585" y="7098"/>
                  <a:pt x="7610" y="7000"/>
                  <a:pt x="7658" y="6878"/>
                </a:cubicBezTo>
                <a:cubicBezTo>
                  <a:pt x="7707" y="6659"/>
                  <a:pt x="7780" y="6439"/>
                  <a:pt x="7854" y="6220"/>
                </a:cubicBezTo>
                <a:cubicBezTo>
                  <a:pt x="7927" y="6000"/>
                  <a:pt x="7976" y="5805"/>
                  <a:pt x="8024" y="5610"/>
                </a:cubicBezTo>
                <a:lnTo>
                  <a:pt x="8118" y="5352"/>
                </a:lnTo>
                <a:lnTo>
                  <a:pt x="8114" y="5334"/>
                </a:lnTo>
                <a:lnTo>
                  <a:pt x="8114" y="5334"/>
                </a:lnTo>
                <a:cubicBezTo>
                  <a:pt x="8116" y="5336"/>
                  <a:pt x="8118" y="5338"/>
                  <a:pt x="8121" y="5341"/>
                </a:cubicBezTo>
                <a:lnTo>
                  <a:pt x="8121" y="5341"/>
                </a:lnTo>
                <a:cubicBezTo>
                  <a:pt x="8119" y="5328"/>
                  <a:pt x="8115" y="5316"/>
                  <a:pt x="8106" y="5303"/>
                </a:cubicBezTo>
                <a:lnTo>
                  <a:pt x="8106" y="5303"/>
                </a:lnTo>
                <a:lnTo>
                  <a:pt x="8114" y="5334"/>
                </a:lnTo>
                <a:lnTo>
                  <a:pt x="8114" y="5334"/>
                </a:lnTo>
                <a:cubicBezTo>
                  <a:pt x="8097" y="5318"/>
                  <a:pt x="8097" y="5318"/>
                  <a:pt x="8094" y="5318"/>
                </a:cubicBezTo>
                <a:cubicBezTo>
                  <a:pt x="8091" y="5318"/>
                  <a:pt x="8085" y="5318"/>
                  <a:pt x="8049" y="5293"/>
                </a:cubicBezTo>
                <a:cubicBezTo>
                  <a:pt x="8012" y="5257"/>
                  <a:pt x="8012" y="5257"/>
                  <a:pt x="8021" y="5257"/>
                </a:cubicBezTo>
                <a:cubicBezTo>
                  <a:pt x="8030" y="5257"/>
                  <a:pt x="8049" y="5257"/>
                  <a:pt x="8049" y="5220"/>
                </a:cubicBezTo>
                <a:cubicBezTo>
                  <a:pt x="8097" y="5293"/>
                  <a:pt x="8097" y="5269"/>
                  <a:pt x="8097" y="5293"/>
                </a:cubicBezTo>
                <a:cubicBezTo>
                  <a:pt x="8101" y="5296"/>
                  <a:pt x="8104" y="5300"/>
                  <a:pt x="8106" y="5303"/>
                </a:cubicBezTo>
                <a:lnTo>
                  <a:pt x="8106" y="5303"/>
                </a:lnTo>
                <a:lnTo>
                  <a:pt x="8097" y="5269"/>
                </a:lnTo>
                <a:lnTo>
                  <a:pt x="8122" y="5318"/>
                </a:lnTo>
                <a:lnTo>
                  <a:pt x="8122" y="5293"/>
                </a:lnTo>
                <a:cubicBezTo>
                  <a:pt x="8122" y="5296"/>
                  <a:pt x="8122" y="5297"/>
                  <a:pt x="8123" y="5297"/>
                </a:cubicBezTo>
                <a:cubicBezTo>
                  <a:pt x="8127" y="5297"/>
                  <a:pt x="8146" y="5217"/>
                  <a:pt x="8146" y="5196"/>
                </a:cubicBezTo>
                <a:cubicBezTo>
                  <a:pt x="8149" y="5196"/>
                  <a:pt x="8151" y="5196"/>
                  <a:pt x="8153" y="5196"/>
                </a:cubicBezTo>
                <a:lnTo>
                  <a:pt x="8153" y="5196"/>
                </a:lnTo>
                <a:cubicBezTo>
                  <a:pt x="8157" y="5186"/>
                  <a:pt x="8162" y="5177"/>
                  <a:pt x="8166" y="5168"/>
                </a:cubicBezTo>
                <a:lnTo>
                  <a:pt x="8166" y="5168"/>
                </a:lnTo>
                <a:cubicBezTo>
                  <a:pt x="8165" y="5179"/>
                  <a:pt x="8169" y="5182"/>
                  <a:pt x="8173" y="5182"/>
                </a:cubicBezTo>
                <a:cubicBezTo>
                  <a:pt x="8179" y="5182"/>
                  <a:pt x="8186" y="5177"/>
                  <a:pt x="8188" y="5177"/>
                </a:cubicBezTo>
                <a:cubicBezTo>
                  <a:pt x="8189" y="5177"/>
                  <a:pt x="8185" y="5181"/>
                  <a:pt x="8171" y="5196"/>
                </a:cubicBezTo>
                <a:cubicBezTo>
                  <a:pt x="8171" y="5196"/>
                  <a:pt x="8181" y="5228"/>
                  <a:pt x="8203" y="5228"/>
                </a:cubicBezTo>
                <a:cubicBezTo>
                  <a:pt x="8214" y="5228"/>
                  <a:pt x="8228" y="5220"/>
                  <a:pt x="8244" y="5196"/>
                </a:cubicBezTo>
                <a:lnTo>
                  <a:pt x="8244" y="5196"/>
                </a:lnTo>
                <a:cubicBezTo>
                  <a:pt x="8219" y="5244"/>
                  <a:pt x="8244" y="5293"/>
                  <a:pt x="8195" y="5293"/>
                </a:cubicBezTo>
                <a:cubicBezTo>
                  <a:pt x="8185" y="5288"/>
                  <a:pt x="8179" y="5286"/>
                  <a:pt x="8176" y="5286"/>
                </a:cubicBezTo>
                <a:cubicBezTo>
                  <a:pt x="8165" y="5286"/>
                  <a:pt x="8200" y="5318"/>
                  <a:pt x="8219" y="5318"/>
                </a:cubicBezTo>
                <a:cubicBezTo>
                  <a:pt x="8244" y="5366"/>
                  <a:pt x="8244" y="5391"/>
                  <a:pt x="8268" y="5440"/>
                </a:cubicBezTo>
                <a:lnTo>
                  <a:pt x="8293" y="5488"/>
                </a:lnTo>
                <a:lnTo>
                  <a:pt x="8293" y="5513"/>
                </a:lnTo>
                <a:lnTo>
                  <a:pt x="8317" y="5561"/>
                </a:lnTo>
                <a:cubicBezTo>
                  <a:pt x="8439" y="5757"/>
                  <a:pt x="8561" y="5952"/>
                  <a:pt x="8707" y="6122"/>
                </a:cubicBezTo>
                <a:lnTo>
                  <a:pt x="8610" y="5879"/>
                </a:lnTo>
                <a:lnTo>
                  <a:pt x="8756" y="6147"/>
                </a:lnTo>
                <a:cubicBezTo>
                  <a:pt x="8805" y="6244"/>
                  <a:pt x="8829" y="6318"/>
                  <a:pt x="8878" y="6391"/>
                </a:cubicBezTo>
                <a:cubicBezTo>
                  <a:pt x="8949" y="6486"/>
                  <a:pt x="8997" y="6604"/>
                  <a:pt x="9022" y="6746"/>
                </a:cubicBezTo>
                <a:lnTo>
                  <a:pt x="9022" y="6746"/>
                </a:lnTo>
                <a:lnTo>
                  <a:pt x="8805" y="6391"/>
                </a:lnTo>
                <a:lnTo>
                  <a:pt x="9024" y="6757"/>
                </a:lnTo>
                <a:cubicBezTo>
                  <a:pt x="9024" y="6753"/>
                  <a:pt x="9023" y="6749"/>
                  <a:pt x="9022" y="6746"/>
                </a:cubicBezTo>
                <a:lnTo>
                  <a:pt x="9022" y="6746"/>
                </a:lnTo>
                <a:lnTo>
                  <a:pt x="9268" y="7147"/>
                </a:lnTo>
                <a:cubicBezTo>
                  <a:pt x="9317" y="7269"/>
                  <a:pt x="9390" y="7366"/>
                  <a:pt x="9488" y="7464"/>
                </a:cubicBezTo>
                <a:lnTo>
                  <a:pt x="9707" y="7732"/>
                </a:lnTo>
                <a:lnTo>
                  <a:pt x="9634" y="7586"/>
                </a:lnTo>
                <a:lnTo>
                  <a:pt x="9634" y="7586"/>
                </a:lnTo>
                <a:cubicBezTo>
                  <a:pt x="9658" y="7610"/>
                  <a:pt x="9683" y="7659"/>
                  <a:pt x="9732" y="7708"/>
                </a:cubicBezTo>
                <a:lnTo>
                  <a:pt x="10146" y="7708"/>
                </a:lnTo>
                <a:cubicBezTo>
                  <a:pt x="10293" y="7708"/>
                  <a:pt x="10463" y="7708"/>
                  <a:pt x="10610" y="7732"/>
                </a:cubicBezTo>
                <a:cubicBezTo>
                  <a:pt x="10853" y="7659"/>
                  <a:pt x="11122" y="7537"/>
                  <a:pt x="11414" y="7439"/>
                </a:cubicBezTo>
                <a:cubicBezTo>
                  <a:pt x="11488" y="7269"/>
                  <a:pt x="11561" y="7122"/>
                  <a:pt x="11634" y="7000"/>
                </a:cubicBezTo>
                <a:cubicBezTo>
                  <a:pt x="11683" y="6854"/>
                  <a:pt x="11732" y="6683"/>
                  <a:pt x="11780" y="6561"/>
                </a:cubicBezTo>
                <a:cubicBezTo>
                  <a:pt x="11853" y="6391"/>
                  <a:pt x="11902" y="6196"/>
                  <a:pt x="11951" y="6000"/>
                </a:cubicBezTo>
                <a:lnTo>
                  <a:pt x="11951" y="6000"/>
                </a:lnTo>
                <a:lnTo>
                  <a:pt x="11829" y="6220"/>
                </a:lnTo>
                <a:lnTo>
                  <a:pt x="11829" y="6220"/>
                </a:lnTo>
                <a:lnTo>
                  <a:pt x="11947" y="5699"/>
                </a:lnTo>
                <a:lnTo>
                  <a:pt x="11947" y="5699"/>
                </a:lnTo>
                <a:cubicBezTo>
                  <a:pt x="11942" y="5768"/>
                  <a:pt x="12000" y="5981"/>
                  <a:pt x="11988" y="6067"/>
                </a:cubicBezTo>
                <a:lnTo>
                  <a:pt x="11988" y="6067"/>
                </a:lnTo>
                <a:cubicBezTo>
                  <a:pt x="12032" y="5952"/>
                  <a:pt x="12079" y="5814"/>
                  <a:pt x="12146" y="5635"/>
                </a:cubicBezTo>
                <a:lnTo>
                  <a:pt x="12317" y="5001"/>
                </a:lnTo>
                <a:cubicBezTo>
                  <a:pt x="12414" y="4683"/>
                  <a:pt x="12512" y="4293"/>
                  <a:pt x="12634" y="3903"/>
                </a:cubicBezTo>
                <a:cubicBezTo>
                  <a:pt x="12658" y="3781"/>
                  <a:pt x="12707" y="3659"/>
                  <a:pt x="12732" y="3513"/>
                </a:cubicBezTo>
                <a:cubicBezTo>
                  <a:pt x="12756" y="3464"/>
                  <a:pt x="12780" y="3391"/>
                  <a:pt x="12805" y="3342"/>
                </a:cubicBezTo>
                <a:cubicBezTo>
                  <a:pt x="12853" y="3244"/>
                  <a:pt x="12902" y="3123"/>
                  <a:pt x="12975" y="3049"/>
                </a:cubicBezTo>
                <a:cubicBezTo>
                  <a:pt x="13000" y="2976"/>
                  <a:pt x="13049" y="2927"/>
                  <a:pt x="13122" y="2879"/>
                </a:cubicBezTo>
                <a:lnTo>
                  <a:pt x="13122" y="2952"/>
                </a:lnTo>
                <a:lnTo>
                  <a:pt x="13122" y="3025"/>
                </a:lnTo>
                <a:cubicBezTo>
                  <a:pt x="13122" y="3049"/>
                  <a:pt x="13097" y="3123"/>
                  <a:pt x="13097" y="3123"/>
                </a:cubicBezTo>
                <a:cubicBezTo>
                  <a:pt x="13097" y="3123"/>
                  <a:pt x="13122" y="3074"/>
                  <a:pt x="13146" y="3049"/>
                </a:cubicBezTo>
                <a:cubicBezTo>
                  <a:pt x="13146" y="3049"/>
                  <a:pt x="13146" y="3049"/>
                  <a:pt x="13146" y="3074"/>
                </a:cubicBezTo>
                <a:cubicBezTo>
                  <a:pt x="13122" y="3123"/>
                  <a:pt x="13122" y="3147"/>
                  <a:pt x="13122" y="3196"/>
                </a:cubicBezTo>
                <a:cubicBezTo>
                  <a:pt x="13132" y="3176"/>
                  <a:pt x="13141" y="3141"/>
                  <a:pt x="13150" y="3099"/>
                </a:cubicBezTo>
                <a:lnTo>
                  <a:pt x="13150" y="3099"/>
                </a:lnTo>
                <a:cubicBezTo>
                  <a:pt x="13159" y="3090"/>
                  <a:pt x="13184" y="3046"/>
                  <a:pt x="13206" y="3046"/>
                </a:cubicBezTo>
                <a:cubicBezTo>
                  <a:pt x="13221" y="3046"/>
                  <a:pt x="13235" y="3064"/>
                  <a:pt x="13244" y="3123"/>
                </a:cubicBezTo>
                <a:lnTo>
                  <a:pt x="13244" y="3147"/>
                </a:lnTo>
                <a:cubicBezTo>
                  <a:pt x="13292" y="3269"/>
                  <a:pt x="13317" y="3366"/>
                  <a:pt x="13341" y="3464"/>
                </a:cubicBezTo>
                <a:lnTo>
                  <a:pt x="13390" y="3635"/>
                </a:lnTo>
                <a:cubicBezTo>
                  <a:pt x="13439" y="3757"/>
                  <a:pt x="13488" y="3903"/>
                  <a:pt x="13512" y="4025"/>
                </a:cubicBezTo>
                <a:cubicBezTo>
                  <a:pt x="13488" y="4025"/>
                  <a:pt x="13439" y="3903"/>
                  <a:pt x="13390" y="3805"/>
                </a:cubicBezTo>
                <a:lnTo>
                  <a:pt x="13390" y="3805"/>
                </a:lnTo>
                <a:cubicBezTo>
                  <a:pt x="13414" y="3879"/>
                  <a:pt x="13439" y="3976"/>
                  <a:pt x="13463" y="4074"/>
                </a:cubicBezTo>
                <a:cubicBezTo>
                  <a:pt x="13463" y="4049"/>
                  <a:pt x="13466" y="4039"/>
                  <a:pt x="13471" y="4039"/>
                </a:cubicBezTo>
                <a:cubicBezTo>
                  <a:pt x="13489" y="4039"/>
                  <a:pt x="13535" y="4197"/>
                  <a:pt x="13540" y="4197"/>
                </a:cubicBezTo>
                <a:cubicBezTo>
                  <a:pt x="13541" y="4197"/>
                  <a:pt x="13540" y="4189"/>
                  <a:pt x="13536" y="4171"/>
                </a:cubicBezTo>
                <a:lnTo>
                  <a:pt x="13536" y="4171"/>
                </a:lnTo>
                <a:cubicBezTo>
                  <a:pt x="13610" y="4269"/>
                  <a:pt x="13634" y="4366"/>
                  <a:pt x="13683" y="4488"/>
                </a:cubicBezTo>
                <a:cubicBezTo>
                  <a:pt x="13731" y="4586"/>
                  <a:pt x="13756" y="4708"/>
                  <a:pt x="13780" y="4805"/>
                </a:cubicBezTo>
                <a:cubicBezTo>
                  <a:pt x="13805" y="4927"/>
                  <a:pt x="13829" y="5025"/>
                  <a:pt x="13853" y="5147"/>
                </a:cubicBezTo>
                <a:cubicBezTo>
                  <a:pt x="13878" y="5244"/>
                  <a:pt x="13902" y="5342"/>
                  <a:pt x="13951" y="5415"/>
                </a:cubicBezTo>
                <a:cubicBezTo>
                  <a:pt x="14000" y="5415"/>
                  <a:pt x="14439" y="5537"/>
                  <a:pt x="14853" y="5683"/>
                </a:cubicBezTo>
                <a:cubicBezTo>
                  <a:pt x="15286" y="5827"/>
                  <a:pt x="15718" y="6019"/>
                  <a:pt x="15778" y="6025"/>
                </a:cubicBezTo>
                <a:lnTo>
                  <a:pt x="15778" y="6025"/>
                </a:lnTo>
                <a:cubicBezTo>
                  <a:pt x="15771" y="5975"/>
                  <a:pt x="15764" y="5925"/>
                  <a:pt x="15756" y="5879"/>
                </a:cubicBezTo>
                <a:lnTo>
                  <a:pt x="15683" y="5854"/>
                </a:lnTo>
                <a:cubicBezTo>
                  <a:pt x="15634" y="5537"/>
                  <a:pt x="15731" y="5781"/>
                  <a:pt x="15683" y="5464"/>
                </a:cubicBezTo>
                <a:cubicBezTo>
                  <a:pt x="15707" y="5464"/>
                  <a:pt x="15731" y="5513"/>
                  <a:pt x="15756" y="5610"/>
                </a:cubicBezTo>
                <a:cubicBezTo>
                  <a:pt x="15780" y="5732"/>
                  <a:pt x="15780" y="5854"/>
                  <a:pt x="15805" y="6000"/>
                </a:cubicBezTo>
                <a:cubicBezTo>
                  <a:pt x="15780" y="5757"/>
                  <a:pt x="15805" y="5513"/>
                  <a:pt x="15731" y="5415"/>
                </a:cubicBezTo>
                <a:cubicBezTo>
                  <a:pt x="15707" y="5220"/>
                  <a:pt x="15780" y="5415"/>
                  <a:pt x="15756" y="5171"/>
                </a:cubicBezTo>
                <a:cubicBezTo>
                  <a:pt x="15683" y="4976"/>
                  <a:pt x="15634" y="4781"/>
                  <a:pt x="15585" y="4561"/>
                </a:cubicBezTo>
                <a:cubicBezTo>
                  <a:pt x="15561" y="4366"/>
                  <a:pt x="15512" y="4147"/>
                  <a:pt x="15439" y="3952"/>
                </a:cubicBezTo>
                <a:cubicBezTo>
                  <a:pt x="15341" y="3781"/>
                  <a:pt x="15292" y="3610"/>
                  <a:pt x="15244" y="3415"/>
                </a:cubicBezTo>
                <a:lnTo>
                  <a:pt x="15244" y="3415"/>
                </a:lnTo>
                <a:lnTo>
                  <a:pt x="15292" y="3464"/>
                </a:lnTo>
                <a:cubicBezTo>
                  <a:pt x="15268" y="3366"/>
                  <a:pt x="15244" y="3244"/>
                  <a:pt x="15195" y="3147"/>
                </a:cubicBezTo>
                <a:cubicBezTo>
                  <a:pt x="15170" y="3074"/>
                  <a:pt x="15146" y="3001"/>
                  <a:pt x="15122" y="2927"/>
                </a:cubicBezTo>
                <a:cubicBezTo>
                  <a:pt x="15073" y="2805"/>
                  <a:pt x="15049" y="2659"/>
                  <a:pt x="15000" y="2537"/>
                </a:cubicBezTo>
                <a:lnTo>
                  <a:pt x="15000" y="2537"/>
                </a:lnTo>
                <a:cubicBezTo>
                  <a:pt x="15028" y="2622"/>
                  <a:pt x="15040" y="2706"/>
                  <a:pt x="15026" y="2706"/>
                </a:cubicBezTo>
                <a:cubicBezTo>
                  <a:pt x="15016" y="2706"/>
                  <a:pt x="14992" y="2661"/>
                  <a:pt x="14951" y="2537"/>
                </a:cubicBezTo>
                <a:cubicBezTo>
                  <a:pt x="14780" y="1952"/>
                  <a:pt x="14658" y="1562"/>
                  <a:pt x="14561" y="1074"/>
                </a:cubicBezTo>
                <a:lnTo>
                  <a:pt x="14390" y="708"/>
                </a:lnTo>
                <a:cubicBezTo>
                  <a:pt x="14390" y="684"/>
                  <a:pt x="14390" y="659"/>
                  <a:pt x="14366" y="635"/>
                </a:cubicBezTo>
                <a:lnTo>
                  <a:pt x="13951" y="464"/>
                </a:lnTo>
                <a:lnTo>
                  <a:pt x="13658" y="342"/>
                </a:lnTo>
                <a:lnTo>
                  <a:pt x="13463" y="269"/>
                </a:lnTo>
                <a:lnTo>
                  <a:pt x="13366" y="220"/>
                </a:lnTo>
                <a:cubicBezTo>
                  <a:pt x="13292" y="196"/>
                  <a:pt x="13219" y="171"/>
                  <a:pt x="13122" y="147"/>
                </a:cubicBezTo>
                <a:lnTo>
                  <a:pt x="1261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268"/>
          <p:cNvSpPr/>
          <p:nvPr/>
        </p:nvSpPr>
        <p:spPr>
          <a:xfrm>
            <a:off x="8123600" y="604170"/>
            <a:ext cx="543624" cy="367538"/>
          </a:xfrm>
          <a:custGeom>
            <a:avLst/>
            <a:gdLst/>
            <a:ahLst/>
            <a:cxnLst/>
            <a:rect l="l" t="t" r="r" b="b"/>
            <a:pathLst>
              <a:path w="16415" h="11098" extrusionOk="0">
                <a:moveTo>
                  <a:pt x="14537" y="2268"/>
                </a:moveTo>
                <a:cubicBezTo>
                  <a:pt x="14546" y="2287"/>
                  <a:pt x="14555" y="2306"/>
                  <a:pt x="14564" y="2325"/>
                </a:cubicBezTo>
                <a:lnTo>
                  <a:pt x="14564" y="2325"/>
                </a:lnTo>
                <a:cubicBezTo>
                  <a:pt x="14559" y="2307"/>
                  <a:pt x="14549" y="2287"/>
                  <a:pt x="14537" y="2268"/>
                </a:cubicBezTo>
                <a:close/>
                <a:moveTo>
                  <a:pt x="11890" y="6000"/>
                </a:moveTo>
                <a:lnTo>
                  <a:pt x="11890" y="6000"/>
                </a:lnTo>
                <a:cubicBezTo>
                  <a:pt x="11886" y="6017"/>
                  <a:pt x="11882" y="6034"/>
                  <a:pt x="11878" y="6049"/>
                </a:cubicBezTo>
                <a:cubicBezTo>
                  <a:pt x="11887" y="6040"/>
                  <a:pt x="11891" y="6022"/>
                  <a:pt x="11890" y="6000"/>
                </a:cubicBezTo>
                <a:close/>
                <a:moveTo>
                  <a:pt x="6388" y="9388"/>
                </a:moveTo>
                <a:lnTo>
                  <a:pt x="6388" y="9388"/>
                </a:lnTo>
                <a:cubicBezTo>
                  <a:pt x="6383" y="9395"/>
                  <a:pt x="6380" y="9400"/>
                  <a:pt x="6381" y="9400"/>
                </a:cubicBezTo>
                <a:cubicBezTo>
                  <a:pt x="6381" y="9400"/>
                  <a:pt x="6384" y="9397"/>
                  <a:pt x="6391" y="9390"/>
                </a:cubicBezTo>
                <a:cubicBezTo>
                  <a:pt x="6391" y="9390"/>
                  <a:pt x="6390" y="9389"/>
                  <a:pt x="6388" y="9388"/>
                </a:cubicBezTo>
                <a:close/>
                <a:moveTo>
                  <a:pt x="13000" y="0"/>
                </a:moveTo>
                <a:lnTo>
                  <a:pt x="12171" y="49"/>
                </a:lnTo>
                <a:cubicBezTo>
                  <a:pt x="12074" y="49"/>
                  <a:pt x="12000" y="73"/>
                  <a:pt x="11903" y="73"/>
                </a:cubicBezTo>
                <a:lnTo>
                  <a:pt x="11659" y="146"/>
                </a:lnTo>
                <a:lnTo>
                  <a:pt x="11391" y="220"/>
                </a:lnTo>
                <a:lnTo>
                  <a:pt x="11000" y="293"/>
                </a:lnTo>
                <a:cubicBezTo>
                  <a:pt x="10952" y="439"/>
                  <a:pt x="10903" y="610"/>
                  <a:pt x="10878" y="756"/>
                </a:cubicBezTo>
                <a:cubicBezTo>
                  <a:pt x="10830" y="902"/>
                  <a:pt x="10781" y="1073"/>
                  <a:pt x="10757" y="1219"/>
                </a:cubicBezTo>
                <a:cubicBezTo>
                  <a:pt x="10708" y="1561"/>
                  <a:pt x="10635" y="1878"/>
                  <a:pt x="10586" y="2219"/>
                </a:cubicBezTo>
                <a:cubicBezTo>
                  <a:pt x="10561" y="2366"/>
                  <a:pt x="10513" y="2537"/>
                  <a:pt x="10488" y="2707"/>
                </a:cubicBezTo>
                <a:cubicBezTo>
                  <a:pt x="10464" y="2854"/>
                  <a:pt x="10439" y="3024"/>
                  <a:pt x="10439" y="3195"/>
                </a:cubicBezTo>
                <a:cubicBezTo>
                  <a:pt x="10415" y="3341"/>
                  <a:pt x="10391" y="3561"/>
                  <a:pt x="10366" y="3732"/>
                </a:cubicBezTo>
                <a:cubicBezTo>
                  <a:pt x="10318" y="4024"/>
                  <a:pt x="10293" y="4341"/>
                  <a:pt x="10269" y="4585"/>
                </a:cubicBezTo>
                <a:cubicBezTo>
                  <a:pt x="10269" y="4707"/>
                  <a:pt x="10220" y="4829"/>
                  <a:pt x="10220" y="4927"/>
                </a:cubicBezTo>
                <a:cubicBezTo>
                  <a:pt x="10220" y="4975"/>
                  <a:pt x="10220" y="5000"/>
                  <a:pt x="10196" y="5049"/>
                </a:cubicBezTo>
                <a:cubicBezTo>
                  <a:pt x="10196" y="5097"/>
                  <a:pt x="10171" y="5146"/>
                  <a:pt x="10171" y="5195"/>
                </a:cubicBezTo>
                <a:cubicBezTo>
                  <a:pt x="10171" y="5244"/>
                  <a:pt x="10147" y="5293"/>
                  <a:pt x="10147" y="5317"/>
                </a:cubicBezTo>
                <a:cubicBezTo>
                  <a:pt x="10122" y="5293"/>
                  <a:pt x="10074" y="5268"/>
                  <a:pt x="10049" y="5244"/>
                </a:cubicBezTo>
                <a:lnTo>
                  <a:pt x="9927" y="5146"/>
                </a:lnTo>
                <a:lnTo>
                  <a:pt x="9171" y="4366"/>
                </a:lnTo>
                <a:cubicBezTo>
                  <a:pt x="8927" y="4097"/>
                  <a:pt x="8683" y="3854"/>
                  <a:pt x="8440" y="3634"/>
                </a:cubicBezTo>
                <a:lnTo>
                  <a:pt x="8074" y="3268"/>
                </a:lnTo>
                <a:cubicBezTo>
                  <a:pt x="7879" y="3097"/>
                  <a:pt x="7683" y="2902"/>
                  <a:pt x="7513" y="2780"/>
                </a:cubicBezTo>
                <a:cubicBezTo>
                  <a:pt x="7269" y="2537"/>
                  <a:pt x="6952" y="2268"/>
                  <a:pt x="6635" y="2024"/>
                </a:cubicBezTo>
                <a:cubicBezTo>
                  <a:pt x="6562" y="2024"/>
                  <a:pt x="6513" y="2024"/>
                  <a:pt x="6464" y="2049"/>
                </a:cubicBezTo>
                <a:lnTo>
                  <a:pt x="6318" y="2049"/>
                </a:lnTo>
                <a:cubicBezTo>
                  <a:pt x="6488" y="2049"/>
                  <a:pt x="6440" y="2098"/>
                  <a:pt x="6318" y="2122"/>
                </a:cubicBezTo>
                <a:cubicBezTo>
                  <a:pt x="5708" y="2195"/>
                  <a:pt x="5927" y="2171"/>
                  <a:pt x="5805" y="2195"/>
                </a:cubicBezTo>
                <a:cubicBezTo>
                  <a:pt x="5805" y="2195"/>
                  <a:pt x="5757" y="2219"/>
                  <a:pt x="5708" y="2268"/>
                </a:cubicBezTo>
                <a:lnTo>
                  <a:pt x="5488" y="2390"/>
                </a:lnTo>
                <a:cubicBezTo>
                  <a:pt x="5366" y="2439"/>
                  <a:pt x="5269" y="2512"/>
                  <a:pt x="5074" y="2610"/>
                </a:cubicBezTo>
                <a:cubicBezTo>
                  <a:pt x="5025" y="2805"/>
                  <a:pt x="4952" y="2976"/>
                  <a:pt x="4903" y="3219"/>
                </a:cubicBezTo>
                <a:cubicBezTo>
                  <a:pt x="4879" y="3341"/>
                  <a:pt x="4830" y="3463"/>
                  <a:pt x="4805" y="3585"/>
                </a:cubicBezTo>
                <a:cubicBezTo>
                  <a:pt x="4757" y="3707"/>
                  <a:pt x="4732" y="3829"/>
                  <a:pt x="4708" y="3976"/>
                </a:cubicBezTo>
                <a:cubicBezTo>
                  <a:pt x="4683" y="4097"/>
                  <a:pt x="4659" y="4244"/>
                  <a:pt x="4635" y="4390"/>
                </a:cubicBezTo>
                <a:cubicBezTo>
                  <a:pt x="4635" y="4463"/>
                  <a:pt x="4610" y="4536"/>
                  <a:pt x="4610" y="4610"/>
                </a:cubicBezTo>
                <a:cubicBezTo>
                  <a:pt x="4610" y="4658"/>
                  <a:pt x="4610" y="4707"/>
                  <a:pt x="4586" y="4756"/>
                </a:cubicBezTo>
                <a:cubicBezTo>
                  <a:pt x="4562" y="4951"/>
                  <a:pt x="4562" y="5146"/>
                  <a:pt x="4537" y="5341"/>
                </a:cubicBezTo>
                <a:cubicBezTo>
                  <a:pt x="4513" y="5732"/>
                  <a:pt x="4513" y="6146"/>
                  <a:pt x="4537" y="6536"/>
                </a:cubicBezTo>
                <a:lnTo>
                  <a:pt x="4537" y="6683"/>
                </a:lnTo>
                <a:lnTo>
                  <a:pt x="4537" y="6805"/>
                </a:lnTo>
                <a:cubicBezTo>
                  <a:pt x="4537" y="6829"/>
                  <a:pt x="4537" y="6878"/>
                  <a:pt x="4537" y="6902"/>
                </a:cubicBezTo>
                <a:cubicBezTo>
                  <a:pt x="4562" y="6975"/>
                  <a:pt x="4562" y="7049"/>
                  <a:pt x="4586" y="7122"/>
                </a:cubicBezTo>
                <a:lnTo>
                  <a:pt x="4635" y="7195"/>
                </a:lnTo>
                <a:lnTo>
                  <a:pt x="4659" y="7219"/>
                </a:lnTo>
                <a:cubicBezTo>
                  <a:pt x="4647" y="7232"/>
                  <a:pt x="4635" y="7238"/>
                  <a:pt x="4623" y="7238"/>
                </a:cubicBezTo>
                <a:cubicBezTo>
                  <a:pt x="4610" y="7238"/>
                  <a:pt x="4598" y="7232"/>
                  <a:pt x="4586" y="7219"/>
                </a:cubicBezTo>
                <a:cubicBezTo>
                  <a:pt x="4537" y="7219"/>
                  <a:pt x="4488" y="7195"/>
                  <a:pt x="4440" y="7171"/>
                </a:cubicBezTo>
                <a:lnTo>
                  <a:pt x="4415" y="7171"/>
                </a:lnTo>
                <a:lnTo>
                  <a:pt x="4415" y="7146"/>
                </a:lnTo>
                <a:cubicBezTo>
                  <a:pt x="4366" y="7146"/>
                  <a:pt x="4318" y="7097"/>
                  <a:pt x="4269" y="7073"/>
                </a:cubicBezTo>
                <a:cubicBezTo>
                  <a:pt x="4244" y="7049"/>
                  <a:pt x="4196" y="7024"/>
                  <a:pt x="4171" y="7000"/>
                </a:cubicBezTo>
                <a:lnTo>
                  <a:pt x="4098" y="6951"/>
                </a:lnTo>
                <a:lnTo>
                  <a:pt x="4049" y="6902"/>
                </a:lnTo>
                <a:lnTo>
                  <a:pt x="3927" y="6805"/>
                </a:lnTo>
                <a:cubicBezTo>
                  <a:pt x="3757" y="6683"/>
                  <a:pt x="3610" y="6536"/>
                  <a:pt x="3440" y="6414"/>
                </a:cubicBezTo>
                <a:lnTo>
                  <a:pt x="2684" y="5805"/>
                </a:lnTo>
                <a:lnTo>
                  <a:pt x="2025" y="5244"/>
                </a:lnTo>
                <a:cubicBezTo>
                  <a:pt x="1830" y="5097"/>
                  <a:pt x="1684" y="5000"/>
                  <a:pt x="1586" y="4902"/>
                </a:cubicBezTo>
                <a:lnTo>
                  <a:pt x="1586" y="4902"/>
                </a:lnTo>
                <a:lnTo>
                  <a:pt x="1684" y="5000"/>
                </a:lnTo>
                <a:lnTo>
                  <a:pt x="1684" y="5000"/>
                </a:lnTo>
                <a:lnTo>
                  <a:pt x="1586" y="4927"/>
                </a:lnTo>
                <a:cubicBezTo>
                  <a:pt x="1366" y="5000"/>
                  <a:pt x="1147" y="5000"/>
                  <a:pt x="927" y="5000"/>
                </a:cubicBezTo>
                <a:cubicBezTo>
                  <a:pt x="976" y="5049"/>
                  <a:pt x="806" y="5097"/>
                  <a:pt x="659" y="5097"/>
                </a:cubicBezTo>
                <a:lnTo>
                  <a:pt x="635" y="5097"/>
                </a:lnTo>
                <a:lnTo>
                  <a:pt x="586" y="5122"/>
                </a:lnTo>
                <a:cubicBezTo>
                  <a:pt x="537" y="5195"/>
                  <a:pt x="464" y="5268"/>
                  <a:pt x="367" y="5390"/>
                </a:cubicBezTo>
                <a:lnTo>
                  <a:pt x="318" y="5463"/>
                </a:lnTo>
                <a:cubicBezTo>
                  <a:pt x="269" y="5512"/>
                  <a:pt x="245" y="5536"/>
                  <a:pt x="220" y="5585"/>
                </a:cubicBezTo>
                <a:lnTo>
                  <a:pt x="49" y="5780"/>
                </a:lnTo>
                <a:lnTo>
                  <a:pt x="49" y="6073"/>
                </a:lnTo>
                <a:lnTo>
                  <a:pt x="1" y="6024"/>
                </a:lnTo>
                <a:lnTo>
                  <a:pt x="1" y="6024"/>
                </a:lnTo>
                <a:cubicBezTo>
                  <a:pt x="25" y="6317"/>
                  <a:pt x="74" y="6707"/>
                  <a:pt x="74" y="7073"/>
                </a:cubicBezTo>
                <a:cubicBezTo>
                  <a:pt x="74" y="7244"/>
                  <a:pt x="98" y="7414"/>
                  <a:pt x="123" y="7610"/>
                </a:cubicBezTo>
                <a:cubicBezTo>
                  <a:pt x="147" y="7756"/>
                  <a:pt x="171" y="7902"/>
                  <a:pt x="196" y="8000"/>
                </a:cubicBezTo>
                <a:cubicBezTo>
                  <a:pt x="196" y="8122"/>
                  <a:pt x="220" y="8244"/>
                  <a:pt x="245" y="8390"/>
                </a:cubicBezTo>
                <a:cubicBezTo>
                  <a:pt x="245" y="8439"/>
                  <a:pt x="245" y="8488"/>
                  <a:pt x="269" y="8536"/>
                </a:cubicBezTo>
                <a:cubicBezTo>
                  <a:pt x="269" y="8585"/>
                  <a:pt x="269" y="8610"/>
                  <a:pt x="293" y="8658"/>
                </a:cubicBezTo>
                <a:cubicBezTo>
                  <a:pt x="318" y="8853"/>
                  <a:pt x="367" y="9049"/>
                  <a:pt x="391" y="9268"/>
                </a:cubicBezTo>
                <a:cubicBezTo>
                  <a:pt x="440" y="9463"/>
                  <a:pt x="513" y="9683"/>
                  <a:pt x="562" y="9878"/>
                </a:cubicBezTo>
                <a:cubicBezTo>
                  <a:pt x="635" y="10073"/>
                  <a:pt x="708" y="10268"/>
                  <a:pt x="806" y="10488"/>
                </a:cubicBezTo>
                <a:lnTo>
                  <a:pt x="806" y="10561"/>
                </a:lnTo>
                <a:cubicBezTo>
                  <a:pt x="806" y="10609"/>
                  <a:pt x="806" y="10683"/>
                  <a:pt x="830" y="10756"/>
                </a:cubicBezTo>
                <a:lnTo>
                  <a:pt x="903" y="11024"/>
                </a:lnTo>
                <a:lnTo>
                  <a:pt x="952" y="11097"/>
                </a:lnTo>
                <a:lnTo>
                  <a:pt x="1220" y="11097"/>
                </a:lnTo>
                <a:cubicBezTo>
                  <a:pt x="1391" y="11097"/>
                  <a:pt x="1586" y="11073"/>
                  <a:pt x="1781" y="11024"/>
                </a:cubicBezTo>
                <a:cubicBezTo>
                  <a:pt x="2171" y="10902"/>
                  <a:pt x="2537" y="10609"/>
                  <a:pt x="2488" y="10146"/>
                </a:cubicBezTo>
                <a:lnTo>
                  <a:pt x="2537" y="10146"/>
                </a:lnTo>
                <a:cubicBezTo>
                  <a:pt x="2537" y="10146"/>
                  <a:pt x="2464" y="10000"/>
                  <a:pt x="2464" y="10000"/>
                </a:cubicBezTo>
                <a:cubicBezTo>
                  <a:pt x="2415" y="9780"/>
                  <a:pt x="2318" y="9683"/>
                  <a:pt x="2366" y="9683"/>
                </a:cubicBezTo>
                <a:lnTo>
                  <a:pt x="2464" y="9975"/>
                </a:lnTo>
                <a:cubicBezTo>
                  <a:pt x="2445" y="9889"/>
                  <a:pt x="2441" y="9859"/>
                  <a:pt x="2447" y="9859"/>
                </a:cubicBezTo>
                <a:cubicBezTo>
                  <a:pt x="2457" y="9859"/>
                  <a:pt x="2493" y="9931"/>
                  <a:pt x="2537" y="9975"/>
                </a:cubicBezTo>
                <a:cubicBezTo>
                  <a:pt x="2488" y="9878"/>
                  <a:pt x="2488" y="9805"/>
                  <a:pt x="2464" y="9731"/>
                </a:cubicBezTo>
                <a:cubicBezTo>
                  <a:pt x="2458" y="9720"/>
                  <a:pt x="2455" y="9715"/>
                  <a:pt x="2454" y="9715"/>
                </a:cubicBezTo>
                <a:cubicBezTo>
                  <a:pt x="2450" y="9715"/>
                  <a:pt x="2464" y="9767"/>
                  <a:pt x="2464" y="9805"/>
                </a:cubicBezTo>
                <a:cubicBezTo>
                  <a:pt x="2391" y="9683"/>
                  <a:pt x="2318" y="9536"/>
                  <a:pt x="2269" y="9414"/>
                </a:cubicBezTo>
                <a:cubicBezTo>
                  <a:pt x="2220" y="9195"/>
                  <a:pt x="2342" y="9366"/>
                  <a:pt x="2269" y="9097"/>
                </a:cubicBezTo>
                <a:cubicBezTo>
                  <a:pt x="2220" y="8878"/>
                  <a:pt x="2171" y="8683"/>
                  <a:pt x="2123" y="8463"/>
                </a:cubicBezTo>
                <a:lnTo>
                  <a:pt x="2049" y="8122"/>
                </a:lnTo>
                <a:lnTo>
                  <a:pt x="2049" y="8049"/>
                </a:lnTo>
                <a:lnTo>
                  <a:pt x="2049" y="8024"/>
                </a:lnTo>
                <a:cubicBezTo>
                  <a:pt x="2049" y="7975"/>
                  <a:pt x="2049" y="7951"/>
                  <a:pt x="2074" y="7927"/>
                </a:cubicBezTo>
                <a:lnTo>
                  <a:pt x="2074" y="7878"/>
                </a:lnTo>
                <a:lnTo>
                  <a:pt x="2098" y="7878"/>
                </a:lnTo>
                <a:cubicBezTo>
                  <a:pt x="2123" y="7902"/>
                  <a:pt x="2098" y="7902"/>
                  <a:pt x="2123" y="7927"/>
                </a:cubicBezTo>
                <a:lnTo>
                  <a:pt x="2147" y="7927"/>
                </a:lnTo>
                <a:cubicBezTo>
                  <a:pt x="2147" y="7943"/>
                  <a:pt x="2147" y="7959"/>
                  <a:pt x="2147" y="7975"/>
                </a:cubicBezTo>
                <a:lnTo>
                  <a:pt x="2220" y="8049"/>
                </a:lnTo>
                <a:lnTo>
                  <a:pt x="2586" y="8317"/>
                </a:lnTo>
                <a:cubicBezTo>
                  <a:pt x="2635" y="8366"/>
                  <a:pt x="2708" y="8414"/>
                  <a:pt x="2781" y="8463"/>
                </a:cubicBezTo>
                <a:cubicBezTo>
                  <a:pt x="2830" y="8512"/>
                  <a:pt x="2879" y="8536"/>
                  <a:pt x="3001" y="8634"/>
                </a:cubicBezTo>
                <a:lnTo>
                  <a:pt x="3635" y="9073"/>
                </a:lnTo>
                <a:cubicBezTo>
                  <a:pt x="4025" y="9317"/>
                  <a:pt x="4293" y="9463"/>
                  <a:pt x="4293" y="9463"/>
                </a:cubicBezTo>
                <a:lnTo>
                  <a:pt x="4342" y="9390"/>
                </a:lnTo>
                <a:cubicBezTo>
                  <a:pt x="4513" y="9463"/>
                  <a:pt x="4659" y="9561"/>
                  <a:pt x="4805" y="9683"/>
                </a:cubicBezTo>
                <a:cubicBezTo>
                  <a:pt x="4830" y="9731"/>
                  <a:pt x="4879" y="9756"/>
                  <a:pt x="4903" y="9780"/>
                </a:cubicBezTo>
                <a:lnTo>
                  <a:pt x="5025" y="9853"/>
                </a:lnTo>
                <a:lnTo>
                  <a:pt x="5220" y="9927"/>
                </a:lnTo>
                <a:cubicBezTo>
                  <a:pt x="5391" y="9951"/>
                  <a:pt x="5562" y="10000"/>
                  <a:pt x="5732" y="10097"/>
                </a:cubicBezTo>
                <a:cubicBezTo>
                  <a:pt x="5805" y="10024"/>
                  <a:pt x="5879" y="9951"/>
                  <a:pt x="5952" y="9878"/>
                </a:cubicBezTo>
                <a:lnTo>
                  <a:pt x="6025" y="9805"/>
                </a:lnTo>
                <a:cubicBezTo>
                  <a:pt x="6025" y="9780"/>
                  <a:pt x="6049" y="9756"/>
                  <a:pt x="6049" y="9731"/>
                </a:cubicBezTo>
                <a:cubicBezTo>
                  <a:pt x="6049" y="9731"/>
                  <a:pt x="6146" y="9654"/>
                  <a:pt x="6167" y="9654"/>
                </a:cubicBezTo>
                <a:cubicBezTo>
                  <a:pt x="6170" y="9654"/>
                  <a:pt x="6171" y="9656"/>
                  <a:pt x="6171" y="9658"/>
                </a:cubicBezTo>
                <a:cubicBezTo>
                  <a:pt x="6171" y="9585"/>
                  <a:pt x="6269" y="9536"/>
                  <a:pt x="6342" y="9463"/>
                </a:cubicBezTo>
                <a:cubicBezTo>
                  <a:pt x="6357" y="9440"/>
                  <a:pt x="6361" y="9431"/>
                  <a:pt x="6357" y="9431"/>
                </a:cubicBezTo>
                <a:cubicBezTo>
                  <a:pt x="6349" y="9431"/>
                  <a:pt x="6310" y="9471"/>
                  <a:pt x="6293" y="9488"/>
                </a:cubicBezTo>
                <a:lnTo>
                  <a:pt x="6366" y="9390"/>
                </a:lnTo>
                <a:cubicBezTo>
                  <a:pt x="6366" y="9382"/>
                  <a:pt x="6369" y="9379"/>
                  <a:pt x="6373" y="9379"/>
                </a:cubicBezTo>
                <a:cubicBezTo>
                  <a:pt x="6378" y="9379"/>
                  <a:pt x="6385" y="9384"/>
                  <a:pt x="6388" y="9388"/>
                </a:cubicBezTo>
                <a:lnTo>
                  <a:pt x="6388" y="9388"/>
                </a:lnTo>
                <a:cubicBezTo>
                  <a:pt x="6395" y="9378"/>
                  <a:pt x="6405" y="9361"/>
                  <a:pt x="6415" y="9341"/>
                </a:cubicBezTo>
                <a:cubicBezTo>
                  <a:pt x="6464" y="9244"/>
                  <a:pt x="6586" y="9097"/>
                  <a:pt x="7074" y="8488"/>
                </a:cubicBezTo>
                <a:cubicBezTo>
                  <a:pt x="7025" y="8366"/>
                  <a:pt x="6976" y="8268"/>
                  <a:pt x="6927" y="8146"/>
                </a:cubicBezTo>
                <a:lnTo>
                  <a:pt x="6854" y="8000"/>
                </a:lnTo>
                <a:cubicBezTo>
                  <a:pt x="6830" y="7951"/>
                  <a:pt x="6805" y="7878"/>
                  <a:pt x="6805" y="7829"/>
                </a:cubicBezTo>
                <a:cubicBezTo>
                  <a:pt x="6757" y="7658"/>
                  <a:pt x="6708" y="7463"/>
                  <a:pt x="6683" y="7268"/>
                </a:cubicBezTo>
                <a:cubicBezTo>
                  <a:pt x="6659" y="7171"/>
                  <a:pt x="6635" y="7073"/>
                  <a:pt x="6610" y="6975"/>
                </a:cubicBezTo>
                <a:lnTo>
                  <a:pt x="6586" y="6683"/>
                </a:lnTo>
                <a:lnTo>
                  <a:pt x="6562" y="6561"/>
                </a:lnTo>
                <a:lnTo>
                  <a:pt x="6562" y="6488"/>
                </a:lnTo>
                <a:lnTo>
                  <a:pt x="6562" y="6366"/>
                </a:lnTo>
                <a:cubicBezTo>
                  <a:pt x="6562" y="6024"/>
                  <a:pt x="6562" y="5707"/>
                  <a:pt x="6586" y="5366"/>
                </a:cubicBezTo>
                <a:cubicBezTo>
                  <a:pt x="6586" y="5219"/>
                  <a:pt x="6610" y="5073"/>
                  <a:pt x="6610" y="4927"/>
                </a:cubicBezTo>
                <a:lnTo>
                  <a:pt x="6610" y="4878"/>
                </a:lnTo>
                <a:cubicBezTo>
                  <a:pt x="6598" y="4854"/>
                  <a:pt x="6598" y="4854"/>
                  <a:pt x="6592" y="4854"/>
                </a:cubicBezTo>
                <a:cubicBezTo>
                  <a:pt x="6586" y="4854"/>
                  <a:pt x="6574" y="4854"/>
                  <a:pt x="6537" y="4829"/>
                </a:cubicBezTo>
                <a:cubicBezTo>
                  <a:pt x="6464" y="4780"/>
                  <a:pt x="6561" y="4805"/>
                  <a:pt x="6537" y="4756"/>
                </a:cubicBezTo>
                <a:lnTo>
                  <a:pt x="6537" y="4756"/>
                </a:lnTo>
                <a:cubicBezTo>
                  <a:pt x="6562" y="4805"/>
                  <a:pt x="6586" y="4805"/>
                  <a:pt x="6586" y="4805"/>
                </a:cubicBezTo>
                <a:cubicBezTo>
                  <a:pt x="6586" y="4805"/>
                  <a:pt x="6586" y="4805"/>
                  <a:pt x="6635" y="4902"/>
                </a:cubicBezTo>
                <a:lnTo>
                  <a:pt x="6610" y="4805"/>
                </a:lnTo>
                <a:lnTo>
                  <a:pt x="6635" y="4854"/>
                </a:lnTo>
                <a:cubicBezTo>
                  <a:pt x="6635" y="4854"/>
                  <a:pt x="6635" y="4829"/>
                  <a:pt x="6635" y="4829"/>
                </a:cubicBezTo>
                <a:cubicBezTo>
                  <a:pt x="6635" y="4800"/>
                  <a:pt x="6635" y="4790"/>
                  <a:pt x="6636" y="4790"/>
                </a:cubicBezTo>
                <a:cubicBezTo>
                  <a:pt x="6638" y="4790"/>
                  <a:pt x="6644" y="4814"/>
                  <a:pt x="6659" y="4829"/>
                </a:cubicBezTo>
                <a:cubicBezTo>
                  <a:pt x="6659" y="4829"/>
                  <a:pt x="6659" y="4805"/>
                  <a:pt x="6683" y="4780"/>
                </a:cubicBezTo>
                <a:lnTo>
                  <a:pt x="6708" y="4780"/>
                </a:lnTo>
                <a:cubicBezTo>
                  <a:pt x="6708" y="4780"/>
                  <a:pt x="6708" y="4756"/>
                  <a:pt x="6757" y="4756"/>
                </a:cubicBezTo>
                <a:cubicBezTo>
                  <a:pt x="6781" y="4756"/>
                  <a:pt x="6757" y="4756"/>
                  <a:pt x="6757" y="4780"/>
                </a:cubicBezTo>
                <a:lnTo>
                  <a:pt x="6830" y="4854"/>
                </a:lnTo>
                <a:cubicBezTo>
                  <a:pt x="6903" y="4902"/>
                  <a:pt x="6976" y="4951"/>
                  <a:pt x="6976" y="5000"/>
                </a:cubicBezTo>
                <a:cubicBezTo>
                  <a:pt x="7053" y="5058"/>
                  <a:pt x="7238" y="5269"/>
                  <a:pt x="7299" y="5269"/>
                </a:cubicBezTo>
                <a:cubicBezTo>
                  <a:pt x="7315" y="5269"/>
                  <a:pt x="7323" y="5255"/>
                  <a:pt x="7318" y="5219"/>
                </a:cubicBezTo>
                <a:lnTo>
                  <a:pt x="7318" y="5219"/>
                </a:lnTo>
                <a:cubicBezTo>
                  <a:pt x="7337" y="5278"/>
                  <a:pt x="7483" y="5479"/>
                  <a:pt x="7450" y="5479"/>
                </a:cubicBezTo>
                <a:cubicBezTo>
                  <a:pt x="7443" y="5479"/>
                  <a:pt x="7424" y="5467"/>
                  <a:pt x="7391" y="5439"/>
                </a:cubicBezTo>
                <a:lnTo>
                  <a:pt x="7391" y="5439"/>
                </a:lnTo>
                <a:cubicBezTo>
                  <a:pt x="7464" y="5512"/>
                  <a:pt x="7537" y="5610"/>
                  <a:pt x="7635" y="5683"/>
                </a:cubicBezTo>
                <a:lnTo>
                  <a:pt x="7537" y="5536"/>
                </a:lnTo>
                <a:lnTo>
                  <a:pt x="7537" y="5536"/>
                </a:lnTo>
                <a:cubicBezTo>
                  <a:pt x="7732" y="5780"/>
                  <a:pt x="7952" y="6000"/>
                  <a:pt x="8196" y="6195"/>
                </a:cubicBezTo>
                <a:lnTo>
                  <a:pt x="8098" y="6073"/>
                </a:lnTo>
                <a:lnTo>
                  <a:pt x="8098" y="6073"/>
                </a:lnTo>
                <a:cubicBezTo>
                  <a:pt x="8269" y="6244"/>
                  <a:pt x="8440" y="6414"/>
                  <a:pt x="8440" y="6536"/>
                </a:cubicBezTo>
                <a:lnTo>
                  <a:pt x="8464" y="6561"/>
                </a:lnTo>
                <a:lnTo>
                  <a:pt x="8805" y="6902"/>
                </a:lnTo>
                <a:cubicBezTo>
                  <a:pt x="9000" y="7097"/>
                  <a:pt x="9220" y="7292"/>
                  <a:pt x="9439" y="7488"/>
                </a:cubicBezTo>
                <a:lnTo>
                  <a:pt x="9293" y="7317"/>
                </a:lnTo>
                <a:lnTo>
                  <a:pt x="9293" y="7317"/>
                </a:lnTo>
                <a:cubicBezTo>
                  <a:pt x="9415" y="7414"/>
                  <a:pt x="9659" y="7634"/>
                  <a:pt x="9952" y="7878"/>
                </a:cubicBezTo>
                <a:cubicBezTo>
                  <a:pt x="10122" y="7853"/>
                  <a:pt x="10269" y="7829"/>
                  <a:pt x="10391" y="7805"/>
                </a:cubicBezTo>
                <a:cubicBezTo>
                  <a:pt x="10513" y="7805"/>
                  <a:pt x="10683" y="7780"/>
                  <a:pt x="10830" y="7756"/>
                </a:cubicBezTo>
                <a:cubicBezTo>
                  <a:pt x="10952" y="7707"/>
                  <a:pt x="11074" y="7634"/>
                  <a:pt x="11196" y="7561"/>
                </a:cubicBezTo>
                <a:lnTo>
                  <a:pt x="11391" y="7463"/>
                </a:lnTo>
                <a:cubicBezTo>
                  <a:pt x="11439" y="7414"/>
                  <a:pt x="11488" y="7390"/>
                  <a:pt x="11586" y="7341"/>
                </a:cubicBezTo>
                <a:cubicBezTo>
                  <a:pt x="11683" y="6878"/>
                  <a:pt x="11781" y="6414"/>
                  <a:pt x="11854" y="5951"/>
                </a:cubicBezTo>
                <a:lnTo>
                  <a:pt x="11854" y="5951"/>
                </a:lnTo>
                <a:cubicBezTo>
                  <a:pt x="11854" y="5951"/>
                  <a:pt x="11830" y="6024"/>
                  <a:pt x="11805" y="6097"/>
                </a:cubicBezTo>
                <a:lnTo>
                  <a:pt x="11757" y="6219"/>
                </a:lnTo>
                <a:lnTo>
                  <a:pt x="11757" y="6146"/>
                </a:lnTo>
                <a:cubicBezTo>
                  <a:pt x="11757" y="6073"/>
                  <a:pt x="11757" y="6000"/>
                  <a:pt x="11781" y="5951"/>
                </a:cubicBezTo>
                <a:cubicBezTo>
                  <a:pt x="11781" y="5805"/>
                  <a:pt x="11805" y="5658"/>
                  <a:pt x="11805" y="5658"/>
                </a:cubicBezTo>
                <a:cubicBezTo>
                  <a:pt x="11805" y="5698"/>
                  <a:pt x="11886" y="5900"/>
                  <a:pt x="11890" y="6000"/>
                </a:cubicBezTo>
                <a:lnTo>
                  <a:pt x="11890" y="6000"/>
                </a:lnTo>
                <a:cubicBezTo>
                  <a:pt x="11911" y="5905"/>
                  <a:pt x="11935" y="5778"/>
                  <a:pt x="11976" y="5634"/>
                </a:cubicBezTo>
                <a:cubicBezTo>
                  <a:pt x="11976" y="5536"/>
                  <a:pt x="12000" y="5439"/>
                  <a:pt x="12025" y="5341"/>
                </a:cubicBezTo>
                <a:cubicBezTo>
                  <a:pt x="12025" y="5244"/>
                  <a:pt x="12049" y="5195"/>
                  <a:pt x="12049" y="5122"/>
                </a:cubicBezTo>
                <a:cubicBezTo>
                  <a:pt x="12098" y="4854"/>
                  <a:pt x="12147" y="4512"/>
                  <a:pt x="12196" y="4122"/>
                </a:cubicBezTo>
                <a:cubicBezTo>
                  <a:pt x="12220" y="3878"/>
                  <a:pt x="12244" y="3610"/>
                  <a:pt x="12293" y="3341"/>
                </a:cubicBezTo>
                <a:cubicBezTo>
                  <a:pt x="12293" y="3219"/>
                  <a:pt x="12317" y="3122"/>
                  <a:pt x="12342" y="3000"/>
                </a:cubicBezTo>
                <a:cubicBezTo>
                  <a:pt x="12342" y="2927"/>
                  <a:pt x="12366" y="2829"/>
                  <a:pt x="12391" y="2756"/>
                </a:cubicBezTo>
                <a:cubicBezTo>
                  <a:pt x="12391" y="2707"/>
                  <a:pt x="12415" y="2683"/>
                  <a:pt x="12439" y="2658"/>
                </a:cubicBezTo>
                <a:cubicBezTo>
                  <a:pt x="12439" y="2683"/>
                  <a:pt x="12464" y="2707"/>
                  <a:pt x="12464" y="2732"/>
                </a:cubicBezTo>
                <a:cubicBezTo>
                  <a:pt x="12488" y="2805"/>
                  <a:pt x="12513" y="2902"/>
                  <a:pt x="12513" y="2976"/>
                </a:cubicBezTo>
                <a:cubicBezTo>
                  <a:pt x="12531" y="2976"/>
                  <a:pt x="12521" y="2903"/>
                  <a:pt x="12538" y="2903"/>
                </a:cubicBezTo>
                <a:cubicBezTo>
                  <a:pt x="12543" y="2903"/>
                  <a:pt x="12550" y="2910"/>
                  <a:pt x="12561" y="2927"/>
                </a:cubicBezTo>
                <a:cubicBezTo>
                  <a:pt x="12561" y="2976"/>
                  <a:pt x="12561" y="3000"/>
                  <a:pt x="12561" y="3024"/>
                </a:cubicBezTo>
                <a:cubicBezTo>
                  <a:pt x="12561" y="3024"/>
                  <a:pt x="12575" y="3065"/>
                  <a:pt x="12582" y="3065"/>
                </a:cubicBezTo>
                <a:cubicBezTo>
                  <a:pt x="12584" y="3065"/>
                  <a:pt x="12586" y="3061"/>
                  <a:pt x="12586" y="3049"/>
                </a:cubicBezTo>
                <a:cubicBezTo>
                  <a:pt x="12561" y="2951"/>
                  <a:pt x="12561" y="2854"/>
                  <a:pt x="12537" y="2732"/>
                </a:cubicBezTo>
                <a:lnTo>
                  <a:pt x="12537" y="2732"/>
                </a:lnTo>
                <a:lnTo>
                  <a:pt x="12610" y="2854"/>
                </a:lnTo>
                <a:lnTo>
                  <a:pt x="12610" y="2927"/>
                </a:lnTo>
                <a:cubicBezTo>
                  <a:pt x="12610" y="2927"/>
                  <a:pt x="12628" y="2873"/>
                  <a:pt x="12664" y="2873"/>
                </a:cubicBezTo>
                <a:cubicBezTo>
                  <a:pt x="12670" y="2873"/>
                  <a:pt x="12676" y="2874"/>
                  <a:pt x="12683" y="2878"/>
                </a:cubicBezTo>
                <a:cubicBezTo>
                  <a:pt x="12708" y="2878"/>
                  <a:pt x="12708" y="2902"/>
                  <a:pt x="12732" y="2927"/>
                </a:cubicBezTo>
                <a:cubicBezTo>
                  <a:pt x="12781" y="3049"/>
                  <a:pt x="12854" y="3146"/>
                  <a:pt x="12927" y="3244"/>
                </a:cubicBezTo>
                <a:cubicBezTo>
                  <a:pt x="13074" y="3488"/>
                  <a:pt x="13220" y="3707"/>
                  <a:pt x="13366" y="3951"/>
                </a:cubicBezTo>
                <a:cubicBezTo>
                  <a:pt x="13342" y="3951"/>
                  <a:pt x="13269" y="3854"/>
                  <a:pt x="13171" y="3756"/>
                </a:cubicBezTo>
                <a:lnTo>
                  <a:pt x="13171" y="3756"/>
                </a:lnTo>
                <a:cubicBezTo>
                  <a:pt x="13220" y="3829"/>
                  <a:pt x="13269" y="3902"/>
                  <a:pt x="13317" y="4000"/>
                </a:cubicBezTo>
                <a:cubicBezTo>
                  <a:pt x="13309" y="3973"/>
                  <a:pt x="13309" y="3963"/>
                  <a:pt x="13314" y="3963"/>
                </a:cubicBezTo>
                <a:cubicBezTo>
                  <a:pt x="13335" y="3963"/>
                  <a:pt x="13438" y="4115"/>
                  <a:pt x="13446" y="4115"/>
                </a:cubicBezTo>
                <a:cubicBezTo>
                  <a:pt x="13448" y="4115"/>
                  <a:pt x="13446" y="4110"/>
                  <a:pt x="13439" y="4097"/>
                </a:cubicBezTo>
                <a:lnTo>
                  <a:pt x="13439" y="4097"/>
                </a:lnTo>
                <a:cubicBezTo>
                  <a:pt x="13781" y="4415"/>
                  <a:pt x="14025" y="4951"/>
                  <a:pt x="14317" y="5268"/>
                </a:cubicBezTo>
                <a:cubicBezTo>
                  <a:pt x="14415" y="5244"/>
                  <a:pt x="16171" y="5097"/>
                  <a:pt x="16244" y="5049"/>
                </a:cubicBezTo>
                <a:cubicBezTo>
                  <a:pt x="16317" y="5146"/>
                  <a:pt x="16391" y="5268"/>
                  <a:pt x="16415" y="5293"/>
                </a:cubicBezTo>
                <a:cubicBezTo>
                  <a:pt x="16366" y="5171"/>
                  <a:pt x="16293" y="5049"/>
                  <a:pt x="16195" y="4927"/>
                </a:cubicBezTo>
                <a:lnTo>
                  <a:pt x="16122" y="4951"/>
                </a:lnTo>
                <a:cubicBezTo>
                  <a:pt x="15952" y="4707"/>
                  <a:pt x="16122" y="4878"/>
                  <a:pt x="15952" y="4634"/>
                </a:cubicBezTo>
                <a:cubicBezTo>
                  <a:pt x="15956" y="4629"/>
                  <a:pt x="15962" y="4627"/>
                  <a:pt x="15968" y="4627"/>
                </a:cubicBezTo>
                <a:cubicBezTo>
                  <a:pt x="16028" y="4627"/>
                  <a:pt x="16161" y="4823"/>
                  <a:pt x="16293" y="5000"/>
                </a:cubicBezTo>
                <a:cubicBezTo>
                  <a:pt x="16171" y="4829"/>
                  <a:pt x="16073" y="4634"/>
                  <a:pt x="15976" y="4585"/>
                </a:cubicBezTo>
                <a:cubicBezTo>
                  <a:pt x="15878" y="4390"/>
                  <a:pt x="16049" y="4585"/>
                  <a:pt x="15927" y="4341"/>
                </a:cubicBezTo>
                <a:cubicBezTo>
                  <a:pt x="15781" y="4195"/>
                  <a:pt x="15659" y="4049"/>
                  <a:pt x="15561" y="3878"/>
                </a:cubicBezTo>
                <a:cubicBezTo>
                  <a:pt x="15342" y="3439"/>
                  <a:pt x="15098" y="3293"/>
                  <a:pt x="14903" y="2878"/>
                </a:cubicBezTo>
                <a:lnTo>
                  <a:pt x="14903" y="2878"/>
                </a:lnTo>
                <a:lnTo>
                  <a:pt x="14927" y="2927"/>
                </a:lnTo>
                <a:cubicBezTo>
                  <a:pt x="14882" y="2791"/>
                  <a:pt x="14689" y="2570"/>
                  <a:pt x="14564" y="2325"/>
                </a:cubicBezTo>
                <a:lnTo>
                  <a:pt x="14564" y="2325"/>
                </a:lnTo>
                <a:cubicBezTo>
                  <a:pt x="14571" y="2347"/>
                  <a:pt x="14571" y="2363"/>
                  <a:pt x="14562" y="2363"/>
                </a:cubicBezTo>
                <a:cubicBezTo>
                  <a:pt x="14552" y="2363"/>
                  <a:pt x="14528" y="2338"/>
                  <a:pt x="14488" y="2268"/>
                </a:cubicBezTo>
                <a:cubicBezTo>
                  <a:pt x="14147" y="1732"/>
                  <a:pt x="13903" y="1390"/>
                  <a:pt x="13659" y="951"/>
                </a:cubicBezTo>
                <a:lnTo>
                  <a:pt x="13391" y="659"/>
                </a:lnTo>
                <a:lnTo>
                  <a:pt x="130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268"/>
          <p:cNvSpPr/>
          <p:nvPr/>
        </p:nvSpPr>
        <p:spPr>
          <a:xfrm>
            <a:off x="7952867" y="1205017"/>
            <a:ext cx="528290" cy="440231"/>
          </a:xfrm>
          <a:custGeom>
            <a:avLst/>
            <a:gdLst/>
            <a:ahLst/>
            <a:cxnLst/>
            <a:rect l="l" t="t" r="r" b="b"/>
            <a:pathLst>
              <a:path w="15952" h="13293" extrusionOk="0">
                <a:moveTo>
                  <a:pt x="1965" y="4136"/>
                </a:moveTo>
                <a:cubicBezTo>
                  <a:pt x="1969" y="4136"/>
                  <a:pt x="1973" y="4139"/>
                  <a:pt x="1976" y="4147"/>
                </a:cubicBezTo>
                <a:lnTo>
                  <a:pt x="1853" y="4285"/>
                </a:lnTo>
                <a:lnTo>
                  <a:pt x="1853" y="4285"/>
                </a:lnTo>
                <a:cubicBezTo>
                  <a:pt x="1921" y="4199"/>
                  <a:pt x="1947" y="4136"/>
                  <a:pt x="1965" y="4136"/>
                </a:cubicBezTo>
                <a:close/>
                <a:moveTo>
                  <a:pt x="4077" y="7219"/>
                </a:moveTo>
                <a:lnTo>
                  <a:pt x="4077" y="7219"/>
                </a:lnTo>
                <a:cubicBezTo>
                  <a:pt x="4076" y="7219"/>
                  <a:pt x="4075" y="7219"/>
                  <a:pt x="4074" y="7220"/>
                </a:cubicBezTo>
                <a:cubicBezTo>
                  <a:pt x="4076" y="7220"/>
                  <a:pt x="4077" y="7219"/>
                  <a:pt x="4077" y="7219"/>
                </a:cubicBezTo>
                <a:close/>
                <a:moveTo>
                  <a:pt x="10333" y="9981"/>
                </a:moveTo>
                <a:lnTo>
                  <a:pt x="10293" y="10000"/>
                </a:lnTo>
                <a:cubicBezTo>
                  <a:pt x="10305" y="10000"/>
                  <a:pt x="10318" y="9993"/>
                  <a:pt x="10333" y="9981"/>
                </a:cubicBezTo>
                <a:close/>
                <a:moveTo>
                  <a:pt x="3928" y="0"/>
                </a:moveTo>
                <a:lnTo>
                  <a:pt x="3684" y="195"/>
                </a:lnTo>
                <a:lnTo>
                  <a:pt x="3708" y="122"/>
                </a:lnTo>
                <a:lnTo>
                  <a:pt x="3708" y="122"/>
                </a:lnTo>
                <a:cubicBezTo>
                  <a:pt x="3464" y="293"/>
                  <a:pt x="3171" y="537"/>
                  <a:pt x="2879" y="756"/>
                </a:cubicBezTo>
                <a:cubicBezTo>
                  <a:pt x="2732" y="854"/>
                  <a:pt x="2586" y="976"/>
                  <a:pt x="2464" y="1098"/>
                </a:cubicBezTo>
                <a:lnTo>
                  <a:pt x="2147" y="1366"/>
                </a:lnTo>
                <a:cubicBezTo>
                  <a:pt x="2074" y="1464"/>
                  <a:pt x="1976" y="1537"/>
                  <a:pt x="1879" y="1610"/>
                </a:cubicBezTo>
                <a:cubicBezTo>
                  <a:pt x="1757" y="1708"/>
                  <a:pt x="1806" y="1683"/>
                  <a:pt x="1757" y="1732"/>
                </a:cubicBezTo>
                <a:lnTo>
                  <a:pt x="1659" y="1830"/>
                </a:lnTo>
                <a:cubicBezTo>
                  <a:pt x="1513" y="1951"/>
                  <a:pt x="1367" y="2098"/>
                  <a:pt x="1220" y="2244"/>
                </a:cubicBezTo>
                <a:cubicBezTo>
                  <a:pt x="1074" y="2390"/>
                  <a:pt x="952" y="2561"/>
                  <a:pt x="806" y="2732"/>
                </a:cubicBezTo>
                <a:cubicBezTo>
                  <a:pt x="684" y="2903"/>
                  <a:pt x="562" y="3073"/>
                  <a:pt x="440" y="3269"/>
                </a:cubicBezTo>
                <a:lnTo>
                  <a:pt x="391" y="3317"/>
                </a:lnTo>
                <a:cubicBezTo>
                  <a:pt x="342" y="3366"/>
                  <a:pt x="293" y="3415"/>
                  <a:pt x="245" y="3464"/>
                </a:cubicBezTo>
                <a:lnTo>
                  <a:pt x="50" y="3659"/>
                </a:lnTo>
                <a:lnTo>
                  <a:pt x="1" y="3732"/>
                </a:lnTo>
                <a:cubicBezTo>
                  <a:pt x="50" y="3829"/>
                  <a:pt x="98" y="3903"/>
                  <a:pt x="147" y="3976"/>
                </a:cubicBezTo>
                <a:cubicBezTo>
                  <a:pt x="269" y="4122"/>
                  <a:pt x="391" y="4268"/>
                  <a:pt x="537" y="4390"/>
                </a:cubicBezTo>
                <a:cubicBezTo>
                  <a:pt x="731" y="4539"/>
                  <a:pt x="970" y="4661"/>
                  <a:pt x="1210" y="4661"/>
                </a:cubicBezTo>
                <a:cubicBezTo>
                  <a:pt x="1363" y="4661"/>
                  <a:pt x="1517" y="4611"/>
                  <a:pt x="1659" y="4488"/>
                </a:cubicBezTo>
                <a:lnTo>
                  <a:pt x="1684" y="4537"/>
                </a:lnTo>
                <a:cubicBezTo>
                  <a:pt x="1684" y="4537"/>
                  <a:pt x="1781" y="4366"/>
                  <a:pt x="1781" y="4366"/>
                </a:cubicBezTo>
                <a:cubicBezTo>
                  <a:pt x="1794" y="4351"/>
                  <a:pt x="1806" y="4338"/>
                  <a:pt x="1816" y="4327"/>
                </a:cubicBezTo>
                <a:lnTo>
                  <a:pt x="1816" y="4327"/>
                </a:lnTo>
                <a:lnTo>
                  <a:pt x="1781" y="4366"/>
                </a:lnTo>
                <a:cubicBezTo>
                  <a:pt x="1801" y="4346"/>
                  <a:pt x="1819" y="4327"/>
                  <a:pt x="1835" y="4308"/>
                </a:cubicBezTo>
                <a:lnTo>
                  <a:pt x="1835" y="4308"/>
                </a:lnTo>
                <a:cubicBezTo>
                  <a:pt x="1850" y="4293"/>
                  <a:pt x="1860" y="4287"/>
                  <a:pt x="1865" y="4287"/>
                </a:cubicBezTo>
                <a:cubicBezTo>
                  <a:pt x="1883" y="4287"/>
                  <a:pt x="1846" y="4367"/>
                  <a:pt x="1830" y="4415"/>
                </a:cubicBezTo>
                <a:cubicBezTo>
                  <a:pt x="1879" y="4366"/>
                  <a:pt x="1928" y="4293"/>
                  <a:pt x="2001" y="4244"/>
                </a:cubicBezTo>
                <a:cubicBezTo>
                  <a:pt x="2001" y="4229"/>
                  <a:pt x="1996" y="4223"/>
                  <a:pt x="1989" y="4223"/>
                </a:cubicBezTo>
                <a:cubicBezTo>
                  <a:pt x="1973" y="4223"/>
                  <a:pt x="1944" y="4252"/>
                  <a:pt x="1928" y="4268"/>
                </a:cubicBezTo>
                <a:cubicBezTo>
                  <a:pt x="2001" y="4147"/>
                  <a:pt x="2074" y="4025"/>
                  <a:pt x="2147" y="3903"/>
                </a:cubicBezTo>
                <a:cubicBezTo>
                  <a:pt x="2205" y="3836"/>
                  <a:pt x="2228" y="3825"/>
                  <a:pt x="2246" y="3825"/>
                </a:cubicBezTo>
                <a:cubicBezTo>
                  <a:pt x="2254" y="3825"/>
                  <a:pt x="2261" y="3827"/>
                  <a:pt x="2270" y="3827"/>
                </a:cubicBezTo>
                <a:cubicBezTo>
                  <a:pt x="2290" y="3827"/>
                  <a:pt x="2318" y="3815"/>
                  <a:pt x="2391" y="3732"/>
                </a:cubicBezTo>
                <a:cubicBezTo>
                  <a:pt x="2562" y="3537"/>
                  <a:pt x="2684" y="3390"/>
                  <a:pt x="2830" y="3244"/>
                </a:cubicBezTo>
                <a:lnTo>
                  <a:pt x="3074" y="3000"/>
                </a:lnTo>
                <a:lnTo>
                  <a:pt x="3123" y="2951"/>
                </a:lnTo>
                <a:lnTo>
                  <a:pt x="3147" y="2951"/>
                </a:lnTo>
                <a:cubicBezTo>
                  <a:pt x="3171" y="2927"/>
                  <a:pt x="3196" y="2903"/>
                  <a:pt x="3245" y="2903"/>
                </a:cubicBezTo>
                <a:lnTo>
                  <a:pt x="3293" y="2903"/>
                </a:lnTo>
                <a:cubicBezTo>
                  <a:pt x="3293" y="2903"/>
                  <a:pt x="3293" y="2927"/>
                  <a:pt x="3293" y="2927"/>
                </a:cubicBezTo>
                <a:cubicBezTo>
                  <a:pt x="3269" y="2951"/>
                  <a:pt x="3269" y="2951"/>
                  <a:pt x="3269" y="2976"/>
                </a:cubicBezTo>
                <a:cubicBezTo>
                  <a:pt x="3245" y="3000"/>
                  <a:pt x="3220" y="3025"/>
                  <a:pt x="3196" y="3025"/>
                </a:cubicBezTo>
                <a:lnTo>
                  <a:pt x="3220" y="3025"/>
                </a:lnTo>
                <a:lnTo>
                  <a:pt x="3220" y="3122"/>
                </a:lnTo>
                <a:cubicBezTo>
                  <a:pt x="3220" y="3269"/>
                  <a:pt x="3196" y="3439"/>
                  <a:pt x="3196" y="3586"/>
                </a:cubicBezTo>
                <a:lnTo>
                  <a:pt x="3196" y="3829"/>
                </a:lnTo>
                <a:lnTo>
                  <a:pt x="3196" y="4122"/>
                </a:lnTo>
                <a:lnTo>
                  <a:pt x="3196" y="4903"/>
                </a:lnTo>
                <a:cubicBezTo>
                  <a:pt x="3171" y="5268"/>
                  <a:pt x="3220" y="5561"/>
                  <a:pt x="3196" y="5586"/>
                </a:cubicBezTo>
                <a:lnTo>
                  <a:pt x="3293" y="5586"/>
                </a:lnTo>
                <a:cubicBezTo>
                  <a:pt x="3318" y="5756"/>
                  <a:pt x="3318" y="5951"/>
                  <a:pt x="3293" y="6122"/>
                </a:cubicBezTo>
                <a:cubicBezTo>
                  <a:pt x="3269" y="6171"/>
                  <a:pt x="3269" y="6220"/>
                  <a:pt x="3293" y="6268"/>
                </a:cubicBezTo>
                <a:lnTo>
                  <a:pt x="3293" y="6415"/>
                </a:lnTo>
                <a:cubicBezTo>
                  <a:pt x="3293" y="6464"/>
                  <a:pt x="3318" y="6537"/>
                  <a:pt x="3318" y="6610"/>
                </a:cubicBezTo>
                <a:cubicBezTo>
                  <a:pt x="3415" y="6756"/>
                  <a:pt x="3464" y="6927"/>
                  <a:pt x="3489" y="7122"/>
                </a:cubicBezTo>
                <a:lnTo>
                  <a:pt x="3781" y="7171"/>
                </a:lnTo>
                <a:lnTo>
                  <a:pt x="3952" y="7171"/>
                </a:lnTo>
                <a:cubicBezTo>
                  <a:pt x="3952" y="7171"/>
                  <a:pt x="4076" y="7212"/>
                  <a:pt x="4077" y="7219"/>
                </a:cubicBezTo>
                <a:lnTo>
                  <a:pt x="4077" y="7219"/>
                </a:lnTo>
                <a:cubicBezTo>
                  <a:pt x="4097" y="7212"/>
                  <a:pt x="4120" y="7210"/>
                  <a:pt x="4144" y="7210"/>
                </a:cubicBezTo>
                <a:cubicBezTo>
                  <a:pt x="4204" y="7210"/>
                  <a:pt x="4273" y="7227"/>
                  <a:pt x="4342" y="7244"/>
                </a:cubicBezTo>
                <a:cubicBezTo>
                  <a:pt x="4391" y="7244"/>
                  <a:pt x="4318" y="7244"/>
                  <a:pt x="4293" y="7220"/>
                </a:cubicBezTo>
                <a:lnTo>
                  <a:pt x="4293" y="7220"/>
                </a:lnTo>
                <a:lnTo>
                  <a:pt x="4415" y="7244"/>
                </a:lnTo>
                <a:lnTo>
                  <a:pt x="4464" y="7244"/>
                </a:lnTo>
                <a:cubicBezTo>
                  <a:pt x="4489" y="7244"/>
                  <a:pt x="4489" y="7268"/>
                  <a:pt x="4464" y="7268"/>
                </a:cubicBezTo>
                <a:lnTo>
                  <a:pt x="4513" y="7268"/>
                </a:lnTo>
                <a:cubicBezTo>
                  <a:pt x="4635" y="7268"/>
                  <a:pt x="4830" y="7268"/>
                  <a:pt x="5610" y="7342"/>
                </a:cubicBezTo>
                <a:lnTo>
                  <a:pt x="5806" y="7025"/>
                </a:lnTo>
                <a:lnTo>
                  <a:pt x="5903" y="6878"/>
                </a:lnTo>
                <a:cubicBezTo>
                  <a:pt x="5928" y="6829"/>
                  <a:pt x="5952" y="6781"/>
                  <a:pt x="6001" y="6732"/>
                </a:cubicBezTo>
                <a:lnTo>
                  <a:pt x="6391" y="6317"/>
                </a:lnTo>
                <a:cubicBezTo>
                  <a:pt x="6464" y="6244"/>
                  <a:pt x="6537" y="6171"/>
                  <a:pt x="6586" y="6098"/>
                </a:cubicBezTo>
                <a:lnTo>
                  <a:pt x="6806" y="5927"/>
                </a:lnTo>
                <a:lnTo>
                  <a:pt x="6927" y="5829"/>
                </a:lnTo>
                <a:lnTo>
                  <a:pt x="6976" y="5805"/>
                </a:lnTo>
                <a:lnTo>
                  <a:pt x="7074" y="5732"/>
                </a:lnTo>
                <a:cubicBezTo>
                  <a:pt x="7342" y="5537"/>
                  <a:pt x="7610" y="5342"/>
                  <a:pt x="7903" y="5195"/>
                </a:cubicBezTo>
                <a:cubicBezTo>
                  <a:pt x="8025" y="5098"/>
                  <a:pt x="8171" y="5025"/>
                  <a:pt x="8293" y="4951"/>
                </a:cubicBezTo>
                <a:lnTo>
                  <a:pt x="8342" y="4951"/>
                </a:lnTo>
                <a:lnTo>
                  <a:pt x="8342" y="4854"/>
                </a:lnTo>
                <a:cubicBezTo>
                  <a:pt x="8342" y="4825"/>
                  <a:pt x="8346" y="4819"/>
                  <a:pt x="8352" y="4819"/>
                </a:cubicBezTo>
                <a:cubicBezTo>
                  <a:pt x="8356" y="4819"/>
                  <a:pt x="8363" y="4823"/>
                  <a:pt x="8370" y="4823"/>
                </a:cubicBezTo>
                <a:cubicBezTo>
                  <a:pt x="8376" y="4823"/>
                  <a:pt x="8384" y="4820"/>
                  <a:pt x="8391" y="4805"/>
                </a:cubicBezTo>
                <a:lnTo>
                  <a:pt x="8391" y="4878"/>
                </a:lnTo>
                <a:cubicBezTo>
                  <a:pt x="8391" y="4878"/>
                  <a:pt x="8391" y="4878"/>
                  <a:pt x="8366" y="4927"/>
                </a:cubicBezTo>
                <a:lnTo>
                  <a:pt x="8366" y="4927"/>
                </a:lnTo>
                <a:lnTo>
                  <a:pt x="8391" y="4903"/>
                </a:lnTo>
                <a:cubicBezTo>
                  <a:pt x="8405" y="4895"/>
                  <a:pt x="8413" y="4893"/>
                  <a:pt x="8417" y="4893"/>
                </a:cubicBezTo>
                <a:cubicBezTo>
                  <a:pt x="8425" y="4893"/>
                  <a:pt x="8408" y="4910"/>
                  <a:pt x="8391" y="4927"/>
                </a:cubicBezTo>
                <a:lnTo>
                  <a:pt x="8440" y="4927"/>
                </a:lnTo>
                <a:cubicBezTo>
                  <a:pt x="8464" y="4927"/>
                  <a:pt x="8464" y="4951"/>
                  <a:pt x="8440" y="4976"/>
                </a:cubicBezTo>
                <a:lnTo>
                  <a:pt x="8464" y="4976"/>
                </a:lnTo>
                <a:cubicBezTo>
                  <a:pt x="8464" y="5000"/>
                  <a:pt x="8464" y="5049"/>
                  <a:pt x="8464" y="5098"/>
                </a:cubicBezTo>
                <a:cubicBezTo>
                  <a:pt x="8464" y="5171"/>
                  <a:pt x="8464" y="5244"/>
                  <a:pt x="8415" y="5293"/>
                </a:cubicBezTo>
                <a:cubicBezTo>
                  <a:pt x="8415" y="5399"/>
                  <a:pt x="8342" y="5706"/>
                  <a:pt x="8386" y="5706"/>
                </a:cubicBezTo>
                <a:cubicBezTo>
                  <a:pt x="8393" y="5706"/>
                  <a:pt x="8402" y="5699"/>
                  <a:pt x="8415" y="5683"/>
                </a:cubicBezTo>
                <a:lnTo>
                  <a:pt x="8415" y="5683"/>
                </a:lnTo>
                <a:cubicBezTo>
                  <a:pt x="8378" y="5739"/>
                  <a:pt x="8327" y="5951"/>
                  <a:pt x="8304" y="5951"/>
                </a:cubicBezTo>
                <a:cubicBezTo>
                  <a:pt x="8297" y="5951"/>
                  <a:pt x="8293" y="5930"/>
                  <a:pt x="8293" y="5878"/>
                </a:cubicBezTo>
                <a:cubicBezTo>
                  <a:pt x="8269" y="5976"/>
                  <a:pt x="8245" y="6098"/>
                  <a:pt x="8245" y="6195"/>
                </a:cubicBezTo>
                <a:lnTo>
                  <a:pt x="8293" y="6049"/>
                </a:lnTo>
                <a:lnTo>
                  <a:pt x="8293" y="6049"/>
                </a:lnTo>
                <a:cubicBezTo>
                  <a:pt x="8196" y="6342"/>
                  <a:pt x="8147" y="6659"/>
                  <a:pt x="8098" y="6951"/>
                </a:cubicBezTo>
                <a:lnTo>
                  <a:pt x="8171" y="6805"/>
                </a:lnTo>
                <a:lnTo>
                  <a:pt x="8171" y="6805"/>
                </a:lnTo>
                <a:cubicBezTo>
                  <a:pt x="8147" y="7000"/>
                  <a:pt x="8074" y="7195"/>
                  <a:pt x="7976" y="7366"/>
                </a:cubicBezTo>
                <a:lnTo>
                  <a:pt x="8025" y="7098"/>
                </a:lnTo>
                <a:lnTo>
                  <a:pt x="8025" y="7098"/>
                </a:lnTo>
                <a:cubicBezTo>
                  <a:pt x="8001" y="7195"/>
                  <a:pt x="7976" y="7293"/>
                  <a:pt x="7952" y="7390"/>
                </a:cubicBezTo>
                <a:cubicBezTo>
                  <a:pt x="7927" y="7561"/>
                  <a:pt x="7903" y="7707"/>
                  <a:pt x="7879" y="7854"/>
                </a:cubicBezTo>
                <a:cubicBezTo>
                  <a:pt x="7806" y="8146"/>
                  <a:pt x="7781" y="8439"/>
                  <a:pt x="7757" y="8732"/>
                </a:cubicBezTo>
                <a:lnTo>
                  <a:pt x="7781" y="8512"/>
                </a:lnTo>
                <a:lnTo>
                  <a:pt x="7781" y="8512"/>
                </a:lnTo>
                <a:cubicBezTo>
                  <a:pt x="7781" y="8683"/>
                  <a:pt x="7732" y="8976"/>
                  <a:pt x="7684" y="9366"/>
                </a:cubicBezTo>
                <a:cubicBezTo>
                  <a:pt x="7830" y="9512"/>
                  <a:pt x="7903" y="9585"/>
                  <a:pt x="8001" y="9707"/>
                </a:cubicBezTo>
                <a:cubicBezTo>
                  <a:pt x="8098" y="9805"/>
                  <a:pt x="8196" y="9927"/>
                  <a:pt x="8269" y="10049"/>
                </a:cubicBezTo>
                <a:cubicBezTo>
                  <a:pt x="8391" y="10122"/>
                  <a:pt x="8537" y="10171"/>
                  <a:pt x="8659" y="10244"/>
                </a:cubicBezTo>
                <a:lnTo>
                  <a:pt x="8854" y="10342"/>
                </a:lnTo>
                <a:lnTo>
                  <a:pt x="9049" y="10415"/>
                </a:lnTo>
                <a:cubicBezTo>
                  <a:pt x="9488" y="10268"/>
                  <a:pt x="9927" y="10098"/>
                  <a:pt x="10366" y="9902"/>
                </a:cubicBezTo>
                <a:lnTo>
                  <a:pt x="10366" y="9902"/>
                </a:lnTo>
                <a:lnTo>
                  <a:pt x="10220" y="9927"/>
                </a:lnTo>
                <a:lnTo>
                  <a:pt x="10074" y="9951"/>
                </a:lnTo>
                <a:lnTo>
                  <a:pt x="10074" y="9951"/>
                </a:lnTo>
                <a:lnTo>
                  <a:pt x="10147" y="9902"/>
                </a:lnTo>
                <a:cubicBezTo>
                  <a:pt x="10220" y="9878"/>
                  <a:pt x="10269" y="9854"/>
                  <a:pt x="10342" y="9829"/>
                </a:cubicBezTo>
                <a:lnTo>
                  <a:pt x="10582" y="9685"/>
                </a:lnTo>
                <a:lnTo>
                  <a:pt x="10582" y="9685"/>
                </a:lnTo>
                <a:cubicBezTo>
                  <a:pt x="10537" y="9716"/>
                  <a:pt x="10414" y="9918"/>
                  <a:pt x="10333" y="9981"/>
                </a:cubicBezTo>
                <a:lnTo>
                  <a:pt x="10333" y="9981"/>
                </a:lnTo>
                <a:lnTo>
                  <a:pt x="10708" y="9805"/>
                </a:lnTo>
                <a:lnTo>
                  <a:pt x="10976" y="9707"/>
                </a:lnTo>
                <a:lnTo>
                  <a:pt x="11147" y="9610"/>
                </a:lnTo>
                <a:cubicBezTo>
                  <a:pt x="11415" y="9488"/>
                  <a:pt x="11732" y="9317"/>
                  <a:pt x="12074" y="9171"/>
                </a:cubicBezTo>
                <a:lnTo>
                  <a:pt x="12781" y="8805"/>
                </a:lnTo>
                <a:cubicBezTo>
                  <a:pt x="12879" y="8756"/>
                  <a:pt x="13001" y="8707"/>
                  <a:pt x="13074" y="8659"/>
                </a:cubicBezTo>
                <a:cubicBezTo>
                  <a:pt x="13171" y="8610"/>
                  <a:pt x="13244" y="8585"/>
                  <a:pt x="13342" y="8561"/>
                </a:cubicBezTo>
                <a:lnTo>
                  <a:pt x="13415" y="8537"/>
                </a:lnTo>
                <a:lnTo>
                  <a:pt x="13415" y="8537"/>
                </a:lnTo>
                <a:cubicBezTo>
                  <a:pt x="13415" y="8561"/>
                  <a:pt x="13391" y="8585"/>
                  <a:pt x="13391" y="8610"/>
                </a:cubicBezTo>
                <a:cubicBezTo>
                  <a:pt x="13342" y="8683"/>
                  <a:pt x="13269" y="8732"/>
                  <a:pt x="13220" y="8781"/>
                </a:cubicBezTo>
                <a:cubicBezTo>
                  <a:pt x="13220" y="8791"/>
                  <a:pt x="13223" y="8795"/>
                  <a:pt x="13228" y="8795"/>
                </a:cubicBezTo>
                <a:cubicBezTo>
                  <a:pt x="13242" y="8795"/>
                  <a:pt x="13267" y="8766"/>
                  <a:pt x="13273" y="8766"/>
                </a:cubicBezTo>
                <a:cubicBezTo>
                  <a:pt x="13275" y="8766"/>
                  <a:pt x="13274" y="8770"/>
                  <a:pt x="13269" y="8781"/>
                </a:cubicBezTo>
                <a:cubicBezTo>
                  <a:pt x="13244" y="8805"/>
                  <a:pt x="13220" y="8829"/>
                  <a:pt x="13196" y="8829"/>
                </a:cubicBezTo>
                <a:cubicBezTo>
                  <a:pt x="13196" y="8829"/>
                  <a:pt x="13160" y="8883"/>
                  <a:pt x="13180" y="8883"/>
                </a:cubicBezTo>
                <a:cubicBezTo>
                  <a:pt x="13184" y="8883"/>
                  <a:pt x="13189" y="8882"/>
                  <a:pt x="13196" y="8878"/>
                </a:cubicBezTo>
                <a:cubicBezTo>
                  <a:pt x="13220" y="8854"/>
                  <a:pt x="13342" y="8756"/>
                  <a:pt x="13415" y="8683"/>
                </a:cubicBezTo>
                <a:lnTo>
                  <a:pt x="13415" y="8683"/>
                </a:lnTo>
                <a:lnTo>
                  <a:pt x="13366" y="8781"/>
                </a:lnTo>
                <a:lnTo>
                  <a:pt x="13293" y="8829"/>
                </a:lnTo>
                <a:cubicBezTo>
                  <a:pt x="13293" y="8829"/>
                  <a:pt x="13311" y="8823"/>
                  <a:pt x="13333" y="8823"/>
                </a:cubicBezTo>
                <a:cubicBezTo>
                  <a:pt x="13354" y="8823"/>
                  <a:pt x="13379" y="8829"/>
                  <a:pt x="13391" y="8854"/>
                </a:cubicBezTo>
                <a:cubicBezTo>
                  <a:pt x="13391" y="8878"/>
                  <a:pt x="13366" y="8903"/>
                  <a:pt x="13342" y="8927"/>
                </a:cubicBezTo>
                <a:cubicBezTo>
                  <a:pt x="13293" y="9049"/>
                  <a:pt x="13244" y="9146"/>
                  <a:pt x="13220" y="9244"/>
                </a:cubicBezTo>
                <a:lnTo>
                  <a:pt x="12879" y="10024"/>
                </a:lnTo>
                <a:cubicBezTo>
                  <a:pt x="12879" y="9927"/>
                  <a:pt x="12903" y="9829"/>
                  <a:pt x="12927" y="9756"/>
                </a:cubicBezTo>
                <a:lnTo>
                  <a:pt x="12927" y="9756"/>
                </a:lnTo>
                <a:cubicBezTo>
                  <a:pt x="12903" y="9829"/>
                  <a:pt x="12854" y="9927"/>
                  <a:pt x="12805" y="10000"/>
                </a:cubicBezTo>
                <a:cubicBezTo>
                  <a:pt x="12819" y="9983"/>
                  <a:pt x="12827" y="9976"/>
                  <a:pt x="12832" y="9976"/>
                </a:cubicBezTo>
                <a:cubicBezTo>
                  <a:pt x="12857" y="9976"/>
                  <a:pt x="12771" y="10187"/>
                  <a:pt x="12789" y="10187"/>
                </a:cubicBezTo>
                <a:cubicBezTo>
                  <a:pt x="12792" y="10187"/>
                  <a:pt x="12797" y="10182"/>
                  <a:pt x="12805" y="10171"/>
                </a:cubicBezTo>
                <a:lnTo>
                  <a:pt x="12805" y="10171"/>
                </a:lnTo>
                <a:cubicBezTo>
                  <a:pt x="12732" y="10634"/>
                  <a:pt x="12415" y="11122"/>
                  <a:pt x="12318" y="11537"/>
                </a:cubicBezTo>
                <a:cubicBezTo>
                  <a:pt x="12391" y="11610"/>
                  <a:pt x="13488" y="12976"/>
                  <a:pt x="13586" y="13024"/>
                </a:cubicBezTo>
                <a:cubicBezTo>
                  <a:pt x="13570" y="13088"/>
                  <a:pt x="13543" y="13152"/>
                  <a:pt x="13513" y="13209"/>
                </a:cubicBezTo>
                <a:lnTo>
                  <a:pt x="13513" y="13209"/>
                </a:lnTo>
                <a:cubicBezTo>
                  <a:pt x="13568" y="13115"/>
                  <a:pt x="13616" y="13021"/>
                  <a:pt x="13635" y="12927"/>
                </a:cubicBezTo>
                <a:lnTo>
                  <a:pt x="13586" y="12878"/>
                </a:lnTo>
                <a:cubicBezTo>
                  <a:pt x="13683" y="12585"/>
                  <a:pt x="13659" y="12829"/>
                  <a:pt x="13757" y="12561"/>
                </a:cubicBezTo>
                <a:cubicBezTo>
                  <a:pt x="13805" y="12561"/>
                  <a:pt x="13732" y="12805"/>
                  <a:pt x="13635" y="13024"/>
                </a:cubicBezTo>
                <a:cubicBezTo>
                  <a:pt x="13732" y="12878"/>
                  <a:pt x="13781" y="12732"/>
                  <a:pt x="13830" y="12561"/>
                </a:cubicBezTo>
                <a:cubicBezTo>
                  <a:pt x="13869" y="12483"/>
                  <a:pt x="13884" y="12471"/>
                  <a:pt x="13895" y="12471"/>
                </a:cubicBezTo>
                <a:cubicBezTo>
                  <a:pt x="13900" y="12471"/>
                  <a:pt x="13904" y="12473"/>
                  <a:pt x="13908" y="12473"/>
                </a:cubicBezTo>
                <a:cubicBezTo>
                  <a:pt x="13919" y="12473"/>
                  <a:pt x="13934" y="12460"/>
                  <a:pt x="13976" y="12366"/>
                </a:cubicBezTo>
                <a:cubicBezTo>
                  <a:pt x="14025" y="12171"/>
                  <a:pt x="14098" y="12000"/>
                  <a:pt x="14196" y="11805"/>
                </a:cubicBezTo>
                <a:cubicBezTo>
                  <a:pt x="14415" y="11366"/>
                  <a:pt x="14415" y="11098"/>
                  <a:pt x="14635" y="10707"/>
                </a:cubicBezTo>
                <a:lnTo>
                  <a:pt x="14635" y="10756"/>
                </a:lnTo>
                <a:cubicBezTo>
                  <a:pt x="14708" y="10610"/>
                  <a:pt x="14805" y="10317"/>
                  <a:pt x="14927" y="10073"/>
                </a:cubicBezTo>
                <a:lnTo>
                  <a:pt x="14927" y="10073"/>
                </a:lnTo>
                <a:cubicBezTo>
                  <a:pt x="14903" y="10110"/>
                  <a:pt x="14879" y="10140"/>
                  <a:pt x="14866" y="10140"/>
                </a:cubicBezTo>
                <a:cubicBezTo>
                  <a:pt x="14854" y="10140"/>
                  <a:pt x="14854" y="10110"/>
                  <a:pt x="14879" y="10024"/>
                </a:cubicBezTo>
                <a:cubicBezTo>
                  <a:pt x="15171" y="9439"/>
                  <a:pt x="15293" y="9049"/>
                  <a:pt x="15537" y="8610"/>
                </a:cubicBezTo>
                <a:lnTo>
                  <a:pt x="15635" y="8220"/>
                </a:lnTo>
                <a:lnTo>
                  <a:pt x="15952" y="7488"/>
                </a:lnTo>
                <a:lnTo>
                  <a:pt x="15439" y="6829"/>
                </a:lnTo>
                <a:cubicBezTo>
                  <a:pt x="15391" y="6756"/>
                  <a:pt x="15342" y="6683"/>
                  <a:pt x="15269" y="6634"/>
                </a:cubicBezTo>
                <a:lnTo>
                  <a:pt x="15074" y="6439"/>
                </a:lnTo>
                <a:lnTo>
                  <a:pt x="14879" y="6268"/>
                </a:lnTo>
                <a:lnTo>
                  <a:pt x="14561" y="6000"/>
                </a:lnTo>
                <a:lnTo>
                  <a:pt x="14122" y="6146"/>
                </a:lnTo>
                <a:cubicBezTo>
                  <a:pt x="13976" y="6195"/>
                  <a:pt x="13830" y="6244"/>
                  <a:pt x="13683" y="6317"/>
                </a:cubicBezTo>
                <a:lnTo>
                  <a:pt x="12757" y="6707"/>
                </a:lnTo>
                <a:cubicBezTo>
                  <a:pt x="12610" y="6781"/>
                  <a:pt x="12464" y="6854"/>
                  <a:pt x="12318" y="6927"/>
                </a:cubicBezTo>
                <a:lnTo>
                  <a:pt x="11854" y="7146"/>
                </a:lnTo>
                <a:lnTo>
                  <a:pt x="11366" y="7390"/>
                </a:lnTo>
                <a:lnTo>
                  <a:pt x="10610" y="7781"/>
                </a:lnTo>
                <a:cubicBezTo>
                  <a:pt x="10488" y="7829"/>
                  <a:pt x="10391" y="7878"/>
                  <a:pt x="10293" y="7927"/>
                </a:cubicBezTo>
                <a:lnTo>
                  <a:pt x="10196" y="7976"/>
                </a:lnTo>
                <a:cubicBezTo>
                  <a:pt x="10147" y="8000"/>
                  <a:pt x="10098" y="8024"/>
                  <a:pt x="10049" y="8049"/>
                </a:cubicBezTo>
                <a:cubicBezTo>
                  <a:pt x="10025" y="8049"/>
                  <a:pt x="9976" y="8073"/>
                  <a:pt x="9952" y="8073"/>
                </a:cubicBezTo>
                <a:lnTo>
                  <a:pt x="9952" y="7951"/>
                </a:lnTo>
                <a:cubicBezTo>
                  <a:pt x="9952" y="7927"/>
                  <a:pt x="9952" y="7854"/>
                  <a:pt x="9976" y="7805"/>
                </a:cubicBezTo>
                <a:cubicBezTo>
                  <a:pt x="10049" y="7439"/>
                  <a:pt x="10123" y="7098"/>
                  <a:pt x="10196" y="6732"/>
                </a:cubicBezTo>
                <a:cubicBezTo>
                  <a:pt x="10269" y="6390"/>
                  <a:pt x="10342" y="6049"/>
                  <a:pt x="10391" y="5732"/>
                </a:cubicBezTo>
                <a:cubicBezTo>
                  <a:pt x="10415" y="5537"/>
                  <a:pt x="10440" y="5366"/>
                  <a:pt x="10488" y="5195"/>
                </a:cubicBezTo>
                <a:cubicBezTo>
                  <a:pt x="10513" y="4951"/>
                  <a:pt x="10562" y="4708"/>
                  <a:pt x="10562" y="4488"/>
                </a:cubicBezTo>
                <a:cubicBezTo>
                  <a:pt x="10635" y="4147"/>
                  <a:pt x="10684" y="3732"/>
                  <a:pt x="10708" y="3317"/>
                </a:cubicBezTo>
                <a:lnTo>
                  <a:pt x="10610" y="3195"/>
                </a:lnTo>
                <a:lnTo>
                  <a:pt x="10513" y="3098"/>
                </a:lnTo>
                <a:lnTo>
                  <a:pt x="10513" y="3098"/>
                </a:lnTo>
                <a:cubicBezTo>
                  <a:pt x="10564" y="3162"/>
                  <a:pt x="10568" y="3193"/>
                  <a:pt x="10546" y="3193"/>
                </a:cubicBezTo>
                <a:cubicBezTo>
                  <a:pt x="10526" y="3193"/>
                  <a:pt x="10486" y="3168"/>
                  <a:pt x="10440" y="3122"/>
                </a:cubicBezTo>
                <a:cubicBezTo>
                  <a:pt x="10049" y="2659"/>
                  <a:pt x="10171" y="2830"/>
                  <a:pt x="10098" y="2756"/>
                </a:cubicBezTo>
                <a:cubicBezTo>
                  <a:pt x="10098" y="2756"/>
                  <a:pt x="10049" y="2732"/>
                  <a:pt x="10001" y="2683"/>
                </a:cubicBezTo>
                <a:cubicBezTo>
                  <a:pt x="9952" y="2659"/>
                  <a:pt x="9879" y="2634"/>
                  <a:pt x="9757" y="2586"/>
                </a:cubicBezTo>
                <a:cubicBezTo>
                  <a:pt x="9635" y="2512"/>
                  <a:pt x="9537" y="2464"/>
                  <a:pt x="9366" y="2366"/>
                </a:cubicBezTo>
                <a:cubicBezTo>
                  <a:pt x="9171" y="2439"/>
                  <a:pt x="8976" y="2488"/>
                  <a:pt x="8757" y="2561"/>
                </a:cubicBezTo>
                <a:lnTo>
                  <a:pt x="8391" y="2683"/>
                </a:lnTo>
                <a:cubicBezTo>
                  <a:pt x="8269" y="2732"/>
                  <a:pt x="8147" y="2781"/>
                  <a:pt x="8025" y="2830"/>
                </a:cubicBezTo>
                <a:lnTo>
                  <a:pt x="7635" y="3025"/>
                </a:lnTo>
                <a:cubicBezTo>
                  <a:pt x="7562" y="3049"/>
                  <a:pt x="7513" y="3073"/>
                  <a:pt x="7440" y="3098"/>
                </a:cubicBezTo>
                <a:lnTo>
                  <a:pt x="7318" y="3195"/>
                </a:lnTo>
                <a:cubicBezTo>
                  <a:pt x="7147" y="3269"/>
                  <a:pt x="6976" y="3366"/>
                  <a:pt x="6806" y="3464"/>
                </a:cubicBezTo>
                <a:cubicBezTo>
                  <a:pt x="6440" y="3683"/>
                  <a:pt x="6123" y="3903"/>
                  <a:pt x="5806" y="4147"/>
                </a:cubicBezTo>
                <a:lnTo>
                  <a:pt x="5684" y="4220"/>
                </a:lnTo>
                <a:lnTo>
                  <a:pt x="5635" y="4244"/>
                </a:lnTo>
                <a:lnTo>
                  <a:pt x="5586" y="4293"/>
                </a:lnTo>
                <a:cubicBezTo>
                  <a:pt x="5562" y="4317"/>
                  <a:pt x="5537" y="4342"/>
                  <a:pt x="5513" y="4366"/>
                </a:cubicBezTo>
                <a:cubicBezTo>
                  <a:pt x="5440" y="4415"/>
                  <a:pt x="5391" y="4464"/>
                  <a:pt x="5342" y="4512"/>
                </a:cubicBezTo>
                <a:lnTo>
                  <a:pt x="5318" y="4610"/>
                </a:lnTo>
                <a:lnTo>
                  <a:pt x="5318" y="4634"/>
                </a:lnTo>
                <a:cubicBezTo>
                  <a:pt x="5293" y="4610"/>
                  <a:pt x="5293" y="4586"/>
                  <a:pt x="5293" y="4561"/>
                </a:cubicBezTo>
                <a:cubicBezTo>
                  <a:pt x="5269" y="4512"/>
                  <a:pt x="5269" y="4464"/>
                  <a:pt x="5245" y="4415"/>
                </a:cubicBezTo>
                <a:lnTo>
                  <a:pt x="5269" y="4415"/>
                </a:lnTo>
                <a:cubicBezTo>
                  <a:pt x="5245" y="4366"/>
                  <a:pt x="5245" y="4317"/>
                  <a:pt x="5245" y="4244"/>
                </a:cubicBezTo>
                <a:lnTo>
                  <a:pt x="5245" y="4122"/>
                </a:lnTo>
                <a:cubicBezTo>
                  <a:pt x="5245" y="4098"/>
                  <a:pt x="5245" y="4049"/>
                  <a:pt x="5245" y="4049"/>
                </a:cubicBezTo>
                <a:lnTo>
                  <a:pt x="5245" y="4025"/>
                </a:lnTo>
                <a:lnTo>
                  <a:pt x="5245" y="3951"/>
                </a:lnTo>
                <a:lnTo>
                  <a:pt x="5245" y="3805"/>
                </a:lnTo>
                <a:cubicBezTo>
                  <a:pt x="5245" y="3586"/>
                  <a:pt x="5293" y="3390"/>
                  <a:pt x="5293" y="3195"/>
                </a:cubicBezTo>
                <a:cubicBezTo>
                  <a:pt x="5342" y="2830"/>
                  <a:pt x="5367" y="2488"/>
                  <a:pt x="5391" y="2171"/>
                </a:cubicBezTo>
                <a:cubicBezTo>
                  <a:pt x="5440" y="1854"/>
                  <a:pt x="5464" y="1561"/>
                  <a:pt x="5488" y="1317"/>
                </a:cubicBezTo>
                <a:cubicBezTo>
                  <a:pt x="5513" y="1073"/>
                  <a:pt x="5513" y="903"/>
                  <a:pt x="5513" y="756"/>
                </a:cubicBezTo>
                <a:lnTo>
                  <a:pt x="5513" y="756"/>
                </a:lnTo>
                <a:lnTo>
                  <a:pt x="5488" y="903"/>
                </a:lnTo>
                <a:lnTo>
                  <a:pt x="5488" y="781"/>
                </a:lnTo>
                <a:cubicBezTo>
                  <a:pt x="5196" y="537"/>
                  <a:pt x="5220" y="464"/>
                  <a:pt x="5074" y="269"/>
                </a:cubicBezTo>
                <a:cubicBezTo>
                  <a:pt x="5069" y="278"/>
                  <a:pt x="5062" y="282"/>
                  <a:pt x="5051" y="282"/>
                </a:cubicBezTo>
                <a:cubicBezTo>
                  <a:pt x="5006" y="282"/>
                  <a:pt x="4914" y="202"/>
                  <a:pt x="4854" y="122"/>
                </a:cubicBezTo>
                <a:lnTo>
                  <a:pt x="4830" y="73"/>
                </a:lnTo>
                <a:lnTo>
                  <a:pt x="4781" y="73"/>
                </a:lnTo>
                <a:cubicBezTo>
                  <a:pt x="4659" y="49"/>
                  <a:pt x="4562" y="49"/>
                  <a:pt x="4440" y="49"/>
                </a:cubicBezTo>
                <a:lnTo>
                  <a:pt x="4196" y="49"/>
                </a:lnTo>
                <a:lnTo>
                  <a:pt x="3928" y="0"/>
                </a:lnTo>
                <a:close/>
                <a:moveTo>
                  <a:pt x="13513" y="13209"/>
                </a:moveTo>
                <a:cubicBezTo>
                  <a:pt x="13497" y="13237"/>
                  <a:pt x="13481" y="13265"/>
                  <a:pt x="13464" y="13293"/>
                </a:cubicBezTo>
                <a:cubicBezTo>
                  <a:pt x="13481" y="13267"/>
                  <a:pt x="13498" y="13239"/>
                  <a:pt x="13513" y="132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81" name="Google Shape;1581;p268"/>
          <p:cNvGrpSpPr/>
          <p:nvPr/>
        </p:nvGrpSpPr>
        <p:grpSpPr>
          <a:xfrm rot="-9582679">
            <a:off x="8351105" y="3446991"/>
            <a:ext cx="998450" cy="529774"/>
            <a:chOff x="238125" y="2760550"/>
            <a:chExt cx="528650" cy="280500"/>
          </a:xfrm>
        </p:grpSpPr>
        <p:sp>
          <p:nvSpPr>
            <p:cNvPr id="1582" name="Google Shape;1582;p268"/>
            <p:cNvSpPr/>
            <p:nvPr/>
          </p:nvSpPr>
          <p:spPr>
            <a:xfrm>
              <a:off x="274700" y="3020300"/>
              <a:ext cx="1850" cy="9150"/>
            </a:xfrm>
            <a:custGeom>
              <a:avLst/>
              <a:gdLst/>
              <a:ahLst/>
              <a:cxnLst/>
              <a:rect l="l" t="t" r="r" b="b"/>
              <a:pathLst>
                <a:path w="74" h="366" extrusionOk="0">
                  <a:moveTo>
                    <a:pt x="74" y="0"/>
                  </a:moveTo>
                  <a:cubicBezTo>
                    <a:pt x="25" y="122"/>
                    <a:pt x="0" y="244"/>
                    <a:pt x="0" y="366"/>
                  </a:cubicBezTo>
                  <a:cubicBezTo>
                    <a:pt x="49" y="244"/>
                    <a:pt x="74" y="122"/>
                    <a:pt x="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268"/>
            <p:cNvSpPr/>
            <p:nvPr/>
          </p:nvSpPr>
          <p:spPr>
            <a:xfrm>
              <a:off x="277125" y="3020300"/>
              <a:ext cx="25" cy="25"/>
            </a:xfrm>
            <a:custGeom>
              <a:avLst/>
              <a:gdLst/>
              <a:ahLst/>
              <a:cxnLst/>
              <a:rect l="l" t="t" r="r" b="b"/>
              <a:pathLst>
                <a:path w="1" h="1" extrusionOk="0">
                  <a:moveTo>
                    <a:pt x="1" y="0"/>
                  </a:move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84" name="Google Shape;1584;p268"/>
            <p:cNvGrpSpPr/>
            <p:nvPr/>
          </p:nvGrpSpPr>
          <p:grpSpPr>
            <a:xfrm>
              <a:off x="238125" y="2760550"/>
              <a:ext cx="528650" cy="279275"/>
              <a:chOff x="238125" y="2760550"/>
              <a:chExt cx="528650" cy="279275"/>
            </a:xfrm>
          </p:grpSpPr>
          <p:sp>
            <p:nvSpPr>
              <p:cNvPr id="1585" name="Google Shape;1585;p268"/>
              <p:cNvSpPr/>
              <p:nvPr/>
            </p:nvSpPr>
            <p:spPr>
              <a:xfrm>
                <a:off x="238125" y="2760550"/>
                <a:ext cx="528650" cy="278050"/>
              </a:xfrm>
              <a:custGeom>
                <a:avLst/>
                <a:gdLst/>
                <a:ahLst/>
                <a:cxnLst/>
                <a:rect l="l" t="t" r="r" b="b"/>
                <a:pathLst>
                  <a:path w="21146" h="11122" extrusionOk="0">
                    <a:moveTo>
                      <a:pt x="11622" y="1778"/>
                    </a:moveTo>
                    <a:lnTo>
                      <a:pt x="11622" y="1778"/>
                    </a:lnTo>
                    <a:cubicBezTo>
                      <a:pt x="11627" y="1780"/>
                      <a:pt x="11631" y="1781"/>
                      <a:pt x="11634" y="1781"/>
                    </a:cubicBezTo>
                    <a:cubicBezTo>
                      <a:pt x="11630" y="1780"/>
                      <a:pt x="11626" y="1779"/>
                      <a:pt x="11622" y="1778"/>
                    </a:cubicBezTo>
                    <a:close/>
                    <a:moveTo>
                      <a:pt x="15975" y="3512"/>
                    </a:moveTo>
                    <a:cubicBezTo>
                      <a:pt x="15975" y="3515"/>
                      <a:pt x="15978" y="3517"/>
                      <a:pt x="15983" y="3518"/>
                    </a:cubicBezTo>
                    <a:lnTo>
                      <a:pt x="15983" y="3518"/>
                    </a:lnTo>
                    <a:cubicBezTo>
                      <a:pt x="15980" y="3516"/>
                      <a:pt x="15978" y="3514"/>
                      <a:pt x="15975" y="3512"/>
                    </a:cubicBezTo>
                    <a:close/>
                    <a:moveTo>
                      <a:pt x="1524" y="10118"/>
                    </a:moveTo>
                    <a:cubicBezTo>
                      <a:pt x="1528" y="10118"/>
                      <a:pt x="1532" y="10119"/>
                      <a:pt x="1537" y="10122"/>
                    </a:cubicBezTo>
                    <a:lnTo>
                      <a:pt x="1508" y="10266"/>
                    </a:lnTo>
                    <a:lnTo>
                      <a:pt x="1508" y="10266"/>
                    </a:lnTo>
                    <a:cubicBezTo>
                      <a:pt x="1519" y="10173"/>
                      <a:pt x="1503" y="10118"/>
                      <a:pt x="1524" y="10118"/>
                    </a:cubicBezTo>
                    <a:close/>
                    <a:moveTo>
                      <a:pt x="10756" y="0"/>
                    </a:moveTo>
                    <a:lnTo>
                      <a:pt x="10756" y="0"/>
                    </a:lnTo>
                    <a:cubicBezTo>
                      <a:pt x="10902" y="24"/>
                      <a:pt x="10853" y="49"/>
                      <a:pt x="10731" y="49"/>
                    </a:cubicBezTo>
                    <a:cubicBezTo>
                      <a:pt x="10549" y="24"/>
                      <a:pt x="10451" y="18"/>
                      <a:pt x="10399" y="18"/>
                    </a:cubicBezTo>
                    <a:cubicBezTo>
                      <a:pt x="10347" y="18"/>
                      <a:pt x="10341" y="24"/>
                      <a:pt x="10341" y="24"/>
                    </a:cubicBezTo>
                    <a:lnTo>
                      <a:pt x="9927" y="24"/>
                    </a:lnTo>
                    <a:cubicBezTo>
                      <a:pt x="9024" y="24"/>
                      <a:pt x="8146" y="171"/>
                      <a:pt x="7317" y="463"/>
                    </a:cubicBezTo>
                    <a:cubicBezTo>
                      <a:pt x="6512" y="756"/>
                      <a:pt x="5756" y="1146"/>
                      <a:pt x="5073" y="1634"/>
                    </a:cubicBezTo>
                    <a:cubicBezTo>
                      <a:pt x="4757" y="1926"/>
                      <a:pt x="4319" y="2243"/>
                      <a:pt x="4050" y="2535"/>
                    </a:cubicBezTo>
                    <a:lnTo>
                      <a:pt x="4050" y="2535"/>
                    </a:lnTo>
                    <a:cubicBezTo>
                      <a:pt x="3877" y="2706"/>
                      <a:pt x="3369" y="3198"/>
                      <a:pt x="2927" y="3756"/>
                    </a:cubicBezTo>
                    <a:cubicBezTo>
                      <a:pt x="2537" y="4195"/>
                      <a:pt x="2195" y="4658"/>
                      <a:pt x="1902" y="5171"/>
                    </a:cubicBezTo>
                    <a:lnTo>
                      <a:pt x="1951" y="5097"/>
                    </a:lnTo>
                    <a:lnTo>
                      <a:pt x="1951" y="5097"/>
                    </a:lnTo>
                    <a:cubicBezTo>
                      <a:pt x="1829" y="5317"/>
                      <a:pt x="1683" y="5536"/>
                      <a:pt x="1512" y="5707"/>
                    </a:cubicBezTo>
                    <a:cubicBezTo>
                      <a:pt x="1610" y="5707"/>
                      <a:pt x="1463" y="6049"/>
                      <a:pt x="1390" y="6171"/>
                    </a:cubicBezTo>
                    <a:cubicBezTo>
                      <a:pt x="1341" y="6268"/>
                      <a:pt x="1268" y="6439"/>
                      <a:pt x="1219" y="6634"/>
                    </a:cubicBezTo>
                    <a:cubicBezTo>
                      <a:pt x="1146" y="6805"/>
                      <a:pt x="1073" y="7024"/>
                      <a:pt x="1000" y="7171"/>
                    </a:cubicBezTo>
                    <a:lnTo>
                      <a:pt x="976" y="7146"/>
                    </a:lnTo>
                    <a:cubicBezTo>
                      <a:pt x="902" y="7439"/>
                      <a:pt x="683" y="7975"/>
                      <a:pt x="634" y="8171"/>
                    </a:cubicBezTo>
                    <a:cubicBezTo>
                      <a:pt x="390" y="8780"/>
                      <a:pt x="220" y="9390"/>
                      <a:pt x="146" y="10049"/>
                    </a:cubicBezTo>
                    <a:cubicBezTo>
                      <a:pt x="146" y="10049"/>
                      <a:pt x="98" y="10146"/>
                      <a:pt x="73" y="10244"/>
                    </a:cubicBezTo>
                    <a:lnTo>
                      <a:pt x="24" y="10390"/>
                    </a:lnTo>
                    <a:lnTo>
                      <a:pt x="0" y="10463"/>
                    </a:lnTo>
                    <a:lnTo>
                      <a:pt x="0" y="10536"/>
                    </a:lnTo>
                    <a:cubicBezTo>
                      <a:pt x="195" y="10658"/>
                      <a:pt x="390" y="10756"/>
                      <a:pt x="610" y="10805"/>
                    </a:cubicBezTo>
                    <a:cubicBezTo>
                      <a:pt x="691" y="10836"/>
                      <a:pt x="776" y="10851"/>
                      <a:pt x="859" y="10851"/>
                    </a:cubicBezTo>
                    <a:cubicBezTo>
                      <a:pt x="1102" y="10851"/>
                      <a:pt x="1336" y="10723"/>
                      <a:pt x="1463" y="10488"/>
                    </a:cubicBezTo>
                    <a:lnTo>
                      <a:pt x="1488" y="10512"/>
                    </a:lnTo>
                    <a:cubicBezTo>
                      <a:pt x="1488" y="10488"/>
                      <a:pt x="1488" y="10463"/>
                      <a:pt x="1488" y="10439"/>
                    </a:cubicBezTo>
                    <a:lnTo>
                      <a:pt x="1488" y="10366"/>
                    </a:lnTo>
                    <a:cubicBezTo>
                      <a:pt x="1491" y="10356"/>
                      <a:pt x="1493" y="10346"/>
                      <a:pt x="1495" y="10337"/>
                    </a:cubicBezTo>
                    <a:lnTo>
                      <a:pt x="1495" y="10337"/>
                    </a:lnTo>
                    <a:cubicBezTo>
                      <a:pt x="1509" y="10287"/>
                      <a:pt x="1518" y="10268"/>
                      <a:pt x="1524" y="10268"/>
                    </a:cubicBezTo>
                    <a:cubicBezTo>
                      <a:pt x="1537" y="10268"/>
                      <a:pt x="1537" y="10344"/>
                      <a:pt x="1537" y="10390"/>
                    </a:cubicBezTo>
                    <a:cubicBezTo>
                      <a:pt x="1561" y="10317"/>
                      <a:pt x="1561" y="10244"/>
                      <a:pt x="1585" y="10171"/>
                    </a:cubicBezTo>
                    <a:cubicBezTo>
                      <a:pt x="1585" y="10166"/>
                      <a:pt x="1584" y="10164"/>
                      <a:pt x="1583" y="10164"/>
                    </a:cubicBezTo>
                    <a:cubicBezTo>
                      <a:pt x="1577" y="10164"/>
                      <a:pt x="1561" y="10200"/>
                      <a:pt x="1561" y="10219"/>
                    </a:cubicBezTo>
                    <a:cubicBezTo>
                      <a:pt x="1537" y="10097"/>
                      <a:pt x="1561" y="10000"/>
                      <a:pt x="1585" y="9878"/>
                    </a:cubicBezTo>
                    <a:cubicBezTo>
                      <a:pt x="1634" y="9683"/>
                      <a:pt x="1634" y="9878"/>
                      <a:pt x="1683" y="9658"/>
                    </a:cubicBezTo>
                    <a:cubicBezTo>
                      <a:pt x="1976" y="8536"/>
                      <a:pt x="2415" y="7463"/>
                      <a:pt x="3000" y="6488"/>
                    </a:cubicBezTo>
                    <a:cubicBezTo>
                      <a:pt x="3024" y="6488"/>
                      <a:pt x="3000" y="6488"/>
                      <a:pt x="3000" y="6512"/>
                    </a:cubicBezTo>
                    <a:cubicBezTo>
                      <a:pt x="3073" y="6366"/>
                      <a:pt x="3146" y="6219"/>
                      <a:pt x="3244" y="6073"/>
                    </a:cubicBezTo>
                    <a:cubicBezTo>
                      <a:pt x="3317" y="5927"/>
                      <a:pt x="3415" y="5805"/>
                      <a:pt x="3488" y="5658"/>
                    </a:cubicBezTo>
                    <a:cubicBezTo>
                      <a:pt x="3512" y="5610"/>
                      <a:pt x="3561" y="5585"/>
                      <a:pt x="3610" y="5561"/>
                    </a:cubicBezTo>
                    <a:cubicBezTo>
                      <a:pt x="3585" y="5561"/>
                      <a:pt x="3658" y="5488"/>
                      <a:pt x="3732" y="5341"/>
                    </a:cubicBezTo>
                    <a:cubicBezTo>
                      <a:pt x="3829" y="5219"/>
                      <a:pt x="3951" y="5024"/>
                      <a:pt x="4097" y="4854"/>
                    </a:cubicBezTo>
                    <a:cubicBezTo>
                      <a:pt x="4244" y="4683"/>
                      <a:pt x="4390" y="4512"/>
                      <a:pt x="4512" y="4366"/>
                    </a:cubicBezTo>
                    <a:cubicBezTo>
                      <a:pt x="4610" y="4244"/>
                      <a:pt x="4707" y="4171"/>
                      <a:pt x="4707" y="4146"/>
                    </a:cubicBezTo>
                    <a:lnTo>
                      <a:pt x="4683" y="4098"/>
                    </a:lnTo>
                    <a:cubicBezTo>
                      <a:pt x="4927" y="3854"/>
                      <a:pt x="4805" y="4073"/>
                      <a:pt x="5000" y="3829"/>
                    </a:cubicBezTo>
                    <a:cubicBezTo>
                      <a:pt x="5049" y="3732"/>
                      <a:pt x="5122" y="3658"/>
                      <a:pt x="5219" y="3585"/>
                    </a:cubicBezTo>
                    <a:cubicBezTo>
                      <a:pt x="5317" y="3537"/>
                      <a:pt x="5390" y="3463"/>
                      <a:pt x="5463" y="3366"/>
                    </a:cubicBezTo>
                    <a:cubicBezTo>
                      <a:pt x="5463" y="3366"/>
                      <a:pt x="5553" y="3312"/>
                      <a:pt x="5578" y="3312"/>
                    </a:cubicBezTo>
                    <a:cubicBezTo>
                      <a:pt x="5583" y="3312"/>
                      <a:pt x="5585" y="3314"/>
                      <a:pt x="5585" y="3317"/>
                    </a:cubicBezTo>
                    <a:cubicBezTo>
                      <a:pt x="5585" y="3244"/>
                      <a:pt x="5707" y="3195"/>
                      <a:pt x="5780" y="3122"/>
                    </a:cubicBezTo>
                    <a:cubicBezTo>
                      <a:pt x="5780" y="3114"/>
                      <a:pt x="5775" y="3111"/>
                      <a:pt x="5767" y="3111"/>
                    </a:cubicBezTo>
                    <a:cubicBezTo>
                      <a:pt x="5751" y="3111"/>
                      <a:pt x="5723" y="3122"/>
                      <a:pt x="5707" y="3122"/>
                    </a:cubicBezTo>
                    <a:lnTo>
                      <a:pt x="5780" y="3049"/>
                    </a:lnTo>
                    <a:lnTo>
                      <a:pt x="5878" y="2976"/>
                    </a:lnTo>
                    <a:cubicBezTo>
                      <a:pt x="5905" y="2967"/>
                      <a:pt x="5925" y="2961"/>
                      <a:pt x="5937" y="2961"/>
                    </a:cubicBezTo>
                    <a:cubicBezTo>
                      <a:pt x="5959" y="2961"/>
                      <a:pt x="5958" y="2978"/>
                      <a:pt x="5927" y="3024"/>
                    </a:cubicBezTo>
                    <a:lnTo>
                      <a:pt x="6171" y="2829"/>
                    </a:lnTo>
                    <a:lnTo>
                      <a:pt x="6561" y="2585"/>
                    </a:lnTo>
                    <a:cubicBezTo>
                      <a:pt x="6902" y="2390"/>
                      <a:pt x="7268" y="2220"/>
                      <a:pt x="7634" y="2073"/>
                    </a:cubicBezTo>
                    <a:cubicBezTo>
                      <a:pt x="7975" y="1927"/>
                      <a:pt x="8341" y="1829"/>
                      <a:pt x="8732" y="1756"/>
                    </a:cubicBezTo>
                    <a:cubicBezTo>
                      <a:pt x="8878" y="1707"/>
                      <a:pt x="9024" y="1707"/>
                      <a:pt x="9171" y="1683"/>
                    </a:cubicBezTo>
                    <a:lnTo>
                      <a:pt x="9463" y="1659"/>
                    </a:lnTo>
                    <a:cubicBezTo>
                      <a:pt x="9390" y="1634"/>
                      <a:pt x="9219" y="1659"/>
                      <a:pt x="9146" y="1610"/>
                    </a:cubicBezTo>
                    <a:cubicBezTo>
                      <a:pt x="9219" y="1585"/>
                      <a:pt x="9274" y="1585"/>
                      <a:pt x="9320" y="1585"/>
                    </a:cubicBezTo>
                    <a:cubicBezTo>
                      <a:pt x="9366" y="1585"/>
                      <a:pt x="9402" y="1585"/>
                      <a:pt x="9439" y="1561"/>
                    </a:cubicBezTo>
                    <a:cubicBezTo>
                      <a:pt x="9488" y="1610"/>
                      <a:pt x="9561" y="1610"/>
                      <a:pt x="9658" y="1610"/>
                    </a:cubicBezTo>
                    <a:cubicBezTo>
                      <a:pt x="9732" y="1610"/>
                      <a:pt x="9829" y="1634"/>
                      <a:pt x="9902" y="1659"/>
                    </a:cubicBezTo>
                    <a:lnTo>
                      <a:pt x="9951" y="1610"/>
                    </a:lnTo>
                    <a:lnTo>
                      <a:pt x="10024" y="1659"/>
                    </a:lnTo>
                    <a:lnTo>
                      <a:pt x="10488" y="1659"/>
                    </a:lnTo>
                    <a:lnTo>
                      <a:pt x="10853" y="1707"/>
                    </a:lnTo>
                    <a:cubicBezTo>
                      <a:pt x="11117" y="1707"/>
                      <a:pt x="11381" y="1731"/>
                      <a:pt x="11622" y="1778"/>
                    </a:cubicBezTo>
                    <a:lnTo>
                      <a:pt x="11622" y="1778"/>
                    </a:lnTo>
                    <a:cubicBezTo>
                      <a:pt x="11593" y="1769"/>
                      <a:pt x="11549" y="1732"/>
                      <a:pt x="11634" y="1732"/>
                    </a:cubicBezTo>
                    <a:cubicBezTo>
                      <a:pt x="11634" y="1781"/>
                      <a:pt x="11902" y="1732"/>
                      <a:pt x="11951" y="1805"/>
                    </a:cubicBezTo>
                    <a:cubicBezTo>
                      <a:pt x="12016" y="1805"/>
                      <a:pt x="12168" y="1848"/>
                      <a:pt x="12233" y="1848"/>
                    </a:cubicBezTo>
                    <a:cubicBezTo>
                      <a:pt x="12265" y="1848"/>
                      <a:pt x="12276" y="1837"/>
                      <a:pt x="12244" y="1805"/>
                    </a:cubicBezTo>
                    <a:lnTo>
                      <a:pt x="12244" y="1805"/>
                    </a:lnTo>
                    <a:cubicBezTo>
                      <a:pt x="12292" y="1829"/>
                      <a:pt x="12366" y="1854"/>
                      <a:pt x="12414" y="1878"/>
                    </a:cubicBezTo>
                    <a:cubicBezTo>
                      <a:pt x="12463" y="1902"/>
                      <a:pt x="12488" y="1902"/>
                      <a:pt x="12414" y="1902"/>
                    </a:cubicBezTo>
                    <a:cubicBezTo>
                      <a:pt x="12488" y="1927"/>
                      <a:pt x="12561" y="1951"/>
                      <a:pt x="12658" y="1976"/>
                    </a:cubicBezTo>
                    <a:lnTo>
                      <a:pt x="12536" y="1927"/>
                    </a:lnTo>
                    <a:lnTo>
                      <a:pt x="12536" y="1927"/>
                    </a:lnTo>
                    <a:cubicBezTo>
                      <a:pt x="12683" y="1951"/>
                      <a:pt x="12805" y="2000"/>
                      <a:pt x="12902" y="2024"/>
                    </a:cubicBezTo>
                    <a:cubicBezTo>
                      <a:pt x="13024" y="2073"/>
                      <a:pt x="13122" y="2098"/>
                      <a:pt x="13219" y="2098"/>
                    </a:cubicBezTo>
                    <a:lnTo>
                      <a:pt x="13122" y="2049"/>
                    </a:lnTo>
                    <a:lnTo>
                      <a:pt x="13122" y="2049"/>
                    </a:lnTo>
                    <a:cubicBezTo>
                      <a:pt x="13292" y="2098"/>
                      <a:pt x="13439" y="2146"/>
                      <a:pt x="13488" y="2220"/>
                    </a:cubicBezTo>
                    <a:lnTo>
                      <a:pt x="13414" y="2195"/>
                    </a:lnTo>
                    <a:lnTo>
                      <a:pt x="13317" y="2195"/>
                    </a:lnTo>
                    <a:cubicBezTo>
                      <a:pt x="13463" y="2220"/>
                      <a:pt x="13561" y="2268"/>
                      <a:pt x="13683" y="2317"/>
                    </a:cubicBezTo>
                    <a:cubicBezTo>
                      <a:pt x="13805" y="2366"/>
                      <a:pt x="13902" y="2390"/>
                      <a:pt x="14024" y="2439"/>
                    </a:cubicBezTo>
                    <a:lnTo>
                      <a:pt x="13902" y="2415"/>
                    </a:lnTo>
                    <a:lnTo>
                      <a:pt x="13902" y="2415"/>
                    </a:lnTo>
                    <a:cubicBezTo>
                      <a:pt x="13975" y="2439"/>
                      <a:pt x="14146" y="2488"/>
                      <a:pt x="14341" y="2585"/>
                    </a:cubicBezTo>
                    <a:cubicBezTo>
                      <a:pt x="14439" y="2610"/>
                      <a:pt x="14561" y="2683"/>
                      <a:pt x="14658" y="2732"/>
                    </a:cubicBezTo>
                    <a:cubicBezTo>
                      <a:pt x="14780" y="2780"/>
                      <a:pt x="14878" y="2829"/>
                      <a:pt x="15000" y="2902"/>
                    </a:cubicBezTo>
                    <a:cubicBezTo>
                      <a:pt x="15219" y="3024"/>
                      <a:pt x="15439" y="3146"/>
                      <a:pt x="15634" y="3268"/>
                    </a:cubicBezTo>
                    <a:cubicBezTo>
                      <a:pt x="15805" y="3366"/>
                      <a:pt x="15926" y="3463"/>
                      <a:pt x="16024" y="3512"/>
                    </a:cubicBezTo>
                    <a:lnTo>
                      <a:pt x="15926" y="3390"/>
                    </a:lnTo>
                    <a:lnTo>
                      <a:pt x="16048" y="3439"/>
                    </a:lnTo>
                    <a:cubicBezTo>
                      <a:pt x="16094" y="3462"/>
                      <a:pt x="16118" y="3485"/>
                      <a:pt x="16161" y="3507"/>
                    </a:cubicBezTo>
                    <a:lnTo>
                      <a:pt x="16161" y="3507"/>
                    </a:lnTo>
                    <a:cubicBezTo>
                      <a:pt x="16155" y="3506"/>
                      <a:pt x="16147" y="3505"/>
                      <a:pt x="16138" y="3505"/>
                    </a:cubicBezTo>
                    <a:cubicBezTo>
                      <a:pt x="16097" y="3505"/>
                      <a:pt x="16029" y="3519"/>
                      <a:pt x="15995" y="3519"/>
                    </a:cubicBezTo>
                    <a:cubicBezTo>
                      <a:pt x="15990" y="3519"/>
                      <a:pt x="15986" y="3519"/>
                      <a:pt x="15983" y="3518"/>
                    </a:cubicBezTo>
                    <a:lnTo>
                      <a:pt x="15983" y="3518"/>
                    </a:lnTo>
                    <a:cubicBezTo>
                      <a:pt x="16516" y="3956"/>
                      <a:pt x="16977" y="4441"/>
                      <a:pt x="17390" y="4976"/>
                    </a:cubicBezTo>
                    <a:cubicBezTo>
                      <a:pt x="17804" y="5488"/>
                      <a:pt x="18170" y="6073"/>
                      <a:pt x="18439" y="6683"/>
                    </a:cubicBezTo>
                    <a:cubicBezTo>
                      <a:pt x="18471" y="6770"/>
                      <a:pt x="18470" y="6794"/>
                      <a:pt x="18456" y="6794"/>
                    </a:cubicBezTo>
                    <a:cubicBezTo>
                      <a:pt x="18440" y="6794"/>
                      <a:pt x="18403" y="6756"/>
                      <a:pt x="18390" y="6756"/>
                    </a:cubicBezTo>
                    <a:cubicBezTo>
                      <a:pt x="18512" y="6975"/>
                      <a:pt x="18487" y="6829"/>
                      <a:pt x="18561" y="7024"/>
                    </a:cubicBezTo>
                    <a:cubicBezTo>
                      <a:pt x="18568" y="7047"/>
                      <a:pt x="18569" y="7056"/>
                      <a:pt x="18565" y="7056"/>
                    </a:cubicBezTo>
                    <a:cubicBezTo>
                      <a:pt x="18556" y="7056"/>
                      <a:pt x="18528" y="7017"/>
                      <a:pt x="18512" y="7000"/>
                    </a:cubicBezTo>
                    <a:lnTo>
                      <a:pt x="18512" y="7000"/>
                    </a:lnTo>
                    <a:cubicBezTo>
                      <a:pt x="18561" y="7097"/>
                      <a:pt x="18585" y="7171"/>
                      <a:pt x="18609" y="7171"/>
                    </a:cubicBezTo>
                    <a:cubicBezTo>
                      <a:pt x="18561" y="7049"/>
                      <a:pt x="18634" y="7097"/>
                      <a:pt x="18658" y="7024"/>
                    </a:cubicBezTo>
                    <a:lnTo>
                      <a:pt x="18707" y="7171"/>
                    </a:lnTo>
                    <a:cubicBezTo>
                      <a:pt x="18731" y="7219"/>
                      <a:pt x="18756" y="7293"/>
                      <a:pt x="18756" y="7293"/>
                    </a:cubicBezTo>
                    <a:lnTo>
                      <a:pt x="18731" y="7293"/>
                    </a:lnTo>
                    <a:cubicBezTo>
                      <a:pt x="18829" y="7414"/>
                      <a:pt x="18902" y="7536"/>
                      <a:pt x="18951" y="7683"/>
                    </a:cubicBezTo>
                    <a:cubicBezTo>
                      <a:pt x="19122" y="8146"/>
                      <a:pt x="19243" y="8634"/>
                      <a:pt x="19365" y="9122"/>
                    </a:cubicBezTo>
                    <a:cubicBezTo>
                      <a:pt x="19341" y="9122"/>
                      <a:pt x="19317" y="9024"/>
                      <a:pt x="19268" y="8927"/>
                    </a:cubicBezTo>
                    <a:lnTo>
                      <a:pt x="19268" y="8927"/>
                    </a:lnTo>
                    <a:cubicBezTo>
                      <a:pt x="19292" y="9000"/>
                      <a:pt x="19317" y="9073"/>
                      <a:pt x="19317" y="9146"/>
                    </a:cubicBezTo>
                    <a:cubicBezTo>
                      <a:pt x="19317" y="9126"/>
                      <a:pt x="19319" y="9118"/>
                      <a:pt x="19322" y="9118"/>
                    </a:cubicBezTo>
                    <a:cubicBezTo>
                      <a:pt x="19336" y="9118"/>
                      <a:pt x="19374" y="9263"/>
                      <a:pt x="19386" y="9263"/>
                    </a:cubicBezTo>
                    <a:cubicBezTo>
                      <a:pt x="19388" y="9263"/>
                      <a:pt x="19390" y="9257"/>
                      <a:pt x="19390" y="9244"/>
                    </a:cubicBezTo>
                    <a:cubicBezTo>
                      <a:pt x="19536" y="9585"/>
                      <a:pt x="19536" y="10049"/>
                      <a:pt x="19658" y="10341"/>
                    </a:cubicBezTo>
                    <a:cubicBezTo>
                      <a:pt x="19683" y="10341"/>
                      <a:pt x="20024" y="10488"/>
                      <a:pt x="20390" y="10610"/>
                    </a:cubicBezTo>
                    <a:cubicBezTo>
                      <a:pt x="20715" y="10749"/>
                      <a:pt x="21039" y="10866"/>
                      <a:pt x="21112" y="10877"/>
                    </a:cubicBezTo>
                    <a:lnTo>
                      <a:pt x="21112" y="10877"/>
                    </a:lnTo>
                    <a:cubicBezTo>
                      <a:pt x="21109" y="10846"/>
                      <a:pt x="21104" y="10814"/>
                      <a:pt x="21097" y="10780"/>
                    </a:cubicBezTo>
                    <a:lnTo>
                      <a:pt x="21048" y="10780"/>
                    </a:lnTo>
                    <a:cubicBezTo>
                      <a:pt x="21000" y="10536"/>
                      <a:pt x="21073" y="10707"/>
                      <a:pt x="21048" y="10463"/>
                    </a:cubicBezTo>
                    <a:cubicBezTo>
                      <a:pt x="21097" y="10463"/>
                      <a:pt x="21122" y="10683"/>
                      <a:pt x="21146" y="10878"/>
                    </a:cubicBezTo>
                    <a:cubicBezTo>
                      <a:pt x="21146" y="10731"/>
                      <a:pt x="21146" y="10585"/>
                      <a:pt x="21097" y="10439"/>
                    </a:cubicBezTo>
                    <a:cubicBezTo>
                      <a:pt x="21097" y="10268"/>
                      <a:pt x="21146" y="10439"/>
                      <a:pt x="21122" y="10244"/>
                    </a:cubicBezTo>
                    <a:cubicBezTo>
                      <a:pt x="21073" y="10073"/>
                      <a:pt x="21048" y="9902"/>
                      <a:pt x="21048" y="9732"/>
                    </a:cubicBezTo>
                    <a:cubicBezTo>
                      <a:pt x="21000" y="9317"/>
                      <a:pt x="20853" y="9122"/>
                      <a:pt x="20804" y="8732"/>
                    </a:cubicBezTo>
                    <a:lnTo>
                      <a:pt x="20804" y="8732"/>
                    </a:lnTo>
                    <a:lnTo>
                      <a:pt x="20829" y="8780"/>
                    </a:lnTo>
                    <a:cubicBezTo>
                      <a:pt x="20829" y="8634"/>
                      <a:pt x="20731" y="8390"/>
                      <a:pt x="20682" y="8146"/>
                    </a:cubicBezTo>
                    <a:cubicBezTo>
                      <a:pt x="20682" y="8188"/>
                      <a:pt x="20682" y="8231"/>
                      <a:pt x="20673" y="8231"/>
                    </a:cubicBezTo>
                    <a:cubicBezTo>
                      <a:pt x="20666" y="8231"/>
                      <a:pt x="20654" y="8208"/>
                      <a:pt x="20634" y="8146"/>
                    </a:cubicBezTo>
                    <a:cubicBezTo>
                      <a:pt x="20585" y="7878"/>
                      <a:pt x="20512" y="7707"/>
                      <a:pt x="20463" y="7488"/>
                    </a:cubicBezTo>
                    <a:lnTo>
                      <a:pt x="20414" y="7414"/>
                    </a:lnTo>
                    <a:cubicBezTo>
                      <a:pt x="20390" y="7366"/>
                      <a:pt x="20365" y="7317"/>
                      <a:pt x="20365" y="7317"/>
                    </a:cubicBezTo>
                    <a:cubicBezTo>
                      <a:pt x="20048" y="6390"/>
                      <a:pt x="19609" y="5512"/>
                      <a:pt x="19073" y="4707"/>
                    </a:cubicBezTo>
                    <a:cubicBezTo>
                      <a:pt x="18756" y="4219"/>
                      <a:pt x="18390" y="3756"/>
                      <a:pt x="18000" y="3341"/>
                    </a:cubicBezTo>
                    <a:cubicBezTo>
                      <a:pt x="17707" y="3024"/>
                      <a:pt x="17414" y="2756"/>
                      <a:pt x="17122" y="2512"/>
                    </a:cubicBezTo>
                    <a:lnTo>
                      <a:pt x="17146" y="2512"/>
                    </a:lnTo>
                    <a:cubicBezTo>
                      <a:pt x="16780" y="2220"/>
                      <a:pt x="16414" y="1951"/>
                      <a:pt x="16024" y="1707"/>
                    </a:cubicBezTo>
                    <a:cubicBezTo>
                      <a:pt x="15536" y="1390"/>
                      <a:pt x="15048" y="1146"/>
                      <a:pt x="14512" y="927"/>
                    </a:cubicBezTo>
                    <a:cubicBezTo>
                      <a:pt x="13561" y="512"/>
                      <a:pt x="12561" y="268"/>
                      <a:pt x="11561" y="146"/>
                    </a:cubicBezTo>
                    <a:cubicBezTo>
                      <a:pt x="11292" y="73"/>
                      <a:pt x="11024" y="24"/>
                      <a:pt x="10756" y="0"/>
                    </a:cubicBezTo>
                    <a:close/>
                    <a:moveTo>
                      <a:pt x="21112" y="10877"/>
                    </a:moveTo>
                    <a:cubicBezTo>
                      <a:pt x="21122" y="10958"/>
                      <a:pt x="21122" y="11034"/>
                      <a:pt x="21122" y="11122"/>
                    </a:cubicBezTo>
                    <a:cubicBezTo>
                      <a:pt x="21122" y="11049"/>
                      <a:pt x="21122" y="10951"/>
                      <a:pt x="21122" y="10878"/>
                    </a:cubicBezTo>
                    <a:cubicBezTo>
                      <a:pt x="21119" y="10878"/>
                      <a:pt x="21116" y="10878"/>
                      <a:pt x="21112" y="1087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268"/>
              <p:cNvSpPr/>
              <p:nvPr/>
            </p:nvSpPr>
            <p:spPr>
              <a:xfrm>
                <a:off x="338100" y="3028825"/>
                <a:ext cx="2475" cy="6725"/>
              </a:xfrm>
              <a:custGeom>
                <a:avLst/>
                <a:gdLst/>
                <a:ahLst/>
                <a:cxnLst/>
                <a:rect l="l" t="t" r="r" b="b"/>
                <a:pathLst>
                  <a:path w="99" h="269" extrusionOk="0">
                    <a:moveTo>
                      <a:pt x="98" y="0"/>
                    </a:moveTo>
                    <a:cubicBezTo>
                      <a:pt x="50" y="74"/>
                      <a:pt x="1" y="171"/>
                      <a:pt x="1" y="269"/>
                    </a:cubicBezTo>
                    <a:cubicBezTo>
                      <a:pt x="50" y="196"/>
                      <a:pt x="74" y="98"/>
                      <a:pt x="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268"/>
              <p:cNvSpPr/>
              <p:nvPr/>
            </p:nvSpPr>
            <p:spPr>
              <a:xfrm>
                <a:off x="340550" y="3028825"/>
                <a:ext cx="25" cy="25"/>
              </a:xfrm>
              <a:custGeom>
                <a:avLst/>
                <a:gdLst/>
                <a:ahLst/>
                <a:cxnLst/>
                <a:rect l="l" t="t" r="r" b="b"/>
                <a:pathLst>
                  <a:path w="1" h="1" extrusionOk="0">
                    <a:moveTo>
                      <a:pt x="0" y="0"/>
                    </a:moveTo>
                    <a:lnTo>
                      <a:pt x="0" y="0"/>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268"/>
              <p:cNvSpPr/>
              <p:nvPr/>
            </p:nvSpPr>
            <p:spPr>
              <a:xfrm>
                <a:off x="302750" y="2832500"/>
                <a:ext cx="398800" cy="207325"/>
              </a:xfrm>
              <a:custGeom>
                <a:avLst/>
                <a:gdLst/>
                <a:ahLst/>
                <a:cxnLst/>
                <a:rect l="l" t="t" r="r" b="b"/>
                <a:pathLst>
                  <a:path w="15952" h="8293" extrusionOk="0">
                    <a:moveTo>
                      <a:pt x="8594" y="1702"/>
                    </a:moveTo>
                    <a:cubicBezTo>
                      <a:pt x="8599" y="1705"/>
                      <a:pt x="8605" y="1707"/>
                      <a:pt x="8610" y="1707"/>
                    </a:cubicBezTo>
                    <a:cubicBezTo>
                      <a:pt x="8604" y="1705"/>
                      <a:pt x="8599" y="1704"/>
                      <a:pt x="8594" y="1702"/>
                    </a:cubicBezTo>
                    <a:close/>
                    <a:moveTo>
                      <a:pt x="4624" y="2600"/>
                    </a:moveTo>
                    <a:cubicBezTo>
                      <a:pt x="4619" y="2604"/>
                      <a:pt x="4614" y="2607"/>
                      <a:pt x="4610" y="2610"/>
                    </a:cubicBezTo>
                    <a:cubicBezTo>
                      <a:pt x="4616" y="2607"/>
                      <a:pt x="4621" y="2603"/>
                      <a:pt x="4624" y="2600"/>
                    </a:cubicBezTo>
                    <a:close/>
                    <a:moveTo>
                      <a:pt x="11683" y="2951"/>
                    </a:moveTo>
                    <a:cubicBezTo>
                      <a:pt x="11683" y="2954"/>
                      <a:pt x="11685" y="2956"/>
                      <a:pt x="11690" y="2956"/>
                    </a:cubicBezTo>
                    <a:lnTo>
                      <a:pt x="11690" y="2956"/>
                    </a:lnTo>
                    <a:cubicBezTo>
                      <a:pt x="11687" y="2954"/>
                      <a:pt x="11685" y="2953"/>
                      <a:pt x="11683" y="2951"/>
                    </a:cubicBezTo>
                    <a:close/>
                    <a:moveTo>
                      <a:pt x="1415" y="3829"/>
                    </a:moveTo>
                    <a:lnTo>
                      <a:pt x="1391" y="3878"/>
                    </a:lnTo>
                    <a:lnTo>
                      <a:pt x="1391" y="3878"/>
                    </a:lnTo>
                    <a:cubicBezTo>
                      <a:pt x="1398" y="3862"/>
                      <a:pt x="1406" y="3847"/>
                      <a:pt x="1414" y="3831"/>
                    </a:cubicBezTo>
                    <a:lnTo>
                      <a:pt x="1414" y="3831"/>
                    </a:lnTo>
                    <a:cubicBezTo>
                      <a:pt x="1414" y="3830"/>
                      <a:pt x="1415" y="3830"/>
                      <a:pt x="1415" y="3829"/>
                    </a:cubicBezTo>
                    <a:close/>
                    <a:moveTo>
                      <a:pt x="2596" y="5025"/>
                    </a:moveTo>
                    <a:cubicBezTo>
                      <a:pt x="2595" y="5026"/>
                      <a:pt x="2595" y="5027"/>
                      <a:pt x="2594" y="5028"/>
                    </a:cubicBezTo>
                    <a:lnTo>
                      <a:pt x="2594" y="5028"/>
                    </a:lnTo>
                    <a:cubicBezTo>
                      <a:pt x="2596" y="5026"/>
                      <a:pt x="2597" y="5025"/>
                      <a:pt x="2596" y="5025"/>
                    </a:cubicBezTo>
                    <a:close/>
                    <a:moveTo>
                      <a:pt x="2594" y="5028"/>
                    </a:moveTo>
                    <a:cubicBezTo>
                      <a:pt x="2591" y="5031"/>
                      <a:pt x="2586" y="5037"/>
                      <a:pt x="2586" y="5049"/>
                    </a:cubicBezTo>
                    <a:cubicBezTo>
                      <a:pt x="2588" y="5042"/>
                      <a:pt x="2591" y="5035"/>
                      <a:pt x="2594" y="5028"/>
                    </a:cubicBezTo>
                    <a:close/>
                    <a:moveTo>
                      <a:pt x="1505" y="7629"/>
                    </a:moveTo>
                    <a:cubicBezTo>
                      <a:pt x="1507" y="7629"/>
                      <a:pt x="1509" y="7631"/>
                      <a:pt x="1512" y="7634"/>
                    </a:cubicBezTo>
                    <a:lnTo>
                      <a:pt x="1499" y="7728"/>
                    </a:lnTo>
                    <a:lnTo>
                      <a:pt x="1499" y="7728"/>
                    </a:lnTo>
                    <a:cubicBezTo>
                      <a:pt x="1502" y="7664"/>
                      <a:pt x="1497" y="7629"/>
                      <a:pt x="1505" y="7629"/>
                    </a:cubicBezTo>
                    <a:close/>
                    <a:moveTo>
                      <a:pt x="8000" y="0"/>
                    </a:moveTo>
                    <a:cubicBezTo>
                      <a:pt x="8098" y="0"/>
                      <a:pt x="8049" y="24"/>
                      <a:pt x="7976" y="24"/>
                    </a:cubicBezTo>
                    <a:cubicBezTo>
                      <a:pt x="7878" y="16"/>
                      <a:pt x="7813" y="14"/>
                      <a:pt x="7770" y="14"/>
                    </a:cubicBezTo>
                    <a:cubicBezTo>
                      <a:pt x="7683" y="14"/>
                      <a:pt x="7683" y="24"/>
                      <a:pt x="7683" y="24"/>
                    </a:cubicBezTo>
                    <a:cubicBezTo>
                      <a:pt x="7683" y="24"/>
                      <a:pt x="7659" y="49"/>
                      <a:pt x="7366" y="73"/>
                    </a:cubicBezTo>
                    <a:cubicBezTo>
                      <a:pt x="7195" y="73"/>
                      <a:pt x="6927" y="98"/>
                      <a:pt x="6586" y="146"/>
                    </a:cubicBezTo>
                    <a:cubicBezTo>
                      <a:pt x="6415" y="171"/>
                      <a:pt x="6220" y="220"/>
                      <a:pt x="6025" y="244"/>
                    </a:cubicBezTo>
                    <a:lnTo>
                      <a:pt x="5439" y="415"/>
                    </a:lnTo>
                    <a:lnTo>
                      <a:pt x="4903" y="634"/>
                    </a:lnTo>
                    <a:cubicBezTo>
                      <a:pt x="4708" y="707"/>
                      <a:pt x="4561" y="780"/>
                      <a:pt x="4415" y="854"/>
                    </a:cubicBezTo>
                    <a:cubicBezTo>
                      <a:pt x="4269" y="927"/>
                      <a:pt x="4147" y="1000"/>
                      <a:pt x="4025" y="1073"/>
                    </a:cubicBezTo>
                    <a:lnTo>
                      <a:pt x="3756" y="1244"/>
                    </a:lnTo>
                    <a:cubicBezTo>
                      <a:pt x="3515" y="1485"/>
                      <a:pt x="3178" y="1679"/>
                      <a:pt x="2982" y="1920"/>
                    </a:cubicBezTo>
                    <a:lnTo>
                      <a:pt x="2982" y="1920"/>
                    </a:lnTo>
                    <a:cubicBezTo>
                      <a:pt x="2672" y="2207"/>
                      <a:pt x="2385" y="2494"/>
                      <a:pt x="2122" y="2805"/>
                    </a:cubicBezTo>
                    <a:cubicBezTo>
                      <a:pt x="2049" y="2927"/>
                      <a:pt x="1951" y="3024"/>
                      <a:pt x="1878" y="3122"/>
                    </a:cubicBezTo>
                    <a:cubicBezTo>
                      <a:pt x="1781" y="3244"/>
                      <a:pt x="1708" y="3341"/>
                      <a:pt x="1659" y="3439"/>
                    </a:cubicBezTo>
                    <a:cubicBezTo>
                      <a:pt x="1550" y="3570"/>
                      <a:pt x="1480" y="3700"/>
                      <a:pt x="1414" y="3831"/>
                    </a:cubicBezTo>
                    <a:lnTo>
                      <a:pt x="1414" y="3831"/>
                    </a:lnTo>
                    <a:cubicBezTo>
                      <a:pt x="1268" y="4146"/>
                      <a:pt x="1244" y="4073"/>
                      <a:pt x="1098" y="4293"/>
                    </a:cubicBezTo>
                    <a:cubicBezTo>
                      <a:pt x="1171" y="4293"/>
                      <a:pt x="1073" y="4561"/>
                      <a:pt x="1049" y="4658"/>
                    </a:cubicBezTo>
                    <a:cubicBezTo>
                      <a:pt x="976" y="4805"/>
                      <a:pt x="878" y="5146"/>
                      <a:pt x="781" y="5390"/>
                    </a:cubicBezTo>
                    <a:lnTo>
                      <a:pt x="756" y="5390"/>
                    </a:lnTo>
                    <a:cubicBezTo>
                      <a:pt x="708" y="5585"/>
                      <a:pt x="561" y="6000"/>
                      <a:pt x="512" y="6122"/>
                    </a:cubicBezTo>
                    <a:cubicBezTo>
                      <a:pt x="464" y="6268"/>
                      <a:pt x="366" y="6512"/>
                      <a:pt x="293" y="6732"/>
                    </a:cubicBezTo>
                    <a:cubicBezTo>
                      <a:pt x="220" y="6975"/>
                      <a:pt x="171" y="7219"/>
                      <a:pt x="147" y="7463"/>
                    </a:cubicBezTo>
                    <a:lnTo>
                      <a:pt x="0" y="7780"/>
                    </a:lnTo>
                    <a:lnTo>
                      <a:pt x="0" y="7829"/>
                    </a:lnTo>
                    <a:cubicBezTo>
                      <a:pt x="171" y="7951"/>
                      <a:pt x="366" y="8024"/>
                      <a:pt x="586" y="8073"/>
                    </a:cubicBezTo>
                    <a:cubicBezTo>
                      <a:pt x="706" y="8113"/>
                      <a:pt x="843" y="8141"/>
                      <a:pt x="975" y="8141"/>
                    </a:cubicBezTo>
                    <a:cubicBezTo>
                      <a:pt x="1163" y="8141"/>
                      <a:pt x="1339" y="8084"/>
                      <a:pt x="1439" y="7927"/>
                    </a:cubicBezTo>
                    <a:lnTo>
                      <a:pt x="1464" y="7927"/>
                    </a:lnTo>
                    <a:lnTo>
                      <a:pt x="1488" y="7829"/>
                    </a:lnTo>
                    <a:cubicBezTo>
                      <a:pt x="1492" y="7808"/>
                      <a:pt x="1494" y="7788"/>
                      <a:pt x="1496" y="7770"/>
                    </a:cubicBezTo>
                    <a:lnTo>
                      <a:pt x="1496" y="7770"/>
                    </a:lnTo>
                    <a:cubicBezTo>
                      <a:pt x="1500" y="7753"/>
                      <a:pt x="1504" y="7746"/>
                      <a:pt x="1507" y="7746"/>
                    </a:cubicBezTo>
                    <a:cubicBezTo>
                      <a:pt x="1516" y="7746"/>
                      <a:pt x="1521" y="7798"/>
                      <a:pt x="1537" y="7829"/>
                    </a:cubicBezTo>
                    <a:cubicBezTo>
                      <a:pt x="1537" y="7780"/>
                      <a:pt x="1561" y="7732"/>
                      <a:pt x="1586" y="7683"/>
                    </a:cubicBezTo>
                    <a:cubicBezTo>
                      <a:pt x="1586" y="7678"/>
                      <a:pt x="1585" y="7676"/>
                      <a:pt x="1583" y="7676"/>
                    </a:cubicBezTo>
                    <a:cubicBezTo>
                      <a:pt x="1576" y="7676"/>
                      <a:pt x="1557" y="7712"/>
                      <a:pt x="1537" y="7732"/>
                    </a:cubicBezTo>
                    <a:cubicBezTo>
                      <a:pt x="1537" y="7634"/>
                      <a:pt x="1537" y="7536"/>
                      <a:pt x="1561" y="7463"/>
                    </a:cubicBezTo>
                    <a:cubicBezTo>
                      <a:pt x="1610" y="7341"/>
                      <a:pt x="1634" y="7463"/>
                      <a:pt x="1659" y="7317"/>
                    </a:cubicBezTo>
                    <a:cubicBezTo>
                      <a:pt x="1878" y="6512"/>
                      <a:pt x="2195" y="5756"/>
                      <a:pt x="2586" y="5024"/>
                    </a:cubicBezTo>
                    <a:cubicBezTo>
                      <a:pt x="2591" y="5024"/>
                      <a:pt x="2594" y="5024"/>
                      <a:pt x="2596" y="5025"/>
                    </a:cubicBezTo>
                    <a:lnTo>
                      <a:pt x="2596" y="5025"/>
                    </a:lnTo>
                    <a:cubicBezTo>
                      <a:pt x="2644" y="4914"/>
                      <a:pt x="2711" y="4824"/>
                      <a:pt x="2756" y="4756"/>
                    </a:cubicBezTo>
                    <a:cubicBezTo>
                      <a:pt x="2805" y="4658"/>
                      <a:pt x="2854" y="4536"/>
                      <a:pt x="2927" y="4439"/>
                    </a:cubicBezTo>
                    <a:cubicBezTo>
                      <a:pt x="2951" y="4415"/>
                      <a:pt x="2976" y="4390"/>
                      <a:pt x="3025" y="4390"/>
                    </a:cubicBezTo>
                    <a:cubicBezTo>
                      <a:pt x="3025" y="4341"/>
                      <a:pt x="3073" y="4268"/>
                      <a:pt x="3098" y="4219"/>
                    </a:cubicBezTo>
                    <a:lnTo>
                      <a:pt x="3220" y="4073"/>
                    </a:lnTo>
                    <a:cubicBezTo>
                      <a:pt x="3244" y="4000"/>
                      <a:pt x="3293" y="3951"/>
                      <a:pt x="3342" y="3878"/>
                    </a:cubicBezTo>
                    <a:cubicBezTo>
                      <a:pt x="3439" y="3756"/>
                      <a:pt x="3537" y="3658"/>
                      <a:pt x="3634" y="3537"/>
                    </a:cubicBezTo>
                    <a:cubicBezTo>
                      <a:pt x="3683" y="3463"/>
                      <a:pt x="3756" y="3415"/>
                      <a:pt x="3756" y="3390"/>
                    </a:cubicBezTo>
                    <a:lnTo>
                      <a:pt x="3732" y="3341"/>
                    </a:lnTo>
                    <a:cubicBezTo>
                      <a:pt x="3805" y="3256"/>
                      <a:pt x="3823" y="3256"/>
                      <a:pt x="3845" y="3256"/>
                    </a:cubicBezTo>
                    <a:cubicBezTo>
                      <a:pt x="3866" y="3256"/>
                      <a:pt x="3890" y="3256"/>
                      <a:pt x="3976" y="3171"/>
                    </a:cubicBezTo>
                    <a:cubicBezTo>
                      <a:pt x="3976" y="3049"/>
                      <a:pt x="4244" y="2927"/>
                      <a:pt x="4269" y="2854"/>
                    </a:cubicBezTo>
                    <a:cubicBezTo>
                      <a:pt x="4269" y="2854"/>
                      <a:pt x="4331" y="2822"/>
                      <a:pt x="4356" y="2822"/>
                    </a:cubicBezTo>
                    <a:cubicBezTo>
                      <a:pt x="4362" y="2822"/>
                      <a:pt x="4366" y="2824"/>
                      <a:pt x="4366" y="2829"/>
                    </a:cubicBezTo>
                    <a:cubicBezTo>
                      <a:pt x="4366" y="2756"/>
                      <a:pt x="4464" y="2732"/>
                      <a:pt x="4488" y="2683"/>
                    </a:cubicBezTo>
                    <a:cubicBezTo>
                      <a:pt x="4504" y="2667"/>
                      <a:pt x="4507" y="2661"/>
                      <a:pt x="4503" y="2661"/>
                    </a:cubicBezTo>
                    <a:cubicBezTo>
                      <a:pt x="4496" y="2661"/>
                      <a:pt x="4464" y="2683"/>
                      <a:pt x="4464" y="2683"/>
                    </a:cubicBezTo>
                    <a:lnTo>
                      <a:pt x="4561" y="2585"/>
                    </a:lnTo>
                    <a:cubicBezTo>
                      <a:pt x="4575" y="2578"/>
                      <a:pt x="4590" y="2575"/>
                      <a:pt x="4602" y="2575"/>
                    </a:cubicBezTo>
                    <a:cubicBezTo>
                      <a:pt x="4625" y="2575"/>
                      <a:pt x="4639" y="2587"/>
                      <a:pt x="4624" y="2600"/>
                    </a:cubicBezTo>
                    <a:lnTo>
                      <a:pt x="4624" y="2600"/>
                    </a:lnTo>
                    <a:cubicBezTo>
                      <a:pt x="4704" y="2549"/>
                      <a:pt x="4866" y="2456"/>
                      <a:pt x="5049" y="2341"/>
                    </a:cubicBezTo>
                    <a:cubicBezTo>
                      <a:pt x="5293" y="2219"/>
                      <a:pt x="5537" y="2098"/>
                      <a:pt x="5805" y="2000"/>
                    </a:cubicBezTo>
                    <a:cubicBezTo>
                      <a:pt x="5878" y="1976"/>
                      <a:pt x="5927" y="1951"/>
                      <a:pt x="6000" y="1927"/>
                    </a:cubicBezTo>
                    <a:lnTo>
                      <a:pt x="6195" y="1878"/>
                    </a:lnTo>
                    <a:cubicBezTo>
                      <a:pt x="6317" y="1829"/>
                      <a:pt x="6464" y="1805"/>
                      <a:pt x="6586" y="1780"/>
                    </a:cubicBezTo>
                    <a:lnTo>
                      <a:pt x="6756" y="1756"/>
                    </a:lnTo>
                    <a:lnTo>
                      <a:pt x="6903" y="1732"/>
                    </a:lnTo>
                    <a:cubicBezTo>
                      <a:pt x="7000" y="1732"/>
                      <a:pt x="7073" y="1707"/>
                      <a:pt x="7122" y="1707"/>
                    </a:cubicBezTo>
                    <a:cubicBezTo>
                      <a:pt x="7098" y="1683"/>
                      <a:pt x="7049" y="1683"/>
                      <a:pt x="7000" y="1683"/>
                    </a:cubicBezTo>
                    <a:cubicBezTo>
                      <a:pt x="6951" y="1683"/>
                      <a:pt x="6903" y="1683"/>
                      <a:pt x="6878" y="1659"/>
                    </a:cubicBezTo>
                    <a:cubicBezTo>
                      <a:pt x="6939" y="1634"/>
                      <a:pt x="6982" y="1634"/>
                      <a:pt x="7015" y="1634"/>
                    </a:cubicBezTo>
                    <a:cubicBezTo>
                      <a:pt x="7049" y="1634"/>
                      <a:pt x="7073" y="1634"/>
                      <a:pt x="7098" y="1610"/>
                    </a:cubicBezTo>
                    <a:cubicBezTo>
                      <a:pt x="7122" y="1646"/>
                      <a:pt x="7183" y="1646"/>
                      <a:pt x="7250" y="1646"/>
                    </a:cubicBezTo>
                    <a:cubicBezTo>
                      <a:pt x="7317" y="1646"/>
                      <a:pt x="7390" y="1646"/>
                      <a:pt x="7439" y="1683"/>
                    </a:cubicBezTo>
                    <a:lnTo>
                      <a:pt x="7464" y="1659"/>
                    </a:lnTo>
                    <a:lnTo>
                      <a:pt x="7537" y="1683"/>
                    </a:lnTo>
                    <a:cubicBezTo>
                      <a:pt x="7634" y="1659"/>
                      <a:pt x="7732" y="1659"/>
                      <a:pt x="7829" y="1659"/>
                    </a:cubicBezTo>
                    <a:cubicBezTo>
                      <a:pt x="7903" y="1659"/>
                      <a:pt x="8000" y="1683"/>
                      <a:pt x="8098" y="1683"/>
                    </a:cubicBezTo>
                    <a:lnTo>
                      <a:pt x="8390" y="1683"/>
                    </a:lnTo>
                    <a:cubicBezTo>
                      <a:pt x="8458" y="1683"/>
                      <a:pt x="8526" y="1683"/>
                      <a:pt x="8594" y="1702"/>
                    </a:cubicBezTo>
                    <a:lnTo>
                      <a:pt x="8594" y="1702"/>
                    </a:lnTo>
                    <a:cubicBezTo>
                      <a:pt x="8571" y="1690"/>
                      <a:pt x="8551" y="1659"/>
                      <a:pt x="8610" y="1659"/>
                    </a:cubicBezTo>
                    <a:cubicBezTo>
                      <a:pt x="8610" y="1683"/>
                      <a:pt x="8659" y="1683"/>
                      <a:pt x="8707" y="1683"/>
                    </a:cubicBezTo>
                    <a:cubicBezTo>
                      <a:pt x="8756" y="1683"/>
                      <a:pt x="8805" y="1683"/>
                      <a:pt x="8829" y="1707"/>
                    </a:cubicBezTo>
                    <a:cubicBezTo>
                      <a:pt x="8878" y="1707"/>
                      <a:pt x="8981" y="1740"/>
                      <a:pt x="9030" y="1740"/>
                    </a:cubicBezTo>
                    <a:cubicBezTo>
                      <a:pt x="9053" y="1740"/>
                      <a:pt x="9064" y="1733"/>
                      <a:pt x="9052" y="1712"/>
                    </a:cubicBezTo>
                    <a:lnTo>
                      <a:pt x="9052" y="1712"/>
                    </a:lnTo>
                    <a:cubicBezTo>
                      <a:pt x="9086" y="1759"/>
                      <a:pt x="9264" y="1805"/>
                      <a:pt x="9146" y="1805"/>
                    </a:cubicBezTo>
                    <a:cubicBezTo>
                      <a:pt x="9195" y="1829"/>
                      <a:pt x="9244" y="1854"/>
                      <a:pt x="9317" y="1854"/>
                    </a:cubicBezTo>
                    <a:lnTo>
                      <a:pt x="9244" y="1805"/>
                    </a:lnTo>
                    <a:lnTo>
                      <a:pt x="9244" y="1805"/>
                    </a:lnTo>
                    <a:cubicBezTo>
                      <a:pt x="9439" y="1854"/>
                      <a:pt x="9537" y="1951"/>
                      <a:pt x="9707" y="1951"/>
                    </a:cubicBezTo>
                    <a:lnTo>
                      <a:pt x="9634" y="1902"/>
                    </a:lnTo>
                    <a:lnTo>
                      <a:pt x="9634" y="1902"/>
                    </a:lnTo>
                    <a:cubicBezTo>
                      <a:pt x="9756" y="1927"/>
                      <a:pt x="9854" y="1976"/>
                      <a:pt x="9903" y="2049"/>
                    </a:cubicBezTo>
                    <a:lnTo>
                      <a:pt x="9756" y="2024"/>
                    </a:lnTo>
                    <a:lnTo>
                      <a:pt x="9756" y="2024"/>
                    </a:lnTo>
                    <a:lnTo>
                      <a:pt x="10024" y="2122"/>
                    </a:lnTo>
                    <a:cubicBezTo>
                      <a:pt x="10098" y="2146"/>
                      <a:pt x="10171" y="2171"/>
                      <a:pt x="10268" y="2195"/>
                    </a:cubicBezTo>
                    <a:lnTo>
                      <a:pt x="10195" y="2171"/>
                    </a:lnTo>
                    <a:lnTo>
                      <a:pt x="10195" y="2171"/>
                    </a:lnTo>
                    <a:cubicBezTo>
                      <a:pt x="10488" y="2244"/>
                      <a:pt x="10732" y="2366"/>
                      <a:pt x="11000" y="2488"/>
                    </a:cubicBezTo>
                    <a:cubicBezTo>
                      <a:pt x="11317" y="2683"/>
                      <a:pt x="11634" y="2878"/>
                      <a:pt x="11732" y="2927"/>
                    </a:cubicBezTo>
                    <a:lnTo>
                      <a:pt x="11683" y="2829"/>
                    </a:lnTo>
                    <a:lnTo>
                      <a:pt x="11854" y="2902"/>
                    </a:lnTo>
                    <a:cubicBezTo>
                      <a:pt x="11833" y="2902"/>
                      <a:pt x="11722" y="2956"/>
                      <a:pt x="11691" y="2956"/>
                    </a:cubicBezTo>
                    <a:cubicBezTo>
                      <a:pt x="11691" y="2956"/>
                      <a:pt x="11690" y="2956"/>
                      <a:pt x="11690" y="2956"/>
                    </a:cubicBezTo>
                    <a:lnTo>
                      <a:pt x="11690" y="2956"/>
                    </a:lnTo>
                    <a:cubicBezTo>
                      <a:pt x="12077" y="3248"/>
                      <a:pt x="12416" y="3587"/>
                      <a:pt x="12732" y="3951"/>
                    </a:cubicBezTo>
                    <a:cubicBezTo>
                      <a:pt x="13049" y="4341"/>
                      <a:pt x="13317" y="4756"/>
                      <a:pt x="13537" y="5171"/>
                    </a:cubicBezTo>
                    <a:cubicBezTo>
                      <a:pt x="13561" y="5244"/>
                      <a:pt x="13549" y="5262"/>
                      <a:pt x="13531" y="5262"/>
                    </a:cubicBezTo>
                    <a:cubicBezTo>
                      <a:pt x="13512" y="5262"/>
                      <a:pt x="13488" y="5244"/>
                      <a:pt x="13488" y="5244"/>
                    </a:cubicBezTo>
                    <a:lnTo>
                      <a:pt x="13488" y="5244"/>
                    </a:lnTo>
                    <a:cubicBezTo>
                      <a:pt x="13561" y="5390"/>
                      <a:pt x="13561" y="5293"/>
                      <a:pt x="13610" y="5439"/>
                    </a:cubicBezTo>
                    <a:cubicBezTo>
                      <a:pt x="13610" y="5447"/>
                      <a:pt x="13607" y="5450"/>
                      <a:pt x="13603" y="5450"/>
                    </a:cubicBezTo>
                    <a:cubicBezTo>
                      <a:pt x="13594" y="5450"/>
                      <a:pt x="13577" y="5439"/>
                      <a:pt x="13561" y="5439"/>
                    </a:cubicBezTo>
                    <a:cubicBezTo>
                      <a:pt x="13610" y="5488"/>
                      <a:pt x="13610" y="5561"/>
                      <a:pt x="13634" y="5561"/>
                    </a:cubicBezTo>
                    <a:cubicBezTo>
                      <a:pt x="13610" y="5463"/>
                      <a:pt x="13683" y="5488"/>
                      <a:pt x="13707" y="5439"/>
                    </a:cubicBezTo>
                    <a:lnTo>
                      <a:pt x="13732" y="5512"/>
                    </a:lnTo>
                    <a:cubicBezTo>
                      <a:pt x="13756" y="5561"/>
                      <a:pt x="13781" y="5610"/>
                      <a:pt x="13781" y="5610"/>
                    </a:cubicBezTo>
                    <a:lnTo>
                      <a:pt x="13732" y="5610"/>
                    </a:lnTo>
                    <a:cubicBezTo>
                      <a:pt x="13756" y="5658"/>
                      <a:pt x="13878" y="5683"/>
                      <a:pt x="13927" y="5878"/>
                    </a:cubicBezTo>
                    <a:cubicBezTo>
                      <a:pt x="14049" y="6195"/>
                      <a:pt x="14146" y="6536"/>
                      <a:pt x="14244" y="6878"/>
                    </a:cubicBezTo>
                    <a:cubicBezTo>
                      <a:pt x="14220" y="6878"/>
                      <a:pt x="14195" y="6805"/>
                      <a:pt x="14171" y="6756"/>
                    </a:cubicBezTo>
                    <a:lnTo>
                      <a:pt x="14171" y="6756"/>
                    </a:lnTo>
                    <a:cubicBezTo>
                      <a:pt x="14171" y="6805"/>
                      <a:pt x="14195" y="6854"/>
                      <a:pt x="14195" y="6902"/>
                    </a:cubicBezTo>
                    <a:cubicBezTo>
                      <a:pt x="14195" y="6886"/>
                      <a:pt x="14197" y="6879"/>
                      <a:pt x="14199" y="6879"/>
                    </a:cubicBezTo>
                    <a:cubicBezTo>
                      <a:pt x="14209" y="6879"/>
                      <a:pt x="14234" y="6989"/>
                      <a:pt x="14242" y="6989"/>
                    </a:cubicBezTo>
                    <a:cubicBezTo>
                      <a:pt x="14243" y="6989"/>
                      <a:pt x="14244" y="6985"/>
                      <a:pt x="14244" y="6975"/>
                    </a:cubicBezTo>
                    <a:cubicBezTo>
                      <a:pt x="14341" y="7219"/>
                      <a:pt x="14415" y="7488"/>
                      <a:pt x="14463" y="7756"/>
                    </a:cubicBezTo>
                    <a:cubicBezTo>
                      <a:pt x="14488" y="7756"/>
                      <a:pt x="14854" y="7829"/>
                      <a:pt x="15171" y="7902"/>
                    </a:cubicBezTo>
                    <a:cubicBezTo>
                      <a:pt x="15512" y="8000"/>
                      <a:pt x="15854" y="8097"/>
                      <a:pt x="15902" y="8097"/>
                    </a:cubicBezTo>
                    <a:cubicBezTo>
                      <a:pt x="15902" y="8171"/>
                      <a:pt x="15902" y="8219"/>
                      <a:pt x="15902" y="8292"/>
                    </a:cubicBezTo>
                    <a:cubicBezTo>
                      <a:pt x="15927" y="8195"/>
                      <a:pt x="15927" y="8122"/>
                      <a:pt x="15902" y="8024"/>
                    </a:cubicBezTo>
                    <a:lnTo>
                      <a:pt x="15854" y="8024"/>
                    </a:lnTo>
                    <a:cubicBezTo>
                      <a:pt x="15805" y="7829"/>
                      <a:pt x="15878" y="7975"/>
                      <a:pt x="15854" y="7780"/>
                    </a:cubicBezTo>
                    <a:cubicBezTo>
                      <a:pt x="15878" y="7780"/>
                      <a:pt x="15902" y="7951"/>
                      <a:pt x="15927" y="8097"/>
                    </a:cubicBezTo>
                    <a:cubicBezTo>
                      <a:pt x="15927" y="7951"/>
                      <a:pt x="15927" y="7805"/>
                      <a:pt x="15902" y="7756"/>
                    </a:cubicBezTo>
                    <a:cubicBezTo>
                      <a:pt x="15902" y="7634"/>
                      <a:pt x="15951" y="7756"/>
                      <a:pt x="15927" y="7610"/>
                    </a:cubicBezTo>
                    <a:cubicBezTo>
                      <a:pt x="15878" y="7488"/>
                      <a:pt x="15854" y="7366"/>
                      <a:pt x="15854" y="7219"/>
                    </a:cubicBezTo>
                    <a:cubicBezTo>
                      <a:pt x="15829" y="6927"/>
                      <a:pt x="15707" y="6780"/>
                      <a:pt x="15659" y="6488"/>
                    </a:cubicBezTo>
                    <a:lnTo>
                      <a:pt x="15659" y="6488"/>
                    </a:lnTo>
                    <a:lnTo>
                      <a:pt x="15683" y="6512"/>
                    </a:lnTo>
                    <a:cubicBezTo>
                      <a:pt x="15683" y="6414"/>
                      <a:pt x="15610" y="6195"/>
                      <a:pt x="15561" y="6049"/>
                    </a:cubicBezTo>
                    <a:cubicBezTo>
                      <a:pt x="15561" y="6077"/>
                      <a:pt x="15561" y="6105"/>
                      <a:pt x="15556" y="6105"/>
                    </a:cubicBezTo>
                    <a:cubicBezTo>
                      <a:pt x="15553" y="6105"/>
                      <a:pt x="15547" y="6090"/>
                      <a:pt x="15537" y="6049"/>
                    </a:cubicBezTo>
                    <a:cubicBezTo>
                      <a:pt x="15512" y="5951"/>
                      <a:pt x="15488" y="5854"/>
                      <a:pt x="15463" y="5780"/>
                    </a:cubicBezTo>
                    <a:cubicBezTo>
                      <a:pt x="15439" y="5707"/>
                      <a:pt x="15415" y="5634"/>
                      <a:pt x="15390" y="5536"/>
                    </a:cubicBezTo>
                    <a:lnTo>
                      <a:pt x="15317" y="5415"/>
                    </a:lnTo>
                    <a:cubicBezTo>
                      <a:pt x="15024" y="4732"/>
                      <a:pt x="14683" y="4097"/>
                      <a:pt x="14244" y="3512"/>
                    </a:cubicBezTo>
                    <a:cubicBezTo>
                      <a:pt x="13805" y="2927"/>
                      <a:pt x="13317" y="2390"/>
                      <a:pt x="12756" y="1927"/>
                    </a:cubicBezTo>
                    <a:lnTo>
                      <a:pt x="12781" y="1927"/>
                    </a:lnTo>
                    <a:cubicBezTo>
                      <a:pt x="12195" y="1415"/>
                      <a:pt x="11537" y="1024"/>
                      <a:pt x="10829" y="707"/>
                    </a:cubicBezTo>
                    <a:cubicBezTo>
                      <a:pt x="10122" y="366"/>
                      <a:pt x="9366" y="171"/>
                      <a:pt x="8610" y="98"/>
                    </a:cubicBezTo>
                    <a:cubicBezTo>
                      <a:pt x="8415" y="24"/>
                      <a:pt x="8195" y="0"/>
                      <a:pt x="80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9" name="Google Shape;1589;p268"/>
            <p:cNvSpPr/>
            <p:nvPr/>
          </p:nvSpPr>
          <p:spPr>
            <a:xfrm>
              <a:off x="400925" y="3037350"/>
              <a:ext cx="2450" cy="3700"/>
            </a:xfrm>
            <a:custGeom>
              <a:avLst/>
              <a:gdLst/>
              <a:ahLst/>
              <a:cxnLst/>
              <a:rect l="l" t="t" r="r" b="b"/>
              <a:pathLst>
                <a:path w="98" h="148" extrusionOk="0">
                  <a:moveTo>
                    <a:pt x="98" y="1"/>
                  </a:moveTo>
                  <a:lnTo>
                    <a:pt x="98" y="1"/>
                  </a:lnTo>
                  <a:cubicBezTo>
                    <a:pt x="49" y="25"/>
                    <a:pt x="0" y="74"/>
                    <a:pt x="0" y="147"/>
                  </a:cubicBezTo>
                  <a:cubicBezTo>
                    <a:pt x="49" y="98"/>
                    <a:pt x="73" y="50"/>
                    <a:pt x="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268"/>
            <p:cNvSpPr/>
            <p:nvPr/>
          </p:nvSpPr>
          <p:spPr>
            <a:xfrm>
              <a:off x="403350" y="3037350"/>
              <a:ext cx="25" cy="25"/>
            </a:xfrm>
            <a:custGeom>
              <a:avLst/>
              <a:gdLst/>
              <a:ahLst/>
              <a:cxnLst/>
              <a:rect l="l" t="t" r="r" b="b"/>
              <a:pathLst>
                <a:path w="1" h="1" extrusionOk="0">
                  <a:moveTo>
                    <a:pt x="1" y="1"/>
                  </a:moveTo>
                  <a:lnTo>
                    <a:pt x="1" y="1"/>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91" name="Google Shape;1591;p268"/>
          <p:cNvSpPr txBox="1">
            <a:spLocks noGrp="1"/>
          </p:cNvSpPr>
          <p:nvPr>
            <p:ph type="subTitle" idx="1"/>
          </p:nvPr>
        </p:nvSpPr>
        <p:spPr>
          <a:xfrm flipH="1">
            <a:off x="2408324" y="1716500"/>
            <a:ext cx="2631900" cy="745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92" name="Google Shape;1592;p268"/>
          <p:cNvSpPr txBox="1">
            <a:spLocks noGrp="1"/>
          </p:cNvSpPr>
          <p:nvPr>
            <p:ph type="subTitle" idx="2"/>
          </p:nvPr>
        </p:nvSpPr>
        <p:spPr>
          <a:xfrm flipH="1">
            <a:off x="2408325" y="4047250"/>
            <a:ext cx="2631900" cy="745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93" name="Google Shape;1593;p268"/>
          <p:cNvSpPr txBox="1">
            <a:spLocks noGrp="1"/>
          </p:cNvSpPr>
          <p:nvPr>
            <p:ph type="title" idx="3" hasCustomPrompt="1"/>
          </p:nvPr>
        </p:nvSpPr>
        <p:spPr>
          <a:xfrm>
            <a:off x="5892183" y="1310975"/>
            <a:ext cx="10446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2"/>
              </a:buClr>
              <a:buSzPts val="5500"/>
              <a:buNone/>
              <a:defRPr sz="2400">
                <a:solidFill>
                  <a:schemeClr val="accent1"/>
                </a:solidFill>
              </a:defRPr>
            </a:lvl1pPr>
            <a:lvl2pPr lvl="1" algn="ctr" rtl="0">
              <a:spcBef>
                <a:spcPts val="0"/>
              </a:spcBef>
              <a:spcAft>
                <a:spcPts val="0"/>
              </a:spcAft>
              <a:buClr>
                <a:schemeClr val="accent2"/>
              </a:buClr>
              <a:buSzPts val="5500"/>
              <a:buFont typeface="Fira Sans Extra Condensed Medium"/>
              <a:buNone/>
              <a:defRPr sz="5500">
                <a:solidFill>
                  <a:schemeClr val="accent2"/>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accent2"/>
              </a:buClr>
              <a:buSzPts val="5500"/>
              <a:buFont typeface="Fira Sans Extra Condensed Medium"/>
              <a:buNone/>
              <a:defRPr sz="5500">
                <a:solidFill>
                  <a:schemeClr val="accent2"/>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accent2"/>
              </a:buClr>
              <a:buSzPts val="5500"/>
              <a:buFont typeface="Fira Sans Extra Condensed Medium"/>
              <a:buNone/>
              <a:defRPr sz="5500">
                <a:solidFill>
                  <a:schemeClr val="accent2"/>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accent2"/>
              </a:buClr>
              <a:buSzPts val="5500"/>
              <a:buFont typeface="Fira Sans Extra Condensed Medium"/>
              <a:buNone/>
              <a:defRPr sz="5500">
                <a:solidFill>
                  <a:schemeClr val="accent2"/>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accent2"/>
              </a:buClr>
              <a:buSzPts val="5500"/>
              <a:buFont typeface="Fira Sans Extra Condensed Medium"/>
              <a:buNone/>
              <a:defRPr sz="5500">
                <a:solidFill>
                  <a:schemeClr val="accent2"/>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accent2"/>
              </a:buClr>
              <a:buSzPts val="5500"/>
              <a:buFont typeface="Fira Sans Extra Condensed Medium"/>
              <a:buNone/>
              <a:defRPr sz="5500">
                <a:solidFill>
                  <a:schemeClr val="accent2"/>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accent2"/>
              </a:buClr>
              <a:buSzPts val="5500"/>
              <a:buFont typeface="Fira Sans Extra Condensed Medium"/>
              <a:buNone/>
              <a:defRPr sz="5500">
                <a:solidFill>
                  <a:schemeClr val="accent2"/>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accent2"/>
              </a:buClr>
              <a:buSzPts val="5500"/>
              <a:buFont typeface="Fira Sans Extra Condensed Medium"/>
              <a:buNone/>
              <a:defRPr sz="5500">
                <a:solidFill>
                  <a:schemeClr val="accent2"/>
                </a:solidFill>
                <a:latin typeface="Fira Sans Extra Condensed Medium"/>
                <a:ea typeface="Fira Sans Extra Condensed Medium"/>
                <a:cs typeface="Fira Sans Extra Condensed Medium"/>
                <a:sym typeface="Fira Sans Extra Condensed Medium"/>
              </a:defRPr>
            </a:lvl9pPr>
          </a:lstStyle>
          <a:p>
            <a:r>
              <a:t>xx%</a:t>
            </a:r>
          </a:p>
        </p:txBody>
      </p:sp>
      <p:sp>
        <p:nvSpPr>
          <p:cNvPr id="1594" name="Google Shape;1594;p268"/>
          <p:cNvSpPr txBox="1">
            <a:spLocks noGrp="1"/>
          </p:cNvSpPr>
          <p:nvPr>
            <p:ph type="subTitle" idx="4"/>
          </p:nvPr>
        </p:nvSpPr>
        <p:spPr>
          <a:xfrm flipH="1">
            <a:off x="2408325" y="2858738"/>
            <a:ext cx="2631900" cy="730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95" name="Google Shape;1595;p268"/>
          <p:cNvSpPr txBox="1">
            <a:spLocks noGrp="1"/>
          </p:cNvSpPr>
          <p:nvPr>
            <p:ph type="subTitle" idx="5"/>
          </p:nvPr>
        </p:nvSpPr>
        <p:spPr>
          <a:xfrm flipH="1">
            <a:off x="2408324" y="1325250"/>
            <a:ext cx="2631900" cy="568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accent3"/>
              </a:buClr>
              <a:buSzPts val="1400"/>
              <a:buFont typeface="Oswald"/>
              <a:buNone/>
              <a:defRPr sz="1800">
                <a:solidFill>
                  <a:schemeClr val="accent3"/>
                </a:solidFill>
                <a:latin typeface="Lemonada Medium"/>
                <a:ea typeface="Lemonada Medium"/>
                <a:cs typeface="Lemonada Medium"/>
                <a:sym typeface="Lemonada Medium"/>
              </a:defRPr>
            </a:lvl1pPr>
            <a:lvl2pPr lvl="1" algn="ctr" rtl="0">
              <a:lnSpc>
                <a:spcPct val="100000"/>
              </a:lnSpc>
              <a:spcBef>
                <a:spcPts val="0"/>
              </a:spcBef>
              <a:spcAft>
                <a:spcPts val="0"/>
              </a:spcAft>
              <a:buClr>
                <a:schemeClr val="accent3"/>
              </a:buClr>
              <a:buSzPts val="1400"/>
              <a:buFont typeface="Oswald"/>
              <a:buNone/>
              <a:defRPr>
                <a:solidFill>
                  <a:schemeClr val="accent3"/>
                </a:solidFill>
                <a:latin typeface="Oswald"/>
                <a:ea typeface="Oswald"/>
                <a:cs typeface="Oswald"/>
                <a:sym typeface="Oswald"/>
              </a:defRPr>
            </a:lvl2pPr>
            <a:lvl3pPr lvl="2" algn="ctr" rtl="0">
              <a:lnSpc>
                <a:spcPct val="100000"/>
              </a:lnSpc>
              <a:spcBef>
                <a:spcPts val="0"/>
              </a:spcBef>
              <a:spcAft>
                <a:spcPts val="0"/>
              </a:spcAft>
              <a:buClr>
                <a:schemeClr val="accent3"/>
              </a:buClr>
              <a:buSzPts val="1400"/>
              <a:buFont typeface="Oswald"/>
              <a:buNone/>
              <a:defRPr>
                <a:solidFill>
                  <a:schemeClr val="accent3"/>
                </a:solidFill>
                <a:latin typeface="Oswald"/>
                <a:ea typeface="Oswald"/>
                <a:cs typeface="Oswald"/>
                <a:sym typeface="Oswald"/>
              </a:defRPr>
            </a:lvl3pPr>
            <a:lvl4pPr lvl="3" algn="ctr" rtl="0">
              <a:lnSpc>
                <a:spcPct val="100000"/>
              </a:lnSpc>
              <a:spcBef>
                <a:spcPts val="0"/>
              </a:spcBef>
              <a:spcAft>
                <a:spcPts val="0"/>
              </a:spcAft>
              <a:buClr>
                <a:schemeClr val="accent3"/>
              </a:buClr>
              <a:buSzPts val="1400"/>
              <a:buFont typeface="Oswald"/>
              <a:buNone/>
              <a:defRPr>
                <a:solidFill>
                  <a:schemeClr val="accent3"/>
                </a:solidFill>
                <a:latin typeface="Oswald"/>
                <a:ea typeface="Oswald"/>
                <a:cs typeface="Oswald"/>
                <a:sym typeface="Oswald"/>
              </a:defRPr>
            </a:lvl4pPr>
            <a:lvl5pPr lvl="4" algn="ctr" rtl="0">
              <a:lnSpc>
                <a:spcPct val="100000"/>
              </a:lnSpc>
              <a:spcBef>
                <a:spcPts val="0"/>
              </a:spcBef>
              <a:spcAft>
                <a:spcPts val="0"/>
              </a:spcAft>
              <a:buClr>
                <a:schemeClr val="accent3"/>
              </a:buClr>
              <a:buSzPts val="1400"/>
              <a:buFont typeface="Oswald"/>
              <a:buNone/>
              <a:defRPr>
                <a:solidFill>
                  <a:schemeClr val="accent3"/>
                </a:solidFill>
                <a:latin typeface="Oswald"/>
                <a:ea typeface="Oswald"/>
                <a:cs typeface="Oswald"/>
                <a:sym typeface="Oswald"/>
              </a:defRPr>
            </a:lvl5pPr>
            <a:lvl6pPr lvl="5" algn="ctr" rtl="0">
              <a:lnSpc>
                <a:spcPct val="100000"/>
              </a:lnSpc>
              <a:spcBef>
                <a:spcPts val="0"/>
              </a:spcBef>
              <a:spcAft>
                <a:spcPts val="0"/>
              </a:spcAft>
              <a:buClr>
                <a:schemeClr val="accent3"/>
              </a:buClr>
              <a:buSzPts val="1400"/>
              <a:buFont typeface="Oswald"/>
              <a:buNone/>
              <a:defRPr>
                <a:solidFill>
                  <a:schemeClr val="accent3"/>
                </a:solidFill>
                <a:latin typeface="Oswald"/>
                <a:ea typeface="Oswald"/>
                <a:cs typeface="Oswald"/>
                <a:sym typeface="Oswald"/>
              </a:defRPr>
            </a:lvl6pPr>
            <a:lvl7pPr lvl="6" algn="ctr" rtl="0">
              <a:lnSpc>
                <a:spcPct val="100000"/>
              </a:lnSpc>
              <a:spcBef>
                <a:spcPts val="0"/>
              </a:spcBef>
              <a:spcAft>
                <a:spcPts val="0"/>
              </a:spcAft>
              <a:buClr>
                <a:schemeClr val="accent3"/>
              </a:buClr>
              <a:buSzPts val="1400"/>
              <a:buFont typeface="Oswald"/>
              <a:buNone/>
              <a:defRPr>
                <a:solidFill>
                  <a:schemeClr val="accent3"/>
                </a:solidFill>
                <a:latin typeface="Oswald"/>
                <a:ea typeface="Oswald"/>
                <a:cs typeface="Oswald"/>
                <a:sym typeface="Oswald"/>
              </a:defRPr>
            </a:lvl7pPr>
            <a:lvl8pPr lvl="7" algn="ctr" rtl="0">
              <a:lnSpc>
                <a:spcPct val="100000"/>
              </a:lnSpc>
              <a:spcBef>
                <a:spcPts val="0"/>
              </a:spcBef>
              <a:spcAft>
                <a:spcPts val="0"/>
              </a:spcAft>
              <a:buClr>
                <a:schemeClr val="accent3"/>
              </a:buClr>
              <a:buSzPts val="1400"/>
              <a:buFont typeface="Oswald"/>
              <a:buNone/>
              <a:defRPr>
                <a:solidFill>
                  <a:schemeClr val="accent3"/>
                </a:solidFill>
                <a:latin typeface="Oswald"/>
                <a:ea typeface="Oswald"/>
                <a:cs typeface="Oswald"/>
                <a:sym typeface="Oswald"/>
              </a:defRPr>
            </a:lvl8pPr>
            <a:lvl9pPr lvl="8" algn="ctr" rtl="0">
              <a:lnSpc>
                <a:spcPct val="100000"/>
              </a:lnSpc>
              <a:spcBef>
                <a:spcPts val="0"/>
              </a:spcBef>
              <a:spcAft>
                <a:spcPts val="0"/>
              </a:spcAft>
              <a:buClr>
                <a:schemeClr val="accent3"/>
              </a:buClr>
              <a:buSzPts val="1400"/>
              <a:buFont typeface="Oswald"/>
              <a:buNone/>
              <a:defRPr>
                <a:solidFill>
                  <a:schemeClr val="accent3"/>
                </a:solidFill>
                <a:latin typeface="Oswald"/>
                <a:ea typeface="Oswald"/>
                <a:cs typeface="Oswald"/>
                <a:sym typeface="Oswald"/>
              </a:defRPr>
            </a:lvl9pPr>
          </a:lstStyle>
          <a:p>
            <a:endParaRPr/>
          </a:p>
        </p:txBody>
      </p:sp>
      <p:sp>
        <p:nvSpPr>
          <p:cNvPr id="1596" name="Google Shape;1596;p268"/>
          <p:cNvSpPr txBox="1">
            <a:spLocks noGrp="1"/>
          </p:cNvSpPr>
          <p:nvPr>
            <p:ph type="subTitle" idx="6"/>
          </p:nvPr>
        </p:nvSpPr>
        <p:spPr>
          <a:xfrm flipH="1">
            <a:off x="2408325" y="3654200"/>
            <a:ext cx="2631900" cy="568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accent3"/>
              </a:buClr>
              <a:buSzPts val="1400"/>
              <a:buFont typeface="Oswald"/>
              <a:buNone/>
              <a:defRPr sz="1800">
                <a:solidFill>
                  <a:schemeClr val="accent3"/>
                </a:solidFill>
                <a:latin typeface="Lemonada Medium"/>
                <a:ea typeface="Lemonada Medium"/>
                <a:cs typeface="Lemonada Medium"/>
                <a:sym typeface="Lemonada Medium"/>
              </a:defRPr>
            </a:lvl1pPr>
            <a:lvl2pPr lvl="1" algn="ctr" rtl="0">
              <a:lnSpc>
                <a:spcPct val="100000"/>
              </a:lnSpc>
              <a:spcBef>
                <a:spcPts val="0"/>
              </a:spcBef>
              <a:spcAft>
                <a:spcPts val="0"/>
              </a:spcAft>
              <a:buClr>
                <a:schemeClr val="accent3"/>
              </a:buClr>
              <a:buSzPts val="1400"/>
              <a:buFont typeface="Oswald"/>
              <a:buNone/>
              <a:defRPr>
                <a:solidFill>
                  <a:schemeClr val="accent3"/>
                </a:solidFill>
                <a:latin typeface="Oswald"/>
                <a:ea typeface="Oswald"/>
                <a:cs typeface="Oswald"/>
                <a:sym typeface="Oswald"/>
              </a:defRPr>
            </a:lvl2pPr>
            <a:lvl3pPr lvl="2" algn="ctr" rtl="0">
              <a:lnSpc>
                <a:spcPct val="100000"/>
              </a:lnSpc>
              <a:spcBef>
                <a:spcPts val="0"/>
              </a:spcBef>
              <a:spcAft>
                <a:spcPts val="0"/>
              </a:spcAft>
              <a:buClr>
                <a:schemeClr val="accent3"/>
              </a:buClr>
              <a:buSzPts val="1400"/>
              <a:buFont typeface="Oswald"/>
              <a:buNone/>
              <a:defRPr>
                <a:solidFill>
                  <a:schemeClr val="accent3"/>
                </a:solidFill>
                <a:latin typeface="Oswald"/>
                <a:ea typeface="Oswald"/>
                <a:cs typeface="Oswald"/>
                <a:sym typeface="Oswald"/>
              </a:defRPr>
            </a:lvl3pPr>
            <a:lvl4pPr lvl="3" algn="ctr" rtl="0">
              <a:lnSpc>
                <a:spcPct val="100000"/>
              </a:lnSpc>
              <a:spcBef>
                <a:spcPts val="0"/>
              </a:spcBef>
              <a:spcAft>
                <a:spcPts val="0"/>
              </a:spcAft>
              <a:buClr>
                <a:schemeClr val="accent3"/>
              </a:buClr>
              <a:buSzPts val="1400"/>
              <a:buFont typeface="Oswald"/>
              <a:buNone/>
              <a:defRPr>
                <a:solidFill>
                  <a:schemeClr val="accent3"/>
                </a:solidFill>
                <a:latin typeface="Oswald"/>
                <a:ea typeface="Oswald"/>
                <a:cs typeface="Oswald"/>
                <a:sym typeface="Oswald"/>
              </a:defRPr>
            </a:lvl4pPr>
            <a:lvl5pPr lvl="4" algn="ctr" rtl="0">
              <a:lnSpc>
                <a:spcPct val="100000"/>
              </a:lnSpc>
              <a:spcBef>
                <a:spcPts val="0"/>
              </a:spcBef>
              <a:spcAft>
                <a:spcPts val="0"/>
              </a:spcAft>
              <a:buClr>
                <a:schemeClr val="accent3"/>
              </a:buClr>
              <a:buSzPts val="1400"/>
              <a:buFont typeface="Oswald"/>
              <a:buNone/>
              <a:defRPr>
                <a:solidFill>
                  <a:schemeClr val="accent3"/>
                </a:solidFill>
                <a:latin typeface="Oswald"/>
                <a:ea typeface="Oswald"/>
                <a:cs typeface="Oswald"/>
                <a:sym typeface="Oswald"/>
              </a:defRPr>
            </a:lvl5pPr>
            <a:lvl6pPr lvl="5" algn="ctr" rtl="0">
              <a:lnSpc>
                <a:spcPct val="100000"/>
              </a:lnSpc>
              <a:spcBef>
                <a:spcPts val="0"/>
              </a:spcBef>
              <a:spcAft>
                <a:spcPts val="0"/>
              </a:spcAft>
              <a:buClr>
                <a:schemeClr val="accent3"/>
              </a:buClr>
              <a:buSzPts val="1400"/>
              <a:buFont typeface="Oswald"/>
              <a:buNone/>
              <a:defRPr>
                <a:solidFill>
                  <a:schemeClr val="accent3"/>
                </a:solidFill>
                <a:latin typeface="Oswald"/>
                <a:ea typeface="Oswald"/>
                <a:cs typeface="Oswald"/>
                <a:sym typeface="Oswald"/>
              </a:defRPr>
            </a:lvl6pPr>
            <a:lvl7pPr lvl="6" algn="ctr" rtl="0">
              <a:lnSpc>
                <a:spcPct val="100000"/>
              </a:lnSpc>
              <a:spcBef>
                <a:spcPts val="0"/>
              </a:spcBef>
              <a:spcAft>
                <a:spcPts val="0"/>
              </a:spcAft>
              <a:buClr>
                <a:schemeClr val="accent3"/>
              </a:buClr>
              <a:buSzPts val="1400"/>
              <a:buFont typeface="Oswald"/>
              <a:buNone/>
              <a:defRPr>
                <a:solidFill>
                  <a:schemeClr val="accent3"/>
                </a:solidFill>
                <a:latin typeface="Oswald"/>
                <a:ea typeface="Oswald"/>
                <a:cs typeface="Oswald"/>
                <a:sym typeface="Oswald"/>
              </a:defRPr>
            </a:lvl7pPr>
            <a:lvl8pPr lvl="7" algn="ctr" rtl="0">
              <a:lnSpc>
                <a:spcPct val="100000"/>
              </a:lnSpc>
              <a:spcBef>
                <a:spcPts val="0"/>
              </a:spcBef>
              <a:spcAft>
                <a:spcPts val="0"/>
              </a:spcAft>
              <a:buClr>
                <a:schemeClr val="accent3"/>
              </a:buClr>
              <a:buSzPts val="1400"/>
              <a:buFont typeface="Oswald"/>
              <a:buNone/>
              <a:defRPr>
                <a:solidFill>
                  <a:schemeClr val="accent3"/>
                </a:solidFill>
                <a:latin typeface="Oswald"/>
                <a:ea typeface="Oswald"/>
                <a:cs typeface="Oswald"/>
                <a:sym typeface="Oswald"/>
              </a:defRPr>
            </a:lvl8pPr>
            <a:lvl9pPr lvl="8" algn="ctr" rtl="0">
              <a:lnSpc>
                <a:spcPct val="100000"/>
              </a:lnSpc>
              <a:spcBef>
                <a:spcPts val="0"/>
              </a:spcBef>
              <a:spcAft>
                <a:spcPts val="0"/>
              </a:spcAft>
              <a:buClr>
                <a:schemeClr val="accent3"/>
              </a:buClr>
              <a:buSzPts val="1400"/>
              <a:buFont typeface="Oswald"/>
              <a:buNone/>
              <a:defRPr>
                <a:solidFill>
                  <a:schemeClr val="accent3"/>
                </a:solidFill>
                <a:latin typeface="Oswald"/>
                <a:ea typeface="Oswald"/>
                <a:cs typeface="Oswald"/>
                <a:sym typeface="Oswald"/>
              </a:defRPr>
            </a:lvl9pPr>
          </a:lstStyle>
          <a:p>
            <a:endParaRPr/>
          </a:p>
        </p:txBody>
      </p:sp>
      <p:sp>
        <p:nvSpPr>
          <p:cNvPr id="1597" name="Google Shape;1597;p268"/>
          <p:cNvSpPr txBox="1">
            <a:spLocks noGrp="1"/>
          </p:cNvSpPr>
          <p:nvPr>
            <p:ph type="subTitle" idx="7"/>
          </p:nvPr>
        </p:nvSpPr>
        <p:spPr>
          <a:xfrm flipH="1">
            <a:off x="2408325" y="2527563"/>
            <a:ext cx="2631900" cy="447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accent3"/>
              </a:buClr>
              <a:buSzPts val="1400"/>
              <a:buFont typeface="Oswald"/>
              <a:buNone/>
              <a:defRPr sz="1800">
                <a:solidFill>
                  <a:schemeClr val="accent3"/>
                </a:solidFill>
                <a:latin typeface="Lemonada Medium"/>
                <a:ea typeface="Lemonada Medium"/>
                <a:cs typeface="Lemonada Medium"/>
                <a:sym typeface="Lemonada Medium"/>
              </a:defRPr>
            </a:lvl1pPr>
            <a:lvl2pPr lvl="1" algn="ctr" rtl="0">
              <a:lnSpc>
                <a:spcPct val="100000"/>
              </a:lnSpc>
              <a:spcBef>
                <a:spcPts val="0"/>
              </a:spcBef>
              <a:spcAft>
                <a:spcPts val="0"/>
              </a:spcAft>
              <a:buClr>
                <a:schemeClr val="accent3"/>
              </a:buClr>
              <a:buSzPts val="1400"/>
              <a:buFont typeface="Oswald"/>
              <a:buNone/>
              <a:defRPr>
                <a:solidFill>
                  <a:schemeClr val="accent3"/>
                </a:solidFill>
                <a:latin typeface="Oswald"/>
                <a:ea typeface="Oswald"/>
                <a:cs typeface="Oswald"/>
                <a:sym typeface="Oswald"/>
              </a:defRPr>
            </a:lvl2pPr>
            <a:lvl3pPr lvl="2" algn="ctr" rtl="0">
              <a:lnSpc>
                <a:spcPct val="100000"/>
              </a:lnSpc>
              <a:spcBef>
                <a:spcPts val="0"/>
              </a:spcBef>
              <a:spcAft>
                <a:spcPts val="0"/>
              </a:spcAft>
              <a:buClr>
                <a:schemeClr val="accent3"/>
              </a:buClr>
              <a:buSzPts val="1400"/>
              <a:buFont typeface="Oswald"/>
              <a:buNone/>
              <a:defRPr>
                <a:solidFill>
                  <a:schemeClr val="accent3"/>
                </a:solidFill>
                <a:latin typeface="Oswald"/>
                <a:ea typeface="Oswald"/>
                <a:cs typeface="Oswald"/>
                <a:sym typeface="Oswald"/>
              </a:defRPr>
            </a:lvl3pPr>
            <a:lvl4pPr lvl="3" algn="ctr" rtl="0">
              <a:lnSpc>
                <a:spcPct val="100000"/>
              </a:lnSpc>
              <a:spcBef>
                <a:spcPts val="0"/>
              </a:spcBef>
              <a:spcAft>
                <a:spcPts val="0"/>
              </a:spcAft>
              <a:buClr>
                <a:schemeClr val="accent3"/>
              </a:buClr>
              <a:buSzPts val="1400"/>
              <a:buFont typeface="Oswald"/>
              <a:buNone/>
              <a:defRPr>
                <a:solidFill>
                  <a:schemeClr val="accent3"/>
                </a:solidFill>
                <a:latin typeface="Oswald"/>
                <a:ea typeface="Oswald"/>
                <a:cs typeface="Oswald"/>
                <a:sym typeface="Oswald"/>
              </a:defRPr>
            </a:lvl4pPr>
            <a:lvl5pPr lvl="4" algn="ctr" rtl="0">
              <a:lnSpc>
                <a:spcPct val="100000"/>
              </a:lnSpc>
              <a:spcBef>
                <a:spcPts val="0"/>
              </a:spcBef>
              <a:spcAft>
                <a:spcPts val="0"/>
              </a:spcAft>
              <a:buClr>
                <a:schemeClr val="accent3"/>
              </a:buClr>
              <a:buSzPts val="1400"/>
              <a:buFont typeface="Oswald"/>
              <a:buNone/>
              <a:defRPr>
                <a:solidFill>
                  <a:schemeClr val="accent3"/>
                </a:solidFill>
                <a:latin typeface="Oswald"/>
                <a:ea typeface="Oswald"/>
                <a:cs typeface="Oswald"/>
                <a:sym typeface="Oswald"/>
              </a:defRPr>
            </a:lvl5pPr>
            <a:lvl6pPr lvl="5" algn="ctr" rtl="0">
              <a:lnSpc>
                <a:spcPct val="100000"/>
              </a:lnSpc>
              <a:spcBef>
                <a:spcPts val="0"/>
              </a:spcBef>
              <a:spcAft>
                <a:spcPts val="0"/>
              </a:spcAft>
              <a:buClr>
                <a:schemeClr val="accent3"/>
              </a:buClr>
              <a:buSzPts val="1400"/>
              <a:buFont typeface="Oswald"/>
              <a:buNone/>
              <a:defRPr>
                <a:solidFill>
                  <a:schemeClr val="accent3"/>
                </a:solidFill>
                <a:latin typeface="Oswald"/>
                <a:ea typeface="Oswald"/>
                <a:cs typeface="Oswald"/>
                <a:sym typeface="Oswald"/>
              </a:defRPr>
            </a:lvl6pPr>
            <a:lvl7pPr lvl="6" algn="ctr" rtl="0">
              <a:lnSpc>
                <a:spcPct val="100000"/>
              </a:lnSpc>
              <a:spcBef>
                <a:spcPts val="0"/>
              </a:spcBef>
              <a:spcAft>
                <a:spcPts val="0"/>
              </a:spcAft>
              <a:buClr>
                <a:schemeClr val="accent3"/>
              </a:buClr>
              <a:buSzPts val="1400"/>
              <a:buFont typeface="Oswald"/>
              <a:buNone/>
              <a:defRPr>
                <a:solidFill>
                  <a:schemeClr val="accent3"/>
                </a:solidFill>
                <a:latin typeface="Oswald"/>
                <a:ea typeface="Oswald"/>
                <a:cs typeface="Oswald"/>
                <a:sym typeface="Oswald"/>
              </a:defRPr>
            </a:lvl7pPr>
            <a:lvl8pPr lvl="7" algn="ctr" rtl="0">
              <a:lnSpc>
                <a:spcPct val="100000"/>
              </a:lnSpc>
              <a:spcBef>
                <a:spcPts val="0"/>
              </a:spcBef>
              <a:spcAft>
                <a:spcPts val="0"/>
              </a:spcAft>
              <a:buClr>
                <a:schemeClr val="accent3"/>
              </a:buClr>
              <a:buSzPts val="1400"/>
              <a:buFont typeface="Oswald"/>
              <a:buNone/>
              <a:defRPr>
                <a:solidFill>
                  <a:schemeClr val="accent3"/>
                </a:solidFill>
                <a:latin typeface="Oswald"/>
                <a:ea typeface="Oswald"/>
                <a:cs typeface="Oswald"/>
                <a:sym typeface="Oswald"/>
              </a:defRPr>
            </a:lvl8pPr>
            <a:lvl9pPr lvl="8" algn="ctr" rtl="0">
              <a:lnSpc>
                <a:spcPct val="100000"/>
              </a:lnSpc>
              <a:spcBef>
                <a:spcPts val="0"/>
              </a:spcBef>
              <a:spcAft>
                <a:spcPts val="0"/>
              </a:spcAft>
              <a:buClr>
                <a:schemeClr val="accent3"/>
              </a:buClr>
              <a:buSzPts val="1400"/>
              <a:buFont typeface="Oswald"/>
              <a:buNone/>
              <a:defRPr>
                <a:solidFill>
                  <a:schemeClr val="accent3"/>
                </a:solidFill>
                <a:latin typeface="Oswald"/>
                <a:ea typeface="Oswald"/>
                <a:cs typeface="Oswald"/>
                <a:sym typeface="Oswald"/>
              </a:defRPr>
            </a:lvl9pPr>
          </a:lstStyle>
          <a:p>
            <a:endParaRPr/>
          </a:p>
        </p:txBody>
      </p:sp>
      <p:sp>
        <p:nvSpPr>
          <p:cNvPr id="1598" name="Google Shape;1598;p268"/>
          <p:cNvSpPr txBox="1">
            <a:spLocks noGrp="1"/>
          </p:cNvSpPr>
          <p:nvPr>
            <p:ph type="title" idx="8" hasCustomPrompt="1"/>
          </p:nvPr>
        </p:nvSpPr>
        <p:spPr>
          <a:xfrm>
            <a:off x="5892183" y="2463575"/>
            <a:ext cx="10446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a:solidFill>
                  <a:schemeClr val="accen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599" name="Google Shape;1599;p268"/>
          <p:cNvSpPr txBox="1">
            <a:spLocks noGrp="1"/>
          </p:cNvSpPr>
          <p:nvPr>
            <p:ph type="title" idx="9" hasCustomPrompt="1"/>
          </p:nvPr>
        </p:nvSpPr>
        <p:spPr>
          <a:xfrm>
            <a:off x="5892183" y="3616175"/>
            <a:ext cx="10446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a:solidFill>
                  <a:schemeClr val="accent1"/>
                </a:solidFill>
              </a:defRPr>
            </a:lvl1pPr>
            <a:lvl2pPr lvl="1"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matchingName="Title and two columns 3">
  <p:cSld name="CUSTOM_27">
    <p:spTree>
      <p:nvGrpSpPr>
        <p:cNvPr id="1" name="Shape 1600"/>
        <p:cNvGrpSpPr/>
        <p:nvPr/>
      </p:nvGrpSpPr>
      <p:grpSpPr>
        <a:xfrm>
          <a:off x="0" y="0"/>
          <a:ext cx="0" cy="0"/>
          <a:chOff x="0" y="0"/>
          <a:chExt cx="0" cy="0"/>
        </a:xfrm>
      </p:grpSpPr>
      <p:sp>
        <p:nvSpPr>
          <p:cNvPr id="1601" name="Google Shape;1601;p269"/>
          <p:cNvSpPr/>
          <p:nvPr/>
        </p:nvSpPr>
        <p:spPr>
          <a:xfrm>
            <a:off x="-290695" y="679353"/>
            <a:ext cx="911159" cy="586016"/>
          </a:xfrm>
          <a:custGeom>
            <a:avLst/>
            <a:gdLst/>
            <a:ahLst/>
            <a:cxnLst/>
            <a:rect l="l" t="t" r="r" b="b"/>
            <a:pathLst>
              <a:path w="16559" h="10650" extrusionOk="0">
                <a:moveTo>
                  <a:pt x="12940" y="0"/>
                </a:moveTo>
                <a:cubicBezTo>
                  <a:pt x="8651" y="0"/>
                  <a:pt x="1" y="2276"/>
                  <a:pt x="3657" y="8447"/>
                </a:cubicBezTo>
                <a:cubicBezTo>
                  <a:pt x="3657" y="8447"/>
                  <a:pt x="7028" y="10650"/>
                  <a:pt x="10057" y="10650"/>
                </a:cubicBezTo>
                <a:cubicBezTo>
                  <a:pt x="11292" y="10650"/>
                  <a:pt x="12470" y="10283"/>
                  <a:pt x="13339" y="9252"/>
                </a:cubicBezTo>
                <a:cubicBezTo>
                  <a:pt x="16339" y="5691"/>
                  <a:pt x="16559" y="1594"/>
                  <a:pt x="15047" y="374"/>
                </a:cubicBezTo>
                <a:cubicBezTo>
                  <a:pt x="14753" y="133"/>
                  <a:pt x="13973" y="0"/>
                  <a:pt x="129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269"/>
          <p:cNvSpPr/>
          <p:nvPr/>
        </p:nvSpPr>
        <p:spPr>
          <a:xfrm rot="-8386458">
            <a:off x="8430701" y="4245908"/>
            <a:ext cx="373955" cy="256055"/>
          </a:xfrm>
          <a:custGeom>
            <a:avLst/>
            <a:gdLst/>
            <a:ahLst/>
            <a:cxnLst/>
            <a:rect l="l" t="t" r="r" b="b"/>
            <a:pathLst>
              <a:path w="15805" h="10822" extrusionOk="0">
                <a:moveTo>
                  <a:pt x="7854" y="2001"/>
                </a:moveTo>
                <a:cubicBezTo>
                  <a:pt x="7869" y="2001"/>
                  <a:pt x="7884" y="2001"/>
                  <a:pt x="7900" y="2002"/>
                </a:cubicBezTo>
                <a:lnTo>
                  <a:pt x="7900" y="2002"/>
                </a:lnTo>
                <a:cubicBezTo>
                  <a:pt x="7889" y="2001"/>
                  <a:pt x="7873" y="2001"/>
                  <a:pt x="7854" y="2001"/>
                </a:cubicBezTo>
                <a:close/>
                <a:moveTo>
                  <a:pt x="13171" y="2903"/>
                </a:moveTo>
                <a:lnTo>
                  <a:pt x="13171" y="2952"/>
                </a:lnTo>
                <a:lnTo>
                  <a:pt x="13171" y="3025"/>
                </a:lnTo>
                <a:lnTo>
                  <a:pt x="13154" y="3074"/>
                </a:lnTo>
                <a:lnTo>
                  <a:pt x="13154" y="3074"/>
                </a:lnTo>
                <a:cubicBezTo>
                  <a:pt x="13164" y="3017"/>
                  <a:pt x="13171" y="2954"/>
                  <a:pt x="13171" y="2903"/>
                </a:cubicBezTo>
                <a:close/>
                <a:moveTo>
                  <a:pt x="8153" y="5196"/>
                </a:moveTo>
                <a:lnTo>
                  <a:pt x="8153" y="5196"/>
                </a:lnTo>
                <a:cubicBezTo>
                  <a:pt x="8149" y="5204"/>
                  <a:pt x="8146" y="5212"/>
                  <a:pt x="8146" y="5220"/>
                </a:cubicBezTo>
                <a:lnTo>
                  <a:pt x="8146" y="5220"/>
                </a:lnTo>
                <a:cubicBezTo>
                  <a:pt x="8146" y="5198"/>
                  <a:pt x="8166" y="5196"/>
                  <a:pt x="8153" y="5196"/>
                </a:cubicBezTo>
                <a:close/>
                <a:moveTo>
                  <a:pt x="8121" y="5341"/>
                </a:moveTo>
                <a:cubicBezTo>
                  <a:pt x="8121" y="5342"/>
                  <a:pt x="8121" y="5343"/>
                  <a:pt x="8121" y="5344"/>
                </a:cubicBezTo>
                <a:lnTo>
                  <a:pt x="8121" y="5344"/>
                </a:lnTo>
                <a:lnTo>
                  <a:pt x="8122" y="5342"/>
                </a:lnTo>
                <a:cubicBezTo>
                  <a:pt x="8122" y="5342"/>
                  <a:pt x="8121" y="5341"/>
                  <a:pt x="8121" y="5341"/>
                </a:cubicBezTo>
                <a:close/>
                <a:moveTo>
                  <a:pt x="8121" y="5344"/>
                </a:moveTo>
                <a:lnTo>
                  <a:pt x="8118" y="5352"/>
                </a:lnTo>
                <a:lnTo>
                  <a:pt x="8122" y="5366"/>
                </a:lnTo>
                <a:cubicBezTo>
                  <a:pt x="8122" y="5359"/>
                  <a:pt x="8122" y="5351"/>
                  <a:pt x="8121" y="5344"/>
                </a:cubicBezTo>
                <a:close/>
                <a:moveTo>
                  <a:pt x="15778" y="6025"/>
                </a:moveTo>
                <a:cubicBezTo>
                  <a:pt x="15779" y="6032"/>
                  <a:pt x="15779" y="6039"/>
                  <a:pt x="15780" y="6047"/>
                </a:cubicBezTo>
                <a:lnTo>
                  <a:pt x="15780" y="6047"/>
                </a:lnTo>
                <a:cubicBezTo>
                  <a:pt x="15780" y="6039"/>
                  <a:pt x="15780" y="6032"/>
                  <a:pt x="15780" y="6025"/>
                </a:cubicBezTo>
                <a:cubicBezTo>
                  <a:pt x="15779" y="6025"/>
                  <a:pt x="15779" y="6025"/>
                  <a:pt x="15778" y="6025"/>
                </a:cubicBezTo>
                <a:close/>
                <a:moveTo>
                  <a:pt x="11988" y="6067"/>
                </a:moveTo>
                <a:cubicBezTo>
                  <a:pt x="11983" y="6078"/>
                  <a:pt x="11979" y="6088"/>
                  <a:pt x="11975" y="6098"/>
                </a:cubicBezTo>
                <a:cubicBezTo>
                  <a:pt x="11982" y="6092"/>
                  <a:pt x="11985" y="6081"/>
                  <a:pt x="11988" y="6067"/>
                </a:cubicBezTo>
                <a:close/>
                <a:moveTo>
                  <a:pt x="15780" y="6047"/>
                </a:moveTo>
                <a:cubicBezTo>
                  <a:pt x="15780" y="6137"/>
                  <a:pt x="15780" y="6229"/>
                  <a:pt x="15780" y="6342"/>
                </a:cubicBezTo>
                <a:cubicBezTo>
                  <a:pt x="15796" y="6249"/>
                  <a:pt x="15792" y="6147"/>
                  <a:pt x="15780" y="6047"/>
                </a:cubicBezTo>
                <a:close/>
                <a:moveTo>
                  <a:pt x="1965" y="9973"/>
                </a:moveTo>
                <a:cubicBezTo>
                  <a:pt x="1968" y="9973"/>
                  <a:pt x="1972" y="9974"/>
                  <a:pt x="1976" y="9976"/>
                </a:cubicBezTo>
                <a:cubicBezTo>
                  <a:pt x="2021" y="9998"/>
                  <a:pt x="1962" y="10063"/>
                  <a:pt x="1933" y="10130"/>
                </a:cubicBezTo>
                <a:lnTo>
                  <a:pt x="1933" y="10130"/>
                </a:lnTo>
                <a:cubicBezTo>
                  <a:pt x="1952" y="10027"/>
                  <a:pt x="1944" y="9973"/>
                  <a:pt x="1965" y="9973"/>
                </a:cubicBezTo>
                <a:close/>
                <a:moveTo>
                  <a:pt x="1925" y="10167"/>
                </a:moveTo>
                <a:cubicBezTo>
                  <a:pt x="1923" y="10190"/>
                  <a:pt x="1915" y="10213"/>
                  <a:pt x="1906" y="10239"/>
                </a:cubicBezTo>
                <a:lnTo>
                  <a:pt x="1906" y="10239"/>
                </a:lnTo>
                <a:cubicBezTo>
                  <a:pt x="1914" y="10214"/>
                  <a:pt x="1920" y="10190"/>
                  <a:pt x="1925" y="10167"/>
                </a:cubicBezTo>
                <a:close/>
                <a:moveTo>
                  <a:pt x="12610" y="1"/>
                </a:moveTo>
                <a:cubicBezTo>
                  <a:pt x="12414" y="171"/>
                  <a:pt x="12244" y="366"/>
                  <a:pt x="12097" y="562"/>
                </a:cubicBezTo>
                <a:lnTo>
                  <a:pt x="11951" y="732"/>
                </a:lnTo>
                <a:lnTo>
                  <a:pt x="11902" y="830"/>
                </a:lnTo>
                <a:cubicBezTo>
                  <a:pt x="11878" y="854"/>
                  <a:pt x="11853" y="879"/>
                  <a:pt x="11829" y="927"/>
                </a:cubicBezTo>
                <a:lnTo>
                  <a:pt x="11585" y="1342"/>
                </a:lnTo>
                <a:cubicBezTo>
                  <a:pt x="11488" y="1488"/>
                  <a:pt x="11414" y="1659"/>
                  <a:pt x="11366" y="1830"/>
                </a:cubicBezTo>
                <a:cubicBezTo>
                  <a:pt x="11293" y="1976"/>
                  <a:pt x="11195" y="2123"/>
                  <a:pt x="11146" y="2318"/>
                </a:cubicBezTo>
                <a:cubicBezTo>
                  <a:pt x="11097" y="2488"/>
                  <a:pt x="11024" y="2659"/>
                  <a:pt x="10975" y="2830"/>
                </a:cubicBezTo>
                <a:lnTo>
                  <a:pt x="10927" y="2952"/>
                </a:lnTo>
                <a:cubicBezTo>
                  <a:pt x="10927" y="3001"/>
                  <a:pt x="10902" y="3049"/>
                  <a:pt x="10878" y="3074"/>
                </a:cubicBezTo>
                <a:cubicBezTo>
                  <a:pt x="10878" y="3074"/>
                  <a:pt x="10853" y="3171"/>
                  <a:pt x="10853" y="3220"/>
                </a:cubicBezTo>
                <a:cubicBezTo>
                  <a:pt x="10732" y="3586"/>
                  <a:pt x="10658" y="3927"/>
                  <a:pt x="10561" y="4220"/>
                </a:cubicBezTo>
                <a:cubicBezTo>
                  <a:pt x="10536" y="4342"/>
                  <a:pt x="10512" y="4464"/>
                  <a:pt x="10488" y="4586"/>
                </a:cubicBezTo>
                <a:lnTo>
                  <a:pt x="10488" y="4610"/>
                </a:lnTo>
                <a:cubicBezTo>
                  <a:pt x="10463" y="4659"/>
                  <a:pt x="10463" y="4708"/>
                  <a:pt x="10439" y="4757"/>
                </a:cubicBezTo>
                <a:cubicBezTo>
                  <a:pt x="10414" y="4805"/>
                  <a:pt x="10414" y="4854"/>
                  <a:pt x="10390" y="4903"/>
                </a:cubicBezTo>
                <a:cubicBezTo>
                  <a:pt x="10366" y="4854"/>
                  <a:pt x="10341" y="4830"/>
                  <a:pt x="10317" y="4805"/>
                </a:cubicBezTo>
                <a:cubicBezTo>
                  <a:pt x="10293" y="4757"/>
                  <a:pt x="10268" y="4732"/>
                  <a:pt x="10244" y="4708"/>
                </a:cubicBezTo>
                <a:lnTo>
                  <a:pt x="10219" y="4635"/>
                </a:lnTo>
                <a:lnTo>
                  <a:pt x="10171" y="4561"/>
                </a:lnTo>
                <a:cubicBezTo>
                  <a:pt x="10122" y="4464"/>
                  <a:pt x="10097" y="4391"/>
                  <a:pt x="10049" y="4293"/>
                </a:cubicBezTo>
                <a:cubicBezTo>
                  <a:pt x="9927" y="4074"/>
                  <a:pt x="9829" y="3830"/>
                  <a:pt x="9707" y="3610"/>
                </a:cubicBezTo>
                <a:cubicBezTo>
                  <a:pt x="9658" y="3513"/>
                  <a:pt x="9610" y="3415"/>
                  <a:pt x="9536" y="3318"/>
                </a:cubicBezTo>
                <a:lnTo>
                  <a:pt x="9366" y="3025"/>
                </a:lnTo>
                <a:cubicBezTo>
                  <a:pt x="9268" y="2854"/>
                  <a:pt x="9146" y="2683"/>
                  <a:pt x="9049" y="2513"/>
                </a:cubicBezTo>
                <a:cubicBezTo>
                  <a:pt x="8951" y="2342"/>
                  <a:pt x="8829" y="2220"/>
                  <a:pt x="8732" y="2074"/>
                </a:cubicBezTo>
                <a:lnTo>
                  <a:pt x="8585" y="2074"/>
                </a:lnTo>
                <a:cubicBezTo>
                  <a:pt x="8512" y="2074"/>
                  <a:pt x="8439" y="2049"/>
                  <a:pt x="8366" y="2049"/>
                </a:cubicBezTo>
                <a:cubicBezTo>
                  <a:pt x="8317" y="2025"/>
                  <a:pt x="8244" y="2025"/>
                  <a:pt x="8195" y="2025"/>
                </a:cubicBezTo>
                <a:cubicBezTo>
                  <a:pt x="8092" y="2025"/>
                  <a:pt x="7989" y="2008"/>
                  <a:pt x="7900" y="2002"/>
                </a:cubicBezTo>
                <a:lnTo>
                  <a:pt x="7900" y="2002"/>
                </a:lnTo>
                <a:cubicBezTo>
                  <a:pt x="7918" y="2004"/>
                  <a:pt x="7927" y="2010"/>
                  <a:pt x="7927" y="2025"/>
                </a:cubicBezTo>
                <a:lnTo>
                  <a:pt x="7829" y="2025"/>
                </a:lnTo>
                <a:cubicBezTo>
                  <a:pt x="7561" y="2123"/>
                  <a:pt x="7536" y="2147"/>
                  <a:pt x="7536" y="2147"/>
                </a:cubicBezTo>
                <a:cubicBezTo>
                  <a:pt x="7536" y="2171"/>
                  <a:pt x="7536" y="2147"/>
                  <a:pt x="7488" y="2196"/>
                </a:cubicBezTo>
                <a:lnTo>
                  <a:pt x="7390" y="2244"/>
                </a:lnTo>
                <a:cubicBezTo>
                  <a:pt x="7341" y="2269"/>
                  <a:pt x="7268" y="2293"/>
                  <a:pt x="7195" y="2318"/>
                </a:cubicBezTo>
                <a:lnTo>
                  <a:pt x="7000" y="2415"/>
                </a:lnTo>
                <a:cubicBezTo>
                  <a:pt x="6927" y="2610"/>
                  <a:pt x="6829" y="2830"/>
                  <a:pt x="6732" y="3098"/>
                </a:cubicBezTo>
                <a:cubicBezTo>
                  <a:pt x="6683" y="3244"/>
                  <a:pt x="6634" y="3391"/>
                  <a:pt x="6585" y="3537"/>
                </a:cubicBezTo>
                <a:lnTo>
                  <a:pt x="6415" y="4025"/>
                </a:lnTo>
                <a:cubicBezTo>
                  <a:pt x="6366" y="4171"/>
                  <a:pt x="6317" y="4366"/>
                  <a:pt x="6244" y="4537"/>
                </a:cubicBezTo>
                <a:lnTo>
                  <a:pt x="6219" y="4659"/>
                </a:lnTo>
                <a:lnTo>
                  <a:pt x="6171" y="4781"/>
                </a:lnTo>
                <a:lnTo>
                  <a:pt x="6122" y="4927"/>
                </a:lnTo>
                <a:lnTo>
                  <a:pt x="5927" y="5610"/>
                </a:lnTo>
                <a:lnTo>
                  <a:pt x="5732" y="6244"/>
                </a:lnTo>
                <a:cubicBezTo>
                  <a:pt x="5707" y="6366"/>
                  <a:pt x="5658" y="6464"/>
                  <a:pt x="5634" y="6561"/>
                </a:cubicBezTo>
                <a:cubicBezTo>
                  <a:pt x="5585" y="6659"/>
                  <a:pt x="5561" y="6732"/>
                  <a:pt x="5537" y="6830"/>
                </a:cubicBezTo>
                <a:cubicBezTo>
                  <a:pt x="5512" y="6903"/>
                  <a:pt x="5463" y="6976"/>
                  <a:pt x="5439" y="7049"/>
                </a:cubicBezTo>
                <a:cubicBezTo>
                  <a:pt x="5415" y="7074"/>
                  <a:pt x="5390" y="7098"/>
                  <a:pt x="5390" y="7122"/>
                </a:cubicBezTo>
                <a:cubicBezTo>
                  <a:pt x="5390" y="7147"/>
                  <a:pt x="5366" y="7196"/>
                  <a:pt x="5341" y="7244"/>
                </a:cubicBezTo>
                <a:cubicBezTo>
                  <a:pt x="5317" y="7220"/>
                  <a:pt x="5268" y="7147"/>
                  <a:pt x="5219" y="7122"/>
                </a:cubicBezTo>
                <a:cubicBezTo>
                  <a:pt x="5219" y="7098"/>
                  <a:pt x="5195" y="7098"/>
                  <a:pt x="5195" y="7098"/>
                </a:cubicBezTo>
                <a:cubicBezTo>
                  <a:pt x="5146" y="7074"/>
                  <a:pt x="5122" y="7025"/>
                  <a:pt x="5098" y="7000"/>
                </a:cubicBezTo>
                <a:cubicBezTo>
                  <a:pt x="5000" y="6854"/>
                  <a:pt x="4878" y="6683"/>
                  <a:pt x="4756" y="6488"/>
                </a:cubicBezTo>
                <a:cubicBezTo>
                  <a:pt x="4659" y="6342"/>
                  <a:pt x="4537" y="6220"/>
                  <a:pt x="4439" y="6074"/>
                </a:cubicBezTo>
                <a:lnTo>
                  <a:pt x="4195" y="5708"/>
                </a:lnTo>
                <a:cubicBezTo>
                  <a:pt x="4098" y="5586"/>
                  <a:pt x="4000" y="5488"/>
                  <a:pt x="3902" y="5366"/>
                </a:cubicBezTo>
                <a:lnTo>
                  <a:pt x="3390" y="4757"/>
                </a:lnTo>
                <a:cubicBezTo>
                  <a:pt x="3220" y="4561"/>
                  <a:pt x="3049" y="4415"/>
                  <a:pt x="2927" y="4269"/>
                </a:cubicBezTo>
                <a:lnTo>
                  <a:pt x="2488" y="4293"/>
                </a:lnTo>
                <a:lnTo>
                  <a:pt x="2024" y="4293"/>
                </a:lnTo>
                <a:lnTo>
                  <a:pt x="1902" y="4342"/>
                </a:lnTo>
                <a:cubicBezTo>
                  <a:pt x="1951" y="4366"/>
                  <a:pt x="1683" y="4586"/>
                  <a:pt x="1561" y="4635"/>
                </a:cubicBezTo>
                <a:lnTo>
                  <a:pt x="1293" y="4805"/>
                </a:lnTo>
                <a:cubicBezTo>
                  <a:pt x="1244" y="5025"/>
                  <a:pt x="1195" y="5269"/>
                  <a:pt x="1146" y="5513"/>
                </a:cubicBezTo>
                <a:cubicBezTo>
                  <a:pt x="1073" y="5781"/>
                  <a:pt x="1049" y="6025"/>
                  <a:pt x="1000" y="6269"/>
                </a:cubicBezTo>
                <a:lnTo>
                  <a:pt x="951" y="6220"/>
                </a:lnTo>
                <a:cubicBezTo>
                  <a:pt x="829" y="6903"/>
                  <a:pt x="756" y="7391"/>
                  <a:pt x="707" y="7659"/>
                </a:cubicBezTo>
                <a:cubicBezTo>
                  <a:pt x="585" y="8196"/>
                  <a:pt x="366" y="9000"/>
                  <a:pt x="244" y="9708"/>
                </a:cubicBezTo>
                <a:lnTo>
                  <a:pt x="220" y="9781"/>
                </a:lnTo>
                <a:cubicBezTo>
                  <a:pt x="195" y="9805"/>
                  <a:pt x="146" y="9854"/>
                  <a:pt x="122" y="9903"/>
                </a:cubicBezTo>
                <a:lnTo>
                  <a:pt x="0" y="10098"/>
                </a:lnTo>
                <a:lnTo>
                  <a:pt x="0" y="10171"/>
                </a:lnTo>
                <a:cubicBezTo>
                  <a:pt x="220" y="10366"/>
                  <a:pt x="439" y="10513"/>
                  <a:pt x="683" y="10659"/>
                </a:cubicBezTo>
                <a:cubicBezTo>
                  <a:pt x="856" y="10751"/>
                  <a:pt x="1050" y="10821"/>
                  <a:pt x="1235" y="10821"/>
                </a:cubicBezTo>
                <a:cubicBezTo>
                  <a:pt x="1443" y="10821"/>
                  <a:pt x="1639" y="10733"/>
                  <a:pt x="1781" y="10488"/>
                </a:cubicBezTo>
                <a:lnTo>
                  <a:pt x="1829" y="10513"/>
                </a:lnTo>
                <a:lnTo>
                  <a:pt x="1878" y="10317"/>
                </a:lnTo>
                <a:cubicBezTo>
                  <a:pt x="1915" y="10225"/>
                  <a:pt x="1934" y="10192"/>
                  <a:pt x="1944" y="10192"/>
                </a:cubicBezTo>
                <a:cubicBezTo>
                  <a:pt x="1961" y="10192"/>
                  <a:pt x="1951" y="10281"/>
                  <a:pt x="1951" y="10342"/>
                </a:cubicBezTo>
                <a:cubicBezTo>
                  <a:pt x="1976" y="10244"/>
                  <a:pt x="2000" y="10147"/>
                  <a:pt x="2024" y="10074"/>
                </a:cubicBezTo>
                <a:cubicBezTo>
                  <a:pt x="2031" y="10055"/>
                  <a:pt x="2032" y="10047"/>
                  <a:pt x="2031" y="10047"/>
                </a:cubicBezTo>
                <a:lnTo>
                  <a:pt x="2031" y="10047"/>
                </a:lnTo>
                <a:cubicBezTo>
                  <a:pt x="2027" y="10047"/>
                  <a:pt x="2000" y="10110"/>
                  <a:pt x="2000" y="10147"/>
                </a:cubicBezTo>
                <a:cubicBezTo>
                  <a:pt x="2000" y="9976"/>
                  <a:pt x="2024" y="9830"/>
                  <a:pt x="2073" y="9659"/>
                </a:cubicBezTo>
                <a:cubicBezTo>
                  <a:pt x="2122" y="9415"/>
                  <a:pt x="2146" y="9659"/>
                  <a:pt x="2195" y="9391"/>
                </a:cubicBezTo>
                <a:cubicBezTo>
                  <a:pt x="2341" y="8805"/>
                  <a:pt x="2463" y="8220"/>
                  <a:pt x="2561" y="7683"/>
                </a:cubicBezTo>
                <a:lnTo>
                  <a:pt x="2659" y="7269"/>
                </a:lnTo>
                <a:lnTo>
                  <a:pt x="2659" y="7244"/>
                </a:lnTo>
                <a:lnTo>
                  <a:pt x="2683" y="7196"/>
                </a:lnTo>
                <a:lnTo>
                  <a:pt x="2707" y="7196"/>
                </a:lnTo>
                <a:cubicBezTo>
                  <a:pt x="2707" y="7244"/>
                  <a:pt x="2707" y="7269"/>
                  <a:pt x="2707" y="7293"/>
                </a:cubicBezTo>
                <a:cubicBezTo>
                  <a:pt x="2707" y="7281"/>
                  <a:pt x="2707" y="7275"/>
                  <a:pt x="2710" y="7275"/>
                </a:cubicBezTo>
                <a:cubicBezTo>
                  <a:pt x="2713" y="7275"/>
                  <a:pt x="2720" y="7281"/>
                  <a:pt x="2732" y="7293"/>
                </a:cubicBezTo>
                <a:cubicBezTo>
                  <a:pt x="2902" y="7513"/>
                  <a:pt x="3073" y="7757"/>
                  <a:pt x="3195" y="7927"/>
                </a:cubicBezTo>
                <a:lnTo>
                  <a:pt x="3293" y="8074"/>
                </a:lnTo>
                <a:lnTo>
                  <a:pt x="3341" y="8122"/>
                </a:lnTo>
                <a:lnTo>
                  <a:pt x="3366" y="8171"/>
                </a:lnTo>
                <a:lnTo>
                  <a:pt x="3537" y="8293"/>
                </a:lnTo>
                <a:lnTo>
                  <a:pt x="3634" y="8293"/>
                </a:lnTo>
                <a:cubicBezTo>
                  <a:pt x="4122" y="8952"/>
                  <a:pt x="3732" y="8561"/>
                  <a:pt x="4219" y="9171"/>
                </a:cubicBezTo>
                <a:cubicBezTo>
                  <a:pt x="4415" y="9317"/>
                  <a:pt x="4610" y="9513"/>
                  <a:pt x="4756" y="9708"/>
                </a:cubicBezTo>
                <a:lnTo>
                  <a:pt x="5049" y="9708"/>
                </a:lnTo>
                <a:cubicBezTo>
                  <a:pt x="5098" y="9708"/>
                  <a:pt x="5146" y="9708"/>
                  <a:pt x="5195" y="9683"/>
                </a:cubicBezTo>
                <a:cubicBezTo>
                  <a:pt x="5195" y="9683"/>
                  <a:pt x="5366" y="9683"/>
                  <a:pt x="5366" y="9708"/>
                </a:cubicBezTo>
                <a:cubicBezTo>
                  <a:pt x="5415" y="9659"/>
                  <a:pt x="5537" y="9683"/>
                  <a:pt x="5658" y="9659"/>
                </a:cubicBezTo>
                <a:lnTo>
                  <a:pt x="5878" y="9610"/>
                </a:lnTo>
                <a:cubicBezTo>
                  <a:pt x="5976" y="9610"/>
                  <a:pt x="6024" y="9610"/>
                  <a:pt x="5902" y="9635"/>
                </a:cubicBezTo>
                <a:lnTo>
                  <a:pt x="6561" y="9537"/>
                </a:lnTo>
                <a:cubicBezTo>
                  <a:pt x="6683" y="9269"/>
                  <a:pt x="6829" y="8976"/>
                  <a:pt x="6976" y="8635"/>
                </a:cubicBezTo>
                <a:cubicBezTo>
                  <a:pt x="7049" y="8488"/>
                  <a:pt x="7122" y="8317"/>
                  <a:pt x="7219" y="8147"/>
                </a:cubicBezTo>
                <a:cubicBezTo>
                  <a:pt x="7293" y="7952"/>
                  <a:pt x="7341" y="7757"/>
                  <a:pt x="7415" y="7561"/>
                </a:cubicBezTo>
                <a:lnTo>
                  <a:pt x="7536" y="7220"/>
                </a:lnTo>
                <a:cubicBezTo>
                  <a:pt x="7585" y="7098"/>
                  <a:pt x="7610" y="7000"/>
                  <a:pt x="7658" y="6878"/>
                </a:cubicBezTo>
                <a:cubicBezTo>
                  <a:pt x="7707" y="6659"/>
                  <a:pt x="7780" y="6439"/>
                  <a:pt x="7854" y="6220"/>
                </a:cubicBezTo>
                <a:cubicBezTo>
                  <a:pt x="7927" y="6000"/>
                  <a:pt x="7976" y="5805"/>
                  <a:pt x="8024" y="5610"/>
                </a:cubicBezTo>
                <a:lnTo>
                  <a:pt x="8118" y="5352"/>
                </a:lnTo>
                <a:lnTo>
                  <a:pt x="8114" y="5334"/>
                </a:lnTo>
                <a:lnTo>
                  <a:pt x="8114" y="5334"/>
                </a:lnTo>
                <a:cubicBezTo>
                  <a:pt x="8116" y="5336"/>
                  <a:pt x="8118" y="5338"/>
                  <a:pt x="8121" y="5341"/>
                </a:cubicBezTo>
                <a:lnTo>
                  <a:pt x="8121" y="5341"/>
                </a:lnTo>
                <a:cubicBezTo>
                  <a:pt x="8119" y="5328"/>
                  <a:pt x="8115" y="5316"/>
                  <a:pt x="8106" y="5303"/>
                </a:cubicBezTo>
                <a:lnTo>
                  <a:pt x="8106" y="5303"/>
                </a:lnTo>
                <a:lnTo>
                  <a:pt x="8114" y="5334"/>
                </a:lnTo>
                <a:lnTo>
                  <a:pt x="8114" y="5334"/>
                </a:lnTo>
                <a:cubicBezTo>
                  <a:pt x="8097" y="5318"/>
                  <a:pt x="8097" y="5318"/>
                  <a:pt x="8094" y="5318"/>
                </a:cubicBezTo>
                <a:cubicBezTo>
                  <a:pt x="8091" y="5318"/>
                  <a:pt x="8085" y="5318"/>
                  <a:pt x="8049" y="5293"/>
                </a:cubicBezTo>
                <a:cubicBezTo>
                  <a:pt x="8012" y="5257"/>
                  <a:pt x="8012" y="5257"/>
                  <a:pt x="8021" y="5257"/>
                </a:cubicBezTo>
                <a:cubicBezTo>
                  <a:pt x="8030" y="5257"/>
                  <a:pt x="8049" y="5257"/>
                  <a:pt x="8049" y="5220"/>
                </a:cubicBezTo>
                <a:cubicBezTo>
                  <a:pt x="8097" y="5293"/>
                  <a:pt x="8097" y="5269"/>
                  <a:pt x="8097" y="5293"/>
                </a:cubicBezTo>
                <a:cubicBezTo>
                  <a:pt x="8101" y="5296"/>
                  <a:pt x="8104" y="5300"/>
                  <a:pt x="8106" y="5303"/>
                </a:cubicBezTo>
                <a:lnTo>
                  <a:pt x="8106" y="5303"/>
                </a:lnTo>
                <a:lnTo>
                  <a:pt x="8097" y="5269"/>
                </a:lnTo>
                <a:lnTo>
                  <a:pt x="8122" y="5318"/>
                </a:lnTo>
                <a:lnTo>
                  <a:pt x="8122" y="5293"/>
                </a:lnTo>
                <a:cubicBezTo>
                  <a:pt x="8122" y="5296"/>
                  <a:pt x="8122" y="5297"/>
                  <a:pt x="8123" y="5297"/>
                </a:cubicBezTo>
                <a:cubicBezTo>
                  <a:pt x="8127" y="5297"/>
                  <a:pt x="8146" y="5217"/>
                  <a:pt x="8146" y="5196"/>
                </a:cubicBezTo>
                <a:cubicBezTo>
                  <a:pt x="8149" y="5196"/>
                  <a:pt x="8151" y="5196"/>
                  <a:pt x="8153" y="5196"/>
                </a:cubicBezTo>
                <a:lnTo>
                  <a:pt x="8153" y="5196"/>
                </a:lnTo>
                <a:cubicBezTo>
                  <a:pt x="8157" y="5186"/>
                  <a:pt x="8162" y="5177"/>
                  <a:pt x="8166" y="5168"/>
                </a:cubicBezTo>
                <a:lnTo>
                  <a:pt x="8166" y="5168"/>
                </a:lnTo>
                <a:cubicBezTo>
                  <a:pt x="8165" y="5179"/>
                  <a:pt x="8169" y="5182"/>
                  <a:pt x="8173" y="5182"/>
                </a:cubicBezTo>
                <a:cubicBezTo>
                  <a:pt x="8179" y="5182"/>
                  <a:pt x="8186" y="5177"/>
                  <a:pt x="8188" y="5177"/>
                </a:cubicBezTo>
                <a:cubicBezTo>
                  <a:pt x="8189" y="5177"/>
                  <a:pt x="8185" y="5181"/>
                  <a:pt x="8171" y="5196"/>
                </a:cubicBezTo>
                <a:cubicBezTo>
                  <a:pt x="8171" y="5196"/>
                  <a:pt x="8181" y="5228"/>
                  <a:pt x="8203" y="5228"/>
                </a:cubicBezTo>
                <a:cubicBezTo>
                  <a:pt x="8214" y="5228"/>
                  <a:pt x="8228" y="5220"/>
                  <a:pt x="8244" y="5196"/>
                </a:cubicBezTo>
                <a:lnTo>
                  <a:pt x="8244" y="5196"/>
                </a:lnTo>
                <a:cubicBezTo>
                  <a:pt x="8219" y="5244"/>
                  <a:pt x="8244" y="5293"/>
                  <a:pt x="8195" y="5293"/>
                </a:cubicBezTo>
                <a:cubicBezTo>
                  <a:pt x="8185" y="5288"/>
                  <a:pt x="8179" y="5286"/>
                  <a:pt x="8176" y="5286"/>
                </a:cubicBezTo>
                <a:cubicBezTo>
                  <a:pt x="8165" y="5286"/>
                  <a:pt x="8200" y="5318"/>
                  <a:pt x="8219" y="5318"/>
                </a:cubicBezTo>
                <a:cubicBezTo>
                  <a:pt x="8244" y="5366"/>
                  <a:pt x="8244" y="5391"/>
                  <a:pt x="8268" y="5440"/>
                </a:cubicBezTo>
                <a:lnTo>
                  <a:pt x="8293" y="5488"/>
                </a:lnTo>
                <a:lnTo>
                  <a:pt x="8293" y="5513"/>
                </a:lnTo>
                <a:lnTo>
                  <a:pt x="8317" y="5561"/>
                </a:lnTo>
                <a:cubicBezTo>
                  <a:pt x="8439" y="5757"/>
                  <a:pt x="8561" y="5952"/>
                  <a:pt x="8707" y="6122"/>
                </a:cubicBezTo>
                <a:lnTo>
                  <a:pt x="8610" y="5879"/>
                </a:lnTo>
                <a:lnTo>
                  <a:pt x="8756" y="6147"/>
                </a:lnTo>
                <a:cubicBezTo>
                  <a:pt x="8805" y="6244"/>
                  <a:pt x="8829" y="6318"/>
                  <a:pt x="8878" y="6391"/>
                </a:cubicBezTo>
                <a:cubicBezTo>
                  <a:pt x="8949" y="6486"/>
                  <a:pt x="8997" y="6604"/>
                  <a:pt x="9022" y="6746"/>
                </a:cubicBezTo>
                <a:lnTo>
                  <a:pt x="9022" y="6746"/>
                </a:lnTo>
                <a:lnTo>
                  <a:pt x="8805" y="6391"/>
                </a:lnTo>
                <a:lnTo>
                  <a:pt x="9024" y="6757"/>
                </a:lnTo>
                <a:cubicBezTo>
                  <a:pt x="9024" y="6753"/>
                  <a:pt x="9023" y="6749"/>
                  <a:pt x="9022" y="6746"/>
                </a:cubicBezTo>
                <a:lnTo>
                  <a:pt x="9022" y="6746"/>
                </a:lnTo>
                <a:lnTo>
                  <a:pt x="9268" y="7147"/>
                </a:lnTo>
                <a:cubicBezTo>
                  <a:pt x="9317" y="7269"/>
                  <a:pt x="9390" y="7366"/>
                  <a:pt x="9488" y="7464"/>
                </a:cubicBezTo>
                <a:lnTo>
                  <a:pt x="9707" y="7732"/>
                </a:lnTo>
                <a:lnTo>
                  <a:pt x="9634" y="7586"/>
                </a:lnTo>
                <a:lnTo>
                  <a:pt x="9634" y="7586"/>
                </a:lnTo>
                <a:cubicBezTo>
                  <a:pt x="9658" y="7610"/>
                  <a:pt x="9683" y="7659"/>
                  <a:pt x="9732" y="7708"/>
                </a:cubicBezTo>
                <a:lnTo>
                  <a:pt x="10146" y="7708"/>
                </a:lnTo>
                <a:cubicBezTo>
                  <a:pt x="10293" y="7708"/>
                  <a:pt x="10463" y="7708"/>
                  <a:pt x="10610" y="7732"/>
                </a:cubicBezTo>
                <a:cubicBezTo>
                  <a:pt x="10853" y="7659"/>
                  <a:pt x="11122" y="7537"/>
                  <a:pt x="11414" y="7439"/>
                </a:cubicBezTo>
                <a:cubicBezTo>
                  <a:pt x="11488" y="7269"/>
                  <a:pt x="11561" y="7122"/>
                  <a:pt x="11634" y="7000"/>
                </a:cubicBezTo>
                <a:cubicBezTo>
                  <a:pt x="11683" y="6854"/>
                  <a:pt x="11732" y="6683"/>
                  <a:pt x="11780" y="6561"/>
                </a:cubicBezTo>
                <a:cubicBezTo>
                  <a:pt x="11853" y="6391"/>
                  <a:pt x="11902" y="6196"/>
                  <a:pt x="11951" y="6000"/>
                </a:cubicBezTo>
                <a:lnTo>
                  <a:pt x="11951" y="6000"/>
                </a:lnTo>
                <a:lnTo>
                  <a:pt x="11829" y="6220"/>
                </a:lnTo>
                <a:lnTo>
                  <a:pt x="11829" y="6220"/>
                </a:lnTo>
                <a:lnTo>
                  <a:pt x="11947" y="5699"/>
                </a:lnTo>
                <a:lnTo>
                  <a:pt x="11947" y="5699"/>
                </a:lnTo>
                <a:cubicBezTo>
                  <a:pt x="11942" y="5768"/>
                  <a:pt x="12000" y="5981"/>
                  <a:pt x="11988" y="6067"/>
                </a:cubicBezTo>
                <a:lnTo>
                  <a:pt x="11988" y="6067"/>
                </a:lnTo>
                <a:cubicBezTo>
                  <a:pt x="12032" y="5952"/>
                  <a:pt x="12079" y="5814"/>
                  <a:pt x="12146" y="5635"/>
                </a:cubicBezTo>
                <a:lnTo>
                  <a:pt x="12317" y="5001"/>
                </a:lnTo>
                <a:cubicBezTo>
                  <a:pt x="12414" y="4683"/>
                  <a:pt x="12512" y="4293"/>
                  <a:pt x="12634" y="3903"/>
                </a:cubicBezTo>
                <a:cubicBezTo>
                  <a:pt x="12658" y="3781"/>
                  <a:pt x="12707" y="3659"/>
                  <a:pt x="12732" y="3513"/>
                </a:cubicBezTo>
                <a:cubicBezTo>
                  <a:pt x="12756" y="3464"/>
                  <a:pt x="12780" y="3391"/>
                  <a:pt x="12805" y="3342"/>
                </a:cubicBezTo>
                <a:cubicBezTo>
                  <a:pt x="12853" y="3244"/>
                  <a:pt x="12902" y="3123"/>
                  <a:pt x="12975" y="3049"/>
                </a:cubicBezTo>
                <a:cubicBezTo>
                  <a:pt x="13000" y="2976"/>
                  <a:pt x="13049" y="2927"/>
                  <a:pt x="13122" y="2879"/>
                </a:cubicBezTo>
                <a:lnTo>
                  <a:pt x="13122" y="2952"/>
                </a:lnTo>
                <a:lnTo>
                  <a:pt x="13122" y="3025"/>
                </a:lnTo>
                <a:cubicBezTo>
                  <a:pt x="13122" y="3049"/>
                  <a:pt x="13097" y="3123"/>
                  <a:pt x="13097" y="3123"/>
                </a:cubicBezTo>
                <a:cubicBezTo>
                  <a:pt x="13097" y="3123"/>
                  <a:pt x="13122" y="3074"/>
                  <a:pt x="13146" y="3049"/>
                </a:cubicBezTo>
                <a:cubicBezTo>
                  <a:pt x="13146" y="3049"/>
                  <a:pt x="13146" y="3049"/>
                  <a:pt x="13146" y="3074"/>
                </a:cubicBezTo>
                <a:cubicBezTo>
                  <a:pt x="13122" y="3123"/>
                  <a:pt x="13122" y="3147"/>
                  <a:pt x="13122" y="3196"/>
                </a:cubicBezTo>
                <a:cubicBezTo>
                  <a:pt x="13132" y="3176"/>
                  <a:pt x="13141" y="3141"/>
                  <a:pt x="13150" y="3099"/>
                </a:cubicBezTo>
                <a:lnTo>
                  <a:pt x="13150" y="3099"/>
                </a:lnTo>
                <a:cubicBezTo>
                  <a:pt x="13159" y="3090"/>
                  <a:pt x="13184" y="3046"/>
                  <a:pt x="13206" y="3046"/>
                </a:cubicBezTo>
                <a:cubicBezTo>
                  <a:pt x="13221" y="3046"/>
                  <a:pt x="13235" y="3064"/>
                  <a:pt x="13244" y="3123"/>
                </a:cubicBezTo>
                <a:lnTo>
                  <a:pt x="13244" y="3147"/>
                </a:lnTo>
                <a:cubicBezTo>
                  <a:pt x="13292" y="3269"/>
                  <a:pt x="13317" y="3366"/>
                  <a:pt x="13341" y="3464"/>
                </a:cubicBezTo>
                <a:lnTo>
                  <a:pt x="13390" y="3635"/>
                </a:lnTo>
                <a:cubicBezTo>
                  <a:pt x="13439" y="3757"/>
                  <a:pt x="13488" y="3903"/>
                  <a:pt x="13512" y="4025"/>
                </a:cubicBezTo>
                <a:cubicBezTo>
                  <a:pt x="13488" y="4025"/>
                  <a:pt x="13439" y="3903"/>
                  <a:pt x="13390" y="3805"/>
                </a:cubicBezTo>
                <a:lnTo>
                  <a:pt x="13390" y="3805"/>
                </a:lnTo>
                <a:cubicBezTo>
                  <a:pt x="13414" y="3879"/>
                  <a:pt x="13439" y="3976"/>
                  <a:pt x="13463" y="4074"/>
                </a:cubicBezTo>
                <a:cubicBezTo>
                  <a:pt x="13463" y="4049"/>
                  <a:pt x="13466" y="4039"/>
                  <a:pt x="13471" y="4039"/>
                </a:cubicBezTo>
                <a:cubicBezTo>
                  <a:pt x="13489" y="4039"/>
                  <a:pt x="13535" y="4197"/>
                  <a:pt x="13540" y="4197"/>
                </a:cubicBezTo>
                <a:cubicBezTo>
                  <a:pt x="13541" y="4197"/>
                  <a:pt x="13540" y="4189"/>
                  <a:pt x="13536" y="4171"/>
                </a:cubicBezTo>
                <a:lnTo>
                  <a:pt x="13536" y="4171"/>
                </a:lnTo>
                <a:cubicBezTo>
                  <a:pt x="13610" y="4269"/>
                  <a:pt x="13634" y="4366"/>
                  <a:pt x="13683" y="4488"/>
                </a:cubicBezTo>
                <a:cubicBezTo>
                  <a:pt x="13731" y="4586"/>
                  <a:pt x="13756" y="4708"/>
                  <a:pt x="13780" y="4805"/>
                </a:cubicBezTo>
                <a:cubicBezTo>
                  <a:pt x="13805" y="4927"/>
                  <a:pt x="13829" y="5025"/>
                  <a:pt x="13853" y="5147"/>
                </a:cubicBezTo>
                <a:cubicBezTo>
                  <a:pt x="13878" y="5244"/>
                  <a:pt x="13902" y="5342"/>
                  <a:pt x="13951" y="5415"/>
                </a:cubicBezTo>
                <a:cubicBezTo>
                  <a:pt x="14000" y="5415"/>
                  <a:pt x="14439" y="5537"/>
                  <a:pt x="14853" y="5683"/>
                </a:cubicBezTo>
                <a:cubicBezTo>
                  <a:pt x="15286" y="5827"/>
                  <a:pt x="15718" y="6019"/>
                  <a:pt x="15778" y="6025"/>
                </a:cubicBezTo>
                <a:lnTo>
                  <a:pt x="15778" y="6025"/>
                </a:lnTo>
                <a:cubicBezTo>
                  <a:pt x="15771" y="5975"/>
                  <a:pt x="15764" y="5925"/>
                  <a:pt x="15756" y="5879"/>
                </a:cubicBezTo>
                <a:lnTo>
                  <a:pt x="15683" y="5854"/>
                </a:lnTo>
                <a:cubicBezTo>
                  <a:pt x="15634" y="5537"/>
                  <a:pt x="15731" y="5781"/>
                  <a:pt x="15683" y="5464"/>
                </a:cubicBezTo>
                <a:cubicBezTo>
                  <a:pt x="15707" y="5464"/>
                  <a:pt x="15731" y="5513"/>
                  <a:pt x="15756" y="5610"/>
                </a:cubicBezTo>
                <a:cubicBezTo>
                  <a:pt x="15780" y="5732"/>
                  <a:pt x="15780" y="5854"/>
                  <a:pt x="15805" y="6000"/>
                </a:cubicBezTo>
                <a:cubicBezTo>
                  <a:pt x="15780" y="5757"/>
                  <a:pt x="15805" y="5513"/>
                  <a:pt x="15731" y="5415"/>
                </a:cubicBezTo>
                <a:cubicBezTo>
                  <a:pt x="15707" y="5220"/>
                  <a:pt x="15780" y="5415"/>
                  <a:pt x="15756" y="5171"/>
                </a:cubicBezTo>
                <a:cubicBezTo>
                  <a:pt x="15683" y="4976"/>
                  <a:pt x="15634" y="4781"/>
                  <a:pt x="15585" y="4561"/>
                </a:cubicBezTo>
                <a:cubicBezTo>
                  <a:pt x="15561" y="4366"/>
                  <a:pt x="15512" y="4147"/>
                  <a:pt x="15439" y="3952"/>
                </a:cubicBezTo>
                <a:cubicBezTo>
                  <a:pt x="15341" y="3781"/>
                  <a:pt x="15292" y="3610"/>
                  <a:pt x="15244" y="3415"/>
                </a:cubicBezTo>
                <a:lnTo>
                  <a:pt x="15244" y="3415"/>
                </a:lnTo>
                <a:lnTo>
                  <a:pt x="15292" y="3464"/>
                </a:lnTo>
                <a:cubicBezTo>
                  <a:pt x="15268" y="3366"/>
                  <a:pt x="15244" y="3244"/>
                  <a:pt x="15195" y="3147"/>
                </a:cubicBezTo>
                <a:cubicBezTo>
                  <a:pt x="15170" y="3074"/>
                  <a:pt x="15146" y="3001"/>
                  <a:pt x="15122" y="2927"/>
                </a:cubicBezTo>
                <a:cubicBezTo>
                  <a:pt x="15073" y="2805"/>
                  <a:pt x="15049" y="2659"/>
                  <a:pt x="15000" y="2537"/>
                </a:cubicBezTo>
                <a:lnTo>
                  <a:pt x="15000" y="2537"/>
                </a:lnTo>
                <a:cubicBezTo>
                  <a:pt x="15028" y="2622"/>
                  <a:pt x="15040" y="2706"/>
                  <a:pt x="15026" y="2706"/>
                </a:cubicBezTo>
                <a:cubicBezTo>
                  <a:pt x="15016" y="2706"/>
                  <a:pt x="14992" y="2661"/>
                  <a:pt x="14951" y="2537"/>
                </a:cubicBezTo>
                <a:cubicBezTo>
                  <a:pt x="14780" y="1952"/>
                  <a:pt x="14658" y="1562"/>
                  <a:pt x="14561" y="1074"/>
                </a:cubicBezTo>
                <a:lnTo>
                  <a:pt x="14390" y="708"/>
                </a:lnTo>
                <a:cubicBezTo>
                  <a:pt x="14390" y="684"/>
                  <a:pt x="14390" y="659"/>
                  <a:pt x="14366" y="635"/>
                </a:cubicBezTo>
                <a:lnTo>
                  <a:pt x="13951" y="464"/>
                </a:lnTo>
                <a:lnTo>
                  <a:pt x="13658" y="342"/>
                </a:lnTo>
                <a:lnTo>
                  <a:pt x="13463" y="269"/>
                </a:lnTo>
                <a:lnTo>
                  <a:pt x="13366" y="220"/>
                </a:lnTo>
                <a:cubicBezTo>
                  <a:pt x="13292" y="196"/>
                  <a:pt x="13219" y="171"/>
                  <a:pt x="13122" y="147"/>
                </a:cubicBezTo>
                <a:lnTo>
                  <a:pt x="126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269"/>
          <p:cNvSpPr/>
          <p:nvPr/>
        </p:nvSpPr>
        <p:spPr>
          <a:xfrm rot="-8386458">
            <a:off x="8918846" y="4553744"/>
            <a:ext cx="336453" cy="238357"/>
          </a:xfrm>
          <a:custGeom>
            <a:avLst/>
            <a:gdLst/>
            <a:ahLst/>
            <a:cxnLst/>
            <a:rect l="l" t="t" r="r" b="b"/>
            <a:pathLst>
              <a:path w="14220" h="10074" extrusionOk="0">
                <a:moveTo>
                  <a:pt x="7706" y="4422"/>
                </a:moveTo>
                <a:lnTo>
                  <a:pt x="7683" y="4512"/>
                </a:lnTo>
                <a:lnTo>
                  <a:pt x="7708" y="4439"/>
                </a:lnTo>
                <a:cubicBezTo>
                  <a:pt x="7708" y="4431"/>
                  <a:pt x="7707" y="4426"/>
                  <a:pt x="7706" y="4422"/>
                </a:cubicBezTo>
                <a:close/>
                <a:moveTo>
                  <a:pt x="1891" y="4477"/>
                </a:moveTo>
                <a:cubicBezTo>
                  <a:pt x="1895" y="4477"/>
                  <a:pt x="1899" y="4480"/>
                  <a:pt x="1903" y="4488"/>
                </a:cubicBezTo>
                <a:lnTo>
                  <a:pt x="1746" y="4711"/>
                </a:lnTo>
                <a:lnTo>
                  <a:pt x="1746" y="4711"/>
                </a:lnTo>
                <a:cubicBezTo>
                  <a:pt x="1839" y="4577"/>
                  <a:pt x="1870" y="4477"/>
                  <a:pt x="1891" y="4477"/>
                </a:cubicBezTo>
                <a:close/>
                <a:moveTo>
                  <a:pt x="14195" y="6854"/>
                </a:moveTo>
                <a:cubicBezTo>
                  <a:pt x="14194" y="6863"/>
                  <a:pt x="14194" y="6872"/>
                  <a:pt x="14193" y="6882"/>
                </a:cubicBezTo>
                <a:lnTo>
                  <a:pt x="14193" y="6882"/>
                </a:lnTo>
                <a:cubicBezTo>
                  <a:pt x="14194" y="6873"/>
                  <a:pt x="14195" y="6863"/>
                  <a:pt x="14195" y="6854"/>
                </a:cubicBezTo>
                <a:close/>
                <a:moveTo>
                  <a:pt x="10125" y="7143"/>
                </a:moveTo>
                <a:cubicBezTo>
                  <a:pt x="10124" y="7144"/>
                  <a:pt x="10123" y="7145"/>
                  <a:pt x="10122" y="7146"/>
                </a:cubicBezTo>
                <a:cubicBezTo>
                  <a:pt x="10123" y="7145"/>
                  <a:pt x="10124" y="7144"/>
                  <a:pt x="10125" y="7143"/>
                </a:cubicBezTo>
                <a:close/>
                <a:moveTo>
                  <a:pt x="4317" y="0"/>
                </a:moveTo>
                <a:cubicBezTo>
                  <a:pt x="4220" y="25"/>
                  <a:pt x="4122" y="49"/>
                  <a:pt x="4000" y="49"/>
                </a:cubicBezTo>
                <a:lnTo>
                  <a:pt x="3903" y="73"/>
                </a:lnTo>
                <a:lnTo>
                  <a:pt x="3708" y="98"/>
                </a:lnTo>
                <a:cubicBezTo>
                  <a:pt x="3561" y="98"/>
                  <a:pt x="3439" y="146"/>
                  <a:pt x="3269" y="146"/>
                </a:cubicBezTo>
                <a:lnTo>
                  <a:pt x="3171" y="268"/>
                </a:lnTo>
                <a:lnTo>
                  <a:pt x="3195" y="195"/>
                </a:lnTo>
                <a:lnTo>
                  <a:pt x="3195" y="195"/>
                </a:lnTo>
                <a:cubicBezTo>
                  <a:pt x="3025" y="415"/>
                  <a:pt x="2781" y="659"/>
                  <a:pt x="2537" y="903"/>
                </a:cubicBezTo>
                <a:lnTo>
                  <a:pt x="1976" y="1585"/>
                </a:lnTo>
                <a:lnTo>
                  <a:pt x="1732" y="1854"/>
                </a:lnTo>
                <a:lnTo>
                  <a:pt x="1488" y="2146"/>
                </a:lnTo>
                <a:lnTo>
                  <a:pt x="1049" y="2683"/>
                </a:lnTo>
                <a:cubicBezTo>
                  <a:pt x="805" y="2976"/>
                  <a:pt x="586" y="3293"/>
                  <a:pt x="391" y="3634"/>
                </a:cubicBezTo>
                <a:lnTo>
                  <a:pt x="195" y="3805"/>
                </a:lnTo>
                <a:lnTo>
                  <a:pt x="25" y="3976"/>
                </a:lnTo>
                <a:lnTo>
                  <a:pt x="0" y="4049"/>
                </a:lnTo>
                <a:cubicBezTo>
                  <a:pt x="122" y="4268"/>
                  <a:pt x="293" y="4488"/>
                  <a:pt x="488" y="4683"/>
                </a:cubicBezTo>
                <a:cubicBezTo>
                  <a:pt x="693" y="4857"/>
                  <a:pt x="939" y="4999"/>
                  <a:pt x="1193" y="4999"/>
                </a:cubicBezTo>
                <a:cubicBezTo>
                  <a:pt x="1332" y="4999"/>
                  <a:pt x="1472" y="4957"/>
                  <a:pt x="1610" y="4854"/>
                </a:cubicBezTo>
                <a:lnTo>
                  <a:pt x="1634" y="4878"/>
                </a:lnTo>
                <a:lnTo>
                  <a:pt x="1683" y="4805"/>
                </a:lnTo>
                <a:lnTo>
                  <a:pt x="1732" y="4732"/>
                </a:lnTo>
                <a:cubicBezTo>
                  <a:pt x="1785" y="4670"/>
                  <a:pt x="1809" y="4646"/>
                  <a:pt x="1817" y="4646"/>
                </a:cubicBezTo>
                <a:cubicBezTo>
                  <a:pt x="1832" y="4646"/>
                  <a:pt x="1796" y="4718"/>
                  <a:pt x="1781" y="4780"/>
                </a:cubicBezTo>
                <a:cubicBezTo>
                  <a:pt x="1830" y="4707"/>
                  <a:pt x="1878" y="4634"/>
                  <a:pt x="1927" y="4585"/>
                </a:cubicBezTo>
                <a:cubicBezTo>
                  <a:pt x="1927" y="4570"/>
                  <a:pt x="1925" y="4564"/>
                  <a:pt x="1921" y="4564"/>
                </a:cubicBezTo>
                <a:cubicBezTo>
                  <a:pt x="1912" y="4564"/>
                  <a:pt x="1895" y="4593"/>
                  <a:pt x="1878" y="4610"/>
                </a:cubicBezTo>
                <a:cubicBezTo>
                  <a:pt x="1927" y="4488"/>
                  <a:pt x="2000" y="4366"/>
                  <a:pt x="2073" y="4244"/>
                </a:cubicBezTo>
                <a:cubicBezTo>
                  <a:pt x="2138" y="4169"/>
                  <a:pt x="2160" y="4165"/>
                  <a:pt x="2178" y="4165"/>
                </a:cubicBezTo>
                <a:cubicBezTo>
                  <a:pt x="2181" y="4165"/>
                  <a:pt x="2184" y="4165"/>
                  <a:pt x="2186" y="4165"/>
                </a:cubicBezTo>
                <a:cubicBezTo>
                  <a:pt x="2208" y="4165"/>
                  <a:pt x="2232" y="4159"/>
                  <a:pt x="2317" y="4049"/>
                </a:cubicBezTo>
                <a:lnTo>
                  <a:pt x="2488" y="3805"/>
                </a:lnTo>
                <a:lnTo>
                  <a:pt x="2586" y="3683"/>
                </a:lnTo>
                <a:lnTo>
                  <a:pt x="2634" y="3610"/>
                </a:lnTo>
                <a:lnTo>
                  <a:pt x="2683" y="3585"/>
                </a:lnTo>
                <a:lnTo>
                  <a:pt x="2756" y="3561"/>
                </a:lnTo>
                <a:cubicBezTo>
                  <a:pt x="2781" y="3537"/>
                  <a:pt x="2781" y="3537"/>
                  <a:pt x="2805" y="3537"/>
                </a:cubicBezTo>
                <a:lnTo>
                  <a:pt x="2805" y="3561"/>
                </a:lnTo>
                <a:lnTo>
                  <a:pt x="2781" y="3585"/>
                </a:lnTo>
                <a:cubicBezTo>
                  <a:pt x="2789" y="3577"/>
                  <a:pt x="2792" y="3575"/>
                  <a:pt x="2793" y="3575"/>
                </a:cubicBezTo>
                <a:cubicBezTo>
                  <a:pt x="2794" y="3575"/>
                  <a:pt x="2789" y="3585"/>
                  <a:pt x="2805" y="3585"/>
                </a:cubicBezTo>
                <a:cubicBezTo>
                  <a:pt x="2805" y="3634"/>
                  <a:pt x="2756" y="3683"/>
                  <a:pt x="2756" y="3707"/>
                </a:cubicBezTo>
                <a:lnTo>
                  <a:pt x="2756" y="3707"/>
                </a:lnTo>
                <a:cubicBezTo>
                  <a:pt x="2756" y="3707"/>
                  <a:pt x="2756" y="3683"/>
                  <a:pt x="2781" y="3683"/>
                </a:cubicBezTo>
                <a:lnTo>
                  <a:pt x="2781" y="3707"/>
                </a:lnTo>
                <a:cubicBezTo>
                  <a:pt x="2756" y="3927"/>
                  <a:pt x="2756" y="4098"/>
                  <a:pt x="2756" y="4098"/>
                </a:cubicBezTo>
                <a:lnTo>
                  <a:pt x="2830" y="4146"/>
                </a:lnTo>
                <a:cubicBezTo>
                  <a:pt x="2781" y="5024"/>
                  <a:pt x="2732" y="4439"/>
                  <a:pt x="2708" y="5244"/>
                </a:cubicBezTo>
                <a:cubicBezTo>
                  <a:pt x="2732" y="5341"/>
                  <a:pt x="2732" y="5439"/>
                  <a:pt x="2732" y="5537"/>
                </a:cubicBezTo>
                <a:cubicBezTo>
                  <a:pt x="2732" y="5659"/>
                  <a:pt x="2732" y="5805"/>
                  <a:pt x="2708" y="5951"/>
                </a:cubicBezTo>
                <a:cubicBezTo>
                  <a:pt x="2805" y="6049"/>
                  <a:pt x="2927" y="6146"/>
                  <a:pt x="3000" y="6171"/>
                </a:cubicBezTo>
                <a:cubicBezTo>
                  <a:pt x="3000" y="6171"/>
                  <a:pt x="3098" y="6293"/>
                  <a:pt x="3073" y="6293"/>
                </a:cubicBezTo>
                <a:cubicBezTo>
                  <a:pt x="3147" y="6293"/>
                  <a:pt x="3220" y="6390"/>
                  <a:pt x="3317" y="6463"/>
                </a:cubicBezTo>
                <a:cubicBezTo>
                  <a:pt x="3342" y="6463"/>
                  <a:pt x="3317" y="6415"/>
                  <a:pt x="3293" y="6390"/>
                </a:cubicBezTo>
                <a:lnTo>
                  <a:pt x="3293" y="6390"/>
                </a:lnTo>
                <a:lnTo>
                  <a:pt x="3366" y="6463"/>
                </a:lnTo>
                <a:lnTo>
                  <a:pt x="3464" y="6537"/>
                </a:lnTo>
                <a:cubicBezTo>
                  <a:pt x="3511" y="6584"/>
                  <a:pt x="3528" y="6611"/>
                  <a:pt x="3514" y="6611"/>
                </a:cubicBezTo>
                <a:cubicBezTo>
                  <a:pt x="3506" y="6611"/>
                  <a:pt x="3490" y="6603"/>
                  <a:pt x="3464" y="6585"/>
                </a:cubicBezTo>
                <a:lnTo>
                  <a:pt x="3464" y="6585"/>
                </a:lnTo>
                <a:cubicBezTo>
                  <a:pt x="3537" y="6634"/>
                  <a:pt x="3634" y="6683"/>
                  <a:pt x="3756" y="6756"/>
                </a:cubicBezTo>
                <a:lnTo>
                  <a:pt x="4269" y="7122"/>
                </a:lnTo>
                <a:cubicBezTo>
                  <a:pt x="4488" y="7024"/>
                  <a:pt x="4732" y="6878"/>
                  <a:pt x="5000" y="6732"/>
                </a:cubicBezTo>
                <a:cubicBezTo>
                  <a:pt x="5293" y="6537"/>
                  <a:pt x="5586" y="6317"/>
                  <a:pt x="5854" y="6098"/>
                </a:cubicBezTo>
                <a:cubicBezTo>
                  <a:pt x="6000" y="5976"/>
                  <a:pt x="6171" y="5854"/>
                  <a:pt x="6293" y="5732"/>
                </a:cubicBezTo>
                <a:lnTo>
                  <a:pt x="6708" y="5341"/>
                </a:lnTo>
                <a:lnTo>
                  <a:pt x="7147" y="4951"/>
                </a:lnTo>
                <a:cubicBezTo>
                  <a:pt x="7268" y="4829"/>
                  <a:pt x="7390" y="4732"/>
                  <a:pt x="7512" y="4634"/>
                </a:cubicBezTo>
                <a:lnTo>
                  <a:pt x="7683" y="4488"/>
                </a:lnTo>
                <a:cubicBezTo>
                  <a:pt x="7683" y="4439"/>
                  <a:pt x="7683" y="4463"/>
                  <a:pt x="7659" y="4390"/>
                </a:cubicBezTo>
                <a:cubicBezTo>
                  <a:pt x="7647" y="4366"/>
                  <a:pt x="7653" y="4366"/>
                  <a:pt x="7662" y="4366"/>
                </a:cubicBezTo>
                <a:cubicBezTo>
                  <a:pt x="7671" y="4366"/>
                  <a:pt x="7683" y="4366"/>
                  <a:pt x="7683" y="4341"/>
                </a:cubicBezTo>
                <a:cubicBezTo>
                  <a:pt x="7683" y="4423"/>
                  <a:pt x="7700" y="4402"/>
                  <a:pt x="7706" y="4422"/>
                </a:cubicBezTo>
                <a:lnTo>
                  <a:pt x="7706" y="4422"/>
                </a:lnTo>
                <a:lnTo>
                  <a:pt x="7708" y="4415"/>
                </a:lnTo>
                <a:lnTo>
                  <a:pt x="7708" y="4463"/>
                </a:lnTo>
                <a:cubicBezTo>
                  <a:pt x="7732" y="4463"/>
                  <a:pt x="7732" y="4439"/>
                  <a:pt x="7756" y="4415"/>
                </a:cubicBezTo>
                <a:cubicBezTo>
                  <a:pt x="7781" y="4415"/>
                  <a:pt x="7756" y="4415"/>
                  <a:pt x="7756" y="4463"/>
                </a:cubicBezTo>
                <a:lnTo>
                  <a:pt x="7805" y="4463"/>
                </a:lnTo>
                <a:cubicBezTo>
                  <a:pt x="7800" y="4469"/>
                  <a:pt x="7799" y="4470"/>
                  <a:pt x="7801" y="4470"/>
                </a:cubicBezTo>
                <a:cubicBezTo>
                  <a:pt x="7807" y="4470"/>
                  <a:pt x="7835" y="4456"/>
                  <a:pt x="7858" y="4456"/>
                </a:cubicBezTo>
                <a:cubicBezTo>
                  <a:pt x="7866" y="4456"/>
                  <a:pt x="7873" y="4458"/>
                  <a:pt x="7878" y="4463"/>
                </a:cubicBezTo>
                <a:cubicBezTo>
                  <a:pt x="7878" y="4476"/>
                  <a:pt x="7872" y="4476"/>
                  <a:pt x="7869" y="4476"/>
                </a:cubicBezTo>
                <a:cubicBezTo>
                  <a:pt x="7866" y="4476"/>
                  <a:pt x="7866" y="4476"/>
                  <a:pt x="7878" y="4488"/>
                </a:cubicBezTo>
                <a:cubicBezTo>
                  <a:pt x="7878" y="4512"/>
                  <a:pt x="7878" y="4537"/>
                  <a:pt x="7878" y="4537"/>
                </a:cubicBezTo>
                <a:cubicBezTo>
                  <a:pt x="7878" y="4537"/>
                  <a:pt x="7878" y="4561"/>
                  <a:pt x="7878" y="4561"/>
                </a:cubicBezTo>
                <a:lnTo>
                  <a:pt x="7878" y="4707"/>
                </a:lnTo>
                <a:cubicBezTo>
                  <a:pt x="7878" y="4747"/>
                  <a:pt x="7878" y="4818"/>
                  <a:pt x="7904" y="4818"/>
                </a:cubicBezTo>
                <a:cubicBezTo>
                  <a:pt x="7910" y="4818"/>
                  <a:pt x="7918" y="4814"/>
                  <a:pt x="7927" y="4805"/>
                </a:cubicBezTo>
                <a:lnTo>
                  <a:pt x="7927" y="4805"/>
                </a:lnTo>
                <a:cubicBezTo>
                  <a:pt x="7890" y="4842"/>
                  <a:pt x="7838" y="5038"/>
                  <a:pt x="7816" y="5038"/>
                </a:cubicBezTo>
                <a:cubicBezTo>
                  <a:pt x="7809" y="5038"/>
                  <a:pt x="7805" y="5021"/>
                  <a:pt x="7805" y="4976"/>
                </a:cubicBezTo>
                <a:cubicBezTo>
                  <a:pt x="7781" y="5073"/>
                  <a:pt x="7781" y="5171"/>
                  <a:pt x="7756" y="5293"/>
                </a:cubicBezTo>
                <a:lnTo>
                  <a:pt x="7805" y="5146"/>
                </a:lnTo>
                <a:lnTo>
                  <a:pt x="7805" y="5146"/>
                </a:lnTo>
                <a:cubicBezTo>
                  <a:pt x="7732" y="5415"/>
                  <a:pt x="7708" y="5683"/>
                  <a:pt x="7683" y="5976"/>
                </a:cubicBezTo>
                <a:lnTo>
                  <a:pt x="7732" y="5829"/>
                </a:lnTo>
                <a:lnTo>
                  <a:pt x="7732" y="5829"/>
                </a:lnTo>
                <a:cubicBezTo>
                  <a:pt x="7732" y="6024"/>
                  <a:pt x="7683" y="6195"/>
                  <a:pt x="7586" y="6341"/>
                </a:cubicBezTo>
                <a:lnTo>
                  <a:pt x="7610" y="6098"/>
                </a:lnTo>
                <a:lnTo>
                  <a:pt x="7610" y="6098"/>
                </a:lnTo>
                <a:cubicBezTo>
                  <a:pt x="7537" y="6415"/>
                  <a:pt x="7488" y="6732"/>
                  <a:pt x="7464" y="7049"/>
                </a:cubicBezTo>
                <a:lnTo>
                  <a:pt x="7488" y="6951"/>
                </a:lnTo>
                <a:lnTo>
                  <a:pt x="7488" y="6951"/>
                </a:lnTo>
                <a:cubicBezTo>
                  <a:pt x="7488" y="7040"/>
                  <a:pt x="7470" y="7237"/>
                  <a:pt x="7445" y="7493"/>
                </a:cubicBezTo>
                <a:lnTo>
                  <a:pt x="7445" y="7493"/>
                </a:lnTo>
                <a:cubicBezTo>
                  <a:pt x="7435" y="7507"/>
                  <a:pt x="7425" y="7522"/>
                  <a:pt x="7415" y="7537"/>
                </a:cubicBezTo>
                <a:lnTo>
                  <a:pt x="7440" y="7546"/>
                </a:lnTo>
                <a:lnTo>
                  <a:pt x="7440" y="7546"/>
                </a:lnTo>
                <a:cubicBezTo>
                  <a:pt x="7425" y="7698"/>
                  <a:pt x="7408" y="7869"/>
                  <a:pt x="7390" y="8049"/>
                </a:cubicBezTo>
                <a:lnTo>
                  <a:pt x="9073" y="8683"/>
                </a:lnTo>
                <a:cubicBezTo>
                  <a:pt x="9488" y="8024"/>
                  <a:pt x="9976" y="7268"/>
                  <a:pt x="10098" y="7073"/>
                </a:cubicBezTo>
                <a:lnTo>
                  <a:pt x="10098" y="7073"/>
                </a:lnTo>
                <a:lnTo>
                  <a:pt x="9951" y="7171"/>
                </a:lnTo>
                <a:lnTo>
                  <a:pt x="9951" y="7171"/>
                </a:lnTo>
                <a:lnTo>
                  <a:pt x="10119" y="6907"/>
                </a:lnTo>
                <a:lnTo>
                  <a:pt x="10119" y="6907"/>
                </a:lnTo>
                <a:cubicBezTo>
                  <a:pt x="10103" y="6944"/>
                  <a:pt x="10142" y="7109"/>
                  <a:pt x="10125" y="7143"/>
                </a:cubicBezTo>
                <a:lnTo>
                  <a:pt x="10125" y="7143"/>
                </a:lnTo>
                <a:cubicBezTo>
                  <a:pt x="10417" y="6730"/>
                  <a:pt x="10757" y="6365"/>
                  <a:pt x="11098" y="6000"/>
                </a:cubicBezTo>
                <a:cubicBezTo>
                  <a:pt x="11220" y="5878"/>
                  <a:pt x="11342" y="5756"/>
                  <a:pt x="11464" y="5659"/>
                </a:cubicBezTo>
                <a:lnTo>
                  <a:pt x="11659" y="5488"/>
                </a:lnTo>
                <a:cubicBezTo>
                  <a:pt x="11707" y="5463"/>
                  <a:pt x="11732" y="5439"/>
                  <a:pt x="11781" y="5415"/>
                </a:cubicBezTo>
                <a:lnTo>
                  <a:pt x="11829" y="5366"/>
                </a:lnTo>
                <a:cubicBezTo>
                  <a:pt x="11903" y="5293"/>
                  <a:pt x="12000" y="5244"/>
                  <a:pt x="12098" y="5195"/>
                </a:cubicBezTo>
                <a:cubicBezTo>
                  <a:pt x="12122" y="5195"/>
                  <a:pt x="12171" y="5171"/>
                  <a:pt x="12195" y="5171"/>
                </a:cubicBezTo>
                <a:lnTo>
                  <a:pt x="12268" y="5171"/>
                </a:lnTo>
                <a:lnTo>
                  <a:pt x="12268" y="5293"/>
                </a:lnTo>
                <a:cubicBezTo>
                  <a:pt x="12244" y="5415"/>
                  <a:pt x="12195" y="5415"/>
                  <a:pt x="12195" y="5415"/>
                </a:cubicBezTo>
                <a:cubicBezTo>
                  <a:pt x="12195" y="5427"/>
                  <a:pt x="12201" y="5433"/>
                  <a:pt x="12207" y="5433"/>
                </a:cubicBezTo>
                <a:cubicBezTo>
                  <a:pt x="12214" y="5433"/>
                  <a:pt x="12220" y="5427"/>
                  <a:pt x="12220" y="5415"/>
                </a:cubicBezTo>
                <a:cubicBezTo>
                  <a:pt x="12244" y="5415"/>
                  <a:pt x="12244" y="5415"/>
                  <a:pt x="12244" y="5439"/>
                </a:cubicBezTo>
                <a:cubicBezTo>
                  <a:pt x="12244" y="5488"/>
                  <a:pt x="12195" y="5488"/>
                  <a:pt x="12195" y="5488"/>
                </a:cubicBezTo>
                <a:cubicBezTo>
                  <a:pt x="12195" y="5488"/>
                  <a:pt x="12195" y="5519"/>
                  <a:pt x="12208" y="5519"/>
                </a:cubicBezTo>
                <a:cubicBezTo>
                  <a:pt x="12211" y="5519"/>
                  <a:pt x="12215" y="5517"/>
                  <a:pt x="12220" y="5512"/>
                </a:cubicBezTo>
                <a:cubicBezTo>
                  <a:pt x="12244" y="5512"/>
                  <a:pt x="12293" y="5439"/>
                  <a:pt x="12342" y="5390"/>
                </a:cubicBezTo>
                <a:lnTo>
                  <a:pt x="12342" y="5512"/>
                </a:lnTo>
                <a:lnTo>
                  <a:pt x="12293" y="5512"/>
                </a:lnTo>
                <a:cubicBezTo>
                  <a:pt x="12293" y="5512"/>
                  <a:pt x="12317" y="5512"/>
                  <a:pt x="12366" y="5537"/>
                </a:cubicBezTo>
                <a:cubicBezTo>
                  <a:pt x="12366" y="5561"/>
                  <a:pt x="12390" y="5561"/>
                  <a:pt x="12390" y="5585"/>
                </a:cubicBezTo>
                <a:cubicBezTo>
                  <a:pt x="12390" y="5610"/>
                  <a:pt x="12390" y="5610"/>
                  <a:pt x="12390" y="5634"/>
                </a:cubicBezTo>
                <a:lnTo>
                  <a:pt x="12390" y="5707"/>
                </a:lnTo>
                <a:cubicBezTo>
                  <a:pt x="12390" y="5976"/>
                  <a:pt x="12390" y="6268"/>
                  <a:pt x="12366" y="6561"/>
                </a:cubicBezTo>
                <a:cubicBezTo>
                  <a:pt x="12366" y="6707"/>
                  <a:pt x="12342" y="6854"/>
                  <a:pt x="12342" y="7000"/>
                </a:cubicBezTo>
                <a:lnTo>
                  <a:pt x="12293" y="7439"/>
                </a:lnTo>
                <a:cubicBezTo>
                  <a:pt x="12268" y="7439"/>
                  <a:pt x="12244" y="7293"/>
                  <a:pt x="12244" y="7171"/>
                </a:cubicBezTo>
                <a:cubicBezTo>
                  <a:pt x="12244" y="7268"/>
                  <a:pt x="12244" y="7341"/>
                  <a:pt x="12220" y="7439"/>
                </a:cubicBezTo>
                <a:cubicBezTo>
                  <a:pt x="12227" y="7415"/>
                  <a:pt x="12233" y="7406"/>
                  <a:pt x="12236" y="7406"/>
                </a:cubicBezTo>
                <a:cubicBezTo>
                  <a:pt x="12252" y="7406"/>
                  <a:pt x="12231" y="7601"/>
                  <a:pt x="12238" y="7601"/>
                </a:cubicBezTo>
                <a:cubicBezTo>
                  <a:pt x="12239" y="7601"/>
                  <a:pt x="12241" y="7596"/>
                  <a:pt x="12244" y="7585"/>
                </a:cubicBezTo>
                <a:lnTo>
                  <a:pt x="12244" y="7585"/>
                </a:lnTo>
                <a:cubicBezTo>
                  <a:pt x="12317" y="8000"/>
                  <a:pt x="12171" y="8561"/>
                  <a:pt x="12220" y="8951"/>
                </a:cubicBezTo>
                <a:lnTo>
                  <a:pt x="13073" y="9415"/>
                </a:lnTo>
                <a:cubicBezTo>
                  <a:pt x="13342" y="9585"/>
                  <a:pt x="13634" y="9707"/>
                  <a:pt x="13927" y="9829"/>
                </a:cubicBezTo>
                <a:cubicBezTo>
                  <a:pt x="13927" y="9902"/>
                  <a:pt x="13927" y="10000"/>
                  <a:pt x="13902" y="10073"/>
                </a:cubicBezTo>
                <a:cubicBezTo>
                  <a:pt x="13951" y="9951"/>
                  <a:pt x="13951" y="9829"/>
                  <a:pt x="13951" y="9732"/>
                </a:cubicBezTo>
                <a:lnTo>
                  <a:pt x="13878" y="9707"/>
                </a:lnTo>
                <a:cubicBezTo>
                  <a:pt x="13878" y="9439"/>
                  <a:pt x="13927" y="9634"/>
                  <a:pt x="13927" y="9390"/>
                </a:cubicBezTo>
                <a:cubicBezTo>
                  <a:pt x="13976" y="9390"/>
                  <a:pt x="13976" y="9610"/>
                  <a:pt x="13976" y="9829"/>
                </a:cubicBezTo>
                <a:cubicBezTo>
                  <a:pt x="14000" y="9683"/>
                  <a:pt x="14000" y="9512"/>
                  <a:pt x="13976" y="9366"/>
                </a:cubicBezTo>
                <a:cubicBezTo>
                  <a:pt x="13985" y="9299"/>
                  <a:pt x="13995" y="9288"/>
                  <a:pt x="14006" y="9288"/>
                </a:cubicBezTo>
                <a:cubicBezTo>
                  <a:pt x="14011" y="9288"/>
                  <a:pt x="14016" y="9290"/>
                  <a:pt x="14022" y="9290"/>
                </a:cubicBezTo>
                <a:cubicBezTo>
                  <a:pt x="14036" y="9290"/>
                  <a:pt x="14052" y="9278"/>
                  <a:pt x="14073" y="9195"/>
                </a:cubicBezTo>
                <a:cubicBezTo>
                  <a:pt x="14049" y="9000"/>
                  <a:pt x="14049" y="8829"/>
                  <a:pt x="14073" y="8634"/>
                </a:cubicBezTo>
                <a:cubicBezTo>
                  <a:pt x="14146" y="8195"/>
                  <a:pt x="14049" y="7951"/>
                  <a:pt x="14122" y="7537"/>
                </a:cubicBezTo>
                <a:lnTo>
                  <a:pt x="14122" y="7537"/>
                </a:lnTo>
                <a:lnTo>
                  <a:pt x="14122" y="7585"/>
                </a:lnTo>
                <a:cubicBezTo>
                  <a:pt x="14169" y="7444"/>
                  <a:pt x="14171" y="7165"/>
                  <a:pt x="14193" y="6882"/>
                </a:cubicBezTo>
                <a:lnTo>
                  <a:pt x="14193" y="6882"/>
                </a:lnTo>
                <a:cubicBezTo>
                  <a:pt x="14188" y="6910"/>
                  <a:pt x="14177" y="6934"/>
                  <a:pt x="14167" y="6934"/>
                </a:cubicBezTo>
                <a:cubicBezTo>
                  <a:pt x="14156" y="6934"/>
                  <a:pt x="14146" y="6906"/>
                  <a:pt x="14146" y="6829"/>
                </a:cubicBezTo>
                <a:cubicBezTo>
                  <a:pt x="14195" y="6537"/>
                  <a:pt x="14171" y="6293"/>
                  <a:pt x="14220" y="6073"/>
                </a:cubicBezTo>
                <a:lnTo>
                  <a:pt x="14171" y="5829"/>
                </a:lnTo>
                <a:lnTo>
                  <a:pt x="14171" y="5561"/>
                </a:lnTo>
                <a:cubicBezTo>
                  <a:pt x="14171" y="5366"/>
                  <a:pt x="14171" y="5195"/>
                  <a:pt x="14146" y="5024"/>
                </a:cubicBezTo>
                <a:cubicBezTo>
                  <a:pt x="14098" y="4634"/>
                  <a:pt x="14049" y="4171"/>
                  <a:pt x="13976" y="3659"/>
                </a:cubicBezTo>
                <a:lnTo>
                  <a:pt x="13317" y="3244"/>
                </a:lnTo>
                <a:cubicBezTo>
                  <a:pt x="13220" y="3171"/>
                  <a:pt x="13098" y="3122"/>
                  <a:pt x="12976" y="3049"/>
                </a:cubicBezTo>
                <a:lnTo>
                  <a:pt x="12537" y="2829"/>
                </a:lnTo>
                <a:cubicBezTo>
                  <a:pt x="12244" y="2927"/>
                  <a:pt x="11976" y="3073"/>
                  <a:pt x="11683" y="3195"/>
                </a:cubicBezTo>
                <a:cubicBezTo>
                  <a:pt x="11537" y="3268"/>
                  <a:pt x="11390" y="3341"/>
                  <a:pt x="11268" y="3439"/>
                </a:cubicBezTo>
                <a:lnTo>
                  <a:pt x="11049" y="3561"/>
                </a:lnTo>
                <a:cubicBezTo>
                  <a:pt x="10976" y="3585"/>
                  <a:pt x="10903" y="3659"/>
                  <a:pt x="10829" y="3683"/>
                </a:cubicBezTo>
                <a:lnTo>
                  <a:pt x="10610" y="3829"/>
                </a:lnTo>
                <a:lnTo>
                  <a:pt x="10488" y="3951"/>
                </a:lnTo>
                <a:lnTo>
                  <a:pt x="10244" y="4122"/>
                </a:lnTo>
                <a:cubicBezTo>
                  <a:pt x="10098" y="4268"/>
                  <a:pt x="9951" y="4390"/>
                  <a:pt x="9829" y="4512"/>
                </a:cubicBezTo>
                <a:cubicBezTo>
                  <a:pt x="9812" y="4530"/>
                  <a:pt x="9794" y="4548"/>
                  <a:pt x="9776" y="4565"/>
                </a:cubicBezTo>
                <a:lnTo>
                  <a:pt x="9776" y="4565"/>
                </a:lnTo>
                <a:cubicBezTo>
                  <a:pt x="9804" y="4117"/>
                  <a:pt x="9797" y="3672"/>
                  <a:pt x="9756" y="3244"/>
                </a:cubicBezTo>
                <a:cubicBezTo>
                  <a:pt x="9781" y="3122"/>
                  <a:pt x="9781" y="3000"/>
                  <a:pt x="9756" y="2878"/>
                </a:cubicBezTo>
                <a:cubicBezTo>
                  <a:pt x="9756" y="2756"/>
                  <a:pt x="9732" y="2634"/>
                  <a:pt x="9707" y="2512"/>
                </a:cubicBezTo>
                <a:lnTo>
                  <a:pt x="9317" y="2171"/>
                </a:lnTo>
                <a:lnTo>
                  <a:pt x="9317" y="2171"/>
                </a:lnTo>
                <a:cubicBezTo>
                  <a:pt x="9366" y="2244"/>
                  <a:pt x="9390" y="2268"/>
                  <a:pt x="9366" y="2268"/>
                </a:cubicBezTo>
                <a:cubicBezTo>
                  <a:pt x="9342" y="2268"/>
                  <a:pt x="9317" y="2244"/>
                  <a:pt x="9268" y="2220"/>
                </a:cubicBezTo>
                <a:lnTo>
                  <a:pt x="9098" y="2049"/>
                </a:lnTo>
                <a:cubicBezTo>
                  <a:pt x="8927" y="1976"/>
                  <a:pt x="8927" y="2000"/>
                  <a:pt x="8903" y="1976"/>
                </a:cubicBezTo>
                <a:cubicBezTo>
                  <a:pt x="8878" y="1976"/>
                  <a:pt x="8854" y="1976"/>
                  <a:pt x="8805" y="1951"/>
                </a:cubicBezTo>
                <a:lnTo>
                  <a:pt x="8683" y="1927"/>
                </a:lnTo>
                <a:lnTo>
                  <a:pt x="8464" y="1829"/>
                </a:lnTo>
                <a:lnTo>
                  <a:pt x="8366" y="1805"/>
                </a:lnTo>
                <a:cubicBezTo>
                  <a:pt x="8220" y="1854"/>
                  <a:pt x="8049" y="1927"/>
                  <a:pt x="7829" y="2000"/>
                </a:cubicBezTo>
                <a:lnTo>
                  <a:pt x="7683" y="2073"/>
                </a:lnTo>
                <a:lnTo>
                  <a:pt x="7488" y="2171"/>
                </a:lnTo>
                <a:lnTo>
                  <a:pt x="7122" y="2366"/>
                </a:lnTo>
                <a:cubicBezTo>
                  <a:pt x="6878" y="2537"/>
                  <a:pt x="6586" y="2707"/>
                  <a:pt x="6342" y="2927"/>
                </a:cubicBezTo>
                <a:cubicBezTo>
                  <a:pt x="6171" y="3073"/>
                  <a:pt x="6000" y="3220"/>
                  <a:pt x="5829" y="3366"/>
                </a:cubicBezTo>
                <a:lnTo>
                  <a:pt x="5342" y="3805"/>
                </a:lnTo>
                <a:cubicBezTo>
                  <a:pt x="5220" y="3902"/>
                  <a:pt x="5244" y="3902"/>
                  <a:pt x="5195" y="3927"/>
                </a:cubicBezTo>
                <a:lnTo>
                  <a:pt x="5147" y="3976"/>
                </a:lnTo>
                <a:cubicBezTo>
                  <a:pt x="5073" y="4049"/>
                  <a:pt x="5000" y="4098"/>
                  <a:pt x="4927" y="4122"/>
                </a:cubicBezTo>
                <a:cubicBezTo>
                  <a:pt x="4903" y="4146"/>
                  <a:pt x="4854" y="4171"/>
                  <a:pt x="4805" y="4171"/>
                </a:cubicBezTo>
                <a:lnTo>
                  <a:pt x="4781" y="4195"/>
                </a:lnTo>
                <a:cubicBezTo>
                  <a:pt x="4781" y="4171"/>
                  <a:pt x="4781" y="4146"/>
                  <a:pt x="4781" y="4122"/>
                </a:cubicBezTo>
                <a:cubicBezTo>
                  <a:pt x="4781" y="4098"/>
                  <a:pt x="4781" y="4049"/>
                  <a:pt x="4781" y="4000"/>
                </a:cubicBezTo>
                <a:lnTo>
                  <a:pt x="4781" y="3976"/>
                </a:lnTo>
                <a:cubicBezTo>
                  <a:pt x="4781" y="3951"/>
                  <a:pt x="4781" y="3927"/>
                  <a:pt x="4781" y="3902"/>
                </a:cubicBezTo>
                <a:lnTo>
                  <a:pt x="4781" y="3756"/>
                </a:lnTo>
                <a:cubicBezTo>
                  <a:pt x="4781" y="3512"/>
                  <a:pt x="4830" y="3293"/>
                  <a:pt x="4830" y="3049"/>
                </a:cubicBezTo>
                <a:cubicBezTo>
                  <a:pt x="4854" y="2805"/>
                  <a:pt x="4878" y="2537"/>
                  <a:pt x="4903" y="2293"/>
                </a:cubicBezTo>
                <a:cubicBezTo>
                  <a:pt x="4951" y="1781"/>
                  <a:pt x="4976" y="1293"/>
                  <a:pt x="5025" y="829"/>
                </a:cubicBezTo>
                <a:lnTo>
                  <a:pt x="4781" y="610"/>
                </a:lnTo>
                <a:lnTo>
                  <a:pt x="4756" y="585"/>
                </a:lnTo>
                <a:lnTo>
                  <a:pt x="4756" y="561"/>
                </a:lnTo>
                <a:lnTo>
                  <a:pt x="4732" y="537"/>
                </a:lnTo>
                <a:lnTo>
                  <a:pt x="4683" y="464"/>
                </a:lnTo>
                <a:lnTo>
                  <a:pt x="4561" y="342"/>
                </a:lnTo>
                <a:lnTo>
                  <a:pt x="4561" y="342"/>
                </a:lnTo>
                <a:cubicBezTo>
                  <a:pt x="4391" y="195"/>
                  <a:pt x="4439" y="146"/>
                  <a:pt x="4342" y="49"/>
                </a:cubicBezTo>
                <a:lnTo>
                  <a:pt x="431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269"/>
          <p:cNvSpPr/>
          <p:nvPr/>
        </p:nvSpPr>
        <p:spPr>
          <a:xfrm rot="-8386458">
            <a:off x="8471017" y="4609639"/>
            <a:ext cx="388388" cy="262585"/>
          </a:xfrm>
          <a:custGeom>
            <a:avLst/>
            <a:gdLst/>
            <a:ahLst/>
            <a:cxnLst/>
            <a:rect l="l" t="t" r="r" b="b"/>
            <a:pathLst>
              <a:path w="16415" h="11098" extrusionOk="0">
                <a:moveTo>
                  <a:pt x="14537" y="2268"/>
                </a:moveTo>
                <a:cubicBezTo>
                  <a:pt x="14546" y="2287"/>
                  <a:pt x="14555" y="2306"/>
                  <a:pt x="14564" y="2325"/>
                </a:cubicBezTo>
                <a:lnTo>
                  <a:pt x="14564" y="2325"/>
                </a:lnTo>
                <a:cubicBezTo>
                  <a:pt x="14559" y="2307"/>
                  <a:pt x="14549" y="2287"/>
                  <a:pt x="14537" y="2268"/>
                </a:cubicBezTo>
                <a:close/>
                <a:moveTo>
                  <a:pt x="11890" y="6000"/>
                </a:moveTo>
                <a:lnTo>
                  <a:pt x="11890" y="6000"/>
                </a:lnTo>
                <a:cubicBezTo>
                  <a:pt x="11886" y="6017"/>
                  <a:pt x="11882" y="6034"/>
                  <a:pt x="11878" y="6049"/>
                </a:cubicBezTo>
                <a:cubicBezTo>
                  <a:pt x="11887" y="6040"/>
                  <a:pt x="11891" y="6022"/>
                  <a:pt x="11890" y="6000"/>
                </a:cubicBezTo>
                <a:close/>
                <a:moveTo>
                  <a:pt x="6388" y="9388"/>
                </a:moveTo>
                <a:lnTo>
                  <a:pt x="6388" y="9388"/>
                </a:lnTo>
                <a:cubicBezTo>
                  <a:pt x="6383" y="9395"/>
                  <a:pt x="6380" y="9400"/>
                  <a:pt x="6381" y="9400"/>
                </a:cubicBezTo>
                <a:cubicBezTo>
                  <a:pt x="6381" y="9400"/>
                  <a:pt x="6384" y="9397"/>
                  <a:pt x="6391" y="9390"/>
                </a:cubicBezTo>
                <a:cubicBezTo>
                  <a:pt x="6391" y="9390"/>
                  <a:pt x="6390" y="9389"/>
                  <a:pt x="6388" y="9388"/>
                </a:cubicBezTo>
                <a:close/>
                <a:moveTo>
                  <a:pt x="13000" y="0"/>
                </a:moveTo>
                <a:lnTo>
                  <a:pt x="12171" y="49"/>
                </a:lnTo>
                <a:cubicBezTo>
                  <a:pt x="12074" y="49"/>
                  <a:pt x="12000" y="73"/>
                  <a:pt x="11903" y="73"/>
                </a:cubicBezTo>
                <a:lnTo>
                  <a:pt x="11659" y="146"/>
                </a:lnTo>
                <a:lnTo>
                  <a:pt x="11391" y="220"/>
                </a:lnTo>
                <a:lnTo>
                  <a:pt x="11000" y="293"/>
                </a:lnTo>
                <a:cubicBezTo>
                  <a:pt x="10952" y="439"/>
                  <a:pt x="10903" y="610"/>
                  <a:pt x="10878" y="756"/>
                </a:cubicBezTo>
                <a:cubicBezTo>
                  <a:pt x="10830" y="902"/>
                  <a:pt x="10781" y="1073"/>
                  <a:pt x="10757" y="1219"/>
                </a:cubicBezTo>
                <a:cubicBezTo>
                  <a:pt x="10708" y="1561"/>
                  <a:pt x="10635" y="1878"/>
                  <a:pt x="10586" y="2219"/>
                </a:cubicBezTo>
                <a:cubicBezTo>
                  <a:pt x="10561" y="2366"/>
                  <a:pt x="10513" y="2537"/>
                  <a:pt x="10488" y="2707"/>
                </a:cubicBezTo>
                <a:cubicBezTo>
                  <a:pt x="10464" y="2854"/>
                  <a:pt x="10439" y="3024"/>
                  <a:pt x="10439" y="3195"/>
                </a:cubicBezTo>
                <a:cubicBezTo>
                  <a:pt x="10415" y="3341"/>
                  <a:pt x="10391" y="3561"/>
                  <a:pt x="10366" y="3732"/>
                </a:cubicBezTo>
                <a:cubicBezTo>
                  <a:pt x="10318" y="4024"/>
                  <a:pt x="10293" y="4341"/>
                  <a:pt x="10269" y="4585"/>
                </a:cubicBezTo>
                <a:cubicBezTo>
                  <a:pt x="10269" y="4707"/>
                  <a:pt x="10220" y="4829"/>
                  <a:pt x="10220" y="4927"/>
                </a:cubicBezTo>
                <a:cubicBezTo>
                  <a:pt x="10220" y="4975"/>
                  <a:pt x="10220" y="5000"/>
                  <a:pt x="10196" y="5049"/>
                </a:cubicBezTo>
                <a:cubicBezTo>
                  <a:pt x="10196" y="5097"/>
                  <a:pt x="10171" y="5146"/>
                  <a:pt x="10171" y="5195"/>
                </a:cubicBezTo>
                <a:cubicBezTo>
                  <a:pt x="10171" y="5244"/>
                  <a:pt x="10147" y="5293"/>
                  <a:pt x="10147" y="5317"/>
                </a:cubicBezTo>
                <a:cubicBezTo>
                  <a:pt x="10122" y="5293"/>
                  <a:pt x="10074" y="5268"/>
                  <a:pt x="10049" y="5244"/>
                </a:cubicBezTo>
                <a:lnTo>
                  <a:pt x="9927" y="5146"/>
                </a:lnTo>
                <a:lnTo>
                  <a:pt x="9171" y="4366"/>
                </a:lnTo>
                <a:cubicBezTo>
                  <a:pt x="8927" y="4097"/>
                  <a:pt x="8683" y="3854"/>
                  <a:pt x="8440" y="3634"/>
                </a:cubicBezTo>
                <a:lnTo>
                  <a:pt x="8074" y="3268"/>
                </a:lnTo>
                <a:cubicBezTo>
                  <a:pt x="7879" y="3097"/>
                  <a:pt x="7683" y="2902"/>
                  <a:pt x="7513" y="2780"/>
                </a:cubicBezTo>
                <a:cubicBezTo>
                  <a:pt x="7269" y="2537"/>
                  <a:pt x="6952" y="2268"/>
                  <a:pt x="6635" y="2024"/>
                </a:cubicBezTo>
                <a:cubicBezTo>
                  <a:pt x="6562" y="2024"/>
                  <a:pt x="6513" y="2024"/>
                  <a:pt x="6464" y="2049"/>
                </a:cubicBezTo>
                <a:lnTo>
                  <a:pt x="6318" y="2049"/>
                </a:lnTo>
                <a:cubicBezTo>
                  <a:pt x="6488" y="2049"/>
                  <a:pt x="6440" y="2098"/>
                  <a:pt x="6318" y="2122"/>
                </a:cubicBezTo>
                <a:cubicBezTo>
                  <a:pt x="5708" y="2195"/>
                  <a:pt x="5927" y="2171"/>
                  <a:pt x="5805" y="2195"/>
                </a:cubicBezTo>
                <a:cubicBezTo>
                  <a:pt x="5805" y="2195"/>
                  <a:pt x="5757" y="2219"/>
                  <a:pt x="5708" y="2268"/>
                </a:cubicBezTo>
                <a:lnTo>
                  <a:pt x="5488" y="2390"/>
                </a:lnTo>
                <a:cubicBezTo>
                  <a:pt x="5366" y="2439"/>
                  <a:pt x="5269" y="2512"/>
                  <a:pt x="5074" y="2610"/>
                </a:cubicBezTo>
                <a:cubicBezTo>
                  <a:pt x="5025" y="2805"/>
                  <a:pt x="4952" y="2976"/>
                  <a:pt x="4903" y="3219"/>
                </a:cubicBezTo>
                <a:cubicBezTo>
                  <a:pt x="4879" y="3341"/>
                  <a:pt x="4830" y="3463"/>
                  <a:pt x="4805" y="3585"/>
                </a:cubicBezTo>
                <a:cubicBezTo>
                  <a:pt x="4757" y="3707"/>
                  <a:pt x="4732" y="3829"/>
                  <a:pt x="4708" y="3976"/>
                </a:cubicBezTo>
                <a:cubicBezTo>
                  <a:pt x="4683" y="4097"/>
                  <a:pt x="4659" y="4244"/>
                  <a:pt x="4635" y="4390"/>
                </a:cubicBezTo>
                <a:cubicBezTo>
                  <a:pt x="4635" y="4463"/>
                  <a:pt x="4610" y="4536"/>
                  <a:pt x="4610" y="4610"/>
                </a:cubicBezTo>
                <a:cubicBezTo>
                  <a:pt x="4610" y="4658"/>
                  <a:pt x="4610" y="4707"/>
                  <a:pt x="4586" y="4756"/>
                </a:cubicBezTo>
                <a:cubicBezTo>
                  <a:pt x="4562" y="4951"/>
                  <a:pt x="4562" y="5146"/>
                  <a:pt x="4537" y="5341"/>
                </a:cubicBezTo>
                <a:cubicBezTo>
                  <a:pt x="4513" y="5732"/>
                  <a:pt x="4513" y="6146"/>
                  <a:pt x="4537" y="6536"/>
                </a:cubicBezTo>
                <a:lnTo>
                  <a:pt x="4537" y="6683"/>
                </a:lnTo>
                <a:lnTo>
                  <a:pt x="4537" y="6805"/>
                </a:lnTo>
                <a:cubicBezTo>
                  <a:pt x="4537" y="6829"/>
                  <a:pt x="4537" y="6878"/>
                  <a:pt x="4537" y="6902"/>
                </a:cubicBezTo>
                <a:cubicBezTo>
                  <a:pt x="4562" y="6975"/>
                  <a:pt x="4562" y="7049"/>
                  <a:pt x="4586" y="7122"/>
                </a:cubicBezTo>
                <a:lnTo>
                  <a:pt x="4635" y="7195"/>
                </a:lnTo>
                <a:lnTo>
                  <a:pt x="4659" y="7219"/>
                </a:lnTo>
                <a:cubicBezTo>
                  <a:pt x="4647" y="7232"/>
                  <a:pt x="4635" y="7238"/>
                  <a:pt x="4623" y="7238"/>
                </a:cubicBezTo>
                <a:cubicBezTo>
                  <a:pt x="4610" y="7238"/>
                  <a:pt x="4598" y="7232"/>
                  <a:pt x="4586" y="7219"/>
                </a:cubicBezTo>
                <a:cubicBezTo>
                  <a:pt x="4537" y="7219"/>
                  <a:pt x="4488" y="7195"/>
                  <a:pt x="4440" y="7171"/>
                </a:cubicBezTo>
                <a:lnTo>
                  <a:pt x="4415" y="7171"/>
                </a:lnTo>
                <a:lnTo>
                  <a:pt x="4415" y="7146"/>
                </a:lnTo>
                <a:cubicBezTo>
                  <a:pt x="4366" y="7146"/>
                  <a:pt x="4318" y="7097"/>
                  <a:pt x="4269" y="7073"/>
                </a:cubicBezTo>
                <a:cubicBezTo>
                  <a:pt x="4244" y="7049"/>
                  <a:pt x="4196" y="7024"/>
                  <a:pt x="4171" y="7000"/>
                </a:cubicBezTo>
                <a:lnTo>
                  <a:pt x="4098" y="6951"/>
                </a:lnTo>
                <a:lnTo>
                  <a:pt x="4049" y="6902"/>
                </a:lnTo>
                <a:lnTo>
                  <a:pt x="3927" y="6805"/>
                </a:lnTo>
                <a:cubicBezTo>
                  <a:pt x="3757" y="6683"/>
                  <a:pt x="3610" y="6536"/>
                  <a:pt x="3440" y="6414"/>
                </a:cubicBezTo>
                <a:lnTo>
                  <a:pt x="2684" y="5805"/>
                </a:lnTo>
                <a:lnTo>
                  <a:pt x="2025" y="5244"/>
                </a:lnTo>
                <a:cubicBezTo>
                  <a:pt x="1830" y="5097"/>
                  <a:pt x="1684" y="5000"/>
                  <a:pt x="1586" y="4902"/>
                </a:cubicBezTo>
                <a:lnTo>
                  <a:pt x="1586" y="4902"/>
                </a:lnTo>
                <a:lnTo>
                  <a:pt x="1684" y="5000"/>
                </a:lnTo>
                <a:lnTo>
                  <a:pt x="1684" y="5000"/>
                </a:lnTo>
                <a:lnTo>
                  <a:pt x="1586" y="4927"/>
                </a:lnTo>
                <a:cubicBezTo>
                  <a:pt x="1366" y="5000"/>
                  <a:pt x="1147" y="5000"/>
                  <a:pt x="927" y="5000"/>
                </a:cubicBezTo>
                <a:cubicBezTo>
                  <a:pt x="976" y="5049"/>
                  <a:pt x="806" y="5097"/>
                  <a:pt x="659" y="5097"/>
                </a:cubicBezTo>
                <a:lnTo>
                  <a:pt x="635" y="5097"/>
                </a:lnTo>
                <a:lnTo>
                  <a:pt x="586" y="5122"/>
                </a:lnTo>
                <a:cubicBezTo>
                  <a:pt x="537" y="5195"/>
                  <a:pt x="464" y="5268"/>
                  <a:pt x="367" y="5390"/>
                </a:cubicBezTo>
                <a:lnTo>
                  <a:pt x="318" y="5463"/>
                </a:lnTo>
                <a:cubicBezTo>
                  <a:pt x="269" y="5512"/>
                  <a:pt x="245" y="5536"/>
                  <a:pt x="220" y="5585"/>
                </a:cubicBezTo>
                <a:lnTo>
                  <a:pt x="49" y="5780"/>
                </a:lnTo>
                <a:lnTo>
                  <a:pt x="49" y="6073"/>
                </a:lnTo>
                <a:lnTo>
                  <a:pt x="1" y="6024"/>
                </a:lnTo>
                <a:lnTo>
                  <a:pt x="1" y="6024"/>
                </a:lnTo>
                <a:cubicBezTo>
                  <a:pt x="25" y="6317"/>
                  <a:pt x="74" y="6707"/>
                  <a:pt x="74" y="7073"/>
                </a:cubicBezTo>
                <a:cubicBezTo>
                  <a:pt x="74" y="7244"/>
                  <a:pt x="98" y="7414"/>
                  <a:pt x="123" y="7610"/>
                </a:cubicBezTo>
                <a:cubicBezTo>
                  <a:pt x="147" y="7756"/>
                  <a:pt x="171" y="7902"/>
                  <a:pt x="196" y="8000"/>
                </a:cubicBezTo>
                <a:cubicBezTo>
                  <a:pt x="196" y="8122"/>
                  <a:pt x="220" y="8244"/>
                  <a:pt x="245" y="8390"/>
                </a:cubicBezTo>
                <a:cubicBezTo>
                  <a:pt x="245" y="8439"/>
                  <a:pt x="245" y="8488"/>
                  <a:pt x="269" y="8536"/>
                </a:cubicBezTo>
                <a:cubicBezTo>
                  <a:pt x="269" y="8585"/>
                  <a:pt x="269" y="8610"/>
                  <a:pt x="293" y="8658"/>
                </a:cubicBezTo>
                <a:cubicBezTo>
                  <a:pt x="318" y="8853"/>
                  <a:pt x="367" y="9049"/>
                  <a:pt x="391" y="9268"/>
                </a:cubicBezTo>
                <a:cubicBezTo>
                  <a:pt x="440" y="9463"/>
                  <a:pt x="513" y="9683"/>
                  <a:pt x="562" y="9878"/>
                </a:cubicBezTo>
                <a:cubicBezTo>
                  <a:pt x="635" y="10073"/>
                  <a:pt x="708" y="10268"/>
                  <a:pt x="806" y="10488"/>
                </a:cubicBezTo>
                <a:lnTo>
                  <a:pt x="806" y="10561"/>
                </a:lnTo>
                <a:cubicBezTo>
                  <a:pt x="806" y="10609"/>
                  <a:pt x="806" y="10683"/>
                  <a:pt x="830" y="10756"/>
                </a:cubicBezTo>
                <a:lnTo>
                  <a:pt x="903" y="11024"/>
                </a:lnTo>
                <a:lnTo>
                  <a:pt x="952" y="11097"/>
                </a:lnTo>
                <a:lnTo>
                  <a:pt x="1220" y="11097"/>
                </a:lnTo>
                <a:cubicBezTo>
                  <a:pt x="1391" y="11097"/>
                  <a:pt x="1586" y="11073"/>
                  <a:pt x="1781" y="11024"/>
                </a:cubicBezTo>
                <a:cubicBezTo>
                  <a:pt x="2171" y="10902"/>
                  <a:pt x="2537" y="10609"/>
                  <a:pt x="2488" y="10146"/>
                </a:cubicBezTo>
                <a:lnTo>
                  <a:pt x="2537" y="10146"/>
                </a:lnTo>
                <a:cubicBezTo>
                  <a:pt x="2537" y="10146"/>
                  <a:pt x="2464" y="10000"/>
                  <a:pt x="2464" y="10000"/>
                </a:cubicBezTo>
                <a:cubicBezTo>
                  <a:pt x="2415" y="9780"/>
                  <a:pt x="2318" y="9683"/>
                  <a:pt x="2366" y="9683"/>
                </a:cubicBezTo>
                <a:lnTo>
                  <a:pt x="2464" y="9975"/>
                </a:lnTo>
                <a:cubicBezTo>
                  <a:pt x="2445" y="9889"/>
                  <a:pt x="2441" y="9859"/>
                  <a:pt x="2447" y="9859"/>
                </a:cubicBezTo>
                <a:cubicBezTo>
                  <a:pt x="2457" y="9859"/>
                  <a:pt x="2493" y="9931"/>
                  <a:pt x="2537" y="9975"/>
                </a:cubicBezTo>
                <a:cubicBezTo>
                  <a:pt x="2488" y="9878"/>
                  <a:pt x="2488" y="9805"/>
                  <a:pt x="2464" y="9731"/>
                </a:cubicBezTo>
                <a:cubicBezTo>
                  <a:pt x="2458" y="9720"/>
                  <a:pt x="2455" y="9715"/>
                  <a:pt x="2454" y="9715"/>
                </a:cubicBezTo>
                <a:cubicBezTo>
                  <a:pt x="2450" y="9715"/>
                  <a:pt x="2464" y="9767"/>
                  <a:pt x="2464" y="9805"/>
                </a:cubicBezTo>
                <a:cubicBezTo>
                  <a:pt x="2391" y="9683"/>
                  <a:pt x="2318" y="9536"/>
                  <a:pt x="2269" y="9414"/>
                </a:cubicBezTo>
                <a:cubicBezTo>
                  <a:pt x="2220" y="9195"/>
                  <a:pt x="2342" y="9366"/>
                  <a:pt x="2269" y="9097"/>
                </a:cubicBezTo>
                <a:cubicBezTo>
                  <a:pt x="2220" y="8878"/>
                  <a:pt x="2171" y="8683"/>
                  <a:pt x="2123" y="8463"/>
                </a:cubicBezTo>
                <a:lnTo>
                  <a:pt x="2049" y="8122"/>
                </a:lnTo>
                <a:lnTo>
                  <a:pt x="2049" y="8049"/>
                </a:lnTo>
                <a:lnTo>
                  <a:pt x="2049" y="8024"/>
                </a:lnTo>
                <a:cubicBezTo>
                  <a:pt x="2049" y="7975"/>
                  <a:pt x="2049" y="7951"/>
                  <a:pt x="2074" y="7927"/>
                </a:cubicBezTo>
                <a:lnTo>
                  <a:pt x="2074" y="7878"/>
                </a:lnTo>
                <a:lnTo>
                  <a:pt x="2098" y="7878"/>
                </a:lnTo>
                <a:cubicBezTo>
                  <a:pt x="2123" y="7902"/>
                  <a:pt x="2098" y="7902"/>
                  <a:pt x="2123" y="7927"/>
                </a:cubicBezTo>
                <a:lnTo>
                  <a:pt x="2147" y="7927"/>
                </a:lnTo>
                <a:cubicBezTo>
                  <a:pt x="2147" y="7943"/>
                  <a:pt x="2147" y="7959"/>
                  <a:pt x="2147" y="7975"/>
                </a:cubicBezTo>
                <a:lnTo>
                  <a:pt x="2220" y="8049"/>
                </a:lnTo>
                <a:lnTo>
                  <a:pt x="2586" y="8317"/>
                </a:lnTo>
                <a:cubicBezTo>
                  <a:pt x="2635" y="8366"/>
                  <a:pt x="2708" y="8414"/>
                  <a:pt x="2781" y="8463"/>
                </a:cubicBezTo>
                <a:cubicBezTo>
                  <a:pt x="2830" y="8512"/>
                  <a:pt x="2879" y="8536"/>
                  <a:pt x="3001" y="8634"/>
                </a:cubicBezTo>
                <a:lnTo>
                  <a:pt x="3635" y="9073"/>
                </a:lnTo>
                <a:cubicBezTo>
                  <a:pt x="4025" y="9317"/>
                  <a:pt x="4293" y="9463"/>
                  <a:pt x="4293" y="9463"/>
                </a:cubicBezTo>
                <a:lnTo>
                  <a:pt x="4342" y="9390"/>
                </a:lnTo>
                <a:cubicBezTo>
                  <a:pt x="4513" y="9463"/>
                  <a:pt x="4659" y="9561"/>
                  <a:pt x="4805" y="9683"/>
                </a:cubicBezTo>
                <a:cubicBezTo>
                  <a:pt x="4830" y="9731"/>
                  <a:pt x="4879" y="9756"/>
                  <a:pt x="4903" y="9780"/>
                </a:cubicBezTo>
                <a:lnTo>
                  <a:pt x="5025" y="9853"/>
                </a:lnTo>
                <a:lnTo>
                  <a:pt x="5220" y="9927"/>
                </a:lnTo>
                <a:cubicBezTo>
                  <a:pt x="5391" y="9951"/>
                  <a:pt x="5562" y="10000"/>
                  <a:pt x="5732" y="10097"/>
                </a:cubicBezTo>
                <a:cubicBezTo>
                  <a:pt x="5805" y="10024"/>
                  <a:pt x="5879" y="9951"/>
                  <a:pt x="5952" y="9878"/>
                </a:cubicBezTo>
                <a:lnTo>
                  <a:pt x="6025" y="9805"/>
                </a:lnTo>
                <a:cubicBezTo>
                  <a:pt x="6025" y="9780"/>
                  <a:pt x="6049" y="9756"/>
                  <a:pt x="6049" y="9731"/>
                </a:cubicBezTo>
                <a:cubicBezTo>
                  <a:pt x="6049" y="9731"/>
                  <a:pt x="6146" y="9654"/>
                  <a:pt x="6167" y="9654"/>
                </a:cubicBezTo>
                <a:cubicBezTo>
                  <a:pt x="6170" y="9654"/>
                  <a:pt x="6171" y="9656"/>
                  <a:pt x="6171" y="9658"/>
                </a:cubicBezTo>
                <a:cubicBezTo>
                  <a:pt x="6171" y="9585"/>
                  <a:pt x="6269" y="9536"/>
                  <a:pt x="6342" y="9463"/>
                </a:cubicBezTo>
                <a:cubicBezTo>
                  <a:pt x="6357" y="9440"/>
                  <a:pt x="6361" y="9431"/>
                  <a:pt x="6357" y="9431"/>
                </a:cubicBezTo>
                <a:cubicBezTo>
                  <a:pt x="6349" y="9431"/>
                  <a:pt x="6310" y="9471"/>
                  <a:pt x="6293" y="9488"/>
                </a:cubicBezTo>
                <a:lnTo>
                  <a:pt x="6366" y="9390"/>
                </a:lnTo>
                <a:cubicBezTo>
                  <a:pt x="6366" y="9382"/>
                  <a:pt x="6369" y="9379"/>
                  <a:pt x="6373" y="9379"/>
                </a:cubicBezTo>
                <a:cubicBezTo>
                  <a:pt x="6378" y="9379"/>
                  <a:pt x="6385" y="9384"/>
                  <a:pt x="6388" y="9388"/>
                </a:cubicBezTo>
                <a:lnTo>
                  <a:pt x="6388" y="9388"/>
                </a:lnTo>
                <a:cubicBezTo>
                  <a:pt x="6395" y="9378"/>
                  <a:pt x="6405" y="9361"/>
                  <a:pt x="6415" y="9341"/>
                </a:cubicBezTo>
                <a:cubicBezTo>
                  <a:pt x="6464" y="9244"/>
                  <a:pt x="6586" y="9097"/>
                  <a:pt x="7074" y="8488"/>
                </a:cubicBezTo>
                <a:cubicBezTo>
                  <a:pt x="7025" y="8366"/>
                  <a:pt x="6976" y="8268"/>
                  <a:pt x="6927" y="8146"/>
                </a:cubicBezTo>
                <a:lnTo>
                  <a:pt x="6854" y="8000"/>
                </a:lnTo>
                <a:cubicBezTo>
                  <a:pt x="6830" y="7951"/>
                  <a:pt x="6805" y="7878"/>
                  <a:pt x="6805" y="7829"/>
                </a:cubicBezTo>
                <a:cubicBezTo>
                  <a:pt x="6757" y="7658"/>
                  <a:pt x="6708" y="7463"/>
                  <a:pt x="6683" y="7268"/>
                </a:cubicBezTo>
                <a:cubicBezTo>
                  <a:pt x="6659" y="7171"/>
                  <a:pt x="6635" y="7073"/>
                  <a:pt x="6610" y="6975"/>
                </a:cubicBezTo>
                <a:lnTo>
                  <a:pt x="6586" y="6683"/>
                </a:lnTo>
                <a:lnTo>
                  <a:pt x="6562" y="6561"/>
                </a:lnTo>
                <a:lnTo>
                  <a:pt x="6562" y="6488"/>
                </a:lnTo>
                <a:lnTo>
                  <a:pt x="6562" y="6366"/>
                </a:lnTo>
                <a:cubicBezTo>
                  <a:pt x="6562" y="6024"/>
                  <a:pt x="6562" y="5707"/>
                  <a:pt x="6586" y="5366"/>
                </a:cubicBezTo>
                <a:cubicBezTo>
                  <a:pt x="6586" y="5219"/>
                  <a:pt x="6610" y="5073"/>
                  <a:pt x="6610" y="4927"/>
                </a:cubicBezTo>
                <a:lnTo>
                  <a:pt x="6610" y="4878"/>
                </a:lnTo>
                <a:cubicBezTo>
                  <a:pt x="6598" y="4854"/>
                  <a:pt x="6598" y="4854"/>
                  <a:pt x="6592" y="4854"/>
                </a:cubicBezTo>
                <a:cubicBezTo>
                  <a:pt x="6586" y="4854"/>
                  <a:pt x="6574" y="4854"/>
                  <a:pt x="6537" y="4829"/>
                </a:cubicBezTo>
                <a:cubicBezTo>
                  <a:pt x="6464" y="4780"/>
                  <a:pt x="6561" y="4805"/>
                  <a:pt x="6537" y="4756"/>
                </a:cubicBezTo>
                <a:lnTo>
                  <a:pt x="6537" y="4756"/>
                </a:lnTo>
                <a:cubicBezTo>
                  <a:pt x="6562" y="4805"/>
                  <a:pt x="6586" y="4805"/>
                  <a:pt x="6586" y="4805"/>
                </a:cubicBezTo>
                <a:cubicBezTo>
                  <a:pt x="6586" y="4805"/>
                  <a:pt x="6586" y="4805"/>
                  <a:pt x="6635" y="4902"/>
                </a:cubicBezTo>
                <a:lnTo>
                  <a:pt x="6610" y="4805"/>
                </a:lnTo>
                <a:lnTo>
                  <a:pt x="6635" y="4854"/>
                </a:lnTo>
                <a:cubicBezTo>
                  <a:pt x="6635" y="4854"/>
                  <a:pt x="6635" y="4829"/>
                  <a:pt x="6635" y="4829"/>
                </a:cubicBezTo>
                <a:cubicBezTo>
                  <a:pt x="6635" y="4800"/>
                  <a:pt x="6635" y="4790"/>
                  <a:pt x="6636" y="4790"/>
                </a:cubicBezTo>
                <a:cubicBezTo>
                  <a:pt x="6638" y="4790"/>
                  <a:pt x="6644" y="4814"/>
                  <a:pt x="6659" y="4829"/>
                </a:cubicBezTo>
                <a:cubicBezTo>
                  <a:pt x="6659" y="4829"/>
                  <a:pt x="6659" y="4805"/>
                  <a:pt x="6683" y="4780"/>
                </a:cubicBezTo>
                <a:lnTo>
                  <a:pt x="6708" y="4780"/>
                </a:lnTo>
                <a:cubicBezTo>
                  <a:pt x="6708" y="4780"/>
                  <a:pt x="6708" y="4756"/>
                  <a:pt x="6757" y="4756"/>
                </a:cubicBezTo>
                <a:cubicBezTo>
                  <a:pt x="6781" y="4756"/>
                  <a:pt x="6757" y="4756"/>
                  <a:pt x="6757" y="4780"/>
                </a:cubicBezTo>
                <a:lnTo>
                  <a:pt x="6830" y="4854"/>
                </a:lnTo>
                <a:cubicBezTo>
                  <a:pt x="6903" y="4902"/>
                  <a:pt x="6976" y="4951"/>
                  <a:pt x="6976" y="5000"/>
                </a:cubicBezTo>
                <a:cubicBezTo>
                  <a:pt x="7053" y="5058"/>
                  <a:pt x="7238" y="5269"/>
                  <a:pt x="7299" y="5269"/>
                </a:cubicBezTo>
                <a:cubicBezTo>
                  <a:pt x="7315" y="5269"/>
                  <a:pt x="7323" y="5255"/>
                  <a:pt x="7318" y="5219"/>
                </a:cubicBezTo>
                <a:lnTo>
                  <a:pt x="7318" y="5219"/>
                </a:lnTo>
                <a:cubicBezTo>
                  <a:pt x="7337" y="5278"/>
                  <a:pt x="7483" y="5479"/>
                  <a:pt x="7450" y="5479"/>
                </a:cubicBezTo>
                <a:cubicBezTo>
                  <a:pt x="7443" y="5479"/>
                  <a:pt x="7424" y="5467"/>
                  <a:pt x="7391" y="5439"/>
                </a:cubicBezTo>
                <a:lnTo>
                  <a:pt x="7391" y="5439"/>
                </a:lnTo>
                <a:cubicBezTo>
                  <a:pt x="7464" y="5512"/>
                  <a:pt x="7537" y="5610"/>
                  <a:pt x="7635" y="5683"/>
                </a:cubicBezTo>
                <a:lnTo>
                  <a:pt x="7537" y="5536"/>
                </a:lnTo>
                <a:lnTo>
                  <a:pt x="7537" y="5536"/>
                </a:lnTo>
                <a:cubicBezTo>
                  <a:pt x="7732" y="5780"/>
                  <a:pt x="7952" y="6000"/>
                  <a:pt x="8196" y="6195"/>
                </a:cubicBezTo>
                <a:lnTo>
                  <a:pt x="8098" y="6073"/>
                </a:lnTo>
                <a:lnTo>
                  <a:pt x="8098" y="6073"/>
                </a:lnTo>
                <a:cubicBezTo>
                  <a:pt x="8269" y="6244"/>
                  <a:pt x="8440" y="6414"/>
                  <a:pt x="8440" y="6536"/>
                </a:cubicBezTo>
                <a:lnTo>
                  <a:pt x="8464" y="6561"/>
                </a:lnTo>
                <a:lnTo>
                  <a:pt x="8805" y="6902"/>
                </a:lnTo>
                <a:cubicBezTo>
                  <a:pt x="9000" y="7097"/>
                  <a:pt x="9220" y="7292"/>
                  <a:pt x="9439" y="7488"/>
                </a:cubicBezTo>
                <a:lnTo>
                  <a:pt x="9293" y="7317"/>
                </a:lnTo>
                <a:lnTo>
                  <a:pt x="9293" y="7317"/>
                </a:lnTo>
                <a:cubicBezTo>
                  <a:pt x="9415" y="7414"/>
                  <a:pt x="9659" y="7634"/>
                  <a:pt x="9952" y="7878"/>
                </a:cubicBezTo>
                <a:cubicBezTo>
                  <a:pt x="10122" y="7853"/>
                  <a:pt x="10269" y="7829"/>
                  <a:pt x="10391" y="7805"/>
                </a:cubicBezTo>
                <a:cubicBezTo>
                  <a:pt x="10513" y="7805"/>
                  <a:pt x="10683" y="7780"/>
                  <a:pt x="10830" y="7756"/>
                </a:cubicBezTo>
                <a:cubicBezTo>
                  <a:pt x="10952" y="7707"/>
                  <a:pt x="11074" y="7634"/>
                  <a:pt x="11196" y="7561"/>
                </a:cubicBezTo>
                <a:lnTo>
                  <a:pt x="11391" y="7463"/>
                </a:lnTo>
                <a:cubicBezTo>
                  <a:pt x="11439" y="7414"/>
                  <a:pt x="11488" y="7390"/>
                  <a:pt x="11586" y="7341"/>
                </a:cubicBezTo>
                <a:cubicBezTo>
                  <a:pt x="11683" y="6878"/>
                  <a:pt x="11781" y="6414"/>
                  <a:pt x="11854" y="5951"/>
                </a:cubicBezTo>
                <a:lnTo>
                  <a:pt x="11854" y="5951"/>
                </a:lnTo>
                <a:cubicBezTo>
                  <a:pt x="11854" y="5951"/>
                  <a:pt x="11830" y="6024"/>
                  <a:pt x="11805" y="6097"/>
                </a:cubicBezTo>
                <a:lnTo>
                  <a:pt x="11757" y="6219"/>
                </a:lnTo>
                <a:lnTo>
                  <a:pt x="11757" y="6146"/>
                </a:lnTo>
                <a:cubicBezTo>
                  <a:pt x="11757" y="6073"/>
                  <a:pt x="11757" y="6000"/>
                  <a:pt x="11781" y="5951"/>
                </a:cubicBezTo>
                <a:cubicBezTo>
                  <a:pt x="11781" y="5805"/>
                  <a:pt x="11805" y="5658"/>
                  <a:pt x="11805" y="5658"/>
                </a:cubicBezTo>
                <a:cubicBezTo>
                  <a:pt x="11805" y="5698"/>
                  <a:pt x="11886" y="5900"/>
                  <a:pt x="11890" y="6000"/>
                </a:cubicBezTo>
                <a:lnTo>
                  <a:pt x="11890" y="6000"/>
                </a:lnTo>
                <a:cubicBezTo>
                  <a:pt x="11911" y="5905"/>
                  <a:pt x="11935" y="5778"/>
                  <a:pt x="11976" y="5634"/>
                </a:cubicBezTo>
                <a:cubicBezTo>
                  <a:pt x="11976" y="5536"/>
                  <a:pt x="12000" y="5439"/>
                  <a:pt x="12025" y="5341"/>
                </a:cubicBezTo>
                <a:cubicBezTo>
                  <a:pt x="12025" y="5244"/>
                  <a:pt x="12049" y="5195"/>
                  <a:pt x="12049" y="5122"/>
                </a:cubicBezTo>
                <a:cubicBezTo>
                  <a:pt x="12098" y="4854"/>
                  <a:pt x="12147" y="4512"/>
                  <a:pt x="12196" y="4122"/>
                </a:cubicBezTo>
                <a:cubicBezTo>
                  <a:pt x="12220" y="3878"/>
                  <a:pt x="12244" y="3610"/>
                  <a:pt x="12293" y="3341"/>
                </a:cubicBezTo>
                <a:cubicBezTo>
                  <a:pt x="12293" y="3219"/>
                  <a:pt x="12317" y="3122"/>
                  <a:pt x="12342" y="3000"/>
                </a:cubicBezTo>
                <a:cubicBezTo>
                  <a:pt x="12342" y="2927"/>
                  <a:pt x="12366" y="2829"/>
                  <a:pt x="12391" y="2756"/>
                </a:cubicBezTo>
                <a:cubicBezTo>
                  <a:pt x="12391" y="2707"/>
                  <a:pt x="12415" y="2683"/>
                  <a:pt x="12439" y="2658"/>
                </a:cubicBezTo>
                <a:cubicBezTo>
                  <a:pt x="12439" y="2683"/>
                  <a:pt x="12464" y="2707"/>
                  <a:pt x="12464" y="2732"/>
                </a:cubicBezTo>
                <a:cubicBezTo>
                  <a:pt x="12488" y="2805"/>
                  <a:pt x="12513" y="2902"/>
                  <a:pt x="12513" y="2976"/>
                </a:cubicBezTo>
                <a:cubicBezTo>
                  <a:pt x="12531" y="2976"/>
                  <a:pt x="12521" y="2903"/>
                  <a:pt x="12538" y="2903"/>
                </a:cubicBezTo>
                <a:cubicBezTo>
                  <a:pt x="12543" y="2903"/>
                  <a:pt x="12550" y="2910"/>
                  <a:pt x="12561" y="2927"/>
                </a:cubicBezTo>
                <a:cubicBezTo>
                  <a:pt x="12561" y="2976"/>
                  <a:pt x="12561" y="3000"/>
                  <a:pt x="12561" y="3024"/>
                </a:cubicBezTo>
                <a:cubicBezTo>
                  <a:pt x="12561" y="3024"/>
                  <a:pt x="12575" y="3065"/>
                  <a:pt x="12582" y="3065"/>
                </a:cubicBezTo>
                <a:cubicBezTo>
                  <a:pt x="12584" y="3065"/>
                  <a:pt x="12586" y="3061"/>
                  <a:pt x="12586" y="3049"/>
                </a:cubicBezTo>
                <a:cubicBezTo>
                  <a:pt x="12561" y="2951"/>
                  <a:pt x="12561" y="2854"/>
                  <a:pt x="12537" y="2732"/>
                </a:cubicBezTo>
                <a:lnTo>
                  <a:pt x="12537" y="2732"/>
                </a:lnTo>
                <a:lnTo>
                  <a:pt x="12610" y="2854"/>
                </a:lnTo>
                <a:lnTo>
                  <a:pt x="12610" y="2927"/>
                </a:lnTo>
                <a:cubicBezTo>
                  <a:pt x="12610" y="2927"/>
                  <a:pt x="12628" y="2873"/>
                  <a:pt x="12664" y="2873"/>
                </a:cubicBezTo>
                <a:cubicBezTo>
                  <a:pt x="12670" y="2873"/>
                  <a:pt x="12676" y="2874"/>
                  <a:pt x="12683" y="2878"/>
                </a:cubicBezTo>
                <a:cubicBezTo>
                  <a:pt x="12708" y="2878"/>
                  <a:pt x="12708" y="2902"/>
                  <a:pt x="12732" y="2927"/>
                </a:cubicBezTo>
                <a:cubicBezTo>
                  <a:pt x="12781" y="3049"/>
                  <a:pt x="12854" y="3146"/>
                  <a:pt x="12927" y="3244"/>
                </a:cubicBezTo>
                <a:cubicBezTo>
                  <a:pt x="13074" y="3488"/>
                  <a:pt x="13220" y="3707"/>
                  <a:pt x="13366" y="3951"/>
                </a:cubicBezTo>
                <a:cubicBezTo>
                  <a:pt x="13342" y="3951"/>
                  <a:pt x="13269" y="3854"/>
                  <a:pt x="13171" y="3756"/>
                </a:cubicBezTo>
                <a:lnTo>
                  <a:pt x="13171" y="3756"/>
                </a:lnTo>
                <a:cubicBezTo>
                  <a:pt x="13220" y="3829"/>
                  <a:pt x="13269" y="3902"/>
                  <a:pt x="13317" y="4000"/>
                </a:cubicBezTo>
                <a:cubicBezTo>
                  <a:pt x="13309" y="3973"/>
                  <a:pt x="13309" y="3963"/>
                  <a:pt x="13314" y="3963"/>
                </a:cubicBezTo>
                <a:cubicBezTo>
                  <a:pt x="13335" y="3963"/>
                  <a:pt x="13438" y="4115"/>
                  <a:pt x="13446" y="4115"/>
                </a:cubicBezTo>
                <a:cubicBezTo>
                  <a:pt x="13448" y="4115"/>
                  <a:pt x="13446" y="4110"/>
                  <a:pt x="13439" y="4097"/>
                </a:cubicBezTo>
                <a:lnTo>
                  <a:pt x="13439" y="4097"/>
                </a:lnTo>
                <a:cubicBezTo>
                  <a:pt x="13781" y="4415"/>
                  <a:pt x="14025" y="4951"/>
                  <a:pt x="14317" y="5268"/>
                </a:cubicBezTo>
                <a:cubicBezTo>
                  <a:pt x="14415" y="5244"/>
                  <a:pt x="16171" y="5097"/>
                  <a:pt x="16244" y="5049"/>
                </a:cubicBezTo>
                <a:cubicBezTo>
                  <a:pt x="16317" y="5146"/>
                  <a:pt x="16391" y="5268"/>
                  <a:pt x="16415" y="5293"/>
                </a:cubicBezTo>
                <a:cubicBezTo>
                  <a:pt x="16366" y="5171"/>
                  <a:pt x="16293" y="5049"/>
                  <a:pt x="16195" y="4927"/>
                </a:cubicBezTo>
                <a:lnTo>
                  <a:pt x="16122" y="4951"/>
                </a:lnTo>
                <a:cubicBezTo>
                  <a:pt x="15952" y="4707"/>
                  <a:pt x="16122" y="4878"/>
                  <a:pt x="15952" y="4634"/>
                </a:cubicBezTo>
                <a:cubicBezTo>
                  <a:pt x="15956" y="4629"/>
                  <a:pt x="15962" y="4627"/>
                  <a:pt x="15968" y="4627"/>
                </a:cubicBezTo>
                <a:cubicBezTo>
                  <a:pt x="16028" y="4627"/>
                  <a:pt x="16161" y="4823"/>
                  <a:pt x="16293" y="5000"/>
                </a:cubicBezTo>
                <a:cubicBezTo>
                  <a:pt x="16171" y="4829"/>
                  <a:pt x="16073" y="4634"/>
                  <a:pt x="15976" y="4585"/>
                </a:cubicBezTo>
                <a:cubicBezTo>
                  <a:pt x="15878" y="4390"/>
                  <a:pt x="16049" y="4585"/>
                  <a:pt x="15927" y="4341"/>
                </a:cubicBezTo>
                <a:cubicBezTo>
                  <a:pt x="15781" y="4195"/>
                  <a:pt x="15659" y="4049"/>
                  <a:pt x="15561" y="3878"/>
                </a:cubicBezTo>
                <a:cubicBezTo>
                  <a:pt x="15342" y="3439"/>
                  <a:pt x="15098" y="3293"/>
                  <a:pt x="14903" y="2878"/>
                </a:cubicBezTo>
                <a:lnTo>
                  <a:pt x="14903" y="2878"/>
                </a:lnTo>
                <a:lnTo>
                  <a:pt x="14927" y="2927"/>
                </a:lnTo>
                <a:cubicBezTo>
                  <a:pt x="14882" y="2791"/>
                  <a:pt x="14689" y="2570"/>
                  <a:pt x="14564" y="2325"/>
                </a:cubicBezTo>
                <a:lnTo>
                  <a:pt x="14564" y="2325"/>
                </a:lnTo>
                <a:cubicBezTo>
                  <a:pt x="14571" y="2347"/>
                  <a:pt x="14571" y="2363"/>
                  <a:pt x="14562" y="2363"/>
                </a:cubicBezTo>
                <a:cubicBezTo>
                  <a:pt x="14552" y="2363"/>
                  <a:pt x="14528" y="2338"/>
                  <a:pt x="14488" y="2268"/>
                </a:cubicBezTo>
                <a:cubicBezTo>
                  <a:pt x="14147" y="1732"/>
                  <a:pt x="13903" y="1390"/>
                  <a:pt x="13659" y="951"/>
                </a:cubicBezTo>
                <a:lnTo>
                  <a:pt x="13391" y="659"/>
                </a:lnTo>
                <a:lnTo>
                  <a:pt x="130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269"/>
          <p:cNvSpPr/>
          <p:nvPr/>
        </p:nvSpPr>
        <p:spPr>
          <a:xfrm rot="-8386458">
            <a:off x="8748161" y="4004642"/>
            <a:ext cx="377433" cy="314520"/>
          </a:xfrm>
          <a:custGeom>
            <a:avLst/>
            <a:gdLst/>
            <a:ahLst/>
            <a:cxnLst/>
            <a:rect l="l" t="t" r="r" b="b"/>
            <a:pathLst>
              <a:path w="15952" h="13293" extrusionOk="0">
                <a:moveTo>
                  <a:pt x="1965" y="4136"/>
                </a:moveTo>
                <a:cubicBezTo>
                  <a:pt x="1969" y="4136"/>
                  <a:pt x="1973" y="4139"/>
                  <a:pt x="1976" y="4147"/>
                </a:cubicBezTo>
                <a:lnTo>
                  <a:pt x="1853" y="4285"/>
                </a:lnTo>
                <a:lnTo>
                  <a:pt x="1853" y="4285"/>
                </a:lnTo>
                <a:cubicBezTo>
                  <a:pt x="1921" y="4199"/>
                  <a:pt x="1947" y="4136"/>
                  <a:pt x="1965" y="4136"/>
                </a:cubicBezTo>
                <a:close/>
                <a:moveTo>
                  <a:pt x="4077" y="7219"/>
                </a:moveTo>
                <a:lnTo>
                  <a:pt x="4077" y="7219"/>
                </a:lnTo>
                <a:cubicBezTo>
                  <a:pt x="4076" y="7219"/>
                  <a:pt x="4075" y="7219"/>
                  <a:pt x="4074" y="7220"/>
                </a:cubicBezTo>
                <a:cubicBezTo>
                  <a:pt x="4076" y="7220"/>
                  <a:pt x="4077" y="7219"/>
                  <a:pt x="4077" y="7219"/>
                </a:cubicBezTo>
                <a:close/>
                <a:moveTo>
                  <a:pt x="10333" y="9981"/>
                </a:moveTo>
                <a:lnTo>
                  <a:pt x="10293" y="10000"/>
                </a:lnTo>
                <a:cubicBezTo>
                  <a:pt x="10305" y="10000"/>
                  <a:pt x="10318" y="9993"/>
                  <a:pt x="10333" y="9981"/>
                </a:cubicBezTo>
                <a:close/>
                <a:moveTo>
                  <a:pt x="3928" y="0"/>
                </a:moveTo>
                <a:lnTo>
                  <a:pt x="3684" y="195"/>
                </a:lnTo>
                <a:lnTo>
                  <a:pt x="3708" y="122"/>
                </a:lnTo>
                <a:lnTo>
                  <a:pt x="3708" y="122"/>
                </a:lnTo>
                <a:cubicBezTo>
                  <a:pt x="3464" y="293"/>
                  <a:pt x="3171" y="537"/>
                  <a:pt x="2879" y="756"/>
                </a:cubicBezTo>
                <a:cubicBezTo>
                  <a:pt x="2732" y="854"/>
                  <a:pt x="2586" y="976"/>
                  <a:pt x="2464" y="1098"/>
                </a:cubicBezTo>
                <a:lnTo>
                  <a:pt x="2147" y="1366"/>
                </a:lnTo>
                <a:cubicBezTo>
                  <a:pt x="2074" y="1464"/>
                  <a:pt x="1976" y="1537"/>
                  <a:pt x="1879" y="1610"/>
                </a:cubicBezTo>
                <a:cubicBezTo>
                  <a:pt x="1757" y="1708"/>
                  <a:pt x="1806" y="1683"/>
                  <a:pt x="1757" y="1732"/>
                </a:cubicBezTo>
                <a:lnTo>
                  <a:pt x="1659" y="1830"/>
                </a:lnTo>
                <a:cubicBezTo>
                  <a:pt x="1513" y="1951"/>
                  <a:pt x="1367" y="2098"/>
                  <a:pt x="1220" y="2244"/>
                </a:cubicBezTo>
                <a:cubicBezTo>
                  <a:pt x="1074" y="2390"/>
                  <a:pt x="952" y="2561"/>
                  <a:pt x="806" y="2732"/>
                </a:cubicBezTo>
                <a:cubicBezTo>
                  <a:pt x="684" y="2903"/>
                  <a:pt x="562" y="3073"/>
                  <a:pt x="440" y="3269"/>
                </a:cubicBezTo>
                <a:lnTo>
                  <a:pt x="391" y="3317"/>
                </a:lnTo>
                <a:cubicBezTo>
                  <a:pt x="342" y="3366"/>
                  <a:pt x="293" y="3415"/>
                  <a:pt x="245" y="3464"/>
                </a:cubicBezTo>
                <a:lnTo>
                  <a:pt x="50" y="3659"/>
                </a:lnTo>
                <a:lnTo>
                  <a:pt x="1" y="3732"/>
                </a:lnTo>
                <a:cubicBezTo>
                  <a:pt x="50" y="3829"/>
                  <a:pt x="98" y="3903"/>
                  <a:pt x="147" y="3976"/>
                </a:cubicBezTo>
                <a:cubicBezTo>
                  <a:pt x="269" y="4122"/>
                  <a:pt x="391" y="4268"/>
                  <a:pt x="537" y="4390"/>
                </a:cubicBezTo>
                <a:cubicBezTo>
                  <a:pt x="731" y="4539"/>
                  <a:pt x="970" y="4661"/>
                  <a:pt x="1210" y="4661"/>
                </a:cubicBezTo>
                <a:cubicBezTo>
                  <a:pt x="1363" y="4661"/>
                  <a:pt x="1517" y="4611"/>
                  <a:pt x="1659" y="4488"/>
                </a:cubicBezTo>
                <a:lnTo>
                  <a:pt x="1684" y="4537"/>
                </a:lnTo>
                <a:cubicBezTo>
                  <a:pt x="1684" y="4537"/>
                  <a:pt x="1781" y="4366"/>
                  <a:pt x="1781" y="4366"/>
                </a:cubicBezTo>
                <a:cubicBezTo>
                  <a:pt x="1794" y="4351"/>
                  <a:pt x="1806" y="4338"/>
                  <a:pt x="1816" y="4327"/>
                </a:cubicBezTo>
                <a:lnTo>
                  <a:pt x="1816" y="4327"/>
                </a:lnTo>
                <a:lnTo>
                  <a:pt x="1781" y="4366"/>
                </a:lnTo>
                <a:cubicBezTo>
                  <a:pt x="1801" y="4346"/>
                  <a:pt x="1819" y="4327"/>
                  <a:pt x="1835" y="4308"/>
                </a:cubicBezTo>
                <a:lnTo>
                  <a:pt x="1835" y="4308"/>
                </a:lnTo>
                <a:cubicBezTo>
                  <a:pt x="1850" y="4293"/>
                  <a:pt x="1860" y="4287"/>
                  <a:pt x="1865" y="4287"/>
                </a:cubicBezTo>
                <a:cubicBezTo>
                  <a:pt x="1883" y="4287"/>
                  <a:pt x="1846" y="4367"/>
                  <a:pt x="1830" y="4415"/>
                </a:cubicBezTo>
                <a:cubicBezTo>
                  <a:pt x="1879" y="4366"/>
                  <a:pt x="1928" y="4293"/>
                  <a:pt x="2001" y="4244"/>
                </a:cubicBezTo>
                <a:cubicBezTo>
                  <a:pt x="2001" y="4229"/>
                  <a:pt x="1996" y="4223"/>
                  <a:pt x="1989" y="4223"/>
                </a:cubicBezTo>
                <a:cubicBezTo>
                  <a:pt x="1973" y="4223"/>
                  <a:pt x="1944" y="4252"/>
                  <a:pt x="1928" y="4268"/>
                </a:cubicBezTo>
                <a:cubicBezTo>
                  <a:pt x="2001" y="4147"/>
                  <a:pt x="2074" y="4025"/>
                  <a:pt x="2147" y="3903"/>
                </a:cubicBezTo>
                <a:cubicBezTo>
                  <a:pt x="2205" y="3836"/>
                  <a:pt x="2228" y="3825"/>
                  <a:pt x="2246" y="3825"/>
                </a:cubicBezTo>
                <a:cubicBezTo>
                  <a:pt x="2254" y="3825"/>
                  <a:pt x="2261" y="3827"/>
                  <a:pt x="2270" y="3827"/>
                </a:cubicBezTo>
                <a:cubicBezTo>
                  <a:pt x="2290" y="3827"/>
                  <a:pt x="2318" y="3815"/>
                  <a:pt x="2391" y="3732"/>
                </a:cubicBezTo>
                <a:cubicBezTo>
                  <a:pt x="2562" y="3537"/>
                  <a:pt x="2684" y="3390"/>
                  <a:pt x="2830" y="3244"/>
                </a:cubicBezTo>
                <a:lnTo>
                  <a:pt x="3074" y="3000"/>
                </a:lnTo>
                <a:lnTo>
                  <a:pt x="3123" y="2951"/>
                </a:lnTo>
                <a:lnTo>
                  <a:pt x="3147" y="2951"/>
                </a:lnTo>
                <a:cubicBezTo>
                  <a:pt x="3171" y="2927"/>
                  <a:pt x="3196" y="2903"/>
                  <a:pt x="3245" y="2903"/>
                </a:cubicBezTo>
                <a:lnTo>
                  <a:pt x="3293" y="2903"/>
                </a:lnTo>
                <a:cubicBezTo>
                  <a:pt x="3293" y="2903"/>
                  <a:pt x="3293" y="2927"/>
                  <a:pt x="3293" y="2927"/>
                </a:cubicBezTo>
                <a:cubicBezTo>
                  <a:pt x="3269" y="2951"/>
                  <a:pt x="3269" y="2951"/>
                  <a:pt x="3269" y="2976"/>
                </a:cubicBezTo>
                <a:cubicBezTo>
                  <a:pt x="3245" y="3000"/>
                  <a:pt x="3220" y="3025"/>
                  <a:pt x="3196" y="3025"/>
                </a:cubicBezTo>
                <a:lnTo>
                  <a:pt x="3220" y="3025"/>
                </a:lnTo>
                <a:lnTo>
                  <a:pt x="3220" y="3122"/>
                </a:lnTo>
                <a:cubicBezTo>
                  <a:pt x="3220" y="3269"/>
                  <a:pt x="3196" y="3439"/>
                  <a:pt x="3196" y="3586"/>
                </a:cubicBezTo>
                <a:lnTo>
                  <a:pt x="3196" y="3829"/>
                </a:lnTo>
                <a:lnTo>
                  <a:pt x="3196" y="4122"/>
                </a:lnTo>
                <a:lnTo>
                  <a:pt x="3196" y="4903"/>
                </a:lnTo>
                <a:cubicBezTo>
                  <a:pt x="3171" y="5268"/>
                  <a:pt x="3220" y="5561"/>
                  <a:pt x="3196" y="5586"/>
                </a:cubicBezTo>
                <a:lnTo>
                  <a:pt x="3293" y="5586"/>
                </a:lnTo>
                <a:cubicBezTo>
                  <a:pt x="3318" y="5756"/>
                  <a:pt x="3318" y="5951"/>
                  <a:pt x="3293" y="6122"/>
                </a:cubicBezTo>
                <a:cubicBezTo>
                  <a:pt x="3269" y="6171"/>
                  <a:pt x="3269" y="6220"/>
                  <a:pt x="3293" y="6268"/>
                </a:cubicBezTo>
                <a:lnTo>
                  <a:pt x="3293" y="6415"/>
                </a:lnTo>
                <a:cubicBezTo>
                  <a:pt x="3293" y="6464"/>
                  <a:pt x="3318" y="6537"/>
                  <a:pt x="3318" y="6610"/>
                </a:cubicBezTo>
                <a:cubicBezTo>
                  <a:pt x="3415" y="6756"/>
                  <a:pt x="3464" y="6927"/>
                  <a:pt x="3489" y="7122"/>
                </a:cubicBezTo>
                <a:lnTo>
                  <a:pt x="3781" y="7171"/>
                </a:lnTo>
                <a:lnTo>
                  <a:pt x="3952" y="7171"/>
                </a:lnTo>
                <a:cubicBezTo>
                  <a:pt x="3952" y="7171"/>
                  <a:pt x="4076" y="7212"/>
                  <a:pt x="4077" y="7219"/>
                </a:cubicBezTo>
                <a:lnTo>
                  <a:pt x="4077" y="7219"/>
                </a:lnTo>
                <a:cubicBezTo>
                  <a:pt x="4097" y="7212"/>
                  <a:pt x="4120" y="7210"/>
                  <a:pt x="4144" y="7210"/>
                </a:cubicBezTo>
                <a:cubicBezTo>
                  <a:pt x="4204" y="7210"/>
                  <a:pt x="4273" y="7227"/>
                  <a:pt x="4342" y="7244"/>
                </a:cubicBezTo>
                <a:cubicBezTo>
                  <a:pt x="4391" y="7244"/>
                  <a:pt x="4318" y="7244"/>
                  <a:pt x="4293" y="7220"/>
                </a:cubicBezTo>
                <a:lnTo>
                  <a:pt x="4293" y="7220"/>
                </a:lnTo>
                <a:lnTo>
                  <a:pt x="4415" y="7244"/>
                </a:lnTo>
                <a:lnTo>
                  <a:pt x="4464" y="7244"/>
                </a:lnTo>
                <a:cubicBezTo>
                  <a:pt x="4489" y="7244"/>
                  <a:pt x="4489" y="7268"/>
                  <a:pt x="4464" y="7268"/>
                </a:cubicBezTo>
                <a:lnTo>
                  <a:pt x="4513" y="7268"/>
                </a:lnTo>
                <a:cubicBezTo>
                  <a:pt x="4635" y="7268"/>
                  <a:pt x="4830" y="7268"/>
                  <a:pt x="5610" y="7342"/>
                </a:cubicBezTo>
                <a:lnTo>
                  <a:pt x="5806" y="7025"/>
                </a:lnTo>
                <a:lnTo>
                  <a:pt x="5903" y="6878"/>
                </a:lnTo>
                <a:cubicBezTo>
                  <a:pt x="5928" y="6829"/>
                  <a:pt x="5952" y="6781"/>
                  <a:pt x="6001" y="6732"/>
                </a:cubicBezTo>
                <a:lnTo>
                  <a:pt x="6391" y="6317"/>
                </a:lnTo>
                <a:cubicBezTo>
                  <a:pt x="6464" y="6244"/>
                  <a:pt x="6537" y="6171"/>
                  <a:pt x="6586" y="6098"/>
                </a:cubicBezTo>
                <a:lnTo>
                  <a:pt x="6806" y="5927"/>
                </a:lnTo>
                <a:lnTo>
                  <a:pt x="6927" y="5829"/>
                </a:lnTo>
                <a:lnTo>
                  <a:pt x="6976" y="5805"/>
                </a:lnTo>
                <a:lnTo>
                  <a:pt x="7074" y="5732"/>
                </a:lnTo>
                <a:cubicBezTo>
                  <a:pt x="7342" y="5537"/>
                  <a:pt x="7610" y="5342"/>
                  <a:pt x="7903" y="5195"/>
                </a:cubicBezTo>
                <a:cubicBezTo>
                  <a:pt x="8025" y="5098"/>
                  <a:pt x="8171" y="5025"/>
                  <a:pt x="8293" y="4951"/>
                </a:cubicBezTo>
                <a:lnTo>
                  <a:pt x="8342" y="4951"/>
                </a:lnTo>
                <a:lnTo>
                  <a:pt x="8342" y="4854"/>
                </a:lnTo>
                <a:cubicBezTo>
                  <a:pt x="8342" y="4825"/>
                  <a:pt x="8346" y="4819"/>
                  <a:pt x="8352" y="4819"/>
                </a:cubicBezTo>
                <a:cubicBezTo>
                  <a:pt x="8356" y="4819"/>
                  <a:pt x="8363" y="4823"/>
                  <a:pt x="8370" y="4823"/>
                </a:cubicBezTo>
                <a:cubicBezTo>
                  <a:pt x="8376" y="4823"/>
                  <a:pt x="8384" y="4820"/>
                  <a:pt x="8391" y="4805"/>
                </a:cubicBezTo>
                <a:lnTo>
                  <a:pt x="8391" y="4878"/>
                </a:lnTo>
                <a:cubicBezTo>
                  <a:pt x="8391" y="4878"/>
                  <a:pt x="8391" y="4878"/>
                  <a:pt x="8366" y="4927"/>
                </a:cubicBezTo>
                <a:lnTo>
                  <a:pt x="8366" y="4927"/>
                </a:lnTo>
                <a:lnTo>
                  <a:pt x="8391" y="4903"/>
                </a:lnTo>
                <a:cubicBezTo>
                  <a:pt x="8405" y="4895"/>
                  <a:pt x="8413" y="4893"/>
                  <a:pt x="8417" y="4893"/>
                </a:cubicBezTo>
                <a:cubicBezTo>
                  <a:pt x="8425" y="4893"/>
                  <a:pt x="8408" y="4910"/>
                  <a:pt x="8391" y="4927"/>
                </a:cubicBezTo>
                <a:lnTo>
                  <a:pt x="8440" y="4927"/>
                </a:lnTo>
                <a:cubicBezTo>
                  <a:pt x="8464" y="4927"/>
                  <a:pt x="8464" y="4951"/>
                  <a:pt x="8440" y="4976"/>
                </a:cubicBezTo>
                <a:lnTo>
                  <a:pt x="8464" y="4976"/>
                </a:lnTo>
                <a:cubicBezTo>
                  <a:pt x="8464" y="5000"/>
                  <a:pt x="8464" y="5049"/>
                  <a:pt x="8464" y="5098"/>
                </a:cubicBezTo>
                <a:cubicBezTo>
                  <a:pt x="8464" y="5171"/>
                  <a:pt x="8464" y="5244"/>
                  <a:pt x="8415" y="5293"/>
                </a:cubicBezTo>
                <a:cubicBezTo>
                  <a:pt x="8415" y="5399"/>
                  <a:pt x="8342" y="5706"/>
                  <a:pt x="8386" y="5706"/>
                </a:cubicBezTo>
                <a:cubicBezTo>
                  <a:pt x="8393" y="5706"/>
                  <a:pt x="8402" y="5699"/>
                  <a:pt x="8415" y="5683"/>
                </a:cubicBezTo>
                <a:lnTo>
                  <a:pt x="8415" y="5683"/>
                </a:lnTo>
                <a:cubicBezTo>
                  <a:pt x="8378" y="5739"/>
                  <a:pt x="8327" y="5951"/>
                  <a:pt x="8304" y="5951"/>
                </a:cubicBezTo>
                <a:cubicBezTo>
                  <a:pt x="8297" y="5951"/>
                  <a:pt x="8293" y="5930"/>
                  <a:pt x="8293" y="5878"/>
                </a:cubicBezTo>
                <a:cubicBezTo>
                  <a:pt x="8269" y="5976"/>
                  <a:pt x="8245" y="6098"/>
                  <a:pt x="8245" y="6195"/>
                </a:cubicBezTo>
                <a:lnTo>
                  <a:pt x="8293" y="6049"/>
                </a:lnTo>
                <a:lnTo>
                  <a:pt x="8293" y="6049"/>
                </a:lnTo>
                <a:cubicBezTo>
                  <a:pt x="8196" y="6342"/>
                  <a:pt x="8147" y="6659"/>
                  <a:pt x="8098" y="6951"/>
                </a:cubicBezTo>
                <a:lnTo>
                  <a:pt x="8171" y="6805"/>
                </a:lnTo>
                <a:lnTo>
                  <a:pt x="8171" y="6805"/>
                </a:lnTo>
                <a:cubicBezTo>
                  <a:pt x="8147" y="7000"/>
                  <a:pt x="8074" y="7195"/>
                  <a:pt x="7976" y="7366"/>
                </a:cubicBezTo>
                <a:lnTo>
                  <a:pt x="8025" y="7098"/>
                </a:lnTo>
                <a:lnTo>
                  <a:pt x="8025" y="7098"/>
                </a:lnTo>
                <a:cubicBezTo>
                  <a:pt x="8001" y="7195"/>
                  <a:pt x="7976" y="7293"/>
                  <a:pt x="7952" y="7390"/>
                </a:cubicBezTo>
                <a:cubicBezTo>
                  <a:pt x="7927" y="7561"/>
                  <a:pt x="7903" y="7707"/>
                  <a:pt x="7879" y="7854"/>
                </a:cubicBezTo>
                <a:cubicBezTo>
                  <a:pt x="7806" y="8146"/>
                  <a:pt x="7781" y="8439"/>
                  <a:pt x="7757" y="8732"/>
                </a:cubicBezTo>
                <a:lnTo>
                  <a:pt x="7781" y="8512"/>
                </a:lnTo>
                <a:lnTo>
                  <a:pt x="7781" y="8512"/>
                </a:lnTo>
                <a:cubicBezTo>
                  <a:pt x="7781" y="8683"/>
                  <a:pt x="7732" y="8976"/>
                  <a:pt x="7684" y="9366"/>
                </a:cubicBezTo>
                <a:cubicBezTo>
                  <a:pt x="7830" y="9512"/>
                  <a:pt x="7903" y="9585"/>
                  <a:pt x="8001" y="9707"/>
                </a:cubicBezTo>
                <a:cubicBezTo>
                  <a:pt x="8098" y="9805"/>
                  <a:pt x="8196" y="9927"/>
                  <a:pt x="8269" y="10049"/>
                </a:cubicBezTo>
                <a:cubicBezTo>
                  <a:pt x="8391" y="10122"/>
                  <a:pt x="8537" y="10171"/>
                  <a:pt x="8659" y="10244"/>
                </a:cubicBezTo>
                <a:lnTo>
                  <a:pt x="8854" y="10342"/>
                </a:lnTo>
                <a:lnTo>
                  <a:pt x="9049" y="10415"/>
                </a:lnTo>
                <a:cubicBezTo>
                  <a:pt x="9488" y="10268"/>
                  <a:pt x="9927" y="10098"/>
                  <a:pt x="10366" y="9902"/>
                </a:cubicBezTo>
                <a:lnTo>
                  <a:pt x="10366" y="9902"/>
                </a:lnTo>
                <a:lnTo>
                  <a:pt x="10220" y="9927"/>
                </a:lnTo>
                <a:lnTo>
                  <a:pt x="10074" y="9951"/>
                </a:lnTo>
                <a:lnTo>
                  <a:pt x="10074" y="9951"/>
                </a:lnTo>
                <a:lnTo>
                  <a:pt x="10147" y="9902"/>
                </a:lnTo>
                <a:cubicBezTo>
                  <a:pt x="10220" y="9878"/>
                  <a:pt x="10269" y="9854"/>
                  <a:pt x="10342" y="9829"/>
                </a:cubicBezTo>
                <a:lnTo>
                  <a:pt x="10582" y="9685"/>
                </a:lnTo>
                <a:lnTo>
                  <a:pt x="10582" y="9685"/>
                </a:lnTo>
                <a:cubicBezTo>
                  <a:pt x="10537" y="9716"/>
                  <a:pt x="10414" y="9918"/>
                  <a:pt x="10333" y="9981"/>
                </a:cubicBezTo>
                <a:lnTo>
                  <a:pt x="10333" y="9981"/>
                </a:lnTo>
                <a:lnTo>
                  <a:pt x="10708" y="9805"/>
                </a:lnTo>
                <a:lnTo>
                  <a:pt x="10976" y="9707"/>
                </a:lnTo>
                <a:lnTo>
                  <a:pt x="11147" y="9610"/>
                </a:lnTo>
                <a:cubicBezTo>
                  <a:pt x="11415" y="9488"/>
                  <a:pt x="11732" y="9317"/>
                  <a:pt x="12074" y="9171"/>
                </a:cubicBezTo>
                <a:lnTo>
                  <a:pt x="12781" y="8805"/>
                </a:lnTo>
                <a:cubicBezTo>
                  <a:pt x="12879" y="8756"/>
                  <a:pt x="13001" y="8707"/>
                  <a:pt x="13074" y="8659"/>
                </a:cubicBezTo>
                <a:cubicBezTo>
                  <a:pt x="13171" y="8610"/>
                  <a:pt x="13244" y="8585"/>
                  <a:pt x="13342" y="8561"/>
                </a:cubicBezTo>
                <a:lnTo>
                  <a:pt x="13415" y="8537"/>
                </a:lnTo>
                <a:lnTo>
                  <a:pt x="13415" y="8537"/>
                </a:lnTo>
                <a:cubicBezTo>
                  <a:pt x="13415" y="8561"/>
                  <a:pt x="13391" y="8585"/>
                  <a:pt x="13391" y="8610"/>
                </a:cubicBezTo>
                <a:cubicBezTo>
                  <a:pt x="13342" y="8683"/>
                  <a:pt x="13269" y="8732"/>
                  <a:pt x="13220" y="8781"/>
                </a:cubicBezTo>
                <a:cubicBezTo>
                  <a:pt x="13220" y="8791"/>
                  <a:pt x="13223" y="8795"/>
                  <a:pt x="13228" y="8795"/>
                </a:cubicBezTo>
                <a:cubicBezTo>
                  <a:pt x="13242" y="8795"/>
                  <a:pt x="13267" y="8766"/>
                  <a:pt x="13273" y="8766"/>
                </a:cubicBezTo>
                <a:cubicBezTo>
                  <a:pt x="13275" y="8766"/>
                  <a:pt x="13274" y="8770"/>
                  <a:pt x="13269" y="8781"/>
                </a:cubicBezTo>
                <a:cubicBezTo>
                  <a:pt x="13244" y="8805"/>
                  <a:pt x="13220" y="8829"/>
                  <a:pt x="13196" y="8829"/>
                </a:cubicBezTo>
                <a:cubicBezTo>
                  <a:pt x="13196" y="8829"/>
                  <a:pt x="13160" y="8883"/>
                  <a:pt x="13180" y="8883"/>
                </a:cubicBezTo>
                <a:cubicBezTo>
                  <a:pt x="13184" y="8883"/>
                  <a:pt x="13189" y="8882"/>
                  <a:pt x="13196" y="8878"/>
                </a:cubicBezTo>
                <a:cubicBezTo>
                  <a:pt x="13220" y="8854"/>
                  <a:pt x="13342" y="8756"/>
                  <a:pt x="13415" y="8683"/>
                </a:cubicBezTo>
                <a:lnTo>
                  <a:pt x="13415" y="8683"/>
                </a:lnTo>
                <a:lnTo>
                  <a:pt x="13366" y="8781"/>
                </a:lnTo>
                <a:lnTo>
                  <a:pt x="13293" y="8829"/>
                </a:lnTo>
                <a:cubicBezTo>
                  <a:pt x="13293" y="8829"/>
                  <a:pt x="13311" y="8823"/>
                  <a:pt x="13333" y="8823"/>
                </a:cubicBezTo>
                <a:cubicBezTo>
                  <a:pt x="13354" y="8823"/>
                  <a:pt x="13379" y="8829"/>
                  <a:pt x="13391" y="8854"/>
                </a:cubicBezTo>
                <a:cubicBezTo>
                  <a:pt x="13391" y="8878"/>
                  <a:pt x="13366" y="8903"/>
                  <a:pt x="13342" y="8927"/>
                </a:cubicBezTo>
                <a:cubicBezTo>
                  <a:pt x="13293" y="9049"/>
                  <a:pt x="13244" y="9146"/>
                  <a:pt x="13220" y="9244"/>
                </a:cubicBezTo>
                <a:lnTo>
                  <a:pt x="12879" y="10024"/>
                </a:lnTo>
                <a:cubicBezTo>
                  <a:pt x="12879" y="9927"/>
                  <a:pt x="12903" y="9829"/>
                  <a:pt x="12927" y="9756"/>
                </a:cubicBezTo>
                <a:lnTo>
                  <a:pt x="12927" y="9756"/>
                </a:lnTo>
                <a:cubicBezTo>
                  <a:pt x="12903" y="9829"/>
                  <a:pt x="12854" y="9927"/>
                  <a:pt x="12805" y="10000"/>
                </a:cubicBezTo>
                <a:cubicBezTo>
                  <a:pt x="12819" y="9983"/>
                  <a:pt x="12827" y="9976"/>
                  <a:pt x="12832" y="9976"/>
                </a:cubicBezTo>
                <a:cubicBezTo>
                  <a:pt x="12857" y="9976"/>
                  <a:pt x="12771" y="10187"/>
                  <a:pt x="12789" y="10187"/>
                </a:cubicBezTo>
                <a:cubicBezTo>
                  <a:pt x="12792" y="10187"/>
                  <a:pt x="12797" y="10182"/>
                  <a:pt x="12805" y="10171"/>
                </a:cubicBezTo>
                <a:lnTo>
                  <a:pt x="12805" y="10171"/>
                </a:lnTo>
                <a:cubicBezTo>
                  <a:pt x="12732" y="10634"/>
                  <a:pt x="12415" y="11122"/>
                  <a:pt x="12318" y="11537"/>
                </a:cubicBezTo>
                <a:cubicBezTo>
                  <a:pt x="12391" y="11610"/>
                  <a:pt x="13488" y="12976"/>
                  <a:pt x="13586" y="13024"/>
                </a:cubicBezTo>
                <a:cubicBezTo>
                  <a:pt x="13570" y="13088"/>
                  <a:pt x="13543" y="13152"/>
                  <a:pt x="13513" y="13209"/>
                </a:cubicBezTo>
                <a:lnTo>
                  <a:pt x="13513" y="13209"/>
                </a:lnTo>
                <a:cubicBezTo>
                  <a:pt x="13568" y="13115"/>
                  <a:pt x="13616" y="13021"/>
                  <a:pt x="13635" y="12927"/>
                </a:cubicBezTo>
                <a:lnTo>
                  <a:pt x="13586" y="12878"/>
                </a:lnTo>
                <a:cubicBezTo>
                  <a:pt x="13683" y="12585"/>
                  <a:pt x="13659" y="12829"/>
                  <a:pt x="13757" y="12561"/>
                </a:cubicBezTo>
                <a:cubicBezTo>
                  <a:pt x="13805" y="12561"/>
                  <a:pt x="13732" y="12805"/>
                  <a:pt x="13635" y="13024"/>
                </a:cubicBezTo>
                <a:cubicBezTo>
                  <a:pt x="13732" y="12878"/>
                  <a:pt x="13781" y="12732"/>
                  <a:pt x="13830" y="12561"/>
                </a:cubicBezTo>
                <a:cubicBezTo>
                  <a:pt x="13869" y="12483"/>
                  <a:pt x="13884" y="12471"/>
                  <a:pt x="13895" y="12471"/>
                </a:cubicBezTo>
                <a:cubicBezTo>
                  <a:pt x="13900" y="12471"/>
                  <a:pt x="13904" y="12473"/>
                  <a:pt x="13908" y="12473"/>
                </a:cubicBezTo>
                <a:cubicBezTo>
                  <a:pt x="13919" y="12473"/>
                  <a:pt x="13934" y="12460"/>
                  <a:pt x="13976" y="12366"/>
                </a:cubicBezTo>
                <a:cubicBezTo>
                  <a:pt x="14025" y="12171"/>
                  <a:pt x="14098" y="12000"/>
                  <a:pt x="14196" y="11805"/>
                </a:cubicBezTo>
                <a:cubicBezTo>
                  <a:pt x="14415" y="11366"/>
                  <a:pt x="14415" y="11098"/>
                  <a:pt x="14635" y="10707"/>
                </a:cubicBezTo>
                <a:lnTo>
                  <a:pt x="14635" y="10756"/>
                </a:lnTo>
                <a:cubicBezTo>
                  <a:pt x="14708" y="10610"/>
                  <a:pt x="14805" y="10317"/>
                  <a:pt x="14927" y="10073"/>
                </a:cubicBezTo>
                <a:lnTo>
                  <a:pt x="14927" y="10073"/>
                </a:lnTo>
                <a:cubicBezTo>
                  <a:pt x="14903" y="10110"/>
                  <a:pt x="14879" y="10140"/>
                  <a:pt x="14866" y="10140"/>
                </a:cubicBezTo>
                <a:cubicBezTo>
                  <a:pt x="14854" y="10140"/>
                  <a:pt x="14854" y="10110"/>
                  <a:pt x="14879" y="10024"/>
                </a:cubicBezTo>
                <a:cubicBezTo>
                  <a:pt x="15171" y="9439"/>
                  <a:pt x="15293" y="9049"/>
                  <a:pt x="15537" y="8610"/>
                </a:cubicBezTo>
                <a:lnTo>
                  <a:pt x="15635" y="8220"/>
                </a:lnTo>
                <a:lnTo>
                  <a:pt x="15952" y="7488"/>
                </a:lnTo>
                <a:lnTo>
                  <a:pt x="15439" y="6829"/>
                </a:lnTo>
                <a:cubicBezTo>
                  <a:pt x="15391" y="6756"/>
                  <a:pt x="15342" y="6683"/>
                  <a:pt x="15269" y="6634"/>
                </a:cubicBezTo>
                <a:lnTo>
                  <a:pt x="15074" y="6439"/>
                </a:lnTo>
                <a:lnTo>
                  <a:pt x="14879" y="6268"/>
                </a:lnTo>
                <a:lnTo>
                  <a:pt x="14561" y="6000"/>
                </a:lnTo>
                <a:lnTo>
                  <a:pt x="14122" y="6146"/>
                </a:lnTo>
                <a:cubicBezTo>
                  <a:pt x="13976" y="6195"/>
                  <a:pt x="13830" y="6244"/>
                  <a:pt x="13683" y="6317"/>
                </a:cubicBezTo>
                <a:lnTo>
                  <a:pt x="12757" y="6707"/>
                </a:lnTo>
                <a:cubicBezTo>
                  <a:pt x="12610" y="6781"/>
                  <a:pt x="12464" y="6854"/>
                  <a:pt x="12318" y="6927"/>
                </a:cubicBezTo>
                <a:lnTo>
                  <a:pt x="11854" y="7146"/>
                </a:lnTo>
                <a:lnTo>
                  <a:pt x="11366" y="7390"/>
                </a:lnTo>
                <a:lnTo>
                  <a:pt x="10610" y="7781"/>
                </a:lnTo>
                <a:cubicBezTo>
                  <a:pt x="10488" y="7829"/>
                  <a:pt x="10391" y="7878"/>
                  <a:pt x="10293" y="7927"/>
                </a:cubicBezTo>
                <a:lnTo>
                  <a:pt x="10196" y="7976"/>
                </a:lnTo>
                <a:cubicBezTo>
                  <a:pt x="10147" y="8000"/>
                  <a:pt x="10098" y="8024"/>
                  <a:pt x="10049" y="8049"/>
                </a:cubicBezTo>
                <a:cubicBezTo>
                  <a:pt x="10025" y="8049"/>
                  <a:pt x="9976" y="8073"/>
                  <a:pt x="9952" y="8073"/>
                </a:cubicBezTo>
                <a:lnTo>
                  <a:pt x="9952" y="7951"/>
                </a:lnTo>
                <a:cubicBezTo>
                  <a:pt x="9952" y="7927"/>
                  <a:pt x="9952" y="7854"/>
                  <a:pt x="9976" y="7805"/>
                </a:cubicBezTo>
                <a:cubicBezTo>
                  <a:pt x="10049" y="7439"/>
                  <a:pt x="10123" y="7098"/>
                  <a:pt x="10196" y="6732"/>
                </a:cubicBezTo>
                <a:cubicBezTo>
                  <a:pt x="10269" y="6390"/>
                  <a:pt x="10342" y="6049"/>
                  <a:pt x="10391" y="5732"/>
                </a:cubicBezTo>
                <a:cubicBezTo>
                  <a:pt x="10415" y="5537"/>
                  <a:pt x="10440" y="5366"/>
                  <a:pt x="10488" y="5195"/>
                </a:cubicBezTo>
                <a:cubicBezTo>
                  <a:pt x="10513" y="4951"/>
                  <a:pt x="10562" y="4708"/>
                  <a:pt x="10562" y="4488"/>
                </a:cubicBezTo>
                <a:cubicBezTo>
                  <a:pt x="10635" y="4147"/>
                  <a:pt x="10684" y="3732"/>
                  <a:pt x="10708" y="3317"/>
                </a:cubicBezTo>
                <a:lnTo>
                  <a:pt x="10610" y="3195"/>
                </a:lnTo>
                <a:lnTo>
                  <a:pt x="10513" y="3098"/>
                </a:lnTo>
                <a:lnTo>
                  <a:pt x="10513" y="3098"/>
                </a:lnTo>
                <a:cubicBezTo>
                  <a:pt x="10564" y="3162"/>
                  <a:pt x="10568" y="3193"/>
                  <a:pt x="10546" y="3193"/>
                </a:cubicBezTo>
                <a:cubicBezTo>
                  <a:pt x="10526" y="3193"/>
                  <a:pt x="10486" y="3168"/>
                  <a:pt x="10440" y="3122"/>
                </a:cubicBezTo>
                <a:cubicBezTo>
                  <a:pt x="10049" y="2659"/>
                  <a:pt x="10171" y="2830"/>
                  <a:pt x="10098" y="2756"/>
                </a:cubicBezTo>
                <a:cubicBezTo>
                  <a:pt x="10098" y="2756"/>
                  <a:pt x="10049" y="2732"/>
                  <a:pt x="10001" y="2683"/>
                </a:cubicBezTo>
                <a:cubicBezTo>
                  <a:pt x="9952" y="2659"/>
                  <a:pt x="9879" y="2634"/>
                  <a:pt x="9757" y="2586"/>
                </a:cubicBezTo>
                <a:cubicBezTo>
                  <a:pt x="9635" y="2512"/>
                  <a:pt x="9537" y="2464"/>
                  <a:pt x="9366" y="2366"/>
                </a:cubicBezTo>
                <a:cubicBezTo>
                  <a:pt x="9171" y="2439"/>
                  <a:pt x="8976" y="2488"/>
                  <a:pt x="8757" y="2561"/>
                </a:cubicBezTo>
                <a:lnTo>
                  <a:pt x="8391" y="2683"/>
                </a:lnTo>
                <a:cubicBezTo>
                  <a:pt x="8269" y="2732"/>
                  <a:pt x="8147" y="2781"/>
                  <a:pt x="8025" y="2830"/>
                </a:cubicBezTo>
                <a:lnTo>
                  <a:pt x="7635" y="3025"/>
                </a:lnTo>
                <a:cubicBezTo>
                  <a:pt x="7562" y="3049"/>
                  <a:pt x="7513" y="3073"/>
                  <a:pt x="7440" y="3098"/>
                </a:cubicBezTo>
                <a:lnTo>
                  <a:pt x="7318" y="3195"/>
                </a:lnTo>
                <a:cubicBezTo>
                  <a:pt x="7147" y="3269"/>
                  <a:pt x="6976" y="3366"/>
                  <a:pt x="6806" y="3464"/>
                </a:cubicBezTo>
                <a:cubicBezTo>
                  <a:pt x="6440" y="3683"/>
                  <a:pt x="6123" y="3903"/>
                  <a:pt x="5806" y="4147"/>
                </a:cubicBezTo>
                <a:lnTo>
                  <a:pt x="5684" y="4220"/>
                </a:lnTo>
                <a:lnTo>
                  <a:pt x="5635" y="4244"/>
                </a:lnTo>
                <a:lnTo>
                  <a:pt x="5586" y="4293"/>
                </a:lnTo>
                <a:cubicBezTo>
                  <a:pt x="5562" y="4317"/>
                  <a:pt x="5537" y="4342"/>
                  <a:pt x="5513" y="4366"/>
                </a:cubicBezTo>
                <a:cubicBezTo>
                  <a:pt x="5440" y="4415"/>
                  <a:pt x="5391" y="4464"/>
                  <a:pt x="5342" y="4512"/>
                </a:cubicBezTo>
                <a:lnTo>
                  <a:pt x="5318" y="4610"/>
                </a:lnTo>
                <a:lnTo>
                  <a:pt x="5318" y="4634"/>
                </a:lnTo>
                <a:cubicBezTo>
                  <a:pt x="5293" y="4610"/>
                  <a:pt x="5293" y="4586"/>
                  <a:pt x="5293" y="4561"/>
                </a:cubicBezTo>
                <a:cubicBezTo>
                  <a:pt x="5269" y="4512"/>
                  <a:pt x="5269" y="4464"/>
                  <a:pt x="5245" y="4415"/>
                </a:cubicBezTo>
                <a:lnTo>
                  <a:pt x="5269" y="4415"/>
                </a:lnTo>
                <a:cubicBezTo>
                  <a:pt x="5245" y="4366"/>
                  <a:pt x="5245" y="4317"/>
                  <a:pt x="5245" y="4244"/>
                </a:cubicBezTo>
                <a:lnTo>
                  <a:pt x="5245" y="4122"/>
                </a:lnTo>
                <a:cubicBezTo>
                  <a:pt x="5245" y="4098"/>
                  <a:pt x="5245" y="4049"/>
                  <a:pt x="5245" y="4049"/>
                </a:cubicBezTo>
                <a:lnTo>
                  <a:pt x="5245" y="4025"/>
                </a:lnTo>
                <a:lnTo>
                  <a:pt x="5245" y="3951"/>
                </a:lnTo>
                <a:lnTo>
                  <a:pt x="5245" y="3805"/>
                </a:lnTo>
                <a:cubicBezTo>
                  <a:pt x="5245" y="3586"/>
                  <a:pt x="5293" y="3390"/>
                  <a:pt x="5293" y="3195"/>
                </a:cubicBezTo>
                <a:cubicBezTo>
                  <a:pt x="5342" y="2830"/>
                  <a:pt x="5367" y="2488"/>
                  <a:pt x="5391" y="2171"/>
                </a:cubicBezTo>
                <a:cubicBezTo>
                  <a:pt x="5440" y="1854"/>
                  <a:pt x="5464" y="1561"/>
                  <a:pt x="5488" y="1317"/>
                </a:cubicBezTo>
                <a:cubicBezTo>
                  <a:pt x="5513" y="1073"/>
                  <a:pt x="5513" y="903"/>
                  <a:pt x="5513" y="756"/>
                </a:cubicBezTo>
                <a:lnTo>
                  <a:pt x="5513" y="756"/>
                </a:lnTo>
                <a:lnTo>
                  <a:pt x="5488" y="903"/>
                </a:lnTo>
                <a:lnTo>
                  <a:pt x="5488" y="781"/>
                </a:lnTo>
                <a:cubicBezTo>
                  <a:pt x="5196" y="537"/>
                  <a:pt x="5220" y="464"/>
                  <a:pt x="5074" y="269"/>
                </a:cubicBezTo>
                <a:cubicBezTo>
                  <a:pt x="5069" y="278"/>
                  <a:pt x="5062" y="282"/>
                  <a:pt x="5051" y="282"/>
                </a:cubicBezTo>
                <a:cubicBezTo>
                  <a:pt x="5006" y="282"/>
                  <a:pt x="4914" y="202"/>
                  <a:pt x="4854" y="122"/>
                </a:cubicBezTo>
                <a:lnTo>
                  <a:pt x="4830" y="73"/>
                </a:lnTo>
                <a:lnTo>
                  <a:pt x="4781" y="73"/>
                </a:lnTo>
                <a:cubicBezTo>
                  <a:pt x="4659" y="49"/>
                  <a:pt x="4562" y="49"/>
                  <a:pt x="4440" y="49"/>
                </a:cubicBezTo>
                <a:lnTo>
                  <a:pt x="4196" y="49"/>
                </a:lnTo>
                <a:lnTo>
                  <a:pt x="3928" y="0"/>
                </a:lnTo>
                <a:close/>
                <a:moveTo>
                  <a:pt x="13513" y="13209"/>
                </a:moveTo>
                <a:cubicBezTo>
                  <a:pt x="13497" y="13237"/>
                  <a:pt x="13481" y="13265"/>
                  <a:pt x="13464" y="13293"/>
                </a:cubicBezTo>
                <a:cubicBezTo>
                  <a:pt x="13481" y="13267"/>
                  <a:pt x="13498" y="13239"/>
                  <a:pt x="13513" y="132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06" name="Google Shape;1606;p269"/>
          <p:cNvGrpSpPr/>
          <p:nvPr/>
        </p:nvGrpSpPr>
        <p:grpSpPr>
          <a:xfrm>
            <a:off x="-222358" y="1017295"/>
            <a:ext cx="572923" cy="720591"/>
            <a:chOff x="632000" y="3011150"/>
            <a:chExt cx="212225" cy="266925"/>
          </a:xfrm>
        </p:grpSpPr>
        <p:sp>
          <p:nvSpPr>
            <p:cNvPr id="1607" name="Google Shape;1607;p269"/>
            <p:cNvSpPr/>
            <p:nvPr/>
          </p:nvSpPr>
          <p:spPr>
            <a:xfrm>
              <a:off x="767375" y="3031875"/>
              <a:ext cx="25" cy="3675"/>
            </a:xfrm>
            <a:custGeom>
              <a:avLst/>
              <a:gdLst/>
              <a:ahLst/>
              <a:cxnLst/>
              <a:rect l="l" t="t" r="r" b="b"/>
              <a:pathLst>
                <a:path w="1" h="147" extrusionOk="0">
                  <a:moveTo>
                    <a:pt x="0" y="147"/>
                  </a:moveTo>
                  <a:lnTo>
                    <a:pt x="0" y="0"/>
                  </a:lnTo>
                  <a:cubicBezTo>
                    <a:pt x="0" y="49"/>
                    <a:pt x="0" y="98"/>
                    <a:pt x="0" y="14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269"/>
            <p:cNvSpPr/>
            <p:nvPr/>
          </p:nvSpPr>
          <p:spPr>
            <a:xfrm>
              <a:off x="701525" y="3033700"/>
              <a:ext cx="25" cy="3075"/>
            </a:xfrm>
            <a:custGeom>
              <a:avLst/>
              <a:gdLst/>
              <a:ahLst/>
              <a:cxnLst/>
              <a:rect l="l" t="t" r="r" b="b"/>
              <a:pathLst>
                <a:path w="1" h="123" extrusionOk="0">
                  <a:moveTo>
                    <a:pt x="0" y="123"/>
                  </a:moveTo>
                  <a:lnTo>
                    <a:pt x="0" y="1"/>
                  </a:lnTo>
                  <a:cubicBezTo>
                    <a:pt x="0" y="49"/>
                    <a:pt x="0" y="74"/>
                    <a:pt x="0" y="1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269"/>
            <p:cNvSpPr/>
            <p:nvPr/>
          </p:nvSpPr>
          <p:spPr>
            <a:xfrm>
              <a:off x="632000" y="3030050"/>
              <a:ext cx="25" cy="1850"/>
            </a:xfrm>
            <a:custGeom>
              <a:avLst/>
              <a:gdLst/>
              <a:ahLst/>
              <a:cxnLst/>
              <a:rect l="l" t="t" r="r" b="b"/>
              <a:pathLst>
                <a:path w="1" h="74" extrusionOk="0">
                  <a:moveTo>
                    <a:pt x="1" y="73"/>
                  </a:moveTo>
                  <a:lnTo>
                    <a:pt x="1" y="0"/>
                  </a:lnTo>
                  <a:cubicBezTo>
                    <a:pt x="1" y="25"/>
                    <a:pt x="1" y="49"/>
                    <a:pt x="1" y="7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269"/>
            <p:cNvSpPr/>
            <p:nvPr/>
          </p:nvSpPr>
          <p:spPr>
            <a:xfrm>
              <a:off x="649075" y="3150175"/>
              <a:ext cx="650" cy="1850"/>
            </a:xfrm>
            <a:custGeom>
              <a:avLst/>
              <a:gdLst/>
              <a:ahLst/>
              <a:cxnLst/>
              <a:rect l="l" t="t" r="r" b="b"/>
              <a:pathLst>
                <a:path w="26" h="74" extrusionOk="0">
                  <a:moveTo>
                    <a:pt x="25" y="0"/>
                  </a:moveTo>
                  <a:cubicBezTo>
                    <a:pt x="1" y="0"/>
                    <a:pt x="1" y="49"/>
                    <a:pt x="1" y="73"/>
                  </a:cubicBezTo>
                  <a:cubicBezTo>
                    <a:pt x="1" y="49"/>
                    <a:pt x="25" y="24"/>
                    <a:pt x="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269"/>
            <p:cNvSpPr/>
            <p:nvPr/>
          </p:nvSpPr>
          <p:spPr>
            <a:xfrm>
              <a:off x="649075" y="3152000"/>
              <a:ext cx="25" cy="25"/>
            </a:xfrm>
            <a:custGeom>
              <a:avLst/>
              <a:gdLst/>
              <a:ahLst/>
              <a:cxnLst/>
              <a:rect l="l" t="t" r="r" b="b"/>
              <a:pathLst>
                <a:path w="1" h="1" extrusionOk="0">
                  <a:moveTo>
                    <a:pt x="1" y="0"/>
                  </a:moveTo>
                  <a:lnTo>
                    <a:pt x="1" y="0"/>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269"/>
            <p:cNvSpPr/>
            <p:nvPr/>
          </p:nvSpPr>
          <p:spPr>
            <a:xfrm>
              <a:off x="646025" y="3144675"/>
              <a:ext cx="48800" cy="52925"/>
            </a:xfrm>
            <a:custGeom>
              <a:avLst/>
              <a:gdLst/>
              <a:ahLst/>
              <a:cxnLst/>
              <a:rect l="l" t="t" r="r" b="b"/>
              <a:pathLst>
                <a:path w="1952" h="2117" extrusionOk="0">
                  <a:moveTo>
                    <a:pt x="1049" y="0"/>
                  </a:moveTo>
                  <a:lnTo>
                    <a:pt x="635" y="98"/>
                  </a:lnTo>
                  <a:cubicBezTo>
                    <a:pt x="586" y="147"/>
                    <a:pt x="562" y="220"/>
                    <a:pt x="537" y="293"/>
                  </a:cubicBezTo>
                  <a:cubicBezTo>
                    <a:pt x="537" y="293"/>
                    <a:pt x="537" y="293"/>
                    <a:pt x="537" y="318"/>
                  </a:cubicBezTo>
                  <a:cubicBezTo>
                    <a:pt x="447" y="287"/>
                    <a:pt x="347" y="267"/>
                    <a:pt x="267" y="267"/>
                  </a:cubicBezTo>
                  <a:cubicBezTo>
                    <a:pt x="217" y="267"/>
                    <a:pt x="175" y="275"/>
                    <a:pt x="147" y="293"/>
                  </a:cubicBezTo>
                  <a:lnTo>
                    <a:pt x="147" y="318"/>
                  </a:lnTo>
                  <a:cubicBezTo>
                    <a:pt x="123" y="342"/>
                    <a:pt x="147" y="366"/>
                    <a:pt x="123" y="366"/>
                  </a:cubicBezTo>
                  <a:cubicBezTo>
                    <a:pt x="123" y="391"/>
                    <a:pt x="123" y="391"/>
                    <a:pt x="123" y="415"/>
                  </a:cubicBezTo>
                  <a:cubicBezTo>
                    <a:pt x="123" y="440"/>
                    <a:pt x="110" y="440"/>
                    <a:pt x="98" y="440"/>
                  </a:cubicBezTo>
                  <a:cubicBezTo>
                    <a:pt x="86" y="440"/>
                    <a:pt x="74" y="440"/>
                    <a:pt x="74" y="464"/>
                  </a:cubicBezTo>
                  <a:cubicBezTo>
                    <a:pt x="25" y="683"/>
                    <a:pt x="1" y="927"/>
                    <a:pt x="1" y="1147"/>
                  </a:cubicBezTo>
                  <a:cubicBezTo>
                    <a:pt x="25" y="1220"/>
                    <a:pt x="25" y="1293"/>
                    <a:pt x="50" y="1366"/>
                  </a:cubicBezTo>
                  <a:cubicBezTo>
                    <a:pt x="50" y="1391"/>
                    <a:pt x="50" y="1391"/>
                    <a:pt x="50" y="1415"/>
                  </a:cubicBezTo>
                  <a:cubicBezTo>
                    <a:pt x="50" y="1415"/>
                    <a:pt x="98" y="1513"/>
                    <a:pt x="147" y="1635"/>
                  </a:cubicBezTo>
                  <a:cubicBezTo>
                    <a:pt x="196" y="1708"/>
                    <a:pt x="245" y="1781"/>
                    <a:pt x="293" y="1854"/>
                  </a:cubicBezTo>
                  <a:lnTo>
                    <a:pt x="318" y="1854"/>
                  </a:lnTo>
                  <a:cubicBezTo>
                    <a:pt x="415" y="1927"/>
                    <a:pt x="318" y="1903"/>
                    <a:pt x="415" y="1976"/>
                  </a:cubicBezTo>
                  <a:cubicBezTo>
                    <a:pt x="440" y="1976"/>
                    <a:pt x="489" y="2000"/>
                    <a:pt x="513" y="2025"/>
                  </a:cubicBezTo>
                  <a:cubicBezTo>
                    <a:pt x="537" y="2049"/>
                    <a:pt x="562" y="2049"/>
                    <a:pt x="610" y="2074"/>
                  </a:cubicBezTo>
                  <a:cubicBezTo>
                    <a:pt x="610" y="2074"/>
                    <a:pt x="659" y="2098"/>
                    <a:pt x="635" y="2098"/>
                  </a:cubicBezTo>
                  <a:cubicBezTo>
                    <a:pt x="635" y="2106"/>
                    <a:pt x="640" y="2109"/>
                    <a:pt x="649" y="2109"/>
                  </a:cubicBezTo>
                  <a:cubicBezTo>
                    <a:pt x="667" y="2109"/>
                    <a:pt x="700" y="2098"/>
                    <a:pt x="732" y="2098"/>
                  </a:cubicBezTo>
                  <a:cubicBezTo>
                    <a:pt x="757" y="2098"/>
                    <a:pt x="732" y="2098"/>
                    <a:pt x="732" y="2074"/>
                  </a:cubicBezTo>
                  <a:lnTo>
                    <a:pt x="806" y="2074"/>
                  </a:lnTo>
                  <a:cubicBezTo>
                    <a:pt x="822" y="2074"/>
                    <a:pt x="827" y="2096"/>
                    <a:pt x="822" y="2103"/>
                  </a:cubicBezTo>
                  <a:lnTo>
                    <a:pt x="822" y="2103"/>
                  </a:lnTo>
                  <a:cubicBezTo>
                    <a:pt x="816" y="2101"/>
                    <a:pt x="811" y="2100"/>
                    <a:pt x="806" y="2098"/>
                  </a:cubicBezTo>
                  <a:lnTo>
                    <a:pt x="806" y="2098"/>
                  </a:lnTo>
                  <a:cubicBezTo>
                    <a:pt x="810" y="2103"/>
                    <a:pt x="814" y="2105"/>
                    <a:pt x="817" y="2105"/>
                  </a:cubicBezTo>
                  <a:cubicBezTo>
                    <a:pt x="819" y="2105"/>
                    <a:pt x="821" y="2104"/>
                    <a:pt x="822" y="2103"/>
                  </a:cubicBezTo>
                  <a:lnTo>
                    <a:pt x="822" y="2103"/>
                  </a:lnTo>
                  <a:cubicBezTo>
                    <a:pt x="854" y="2112"/>
                    <a:pt x="891" y="2116"/>
                    <a:pt x="928" y="2116"/>
                  </a:cubicBezTo>
                  <a:cubicBezTo>
                    <a:pt x="970" y="2116"/>
                    <a:pt x="1013" y="2110"/>
                    <a:pt x="1049" y="2098"/>
                  </a:cubicBezTo>
                  <a:cubicBezTo>
                    <a:pt x="1171" y="2074"/>
                    <a:pt x="1269" y="2049"/>
                    <a:pt x="1367" y="2000"/>
                  </a:cubicBezTo>
                  <a:cubicBezTo>
                    <a:pt x="1537" y="1903"/>
                    <a:pt x="1684" y="1781"/>
                    <a:pt x="1781" y="1610"/>
                  </a:cubicBezTo>
                  <a:cubicBezTo>
                    <a:pt x="1757" y="1610"/>
                    <a:pt x="1732" y="1683"/>
                    <a:pt x="1708" y="1683"/>
                  </a:cubicBezTo>
                  <a:cubicBezTo>
                    <a:pt x="1708" y="1635"/>
                    <a:pt x="1757" y="1635"/>
                    <a:pt x="1757" y="1586"/>
                  </a:cubicBezTo>
                  <a:cubicBezTo>
                    <a:pt x="1757" y="1561"/>
                    <a:pt x="1806" y="1513"/>
                    <a:pt x="1854" y="1513"/>
                  </a:cubicBezTo>
                  <a:lnTo>
                    <a:pt x="1854" y="1488"/>
                  </a:lnTo>
                  <a:lnTo>
                    <a:pt x="1879" y="1464"/>
                  </a:lnTo>
                  <a:cubicBezTo>
                    <a:pt x="1903" y="1366"/>
                    <a:pt x="1903" y="1342"/>
                    <a:pt x="1928" y="1342"/>
                  </a:cubicBezTo>
                  <a:cubicBezTo>
                    <a:pt x="1928" y="1293"/>
                    <a:pt x="1952" y="1269"/>
                    <a:pt x="1952" y="1220"/>
                  </a:cubicBezTo>
                  <a:cubicBezTo>
                    <a:pt x="1952" y="1147"/>
                    <a:pt x="1952" y="1074"/>
                    <a:pt x="1952" y="1000"/>
                  </a:cubicBezTo>
                  <a:cubicBezTo>
                    <a:pt x="1952" y="1000"/>
                    <a:pt x="1952" y="1011"/>
                    <a:pt x="1945" y="1011"/>
                  </a:cubicBezTo>
                  <a:cubicBezTo>
                    <a:pt x="1941" y="1011"/>
                    <a:pt x="1936" y="1009"/>
                    <a:pt x="1928" y="1000"/>
                  </a:cubicBezTo>
                  <a:cubicBezTo>
                    <a:pt x="1903" y="976"/>
                    <a:pt x="1903" y="927"/>
                    <a:pt x="1928" y="903"/>
                  </a:cubicBezTo>
                  <a:cubicBezTo>
                    <a:pt x="1949" y="903"/>
                    <a:pt x="1913" y="826"/>
                    <a:pt x="1888" y="826"/>
                  </a:cubicBezTo>
                  <a:cubicBezTo>
                    <a:pt x="1884" y="826"/>
                    <a:pt x="1881" y="827"/>
                    <a:pt x="1879" y="830"/>
                  </a:cubicBezTo>
                  <a:cubicBezTo>
                    <a:pt x="1879" y="830"/>
                    <a:pt x="1879" y="767"/>
                    <a:pt x="1891" y="767"/>
                  </a:cubicBezTo>
                  <a:cubicBezTo>
                    <a:pt x="1894" y="767"/>
                    <a:pt x="1898" y="771"/>
                    <a:pt x="1903" y="781"/>
                  </a:cubicBezTo>
                  <a:cubicBezTo>
                    <a:pt x="1903" y="757"/>
                    <a:pt x="1879" y="732"/>
                    <a:pt x="1879" y="732"/>
                  </a:cubicBezTo>
                  <a:lnTo>
                    <a:pt x="1879" y="781"/>
                  </a:lnTo>
                  <a:cubicBezTo>
                    <a:pt x="1830" y="683"/>
                    <a:pt x="1830" y="635"/>
                    <a:pt x="1806" y="610"/>
                  </a:cubicBezTo>
                  <a:lnTo>
                    <a:pt x="1806" y="635"/>
                  </a:lnTo>
                  <a:cubicBezTo>
                    <a:pt x="1781" y="586"/>
                    <a:pt x="1757" y="561"/>
                    <a:pt x="1757" y="537"/>
                  </a:cubicBezTo>
                  <a:lnTo>
                    <a:pt x="1757" y="537"/>
                  </a:lnTo>
                  <a:lnTo>
                    <a:pt x="1806" y="561"/>
                  </a:lnTo>
                  <a:cubicBezTo>
                    <a:pt x="1757" y="513"/>
                    <a:pt x="1732" y="464"/>
                    <a:pt x="1684" y="415"/>
                  </a:cubicBezTo>
                  <a:lnTo>
                    <a:pt x="1684" y="440"/>
                  </a:lnTo>
                  <a:cubicBezTo>
                    <a:pt x="1635" y="415"/>
                    <a:pt x="1562" y="318"/>
                    <a:pt x="1464" y="269"/>
                  </a:cubicBezTo>
                  <a:cubicBezTo>
                    <a:pt x="1391" y="196"/>
                    <a:pt x="1318" y="171"/>
                    <a:pt x="1245" y="147"/>
                  </a:cubicBezTo>
                  <a:lnTo>
                    <a:pt x="1245" y="171"/>
                  </a:lnTo>
                  <a:lnTo>
                    <a:pt x="1196" y="147"/>
                  </a:lnTo>
                  <a:cubicBezTo>
                    <a:pt x="1196" y="147"/>
                    <a:pt x="1245" y="122"/>
                    <a:pt x="1245" y="122"/>
                  </a:cubicBezTo>
                  <a:cubicBezTo>
                    <a:pt x="1245" y="122"/>
                    <a:pt x="1147" y="49"/>
                    <a:pt x="10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269"/>
            <p:cNvSpPr/>
            <p:nvPr/>
          </p:nvSpPr>
          <p:spPr>
            <a:xfrm>
              <a:off x="798475" y="3083700"/>
              <a:ext cx="45750" cy="48200"/>
            </a:xfrm>
            <a:custGeom>
              <a:avLst/>
              <a:gdLst/>
              <a:ahLst/>
              <a:cxnLst/>
              <a:rect l="l" t="t" r="r" b="b"/>
              <a:pathLst>
                <a:path w="1830" h="1928" extrusionOk="0">
                  <a:moveTo>
                    <a:pt x="927" y="1"/>
                  </a:moveTo>
                  <a:lnTo>
                    <a:pt x="512" y="25"/>
                  </a:lnTo>
                  <a:lnTo>
                    <a:pt x="439" y="98"/>
                  </a:lnTo>
                  <a:lnTo>
                    <a:pt x="390" y="98"/>
                  </a:lnTo>
                  <a:cubicBezTo>
                    <a:pt x="366" y="98"/>
                    <a:pt x="342" y="122"/>
                    <a:pt x="317" y="122"/>
                  </a:cubicBezTo>
                  <a:lnTo>
                    <a:pt x="244" y="171"/>
                  </a:lnTo>
                  <a:cubicBezTo>
                    <a:pt x="206" y="190"/>
                    <a:pt x="182" y="210"/>
                    <a:pt x="162" y="229"/>
                  </a:cubicBezTo>
                  <a:lnTo>
                    <a:pt x="162" y="229"/>
                  </a:lnTo>
                  <a:cubicBezTo>
                    <a:pt x="165" y="226"/>
                    <a:pt x="168" y="223"/>
                    <a:pt x="171" y="220"/>
                  </a:cubicBezTo>
                  <a:lnTo>
                    <a:pt x="171" y="220"/>
                  </a:lnTo>
                  <a:lnTo>
                    <a:pt x="146" y="244"/>
                  </a:lnTo>
                  <a:cubicBezTo>
                    <a:pt x="152" y="239"/>
                    <a:pt x="157" y="234"/>
                    <a:pt x="162" y="229"/>
                  </a:cubicBezTo>
                  <a:lnTo>
                    <a:pt x="162" y="229"/>
                  </a:lnTo>
                  <a:cubicBezTo>
                    <a:pt x="96" y="299"/>
                    <a:pt x="72" y="369"/>
                    <a:pt x="49" y="440"/>
                  </a:cubicBezTo>
                  <a:cubicBezTo>
                    <a:pt x="49" y="464"/>
                    <a:pt x="25" y="488"/>
                    <a:pt x="0" y="513"/>
                  </a:cubicBezTo>
                  <a:lnTo>
                    <a:pt x="0" y="561"/>
                  </a:lnTo>
                  <a:lnTo>
                    <a:pt x="0" y="610"/>
                  </a:lnTo>
                  <a:cubicBezTo>
                    <a:pt x="0" y="610"/>
                    <a:pt x="49" y="635"/>
                    <a:pt x="49" y="683"/>
                  </a:cubicBezTo>
                  <a:cubicBezTo>
                    <a:pt x="73" y="708"/>
                    <a:pt x="73" y="732"/>
                    <a:pt x="98" y="757"/>
                  </a:cubicBezTo>
                  <a:cubicBezTo>
                    <a:pt x="73" y="903"/>
                    <a:pt x="98" y="1049"/>
                    <a:pt x="146" y="1196"/>
                  </a:cubicBezTo>
                  <a:cubicBezTo>
                    <a:pt x="171" y="1342"/>
                    <a:pt x="244" y="1464"/>
                    <a:pt x="317" y="1561"/>
                  </a:cubicBezTo>
                  <a:cubicBezTo>
                    <a:pt x="415" y="1708"/>
                    <a:pt x="561" y="1830"/>
                    <a:pt x="707" y="1927"/>
                  </a:cubicBezTo>
                  <a:lnTo>
                    <a:pt x="1146" y="1927"/>
                  </a:lnTo>
                  <a:cubicBezTo>
                    <a:pt x="1244" y="1854"/>
                    <a:pt x="1317" y="1781"/>
                    <a:pt x="1390" y="1732"/>
                  </a:cubicBezTo>
                  <a:cubicBezTo>
                    <a:pt x="1464" y="1708"/>
                    <a:pt x="1512" y="1659"/>
                    <a:pt x="1561" y="1586"/>
                  </a:cubicBezTo>
                  <a:lnTo>
                    <a:pt x="1561" y="1586"/>
                  </a:lnTo>
                  <a:cubicBezTo>
                    <a:pt x="1553" y="1594"/>
                    <a:pt x="1548" y="1597"/>
                    <a:pt x="1545" y="1597"/>
                  </a:cubicBezTo>
                  <a:cubicBezTo>
                    <a:pt x="1539" y="1597"/>
                    <a:pt x="1545" y="1586"/>
                    <a:pt x="1561" y="1586"/>
                  </a:cubicBezTo>
                  <a:cubicBezTo>
                    <a:pt x="1585" y="1561"/>
                    <a:pt x="1634" y="1513"/>
                    <a:pt x="1634" y="1513"/>
                  </a:cubicBezTo>
                  <a:cubicBezTo>
                    <a:pt x="1634" y="1513"/>
                    <a:pt x="1634" y="1513"/>
                    <a:pt x="1683" y="1415"/>
                  </a:cubicBezTo>
                  <a:cubicBezTo>
                    <a:pt x="1707" y="1391"/>
                    <a:pt x="1707" y="1342"/>
                    <a:pt x="1732" y="1318"/>
                  </a:cubicBezTo>
                  <a:cubicBezTo>
                    <a:pt x="1756" y="1269"/>
                    <a:pt x="1781" y="1196"/>
                    <a:pt x="1805" y="1147"/>
                  </a:cubicBezTo>
                  <a:cubicBezTo>
                    <a:pt x="1829" y="1001"/>
                    <a:pt x="1829" y="854"/>
                    <a:pt x="1781" y="708"/>
                  </a:cubicBezTo>
                  <a:cubicBezTo>
                    <a:pt x="1707" y="586"/>
                    <a:pt x="1634" y="464"/>
                    <a:pt x="1512" y="366"/>
                  </a:cubicBezTo>
                  <a:cubicBezTo>
                    <a:pt x="1464" y="342"/>
                    <a:pt x="1415" y="318"/>
                    <a:pt x="1390" y="269"/>
                  </a:cubicBezTo>
                  <a:lnTo>
                    <a:pt x="1317" y="220"/>
                  </a:lnTo>
                  <a:lnTo>
                    <a:pt x="1244" y="220"/>
                  </a:lnTo>
                  <a:cubicBezTo>
                    <a:pt x="1220" y="171"/>
                    <a:pt x="1195" y="147"/>
                    <a:pt x="1171" y="122"/>
                  </a:cubicBezTo>
                  <a:lnTo>
                    <a:pt x="1122" y="98"/>
                  </a:lnTo>
                  <a:cubicBezTo>
                    <a:pt x="1049" y="49"/>
                    <a:pt x="1000" y="25"/>
                    <a:pt x="9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269"/>
            <p:cNvSpPr/>
            <p:nvPr/>
          </p:nvSpPr>
          <p:spPr>
            <a:xfrm>
              <a:off x="802125" y="3090400"/>
              <a:ext cx="25" cy="25"/>
            </a:xfrm>
            <a:custGeom>
              <a:avLst/>
              <a:gdLst/>
              <a:ahLst/>
              <a:cxnLst/>
              <a:rect l="l" t="t" r="r" b="b"/>
              <a:pathLst>
                <a:path w="1" h="1" extrusionOk="0">
                  <a:moveTo>
                    <a:pt x="0" y="1"/>
                  </a:moveTo>
                  <a:lnTo>
                    <a:pt x="0" y="1"/>
                  </a:lnTo>
                  <a:cubicBezTo>
                    <a:pt x="0" y="1"/>
                    <a:pt x="0" y="1"/>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269"/>
            <p:cNvSpPr/>
            <p:nvPr/>
          </p:nvSpPr>
          <p:spPr>
            <a:xfrm>
              <a:off x="713700" y="3105650"/>
              <a:ext cx="50025" cy="51850"/>
            </a:xfrm>
            <a:custGeom>
              <a:avLst/>
              <a:gdLst/>
              <a:ahLst/>
              <a:cxnLst/>
              <a:rect l="l" t="t" r="r" b="b"/>
              <a:pathLst>
                <a:path w="2001" h="2074" extrusionOk="0">
                  <a:moveTo>
                    <a:pt x="1001" y="1"/>
                  </a:moveTo>
                  <a:cubicBezTo>
                    <a:pt x="928" y="25"/>
                    <a:pt x="879" y="25"/>
                    <a:pt x="830" y="49"/>
                  </a:cubicBezTo>
                  <a:lnTo>
                    <a:pt x="684" y="123"/>
                  </a:lnTo>
                  <a:lnTo>
                    <a:pt x="660" y="123"/>
                  </a:lnTo>
                  <a:cubicBezTo>
                    <a:pt x="538" y="123"/>
                    <a:pt x="416" y="147"/>
                    <a:pt x="318" y="220"/>
                  </a:cubicBezTo>
                  <a:cubicBezTo>
                    <a:pt x="220" y="269"/>
                    <a:pt x="147" y="366"/>
                    <a:pt x="99" y="464"/>
                  </a:cubicBezTo>
                  <a:cubicBezTo>
                    <a:pt x="50" y="537"/>
                    <a:pt x="50" y="610"/>
                    <a:pt x="25" y="683"/>
                  </a:cubicBezTo>
                  <a:lnTo>
                    <a:pt x="25" y="659"/>
                  </a:lnTo>
                  <a:cubicBezTo>
                    <a:pt x="25" y="805"/>
                    <a:pt x="1" y="781"/>
                    <a:pt x="25" y="903"/>
                  </a:cubicBezTo>
                  <a:cubicBezTo>
                    <a:pt x="50" y="903"/>
                    <a:pt x="99" y="1025"/>
                    <a:pt x="123" y="1049"/>
                  </a:cubicBezTo>
                  <a:lnTo>
                    <a:pt x="196" y="1196"/>
                  </a:lnTo>
                  <a:cubicBezTo>
                    <a:pt x="220" y="1244"/>
                    <a:pt x="245" y="1293"/>
                    <a:pt x="245" y="1318"/>
                  </a:cubicBezTo>
                  <a:cubicBezTo>
                    <a:pt x="294" y="1391"/>
                    <a:pt x="367" y="1488"/>
                    <a:pt x="391" y="1537"/>
                  </a:cubicBezTo>
                  <a:cubicBezTo>
                    <a:pt x="440" y="1659"/>
                    <a:pt x="513" y="1781"/>
                    <a:pt x="586" y="1879"/>
                  </a:cubicBezTo>
                  <a:lnTo>
                    <a:pt x="586" y="2001"/>
                  </a:lnTo>
                  <a:cubicBezTo>
                    <a:pt x="660" y="1976"/>
                    <a:pt x="708" y="1927"/>
                    <a:pt x="757" y="1903"/>
                  </a:cubicBezTo>
                  <a:cubicBezTo>
                    <a:pt x="903" y="2025"/>
                    <a:pt x="1099" y="2074"/>
                    <a:pt x="1294" y="2074"/>
                  </a:cubicBezTo>
                  <a:cubicBezTo>
                    <a:pt x="1440" y="2049"/>
                    <a:pt x="1611" y="1976"/>
                    <a:pt x="1708" y="1854"/>
                  </a:cubicBezTo>
                  <a:lnTo>
                    <a:pt x="1830" y="1757"/>
                  </a:lnTo>
                  <a:lnTo>
                    <a:pt x="1928" y="1635"/>
                  </a:lnTo>
                  <a:lnTo>
                    <a:pt x="1928" y="1635"/>
                  </a:lnTo>
                  <a:cubicBezTo>
                    <a:pt x="1909" y="1653"/>
                    <a:pt x="1898" y="1661"/>
                    <a:pt x="1893" y="1661"/>
                  </a:cubicBezTo>
                  <a:cubicBezTo>
                    <a:pt x="1886" y="1661"/>
                    <a:pt x="1898" y="1640"/>
                    <a:pt x="1928" y="1610"/>
                  </a:cubicBezTo>
                  <a:cubicBezTo>
                    <a:pt x="1977" y="1513"/>
                    <a:pt x="1977" y="1488"/>
                    <a:pt x="1977" y="1488"/>
                  </a:cubicBezTo>
                  <a:lnTo>
                    <a:pt x="1977" y="1488"/>
                  </a:lnTo>
                  <a:cubicBezTo>
                    <a:pt x="1977" y="1488"/>
                    <a:pt x="1975" y="1490"/>
                    <a:pt x="1973" y="1490"/>
                  </a:cubicBezTo>
                  <a:cubicBezTo>
                    <a:pt x="1967" y="1490"/>
                    <a:pt x="1958" y="1476"/>
                    <a:pt x="1977" y="1366"/>
                  </a:cubicBezTo>
                  <a:cubicBezTo>
                    <a:pt x="2001" y="1244"/>
                    <a:pt x="2001" y="1122"/>
                    <a:pt x="1977" y="1001"/>
                  </a:cubicBezTo>
                  <a:cubicBezTo>
                    <a:pt x="1928" y="854"/>
                    <a:pt x="1855" y="732"/>
                    <a:pt x="1757" y="610"/>
                  </a:cubicBezTo>
                  <a:cubicBezTo>
                    <a:pt x="1757" y="562"/>
                    <a:pt x="1733" y="513"/>
                    <a:pt x="1708" y="464"/>
                  </a:cubicBezTo>
                  <a:lnTo>
                    <a:pt x="1659" y="391"/>
                  </a:lnTo>
                  <a:cubicBezTo>
                    <a:pt x="1659" y="391"/>
                    <a:pt x="1659" y="366"/>
                    <a:pt x="1635" y="342"/>
                  </a:cubicBezTo>
                  <a:cubicBezTo>
                    <a:pt x="1635" y="318"/>
                    <a:pt x="1611" y="293"/>
                    <a:pt x="1586" y="269"/>
                  </a:cubicBezTo>
                  <a:cubicBezTo>
                    <a:pt x="1586" y="244"/>
                    <a:pt x="1562" y="220"/>
                    <a:pt x="1562" y="220"/>
                  </a:cubicBezTo>
                  <a:cubicBezTo>
                    <a:pt x="1538" y="196"/>
                    <a:pt x="1513" y="171"/>
                    <a:pt x="1513" y="171"/>
                  </a:cubicBezTo>
                  <a:cubicBezTo>
                    <a:pt x="1464" y="123"/>
                    <a:pt x="1416" y="98"/>
                    <a:pt x="1367" y="74"/>
                  </a:cubicBezTo>
                  <a:cubicBezTo>
                    <a:pt x="1318" y="49"/>
                    <a:pt x="1245" y="25"/>
                    <a:pt x="11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269"/>
            <p:cNvSpPr/>
            <p:nvPr/>
          </p:nvSpPr>
          <p:spPr>
            <a:xfrm>
              <a:off x="790550" y="3185225"/>
              <a:ext cx="48175" cy="56225"/>
            </a:xfrm>
            <a:custGeom>
              <a:avLst/>
              <a:gdLst/>
              <a:ahLst/>
              <a:cxnLst/>
              <a:rect l="l" t="t" r="r" b="b"/>
              <a:pathLst>
                <a:path w="1927" h="2249" extrusionOk="0">
                  <a:moveTo>
                    <a:pt x="829" y="988"/>
                  </a:moveTo>
                  <a:cubicBezTo>
                    <a:pt x="829" y="988"/>
                    <a:pt x="829" y="1013"/>
                    <a:pt x="854" y="1013"/>
                  </a:cubicBezTo>
                  <a:cubicBezTo>
                    <a:pt x="854" y="1037"/>
                    <a:pt x="854" y="1037"/>
                    <a:pt x="829" y="1037"/>
                  </a:cubicBezTo>
                  <a:cubicBezTo>
                    <a:pt x="805" y="1037"/>
                    <a:pt x="829" y="1013"/>
                    <a:pt x="829" y="988"/>
                  </a:cubicBezTo>
                  <a:close/>
                  <a:moveTo>
                    <a:pt x="735" y="0"/>
                  </a:moveTo>
                  <a:cubicBezTo>
                    <a:pt x="665" y="0"/>
                    <a:pt x="598" y="13"/>
                    <a:pt x="537" y="37"/>
                  </a:cubicBezTo>
                  <a:cubicBezTo>
                    <a:pt x="366" y="135"/>
                    <a:pt x="220" y="281"/>
                    <a:pt x="171" y="452"/>
                  </a:cubicBezTo>
                  <a:lnTo>
                    <a:pt x="171" y="427"/>
                  </a:lnTo>
                  <a:cubicBezTo>
                    <a:pt x="122" y="500"/>
                    <a:pt x="98" y="598"/>
                    <a:pt x="73" y="671"/>
                  </a:cubicBezTo>
                  <a:cubicBezTo>
                    <a:pt x="73" y="720"/>
                    <a:pt x="49" y="769"/>
                    <a:pt x="49" y="817"/>
                  </a:cubicBezTo>
                  <a:cubicBezTo>
                    <a:pt x="49" y="866"/>
                    <a:pt x="49" y="939"/>
                    <a:pt x="24" y="988"/>
                  </a:cubicBezTo>
                  <a:cubicBezTo>
                    <a:pt x="0" y="1159"/>
                    <a:pt x="24" y="1354"/>
                    <a:pt x="73" y="1525"/>
                  </a:cubicBezTo>
                  <a:lnTo>
                    <a:pt x="73" y="1500"/>
                  </a:lnTo>
                  <a:cubicBezTo>
                    <a:pt x="98" y="1574"/>
                    <a:pt x="122" y="1671"/>
                    <a:pt x="122" y="1744"/>
                  </a:cubicBezTo>
                  <a:cubicBezTo>
                    <a:pt x="124" y="1742"/>
                    <a:pt x="127" y="1741"/>
                    <a:pt x="130" y="1741"/>
                  </a:cubicBezTo>
                  <a:cubicBezTo>
                    <a:pt x="159" y="1741"/>
                    <a:pt x="222" y="1844"/>
                    <a:pt x="244" y="1866"/>
                  </a:cubicBezTo>
                  <a:cubicBezTo>
                    <a:pt x="293" y="1915"/>
                    <a:pt x="342" y="1964"/>
                    <a:pt x="390" y="1988"/>
                  </a:cubicBezTo>
                  <a:cubicBezTo>
                    <a:pt x="439" y="2037"/>
                    <a:pt x="488" y="2086"/>
                    <a:pt x="561" y="2110"/>
                  </a:cubicBezTo>
                  <a:cubicBezTo>
                    <a:pt x="634" y="2159"/>
                    <a:pt x="683" y="2183"/>
                    <a:pt x="756" y="2208"/>
                  </a:cubicBezTo>
                  <a:lnTo>
                    <a:pt x="854" y="2232"/>
                  </a:lnTo>
                  <a:lnTo>
                    <a:pt x="927" y="2232"/>
                  </a:lnTo>
                  <a:cubicBezTo>
                    <a:pt x="1008" y="2242"/>
                    <a:pt x="1089" y="2248"/>
                    <a:pt x="1169" y="2248"/>
                  </a:cubicBezTo>
                  <a:cubicBezTo>
                    <a:pt x="1284" y="2248"/>
                    <a:pt x="1398" y="2236"/>
                    <a:pt x="1512" y="2208"/>
                  </a:cubicBezTo>
                  <a:lnTo>
                    <a:pt x="1659" y="2208"/>
                  </a:lnTo>
                  <a:cubicBezTo>
                    <a:pt x="1659" y="2086"/>
                    <a:pt x="1659" y="1988"/>
                    <a:pt x="1634" y="1891"/>
                  </a:cubicBezTo>
                  <a:lnTo>
                    <a:pt x="1634" y="1842"/>
                  </a:lnTo>
                  <a:cubicBezTo>
                    <a:pt x="1707" y="1793"/>
                    <a:pt x="1756" y="1720"/>
                    <a:pt x="1805" y="1622"/>
                  </a:cubicBezTo>
                  <a:cubicBezTo>
                    <a:pt x="1854" y="1549"/>
                    <a:pt x="1902" y="1427"/>
                    <a:pt x="1927" y="1330"/>
                  </a:cubicBezTo>
                  <a:lnTo>
                    <a:pt x="1927" y="1330"/>
                  </a:lnTo>
                  <a:cubicBezTo>
                    <a:pt x="1917" y="1350"/>
                    <a:pt x="1911" y="1358"/>
                    <a:pt x="1907" y="1358"/>
                  </a:cubicBezTo>
                  <a:cubicBezTo>
                    <a:pt x="1902" y="1358"/>
                    <a:pt x="1902" y="1344"/>
                    <a:pt x="1902" y="1330"/>
                  </a:cubicBezTo>
                  <a:cubicBezTo>
                    <a:pt x="1927" y="1183"/>
                    <a:pt x="1902" y="1183"/>
                    <a:pt x="1902" y="1183"/>
                  </a:cubicBezTo>
                  <a:cubicBezTo>
                    <a:pt x="1902" y="1159"/>
                    <a:pt x="1902" y="1183"/>
                    <a:pt x="1878" y="1013"/>
                  </a:cubicBezTo>
                  <a:cubicBezTo>
                    <a:pt x="1805" y="744"/>
                    <a:pt x="1659" y="500"/>
                    <a:pt x="1439" y="305"/>
                  </a:cubicBezTo>
                  <a:lnTo>
                    <a:pt x="1342" y="232"/>
                  </a:lnTo>
                  <a:lnTo>
                    <a:pt x="1220" y="159"/>
                  </a:lnTo>
                  <a:cubicBezTo>
                    <a:pt x="1171" y="135"/>
                    <a:pt x="1146" y="110"/>
                    <a:pt x="1098" y="86"/>
                  </a:cubicBezTo>
                  <a:cubicBezTo>
                    <a:pt x="1049" y="61"/>
                    <a:pt x="1000" y="37"/>
                    <a:pt x="951" y="37"/>
                  </a:cubicBezTo>
                  <a:cubicBezTo>
                    <a:pt x="878" y="13"/>
                    <a:pt x="805" y="0"/>
                    <a:pt x="7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269"/>
            <p:cNvSpPr/>
            <p:nvPr/>
          </p:nvSpPr>
          <p:spPr>
            <a:xfrm>
              <a:off x="716750" y="3227600"/>
              <a:ext cx="47600" cy="50475"/>
            </a:xfrm>
            <a:custGeom>
              <a:avLst/>
              <a:gdLst/>
              <a:ahLst/>
              <a:cxnLst/>
              <a:rect l="l" t="t" r="r" b="b"/>
              <a:pathLst>
                <a:path w="1904" h="2019" extrusionOk="0">
                  <a:moveTo>
                    <a:pt x="611" y="0"/>
                  </a:moveTo>
                  <a:cubicBezTo>
                    <a:pt x="613" y="3"/>
                    <a:pt x="616" y="6"/>
                    <a:pt x="619" y="9"/>
                  </a:cubicBezTo>
                  <a:lnTo>
                    <a:pt x="619" y="9"/>
                  </a:lnTo>
                  <a:lnTo>
                    <a:pt x="635" y="0"/>
                  </a:lnTo>
                  <a:close/>
                  <a:moveTo>
                    <a:pt x="619" y="9"/>
                  </a:moveTo>
                  <a:lnTo>
                    <a:pt x="123" y="269"/>
                  </a:lnTo>
                  <a:cubicBezTo>
                    <a:pt x="123" y="318"/>
                    <a:pt x="123" y="366"/>
                    <a:pt x="123" y="415"/>
                  </a:cubicBezTo>
                  <a:lnTo>
                    <a:pt x="123" y="683"/>
                  </a:lnTo>
                  <a:cubicBezTo>
                    <a:pt x="123" y="708"/>
                    <a:pt x="123" y="708"/>
                    <a:pt x="123" y="732"/>
                  </a:cubicBezTo>
                  <a:cubicBezTo>
                    <a:pt x="123" y="732"/>
                    <a:pt x="98" y="732"/>
                    <a:pt x="98" y="757"/>
                  </a:cubicBezTo>
                  <a:cubicBezTo>
                    <a:pt x="74" y="830"/>
                    <a:pt x="50" y="879"/>
                    <a:pt x="25" y="952"/>
                  </a:cubicBezTo>
                  <a:cubicBezTo>
                    <a:pt x="25" y="1000"/>
                    <a:pt x="1" y="1049"/>
                    <a:pt x="1" y="1074"/>
                  </a:cubicBezTo>
                  <a:cubicBezTo>
                    <a:pt x="1" y="1147"/>
                    <a:pt x="1" y="1196"/>
                    <a:pt x="1" y="1244"/>
                  </a:cubicBezTo>
                  <a:cubicBezTo>
                    <a:pt x="1" y="1464"/>
                    <a:pt x="98" y="1659"/>
                    <a:pt x="245" y="1805"/>
                  </a:cubicBezTo>
                  <a:cubicBezTo>
                    <a:pt x="318" y="1878"/>
                    <a:pt x="416" y="1952"/>
                    <a:pt x="538" y="1976"/>
                  </a:cubicBezTo>
                  <a:cubicBezTo>
                    <a:pt x="562" y="1976"/>
                    <a:pt x="562" y="2000"/>
                    <a:pt x="586" y="2000"/>
                  </a:cubicBezTo>
                  <a:cubicBezTo>
                    <a:pt x="635" y="2013"/>
                    <a:pt x="690" y="2019"/>
                    <a:pt x="745" y="2019"/>
                  </a:cubicBezTo>
                  <a:cubicBezTo>
                    <a:pt x="800" y="2019"/>
                    <a:pt x="855" y="2013"/>
                    <a:pt x="903" y="2000"/>
                  </a:cubicBezTo>
                  <a:cubicBezTo>
                    <a:pt x="1001" y="2000"/>
                    <a:pt x="1123" y="1976"/>
                    <a:pt x="1220" y="1952"/>
                  </a:cubicBezTo>
                  <a:lnTo>
                    <a:pt x="1220" y="1927"/>
                  </a:lnTo>
                  <a:cubicBezTo>
                    <a:pt x="1256" y="1909"/>
                    <a:pt x="1269" y="1905"/>
                    <a:pt x="1276" y="1905"/>
                  </a:cubicBezTo>
                  <a:cubicBezTo>
                    <a:pt x="1283" y="1905"/>
                    <a:pt x="1283" y="1910"/>
                    <a:pt x="1298" y="1910"/>
                  </a:cubicBezTo>
                  <a:cubicBezTo>
                    <a:pt x="1307" y="1910"/>
                    <a:pt x="1320" y="1908"/>
                    <a:pt x="1342" y="1903"/>
                  </a:cubicBezTo>
                  <a:cubicBezTo>
                    <a:pt x="1342" y="1830"/>
                    <a:pt x="1489" y="1830"/>
                    <a:pt x="1489" y="1781"/>
                  </a:cubicBezTo>
                  <a:cubicBezTo>
                    <a:pt x="1489" y="1781"/>
                    <a:pt x="1537" y="1757"/>
                    <a:pt x="1537" y="1757"/>
                  </a:cubicBezTo>
                  <a:cubicBezTo>
                    <a:pt x="1537" y="1760"/>
                    <a:pt x="1538" y="1761"/>
                    <a:pt x="1540" y="1761"/>
                  </a:cubicBezTo>
                  <a:cubicBezTo>
                    <a:pt x="1551" y="1761"/>
                    <a:pt x="1590" y="1704"/>
                    <a:pt x="1611" y="1683"/>
                  </a:cubicBezTo>
                  <a:cubicBezTo>
                    <a:pt x="1619" y="1675"/>
                    <a:pt x="1621" y="1673"/>
                    <a:pt x="1621" y="1673"/>
                  </a:cubicBezTo>
                  <a:cubicBezTo>
                    <a:pt x="1619" y="1673"/>
                    <a:pt x="1603" y="1683"/>
                    <a:pt x="1586" y="1683"/>
                  </a:cubicBezTo>
                  <a:lnTo>
                    <a:pt x="1635" y="1635"/>
                  </a:lnTo>
                  <a:cubicBezTo>
                    <a:pt x="1647" y="1622"/>
                    <a:pt x="1659" y="1616"/>
                    <a:pt x="1666" y="1616"/>
                  </a:cubicBezTo>
                  <a:cubicBezTo>
                    <a:pt x="1672" y="1616"/>
                    <a:pt x="1672" y="1622"/>
                    <a:pt x="1659" y="1635"/>
                  </a:cubicBezTo>
                  <a:cubicBezTo>
                    <a:pt x="1733" y="1561"/>
                    <a:pt x="1781" y="1464"/>
                    <a:pt x="1830" y="1366"/>
                  </a:cubicBezTo>
                  <a:cubicBezTo>
                    <a:pt x="1879" y="1244"/>
                    <a:pt x="1903" y="1074"/>
                    <a:pt x="1879" y="927"/>
                  </a:cubicBezTo>
                  <a:cubicBezTo>
                    <a:pt x="1855" y="781"/>
                    <a:pt x="1781" y="635"/>
                    <a:pt x="1684" y="513"/>
                  </a:cubicBezTo>
                  <a:cubicBezTo>
                    <a:pt x="1611" y="464"/>
                    <a:pt x="1537" y="415"/>
                    <a:pt x="1464" y="366"/>
                  </a:cubicBezTo>
                  <a:lnTo>
                    <a:pt x="1464" y="366"/>
                  </a:lnTo>
                  <a:cubicBezTo>
                    <a:pt x="1464" y="415"/>
                    <a:pt x="1513" y="439"/>
                    <a:pt x="1513" y="464"/>
                  </a:cubicBezTo>
                  <a:cubicBezTo>
                    <a:pt x="1489" y="439"/>
                    <a:pt x="1464" y="415"/>
                    <a:pt x="1440" y="415"/>
                  </a:cubicBezTo>
                  <a:cubicBezTo>
                    <a:pt x="1416" y="415"/>
                    <a:pt x="1367" y="342"/>
                    <a:pt x="1367" y="293"/>
                  </a:cubicBezTo>
                  <a:lnTo>
                    <a:pt x="1342" y="293"/>
                  </a:lnTo>
                  <a:lnTo>
                    <a:pt x="1342" y="269"/>
                  </a:lnTo>
                  <a:cubicBezTo>
                    <a:pt x="1294" y="244"/>
                    <a:pt x="1220" y="220"/>
                    <a:pt x="1172" y="171"/>
                  </a:cubicBezTo>
                  <a:cubicBezTo>
                    <a:pt x="1098" y="147"/>
                    <a:pt x="1050" y="147"/>
                    <a:pt x="1001" y="122"/>
                  </a:cubicBezTo>
                  <a:cubicBezTo>
                    <a:pt x="996" y="118"/>
                    <a:pt x="994" y="116"/>
                    <a:pt x="994" y="116"/>
                  </a:cubicBezTo>
                  <a:lnTo>
                    <a:pt x="994" y="116"/>
                  </a:lnTo>
                  <a:cubicBezTo>
                    <a:pt x="993" y="116"/>
                    <a:pt x="1020" y="147"/>
                    <a:pt x="1001" y="147"/>
                  </a:cubicBezTo>
                  <a:cubicBezTo>
                    <a:pt x="977" y="147"/>
                    <a:pt x="952" y="147"/>
                    <a:pt x="952" y="122"/>
                  </a:cubicBezTo>
                  <a:cubicBezTo>
                    <a:pt x="952" y="98"/>
                    <a:pt x="928" y="86"/>
                    <a:pt x="906" y="86"/>
                  </a:cubicBezTo>
                  <a:cubicBezTo>
                    <a:pt x="888" y="86"/>
                    <a:pt x="872" y="95"/>
                    <a:pt x="876" y="113"/>
                  </a:cubicBezTo>
                  <a:lnTo>
                    <a:pt x="876" y="113"/>
                  </a:lnTo>
                  <a:cubicBezTo>
                    <a:pt x="862" y="92"/>
                    <a:pt x="812" y="74"/>
                    <a:pt x="855" y="74"/>
                  </a:cubicBezTo>
                  <a:cubicBezTo>
                    <a:pt x="830" y="74"/>
                    <a:pt x="806" y="49"/>
                    <a:pt x="806" y="49"/>
                  </a:cubicBezTo>
                  <a:lnTo>
                    <a:pt x="806" y="49"/>
                  </a:lnTo>
                  <a:lnTo>
                    <a:pt x="830" y="74"/>
                  </a:lnTo>
                  <a:cubicBezTo>
                    <a:pt x="757" y="49"/>
                    <a:pt x="733" y="25"/>
                    <a:pt x="684" y="25"/>
                  </a:cubicBezTo>
                  <a:lnTo>
                    <a:pt x="708" y="49"/>
                  </a:lnTo>
                  <a:cubicBezTo>
                    <a:pt x="665" y="49"/>
                    <a:pt x="641" y="30"/>
                    <a:pt x="619" y="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269"/>
            <p:cNvSpPr/>
            <p:nvPr/>
          </p:nvSpPr>
          <p:spPr>
            <a:xfrm>
              <a:off x="646025" y="3015400"/>
              <a:ext cx="40875" cy="49050"/>
            </a:xfrm>
            <a:custGeom>
              <a:avLst/>
              <a:gdLst/>
              <a:ahLst/>
              <a:cxnLst/>
              <a:rect l="l" t="t" r="r" b="b"/>
              <a:pathLst>
                <a:path w="1635" h="1962" extrusionOk="0">
                  <a:moveTo>
                    <a:pt x="659" y="1"/>
                  </a:moveTo>
                  <a:cubicBezTo>
                    <a:pt x="513" y="25"/>
                    <a:pt x="367" y="123"/>
                    <a:pt x="269" y="220"/>
                  </a:cubicBezTo>
                  <a:cubicBezTo>
                    <a:pt x="196" y="294"/>
                    <a:pt x="147" y="367"/>
                    <a:pt x="98" y="464"/>
                  </a:cubicBezTo>
                  <a:cubicBezTo>
                    <a:pt x="50" y="586"/>
                    <a:pt x="25" y="684"/>
                    <a:pt x="25" y="806"/>
                  </a:cubicBezTo>
                  <a:cubicBezTo>
                    <a:pt x="1" y="879"/>
                    <a:pt x="1" y="952"/>
                    <a:pt x="25" y="1001"/>
                  </a:cubicBezTo>
                  <a:cubicBezTo>
                    <a:pt x="25" y="1147"/>
                    <a:pt x="74" y="1294"/>
                    <a:pt x="147" y="1415"/>
                  </a:cubicBezTo>
                  <a:cubicBezTo>
                    <a:pt x="220" y="1562"/>
                    <a:pt x="318" y="1684"/>
                    <a:pt x="464" y="1781"/>
                  </a:cubicBezTo>
                  <a:cubicBezTo>
                    <a:pt x="562" y="1879"/>
                    <a:pt x="708" y="1952"/>
                    <a:pt x="830" y="1952"/>
                  </a:cubicBezTo>
                  <a:cubicBezTo>
                    <a:pt x="860" y="1958"/>
                    <a:pt x="891" y="1961"/>
                    <a:pt x="921" y="1961"/>
                  </a:cubicBezTo>
                  <a:cubicBezTo>
                    <a:pt x="1011" y="1961"/>
                    <a:pt x="1098" y="1934"/>
                    <a:pt x="1171" y="1879"/>
                  </a:cubicBezTo>
                  <a:cubicBezTo>
                    <a:pt x="1245" y="1879"/>
                    <a:pt x="1293" y="1830"/>
                    <a:pt x="1342" y="1781"/>
                  </a:cubicBezTo>
                  <a:cubicBezTo>
                    <a:pt x="1318" y="1781"/>
                    <a:pt x="1318" y="1781"/>
                    <a:pt x="1342" y="1757"/>
                  </a:cubicBezTo>
                  <a:cubicBezTo>
                    <a:pt x="1415" y="1684"/>
                    <a:pt x="1415" y="1684"/>
                    <a:pt x="1415" y="1684"/>
                  </a:cubicBezTo>
                  <a:cubicBezTo>
                    <a:pt x="1415" y="1659"/>
                    <a:pt x="1415" y="1684"/>
                    <a:pt x="1440" y="1586"/>
                  </a:cubicBezTo>
                  <a:cubicBezTo>
                    <a:pt x="1488" y="1464"/>
                    <a:pt x="1513" y="1415"/>
                    <a:pt x="1537" y="1294"/>
                  </a:cubicBezTo>
                  <a:cubicBezTo>
                    <a:pt x="1562" y="1220"/>
                    <a:pt x="1586" y="1172"/>
                    <a:pt x="1586" y="1098"/>
                  </a:cubicBezTo>
                  <a:cubicBezTo>
                    <a:pt x="1610" y="1050"/>
                    <a:pt x="1610" y="976"/>
                    <a:pt x="1635" y="903"/>
                  </a:cubicBezTo>
                  <a:cubicBezTo>
                    <a:pt x="1635" y="830"/>
                    <a:pt x="1635" y="781"/>
                    <a:pt x="1635" y="708"/>
                  </a:cubicBezTo>
                  <a:lnTo>
                    <a:pt x="1635" y="586"/>
                  </a:lnTo>
                  <a:lnTo>
                    <a:pt x="1610" y="489"/>
                  </a:lnTo>
                  <a:cubicBezTo>
                    <a:pt x="1586" y="416"/>
                    <a:pt x="1562" y="318"/>
                    <a:pt x="1513" y="245"/>
                  </a:cubicBezTo>
                  <a:cubicBezTo>
                    <a:pt x="1440" y="147"/>
                    <a:pt x="1318" y="98"/>
                    <a:pt x="1196" y="74"/>
                  </a:cubicBezTo>
                  <a:lnTo>
                    <a:pt x="1025" y="74"/>
                  </a:lnTo>
                  <a:cubicBezTo>
                    <a:pt x="903" y="25"/>
                    <a:pt x="781" y="1"/>
                    <a:pt x="6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269"/>
            <p:cNvSpPr/>
            <p:nvPr/>
          </p:nvSpPr>
          <p:spPr>
            <a:xfrm>
              <a:off x="734450" y="3011150"/>
              <a:ext cx="40250" cy="58550"/>
            </a:xfrm>
            <a:custGeom>
              <a:avLst/>
              <a:gdLst/>
              <a:ahLst/>
              <a:cxnLst/>
              <a:rect l="l" t="t" r="r" b="b"/>
              <a:pathLst>
                <a:path w="1610" h="2342" extrusionOk="0">
                  <a:moveTo>
                    <a:pt x="708" y="0"/>
                  </a:moveTo>
                  <a:lnTo>
                    <a:pt x="98" y="171"/>
                  </a:lnTo>
                  <a:cubicBezTo>
                    <a:pt x="49" y="342"/>
                    <a:pt x="0" y="512"/>
                    <a:pt x="25" y="707"/>
                  </a:cubicBezTo>
                  <a:cubicBezTo>
                    <a:pt x="25" y="829"/>
                    <a:pt x="25" y="976"/>
                    <a:pt x="73" y="1098"/>
                  </a:cubicBezTo>
                  <a:cubicBezTo>
                    <a:pt x="122" y="1293"/>
                    <a:pt x="195" y="1488"/>
                    <a:pt x="293" y="1659"/>
                  </a:cubicBezTo>
                  <a:cubicBezTo>
                    <a:pt x="390" y="1854"/>
                    <a:pt x="537" y="2000"/>
                    <a:pt x="732" y="2122"/>
                  </a:cubicBezTo>
                  <a:cubicBezTo>
                    <a:pt x="756" y="2171"/>
                    <a:pt x="805" y="2220"/>
                    <a:pt x="854" y="2244"/>
                  </a:cubicBezTo>
                  <a:cubicBezTo>
                    <a:pt x="842" y="2232"/>
                    <a:pt x="842" y="2226"/>
                    <a:pt x="845" y="2226"/>
                  </a:cubicBezTo>
                  <a:cubicBezTo>
                    <a:pt x="848" y="2226"/>
                    <a:pt x="854" y="2232"/>
                    <a:pt x="854" y="2244"/>
                  </a:cubicBezTo>
                  <a:cubicBezTo>
                    <a:pt x="911" y="2272"/>
                    <a:pt x="923" y="2279"/>
                    <a:pt x="928" y="2279"/>
                  </a:cubicBezTo>
                  <a:cubicBezTo>
                    <a:pt x="931" y="2279"/>
                    <a:pt x="929" y="2275"/>
                    <a:pt x="940" y="2275"/>
                  </a:cubicBezTo>
                  <a:cubicBezTo>
                    <a:pt x="951" y="2275"/>
                    <a:pt x="974" y="2278"/>
                    <a:pt x="1025" y="2293"/>
                  </a:cubicBezTo>
                  <a:lnTo>
                    <a:pt x="1147" y="2342"/>
                  </a:lnTo>
                  <a:lnTo>
                    <a:pt x="1537" y="2122"/>
                  </a:lnTo>
                  <a:cubicBezTo>
                    <a:pt x="1586" y="1951"/>
                    <a:pt x="1610" y="1756"/>
                    <a:pt x="1610" y="1585"/>
                  </a:cubicBezTo>
                  <a:cubicBezTo>
                    <a:pt x="1586" y="1439"/>
                    <a:pt x="1537" y="1293"/>
                    <a:pt x="1512" y="1171"/>
                  </a:cubicBezTo>
                  <a:cubicBezTo>
                    <a:pt x="1464" y="1073"/>
                    <a:pt x="1415" y="1000"/>
                    <a:pt x="1366" y="927"/>
                  </a:cubicBezTo>
                  <a:cubicBezTo>
                    <a:pt x="1342" y="903"/>
                    <a:pt x="1293" y="854"/>
                    <a:pt x="1220" y="781"/>
                  </a:cubicBezTo>
                  <a:cubicBezTo>
                    <a:pt x="1220" y="781"/>
                    <a:pt x="1220" y="756"/>
                    <a:pt x="1220" y="756"/>
                  </a:cubicBezTo>
                  <a:cubicBezTo>
                    <a:pt x="1220" y="659"/>
                    <a:pt x="1171" y="610"/>
                    <a:pt x="1147" y="537"/>
                  </a:cubicBezTo>
                  <a:cubicBezTo>
                    <a:pt x="1122" y="464"/>
                    <a:pt x="1098" y="415"/>
                    <a:pt x="1073" y="390"/>
                  </a:cubicBezTo>
                  <a:cubicBezTo>
                    <a:pt x="1049" y="342"/>
                    <a:pt x="1000" y="293"/>
                    <a:pt x="976" y="220"/>
                  </a:cubicBezTo>
                  <a:cubicBezTo>
                    <a:pt x="976" y="220"/>
                    <a:pt x="951" y="195"/>
                    <a:pt x="951" y="195"/>
                  </a:cubicBezTo>
                  <a:cubicBezTo>
                    <a:pt x="878" y="122"/>
                    <a:pt x="805" y="49"/>
                    <a:pt x="7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0" name="Google Shape;1620;p269"/>
          <p:cNvGrpSpPr/>
          <p:nvPr/>
        </p:nvGrpSpPr>
        <p:grpSpPr>
          <a:xfrm>
            <a:off x="-191589" y="332562"/>
            <a:ext cx="1104456" cy="586021"/>
            <a:chOff x="238125" y="2760550"/>
            <a:chExt cx="528650" cy="280500"/>
          </a:xfrm>
        </p:grpSpPr>
        <p:sp>
          <p:nvSpPr>
            <p:cNvPr id="1621" name="Google Shape;1621;p269"/>
            <p:cNvSpPr/>
            <p:nvPr/>
          </p:nvSpPr>
          <p:spPr>
            <a:xfrm>
              <a:off x="274700" y="3020300"/>
              <a:ext cx="1850" cy="9150"/>
            </a:xfrm>
            <a:custGeom>
              <a:avLst/>
              <a:gdLst/>
              <a:ahLst/>
              <a:cxnLst/>
              <a:rect l="l" t="t" r="r" b="b"/>
              <a:pathLst>
                <a:path w="74" h="366" extrusionOk="0">
                  <a:moveTo>
                    <a:pt x="74" y="0"/>
                  </a:moveTo>
                  <a:cubicBezTo>
                    <a:pt x="25" y="122"/>
                    <a:pt x="0" y="244"/>
                    <a:pt x="0" y="366"/>
                  </a:cubicBezTo>
                  <a:cubicBezTo>
                    <a:pt x="49" y="244"/>
                    <a:pt x="74" y="122"/>
                    <a:pt x="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269"/>
            <p:cNvSpPr/>
            <p:nvPr/>
          </p:nvSpPr>
          <p:spPr>
            <a:xfrm>
              <a:off x="277125" y="3020300"/>
              <a:ext cx="25" cy="25"/>
            </a:xfrm>
            <a:custGeom>
              <a:avLst/>
              <a:gdLst/>
              <a:ahLst/>
              <a:cxnLst/>
              <a:rect l="l" t="t" r="r" b="b"/>
              <a:pathLst>
                <a:path w="1" h="1" extrusionOk="0">
                  <a:moveTo>
                    <a:pt x="1" y="0"/>
                  </a:move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23" name="Google Shape;1623;p269"/>
            <p:cNvGrpSpPr/>
            <p:nvPr/>
          </p:nvGrpSpPr>
          <p:grpSpPr>
            <a:xfrm>
              <a:off x="238125" y="2760550"/>
              <a:ext cx="528650" cy="279275"/>
              <a:chOff x="238125" y="2760550"/>
              <a:chExt cx="528650" cy="279275"/>
            </a:xfrm>
          </p:grpSpPr>
          <p:sp>
            <p:nvSpPr>
              <p:cNvPr id="1624" name="Google Shape;1624;p269"/>
              <p:cNvSpPr/>
              <p:nvPr/>
            </p:nvSpPr>
            <p:spPr>
              <a:xfrm>
                <a:off x="238125" y="2760550"/>
                <a:ext cx="528650" cy="278050"/>
              </a:xfrm>
              <a:custGeom>
                <a:avLst/>
                <a:gdLst/>
                <a:ahLst/>
                <a:cxnLst/>
                <a:rect l="l" t="t" r="r" b="b"/>
                <a:pathLst>
                  <a:path w="21146" h="11122" extrusionOk="0">
                    <a:moveTo>
                      <a:pt x="11622" y="1778"/>
                    </a:moveTo>
                    <a:lnTo>
                      <a:pt x="11622" y="1778"/>
                    </a:lnTo>
                    <a:cubicBezTo>
                      <a:pt x="11627" y="1780"/>
                      <a:pt x="11631" y="1781"/>
                      <a:pt x="11634" y="1781"/>
                    </a:cubicBezTo>
                    <a:cubicBezTo>
                      <a:pt x="11630" y="1780"/>
                      <a:pt x="11626" y="1779"/>
                      <a:pt x="11622" y="1778"/>
                    </a:cubicBezTo>
                    <a:close/>
                    <a:moveTo>
                      <a:pt x="15975" y="3512"/>
                    </a:moveTo>
                    <a:cubicBezTo>
                      <a:pt x="15975" y="3515"/>
                      <a:pt x="15978" y="3517"/>
                      <a:pt x="15983" y="3518"/>
                    </a:cubicBezTo>
                    <a:lnTo>
                      <a:pt x="15983" y="3518"/>
                    </a:lnTo>
                    <a:cubicBezTo>
                      <a:pt x="15980" y="3516"/>
                      <a:pt x="15978" y="3514"/>
                      <a:pt x="15975" y="3512"/>
                    </a:cubicBezTo>
                    <a:close/>
                    <a:moveTo>
                      <a:pt x="1524" y="10118"/>
                    </a:moveTo>
                    <a:cubicBezTo>
                      <a:pt x="1528" y="10118"/>
                      <a:pt x="1532" y="10119"/>
                      <a:pt x="1537" y="10122"/>
                    </a:cubicBezTo>
                    <a:lnTo>
                      <a:pt x="1508" y="10266"/>
                    </a:lnTo>
                    <a:lnTo>
                      <a:pt x="1508" y="10266"/>
                    </a:lnTo>
                    <a:cubicBezTo>
                      <a:pt x="1519" y="10173"/>
                      <a:pt x="1503" y="10118"/>
                      <a:pt x="1524" y="10118"/>
                    </a:cubicBezTo>
                    <a:close/>
                    <a:moveTo>
                      <a:pt x="10756" y="0"/>
                    </a:moveTo>
                    <a:lnTo>
                      <a:pt x="10756" y="0"/>
                    </a:lnTo>
                    <a:cubicBezTo>
                      <a:pt x="10902" y="24"/>
                      <a:pt x="10853" y="49"/>
                      <a:pt x="10731" y="49"/>
                    </a:cubicBezTo>
                    <a:cubicBezTo>
                      <a:pt x="10549" y="24"/>
                      <a:pt x="10451" y="18"/>
                      <a:pt x="10399" y="18"/>
                    </a:cubicBezTo>
                    <a:cubicBezTo>
                      <a:pt x="10347" y="18"/>
                      <a:pt x="10341" y="24"/>
                      <a:pt x="10341" y="24"/>
                    </a:cubicBezTo>
                    <a:lnTo>
                      <a:pt x="9927" y="24"/>
                    </a:lnTo>
                    <a:cubicBezTo>
                      <a:pt x="9024" y="24"/>
                      <a:pt x="8146" y="171"/>
                      <a:pt x="7317" y="463"/>
                    </a:cubicBezTo>
                    <a:cubicBezTo>
                      <a:pt x="6512" y="756"/>
                      <a:pt x="5756" y="1146"/>
                      <a:pt x="5073" y="1634"/>
                    </a:cubicBezTo>
                    <a:cubicBezTo>
                      <a:pt x="4757" y="1926"/>
                      <a:pt x="4319" y="2243"/>
                      <a:pt x="4050" y="2535"/>
                    </a:cubicBezTo>
                    <a:lnTo>
                      <a:pt x="4050" y="2535"/>
                    </a:lnTo>
                    <a:cubicBezTo>
                      <a:pt x="3877" y="2706"/>
                      <a:pt x="3369" y="3198"/>
                      <a:pt x="2927" y="3756"/>
                    </a:cubicBezTo>
                    <a:cubicBezTo>
                      <a:pt x="2537" y="4195"/>
                      <a:pt x="2195" y="4658"/>
                      <a:pt x="1902" y="5171"/>
                    </a:cubicBezTo>
                    <a:lnTo>
                      <a:pt x="1951" y="5097"/>
                    </a:lnTo>
                    <a:lnTo>
                      <a:pt x="1951" y="5097"/>
                    </a:lnTo>
                    <a:cubicBezTo>
                      <a:pt x="1829" y="5317"/>
                      <a:pt x="1683" y="5536"/>
                      <a:pt x="1512" y="5707"/>
                    </a:cubicBezTo>
                    <a:cubicBezTo>
                      <a:pt x="1610" y="5707"/>
                      <a:pt x="1463" y="6049"/>
                      <a:pt x="1390" y="6171"/>
                    </a:cubicBezTo>
                    <a:cubicBezTo>
                      <a:pt x="1341" y="6268"/>
                      <a:pt x="1268" y="6439"/>
                      <a:pt x="1219" y="6634"/>
                    </a:cubicBezTo>
                    <a:cubicBezTo>
                      <a:pt x="1146" y="6805"/>
                      <a:pt x="1073" y="7024"/>
                      <a:pt x="1000" y="7171"/>
                    </a:cubicBezTo>
                    <a:lnTo>
                      <a:pt x="976" y="7146"/>
                    </a:lnTo>
                    <a:cubicBezTo>
                      <a:pt x="902" y="7439"/>
                      <a:pt x="683" y="7975"/>
                      <a:pt x="634" y="8171"/>
                    </a:cubicBezTo>
                    <a:cubicBezTo>
                      <a:pt x="390" y="8780"/>
                      <a:pt x="220" y="9390"/>
                      <a:pt x="146" y="10049"/>
                    </a:cubicBezTo>
                    <a:cubicBezTo>
                      <a:pt x="146" y="10049"/>
                      <a:pt x="98" y="10146"/>
                      <a:pt x="73" y="10244"/>
                    </a:cubicBezTo>
                    <a:lnTo>
                      <a:pt x="24" y="10390"/>
                    </a:lnTo>
                    <a:lnTo>
                      <a:pt x="0" y="10463"/>
                    </a:lnTo>
                    <a:lnTo>
                      <a:pt x="0" y="10536"/>
                    </a:lnTo>
                    <a:cubicBezTo>
                      <a:pt x="195" y="10658"/>
                      <a:pt x="390" y="10756"/>
                      <a:pt x="610" y="10805"/>
                    </a:cubicBezTo>
                    <a:cubicBezTo>
                      <a:pt x="691" y="10836"/>
                      <a:pt x="776" y="10851"/>
                      <a:pt x="859" y="10851"/>
                    </a:cubicBezTo>
                    <a:cubicBezTo>
                      <a:pt x="1102" y="10851"/>
                      <a:pt x="1336" y="10723"/>
                      <a:pt x="1463" y="10488"/>
                    </a:cubicBezTo>
                    <a:lnTo>
                      <a:pt x="1488" y="10512"/>
                    </a:lnTo>
                    <a:cubicBezTo>
                      <a:pt x="1488" y="10488"/>
                      <a:pt x="1488" y="10463"/>
                      <a:pt x="1488" y="10439"/>
                    </a:cubicBezTo>
                    <a:lnTo>
                      <a:pt x="1488" y="10366"/>
                    </a:lnTo>
                    <a:cubicBezTo>
                      <a:pt x="1491" y="10356"/>
                      <a:pt x="1493" y="10346"/>
                      <a:pt x="1495" y="10337"/>
                    </a:cubicBezTo>
                    <a:lnTo>
                      <a:pt x="1495" y="10337"/>
                    </a:lnTo>
                    <a:cubicBezTo>
                      <a:pt x="1509" y="10287"/>
                      <a:pt x="1518" y="10268"/>
                      <a:pt x="1524" y="10268"/>
                    </a:cubicBezTo>
                    <a:cubicBezTo>
                      <a:pt x="1537" y="10268"/>
                      <a:pt x="1537" y="10344"/>
                      <a:pt x="1537" y="10390"/>
                    </a:cubicBezTo>
                    <a:cubicBezTo>
                      <a:pt x="1561" y="10317"/>
                      <a:pt x="1561" y="10244"/>
                      <a:pt x="1585" y="10171"/>
                    </a:cubicBezTo>
                    <a:cubicBezTo>
                      <a:pt x="1585" y="10166"/>
                      <a:pt x="1584" y="10164"/>
                      <a:pt x="1583" y="10164"/>
                    </a:cubicBezTo>
                    <a:cubicBezTo>
                      <a:pt x="1577" y="10164"/>
                      <a:pt x="1561" y="10200"/>
                      <a:pt x="1561" y="10219"/>
                    </a:cubicBezTo>
                    <a:cubicBezTo>
                      <a:pt x="1537" y="10097"/>
                      <a:pt x="1561" y="10000"/>
                      <a:pt x="1585" y="9878"/>
                    </a:cubicBezTo>
                    <a:cubicBezTo>
                      <a:pt x="1634" y="9683"/>
                      <a:pt x="1634" y="9878"/>
                      <a:pt x="1683" y="9658"/>
                    </a:cubicBezTo>
                    <a:cubicBezTo>
                      <a:pt x="1976" y="8536"/>
                      <a:pt x="2415" y="7463"/>
                      <a:pt x="3000" y="6488"/>
                    </a:cubicBezTo>
                    <a:cubicBezTo>
                      <a:pt x="3024" y="6488"/>
                      <a:pt x="3000" y="6488"/>
                      <a:pt x="3000" y="6512"/>
                    </a:cubicBezTo>
                    <a:cubicBezTo>
                      <a:pt x="3073" y="6366"/>
                      <a:pt x="3146" y="6219"/>
                      <a:pt x="3244" y="6073"/>
                    </a:cubicBezTo>
                    <a:cubicBezTo>
                      <a:pt x="3317" y="5927"/>
                      <a:pt x="3415" y="5805"/>
                      <a:pt x="3488" y="5658"/>
                    </a:cubicBezTo>
                    <a:cubicBezTo>
                      <a:pt x="3512" y="5610"/>
                      <a:pt x="3561" y="5585"/>
                      <a:pt x="3610" y="5561"/>
                    </a:cubicBezTo>
                    <a:cubicBezTo>
                      <a:pt x="3585" y="5561"/>
                      <a:pt x="3658" y="5488"/>
                      <a:pt x="3732" y="5341"/>
                    </a:cubicBezTo>
                    <a:cubicBezTo>
                      <a:pt x="3829" y="5219"/>
                      <a:pt x="3951" y="5024"/>
                      <a:pt x="4097" y="4854"/>
                    </a:cubicBezTo>
                    <a:cubicBezTo>
                      <a:pt x="4244" y="4683"/>
                      <a:pt x="4390" y="4512"/>
                      <a:pt x="4512" y="4366"/>
                    </a:cubicBezTo>
                    <a:cubicBezTo>
                      <a:pt x="4610" y="4244"/>
                      <a:pt x="4707" y="4171"/>
                      <a:pt x="4707" y="4146"/>
                    </a:cubicBezTo>
                    <a:lnTo>
                      <a:pt x="4683" y="4098"/>
                    </a:lnTo>
                    <a:cubicBezTo>
                      <a:pt x="4927" y="3854"/>
                      <a:pt x="4805" y="4073"/>
                      <a:pt x="5000" y="3829"/>
                    </a:cubicBezTo>
                    <a:cubicBezTo>
                      <a:pt x="5049" y="3732"/>
                      <a:pt x="5122" y="3658"/>
                      <a:pt x="5219" y="3585"/>
                    </a:cubicBezTo>
                    <a:cubicBezTo>
                      <a:pt x="5317" y="3537"/>
                      <a:pt x="5390" y="3463"/>
                      <a:pt x="5463" y="3366"/>
                    </a:cubicBezTo>
                    <a:cubicBezTo>
                      <a:pt x="5463" y="3366"/>
                      <a:pt x="5553" y="3312"/>
                      <a:pt x="5578" y="3312"/>
                    </a:cubicBezTo>
                    <a:cubicBezTo>
                      <a:pt x="5583" y="3312"/>
                      <a:pt x="5585" y="3314"/>
                      <a:pt x="5585" y="3317"/>
                    </a:cubicBezTo>
                    <a:cubicBezTo>
                      <a:pt x="5585" y="3244"/>
                      <a:pt x="5707" y="3195"/>
                      <a:pt x="5780" y="3122"/>
                    </a:cubicBezTo>
                    <a:cubicBezTo>
                      <a:pt x="5780" y="3114"/>
                      <a:pt x="5775" y="3111"/>
                      <a:pt x="5767" y="3111"/>
                    </a:cubicBezTo>
                    <a:cubicBezTo>
                      <a:pt x="5751" y="3111"/>
                      <a:pt x="5723" y="3122"/>
                      <a:pt x="5707" y="3122"/>
                    </a:cubicBezTo>
                    <a:lnTo>
                      <a:pt x="5780" y="3049"/>
                    </a:lnTo>
                    <a:lnTo>
                      <a:pt x="5878" y="2976"/>
                    </a:lnTo>
                    <a:cubicBezTo>
                      <a:pt x="5905" y="2967"/>
                      <a:pt x="5925" y="2961"/>
                      <a:pt x="5937" y="2961"/>
                    </a:cubicBezTo>
                    <a:cubicBezTo>
                      <a:pt x="5959" y="2961"/>
                      <a:pt x="5958" y="2978"/>
                      <a:pt x="5927" y="3024"/>
                    </a:cubicBezTo>
                    <a:lnTo>
                      <a:pt x="6171" y="2829"/>
                    </a:lnTo>
                    <a:lnTo>
                      <a:pt x="6561" y="2585"/>
                    </a:lnTo>
                    <a:cubicBezTo>
                      <a:pt x="6902" y="2390"/>
                      <a:pt x="7268" y="2220"/>
                      <a:pt x="7634" y="2073"/>
                    </a:cubicBezTo>
                    <a:cubicBezTo>
                      <a:pt x="7975" y="1927"/>
                      <a:pt x="8341" y="1829"/>
                      <a:pt x="8732" y="1756"/>
                    </a:cubicBezTo>
                    <a:cubicBezTo>
                      <a:pt x="8878" y="1707"/>
                      <a:pt x="9024" y="1707"/>
                      <a:pt x="9171" y="1683"/>
                    </a:cubicBezTo>
                    <a:lnTo>
                      <a:pt x="9463" y="1659"/>
                    </a:lnTo>
                    <a:cubicBezTo>
                      <a:pt x="9390" y="1634"/>
                      <a:pt x="9219" y="1659"/>
                      <a:pt x="9146" y="1610"/>
                    </a:cubicBezTo>
                    <a:cubicBezTo>
                      <a:pt x="9219" y="1585"/>
                      <a:pt x="9274" y="1585"/>
                      <a:pt x="9320" y="1585"/>
                    </a:cubicBezTo>
                    <a:cubicBezTo>
                      <a:pt x="9366" y="1585"/>
                      <a:pt x="9402" y="1585"/>
                      <a:pt x="9439" y="1561"/>
                    </a:cubicBezTo>
                    <a:cubicBezTo>
                      <a:pt x="9488" y="1610"/>
                      <a:pt x="9561" y="1610"/>
                      <a:pt x="9658" y="1610"/>
                    </a:cubicBezTo>
                    <a:cubicBezTo>
                      <a:pt x="9732" y="1610"/>
                      <a:pt x="9829" y="1634"/>
                      <a:pt x="9902" y="1659"/>
                    </a:cubicBezTo>
                    <a:lnTo>
                      <a:pt x="9951" y="1610"/>
                    </a:lnTo>
                    <a:lnTo>
                      <a:pt x="10024" y="1659"/>
                    </a:lnTo>
                    <a:lnTo>
                      <a:pt x="10488" y="1659"/>
                    </a:lnTo>
                    <a:lnTo>
                      <a:pt x="10853" y="1707"/>
                    </a:lnTo>
                    <a:cubicBezTo>
                      <a:pt x="11117" y="1707"/>
                      <a:pt x="11381" y="1731"/>
                      <a:pt x="11622" y="1778"/>
                    </a:cubicBezTo>
                    <a:lnTo>
                      <a:pt x="11622" y="1778"/>
                    </a:lnTo>
                    <a:cubicBezTo>
                      <a:pt x="11593" y="1769"/>
                      <a:pt x="11549" y="1732"/>
                      <a:pt x="11634" y="1732"/>
                    </a:cubicBezTo>
                    <a:cubicBezTo>
                      <a:pt x="11634" y="1781"/>
                      <a:pt x="11902" y="1732"/>
                      <a:pt x="11951" y="1805"/>
                    </a:cubicBezTo>
                    <a:cubicBezTo>
                      <a:pt x="12016" y="1805"/>
                      <a:pt x="12168" y="1848"/>
                      <a:pt x="12233" y="1848"/>
                    </a:cubicBezTo>
                    <a:cubicBezTo>
                      <a:pt x="12265" y="1848"/>
                      <a:pt x="12276" y="1837"/>
                      <a:pt x="12244" y="1805"/>
                    </a:cubicBezTo>
                    <a:lnTo>
                      <a:pt x="12244" y="1805"/>
                    </a:lnTo>
                    <a:cubicBezTo>
                      <a:pt x="12292" y="1829"/>
                      <a:pt x="12366" y="1854"/>
                      <a:pt x="12414" y="1878"/>
                    </a:cubicBezTo>
                    <a:cubicBezTo>
                      <a:pt x="12463" y="1902"/>
                      <a:pt x="12488" y="1902"/>
                      <a:pt x="12414" y="1902"/>
                    </a:cubicBezTo>
                    <a:cubicBezTo>
                      <a:pt x="12488" y="1927"/>
                      <a:pt x="12561" y="1951"/>
                      <a:pt x="12658" y="1976"/>
                    </a:cubicBezTo>
                    <a:lnTo>
                      <a:pt x="12536" y="1927"/>
                    </a:lnTo>
                    <a:lnTo>
                      <a:pt x="12536" y="1927"/>
                    </a:lnTo>
                    <a:cubicBezTo>
                      <a:pt x="12683" y="1951"/>
                      <a:pt x="12805" y="2000"/>
                      <a:pt x="12902" y="2024"/>
                    </a:cubicBezTo>
                    <a:cubicBezTo>
                      <a:pt x="13024" y="2073"/>
                      <a:pt x="13122" y="2098"/>
                      <a:pt x="13219" y="2098"/>
                    </a:cubicBezTo>
                    <a:lnTo>
                      <a:pt x="13122" y="2049"/>
                    </a:lnTo>
                    <a:lnTo>
                      <a:pt x="13122" y="2049"/>
                    </a:lnTo>
                    <a:cubicBezTo>
                      <a:pt x="13292" y="2098"/>
                      <a:pt x="13439" y="2146"/>
                      <a:pt x="13488" y="2220"/>
                    </a:cubicBezTo>
                    <a:lnTo>
                      <a:pt x="13414" y="2195"/>
                    </a:lnTo>
                    <a:lnTo>
                      <a:pt x="13317" y="2195"/>
                    </a:lnTo>
                    <a:cubicBezTo>
                      <a:pt x="13463" y="2220"/>
                      <a:pt x="13561" y="2268"/>
                      <a:pt x="13683" y="2317"/>
                    </a:cubicBezTo>
                    <a:cubicBezTo>
                      <a:pt x="13805" y="2366"/>
                      <a:pt x="13902" y="2390"/>
                      <a:pt x="14024" y="2439"/>
                    </a:cubicBezTo>
                    <a:lnTo>
                      <a:pt x="13902" y="2415"/>
                    </a:lnTo>
                    <a:lnTo>
                      <a:pt x="13902" y="2415"/>
                    </a:lnTo>
                    <a:cubicBezTo>
                      <a:pt x="13975" y="2439"/>
                      <a:pt x="14146" y="2488"/>
                      <a:pt x="14341" y="2585"/>
                    </a:cubicBezTo>
                    <a:cubicBezTo>
                      <a:pt x="14439" y="2610"/>
                      <a:pt x="14561" y="2683"/>
                      <a:pt x="14658" y="2732"/>
                    </a:cubicBezTo>
                    <a:cubicBezTo>
                      <a:pt x="14780" y="2780"/>
                      <a:pt x="14878" y="2829"/>
                      <a:pt x="15000" y="2902"/>
                    </a:cubicBezTo>
                    <a:cubicBezTo>
                      <a:pt x="15219" y="3024"/>
                      <a:pt x="15439" y="3146"/>
                      <a:pt x="15634" y="3268"/>
                    </a:cubicBezTo>
                    <a:cubicBezTo>
                      <a:pt x="15805" y="3366"/>
                      <a:pt x="15926" y="3463"/>
                      <a:pt x="16024" y="3512"/>
                    </a:cubicBezTo>
                    <a:lnTo>
                      <a:pt x="15926" y="3390"/>
                    </a:lnTo>
                    <a:lnTo>
                      <a:pt x="16048" y="3439"/>
                    </a:lnTo>
                    <a:cubicBezTo>
                      <a:pt x="16094" y="3462"/>
                      <a:pt x="16118" y="3485"/>
                      <a:pt x="16161" y="3507"/>
                    </a:cubicBezTo>
                    <a:lnTo>
                      <a:pt x="16161" y="3507"/>
                    </a:lnTo>
                    <a:cubicBezTo>
                      <a:pt x="16155" y="3506"/>
                      <a:pt x="16147" y="3505"/>
                      <a:pt x="16138" y="3505"/>
                    </a:cubicBezTo>
                    <a:cubicBezTo>
                      <a:pt x="16097" y="3505"/>
                      <a:pt x="16029" y="3519"/>
                      <a:pt x="15995" y="3519"/>
                    </a:cubicBezTo>
                    <a:cubicBezTo>
                      <a:pt x="15990" y="3519"/>
                      <a:pt x="15986" y="3519"/>
                      <a:pt x="15983" y="3518"/>
                    </a:cubicBezTo>
                    <a:lnTo>
                      <a:pt x="15983" y="3518"/>
                    </a:lnTo>
                    <a:cubicBezTo>
                      <a:pt x="16516" y="3956"/>
                      <a:pt x="16977" y="4441"/>
                      <a:pt x="17390" y="4976"/>
                    </a:cubicBezTo>
                    <a:cubicBezTo>
                      <a:pt x="17804" y="5488"/>
                      <a:pt x="18170" y="6073"/>
                      <a:pt x="18439" y="6683"/>
                    </a:cubicBezTo>
                    <a:cubicBezTo>
                      <a:pt x="18471" y="6770"/>
                      <a:pt x="18470" y="6794"/>
                      <a:pt x="18456" y="6794"/>
                    </a:cubicBezTo>
                    <a:cubicBezTo>
                      <a:pt x="18440" y="6794"/>
                      <a:pt x="18403" y="6756"/>
                      <a:pt x="18390" y="6756"/>
                    </a:cubicBezTo>
                    <a:cubicBezTo>
                      <a:pt x="18512" y="6975"/>
                      <a:pt x="18487" y="6829"/>
                      <a:pt x="18561" y="7024"/>
                    </a:cubicBezTo>
                    <a:cubicBezTo>
                      <a:pt x="18568" y="7047"/>
                      <a:pt x="18569" y="7056"/>
                      <a:pt x="18565" y="7056"/>
                    </a:cubicBezTo>
                    <a:cubicBezTo>
                      <a:pt x="18556" y="7056"/>
                      <a:pt x="18528" y="7017"/>
                      <a:pt x="18512" y="7000"/>
                    </a:cubicBezTo>
                    <a:lnTo>
                      <a:pt x="18512" y="7000"/>
                    </a:lnTo>
                    <a:cubicBezTo>
                      <a:pt x="18561" y="7097"/>
                      <a:pt x="18585" y="7171"/>
                      <a:pt x="18609" y="7171"/>
                    </a:cubicBezTo>
                    <a:cubicBezTo>
                      <a:pt x="18561" y="7049"/>
                      <a:pt x="18634" y="7097"/>
                      <a:pt x="18658" y="7024"/>
                    </a:cubicBezTo>
                    <a:lnTo>
                      <a:pt x="18707" y="7171"/>
                    </a:lnTo>
                    <a:cubicBezTo>
                      <a:pt x="18731" y="7219"/>
                      <a:pt x="18756" y="7293"/>
                      <a:pt x="18756" y="7293"/>
                    </a:cubicBezTo>
                    <a:lnTo>
                      <a:pt x="18731" y="7293"/>
                    </a:lnTo>
                    <a:cubicBezTo>
                      <a:pt x="18829" y="7414"/>
                      <a:pt x="18902" y="7536"/>
                      <a:pt x="18951" y="7683"/>
                    </a:cubicBezTo>
                    <a:cubicBezTo>
                      <a:pt x="19122" y="8146"/>
                      <a:pt x="19243" y="8634"/>
                      <a:pt x="19365" y="9122"/>
                    </a:cubicBezTo>
                    <a:cubicBezTo>
                      <a:pt x="19341" y="9122"/>
                      <a:pt x="19317" y="9024"/>
                      <a:pt x="19268" y="8927"/>
                    </a:cubicBezTo>
                    <a:lnTo>
                      <a:pt x="19268" y="8927"/>
                    </a:lnTo>
                    <a:cubicBezTo>
                      <a:pt x="19292" y="9000"/>
                      <a:pt x="19317" y="9073"/>
                      <a:pt x="19317" y="9146"/>
                    </a:cubicBezTo>
                    <a:cubicBezTo>
                      <a:pt x="19317" y="9126"/>
                      <a:pt x="19319" y="9118"/>
                      <a:pt x="19322" y="9118"/>
                    </a:cubicBezTo>
                    <a:cubicBezTo>
                      <a:pt x="19336" y="9118"/>
                      <a:pt x="19374" y="9263"/>
                      <a:pt x="19386" y="9263"/>
                    </a:cubicBezTo>
                    <a:cubicBezTo>
                      <a:pt x="19388" y="9263"/>
                      <a:pt x="19390" y="9257"/>
                      <a:pt x="19390" y="9244"/>
                    </a:cubicBezTo>
                    <a:cubicBezTo>
                      <a:pt x="19536" y="9585"/>
                      <a:pt x="19536" y="10049"/>
                      <a:pt x="19658" y="10341"/>
                    </a:cubicBezTo>
                    <a:cubicBezTo>
                      <a:pt x="19683" y="10341"/>
                      <a:pt x="20024" y="10488"/>
                      <a:pt x="20390" y="10610"/>
                    </a:cubicBezTo>
                    <a:cubicBezTo>
                      <a:pt x="20715" y="10749"/>
                      <a:pt x="21039" y="10866"/>
                      <a:pt x="21112" y="10877"/>
                    </a:cubicBezTo>
                    <a:lnTo>
                      <a:pt x="21112" y="10877"/>
                    </a:lnTo>
                    <a:cubicBezTo>
                      <a:pt x="21109" y="10846"/>
                      <a:pt x="21104" y="10814"/>
                      <a:pt x="21097" y="10780"/>
                    </a:cubicBezTo>
                    <a:lnTo>
                      <a:pt x="21048" y="10780"/>
                    </a:lnTo>
                    <a:cubicBezTo>
                      <a:pt x="21000" y="10536"/>
                      <a:pt x="21073" y="10707"/>
                      <a:pt x="21048" y="10463"/>
                    </a:cubicBezTo>
                    <a:cubicBezTo>
                      <a:pt x="21097" y="10463"/>
                      <a:pt x="21122" y="10683"/>
                      <a:pt x="21146" y="10878"/>
                    </a:cubicBezTo>
                    <a:cubicBezTo>
                      <a:pt x="21146" y="10731"/>
                      <a:pt x="21146" y="10585"/>
                      <a:pt x="21097" y="10439"/>
                    </a:cubicBezTo>
                    <a:cubicBezTo>
                      <a:pt x="21097" y="10268"/>
                      <a:pt x="21146" y="10439"/>
                      <a:pt x="21122" y="10244"/>
                    </a:cubicBezTo>
                    <a:cubicBezTo>
                      <a:pt x="21073" y="10073"/>
                      <a:pt x="21048" y="9902"/>
                      <a:pt x="21048" y="9732"/>
                    </a:cubicBezTo>
                    <a:cubicBezTo>
                      <a:pt x="21000" y="9317"/>
                      <a:pt x="20853" y="9122"/>
                      <a:pt x="20804" y="8732"/>
                    </a:cubicBezTo>
                    <a:lnTo>
                      <a:pt x="20804" y="8732"/>
                    </a:lnTo>
                    <a:lnTo>
                      <a:pt x="20829" y="8780"/>
                    </a:lnTo>
                    <a:cubicBezTo>
                      <a:pt x="20829" y="8634"/>
                      <a:pt x="20731" y="8390"/>
                      <a:pt x="20682" y="8146"/>
                    </a:cubicBezTo>
                    <a:cubicBezTo>
                      <a:pt x="20682" y="8188"/>
                      <a:pt x="20682" y="8231"/>
                      <a:pt x="20673" y="8231"/>
                    </a:cubicBezTo>
                    <a:cubicBezTo>
                      <a:pt x="20666" y="8231"/>
                      <a:pt x="20654" y="8208"/>
                      <a:pt x="20634" y="8146"/>
                    </a:cubicBezTo>
                    <a:cubicBezTo>
                      <a:pt x="20585" y="7878"/>
                      <a:pt x="20512" y="7707"/>
                      <a:pt x="20463" y="7488"/>
                    </a:cubicBezTo>
                    <a:lnTo>
                      <a:pt x="20414" y="7414"/>
                    </a:lnTo>
                    <a:cubicBezTo>
                      <a:pt x="20390" y="7366"/>
                      <a:pt x="20365" y="7317"/>
                      <a:pt x="20365" y="7317"/>
                    </a:cubicBezTo>
                    <a:cubicBezTo>
                      <a:pt x="20048" y="6390"/>
                      <a:pt x="19609" y="5512"/>
                      <a:pt x="19073" y="4707"/>
                    </a:cubicBezTo>
                    <a:cubicBezTo>
                      <a:pt x="18756" y="4219"/>
                      <a:pt x="18390" y="3756"/>
                      <a:pt x="18000" y="3341"/>
                    </a:cubicBezTo>
                    <a:cubicBezTo>
                      <a:pt x="17707" y="3024"/>
                      <a:pt x="17414" y="2756"/>
                      <a:pt x="17122" y="2512"/>
                    </a:cubicBezTo>
                    <a:lnTo>
                      <a:pt x="17146" y="2512"/>
                    </a:lnTo>
                    <a:cubicBezTo>
                      <a:pt x="16780" y="2220"/>
                      <a:pt x="16414" y="1951"/>
                      <a:pt x="16024" y="1707"/>
                    </a:cubicBezTo>
                    <a:cubicBezTo>
                      <a:pt x="15536" y="1390"/>
                      <a:pt x="15048" y="1146"/>
                      <a:pt x="14512" y="927"/>
                    </a:cubicBezTo>
                    <a:cubicBezTo>
                      <a:pt x="13561" y="512"/>
                      <a:pt x="12561" y="268"/>
                      <a:pt x="11561" y="146"/>
                    </a:cubicBezTo>
                    <a:cubicBezTo>
                      <a:pt x="11292" y="73"/>
                      <a:pt x="11024" y="24"/>
                      <a:pt x="10756" y="0"/>
                    </a:cubicBezTo>
                    <a:close/>
                    <a:moveTo>
                      <a:pt x="21112" y="10877"/>
                    </a:moveTo>
                    <a:cubicBezTo>
                      <a:pt x="21122" y="10958"/>
                      <a:pt x="21122" y="11034"/>
                      <a:pt x="21122" y="11122"/>
                    </a:cubicBezTo>
                    <a:cubicBezTo>
                      <a:pt x="21122" y="11049"/>
                      <a:pt x="21122" y="10951"/>
                      <a:pt x="21122" y="10878"/>
                    </a:cubicBezTo>
                    <a:cubicBezTo>
                      <a:pt x="21119" y="10878"/>
                      <a:pt x="21116" y="10878"/>
                      <a:pt x="21112" y="1087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269"/>
              <p:cNvSpPr/>
              <p:nvPr/>
            </p:nvSpPr>
            <p:spPr>
              <a:xfrm>
                <a:off x="338100" y="3028825"/>
                <a:ext cx="2475" cy="6725"/>
              </a:xfrm>
              <a:custGeom>
                <a:avLst/>
                <a:gdLst/>
                <a:ahLst/>
                <a:cxnLst/>
                <a:rect l="l" t="t" r="r" b="b"/>
                <a:pathLst>
                  <a:path w="99" h="269" extrusionOk="0">
                    <a:moveTo>
                      <a:pt x="98" y="0"/>
                    </a:moveTo>
                    <a:cubicBezTo>
                      <a:pt x="50" y="74"/>
                      <a:pt x="1" y="171"/>
                      <a:pt x="1" y="269"/>
                    </a:cubicBezTo>
                    <a:cubicBezTo>
                      <a:pt x="50" y="196"/>
                      <a:pt x="74" y="98"/>
                      <a:pt x="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269"/>
              <p:cNvSpPr/>
              <p:nvPr/>
            </p:nvSpPr>
            <p:spPr>
              <a:xfrm>
                <a:off x="340550" y="3028825"/>
                <a:ext cx="25" cy="25"/>
              </a:xfrm>
              <a:custGeom>
                <a:avLst/>
                <a:gdLst/>
                <a:ahLst/>
                <a:cxnLst/>
                <a:rect l="l" t="t" r="r" b="b"/>
                <a:pathLst>
                  <a:path w="1" h="1" extrusionOk="0">
                    <a:moveTo>
                      <a:pt x="0" y="0"/>
                    </a:moveTo>
                    <a:lnTo>
                      <a:pt x="0" y="0"/>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269"/>
              <p:cNvSpPr/>
              <p:nvPr/>
            </p:nvSpPr>
            <p:spPr>
              <a:xfrm>
                <a:off x="302750" y="2832500"/>
                <a:ext cx="398800" cy="207325"/>
              </a:xfrm>
              <a:custGeom>
                <a:avLst/>
                <a:gdLst/>
                <a:ahLst/>
                <a:cxnLst/>
                <a:rect l="l" t="t" r="r" b="b"/>
                <a:pathLst>
                  <a:path w="15952" h="8293" extrusionOk="0">
                    <a:moveTo>
                      <a:pt x="8594" y="1702"/>
                    </a:moveTo>
                    <a:cubicBezTo>
                      <a:pt x="8599" y="1705"/>
                      <a:pt x="8605" y="1707"/>
                      <a:pt x="8610" y="1707"/>
                    </a:cubicBezTo>
                    <a:cubicBezTo>
                      <a:pt x="8604" y="1705"/>
                      <a:pt x="8599" y="1704"/>
                      <a:pt x="8594" y="1702"/>
                    </a:cubicBezTo>
                    <a:close/>
                    <a:moveTo>
                      <a:pt x="4624" y="2600"/>
                    </a:moveTo>
                    <a:cubicBezTo>
                      <a:pt x="4619" y="2604"/>
                      <a:pt x="4614" y="2607"/>
                      <a:pt x="4610" y="2610"/>
                    </a:cubicBezTo>
                    <a:cubicBezTo>
                      <a:pt x="4616" y="2607"/>
                      <a:pt x="4621" y="2603"/>
                      <a:pt x="4624" y="2600"/>
                    </a:cubicBezTo>
                    <a:close/>
                    <a:moveTo>
                      <a:pt x="11683" y="2951"/>
                    </a:moveTo>
                    <a:cubicBezTo>
                      <a:pt x="11683" y="2954"/>
                      <a:pt x="11685" y="2956"/>
                      <a:pt x="11690" y="2956"/>
                    </a:cubicBezTo>
                    <a:lnTo>
                      <a:pt x="11690" y="2956"/>
                    </a:lnTo>
                    <a:cubicBezTo>
                      <a:pt x="11687" y="2954"/>
                      <a:pt x="11685" y="2953"/>
                      <a:pt x="11683" y="2951"/>
                    </a:cubicBezTo>
                    <a:close/>
                    <a:moveTo>
                      <a:pt x="1415" y="3829"/>
                    </a:moveTo>
                    <a:lnTo>
                      <a:pt x="1391" y="3878"/>
                    </a:lnTo>
                    <a:lnTo>
                      <a:pt x="1391" y="3878"/>
                    </a:lnTo>
                    <a:cubicBezTo>
                      <a:pt x="1398" y="3862"/>
                      <a:pt x="1406" y="3847"/>
                      <a:pt x="1414" y="3831"/>
                    </a:cubicBezTo>
                    <a:lnTo>
                      <a:pt x="1414" y="3831"/>
                    </a:lnTo>
                    <a:cubicBezTo>
                      <a:pt x="1414" y="3830"/>
                      <a:pt x="1415" y="3830"/>
                      <a:pt x="1415" y="3829"/>
                    </a:cubicBezTo>
                    <a:close/>
                    <a:moveTo>
                      <a:pt x="2596" y="5025"/>
                    </a:moveTo>
                    <a:cubicBezTo>
                      <a:pt x="2595" y="5026"/>
                      <a:pt x="2595" y="5027"/>
                      <a:pt x="2594" y="5028"/>
                    </a:cubicBezTo>
                    <a:lnTo>
                      <a:pt x="2594" y="5028"/>
                    </a:lnTo>
                    <a:cubicBezTo>
                      <a:pt x="2596" y="5026"/>
                      <a:pt x="2597" y="5025"/>
                      <a:pt x="2596" y="5025"/>
                    </a:cubicBezTo>
                    <a:close/>
                    <a:moveTo>
                      <a:pt x="2594" y="5028"/>
                    </a:moveTo>
                    <a:cubicBezTo>
                      <a:pt x="2591" y="5031"/>
                      <a:pt x="2586" y="5037"/>
                      <a:pt x="2586" y="5049"/>
                    </a:cubicBezTo>
                    <a:cubicBezTo>
                      <a:pt x="2588" y="5042"/>
                      <a:pt x="2591" y="5035"/>
                      <a:pt x="2594" y="5028"/>
                    </a:cubicBezTo>
                    <a:close/>
                    <a:moveTo>
                      <a:pt x="1505" y="7629"/>
                    </a:moveTo>
                    <a:cubicBezTo>
                      <a:pt x="1507" y="7629"/>
                      <a:pt x="1509" y="7631"/>
                      <a:pt x="1512" y="7634"/>
                    </a:cubicBezTo>
                    <a:lnTo>
                      <a:pt x="1499" y="7728"/>
                    </a:lnTo>
                    <a:lnTo>
                      <a:pt x="1499" y="7728"/>
                    </a:lnTo>
                    <a:cubicBezTo>
                      <a:pt x="1502" y="7664"/>
                      <a:pt x="1497" y="7629"/>
                      <a:pt x="1505" y="7629"/>
                    </a:cubicBezTo>
                    <a:close/>
                    <a:moveTo>
                      <a:pt x="8000" y="0"/>
                    </a:moveTo>
                    <a:cubicBezTo>
                      <a:pt x="8098" y="0"/>
                      <a:pt x="8049" y="24"/>
                      <a:pt x="7976" y="24"/>
                    </a:cubicBezTo>
                    <a:cubicBezTo>
                      <a:pt x="7878" y="16"/>
                      <a:pt x="7813" y="14"/>
                      <a:pt x="7770" y="14"/>
                    </a:cubicBezTo>
                    <a:cubicBezTo>
                      <a:pt x="7683" y="14"/>
                      <a:pt x="7683" y="24"/>
                      <a:pt x="7683" y="24"/>
                    </a:cubicBezTo>
                    <a:cubicBezTo>
                      <a:pt x="7683" y="24"/>
                      <a:pt x="7659" y="49"/>
                      <a:pt x="7366" y="73"/>
                    </a:cubicBezTo>
                    <a:cubicBezTo>
                      <a:pt x="7195" y="73"/>
                      <a:pt x="6927" y="98"/>
                      <a:pt x="6586" y="146"/>
                    </a:cubicBezTo>
                    <a:cubicBezTo>
                      <a:pt x="6415" y="171"/>
                      <a:pt x="6220" y="220"/>
                      <a:pt x="6025" y="244"/>
                    </a:cubicBezTo>
                    <a:lnTo>
                      <a:pt x="5439" y="415"/>
                    </a:lnTo>
                    <a:lnTo>
                      <a:pt x="4903" y="634"/>
                    </a:lnTo>
                    <a:cubicBezTo>
                      <a:pt x="4708" y="707"/>
                      <a:pt x="4561" y="780"/>
                      <a:pt x="4415" y="854"/>
                    </a:cubicBezTo>
                    <a:cubicBezTo>
                      <a:pt x="4269" y="927"/>
                      <a:pt x="4147" y="1000"/>
                      <a:pt x="4025" y="1073"/>
                    </a:cubicBezTo>
                    <a:lnTo>
                      <a:pt x="3756" y="1244"/>
                    </a:lnTo>
                    <a:cubicBezTo>
                      <a:pt x="3515" y="1485"/>
                      <a:pt x="3178" y="1679"/>
                      <a:pt x="2982" y="1920"/>
                    </a:cubicBezTo>
                    <a:lnTo>
                      <a:pt x="2982" y="1920"/>
                    </a:lnTo>
                    <a:cubicBezTo>
                      <a:pt x="2672" y="2207"/>
                      <a:pt x="2385" y="2494"/>
                      <a:pt x="2122" y="2805"/>
                    </a:cubicBezTo>
                    <a:cubicBezTo>
                      <a:pt x="2049" y="2927"/>
                      <a:pt x="1951" y="3024"/>
                      <a:pt x="1878" y="3122"/>
                    </a:cubicBezTo>
                    <a:cubicBezTo>
                      <a:pt x="1781" y="3244"/>
                      <a:pt x="1708" y="3341"/>
                      <a:pt x="1659" y="3439"/>
                    </a:cubicBezTo>
                    <a:cubicBezTo>
                      <a:pt x="1550" y="3570"/>
                      <a:pt x="1480" y="3700"/>
                      <a:pt x="1414" y="3831"/>
                    </a:cubicBezTo>
                    <a:lnTo>
                      <a:pt x="1414" y="3831"/>
                    </a:lnTo>
                    <a:cubicBezTo>
                      <a:pt x="1268" y="4146"/>
                      <a:pt x="1244" y="4073"/>
                      <a:pt x="1098" y="4293"/>
                    </a:cubicBezTo>
                    <a:cubicBezTo>
                      <a:pt x="1171" y="4293"/>
                      <a:pt x="1073" y="4561"/>
                      <a:pt x="1049" y="4658"/>
                    </a:cubicBezTo>
                    <a:cubicBezTo>
                      <a:pt x="976" y="4805"/>
                      <a:pt x="878" y="5146"/>
                      <a:pt x="781" y="5390"/>
                    </a:cubicBezTo>
                    <a:lnTo>
                      <a:pt x="756" y="5390"/>
                    </a:lnTo>
                    <a:cubicBezTo>
                      <a:pt x="708" y="5585"/>
                      <a:pt x="561" y="6000"/>
                      <a:pt x="512" y="6122"/>
                    </a:cubicBezTo>
                    <a:cubicBezTo>
                      <a:pt x="464" y="6268"/>
                      <a:pt x="366" y="6512"/>
                      <a:pt x="293" y="6732"/>
                    </a:cubicBezTo>
                    <a:cubicBezTo>
                      <a:pt x="220" y="6975"/>
                      <a:pt x="171" y="7219"/>
                      <a:pt x="147" y="7463"/>
                    </a:cubicBezTo>
                    <a:lnTo>
                      <a:pt x="0" y="7780"/>
                    </a:lnTo>
                    <a:lnTo>
                      <a:pt x="0" y="7829"/>
                    </a:lnTo>
                    <a:cubicBezTo>
                      <a:pt x="171" y="7951"/>
                      <a:pt x="366" y="8024"/>
                      <a:pt x="586" y="8073"/>
                    </a:cubicBezTo>
                    <a:cubicBezTo>
                      <a:pt x="706" y="8113"/>
                      <a:pt x="843" y="8141"/>
                      <a:pt x="975" y="8141"/>
                    </a:cubicBezTo>
                    <a:cubicBezTo>
                      <a:pt x="1163" y="8141"/>
                      <a:pt x="1339" y="8084"/>
                      <a:pt x="1439" y="7927"/>
                    </a:cubicBezTo>
                    <a:lnTo>
                      <a:pt x="1464" y="7927"/>
                    </a:lnTo>
                    <a:lnTo>
                      <a:pt x="1488" y="7829"/>
                    </a:lnTo>
                    <a:cubicBezTo>
                      <a:pt x="1492" y="7808"/>
                      <a:pt x="1494" y="7788"/>
                      <a:pt x="1496" y="7770"/>
                    </a:cubicBezTo>
                    <a:lnTo>
                      <a:pt x="1496" y="7770"/>
                    </a:lnTo>
                    <a:cubicBezTo>
                      <a:pt x="1500" y="7753"/>
                      <a:pt x="1504" y="7746"/>
                      <a:pt x="1507" y="7746"/>
                    </a:cubicBezTo>
                    <a:cubicBezTo>
                      <a:pt x="1516" y="7746"/>
                      <a:pt x="1521" y="7798"/>
                      <a:pt x="1537" y="7829"/>
                    </a:cubicBezTo>
                    <a:cubicBezTo>
                      <a:pt x="1537" y="7780"/>
                      <a:pt x="1561" y="7732"/>
                      <a:pt x="1586" y="7683"/>
                    </a:cubicBezTo>
                    <a:cubicBezTo>
                      <a:pt x="1586" y="7678"/>
                      <a:pt x="1585" y="7676"/>
                      <a:pt x="1583" y="7676"/>
                    </a:cubicBezTo>
                    <a:cubicBezTo>
                      <a:pt x="1576" y="7676"/>
                      <a:pt x="1557" y="7712"/>
                      <a:pt x="1537" y="7732"/>
                    </a:cubicBezTo>
                    <a:cubicBezTo>
                      <a:pt x="1537" y="7634"/>
                      <a:pt x="1537" y="7536"/>
                      <a:pt x="1561" y="7463"/>
                    </a:cubicBezTo>
                    <a:cubicBezTo>
                      <a:pt x="1610" y="7341"/>
                      <a:pt x="1634" y="7463"/>
                      <a:pt x="1659" y="7317"/>
                    </a:cubicBezTo>
                    <a:cubicBezTo>
                      <a:pt x="1878" y="6512"/>
                      <a:pt x="2195" y="5756"/>
                      <a:pt x="2586" y="5024"/>
                    </a:cubicBezTo>
                    <a:cubicBezTo>
                      <a:pt x="2591" y="5024"/>
                      <a:pt x="2594" y="5024"/>
                      <a:pt x="2596" y="5025"/>
                    </a:cubicBezTo>
                    <a:lnTo>
                      <a:pt x="2596" y="5025"/>
                    </a:lnTo>
                    <a:cubicBezTo>
                      <a:pt x="2644" y="4914"/>
                      <a:pt x="2711" y="4824"/>
                      <a:pt x="2756" y="4756"/>
                    </a:cubicBezTo>
                    <a:cubicBezTo>
                      <a:pt x="2805" y="4658"/>
                      <a:pt x="2854" y="4536"/>
                      <a:pt x="2927" y="4439"/>
                    </a:cubicBezTo>
                    <a:cubicBezTo>
                      <a:pt x="2951" y="4415"/>
                      <a:pt x="2976" y="4390"/>
                      <a:pt x="3025" y="4390"/>
                    </a:cubicBezTo>
                    <a:cubicBezTo>
                      <a:pt x="3025" y="4341"/>
                      <a:pt x="3073" y="4268"/>
                      <a:pt x="3098" y="4219"/>
                    </a:cubicBezTo>
                    <a:lnTo>
                      <a:pt x="3220" y="4073"/>
                    </a:lnTo>
                    <a:cubicBezTo>
                      <a:pt x="3244" y="4000"/>
                      <a:pt x="3293" y="3951"/>
                      <a:pt x="3342" y="3878"/>
                    </a:cubicBezTo>
                    <a:cubicBezTo>
                      <a:pt x="3439" y="3756"/>
                      <a:pt x="3537" y="3658"/>
                      <a:pt x="3634" y="3537"/>
                    </a:cubicBezTo>
                    <a:cubicBezTo>
                      <a:pt x="3683" y="3463"/>
                      <a:pt x="3756" y="3415"/>
                      <a:pt x="3756" y="3390"/>
                    </a:cubicBezTo>
                    <a:lnTo>
                      <a:pt x="3732" y="3341"/>
                    </a:lnTo>
                    <a:cubicBezTo>
                      <a:pt x="3805" y="3256"/>
                      <a:pt x="3823" y="3256"/>
                      <a:pt x="3845" y="3256"/>
                    </a:cubicBezTo>
                    <a:cubicBezTo>
                      <a:pt x="3866" y="3256"/>
                      <a:pt x="3890" y="3256"/>
                      <a:pt x="3976" y="3171"/>
                    </a:cubicBezTo>
                    <a:cubicBezTo>
                      <a:pt x="3976" y="3049"/>
                      <a:pt x="4244" y="2927"/>
                      <a:pt x="4269" y="2854"/>
                    </a:cubicBezTo>
                    <a:cubicBezTo>
                      <a:pt x="4269" y="2854"/>
                      <a:pt x="4331" y="2822"/>
                      <a:pt x="4356" y="2822"/>
                    </a:cubicBezTo>
                    <a:cubicBezTo>
                      <a:pt x="4362" y="2822"/>
                      <a:pt x="4366" y="2824"/>
                      <a:pt x="4366" y="2829"/>
                    </a:cubicBezTo>
                    <a:cubicBezTo>
                      <a:pt x="4366" y="2756"/>
                      <a:pt x="4464" y="2732"/>
                      <a:pt x="4488" y="2683"/>
                    </a:cubicBezTo>
                    <a:cubicBezTo>
                      <a:pt x="4504" y="2667"/>
                      <a:pt x="4507" y="2661"/>
                      <a:pt x="4503" y="2661"/>
                    </a:cubicBezTo>
                    <a:cubicBezTo>
                      <a:pt x="4496" y="2661"/>
                      <a:pt x="4464" y="2683"/>
                      <a:pt x="4464" y="2683"/>
                    </a:cubicBezTo>
                    <a:lnTo>
                      <a:pt x="4561" y="2585"/>
                    </a:lnTo>
                    <a:cubicBezTo>
                      <a:pt x="4575" y="2578"/>
                      <a:pt x="4590" y="2575"/>
                      <a:pt x="4602" y="2575"/>
                    </a:cubicBezTo>
                    <a:cubicBezTo>
                      <a:pt x="4625" y="2575"/>
                      <a:pt x="4639" y="2587"/>
                      <a:pt x="4624" y="2600"/>
                    </a:cubicBezTo>
                    <a:lnTo>
                      <a:pt x="4624" y="2600"/>
                    </a:lnTo>
                    <a:cubicBezTo>
                      <a:pt x="4704" y="2549"/>
                      <a:pt x="4866" y="2456"/>
                      <a:pt x="5049" y="2341"/>
                    </a:cubicBezTo>
                    <a:cubicBezTo>
                      <a:pt x="5293" y="2219"/>
                      <a:pt x="5537" y="2098"/>
                      <a:pt x="5805" y="2000"/>
                    </a:cubicBezTo>
                    <a:cubicBezTo>
                      <a:pt x="5878" y="1976"/>
                      <a:pt x="5927" y="1951"/>
                      <a:pt x="6000" y="1927"/>
                    </a:cubicBezTo>
                    <a:lnTo>
                      <a:pt x="6195" y="1878"/>
                    </a:lnTo>
                    <a:cubicBezTo>
                      <a:pt x="6317" y="1829"/>
                      <a:pt x="6464" y="1805"/>
                      <a:pt x="6586" y="1780"/>
                    </a:cubicBezTo>
                    <a:lnTo>
                      <a:pt x="6756" y="1756"/>
                    </a:lnTo>
                    <a:lnTo>
                      <a:pt x="6903" y="1732"/>
                    </a:lnTo>
                    <a:cubicBezTo>
                      <a:pt x="7000" y="1732"/>
                      <a:pt x="7073" y="1707"/>
                      <a:pt x="7122" y="1707"/>
                    </a:cubicBezTo>
                    <a:cubicBezTo>
                      <a:pt x="7098" y="1683"/>
                      <a:pt x="7049" y="1683"/>
                      <a:pt x="7000" y="1683"/>
                    </a:cubicBezTo>
                    <a:cubicBezTo>
                      <a:pt x="6951" y="1683"/>
                      <a:pt x="6903" y="1683"/>
                      <a:pt x="6878" y="1659"/>
                    </a:cubicBezTo>
                    <a:cubicBezTo>
                      <a:pt x="6939" y="1634"/>
                      <a:pt x="6982" y="1634"/>
                      <a:pt x="7015" y="1634"/>
                    </a:cubicBezTo>
                    <a:cubicBezTo>
                      <a:pt x="7049" y="1634"/>
                      <a:pt x="7073" y="1634"/>
                      <a:pt x="7098" y="1610"/>
                    </a:cubicBezTo>
                    <a:cubicBezTo>
                      <a:pt x="7122" y="1646"/>
                      <a:pt x="7183" y="1646"/>
                      <a:pt x="7250" y="1646"/>
                    </a:cubicBezTo>
                    <a:cubicBezTo>
                      <a:pt x="7317" y="1646"/>
                      <a:pt x="7390" y="1646"/>
                      <a:pt x="7439" y="1683"/>
                    </a:cubicBezTo>
                    <a:lnTo>
                      <a:pt x="7464" y="1659"/>
                    </a:lnTo>
                    <a:lnTo>
                      <a:pt x="7537" y="1683"/>
                    </a:lnTo>
                    <a:cubicBezTo>
                      <a:pt x="7634" y="1659"/>
                      <a:pt x="7732" y="1659"/>
                      <a:pt x="7829" y="1659"/>
                    </a:cubicBezTo>
                    <a:cubicBezTo>
                      <a:pt x="7903" y="1659"/>
                      <a:pt x="8000" y="1683"/>
                      <a:pt x="8098" y="1683"/>
                    </a:cubicBezTo>
                    <a:lnTo>
                      <a:pt x="8390" y="1683"/>
                    </a:lnTo>
                    <a:cubicBezTo>
                      <a:pt x="8458" y="1683"/>
                      <a:pt x="8526" y="1683"/>
                      <a:pt x="8594" y="1702"/>
                    </a:cubicBezTo>
                    <a:lnTo>
                      <a:pt x="8594" y="1702"/>
                    </a:lnTo>
                    <a:cubicBezTo>
                      <a:pt x="8571" y="1690"/>
                      <a:pt x="8551" y="1659"/>
                      <a:pt x="8610" y="1659"/>
                    </a:cubicBezTo>
                    <a:cubicBezTo>
                      <a:pt x="8610" y="1683"/>
                      <a:pt x="8659" y="1683"/>
                      <a:pt x="8707" y="1683"/>
                    </a:cubicBezTo>
                    <a:cubicBezTo>
                      <a:pt x="8756" y="1683"/>
                      <a:pt x="8805" y="1683"/>
                      <a:pt x="8829" y="1707"/>
                    </a:cubicBezTo>
                    <a:cubicBezTo>
                      <a:pt x="8878" y="1707"/>
                      <a:pt x="8981" y="1740"/>
                      <a:pt x="9030" y="1740"/>
                    </a:cubicBezTo>
                    <a:cubicBezTo>
                      <a:pt x="9053" y="1740"/>
                      <a:pt x="9064" y="1733"/>
                      <a:pt x="9052" y="1712"/>
                    </a:cubicBezTo>
                    <a:lnTo>
                      <a:pt x="9052" y="1712"/>
                    </a:lnTo>
                    <a:cubicBezTo>
                      <a:pt x="9086" y="1759"/>
                      <a:pt x="9264" y="1805"/>
                      <a:pt x="9146" y="1805"/>
                    </a:cubicBezTo>
                    <a:cubicBezTo>
                      <a:pt x="9195" y="1829"/>
                      <a:pt x="9244" y="1854"/>
                      <a:pt x="9317" y="1854"/>
                    </a:cubicBezTo>
                    <a:lnTo>
                      <a:pt x="9244" y="1805"/>
                    </a:lnTo>
                    <a:lnTo>
                      <a:pt x="9244" y="1805"/>
                    </a:lnTo>
                    <a:cubicBezTo>
                      <a:pt x="9439" y="1854"/>
                      <a:pt x="9537" y="1951"/>
                      <a:pt x="9707" y="1951"/>
                    </a:cubicBezTo>
                    <a:lnTo>
                      <a:pt x="9634" y="1902"/>
                    </a:lnTo>
                    <a:lnTo>
                      <a:pt x="9634" y="1902"/>
                    </a:lnTo>
                    <a:cubicBezTo>
                      <a:pt x="9756" y="1927"/>
                      <a:pt x="9854" y="1976"/>
                      <a:pt x="9903" y="2049"/>
                    </a:cubicBezTo>
                    <a:lnTo>
                      <a:pt x="9756" y="2024"/>
                    </a:lnTo>
                    <a:lnTo>
                      <a:pt x="9756" y="2024"/>
                    </a:lnTo>
                    <a:lnTo>
                      <a:pt x="10024" y="2122"/>
                    </a:lnTo>
                    <a:cubicBezTo>
                      <a:pt x="10098" y="2146"/>
                      <a:pt x="10171" y="2171"/>
                      <a:pt x="10268" y="2195"/>
                    </a:cubicBezTo>
                    <a:lnTo>
                      <a:pt x="10195" y="2171"/>
                    </a:lnTo>
                    <a:lnTo>
                      <a:pt x="10195" y="2171"/>
                    </a:lnTo>
                    <a:cubicBezTo>
                      <a:pt x="10488" y="2244"/>
                      <a:pt x="10732" y="2366"/>
                      <a:pt x="11000" y="2488"/>
                    </a:cubicBezTo>
                    <a:cubicBezTo>
                      <a:pt x="11317" y="2683"/>
                      <a:pt x="11634" y="2878"/>
                      <a:pt x="11732" y="2927"/>
                    </a:cubicBezTo>
                    <a:lnTo>
                      <a:pt x="11683" y="2829"/>
                    </a:lnTo>
                    <a:lnTo>
                      <a:pt x="11854" y="2902"/>
                    </a:lnTo>
                    <a:cubicBezTo>
                      <a:pt x="11833" y="2902"/>
                      <a:pt x="11722" y="2956"/>
                      <a:pt x="11691" y="2956"/>
                    </a:cubicBezTo>
                    <a:cubicBezTo>
                      <a:pt x="11691" y="2956"/>
                      <a:pt x="11690" y="2956"/>
                      <a:pt x="11690" y="2956"/>
                    </a:cubicBezTo>
                    <a:lnTo>
                      <a:pt x="11690" y="2956"/>
                    </a:lnTo>
                    <a:cubicBezTo>
                      <a:pt x="12077" y="3248"/>
                      <a:pt x="12416" y="3587"/>
                      <a:pt x="12732" y="3951"/>
                    </a:cubicBezTo>
                    <a:cubicBezTo>
                      <a:pt x="13049" y="4341"/>
                      <a:pt x="13317" y="4756"/>
                      <a:pt x="13537" y="5171"/>
                    </a:cubicBezTo>
                    <a:cubicBezTo>
                      <a:pt x="13561" y="5244"/>
                      <a:pt x="13549" y="5262"/>
                      <a:pt x="13531" y="5262"/>
                    </a:cubicBezTo>
                    <a:cubicBezTo>
                      <a:pt x="13512" y="5262"/>
                      <a:pt x="13488" y="5244"/>
                      <a:pt x="13488" y="5244"/>
                    </a:cubicBezTo>
                    <a:lnTo>
                      <a:pt x="13488" y="5244"/>
                    </a:lnTo>
                    <a:cubicBezTo>
                      <a:pt x="13561" y="5390"/>
                      <a:pt x="13561" y="5293"/>
                      <a:pt x="13610" y="5439"/>
                    </a:cubicBezTo>
                    <a:cubicBezTo>
                      <a:pt x="13610" y="5447"/>
                      <a:pt x="13607" y="5450"/>
                      <a:pt x="13603" y="5450"/>
                    </a:cubicBezTo>
                    <a:cubicBezTo>
                      <a:pt x="13594" y="5450"/>
                      <a:pt x="13577" y="5439"/>
                      <a:pt x="13561" y="5439"/>
                    </a:cubicBezTo>
                    <a:cubicBezTo>
                      <a:pt x="13610" y="5488"/>
                      <a:pt x="13610" y="5561"/>
                      <a:pt x="13634" y="5561"/>
                    </a:cubicBezTo>
                    <a:cubicBezTo>
                      <a:pt x="13610" y="5463"/>
                      <a:pt x="13683" y="5488"/>
                      <a:pt x="13707" y="5439"/>
                    </a:cubicBezTo>
                    <a:lnTo>
                      <a:pt x="13732" y="5512"/>
                    </a:lnTo>
                    <a:cubicBezTo>
                      <a:pt x="13756" y="5561"/>
                      <a:pt x="13781" y="5610"/>
                      <a:pt x="13781" y="5610"/>
                    </a:cubicBezTo>
                    <a:lnTo>
                      <a:pt x="13732" y="5610"/>
                    </a:lnTo>
                    <a:cubicBezTo>
                      <a:pt x="13756" y="5658"/>
                      <a:pt x="13878" y="5683"/>
                      <a:pt x="13927" y="5878"/>
                    </a:cubicBezTo>
                    <a:cubicBezTo>
                      <a:pt x="14049" y="6195"/>
                      <a:pt x="14146" y="6536"/>
                      <a:pt x="14244" y="6878"/>
                    </a:cubicBezTo>
                    <a:cubicBezTo>
                      <a:pt x="14220" y="6878"/>
                      <a:pt x="14195" y="6805"/>
                      <a:pt x="14171" y="6756"/>
                    </a:cubicBezTo>
                    <a:lnTo>
                      <a:pt x="14171" y="6756"/>
                    </a:lnTo>
                    <a:cubicBezTo>
                      <a:pt x="14171" y="6805"/>
                      <a:pt x="14195" y="6854"/>
                      <a:pt x="14195" y="6902"/>
                    </a:cubicBezTo>
                    <a:cubicBezTo>
                      <a:pt x="14195" y="6886"/>
                      <a:pt x="14197" y="6879"/>
                      <a:pt x="14199" y="6879"/>
                    </a:cubicBezTo>
                    <a:cubicBezTo>
                      <a:pt x="14209" y="6879"/>
                      <a:pt x="14234" y="6989"/>
                      <a:pt x="14242" y="6989"/>
                    </a:cubicBezTo>
                    <a:cubicBezTo>
                      <a:pt x="14243" y="6989"/>
                      <a:pt x="14244" y="6985"/>
                      <a:pt x="14244" y="6975"/>
                    </a:cubicBezTo>
                    <a:cubicBezTo>
                      <a:pt x="14341" y="7219"/>
                      <a:pt x="14415" y="7488"/>
                      <a:pt x="14463" y="7756"/>
                    </a:cubicBezTo>
                    <a:cubicBezTo>
                      <a:pt x="14488" y="7756"/>
                      <a:pt x="14854" y="7829"/>
                      <a:pt x="15171" y="7902"/>
                    </a:cubicBezTo>
                    <a:cubicBezTo>
                      <a:pt x="15512" y="8000"/>
                      <a:pt x="15854" y="8097"/>
                      <a:pt x="15902" y="8097"/>
                    </a:cubicBezTo>
                    <a:cubicBezTo>
                      <a:pt x="15902" y="8171"/>
                      <a:pt x="15902" y="8219"/>
                      <a:pt x="15902" y="8292"/>
                    </a:cubicBezTo>
                    <a:cubicBezTo>
                      <a:pt x="15927" y="8195"/>
                      <a:pt x="15927" y="8122"/>
                      <a:pt x="15902" y="8024"/>
                    </a:cubicBezTo>
                    <a:lnTo>
                      <a:pt x="15854" y="8024"/>
                    </a:lnTo>
                    <a:cubicBezTo>
                      <a:pt x="15805" y="7829"/>
                      <a:pt x="15878" y="7975"/>
                      <a:pt x="15854" y="7780"/>
                    </a:cubicBezTo>
                    <a:cubicBezTo>
                      <a:pt x="15878" y="7780"/>
                      <a:pt x="15902" y="7951"/>
                      <a:pt x="15927" y="8097"/>
                    </a:cubicBezTo>
                    <a:cubicBezTo>
                      <a:pt x="15927" y="7951"/>
                      <a:pt x="15927" y="7805"/>
                      <a:pt x="15902" y="7756"/>
                    </a:cubicBezTo>
                    <a:cubicBezTo>
                      <a:pt x="15902" y="7634"/>
                      <a:pt x="15951" y="7756"/>
                      <a:pt x="15927" y="7610"/>
                    </a:cubicBezTo>
                    <a:cubicBezTo>
                      <a:pt x="15878" y="7488"/>
                      <a:pt x="15854" y="7366"/>
                      <a:pt x="15854" y="7219"/>
                    </a:cubicBezTo>
                    <a:cubicBezTo>
                      <a:pt x="15829" y="6927"/>
                      <a:pt x="15707" y="6780"/>
                      <a:pt x="15659" y="6488"/>
                    </a:cubicBezTo>
                    <a:lnTo>
                      <a:pt x="15659" y="6488"/>
                    </a:lnTo>
                    <a:lnTo>
                      <a:pt x="15683" y="6512"/>
                    </a:lnTo>
                    <a:cubicBezTo>
                      <a:pt x="15683" y="6414"/>
                      <a:pt x="15610" y="6195"/>
                      <a:pt x="15561" y="6049"/>
                    </a:cubicBezTo>
                    <a:cubicBezTo>
                      <a:pt x="15561" y="6077"/>
                      <a:pt x="15561" y="6105"/>
                      <a:pt x="15556" y="6105"/>
                    </a:cubicBezTo>
                    <a:cubicBezTo>
                      <a:pt x="15553" y="6105"/>
                      <a:pt x="15547" y="6090"/>
                      <a:pt x="15537" y="6049"/>
                    </a:cubicBezTo>
                    <a:cubicBezTo>
                      <a:pt x="15512" y="5951"/>
                      <a:pt x="15488" y="5854"/>
                      <a:pt x="15463" y="5780"/>
                    </a:cubicBezTo>
                    <a:cubicBezTo>
                      <a:pt x="15439" y="5707"/>
                      <a:pt x="15415" y="5634"/>
                      <a:pt x="15390" y="5536"/>
                    </a:cubicBezTo>
                    <a:lnTo>
                      <a:pt x="15317" y="5415"/>
                    </a:lnTo>
                    <a:cubicBezTo>
                      <a:pt x="15024" y="4732"/>
                      <a:pt x="14683" y="4097"/>
                      <a:pt x="14244" y="3512"/>
                    </a:cubicBezTo>
                    <a:cubicBezTo>
                      <a:pt x="13805" y="2927"/>
                      <a:pt x="13317" y="2390"/>
                      <a:pt x="12756" y="1927"/>
                    </a:cubicBezTo>
                    <a:lnTo>
                      <a:pt x="12781" y="1927"/>
                    </a:lnTo>
                    <a:cubicBezTo>
                      <a:pt x="12195" y="1415"/>
                      <a:pt x="11537" y="1024"/>
                      <a:pt x="10829" y="707"/>
                    </a:cubicBezTo>
                    <a:cubicBezTo>
                      <a:pt x="10122" y="366"/>
                      <a:pt x="9366" y="171"/>
                      <a:pt x="8610" y="98"/>
                    </a:cubicBezTo>
                    <a:cubicBezTo>
                      <a:pt x="8415" y="24"/>
                      <a:pt x="8195" y="0"/>
                      <a:pt x="80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8" name="Google Shape;1628;p269"/>
            <p:cNvSpPr/>
            <p:nvPr/>
          </p:nvSpPr>
          <p:spPr>
            <a:xfrm>
              <a:off x="400925" y="3037350"/>
              <a:ext cx="2450" cy="3700"/>
            </a:xfrm>
            <a:custGeom>
              <a:avLst/>
              <a:gdLst/>
              <a:ahLst/>
              <a:cxnLst/>
              <a:rect l="l" t="t" r="r" b="b"/>
              <a:pathLst>
                <a:path w="98" h="148" extrusionOk="0">
                  <a:moveTo>
                    <a:pt x="98" y="1"/>
                  </a:moveTo>
                  <a:lnTo>
                    <a:pt x="98" y="1"/>
                  </a:lnTo>
                  <a:cubicBezTo>
                    <a:pt x="49" y="25"/>
                    <a:pt x="0" y="74"/>
                    <a:pt x="0" y="147"/>
                  </a:cubicBezTo>
                  <a:cubicBezTo>
                    <a:pt x="49" y="98"/>
                    <a:pt x="73" y="50"/>
                    <a:pt x="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269"/>
            <p:cNvSpPr/>
            <p:nvPr/>
          </p:nvSpPr>
          <p:spPr>
            <a:xfrm>
              <a:off x="403350" y="3037350"/>
              <a:ext cx="25" cy="25"/>
            </a:xfrm>
            <a:custGeom>
              <a:avLst/>
              <a:gdLst/>
              <a:ahLst/>
              <a:cxnLst/>
              <a:rect l="l" t="t" r="r" b="b"/>
              <a:pathLst>
                <a:path w="1" h="1" extrusionOk="0">
                  <a:moveTo>
                    <a:pt x="1" y="1"/>
                  </a:moveTo>
                  <a:lnTo>
                    <a:pt x="1" y="1"/>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30" name="Google Shape;1630;p269"/>
          <p:cNvSpPr txBox="1">
            <a:spLocks noGrp="1"/>
          </p:cNvSpPr>
          <p:nvPr>
            <p:ph type="body" idx="1"/>
          </p:nvPr>
        </p:nvSpPr>
        <p:spPr>
          <a:xfrm>
            <a:off x="886300" y="1293475"/>
            <a:ext cx="3567000" cy="3316200"/>
          </a:xfrm>
          <a:prstGeom prst="rect">
            <a:avLst/>
          </a:prstGeom>
        </p:spPr>
        <p:txBody>
          <a:bodyPr spcFirstLastPara="1" wrap="square" lIns="91425" tIns="91425" rIns="91425" bIns="91425" anchor="t" anchorCtr="0">
            <a:noAutofit/>
          </a:bodyPr>
          <a:lstStyle>
            <a:lvl1pPr marL="457200" lvl="0" indent="-330200" rtl="0">
              <a:spcBef>
                <a:spcPts val="0"/>
              </a:spcBef>
              <a:spcAft>
                <a:spcPts val="0"/>
              </a:spcAft>
              <a:buClr>
                <a:schemeClr val="accent1"/>
              </a:buClr>
              <a:buSzPts val="1600"/>
              <a:buFont typeface="Raleway SemiBold"/>
              <a:buChar char="●"/>
              <a:defRPr sz="1400"/>
            </a:lvl1pPr>
            <a:lvl2pPr marL="914400" lvl="1" indent="-330200" rtl="0">
              <a:spcBef>
                <a:spcPts val="0"/>
              </a:spcBef>
              <a:spcAft>
                <a:spcPts val="0"/>
              </a:spcAft>
              <a:buSzPts val="1600"/>
              <a:buFont typeface="Nunito Light"/>
              <a:buChar char="○"/>
              <a:defRPr/>
            </a:lvl2pPr>
            <a:lvl3pPr marL="1371600" lvl="2" indent="-323850" rtl="0">
              <a:spcBef>
                <a:spcPts val="1600"/>
              </a:spcBef>
              <a:spcAft>
                <a:spcPts val="0"/>
              </a:spcAft>
              <a:buSzPts val="1500"/>
              <a:buFont typeface="Nunito Light"/>
              <a:buChar char="■"/>
              <a:defRPr/>
            </a:lvl3pPr>
            <a:lvl4pPr marL="1828800" lvl="3" indent="-323850" rtl="0">
              <a:spcBef>
                <a:spcPts val="1600"/>
              </a:spcBef>
              <a:spcAft>
                <a:spcPts val="0"/>
              </a:spcAft>
              <a:buSzPts val="1500"/>
              <a:buFont typeface="Nunito Light"/>
              <a:buChar char="●"/>
              <a:defRPr/>
            </a:lvl4pPr>
            <a:lvl5pPr marL="2286000" lvl="4" indent="-317500" rtl="0">
              <a:spcBef>
                <a:spcPts val="1600"/>
              </a:spcBef>
              <a:spcAft>
                <a:spcPts val="0"/>
              </a:spcAft>
              <a:buSzPts val="1400"/>
              <a:buFont typeface="Nunito Light"/>
              <a:buChar char="○"/>
              <a:defRPr/>
            </a:lvl5pPr>
            <a:lvl6pPr marL="2743200" lvl="5" indent="-317500" rtl="0">
              <a:spcBef>
                <a:spcPts val="1600"/>
              </a:spcBef>
              <a:spcAft>
                <a:spcPts val="0"/>
              </a:spcAft>
              <a:buSzPts val="1400"/>
              <a:buFont typeface="Nunito Light"/>
              <a:buChar char="■"/>
              <a:defRPr/>
            </a:lvl6pPr>
            <a:lvl7pPr marL="3200400" lvl="6" indent="-311150" rtl="0">
              <a:spcBef>
                <a:spcPts val="1600"/>
              </a:spcBef>
              <a:spcAft>
                <a:spcPts val="0"/>
              </a:spcAft>
              <a:buSzPts val="1300"/>
              <a:buFont typeface="Nunito Light"/>
              <a:buChar char="●"/>
              <a:defRPr/>
            </a:lvl7pPr>
            <a:lvl8pPr marL="3657600" lvl="7" indent="-311150" rtl="0">
              <a:spcBef>
                <a:spcPts val="1600"/>
              </a:spcBef>
              <a:spcAft>
                <a:spcPts val="0"/>
              </a:spcAft>
              <a:buSzPts val="1300"/>
              <a:buFont typeface="Nunito Light"/>
              <a:buChar char="○"/>
              <a:defRPr/>
            </a:lvl8pPr>
            <a:lvl9pPr marL="4114800" lvl="8" indent="-317500" rtl="0">
              <a:spcBef>
                <a:spcPts val="1600"/>
              </a:spcBef>
              <a:spcAft>
                <a:spcPts val="1600"/>
              </a:spcAft>
              <a:buSzPts val="1400"/>
              <a:buFont typeface="Nunito Light"/>
              <a:buChar char="■"/>
              <a:defRPr/>
            </a:lvl9pPr>
          </a:lstStyle>
          <a:p>
            <a:endParaRPr/>
          </a:p>
        </p:txBody>
      </p:sp>
      <p:sp>
        <p:nvSpPr>
          <p:cNvPr id="1631" name="Google Shape;1631;p269"/>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solidFill>
                  <a:schemeClr val="accent1"/>
                </a:solidFill>
                <a:latin typeface="Lemonada Medium"/>
                <a:ea typeface="Lemonada Medium"/>
                <a:cs typeface="Lemonada Medium"/>
                <a:sym typeface="Lemonada Medium"/>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32" name="Google Shape;1632;p269"/>
          <p:cNvSpPr txBox="1">
            <a:spLocks noGrp="1"/>
          </p:cNvSpPr>
          <p:nvPr>
            <p:ph type="body" idx="2"/>
          </p:nvPr>
        </p:nvSpPr>
        <p:spPr>
          <a:xfrm>
            <a:off x="4690700" y="1293475"/>
            <a:ext cx="3567000" cy="33162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chemeClr val="accent1"/>
              </a:buClr>
              <a:buSzPts val="1200"/>
              <a:buFont typeface="Raleway SemiBold"/>
              <a:buChar char="●"/>
              <a:defRPr sz="1400"/>
            </a:lvl1pPr>
            <a:lvl2pPr marL="914400" lvl="1" indent="-330200" rtl="0">
              <a:spcBef>
                <a:spcPts val="0"/>
              </a:spcBef>
              <a:spcAft>
                <a:spcPts val="0"/>
              </a:spcAft>
              <a:buSzPts val="1600"/>
              <a:buFont typeface="Nunito Light"/>
              <a:buChar char="○"/>
              <a:defRPr/>
            </a:lvl2pPr>
            <a:lvl3pPr marL="1371600" lvl="2" indent="-323850" rtl="0">
              <a:spcBef>
                <a:spcPts val="1600"/>
              </a:spcBef>
              <a:spcAft>
                <a:spcPts val="0"/>
              </a:spcAft>
              <a:buSzPts val="1500"/>
              <a:buFont typeface="Nunito Light"/>
              <a:buChar char="■"/>
              <a:defRPr/>
            </a:lvl3pPr>
            <a:lvl4pPr marL="1828800" lvl="3" indent="-323850" rtl="0">
              <a:spcBef>
                <a:spcPts val="1600"/>
              </a:spcBef>
              <a:spcAft>
                <a:spcPts val="0"/>
              </a:spcAft>
              <a:buSzPts val="1500"/>
              <a:buFont typeface="Nunito Light"/>
              <a:buChar char="●"/>
              <a:defRPr/>
            </a:lvl4pPr>
            <a:lvl5pPr marL="2286000" lvl="4" indent="-317500" rtl="0">
              <a:spcBef>
                <a:spcPts val="1600"/>
              </a:spcBef>
              <a:spcAft>
                <a:spcPts val="0"/>
              </a:spcAft>
              <a:buSzPts val="1400"/>
              <a:buFont typeface="Nunito Light"/>
              <a:buChar char="○"/>
              <a:defRPr/>
            </a:lvl5pPr>
            <a:lvl6pPr marL="2743200" lvl="5" indent="-317500" rtl="0">
              <a:spcBef>
                <a:spcPts val="1600"/>
              </a:spcBef>
              <a:spcAft>
                <a:spcPts val="0"/>
              </a:spcAft>
              <a:buSzPts val="1400"/>
              <a:buFont typeface="Nunito Light"/>
              <a:buChar char="■"/>
              <a:defRPr/>
            </a:lvl6pPr>
            <a:lvl7pPr marL="3200400" lvl="6" indent="-311150" rtl="0">
              <a:spcBef>
                <a:spcPts val="1600"/>
              </a:spcBef>
              <a:spcAft>
                <a:spcPts val="0"/>
              </a:spcAft>
              <a:buSzPts val="1300"/>
              <a:buFont typeface="Nunito Light"/>
              <a:buChar char="●"/>
              <a:defRPr/>
            </a:lvl7pPr>
            <a:lvl8pPr marL="3657600" lvl="7" indent="-311150" rtl="0">
              <a:spcBef>
                <a:spcPts val="1600"/>
              </a:spcBef>
              <a:spcAft>
                <a:spcPts val="0"/>
              </a:spcAft>
              <a:buSzPts val="1300"/>
              <a:buFont typeface="Nunito Light"/>
              <a:buChar char="○"/>
              <a:defRPr/>
            </a:lvl8pPr>
            <a:lvl9pPr marL="4114800" lvl="8" indent="-317500" rtl="0">
              <a:spcBef>
                <a:spcPts val="1600"/>
              </a:spcBef>
              <a:spcAft>
                <a:spcPts val="1600"/>
              </a:spcAft>
              <a:buSzPts val="1400"/>
              <a:buFont typeface="Nunito Light"/>
              <a:buChar char="■"/>
              <a:defRPr/>
            </a:lvl9pPr>
          </a:lstStyle>
          <a:p>
            <a:endParaRPr/>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matchingName="Title and three columns">
  <p:cSld name="CUSTOM_19">
    <p:spTree>
      <p:nvGrpSpPr>
        <p:cNvPr id="1" name="Shape 1633"/>
        <p:cNvGrpSpPr/>
        <p:nvPr/>
      </p:nvGrpSpPr>
      <p:grpSpPr>
        <a:xfrm>
          <a:off x="0" y="0"/>
          <a:ext cx="0" cy="0"/>
          <a:chOff x="0" y="0"/>
          <a:chExt cx="0" cy="0"/>
        </a:xfrm>
      </p:grpSpPr>
      <p:sp>
        <p:nvSpPr>
          <p:cNvPr id="1634" name="Google Shape;1634;p270"/>
          <p:cNvSpPr txBox="1">
            <a:spLocks noGrp="1"/>
          </p:cNvSpPr>
          <p:nvPr>
            <p:ph type="ctrTitle"/>
          </p:nvPr>
        </p:nvSpPr>
        <p:spPr>
          <a:xfrm>
            <a:off x="638125" y="1720425"/>
            <a:ext cx="2044500" cy="521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1800"/>
              <a:buNone/>
              <a:defRPr sz="1800">
                <a:solidFill>
                  <a:schemeClr val="accent3"/>
                </a:solidFill>
              </a:defRPr>
            </a:lvl1pPr>
            <a:lvl2pPr lvl="1" algn="ctr" rtl="0">
              <a:spcBef>
                <a:spcPts val="0"/>
              </a:spcBef>
              <a:spcAft>
                <a:spcPts val="0"/>
              </a:spcAft>
              <a:buClr>
                <a:schemeClr val="accent3"/>
              </a:buClr>
              <a:buSzPts val="1800"/>
              <a:buNone/>
              <a:defRPr sz="1800">
                <a:solidFill>
                  <a:schemeClr val="accent3"/>
                </a:solidFill>
              </a:defRPr>
            </a:lvl2pPr>
            <a:lvl3pPr lvl="2" algn="ctr" rtl="0">
              <a:spcBef>
                <a:spcPts val="0"/>
              </a:spcBef>
              <a:spcAft>
                <a:spcPts val="0"/>
              </a:spcAft>
              <a:buClr>
                <a:schemeClr val="accent3"/>
              </a:buClr>
              <a:buSzPts val="1800"/>
              <a:buNone/>
              <a:defRPr sz="1800">
                <a:solidFill>
                  <a:schemeClr val="accent3"/>
                </a:solidFill>
              </a:defRPr>
            </a:lvl3pPr>
            <a:lvl4pPr lvl="3" algn="ctr" rtl="0">
              <a:spcBef>
                <a:spcPts val="0"/>
              </a:spcBef>
              <a:spcAft>
                <a:spcPts val="0"/>
              </a:spcAft>
              <a:buClr>
                <a:schemeClr val="accent3"/>
              </a:buClr>
              <a:buSzPts val="1800"/>
              <a:buNone/>
              <a:defRPr sz="1800">
                <a:solidFill>
                  <a:schemeClr val="accent3"/>
                </a:solidFill>
              </a:defRPr>
            </a:lvl4pPr>
            <a:lvl5pPr lvl="4" algn="ctr" rtl="0">
              <a:spcBef>
                <a:spcPts val="0"/>
              </a:spcBef>
              <a:spcAft>
                <a:spcPts val="0"/>
              </a:spcAft>
              <a:buClr>
                <a:schemeClr val="accent3"/>
              </a:buClr>
              <a:buSzPts val="1800"/>
              <a:buNone/>
              <a:defRPr sz="1800">
                <a:solidFill>
                  <a:schemeClr val="accent3"/>
                </a:solidFill>
              </a:defRPr>
            </a:lvl5pPr>
            <a:lvl6pPr lvl="5" algn="ctr" rtl="0">
              <a:spcBef>
                <a:spcPts val="0"/>
              </a:spcBef>
              <a:spcAft>
                <a:spcPts val="0"/>
              </a:spcAft>
              <a:buClr>
                <a:schemeClr val="accent3"/>
              </a:buClr>
              <a:buSzPts val="1800"/>
              <a:buNone/>
              <a:defRPr sz="1800">
                <a:solidFill>
                  <a:schemeClr val="accent3"/>
                </a:solidFill>
              </a:defRPr>
            </a:lvl6pPr>
            <a:lvl7pPr lvl="6" algn="ctr" rtl="0">
              <a:spcBef>
                <a:spcPts val="0"/>
              </a:spcBef>
              <a:spcAft>
                <a:spcPts val="0"/>
              </a:spcAft>
              <a:buClr>
                <a:schemeClr val="accent3"/>
              </a:buClr>
              <a:buSzPts val="1800"/>
              <a:buNone/>
              <a:defRPr sz="1800">
                <a:solidFill>
                  <a:schemeClr val="accent3"/>
                </a:solidFill>
              </a:defRPr>
            </a:lvl7pPr>
            <a:lvl8pPr lvl="7" algn="ctr" rtl="0">
              <a:spcBef>
                <a:spcPts val="0"/>
              </a:spcBef>
              <a:spcAft>
                <a:spcPts val="0"/>
              </a:spcAft>
              <a:buClr>
                <a:schemeClr val="accent3"/>
              </a:buClr>
              <a:buSzPts val="1800"/>
              <a:buNone/>
              <a:defRPr sz="1800">
                <a:solidFill>
                  <a:schemeClr val="accent3"/>
                </a:solidFill>
              </a:defRPr>
            </a:lvl8pPr>
            <a:lvl9pPr lvl="8" algn="ctr" rtl="0">
              <a:spcBef>
                <a:spcPts val="0"/>
              </a:spcBef>
              <a:spcAft>
                <a:spcPts val="0"/>
              </a:spcAft>
              <a:buClr>
                <a:schemeClr val="accent3"/>
              </a:buClr>
              <a:buSzPts val="1800"/>
              <a:buNone/>
              <a:defRPr sz="1800">
                <a:solidFill>
                  <a:schemeClr val="accent3"/>
                </a:solidFill>
              </a:defRPr>
            </a:lvl9pPr>
          </a:lstStyle>
          <a:p>
            <a:endParaRPr/>
          </a:p>
        </p:txBody>
      </p:sp>
      <p:sp>
        <p:nvSpPr>
          <p:cNvPr id="1635" name="Google Shape;1635;p270"/>
          <p:cNvSpPr txBox="1">
            <a:spLocks noGrp="1"/>
          </p:cNvSpPr>
          <p:nvPr>
            <p:ph type="subTitle" idx="1"/>
          </p:nvPr>
        </p:nvSpPr>
        <p:spPr>
          <a:xfrm>
            <a:off x="637976" y="2147705"/>
            <a:ext cx="2044500" cy="98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100"/>
              <a:buNone/>
              <a:defRPr sz="1400"/>
            </a:lvl1pPr>
            <a:lvl2pPr lvl="1" algn="ctr" rtl="0">
              <a:lnSpc>
                <a:spcPct val="100000"/>
              </a:lnSpc>
              <a:spcBef>
                <a:spcPts val="0"/>
              </a:spcBef>
              <a:spcAft>
                <a:spcPts val="0"/>
              </a:spcAft>
              <a:buClr>
                <a:srgbClr val="000000"/>
              </a:buClr>
              <a:buSzPts val="1100"/>
              <a:buNone/>
              <a:defRPr sz="1100">
                <a:solidFill>
                  <a:srgbClr val="000000"/>
                </a:solidFill>
              </a:defRPr>
            </a:lvl2pPr>
            <a:lvl3pPr lvl="2" algn="ctr" rtl="0">
              <a:lnSpc>
                <a:spcPct val="100000"/>
              </a:lnSpc>
              <a:spcBef>
                <a:spcPts val="0"/>
              </a:spcBef>
              <a:spcAft>
                <a:spcPts val="0"/>
              </a:spcAft>
              <a:buClr>
                <a:srgbClr val="000000"/>
              </a:buClr>
              <a:buSzPts val="1100"/>
              <a:buNone/>
              <a:defRPr sz="1100">
                <a:solidFill>
                  <a:srgbClr val="000000"/>
                </a:solidFill>
              </a:defRPr>
            </a:lvl3pPr>
            <a:lvl4pPr lvl="3" algn="ctr" rtl="0">
              <a:lnSpc>
                <a:spcPct val="100000"/>
              </a:lnSpc>
              <a:spcBef>
                <a:spcPts val="0"/>
              </a:spcBef>
              <a:spcAft>
                <a:spcPts val="0"/>
              </a:spcAft>
              <a:buClr>
                <a:srgbClr val="000000"/>
              </a:buClr>
              <a:buSzPts val="1100"/>
              <a:buNone/>
              <a:defRPr sz="1100">
                <a:solidFill>
                  <a:srgbClr val="000000"/>
                </a:solidFill>
              </a:defRPr>
            </a:lvl4pPr>
            <a:lvl5pPr lvl="4" algn="ctr" rtl="0">
              <a:lnSpc>
                <a:spcPct val="100000"/>
              </a:lnSpc>
              <a:spcBef>
                <a:spcPts val="0"/>
              </a:spcBef>
              <a:spcAft>
                <a:spcPts val="0"/>
              </a:spcAft>
              <a:buClr>
                <a:srgbClr val="000000"/>
              </a:buClr>
              <a:buSzPts val="1100"/>
              <a:buNone/>
              <a:defRPr sz="1100">
                <a:solidFill>
                  <a:srgbClr val="000000"/>
                </a:solidFill>
              </a:defRPr>
            </a:lvl5pPr>
            <a:lvl6pPr lvl="5" algn="ctr" rtl="0">
              <a:lnSpc>
                <a:spcPct val="100000"/>
              </a:lnSpc>
              <a:spcBef>
                <a:spcPts val="0"/>
              </a:spcBef>
              <a:spcAft>
                <a:spcPts val="0"/>
              </a:spcAft>
              <a:buClr>
                <a:srgbClr val="000000"/>
              </a:buClr>
              <a:buSzPts val="1100"/>
              <a:buNone/>
              <a:defRPr sz="1100">
                <a:solidFill>
                  <a:srgbClr val="000000"/>
                </a:solidFill>
              </a:defRPr>
            </a:lvl6pPr>
            <a:lvl7pPr lvl="6" algn="ctr" rtl="0">
              <a:lnSpc>
                <a:spcPct val="100000"/>
              </a:lnSpc>
              <a:spcBef>
                <a:spcPts val="0"/>
              </a:spcBef>
              <a:spcAft>
                <a:spcPts val="0"/>
              </a:spcAft>
              <a:buClr>
                <a:srgbClr val="000000"/>
              </a:buClr>
              <a:buSzPts val="1100"/>
              <a:buNone/>
              <a:defRPr sz="1100">
                <a:solidFill>
                  <a:srgbClr val="000000"/>
                </a:solidFill>
              </a:defRPr>
            </a:lvl7pPr>
            <a:lvl8pPr lvl="7" algn="ctr" rtl="0">
              <a:lnSpc>
                <a:spcPct val="100000"/>
              </a:lnSpc>
              <a:spcBef>
                <a:spcPts val="0"/>
              </a:spcBef>
              <a:spcAft>
                <a:spcPts val="0"/>
              </a:spcAft>
              <a:buClr>
                <a:srgbClr val="000000"/>
              </a:buClr>
              <a:buSzPts val="1100"/>
              <a:buNone/>
              <a:defRPr sz="1100">
                <a:solidFill>
                  <a:srgbClr val="000000"/>
                </a:solidFill>
              </a:defRPr>
            </a:lvl8pPr>
            <a:lvl9pPr lvl="8" algn="ctr" rtl="0">
              <a:lnSpc>
                <a:spcPct val="100000"/>
              </a:lnSpc>
              <a:spcBef>
                <a:spcPts val="0"/>
              </a:spcBef>
              <a:spcAft>
                <a:spcPts val="0"/>
              </a:spcAft>
              <a:buClr>
                <a:srgbClr val="000000"/>
              </a:buClr>
              <a:buSzPts val="1100"/>
              <a:buNone/>
              <a:defRPr sz="1100">
                <a:solidFill>
                  <a:srgbClr val="000000"/>
                </a:solidFill>
              </a:defRPr>
            </a:lvl9pPr>
          </a:lstStyle>
          <a:p>
            <a:endParaRPr/>
          </a:p>
        </p:txBody>
      </p:sp>
      <p:sp>
        <p:nvSpPr>
          <p:cNvPr id="1636" name="Google Shape;1636;p270"/>
          <p:cNvSpPr txBox="1">
            <a:spLocks noGrp="1"/>
          </p:cNvSpPr>
          <p:nvPr>
            <p:ph type="ctrTitle" idx="2"/>
          </p:nvPr>
        </p:nvSpPr>
        <p:spPr>
          <a:xfrm>
            <a:off x="3545823" y="1720425"/>
            <a:ext cx="2044800" cy="521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1800"/>
              <a:buNone/>
              <a:defRPr sz="1800">
                <a:solidFill>
                  <a:schemeClr val="accent3"/>
                </a:solidFill>
              </a:defRPr>
            </a:lvl1pPr>
            <a:lvl2pPr lvl="1" algn="ctr" rtl="0">
              <a:spcBef>
                <a:spcPts val="0"/>
              </a:spcBef>
              <a:spcAft>
                <a:spcPts val="0"/>
              </a:spcAft>
              <a:buClr>
                <a:schemeClr val="accent3"/>
              </a:buClr>
              <a:buSzPts val="1800"/>
              <a:buNone/>
              <a:defRPr sz="1800">
                <a:solidFill>
                  <a:schemeClr val="accent3"/>
                </a:solidFill>
              </a:defRPr>
            </a:lvl2pPr>
            <a:lvl3pPr lvl="2" algn="ctr" rtl="0">
              <a:spcBef>
                <a:spcPts val="0"/>
              </a:spcBef>
              <a:spcAft>
                <a:spcPts val="0"/>
              </a:spcAft>
              <a:buClr>
                <a:schemeClr val="accent3"/>
              </a:buClr>
              <a:buSzPts val="1800"/>
              <a:buNone/>
              <a:defRPr sz="1800">
                <a:solidFill>
                  <a:schemeClr val="accent3"/>
                </a:solidFill>
              </a:defRPr>
            </a:lvl3pPr>
            <a:lvl4pPr lvl="3" algn="ctr" rtl="0">
              <a:spcBef>
                <a:spcPts val="0"/>
              </a:spcBef>
              <a:spcAft>
                <a:spcPts val="0"/>
              </a:spcAft>
              <a:buClr>
                <a:schemeClr val="accent3"/>
              </a:buClr>
              <a:buSzPts val="1800"/>
              <a:buNone/>
              <a:defRPr sz="1800">
                <a:solidFill>
                  <a:schemeClr val="accent3"/>
                </a:solidFill>
              </a:defRPr>
            </a:lvl4pPr>
            <a:lvl5pPr lvl="4" algn="ctr" rtl="0">
              <a:spcBef>
                <a:spcPts val="0"/>
              </a:spcBef>
              <a:spcAft>
                <a:spcPts val="0"/>
              </a:spcAft>
              <a:buClr>
                <a:schemeClr val="accent3"/>
              </a:buClr>
              <a:buSzPts val="1800"/>
              <a:buNone/>
              <a:defRPr sz="1800">
                <a:solidFill>
                  <a:schemeClr val="accent3"/>
                </a:solidFill>
              </a:defRPr>
            </a:lvl5pPr>
            <a:lvl6pPr lvl="5" algn="ctr" rtl="0">
              <a:spcBef>
                <a:spcPts val="0"/>
              </a:spcBef>
              <a:spcAft>
                <a:spcPts val="0"/>
              </a:spcAft>
              <a:buClr>
                <a:schemeClr val="accent3"/>
              </a:buClr>
              <a:buSzPts val="1800"/>
              <a:buNone/>
              <a:defRPr sz="1800">
                <a:solidFill>
                  <a:schemeClr val="accent3"/>
                </a:solidFill>
              </a:defRPr>
            </a:lvl6pPr>
            <a:lvl7pPr lvl="6" algn="ctr" rtl="0">
              <a:spcBef>
                <a:spcPts val="0"/>
              </a:spcBef>
              <a:spcAft>
                <a:spcPts val="0"/>
              </a:spcAft>
              <a:buClr>
                <a:schemeClr val="accent3"/>
              </a:buClr>
              <a:buSzPts val="1800"/>
              <a:buNone/>
              <a:defRPr sz="1800">
                <a:solidFill>
                  <a:schemeClr val="accent3"/>
                </a:solidFill>
              </a:defRPr>
            </a:lvl7pPr>
            <a:lvl8pPr lvl="7" algn="ctr" rtl="0">
              <a:spcBef>
                <a:spcPts val="0"/>
              </a:spcBef>
              <a:spcAft>
                <a:spcPts val="0"/>
              </a:spcAft>
              <a:buClr>
                <a:schemeClr val="accent3"/>
              </a:buClr>
              <a:buSzPts val="1800"/>
              <a:buNone/>
              <a:defRPr sz="1800">
                <a:solidFill>
                  <a:schemeClr val="accent3"/>
                </a:solidFill>
              </a:defRPr>
            </a:lvl8pPr>
            <a:lvl9pPr lvl="8" algn="ctr" rtl="0">
              <a:spcBef>
                <a:spcPts val="0"/>
              </a:spcBef>
              <a:spcAft>
                <a:spcPts val="0"/>
              </a:spcAft>
              <a:buClr>
                <a:schemeClr val="accent3"/>
              </a:buClr>
              <a:buSzPts val="1800"/>
              <a:buNone/>
              <a:defRPr sz="1800">
                <a:solidFill>
                  <a:schemeClr val="accent3"/>
                </a:solidFill>
              </a:defRPr>
            </a:lvl9pPr>
          </a:lstStyle>
          <a:p>
            <a:endParaRPr/>
          </a:p>
        </p:txBody>
      </p:sp>
      <p:sp>
        <p:nvSpPr>
          <p:cNvPr id="1637" name="Google Shape;1637;p270"/>
          <p:cNvSpPr txBox="1">
            <a:spLocks noGrp="1"/>
          </p:cNvSpPr>
          <p:nvPr>
            <p:ph type="subTitle" idx="3"/>
          </p:nvPr>
        </p:nvSpPr>
        <p:spPr>
          <a:xfrm>
            <a:off x="3545832" y="2147706"/>
            <a:ext cx="2044800" cy="98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100"/>
              <a:buNone/>
              <a:defRPr sz="1400"/>
            </a:lvl1pPr>
            <a:lvl2pPr lvl="1" algn="ctr" rtl="0">
              <a:lnSpc>
                <a:spcPct val="100000"/>
              </a:lnSpc>
              <a:spcBef>
                <a:spcPts val="0"/>
              </a:spcBef>
              <a:spcAft>
                <a:spcPts val="0"/>
              </a:spcAft>
              <a:buClr>
                <a:srgbClr val="000000"/>
              </a:buClr>
              <a:buSzPts val="1100"/>
              <a:buNone/>
              <a:defRPr sz="1100">
                <a:solidFill>
                  <a:srgbClr val="000000"/>
                </a:solidFill>
              </a:defRPr>
            </a:lvl2pPr>
            <a:lvl3pPr lvl="2" algn="ctr" rtl="0">
              <a:lnSpc>
                <a:spcPct val="100000"/>
              </a:lnSpc>
              <a:spcBef>
                <a:spcPts val="0"/>
              </a:spcBef>
              <a:spcAft>
                <a:spcPts val="0"/>
              </a:spcAft>
              <a:buClr>
                <a:srgbClr val="000000"/>
              </a:buClr>
              <a:buSzPts val="1100"/>
              <a:buNone/>
              <a:defRPr sz="1100">
                <a:solidFill>
                  <a:srgbClr val="000000"/>
                </a:solidFill>
              </a:defRPr>
            </a:lvl3pPr>
            <a:lvl4pPr lvl="3" algn="ctr" rtl="0">
              <a:lnSpc>
                <a:spcPct val="100000"/>
              </a:lnSpc>
              <a:spcBef>
                <a:spcPts val="0"/>
              </a:spcBef>
              <a:spcAft>
                <a:spcPts val="0"/>
              </a:spcAft>
              <a:buClr>
                <a:srgbClr val="000000"/>
              </a:buClr>
              <a:buSzPts val="1100"/>
              <a:buNone/>
              <a:defRPr sz="1100">
                <a:solidFill>
                  <a:srgbClr val="000000"/>
                </a:solidFill>
              </a:defRPr>
            </a:lvl4pPr>
            <a:lvl5pPr lvl="4" algn="ctr" rtl="0">
              <a:lnSpc>
                <a:spcPct val="100000"/>
              </a:lnSpc>
              <a:spcBef>
                <a:spcPts val="0"/>
              </a:spcBef>
              <a:spcAft>
                <a:spcPts val="0"/>
              </a:spcAft>
              <a:buClr>
                <a:srgbClr val="000000"/>
              </a:buClr>
              <a:buSzPts val="1100"/>
              <a:buNone/>
              <a:defRPr sz="1100">
                <a:solidFill>
                  <a:srgbClr val="000000"/>
                </a:solidFill>
              </a:defRPr>
            </a:lvl5pPr>
            <a:lvl6pPr lvl="5" algn="ctr" rtl="0">
              <a:lnSpc>
                <a:spcPct val="100000"/>
              </a:lnSpc>
              <a:spcBef>
                <a:spcPts val="0"/>
              </a:spcBef>
              <a:spcAft>
                <a:spcPts val="0"/>
              </a:spcAft>
              <a:buClr>
                <a:srgbClr val="000000"/>
              </a:buClr>
              <a:buSzPts val="1100"/>
              <a:buNone/>
              <a:defRPr sz="1100">
                <a:solidFill>
                  <a:srgbClr val="000000"/>
                </a:solidFill>
              </a:defRPr>
            </a:lvl6pPr>
            <a:lvl7pPr lvl="6" algn="ctr" rtl="0">
              <a:lnSpc>
                <a:spcPct val="100000"/>
              </a:lnSpc>
              <a:spcBef>
                <a:spcPts val="0"/>
              </a:spcBef>
              <a:spcAft>
                <a:spcPts val="0"/>
              </a:spcAft>
              <a:buClr>
                <a:srgbClr val="000000"/>
              </a:buClr>
              <a:buSzPts val="1100"/>
              <a:buNone/>
              <a:defRPr sz="1100">
                <a:solidFill>
                  <a:srgbClr val="000000"/>
                </a:solidFill>
              </a:defRPr>
            </a:lvl7pPr>
            <a:lvl8pPr lvl="7" algn="ctr" rtl="0">
              <a:lnSpc>
                <a:spcPct val="100000"/>
              </a:lnSpc>
              <a:spcBef>
                <a:spcPts val="0"/>
              </a:spcBef>
              <a:spcAft>
                <a:spcPts val="0"/>
              </a:spcAft>
              <a:buClr>
                <a:srgbClr val="000000"/>
              </a:buClr>
              <a:buSzPts val="1100"/>
              <a:buNone/>
              <a:defRPr sz="1100">
                <a:solidFill>
                  <a:srgbClr val="000000"/>
                </a:solidFill>
              </a:defRPr>
            </a:lvl8pPr>
            <a:lvl9pPr lvl="8" algn="ctr" rtl="0">
              <a:lnSpc>
                <a:spcPct val="100000"/>
              </a:lnSpc>
              <a:spcBef>
                <a:spcPts val="0"/>
              </a:spcBef>
              <a:spcAft>
                <a:spcPts val="0"/>
              </a:spcAft>
              <a:buClr>
                <a:srgbClr val="000000"/>
              </a:buClr>
              <a:buSzPts val="1100"/>
              <a:buNone/>
              <a:defRPr sz="1100">
                <a:solidFill>
                  <a:srgbClr val="000000"/>
                </a:solidFill>
              </a:defRPr>
            </a:lvl9pPr>
          </a:lstStyle>
          <a:p>
            <a:endParaRPr/>
          </a:p>
        </p:txBody>
      </p:sp>
      <p:sp>
        <p:nvSpPr>
          <p:cNvPr id="1638" name="Google Shape;1638;p270"/>
          <p:cNvSpPr txBox="1">
            <a:spLocks noGrp="1"/>
          </p:cNvSpPr>
          <p:nvPr>
            <p:ph type="ctrTitle" idx="4"/>
          </p:nvPr>
        </p:nvSpPr>
        <p:spPr>
          <a:xfrm>
            <a:off x="6455999" y="1720425"/>
            <a:ext cx="1980000" cy="521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1800"/>
              <a:buNone/>
              <a:defRPr sz="1800">
                <a:solidFill>
                  <a:schemeClr val="accent3"/>
                </a:solidFill>
              </a:defRPr>
            </a:lvl1pPr>
            <a:lvl2pPr lvl="1" algn="ctr" rtl="0">
              <a:spcBef>
                <a:spcPts val="0"/>
              </a:spcBef>
              <a:spcAft>
                <a:spcPts val="0"/>
              </a:spcAft>
              <a:buClr>
                <a:schemeClr val="accent3"/>
              </a:buClr>
              <a:buSzPts val="1800"/>
              <a:buNone/>
              <a:defRPr sz="1800">
                <a:solidFill>
                  <a:schemeClr val="accent3"/>
                </a:solidFill>
              </a:defRPr>
            </a:lvl2pPr>
            <a:lvl3pPr lvl="2" algn="ctr" rtl="0">
              <a:spcBef>
                <a:spcPts val="0"/>
              </a:spcBef>
              <a:spcAft>
                <a:spcPts val="0"/>
              </a:spcAft>
              <a:buClr>
                <a:schemeClr val="accent3"/>
              </a:buClr>
              <a:buSzPts val="1800"/>
              <a:buNone/>
              <a:defRPr sz="1800">
                <a:solidFill>
                  <a:schemeClr val="accent3"/>
                </a:solidFill>
              </a:defRPr>
            </a:lvl3pPr>
            <a:lvl4pPr lvl="3" algn="ctr" rtl="0">
              <a:spcBef>
                <a:spcPts val="0"/>
              </a:spcBef>
              <a:spcAft>
                <a:spcPts val="0"/>
              </a:spcAft>
              <a:buClr>
                <a:schemeClr val="accent3"/>
              </a:buClr>
              <a:buSzPts val="1800"/>
              <a:buNone/>
              <a:defRPr sz="1800">
                <a:solidFill>
                  <a:schemeClr val="accent3"/>
                </a:solidFill>
              </a:defRPr>
            </a:lvl4pPr>
            <a:lvl5pPr lvl="4" algn="ctr" rtl="0">
              <a:spcBef>
                <a:spcPts val="0"/>
              </a:spcBef>
              <a:spcAft>
                <a:spcPts val="0"/>
              </a:spcAft>
              <a:buClr>
                <a:schemeClr val="accent3"/>
              </a:buClr>
              <a:buSzPts val="1800"/>
              <a:buNone/>
              <a:defRPr sz="1800">
                <a:solidFill>
                  <a:schemeClr val="accent3"/>
                </a:solidFill>
              </a:defRPr>
            </a:lvl5pPr>
            <a:lvl6pPr lvl="5" algn="ctr" rtl="0">
              <a:spcBef>
                <a:spcPts val="0"/>
              </a:spcBef>
              <a:spcAft>
                <a:spcPts val="0"/>
              </a:spcAft>
              <a:buClr>
                <a:schemeClr val="accent3"/>
              </a:buClr>
              <a:buSzPts val="1800"/>
              <a:buNone/>
              <a:defRPr sz="1800">
                <a:solidFill>
                  <a:schemeClr val="accent3"/>
                </a:solidFill>
              </a:defRPr>
            </a:lvl6pPr>
            <a:lvl7pPr lvl="6" algn="ctr" rtl="0">
              <a:spcBef>
                <a:spcPts val="0"/>
              </a:spcBef>
              <a:spcAft>
                <a:spcPts val="0"/>
              </a:spcAft>
              <a:buClr>
                <a:schemeClr val="accent3"/>
              </a:buClr>
              <a:buSzPts val="1800"/>
              <a:buNone/>
              <a:defRPr sz="1800">
                <a:solidFill>
                  <a:schemeClr val="accent3"/>
                </a:solidFill>
              </a:defRPr>
            </a:lvl7pPr>
            <a:lvl8pPr lvl="7" algn="ctr" rtl="0">
              <a:spcBef>
                <a:spcPts val="0"/>
              </a:spcBef>
              <a:spcAft>
                <a:spcPts val="0"/>
              </a:spcAft>
              <a:buClr>
                <a:schemeClr val="accent3"/>
              </a:buClr>
              <a:buSzPts val="1800"/>
              <a:buNone/>
              <a:defRPr sz="1800">
                <a:solidFill>
                  <a:schemeClr val="accent3"/>
                </a:solidFill>
              </a:defRPr>
            </a:lvl8pPr>
            <a:lvl9pPr lvl="8" algn="ctr" rtl="0">
              <a:spcBef>
                <a:spcPts val="0"/>
              </a:spcBef>
              <a:spcAft>
                <a:spcPts val="0"/>
              </a:spcAft>
              <a:buClr>
                <a:schemeClr val="accent3"/>
              </a:buClr>
              <a:buSzPts val="1800"/>
              <a:buNone/>
              <a:defRPr sz="1800">
                <a:solidFill>
                  <a:schemeClr val="accent3"/>
                </a:solidFill>
              </a:defRPr>
            </a:lvl9pPr>
          </a:lstStyle>
          <a:p>
            <a:endParaRPr/>
          </a:p>
        </p:txBody>
      </p:sp>
      <p:sp>
        <p:nvSpPr>
          <p:cNvPr id="1639" name="Google Shape;1639;p270"/>
          <p:cNvSpPr txBox="1">
            <a:spLocks noGrp="1"/>
          </p:cNvSpPr>
          <p:nvPr>
            <p:ph type="subTitle" idx="5"/>
          </p:nvPr>
        </p:nvSpPr>
        <p:spPr>
          <a:xfrm>
            <a:off x="6423613" y="2147700"/>
            <a:ext cx="2044800" cy="98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100"/>
              <a:buNone/>
              <a:defRPr sz="1400"/>
            </a:lvl1pPr>
            <a:lvl2pPr lvl="1" algn="ctr" rtl="0">
              <a:lnSpc>
                <a:spcPct val="100000"/>
              </a:lnSpc>
              <a:spcBef>
                <a:spcPts val="0"/>
              </a:spcBef>
              <a:spcAft>
                <a:spcPts val="0"/>
              </a:spcAft>
              <a:buClr>
                <a:srgbClr val="000000"/>
              </a:buClr>
              <a:buSzPts val="1100"/>
              <a:buNone/>
              <a:defRPr sz="1100">
                <a:solidFill>
                  <a:srgbClr val="000000"/>
                </a:solidFill>
              </a:defRPr>
            </a:lvl2pPr>
            <a:lvl3pPr lvl="2" algn="ctr" rtl="0">
              <a:lnSpc>
                <a:spcPct val="100000"/>
              </a:lnSpc>
              <a:spcBef>
                <a:spcPts val="0"/>
              </a:spcBef>
              <a:spcAft>
                <a:spcPts val="0"/>
              </a:spcAft>
              <a:buClr>
                <a:srgbClr val="000000"/>
              </a:buClr>
              <a:buSzPts val="1100"/>
              <a:buNone/>
              <a:defRPr sz="1100">
                <a:solidFill>
                  <a:srgbClr val="000000"/>
                </a:solidFill>
              </a:defRPr>
            </a:lvl3pPr>
            <a:lvl4pPr lvl="3" algn="ctr" rtl="0">
              <a:lnSpc>
                <a:spcPct val="100000"/>
              </a:lnSpc>
              <a:spcBef>
                <a:spcPts val="0"/>
              </a:spcBef>
              <a:spcAft>
                <a:spcPts val="0"/>
              </a:spcAft>
              <a:buClr>
                <a:srgbClr val="000000"/>
              </a:buClr>
              <a:buSzPts val="1100"/>
              <a:buNone/>
              <a:defRPr sz="1100">
                <a:solidFill>
                  <a:srgbClr val="000000"/>
                </a:solidFill>
              </a:defRPr>
            </a:lvl4pPr>
            <a:lvl5pPr lvl="4" algn="ctr" rtl="0">
              <a:lnSpc>
                <a:spcPct val="100000"/>
              </a:lnSpc>
              <a:spcBef>
                <a:spcPts val="0"/>
              </a:spcBef>
              <a:spcAft>
                <a:spcPts val="0"/>
              </a:spcAft>
              <a:buClr>
                <a:srgbClr val="000000"/>
              </a:buClr>
              <a:buSzPts val="1100"/>
              <a:buNone/>
              <a:defRPr sz="1100">
                <a:solidFill>
                  <a:srgbClr val="000000"/>
                </a:solidFill>
              </a:defRPr>
            </a:lvl5pPr>
            <a:lvl6pPr lvl="5" algn="ctr" rtl="0">
              <a:lnSpc>
                <a:spcPct val="100000"/>
              </a:lnSpc>
              <a:spcBef>
                <a:spcPts val="0"/>
              </a:spcBef>
              <a:spcAft>
                <a:spcPts val="0"/>
              </a:spcAft>
              <a:buClr>
                <a:srgbClr val="000000"/>
              </a:buClr>
              <a:buSzPts val="1100"/>
              <a:buNone/>
              <a:defRPr sz="1100">
                <a:solidFill>
                  <a:srgbClr val="000000"/>
                </a:solidFill>
              </a:defRPr>
            </a:lvl6pPr>
            <a:lvl7pPr lvl="6" algn="ctr" rtl="0">
              <a:lnSpc>
                <a:spcPct val="100000"/>
              </a:lnSpc>
              <a:spcBef>
                <a:spcPts val="0"/>
              </a:spcBef>
              <a:spcAft>
                <a:spcPts val="0"/>
              </a:spcAft>
              <a:buClr>
                <a:srgbClr val="000000"/>
              </a:buClr>
              <a:buSzPts val="1100"/>
              <a:buNone/>
              <a:defRPr sz="1100">
                <a:solidFill>
                  <a:srgbClr val="000000"/>
                </a:solidFill>
              </a:defRPr>
            </a:lvl7pPr>
            <a:lvl8pPr lvl="7" algn="ctr" rtl="0">
              <a:lnSpc>
                <a:spcPct val="100000"/>
              </a:lnSpc>
              <a:spcBef>
                <a:spcPts val="0"/>
              </a:spcBef>
              <a:spcAft>
                <a:spcPts val="0"/>
              </a:spcAft>
              <a:buClr>
                <a:srgbClr val="000000"/>
              </a:buClr>
              <a:buSzPts val="1100"/>
              <a:buNone/>
              <a:defRPr sz="1100">
                <a:solidFill>
                  <a:srgbClr val="000000"/>
                </a:solidFill>
              </a:defRPr>
            </a:lvl8pPr>
            <a:lvl9pPr lvl="8" algn="ctr" rtl="0">
              <a:lnSpc>
                <a:spcPct val="100000"/>
              </a:lnSpc>
              <a:spcBef>
                <a:spcPts val="0"/>
              </a:spcBef>
              <a:spcAft>
                <a:spcPts val="0"/>
              </a:spcAft>
              <a:buClr>
                <a:srgbClr val="000000"/>
              </a:buClr>
              <a:buSzPts val="1100"/>
              <a:buNone/>
              <a:defRPr sz="1100">
                <a:solidFill>
                  <a:srgbClr val="000000"/>
                </a:solidFill>
              </a:defRPr>
            </a:lvl9pPr>
          </a:lstStyle>
          <a:p>
            <a:endParaRPr/>
          </a:p>
        </p:txBody>
      </p:sp>
      <p:sp>
        <p:nvSpPr>
          <p:cNvPr id="1640" name="Google Shape;1640;p270"/>
          <p:cNvSpPr txBox="1">
            <a:spLocks noGrp="1"/>
          </p:cNvSpPr>
          <p:nvPr>
            <p:ph type="title" idx="6"/>
          </p:nvPr>
        </p:nvSpPr>
        <p:spPr>
          <a:xfrm>
            <a:off x="713225" y="292625"/>
            <a:ext cx="771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solidFill>
                  <a:schemeClr val="accent1"/>
                </a:solidFill>
                <a:latin typeface="Lemonada Medium"/>
                <a:ea typeface="Lemonada Medium"/>
                <a:cs typeface="Lemonada Medium"/>
                <a:sym typeface="Lemonada Medium"/>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41" name="Google Shape;1641;p270"/>
          <p:cNvSpPr/>
          <p:nvPr/>
        </p:nvSpPr>
        <p:spPr>
          <a:xfrm>
            <a:off x="-911150" y="3769519"/>
            <a:ext cx="1700102" cy="1132966"/>
          </a:xfrm>
          <a:custGeom>
            <a:avLst/>
            <a:gdLst/>
            <a:ahLst/>
            <a:cxnLst/>
            <a:rect l="l" t="t" r="r" b="b"/>
            <a:pathLst>
              <a:path w="14326" h="9547" extrusionOk="0">
                <a:moveTo>
                  <a:pt x="8445" y="1"/>
                </a:moveTo>
                <a:cubicBezTo>
                  <a:pt x="5463" y="1"/>
                  <a:pt x="1" y="1673"/>
                  <a:pt x="2862" y="6488"/>
                </a:cubicBezTo>
                <a:cubicBezTo>
                  <a:pt x="2862" y="6488"/>
                  <a:pt x="6946" y="9547"/>
                  <a:pt x="9876" y="9547"/>
                </a:cubicBezTo>
                <a:cubicBezTo>
                  <a:pt x="10701" y="9547"/>
                  <a:pt x="11435" y="9304"/>
                  <a:pt x="11960" y="8683"/>
                </a:cubicBezTo>
                <a:cubicBezTo>
                  <a:pt x="14326" y="5854"/>
                  <a:pt x="11301" y="1268"/>
                  <a:pt x="10082" y="317"/>
                </a:cubicBezTo>
                <a:cubicBezTo>
                  <a:pt x="9834" y="115"/>
                  <a:pt x="9224" y="1"/>
                  <a:pt x="84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270"/>
          <p:cNvSpPr/>
          <p:nvPr/>
        </p:nvSpPr>
        <p:spPr>
          <a:xfrm>
            <a:off x="-216289" y="3486574"/>
            <a:ext cx="723513" cy="495404"/>
          </a:xfrm>
          <a:custGeom>
            <a:avLst/>
            <a:gdLst/>
            <a:ahLst/>
            <a:cxnLst/>
            <a:rect l="l" t="t" r="r" b="b"/>
            <a:pathLst>
              <a:path w="15805" h="10822" extrusionOk="0">
                <a:moveTo>
                  <a:pt x="7854" y="2001"/>
                </a:moveTo>
                <a:cubicBezTo>
                  <a:pt x="7869" y="2001"/>
                  <a:pt x="7884" y="2001"/>
                  <a:pt x="7900" y="2002"/>
                </a:cubicBezTo>
                <a:lnTo>
                  <a:pt x="7900" y="2002"/>
                </a:lnTo>
                <a:cubicBezTo>
                  <a:pt x="7889" y="2001"/>
                  <a:pt x="7873" y="2001"/>
                  <a:pt x="7854" y="2001"/>
                </a:cubicBezTo>
                <a:close/>
                <a:moveTo>
                  <a:pt x="13171" y="2903"/>
                </a:moveTo>
                <a:lnTo>
                  <a:pt x="13171" y="2952"/>
                </a:lnTo>
                <a:lnTo>
                  <a:pt x="13171" y="3025"/>
                </a:lnTo>
                <a:lnTo>
                  <a:pt x="13154" y="3074"/>
                </a:lnTo>
                <a:lnTo>
                  <a:pt x="13154" y="3074"/>
                </a:lnTo>
                <a:cubicBezTo>
                  <a:pt x="13164" y="3017"/>
                  <a:pt x="13171" y="2954"/>
                  <a:pt x="13171" y="2903"/>
                </a:cubicBezTo>
                <a:close/>
                <a:moveTo>
                  <a:pt x="8153" y="5196"/>
                </a:moveTo>
                <a:lnTo>
                  <a:pt x="8153" y="5196"/>
                </a:lnTo>
                <a:cubicBezTo>
                  <a:pt x="8149" y="5204"/>
                  <a:pt x="8146" y="5212"/>
                  <a:pt x="8146" y="5220"/>
                </a:cubicBezTo>
                <a:lnTo>
                  <a:pt x="8146" y="5220"/>
                </a:lnTo>
                <a:cubicBezTo>
                  <a:pt x="8146" y="5198"/>
                  <a:pt x="8166" y="5196"/>
                  <a:pt x="8153" y="5196"/>
                </a:cubicBezTo>
                <a:close/>
                <a:moveTo>
                  <a:pt x="8121" y="5341"/>
                </a:moveTo>
                <a:cubicBezTo>
                  <a:pt x="8121" y="5342"/>
                  <a:pt x="8121" y="5343"/>
                  <a:pt x="8121" y="5344"/>
                </a:cubicBezTo>
                <a:lnTo>
                  <a:pt x="8121" y="5344"/>
                </a:lnTo>
                <a:lnTo>
                  <a:pt x="8122" y="5342"/>
                </a:lnTo>
                <a:cubicBezTo>
                  <a:pt x="8122" y="5342"/>
                  <a:pt x="8121" y="5341"/>
                  <a:pt x="8121" y="5341"/>
                </a:cubicBezTo>
                <a:close/>
                <a:moveTo>
                  <a:pt x="8121" y="5344"/>
                </a:moveTo>
                <a:lnTo>
                  <a:pt x="8118" y="5352"/>
                </a:lnTo>
                <a:lnTo>
                  <a:pt x="8122" y="5366"/>
                </a:lnTo>
                <a:cubicBezTo>
                  <a:pt x="8122" y="5359"/>
                  <a:pt x="8122" y="5351"/>
                  <a:pt x="8121" y="5344"/>
                </a:cubicBezTo>
                <a:close/>
                <a:moveTo>
                  <a:pt x="15778" y="6025"/>
                </a:moveTo>
                <a:cubicBezTo>
                  <a:pt x="15779" y="6032"/>
                  <a:pt x="15779" y="6039"/>
                  <a:pt x="15780" y="6047"/>
                </a:cubicBezTo>
                <a:lnTo>
                  <a:pt x="15780" y="6047"/>
                </a:lnTo>
                <a:cubicBezTo>
                  <a:pt x="15780" y="6039"/>
                  <a:pt x="15780" y="6032"/>
                  <a:pt x="15780" y="6025"/>
                </a:cubicBezTo>
                <a:cubicBezTo>
                  <a:pt x="15779" y="6025"/>
                  <a:pt x="15779" y="6025"/>
                  <a:pt x="15778" y="6025"/>
                </a:cubicBezTo>
                <a:close/>
                <a:moveTo>
                  <a:pt x="11988" y="6067"/>
                </a:moveTo>
                <a:cubicBezTo>
                  <a:pt x="11983" y="6078"/>
                  <a:pt x="11979" y="6088"/>
                  <a:pt x="11975" y="6098"/>
                </a:cubicBezTo>
                <a:cubicBezTo>
                  <a:pt x="11982" y="6092"/>
                  <a:pt x="11985" y="6081"/>
                  <a:pt x="11988" y="6067"/>
                </a:cubicBezTo>
                <a:close/>
                <a:moveTo>
                  <a:pt x="15780" y="6047"/>
                </a:moveTo>
                <a:cubicBezTo>
                  <a:pt x="15780" y="6137"/>
                  <a:pt x="15780" y="6229"/>
                  <a:pt x="15780" y="6342"/>
                </a:cubicBezTo>
                <a:cubicBezTo>
                  <a:pt x="15796" y="6249"/>
                  <a:pt x="15792" y="6147"/>
                  <a:pt x="15780" y="6047"/>
                </a:cubicBezTo>
                <a:close/>
                <a:moveTo>
                  <a:pt x="1965" y="9973"/>
                </a:moveTo>
                <a:cubicBezTo>
                  <a:pt x="1968" y="9973"/>
                  <a:pt x="1972" y="9974"/>
                  <a:pt x="1976" y="9976"/>
                </a:cubicBezTo>
                <a:cubicBezTo>
                  <a:pt x="2021" y="9998"/>
                  <a:pt x="1962" y="10063"/>
                  <a:pt x="1933" y="10130"/>
                </a:cubicBezTo>
                <a:lnTo>
                  <a:pt x="1933" y="10130"/>
                </a:lnTo>
                <a:cubicBezTo>
                  <a:pt x="1952" y="10027"/>
                  <a:pt x="1944" y="9973"/>
                  <a:pt x="1965" y="9973"/>
                </a:cubicBezTo>
                <a:close/>
                <a:moveTo>
                  <a:pt x="1925" y="10167"/>
                </a:moveTo>
                <a:cubicBezTo>
                  <a:pt x="1923" y="10190"/>
                  <a:pt x="1915" y="10213"/>
                  <a:pt x="1906" y="10239"/>
                </a:cubicBezTo>
                <a:lnTo>
                  <a:pt x="1906" y="10239"/>
                </a:lnTo>
                <a:cubicBezTo>
                  <a:pt x="1914" y="10214"/>
                  <a:pt x="1920" y="10190"/>
                  <a:pt x="1925" y="10167"/>
                </a:cubicBezTo>
                <a:close/>
                <a:moveTo>
                  <a:pt x="12610" y="1"/>
                </a:moveTo>
                <a:cubicBezTo>
                  <a:pt x="12414" y="171"/>
                  <a:pt x="12244" y="366"/>
                  <a:pt x="12097" y="562"/>
                </a:cubicBezTo>
                <a:lnTo>
                  <a:pt x="11951" y="732"/>
                </a:lnTo>
                <a:lnTo>
                  <a:pt x="11902" y="830"/>
                </a:lnTo>
                <a:cubicBezTo>
                  <a:pt x="11878" y="854"/>
                  <a:pt x="11853" y="879"/>
                  <a:pt x="11829" y="927"/>
                </a:cubicBezTo>
                <a:lnTo>
                  <a:pt x="11585" y="1342"/>
                </a:lnTo>
                <a:cubicBezTo>
                  <a:pt x="11488" y="1488"/>
                  <a:pt x="11414" y="1659"/>
                  <a:pt x="11366" y="1830"/>
                </a:cubicBezTo>
                <a:cubicBezTo>
                  <a:pt x="11293" y="1976"/>
                  <a:pt x="11195" y="2123"/>
                  <a:pt x="11146" y="2318"/>
                </a:cubicBezTo>
                <a:cubicBezTo>
                  <a:pt x="11097" y="2488"/>
                  <a:pt x="11024" y="2659"/>
                  <a:pt x="10975" y="2830"/>
                </a:cubicBezTo>
                <a:lnTo>
                  <a:pt x="10927" y="2952"/>
                </a:lnTo>
                <a:cubicBezTo>
                  <a:pt x="10927" y="3001"/>
                  <a:pt x="10902" y="3049"/>
                  <a:pt x="10878" y="3074"/>
                </a:cubicBezTo>
                <a:cubicBezTo>
                  <a:pt x="10878" y="3074"/>
                  <a:pt x="10853" y="3171"/>
                  <a:pt x="10853" y="3220"/>
                </a:cubicBezTo>
                <a:cubicBezTo>
                  <a:pt x="10732" y="3586"/>
                  <a:pt x="10658" y="3927"/>
                  <a:pt x="10561" y="4220"/>
                </a:cubicBezTo>
                <a:cubicBezTo>
                  <a:pt x="10536" y="4342"/>
                  <a:pt x="10512" y="4464"/>
                  <a:pt x="10488" y="4586"/>
                </a:cubicBezTo>
                <a:lnTo>
                  <a:pt x="10488" y="4610"/>
                </a:lnTo>
                <a:cubicBezTo>
                  <a:pt x="10463" y="4659"/>
                  <a:pt x="10463" y="4708"/>
                  <a:pt x="10439" y="4757"/>
                </a:cubicBezTo>
                <a:cubicBezTo>
                  <a:pt x="10414" y="4805"/>
                  <a:pt x="10414" y="4854"/>
                  <a:pt x="10390" y="4903"/>
                </a:cubicBezTo>
                <a:cubicBezTo>
                  <a:pt x="10366" y="4854"/>
                  <a:pt x="10341" y="4830"/>
                  <a:pt x="10317" y="4805"/>
                </a:cubicBezTo>
                <a:cubicBezTo>
                  <a:pt x="10293" y="4757"/>
                  <a:pt x="10268" y="4732"/>
                  <a:pt x="10244" y="4708"/>
                </a:cubicBezTo>
                <a:lnTo>
                  <a:pt x="10219" y="4635"/>
                </a:lnTo>
                <a:lnTo>
                  <a:pt x="10171" y="4561"/>
                </a:lnTo>
                <a:cubicBezTo>
                  <a:pt x="10122" y="4464"/>
                  <a:pt x="10097" y="4391"/>
                  <a:pt x="10049" y="4293"/>
                </a:cubicBezTo>
                <a:cubicBezTo>
                  <a:pt x="9927" y="4074"/>
                  <a:pt x="9829" y="3830"/>
                  <a:pt x="9707" y="3610"/>
                </a:cubicBezTo>
                <a:cubicBezTo>
                  <a:pt x="9658" y="3513"/>
                  <a:pt x="9610" y="3415"/>
                  <a:pt x="9536" y="3318"/>
                </a:cubicBezTo>
                <a:lnTo>
                  <a:pt x="9366" y="3025"/>
                </a:lnTo>
                <a:cubicBezTo>
                  <a:pt x="9268" y="2854"/>
                  <a:pt x="9146" y="2683"/>
                  <a:pt x="9049" y="2513"/>
                </a:cubicBezTo>
                <a:cubicBezTo>
                  <a:pt x="8951" y="2342"/>
                  <a:pt x="8829" y="2220"/>
                  <a:pt x="8732" y="2074"/>
                </a:cubicBezTo>
                <a:lnTo>
                  <a:pt x="8585" y="2074"/>
                </a:lnTo>
                <a:cubicBezTo>
                  <a:pt x="8512" y="2074"/>
                  <a:pt x="8439" y="2049"/>
                  <a:pt x="8366" y="2049"/>
                </a:cubicBezTo>
                <a:cubicBezTo>
                  <a:pt x="8317" y="2025"/>
                  <a:pt x="8244" y="2025"/>
                  <a:pt x="8195" y="2025"/>
                </a:cubicBezTo>
                <a:cubicBezTo>
                  <a:pt x="8092" y="2025"/>
                  <a:pt x="7989" y="2008"/>
                  <a:pt x="7900" y="2002"/>
                </a:cubicBezTo>
                <a:lnTo>
                  <a:pt x="7900" y="2002"/>
                </a:lnTo>
                <a:cubicBezTo>
                  <a:pt x="7918" y="2004"/>
                  <a:pt x="7927" y="2010"/>
                  <a:pt x="7927" y="2025"/>
                </a:cubicBezTo>
                <a:lnTo>
                  <a:pt x="7829" y="2025"/>
                </a:lnTo>
                <a:cubicBezTo>
                  <a:pt x="7561" y="2123"/>
                  <a:pt x="7536" y="2147"/>
                  <a:pt x="7536" y="2147"/>
                </a:cubicBezTo>
                <a:cubicBezTo>
                  <a:pt x="7536" y="2171"/>
                  <a:pt x="7536" y="2147"/>
                  <a:pt x="7488" y="2196"/>
                </a:cubicBezTo>
                <a:lnTo>
                  <a:pt x="7390" y="2244"/>
                </a:lnTo>
                <a:cubicBezTo>
                  <a:pt x="7341" y="2269"/>
                  <a:pt x="7268" y="2293"/>
                  <a:pt x="7195" y="2318"/>
                </a:cubicBezTo>
                <a:lnTo>
                  <a:pt x="7000" y="2415"/>
                </a:lnTo>
                <a:cubicBezTo>
                  <a:pt x="6927" y="2610"/>
                  <a:pt x="6829" y="2830"/>
                  <a:pt x="6732" y="3098"/>
                </a:cubicBezTo>
                <a:cubicBezTo>
                  <a:pt x="6683" y="3244"/>
                  <a:pt x="6634" y="3391"/>
                  <a:pt x="6585" y="3537"/>
                </a:cubicBezTo>
                <a:lnTo>
                  <a:pt x="6415" y="4025"/>
                </a:lnTo>
                <a:cubicBezTo>
                  <a:pt x="6366" y="4171"/>
                  <a:pt x="6317" y="4366"/>
                  <a:pt x="6244" y="4537"/>
                </a:cubicBezTo>
                <a:lnTo>
                  <a:pt x="6219" y="4659"/>
                </a:lnTo>
                <a:lnTo>
                  <a:pt x="6171" y="4781"/>
                </a:lnTo>
                <a:lnTo>
                  <a:pt x="6122" y="4927"/>
                </a:lnTo>
                <a:lnTo>
                  <a:pt x="5927" y="5610"/>
                </a:lnTo>
                <a:lnTo>
                  <a:pt x="5732" y="6244"/>
                </a:lnTo>
                <a:cubicBezTo>
                  <a:pt x="5707" y="6366"/>
                  <a:pt x="5658" y="6464"/>
                  <a:pt x="5634" y="6561"/>
                </a:cubicBezTo>
                <a:cubicBezTo>
                  <a:pt x="5585" y="6659"/>
                  <a:pt x="5561" y="6732"/>
                  <a:pt x="5537" y="6830"/>
                </a:cubicBezTo>
                <a:cubicBezTo>
                  <a:pt x="5512" y="6903"/>
                  <a:pt x="5463" y="6976"/>
                  <a:pt x="5439" y="7049"/>
                </a:cubicBezTo>
                <a:cubicBezTo>
                  <a:pt x="5415" y="7074"/>
                  <a:pt x="5390" y="7098"/>
                  <a:pt x="5390" y="7122"/>
                </a:cubicBezTo>
                <a:cubicBezTo>
                  <a:pt x="5390" y="7147"/>
                  <a:pt x="5366" y="7196"/>
                  <a:pt x="5341" y="7244"/>
                </a:cubicBezTo>
                <a:cubicBezTo>
                  <a:pt x="5317" y="7220"/>
                  <a:pt x="5268" y="7147"/>
                  <a:pt x="5219" y="7122"/>
                </a:cubicBezTo>
                <a:cubicBezTo>
                  <a:pt x="5219" y="7098"/>
                  <a:pt x="5195" y="7098"/>
                  <a:pt x="5195" y="7098"/>
                </a:cubicBezTo>
                <a:cubicBezTo>
                  <a:pt x="5146" y="7074"/>
                  <a:pt x="5122" y="7025"/>
                  <a:pt x="5098" y="7000"/>
                </a:cubicBezTo>
                <a:cubicBezTo>
                  <a:pt x="5000" y="6854"/>
                  <a:pt x="4878" y="6683"/>
                  <a:pt x="4756" y="6488"/>
                </a:cubicBezTo>
                <a:cubicBezTo>
                  <a:pt x="4659" y="6342"/>
                  <a:pt x="4537" y="6220"/>
                  <a:pt x="4439" y="6074"/>
                </a:cubicBezTo>
                <a:lnTo>
                  <a:pt x="4195" y="5708"/>
                </a:lnTo>
                <a:cubicBezTo>
                  <a:pt x="4098" y="5586"/>
                  <a:pt x="4000" y="5488"/>
                  <a:pt x="3902" y="5366"/>
                </a:cubicBezTo>
                <a:lnTo>
                  <a:pt x="3390" y="4757"/>
                </a:lnTo>
                <a:cubicBezTo>
                  <a:pt x="3220" y="4561"/>
                  <a:pt x="3049" y="4415"/>
                  <a:pt x="2927" y="4269"/>
                </a:cubicBezTo>
                <a:lnTo>
                  <a:pt x="2488" y="4293"/>
                </a:lnTo>
                <a:lnTo>
                  <a:pt x="2024" y="4293"/>
                </a:lnTo>
                <a:lnTo>
                  <a:pt x="1902" y="4342"/>
                </a:lnTo>
                <a:cubicBezTo>
                  <a:pt x="1951" y="4366"/>
                  <a:pt x="1683" y="4586"/>
                  <a:pt x="1561" y="4635"/>
                </a:cubicBezTo>
                <a:lnTo>
                  <a:pt x="1293" y="4805"/>
                </a:lnTo>
                <a:cubicBezTo>
                  <a:pt x="1244" y="5025"/>
                  <a:pt x="1195" y="5269"/>
                  <a:pt x="1146" y="5513"/>
                </a:cubicBezTo>
                <a:cubicBezTo>
                  <a:pt x="1073" y="5781"/>
                  <a:pt x="1049" y="6025"/>
                  <a:pt x="1000" y="6269"/>
                </a:cubicBezTo>
                <a:lnTo>
                  <a:pt x="951" y="6220"/>
                </a:lnTo>
                <a:cubicBezTo>
                  <a:pt x="829" y="6903"/>
                  <a:pt x="756" y="7391"/>
                  <a:pt x="707" y="7659"/>
                </a:cubicBezTo>
                <a:cubicBezTo>
                  <a:pt x="585" y="8196"/>
                  <a:pt x="366" y="9000"/>
                  <a:pt x="244" y="9708"/>
                </a:cubicBezTo>
                <a:lnTo>
                  <a:pt x="220" y="9781"/>
                </a:lnTo>
                <a:cubicBezTo>
                  <a:pt x="195" y="9805"/>
                  <a:pt x="146" y="9854"/>
                  <a:pt x="122" y="9903"/>
                </a:cubicBezTo>
                <a:lnTo>
                  <a:pt x="0" y="10098"/>
                </a:lnTo>
                <a:lnTo>
                  <a:pt x="0" y="10171"/>
                </a:lnTo>
                <a:cubicBezTo>
                  <a:pt x="220" y="10366"/>
                  <a:pt x="439" y="10513"/>
                  <a:pt x="683" y="10659"/>
                </a:cubicBezTo>
                <a:cubicBezTo>
                  <a:pt x="856" y="10751"/>
                  <a:pt x="1050" y="10821"/>
                  <a:pt x="1235" y="10821"/>
                </a:cubicBezTo>
                <a:cubicBezTo>
                  <a:pt x="1443" y="10821"/>
                  <a:pt x="1639" y="10733"/>
                  <a:pt x="1781" y="10488"/>
                </a:cubicBezTo>
                <a:lnTo>
                  <a:pt x="1829" y="10513"/>
                </a:lnTo>
                <a:lnTo>
                  <a:pt x="1878" y="10317"/>
                </a:lnTo>
                <a:cubicBezTo>
                  <a:pt x="1915" y="10225"/>
                  <a:pt x="1934" y="10192"/>
                  <a:pt x="1944" y="10192"/>
                </a:cubicBezTo>
                <a:cubicBezTo>
                  <a:pt x="1961" y="10192"/>
                  <a:pt x="1951" y="10281"/>
                  <a:pt x="1951" y="10342"/>
                </a:cubicBezTo>
                <a:cubicBezTo>
                  <a:pt x="1976" y="10244"/>
                  <a:pt x="2000" y="10147"/>
                  <a:pt x="2024" y="10074"/>
                </a:cubicBezTo>
                <a:cubicBezTo>
                  <a:pt x="2031" y="10055"/>
                  <a:pt x="2032" y="10047"/>
                  <a:pt x="2031" y="10047"/>
                </a:cubicBezTo>
                <a:lnTo>
                  <a:pt x="2031" y="10047"/>
                </a:lnTo>
                <a:cubicBezTo>
                  <a:pt x="2027" y="10047"/>
                  <a:pt x="2000" y="10110"/>
                  <a:pt x="2000" y="10147"/>
                </a:cubicBezTo>
                <a:cubicBezTo>
                  <a:pt x="2000" y="9976"/>
                  <a:pt x="2024" y="9830"/>
                  <a:pt x="2073" y="9659"/>
                </a:cubicBezTo>
                <a:cubicBezTo>
                  <a:pt x="2122" y="9415"/>
                  <a:pt x="2146" y="9659"/>
                  <a:pt x="2195" y="9391"/>
                </a:cubicBezTo>
                <a:cubicBezTo>
                  <a:pt x="2341" y="8805"/>
                  <a:pt x="2463" y="8220"/>
                  <a:pt x="2561" y="7683"/>
                </a:cubicBezTo>
                <a:lnTo>
                  <a:pt x="2659" y="7269"/>
                </a:lnTo>
                <a:lnTo>
                  <a:pt x="2659" y="7244"/>
                </a:lnTo>
                <a:lnTo>
                  <a:pt x="2683" y="7196"/>
                </a:lnTo>
                <a:lnTo>
                  <a:pt x="2707" y="7196"/>
                </a:lnTo>
                <a:cubicBezTo>
                  <a:pt x="2707" y="7244"/>
                  <a:pt x="2707" y="7269"/>
                  <a:pt x="2707" y="7293"/>
                </a:cubicBezTo>
                <a:cubicBezTo>
                  <a:pt x="2707" y="7281"/>
                  <a:pt x="2707" y="7275"/>
                  <a:pt x="2710" y="7275"/>
                </a:cubicBezTo>
                <a:cubicBezTo>
                  <a:pt x="2713" y="7275"/>
                  <a:pt x="2720" y="7281"/>
                  <a:pt x="2732" y="7293"/>
                </a:cubicBezTo>
                <a:cubicBezTo>
                  <a:pt x="2902" y="7513"/>
                  <a:pt x="3073" y="7757"/>
                  <a:pt x="3195" y="7927"/>
                </a:cubicBezTo>
                <a:lnTo>
                  <a:pt x="3293" y="8074"/>
                </a:lnTo>
                <a:lnTo>
                  <a:pt x="3341" y="8122"/>
                </a:lnTo>
                <a:lnTo>
                  <a:pt x="3366" y="8171"/>
                </a:lnTo>
                <a:lnTo>
                  <a:pt x="3537" y="8293"/>
                </a:lnTo>
                <a:lnTo>
                  <a:pt x="3634" y="8293"/>
                </a:lnTo>
                <a:cubicBezTo>
                  <a:pt x="4122" y="8952"/>
                  <a:pt x="3732" y="8561"/>
                  <a:pt x="4219" y="9171"/>
                </a:cubicBezTo>
                <a:cubicBezTo>
                  <a:pt x="4415" y="9317"/>
                  <a:pt x="4610" y="9513"/>
                  <a:pt x="4756" y="9708"/>
                </a:cubicBezTo>
                <a:lnTo>
                  <a:pt x="5049" y="9708"/>
                </a:lnTo>
                <a:cubicBezTo>
                  <a:pt x="5098" y="9708"/>
                  <a:pt x="5146" y="9708"/>
                  <a:pt x="5195" y="9683"/>
                </a:cubicBezTo>
                <a:cubicBezTo>
                  <a:pt x="5195" y="9683"/>
                  <a:pt x="5366" y="9683"/>
                  <a:pt x="5366" y="9708"/>
                </a:cubicBezTo>
                <a:cubicBezTo>
                  <a:pt x="5415" y="9659"/>
                  <a:pt x="5537" y="9683"/>
                  <a:pt x="5658" y="9659"/>
                </a:cubicBezTo>
                <a:lnTo>
                  <a:pt x="5878" y="9610"/>
                </a:lnTo>
                <a:cubicBezTo>
                  <a:pt x="5976" y="9610"/>
                  <a:pt x="6024" y="9610"/>
                  <a:pt x="5902" y="9635"/>
                </a:cubicBezTo>
                <a:lnTo>
                  <a:pt x="6561" y="9537"/>
                </a:lnTo>
                <a:cubicBezTo>
                  <a:pt x="6683" y="9269"/>
                  <a:pt x="6829" y="8976"/>
                  <a:pt x="6976" y="8635"/>
                </a:cubicBezTo>
                <a:cubicBezTo>
                  <a:pt x="7049" y="8488"/>
                  <a:pt x="7122" y="8317"/>
                  <a:pt x="7219" y="8147"/>
                </a:cubicBezTo>
                <a:cubicBezTo>
                  <a:pt x="7293" y="7952"/>
                  <a:pt x="7341" y="7757"/>
                  <a:pt x="7415" y="7561"/>
                </a:cubicBezTo>
                <a:lnTo>
                  <a:pt x="7536" y="7220"/>
                </a:lnTo>
                <a:cubicBezTo>
                  <a:pt x="7585" y="7098"/>
                  <a:pt x="7610" y="7000"/>
                  <a:pt x="7658" y="6878"/>
                </a:cubicBezTo>
                <a:cubicBezTo>
                  <a:pt x="7707" y="6659"/>
                  <a:pt x="7780" y="6439"/>
                  <a:pt x="7854" y="6220"/>
                </a:cubicBezTo>
                <a:cubicBezTo>
                  <a:pt x="7927" y="6000"/>
                  <a:pt x="7976" y="5805"/>
                  <a:pt x="8024" y="5610"/>
                </a:cubicBezTo>
                <a:lnTo>
                  <a:pt x="8118" y="5352"/>
                </a:lnTo>
                <a:lnTo>
                  <a:pt x="8114" y="5334"/>
                </a:lnTo>
                <a:lnTo>
                  <a:pt x="8114" y="5334"/>
                </a:lnTo>
                <a:cubicBezTo>
                  <a:pt x="8116" y="5336"/>
                  <a:pt x="8118" y="5338"/>
                  <a:pt x="8121" y="5341"/>
                </a:cubicBezTo>
                <a:lnTo>
                  <a:pt x="8121" y="5341"/>
                </a:lnTo>
                <a:cubicBezTo>
                  <a:pt x="8119" y="5328"/>
                  <a:pt x="8115" y="5316"/>
                  <a:pt x="8106" y="5303"/>
                </a:cubicBezTo>
                <a:lnTo>
                  <a:pt x="8106" y="5303"/>
                </a:lnTo>
                <a:lnTo>
                  <a:pt x="8114" y="5334"/>
                </a:lnTo>
                <a:lnTo>
                  <a:pt x="8114" y="5334"/>
                </a:lnTo>
                <a:cubicBezTo>
                  <a:pt x="8097" y="5318"/>
                  <a:pt x="8097" y="5318"/>
                  <a:pt x="8094" y="5318"/>
                </a:cubicBezTo>
                <a:cubicBezTo>
                  <a:pt x="8091" y="5318"/>
                  <a:pt x="8085" y="5318"/>
                  <a:pt x="8049" y="5293"/>
                </a:cubicBezTo>
                <a:cubicBezTo>
                  <a:pt x="8012" y="5257"/>
                  <a:pt x="8012" y="5257"/>
                  <a:pt x="8021" y="5257"/>
                </a:cubicBezTo>
                <a:cubicBezTo>
                  <a:pt x="8030" y="5257"/>
                  <a:pt x="8049" y="5257"/>
                  <a:pt x="8049" y="5220"/>
                </a:cubicBezTo>
                <a:cubicBezTo>
                  <a:pt x="8097" y="5293"/>
                  <a:pt x="8097" y="5269"/>
                  <a:pt x="8097" y="5293"/>
                </a:cubicBezTo>
                <a:cubicBezTo>
                  <a:pt x="8101" y="5296"/>
                  <a:pt x="8104" y="5300"/>
                  <a:pt x="8106" y="5303"/>
                </a:cubicBezTo>
                <a:lnTo>
                  <a:pt x="8106" y="5303"/>
                </a:lnTo>
                <a:lnTo>
                  <a:pt x="8097" y="5269"/>
                </a:lnTo>
                <a:lnTo>
                  <a:pt x="8122" y="5318"/>
                </a:lnTo>
                <a:lnTo>
                  <a:pt x="8122" y="5293"/>
                </a:lnTo>
                <a:cubicBezTo>
                  <a:pt x="8122" y="5296"/>
                  <a:pt x="8122" y="5297"/>
                  <a:pt x="8123" y="5297"/>
                </a:cubicBezTo>
                <a:cubicBezTo>
                  <a:pt x="8127" y="5297"/>
                  <a:pt x="8146" y="5217"/>
                  <a:pt x="8146" y="5196"/>
                </a:cubicBezTo>
                <a:cubicBezTo>
                  <a:pt x="8149" y="5196"/>
                  <a:pt x="8151" y="5196"/>
                  <a:pt x="8153" y="5196"/>
                </a:cubicBezTo>
                <a:lnTo>
                  <a:pt x="8153" y="5196"/>
                </a:lnTo>
                <a:cubicBezTo>
                  <a:pt x="8157" y="5186"/>
                  <a:pt x="8162" y="5177"/>
                  <a:pt x="8166" y="5168"/>
                </a:cubicBezTo>
                <a:lnTo>
                  <a:pt x="8166" y="5168"/>
                </a:lnTo>
                <a:cubicBezTo>
                  <a:pt x="8165" y="5179"/>
                  <a:pt x="8169" y="5182"/>
                  <a:pt x="8173" y="5182"/>
                </a:cubicBezTo>
                <a:cubicBezTo>
                  <a:pt x="8179" y="5182"/>
                  <a:pt x="8186" y="5177"/>
                  <a:pt x="8188" y="5177"/>
                </a:cubicBezTo>
                <a:cubicBezTo>
                  <a:pt x="8189" y="5177"/>
                  <a:pt x="8185" y="5181"/>
                  <a:pt x="8171" y="5196"/>
                </a:cubicBezTo>
                <a:cubicBezTo>
                  <a:pt x="8171" y="5196"/>
                  <a:pt x="8181" y="5228"/>
                  <a:pt x="8203" y="5228"/>
                </a:cubicBezTo>
                <a:cubicBezTo>
                  <a:pt x="8214" y="5228"/>
                  <a:pt x="8228" y="5220"/>
                  <a:pt x="8244" y="5196"/>
                </a:cubicBezTo>
                <a:lnTo>
                  <a:pt x="8244" y="5196"/>
                </a:lnTo>
                <a:cubicBezTo>
                  <a:pt x="8219" y="5244"/>
                  <a:pt x="8244" y="5293"/>
                  <a:pt x="8195" y="5293"/>
                </a:cubicBezTo>
                <a:cubicBezTo>
                  <a:pt x="8185" y="5288"/>
                  <a:pt x="8179" y="5286"/>
                  <a:pt x="8176" y="5286"/>
                </a:cubicBezTo>
                <a:cubicBezTo>
                  <a:pt x="8165" y="5286"/>
                  <a:pt x="8200" y="5318"/>
                  <a:pt x="8219" y="5318"/>
                </a:cubicBezTo>
                <a:cubicBezTo>
                  <a:pt x="8244" y="5366"/>
                  <a:pt x="8244" y="5391"/>
                  <a:pt x="8268" y="5440"/>
                </a:cubicBezTo>
                <a:lnTo>
                  <a:pt x="8293" y="5488"/>
                </a:lnTo>
                <a:lnTo>
                  <a:pt x="8293" y="5513"/>
                </a:lnTo>
                <a:lnTo>
                  <a:pt x="8317" y="5561"/>
                </a:lnTo>
                <a:cubicBezTo>
                  <a:pt x="8439" y="5757"/>
                  <a:pt x="8561" y="5952"/>
                  <a:pt x="8707" y="6122"/>
                </a:cubicBezTo>
                <a:lnTo>
                  <a:pt x="8610" y="5879"/>
                </a:lnTo>
                <a:lnTo>
                  <a:pt x="8756" y="6147"/>
                </a:lnTo>
                <a:cubicBezTo>
                  <a:pt x="8805" y="6244"/>
                  <a:pt x="8829" y="6318"/>
                  <a:pt x="8878" y="6391"/>
                </a:cubicBezTo>
                <a:cubicBezTo>
                  <a:pt x="8949" y="6486"/>
                  <a:pt x="8997" y="6604"/>
                  <a:pt x="9022" y="6746"/>
                </a:cubicBezTo>
                <a:lnTo>
                  <a:pt x="9022" y="6746"/>
                </a:lnTo>
                <a:lnTo>
                  <a:pt x="8805" y="6391"/>
                </a:lnTo>
                <a:lnTo>
                  <a:pt x="9024" y="6757"/>
                </a:lnTo>
                <a:cubicBezTo>
                  <a:pt x="9024" y="6753"/>
                  <a:pt x="9023" y="6749"/>
                  <a:pt x="9022" y="6746"/>
                </a:cubicBezTo>
                <a:lnTo>
                  <a:pt x="9022" y="6746"/>
                </a:lnTo>
                <a:lnTo>
                  <a:pt x="9268" y="7147"/>
                </a:lnTo>
                <a:cubicBezTo>
                  <a:pt x="9317" y="7269"/>
                  <a:pt x="9390" y="7366"/>
                  <a:pt x="9488" y="7464"/>
                </a:cubicBezTo>
                <a:lnTo>
                  <a:pt x="9707" y="7732"/>
                </a:lnTo>
                <a:lnTo>
                  <a:pt x="9634" y="7586"/>
                </a:lnTo>
                <a:lnTo>
                  <a:pt x="9634" y="7586"/>
                </a:lnTo>
                <a:cubicBezTo>
                  <a:pt x="9658" y="7610"/>
                  <a:pt x="9683" y="7659"/>
                  <a:pt x="9732" y="7708"/>
                </a:cubicBezTo>
                <a:lnTo>
                  <a:pt x="10146" y="7708"/>
                </a:lnTo>
                <a:cubicBezTo>
                  <a:pt x="10293" y="7708"/>
                  <a:pt x="10463" y="7708"/>
                  <a:pt x="10610" y="7732"/>
                </a:cubicBezTo>
                <a:cubicBezTo>
                  <a:pt x="10853" y="7659"/>
                  <a:pt x="11122" y="7537"/>
                  <a:pt x="11414" y="7439"/>
                </a:cubicBezTo>
                <a:cubicBezTo>
                  <a:pt x="11488" y="7269"/>
                  <a:pt x="11561" y="7122"/>
                  <a:pt x="11634" y="7000"/>
                </a:cubicBezTo>
                <a:cubicBezTo>
                  <a:pt x="11683" y="6854"/>
                  <a:pt x="11732" y="6683"/>
                  <a:pt x="11780" y="6561"/>
                </a:cubicBezTo>
                <a:cubicBezTo>
                  <a:pt x="11853" y="6391"/>
                  <a:pt x="11902" y="6196"/>
                  <a:pt x="11951" y="6000"/>
                </a:cubicBezTo>
                <a:lnTo>
                  <a:pt x="11951" y="6000"/>
                </a:lnTo>
                <a:lnTo>
                  <a:pt x="11829" y="6220"/>
                </a:lnTo>
                <a:lnTo>
                  <a:pt x="11829" y="6220"/>
                </a:lnTo>
                <a:lnTo>
                  <a:pt x="11947" y="5699"/>
                </a:lnTo>
                <a:lnTo>
                  <a:pt x="11947" y="5699"/>
                </a:lnTo>
                <a:cubicBezTo>
                  <a:pt x="11942" y="5768"/>
                  <a:pt x="12000" y="5981"/>
                  <a:pt x="11988" y="6067"/>
                </a:cubicBezTo>
                <a:lnTo>
                  <a:pt x="11988" y="6067"/>
                </a:lnTo>
                <a:cubicBezTo>
                  <a:pt x="12032" y="5952"/>
                  <a:pt x="12079" y="5814"/>
                  <a:pt x="12146" y="5635"/>
                </a:cubicBezTo>
                <a:lnTo>
                  <a:pt x="12317" y="5001"/>
                </a:lnTo>
                <a:cubicBezTo>
                  <a:pt x="12414" y="4683"/>
                  <a:pt x="12512" y="4293"/>
                  <a:pt x="12634" y="3903"/>
                </a:cubicBezTo>
                <a:cubicBezTo>
                  <a:pt x="12658" y="3781"/>
                  <a:pt x="12707" y="3659"/>
                  <a:pt x="12732" y="3513"/>
                </a:cubicBezTo>
                <a:cubicBezTo>
                  <a:pt x="12756" y="3464"/>
                  <a:pt x="12780" y="3391"/>
                  <a:pt x="12805" y="3342"/>
                </a:cubicBezTo>
                <a:cubicBezTo>
                  <a:pt x="12853" y="3244"/>
                  <a:pt x="12902" y="3123"/>
                  <a:pt x="12975" y="3049"/>
                </a:cubicBezTo>
                <a:cubicBezTo>
                  <a:pt x="13000" y="2976"/>
                  <a:pt x="13049" y="2927"/>
                  <a:pt x="13122" y="2879"/>
                </a:cubicBezTo>
                <a:lnTo>
                  <a:pt x="13122" y="2952"/>
                </a:lnTo>
                <a:lnTo>
                  <a:pt x="13122" y="3025"/>
                </a:lnTo>
                <a:cubicBezTo>
                  <a:pt x="13122" y="3049"/>
                  <a:pt x="13097" y="3123"/>
                  <a:pt x="13097" y="3123"/>
                </a:cubicBezTo>
                <a:cubicBezTo>
                  <a:pt x="13097" y="3123"/>
                  <a:pt x="13122" y="3074"/>
                  <a:pt x="13146" y="3049"/>
                </a:cubicBezTo>
                <a:cubicBezTo>
                  <a:pt x="13146" y="3049"/>
                  <a:pt x="13146" y="3049"/>
                  <a:pt x="13146" y="3074"/>
                </a:cubicBezTo>
                <a:cubicBezTo>
                  <a:pt x="13122" y="3123"/>
                  <a:pt x="13122" y="3147"/>
                  <a:pt x="13122" y="3196"/>
                </a:cubicBezTo>
                <a:cubicBezTo>
                  <a:pt x="13132" y="3176"/>
                  <a:pt x="13141" y="3141"/>
                  <a:pt x="13150" y="3099"/>
                </a:cubicBezTo>
                <a:lnTo>
                  <a:pt x="13150" y="3099"/>
                </a:lnTo>
                <a:cubicBezTo>
                  <a:pt x="13159" y="3090"/>
                  <a:pt x="13184" y="3046"/>
                  <a:pt x="13206" y="3046"/>
                </a:cubicBezTo>
                <a:cubicBezTo>
                  <a:pt x="13221" y="3046"/>
                  <a:pt x="13235" y="3064"/>
                  <a:pt x="13244" y="3123"/>
                </a:cubicBezTo>
                <a:lnTo>
                  <a:pt x="13244" y="3147"/>
                </a:lnTo>
                <a:cubicBezTo>
                  <a:pt x="13292" y="3269"/>
                  <a:pt x="13317" y="3366"/>
                  <a:pt x="13341" y="3464"/>
                </a:cubicBezTo>
                <a:lnTo>
                  <a:pt x="13390" y="3635"/>
                </a:lnTo>
                <a:cubicBezTo>
                  <a:pt x="13439" y="3757"/>
                  <a:pt x="13488" y="3903"/>
                  <a:pt x="13512" y="4025"/>
                </a:cubicBezTo>
                <a:cubicBezTo>
                  <a:pt x="13488" y="4025"/>
                  <a:pt x="13439" y="3903"/>
                  <a:pt x="13390" y="3805"/>
                </a:cubicBezTo>
                <a:lnTo>
                  <a:pt x="13390" y="3805"/>
                </a:lnTo>
                <a:cubicBezTo>
                  <a:pt x="13414" y="3879"/>
                  <a:pt x="13439" y="3976"/>
                  <a:pt x="13463" y="4074"/>
                </a:cubicBezTo>
                <a:cubicBezTo>
                  <a:pt x="13463" y="4049"/>
                  <a:pt x="13466" y="4039"/>
                  <a:pt x="13471" y="4039"/>
                </a:cubicBezTo>
                <a:cubicBezTo>
                  <a:pt x="13489" y="4039"/>
                  <a:pt x="13535" y="4197"/>
                  <a:pt x="13540" y="4197"/>
                </a:cubicBezTo>
                <a:cubicBezTo>
                  <a:pt x="13541" y="4197"/>
                  <a:pt x="13540" y="4189"/>
                  <a:pt x="13536" y="4171"/>
                </a:cubicBezTo>
                <a:lnTo>
                  <a:pt x="13536" y="4171"/>
                </a:lnTo>
                <a:cubicBezTo>
                  <a:pt x="13610" y="4269"/>
                  <a:pt x="13634" y="4366"/>
                  <a:pt x="13683" y="4488"/>
                </a:cubicBezTo>
                <a:cubicBezTo>
                  <a:pt x="13731" y="4586"/>
                  <a:pt x="13756" y="4708"/>
                  <a:pt x="13780" y="4805"/>
                </a:cubicBezTo>
                <a:cubicBezTo>
                  <a:pt x="13805" y="4927"/>
                  <a:pt x="13829" y="5025"/>
                  <a:pt x="13853" y="5147"/>
                </a:cubicBezTo>
                <a:cubicBezTo>
                  <a:pt x="13878" y="5244"/>
                  <a:pt x="13902" y="5342"/>
                  <a:pt x="13951" y="5415"/>
                </a:cubicBezTo>
                <a:cubicBezTo>
                  <a:pt x="14000" y="5415"/>
                  <a:pt x="14439" y="5537"/>
                  <a:pt x="14853" y="5683"/>
                </a:cubicBezTo>
                <a:cubicBezTo>
                  <a:pt x="15286" y="5827"/>
                  <a:pt x="15718" y="6019"/>
                  <a:pt x="15778" y="6025"/>
                </a:cubicBezTo>
                <a:lnTo>
                  <a:pt x="15778" y="6025"/>
                </a:lnTo>
                <a:cubicBezTo>
                  <a:pt x="15771" y="5975"/>
                  <a:pt x="15764" y="5925"/>
                  <a:pt x="15756" y="5879"/>
                </a:cubicBezTo>
                <a:lnTo>
                  <a:pt x="15683" y="5854"/>
                </a:lnTo>
                <a:cubicBezTo>
                  <a:pt x="15634" y="5537"/>
                  <a:pt x="15731" y="5781"/>
                  <a:pt x="15683" y="5464"/>
                </a:cubicBezTo>
                <a:cubicBezTo>
                  <a:pt x="15707" y="5464"/>
                  <a:pt x="15731" y="5513"/>
                  <a:pt x="15756" y="5610"/>
                </a:cubicBezTo>
                <a:cubicBezTo>
                  <a:pt x="15780" y="5732"/>
                  <a:pt x="15780" y="5854"/>
                  <a:pt x="15805" y="6000"/>
                </a:cubicBezTo>
                <a:cubicBezTo>
                  <a:pt x="15780" y="5757"/>
                  <a:pt x="15805" y="5513"/>
                  <a:pt x="15731" y="5415"/>
                </a:cubicBezTo>
                <a:cubicBezTo>
                  <a:pt x="15707" y="5220"/>
                  <a:pt x="15780" y="5415"/>
                  <a:pt x="15756" y="5171"/>
                </a:cubicBezTo>
                <a:cubicBezTo>
                  <a:pt x="15683" y="4976"/>
                  <a:pt x="15634" y="4781"/>
                  <a:pt x="15585" y="4561"/>
                </a:cubicBezTo>
                <a:cubicBezTo>
                  <a:pt x="15561" y="4366"/>
                  <a:pt x="15512" y="4147"/>
                  <a:pt x="15439" y="3952"/>
                </a:cubicBezTo>
                <a:cubicBezTo>
                  <a:pt x="15341" y="3781"/>
                  <a:pt x="15292" y="3610"/>
                  <a:pt x="15244" y="3415"/>
                </a:cubicBezTo>
                <a:lnTo>
                  <a:pt x="15244" y="3415"/>
                </a:lnTo>
                <a:lnTo>
                  <a:pt x="15292" y="3464"/>
                </a:lnTo>
                <a:cubicBezTo>
                  <a:pt x="15268" y="3366"/>
                  <a:pt x="15244" y="3244"/>
                  <a:pt x="15195" y="3147"/>
                </a:cubicBezTo>
                <a:cubicBezTo>
                  <a:pt x="15170" y="3074"/>
                  <a:pt x="15146" y="3001"/>
                  <a:pt x="15122" y="2927"/>
                </a:cubicBezTo>
                <a:cubicBezTo>
                  <a:pt x="15073" y="2805"/>
                  <a:pt x="15049" y="2659"/>
                  <a:pt x="15000" y="2537"/>
                </a:cubicBezTo>
                <a:lnTo>
                  <a:pt x="15000" y="2537"/>
                </a:lnTo>
                <a:cubicBezTo>
                  <a:pt x="15028" y="2622"/>
                  <a:pt x="15040" y="2706"/>
                  <a:pt x="15026" y="2706"/>
                </a:cubicBezTo>
                <a:cubicBezTo>
                  <a:pt x="15016" y="2706"/>
                  <a:pt x="14992" y="2661"/>
                  <a:pt x="14951" y="2537"/>
                </a:cubicBezTo>
                <a:cubicBezTo>
                  <a:pt x="14780" y="1952"/>
                  <a:pt x="14658" y="1562"/>
                  <a:pt x="14561" y="1074"/>
                </a:cubicBezTo>
                <a:lnTo>
                  <a:pt x="14390" y="708"/>
                </a:lnTo>
                <a:cubicBezTo>
                  <a:pt x="14390" y="684"/>
                  <a:pt x="14390" y="659"/>
                  <a:pt x="14366" y="635"/>
                </a:cubicBezTo>
                <a:lnTo>
                  <a:pt x="13951" y="464"/>
                </a:lnTo>
                <a:lnTo>
                  <a:pt x="13658" y="342"/>
                </a:lnTo>
                <a:lnTo>
                  <a:pt x="13463" y="269"/>
                </a:lnTo>
                <a:lnTo>
                  <a:pt x="13366" y="220"/>
                </a:lnTo>
                <a:cubicBezTo>
                  <a:pt x="13292" y="196"/>
                  <a:pt x="13219" y="171"/>
                  <a:pt x="13122" y="147"/>
                </a:cubicBezTo>
                <a:lnTo>
                  <a:pt x="126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270"/>
          <p:cNvSpPr/>
          <p:nvPr/>
        </p:nvSpPr>
        <p:spPr>
          <a:xfrm>
            <a:off x="-426225" y="4141977"/>
            <a:ext cx="730243" cy="608520"/>
          </a:xfrm>
          <a:custGeom>
            <a:avLst/>
            <a:gdLst/>
            <a:ahLst/>
            <a:cxnLst/>
            <a:rect l="l" t="t" r="r" b="b"/>
            <a:pathLst>
              <a:path w="15952" h="13293" extrusionOk="0">
                <a:moveTo>
                  <a:pt x="1965" y="4136"/>
                </a:moveTo>
                <a:cubicBezTo>
                  <a:pt x="1969" y="4136"/>
                  <a:pt x="1973" y="4139"/>
                  <a:pt x="1976" y="4147"/>
                </a:cubicBezTo>
                <a:lnTo>
                  <a:pt x="1853" y="4285"/>
                </a:lnTo>
                <a:lnTo>
                  <a:pt x="1853" y="4285"/>
                </a:lnTo>
                <a:cubicBezTo>
                  <a:pt x="1921" y="4199"/>
                  <a:pt x="1947" y="4136"/>
                  <a:pt x="1965" y="4136"/>
                </a:cubicBezTo>
                <a:close/>
                <a:moveTo>
                  <a:pt x="4077" y="7219"/>
                </a:moveTo>
                <a:lnTo>
                  <a:pt x="4077" y="7219"/>
                </a:lnTo>
                <a:cubicBezTo>
                  <a:pt x="4076" y="7219"/>
                  <a:pt x="4075" y="7219"/>
                  <a:pt x="4074" y="7220"/>
                </a:cubicBezTo>
                <a:cubicBezTo>
                  <a:pt x="4076" y="7220"/>
                  <a:pt x="4077" y="7219"/>
                  <a:pt x="4077" y="7219"/>
                </a:cubicBezTo>
                <a:close/>
                <a:moveTo>
                  <a:pt x="10333" y="9981"/>
                </a:moveTo>
                <a:lnTo>
                  <a:pt x="10293" y="10000"/>
                </a:lnTo>
                <a:cubicBezTo>
                  <a:pt x="10305" y="10000"/>
                  <a:pt x="10318" y="9993"/>
                  <a:pt x="10333" y="9981"/>
                </a:cubicBezTo>
                <a:close/>
                <a:moveTo>
                  <a:pt x="3928" y="0"/>
                </a:moveTo>
                <a:lnTo>
                  <a:pt x="3684" y="195"/>
                </a:lnTo>
                <a:lnTo>
                  <a:pt x="3708" y="122"/>
                </a:lnTo>
                <a:lnTo>
                  <a:pt x="3708" y="122"/>
                </a:lnTo>
                <a:cubicBezTo>
                  <a:pt x="3464" y="293"/>
                  <a:pt x="3171" y="537"/>
                  <a:pt x="2879" y="756"/>
                </a:cubicBezTo>
                <a:cubicBezTo>
                  <a:pt x="2732" y="854"/>
                  <a:pt x="2586" y="976"/>
                  <a:pt x="2464" y="1098"/>
                </a:cubicBezTo>
                <a:lnTo>
                  <a:pt x="2147" y="1366"/>
                </a:lnTo>
                <a:cubicBezTo>
                  <a:pt x="2074" y="1464"/>
                  <a:pt x="1976" y="1537"/>
                  <a:pt x="1879" y="1610"/>
                </a:cubicBezTo>
                <a:cubicBezTo>
                  <a:pt x="1757" y="1708"/>
                  <a:pt x="1806" y="1683"/>
                  <a:pt x="1757" y="1732"/>
                </a:cubicBezTo>
                <a:lnTo>
                  <a:pt x="1659" y="1830"/>
                </a:lnTo>
                <a:cubicBezTo>
                  <a:pt x="1513" y="1951"/>
                  <a:pt x="1367" y="2098"/>
                  <a:pt x="1220" y="2244"/>
                </a:cubicBezTo>
                <a:cubicBezTo>
                  <a:pt x="1074" y="2390"/>
                  <a:pt x="952" y="2561"/>
                  <a:pt x="806" y="2732"/>
                </a:cubicBezTo>
                <a:cubicBezTo>
                  <a:pt x="684" y="2903"/>
                  <a:pt x="562" y="3073"/>
                  <a:pt x="440" y="3269"/>
                </a:cubicBezTo>
                <a:lnTo>
                  <a:pt x="391" y="3317"/>
                </a:lnTo>
                <a:cubicBezTo>
                  <a:pt x="342" y="3366"/>
                  <a:pt x="293" y="3415"/>
                  <a:pt x="245" y="3464"/>
                </a:cubicBezTo>
                <a:lnTo>
                  <a:pt x="50" y="3659"/>
                </a:lnTo>
                <a:lnTo>
                  <a:pt x="1" y="3732"/>
                </a:lnTo>
                <a:cubicBezTo>
                  <a:pt x="50" y="3829"/>
                  <a:pt x="98" y="3903"/>
                  <a:pt x="147" y="3976"/>
                </a:cubicBezTo>
                <a:cubicBezTo>
                  <a:pt x="269" y="4122"/>
                  <a:pt x="391" y="4268"/>
                  <a:pt x="537" y="4390"/>
                </a:cubicBezTo>
                <a:cubicBezTo>
                  <a:pt x="731" y="4539"/>
                  <a:pt x="970" y="4661"/>
                  <a:pt x="1210" y="4661"/>
                </a:cubicBezTo>
                <a:cubicBezTo>
                  <a:pt x="1363" y="4661"/>
                  <a:pt x="1517" y="4611"/>
                  <a:pt x="1659" y="4488"/>
                </a:cubicBezTo>
                <a:lnTo>
                  <a:pt x="1684" y="4537"/>
                </a:lnTo>
                <a:cubicBezTo>
                  <a:pt x="1684" y="4537"/>
                  <a:pt x="1781" y="4366"/>
                  <a:pt x="1781" y="4366"/>
                </a:cubicBezTo>
                <a:cubicBezTo>
                  <a:pt x="1794" y="4351"/>
                  <a:pt x="1806" y="4338"/>
                  <a:pt x="1816" y="4327"/>
                </a:cubicBezTo>
                <a:lnTo>
                  <a:pt x="1816" y="4327"/>
                </a:lnTo>
                <a:lnTo>
                  <a:pt x="1781" y="4366"/>
                </a:lnTo>
                <a:cubicBezTo>
                  <a:pt x="1801" y="4346"/>
                  <a:pt x="1819" y="4327"/>
                  <a:pt x="1835" y="4308"/>
                </a:cubicBezTo>
                <a:lnTo>
                  <a:pt x="1835" y="4308"/>
                </a:lnTo>
                <a:cubicBezTo>
                  <a:pt x="1850" y="4293"/>
                  <a:pt x="1860" y="4287"/>
                  <a:pt x="1865" y="4287"/>
                </a:cubicBezTo>
                <a:cubicBezTo>
                  <a:pt x="1883" y="4287"/>
                  <a:pt x="1846" y="4367"/>
                  <a:pt x="1830" y="4415"/>
                </a:cubicBezTo>
                <a:cubicBezTo>
                  <a:pt x="1879" y="4366"/>
                  <a:pt x="1928" y="4293"/>
                  <a:pt x="2001" y="4244"/>
                </a:cubicBezTo>
                <a:cubicBezTo>
                  <a:pt x="2001" y="4229"/>
                  <a:pt x="1996" y="4223"/>
                  <a:pt x="1989" y="4223"/>
                </a:cubicBezTo>
                <a:cubicBezTo>
                  <a:pt x="1973" y="4223"/>
                  <a:pt x="1944" y="4252"/>
                  <a:pt x="1928" y="4268"/>
                </a:cubicBezTo>
                <a:cubicBezTo>
                  <a:pt x="2001" y="4147"/>
                  <a:pt x="2074" y="4025"/>
                  <a:pt x="2147" y="3903"/>
                </a:cubicBezTo>
                <a:cubicBezTo>
                  <a:pt x="2205" y="3836"/>
                  <a:pt x="2228" y="3825"/>
                  <a:pt x="2246" y="3825"/>
                </a:cubicBezTo>
                <a:cubicBezTo>
                  <a:pt x="2254" y="3825"/>
                  <a:pt x="2261" y="3827"/>
                  <a:pt x="2270" y="3827"/>
                </a:cubicBezTo>
                <a:cubicBezTo>
                  <a:pt x="2290" y="3827"/>
                  <a:pt x="2318" y="3815"/>
                  <a:pt x="2391" y="3732"/>
                </a:cubicBezTo>
                <a:cubicBezTo>
                  <a:pt x="2562" y="3537"/>
                  <a:pt x="2684" y="3390"/>
                  <a:pt x="2830" y="3244"/>
                </a:cubicBezTo>
                <a:lnTo>
                  <a:pt x="3074" y="3000"/>
                </a:lnTo>
                <a:lnTo>
                  <a:pt x="3123" y="2951"/>
                </a:lnTo>
                <a:lnTo>
                  <a:pt x="3147" y="2951"/>
                </a:lnTo>
                <a:cubicBezTo>
                  <a:pt x="3171" y="2927"/>
                  <a:pt x="3196" y="2903"/>
                  <a:pt x="3245" y="2903"/>
                </a:cubicBezTo>
                <a:lnTo>
                  <a:pt x="3293" y="2903"/>
                </a:lnTo>
                <a:cubicBezTo>
                  <a:pt x="3293" y="2903"/>
                  <a:pt x="3293" y="2927"/>
                  <a:pt x="3293" y="2927"/>
                </a:cubicBezTo>
                <a:cubicBezTo>
                  <a:pt x="3269" y="2951"/>
                  <a:pt x="3269" y="2951"/>
                  <a:pt x="3269" y="2976"/>
                </a:cubicBezTo>
                <a:cubicBezTo>
                  <a:pt x="3245" y="3000"/>
                  <a:pt x="3220" y="3025"/>
                  <a:pt x="3196" y="3025"/>
                </a:cubicBezTo>
                <a:lnTo>
                  <a:pt x="3220" y="3025"/>
                </a:lnTo>
                <a:lnTo>
                  <a:pt x="3220" y="3122"/>
                </a:lnTo>
                <a:cubicBezTo>
                  <a:pt x="3220" y="3269"/>
                  <a:pt x="3196" y="3439"/>
                  <a:pt x="3196" y="3586"/>
                </a:cubicBezTo>
                <a:lnTo>
                  <a:pt x="3196" y="3829"/>
                </a:lnTo>
                <a:lnTo>
                  <a:pt x="3196" y="4122"/>
                </a:lnTo>
                <a:lnTo>
                  <a:pt x="3196" y="4903"/>
                </a:lnTo>
                <a:cubicBezTo>
                  <a:pt x="3171" y="5268"/>
                  <a:pt x="3220" y="5561"/>
                  <a:pt x="3196" y="5586"/>
                </a:cubicBezTo>
                <a:lnTo>
                  <a:pt x="3293" y="5586"/>
                </a:lnTo>
                <a:cubicBezTo>
                  <a:pt x="3318" y="5756"/>
                  <a:pt x="3318" y="5951"/>
                  <a:pt x="3293" y="6122"/>
                </a:cubicBezTo>
                <a:cubicBezTo>
                  <a:pt x="3269" y="6171"/>
                  <a:pt x="3269" y="6220"/>
                  <a:pt x="3293" y="6268"/>
                </a:cubicBezTo>
                <a:lnTo>
                  <a:pt x="3293" y="6415"/>
                </a:lnTo>
                <a:cubicBezTo>
                  <a:pt x="3293" y="6464"/>
                  <a:pt x="3318" y="6537"/>
                  <a:pt x="3318" y="6610"/>
                </a:cubicBezTo>
                <a:cubicBezTo>
                  <a:pt x="3415" y="6756"/>
                  <a:pt x="3464" y="6927"/>
                  <a:pt x="3489" y="7122"/>
                </a:cubicBezTo>
                <a:lnTo>
                  <a:pt x="3781" y="7171"/>
                </a:lnTo>
                <a:lnTo>
                  <a:pt x="3952" y="7171"/>
                </a:lnTo>
                <a:cubicBezTo>
                  <a:pt x="3952" y="7171"/>
                  <a:pt x="4076" y="7212"/>
                  <a:pt x="4077" y="7219"/>
                </a:cubicBezTo>
                <a:lnTo>
                  <a:pt x="4077" y="7219"/>
                </a:lnTo>
                <a:cubicBezTo>
                  <a:pt x="4097" y="7212"/>
                  <a:pt x="4120" y="7210"/>
                  <a:pt x="4144" y="7210"/>
                </a:cubicBezTo>
                <a:cubicBezTo>
                  <a:pt x="4204" y="7210"/>
                  <a:pt x="4273" y="7227"/>
                  <a:pt x="4342" y="7244"/>
                </a:cubicBezTo>
                <a:cubicBezTo>
                  <a:pt x="4391" y="7244"/>
                  <a:pt x="4318" y="7244"/>
                  <a:pt x="4293" y="7220"/>
                </a:cubicBezTo>
                <a:lnTo>
                  <a:pt x="4293" y="7220"/>
                </a:lnTo>
                <a:lnTo>
                  <a:pt x="4415" y="7244"/>
                </a:lnTo>
                <a:lnTo>
                  <a:pt x="4464" y="7244"/>
                </a:lnTo>
                <a:cubicBezTo>
                  <a:pt x="4489" y="7244"/>
                  <a:pt x="4489" y="7268"/>
                  <a:pt x="4464" y="7268"/>
                </a:cubicBezTo>
                <a:lnTo>
                  <a:pt x="4513" y="7268"/>
                </a:lnTo>
                <a:cubicBezTo>
                  <a:pt x="4635" y="7268"/>
                  <a:pt x="4830" y="7268"/>
                  <a:pt x="5610" y="7342"/>
                </a:cubicBezTo>
                <a:lnTo>
                  <a:pt x="5806" y="7025"/>
                </a:lnTo>
                <a:lnTo>
                  <a:pt x="5903" y="6878"/>
                </a:lnTo>
                <a:cubicBezTo>
                  <a:pt x="5928" y="6829"/>
                  <a:pt x="5952" y="6781"/>
                  <a:pt x="6001" y="6732"/>
                </a:cubicBezTo>
                <a:lnTo>
                  <a:pt x="6391" y="6317"/>
                </a:lnTo>
                <a:cubicBezTo>
                  <a:pt x="6464" y="6244"/>
                  <a:pt x="6537" y="6171"/>
                  <a:pt x="6586" y="6098"/>
                </a:cubicBezTo>
                <a:lnTo>
                  <a:pt x="6806" y="5927"/>
                </a:lnTo>
                <a:lnTo>
                  <a:pt x="6927" y="5829"/>
                </a:lnTo>
                <a:lnTo>
                  <a:pt x="6976" y="5805"/>
                </a:lnTo>
                <a:lnTo>
                  <a:pt x="7074" y="5732"/>
                </a:lnTo>
                <a:cubicBezTo>
                  <a:pt x="7342" y="5537"/>
                  <a:pt x="7610" y="5342"/>
                  <a:pt x="7903" y="5195"/>
                </a:cubicBezTo>
                <a:cubicBezTo>
                  <a:pt x="8025" y="5098"/>
                  <a:pt x="8171" y="5025"/>
                  <a:pt x="8293" y="4951"/>
                </a:cubicBezTo>
                <a:lnTo>
                  <a:pt x="8342" y="4951"/>
                </a:lnTo>
                <a:lnTo>
                  <a:pt x="8342" y="4854"/>
                </a:lnTo>
                <a:cubicBezTo>
                  <a:pt x="8342" y="4825"/>
                  <a:pt x="8346" y="4819"/>
                  <a:pt x="8352" y="4819"/>
                </a:cubicBezTo>
                <a:cubicBezTo>
                  <a:pt x="8356" y="4819"/>
                  <a:pt x="8363" y="4823"/>
                  <a:pt x="8370" y="4823"/>
                </a:cubicBezTo>
                <a:cubicBezTo>
                  <a:pt x="8376" y="4823"/>
                  <a:pt x="8384" y="4820"/>
                  <a:pt x="8391" y="4805"/>
                </a:cubicBezTo>
                <a:lnTo>
                  <a:pt x="8391" y="4878"/>
                </a:lnTo>
                <a:cubicBezTo>
                  <a:pt x="8391" y="4878"/>
                  <a:pt x="8391" y="4878"/>
                  <a:pt x="8366" y="4927"/>
                </a:cubicBezTo>
                <a:lnTo>
                  <a:pt x="8366" y="4927"/>
                </a:lnTo>
                <a:lnTo>
                  <a:pt x="8391" y="4903"/>
                </a:lnTo>
                <a:cubicBezTo>
                  <a:pt x="8405" y="4895"/>
                  <a:pt x="8413" y="4893"/>
                  <a:pt x="8417" y="4893"/>
                </a:cubicBezTo>
                <a:cubicBezTo>
                  <a:pt x="8425" y="4893"/>
                  <a:pt x="8408" y="4910"/>
                  <a:pt x="8391" y="4927"/>
                </a:cubicBezTo>
                <a:lnTo>
                  <a:pt x="8440" y="4927"/>
                </a:lnTo>
                <a:cubicBezTo>
                  <a:pt x="8464" y="4927"/>
                  <a:pt x="8464" y="4951"/>
                  <a:pt x="8440" y="4976"/>
                </a:cubicBezTo>
                <a:lnTo>
                  <a:pt x="8464" y="4976"/>
                </a:lnTo>
                <a:cubicBezTo>
                  <a:pt x="8464" y="5000"/>
                  <a:pt x="8464" y="5049"/>
                  <a:pt x="8464" y="5098"/>
                </a:cubicBezTo>
                <a:cubicBezTo>
                  <a:pt x="8464" y="5171"/>
                  <a:pt x="8464" y="5244"/>
                  <a:pt x="8415" y="5293"/>
                </a:cubicBezTo>
                <a:cubicBezTo>
                  <a:pt x="8415" y="5399"/>
                  <a:pt x="8342" y="5706"/>
                  <a:pt x="8386" y="5706"/>
                </a:cubicBezTo>
                <a:cubicBezTo>
                  <a:pt x="8393" y="5706"/>
                  <a:pt x="8402" y="5699"/>
                  <a:pt x="8415" y="5683"/>
                </a:cubicBezTo>
                <a:lnTo>
                  <a:pt x="8415" y="5683"/>
                </a:lnTo>
                <a:cubicBezTo>
                  <a:pt x="8378" y="5739"/>
                  <a:pt x="8327" y="5951"/>
                  <a:pt x="8304" y="5951"/>
                </a:cubicBezTo>
                <a:cubicBezTo>
                  <a:pt x="8297" y="5951"/>
                  <a:pt x="8293" y="5930"/>
                  <a:pt x="8293" y="5878"/>
                </a:cubicBezTo>
                <a:cubicBezTo>
                  <a:pt x="8269" y="5976"/>
                  <a:pt x="8245" y="6098"/>
                  <a:pt x="8245" y="6195"/>
                </a:cubicBezTo>
                <a:lnTo>
                  <a:pt x="8293" y="6049"/>
                </a:lnTo>
                <a:lnTo>
                  <a:pt x="8293" y="6049"/>
                </a:lnTo>
                <a:cubicBezTo>
                  <a:pt x="8196" y="6342"/>
                  <a:pt x="8147" y="6659"/>
                  <a:pt x="8098" y="6951"/>
                </a:cubicBezTo>
                <a:lnTo>
                  <a:pt x="8171" y="6805"/>
                </a:lnTo>
                <a:lnTo>
                  <a:pt x="8171" y="6805"/>
                </a:lnTo>
                <a:cubicBezTo>
                  <a:pt x="8147" y="7000"/>
                  <a:pt x="8074" y="7195"/>
                  <a:pt x="7976" y="7366"/>
                </a:cubicBezTo>
                <a:lnTo>
                  <a:pt x="8025" y="7098"/>
                </a:lnTo>
                <a:lnTo>
                  <a:pt x="8025" y="7098"/>
                </a:lnTo>
                <a:cubicBezTo>
                  <a:pt x="8001" y="7195"/>
                  <a:pt x="7976" y="7293"/>
                  <a:pt x="7952" y="7390"/>
                </a:cubicBezTo>
                <a:cubicBezTo>
                  <a:pt x="7927" y="7561"/>
                  <a:pt x="7903" y="7707"/>
                  <a:pt x="7879" y="7854"/>
                </a:cubicBezTo>
                <a:cubicBezTo>
                  <a:pt x="7806" y="8146"/>
                  <a:pt x="7781" y="8439"/>
                  <a:pt x="7757" y="8732"/>
                </a:cubicBezTo>
                <a:lnTo>
                  <a:pt x="7781" y="8512"/>
                </a:lnTo>
                <a:lnTo>
                  <a:pt x="7781" y="8512"/>
                </a:lnTo>
                <a:cubicBezTo>
                  <a:pt x="7781" y="8683"/>
                  <a:pt x="7732" y="8976"/>
                  <a:pt x="7684" y="9366"/>
                </a:cubicBezTo>
                <a:cubicBezTo>
                  <a:pt x="7830" y="9512"/>
                  <a:pt x="7903" y="9585"/>
                  <a:pt x="8001" y="9707"/>
                </a:cubicBezTo>
                <a:cubicBezTo>
                  <a:pt x="8098" y="9805"/>
                  <a:pt x="8196" y="9927"/>
                  <a:pt x="8269" y="10049"/>
                </a:cubicBezTo>
                <a:cubicBezTo>
                  <a:pt x="8391" y="10122"/>
                  <a:pt x="8537" y="10171"/>
                  <a:pt x="8659" y="10244"/>
                </a:cubicBezTo>
                <a:lnTo>
                  <a:pt x="8854" y="10342"/>
                </a:lnTo>
                <a:lnTo>
                  <a:pt x="9049" y="10415"/>
                </a:lnTo>
                <a:cubicBezTo>
                  <a:pt x="9488" y="10268"/>
                  <a:pt x="9927" y="10098"/>
                  <a:pt x="10366" y="9902"/>
                </a:cubicBezTo>
                <a:lnTo>
                  <a:pt x="10366" y="9902"/>
                </a:lnTo>
                <a:lnTo>
                  <a:pt x="10220" y="9927"/>
                </a:lnTo>
                <a:lnTo>
                  <a:pt x="10074" y="9951"/>
                </a:lnTo>
                <a:lnTo>
                  <a:pt x="10074" y="9951"/>
                </a:lnTo>
                <a:lnTo>
                  <a:pt x="10147" y="9902"/>
                </a:lnTo>
                <a:cubicBezTo>
                  <a:pt x="10220" y="9878"/>
                  <a:pt x="10269" y="9854"/>
                  <a:pt x="10342" y="9829"/>
                </a:cubicBezTo>
                <a:lnTo>
                  <a:pt x="10582" y="9685"/>
                </a:lnTo>
                <a:lnTo>
                  <a:pt x="10582" y="9685"/>
                </a:lnTo>
                <a:cubicBezTo>
                  <a:pt x="10537" y="9716"/>
                  <a:pt x="10414" y="9918"/>
                  <a:pt x="10333" y="9981"/>
                </a:cubicBezTo>
                <a:lnTo>
                  <a:pt x="10333" y="9981"/>
                </a:lnTo>
                <a:lnTo>
                  <a:pt x="10708" y="9805"/>
                </a:lnTo>
                <a:lnTo>
                  <a:pt x="10976" y="9707"/>
                </a:lnTo>
                <a:lnTo>
                  <a:pt x="11147" y="9610"/>
                </a:lnTo>
                <a:cubicBezTo>
                  <a:pt x="11415" y="9488"/>
                  <a:pt x="11732" y="9317"/>
                  <a:pt x="12074" y="9171"/>
                </a:cubicBezTo>
                <a:lnTo>
                  <a:pt x="12781" y="8805"/>
                </a:lnTo>
                <a:cubicBezTo>
                  <a:pt x="12879" y="8756"/>
                  <a:pt x="13001" y="8707"/>
                  <a:pt x="13074" y="8659"/>
                </a:cubicBezTo>
                <a:cubicBezTo>
                  <a:pt x="13171" y="8610"/>
                  <a:pt x="13244" y="8585"/>
                  <a:pt x="13342" y="8561"/>
                </a:cubicBezTo>
                <a:lnTo>
                  <a:pt x="13415" y="8537"/>
                </a:lnTo>
                <a:lnTo>
                  <a:pt x="13415" y="8537"/>
                </a:lnTo>
                <a:cubicBezTo>
                  <a:pt x="13415" y="8561"/>
                  <a:pt x="13391" y="8585"/>
                  <a:pt x="13391" y="8610"/>
                </a:cubicBezTo>
                <a:cubicBezTo>
                  <a:pt x="13342" y="8683"/>
                  <a:pt x="13269" y="8732"/>
                  <a:pt x="13220" y="8781"/>
                </a:cubicBezTo>
                <a:cubicBezTo>
                  <a:pt x="13220" y="8791"/>
                  <a:pt x="13223" y="8795"/>
                  <a:pt x="13228" y="8795"/>
                </a:cubicBezTo>
                <a:cubicBezTo>
                  <a:pt x="13242" y="8795"/>
                  <a:pt x="13267" y="8766"/>
                  <a:pt x="13273" y="8766"/>
                </a:cubicBezTo>
                <a:cubicBezTo>
                  <a:pt x="13275" y="8766"/>
                  <a:pt x="13274" y="8770"/>
                  <a:pt x="13269" y="8781"/>
                </a:cubicBezTo>
                <a:cubicBezTo>
                  <a:pt x="13244" y="8805"/>
                  <a:pt x="13220" y="8829"/>
                  <a:pt x="13196" y="8829"/>
                </a:cubicBezTo>
                <a:cubicBezTo>
                  <a:pt x="13196" y="8829"/>
                  <a:pt x="13160" y="8883"/>
                  <a:pt x="13180" y="8883"/>
                </a:cubicBezTo>
                <a:cubicBezTo>
                  <a:pt x="13184" y="8883"/>
                  <a:pt x="13189" y="8882"/>
                  <a:pt x="13196" y="8878"/>
                </a:cubicBezTo>
                <a:cubicBezTo>
                  <a:pt x="13220" y="8854"/>
                  <a:pt x="13342" y="8756"/>
                  <a:pt x="13415" y="8683"/>
                </a:cubicBezTo>
                <a:lnTo>
                  <a:pt x="13415" y="8683"/>
                </a:lnTo>
                <a:lnTo>
                  <a:pt x="13366" y="8781"/>
                </a:lnTo>
                <a:lnTo>
                  <a:pt x="13293" y="8829"/>
                </a:lnTo>
                <a:cubicBezTo>
                  <a:pt x="13293" y="8829"/>
                  <a:pt x="13311" y="8823"/>
                  <a:pt x="13333" y="8823"/>
                </a:cubicBezTo>
                <a:cubicBezTo>
                  <a:pt x="13354" y="8823"/>
                  <a:pt x="13379" y="8829"/>
                  <a:pt x="13391" y="8854"/>
                </a:cubicBezTo>
                <a:cubicBezTo>
                  <a:pt x="13391" y="8878"/>
                  <a:pt x="13366" y="8903"/>
                  <a:pt x="13342" y="8927"/>
                </a:cubicBezTo>
                <a:cubicBezTo>
                  <a:pt x="13293" y="9049"/>
                  <a:pt x="13244" y="9146"/>
                  <a:pt x="13220" y="9244"/>
                </a:cubicBezTo>
                <a:lnTo>
                  <a:pt x="12879" y="10024"/>
                </a:lnTo>
                <a:cubicBezTo>
                  <a:pt x="12879" y="9927"/>
                  <a:pt x="12903" y="9829"/>
                  <a:pt x="12927" y="9756"/>
                </a:cubicBezTo>
                <a:lnTo>
                  <a:pt x="12927" y="9756"/>
                </a:lnTo>
                <a:cubicBezTo>
                  <a:pt x="12903" y="9829"/>
                  <a:pt x="12854" y="9927"/>
                  <a:pt x="12805" y="10000"/>
                </a:cubicBezTo>
                <a:cubicBezTo>
                  <a:pt x="12819" y="9983"/>
                  <a:pt x="12827" y="9976"/>
                  <a:pt x="12832" y="9976"/>
                </a:cubicBezTo>
                <a:cubicBezTo>
                  <a:pt x="12857" y="9976"/>
                  <a:pt x="12771" y="10187"/>
                  <a:pt x="12789" y="10187"/>
                </a:cubicBezTo>
                <a:cubicBezTo>
                  <a:pt x="12792" y="10187"/>
                  <a:pt x="12797" y="10182"/>
                  <a:pt x="12805" y="10171"/>
                </a:cubicBezTo>
                <a:lnTo>
                  <a:pt x="12805" y="10171"/>
                </a:lnTo>
                <a:cubicBezTo>
                  <a:pt x="12732" y="10634"/>
                  <a:pt x="12415" y="11122"/>
                  <a:pt x="12318" y="11537"/>
                </a:cubicBezTo>
                <a:cubicBezTo>
                  <a:pt x="12391" y="11610"/>
                  <a:pt x="13488" y="12976"/>
                  <a:pt x="13586" y="13024"/>
                </a:cubicBezTo>
                <a:cubicBezTo>
                  <a:pt x="13570" y="13088"/>
                  <a:pt x="13543" y="13152"/>
                  <a:pt x="13513" y="13209"/>
                </a:cubicBezTo>
                <a:lnTo>
                  <a:pt x="13513" y="13209"/>
                </a:lnTo>
                <a:cubicBezTo>
                  <a:pt x="13568" y="13115"/>
                  <a:pt x="13616" y="13021"/>
                  <a:pt x="13635" y="12927"/>
                </a:cubicBezTo>
                <a:lnTo>
                  <a:pt x="13586" y="12878"/>
                </a:lnTo>
                <a:cubicBezTo>
                  <a:pt x="13683" y="12585"/>
                  <a:pt x="13659" y="12829"/>
                  <a:pt x="13757" y="12561"/>
                </a:cubicBezTo>
                <a:cubicBezTo>
                  <a:pt x="13805" y="12561"/>
                  <a:pt x="13732" y="12805"/>
                  <a:pt x="13635" y="13024"/>
                </a:cubicBezTo>
                <a:cubicBezTo>
                  <a:pt x="13732" y="12878"/>
                  <a:pt x="13781" y="12732"/>
                  <a:pt x="13830" y="12561"/>
                </a:cubicBezTo>
                <a:cubicBezTo>
                  <a:pt x="13869" y="12483"/>
                  <a:pt x="13884" y="12471"/>
                  <a:pt x="13895" y="12471"/>
                </a:cubicBezTo>
                <a:cubicBezTo>
                  <a:pt x="13900" y="12471"/>
                  <a:pt x="13904" y="12473"/>
                  <a:pt x="13908" y="12473"/>
                </a:cubicBezTo>
                <a:cubicBezTo>
                  <a:pt x="13919" y="12473"/>
                  <a:pt x="13934" y="12460"/>
                  <a:pt x="13976" y="12366"/>
                </a:cubicBezTo>
                <a:cubicBezTo>
                  <a:pt x="14025" y="12171"/>
                  <a:pt x="14098" y="12000"/>
                  <a:pt x="14196" y="11805"/>
                </a:cubicBezTo>
                <a:cubicBezTo>
                  <a:pt x="14415" y="11366"/>
                  <a:pt x="14415" y="11098"/>
                  <a:pt x="14635" y="10707"/>
                </a:cubicBezTo>
                <a:lnTo>
                  <a:pt x="14635" y="10756"/>
                </a:lnTo>
                <a:cubicBezTo>
                  <a:pt x="14708" y="10610"/>
                  <a:pt x="14805" y="10317"/>
                  <a:pt x="14927" y="10073"/>
                </a:cubicBezTo>
                <a:lnTo>
                  <a:pt x="14927" y="10073"/>
                </a:lnTo>
                <a:cubicBezTo>
                  <a:pt x="14903" y="10110"/>
                  <a:pt x="14879" y="10140"/>
                  <a:pt x="14866" y="10140"/>
                </a:cubicBezTo>
                <a:cubicBezTo>
                  <a:pt x="14854" y="10140"/>
                  <a:pt x="14854" y="10110"/>
                  <a:pt x="14879" y="10024"/>
                </a:cubicBezTo>
                <a:cubicBezTo>
                  <a:pt x="15171" y="9439"/>
                  <a:pt x="15293" y="9049"/>
                  <a:pt x="15537" y="8610"/>
                </a:cubicBezTo>
                <a:lnTo>
                  <a:pt x="15635" y="8220"/>
                </a:lnTo>
                <a:lnTo>
                  <a:pt x="15952" y="7488"/>
                </a:lnTo>
                <a:lnTo>
                  <a:pt x="15439" y="6829"/>
                </a:lnTo>
                <a:cubicBezTo>
                  <a:pt x="15391" y="6756"/>
                  <a:pt x="15342" y="6683"/>
                  <a:pt x="15269" y="6634"/>
                </a:cubicBezTo>
                <a:lnTo>
                  <a:pt x="15074" y="6439"/>
                </a:lnTo>
                <a:lnTo>
                  <a:pt x="14879" y="6268"/>
                </a:lnTo>
                <a:lnTo>
                  <a:pt x="14561" y="6000"/>
                </a:lnTo>
                <a:lnTo>
                  <a:pt x="14122" y="6146"/>
                </a:lnTo>
                <a:cubicBezTo>
                  <a:pt x="13976" y="6195"/>
                  <a:pt x="13830" y="6244"/>
                  <a:pt x="13683" y="6317"/>
                </a:cubicBezTo>
                <a:lnTo>
                  <a:pt x="12757" y="6707"/>
                </a:lnTo>
                <a:cubicBezTo>
                  <a:pt x="12610" y="6781"/>
                  <a:pt x="12464" y="6854"/>
                  <a:pt x="12318" y="6927"/>
                </a:cubicBezTo>
                <a:lnTo>
                  <a:pt x="11854" y="7146"/>
                </a:lnTo>
                <a:lnTo>
                  <a:pt x="11366" y="7390"/>
                </a:lnTo>
                <a:lnTo>
                  <a:pt x="10610" y="7781"/>
                </a:lnTo>
                <a:cubicBezTo>
                  <a:pt x="10488" y="7829"/>
                  <a:pt x="10391" y="7878"/>
                  <a:pt x="10293" y="7927"/>
                </a:cubicBezTo>
                <a:lnTo>
                  <a:pt x="10196" y="7976"/>
                </a:lnTo>
                <a:cubicBezTo>
                  <a:pt x="10147" y="8000"/>
                  <a:pt x="10098" y="8024"/>
                  <a:pt x="10049" y="8049"/>
                </a:cubicBezTo>
                <a:cubicBezTo>
                  <a:pt x="10025" y="8049"/>
                  <a:pt x="9976" y="8073"/>
                  <a:pt x="9952" y="8073"/>
                </a:cubicBezTo>
                <a:lnTo>
                  <a:pt x="9952" y="7951"/>
                </a:lnTo>
                <a:cubicBezTo>
                  <a:pt x="9952" y="7927"/>
                  <a:pt x="9952" y="7854"/>
                  <a:pt x="9976" y="7805"/>
                </a:cubicBezTo>
                <a:cubicBezTo>
                  <a:pt x="10049" y="7439"/>
                  <a:pt x="10123" y="7098"/>
                  <a:pt x="10196" y="6732"/>
                </a:cubicBezTo>
                <a:cubicBezTo>
                  <a:pt x="10269" y="6390"/>
                  <a:pt x="10342" y="6049"/>
                  <a:pt x="10391" y="5732"/>
                </a:cubicBezTo>
                <a:cubicBezTo>
                  <a:pt x="10415" y="5537"/>
                  <a:pt x="10440" y="5366"/>
                  <a:pt x="10488" y="5195"/>
                </a:cubicBezTo>
                <a:cubicBezTo>
                  <a:pt x="10513" y="4951"/>
                  <a:pt x="10562" y="4708"/>
                  <a:pt x="10562" y="4488"/>
                </a:cubicBezTo>
                <a:cubicBezTo>
                  <a:pt x="10635" y="4147"/>
                  <a:pt x="10684" y="3732"/>
                  <a:pt x="10708" y="3317"/>
                </a:cubicBezTo>
                <a:lnTo>
                  <a:pt x="10610" y="3195"/>
                </a:lnTo>
                <a:lnTo>
                  <a:pt x="10513" y="3098"/>
                </a:lnTo>
                <a:lnTo>
                  <a:pt x="10513" y="3098"/>
                </a:lnTo>
                <a:cubicBezTo>
                  <a:pt x="10564" y="3162"/>
                  <a:pt x="10568" y="3193"/>
                  <a:pt x="10546" y="3193"/>
                </a:cubicBezTo>
                <a:cubicBezTo>
                  <a:pt x="10526" y="3193"/>
                  <a:pt x="10486" y="3168"/>
                  <a:pt x="10440" y="3122"/>
                </a:cubicBezTo>
                <a:cubicBezTo>
                  <a:pt x="10049" y="2659"/>
                  <a:pt x="10171" y="2830"/>
                  <a:pt x="10098" y="2756"/>
                </a:cubicBezTo>
                <a:cubicBezTo>
                  <a:pt x="10098" y="2756"/>
                  <a:pt x="10049" y="2732"/>
                  <a:pt x="10001" y="2683"/>
                </a:cubicBezTo>
                <a:cubicBezTo>
                  <a:pt x="9952" y="2659"/>
                  <a:pt x="9879" y="2634"/>
                  <a:pt x="9757" y="2586"/>
                </a:cubicBezTo>
                <a:cubicBezTo>
                  <a:pt x="9635" y="2512"/>
                  <a:pt x="9537" y="2464"/>
                  <a:pt x="9366" y="2366"/>
                </a:cubicBezTo>
                <a:cubicBezTo>
                  <a:pt x="9171" y="2439"/>
                  <a:pt x="8976" y="2488"/>
                  <a:pt x="8757" y="2561"/>
                </a:cubicBezTo>
                <a:lnTo>
                  <a:pt x="8391" y="2683"/>
                </a:lnTo>
                <a:cubicBezTo>
                  <a:pt x="8269" y="2732"/>
                  <a:pt x="8147" y="2781"/>
                  <a:pt x="8025" y="2830"/>
                </a:cubicBezTo>
                <a:lnTo>
                  <a:pt x="7635" y="3025"/>
                </a:lnTo>
                <a:cubicBezTo>
                  <a:pt x="7562" y="3049"/>
                  <a:pt x="7513" y="3073"/>
                  <a:pt x="7440" y="3098"/>
                </a:cubicBezTo>
                <a:lnTo>
                  <a:pt x="7318" y="3195"/>
                </a:lnTo>
                <a:cubicBezTo>
                  <a:pt x="7147" y="3269"/>
                  <a:pt x="6976" y="3366"/>
                  <a:pt x="6806" y="3464"/>
                </a:cubicBezTo>
                <a:cubicBezTo>
                  <a:pt x="6440" y="3683"/>
                  <a:pt x="6123" y="3903"/>
                  <a:pt x="5806" y="4147"/>
                </a:cubicBezTo>
                <a:lnTo>
                  <a:pt x="5684" y="4220"/>
                </a:lnTo>
                <a:lnTo>
                  <a:pt x="5635" y="4244"/>
                </a:lnTo>
                <a:lnTo>
                  <a:pt x="5586" y="4293"/>
                </a:lnTo>
                <a:cubicBezTo>
                  <a:pt x="5562" y="4317"/>
                  <a:pt x="5537" y="4342"/>
                  <a:pt x="5513" y="4366"/>
                </a:cubicBezTo>
                <a:cubicBezTo>
                  <a:pt x="5440" y="4415"/>
                  <a:pt x="5391" y="4464"/>
                  <a:pt x="5342" y="4512"/>
                </a:cubicBezTo>
                <a:lnTo>
                  <a:pt x="5318" y="4610"/>
                </a:lnTo>
                <a:lnTo>
                  <a:pt x="5318" y="4634"/>
                </a:lnTo>
                <a:cubicBezTo>
                  <a:pt x="5293" y="4610"/>
                  <a:pt x="5293" y="4586"/>
                  <a:pt x="5293" y="4561"/>
                </a:cubicBezTo>
                <a:cubicBezTo>
                  <a:pt x="5269" y="4512"/>
                  <a:pt x="5269" y="4464"/>
                  <a:pt x="5245" y="4415"/>
                </a:cubicBezTo>
                <a:lnTo>
                  <a:pt x="5269" y="4415"/>
                </a:lnTo>
                <a:cubicBezTo>
                  <a:pt x="5245" y="4366"/>
                  <a:pt x="5245" y="4317"/>
                  <a:pt x="5245" y="4244"/>
                </a:cubicBezTo>
                <a:lnTo>
                  <a:pt x="5245" y="4122"/>
                </a:lnTo>
                <a:cubicBezTo>
                  <a:pt x="5245" y="4098"/>
                  <a:pt x="5245" y="4049"/>
                  <a:pt x="5245" y="4049"/>
                </a:cubicBezTo>
                <a:lnTo>
                  <a:pt x="5245" y="4025"/>
                </a:lnTo>
                <a:lnTo>
                  <a:pt x="5245" y="3951"/>
                </a:lnTo>
                <a:lnTo>
                  <a:pt x="5245" y="3805"/>
                </a:lnTo>
                <a:cubicBezTo>
                  <a:pt x="5245" y="3586"/>
                  <a:pt x="5293" y="3390"/>
                  <a:pt x="5293" y="3195"/>
                </a:cubicBezTo>
                <a:cubicBezTo>
                  <a:pt x="5342" y="2830"/>
                  <a:pt x="5367" y="2488"/>
                  <a:pt x="5391" y="2171"/>
                </a:cubicBezTo>
                <a:cubicBezTo>
                  <a:pt x="5440" y="1854"/>
                  <a:pt x="5464" y="1561"/>
                  <a:pt x="5488" y="1317"/>
                </a:cubicBezTo>
                <a:cubicBezTo>
                  <a:pt x="5513" y="1073"/>
                  <a:pt x="5513" y="903"/>
                  <a:pt x="5513" y="756"/>
                </a:cubicBezTo>
                <a:lnTo>
                  <a:pt x="5513" y="756"/>
                </a:lnTo>
                <a:lnTo>
                  <a:pt x="5488" y="903"/>
                </a:lnTo>
                <a:lnTo>
                  <a:pt x="5488" y="781"/>
                </a:lnTo>
                <a:cubicBezTo>
                  <a:pt x="5196" y="537"/>
                  <a:pt x="5220" y="464"/>
                  <a:pt x="5074" y="269"/>
                </a:cubicBezTo>
                <a:cubicBezTo>
                  <a:pt x="5069" y="278"/>
                  <a:pt x="5062" y="282"/>
                  <a:pt x="5051" y="282"/>
                </a:cubicBezTo>
                <a:cubicBezTo>
                  <a:pt x="5006" y="282"/>
                  <a:pt x="4914" y="202"/>
                  <a:pt x="4854" y="122"/>
                </a:cubicBezTo>
                <a:lnTo>
                  <a:pt x="4830" y="73"/>
                </a:lnTo>
                <a:lnTo>
                  <a:pt x="4781" y="73"/>
                </a:lnTo>
                <a:cubicBezTo>
                  <a:pt x="4659" y="49"/>
                  <a:pt x="4562" y="49"/>
                  <a:pt x="4440" y="49"/>
                </a:cubicBezTo>
                <a:lnTo>
                  <a:pt x="4196" y="49"/>
                </a:lnTo>
                <a:lnTo>
                  <a:pt x="3928" y="0"/>
                </a:lnTo>
                <a:close/>
                <a:moveTo>
                  <a:pt x="13513" y="13209"/>
                </a:moveTo>
                <a:cubicBezTo>
                  <a:pt x="13497" y="13237"/>
                  <a:pt x="13481" y="13265"/>
                  <a:pt x="13464" y="13293"/>
                </a:cubicBezTo>
                <a:cubicBezTo>
                  <a:pt x="13481" y="13267"/>
                  <a:pt x="13498" y="13239"/>
                  <a:pt x="13513" y="1320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44" name="Google Shape;1644;p270"/>
          <p:cNvGrpSpPr/>
          <p:nvPr/>
        </p:nvGrpSpPr>
        <p:grpSpPr>
          <a:xfrm rot="-1163821">
            <a:off x="7398433" y="-200849"/>
            <a:ext cx="689882" cy="867721"/>
            <a:chOff x="632000" y="3011150"/>
            <a:chExt cx="212225" cy="266925"/>
          </a:xfrm>
        </p:grpSpPr>
        <p:sp>
          <p:nvSpPr>
            <p:cNvPr id="1645" name="Google Shape;1645;p270"/>
            <p:cNvSpPr/>
            <p:nvPr/>
          </p:nvSpPr>
          <p:spPr>
            <a:xfrm>
              <a:off x="767375" y="3031875"/>
              <a:ext cx="25" cy="3675"/>
            </a:xfrm>
            <a:custGeom>
              <a:avLst/>
              <a:gdLst/>
              <a:ahLst/>
              <a:cxnLst/>
              <a:rect l="l" t="t" r="r" b="b"/>
              <a:pathLst>
                <a:path w="1" h="147" extrusionOk="0">
                  <a:moveTo>
                    <a:pt x="0" y="147"/>
                  </a:moveTo>
                  <a:lnTo>
                    <a:pt x="0" y="0"/>
                  </a:lnTo>
                  <a:cubicBezTo>
                    <a:pt x="0" y="49"/>
                    <a:pt x="0" y="98"/>
                    <a:pt x="0" y="14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270"/>
            <p:cNvSpPr/>
            <p:nvPr/>
          </p:nvSpPr>
          <p:spPr>
            <a:xfrm>
              <a:off x="701525" y="3033700"/>
              <a:ext cx="25" cy="3075"/>
            </a:xfrm>
            <a:custGeom>
              <a:avLst/>
              <a:gdLst/>
              <a:ahLst/>
              <a:cxnLst/>
              <a:rect l="l" t="t" r="r" b="b"/>
              <a:pathLst>
                <a:path w="1" h="123" extrusionOk="0">
                  <a:moveTo>
                    <a:pt x="0" y="123"/>
                  </a:moveTo>
                  <a:lnTo>
                    <a:pt x="0" y="1"/>
                  </a:lnTo>
                  <a:cubicBezTo>
                    <a:pt x="0" y="49"/>
                    <a:pt x="0" y="74"/>
                    <a:pt x="0" y="1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270"/>
            <p:cNvSpPr/>
            <p:nvPr/>
          </p:nvSpPr>
          <p:spPr>
            <a:xfrm>
              <a:off x="632000" y="3030050"/>
              <a:ext cx="25" cy="1850"/>
            </a:xfrm>
            <a:custGeom>
              <a:avLst/>
              <a:gdLst/>
              <a:ahLst/>
              <a:cxnLst/>
              <a:rect l="l" t="t" r="r" b="b"/>
              <a:pathLst>
                <a:path w="1" h="74" extrusionOk="0">
                  <a:moveTo>
                    <a:pt x="1" y="73"/>
                  </a:moveTo>
                  <a:lnTo>
                    <a:pt x="1" y="0"/>
                  </a:lnTo>
                  <a:cubicBezTo>
                    <a:pt x="1" y="25"/>
                    <a:pt x="1" y="49"/>
                    <a:pt x="1" y="7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270"/>
            <p:cNvSpPr/>
            <p:nvPr/>
          </p:nvSpPr>
          <p:spPr>
            <a:xfrm>
              <a:off x="649075" y="3150175"/>
              <a:ext cx="650" cy="1850"/>
            </a:xfrm>
            <a:custGeom>
              <a:avLst/>
              <a:gdLst/>
              <a:ahLst/>
              <a:cxnLst/>
              <a:rect l="l" t="t" r="r" b="b"/>
              <a:pathLst>
                <a:path w="26" h="74" extrusionOk="0">
                  <a:moveTo>
                    <a:pt x="25" y="0"/>
                  </a:moveTo>
                  <a:cubicBezTo>
                    <a:pt x="1" y="0"/>
                    <a:pt x="1" y="49"/>
                    <a:pt x="1" y="73"/>
                  </a:cubicBezTo>
                  <a:cubicBezTo>
                    <a:pt x="1" y="49"/>
                    <a:pt x="25" y="24"/>
                    <a:pt x="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270"/>
            <p:cNvSpPr/>
            <p:nvPr/>
          </p:nvSpPr>
          <p:spPr>
            <a:xfrm>
              <a:off x="649075" y="3152000"/>
              <a:ext cx="25" cy="25"/>
            </a:xfrm>
            <a:custGeom>
              <a:avLst/>
              <a:gdLst/>
              <a:ahLst/>
              <a:cxnLst/>
              <a:rect l="l" t="t" r="r" b="b"/>
              <a:pathLst>
                <a:path w="1" h="1" extrusionOk="0">
                  <a:moveTo>
                    <a:pt x="1" y="0"/>
                  </a:moveTo>
                  <a:lnTo>
                    <a:pt x="1" y="0"/>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270"/>
            <p:cNvSpPr/>
            <p:nvPr/>
          </p:nvSpPr>
          <p:spPr>
            <a:xfrm>
              <a:off x="646025" y="3144675"/>
              <a:ext cx="48800" cy="52925"/>
            </a:xfrm>
            <a:custGeom>
              <a:avLst/>
              <a:gdLst/>
              <a:ahLst/>
              <a:cxnLst/>
              <a:rect l="l" t="t" r="r" b="b"/>
              <a:pathLst>
                <a:path w="1952" h="2117" extrusionOk="0">
                  <a:moveTo>
                    <a:pt x="1049" y="0"/>
                  </a:moveTo>
                  <a:lnTo>
                    <a:pt x="635" y="98"/>
                  </a:lnTo>
                  <a:cubicBezTo>
                    <a:pt x="586" y="147"/>
                    <a:pt x="562" y="220"/>
                    <a:pt x="537" y="293"/>
                  </a:cubicBezTo>
                  <a:cubicBezTo>
                    <a:pt x="537" y="293"/>
                    <a:pt x="537" y="293"/>
                    <a:pt x="537" y="318"/>
                  </a:cubicBezTo>
                  <a:cubicBezTo>
                    <a:pt x="447" y="287"/>
                    <a:pt x="347" y="267"/>
                    <a:pt x="267" y="267"/>
                  </a:cubicBezTo>
                  <a:cubicBezTo>
                    <a:pt x="217" y="267"/>
                    <a:pt x="175" y="275"/>
                    <a:pt x="147" y="293"/>
                  </a:cubicBezTo>
                  <a:lnTo>
                    <a:pt x="147" y="318"/>
                  </a:lnTo>
                  <a:cubicBezTo>
                    <a:pt x="123" y="342"/>
                    <a:pt x="147" y="366"/>
                    <a:pt x="123" y="366"/>
                  </a:cubicBezTo>
                  <a:cubicBezTo>
                    <a:pt x="123" y="391"/>
                    <a:pt x="123" y="391"/>
                    <a:pt x="123" y="415"/>
                  </a:cubicBezTo>
                  <a:cubicBezTo>
                    <a:pt x="123" y="440"/>
                    <a:pt x="110" y="440"/>
                    <a:pt x="98" y="440"/>
                  </a:cubicBezTo>
                  <a:cubicBezTo>
                    <a:pt x="86" y="440"/>
                    <a:pt x="74" y="440"/>
                    <a:pt x="74" y="464"/>
                  </a:cubicBezTo>
                  <a:cubicBezTo>
                    <a:pt x="25" y="683"/>
                    <a:pt x="1" y="927"/>
                    <a:pt x="1" y="1147"/>
                  </a:cubicBezTo>
                  <a:cubicBezTo>
                    <a:pt x="25" y="1220"/>
                    <a:pt x="25" y="1293"/>
                    <a:pt x="50" y="1366"/>
                  </a:cubicBezTo>
                  <a:cubicBezTo>
                    <a:pt x="50" y="1391"/>
                    <a:pt x="50" y="1391"/>
                    <a:pt x="50" y="1415"/>
                  </a:cubicBezTo>
                  <a:cubicBezTo>
                    <a:pt x="50" y="1415"/>
                    <a:pt x="98" y="1513"/>
                    <a:pt x="147" y="1635"/>
                  </a:cubicBezTo>
                  <a:cubicBezTo>
                    <a:pt x="196" y="1708"/>
                    <a:pt x="245" y="1781"/>
                    <a:pt x="293" y="1854"/>
                  </a:cubicBezTo>
                  <a:lnTo>
                    <a:pt x="318" y="1854"/>
                  </a:lnTo>
                  <a:cubicBezTo>
                    <a:pt x="415" y="1927"/>
                    <a:pt x="318" y="1903"/>
                    <a:pt x="415" y="1976"/>
                  </a:cubicBezTo>
                  <a:cubicBezTo>
                    <a:pt x="440" y="1976"/>
                    <a:pt x="489" y="2000"/>
                    <a:pt x="513" y="2025"/>
                  </a:cubicBezTo>
                  <a:cubicBezTo>
                    <a:pt x="537" y="2049"/>
                    <a:pt x="562" y="2049"/>
                    <a:pt x="610" y="2074"/>
                  </a:cubicBezTo>
                  <a:cubicBezTo>
                    <a:pt x="610" y="2074"/>
                    <a:pt x="659" y="2098"/>
                    <a:pt x="635" y="2098"/>
                  </a:cubicBezTo>
                  <a:cubicBezTo>
                    <a:pt x="635" y="2106"/>
                    <a:pt x="640" y="2109"/>
                    <a:pt x="649" y="2109"/>
                  </a:cubicBezTo>
                  <a:cubicBezTo>
                    <a:pt x="667" y="2109"/>
                    <a:pt x="700" y="2098"/>
                    <a:pt x="732" y="2098"/>
                  </a:cubicBezTo>
                  <a:cubicBezTo>
                    <a:pt x="757" y="2098"/>
                    <a:pt x="732" y="2098"/>
                    <a:pt x="732" y="2074"/>
                  </a:cubicBezTo>
                  <a:lnTo>
                    <a:pt x="806" y="2074"/>
                  </a:lnTo>
                  <a:cubicBezTo>
                    <a:pt x="822" y="2074"/>
                    <a:pt x="827" y="2096"/>
                    <a:pt x="822" y="2103"/>
                  </a:cubicBezTo>
                  <a:lnTo>
                    <a:pt x="822" y="2103"/>
                  </a:lnTo>
                  <a:cubicBezTo>
                    <a:pt x="816" y="2101"/>
                    <a:pt x="811" y="2100"/>
                    <a:pt x="806" y="2098"/>
                  </a:cubicBezTo>
                  <a:lnTo>
                    <a:pt x="806" y="2098"/>
                  </a:lnTo>
                  <a:cubicBezTo>
                    <a:pt x="810" y="2103"/>
                    <a:pt x="814" y="2105"/>
                    <a:pt x="817" y="2105"/>
                  </a:cubicBezTo>
                  <a:cubicBezTo>
                    <a:pt x="819" y="2105"/>
                    <a:pt x="821" y="2104"/>
                    <a:pt x="822" y="2103"/>
                  </a:cubicBezTo>
                  <a:lnTo>
                    <a:pt x="822" y="2103"/>
                  </a:lnTo>
                  <a:cubicBezTo>
                    <a:pt x="854" y="2112"/>
                    <a:pt x="891" y="2116"/>
                    <a:pt x="928" y="2116"/>
                  </a:cubicBezTo>
                  <a:cubicBezTo>
                    <a:pt x="970" y="2116"/>
                    <a:pt x="1013" y="2110"/>
                    <a:pt x="1049" y="2098"/>
                  </a:cubicBezTo>
                  <a:cubicBezTo>
                    <a:pt x="1171" y="2074"/>
                    <a:pt x="1269" y="2049"/>
                    <a:pt x="1367" y="2000"/>
                  </a:cubicBezTo>
                  <a:cubicBezTo>
                    <a:pt x="1537" y="1903"/>
                    <a:pt x="1684" y="1781"/>
                    <a:pt x="1781" y="1610"/>
                  </a:cubicBezTo>
                  <a:cubicBezTo>
                    <a:pt x="1757" y="1610"/>
                    <a:pt x="1732" y="1683"/>
                    <a:pt x="1708" y="1683"/>
                  </a:cubicBezTo>
                  <a:cubicBezTo>
                    <a:pt x="1708" y="1635"/>
                    <a:pt x="1757" y="1635"/>
                    <a:pt x="1757" y="1586"/>
                  </a:cubicBezTo>
                  <a:cubicBezTo>
                    <a:pt x="1757" y="1561"/>
                    <a:pt x="1806" y="1513"/>
                    <a:pt x="1854" y="1513"/>
                  </a:cubicBezTo>
                  <a:lnTo>
                    <a:pt x="1854" y="1488"/>
                  </a:lnTo>
                  <a:lnTo>
                    <a:pt x="1879" y="1464"/>
                  </a:lnTo>
                  <a:cubicBezTo>
                    <a:pt x="1903" y="1366"/>
                    <a:pt x="1903" y="1342"/>
                    <a:pt x="1928" y="1342"/>
                  </a:cubicBezTo>
                  <a:cubicBezTo>
                    <a:pt x="1928" y="1293"/>
                    <a:pt x="1952" y="1269"/>
                    <a:pt x="1952" y="1220"/>
                  </a:cubicBezTo>
                  <a:cubicBezTo>
                    <a:pt x="1952" y="1147"/>
                    <a:pt x="1952" y="1074"/>
                    <a:pt x="1952" y="1000"/>
                  </a:cubicBezTo>
                  <a:cubicBezTo>
                    <a:pt x="1952" y="1000"/>
                    <a:pt x="1952" y="1011"/>
                    <a:pt x="1945" y="1011"/>
                  </a:cubicBezTo>
                  <a:cubicBezTo>
                    <a:pt x="1941" y="1011"/>
                    <a:pt x="1936" y="1009"/>
                    <a:pt x="1928" y="1000"/>
                  </a:cubicBezTo>
                  <a:cubicBezTo>
                    <a:pt x="1903" y="976"/>
                    <a:pt x="1903" y="927"/>
                    <a:pt x="1928" y="903"/>
                  </a:cubicBezTo>
                  <a:cubicBezTo>
                    <a:pt x="1949" y="903"/>
                    <a:pt x="1913" y="826"/>
                    <a:pt x="1888" y="826"/>
                  </a:cubicBezTo>
                  <a:cubicBezTo>
                    <a:pt x="1884" y="826"/>
                    <a:pt x="1881" y="827"/>
                    <a:pt x="1879" y="830"/>
                  </a:cubicBezTo>
                  <a:cubicBezTo>
                    <a:pt x="1879" y="830"/>
                    <a:pt x="1879" y="767"/>
                    <a:pt x="1891" y="767"/>
                  </a:cubicBezTo>
                  <a:cubicBezTo>
                    <a:pt x="1894" y="767"/>
                    <a:pt x="1898" y="771"/>
                    <a:pt x="1903" y="781"/>
                  </a:cubicBezTo>
                  <a:cubicBezTo>
                    <a:pt x="1903" y="757"/>
                    <a:pt x="1879" y="732"/>
                    <a:pt x="1879" y="732"/>
                  </a:cubicBezTo>
                  <a:lnTo>
                    <a:pt x="1879" y="781"/>
                  </a:lnTo>
                  <a:cubicBezTo>
                    <a:pt x="1830" y="683"/>
                    <a:pt x="1830" y="635"/>
                    <a:pt x="1806" y="610"/>
                  </a:cubicBezTo>
                  <a:lnTo>
                    <a:pt x="1806" y="635"/>
                  </a:lnTo>
                  <a:cubicBezTo>
                    <a:pt x="1781" y="586"/>
                    <a:pt x="1757" y="561"/>
                    <a:pt x="1757" y="537"/>
                  </a:cubicBezTo>
                  <a:lnTo>
                    <a:pt x="1757" y="537"/>
                  </a:lnTo>
                  <a:lnTo>
                    <a:pt x="1806" y="561"/>
                  </a:lnTo>
                  <a:cubicBezTo>
                    <a:pt x="1757" y="513"/>
                    <a:pt x="1732" y="464"/>
                    <a:pt x="1684" y="415"/>
                  </a:cubicBezTo>
                  <a:lnTo>
                    <a:pt x="1684" y="440"/>
                  </a:lnTo>
                  <a:cubicBezTo>
                    <a:pt x="1635" y="415"/>
                    <a:pt x="1562" y="318"/>
                    <a:pt x="1464" y="269"/>
                  </a:cubicBezTo>
                  <a:cubicBezTo>
                    <a:pt x="1391" y="196"/>
                    <a:pt x="1318" y="171"/>
                    <a:pt x="1245" y="147"/>
                  </a:cubicBezTo>
                  <a:lnTo>
                    <a:pt x="1245" y="171"/>
                  </a:lnTo>
                  <a:lnTo>
                    <a:pt x="1196" y="147"/>
                  </a:lnTo>
                  <a:cubicBezTo>
                    <a:pt x="1196" y="147"/>
                    <a:pt x="1245" y="122"/>
                    <a:pt x="1245" y="122"/>
                  </a:cubicBezTo>
                  <a:cubicBezTo>
                    <a:pt x="1245" y="122"/>
                    <a:pt x="1147" y="49"/>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270"/>
            <p:cNvSpPr/>
            <p:nvPr/>
          </p:nvSpPr>
          <p:spPr>
            <a:xfrm>
              <a:off x="798475" y="3083700"/>
              <a:ext cx="45750" cy="48200"/>
            </a:xfrm>
            <a:custGeom>
              <a:avLst/>
              <a:gdLst/>
              <a:ahLst/>
              <a:cxnLst/>
              <a:rect l="l" t="t" r="r" b="b"/>
              <a:pathLst>
                <a:path w="1830" h="1928" extrusionOk="0">
                  <a:moveTo>
                    <a:pt x="927" y="1"/>
                  </a:moveTo>
                  <a:lnTo>
                    <a:pt x="512" y="25"/>
                  </a:lnTo>
                  <a:lnTo>
                    <a:pt x="439" y="98"/>
                  </a:lnTo>
                  <a:lnTo>
                    <a:pt x="390" y="98"/>
                  </a:lnTo>
                  <a:cubicBezTo>
                    <a:pt x="366" y="98"/>
                    <a:pt x="342" y="122"/>
                    <a:pt x="317" y="122"/>
                  </a:cubicBezTo>
                  <a:lnTo>
                    <a:pt x="244" y="171"/>
                  </a:lnTo>
                  <a:cubicBezTo>
                    <a:pt x="206" y="190"/>
                    <a:pt x="182" y="210"/>
                    <a:pt x="162" y="229"/>
                  </a:cubicBezTo>
                  <a:lnTo>
                    <a:pt x="162" y="229"/>
                  </a:lnTo>
                  <a:cubicBezTo>
                    <a:pt x="165" y="226"/>
                    <a:pt x="168" y="223"/>
                    <a:pt x="171" y="220"/>
                  </a:cubicBezTo>
                  <a:lnTo>
                    <a:pt x="171" y="220"/>
                  </a:lnTo>
                  <a:lnTo>
                    <a:pt x="146" y="244"/>
                  </a:lnTo>
                  <a:cubicBezTo>
                    <a:pt x="152" y="239"/>
                    <a:pt x="157" y="234"/>
                    <a:pt x="162" y="229"/>
                  </a:cubicBezTo>
                  <a:lnTo>
                    <a:pt x="162" y="229"/>
                  </a:lnTo>
                  <a:cubicBezTo>
                    <a:pt x="96" y="299"/>
                    <a:pt x="72" y="369"/>
                    <a:pt x="49" y="440"/>
                  </a:cubicBezTo>
                  <a:cubicBezTo>
                    <a:pt x="49" y="464"/>
                    <a:pt x="25" y="488"/>
                    <a:pt x="0" y="513"/>
                  </a:cubicBezTo>
                  <a:lnTo>
                    <a:pt x="0" y="561"/>
                  </a:lnTo>
                  <a:lnTo>
                    <a:pt x="0" y="610"/>
                  </a:lnTo>
                  <a:cubicBezTo>
                    <a:pt x="0" y="610"/>
                    <a:pt x="49" y="635"/>
                    <a:pt x="49" y="683"/>
                  </a:cubicBezTo>
                  <a:cubicBezTo>
                    <a:pt x="73" y="708"/>
                    <a:pt x="73" y="732"/>
                    <a:pt x="98" y="757"/>
                  </a:cubicBezTo>
                  <a:cubicBezTo>
                    <a:pt x="73" y="903"/>
                    <a:pt x="98" y="1049"/>
                    <a:pt x="146" y="1196"/>
                  </a:cubicBezTo>
                  <a:cubicBezTo>
                    <a:pt x="171" y="1342"/>
                    <a:pt x="244" y="1464"/>
                    <a:pt x="317" y="1561"/>
                  </a:cubicBezTo>
                  <a:cubicBezTo>
                    <a:pt x="415" y="1708"/>
                    <a:pt x="561" y="1830"/>
                    <a:pt x="707" y="1927"/>
                  </a:cubicBezTo>
                  <a:lnTo>
                    <a:pt x="1146" y="1927"/>
                  </a:lnTo>
                  <a:cubicBezTo>
                    <a:pt x="1244" y="1854"/>
                    <a:pt x="1317" y="1781"/>
                    <a:pt x="1390" y="1732"/>
                  </a:cubicBezTo>
                  <a:cubicBezTo>
                    <a:pt x="1464" y="1708"/>
                    <a:pt x="1512" y="1659"/>
                    <a:pt x="1561" y="1586"/>
                  </a:cubicBezTo>
                  <a:lnTo>
                    <a:pt x="1561" y="1586"/>
                  </a:lnTo>
                  <a:cubicBezTo>
                    <a:pt x="1553" y="1594"/>
                    <a:pt x="1548" y="1597"/>
                    <a:pt x="1545" y="1597"/>
                  </a:cubicBezTo>
                  <a:cubicBezTo>
                    <a:pt x="1539" y="1597"/>
                    <a:pt x="1545" y="1586"/>
                    <a:pt x="1561" y="1586"/>
                  </a:cubicBezTo>
                  <a:cubicBezTo>
                    <a:pt x="1585" y="1561"/>
                    <a:pt x="1634" y="1513"/>
                    <a:pt x="1634" y="1513"/>
                  </a:cubicBezTo>
                  <a:cubicBezTo>
                    <a:pt x="1634" y="1513"/>
                    <a:pt x="1634" y="1513"/>
                    <a:pt x="1683" y="1415"/>
                  </a:cubicBezTo>
                  <a:cubicBezTo>
                    <a:pt x="1707" y="1391"/>
                    <a:pt x="1707" y="1342"/>
                    <a:pt x="1732" y="1318"/>
                  </a:cubicBezTo>
                  <a:cubicBezTo>
                    <a:pt x="1756" y="1269"/>
                    <a:pt x="1781" y="1196"/>
                    <a:pt x="1805" y="1147"/>
                  </a:cubicBezTo>
                  <a:cubicBezTo>
                    <a:pt x="1829" y="1001"/>
                    <a:pt x="1829" y="854"/>
                    <a:pt x="1781" y="708"/>
                  </a:cubicBezTo>
                  <a:cubicBezTo>
                    <a:pt x="1707" y="586"/>
                    <a:pt x="1634" y="464"/>
                    <a:pt x="1512" y="366"/>
                  </a:cubicBezTo>
                  <a:cubicBezTo>
                    <a:pt x="1464" y="342"/>
                    <a:pt x="1415" y="318"/>
                    <a:pt x="1390" y="269"/>
                  </a:cubicBezTo>
                  <a:lnTo>
                    <a:pt x="1317" y="220"/>
                  </a:lnTo>
                  <a:lnTo>
                    <a:pt x="1244" y="220"/>
                  </a:lnTo>
                  <a:cubicBezTo>
                    <a:pt x="1220" y="171"/>
                    <a:pt x="1195" y="147"/>
                    <a:pt x="1171" y="122"/>
                  </a:cubicBezTo>
                  <a:lnTo>
                    <a:pt x="1122" y="98"/>
                  </a:lnTo>
                  <a:cubicBezTo>
                    <a:pt x="1049" y="49"/>
                    <a:pt x="1000" y="25"/>
                    <a:pt x="9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270"/>
            <p:cNvSpPr/>
            <p:nvPr/>
          </p:nvSpPr>
          <p:spPr>
            <a:xfrm>
              <a:off x="802125" y="3090400"/>
              <a:ext cx="25" cy="25"/>
            </a:xfrm>
            <a:custGeom>
              <a:avLst/>
              <a:gdLst/>
              <a:ahLst/>
              <a:cxnLst/>
              <a:rect l="l" t="t" r="r" b="b"/>
              <a:pathLst>
                <a:path w="1" h="1" extrusionOk="0">
                  <a:moveTo>
                    <a:pt x="0" y="1"/>
                  </a:moveTo>
                  <a:lnTo>
                    <a:pt x="0" y="1"/>
                  </a:lnTo>
                  <a:cubicBezTo>
                    <a:pt x="0" y="1"/>
                    <a:pt x="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270"/>
            <p:cNvSpPr/>
            <p:nvPr/>
          </p:nvSpPr>
          <p:spPr>
            <a:xfrm>
              <a:off x="713700" y="3105650"/>
              <a:ext cx="50025" cy="51850"/>
            </a:xfrm>
            <a:custGeom>
              <a:avLst/>
              <a:gdLst/>
              <a:ahLst/>
              <a:cxnLst/>
              <a:rect l="l" t="t" r="r" b="b"/>
              <a:pathLst>
                <a:path w="2001" h="2074" extrusionOk="0">
                  <a:moveTo>
                    <a:pt x="1001" y="1"/>
                  </a:moveTo>
                  <a:cubicBezTo>
                    <a:pt x="928" y="25"/>
                    <a:pt x="879" y="25"/>
                    <a:pt x="830" y="49"/>
                  </a:cubicBezTo>
                  <a:lnTo>
                    <a:pt x="684" y="123"/>
                  </a:lnTo>
                  <a:lnTo>
                    <a:pt x="660" y="123"/>
                  </a:lnTo>
                  <a:cubicBezTo>
                    <a:pt x="538" y="123"/>
                    <a:pt x="416" y="147"/>
                    <a:pt x="318" y="220"/>
                  </a:cubicBezTo>
                  <a:cubicBezTo>
                    <a:pt x="220" y="269"/>
                    <a:pt x="147" y="366"/>
                    <a:pt x="99" y="464"/>
                  </a:cubicBezTo>
                  <a:cubicBezTo>
                    <a:pt x="50" y="537"/>
                    <a:pt x="50" y="610"/>
                    <a:pt x="25" y="683"/>
                  </a:cubicBezTo>
                  <a:lnTo>
                    <a:pt x="25" y="659"/>
                  </a:lnTo>
                  <a:cubicBezTo>
                    <a:pt x="25" y="805"/>
                    <a:pt x="1" y="781"/>
                    <a:pt x="25" y="903"/>
                  </a:cubicBezTo>
                  <a:cubicBezTo>
                    <a:pt x="50" y="903"/>
                    <a:pt x="99" y="1025"/>
                    <a:pt x="123" y="1049"/>
                  </a:cubicBezTo>
                  <a:lnTo>
                    <a:pt x="196" y="1196"/>
                  </a:lnTo>
                  <a:cubicBezTo>
                    <a:pt x="220" y="1244"/>
                    <a:pt x="245" y="1293"/>
                    <a:pt x="245" y="1318"/>
                  </a:cubicBezTo>
                  <a:cubicBezTo>
                    <a:pt x="294" y="1391"/>
                    <a:pt x="367" y="1488"/>
                    <a:pt x="391" y="1537"/>
                  </a:cubicBezTo>
                  <a:cubicBezTo>
                    <a:pt x="440" y="1659"/>
                    <a:pt x="513" y="1781"/>
                    <a:pt x="586" y="1879"/>
                  </a:cubicBezTo>
                  <a:lnTo>
                    <a:pt x="586" y="2001"/>
                  </a:lnTo>
                  <a:cubicBezTo>
                    <a:pt x="660" y="1976"/>
                    <a:pt x="708" y="1927"/>
                    <a:pt x="757" y="1903"/>
                  </a:cubicBezTo>
                  <a:cubicBezTo>
                    <a:pt x="903" y="2025"/>
                    <a:pt x="1099" y="2074"/>
                    <a:pt x="1294" y="2074"/>
                  </a:cubicBezTo>
                  <a:cubicBezTo>
                    <a:pt x="1440" y="2049"/>
                    <a:pt x="1611" y="1976"/>
                    <a:pt x="1708" y="1854"/>
                  </a:cubicBezTo>
                  <a:lnTo>
                    <a:pt x="1830" y="1757"/>
                  </a:lnTo>
                  <a:lnTo>
                    <a:pt x="1928" y="1635"/>
                  </a:lnTo>
                  <a:lnTo>
                    <a:pt x="1928" y="1635"/>
                  </a:lnTo>
                  <a:cubicBezTo>
                    <a:pt x="1909" y="1653"/>
                    <a:pt x="1898" y="1661"/>
                    <a:pt x="1893" y="1661"/>
                  </a:cubicBezTo>
                  <a:cubicBezTo>
                    <a:pt x="1886" y="1661"/>
                    <a:pt x="1898" y="1640"/>
                    <a:pt x="1928" y="1610"/>
                  </a:cubicBezTo>
                  <a:cubicBezTo>
                    <a:pt x="1977" y="1513"/>
                    <a:pt x="1977" y="1488"/>
                    <a:pt x="1977" y="1488"/>
                  </a:cubicBezTo>
                  <a:lnTo>
                    <a:pt x="1977" y="1488"/>
                  </a:lnTo>
                  <a:cubicBezTo>
                    <a:pt x="1977" y="1488"/>
                    <a:pt x="1975" y="1490"/>
                    <a:pt x="1973" y="1490"/>
                  </a:cubicBezTo>
                  <a:cubicBezTo>
                    <a:pt x="1967" y="1490"/>
                    <a:pt x="1958" y="1476"/>
                    <a:pt x="1977" y="1366"/>
                  </a:cubicBezTo>
                  <a:cubicBezTo>
                    <a:pt x="2001" y="1244"/>
                    <a:pt x="2001" y="1122"/>
                    <a:pt x="1977" y="1001"/>
                  </a:cubicBezTo>
                  <a:cubicBezTo>
                    <a:pt x="1928" y="854"/>
                    <a:pt x="1855" y="732"/>
                    <a:pt x="1757" y="610"/>
                  </a:cubicBezTo>
                  <a:cubicBezTo>
                    <a:pt x="1757" y="562"/>
                    <a:pt x="1733" y="513"/>
                    <a:pt x="1708" y="464"/>
                  </a:cubicBezTo>
                  <a:lnTo>
                    <a:pt x="1659" y="391"/>
                  </a:lnTo>
                  <a:cubicBezTo>
                    <a:pt x="1659" y="391"/>
                    <a:pt x="1659" y="366"/>
                    <a:pt x="1635" y="342"/>
                  </a:cubicBezTo>
                  <a:cubicBezTo>
                    <a:pt x="1635" y="318"/>
                    <a:pt x="1611" y="293"/>
                    <a:pt x="1586" y="269"/>
                  </a:cubicBezTo>
                  <a:cubicBezTo>
                    <a:pt x="1586" y="244"/>
                    <a:pt x="1562" y="220"/>
                    <a:pt x="1562" y="220"/>
                  </a:cubicBezTo>
                  <a:cubicBezTo>
                    <a:pt x="1538" y="196"/>
                    <a:pt x="1513" y="171"/>
                    <a:pt x="1513" y="171"/>
                  </a:cubicBezTo>
                  <a:cubicBezTo>
                    <a:pt x="1464" y="123"/>
                    <a:pt x="1416" y="98"/>
                    <a:pt x="1367" y="74"/>
                  </a:cubicBezTo>
                  <a:cubicBezTo>
                    <a:pt x="1318" y="49"/>
                    <a:pt x="1245" y="25"/>
                    <a:pt x="1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270"/>
            <p:cNvSpPr/>
            <p:nvPr/>
          </p:nvSpPr>
          <p:spPr>
            <a:xfrm>
              <a:off x="790550" y="3185225"/>
              <a:ext cx="48175" cy="56225"/>
            </a:xfrm>
            <a:custGeom>
              <a:avLst/>
              <a:gdLst/>
              <a:ahLst/>
              <a:cxnLst/>
              <a:rect l="l" t="t" r="r" b="b"/>
              <a:pathLst>
                <a:path w="1927" h="2249" extrusionOk="0">
                  <a:moveTo>
                    <a:pt x="829" y="988"/>
                  </a:moveTo>
                  <a:cubicBezTo>
                    <a:pt x="829" y="988"/>
                    <a:pt x="829" y="1013"/>
                    <a:pt x="854" y="1013"/>
                  </a:cubicBezTo>
                  <a:cubicBezTo>
                    <a:pt x="854" y="1037"/>
                    <a:pt x="854" y="1037"/>
                    <a:pt x="829" y="1037"/>
                  </a:cubicBezTo>
                  <a:cubicBezTo>
                    <a:pt x="805" y="1037"/>
                    <a:pt x="829" y="1013"/>
                    <a:pt x="829" y="988"/>
                  </a:cubicBezTo>
                  <a:close/>
                  <a:moveTo>
                    <a:pt x="735" y="0"/>
                  </a:moveTo>
                  <a:cubicBezTo>
                    <a:pt x="665" y="0"/>
                    <a:pt x="598" y="13"/>
                    <a:pt x="537" y="37"/>
                  </a:cubicBezTo>
                  <a:cubicBezTo>
                    <a:pt x="366" y="135"/>
                    <a:pt x="220" y="281"/>
                    <a:pt x="171" y="452"/>
                  </a:cubicBezTo>
                  <a:lnTo>
                    <a:pt x="171" y="427"/>
                  </a:lnTo>
                  <a:cubicBezTo>
                    <a:pt x="122" y="500"/>
                    <a:pt x="98" y="598"/>
                    <a:pt x="73" y="671"/>
                  </a:cubicBezTo>
                  <a:cubicBezTo>
                    <a:pt x="73" y="720"/>
                    <a:pt x="49" y="769"/>
                    <a:pt x="49" y="817"/>
                  </a:cubicBezTo>
                  <a:cubicBezTo>
                    <a:pt x="49" y="866"/>
                    <a:pt x="49" y="939"/>
                    <a:pt x="24" y="988"/>
                  </a:cubicBezTo>
                  <a:cubicBezTo>
                    <a:pt x="0" y="1159"/>
                    <a:pt x="24" y="1354"/>
                    <a:pt x="73" y="1525"/>
                  </a:cubicBezTo>
                  <a:lnTo>
                    <a:pt x="73" y="1500"/>
                  </a:lnTo>
                  <a:cubicBezTo>
                    <a:pt x="98" y="1574"/>
                    <a:pt x="122" y="1671"/>
                    <a:pt x="122" y="1744"/>
                  </a:cubicBezTo>
                  <a:cubicBezTo>
                    <a:pt x="124" y="1742"/>
                    <a:pt x="127" y="1741"/>
                    <a:pt x="130" y="1741"/>
                  </a:cubicBezTo>
                  <a:cubicBezTo>
                    <a:pt x="159" y="1741"/>
                    <a:pt x="222" y="1844"/>
                    <a:pt x="244" y="1866"/>
                  </a:cubicBezTo>
                  <a:cubicBezTo>
                    <a:pt x="293" y="1915"/>
                    <a:pt x="342" y="1964"/>
                    <a:pt x="390" y="1988"/>
                  </a:cubicBezTo>
                  <a:cubicBezTo>
                    <a:pt x="439" y="2037"/>
                    <a:pt x="488" y="2086"/>
                    <a:pt x="561" y="2110"/>
                  </a:cubicBezTo>
                  <a:cubicBezTo>
                    <a:pt x="634" y="2159"/>
                    <a:pt x="683" y="2183"/>
                    <a:pt x="756" y="2208"/>
                  </a:cubicBezTo>
                  <a:lnTo>
                    <a:pt x="854" y="2232"/>
                  </a:lnTo>
                  <a:lnTo>
                    <a:pt x="927" y="2232"/>
                  </a:lnTo>
                  <a:cubicBezTo>
                    <a:pt x="1008" y="2242"/>
                    <a:pt x="1089" y="2248"/>
                    <a:pt x="1169" y="2248"/>
                  </a:cubicBezTo>
                  <a:cubicBezTo>
                    <a:pt x="1284" y="2248"/>
                    <a:pt x="1398" y="2236"/>
                    <a:pt x="1512" y="2208"/>
                  </a:cubicBezTo>
                  <a:lnTo>
                    <a:pt x="1659" y="2208"/>
                  </a:lnTo>
                  <a:cubicBezTo>
                    <a:pt x="1659" y="2086"/>
                    <a:pt x="1659" y="1988"/>
                    <a:pt x="1634" y="1891"/>
                  </a:cubicBezTo>
                  <a:lnTo>
                    <a:pt x="1634" y="1842"/>
                  </a:lnTo>
                  <a:cubicBezTo>
                    <a:pt x="1707" y="1793"/>
                    <a:pt x="1756" y="1720"/>
                    <a:pt x="1805" y="1622"/>
                  </a:cubicBezTo>
                  <a:cubicBezTo>
                    <a:pt x="1854" y="1549"/>
                    <a:pt x="1902" y="1427"/>
                    <a:pt x="1927" y="1330"/>
                  </a:cubicBezTo>
                  <a:lnTo>
                    <a:pt x="1927" y="1330"/>
                  </a:lnTo>
                  <a:cubicBezTo>
                    <a:pt x="1917" y="1350"/>
                    <a:pt x="1911" y="1358"/>
                    <a:pt x="1907" y="1358"/>
                  </a:cubicBezTo>
                  <a:cubicBezTo>
                    <a:pt x="1902" y="1358"/>
                    <a:pt x="1902" y="1344"/>
                    <a:pt x="1902" y="1330"/>
                  </a:cubicBezTo>
                  <a:cubicBezTo>
                    <a:pt x="1927" y="1183"/>
                    <a:pt x="1902" y="1183"/>
                    <a:pt x="1902" y="1183"/>
                  </a:cubicBezTo>
                  <a:cubicBezTo>
                    <a:pt x="1902" y="1159"/>
                    <a:pt x="1902" y="1183"/>
                    <a:pt x="1878" y="1013"/>
                  </a:cubicBezTo>
                  <a:cubicBezTo>
                    <a:pt x="1805" y="744"/>
                    <a:pt x="1659" y="500"/>
                    <a:pt x="1439" y="305"/>
                  </a:cubicBezTo>
                  <a:lnTo>
                    <a:pt x="1342" y="232"/>
                  </a:lnTo>
                  <a:lnTo>
                    <a:pt x="1220" y="159"/>
                  </a:lnTo>
                  <a:cubicBezTo>
                    <a:pt x="1171" y="135"/>
                    <a:pt x="1146" y="110"/>
                    <a:pt x="1098" y="86"/>
                  </a:cubicBezTo>
                  <a:cubicBezTo>
                    <a:pt x="1049" y="61"/>
                    <a:pt x="1000" y="37"/>
                    <a:pt x="951" y="37"/>
                  </a:cubicBezTo>
                  <a:cubicBezTo>
                    <a:pt x="878" y="13"/>
                    <a:pt x="805" y="0"/>
                    <a:pt x="7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270"/>
            <p:cNvSpPr/>
            <p:nvPr/>
          </p:nvSpPr>
          <p:spPr>
            <a:xfrm>
              <a:off x="716750" y="3227600"/>
              <a:ext cx="47600" cy="50475"/>
            </a:xfrm>
            <a:custGeom>
              <a:avLst/>
              <a:gdLst/>
              <a:ahLst/>
              <a:cxnLst/>
              <a:rect l="l" t="t" r="r" b="b"/>
              <a:pathLst>
                <a:path w="1904" h="2019" extrusionOk="0">
                  <a:moveTo>
                    <a:pt x="611" y="0"/>
                  </a:moveTo>
                  <a:cubicBezTo>
                    <a:pt x="613" y="3"/>
                    <a:pt x="616" y="6"/>
                    <a:pt x="619" y="9"/>
                  </a:cubicBezTo>
                  <a:lnTo>
                    <a:pt x="619" y="9"/>
                  </a:lnTo>
                  <a:lnTo>
                    <a:pt x="635" y="0"/>
                  </a:lnTo>
                  <a:close/>
                  <a:moveTo>
                    <a:pt x="619" y="9"/>
                  </a:moveTo>
                  <a:lnTo>
                    <a:pt x="123" y="269"/>
                  </a:lnTo>
                  <a:cubicBezTo>
                    <a:pt x="123" y="318"/>
                    <a:pt x="123" y="366"/>
                    <a:pt x="123" y="415"/>
                  </a:cubicBezTo>
                  <a:lnTo>
                    <a:pt x="123" y="683"/>
                  </a:lnTo>
                  <a:cubicBezTo>
                    <a:pt x="123" y="708"/>
                    <a:pt x="123" y="708"/>
                    <a:pt x="123" y="732"/>
                  </a:cubicBezTo>
                  <a:cubicBezTo>
                    <a:pt x="123" y="732"/>
                    <a:pt x="98" y="732"/>
                    <a:pt x="98" y="757"/>
                  </a:cubicBezTo>
                  <a:cubicBezTo>
                    <a:pt x="74" y="830"/>
                    <a:pt x="50" y="879"/>
                    <a:pt x="25" y="952"/>
                  </a:cubicBezTo>
                  <a:cubicBezTo>
                    <a:pt x="25" y="1000"/>
                    <a:pt x="1" y="1049"/>
                    <a:pt x="1" y="1074"/>
                  </a:cubicBezTo>
                  <a:cubicBezTo>
                    <a:pt x="1" y="1147"/>
                    <a:pt x="1" y="1196"/>
                    <a:pt x="1" y="1244"/>
                  </a:cubicBezTo>
                  <a:cubicBezTo>
                    <a:pt x="1" y="1464"/>
                    <a:pt x="98" y="1659"/>
                    <a:pt x="245" y="1805"/>
                  </a:cubicBezTo>
                  <a:cubicBezTo>
                    <a:pt x="318" y="1878"/>
                    <a:pt x="416" y="1952"/>
                    <a:pt x="538" y="1976"/>
                  </a:cubicBezTo>
                  <a:cubicBezTo>
                    <a:pt x="562" y="1976"/>
                    <a:pt x="562" y="2000"/>
                    <a:pt x="586" y="2000"/>
                  </a:cubicBezTo>
                  <a:cubicBezTo>
                    <a:pt x="635" y="2013"/>
                    <a:pt x="690" y="2019"/>
                    <a:pt x="745" y="2019"/>
                  </a:cubicBezTo>
                  <a:cubicBezTo>
                    <a:pt x="800" y="2019"/>
                    <a:pt x="855" y="2013"/>
                    <a:pt x="903" y="2000"/>
                  </a:cubicBezTo>
                  <a:cubicBezTo>
                    <a:pt x="1001" y="2000"/>
                    <a:pt x="1123" y="1976"/>
                    <a:pt x="1220" y="1952"/>
                  </a:cubicBezTo>
                  <a:lnTo>
                    <a:pt x="1220" y="1927"/>
                  </a:lnTo>
                  <a:cubicBezTo>
                    <a:pt x="1256" y="1909"/>
                    <a:pt x="1269" y="1905"/>
                    <a:pt x="1276" y="1905"/>
                  </a:cubicBezTo>
                  <a:cubicBezTo>
                    <a:pt x="1283" y="1905"/>
                    <a:pt x="1283" y="1910"/>
                    <a:pt x="1298" y="1910"/>
                  </a:cubicBezTo>
                  <a:cubicBezTo>
                    <a:pt x="1307" y="1910"/>
                    <a:pt x="1320" y="1908"/>
                    <a:pt x="1342" y="1903"/>
                  </a:cubicBezTo>
                  <a:cubicBezTo>
                    <a:pt x="1342" y="1830"/>
                    <a:pt x="1489" y="1830"/>
                    <a:pt x="1489" y="1781"/>
                  </a:cubicBezTo>
                  <a:cubicBezTo>
                    <a:pt x="1489" y="1781"/>
                    <a:pt x="1537" y="1757"/>
                    <a:pt x="1537" y="1757"/>
                  </a:cubicBezTo>
                  <a:cubicBezTo>
                    <a:pt x="1537" y="1760"/>
                    <a:pt x="1538" y="1761"/>
                    <a:pt x="1540" y="1761"/>
                  </a:cubicBezTo>
                  <a:cubicBezTo>
                    <a:pt x="1551" y="1761"/>
                    <a:pt x="1590" y="1704"/>
                    <a:pt x="1611" y="1683"/>
                  </a:cubicBezTo>
                  <a:cubicBezTo>
                    <a:pt x="1619" y="1675"/>
                    <a:pt x="1621" y="1673"/>
                    <a:pt x="1621" y="1673"/>
                  </a:cubicBezTo>
                  <a:cubicBezTo>
                    <a:pt x="1619" y="1673"/>
                    <a:pt x="1603" y="1683"/>
                    <a:pt x="1586" y="1683"/>
                  </a:cubicBezTo>
                  <a:lnTo>
                    <a:pt x="1635" y="1635"/>
                  </a:lnTo>
                  <a:cubicBezTo>
                    <a:pt x="1647" y="1622"/>
                    <a:pt x="1659" y="1616"/>
                    <a:pt x="1666" y="1616"/>
                  </a:cubicBezTo>
                  <a:cubicBezTo>
                    <a:pt x="1672" y="1616"/>
                    <a:pt x="1672" y="1622"/>
                    <a:pt x="1659" y="1635"/>
                  </a:cubicBezTo>
                  <a:cubicBezTo>
                    <a:pt x="1733" y="1561"/>
                    <a:pt x="1781" y="1464"/>
                    <a:pt x="1830" y="1366"/>
                  </a:cubicBezTo>
                  <a:cubicBezTo>
                    <a:pt x="1879" y="1244"/>
                    <a:pt x="1903" y="1074"/>
                    <a:pt x="1879" y="927"/>
                  </a:cubicBezTo>
                  <a:cubicBezTo>
                    <a:pt x="1855" y="781"/>
                    <a:pt x="1781" y="635"/>
                    <a:pt x="1684" y="513"/>
                  </a:cubicBezTo>
                  <a:cubicBezTo>
                    <a:pt x="1611" y="464"/>
                    <a:pt x="1537" y="415"/>
                    <a:pt x="1464" y="366"/>
                  </a:cubicBezTo>
                  <a:lnTo>
                    <a:pt x="1464" y="366"/>
                  </a:lnTo>
                  <a:cubicBezTo>
                    <a:pt x="1464" y="415"/>
                    <a:pt x="1513" y="439"/>
                    <a:pt x="1513" y="464"/>
                  </a:cubicBezTo>
                  <a:cubicBezTo>
                    <a:pt x="1489" y="439"/>
                    <a:pt x="1464" y="415"/>
                    <a:pt x="1440" y="415"/>
                  </a:cubicBezTo>
                  <a:cubicBezTo>
                    <a:pt x="1416" y="415"/>
                    <a:pt x="1367" y="342"/>
                    <a:pt x="1367" y="293"/>
                  </a:cubicBezTo>
                  <a:lnTo>
                    <a:pt x="1342" y="293"/>
                  </a:lnTo>
                  <a:lnTo>
                    <a:pt x="1342" y="269"/>
                  </a:lnTo>
                  <a:cubicBezTo>
                    <a:pt x="1294" y="244"/>
                    <a:pt x="1220" y="220"/>
                    <a:pt x="1172" y="171"/>
                  </a:cubicBezTo>
                  <a:cubicBezTo>
                    <a:pt x="1098" y="147"/>
                    <a:pt x="1050" y="147"/>
                    <a:pt x="1001" y="122"/>
                  </a:cubicBezTo>
                  <a:cubicBezTo>
                    <a:pt x="996" y="118"/>
                    <a:pt x="994" y="116"/>
                    <a:pt x="994" y="116"/>
                  </a:cubicBezTo>
                  <a:lnTo>
                    <a:pt x="994" y="116"/>
                  </a:lnTo>
                  <a:cubicBezTo>
                    <a:pt x="993" y="116"/>
                    <a:pt x="1020" y="147"/>
                    <a:pt x="1001" y="147"/>
                  </a:cubicBezTo>
                  <a:cubicBezTo>
                    <a:pt x="977" y="147"/>
                    <a:pt x="952" y="147"/>
                    <a:pt x="952" y="122"/>
                  </a:cubicBezTo>
                  <a:cubicBezTo>
                    <a:pt x="952" y="98"/>
                    <a:pt x="928" y="86"/>
                    <a:pt x="906" y="86"/>
                  </a:cubicBezTo>
                  <a:cubicBezTo>
                    <a:pt x="888" y="86"/>
                    <a:pt x="872" y="95"/>
                    <a:pt x="876" y="113"/>
                  </a:cubicBezTo>
                  <a:lnTo>
                    <a:pt x="876" y="113"/>
                  </a:lnTo>
                  <a:cubicBezTo>
                    <a:pt x="862" y="92"/>
                    <a:pt x="812" y="74"/>
                    <a:pt x="855" y="74"/>
                  </a:cubicBezTo>
                  <a:cubicBezTo>
                    <a:pt x="830" y="74"/>
                    <a:pt x="806" y="49"/>
                    <a:pt x="806" y="49"/>
                  </a:cubicBezTo>
                  <a:lnTo>
                    <a:pt x="806" y="49"/>
                  </a:lnTo>
                  <a:lnTo>
                    <a:pt x="830" y="74"/>
                  </a:lnTo>
                  <a:cubicBezTo>
                    <a:pt x="757" y="49"/>
                    <a:pt x="733" y="25"/>
                    <a:pt x="684" y="25"/>
                  </a:cubicBezTo>
                  <a:lnTo>
                    <a:pt x="708" y="49"/>
                  </a:lnTo>
                  <a:cubicBezTo>
                    <a:pt x="665" y="49"/>
                    <a:pt x="641" y="30"/>
                    <a:pt x="619" y="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270"/>
            <p:cNvSpPr/>
            <p:nvPr/>
          </p:nvSpPr>
          <p:spPr>
            <a:xfrm>
              <a:off x="646025" y="3015400"/>
              <a:ext cx="40875" cy="49050"/>
            </a:xfrm>
            <a:custGeom>
              <a:avLst/>
              <a:gdLst/>
              <a:ahLst/>
              <a:cxnLst/>
              <a:rect l="l" t="t" r="r" b="b"/>
              <a:pathLst>
                <a:path w="1635" h="1962" extrusionOk="0">
                  <a:moveTo>
                    <a:pt x="659" y="1"/>
                  </a:moveTo>
                  <a:cubicBezTo>
                    <a:pt x="513" y="25"/>
                    <a:pt x="367" y="123"/>
                    <a:pt x="269" y="220"/>
                  </a:cubicBezTo>
                  <a:cubicBezTo>
                    <a:pt x="196" y="294"/>
                    <a:pt x="147" y="367"/>
                    <a:pt x="98" y="464"/>
                  </a:cubicBezTo>
                  <a:cubicBezTo>
                    <a:pt x="50" y="586"/>
                    <a:pt x="25" y="684"/>
                    <a:pt x="25" y="806"/>
                  </a:cubicBezTo>
                  <a:cubicBezTo>
                    <a:pt x="1" y="879"/>
                    <a:pt x="1" y="952"/>
                    <a:pt x="25" y="1001"/>
                  </a:cubicBezTo>
                  <a:cubicBezTo>
                    <a:pt x="25" y="1147"/>
                    <a:pt x="74" y="1294"/>
                    <a:pt x="147" y="1415"/>
                  </a:cubicBezTo>
                  <a:cubicBezTo>
                    <a:pt x="220" y="1562"/>
                    <a:pt x="318" y="1684"/>
                    <a:pt x="464" y="1781"/>
                  </a:cubicBezTo>
                  <a:cubicBezTo>
                    <a:pt x="562" y="1879"/>
                    <a:pt x="708" y="1952"/>
                    <a:pt x="830" y="1952"/>
                  </a:cubicBezTo>
                  <a:cubicBezTo>
                    <a:pt x="860" y="1958"/>
                    <a:pt x="891" y="1961"/>
                    <a:pt x="921" y="1961"/>
                  </a:cubicBezTo>
                  <a:cubicBezTo>
                    <a:pt x="1011" y="1961"/>
                    <a:pt x="1098" y="1934"/>
                    <a:pt x="1171" y="1879"/>
                  </a:cubicBezTo>
                  <a:cubicBezTo>
                    <a:pt x="1245" y="1879"/>
                    <a:pt x="1293" y="1830"/>
                    <a:pt x="1342" y="1781"/>
                  </a:cubicBezTo>
                  <a:cubicBezTo>
                    <a:pt x="1318" y="1781"/>
                    <a:pt x="1318" y="1781"/>
                    <a:pt x="1342" y="1757"/>
                  </a:cubicBezTo>
                  <a:cubicBezTo>
                    <a:pt x="1415" y="1684"/>
                    <a:pt x="1415" y="1684"/>
                    <a:pt x="1415" y="1684"/>
                  </a:cubicBezTo>
                  <a:cubicBezTo>
                    <a:pt x="1415" y="1659"/>
                    <a:pt x="1415" y="1684"/>
                    <a:pt x="1440" y="1586"/>
                  </a:cubicBezTo>
                  <a:cubicBezTo>
                    <a:pt x="1488" y="1464"/>
                    <a:pt x="1513" y="1415"/>
                    <a:pt x="1537" y="1294"/>
                  </a:cubicBezTo>
                  <a:cubicBezTo>
                    <a:pt x="1562" y="1220"/>
                    <a:pt x="1586" y="1172"/>
                    <a:pt x="1586" y="1098"/>
                  </a:cubicBezTo>
                  <a:cubicBezTo>
                    <a:pt x="1610" y="1050"/>
                    <a:pt x="1610" y="976"/>
                    <a:pt x="1635" y="903"/>
                  </a:cubicBezTo>
                  <a:cubicBezTo>
                    <a:pt x="1635" y="830"/>
                    <a:pt x="1635" y="781"/>
                    <a:pt x="1635" y="708"/>
                  </a:cubicBezTo>
                  <a:lnTo>
                    <a:pt x="1635" y="586"/>
                  </a:lnTo>
                  <a:lnTo>
                    <a:pt x="1610" y="489"/>
                  </a:lnTo>
                  <a:cubicBezTo>
                    <a:pt x="1586" y="416"/>
                    <a:pt x="1562" y="318"/>
                    <a:pt x="1513" y="245"/>
                  </a:cubicBezTo>
                  <a:cubicBezTo>
                    <a:pt x="1440" y="147"/>
                    <a:pt x="1318" y="98"/>
                    <a:pt x="1196" y="74"/>
                  </a:cubicBezTo>
                  <a:lnTo>
                    <a:pt x="1025" y="74"/>
                  </a:lnTo>
                  <a:cubicBezTo>
                    <a:pt x="903" y="25"/>
                    <a:pt x="781" y="1"/>
                    <a:pt x="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270"/>
            <p:cNvSpPr/>
            <p:nvPr/>
          </p:nvSpPr>
          <p:spPr>
            <a:xfrm>
              <a:off x="734450" y="3011150"/>
              <a:ext cx="40250" cy="58550"/>
            </a:xfrm>
            <a:custGeom>
              <a:avLst/>
              <a:gdLst/>
              <a:ahLst/>
              <a:cxnLst/>
              <a:rect l="l" t="t" r="r" b="b"/>
              <a:pathLst>
                <a:path w="1610" h="2342" extrusionOk="0">
                  <a:moveTo>
                    <a:pt x="708" y="0"/>
                  </a:moveTo>
                  <a:lnTo>
                    <a:pt x="98" y="171"/>
                  </a:lnTo>
                  <a:cubicBezTo>
                    <a:pt x="49" y="342"/>
                    <a:pt x="0" y="512"/>
                    <a:pt x="25" y="707"/>
                  </a:cubicBezTo>
                  <a:cubicBezTo>
                    <a:pt x="25" y="829"/>
                    <a:pt x="25" y="976"/>
                    <a:pt x="73" y="1098"/>
                  </a:cubicBezTo>
                  <a:cubicBezTo>
                    <a:pt x="122" y="1293"/>
                    <a:pt x="195" y="1488"/>
                    <a:pt x="293" y="1659"/>
                  </a:cubicBezTo>
                  <a:cubicBezTo>
                    <a:pt x="390" y="1854"/>
                    <a:pt x="537" y="2000"/>
                    <a:pt x="732" y="2122"/>
                  </a:cubicBezTo>
                  <a:cubicBezTo>
                    <a:pt x="756" y="2171"/>
                    <a:pt x="805" y="2220"/>
                    <a:pt x="854" y="2244"/>
                  </a:cubicBezTo>
                  <a:cubicBezTo>
                    <a:pt x="842" y="2232"/>
                    <a:pt x="842" y="2226"/>
                    <a:pt x="845" y="2226"/>
                  </a:cubicBezTo>
                  <a:cubicBezTo>
                    <a:pt x="848" y="2226"/>
                    <a:pt x="854" y="2232"/>
                    <a:pt x="854" y="2244"/>
                  </a:cubicBezTo>
                  <a:cubicBezTo>
                    <a:pt x="911" y="2272"/>
                    <a:pt x="923" y="2279"/>
                    <a:pt x="928" y="2279"/>
                  </a:cubicBezTo>
                  <a:cubicBezTo>
                    <a:pt x="931" y="2279"/>
                    <a:pt x="929" y="2275"/>
                    <a:pt x="940" y="2275"/>
                  </a:cubicBezTo>
                  <a:cubicBezTo>
                    <a:pt x="951" y="2275"/>
                    <a:pt x="974" y="2278"/>
                    <a:pt x="1025" y="2293"/>
                  </a:cubicBezTo>
                  <a:lnTo>
                    <a:pt x="1147" y="2342"/>
                  </a:lnTo>
                  <a:lnTo>
                    <a:pt x="1537" y="2122"/>
                  </a:lnTo>
                  <a:cubicBezTo>
                    <a:pt x="1586" y="1951"/>
                    <a:pt x="1610" y="1756"/>
                    <a:pt x="1610" y="1585"/>
                  </a:cubicBezTo>
                  <a:cubicBezTo>
                    <a:pt x="1586" y="1439"/>
                    <a:pt x="1537" y="1293"/>
                    <a:pt x="1512" y="1171"/>
                  </a:cubicBezTo>
                  <a:cubicBezTo>
                    <a:pt x="1464" y="1073"/>
                    <a:pt x="1415" y="1000"/>
                    <a:pt x="1366" y="927"/>
                  </a:cubicBezTo>
                  <a:cubicBezTo>
                    <a:pt x="1342" y="903"/>
                    <a:pt x="1293" y="854"/>
                    <a:pt x="1220" y="781"/>
                  </a:cubicBezTo>
                  <a:cubicBezTo>
                    <a:pt x="1220" y="781"/>
                    <a:pt x="1220" y="756"/>
                    <a:pt x="1220" y="756"/>
                  </a:cubicBezTo>
                  <a:cubicBezTo>
                    <a:pt x="1220" y="659"/>
                    <a:pt x="1171" y="610"/>
                    <a:pt x="1147" y="537"/>
                  </a:cubicBezTo>
                  <a:cubicBezTo>
                    <a:pt x="1122" y="464"/>
                    <a:pt x="1098" y="415"/>
                    <a:pt x="1073" y="390"/>
                  </a:cubicBezTo>
                  <a:cubicBezTo>
                    <a:pt x="1049" y="342"/>
                    <a:pt x="1000" y="293"/>
                    <a:pt x="976" y="220"/>
                  </a:cubicBezTo>
                  <a:cubicBezTo>
                    <a:pt x="976" y="220"/>
                    <a:pt x="951" y="195"/>
                    <a:pt x="951" y="195"/>
                  </a:cubicBezTo>
                  <a:cubicBezTo>
                    <a:pt x="878" y="122"/>
                    <a:pt x="805" y="49"/>
                    <a:pt x="7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58" name="Google Shape;1658;p270"/>
          <p:cNvSpPr/>
          <p:nvPr/>
        </p:nvSpPr>
        <p:spPr>
          <a:xfrm>
            <a:off x="8728766" y="666287"/>
            <a:ext cx="556020" cy="380718"/>
          </a:xfrm>
          <a:custGeom>
            <a:avLst/>
            <a:gdLst/>
            <a:ahLst/>
            <a:cxnLst/>
            <a:rect l="l" t="t" r="r" b="b"/>
            <a:pathLst>
              <a:path w="15805" h="10822" extrusionOk="0">
                <a:moveTo>
                  <a:pt x="7854" y="2001"/>
                </a:moveTo>
                <a:cubicBezTo>
                  <a:pt x="7869" y="2001"/>
                  <a:pt x="7884" y="2001"/>
                  <a:pt x="7900" y="2002"/>
                </a:cubicBezTo>
                <a:lnTo>
                  <a:pt x="7900" y="2002"/>
                </a:lnTo>
                <a:cubicBezTo>
                  <a:pt x="7889" y="2001"/>
                  <a:pt x="7873" y="2001"/>
                  <a:pt x="7854" y="2001"/>
                </a:cubicBezTo>
                <a:close/>
                <a:moveTo>
                  <a:pt x="13171" y="2903"/>
                </a:moveTo>
                <a:lnTo>
                  <a:pt x="13171" y="2952"/>
                </a:lnTo>
                <a:lnTo>
                  <a:pt x="13171" y="3025"/>
                </a:lnTo>
                <a:lnTo>
                  <a:pt x="13154" y="3074"/>
                </a:lnTo>
                <a:lnTo>
                  <a:pt x="13154" y="3074"/>
                </a:lnTo>
                <a:cubicBezTo>
                  <a:pt x="13164" y="3017"/>
                  <a:pt x="13171" y="2954"/>
                  <a:pt x="13171" y="2903"/>
                </a:cubicBezTo>
                <a:close/>
                <a:moveTo>
                  <a:pt x="8153" y="5196"/>
                </a:moveTo>
                <a:lnTo>
                  <a:pt x="8153" y="5196"/>
                </a:lnTo>
                <a:cubicBezTo>
                  <a:pt x="8149" y="5204"/>
                  <a:pt x="8146" y="5212"/>
                  <a:pt x="8146" y="5220"/>
                </a:cubicBezTo>
                <a:lnTo>
                  <a:pt x="8146" y="5220"/>
                </a:lnTo>
                <a:cubicBezTo>
                  <a:pt x="8146" y="5198"/>
                  <a:pt x="8166" y="5196"/>
                  <a:pt x="8153" y="5196"/>
                </a:cubicBezTo>
                <a:close/>
                <a:moveTo>
                  <a:pt x="8121" y="5341"/>
                </a:moveTo>
                <a:cubicBezTo>
                  <a:pt x="8121" y="5342"/>
                  <a:pt x="8121" y="5343"/>
                  <a:pt x="8121" y="5344"/>
                </a:cubicBezTo>
                <a:lnTo>
                  <a:pt x="8121" y="5344"/>
                </a:lnTo>
                <a:lnTo>
                  <a:pt x="8122" y="5342"/>
                </a:lnTo>
                <a:cubicBezTo>
                  <a:pt x="8122" y="5342"/>
                  <a:pt x="8121" y="5341"/>
                  <a:pt x="8121" y="5341"/>
                </a:cubicBezTo>
                <a:close/>
                <a:moveTo>
                  <a:pt x="8121" y="5344"/>
                </a:moveTo>
                <a:lnTo>
                  <a:pt x="8118" y="5352"/>
                </a:lnTo>
                <a:lnTo>
                  <a:pt x="8122" y="5366"/>
                </a:lnTo>
                <a:cubicBezTo>
                  <a:pt x="8122" y="5359"/>
                  <a:pt x="8122" y="5351"/>
                  <a:pt x="8121" y="5344"/>
                </a:cubicBezTo>
                <a:close/>
                <a:moveTo>
                  <a:pt x="15778" y="6025"/>
                </a:moveTo>
                <a:cubicBezTo>
                  <a:pt x="15779" y="6032"/>
                  <a:pt x="15779" y="6039"/>
                  <a:pt x="15780" y="6047"/>
                </a:cubicBezTo>
                <a:lnTo>
                  <a:pt x="15780" y="6047"/>
                </a:lnTo>
                <a:cubicBezTo>
                  <a:pt x="15780" y="6039"/>
                  <a:pt x="15780" y="6032"/>
                  <a:pt x="15780" y="6025"/>
                </a:cubicBezTo>
                <a:cubicBezTo>
                  <a:pt x="15779" y="6025"/>
                  <a:pt x="15779" y="6025"/>
                  <a:pt x="15778" y="6025"/>
                </a:cubicBezTo>
                <a:close/>
                <a:moveTo>
                  <a:pt x="11988" y="6067"/>
                </a:moveTo>
                <a:cubicBezTo>
                  <a:pt x="11983" y="6078"/>
                  <a:pt x="11979" y="6088"/>
                  <a:pt x="11975" y="6098"/>
                </a:cubicBezTo>
                <a:cubicBezTo>
                  <a:pt x="11982" y="6092"/>
                  <a:pt x="11985" y="6081"/>
                  <a:pt x="11988" y="6067"/>
                </a:cubicBezTo>
                <a:close/>
                <a:moveTo>
                  <a:pt x="15780" y="6047"/>
                </a:moveTo>
                <a:cubicBezTo>
                  <a:pt x="15780" y="6137"/>
                  <a:pt x="15780" y="6229"/>
                  <a:pt x="15780" y="6342"/>
                </a:cubicBezTo>
                <a:cubicBezTo>
                  <a:pt x="15796" y="6249"/>
                  <a:pt x="15792" y="6147"/>
                  <a:pt x="15780" y="6047"/>
                </a:cubicBezTo>
                <a:close/>
                <a:moveTo>
                  <a:pt x="1965" y="9973"/>
                </a:moveTo>
                <a:cubicBezTo>
                  <a:pt x="1968" y="9973"/>
                  <a:pt x="1972" y="9974"/>
                  <a:pt x="1976" y="9976"/>
                </a:cubicBezTo>
                <a:cubicBezTo>
                  <a:pt x="2021" y="9998"/>
                  <a:pt x="1962" y="10063"/>
                  <a:pt x="1933" y="10130"/>
                </a:cubicBezTo>
                <a:lnTo>
                  <a:pt x="1933" y="10130"/>
                </a:lnTo>
                <a:cubicBezTo>
                  <a:pt x="1952" y="10027"/>
                  <a:pt x="1944" y="9973"/>
                  <a:pt x="1965" y="9973"/>
                </a:cubicBezTo>
                <a:close/>
                <a:moveTo>
                  <a:pt x="1925" y="10167"/>
                </a:moveTo>
                <a:cubicBezTo>
                  <a:pt x="1923" y="10190"/>
                  <a:pt x="1915" y="10213"/>
                  <a:pt x="1906" y="10239"/>
                </a:cubicBezTo>
                <a:lnTo>
                  <a:pt x="1906" y="10239"/>
                </a:lnTo>
                <a:cubicBezTo>
                  <a:pt x="1914" y="10214"/>
                  <a:pt x="1920" y="10190"/>
                  <a:pt x="1925" y="10167"/>
                </a:cubicBezTo>
                <a:close/>
                <a:moveTo>
                  <a:pt x="12610" y="1"/>
                </a:moveTo>
                <a:cubicBezTo>
                  <a:pt x="12414" y="171"/>
                  <a:pt x="12244" y="366"/>
                  <a:pt x="12097" y="562"/>
                </a:cubicBezTo>
                <a:lnTo>
                  <a:pt x="11951" y="732"/>
                </a:lnTo>
                <a:lnTo>
                  <a:pt x="11902" y="830"/>
                </a:lnTo>
                <a:cubicBezTo>
                  <a:pt x="11878" y="854"/>
                  <a:pt x="11853" y="879"/>
                  <a:pt x="11829" y="927"/>
                </a:cubicBezTo>
                <a:lnTo>
                  <a:pt x="11585" y="1342"/>
                </a:lnTo>
                <a:cubicBezTo>
                  <a:pt x="11488" y="1488"/>
                  <a:pt x="11414" y="1659"/>
                  <a:pt x="11366" y="1830"/>
                </a:cubicBezTo>
                <a:cubicBezTo>
                  <a:pt x="11293" y="1976"/>
                  <a:pt x="11195" y="2123"/>
                  <a:pt x="11146" y="2318"/>
                </a:cubicBezTo>
                <a:cubicBezTo>
                  <a:pt x="11097" y="2488"/>
                  <a:pt x="11024" y="2659"/>
                  <a:pt x="10975" y="2830"/>
                </a:cubicBezTo>
                <a:lnTo>
                  <a:pt x="10927" y="2952"/>
                </a:lnTo>
                <a:cubicBezTo>
                  <a:pt x="10927" y="3001"/>
                  <a:pt x="10902" y="3049"/>
                  <a:pt x="10878" y="3074"/>
                </a:cubicBezTo>
                <a:cubicBezTo>
                  <a:pt x="10878" y="3074"/>
                  <a:pt x="10853" y="3171"/>
                  <a:pt x="10853" y="3220"/>
                </a:cubicBezTo>
                <a:cubicBezTo>
                  <a:pt x="10732" y="3586"/>
                  <a:pt x="10658" y="3927"/>
                  <a:pt x="10561" y="4220"/>
                </a:cubicBezTo>
                <a:cubicBezTo>
                  <a:pt x="10536" y="4342"/>
                  <a:pt x="10512" y="4464"/>
                  <a:pt x="10488" y="4586"/>
                </a:cubicBezTo>
                <a:lnTo>
                  <a:pt x="10488" y="4610"/>
                </a:lnTo>
                <a:cubicBezTo>
                  <a:pt x="10463" y="4659"/>
                  <a:pt x="10463" y="4708"/>
                  <a:pt x="10439" y="4757"/>
                </a:cubicBezTo>
                <a:cubicBezTo>
                  <a:pt x="10414" y="4805"/>
                  <a:pt x="10414" y="4854"/>
                  <a:pt x="10390" y="4903"/>
                </a:cubicBezTo>
                <a:cubicBezTo>
                  <a:pt x="10366" y="4854"/>
                  <a:pt x="10341" y="4830"/>
                  <a:pt x="10317" y="4805"/>
                </a:cubicBezTo>
                <a:cubicBezTo>
                  <a:pt x="10293" y="4757"/>
                  <a:pt x="10268" y="4732"/>
                  <a:pt x="10244" y="4708"/>
                </a:cubicBezTo>
                <a:lnTo>
                  <a:pt x="10219" y="4635"/>
                </a:lnTo>
                <a:lnTo>
                  <a:pt x="10171" y="4561"/>
                </a:lnTo>
                <a:cubicBezTo>
                  <a:pt x="10122" y="4464"/>
                  <a:pt x="10097" y="4391"/>
                  <a:pt x="10049" y="4293"/>
                </a:cubicBezTo>
                <a:cubicBezTo>
                  <a:pt x="9927" y="4074"/>
                  <a:pt x="9829" y="3830"/>
                  <a:pt x="9707" y="3610"/>
                </a:cubicBezTo>
                <a:cubicBezTo>
                  <a:pt x="9658" y="3513"/>
                  <a:pt x="9610" y="3415"/>
                  <a:pt x="9536" y="3318"/>
                </a:cubicBezTo>
                <a:lnTo>
                  <a:pt x="9366" y="3025"/>
                </a:lnTo>
                <a:cubicBezTo>
                  <a:pt x="9268" y="2854"/>
                  <a:pt x="9146" y="2683"/>
                  <a:pt x="9049" y="2513"/>
                </a:cubicBezTo>
                <a:cubicBezTo>
                  <a:pt x="8951" y="2342"/>
                  <a:pt x="8829" y="2220"/>
                  <a:pt x="8732" y="2074"/>
                </a:cubicBezTo>
                <a:lnTo>
                  <a:pt x="8585" y="2074"/>
                </a:lnTo>
                <a:cubicBezTo>
                  <a:pt x="8512" y="2074"/>
                  <a:pt x="8439" y="2049"/>
                  <a:pt x="8366" y="2049"/>
                </a:cubicBezTo>
                <a:cubicBezTo>
                  <a:pt x="8317" y="2025"/>
                  <a:pt x="8244" y="2025"/>
                  <a:pt x="8195" y="2025"/>
                </a:cubicBezTo>
                <a:cubicBezTo>
                  <a:pt x="8092" y="2025"/>
                  <a:pt x="7989" y="2008"/>
                  <a:pt x="7900" y="2002"/>
                </a:cubicBezTo>
                <a:lnTo>
                  <a:pt x="7900" y="2002"/>
                </a:lnTo>
                <a:cubicBezTo>
                  <a:pt x="7918" y="2004"/>
                  <a:pt x="7927" y="2010"/>
                  <a:pt x="7927" y="2025"/>
                </a:cubicBezTo>
                <a:lnTo>
                  <a:pt x="7829" y="2025"/>
                </a:lnTo>
                <a:cubicBezTo>
                  <a:pt x="7561" y="2123"/>
                  <a:pt x="7536" y="2147"/>
                  <a:pt x="7536" y="2147"/>
                </a:cubicBezTo>
                <a:cubicBezTo>
                  <a:pt x="7536" y="2171"/>
                  <a:pt x="7536" y="2147"/>
                  <a:pt x="7488" y="2196"/>
                </a:cubicBezTo>
                <a:lnTo>
                  <a:pt x="7390" y="2244"/>
                </a:lnTo>
                <a:cubicBezTo>
                  <a:pt x="7341" y="2269"/>
                  <a:pt x="7268" y="2293"/>
                  <a:pt x="7195" y="2318"/>
                </a:cubicBezTo>
                <a:lnTo>
                  <a:pt x="7000" y="2415"/>
                </a:lnTo>
                <a:cubicBezTo>
                  <a:pt x="6927" y="2610"/>
                  <a:pt x="6829" y="2830"/>
                  <a:pt x="6732" y="3098"/>
                </a:cubicBezTo>
                <a:cubicBezTo>
                  <a:pt x="6683" y="3244"/>
                  <a:pt x="6634" y="3391"/>
                  <a:pt x="6585" y="3537"/>
                </a:cubicBezTo>
                <a:lnTo>
                  <a:pt x="6415" y="4025"/>
                </a:lnTo>
                <a:cubicBezTo>
                  <a:pt x="6366" y="4171"/>
                  <a:pt x="6317" y="4366"/>
                  <a:pt x="6244" y="4537"/>
                </a:cubicBezTo>
                <a:lnTo>
                  <a:pt x="6219" y="4659"/>
                </a:lnTo>
                <a:lnTo>
                  <a:pt x="6171" y="4781"/>
                </a:lnTo>
                <a:lnTo>
                  <a:pt x="6122" y="4927"/>
                </a:lnTo>
                <a:lnTo>
                  <a:pt x="5927" y="5610"/>
                </a:lnTo>
                <a:lnTo>
                  <a:pt x="5732" y="6244"/>
                </a:lnTo>
                <a:cubicBezTo>
                  <a:pt x="5707" y="6366"/>
                  <a:pt x="5658" y="6464"/>
                  <a:pt x="5634" y="6561"/>
                </a:cubicBezTo>
                <a:cubicBezTo>
                  <a:pt x="5585" y="6659"/>
                  <a:pt x="5561" y="6732"/>
                  <a:pt x="5537" y="6830"/>
                </a:cubicBezTo>
                <a:cubicBezTo>
                  <a:pt x="5512" y="6903"/>
                  <a:pt x="5463" y="6976"/>
                  <a:pt x="5439" y="7049"/>
                </a:cubicBezTo>
                <a:cubicBezTo>
                  <a:pt x="5415" y="7074"/>
                  <a:pt x="5390" y="7098"/>
                  <a:pt x="5390" y="7122"/>
                </a:cubicBezTo>
                <a:cubicBezTo>
                  <a:pt x="5390" y="7147"/>
                  <a:pt x="5366" y="7196"/>
                  <a:pt x="5341" y="7244"/>
                </a:cubicBezTo>
                <a:cubicBezTo>
                  <a:pt x="5317" y="7220"/>
                  <a:pt x="5268" y="7147"/>
                  <a:pt x="5219" y="7122"/>
                </a:cubicBezTo>
                <a:cubicBezTo>
                  <a:pt x="5219" y="7098"/>
                  <a:pt x="5195" y="7098"/>
                  <a:pt x="5195" y="7098"/>
                </a:cubicBezTo>
                <a:cubicBezTo>
                  <a:pt x="5146" y="7074"/>
                  <a:pt x="5122" y="7025"/>
                  <a:pt x="5098" y="7000"/>
                </a:cubicBezTo>
                <a:cubicBezTo>
                  <a:pt x="5000" y="6854"/>
                  <a:pt x="4878" y="6683"/>
                  <a:pt x="4756" y="6488"/>
                </a:cubicBezTo>
                <a:cubicBezTo>
                  <a:pt x="4659" y="6342"/>
                  <a:pt x="4537" y="6220"/>
                  <a:pt x="4439" y="6074"/>
                </a:cubicBezTo>
                <a:lnTo>
                  <a:pt x="4195" y="5708"/>
                </a:lnTo>
                <a:cubicBezTo>
                  <a:pt x="4098" y="5586"/>
                  <a:pt x="4000" y="5488"/>
                  <a:pt x="3902" y="5366"/>
                </a:cubicBezTo>
                <a:lnTo>
                  <a:pt x="3390" y="4757"/>
                </a:lnTo>
                <a:cubicBezTo>
                  <a:pt x="3220" y="4561"/>
                  <a:pt x="3049" y="4415"/>
                  <a:pt x="2927" y="4269"/>
                </a:cubicBezTo>
                <a:lnTo>
                  <a:pt x="2488" y="4293"/>
                </a:lnTo>
                <a:lnTo>
                  <a:pt x="2024" y="4293"/>
                </a:lnTo>
                <a:lnTo>
                  <a:pt x="1902" y="4342"/>
                </a:lnTo>
                <a:cubicBezTo>
                  <a:pt x="1951" y="4366"/>
                  <a:pt x="1683" y="4586"/>
                  <a:pt x="1561" y="4635"/>
                </a:cubicBezTo>
                <a:lnTo>
                  <a:pt x="1293" y="4805"/>
                </a:lnTo>
                <a:cubicBezTo>
                  <a:pt x="1244" y="5025"/>
                  <a:pt x="1195" y="5269"/>
                  <a:pt x="1146" y="5513"/>
                </a:cubicBezTo>
                <a:cubicBezTo>
                  <a:pt x="1073" y="5781"/>
                  <a:pt x="1049" y="6025"/>
                  <a:pt x="1000" y="6269"/>
                </a:cubicBezTo>
                <a:lnTo>
                  <a:pt x="951" y="6220"/>
                </a:lnTo>
                <a:cubicBezTo>
                  <a:pt x="829" y="6903"/>
                  <a:pt x="756" y="7391"/>
                  <a:pt x="707" y="7659"/>
                </a:cubicBezTo>
                <a:cubicBezTo>
                  <a:pt x="585" y="8196"/>
                  <a:pt x="366" y="9000"/>
                  <a:pt x="244" y="9708"/>
                </a:cubicBezTo>
                <a:lnTo>
                  <a:pt x="220" y="9781"/>
                </a:lnTo>
                <a:cubicBezTo>
                  <a:pt x="195" y="9805"/>
                  <a:pt x="146" y="9854"/>
                  <a:pt x="122" y="9903"/>
                </a:cubicBezTo>
                <a:lnTo>
                  <a:pt x="0" y="10098"/>
                </a:lnTo>
                <a:lnTo>
                  <a:pt x="0" y="10171"/>
                </a:lnTo>
                <a:cubicBezTo>
                  <a:pt x="220" y="10366"/>
                  <a:pt x="439" y="10513"/>
                  <a:pt x="683" y="10659"/>
                </a:cubicBezTo>
                <a:cubicBezTo>
                  <a:pt x="856" y="10751"/>
                  <a:pt x="1050" y="10821"/>
                  <a:pt x="1235" y="10821"/>
                </a:cubicBezTo>
                <a:cubicBezTo>
                  <a:pt x="1443" y="10821"/>
                  <a:pt x="1639" y="10733"/>
                  <a:pt x="1781" y="10488"/>
                </a:cubicBezTo>
                <a:lnTo>
                  <a:pt x="1829" y="10513"/>
                </a:lnTo>
                <a:lnTo>
                  <a:pt x="1878" y="10317"/>
                </a:lnTo>
                <a:cubicBezTo>
                  <a:pt x="1915" y="10225"/>
                  <a:pt x="1934" y="10192"/>
                  <a:pt x="1944" y="10192"/>
                </a:cubicBezTo>
                <a:cubicBezTo>
                  <a:pt x="1961" y="10192"/>
                  <a:pt x="1951" y="10281"/>
                  <a:pt x="1951" y="10342"/>
                </a:cubicBezTo>
                <a:cubicBezTo>
                  <a:pt x="1976" y="10244"/>
                  <a:pt x="2000" y="10147"/>
                  <a:pt x="2024" y="10074"/>
                </a:cubicBezTo>
                <a:cubicBezTo>
                  <a:pt x="2031" y="10055"/>
                  <a:pt x="2032" y="10047"/>
                  <a:pt x="2031" y="10047"/>
                </a:cubicBezTo>
                <a:lnTo>
                  <a:pt x="2031" y="10047"/>
                </a:lnTo>
                <a:cubicBezTo>
                  <a:pt x="2027" y="10047"/>
                  <a:pt x="2000" y="10110"/>
                  <a:pt x="2000" y="10147"/>
                </a:cubicBezTo>
                <a:cubicBezTo>
                  <a:pt x="2000" y="9976"/>
                  <a:pt x="2024" y="9830"/>
                  <a:pt x="2073" y="9659"/>
                </a:cubicBezTo>
                <a:cubicBezTo>
                  <a:pt x="2122" y="9415"/>
                  <a:pt x="2146" y="9659"/>
                  <a:pt x="2195" y="9391"/>
                </a:cubicBezTo>
                <a:cubicBezTo>
                  <a:pt x="2341" y="8805"/>
                  <a:pt x="2463" y="8220"/>
                  <a:pt x="2561" y="7683"/>
                </a:cubicBezTo>
                <a:lnTo>
                  <a:pt x="2659" y="7269"/>
                </a:lnTo>
                <a:lnTo>
                  <a:pt x="2659" y="7244"/>
                </a:lnTo>
                <a:lnTo>
                  <a:pt x="2683" y="7196"/>
                </a:lnTo>
                <a:lnTo>
                  <a:pt x="2707" y="7196"/>
                </a:lnTo>
                <a:cubicBezTo>
                  <a:pt x="2707" y="7244"/>
                  <a:pt x="2707" y="7269"/>
                  <a:pt x="2707" y="7293"/>
                </a:cubicBezTo>
                <a:cubicBezTo>
                  <a:pt x="2707" y="7281"/>
                  <a:pt x="2707" y="7275"/>
                  <a:pt x="2710" y="7275"/>
                </a:cubicBezTo>
                <a:cubicBezTo>
                  <a:pt x="2713" y="7275"/>
                  <a:pt x="2720" y="7281"/>
                  <a:pt x="2732" y="7293"/>
                </a:cubicBezTo>
                <a:cubicBezTo>
                  <a:pt x="2902" y="7513"/>
                  <a:pt x="3073" y="7757"/>
                  <a:pt x="3195" y="7927"/>
                </a:cubicBezTo>
                <a:lnTo>
                  <a:pt x="3293" y="8074"/>
                </a:lnTo>
                <a:lnTo>
                  <a:pt x="3341" y="8122"/>
                </a:lnTo>
                <a:lnTo>
                  <a:pt x="3366" y="8171"/>
                </a:lnTo>
                <a:lnTo>
                  <a:pt x="3537" y="8293"/>
                </a:lnTo>
                <a:lnTo>
                  <a:pt x="3634" y="8293"/>
                </a:lnTo>
                <a:cubicBezTo>
                  <a:pt x="4122" y="8952"/>
                  <a:pt x="3732" y="8561"/>
                  <a:pt x="4219" y="9171"/>
                </a:cubicBezTo>
                <a:cubicBezTo>
                  <a:pt x="4415" y="9317"/>
                  <a:pt x="4610" y="9513"/>
                  <a:pt x="4756" y="9708"/>
                </a:cubicBezTo>
                <a:lnTo>
                  <a:pt x="5049" y="9708"/>
                </a:lnTo>
                <a:cubicBezTo>
                  <a:pt x="5098" y="9708"/>
                  <a:pt x="5146" y="9708"/>
                  <a:pt x="5195" y="9683"/>
                </a:cubicBezTo>
                <a:cubicBezTo>
                  <a:pt x="5195" y="9683"/>
                  <a:pt x="5366" y="9683"/>
                  <a:pt x="5366" y="9708"/>
                </a:cubicBezTo>
                <a:cubicBezTo>
                  <a:pt x="5415" y="9659"/>
                  <a:pt x="5537" y="9683"/>
                  <a:pt x="5658" y="9659"/>
                </a:cubicBezTo>
                <a:lnTo>
                  <a:pt x="5878" y="9610"/>
                </a:lnTo>
                <a:cubicBezTo>
                  <a:pt x="5976" y="9610"/>
                  <a:pt x="6024" y="9610"/>
                  <a:pt x="5902" y="9635"/>
                </a:cubicBezTo>
                <a:lnTo>
                  <a:pt x="6561" y="9537"/>
                </a:lnTo>
                <a:cubicBezTo>
                  <a:pt x="6683" y="9269"/>
                  <a:pt x="6829" y="8976"/>
                  <a:pt x="6976" y="8635"/>
                </a:cubicBezTo>
                <a:cubicBezTo>
                  <a:pt x="7049" y="8488"/>
                  <a:pt x="7122" y="8317"/>
                  <a:pt x="7219" y="8147"/>
                </a:cubicBezTo>
                <a:cubicBezTo>
                  <a:pt x="7293" y="7952"/>
                  <a:pt x="7341" y="7757"/>
                  <a:pt x="7415" y="7561"/>
                </a:cubicBezTo>
                <a:lnTo>
                  <a:pt x="7536" y="7220"/>
                </a:lnTo>
                <a:cubicBezTo>
                  <a:pt x="7585" y="7098"/>
                  <a:pt x="7610" y="7000"/>
                  <a:pt x="7658" y="6878"/>
                </a:cubicBezTo>
                <a:cubicBezTo>
                  <a:pt x="7707" y="6659"/>
                  <a:pt x="7780" y="6439"/>
                  <a:pt x="7854" y="6220"/>
                </a:cubicBezTo>
                <a:cubicBezTo>
                  <a:pt x="7927" y="6000"/>
                  <a:pt x="7976" y="5805"/>
                  <a:pt x="8024" y="5610"/>
                </a:cubicBezTo>
                <a:lnTo>
                  <a:pt x="8118" y="5352"/>
                </a:lnTo>
                <a:lnTo>
                  <a:pt x="8114" y="5334"/>
                </a:lnTo>
                <a:lnTo>
                  <a:pt x="8114" y="5334"/>
                </a:lnTo>
                <a:cubicBezTo>
                  <a:pt x="8116" y="5336"/>
                  <a:pt x="8118" y="5338"/>
                  <a:pt x="8121" y="5341"/>
                </a:cubicBezTo>
                <a:lnTo>
                  <a:pt x="8121" y="5341"/>
                </a:lnTo>
                <a:cubicBezTo>
                  <a:pt x="8119" y="5328"/>
                  <a:pt x="8115" y="5316"/>
                  <a:pt x="8106" y="5303"/>
                </a:cubicBezTo>
                <a:lnTo>
                  <a:pt x="8106" y="5303"/>
                </a:lnTo>
                <a:lnTo>
                  <a:pt x="8114" y="5334"/>
                </a:lnTo>
                <a:lnTo>
                  <a:pt x="8114" y="5334"/>
                </a:lnTo>
                <a:cubicBezTo>
                  <a:pt x="8097" y="5318"/>
                  <a:pt x="8097" y="5318"/>
                  <a:pt x="8094" y="5318"/>
                </a:cubicBezTo>
                <a:cubicBezTo>
                  <a:pt x="8091" y="5318"/>
                  <a:pt x="8085" y="5318"/>
                  <a:pt x="8049" y="5293"/>
                </a:cubicBezTo>
                <a:cubicBezTo>
                  <a:pt x="8012" y="5257"/>
                  <a:pt x="8012" y="5257"/>
                  <a:pt x="8021" y="5257"/>
                </a:cubicBezTo>
                <a:cubicBezTo>
                  <a:pt x="8030" y="5257"/>
                  <a:pt x="8049" y="5257"/>
                  <a:pt x="8049" y="5220"/>
                </a:cubicBezTo>
                <a:cubicBezTo>
                  <a:pt x="8097" y="5293"/>
                  <a:pt x="8097" y="5269"/>
                  <a:pt x="8097" y="5293"/>
                </a:cubicBezTo>
                <a:cubicBezTo>
                  <a:pt x="8101" y="5296"/>
                  <a:pt x="8104" y="5300"/>
                  <a:pt x="8106" y="5303"/>
                </a:cubicBezTo>
                <a:lnTo>
                  <a:pt x="8106" y="5303"/>
                </a:lnTo>
                <a:lnTo>
                  <a:pt x="8097" y="5269"/>
                </a:lnTo>
                <a:lnTo>
                  <a:pt x="8122" y="5318"/>
                </a:lnTo>
                <a:lnTo>
                  <a:pt x="8122" y="5293"/>
                </a:lnTo>
                <a:cubicBezTo>
                  <a:pt x="8122" y="5296"/>
                  <a:pt x="8122" y="5297"/>
                  <a:pt x="8123" y="5297"/>
                </a:cubicBezTo>
                <a:cubicBezTo>
                  <a:pt x="8127" y="5297"/>
                  <a:pt x="8146" y="5217"/>
                  <a:pt x="8146" y="5196"/>
                </a:cubicBezTo>
                <a:cubicBezTo>
                  <a:pt x="8149" y="5196"/>
                  <a:pt x="8151" y="5196"/>
                  <a:pt x="8153" y="5196"/>
                </a:cubicBezTo>
                <a:lnTo>
                  <a:pt x="8153" y="5196"/>
                </a:lnTo>
                <a:cubicBezTo>
                  <a:pt x="8157" y="5186"/>
                  <a:pt x="8162" y="5177"/>
                  <a:pt x="8166" y="5168"/>
                </a:cubicBezTo>
                <a:lnTo>
                  <a:pt x="8166" y="5168"/>
                </a:lnTo>
                <a:cubicBezTo>
                  <a:pt x="8165" y="5179"/>
                  <a:pt x="8169" y="5182"/>
                  <a:pt x="8173" y="5182"/>
                </a:cubicBezTo>
                <a:cubicBezTo>
                  <a:pt x="8179" y="5182"/>
                  <a:pt x="8186" y="5177"/>
                  <a:pt x="8188" y="5177"/>
                </a:cubicBezTo>
                <a:cubicBezTo>
                  <a:pt x="8189" y="5177"/>
                  <a:pt x="8185" y="5181"/>
                  <a:pt x="8171" y="5196"/>
                </a:cubicBezTo>
                <a:cubicBezTo>
                  <a:pt x="8171" y="5196"/>
                  <a:pt x="8181" y="5228"/>
                  <a:pt x="8203" y="5228"/>
                </a:cubicBezTo>
                <a:cubicBezTo>
                  <a:pt x="8214" y="5228"/>
                  <a:pt x="8228" y="5220"/>
                  <a:pt x="8244" y="5196"/>
                </a:cubicBezTo>
                <a:lnTo>
                  <a:pt x="8244" y="5196"/>
                </a:lnTo>
                <a:cubicBezTo>
                  <a:pt x="8219" y="5244"/>
                  <a:pt x="8244" y="5293"/>
                  <a:pt x="8195" y="5293"/>
                </a:cubicBezTo>
                <a:cubicBezTo>
                  <a:pt x="8185" y="5288"/>
                  <a:pt x="8179" y="5286"/>
                  <a:pt x="8176" y="5286"/>
                </a:cubicBezTo>
                <a:cubicBezTo>
                  <a:pt x="8165" y="5286"/>
                  <a:pt x="8200" y="5318"/>
                  <a:pt x="8219" y="5318"/>
                </a:cubicBezTo>
                <a:cubicBezTo>
                  <a:pt x="8244" y="5366"/>
                  <a:pt x="8244" y="5391"/>
                  <a:pt x="8268" y="5440"/>
                </a:cubicBezTo>
                <a:lnTo>
                  <a:pt x="8293" y="5488"/>
                </a:lnTo>
                <a:lnTo>
                  <a:pt x="8293" y="5513"/>
                </a:lnTo>
                <a:lnTo>
                  <a:pt x="8317" y="5561"/>
                </a:lnTo>
                <a:cubicBezTo>
                  <a:pt x="8439" y="5757"/>
                  <a:pt x="8561" y="5952"/>
                  <a:pt x="8707" y="6122"/>
                </a:cubicBezTo>
                <a:lnTo>
                  <a:pt x="8610" y="5879"/>
                </a:lnTo>
                <a:lnTo>
                  <a:pt x="8756" y="6147"/>
                </a:lnTo>
                <a:cubicBezTo>
                  <a:pt x="8805" y="6244"/>
                  <a:pt x="8829" y="6318"/>
                  <a:pt x="8878" y="6391"/>
                </a:cubicBezTo>
                <a:cubicBezTo>
                  <a:pt x="8949" y="6486"/>
                  <a:pt x="8997" y="6604"/>
                  <a:pt x="9022" y="6746"/>
                </a:cubicBezTo>
                <a:lnTo>
                  <a:pt x="9022" y="6746"/>
                </a:lnTo>
                <a:lnTo>
                  <a:pt x="8805" y="6391"/>
                </a:lnTo>
                <a:lnTo>
                  <a:pt x="9024" y="6757"/>
                </a:lnTo>
                <a:cubicBezTo>
                  <a:pt x="9024" y="6753"/>
                  <a:pt x="9023" y="6749"/>
                  <a:pt x="9022" y="6746"/>
                </a:cubicBezTo>
                <a:lnTo>
                  <a:pt x="9022" y="6746"/>
                </a:lnTo>
                <a:lnTo>
                  <a:pt x="9268" y="7147"/>
                </a:lnTo>
                <a:cubicBezTo>
                  <a:pt x="9317" y="7269"/>
                  <a:pt x="9390" y="7366"/>
                  <a:pt x="9488" y="7464"/>
                </a:cubicBezTo>
                <a:lnTo>
                  <a:pt x="9707" y="7732"/>
                </a:lnTo>
                <a:lnTo>
                  <a:pt x="9634" y="7586"/>
                </a:lnTo>
                <a:lnTo>
                  <a:pt x="9634" y="7586"/>
                </a:lnTo>
                <a:cubicBezTo>
                  <a:pt x="9658" y="7610"/>
                  <a:pt x="9683" y="7659"/>
                  <a:pt x="9732" y="7708"/>
                </a:cubicBezTo>
                <a:lnTo>
                  <a:pt x="10146" y="7708"/>
                </a:lnTo>
                <a:cubicBezTo>
                  <a:pt x="10293" y="7708"/>
                  <a:pt x="10463" y="7708"/>
                  <a:pt x="10610" y="7732"/>
                </a:cubicBezTo>
                <a:cubicBezTo>
                  <a:pt x="10853" y="7659"/>
                  <a:pt x="11122" y="7537"/>
                  <a:pt x="11414" y="7439"/>
                </a:cubicBezTo>
                <a:cubicBezTo>
                  <a:pt x="11488" y="7269"/>
                  <a:pt x="11561" y="7122"/>
                  <a:pt x="11634" y="7000"/>
                </a:cubicBezTo>
                <a:cubicBezTo>
                  <a:pt x="11683" y="6854"/>
                  <a:pt x="11732" y="6683"/>
                  <a:pt x="11780" y="6561"/>
                </a:cubicBezTo>
                <a:cubicBezTo>
                  <a:pt x="11853" y="6391"/>
                  <a:pt x="11902" y="6196"/>
                  <a:pt x="11951" y="6000"/>
                </a:cubicBezTo>
                <a:lnTo>
                  <a:pt x="11951" y="6000"/>
                </a:lnTo>
                <a:lnTo>
                  <a:pt x="11829" y="6220"/>
                </a:lnTo>
                <a:lnTo>
                  <a:pt x="11829" y="6220"/>
                </a:lnTo>
                <a:lnTo>
                  <a:pt x="11947" y="5699"/>
                </a:lnTo>
                <a:lnTo>
                  <a:pt x="11947" y="5699"/>
                </a:lnTo>
                <a:cubicBezTo>
                  <a:pt x="11942" y="5768"/>
                  <a:pt x="12000" y="5981"/>
                  <a:pt x="11988" y="6067"/>
                </a:cubicBezTo>
                <a:lnTo>
                  <a:pt x="11988" y="6067"/>
                </a:lnTo>
                <a:cubicBezTo>
                  <a:pt x="12032" y="5952"/>
                  <a:pt x="12079" y="5814"/>
                  <a:pt x="12146" y="5635"/>
                </a:cubicBezTo>
                <a:lnTo>
                  <a:pt x="12317" y="5001"/>
                </a:lnTo>
                <a:cubicBezTo>
                  <a:pt x="12414" y="4683"/>
                  <a:pt x="12512" y="4293"/>
                  <a:pt x="12634" y="3903"/>
                </a:cubicBezTo>
                <a:cubicBezTo>
                  <a:pt x="12658" y="3781"/>
                  <a:pt x="12707" y="3659"/>
                  <a:pt x="12732" y="3513"/>
                </a:cubicBezTo>
                <a:cubicBezTo>
                  <a:pt x="12756" y="3464"/>
                  <a:pt x="12780" y="3391"/>
                  <a:pt x="12805" y="3342"/>
                </a:cubicBezTo>
                <a:cubicBezTo>
                  <a:pt x="12853" y="3244"/>
                  <a:pt x="12902" y="3123"/>
                  <a:pt x="12975" y="3049"/>
                </a:cubicBezTo>
                <a:cubicBezTo>
                  <a:pt x="13000" y="2976"/>
                  <a:pt x="13049" y="2927"/>
                  <a:pt x="13122" y="2879"/>
                </a:cubicBezTo>
                <a:lnTo>
                  <a:pt x="13122" y="2952"/>
                </a:lnTo>
                <a:lnTo>
                  <a:pt x="13122" y="3025"/>
                </a:lnTo>
                <a:cubicBezTo>
                  <a:pt x="13122" y="3049"/>
                  <a:pt x="13097" y="3123"/>
                  <a:pt x="13097" y="3123"/>
                </a:cubicBezTo>
                <a:cubicBezTo>
                  <a:pt x="13097" y="3123"/>
                  <a:pt x="13122" y="3074"/>
                  <a:pt x="13146" y="3049"/>
                </a:cubicBezTo>
                <a:cubicBezTo>
                  <a:pt x="13146" y="3049"/>
                  <a:pt x="13146" y="3049"/>
                  <a:pt x="13146" y="3074"/>
                </a:cubicBezTo>
                <a:cubicBezTo>
                  <a:pt x="13122" y="3123"/>
                  <a:pt x="13122" y="3147"/>
                  <a:pt x="13122" y="3196"/>
                </a:cubicBezTo>
                <a:cubicBezTo>
                  <a:pt x="13132" y="3176"/>
                  <a:pt x="13141" y="3141"/>
                  <a:pt x="13150" y="3099"/>
                </a:cubicBezTo>
                <a:lnTo>
                  <a:pt x="13150" y="3099"/>
                </a:lnTo>
                <a:cubicBezTo>
                  <a:pt x="13159" y="3090"/>
                  <a:pt x="13184" y="3046"/>
                  <a:pt x="13206" y="3046"/>
                </a:cubicBezTo>
                <a:cubicBezTo>
                  <a:pt x="13221" y="3046"/>
                  <a:pt x="13235" y="3064"/>
                  <a:pt x="13244" y="3123"/>
                </a:cubicBezTo>
                <a:lnTo>
                  <a:pt x="13244" y="3147"/>
                </a:lnTo>
                <a:cubicBezTo>
                  <a:pt x="13292" y="3269"/>
                  <a:pt x="13317" y="3366"/>
                  <a:pt x="13341" y="3464"/>
                </a:cubicBezTo>
                <a:lnTo>
                  <a:pt x="13390" y="3635"/>
                </a:lnTo>
                <a:cubicBezTo>
                  <a:pt x="13439" y="3757"/>
                  <a:pt x="13488" y="3903"/>
                  <a:pt x="13512" y="4025"/>
                </a:cubicBezTo>
                <a:cubicBezTo>
                  <a:pt x="13488" y="4025"/>
                  <a:pt x="13439" y="3903"/>
                  <a:pt x="13390" y="3805"/>
                </a:cubicBezTo>
                <a:lnTo>
                  <a:pt x="13390" y="3805"/>
                </a:lnTo>
                <a:cubicBezTo>
                  <a:pt x="13414" y="3879"/>
                  <a:pt x="13439" y="3976"/>
                  <a:pt x="13463" y="4074"/>
                </a:cubicBezTo>
                <a:cubicBezTo>
                  <a:pt x="13463" y="4049"/>
                  <a:pt x="13466" y="4039"/>
                  <a:pt x="13471" y="4039"/>
                </a:cubicBezTo>
                <a:cubicBezTo>
                  <a:pt x="13489" y="4039"/>
                  <a:pt x="13535" y="4197"/>
                  <a:pt x="13540" y="4197"/>
                </a:cubicBezTo>
                <a:cubicBezTo>
                  <a:pt x="13541" y="4197"/>
                  <a:pt x="13540" y="4189"/>
                  <a:pt x="13536" y="4171"/>
                </a:cubicBezTo>
                <a:lnTo>
                  <a:pt x="13536" y="4171"/>
                </a:lnTo>
                <a:cubicBezTo>
                  <a:pt x="13610" y="4269"/>
                  <a:pt x="13634" y="4366"/>
                  <a:pt x="13683" y="4488"/>
                </a:cubicBezTo>
                <a:cubicBezTo>
                  <a:pt x="13731" y="4586"/>
                  <a:pt x="13756" y="4708"/>
                  <a:pt x="13780" y="4805"/>
                </a:cubicBezTo>
                <a:cubicBezTo>
                  <a:pt x="13805" y="4927"/>
                  <a:pt x="13829" y="5025"/>
                  <a:pt x="13853" y="5147"/>
                </a:cubicBezTo>
                <a:cubicBezTo>
                  <a:pt x="13878" y="5244"/>
                  <a:pt x="13902" y="5342"/>
                  <a:pt x="13951" y="5415"/>
                </a:cubicBezTo>
                <a:cubicBezTo>
                  <a:pt x="14000" y="5415"/>
                  <a:pt x="14439" y="5537"/>
                  <a:pt x="14853" y="5683"/>
                </a:cubicBezTo>
                <a:cubicBezTo>
                  <a:pt x="15286" y="5827"/>
                  <a:pt x="15718" y="6019"/>
                  <a:pt x="15778" y="6025"/>
                </a:cubicBezTo>
                <a:lnTo>
                  <a:pt x="15778" y="6025"/>
                </a:lnTo>
                <a:cubicBezTo>
                  <a:pt x="15771" y="5975"/>
                  <a:pt x="15764" y="5925"/>
                  <a:pt x="15756" y="5879"/>
                </a:cubicBezTo>
                <a:lnTo>
                  <a:pt x="15683" y="5854"/>
                </a:lnTo>
                <a:cubicBezTo>
                  <a:pt x="15634" y="5537"/>
                  <a:pt x="15731" y="5781"/>
                  <a:pt x="15683" y="5464"/>
                </a:cubicBezTo>
                <a:cubicBezTo>
                  <a:pt x="15707" y="5464"/>
                  <a:pt x="15731" y="5513"/>
                  <a:pt x="15756" y="5610"/>
                </a:cubicBezTo>
                <a:cubicBezTo>
                  <a:pt x="15780" y="5732"/>
                  <a:pt x="15780" y="5854"/>
                  <a:pt x="15805" y="6000"/>
                </a:cubicBezTo>
                <a:cubicBezTo>
                  <a:pt x="15780" y="5757"/>
                  <a:pt x="15805" y="5513"/>
                  <a:pt x="15731" y="5415"/>
                </a:cubicBezTo>
                <a:cubicBezTo>
                  <a:pt x="15707" y="5220"/>
                  <a:pt x="15780" y="5415"/>
                  <a:pt x="15756" y="5171"/>
                </a:cubicBezTo>
                <a:cubicBezTo>
                  <a:pt x="15683" y="4976"/>
                  <a:pt x="15634" y="4781"/>
                  <a:pt x="15585" y="4561"/>
                </a:cubicBezTo>
                <a:cubicBezTo>
                  <a:pt x="15561" y="4366"/>
                  <a:pt x="15512" y="4147"/>
                  <a:pt x="15439" y="3952"/>
                </a:cubicBezTo>
                <a:cubicBezTo>
                  <a:pt x="15341" y="3781"/>
                  <a:pt x="15292" y="3610"/>
                  <a:pt x="15244" y="3415"/>
                </a:cubicBezTo>
                <a:lnTo>
                  <a:pt x="15244" y="3415"/>
                </a:lnTo>
                <a:lnTo>
                  <a:pt x="15292" y="3464"/>
                </a:lnTo>
                <a:cubicBezTo>
                  <a:pt x="15268" y="3366"/>
                  <a:pt x="15244" y="3244"/>
                  <a:pt x="15195" y="3147"/>
                </a:cubicBezTo>
                <a:cubicBezTo>
                  <a:pt x="15170" y="3074"/>
                  <a:pt x="15146" y="3001"/>
                  <a:pt x="15122" y="2927"/>
                </a:cubicBezTo>
                <a:cubicBezTo>
                  <a:pt x="15073" y="2805"/>
                  <a:pt x="15049" y="2659"/>
                  <a:pt x="15000" y="2537"/>
                </a:cubicBezTo>
                <a:lnTo>
                  <a:pt x="15000" y="2537"/>
                </a:lnTo>
                <a:cubicBezTo>
                  <a:pt x="15028" y="2622"/>
                  <a:pt x="15040" y="2706"/>
                  <a:pt x="15026" y="2706"/>
                </a:cubicBezTo>
                <a:cubicBezTo>
                  <a:pt x="15016" y="2706"/>
                  <a:pt x="14992" y="2661"/>
                  <a:pt x="14951" y="2537"/>
                </a:cubicBezTo>
                <a:cubicBezTo>
                  <a:pt x="14780" y="1952"/>
                  <a:pt x="14658" y="1562"/>
                  <a:pt x="14561" y="1074"/>
                </a:cubicBezTo>
                <a:lnTo>
                  <a:pt x="14390" y="708"/>
                </a:lnTo>
                <a:cubicBezTo>
                  <a:pt x="14390" y="684"/>
                  <a:pt x="14390" y="659"/>
                  <a:pt x="14366" y="635"/>
                </a:cubicBezTo>
                <a:lnTo>
                  <a:pt x="13951" y="464"/>
                </a:lnTo>
                <a:lnTo>
                  <a:pt x="13658" y="342"/>
                </a:lnTo>
                <a:lnTo>
                  <a:pt x="13463" y="269"/>
                </a:lnTo>
                <a:lnTo>
                  <a:pt x="13366" y="220"/>
                </a:lnTo>
                <a:cubicBezTo>
                  <a:pt x="13292" y="196"/>
                  <a:pt x="13219" y="171"/>
                  <a:pt x="13122" y="147"/>
                </a:cubicBezTo>
                <a:lnTo>
                  <a:pt x="126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270"/>
          <p:cNvSpPr/>
          <p:nvPr/>
        </p:nvSpPr>
        <p:spPr>
          <a:xfrm>
            <a:off x="8311750" y="290500"/>
            <a:ext cx="577480" cy="390428"/>
          </a:xfrm>
          <a:custGeom>
            <a:avLst/>
            <a:gdLst/>
            <a:ahLst/>
            <a:cxnLst/>
            <a:rect l="l" t="t" r="r" b="b"/>
            <a:pathLst>
              <a:path w="16415" h="11098" extrusionOk="0">
                <a:moveTo>
                  <a:pt x="14537" y="2268"/>
                </a:moveTo>
                <a:cubicBezTo>
                  <a:pt x="14546" y="2287"/>
                  <a:pt x="14555" y="2306"/>
                  <a:pt x="14564" y="2325"/>
                </a:cubicBezTo>
                <a:lnTo>
                  <a:pt x="14564" y="2325"/>
                </a:lnTo>
                <a:cubicBezTo>
                  <a:pt x="14559" y="2307"/>
                  <a:pt x="14549" y="2287"/>
                  <a:pt x="14537" y="2268"/>
                </a:cubicBezTo>
                <a:close/>
                <a:moveTo>
                  <a:pt x="11890" y="6000"/>
                </a:moveTo>
                <a:lnTo>
                  <a:pt x="11890" y="6000"/>
                </a:lnTo>
                <a:cubicBezTo>
                  <a:pt x="11886" y="6017"/>
                  <a:pt x="11882" y="6034"/>
                  <a:pt x="11878" y="6049"/>
                </a:cubicBezTo>
                <a:cubicBezTo>
                  <a:pt x="11887" y="6040"/>
                  <a:pt x="11891" y="6022"/>
                  <a:pt x="11890" y="6000"/>
                </a:cubicBezTo>
                <a:close/>
                <a:moveTo>
                  <a:pt x="6388" y="9388"/>
                </a:moveTo>
                <a:lnTo>
                  <a:pt x="6388" y="9388"/>
                </a:lnTo>
                <a:cubicBezTo>
                  <a:pt x="6383" y="9395"/>
                  <a:pt x="6380" y="9400"/>
                  <a:pt x="6381" y="9400"/>
                </a:cubicBezTo>
                <a:cubicBezTo>
                  <a:pt x="6381" y="9400"/>
                  <a:pt x="6384" y="9397"/>
                  <a:pt x="6391" y="9390"/>
                </a:cubicBezTo>
                <a:cubicBezTo>
                  <a:pt x="6391" y="9390"/>
                  <a:pt x="6390" y="9389"/>
                  <a:pt x="6388" y="9388"/>
                </a:cubicBezTo>
                <a:close/>
                <a:moveTo>
                  <a:pt x="13000" y="0"/>
                </a:moveTo>
                <a:lnTo>
                  <a:pt x="12171" y="49"/>
                </a:lnTo>
                <a:cubicBezTo>
                  <a:pt x="12074" y="49"/>
                  <a:pt x="12000" y="73"/>
                  <a:pt x="11903" y="73"/>
                </a:cubicBezTo>
                <a:lnTo>
                  <a:pt x="11659" y="146"/>
                </a:lnTo>
                <a:lnTo>
                  <a:pt x="11391" y="220"/>
                </a:lnTo>
                <a:lnTo>
                  <a:pt x="11000" y="293"/>
                </a:lnTo>
                <a:cubicBezTo>
                  <a:pt x="10952" y="439"/>
                  <a:pt x="10903" y="610"/>
                  <a:pt x="10878" y="756"/>
                </a:cubicBezTo>
                <a:cubicBezTo>
                  <a:pt x="10830" y="902"/>
                  <a:pt x="10781" y="1073"/>
                  <a:pt x="10757" y="1219"/>
                </a:cubicBezTo>
                <a:cubicBezTo>
                  <a:pt x="10708" y="1561"/>
                  <a:pt x="10635" y="1878"/>
                  <a:pt x="10586" y="2219"/>
                </a:cubicBezTo>
                <a:cubicBezTo>
                  <a:pt x="10561" y="2366"/>
                  <a:pt x="10513" y="2537"/>
                  <a:pt x="10488" y="2707"/>
                </a:cubicBezTo>
                <a:cubicBezTo>
                  <a:pt x="10464" y="2854"/>
                  <a:pt x="10439" y="3024"/>
                  <a:pt x="10439" y="3195"/>
                </a:cubicBezTo>
                <a:cubicBezTo>
                  <a:pt x="10415" y="3341"/>
                  <a:pt x="10391" y="3561"/>
                  <a:pt x="10366" y="3732"/>
                </a:cubicBezTo>
                <a:cubicBezTo>
                  <a:pt x="10318" y="4024"/>
                  <a:pt x="10293" y="4341"/>
                  <a:pt x="10269" y="4585"/>
                </a:cubicBezTo>
                <a:cubicBezTo>
                  <a:pt x="10269" y="4707"/>
                  <a:pt x="10220" y="4829"/>
                  <a:pt x="10220" y="4927"/>
                </a:cubicBezTo>
                <a:cubicBezTo>
                  <a:pt x="10220" y="4975"/>
                  <a:pt x="10220" y="5000"/>
                  <a:pt x="10196" y="5049"/>
                </a:cubicBezTo>
                <a:cubicBezTo>
                  <a:pt x="10196" y="5097"/>
                  <a:pt x="10171" y="5146"/>
                  <a:pt x="10171" y="5195"/>
                </a:cubicBezTo>
                <a:cubicBezTo>
                  <a:pt x="10171" y="5244"/>
                  <a:pt x="10147" y="5293"/>
                  <a:pt x="10147" y="5317"/>
                </a:cubicBezTo>
                <a:cubicBezTo>
                  <a:pt x="10122" y="5293"/>
                  <a:pt x="10074" y="5268"/>
                  <a:pt x="10049" y="5244"/>
                </a:cubicBezTo>
                <a:lnTo>
                  <a:pt x="9927" y="5146"/>
                </a:lnTo>
                <a:lnTo>
                  <a:pt x="9171" y="4366"/>
                </a:lnTo>
                <a:cubicBezTo>
                  <a:pt x="8927" y="4097"/>
                  <a:pt x="8683" y="3854"/>
                  <a:pt x="8440" y="3634"/>
                </a:cubicBezTo>
                <a:lnTo>
                  <a:pt x="8074" y="3268"/>
                </a:lnTo>
                <a:cubicBezTo>
                  <a:pt x="7879" y="3097"/>
                  <a:pt x="7683" y="2902"/>
                  <a:pt x="7513" y="2780"/>
                </a:cubicBezTo>
                <a:cubicBezTo>
                  <a:pt x="7269" y="2537"/>
                  <a:pt x="6952" y="2268"/>
                  <a:pt x="6635" y="2024"/>
                </a:cubicBezTo>
                <a:cubicBezTo>
                  <a:pt x="6562" y="2024"/>
                  <a:pt x="6513" y="2024"/>
                  <a:pt x="6464" y="2049"/>
                </a:cubicBezTo>
                <a:lnTo>
                  <a:pt x="6318" y="2049"/>
                </a:lnTo>
                <a:cubicBezTo>
                  <a:pt x="6488" y="2049"/>
                  <a:pt x="6440" y="2098"/>
                  <a:pt x="6318" y="2122"/>
                </a:cubicBezTo>
                <a:cubicBezTo>
                  <a:pt x="5708" y="2195"/>
                  <a:pt x="5927" y="2171"/>
                  <a:pt x="5805" y="2195"/>
                </a:cubicBezTo>
                <a:cubicBezTo>
                  <a:pt x="5805" y="2195"/>
                  <a:pt x="5757" y="2219"/>
                  <a:pt x="5708" y="2268"/>
                </a:cubicBezTo>
                <a:lnTo>
                  <a:pt x="5488" y="2390"/>
                </a:lnTo>
                <a:cubicBezTo>
                  <a:pt x="5366" y="2439"/>
                  <a:pt x="5269" y="2512"/>
                  <a:pt x="5074" y="2610"/>
                </a:cubicBezTo>
                <a:cubicBezTo>
                  <a:pt x="5025" y="2805"/>
                  <a:pt x="4952" y="2976"/>
                  <a:pt x="4903" y="3219"/>
                </a:cubicBezTo>
                <a:cubicBezTo>
                  <a:pt x="4879" y="3341"/>
                  <a:pt x="4830" y="3463"/>
                  <a:pt x="4805" y="3585"/>
                </a:cubicBezTo>
                <a:cubicBezTo>
                  <a:pt x="4757" y="3707"/>
                  <a:pt x="4732" y="3829"/>
                  <a:pt x="4708" y="3976"/>
                </a:cubicBezTo>
                <a:cubicBezTo>
                  <a:pt x="4683" y="4097"/>
                  <a:pt x="4659" y="4244"/>
                  <a:pt x="4635" y="4390"/>
                </a:cubicBezTo>
                <a:cubicBezTo>
                  <a:pt x="4635" y="4463"/>
                  <a:pt x="4610" y="4536"/>
                  <a:pt x="4610" y="4610"/>
                </a:cubicBezTo>
                <a:cubicBezTo>
                  <a:pt x="4610" y="4658"/>
                  <a:pt x="4610" y="4707"/>
                  <a:pt x="4586" y="4756"/>
                </a:cubicBezTo>
                <a:cubicBezTo>
                  <a:pt x="4562" y="4951"/>
                  <a:pt x="4562" y="5146"/>
                  <a:pt x="4537" y="5341"/>
                </a:cubicBezTo>
                <a:cubicBezTo>
                  <a:pt x="4513" y="5732"/>
                  <a:pt x="4513" y="6146"/>
                  <a:pt x="4537" y="6536"/>
                </a:cubicBezTo>
                <a:lnTo>
                  <a:pt x="4537" y="6683"/>
                </a:lnTo>
                <a:lnTo>
                  <a:pt x="4537" y="6805"/>
                </a:lnTo>
                <a:cubicBezTo>
                  <a:pt x="4537" y="6829"/>
                  <a:pt x="4537" y="6878"/>
                  <a:pt x="4537" y="6902"/>
                </a:cubicBezTo>
                <a:cubicBezTo>
                  <a:pt x="4562" y="6975"/>
                  <a:pt x="4562" y="7049"/>
                  <a:pt x="4586" y="7122"/>
                </a:cubicBezTo>
                <a:lnTo>
                  <a:pt x="4635" y="7195"/>
                </a:lnTo>
                <a:lnTo>
                  <a:pt x="4659" y="7219"/>
                </a:lnTo>
                <a:cubicBezTo>
                  <a:pt x="4647" y="7232"/>
                  <a:pt x="4635" y="7238"/>
                  <a:pt x="4623" y="7238"/>
                </a:cubicBezTo>
                <a:cubicBezTo>
                  <a:pt x="4610" y="7238"/>
                  <a:pt x="4598" y="7232"/>
                  <a:pt x="4586" y="7219"/>
                </a:cubicBezTo>
                <a:cubicBezTo>
                  <a:pt x="4537" y="7219"/>
                  <a:pt x="4488" y="7195"/>
                  <a:pt x="4440" y="7171"/>
                </a:cubicBezTo>
                <a:lnTo>
                  <a:pt x="4415" y="7171"/>
                </a:lnTo>
                <a:lnTo>
                  <a:pt x="4415" y="7146"/>
                </a:lnTo>
                <a:cubicBezTo>
                  <a:pt x="4366" y="7146"/>
                  <a:pt x="4318" y="7097"/>
                  <a:pt x="4269" y="7073"/>
                </a:cubicBezTo>
                <a:cubicBezTo>
                  <a:pt x="4244" y="7049"/>
                  <a:pt x="4196" y="7024"/>
                  <a:pt x="4171" y="7000"/>
                </a:cubicBezTo>
                <a:lnTo>
                  <a:pt x="4098" y="6951"/>
                </a:lnTo>
                <a:lnTo>
                  <a:pt x="4049" y="6902"/>
                </a:lnTo>
                <a:lnTo>
                  <a:pt x="3927" y="6805"/>
                </a:lnTo>
                <a:cubicBezTo>
                  <a:pt x="3757" y="6683"/>
                  <a:pt x="3610" y="6536"/>
                  <a:pt x="3440" y="6414"/>
                </a:cubicBezTo>
                <a:lnTo>
                  <a:pt x="2684" y="5805"/>
                </a:lnTo>
                <a:lnTo>
                  <a:pt x="2025" y="5244"/>
                </a:lnTo>
                <a:cubicBezTo>
                  <a:pt x="1830" y="5097"/>
                  <a:pt x="1684" y="5000"/>
                  <a:pt x="1586" y="4902"/>
                </a:cubicBezTo>
                <a:lnTo>
                  <a:pt x="1586" y="4902"/>
                </a:lnTo>
                <a:lnTo>
                  <a:pt x="1684" y="5000"/>
                </a:lnTo>
                <a:lnTo>
                  <a:pt x="1684" y="5000"/>
                </a:lnTo>
                <a:lnTo>
                  <a:pt x="1586" y="4927"/>
                </a:lnTo>
                <a:cubicBezTo>
                  <a:pt x="1366" y="5000"/>
                  <a:pt x="1147" y="5000"/>
                  <a:pt x="927" y="5000"/>
                </a:cubicBezTo>
                <a:cubicBezTo>
                  <a:pt x="976" y="5049"/>
                  <a:pt x="806" y="5097"/>
                  <a:pt x="659" y="5097"/>
                </a:cubicBezTo>
                <a:lnTo>
                  <a:pt x="635" y="5097"/>
                </a:lnTo>
                <a:lnTo>
                  <a:pt x="586" y="5122"/>
                </a:lnTo>
                <a:cubicBezTo>
                  <a:pt x="537" y="5195"/>
                  <a:pt x="464" y="5268"/>
                  <a:pt x="367" y="5390"/>
                </a:cubicBezTo>
                <a:lnTo>
                  <a:pt x="318" y="5463"/>
                </a:lnTo>
                <a:cubicBezTo>
                  <a:pt x="269" y="5512"/>
                  <a:pt x="245" y="5536"/>
                  <a:pt x="220" y="5585"/>
                </a:cubicBezTo>
                <a:lnTo>
                  <a:pt x="49" y="5780"/>
                </a:lnTo>
                <a:lnTo>
                  <a:pt x="49" y="6073"/>
                </a:lnTo>
                <a:lnTo>
                  <a:pt x="1" y="6024"/>
                </a:lnTo>
                <a:lnTo>
                  <a:pt x="1" y="6024"/>
                </a:lnTo>
                <a:cubicBezTo>
                  <a:pt x="25" y="6317"/>
                  <a:pt x="74" y="6707"/>
                  <a:pt x="74" y="7073"/>
                </a:cubicBezTo>
                <a:cubicBezTo>
                  <a:pt x="74" y="7244"/>
                  <a:pt x="98" y="7414"/>
                  <a:pt x="123" y="7610"/>
                </a:cubicBezTo>
                <a:cubicBezTo>
                  <a:pt x="147" y="7756"/>
                  <a:pt x="171" y="7902"/>
                  <a:pt x="196" y="8000"/>
                </a:cubicBezTo>
                <a:cubicBezTo>
                  <a:pt x="196" y="8122"/>
                  <a:pt x="220" y="8244"/>
                  <a:pt x="245" y="8390"/>
                </a:cubicBezTo>
                <a:cubicBezTo>
                  <a:pt x="245" y="8439"/>
                  <a:pt x="245" y="8488"/>
                  <a:pt x="269" y="8536"/>
                </a:cubicBezTo>
                <a:cubicBezTo>
                  <a:pt x="269" y="8585"/>
                  <a:pt x="269" y="8610"/>
                  <a:pt x="293" y="8658"/>
                </a:cubicBezTo>
                <a:cubicBezTo>
                  <a:pt x="318" y="8853"/>
                  <a:pt x="367" y="9049"/>
                  <a:pt x="391" y="9268"/>
                </a:cubicBezTo>
                <a:cubicBezTo>
                  <a:pt x="440" y="9463"/>
                  <a:pt x="513" y="9683"/>
                  <a:pt x="562" y="9878"/>
                </a:cubicBezTo>
                <a:cubicBezTo>
                  <a:pt x="635" y="10073"/>
                  <a:pt x="708" y="10268"/>
                  <a:pt x="806" y="10488"/>
                </a:cubicBezTo>
                <a:lnTo>
                  <a:pt x="806" y="10561"/>
                </a:lnTo>
                <a:cubicBezTo>
                  <a:pt x="806" y="10609"/>
                  <a:pt x="806" y="10683"/>
                  <a:pt x="830" y="10756"/>
                </a:cubicBezTo>
                <a:lnTo>
                  <a:pt x="903" y="11024"/>
                </a:lnTo>
                <a:lnTo>
                  <a:pt x="952" y="11097"/>
                </a:lnTo>
                <a:lnTo>
                  <a:pt x="1220" y="11097"/>
                </a:lnTo>
                <a:cubicBezTo>
                  <a:pt x="1391" y="11097"/>
                  <a:pt x="1586" y="11073"/>
                  <a:pt x="1781" y="11024"/>
                </a:cubicBezTo>
                <a:cubicBezTo>
                  <a:pt x="2171" y="10902"/>
                  <a:pt x="2537" y="10609"/>
                  <a:pt x="2488" y="10146"/>
                </a:cubicBezTo>
                <a:lnTo>
                  <a:pt x="2537" y="10146"/>
                </a:lnTo>
                <a:cubicBezTo>
                  <a:pt x="2537" y="10146"/>
                  <a:pt x="2464" y="10000"/>
                  <a:pt x="2464" y="10000"/>
                </a:cubicBezTo>
                <a:cubicBezTo>
                  <a:pt x="2415" y="9780"/>
                  <a:pt x="2318" y="9683"/>
                  <a:pt x="2366" y="9683"/>
                </a:cubicBezTo>
                <a:lnTo>
                  <a:pt x="2464" y="9975"/>
                </a:lnTo>
                <a:cubicBezTo>
                  <a:pt x="2445" y="9889"/>
                  <a:pt x="2441" y="9859"/>
                  <a:pt x="2447" y="9859"/>
                </a:cubicBezTo>
                <a:cubicBezTo>
                  <a:pt x="2457" y="9859"/>
                  <a:pt x="2493" y="9931"/>
                  <a:pt x="2537" y="9975"/>
                </a:cubicBezTo>
                <a:cubicBezTo>
                  <a:pt x="2488" y="9878"/>
                  <a:pt x="2488" y="9805"/>
                  <a:pt x="2464" y="9731"/>
                </a:cubicBezTo>
                <a:cubicBezTo>
                  <a:pt x="2458" y="9720"/>
                  <a:pt x="2455" y="9715"/>
                  <a:pt x="2454" y="9715"/>
                </a:cubicBezTo>
                <a:cubicBezTo>
                  <a:pt x="2450" y="9715"/>
                  <a:pt x="2464" y="9767"/>
                  <a:pt x="2464" y="9805"/>
                </a:cubicBezTo>
                <a:cubicBezTo>
                  <a:pt x="2391" y="9683"/>
                  <a:pt x="2318" y="9536"/>
                  <a:pt x="2269" y="9414"/>
                </a:cubicBezTo>
                <a:cubicBezTo>
                  <a:pt x="2220" y="9195"/>
                  <a:pt x="2342" y="9366"/>
                  <a:pt x="2269" y="9097"/>
                </a:cubicBezTo>
                <a:cubicBezTo>
                  <a:pt x="2220" y="8878"/>
                  <a:pt x="2171" y="8683"/>
                  <a:pt x="2123" y="8463"/>
                </a:cubicBezTo>
                <a:lnTo>
                  <a:pt x="2049" y="8122"/>
                </a:lnTo>
                <a:lnTo>
                  <a:pt x="2049" y="8049"/>
                </a:lnTo>
                <a:lnTo>
                  <a:pt x="2049" y="8024"/>
                </a:lnTo>
                <a:cubicBezTo>
                  <a:pt x="2049" y="7975"/>
                  <a:pt x="2049" y="7951"/>
                  <a:pt x="2074" y="7927"/>
                </a:cubicBezTo>
                <a:lnTo>
                  <a:pt x="2074" y="7878"/>
                </a:lnTo>
                <a:lnTo>
                  <a:pt x="2098" y="7878"/>
                </a:lnTo>
                <a:cubicBezTo>
                  <a:pt x="2123" y="7902"/>
                  <a:pt x="2098" y="7902"/>
                  <a:pt x="2123" y="7927"/>
                </a:cubicBezTo>
                <a:lnTo>
                  <a:pt x="2147" y="7927"/>
                </a:lnTo>
                <a:cubicBezTo>
                  <a:pt x="2147" y="7943"/>
                  <a:pt x="2147" y="7959"/>
                  <a:pt x="2147" y="7975"/>
                </a:cubicBezTo>
                <a:lnTo>
                  <a:pt x="2220" y="8049"/>
                </a:lnTo>
                <a:lnTo>
                  <a:pt x="2586" y="8317"/>
                </a:lnTo>
                <a:cubicBezTo>
                  <a:pt x="2635" y="8366"/>
                  <a:pt x="2708" y="8414"/>
                  <a:pt x="2781" y="8463"/>
                </a:cubicBezTo>
                <a:cubicBezTo>
                  <a:pt x="2830" y="8512"/>
                  <a:pt x="2879" y="8536"/>
                  <a:pt x="3001" y="8634"/>
                </a:cubicBezTo>
                <a:lnTo>
                  <a:pt x="3635" y="9073"/>
                </a:lnTo>
                <a:cubicBezTo>
                  <a:pt x="4025" y="9317"/>
                  <a:pt x="4293" y="9463"/>
                  <a:pt x="4293" y="9463"/>
                </a:cubicBezTo>
                <a:lnTo>
                  <a:pt x="4342" y="9390"/>
                </a:lnTo>
                <a:cubicBezTo>
                  <a:pt x="4513" y="9463"/>
                  <a:pt x="4659" y="9561"/>
                  <a:pt x="4805" y="9683"/>
                </a:cubicBezTo>
                <a:cubicBezTo>
                  <a:pt x="4830" y="9731"/>
                  <a:pt x="4879" y="9756"/>
                  <a:pt x="4903" y="9780"/>
                </a:cubicBezTo>
                <a:lnTo>
                  <a:pt x="5025" y="9853"/>
                </a:lnTo>
                <a:lnTo>
                  <a:pt x="5220" y="9927"/>
                </a:lnTo>
                <a:cubicBezTo>
                  <a:pt x="5391" y="9951"/>
                  <a:pt x="5562" y="10000"/>
                  <a:pt x="5732" y="10097"/>
                </a:cubicBezTo>
                <a:cubicBezTo>
                  <a:pt x="5805" y="10024"/>
                  <a:pt x="5879" y="9951"/>
                  <a:pt x="5952" y="9878"/>
                </a:cubicBezTo>
                <a:lnTo>
                  <a:pt x="6025" y="9805"/>
                </a:lnTo>
                <a:cubicBezTo>
                  <a:pt x="6025" y="9780"/>
                  <a:pt x="6049" y="9756"/>
                  <a:pt x="6049" y="9731"/>
                </a:cubicBezTo>
                <a:cubicBezTo>
                  <a:pt x="6049" y="9731"/>
                  <a:pt x="6146" y="9654"/>
                  <a:pt x="6167" y="9654"/>
                </a:cubicBezTo>
                <a:cubicBezTo>
                  <a:pt x="6170" y="9654"/>
                  <a:pt x="6171" y="9656"/>
                  <a:pt x="6171" y="9658"/>
                </a:cubicBezTo>
                <a:cubicBezTo>
                  <a:pt x="6171" y="9585"/>
                  <a:pt x="6269" y="9536"/>
                  <a:pt x="6342" y="9463"/>
                </a:cubicBezTo>
                <a:cubicBezTo>
                  <a:pt x="6357" y="9440"/>
                  <a:pt x="6361" y="9431"/>
                  <a:pt x="6357" y="9431"/>
                </a:cubicBezTo>
                <a:cubicBezTo>
                  <a:pt x="6349" y="9431"/>
                  <a:pt x="6310" y="9471"/>
                  <a:pt x="6293" y="9488"/>
                </a:cubicBezTo>
                <a:lnTo>
                  <a:pt x="6366" y="9390"/>
                </a:lnTo>
                <a:cubicBezTo>
                  <a:pt x="6366" y="9382"/>
                  <a:pt x="6369" y="9379"/>
                  <a:pt x="6373" y="9379"/>
                </a:cubicBezTo>
                <a:cubicBezTo>
                  <a:pt x="6378" y="9379"/>
                  <a:pt x="6385" y="9384"/>
                  <a:pt x="6388" y="9388"/>
                </a:cubicBezTo>
                <a:lnTo>
                  <a:pt x="6388" y="9388"/>
                </a:lnTo>
                <a:cubicBezTo>
                  <a:pt x="6395" y="9378"/>
                  <a:pt x="6405" y="9361"/>
                  <a:pt x="6415" y="9341"/>
                </a:cubicBezTo>
                <a:cubicBezTo>
                  <a:pt x="6464" y="9244"/>
                  <a:pt x="6586" y="9097"/>
                  <a:pt x="7074" y="8488"/>
                </a:cubicBezTo>
                <a:cubicBezTo>
                  <a:pt x="7025" y="8366"/>
                  <a:pt x="6976" y="8268"/>
                  <a:pt x="6927" y="8146"/>
                </a:cubicBezTo>
                <a:lnTo>
                  <a:pt x="6854" y="8000"/>
                </a:lnTo>
                <a:cubicBezTo>
                  <a:pt x="6830" y="7951"/>
                  <a:pt x="6805" y="7878"/>
                  <a:pt x="6805" y="7829"/>
                </a:cubicBezTo>
                <a:cubicBezTo>
                  <a:pt x="6757" y="7658"/>
                  <a:pt x="6708" y="7463"/>
                  <a:pt x="6683" y="7268"/>
                </a:cubicBezTo>
                <a:cubicBezTo>
                  <a:pt x="6659" y="7171"/>
                  <a:pt x="6635" y="7073"/>
                  <a:pt x="6610" y="6975"/>
                </a:cubicBezTo>
                <a:lnTo>
                  <a:pt x="6586" y="6683"/>
                </a:lnTo>
                <a:lnTo>
                  <a:pt x="6562" y="6561"/>
                </a:lnTo>
                <a:lnTo>
                  <a:pt x="6562" y="6488"/>
                </a:lnTo>
                <a:lnTo>
                  <a:pt x="6562" y="6366"/>
                </a:lnTo>
                <a:cubicBezTo>
                  <a:pt x="6562" y="6024"/>
                  <a:pt x="6562" y="5707"/>
                  <a:pt x="6586" y="5366"/>
                </a:cubicBezTo>
                <a:cubicBezTo>
                  <a:pt x="6586" y="5219"/>
                  <a:pt x="6610" y="5073"/>
                  <a:pt x="6610" y="4927"/>
                </a:cubicBezTo>
                <a:lnTo>
                  <a:pt x="6610" y="4878"/>
                </a:lnTo>
                <a:cubicBezTo>
                  <a:pt x="6598" y="4854"/>
                  <a:pt x="6598" y="4854"/>
                  <a:pt x="6592" y="4854"/>
                </a:cubicBezTo>
                <a:cubicBezTo>
                  <a:pt x="6586" y="4854"/>
                  <a:pt x="6574" y="4854"/>
                  <a:pt x="6537" y="4829"/>
                </a:cubicBezTo>
                <a:cubicBezTo>
                  <a:pt x="6464" y="4780"/>
                  <a:pt x="6561" y="4805"/>
                  <a:pt x="6537" y="4756"/>
                </a:cubicBezTo>
                <a:lnTo>
                  <a:pt x="6537" y="4756"/>
                </a:lnTo>
                <a:cubicBezTo>
                  <a:pt x="6562" y="4805"/>
                  <a:pt x="6586" y="4805"/>
                  <a:pt x="6586" y="4805"/>
                </a:cubicBezTo>
                <a:cubicBezTo>
                  <a:pt x="6586" y="4805"/>
                  <a:pt x="6586" y="4805"/>
                  <a:pt x="6635" y="4902"/>
                </a:cubicBezTo>
                <a:lnTo>
                  <a:pt x="6610" y="4805"/>
                </a:lnTo>
                <a:lnTo>
                  <a:pt x="6635" y="4854"/>
                </a:lnTo>
                <a:cubicBezTo>
                  <a:pt x="6635" y="4854"/>
                  <a:pt x="6635" y="4829"/>
                  <a:pt x="6635" y="4829"/>
                </a:cubicBezTo>
                <a:cubicBezTo>
                  <a:pt x="6635" y="4800"/>
                  <a:pt x="6635" y="4790"/>
                  <a:pt x="6636" y="4790"/>
                </a:cubicBezTo>
                <a:cubicBezTo>
                  <a:pt x="6638" y="4790"/>
                  <a:pt x="6644" y="4814"/>
                  <a:pt x="6659" y="4829"/>
                </a:cubicBezTo>
                <a:cubicBezTo>
                  <a:pt x="6659" y="4829"/>
                  <a:pt x="6659" y="4805"/>
                  <a:pt x="6683" y="4780"/>
                </a:cubicBezTo>
                <a:lnTo>
                  <a:pt x="6708" y="4780"/>
                </a:lnTo>
                <a:cubicBezTo>
                  <a:pt x="6708" y="4780"/>
                  <a:pt x="6708" y="4756"/>
                  <a:pt x="6757" y="4756"/>
                </a:cubicBezTo>
                <a:cubicBezTo>
                  <a:pt x="6781" y="4756"/>
                  <a:pt x="6757" y="4756"/>
                  <a:pt x="6757" y="4780"/>
                </a:cubicBezTo>
                <a:lnTo>
                  <a:pt x="6830" y="4854"/>
                </a:lnTo>
                <a:cubicBezTo>
                  <a:pt x="6903" y="4902"/>
                  <a:pt x="6976" y="4951"/>
                  <a:pt x="6976" y="5000"/>
                </a:cubicBezTo>
                <a:cubicBezTo>
                  <a:pt x="7053" y="5058"/>
                  <a:pt x="7238" y="5269"/>
                  <a:pt x="7299" y="5269"/>
                </a:cubicBezTo>
                <a:cubicBezTo>
                  <a:pt x="7315" y="5269"/>
                  <a:pt x="7323" y="5255"/>
                  <a:pt x="7318" y="5219"/>
                </a:cubicBezTo>
                <a:lnTo>
                  <a:pt x="7318" y="5219"/>
                </a:lnTo>
                <a:cubicBezTo>
                  <a:pt x="7337" y="5278"/>
                  <a:pt x="7483" y="5479"/>
                  <a:pt x="7450" y="5479"/>
                </a:cubicBezTo>
                <a:cubicBezTo>
                  <a:pt x="7443" y="5479"/>
                  <a:pt x="7424" y="5467"/>
                  <a:pt x="7391" y="5439"/>
                </a:cubicBezTo>
                <a:lnTo>
                  <a:pt x="7391" y="5439"/>
                </a:lnTo>
                <a:cubicBezTo>
                  <a:pt x="7464" y="5512"/>
                  <a:pt x="7537" y="5610"/>
                  <a:pt x="7635" y="5683"/>
                </a:cubicBezTo>
                <a:lnTo>
                  <a:pt x="7537" y="5536"/>
                </a:lnTo>
                <a:lnTo>
                  <a:pt x="7537" y="5536"/>
                </a:lnTo>
                <a:cubicBezTo>
                  <a:pt x="7732" y="5780"/>
                  <a:pt x="7952" y="6000"/>
                  <a:pt x="8196" y="6195"/>
                </a:cubicBezTo>
                <a:lnTo>
                  <a:pt x="8098" y="6073"/>
                </a:lnTo>
                <a:lnTo>
                  <a:pt x="8098" y="6073"/>
                </a:lnTo>
                <a:cubicBezTo>
                  <a:pt x="8269" y="6244"/>
                  <a:pt x="8440" y="6414"/>
                  <a:pt x="8440" y="6536"/>
                </a:cubicBezTo>
                <a:lnTo>
                  <a:pt x="8464" y="6561"/>
                </a:lnTo>
                <a:lnTo>
                  <a:pt x="8805" y="6902"/>
                </a:lnTo>
                <a:cubicBezTo>
                  <a:pt x="9000" y="7097"/>
                  <a:pt x="9220" y="7292"/>
                  <a:pt x="9439" y="7488"/>
                </a:cubicBezTo>
                <a:lnTo>
                  <a:pt x="9293" y="7317"/>
                </a:lnTo>
                <a:lnTo>
                  <a:pt x="9293" y="7317"/>
                </a:lnTo>
                <a:cubicBezTo>
                  <a:pt x="9415" y="7414"/>
                  <a:pt x="9659" y="7634"/>
                  <a:pt x="9952" y="7878"/>
                </a:cubicBezTo>
                <a:cubicBezTo>
                  <a:pt x="10122" y="7853"/>
                  <a:pt x="10269" y="7829"/>
                  <a:pt x="10391" y="7805"/>
                </a:cubicBezTo>
                <a:cubicBezTo>
                  <a:pt x="10513" y="7805"/>
                  <a:pt x="10683" y="7780"/>
                  <a:pt x="10830" y="7756"/>
                </a:cubicBezTo>
                <a:cubicBezTo>
                  <a:pt x="10952" y="7707"/>
                  <a:pt x="11074" y="7634"/>
                  <a:pt x="11196" y="7561"/>
                </a:cubicBezTo>
                <a:lnTo>
                  <a:pt x="11391" y="7463"/>
                </a:lnTo>
                <a:cubicBezTo>
                  <a:pt x="11439" y="7414"/>
                  <a:pt x="11488" y="7390"/>
                  <a:pt x="11586" y="7341"/>
                </a:cubicBezTo>
                <a:cubicBezTo>
                  <a:pt x="11683" y="6878"/>
                  <a:pt x="11781" y="6414"/>
                  <a:pt x="11854" y="5951"/>
                </a:cubicBezTo>
                <a:lnTo>
                  <a:pt x="11854" y="5951"/>
                </a:lnTo>
                <a:cubicBezTo>
                  <a:pt x="11854" y="5951"/>
                  <a:pt x="11830" y="6024"/>
                  <a:pt x="11805" y="6097"/>
                </a:cubicBezTo>
                <a:lnTo>
                  <a:pt x="11757" y="6219"/>
                </a:lnTo>
                <a:lnTo>
                  <a:pt x="11757" y="6146"/>
                </a:lnTo>
                <a:cubicBezTo>
                  <a:pt x="11757" y="6073"/>
                  <a:pt x="11757" y="6000"/>
                  <a:pt x="11781" y="5951"/>
                </a:cubicBezTo>
                <a:cubicBezTo>
                  <a:pt x="11781" y="5805"/>
                  <a:pt x="11805" y="5658"/>
                  <a:pt x="11805" y="5658"/>
                </a:cubicBezTo>
                <a:cubicBezTo>
                  <a:pt x="11805" y="5698"/>
                  <a:pt x="11886" y="5900"/>
                  <a:pt x="11890" y="6000"/>
                </a:cubicBezTo>
                <a:lnTo>
                  <a:pt x="11890" y="6000"/>
                </a:lnTo>
                <a:cubicBezTo>
                  <a:pt x="11911" y="5905"/>
                  <a:pt x="11935" y="5778"/>
                  <a:pt x="11976" y="5634"/>
                </a:cubicBezTo>
                <a:cubicBezTo>
                  <a:pt x="11976" y="5536"/>
                  <a:pt x="12000" y="5439"/>
                  <a:pt x="12025" y="5341"/>
                </a:cubicBezTo>
                <a:cubicBezTo>
                  <a:pt x="12025" y="5244"/>
                  <a:pt x="12049" y="5195"/>
                  <a:pt x="12049" y="5122"/>
                </a:cubicBezTo>
                <a:cubicBezTo>
                  <a:pt x="12098" y="4854"/>
                  <a:pt x="12147" y="4512"/>
                  <a:pt x="12196" y="4122"/>
                </a:cubicBezTo>
                <a:cubicBezTo>
                  <a:pt x="12220" y="3878"/>
                  <a:pt x="12244" y="3610"/>
                  <a:pt x="12293" y="3341"/>
                </a:cubicBezTo>
                <a:cubicBezTo>
                  <a:pt x="12293" y="3219"/>
                  <a:pt x="12317" y="3122"/>
                  <a:pt x="12342" y="3000"/>
                </a:cubicBezTo>
                <a:cubicBezTo>
                  <a:pt x="12342" y="2927"/>
                  <a:pt x="12366" y="2829"/>
                  <a:pt x="12391" y="2756"/>
                </a:cubicBezTo>
                <a:cubicBezTo>
                  <a:pt x="12391" y="2707"/>
                  <a:pt x="12415" y="2683"/>
                  <a:pt x="12439" y="2658"/>
                </a:cubicBezTo>
                <a:cubicBezTo>
                  <a:pt x="12439" y="2683"/>
                  <a:pt x="12464" y="2707"/>
                  <a:pt x="12464" y="2732"/>
                </a:cubicBezTo>
                <a:cubicBezTo>
                  <a:pt x="12488" y="2805"/>
                  <a:pt x="12513" y="2902"/>
                  <a:pt x="12513" y="2976"/>
                </a:cubicBezTo>
                <a:cubicBezTo>
                  <a:pt x="12531" y="2976"/>
                  <a:pt x="12521" y="2903"/>
                  <a:pt x="12538" y="2903"/>
                </a:cubicBezTo>
                <a:cubicBezTo>
                  <a:pt x="12543" y="2903"/>
                  <a:pt x="12550" y="2910"/>
                  <a:pt x="12561" y="2927"/>
                </a:cubicBezTo>
                <a:cubicBezTo>
                  <a:pt x="12561" y="2976"/>
                  <a:pt x="12561" y="3000"/>
                  <a:pt x="12561" y="3024"/>
                </a:cubicBezTo>
                <a:cubicBezTo>
                  <a:pt x="12561" y="3024"/>
                  <a:pt x="12575" y="3065"/>
                  <a:pt x="12582" y="3065"/>
                </a:cubicBezTo>
                <a:cubicBezTo>
                  <a:pt x="12584" y="3065"/>
                  <a:pt x="12586" y="3061"/>
                  <a:pt x="12586" y="3049"/>
                </a:cubicBezTo>
                <a:cubicBezTo>
                  <a:pt x="12561" y="2951"/>
                  <a:pt x="12561" y="2854"/>
                  <a:pt x="12537" y="2732"/>
                </a:cubicBezTo>
                <a:lnTo>
                  <a:pt x="12537" y="2732"/>
                </a:lnTo>
                <a:lnTo>
                  <a:pt x="12610" y="2854"/>
                </a:lnTo>
                <a:lnTo>
                  <a:pt x="12610" y="2927"/>
                </a:lnTo>
                <a:cubicBezTo>
                  <a:pt x="12610" y="2927"/>
                  <a:pt x="12628" y="2873"/>
                  <a:pt x="12664" y="2873"/>
                </a:cubicBezTo>
                <a:cubicBezTo>
                  <a:pt x="12670" y="2873"/>
                  <a:pt x="12676" y="2874"/>
                  <a:pt x="12683" y="2878"/>
                </a:cubicBezTo>
                <a:cubicBezTo>
                  <a:pt x="12708" y="2878"/>
                  <a:pt x="12708" y="2902"/>
                  <a:pt x="12732" y="2927"/>
                </a:cubicBezTo>
                <a:cubicBezTo>
                  <a:pt x="12781" y="3049"/>
                  <a:pt x="12854" y="3146"/>
                  <a:pt x="12927" y="3244"/>
                </a:cubicBezTo>
                <a:cubicBezTo>
                  <a:pt x="13074" y="3488"/>
                  <a:pt x="13220" y="3707"/>
                  <a:pt x="13366" y="3951"/>
                </a:cubicBezTo>
                <a:cubicBezTo>
                  <a:pt x="13342" y="3951"/>
                  <a:pt x="13269" y="3854"/>
                  <a:pt x="13171" y="3756"/>
                </a:cubicBezTo>
                <a:lnTo>
                  <a:pt x="13171" y="3756"/>
                </a:lnTo>
                <a:cubicBezTo>
                  <a:pt x="13220" y="3829"/>
                  <a:pt x="13269" y="3902"/>
                  <a:pt x="13317" y="4000"/>
                </a:cubicBezTo>
                <a:cubicBezTo>
                  <a:pt x="13309" y="3973"/>
                  <a:pt x="13309" y="3963"/>
                  <a:pt x="13314" y="3963"/>
                </a:cubicBezTo>
                <a:cubicBezTo>
                  <a:pt x="13335" y="3963"/>
                  <a:pt x="13438" y="4115"/>
                  <a:pt x="13446" y="4115"/>
                </a:cubicBezTo>
                <a:cubicBezTo>
                  <a:pt x="13448" y="4115"/>
                  <a:pt x="13446" y="4110"/>
                  <a:pt x="13439" y="4097"/>
                </a:cubicBezTo>
                <a:lnTo>
                  <a:pt x="13439" y="4097"/>
                </a:lnTo>
                <a:cubicBezTo>
                  <a:pt x="13781" y="4415"/>
                  <a:pt x="14025" y="4951"/>
                  <a:pt x="14317" y="5268"/>
                </a:cubicBezTo>
                <a:cubicBezTo>
                  <a:pt x="14415" y="5244"/>
                  <a:pt x="16171" y="5097"/>
                  <a:pt x="16244" y="5049"/>
                </a:cubicBezTo>
                <a:cubicBezTo>
                  <a:pt x="16317" y="5146"/>
                  <a:pt x="16391" y="5268"/>
                  <a:pt x="16415" y="5293"/>
                </a:cubicBezTo>
                <a:cubicBezTo>
                  <a:pt x="16366" y="5171"/>
                  <a:pt x="16293" y="5049"/>
                  <a:pt x="16195" y="4927"/>
                </a:cubicBezTo>
                <a:lnTo>
                  <a:pt x="16122" y="4951"/>
                </a:lnTo>
                <a:cubicBezTo>
                  <a:pt x="15952" y="4707"/>
                  <a:pt x="16122" y="4878"/>
                  <a:pt x="15952" y="4634"/>
                </a:cubicBezTo>
                <a:cubicBezTo>
                  <a:pt x="15956" y="4629"/>
                  <a:pt x="15962" y="4627"/>
                  <a:pt x="15968" y="4627"/>
                </a:cubicBezTo>
                <a:cubicBezTo>
                  <a:pt x="16028" y="4627"/>
                  <a:pt x="16161" y="4823"/>
                  <a:pt x="16293" y="5000"/>
                </a:cubicBezTo>
                <a:cubicBezTo>
                  <a:pt x="16171" y="4829"/>
                  <a:pt x="16073" y="4634"/>
                  <a:pt x="15976" y="4585"/>
                </a:cubicBezTo>
                <a:cubicBezTo>
                  <a:pt x="15878" y="4390"/>
                  <a:pt x="16049" y="4585"/>
                  <a:pt x="15927" y="4341"/>
                </a:cubicBezTo>
                <a:cubicBezTo>
                  <a:pt x="15781" y="4195"/>
                  <a:pt x="15659" y="4049"/>
                  <a:pt x="15561" y="3878"/>
                </a:cubicBezTo>
                <a:cubicBezTo>
                  <a:pt x="15342" y="3439"/>
                  <a:pt x="15098" y="3293"/>
                  <a:pt x="14903" y="2878"/>
                </a:cubicBezTo>
                <a:lnTo>
                  <a:pt x="14903" y="2878"/>
                </a:lnTo>
                <a:lnTo>
                  <a:pt x="14927" y="2927"/>
                </a:lnTo>
                <a:cubicBezTo>
                  <a:pt x="14882" y="2791"/>
                  <a:pt x="14689" y="2570"/>
                  <a:pt x="14564" y="2325"/>
                </a:cubicBezTo>
                <a:lnTo>
                  <a:pt x="14564" y="2325"/>
                </a:lnTo>
                <a:cubicBezTo>
                  <a:pt x="14571" y="2347"/>
                  <a:pt x="14571" y="2363"/>
                  <a:pt x="14562" y="2363"/>
                </a:cubicBezTo>
                <a:cubicBezTo>
                  <a:pt x="14552" y="2363"/>
                  <a:pt x="14528" y="2338"/>
                  <a:pt x="14488" y="2268"/>
                </a:cubicBezTo>
                <a:cubicBezTo>
                  <a:pt x="14147" y="1732"/>
                  <a:pt x="13903" y="1390"/>
                  <a:pt x="13659" y="951"/>
                </a:cubicBezTo>
                <a:lnTo>
                  <a:pt x="13391" y="659"/>
                </a:lnTo>
                <a:lnTo>
                  <a:pt x="130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matchingName="Title and three columns 2">
  <p:cSld name="CUSTOM_23">
    <p:spTree>
      <p:nvGrpSpPr>
        <p:cNvPr id="1" name="Shape 1660"/>
        <p:cNvGrpSpPr/>
        <p:nvPr/>
      </p:nvGrpSpPr>
      <p:grpSpPr>
        <a:xfrm>
          <a:off x="0" y="0"/>
          <a:ext cx="0" cy="0"/>
          <a:chOff x="0" y="0"/>
          <a:chExt cx="0" cy="0"/>
        </a:xfrm>
      </p:grpSpPr>
      <p:sp>
        <p:nvSpPr>
          <p:cNvPr id="1661" name="Google Shape;1661;p271"/>
          <p:cNvSpPr txBox="1">
            <a:spLocks noGrp="1"/>
          </p:cNvSpPr>
          <p:nvPr>
            <p:ph type="ctrTitle"/>
          </p:nvPr>
        </p:nvSpPr>
        <p:spPr>
          <a:xfrm>
            <a:off x="683750" y="2127750"/>
            <a:ext cx="2576100" cy="3192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3"/>
              </a:buClr>
              <a:buSzPts val="1800"/>
              <a:buNone/>
              <a:defRPr sz="1800">
                <a:solidFill>
                  <a:schemeClr val="accent3"/>
                </a:solidFill>
              </a:defRPr>
            </a:lvl1pPr>
            <a:lvl2pPr lvl="1" algn="ctr" rtl="0">
              <a:spcBef>
                <a:spcPts val="0"/>
              </a:spcBef>
              <a:spcAft>
                <a:spcPts val="0"/>
              </a:spcAft>
              <a:buClr>
                <a:schemeClr val="accent3"/>
              </a:buClr>
              <a:buSzPts val="1800"/>
              <a:buNone/>
              <a:defRPr sz="1800">
                <a:solidFill>
                  <a:schemeClr val="accent3"/>
                </a:solidFill>
              </a:defRPr>
            </a:lvl2pPr>
            <a:lvl3pPr lvl="2" algn="ctr" rtl="0">
              <a:spcBef>
                <a:spcPts val="0"/>
              </a:spcBef>
              <a:spcAft>
                <a:spcPts val="0"/>
              </a:spcAft>
              <a:buClr>
                <a:schemeClr val="accent3"/>
              </a:buClr>
              <a:buSzPts val="1800"/>
              <a:buNone/>
              <a:defRPr sz="1800">
                <a:solidFill>
                  <a:schemeClr val="accent3"/>
                </a:solidFill>
              </a:defRPr>
            </a:lvl3pPr>
            <a:lvl4pPr lvl="3" algn="ctr" rtl="0">
              <a:spcBef>
                <a:spcPts val="0"/>
              </a:spcBef>
              <a:spcAft>
                <a:spcPts val="0"/>
              </a:spcAft>
              <a:buClr>
                <a:schemeClr val="accent3"/>
              </a:buClr>
              <a:buSzPts val="1800"/>
              <a:buNone/>
              <a:defRPr sz="1800">
                <a:solidFill>
                  <a:schemeClr val="accent3"/>
                </a:solidFill>
              </a:defRPr>
            </a:lvl4pPr>
            <a:lvl5pPr lvl="4" algn="ctr" rtl="0">
              <a:spcBef>
                <a:spcPts val="0"/>
              </a:spcBef>
              <a:spcAft>
                <a:spcPts val="0"/>
              </a:spcAft>
              <a:buClr>
                <a:schemeClr val="accent3"/>
              </a:buClr>
              <a:buSzPts val="1800"/>
              <a:buNone/>
              <a:defRPr sz="1800">
                <a:solidFill>
                  <a:schemeClr val="accent3"/>
                </a:solidFill>
              </a:defRPr>
            </a:lvl5pPr>
            <a:lvl6pPr lvl="5" algn="ctr" rtl="0">
              <a:spcBef>
                <a:spcPts val="0"/>
              </a:spcBef>
              <a:spcAft>
                <a:spcPts val="0"/>
              </a:spcAft>
              <a:buClr>
                <a:schemeClr val="accent3"/>
              </a:buClr>
              <a:buSzPts val="1800"/>
              <a:buNone/>
              <a:defRPr sz="1800">
                <a:solidFill>
                  <a:schemeClr val="accent3"/>
                </a:solidFill>
              </a:defRPr>
            </a:lvl6pPr>
            <a:lvl7pPr lvl="6" algn="ctr" rtl="0">
              <a:spcBef>
                <a:spcPts val="0"/>
              </a:spcBef>
              <a:spcAft>
                <a:spcPts val="0"/>
              </a:spcAft>
              <a:buClr>
                <a:schemeClr val="accent3"/>
              </a:buClr>
              <a:buSzPts val="1800"/>
              <a:buNone/>
              <a:defRPr sz="1800">
                <a:solidFill>
                  <a:schemeClr val="accent3"/>
                </a:solidFill>
              </a:defRPr>
            </a:lvl7pPr>
            <a:lvl8pPr lvl="7" algn="ctr" rtl="0">
              <a:spcBef>
                <a:spcPts val="0"/>
              </a:spcBef>
              <a:spcAft>
                <a:spcPts val="0"/>
              </a:spcAft>
              <a:buClr>
                <a:schemeClr val="accent3"/>
              </a:buClr>
              <a:buSzPts val="1800"/>
              <a:buNone/>
              <a:defRPr sz="1800">
                <a:solidFill>
                  <a:schemeClr val="accent3"/>
                </a:solidFill>
              </a:defRPr>
            </a:lvl8pPr>
            <a:lvl9pPr lvl="8" algn="ctr" rtl="0">
              <a:spcBef>
                <a:spcPts val="0"/>
              </a:spcBef>
              <a:spcAft>
                <a:spcPts val="0"/>
              </a:spcAft>
              <a:buClr>
                <a:schemeClr val="accent3"/>
              </a:buClr>
              <a:buSzPts val="1800"/>
              <a:buNone/>
              <a:defRPr sz="1800">
                <a:solidFill>
                  <a:schemeClr val="accent3"/>
                </a:solidFill>
              </a:defRPr>
            </a:lvl9pPr>
          </a:lstStyle>
          <a:p>
            <a:endParaRPr/>
          </a:p>
        </p:txBody>
      </p:sp>
      <p:sp>
        <p:nvSpPr>
          <p:cNvPr id="1662" name="Google Shape;1662;p271"/>
          <p:cNvSpPr txBox="1">
            <a:spLocks noGrp="1"/>
          </p:cNvSpPr>
          <p:nvPr>
            <p:ph type="subTitle" idx="1"/>
          </p:nvPr>
        </p:nvSpPr>
        <p:spPr>
          <a:xfrm>
            <a:off x="683550" y="2376475"/>
            <a:ext cx="2576100" cy="987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100"/>
              <a:buNone/>
              <a:defRPr sz="1400"/>
            </a:lvl1pPr>
            <a:lvl2pPr lvl="1" algn="ctr" rtl="0">
              <a:lnSpc>
                <a:spcPct val="100000"/>
              </a:lnSpc>
              <a:spcBef>
                <a:spcPts val="0"/>
              </a:spcBef>
              <a:spcAft>
                <a:spcPts val="0"/>
              </a:spcAft>
              <a:buClr>
                <a:srgbClr val="000000"/>
              </a:buClr>
              <a:buSzPts val="1100"/>
              <a:buNone/>
              <a:defRPr sz="1100">
                <a:solidFill>
                  <a:srgbClr val="000000"/>
                </a:solidFill>
              </a:defRPr>
            </a:lvl2pPr>
            <a:lvl3pPr lvl="2" algn="ctr" rtl="0">
              <a:lnSpc>
                <a:spcPct val="100000"/>
              </a:lnSpc>
              <a:spcBef>
                <a:spcPts val="0"/>
              </a:spcBef>
              <a:spcAft>
                <a:spcPts val="0"/>
              </a:spcAft>
              <a:buClr>
                <a:srgbClr val="000000"/>
              </a:buClr>
              <a:buSzPts val="1100"/>
              <a:buNone/>
              <a:defRPr sz="1100">
                <a:solidFill>
                  <a:srgbClr val="000000"/>
                </a:solidFill>
              </a:defRPr>
            </a:lvl3pPr>
            <a:lvl4pPr lvl="3" algn="ctr" rtl="0">
              <a:lnSpc>
                <a:spcPct val="100000"/>
              </a:lnSpc>
              <a:spcBef>
                <a:spcPts val="0"/>
              </a:spcBef>
              <a:spcAft>
                <a:spcPts val="0"/>
              </a:spcAft>
              <a:buClr>
                <a:srgbClr val="000000"/>
              </a:buClr>
              <a:buSzPts val="1100"/>
              <a:buNone/>
              <a:defRPr sz="1100">
                <a:solidFill>
                  <a:srgbClr val="000000"/>
                </a:solidFill>
              </a:defRPr>
            </a:lvl4pPr>
            <a:lvl5pPr lvl="4" algn="ctr" rtl="0">
              <a:lnSpc>
                <a:spcPct val="100000"/>
              </a:lnSpc>
              <a:spcBef>
                <a:spcPts val="0"/>
              </a:spcBef>
              <a:spcAft>
                <a:spcPts val="0"/>
              </a:spcAft>
              <a:buClr>
                <a:srgbClr val="000000"/>
              </a:buClr>
              <a:buSzPts val="1100"/>
              <a:buNone/>
              <a:defRPr sz="1100">
                <a:solidFill>
                  <a:srgbClr val="000000"/>
                </a:solidFill>
              </a:defRPr>
            </a:lvl5pPr>
            <a:lvl6pPr lvl="5" algn="ctr" rtl="0">
              <a:lnSpc>
                <a:spcPct val="100000"/>
              </a:lnSpc>
              <a:spcBef>
                <a:spcPts val="0"/>
              </a:spcBef>
              <a:spcAft>
                <a:spcPts val="0"/>
              </a:spcAft>
              <a:buClr>
                <a:srgbClr val="000000"/>
              </a:buClr>
              <a:buSzPts val="1100"/>
              <a:buNone/>
              <a:defRPr sz="1100">
                <a:solidFill>
                  <a:srgbClr val="000000"/>
                </a:solidFill>
              </a:defRPr>
            </a:lvl6pPr>
            <a:lvl7pPr lvl="6" algn="ctr" rtl="0">
              <a:lnSpc>
                <a:spcPct val="100000"/>
              </a:lnSpc>
              <a:spcBef>
                <a:spcPts val="0"/>
              </a:spcBef>
              <a:spcAft>
                <a:spcPts val="0"/>
              </a:spcAft>
              <a:buClr>
                <a:srgbClr val="000000"/>
              </a:buClr>
              <a:buSzPts val="1100"/>
              <a:buNone/>
              <a:defRPr sz="1100">
                <a:solidFill>
                  <a:srgbClr val="000000"/>
                </a:solidFill>
              </a:defRPr>
            </a:lvl7pPr>
            <a:lvl8pPr lvl="7" algn="ctr" rtl="0">
              <a:lnSpc>
                <a:spcPct val="100000"/>
              </a:lnSpc>
              <a:spcBef>
                <a:spcPts val="0"/>
              </a:spcBef>
              <a:spcAft>
                <a:spcPts val="0"/>
              </a:spcAft>
              <a:buClr>
                <a:srgbClr val="000000"/>
              </a:buClr>
              <a:buSzPts val="1100"/>
              <a:buNone/>
              <a:defRPr sz="1100">
                <a:solidFill>
                  <a:srgbClr val="000000"/>
                </a:solidFill>
              </a:defRPr>
            </a:lvl8pPr>
            <a:lvl9pPr lvl="8" algn="ctr" rtl="0">
              <a:lnSpc>
                <a:spcPct val="100000"/>
              </a:lnSpc>
              <a:spcBef>
                <a:spcPts val="0"/>
              </a:spcBef>
              <a:spcAft>
                <a:spcPts val="0"/>
              </a:spcAft>
              <a:buClr>
                <a:srgbClr val="000000"/>
              </a:buClr>
              <a:buSzPts val="1100"/>
              <a:buNone/>
              <a:defRPr sz="1100">
                <a:solidFill>
                  <a:srgbClr val="000000"/>
                </a:solidFill>
              </a:defRPr>
            </a:lvl9pPr>
          </a:lstStyle>
          <a:p>
            <a:endParaRPr/>
          </a:p>
        </p:txBody>
      </p:sp>
      <p:sp>
        <p:nvSpPr>
          <p:cNvPr id="1663" name="Google Shape;1663;p271"/>
          <p:cNvSpPr txBox="1">
            <a:spLocks noGrp="1"/>
          </p:cNvSpPr>
          <p:nvPr>
            <p:ph type="subTitle" idx="2"/>
          </p:nvPr>
        </p:nvSpPr>
        <p:spPr>
          <a:xfrm>
            <a:off x="3283950" y="1432525"/>
            <a:ext cx="2576100" cy="98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100"/>
              <a:buNone/>
              <a:defRPr sz="1400"/>
            </a:lvl1pPr>
            <a:lvl2pPr lvl="1" algn="ctr" rtl="0">
              <a:lnSpc>
                <a:spcPct val="100000"/>
              </a:lnSpc>
              <a:spcBef>
                <a:spcPts val="0"/>
              </a:spcBef>
              <a:spcAft>
                <a:spcPts val="0"/>
              </a:spcAft>
              <a:buClr>
                <a:srgbClr val="000000"/>
              </a:buClr>
              <a:buSzPts val="1100"/>
              <a:buNone/>
              <a:defRPr sz="1100">
                <a:solidFill>
                  <a:srgbClr val="000000"/>
                </a:solidFill>
              </a:defRPr>
            </a:lvl2pPr>
            <a:lvl3pPr lvl="2" algn="ctr" rtl="0">
              <a:lnSpc>
                <a:spcPct val="100000"/>
              </a:lnSpc>
              <a:spcBef>
                <a:spcPts val="0"/>
              </a:spcBef>
              <a:spcAft>
                <a:spcPts val="0"/>
              </a:spcAft>
              <a:buClr>
                <a:srgbClr val="000000"/>
              </a:buClr>
              <a:buSzPts val="1100"/>
              <a:buNone/>
              <a:defRPr sz="1100">
                <a:solidFill>
                  <a:srgbClr val="000000"/>
                </a:solidFill>
              </a:defRPr>
            </a:lvl3pPr>
            <a:lvl4pPr lvl="3" algn="ctr" rtl="0">
              <a:lnSpc>
                <a:spcPct val="100000"/>
              </a:lnSpc>
              <a:spcBef>
                <a:spcPts val="0"/>
              </a:spcBef>
              <a:spcAft>
                <a:spcPts val="0"/>
              </a:spcAft>
              <a:buClr>
                <a:srgbClr val="000000"/>
              </a:buClr>
              <a:buSzPts val="1100"/>
              <a:buNone/>
              <a:defRPr sz="1100">
                <a:solidFill>
                  <a:srgbClr val="000000"/>
                </a:solidFill>
              </a:defRPr>
            </a:lvl4pPr>
            <a:lvl5pPr lvl="4" algn="ctr" rtl="0">
              <a:lnSpc>
                <a:spcPct val="100000"/>
              </a:lnSpc>
              <a:spcBef>
                <a:spcPts val="0"/>
              </a:spcBef>
              <a:spcAft>
                <a:spcPts val="0"/>
              </a:spcAft>
              <a:buClr>
                <a:srgbClr val="000000"/>
              </a:buClr>
              <a:buSzPts val="1100"/>
              <a:buNone/>
              <a:defRPr sz="1100">
                <a:solidFill>
                  <a:srgbClr val="000000"/>
                </a:solidFill>
              </a:defRPr>
            </a:lvl5pPr>
            <a:lvl6pPr lvl="5" algn="ctr" rtl="0">
              <a:lnSpc>
                <a:spcPct val="100000"/>
              </a:lnSpc>
              <a:spcBef>
                <a:spcPts val="0"/>
              </a:spcBef>
              <a:spcAft>
                <a:spcPts val="0"/>
              </a:spcAft>
              <a:buClr>
                <a:srgbClr val="000000"/>
              </a:buClr>
              <a:buSzPts val="1100"/>
              <a:buNone/>
              <a:defRPr sz="1100">
                <a:solidFill>
                  <a:srgbClr val="000000"/>
                </a:solidFill>
              </a:defRPr>
            </a:lvl6pPr>
            <a:lvl7pPr lvl="6" algn="ctr" rtl="0">
              <a:lnSpc>
                <a:spcPct val="100000"/>
              </a:lnSpc>
              <a:spcBef>
                <a:spcPts val="0"/>
              </a:spcBef>
              <a:spcAft>
                <a:spcPts val="0"/>
              </a:spcAft>
              <a:buClr>
                <a:srgbClr val="000000"/>
              </a:buClr>
              <a:buSzPts val="1100"/>
              <a:buNone/>
              <a:defRPr sz="1100">
                <a:solidFill>
                  <a:srgbClr val="000000"/>
                </a:solidFill>
              </a:defRPr>
            </a:lvl7pPr>
            <a:lvl8pPr lvl="7" algn="ctr" rtl="0">
              <a:lnSpc>
                <a:spcPct val="100000"/>
              </a:lnSpc>
              <a:spcBef>
                <a:spcPts val="0"/>
              </a:spcBef>
              <a:spcAft>
                <a:spcPts val="0"/>
              </a:spcAft>
              <a:buClr>
                <a:srgbClr val="000000"/>
              </a:buClr>
              <a:buSzPts val="1100"/>
              <a:buNone/>
              <a:defRPr sz="1100">
                <a:solidFill>
                  <a:srgbClr val="000000"/>
                </a:solidFill>
              </a:defRPr>
            </a:lvl8pPr>
            <a:lvl9pPr lvl="8" algn="ctr" rtl="0">
              <a:lnSpc>
                <a:spcPct val="100000"/>
              </a:lnSpc>
              <a:spcBef>
                <a:spcPts val="0"/>
              </a:spcBef>
              <a:spcAft>
                <a:spcPts val="0"/>
              </a:spcAft>
              <a:buClr>
                <a:srgbClr val="000000"/>
              </a:buClr>
              <a:buSzPts val="1100"/>
              <a:buNone/>
              <a:defRPr sz="1100">
                <a:solidFill>
                  <a:srgbClr val="000000"/>
                </a:solidFill>
              </a:defRPr>
            </a:lvl9pPr>
          </a:lstStyle>
          <a:p>
            <a:endParaRPr/>
          </a:p>
        </p:txBody>
      </p:sp>
      <p:sp>
        <p:nvSpPr>
          <p:cNvPr id="1664" name="Google Shape;1664;p271"/>
          <p:cNvSpPr txBox="1">
            <a:spLocks noGrp="1"/>
          </p:cNvSpPr>
          <p:nvPr>
            <p:ph type="ctrTitle" idx="3"/>
          </p:nvPr>
        </p:nvSpPr>
        <p:spPr>
          <a:xfrm>
            <a:off x="3283950" y="1183800"/>
            <a:ext cx="2576100" cy="319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1800"/>
              <a:buNone/>
              <a:defRPr sz="1800">
                <a:solidFill>
                  <a:schemeClr val="accent3"/>
                </a:solidFill>
              </a:defRPr>
            </a:lvl1pPr>
            <a:lvl2pPr lvl="1" algn="ctr" rtl="0">
              <a:spcBef>
                <a:spcPts val="0"/>
              </a:spcBef>
              <a:spcAft>
                <a:spcPts val="0"/>
              </a:spcAft>
              <a:buClr>
                <a:schemeClr val="accent3"/>
              </a:buClr>
              <a:buSzPts val="1800"/>
              <a:buNone/>
              <a:defRPr sz="1800">
                <a:solidFill>
                  <a:schemeClr val="accent3"/>
                </a:solidFill>
              </a:defRPr>
            </a:lvl2pPr>
            <a:lvl3pPr lvl="2" algn="ctr" rtl="0">
              <a:spcBef>
                <a:spcPts val="0"/>
              </a:spcBef>
              <a:spcAft>
                <a:spcPts val="0"/>
              </a:spcAft>
              <a:buClr>
                <a:schemeClr val="accent3"/>
              </a:buClr>
              <a:buSzPts val="1800"/>
              <a:buNone/>
              <a:defRPr sz="1800">
                <a:solidFill>
                  <a:schemeClr val="accent3"/>
                </a:solidFill>
              </a:defRPr>
            </a:lvl3pPr>
            <a:lvl4pPr lvl="3" algn="ctr" rtl="0">
              <a:spcBef>
                <a:spcPts val="0"/>
              </a:spcBef>
              <a:spcAft>
                <a:spcPts val="0"/>
              </a:spcAft>
              <a:buClr>
                <a:schemeClr val="accent3"/>
              </a:buClr>
              <a:buSzPts val="1800"/>
              <a:buNone/>
              <a:defRPr sz="1800">
                <a:solidFill>
                  <a:schemeClr val="accent3"/>
                </a:solidFill>
              </a:defRPr>
            </a:lvl4pPr>
            <a:lvl5pPr lvl="4" algn="ctr" rtl="0">
              <a:spcBef>
                <a:spcPts val="0"/>
              </a:spcBef>
              <a:spcAft>
                <a:spcPts val="0"/>
              </a:spcAft>
              <a:buClr>
                <a:schemeClr val="accent3"/>
              </a:buClr>
              <a:buSzPts val="1800"/>
              <a:buNone/>
              <a:defRPr sz="1800">
                <a:solidFill>
                  <a:schemeClr val="accent3"/>
                </a:solidFill>
              </a:defRPr>
            </a:lvl5pPr>
            <a:lvl6pPr lvl="5" algn="ctr" rtl="0">
              <a:spcBef>
                <a:spcPts val="0"/>
              </a:spcBef>
              <a:spcAft>
                <a:spcPts val="0"/>
              </a:spcAft>
              <a:buClr>
                <a:schemeClr val="accent3"/>
              </a:buClr>
              <a:buSzPts val="1800"/>
              <a:buNone/>
              <a:defRPr sz="1800">
                <a:solidFill>
                  <a:schemeClr val="accent3"/>
                </a:solidFill>
              </a:defRPr>
            </a:lvl6pPr>
            <a:lvl7pPr lvl="6" algn="ctr" rtl="0">
              <a:spcBef>
                <a:spcPts val="0"/>
              </a:spcBef>
              <a:spcAft>
                <a:spcPts val="0"/>
              </a:spcAft>
              <a:buClr>
                <a:schemeClr val="accent3"/>
              </a:buClr>
              <a:buSzPts val="1800"/>
              <a:buNone/>
              <a:defRPr sz="1800">
                <a:solidFill>
                  <a:schemeClr val="accent3"/>
                </a:solidFill>
              </a:defRPr>
            </a:lvl7pPr>
            <a:lvl8pPr lvl="7" algn="ctr" rtl="0">
              <a:spcBef>
                <a:spcPts val="0"/>
              </a:spcBef>
              <a:spcAft>
                <a:spcPts val="0"/>
              </a:spcAft>
              <a:buClr>
                <a:schemeClr val="accent3"/>
              </a:buClr>
              <a:buSzPts val="1800"/>
              <a:buNone/>
              <a:defRPr sz="1800">
                <a:solidFill>
                  <a:schemeClr val="accent3"/>
                </a:solidFill>
              </a:defRPr>
            </a:lvl8pPr>
            <a:lvl9pPr lvl="8" algn="ctr" rtl="0">
              <a:spcBef>
                <a:spcPts val="0"/>
              </a:spcBef>
              <a:spcAft>
                <a:spcPts val="0"/>
              </a:spcAft>
              <a:buClr>
                <a:schemeClr val="accent3"/>
              </a:buClr>
              <a:buSzPts val="1800"/>
              <a:buNone/>
              <a:defRPr sz="1800">
                <a:solidFill>
                  <a:schemeClr val="accent3"/>
                </a:solidFill>
              </a:defRPr>
            </a:lvl9pPr>
          </a:lstStyle>
          <a:p>
            <a:endParaRPr/>
          </a:p>
        </p:txBody>
      </p:sp>
      <p:sp>
        <p:nvSpPr>
          <p:cNvPr id="1665" name="Google Shape;1665;p271"/>
          <p:cNvSpPr txBox="1">
            <a:spLocks noGrp="1"/>
          </p:cNvSpPr>
          <p:nvPr>
            <p:ph type="ctrTitle" idx="4"/>
          </p:nvPr>
        </p:nvSpPr>
        <p:spPr>
          <a:xfrm>
            <a:off x="5983450" y="2127750"/>
            <a:ext cx="2576100" cy="3192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1800"/>
              <a:buNone/>
              <a:defRPr sz="1800">
                <a:solidFill>
                  <a:schemeClr val="accent3"/>
                </a:solidFill>
              </a:defRPr>
            </a:lvl1pPr>
            <a:lvl2pPr lvl="1" algn="ctr" rtl="0">
              <a:spcBef>
                <a:spcPts val="0"/>
              </a:spcBef>
              <a:spcAft>
                <a:spcPts val="0"/>
              </a:spcAft>
              <a:buClr>
                <a:schemeClr val="accent3"/>
              </a:buClr>
              <a:buSzPts val="1800"/>
              <a:buNone/>
              <a:defRPr sz="1800">
                <a:solidFill>
                  <a:schemeClr val="accent3"/>
                </a:solidFill>
              </a:defRPr>
            </a:lvl2pPr>
            <a:lvl3pPr lvl="2" algn="ctr" rtl="0">
              <a:spcBef>
                <a:spcPts val="0"/>
              </a:spcBef>
              <a:spcAft>
                <a:spcPts val="0"/>
              </a:spcAft>
              <a:buClr>
                <a:schemeClr val="accent3"/>
              </a:buClr>
              <a:buSzPts val="1800"/>
              <a:buNone/>
              <a:defRPr sz="1800">
                <a:solidFill>
                  <a:schemeClr val="accent3"/>
                </a:solidFill>
              </a:defRPr>
            </a:lvl3pPr>
            <a:lvl4pPr lvl="3" algn="ctr" rtl="0">
              <a:spcBef>
                <a:spcPts val="0"/>
              </a:spcBef>
              <a:spcAft>
                <a:spcPts val="0"/>
              </a:spcAft>
              <a:buClr>
                <a:schemeClr val="accent3"/>
              </a:buClr>
              <a:buSzPts val="1800"/>
              <a:buNone/>
              <a:defRPr sz="1800">
                <a:solidFill>
                  <a:schemeClr val="accent3"/>
                </a:solidFill>
              </a:defRPr>
            </a:lvl4pPr>
            <a:lvl5pPr lvl="4" algn="ctr" rtl="0">
              <a:spcBef>
                <a:spcPts val="0"/>
              </a:spcBef>
              <a:spcAft>
                <a:spcPts val="0"/>
              </a:spcAft>
              <a:buClr>
                <a:schemeClr val="accent3"/>
              </a:buClr>
              <a:buSzPts val="1800"/>
              <a:buNone/>
              <a:defRPr sz="1800">
                <a:solidFill>
                  <a:schemeClr val="accent3"/>
                </a:solidFill>
              </a:defRPr>
            </a:lvl5pPr>
            <a:lvl6pPr lvl="5" algn="ctr" rtl="0">
              <a:spcBef>
                <a:spcPts val="0"/>
              </a:spcBef>
              <a:spcAft>
                <a:spcPts val="0"/>
              </a:spcAft>
              <a:buClr>
                <a:schemeClr val="accent3"/>
              </a:buClr>
              <a:buSzPts val="1800"/>
              <a:buNone/>
              <a:defRPr sz="1800">
                <a:solidFill>
                  <a:schemeClr val="accent3"/>
                </a:solidFill>
              </a:defRPr>
            </a:lvl6pPr>
            <a:lvl7pPr lvl="6" algn="ctr" rtl="0">
              <a:spcBef>
                <a:spcPts val="0"/>
              </a:spcBef>
              <a:spcAft>
                <a:spcPts val="0"/>
              </a:spcAft>
              <a:buClr>
                <a:schemeClr val="accent3"/>
              </a:buClr>
              <a:buSzPts val="1800"/>
              <a:buNone/>
              <a:defRPr sz="1800">
                <a:solidFill>
                  <a:schemeClr val="accent3"/>
                </a:solidFill>
              </a:defRPr>
            </a:lvl7pPr>
            <a:lvl8pPr lvl="7" algn="ctr" rtl="0">
              <a:spcBef>
                <a:spcPts val="0"/>
              </a:spcBef>
              <a:spcAft>
                <a:spcPts val="0"/>
              </a:spcAft>
              <a:buClr>
                <a:schemeClr val="accent3"/>
              </a:buClr>
              <a:buSzPts val="1800"/>
              <a:buNone/>
              <a:defRPr sz="1800">
                <a:solidFill>
                  <a:schemeClr val="accent3"/>
                </a:solidFill>
              </a:defRPr>
            </a:lvl8pPr>
            <a:lvl9pPr lvl="8" algn="ctr" rtl="0">
              <a:spcBef>
                <a:spcPts val="0"/>
              </a:spcBef>
              <a:spcAft>
                <a:spcPts val="0"/>
              </a:spcAft>
              <a:buClr>
                <a:schemeClr val="accent3"/>
              </a:buClr>
              <a:buSzPts val="1800"/>
              <a:buNone/>
              <a:defRPr sz="1800">
                <a:solidFill>
                  <a:schemeClr val="accent3"/>
                </a:solidFill>
              </a:defRPr>
            </a:lvl9pPr>
          </a:lstStyle>
          <a:p>
            <a:endParaRPr/>
          </a:p>
        </p:txBody>
      </p:sp>
      <p:sp>
        <p:nvSpPr>
          <p:cNvPr id="1666" name="Google Shape;1666;p271"/>
          <p:cNvSpPr txBox="1">
            <a:spLocks noGrp="1"/>
          </p:cNvSpPr>
          <p:nvPr>
            <p:ph type="subTitle" idx="5"/>
          </p:nvPr>
        </p:nvSpPr>
        <p:spPr>
          <a:xfrm>
            <a:off x="5983450" y="2376475"/>
            <a:ext cx="2576100" cy="98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1100"/>
              <a:buNone/>
              <a:defRPr sz="1400"/>
            </a:lvl1pPr>
            <a:lvl2pPr lvl="1" algn="ctr" rtl="0">
              <a:lnSpc>
                <a:spcPct val="100000"/>
              </a:lnSpc>
              <a:spcBef>
                <a:spcPts val="0"/>
              </a:spcBef>
              <a:spcAft>
                <a:spcPts val="0"/>
              </a:spcAft>
              <a:buClr>
                <a:srgbClr val="000000"/>
              </a:buClr>
              <a:buSzPts val="1100"/>
              <a:buNone/>
              <a:defRPr sz="1100">
                <a:solidFill>
                  <a:srgbClr val="000000"/>
                </a:solidFill>
              </a:defRPr>
            </a:lvl2pPr>
            <a:lvl3pPr lvl="2" algn="ctr" rtl="0">
              <a:lnSpc>
                <a:spcPct val="100000"/>
              </a:lnSpc>
              <a:spcBef>
                <a:spcPts val="0"/>
              </a:spcBef>
              <a:spcAft>
                <a:spcPts val="0"/>
              </a:spcAft>
              <a:buClr>
                <a:srgbClr val="000000"/>
              </a:buClr>
              <a:buSzPts val="1100"/>
              <a:buNone/>
              <a:defRPr sz="1100">
                <a:solidFill>
                  <a:srgbClr val="000000"/>
                </a:solidFill>
              </a:defRPr>
            </a:lvl3pPr>
            <a:lvl4pPr lvl="3" algn="ctr" rtl="0">
              <a:lnSpc>
                <a:spcPct val="100000"/>
              </a:lnSpc>
              <a:spcBef>
                <a:spcPts val="0"/>
              </a:spcBef>
              <a:spcAft>
                <a:spcPts val="0"/>
              </a:spcAft>
              <a:buClr>
                <a:srgbClr val="000000"/>
              </a:buClr>
              <a:buSzPts val="1100"/>
              <a:buNone/>
              <a:defRPr sz="1100">
                <a:solidFill>
                  <a:srgbClr val="000000"/>
                </a:solidFill>
              </a:defRPr>
            </a:lvl4pPr>
            <a:lvl5pPr lvl="4" algn="ctr" rtl="0">
              <a:lnSpc>
                <a:spcPct val="100000"/>
              </a:lnSpc>
              <a:spcBef>
                <a:spcPts val="0"/>
              </a:spcBef>
              <a:spcAft>
                <a:spcPts val="0"/>
              </a:spcAft>
              <a:buClr>
                <a:srgbClr val="000000"/>
              </a:buClr>
              <a:buSzPts val="1100"/>
              <a:buNone/>
              <a:defRPr sz="1100">
                <a:solidFill>
                  <a:srgbClr val="000000"/>
                </a:solidFill>
              </a:defRPr>
            </a:lvl5pPr>
            <a:lvl6pPr lvl="5" algn="ctr" rtl="0">
              <a:lnSpc>
                <a:spcPct val="100000"/>
              </a:lnSpc>
              <a:spcBef>
                <a:spcPts val="0"/>
              </a:spcBef>
              <a:spcAft>
                <a:spcPts val="0"/>
              </a:spcAft>
              <a:buClr>
                <a:srgbClr val="000000"/>
              </a:buClr>
              <a:buSzPts val="1100"/>
              <a:buNone/>
              <a:defRPr sz="1100">
                <a:solidFill>
                  <a:srgbClr val="000000"/>
                </a:solidFill>
              </a:defRPr>
            </a:lvl6pPr>
            <a:lvl7pPr lvl="6" algn="ctr" rtl="0">
              <a:lnSpc>
                <a:spcPct val="100000"/>
              </a:lnSpc>
              <a:spcBef>
                <a:spcPts val="0"/>
              </a:spcBef>
              <a:spcAft>
                <a:spcPts val="0"/>
              </a:spcAft>
              <a:buClr>
                <a:srgbClr val="000000"/>
              </a:buClr>
              <a:buSzPts val="1100"/>
              <a:buNone/>
              <a:defRPr sz="1100">
                <a:solidFill>
                  <a:srgbClr val="000000"/>
                </a:solidFill>
              </a:defRPr>
            </a:lvl7pPr>
            <a:lvl8pPr lvl="7" algn="ctr" rtl="0">
              <a:lnSpc>
                <a:spcPct val="100000"/>
              </a:lnSpc>
              <a:spcBef>
                <a:spcPts val="0"/>
              </a:spcBef>
              <a:spcAft>
                <a:spcPts val="0"/>
              </a:spcAft>
              <a:buClr>
                <a:srgbClr val="000000"/>
              </a:buClr>
              <a:buSzPts val="1100"/>
              <a:buNone/>
              <a:defRPr sz="1100">
                <a:solidFill>
                  <a:srgbClr val="000000"/>
                </a:solidFill>
              </a:defRPr>
            </a:lvl8pPr>
            <a:lvl9pPr lvl="8" algn="ctr" rtl="0">
              <a:lnSpc>
                <a:spcPct val="100000"/>
              </a:lnSpc>
              <a:spcBef>
                <a:spcPts val="0"/>
              </a:spcBef>
              <a:spcAft>
                <a:spcPts val="0"/>
              </a:spcAft>
              <a:buClr>
                <a:srgbClr val="000000"/>
              </a:buClr>
              <a:buSzPts val="1100"/>
              <a:buNone/>
              <a:defRPr sz="1100">
                <a:solidFill>
                  <a:srgbClr val="000000"/>
                </a:solidFill>
              </a:defRPr>
            </a:lvl9pPr>
          </a:lstStyle>
          <a:p>
            <a:endParaRPr/>
          </a:p>
        </p:txBody>
      </p:sp>
      <p:sp>
        <p:nvSpPr>
          <p:cNvPr id="1667" name="Google Shape;1667;p271"/>
          <p:cNvSpPr txBox="1">
            <a:spLocks noGrp="1"/>
          </p:cNvSpPr>
          <p:nvPr>
            <p:ph type="title" idx="6"/>
          </p:nvPr>
        </p:nvSpPr>
        <p:spPr>
          <a:xfrm>
            <a:off x="713225" y="292625"/>
            <a:ext cx="771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solidFill>
                  <a:schemeClr val="accent1"/>
                </a:solidFill>
                <a:latin typeface="Lemonada Medium"/>
                <a:ea typeface="Lemonada Medium"/>
                <a:cs typeface="Lemonada Medium"/>
                <a:sym typeface="Lemonada Medium"/>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68" name="Google Shape;1668;p271"/>
          <p:cNvSpPr/>
          <p:nvPr/>
        </p:nvSpPr>
        <p:spPr>
          <a:xfrm>
            <a:off x="-598972" y="4244389"/>
            <a:ext cx="1670389" cy="1074292"/>
          </a:xfrm>
          <a:custGeom>
            <a:avLst/>
            <a:gdLst/>
            <a:ahLst/>
            <a:cxnLst/>
            <a:rect l="l" t="t" r="r" b="b"/>
            <a:pathLst>
              <a:path w="16559" h="10650" extrusionOk="0">
                <a:moveTo>
                  <a:pt x="12940" y="0"/>
                </a:moveTo>
                <a:cubicBezTo>
                  <a:pt x="8651" y="0"/>
                  <a:pt x="1" y="2276"/>
                  <a:pt x="3657" y="8447"/>
                </a:cubicBezTo>
                <a:cubicBezTo>
                  <a:pt x="3657" y="8447"/>
                  <a:pt x="7028" y="10650"/>
                  <a:pt x="10057" y="10650"/>
                </a:cubicBezTo>
                <a:cubicBezTo>
                  <a:pt x="11292" y="10650"/>
                  <a:pt x="12470" y="10283"/>
                  <a:pt x="13339" y="9252"/>
                </a:cubicBezTo>
                <a:cubicBezTo>
                  <a:pt x="16339" y="5691"/>
                  <a:pt x="16559" y="1594"/>
                  <a:pt x="15047" y="374"/>
                </a:cubicBezTo>
                <a:cubicBezTo>
                  <a:pt x="14753" y="133"/>
                  <a:pt x="13973" y="0"/>
                  <a:pt x="129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271"/>
          <p:cNvSpPr/>
          <p:nvPr/>
        </p:nvSpPr>
        <p:spPr>
          <a:xfrm>
            <a:off x="8311975" y="4118550"/>
            <a:ext cx="996844" cy="1070214"/>
          </a:xfrm>
          <a:custGeom>
            <a:avLst/>
            <a:gdLst/>
            <a:ahLst/>
            <a:cxnLst/>
            <a:rect l="l" t="t" r="r" b="b"/>
            <a:pathLst>
              <a:path w="11567" h="12418" extrusionOk="0">
                <a:moveTo>
                  <a:pt x="4932" y="0"/>
                </a:moveTo>
                <a:cubicBezTo>
                  <a:pt x="3549" y="0"/>
                  <a:pt x="2130" y="837"/>
                  <a:pt x="903" y="2983"/>
                </a:cubicBezTo>
                <a:cubicBezTo>
                  <a:pt x="903" y="2983"/>
                  <a:pt x="0" y="10983"/>
                  <a:pt x="3878" y="12154"/>
                </a:cubicBezTo>
                <a:cubicBezTo>
                  <a:pt x="4466" y="12336"/>
                  <a:pt x="5036" y="12417"/>
                  <a:pt x="5581" y="12417"/>
                </a:cubicBezTo>
                <a:cubicBezTo>
                  <a:pt x="8611" y="12417"/>
                  <a:pt x="10870" y="9905"/>
                  <a:pt x="11098" y="8252"/>
                </a:cubicBezTo>
                <a:cubicBezTo>
                  <a:pt x="11567" y="5141"/>
                  <a:pt x="8359" y="0"/>
                  <a:pt x="49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271"/>
          <p:cNvSpPr/>
          <p:nvPr/>
        </p:nvSpPr>
        <p:spPr>
          <a:xfrm rot="7659018">
            <a:off x="-135807" y="4145557"/>
            <a:ext cx="516966" cy="353977"/>
          </a:xfrm>
          <a:custGeom>
            <a:avLst/>
            <a:gdLst/>
            <a:ahLst/>
            <a:cxnLst/>
            <a:rect l="l" t="t" r="r" b="b"/>
            <a:pathLst>
              <a:path w="15805" h="10822" extrusionOk="0">
                <a:moveTo>
                  <a:pt x="7854" y="2001"/>
                </a:moveTo>
                <a:cubicBezTo>
                  <a:pt x="7869" y="2001"/>
                  <a:pt x="7884" y="2001"/>
                  <a:pt x="7900" y="2002"/>
                </a:cubicBezTo>
                <a:lnTo>
                  <a:pt x="7900" y="2002"/>
                </a:lnTo>
                <a:cubicBezTo>
                  <a:pt x="7889" y="2001"/>
                  <a:pt x="7873" y="2001"/>
                  <a:pt x="7854" y="2001"/>
                </a:cubicBezTo>
                <a:close/>
                <a:moveTo>
                  <a:pt x="13171" y="2903"/>
                </a:moveTo>
                <a:lnTo>
                  <a:pt x="13171" y="2952"/>
                </a:lnTo>
                <a:lnTo>
                  <a:pt x="13171" y="3025"/>
                </a:lnTo>
                <a:lnTo>
                  <a:pt x="13154" y="3074"/>
                </a:lnTo>
                <a:lnTo>
                  <a:pt x="13154" y="3074"/>
                </a:lnTo>
                <a:cubicBezTo>
                  <a:pt x="13164" y="3017"/>
                  <a:pt x="13171" y="2954"/>
                  <a:pt x="13171" y="2903"/>
                </a:cubicBezTo>
                <a:close/>
                <a:moveTo>
                  <a:pt x="8153" y="5196"/>
                </a:moveTo>
                <a:lnTo>
                  <a:pt x="8153" y="5196"/>
                </a:lnTo>
                <a:cubicBezTo>
                  <a:pt x="8149" y="5204"/>
                  <a:pt x="8146" y="5212"/>
                  <a:pt x="8146" y="5220"/>
                </a:cubicBezTo>
                <a:lnTo>
                  <a:pt x="8146" y="5220"/>
                </a:lnTo>
                <a:cubicBezTo>
                  <a:pt x="8146" y="5198"/>
                  <a:pt x="8166" y="5196"/>
                  <a:pt x="8153" y="5196"/>
                </a:cubicBezTo>
                <a:close/>
                <a:moveTo>
                  <a:pt x="8121" y="5341"/>
                </a:moveTo>
                <a:cubicBezTo>
                  <a:pt x="8121" y="5342"/>
                  <a:pt x="8121" y="5343"/>
                  <a:pt x="8121" y="5344"/>
                </a:cubicBezTo>
                <a:lnTo>
                  <a:pt x="8121" y="5344"/>
                </a:lnTo>
                <a:lnTo>
                  <a:pt x="8122" y="5342"/>
                </a:lnTo>
                <a:cubicBezTo>
                  <a:pt x="8122" y="5342"/>
                  <a:pt x="8121" y="5341"/>
                  <a:pt x="8121" y="5341"/>
                </a:cubicBezTo>
                <a:close/>
                <a:moveTo>
                  <a:pt x="8121" y="5344"/>
                </a:moveTo>
                <a:lnTo>
                  <a:pt x="8118" y="5352"/>
                </a:lnTo>
                <a:lnTo>
                  <a:pt x="8122" y="5366"/>
                </a:lnTo>
                <a:cubicBezTo>
                  <a:pt x="8122" y="5359"/>
                  <a:pt x="8122" y="5351"/>
                  <a:pt x="8121" y="5344"/>
                </a:cubicBezTo>
                <a:close/>
                <a:moveTo>
                  <a:pt x="15778" y="6025"/>
                </a:moveTo>
                <a:cubicBezTo>
                  <a:pt x="15779" y="6032"/>
                  <a:pt x="15779" y="6039"/>
                  <a:pt x="15780" y="6047"/>
                </a:cubicBezTo>
                <a:lnTo>
                  <a:pt x="15780" y="6047"/>
                </a:lnTo>
                <a:cubicBezTo>
                  <a:pt x="15780" y="6039"/>
                  <a:pt x="15780" y="6032"/>
                  <a:pt x="15780" y="6025"/>
                </a:cubicBezTo>
                <a:cubicBezTo>
                  <a:pt x="15779" y="6025"/>
                  <a:pt x="15779" y="6025"/>
                  <a:pt x="15778" y="6025"/>
                </a:cubicBezTo>
                <a:close/>
                <a:moveTo>
                  <a:pt x="11988" y="6067"/>
                </a:moveTo>
                <a:cubicBezTo>
                  <a:pt x="11983" y="6078"/>
                  <a:pt x="11979" y="6088"/>
                  <a:pt x="11975" y="6098"/>
                </a:cubicBezTo>
                <a:cubicBezTo>
                  <a:pt x="11982" y="6092"/>
                  <a:pt x="11985" y="6081"/>
                  <a:pt x="11988" y="6067"/>
                </a:cubicBezTo>
                <a:close/>
                <a:moveTo>
                  <a:pt x="15780" y="6047"/>
                </a:moveTo>
                <a:cubicBezTo>
                  <a:pt x="15780" y="6137"/>
                  <a:pt x="15780" y="6229"/>
                  <a:pt x="15780" y="6342"/>
                </a:cubicBezTo>
                <a:cubicBezTo>
                  <a:pt x="15796" y="6249"/>
                  <a:pt x="15792" y="6147"/>
                  <a:pt x="15780" y="6047"/>
                </a:cubicBezTo>
                <a:close/>
                <a:moveTo>
                  <a:pt x="1965" y="9973"/>
                </a:moveTo>
                <a:cubicBezTo>
                  <a:pt x="1968" y="9973"/>
                  <a:pt x="1972" y="9974"/>
                  <a:pt x="1976" y="9976"/>
                </a:cubicBezTo>
                <a:cubicBezTo>
                  <a:pt x="2021" y="9998"/>
                  <a:pt x="1962" y="10063"/>
                  <a:pt x="1933" y="10130"/>
                </a:cubicBezTo>
                <a:lnTo>
                  <a:pt x="1933" y="10130"/>
                </a:lnTo>
                <a:cubicBezTo>
                  <a:pt x="1952" y="10027"/>
                  <a:pt x="1944" y="9973"/>
                  <a:pt x="1965" y="9973"/>
                </a:cubicBezTo>
                <a:close/>
                <a:moveTo>
                  <a:pt x="1925" y="10167"/>
                </a:moveTo>
                <a:cubicBezTo>
                  <a:pt x="1923" y="10190"/>
                  <a:pt x="1915" y="10213"/>
                  <a:pt x="1906" y="10239"/>
                </a:cubicBezTo>
                <a:lnTo>
                  <a:pt x="1906" y="10239"/>
                </a:lnTo>
                <a:cubicBezTo>
                  <a:pt x="1914" y="10214"/>
                  <a:pt x="1920" y="10190"/>
                  <a:pt x="1925" y="10167"/>
                </a:cubicBezTo>
                <a:close/>
                <a:moveTo>
                  <a:pt x="12610" y="1"/>
                </a:moveTo>
                <a:cubicBezTo>
                  <a:pt x="12414" y="171"/>
                  <a:pt x="12244" y="366"/>
                  <a:pt x="12097" y="562"/>
                </a:cubicBezTo>
                <a:lnTo>
                  <a:pt x="11951" y="732"/>
                </a:lnTo>
                <a:lnTo>
                  <a:pt x="11902" y="830"/>
                </a:lnTo>
                <a:cubicBezTo>
                  <a:pt x="11878" y="854"/>
                  <a:pt x="11853" y="879"/>
                  <a:pt x="11829" y="927"/>
                </a:cubicBezTo>
                <a:lnTo>
                  <a:pt x="11585" y="1342"/>
                </a:lnTo>
                <a:cubicBezTo>
                  <a:pt x="11488" y="1488"/>
                  <a:pt x="11414" y="1659"/>
                  <a:pt x="11366" y="1830"/>
                </a:cubicBezTo>
                <a:cubicBezTo>
                  <a:pt x="11293" y="1976"/>
                  <a:pt x="11195" y="2123"/>
                  <a:pt x="11146" y="2318"/>
                </a:cubicBezTo>
                <a:cubicBezTo>
                  <a:pt x="11097" y="2488"/>
                  <a:pt x="11024" y="2659"/>
                  <a:pt x="10975" y="2830"/>
                </a:cubicBezTo>
                <a:lnTo>
                  <a:pt x="10927" y="2952"/>
                </a:lnTo>
                <a:cubicBezTo>
                  <a:pt x="10927" y="3001"/>
                  <a:pt x="10902" y="3049"/>
                  <a:pt x="10878" y="3074"/>
                </a:cubicBezTo>
                <a:cubicBezTo>
                  <a:pt x="10878" y="3074"/>
                  <a:pt x="10853" y="3171"/>
                  <a:pt x="10853" y="3220"/>
                </a:cubicBezTo>
                <a:cubicBezTo>
                  <a:pt x="10732" y="3586"/>
                  <a:pt x="10658" y="3927"/>
                  <a:pt x="10561" y="4220"/>
                </a:cubicBezTo>
                <a:cubicBezTo>
                  <a:pt x="10536" y="4342"/>
                  <a:pt x="10512" y="4464"/>
                  <a:pt x="10488" y="4586"/>
                </a:cubicBezTo>
                <a:lnTo>
                  <a:pt x="10488" y="4610"/>
                </a:lnTo>
                <a:cubicBezTo>
                  <a:pt x="10463" y="4659"/>
                  <a:pt x="10463" y="4708"/>
                  <a:pt x="10439" y="4757"/>
                </a:cubicBezTo>
                <a:cubicBezTo>
                  <a:pt x="10414" y="4805"/>
                  <a:pt x="10414" y="4854"/>
                  <a:pt x="10390" y="4903"/>
                </a:cubicBezTo>
                <a:cubicBezTo>
                  <a:pt x="10366" y="4854"/>
                  <a:pt x="10341" y="4830"/>
                  <a:pt x="10317" y="4805"/>
                </a:cubicBezTo>
                <a:cubicBezTo>
                  <a:pt x="10293" y="4757"/>
                  <a:pt x="10268" y="4732"/>
                  <a:pt x="10244" y="4708"/>
                </a:cubicBezTo>
                <a:lnTo>
                  <a:pt x="10219" y="4635"/>
                </a:lnTo>
                <a:lnTo>
                  <a:pt x="10171" y="4561"/>
                </a:lnTo>
                <a:cubicBezTo>
                  <a:pt x="10122" y="4464"/>
                  <a:pt x="10097" y="4391"/>
                  <a:pt x="10049" y="4293"/>
                </a:cubicBezTo>
                <a:cubicBezTo>
                  <a:pt x="9927" y="4074"/>
                  <a:pt x="9829" y="3830"/>
                  <a:pt x="9707" y="3610"/>
                </a:cubicBezTo>
                <a:cubicBezTo>
                  <a:pt x="9658" y="3513"/>
                  <a:pt x="9610" y="3415"/>
                  <a:pt x="9536" y="3318"/>
                </a:cubicBezTo>
                <a:lnTo>
                  <a:pt x="9366" y="3025"/>
                </a:lnTo>
                <a:cubicBezTo>
                  <a:pt x="9268" y="2854"/>
                  <a:pt x="9146" y="2683"/>
                  <a:pt x="9049" y="2513"/>
                </a:cubicBezTo>
                <a:cubicBezTo>
                  <a:pt x="8951" y="2342"/>
                  <a:pt x="8829" y="2220"/>
                  <a:pt x="8732" y="2074"/>
                </a:cubicBezTo>
                <a:lnTo>
                  <a:pt x="8585" y="2074"/>
                </a:lnTo>
                <a:cubicBezTo>
                  <a:pt x="8512" y="2074"/>
                  <a:pt x="8439" y="2049"/>
                  <a:pt x="8366" y="2049"/>
                </a:cubicBezTo>
                <a:cubicBezTo>
                  <a:pt x="8317" y="2025"/>
                  <a:pt x="8244" y="2025"/>
                  <a:pt x="8195" y="2025"/>
                </a:cubicBezTo>
                <a:cubicBezTo>
                  <a:pt x="8092" y="2025"/>
                  <a:pt x="7989" y="2008"/>
                  <a:pt x="7900" y="2002"/>
                </a:cubicBezTo>
                <a:lnTo>
                  <a:pt x="7900" y="2002"/>
                </a:lnTo>
                <a:cubicBezTo>
                  <a:pt x="7918" y="2004"/>
                  <a:pt x="7927" y="2010"/>
                  <a:pt x="7927" y="2025"/>
                </a:cubicBezTo>
                <a:lnTo>
                  <a:pt x="7829" y="2025"/>
                </a:lnTo>
                <a:cubicBezTo>
                  <a:pt x="7561" y="2123"/>
                  <a:pt x="7536" y="2147"/>
                  <a:pt x="7536" y="2147"/>
                </a:cubicBezTo>
                <a:cubicBezTo>
                  <a:pt x="7536" y="2171"/>
                  <a:pt x="7536" y="2147"/>
                  <a:pt x="7488" y="2196"/>
                </a:cubicBezTo>
                <a:lnTo>
                  <a:pt x="7390" y="2244"/>
                </a:lnTo>
                <a:cubicBezTo>
                  <a:pt x="7341" y="2269"/>
                  <a:pt x="7268" y="2293"/>
                  <a:pt x="7195" y="2318"/>
                </a:cubicBezTo>
                <a:lnTo>
                  <a:pt x="7000" y="2415"/>
                </a:lnTo>
                <a:cubicBezTo>
                  <a:pt x="6927" y="2610"/>
                  <a:pt x="6829" y="2830"/>
                  <a:pt x="6732" y="3098"/>
                </a:cubicBezTo>
                <a:cubicBezTo>
                  <a:pt x="6683" y="3244"/>
                  <a:pt x="6634" y="3391"/>
                  <a:pt x="6585" y="3537"/>
                </a:cubicBezTo>
                <a:lnTo>
                  <a:pt x="6415" y="4025"/>
                </a:lnTo>
                <a:cubicBezTo>
                  <a:pt x="6366" y="4171"/>
                  <a:pt x="6317" y="4366"/>
                  <a:pt x="6244" y="4537"/>
                </a:cubicBezTo>
                <a:lnTo>
                  <a:pt x="6219" y="4659"/>
                </a:lnTo>
                <a:lnTo>
                  <a:pt x="6171" y="4781"/>
                </a:lnTo>
                <a:lnTo>
                  <a:pt x="6122" y="4927"/>
                </a:lnTo>
                <a:lnTo>
                  <a:pt x="5927" y="5610"/>
                </a:lnTo>
                <a:lnTo>
                  <a:pt x="5732" y="6244"/>
                </a:lnTo>
                <a:cubicBezTo>
                  <a:pt x="5707" y="6366"/>
                  <a:pt x="5658" y="6464"/>
                  <a:pt x="5634" y="6561"/>
                </a:cubicBezTo>
                <a:cubicBezTo>
                  <a:pt x="5585" y="6659"/>
                  <a:pt x="5561" y="6732"/>
                  <a:pt x="5537" y="6830"/>
                </a:cubicBezTo>
                <a:cubicBezTo>
                  <a:pt x="5512" y="6903"/>
                  <a:pt x="5463" y="6976"/>
                  <a:pt x="5439" y="7049"/>
                </a:cubicBezTo>
                <a:cubicBezTo>
                  <a:pt x="5415" y="7074"/>
                  <a:pt x="5390" y="7098"/>
                  <a:pt x="5390" y="7122"/>
                </a:cubicBezTo>
                <a:cubicBezTo>
                  <a:pt x="5390" y="7147"/>
                  <a:pt x="5366" y="7196"/>
                  <a:pt x="5341" y="7244"/>
                </a:cubicBezTo>
                <a:cubicBezTo>
                  <a:pt x="5317" y="7220"/>
                  <a:pt x="5268" y="7147"/>
                  <a:pt x="5219" y="7122"/>
                </a:cubicBezTo>
                <a:cubicBezTo>
                  <a:pt x="5219" y="7098"/>
                  <a:pt x="5195" y="7098"/>
                  <a:pt x="5195" y="7098"/>
                </a:cubicBezTo>
                <a:cubicBezTo>
                  <a:pt x="5146" y="7074"/>
                  <a:pt x="5122" y="7025"/>
                  <a:pt x="5098" y="7000"/>
                </a:cubicBezTo>
                <a:cubicBezTo>
                  <a:pt x="5000" y="6854"/>
                  <a:pt x="4878" y="6683"/>
                  <a:pt x="4756" y="6488"/>
                </a:cubicBezTo>
                <a:cubicBezTo>
                  <a:pt x="4659" y="6342"/>
                  <a:pt x="4537" y="6220"/>
                  <a:pt x="4439" y="6074"/>
                </a:cubicBezTo>
                <a:lnTo>
                  <a:pt x="4195" y="5708"/>
                </a:lnTo>
                <a:cubicBezTo>
                  <a:pt x="4098" y="5586"/>
                  <a:pt x="4000" y="5488"/>
                  <a:pt x="3902" y="5366"/>
                </a:cubicBezTo>
                <a:lnTo>
                  <a:pt x="3390" y="4757"/>
                </a:lnTo>
                <a:cubicBezTo>
                  <a:pt x="3220" y="4561"/>
                  <a:pt x="3049" y="4415"/>
                  <a:pt x="2927" y="4269"/>
                </a:cubicBezTo>
                <a:lnTo>
                  <a:pt x="2488" y="4293"/>
                </a:lnTo>
                <a:lnTo>
                  <a:pt x="2024" y="4293"/>
                </a:lnTo>
                <a:lnTo>
                  <a:pt x="1902" y="4342"/>
                </a:lnTo>
                <a:cubicBezTo>
                  <a:pt x="1951" y="4366"/>
                  <a:pt x="1683" y="4586"/>
                  <a:pt x="1561" y="4635"/>
                </a:cubicBezTo>
                <a:lnTo>
                  <a:pt x="1293" y="4805"/>
                </a:lnTo>
                <a:cubicBezTo>
                  <a:pt x="1244" y="5025"/>
                  <a:pt x="1195" y="5269"/>
                  <a:pt x="1146" y="5513"/>
                </a:cubicBezTo>
                <a:cubicBezTo>
                  <a:pt x="1073" y="5781"/>
                  <a:pt x="1049" y="6025"/>
                  <a:pt x="1000" y="6269"/>
                </a:cubicBezTo>
                <a:lnTo>
                  <a:pt x="951" y="6220"/>
                </a:lnTo>
                <a:cubicBezTo>
                  <a:pt x="829" y="6903"/>
                  <a:pt x="756" y="7391"/>
                  <a:pt x="707" y="7659"/>
                </a:cubicBezTo>
                <a:cubicBezTo>
                  <a:pt x="585" y="8196"/>
                  <a:pt x="366" y="9000"/>
                  <a:pt x="244" y="9708"/>
                </a:cubicBezTo>
                <a:lnTo>
                  <a:pt x="220" y="9781"/>
                </a:lnTo>
                <a:cubicBezTo>
                  <a:pt x="195" y="9805"/>
                  <a:pt x="146" y="9854"/>
                  <a:pt x="122" y="9903"/>
                </a:cubicBezTo>
                <a:lnTo>
                  <a:pt x="0" y="10098"/>
                </a:lnTo>
                <a:lnTo>
                  <a:pt x="0" y="10171"/>
                </a:lnTo>
                <a:cubicBezTo>
                  <a:pt x="220" y="10366"/>
                  <a:pt x="439" y="10513"/>
                  <a:pt x="683" y="10659"/>
                </a:cubicBezTo>
                <a:cubicBezTo>
                  <a:pt x="856" y="10751"/>
                  <a:pt x="1050" y="10821"/>
                  <a:pt x="1235" y="10821"/>
                </a:cubicBezTo>
                <a:cubicBezTo>
                  <a:pt x="1443" y="10821"/>
                  <a:pt x="1639" y="10733"/>
                  <a:pt x="1781" y="10488"/>
                </a:cubicBezTo>
                <a:lnTo>
                  <a:pt x="1829" y="10513"/>
                </a:lnTo>
                <a:lnTo>
                  <a:pt x="1878" y="10317"/>
                </a:lnTo>
                <a:cubicBezTo>
                  <a:pt x="1915" y="10225"/>
                  <a:pt x="1934" y="10192"/>
                  <a:pt x="1944" y="10192"/>
                </a:cubicBezTo>
                <a:cubicBezTo>
                  <a:pt x="1961" y="10192"/>
                  <a:pt x="1951" y="10281"/>
                  <a:pt x="1951" y="10342"/>
                </a:cubicBezTo>
                <a:cubicBezTo>
                  <a:pt x="1976" y="10244"/>
                  <a:pt x="2000" y="10147"/>
                  <a:pt x="2024" y="10074"/>
                </a:cubicBezTo>
                <a:cubicBezTo>
                  <a:pt x="2031" y="10055"/>
                  <a:pt x="2032" y="10047"/>
                  <a:pt x="2031" y="10047"/>
                </a:cubicBezTo>
                <a:lnTo>
                  <a:pt x="2031" y="10047"/>
                </a:lnTo>
                <a:cubicBezTo>
                  <a:pt x="2027" y="10047"/>
                  <a:pt x="2000" y="10110"/>
                  <a:pt x="2000" y="10147"/>
                </a:cubicBezTo>
                <a:cubicBezTo>
                  <a:pt x="2000" y="9976"/>
                  <a:pt x="2024" y="9830"/>
                  <a:pt x="2073" y="9659"/>
                </a:cubicBezTo>
                <a:cubicBezTo>
                  <a:pt x="2122" y="9415"/>
                  <a:pt x="2146" y="9659"/>
                  <a:pt x="2195" y="9391"/>
                </a:cubicBezTo>
                <a:cubicBezTo>
                  <a:pt x="2341" y="8805"/>
                  <a:pt x="2463" y="8220"/>
                  <a:pt x="2561" y="7683"/>
                </a:cubicBezTo>
                <a:lnTo>
                  <a:pt x="2659" y="7269"/>
                </a:lnTo>
                <a:lnTo>
                  <a:pt x="2659" y="7244"/>
                </a:lnTo>
                <a:lnTo>
                  <a:pt x="2683" y="7196"/>
                </a:lnTo>
                <a:lnTo>
                  <a:pt x="2707" y="7196"/>
                </a:lnTo>
                <a:cubicBezTo>
                  <a:pt x="2707" y="7244"/>
                  <a:pt x="2707" y="7269"/>
                  <a:pt x="2707" y="7293"/>
                </a:cubicBezTo>
                <a:cubicBezTo>
                  <a:pt x="2707" y="7281"/>
                  <a:pt x="2707" y="7275"/>
                  <a:pt x="2710" y="7275"/>
                </a:cubicBezTo>
                <a:cubicBezTo>
                  <a:pt x="2713" y="7275"/>
                  <a:pt x="2720" y="7281"/>
                  <a:pt x="2732" y="7293"/>
                </a:cubicBezTo>
                <a:cubicBezTo>
                  <a:pt x="2902" y="7513"/>
                  <a:pt x="3073" y="7757"/>
                  <a:pt x="3195" y="7927"/>
                </a:cubicBezTo>
                <a:lnTo>
                  <a:pt x="3293" y="8074"/>
                </a:lnTo>
                <a:lnTo>
                  <a:pt x="3341" y="8122"/>
                </a:lnTo>
                <a:lnTo>
                  <a:pt x="3366" y="8171"/>
                </a:lnTo>
                <a:lnTo>
                  <a:pt x="3537" y="8293"/>
                </a:lnTo>
                <a:lnTo>
                  <a:pt x="3634" y="8293"/>
                </a:lnTo>
                <a:cubicBezTo>
                  <a:pt x="4122" y="8952"/>
                  <a:pt x="3732" y="8561"/>
                  <a:pt x="4219" y="9171"/>
                </a:cubicBezTo>
                <a:cubicBezTo>
                  <a:pt x="4415" y="9317"/>
                  <a:pt x="4610" y="9513"/>
                  <a:pt x="4756" y="9708"/>
                </a:cubicBezTo>
                <a:lnTo>
                  <a:pt x="5049" y="9708"/>
                </a:lnTo>
                <a:cubicBezTo>
                  <a:pt x="5098" y="9708"/>
                  <a:pt x="5146" y="9708"/>
                  <a:pt x="5195" y="9683"/>
                </a:cubicBezTo>
                <a:cubicBezTo>
                  <a:pt x="5195" y="9683"/>
                  <a:pt x="5366" y="9683"/>
                  <a:pt x="5366" y="9708"/>
                </a:cubicBezTo>
                <a:cubicBezTo>
                  <a:pt x="5415" y="9659"/>
                  <a:pt x="5537" y="9683"/>
                  <a:pt x="5658" y="9659"/>
                </a:cubicBezTo>
                <a:lnTo>
                  <a:pt x="5878" y="9610"/>
                </a:lnTo>
                <a:cubicBezTo>
                  <a:pt x="5976" y="9610"/>
                  <a:pt x="6024" y="9610"/>
                  <a:pt x="5902" y="9635"/>
                </a:cubicBezTo>
                <a:lnTo>
                  <a:pt x="6561" y="9537"/>
                </a:lnTo>
                <a:cubicBezTo>
                  <a:pt x="6683" y="9269"/>
                  <a:pt x="6829" y="8976"/>
                  <a:pt x="6976" y="8635"/>
                </a:cubicBezTo>
                <a:cubicBezTo>
                  <a:pt x="7049" y="8488"/>
                  <a:pt x="7122" y="8317"/>
                  <a:pt x="7219" y="8147"/>
                </a:cubicBezTo>
                <a:cubicBezTo>
                  <a:pt x="7293" y="7952"/>
                  <a:pt x="7341" y="7757"/>
                  <a:pt x="7415" y="7561"/>
                </a:cubicBezTo>
                <a:lnTo>
                  <a:pt x="7536" y="7220"/>
                </a:lnTo>
                <a:cubicBezTo>
                  <a:pt x="7585" y="7098"/>
                  <a:pt x="7610" y="7000"/>
                  <a:pt x="7658" y="6878"/>
                </a:cubicBezTo>
                <a:cubicBezTo>
                  <a:pt x="7707" y="6659"/>
                  <a:pt x="7780" y="6439"/>
                  <a:pt x="7854" y="6220"/>
                </a:cubicBezTo>
                <a:cubicBezTo>
                  <a:pt x="7927" y="6000"/>
                  <a:pt x="7976" y="5805"/>
                  <a:pt x="8024" y="5610"/>
                </a:cubicBezTo>
                <a:lnTo>
                  <a:pt x="8118" y="5352"/>
                </a:lnTo>
                <a:lnTo>
                  <a:pt x="8114" y="5334"/>
                </a:lnTo>
                <a:lnTo>
                  <a:pt x="8114" y="5334"/>
                </a:lnTo>
                <a:cubicBezTo>
                  <a:pt x="8116" y="5336"/>
                  <a:pt x="8118" y="5338"/>
                  <a:pt x="8121" y="5341"/>
                </a:cubicBezTo>
                <a:lnTo>
                  <a:pt x="8121" y="5341"/>
                </a:lnTo>
                <a:cubicBezTo>
                  <a:pt x="8119" y="5328"/>
                  <a:pt x="8115" y="5316"/>
                  <a:pt x="8106" y="5303"/>
                </a:cubicBezTo>
                <a:lnTo>
                  <a:pt x="8106" y="5303"/>
                </a:lnTo>
                <a:lnTo>
                  <a:pt x="8114" y="5334"/>
                </a:lnTo>
                <a:lnTo>
                  <a:pt x="8114" y="5334"/>
                </a:lnTo>
                <a:cubicBezTo>
                  <a:pt x="8097" y="5318"/>
                  <a:pt x="8097" y="5318"/>
                  <a:pt x="8094" y="5318"/>
                </a:cubicBezTo>
                <a:cubicBezTo>
                  <a:pt x="8091" y="5318"/>
                  <a:pt x="8085" y="5318"/>
                  <a:pt x="8049" y="5293"/>
                </a:cubicBezTo>
                <a:cubicBezTo>
                  <a:pt x="8012" y="5257"/>
                  <a:pt x="8012" y="5257"/>
                  <a:pt x="8021" y="5257"/>
                </a:cubicBezTo>
                <a:cubicBezTo>
                  <a:pt x="8030" y="5257"/>
                  <a:pt x="8049" y="5257"/>
                  <a:pt x="8049" y="5220"/>
                </a:cubicBezTo>
                <a:cubicBezTo>
                  <a:pt x="8097" y="5293"/>
                  <a:pt x="8097" y="5269"/>
                  <a:pt x="8097" y="5293"/>
                </a:cubicBezTo>
                <a:cubicBezTo>
                  <a:pt x="8101" y="5296"/>
                  <a:pt x="8104" y="5300"/>
                  <a:pt x="8106" y="5303"/>
                </a:cubicBezTo>
                <a:lnTo>
                  <a:pt x="8106" y="5303"/>
                </a:lnTo>
                <a:lnTo>
                  <a:pt x="8097" y="5269"/>
                </a:lnTo>
                <a:lnTo>
                  <a:pt x="8122" y="5318"/>
                </a:lnTo>
                <a:lnTo>
                  <a:pt x="8122" y="5293"/>
                </a:lnTo>
                <a:cubicBezTo>
                  <a:pt x="8122" y="5296"/>
                  <a:pt x="8122" y="5297"/>
                  <a:pt x="8123" y="5297"/>
                </a:cubicBezTo>
                <a:cubicBezTo>
                  <a:pt x="8127" y="5297"/>
                  <a:pt x="8146" y="5217"/>
                  <a:pt x="8146" y="5196"/>
                </a:cubicBezTo>
                <a:cubicBezTo>
                  <a:pt x="8149" y="5196"/>
                  <a:pt x="8151" y="5196"/>
                  <a:pt x="8153" y="5196"/>
                </a:cubicBezTo>
                <a:lnTo>
                  <a:pt x="8153" y="5196"/>
                </a:lnTo>
                <a:cubicBezTo>
                  <a:pt x="8157" y="5186"/>
                  <a:pt x="8162" y="5177"/>
                  <a:pt x="8166" y="5168"/>
                </a:cubicBezTo>
                <a:lnTo>
                  <a:pt x="8166" y="5168"/>
                </a:lnTo>
                <a:cubicBezTo>
                  <a:pt x="8165" y="5179"/>
                  <a:pt x="8169" y="5182"/>
                  <a:pt x="8173" y="5182"/>
                </a:cubicBezTo>
                <a:cubicBezTo>
                  <a:pt x="8179" y="5182"/>
                  <a:pt x="8186" y="5177"/>
                  <a:pt x="8188" y="5177"/>
                </a:cubicBezTo>
                <a:cubicBezTo>
                  <a:pt x="8189" y="5177"/>
                  <a:pt x="8185" y="5181"/>
                  <a:pt x="8171" y="5196"/>
                </a:cubicBezTo>
                <a:cubicBezTo>
                  <a:pt x="8171" y="5196"/>
                  <a:pt x="8181" y="5228"/>
                  <a:pt x="8203" y="5228"/>
                </a:cubicBezTo>
                <a:cubicBezTo>
                  <a:pt x="8214" y="5228"/>
                  <a:pt x="8228" y="5220"/>
                  <a:pt x="8244" y="5196"/>
                </a:cubicBezTo>
                <a:lnTo>
                  <a:pt x="8244" y="5196"/>
                </a:lnTo>
                <a:cubicBezTo>
                  <a:pt x="8219" y="5244"/>
                  <a:pt x="8244" y="5293"/>
                  <a:pt x="8195" y="5293"/>
                </a:cubicBezTo>
                <a:cubicBezTo>
                  <a:pt x="8185" y="5288"/>
                  <a:pt x="8179" y="5286"/>
                  <a:pt x="8176" y="5286"/>
                </a:cubicBezTo>
                <a:cubicBezTo>
                  <a:pt x="8165" y="5286"/>
                  <a:pt x="8200" y="5318"/>
                  <a:pt x="8219" y="5318"/>
                </a:cubicBezTo>
                <a:cubicBezTo>
                  <a:pt x="8244" y="5366"/>
                  <a:pt x="8244" y="5391"/>
                  <a:pt x="8268" y="5440"/>
                </a:cubicBezTo>
                <a:lnTo>
                  <a:pt x="8293" y="5488"/>
                </a:lnTo>
                <a:lnTo>
                  <a:pt x="8293" y="5513"/>
                </a:lnTo>
                <a:lnTo>
                  <a:pt x="8317" y="5561"/>
                </a:lnTo>
                <a:cubicBezTo>
                  <a:pt x="8439" y="5757"/>
                  <a:pt x="8561" y="5952"/>
                  <a:pt x="8707" y="6122"/>
                </a:cubicBezTo>
                <a:lnTo>
                  <a:pt x="8610" y="5879"/>
                </a:lnTo>
                <a:lnTo>
                  <a:pt x="8756" y="6147"/>
                </a:lnTo>
                <a:cubicBezTo>
                  <a:pt x="8805" y="6244"/>
                  <a:pt x="8829" y="6318"/>
                  <a:pt x="8878" y="6391"/>
                </a:cubicBezTo>
                <a:cubicBezTo>
                  <a:pt x="8949" y="6486"/>
                  <a:pt x="8997" y="6604"/>
                  <a:pt x="9022" y="6746"/>
                </a:cubicBezTo>
                <a:lnTo>
                  <a:pt x="9022" y="6746"/>
                </a:lnTo>
                <a:lnTo>
                  <a:pt x="8805" y="6391"/>
                </a:lnTo>
                <a:lnTo>
                  <a:pt x="9024" y="6757"/>
                </a:lnTo>
                <a:cubicBezTo>
                  <a:pt x="9024" y="6753"/>
                  <a:pt x="9023" y="6749"/>
                  <a:pt x="9022" y="6746"/>
                </a:cubicBezTo>
                <a:lnTo>
                  <a:pt x="9022" y="6746"/>
                </a:lnTo>
                <a:lnTo>
                  <a:pt x="9268" y="7147"/>
                </a:lnTo>
                <a:cubicBezTo>
                  <a:pt x="9317" y="7269"/>
                  <a:pt x="9390" y="7366"/>
                  <a:pt x="9488" y="7464"/>
                </a:cubicBezTo>
                <a:lnTo>
                  <a:pt x="9707" y="7732"/>
                </a:lnTo>
                <a:lnTo>
                  <a:pt x="9634" y="7586"/>
                </a:lnTo>
                <a:lnTo>
                  <a:pt x="9634" y="7586"/>
                </a:lnTo>
                <a:cubicBezTo>
                  <a:pt x="9658" y="7610"/>
                  <a:pt x="9683" y="7659"/>
                  <a:pt x="9732" y="7708"/>
                </a:cubicBezTo>
                <a:lnTo>
                  <a:pt x="10146" y="7708"/>
                </a:lnTo>
                <a:cubicBezTo>
                  <a:pt x="10293" y="7708"/>
                  <a:pt x="10463" y="7708"/>
                  <a:pt x="10610" y="7732"/>
                </a:cubicBezTo>
                <a:cubicBezTo>
                  <a:pt x="10853" y="7659"/>
                  <a:pt x="11122" y="7537"/>
                  <a:pt x="11414" y="7439"/>
                </a:cubicBezTo>
                <a:cubicBezTo>
                  <a:pt x="11488" y="7269"/>
                  <a:pt x="11561" y="7122"/>
                  <a:pt x="11634" y="7000"/>
                </a:cubicBezTo>
                <a:cubicBezTo>
                  <a:pt x="11683" y="6854"/>
                  <a:pt x="11732" y="6683"/>
                  <a:pt x="11780" y="6561"/>
                </a:cubicBezTo>
                <a:cubicBezTo>
                  <a:pt x="11853" y="6391"/>
                  <a:pt x="11902" y="6196"/>
                  <a:pt x="11951" y="6000"/>
                </a:cubicBezTo>
                <a:lnTo>
                  <a:pt x="11951" y="6000"/>
                </a:lnTo>
                <a:lnTo>
                  <a:pt x="11829" y="6220"/>
                </a:lnTo>
                <a:lnTo>
                  <a:pt x="11829" y="6220"/>
                </a:lnTo>
                <a:lnTo>
                  <a:pt x="11947" y="5699"/>
                </a:lnTo>
                <a:lnTo>
                  <a:pt x="11947" y="5699"/>
                </a:lnTo>
                <a:cubicBezTo>
                  <a:pt x="11942" y="5768"/>
                  <a:pt x="12000" y="5981"/>
                  <a:pt x="11988" y="6067"/>
                </a:cubicBezTo>
                <a:lnTo>
                  <a:pt x="11988" y="6067"/>
                </a:lnTo>
                <a:cubicBezTo>
                  <a:pt x="12032" y="5952"/>
                  <a:pt x="12079" y="5814"/>
                  <a:pt x="12146" y="5635"/>
                </a:cubicBezTo>
                <a:lnTo>
                  <a:pt x="12317" y="5001"/>
                </a:lnTo>
                <a:cubicBezTo>
                  <a:pt x="12414" y="4683"/>
                  <a:pt x="12512" y="4293"/>
                  <a:pt x="12634" y="3903"/>
                </a:cubicBezTo>
                <a:cubicBezTo>
                  <a:pt x="12658" y="3781"/>
                  <a:pt x="12707" y="3659"/>
                  <a:pt x="12732" y="3513"/>
                </a:cubicBezTo>
                <a:cubicBezTo>
                  <a:pt x="12756" y="3464"/>
                  <a:pt x="12780" y="3391"/>
                  <a:pt x="12805" y="3342"/>
                </a:cubicBezTo>
                <a:cubicBezTo>
                  <a:pt x="12853" y="3244"/>
                  <a:pt x="12902" y="3123"/>
                  <a:pt x="12975" y="3049"/>
                </a:cubicBezTo>
                <a:cubicBezTo>
                  <a:pt x="13000" y="2976"/>
                  <a:pt x="13049" y="2927"/>
                  <a:pt x="13122" y="2879"/>
                </a:cubicBezTo>
                <a:lnTo>
                  <a:pt x="13122" y="2952"/>
                </a:lnTo>
                <a:lnTo>
                  <a:pt x="13122" y="3025"/>
                </a:lnTo>
                <a:cubicBezTo>
                  <a:pt x="13122" y="3049"/>
                  <a:pt x="13097" y="3123"/>
                  <a:pt x="13097" y="3123"/>
                </a:cubicBezTo>
                <a:cubicBezTo>
                  <a:pt x="13097" y="3123"/>
                  <a:pt x="13122" y="3074"/>
                  <a:pt x="13146" y="3049"/>
                </a:cubicBezTo>
                <a:cubicBezTo>
                  <a:pt x="13146" y="3049"/>
                  <a:pt x="13146" y="3049"/>
                  <a:pt x="13146" y="3074"/>
                </a:cubicBezTo>
                <a:cubicBezTo>
                  <a:pt x="13122" y="3123"/>
                  <a:pt x="13122" y="3147"/>
                  <a:pt x="13122" y="3196"/>
                </a:cubicBezTo>
                <a:cubicBezTo>
                  <a:pt x="13132" y="3176"/>
                  <a:pt x="13141" y="3141"/>
                  <a:pt x="13150" y="3099"/>
                </a:cubicBezTo>
                <a:lnTo>
                  <a:pt x="13150" y="3099"/>
                </a:lnTo>
                <a:cubicBezTo>
                  <a:pt x="13159" y="3090"/>
                  <a:pt x="13184" y="3046"/>
                  <a:pt x="13206" y="3046"/>
                </a:cubicBezTo>
                <a:cubicBezTo>
                  <a:pt x="13221" y="3046"/>
                  <a:pt x="13235" y="3064"/>
                  <a:pt x="13244" y="3123"/>
                </a:cubicBezTo>
                <a:lnTo>
                  <a:pt x="13244" y="3147"/>
                </a:lnTo>
                <a:cubicBezTo>
                  <a:pt x="13292" y="3269"/>
                  <a:pt x="13317" y="3366"/>
                  <a:pt x="13341" y="3464"/>
                </a:cubicBezTo>
                <a:lnTo>
                  <a:pt x="13390" y="3635"/>
                </a:lnTo>
                <a:cubicBezTo>
                  <a:pt x="13439" y="3757"/>
                  <a:pt x="13488" y="3903"/>
                  <a:pt x="13512" y="4025"/>
                </a:cubicBezTo>
                <a:cubicBezTo>
                  <a:pt x="13488" y="4025"/>
                  <a:pt x="13439" y="3903"/>
                  <a:pt x="13390" y="3805"/>
                </a:cubicBezTo>
                <a:lnTo>
                  <a:pt x="13390" y="3805"/>
                </a:lnTo>
                <a:cubicBezTo>
                  <a:pt x="13414" y="3879"/>
                  <a:pt x="13439" y="3976"/>
                  <a:pt x="13463" y="4074"/>
                </a:cubicBezTo>
                <a:cubicBezTo>
                  <a:pt x="13463" y="4049"/>
                  <a:pt x="13466" y="4039"/>
                  <a:pt x="13471" y="4039"/>
                </a:cubicBezTo>
                <a:cubicBezTo>
                  <a:pt x="13489" y="4039"/>
                  <a:pt x="13535" y="4197"/>
                  <a:pt x="13540" y="4197"/>
                </a:cubicBezTo>
                <a:cubicBezTo>
                  <a:pt x="13541" y="4197"/>
                  <a:pt x="13540" y="4189"/>
                  <a:pt x="13536" y="4171"/>
                </a:cubicBezTo>
                <a:lnTo>
                  <a:pt x="13536" y="4171"/>
                </a:lnTo>
                <a:cubicBezTo>
                  <a:pt x="13610" y="4269"/>
                  <a:pt x="13634" y="4366"/>
                  <a:pt x="13683" y="4488"/>
                </a:cubicBezTo>
                <a:cubicBezTo>
                  <a:pt x="13731" y="4586"/>
                  <a:pt x="13756" y="4708"/>
                  <a:pt x="13780" y="4805"/>
                </a:cubicBezTo>
                <a:cubicBezTo>
                  <a:pt x="13805" y="4927"/>
                  <a:pt x="13829" y="5025"/>
                  <a:pt x="13853" y="5147"/>
                </a:cubicBezTo>
                <a:cubicBezTo>
                  <a:pt x="13878" y="5244"/>
                  <a:pt x="13902" y="5342"/>
                  <a:pt x="13951" y="5415"/>
                </a:cubicBezTo>
                <a:cubicBezTo>
                  <a:pt x="14000" y="5415"/>
                  <a:pt x="14439" y="5537"/>
                  <a:pt x="14853" y="5683"/>
                </a:cubicBezTo>
                <a:cubicBezTo>
                  <a:pt x="15286" y="5827"/>
                  <a:pt x="15718" y="6019"/>
                  <a:pt x="15778" y="6025"/>
                </a:cubicBezTo>
                <a:lnTo>
                  <a:pt x="15778" y="6025"/>
                </a:lnTo>
                <a:cubicBezTo>
                  <a:pt x="15771" y="5975"/>
                  <a:pt x="15764" y="5925"/>
                  <a:pt x="15756" y="5879"/>
                </a:cubicBezTo>
                <a:lnTo>
                  <a:pt x="15683" y="5854"/>
                </a:lnTo>
                <a:cubicBezTo>
                  <a:pt x="15634" y="5537"/>
                  <a:pt x="15731" y="5781"/>
                  <a:pt x="15683" y="5464"/>
                </a:cubicBezTo>
                <a:cubicBezTo>
                  <a:pt x="15707" y="5464"/>
                  <a:pt x="15731" y="5513"/>
                  <a:pt x="15756" y="5610"/>
                </a:cubicBezTo>
                <a:cubicBezTo>
                  <a:pt x="15780" y="5732"/>
                  <a:pt x="15780" y="5854"/>
                  <a:pt x="15805" y="6000"/>
                </a:cubicBezTo>
                <a:cubicBezTo>
                  <a:pt x="15780" y="5757"/>
                  <a:pt x="15805" y="5513"/>
                  <a:pt x="15731" y="5415"/>
                </a:cubicBezTo>
                <a:cubicBezTo>
                  <a:pt x="15707" y="5220"/>
                  <a:pt x="15780" y="5415"/>
                  <a:pt x="15756" y="5171"/>
                </a:cubicBezTo>
                <a:cubicBezTo>
                  <a:pt x="15683" y="4976"/>
                  <a:pt x="15634" y="4781"/>
                  <a:pt x="15585" y="4561"/>
                </a:cubicBezTo>
                <a:cubicBezTo>
                  <a:pt x="15561" y="4366"/>
                  <a:pt x="15512" y="4147"/>
                  <a:pt x="15439" y="3952"/>
                </a:cubicBezTo>
                <a:cubicBezTo>
                  <a:pt x="15341" y="3781"/>
                  <a:pt x="15292" y="3610"/>
                  <a:pt x="15244" y="3415"/>
                </a:cubicBezTo>
                <a:lnTo>
                  <a:pt x="15244" y="3415"/>
                </a:lnTo>
                <a:lnTo>
                  <a:pt x="15292" y="3464"/>
                </a:lnTo>
                <a:cubicBezTo>
                  <a:pt x="15268" y="3366"/>
                  <a:pt x="15244" y="3244"/>
                  <a:pt x="15195" y="3147"/>
                </a:cubicBezTo>
                <a:cubicBezTo>
                  <a:pt x="15170" y="3074"/>
                  <a:pt x="15146" y="3001"/>
                  <a:pt x="15122" y="2927"/>
                </a:cubicBezTo>
                <a:cubicBezTo>
                  <a:pt x="15073" y="2805"/>
                  <a:pt x="15049" y="2659"/>
                  <a:pt x="15000" y="2537"/>
                </a:cubicBezTo>
                <a:lnTo>
                  <a:pt x="15000" y="2537"/>
                </a:lnTo>
                <a:cubicBezTo>
                  <a:pt x="15028" y="2622"/>
                  <a:pt x="15040" y="2706"/>
                  <a:pt x="15026" y="2706"/>
                </a:cubicBezTo>
                <a:cubicBezTo>
                  <a:pt x="15016" y="2706"/>
                  <a:pt x="14992" y="2661"/>
                  <a:pt x="14951" y="2537"/>
                </a:cubicBezTo>
                <a:cubicBezTo>
                  <a:pt x="14780" y="1952"/>
                  <a:pt x="14658" y="1562"/>
                  <a:pt x="14561" y="1074"/>
                </a:cubicBezTo>
                <a:lnTo>
                  <a:pt x="14390" y="708"/>
                </a:lnTo>
                <a:cubicBezTo>
                  <a:pt x="14390" y="684"/>
                  <a:pt x="14390" y="659"/>
                  <a:pt x="14366" y="635"/>
                </a:cubicBezTo>
                <a:lnTo>
                  <a:pt x="13951" y="464"/>
                </a:lnTo>
                <a:lnTo>
                  <a:pt x="13658" y="342"/>
                </a:lnTo>
                <a:lnTo>
                  <a:pt x="13463" y="269"/>
                </a:lnTo>
                <a:lnTo>
                  <a:pt x="13366" y="220"/>
                </a:lnTo>
                <a:cubicBezTo>
                  <a:pt x="13292" y="196"/>
                  <a:pt x="13219" y="171"/>
                  <a:pt x="13122" y="147"/>
                </a:cubicBezTo>
                <a:lnTo>
                  <a:pt x="126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271"/>
          <p:cNvSpPr/>
          <p:nvPr/>
        </p:nvSpPr>
        <p:spPr>
          <a:xfrm rot="7659018">
            <a:off x="350942" y="3920889"/>
            <a:ext cx="536919" cy="363005"/>
          </a:xfrm>
          <a:custGeom>
            <a:avLst/>
            <a:gdLst/>
            <a:ahLst/>
            <a:cxnLst/>
            <a:rect l="l" t="t" r="r" b="b"/>
            <a:pathLst>
              <a:path w="16415" h="11098" extrusionOk="0">
                <a:moveTo>
                  <a:pt x="14537" y="2268"/>
                </a:moveTo>
                <a:cubicBezTo>
                  <a:pt x="14546" y="2287"/>
                  <a:pt x="14555" y="2306"/>
                  <a:pt x="14564" y="2325"/>
                </a:cubicBezTo>
                <a:lnTo>
                  <a:pt x="14564" y="2325"/>
                </a:lnTo>
                <a:cubicBezTo>
                  <a:pt x="14559" y="2307"/>
                  <a:pt x="14549" y="2287"/>
                  <a:pt x="14537" y="2268"/>
                </a:cubicBezTo>
                <a:close/>
                <a:moveTo>
                  <a:pt x="11890" y="6000"/>
                </a:moveTo>
                <a:lnTo>
                  <a:pt x="11890" y="6000"/>
                </a:lnTo>
                <a:cubicBezTo>
                  <a:pt x="11886" y="6017"/>
                  <a:pt x="11882" y="6034"/>
                  <a:pt x="11878" y="6049"/>
                </a:cubicBezTo>
                <a:cubicBezTo>
                  <a:pt x="11887" y="6040"/>
                  <a:pt x="11891" y="6022"/>
                  <a:pt x="11890" y="6000"/>
                </a:cubicBezTo>
                <a:close/>
                <a:moveTo>
                  <a:pt x="6388" y="9388"/>
                </a:moveTo>
                <a:lnTo>
                  <a:pt x="6388" y="9388"/>
                </a:lnTo>
                <a:cubicBezTo>
                  <a:pt x="6383" y="9395"/>
                  <a:pt x="6380" y="9400"/>
                  <a:pt x="6381" y="9400"/>
                </a:cubicBezTo>
                <a:cubicBezTo>
                  <a:pt x="6381" y="9400"/>
                  <a:pt x="6384" y="9397"/>
                  <a:pt x="6391" y="9390"/>
                </a:cubicBezTo>
                <a:cubicBezTo>
                  <a:pt x="6391" y="9390"/>
                  <a:pt x="6390" y="9389"/>
                  <a:pt x="6388" y="9388"/>
                </a:cubicBezTo>
                <a:close/>
                <a:moveTo>
                  <a:pt x="13000" y="0"/>
                </a:moveTo>
                <a:lnTo>
                  <a:pt x="12171" y="49"/>
                </a:lnTo>
                <a:cubicBezTo>
                  <a:pt x="12074" y="49"/>
                  <a:pt x="12000" y="73"/>
                  <a:pt x="11903" y="73"/>
                </a:cubicBezTo>
                <a:lnTo>
                  <a:pt x="11659" y="146"/>
                </a:lnTo>
                <a:lnTo>
                  <a:pt x="11391" y="220"/>
                </a:lnTo>
                <a:lnTo>
                  <a:pt x="11000" y="293"/>
                </a:lnTo>
                <a:cubicBezTo>
                  <a:pt x="10952" y="439"/>
                  <a:pt x="10903" y="610"/>
                  <a:pt x="10878" y="756"/>
                </a:cubicBezTo>
                <a:cubicBezTo>
                  <a:pt x="10830" y="902"/>
                  <a:pt x="10781" y="1073"/>
                  <a:pt x="10757" y="1219"/>
                </a:cubicBezTo>
                <a:cubicBezTo>
                  <a:pt x="10708" y="1561"/>
                  <a:pt x="10635" y="1878"/>
                  <a:pt x="10586" y="2219"/>
                </a:cubicBezTo>
                <a:cubicBezTo>
                  <a:pt x="10561" y="2366"/>
                  <a:pt x="10513" y="2537"/>
                  <a:pt x="10488" y="2707"/>
                </a:cubicBezTo>
                <a:cubicBezTo>
                  <a:pt x="10464" y="2854"/>
                  <a:pt x="10439" y="3024"/>
                  <a:pt x="10439" y="3195"/>
                </a:cubicBezTo>
                <a:cubicBezTo>
                  <a:pt x="10415" y="3341"/>
                  <a:pt x="10391" y="3561"/>
                  <a:pt x="10366" y="3732"/>
                </a:cubicBezTo>
                <a:cubicBezTo>
                  <a:pt x="10318" y="4024"/>
                  <a:pt x="10293" y="4341"/>
                  <a:pt x="10269" y="4585"/>
                </a:cubicBezTo>
                <a:cubicBezTo>
                  <a:pt x="10269" y="4707"/>
                  <a:pt x="10220" y="4829"/>
                  <a:pt x="10220" y="4927"/>
                </a:cubicBezTo>
                <a:cubicBezTo>
                  <a:pt x="10220" y="4975"/>
                  <a:pt x="10220" y="5000"/>
                  <a:pt x="10196" y="5049"/>
                </a:cubicBezTo>
                <a:cubicBezTo>
                  <a:pt x="10196" y="5097"/>
                  <a:pt x="10171" y="5146"/>
                  <a:pt x="10171" y="5195"/>
                </a:cubicBezTo>
                <a:cubicBezTo>
                  <a:pt x="10171" y="5244"/>
                  <a:pt x="10147" y="5293"/>
                  <a:pt x="10147" y="5317"/>
                </a:cubicBezTo>
                <a:cubicBezTo>
                  <a:pt x="10122" y="5293"/>
                  <a:pt x="10074" y="5268"/>
                  <a:pt x="10049" y="5244"/>
                </a:cubicBezTo>
                <a:lnTo>
                  <a:pt x="9927" y="5146"/>
                </a:lnTo>
                <a:lnTo>
                  <a:pt x="9171" y="4366"/>
                </a:lnTo>
                <a:cubicBezTo>
                  <a:pt x="8927" y="4097"/>
                  <a:pt x="8683" y="3854"/>
                  <a:pt x="8440" y="3634"/>
                </a:cubicBezTo>
                <a:lnTo>
                  <a:pt x="8074" y="3268"/>
                </a:lnTo>
                <a:cubicBezTo>
                  <a:pt x="7879" y="3097"/>
                  <a:pt x="7683" y="2902"/>
                  <a:pt x="7513" y="2780"/>
                </a:cubicBezTo>
                <a:cubicBezTo>
                  <a:pt x="7269" y="2537"/>
                  <a:pt x="6952" y="2268"/>
                  <a:pt x="6635" y="2024"/>
                </a:cubicBezTo>
                <a:cubicBezTo>
                  <a:pt x="6562" y="2024"/>
                  <a:pt x="6513" y="2024"/>
                  <a:pt x="6464" y="2049"/>
                </a:cubicBezTo>
                <a:lnTo>
                  <a:pt x="6318" y="2049"/>
                </a:lnTo>
                <a:cubicBezTo>
                  <a:pt x="6488" y="2049"/>
                  <a:pt x="6440" y="2098"/>
                  <a:pt x="6318" y="2122"/>
                </a:cubicBezTo>
                <a:cubicBezTo>
                  <a:pt x="5708" y="2195"/>
                  <a:pt x="5927" y="2171"/>
                  <a:pt x="5805" y="2195"/>
                </a:cubicBezTo>
                <a:cubicBezTo>
                  <a:pt x="5805" y="2195"/>
                  <a:pt x="5757" y="2219"/>
                  <a:pt x="5708" y="2268"/>
                </a:cubicBezTo>
                <a:lnTo>
                  <a:pt x="5488" y="2390"/>
                </a:lnTo>
                <a:cubicBezTo>
                  <a:pt x="5366" y="2439"/>
                  <a:pt x="5269" y="2512"/>
                  <a:pt x="5074" y="2610"/>
                </a:cubicBezTo>
                <a:cubicBezTo>
                  <a:pt x="5025" y="2805"/>
                  <a:pt x="4952" y="2976"/>
                  <a:pt x="4903" y="3219"/>
                </a:cubicBezTo>
                <a:cubicBezTo>
                  <a:pt x="4879" y="3341"/>
                  <a:pt x="4830" y="3463"/>
                  <a:pt x="4805" y="3585"/>
                </a:cubicBezTo>
                <a:cubicBezTo>
                  <a:pt x="4757" y="3707"/>
                  <a:pt x="4732" y="3829"/>
                  <a:pt x="4708" y="3976"/>
                </a:cubicBezTo>
                <a:cubicBezTo>
                  <a:pt x="4683" y="4097"/>
                  <a:pt x="4659" y="4244"/>
                  <a:pt x="4635" y="4390"/>
                </a:cubicBezTo>
                <a:cubicBezTo>
                  <a:pt x="4635" y="4463"/>
                  <a:pt x="4610" y="4536"/>
                  <a:pt x="4610" y="4610"/>
                </a:cubicBezTo>
                <a:cubicBezTo>
                  <a:pt x="4610" y="4658"/>
                  <a:pt x="4610" y="4707"/>
                  <a:pt x="4586" y="4756"/>
                </a:cubicBezTo>
                <a:cubicBezTo>
                  <a:pt x="4562" y="4951"/>
                  <a:pt x="4562" y="5146"/>
                  <a:pt x="4537" y="5341"/>
                </a:cubicBezTo>
                <a:cubicBezTo>
                  <a:pt x="4513" y="5732"/>
                  <a:pt x="4513" y="6146"/>
                  <a:pt x="4537" y="6536"/>
                </a:cubicBezTo>
                <a:lnTo>
                  <a:pt x="4537" y="6683"/>
                </a:lnTo>
                <a:lnTo>
                  <a:pt x="4537" y="6805"/>
                </a:lnTo>
                <a:cubicBezTo>
                  <a:pt x="4537" y="6829"/>
                  <a:pt x="4537" y="6878"/>
                  <a:pt x="4537" y="6902"/>
                </a:cubicBezTo>
                <a:cubicBezTo>
                  <a:pt x="4562" y="6975"/>
                  <a:pt x="4562" y="7049"/>
                  <a:pt x="4586" y="7122"/>
                </a:cubicBezTo>
                <a:lnTo>
                  <a:pt x="4635" y="7195"/>
                </a:lnTo>
                <a:lnTo>
                  <a:pt x="4659" y="7219"/>
                </a:lnTo>
                <a:cubicBezTo>
                  <a:pt x="4647" y="7232"/>
                  <a:pt x="4635" y="7238"/>
                  <a:pt x="4623" y="7238"/>
                </a:cubicBezTo>
                <a:cubicBezTo>
                  <a:pt x="4610" y="7238"/>
                  <a:pt x="4598" y="7232"/>
                  <a:pt x="4586" y="7219"/>
                </a:cubicBezTo>
                <a:cubicBezTo>
                  <a:pt x="4537" y="7219"/>
                  <a:pt x="4488" y="7195"/>
                  <a:pt x="4440" y="7171"/>
                </a:cubicBezTo>
                <a:lnTo>
                  <a:pt x="4415" y="7171"/>
                </a:lnTo>
                <a:lnTo>
                  <a:pt x="4415" y="7146"/>
                </a:lnTo>
                <a:cubicBezTo>
                  <a:pt x="4366" y="7146"/>
                  <a:pt x="4318" y="7097"/>
                  <a:pt x="4269" y="7073"/>
                </a:cubicBezTo>
                <a:cubicBezTo>
                  <a:pt x="4244" y="7049"/>
                  <a:pt x="4196" y="7024"/>
                  <a:pt x="4171" y="7000"/>
                </a:cubicBezTo>
                <a:lnTo>
                  <a:pt x="4098" y="6951"/>
                </a:lnTo>
                <a:lnTo>
                  <a:pt x="4049" y="6902"/>
                </a:lnTo>
                <a:lnTo>
                  <a:pt x="3927" y="6805"/>
                </a:lnTo>
                <a:cubicBezTo>
                  <a:pt x="3757" y="6683"/>
                  <a:pt x="3610" y="6536"/>
                  <a:pt x="3440" y="6414"/>
                </a:cubicBezTo>
                <a:lnTo>
                  <a:pt x="2684" y="5805"/>
                </a:lnTo>
                <a:lnTo>
                  <a:pt x="2025" y="5244"/>
                </a:lnTo>
                <a:cubicBezTo>
                  <a:pt x="1830" y="5097"/>
                  <a:pt x="1684" y="5000"/>
                  <a:pt x="1586" y="4902"/>
                </a:cubicBezTo>
                <a:lnTo>
                  <a:pt x="1586" y="4902"/>
                </a:lnTo>
                <a:lnTo>
                  <a:pt x="1684" y="5000"/>
                </a:lnTo>
                <a:lnTo>
                  <a:pt x="1684" y="5000"/>
                </a:lnTo>
                <a:lnTo>
                  <a:pt x="1586" y="4927"/>
                </a:lnTo>
                <a:cubicBezTo>
                  <a:pt x="1366" y="5000"/>
                  <a:pt x="1147" y="5000"/>
                  <a:pt x="927" y="5000"/>
                </a:cubicBezTo>
                <a:cubicBezTo>
                  <a:pt x="976" y="5049"/>
                  <a:pt x="806" y="5097"/>
                  <a:pt x="659" y="5097"/>
                </a:cubicBezTo>
                <a:lnTo>
                  <a:pt x="635" y="5097"/>
                </a:lnTo>
                <a:lnTo>
                  <a:pt x="586" y="5122"/>
                </a:lnTo>
                <a:cubicBezTo>
                  <a:pt x="537" y="5195"/>
                  <a:pt x="464" y="5268"/>
                  <a:pt x="367" y="5390"/>
                </a:cubicBezTo>
                <a:lnTo>
                  <a:pt x="318" y="5463"/>
                </a:lnTo>
                <a:cubicBezTo>
                  <a:pt x="269" y="5512"/>
                  <a:pt x="245" y="5536"/>
                  <a:pt x="220" y="5585"/>
                </a:cubicBezTo>
                <a:lnTo>
                  <a:pt x="49" y="5780"/>
                </a:lnTo>
                <a:lnTo>
                  <a:pt x="49" y="6073"/>
                </a:lnTo>
                <a:lnTo>
                  <a:pt x="1" y="6024"/>
                </a:lnTo>
                <a:lnTo>
                  <a:pt x="1" y="6024"/>
                </a:lnTo>
                <a:cubicBezTo>
                  <a:pt x="25" y="6317"/>
                  <a:pt x="74" y="6707"/>
                  <a:pt x="74" y="7073"/>
                </a:cubicBezTo>
                <a:cubicBezTo>
                  <a:pt x="74" y="7244"/>
                  <a:pt x="98" y="7414"/>
                  <a:pt x="123" y="7610"/>
                </a:cubicBezTo>
                <a:cubicBezTo>
                  <a:pt x="147" y="7756"/>
                  <a:pt x="171" y="7902"/>
                  <a:pt x="196" y="8000"/>
                </a:cubicBezTo>
                <a:cubicBezTo>
                  <a:pt x="196" y="8122"/>
                  <a:pt x="220" y="8244"/>
                  <a:pt x="245" y="8390"/>
                </a:cubicBezTo>
                <a:cubicBezTo>
                  <a:pt x="245" y="8439"/>
                  <a:pt x="245" y="8488"/>
                  <a:pt x="269" y="8536"/>
                </a:cubicBezTo>
                <a:cubicBezTo>
                  <a:pt x="269" y="8585"/>
                  <a:pt x="269" y="8610"/>
                  <a:pt x="293" y="8658"/>
                </a:cubicBezTo>
                <a:cubicBezTo>
                  <a:pt x="318" y="8853"/>
                  <a:pt x="367" y="9049"/>
                  <a:pt x="391" y="9268"/>
                </a:cubicBezTo>
                <a:cubicBezTo>
                  <a:pt x="440" y="9463"/>
                  <a:pt x="513" y="9683"/>
                  <a:pt x="562" y="9878"/>
                </a:cubicBezTo>
                <a:cubicBezTo>
                  <a:pt x="635" y="10073"/>
                  <a:pt x="708" y="10268"/>
                  <a:pt x="806" y="10488"/>
                </a:cubicBezTo>
                <a:lnTo>
                  <a:pt x="806" y="10561"/>
                </a:lnTo>
                <a:cubicBezTo>
                  <a:pt x="806" y="10609"/>
                  <a:pt x="806" y="10683"/>
                  <a:pt x="830" y="10756"/>
                </a:cubicBezTo>
                <a:lnTo>
                  <a:pt x="903" y="11024"/>
                </a:lnTo>
                <a:lnTo>
                  <a:pt x="952" y="11097"/>
                </a:lnTo>
                <a:lnTo>
                  <a:pt x="1220" y="11097"/>
                </a:lnTo>
                <a:cubicBezTo>
                  <a:pt x="1391" y="11097"/>
                  <a:pt x="1586" y="11073"/>
                  <a:pt x="1781" y="11024"/>
                </a:cubicBezTo>
                <a:cubicBezTo>
                  <a:pt x="2171" y="10902"/>
                  <a:pt x="2537" y="10609"/>
                  <a:pt x="2488" y="10146"/>
                </a:cubicBezTo>
                <a:lnTo>
                  <a:pt x="2537" y="10146"/>
                </a:lnTo>
                <a:cubicBezTo>
                  <a:pt x="2537" y="10146"/>
                  <a:pt x="2464" y="10000"/>
                  <a:pt x="2464" y="10000"/>
                </a:cubicBezTo>
                <a:cubicBezTo>
                  <a:pt x="2415" y="9780"/>
                  <a:pt x="2318" y="9683"/>
                  <a:pt x="2366" y="9683"/>
                </a:cubicBezTo>
                <a:lnTo>
                  <a:pt x="2464" y="9975"/>
                </a:lnTo>
                <a:cubicBezTo>
                  <a:pt x="2445" y="9889"/>
                  <a:pt x="2441" y="9859"/>
                  <a:pt x="2447" y="9859"/>
                </a:cubicBezTo>
                <a:cubicBezTo>
                  <a:pt x="2457" y="9859"/>
                  <a:pt x="2493" y="9931"/>
                  <a:pt x="2537" y="9975"/>
                </a:cubicBezTo>
                <a:cubicBezTo>
                  <a:pt x="2488" y="9878"/>
                  <a:pt x="2488" y="9805"/>
                  <a:pt x="2464" y="9731"/>
                </a:cubicBezTo>
                <a:cubicBezTo>
                  <a:pt x="2458" y="9720"/>
                  <a:pt x="2455" y="9715"/>
                  <a:pt x="2454" y="9715"/>
                </a:cubicBezTo>
                <a:cubicBezTo>
                  <a:pt x="2450" y="9715"/>
                  <a:pt x="2464" y="9767"/>
                  <a:pt x="2464" y="9805"/>
                </a:cubicBezTo>
                <a:cubicBezTo>
                  <a:pt x="2391" y="9683"/>
                  <a:pt x="2318" y="9536"/>
                  <a:pt x="2269" y="9414"/>
                </a:cubicBezTo>
                <a:cubicBezTo>
                  <a:pt x="2220" y="9195"/>
                  <a:pt x="2342" y="9366"/>
                  <a:pt x="2269" y="9097"/>
                </a:cubicBezTo>
                <a:cubicBezTo>
                  <a:pt x="2220" y="8878"/>
                  <a:pt x="2171" y="8683"/>
                  <a:pt x="2123" y="8463"/>
                </a:cubicBezTo>
                <a:lnTo>
                  <a:pt x="2049" y="8122"/>
                </a:lnTo>
                <a:lnTo>
                  <a:pt x="2049" y="8049"/>
                </a:lnTo>
                <a:lnTo>
                  <a:pt x="2049" y="8024"/>
                </a:lnTo>
                <a:cubicBezTo>
                  <a:pt x="2049" y="7975"/>
                  <a:pt x="2049" y="7951"/>
                  <a:pt x="2074" y="7927"/>
                </a:cubicBezTo>
                <a:lnTo>
                  <a:pt x="2074" y="7878"/>
                </a:lnTo>
                <a:lnTo>
                  <a:pt x="2098" y="7878"/>
                </a:lnTo>
                <a:cubicBezTo>
                  <a:pt x="2123" y="7902"/>
                  <a:pt x="2098" y="7902"/>
                  <a:pt x="2123" y="7927"/>
                </a:cubicBezTo>
                <a:lnTo>
                  <a:pt x="2147" y="7927"/>
                </a:lnTo>
                <a:cubicBezTo>
                  <a:pt x="2147" y="7943"/>
                  <a:pt x="2147" y="7959"/>
                  <a:pt x="2147" y="7975"/>
                </a:cubicBezTo>
                <a:lnTo>
                  <a:pt x="2220" y="8049"/>
                </a:lnTo>
                <a:lnTo>
                  <a:pt x="2586" y="8317"/>
                </a:lnTo>
                <a:cubicBezTo>
                  <a:pt x="2635" y="8366"/>
                  <a:pt x="2708" y="8414"/>
                  <a:pt x="2781" y="8463"/>
                </a:cubicBezTo>
                <a:cubicBezTo>
                  <a:pt x="2830" y="8512"/>
                  <a:pt x="2879" y="8536"/>
                  <a:pt x="3001" y="8634"/>
                </a:cubicBezTo>
                <a:lnTo>
                  <a:pt x="3635" y="9073"/>
                </a:lnTo>
                <a:cubicBezTo>
                  <a:pt x="4025" y="9317"/>
                  <a:pt x="4293" y="9463"/>
                  <a:pt x="4293" y="9463"/>
                </a:cubicBezTo>
                <a:lnTo>
                  <a:pt x="4342" y="9390"/>
                </a:lnTo>
                <a:cubicBezTo>
                  <a:pt x="4513" y="9463"/>
                  <a:pt x="4659" y="9561"/>
                  <a:pt x="4805" y="9683"/>
                </a:cubicBezTo>
                <a:cubicBezTo>
                  <a:pt x="4830" y="9731"/>
                  <a:pt x="4879" y="9756"/>
                  <a:pt x="4903" y="9780"/>
                </a:cubicBezTo>
                <a:lnTo>
                  <a:pt x="5025" y="9853"/>
                </a:lnTo>
                <a:lnTo>
                  <a:pt x="5220" y="9927"/>
                </a:lnTo>
                <a:cubicBezTo>
                  <a:pt x="5391" y="9951"/>
                  <a:pt x="5562" y="10000"/>
                  <a:pt x="5732" y="10097"/>
                </a:cubicBezTo>
                <a:cubicBezTo>
                  <a:pt x="5805" y="10024"/>
                  <a:pt x="5879" y="9951"/>
                  <a:pt x="5952" y="9878"/>
                </a:cubicBezTo>
                <a:lnTo>
                  <a:pt x="6025" y="9805"/>
                </a:lnTo>
                <a:cubicBezTo>
                  <a:pt x="6025" y="9780"/>
                  <a:pt x="6049" y="9756"/>
                  <a:pt x="6049" y="9731"/>
                </a:cubicBezTo>
                <a:cubicBezTo>
                  <a:pt x="6049" y="9731"/>
                  <a:pt x="6146" y="9654"/>
                  <a:pt x="6167" y="9654"/>
                </a:cubicBezTo>
                <a:cubicBezTo>
                  <a:pt x="6170" y="9654"/>
                  <a:pt x="6171" y="9656"/>
                  <a:pt x="6171" y="9658"/>
                </a:cubicBezTo>
                <a:cubicBezTo>
                  <a:pt x="6171" y="9585"/>
                  <a:pt x="6269" y="9536"/>
                  <a:pt x="6342" y="9463"/>
                </a:cubicBezTo>
                <a:cubicBezTo>
                  <a:pt x="6357" y="9440"/>
                  <a:pt x="6361" y="9431"/>
                  <a:pt x="6357" y="9431"/>
                </a:cubicBezTo>
                <a:cubicBezTo>
                  <a:pt x="6349" y="9431"/>
                  <a:pt x="6310" y="9471"/>
                  <a:pt x="6293" y="9488"/>
                </a:cubicBezTo>
                <a:lnTo>
                  <a:pt x="6366" y="9390"/>
                </a:lnTo>
                <a:cubicBezTo>
                  <a:pt x="6366" y="9382"/>
                  <a:pt x="6369" y="9379"/>
                  <a:pt x="6373" y="9379"/>
                </a:cubicBezTo>
                <a:cubicBezTo>
                  <a:pt x="6378" y="9379"/>
                  <a:pt x="6385" y="9384"/>
                  <a:pt x="6388" y="9388"/>
                </a:cubicBezTo>
                <a:lnTo>
                  <a:pt x="6388" y="9388"/>
                </a:lnTo>
                <a:cubicBezTo>
                  <a:pt x="6395" y="9378"/>
                  <a:pt x="6405" y="9361"/>
                  <a:pt x="6415" y="9341"/>
                </a:cubicBezTo>
                <a:cubicBezTo>
                  <a:pt x="6464" y="9244"/>
                  <a:pt x="6586" y="9097"/>
                  <a:pt x="7074" y="8488"/>
                </a:cubicBezTo>
                <a:cubicBezTo>
                  <a:pt x="7025" y="8366"/>
                  <a:pt x="6976" y="8268"/>
                  <a:pt x="6927" y="8146"/>
                </a:cubicBezTo>
                <a:lnTo>
                  <a:pt x="6854" y="8000"/>
                </a:lnTo>
                <a:cubicBezTo>
                  <a:pt x="6830" y="7951"/>
                  <a:pt x="6805" y="7878"/>
                  <a:pt x="6805" y="7829"/>
                </a:cubicBezTo>
                <a:cubicBezTo>
                  <a:pt x="6757" y="7658"/>
                  <a:pt x="6708" y="7463"/>
                  <a:pt x="6683" y="7268"/>
                </a:cubicBezTo>
                <a:cubicBezTo>
                  <a:pt x="6659" y="7171"/>
                  <a:pt x="6635" y="7073"/>
                  <a:pt x="6610" y="6975"/>
                </a:cubicBezTo>
                <a:lnTo>
                  <a:pt x="6586" y="6683"/>
                </a:lnTo>
                <a:lnTo>
                  <a:pt x="6562" y="6561"/>
                </a:lnTo>
                <a:lnTo>
                  <a:pt x="6562" y="6488"/>
                </a:lnTo>
                <a:lnTo>
                  <a:pt x="6562" y="6366"/>
                </a:lnTo>
                <a:cubicBezTo>
                  <a:pt x="6562" y="6024"/>
                  <a:pt x="6562" y="5707"/>
                  <a:pt x="6586" y="5366"/>
                </a:cubicBezTo>
                <a:cubicBezTo>
                  <a:pt x="6586" y="5219"/>
                  <a:pt x="6610" y="5073"/>
                  <a:pt x="6610" y="4927"/>
                </a:cubicBezTo>
                <a:lnTo>
                  <a:pt x="6610" y="4878"/>
                </a:lnTo>
                <a:cubicBezTo>
                  <a:pt x="6598" y="4854"/>
                  <a:pt x="6598" y="4854"/>
                  <a:pt x="6592" y="4854"/>
                </a:cubicBezTo>
                <a:cubicBezTo>
                  <a:pt x="6586" y="4854"/>
                  <a:pt x="6574" y="4854"/>
                  <a:pt x="6537" y="4829"/>
                </a:cubicBezTo>
                <a:cubicBezTo>
                  <a:pt x="6464" y="4780"/>
                  <a:pt x="6561" y="4805"/>
                  <a:pt x="6537" y="4756"/>
                </a:cubicBezTo>
                <a:lnTo>
                  <a:pt x="6537" y="4756"/>
                </a:lnTo>
                <a:cubicBezTo>
                  <a:pt x="6562" y="4805"/>
                  <a:pt x="6586" y="4805"/>
                  <a:pt x="6586" y="4805"/>
                </a:cubicBezTo>
                <a:cubicBezTo>
                  <a:pt x="6586" y="4805"/>
                  <a:pt x="6586" y="4805"/>
                  <a:pt x="6635" y="4902"/>
                </a:cubicBezTo>
                <a:lnTo>
                  <a:pt x="6610" y="4805"/>
                </a:lnTo>
                <a:lnTo>
                  <a:pt x="6635" y="4854"/>
                </a:lnTo>
                <a:cubicBezTo>
                  <a:pt x="6635" y="4854"/>
                  <a:pt x="6635" y="4829"/>
                  <a:pt x="6635" y="4829"/>
                </a:cubicBezTo>
                <a:cubicBezTo>
                  <a:pt x="6635" y="4800"/>
                  <a:pt x="6635" y="4790"/>
                  <a:pt x="6636" y="4790"/>
                </a:cubicBezTo>
                <a:cubicBezTo>
                  <a:pt x="6638" y="4790"/>
                  <a:pt x="6644" y="4814"/>
                  <a:pt x="6659" y="4829"/>
                </a:cubicBezTo>
                <a:cubicBezTo>
                  <a:pt x="6659" y="4829"/>
                  <a:pt x="6659" y="4805"/>
                  <a:pt x="6683" y="4780"/>
                </a:cubicBezTo>
                <a:lnTo>
                  <a:pt x="6708" y="4780"/>
                </a:lnTo>
                <a:cubicBezTo>
                  <a:pt x="6708" y="4780"/>
                  <a:pt x="6708" y="4756"/>
                  <a:pt x="6757" y="4756"/>
                </a:cubicBezTo>
                <a:cubicBezTo>
                  <a:pt x="6781" y="4756"/>
                  <a:pt x="6757" y="4756"/>
                  <a:pt x="6757" y="4780"/>
                </a:cubicBezTo>
                <a:lnTo>
                  <a:pt x="6830" y="4854"/>
                </a:lnTo>
                <a:cubicBezTo>
                  <a:pt x="6903" y="4902"/>
                  <a:pt x="6976" y="4951"/>
                  <a:pt x="6976" y="5000"/>
                </a:cubicBezTo>
                <a:cubicBezTo>
                  <a:pt x="7053" y="5058"/>
                  <a:pt x="7238" y="5269"/>
                  <a:pt x="7299" y="5269"/>
                </a:cubicBezTo>
                <a:cubicBezTo>
                  <a:pt x="7315" y="5269"/>
                  <a:pt x="7323" y="5255"/>
                  <a:pt x="7318" y="5219"/>
                </a:cubicBezTo>
                <a:lnTo>
                  <a:pt x="7318" y="5219"/>
                </a:lnTo>
                <a:cubicBezTo>
                  <a:pt x="7337" y="5278"/>
                  <a:pt x="7483" y="5479"/>
                  <a:pt x="7450" y="5479"/>
                </a:cubicBezTo>
                <a:cubicBezTo>
                  <a:pt x="7443" y="5479"/>
                  <a:pt x="7424" y="5467"/>
                  <a:pt x="7391" y="5439"/>
                </a:cubicBezTo>
                <a:lnTo>
                  <a:pt x="7391" y="5439"/>
                </a:lnTo>
                <a:cubicBezTo>
                  <a:pt x="7464" y="5512"/>
                  <a:pt x="7537" y="5610"/>
                  <a:pt x="7635" y="5683"/>
                </a:cubicBezTo>
                <a:lnTo>
                  <a:pt x="7537" y="5536"/>
                </a:lnTo>
                <a:lnTo>
                  <a:pt x="7537" y="5536"/>
                </a:lnTo>
                <a:cubicBezTo>
                  <a:pt x="7732" y="5780"/>
                  <a:pt x="7952" y="6000"/>
                  <a:pt x="8196" y="6195"/>
                </a:cubicBezTo>
                <a:lnTo>
                  <a:pt x="8098" y="6073"/>
                </a:lnTo>
                <a:lnTo>
                  <a:pt x="8098" y="6073"/>
                </a:lnTo>
                <a:cubicBezTo>
                  <a:pt x="8269" y="6244"/>
                  <a:pt x="8440" y="6414"/>
                  <a:pt x="8440" y="6536"/>
                </a:cubicBezTo>
                <a:lnTo>
                  <a:pt x="8464" y="6561"/>
                </a:lnTo>
                <a:lnTo>
                  <a:pt x="8805" y="6902"/>
                </a:lnTo>
                <a:cubicBezTo>
                  <a:pt x="9000" y="7097"/>
                  <a:pt x="9220" y="7292"/>
                  <a:pt x="9439" y="7488"/>
                </a:cubicBezTo>
                <a:lnTo>
                  <a:pt x="9293" y="7317"/>
                </a:lnTo>
                <a:lnTo>
                  <a:pt x="9293" y="7317"/>
                </a:lnTo>
                <a:cubicBezTo>
                  <a:pt x="9415" y="7414"/>
                  <a:pt x="9659" y="7634"/>
                  <a:pt x="9952" y="7878"/>
                </a:cubicBezTo>
                <a:cubicBezTo>
                  <a:pt x="10122" y="7853"/>
                  <a:pt x="10269" y="7829"/>
                  <a:pt x="10391" y="7805"/>
                </a:cubicBezTo>
                <a:cubicBezTo>
                  <a:pt x="10513" y="7805"/>
                  <a:pt x="10683" y="7780"/>
                  <a:pt x="10830" y="7756"/>
                </a:cubicBezTo>
                <a:cubicBezTo>
                  <a:pt x="10952" y="7707"/>
                  <a:pt x="11074" y="7634"/>
                  <a:pt x="11196" y="7561"/>
                </a:cubicBezTo>
                <a:lnTo>
                  <a:pt x="11391" y="7463"/>
                </a:lnTo>
                <a:cubicBezTo>
                  <a:pt x="11439" y="7414"/>
                  <a:pt x="11488" y="7390"/>
                  <a:pt x="11586" y="7341"/>
                </a:cubicBezTo>
                <a:cubicBezTo>
                  <a:pt x="11683" y="6878"/>
                  <a:pt x="11781" y="6414"/>
                  <a:pt x="11854" y="5951"/>
                </a:cubicBezTo>
                <a:lnTo>
                  <a:pt x="11854" y="5951"/>
                </a:lnTo>
                <a:cubicBezTo>
                  <a:pt x="11854" y="5951"/>
                  <a:pt x="11830" y="6024"/>
                  <a:pt x="11805" y="6097"/>
                </a:cubicBezTo>
                <a:lnTo>
                  <a:pt x="11757" y="6219"/>
                </a:lnTo>
                <a:lnTo>
                  <a:pt x="11757" y="6146"/>
                </a:lnTo>
                <a:cubicBezTo>
                  <a:pt x="11757" y="6073"/>
                  <a:pt x="11757" y="6000"/>
                  <a:pt x="11781" y="5951"/>
                </a:cubicBezTo>
                <a:cubicBezTo>
                  <a:pt x="11781" y="5805"/>
                  <a:pt x="11805" y="5658"/>
                  <a:pt x="11805" y="5658"/>
                </a:cubicBezTo>
                <a:cubicBezTo>
                  <a:pt x="11805" y="5698"/>
                  <a:pt x="11886" y="5900"/>
                  <a:pt x="11890" y="6000"/>
                </a:cubicBezTo>
                <a:lnTo>
                  <a:pt x="11890" y="6000"/>
                </a:lnTo>
                <a:cubicBezTo>
                  <a:pt x="11911" y="5905"/>
                  <a:pt x="11935" y="5778"/>
                  <a:pt x="11976" y="5634"/>
                </a:cubicBezTo>
                <a:cubicBezTo>
                  <a:pt x="11976" y="5536"/>
                  <a:pt x="12000" y="5439"/>
                  <a:pt x="12025" y="5341"/>
                </a:cubicBezTo>
                <a:cubicBezTo>
                  <a:pt x="12025" y="5244"/>
                  <a:pt x="12049" y="5195"/>
                  <a:pt x="12049" y="5122"/>
                </a:cubicBezTo>
                <a:cubicBezTo>
                  <a:pt x="12098" y="4854"/>
                  <a:pt x="12147" y="4512"/>
                  <a:pt x="12196" y="4122"/>
                </a:cubicBezTo>
                <a:cubicBezTo>
                  <a:pt x="12220" y="3878"/>
                  <a:pt x="12244" y="3610"/>
                  <a:pt x="12293" y="3341"/>
                </a:cubicBezTo>
                <a:cubicBezTo>
                  <a:pt x="12293" y="3219"/>
                  <a:pt x="12317" y="3122"/>
                  <a:pt x="12342" y="3000"/>
                </a:cubicBezTo>
                <a:cubicBezTo>
                  <a:pt x="12342" y="2927"/>
                  <a:pt x="12366" y="2829"/>
                  <a:pt x="12391" y="2756"/>
                </a:cubicBezTo>
                <a:cubicBezTo>
                  <a:pt x="12391" y="2707"/>
                  <a:pt x="12415" y="2683"/>
                  <a:pt x="12439" y="2658"/>
                </a:cubicBezTo>
                <a:cubicBezTo>
                  <a:pt x="12439" y="2683"/>
                  <a:pt x="12464" y="2707"/>
                  <a:pt x="12464" y="2732"/>
                </a:cubicBezTo>
                <a:cubicBezTo>
                  <a:pt x="12488" y="2805"/>
                  <a:pt x="12513" y="2902"/>
                  <a:pt x="12513" y="2976"/>
                </a:cubicBezTo>
                <a:cubicBezTo>
                  <a:pt x="12531" y="2976"/>
                  <a:pt x="12521" y="2903"/>
                  <a:pt x="12538" y="2903"/>
                </a:cubicBezTo>
                <a:cubicBezTo>
                  <a:pt x="12543" y="2903"/>
                  <a:pt x="12550" y="2910"/>
                  <a:pt x="12561" y="2927"/>
                </a:cubicBezTo>
                <a:cubicBezTo>
                  <a:pt x="12561" y="2976"/>
                  <a:pt x="12561" y="3000"/>
                  <a:pt x="12561" y="3024"/>
                </a:cubicBezTo>
                <a:cubicBezTo>
                  <a:pt x="12561" y="3024"/>
                  <a:pt x="12575" y="3065"/>
                  <a:pt x="12582" y="3065"/>
                </a:cubicBezTo>
                <a:cubicBezTo>
                  <a:pt x="12584" y="3065"/>
                  <a:pt x="12586" y="3061"/>
                  <a:pt x="12586" y="3049"/>
                </a:cubicBezTo>
                <a:cubicBezTo>
                  <a:pt x="12561" y="2951"/>
                  <a:pt x="12561" y="2854"/>
                  <a:pt x="12537" y="2732"/>
                </a:cubicBezTo>
                <a:lnTo>
                  <a:pt x="12537" y="2732"/>
                </a:lnTo>
                <a:lnTo>
                  <a:pt x="12610" y="2854"/>
                </a:lnTo>
                <a:lnTo>
                  <a:pt x="12610" y="2927"/>
                </a:lnTo>
                <a:cubicBezTo>
                  <a:pt x="12610" y="2927"/>
                  <a:pt x="12628" y="2873"/>
                  <a:pt x="12664" y="2873"/>
                </a:cubicBezTo>
                <a:cubicBezTo>
                  <a:pt x="12670" y="2873"/>
                  <a:pt x="12676" y="2874"/>
                  <a:pt x="12683" y="2878"/>
                </a:cubicBezTo>
                <a:cubicBezTo>
                  <a:pt x="12708" y="2878"/>
                  <a:pt x="12708" y="2902"/>
                  <a:pt x="12732" y="2927"/>
                </a:cubicBezTo>
                <a:cubicBezTo>
                  <a:pt x="12781" y="3049"/>
                  <a:pt x="12854" y="3146"/>
                  <a:pt x="12927" y="3244"/>
                </a:cubicBezTo>
                <a:cubicBezTo>
                  <a:pt x="13074" y="3488"/>
                  <a:pt x="13220" y="3707"/>
                  <a:pt x="13366" y="3951"/>
                </a:cubicBezTo>
                <a:cubicBezTo>
                  <a:pt x="13342" y="3951"/>
                  <a:pt x="13269" y="3854"/>
                  <a:pt x="13171" y="3756"/>
                </a:cubicBezTo>
                <a:lnTo>
                  <a:pt x="13171" y="3756"/>
                </a:lnTo>
                <a:cubicBezTo>
                  <a:pt x="13220" y="3829"/>
                  <a:pt x="13269" y="3902"/>
                  <a:pt x="13317" y="4000"/>
                </a:cubicBezTo>
                <a:cubicBezTo>
                  <a:pt x="13309" y="3973"/>
                  <a:pt x="13309" y="3963"/>
                  <a:pt x="13314" y="3963"/>
                </a:cubicBezTo>
                <a:cubicBezTo>
                  <a:pt x="13335" y="3963"/>
                  <a:pt x="13438" y="4115"/>
                  <a:pt x="13446" y="4115"/>
                </a:cubicBezTo>
                <a:cubicBezTo>
                  <a:pt x="13448" y="4115"/>
                  <a:pt x="13446" y="4110"/>
                  <a:pt x="13439" y="4097"/>
                </a:cubicBezTo>
                <a:lnTo>
                  <a:pt x="13439" y="4097"/>
                </a:lnTo>
                <a:cubicBezTo>
                  <a:pt x="13781" y="4415"/>
                  <a:pt x="14025" y="4951"/>
                  <a:pt x="14317" y="5268"/>
                </a:cubicBezTo>
                <a:cubicBezTo>
                  <a:pt x="14415" y="5244"/>
                  <a:pt x="16171" y="5097"/>
                  <a:pt x="16244" y="5049"/>
                </a:cubicBezTo>
                <a:cubicBezTo>
                  <a:pt x="16317" y="5146"/>
                  <a:pt x="16391" y="5268"/>
                  <a:pt x="16415" y="5293"/>
                </a:cubicBezTo>
                <a:cubicBezTo>
                  <a:pt x="16366" y="5171"/>
                  <a:pt x="16293" y="5049"/>
                  <a:pt x="16195" y="4927"/>
                </a:cubicBezTo>
                <a:lnTo>
                  <a:pt x="16122" y="4951"/>
                </a:lnTo>
                <a:cubicBezTo>
                  <a:pt x="15952" y="4707"/>
                  <a:pt x="16122" y="4878"/>
                  <a:pt x="15952" y="4634"/>
                </a:cubicBezTo>
                <a:cubicBezTo>
                  <a:pt x="15956" y="4629"/>
                  <a:pt x="15962" y="4627"/>
                  <a:pt x="15968" y="4627"/>
                </a:cubicBezTo>
                <a:cubicBezTo>
                  <a:pt x="16028" y="4627"/>
                  <a:pt x="16161" y="4823"/>
                  <a:pt x="16293" y="5000"/>
                </a:cubicBezTo>
                <a:cubicBezTo>
                  <a:pt x="16171" y="4829"/>
                  <a:pt x="16073" y="4634"/>
                  <a:pt x="15976" y="4585"/>
                </a:cubicBezTo>
                <a:cubicBezTo>
                  <a:pt x="15878" y="4390"/>
                  <a:pt x="16049" y="4585"/>
                  <a:pt x="15927" y="4341"/>
                </a:cubicBezTo>
                <a:cubicBezTo>
                  <a:pt x="15781" y="4195"/>
                  <a:pt x="15659" y="4049"/>
                  <a:pt x="15561" y="3878"/>
                </a:cubicBezTo>
                <a:cubicBezTo>
                  <a:pt x="15342" y="3439"/>
                  <a:pt x="15098" y="3293"/>
                  <a:pt x="14903" y="2878"/>
                </a:cubicBezTo>
                <a:lnTo>
                  <a:pt x="14903" y="2878"/>
                </a:lnTo>
                <a:lnTo>
                  <a:pt x="14927" y="2927"/>
                </a:lnTo>
                <a:cubicBezTo>
                  <a:pt x="14882" y="2791"/>
                  <a:pt x="14689" y="2570"/>
                  <a:pt x="14564" y="2325"/>
                </a:cubicBezTo>
                <a:lnTo>
                  <a:pt x="14564" y="2325"/>
                </a:lnTo>
                <a:cubicBezTo>
                  <a:pt x="14571" y="2347"/>
                  <a:pt x="14571" y="2363"/>
                  <a:pt x="14562" y="2363"/>
                </a:cubicBezTo>
                <a:cubicBezTo>
                  <a:pt x="14552" y="2363"/>
                  <a:pt x="14528" y="2338"/>
                  <a:pt x="14488" y="2268"/>
                </a:cubicBezTo>
                <a:cubicBezTo>
                  <a:pt x="14147" y="1732"/>
                  <a:pt x="13903" y="1390"/>
                  <a:pt x="13659" y="951"/>
                </a:cubicBezTo>
                <a:lnTo>
                  <a:pt x="13391" y="659"/>
                </a:lnTo>
                <a:lnTo>
                  <a:pt x="1300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271"/>
          <p:cNvSpPr/>
          <p:nvPr/>
        </p:nvSpPr>
        <p:spPr>
          <a:xfrm rot="7659018">
            <a:off x="754343" y="4386098"/>
            <a:ext cx="521775" cy="434801"/>
          </a:xfrm>
          <a:custGeom>
            <a:avLst/>
            <a:gdLst/>
            <a:ahLst/>
            <a:cxnLst/>
            <a:rect l="l" t="t" r="r" b="b"/>
            <a:pathLst>
              <a:path w="15952" h="13293" extrusionOk="0">
                <a:moveTo>
                  <a:pt x="1965" y="4136"/>
                </a:moveTo>
                <a:cubicBezTo>
                  <a:pt x="1969" y="4136"/>
                  <a:pt x="1973" y="4139"/>
                  <a:pt x="1976" y="4147"/>
                </a:cubicBezTo>
                <a:lnTo>
                  <a:pt x="1853" y="4285"/>
                </a:lnTo>
                <a:lnTo>
                  <a:pt x="1853" y="4285"/>
                </a:lnTo>
                <a:cubicBezTo>
                  <a:pt x="1921" y="4199"/>
                  <a:pt x="1947" y="4136"/>
                  <a:pt x="1965" y="4136"/>
                </a:cubicBezTo>
                <a:close/>
                <a:moveTo>
                  <a:pt x="4077" y="7219"/>
                </a:moveTo>
                <a:lnTo>
                  <a:pt x="4077" y="7219"/>
                </a:lnTo>
                <a:cubicBezTo>
                  <a:pt x="4076" y="7219"/>
                  <a:pt x="4075" y="7219"/>
                  <a:pt x="4074" y="7220"/>
                </a:cubicBezTo>
                <a:cubicBezTo>
                  <a:pt x="4076" y="7220"/>
                  <a:pt x="4077" y="7219"/>
                  <a:pt x="4077" y="7219"/>
                </a:cubicBezTo>
                <a:close/>
                <a:moveTo>
                  <a:pt x="10333" y="9981"/>
                </a:moveTo>
                <a:lnTo>
                  <a:pt x="10293" y="10000"/>
                </a:lnTo>
                <a:cubicBezTo>
                  <a:pt x="10305" y="10000"/>
                  <a:pt x="10318" y="9993"/>
                  <a:pt x="10333" y="9981"/>
                </a:cubicBezTo>
                <a:close/>
                <a:moveTo>
                  <a:pt x="3928" y="0"/>
                </a:moveTo>
                <a:lnTo>
                  <a:pt x="3684" y="195"/>
                </a:lnTo>
                <a:lnTo>
                  <a:pt x="3708" y="122"/>
                </a:lnTo>
                <a:lnTo>
                  <a:pt x="3708" y="122"/>
                </a:lnTo>
                <a:cubicBezTo>
                  <a:pt x="3464" y="293"/>
                  <a:pt x="3171" y="537"/>
                  <a:pt x="2879" y="756"/>
                </a:cubicBezTo>
                <a:cubicBezTo>
                  <a:pt x="2732" y="854"/>
                  <a:pt x="2586" y="976"/>
                  <a:pt x="2464" y="1098"/>
                </a:cubicBezTo>
                <a:lnTo>
                  <a:pt x="2147" y="1366"/>
                </a:lnTo>
                <a:cubicBezTo>
                  <a:pt x="2074" y="1464"/>
                  <a:pt x="1976" y="1537"/>
                  <a:pt x="1879" y="1610"/>
                </a:cubicBezTo>
                <a:cubicBezTo>
                  <a:pt x="1757" y="1708"/>
                  <a:pt x="1806" y="1683"/>
                  <a:pt x="1757" y="1732"/>
                </a:cubicBezTo>
                <a:lnTo>
                  <a:pt x="1659" y="1830"/>
                </a:lnTo>
                <a:cubicBezTo>
                  <a:pt x="1513" y="1951"/>
                  <a:pt x="1367" y="2098"/>
                  <a:pt x="1220" y="2244"/>
                </a:cubicBezTo>
                <a:cubicBezTo>
                  <a:pt x="1074" y="2390"/>
                  <a:pt x="952" y="2561"/>
                  <a:pt x="806" y="2732"/>
                </a:cubicBezTo>
                <a:cubicBezTo>
                  <a:pt x="684" y="2903"/>
                  <a:pt x="562" y="3073"/>
                  <a:pt x="440" y="3269"/>
                </a:cubicBezTo>
                <a:lnTo>
                  <a:pt x="391" y="3317"/>
                </a:lnTo>
                <a:cubicBezTo>
                  <a:pt x="342" y="3366"/>
                  <a:pt x="293" y="3415"/>
                  <a:pt x="245" y="3464"/>
                </a:cubicBezTo>
                <a:lnTo>
                  <a:pt x="50" y="3659"/>
                </a:lnTo>
                <a:lnTo>
                  <a:pt x="1" y="3732"/>
                </a:lnTo>
                <a:cubicBezTo>
                  <a:pt x="50" y="3829"/>
                  <a:pt x="98" y="3903"/>
                  <a:pt x="147" y="3976"/>
                </a:cubicBezTo>
                <a:cubicBezTo>
                  <a:pt x="269" y="4122"/>
                  <a:pt x="391" y="4268"/>
                  <a:pt x="537" y="4390"/>
                </a:cubicBezTo>
                <a:cubicBezTo>
                  <a:pt x="731" y="4539"/>
                  <a:pt x="970" y="4661"/>
                  <a:pt x="1210" y="4661"/>
                </a:cubicBezTo>
                <a:cubicBezTo>
                  <a:pt x="1363" y="4661"/>
                  <a:pt x="1517" y="4611"/>
                  <a:pt x="1659" y="4488"/>
                </a:cubicBezTo>
                <a:lnTo>
                  <a:pt x="1684" y="4537"/>
                </a:lnTo>
                <a:cubicBezTo>
                  <a:pt x="1684" y="4537"/>
                  <a:pt x="1781" y="4366"/>
                  <a:pt x="1781" y="4366"/>
                </a:cubicBezTo>
                <a:cubicBezTo>
                  <a:pt x="1794" y="4351"/>
                  <a:pt x="1806" y="4338"/>
                  <a:pt x="1816" y="4327"/>
                </a:cubicBezTo>
                <a:lnTo>
                  <a:pt x="1816" y="4327"/>
                </a:lnTo>
                <a:lnTo>
                  <a:pt x="1781" y="4366"/>
                </a:lnTo>
                <a:cubicBezTo>
                  <a:pt x="1801" y="4346"/>
                  <a:pt x="1819" y="4327"/>
                  <a:pt x="1835" y="4308"/>
                </a:cubicBezTo>
                <a:lnTo>
                  <a:pt x="1835" y="4308"/>
                </a:lnTo>
                <a:cubicBezTo>
                  <a:pt x="1850" y="4293"/>
                  <a:pt x="1860" y="4287"/>
                  <a:pt x="1865" y="4287"/>
                </a:cubicBezTo>
                <a:cubicBezTo>
                  <a:pt x="1883" y="4287"/>
                  <a:pt x="1846" y="4367"/>
                  <a:pt x="1830" y="4415"/>
                </a:cubicBezTo>
                <a:cubicBezTo>
                  <a:pt x="1879" y="4366"/>
                  <a:pt x="1928" y="4293"/>
                  <a:pt x="2001" y="4244"/>
                </a:cubicBezTo>
                <a:cubicBezTo>
                  <a:pt x="2001" y="4229"/>
                  <a:pt x="1996" y="4223"/>
                  <a:pt x="1989" y="4223"/>
                </a:cubicBezTo>
                <a:cubicBezTo>
                  <a:pt x="1973" y="4223"/>
                  <a:pt x="1944" y="4252"/>
                  <a:pt x="1928" y="4268"/>
                </a:cubicBezTo>
                <a:cubicBezTo>
                  <a:pt x="2001" y="4147"/>
                  <a:pt x="2074" y="4025"/>
                  <a:pt x="2147" y="3903"/>
                </a:cubicBezTo>
                <a:cubicBezTo>
                  <a:pt x="2205" y="3836"/>
                  <a:pt x="2228" y="3825"/>
                  <a:pt x="2246" y="3825"/>
                </a:cubicBezTo>
                <a:cubicBezTo>
                  <a:pt x="2254" y="3825"/>
                  <a:pt x="2261" y="3827"/>
                  <a:pt x="2270" y="3827"/>
                </a:cubicBezTo>
                <a:cubicBezTo>
                  <a:pt x="2290" y="3827"/>
                  <a:pt x="2318" y="3815"/>
                  <a:pt x="2391" y="3732"/>
                </a:cubicBezTo>
                <a:cubicBezTo>
                  <a:pt x="2562" y="3537"/>
                  <a:pt x="2684" y="3390"/>
                  <a:pt x="2830" y="3244"/>
                </a:cubicBezTo>
                <a:lnTo>
                  <a:pt x="3074" y="3000"/>
                </a:lnTo>
                <a:lnTo>
                  <a:pt x="3123" y="2951"/>
                </a:lnTo>
                <a:lnTo>
                  <a:pt x="3147" y="2951"/>
                </a:lnTo>
                <a:cubicBezTo>
                  <a:pt x="3171" y="2927"/>
                  <a:pt x="3196" y="2903"/>
                  <a:pt x="3245" y="2903"/>
                </a:cubicBezTo>
                <a:lnTo>
                  <a:pt x="3293" y="2903"/>
                </a:lnTo>
                <a:cubicBezTo>
                  <a:pt x="3293" y="2903"/>
                  <a:pt x="3293" y="2927"/>
                  <a:pt x="3293" y="2927"/>
                </a:cubicBezTo>
                <a:cubicBezTo>
                  <a:pt x="3269" y="2951"/>
                  <a:pt x="3269" y="2951"/>
                  <a:pt x="3269" y="2976"/>
                </a:cubicBezTo>
                <a:cubicBezTo>
                  <a:pt x="3245" y="3000"/>
                  <a:pt x="3220" y="3025"/>
                  <a:pt x="3196" y="3025"/>
                </a:cubicBezTo>
                <a:lnTo>
                  <a:pt x="3220" y="3025"/>
                </a:lnTo>
                <a:lnTo>
                  <a:pt x="3220" y="3122"/>
                </a:lnTo>
                <a:cubicBezTo>
                  <a:pt x="3220" y="3269"/>
                  <a:pt x="3196" y="3439"/>
                  <a:pt x="3196" y="3586"/>
                </a:cubicBezTo>
                <a:lnTo>
                  <a:pt x="3196" y="3829"/>
                </a:lnTo>
                <a:lnTo>
                  <a:pt x="3196" y="4122"/>
                </a:lnTo>
                <a:lnTo>
                  <a:pt x="3196" y="4903"/>
                </a:lnTo>
                <a:cubicBezTo>
                  <a:pt x="3171" y="5268"/>
                  <a:pt x="3220" y="5561"/>
                  <a:pt x="3196" y="5586"/>
                </a:cubicBezTo>
                <a:lnTo>
                  <a:pt x="3293" y="5586"/>
                </a:lnTo>
                <a:cubicBezTo>
                  <a:pt x="3318" y="5756"/>
                  <a:pt x="3318" y="5951"/>
                  <a:pt x="3293" y="6122"/>
                </a:cubicBezTo>
                <a:cubicBezTo>
                  <a:pt x="3269" y="6171"/>
                  <a:pt x="3269" y="6220"/>
                  <a:pt x="3293" y="6268"/>
                </a:cubicBezTo>
                <a:lnTo>
                  <a:pt x="3293" y="6415"/>
                </a:lnTo>
                <a:cubicBezTo>
                  <a:pt x="3293" y="6464"/>
                  <a:pt x="3318" y="6537"/>
                  <a:pt x="3318" y="6610"/>
                </a:cubicBezTo>
                <a:cubicBezTo>
                  <a:pt x="3415" y="6756"/>
                  <a:pt x="3464" y="6927"/>
                  <a:pt x="3489" y="7122"/>
                </a:cubicBezTo>
                <a:lnTo>
                  <a:pt x="3781" y="7171"/>
                </a:lnTo>
                <a:lnTo>
                  <a:pt x="3952" y="7171"/>
                </a:lnTo>
                <a:cubicBezTo>
                  <a:pt x="3952" y="7171"/>
                  <a:pt x="4076" y="7212"/>
                  <a:pt x="4077" y="7219"/>
                </a:cubicBezTo>
                <a:lnTo>
                  <a:pt x="4077" y="7219"/>
                </a:lnTo>
                <a:cubicBezTo>
                  <a:pt x="4097" y="7212"/>
                  <a:pt x="4120" y="7210"/>
                  <a:pt x="4144" y="7210"/>
                </a:cubicBezTo>
                <a:cubicBezTo>
                  <a:pt x="4204" y="7210"/>
                  <a:pt x="4273" y="7227"/>
                  <a:pt x="4342" y="7244"/>
                </a:cubicBezTo>
                <a:cubicBezTo>
                  <a:pt x="4391" y="7244"/>
                  <a:pt x="4318" y="7244"/>
                  <a:pt x="4293" y="7220"/>
                </a:cubicBezTo>
                <a:lnTo>
                  <a:pt x="4293" y="7220"/>
                </a:lnTo>
                <a:lnTo>
                  <a:pt x="4415" y="7244"/>
                </a:lnTo>
                <a:lnTo>
                  <a:pt x="4464" y="7244"/>
                </a:lnTo>
                <a:cubicBezTo>
                  <a:pt x="4489" y="7244"/>
                  <a:pt x="4489" y="7268"/>
                  <a:pt x="4464" y="7268"/>
                </a:cubicBezTo>
                <a:lnTo>
                  <a:pt x="4513" y="7268"/>
                </a:lnTo>
                <a:cubicBezTo>
                  <a:pt x="4635" y="7268"/>
                  <a:pt x="4830" y="7268"/>
                  <a:pt x="5610" y="7342"/>
                </a:cubicBezTo>
                <a:lnTo>
                  <a:pt x="5806" y="7025"/>
                </a:lnTo>
                <a:lnTo>
                  <a:pt x="5903" y="6878"/>
                </a:lnTo>
                <a:cubicBezTo>
                  <a:pt x="5928" y="6829"/>
                  <a:pt x="5952" y="6781"/>
                  <a:pt x="6001" y="6732"/>
                </a:cubicBezTo>
                <a:lnTo>
                  <a:pt x="6391" y="6317"/>
                </a:lnTo>
                <a:cubicBezTo>
                  <a:pt x="6464" y="6244"/>
                  <a:pt x="6537" y="6171"/>
                  <a:pt x="6586" y="6098"/>
                </a:cubicBezTo>
                <a:lnTo>
                  <a:pt x="6806" y="5927"/>
                </a:lnTo>
                <a:lnTo>
                  <a:pt x="6927" y="5829"/>
                </a:lnTo>
                <a:lnTo>
                  <a:pt x="6976" y="5805"/>
                </a:lnTo>
                <a:lnTo>
                  <a:pt x="7074" y="5732"/>
                </a:lnTo>
                <a:cubicBezTo>
                  <a:pt x="7342" y="5537"/>
                  <a:pt x="7610" y="5342"/>
                  <a:pt x="7903" y="5195"/>
                </a:cubicBezTo>
                <a:cubicBezTo>
                  <a:pt x="8025" y="5098"/>
                  <a:pt x="8171" y="5025"/>
                  <a:pt x="8293" y="4951"/>
                </a:cubicBezTo>
                <a:lnTo>
                  <a:pt x="8342" y="4951"/>
                </a:lnTo>
                <a:lnTo>
                  <a:pt x="8342" y="4854"/>
                </a:lnTo>
                <a:cubicBezTo>
                  <a:pt x="8342" y="4825"/>
                  <a:pt x="8346" y="4819"/>
                  <a:pt x="8352" y="4819"/>
                </a:cubicBezTo>
                <a:cubicBezTo>
                  <a:pt x="8356" y="4819"/>
                  <a:pt x="8363" y="4823"/>
                  <a:pt x="8370" y="4823"/>
                </a:cubicBezTo>
                <a:cubicBezTo>
                  <a:pt x="8376" y="4823"/>
                  <a:pt x="8384" y="4820"/>
                  <a:pt x="8391" y="4805"/>
                </a:cubicBezTo>
                <a:lnTo>
                  <a:pt x="8391" y="4878"/>
                </a:lnTo>
                <a:cubicBezTo>
                  <a:pt x="8391" y="4878"/>
                  <a:pt x="8391" y="4878"/>
                  <a:pt x="8366" y="4927"/>
                </a:cubicBezTo>
                <a:lnTo>
                  <a:pt x="8366" y="4927"/>
                </a:lnTo>
                <a:lnTo>
                  <a:pt x="8391" y="4903"/>
                </a:lnTo>
                <a:cubicBezTo>
                  <a:pt x="8405" y="4895"/>
                  <a:pt x="8413" y="4893"/>
                  <a:pt x="8417" y="4893"/>
                </a:cubicBezTo>
                <a:cubicBezTo>
                  <a:pt x="8425" y="4893"/>
                  <a:pt x="8408" y="4910"/>
                  <a:pt x="8391" y="4927"/>
                </a:cubicBezTo>
                <a:lnTo>
                  <a:pt x="8440" y="4927"/>
                </a:lnTo>
                <a:cubicBezTo>
                  <a:pt x="8464" y="4927"/>
                  <a:pt x="8464" y="4951"/>
                  <a:pt x="8440" y="4976"/>
                </a:cubicBezTo>
                <a:lnTo>
                  <a:pt x="8464" y="4976"/>
                </a:lnTo>
                <a:cubicBezTo>
                  <a:pt x="8464" y="5000"/>
                  <a:pt x="8464" y="5049"/>
                  <a:pt x="8464" y="5098"/>
                </a:cubicBezTo>
                <a:cubicBezTo>
                  <a:pt x="8464" y="5171"/>
                  <a:pt x="8464" y="5244"/>
                  <a:pt x="8415" y="5293"/>
                </a:cubicBezTo>
                <a:cubicBezTo>
                  <a:pt x="8415" y="5399"/>
                  <a:pt x="8342" y="5706"/>
                  <a:pt x="8386" y="5706"/>
                </a:cubicBezTo>
                <a:cubicBezTo>
                  <a:pt x="8393" y="5706"/>
                  <a:pt x="8402" y="5699"/>
                  <a:pt x="8415" y="5683"/>
                </a:cubicBezTo>
                <a:lnTo>
                  <a:pt x="8415" y="5683"/>
                </a:lnTo>
                <a:cubicBezTo>
                  <a:pt x="8378" y="5739"/>
                  <a:pt x="8327" y="5951"/>
                  <a:pt x="8304" y="5951"/>
                </a:cubicBezTo>
                <a:cubicBezTo>
                  <a:pt x="8297" y="5951"/>
                  <a:pt x="8293" y="5930"/>
                  <a:pt x="8293" y="5878"/>
                </a:cubicBezTo>
                <a:cubicBezTo>
                  <a:pt x="8269" y="5976"/>
                  <a:pt x="8245" y="6098"/>
                  <a:pt x="8245" y="6195"/>
                </a:cubicBezTo>
                <a:lnTo>
                  <a:pt x="8293" y="6049"/>
                </a:lnTo>
                <a:lnTo>
                  <a:pt x="8293" y="6049"/>
                </a:lnTo>
                <a:cubicBezTo>
                  <a:pt x="8196" y="6342"/>
                  <a:pt x="8147" y="6659"/>
                  <a:pt x="8098" y="6951"/>
                </a:cubicBezTo>
                <a:lnTo>
                  <a:pt x="8171" y="6805"/>
                </a:lnTo>
                <a:lnTo>
                  <a:pt x="8171" y="6805"/>
                </a:lnTo>
                <a:cubicBezTo>
                  <a:pt x="8147" y="7000"/>
                  <a:pt x="8074" y="7195"/>
                  <a:pt x="7976" y="7366"/>
                </a:cubicBezTo>
                <a:lnTo>
                  <a:pt x="8025" y="7098"/>
                </a:lnTo>
                <a:lnTo>
                  <a:pt x="8025" y="7098"/>
                </a:lnTo>
                <a:cubicBezTo>
                  <a:pt x="8001" y="7195"/>
                  <a:pt x="7976" y="7293"/>
                  <a:pt x="7952" y="7390"/>
                </a:cubicBezTo>
                <a:cubicBezTo>
                  <a:pt x="7927" y="7561"/>
                  <a:pt x="7903" y="7707"/>
                  <a:pt x="7879" y="7854"/>
                </a:cubicBezTo>
                <a:cubicBezTo>
                  <a:pt x="7806" y="8146"/>
                  <a:pt x="7781" y="8439"/>
                  <a:pt x="7757" y="8732"/>
                </a:cubicBezTo>
                <a:lnTo>
                  <a:pt x="7781" y="8512"/>
                </a:lnTo>
                <a:lnTo>
                  <a:pt x="7781" y="8512"/>
                </a:lnTo>
                <a:cubicBezTo>
                  <a:pt x="7781" y="8683"/>
                  <a:pt x="7732" y="8976"/>
                  <a:pt x="7684" y="9366"/>
                </a:cubicBezTo>
                <a:cubicBezTo>
                  <a:pt x="7830" y="9512"/>
                  <a:pt x="7903" y="9585"/>
                  <a:pt x="8001" y="9707"/>
                </a:cubicBezTo>
                <a:cubicBezTo>
                  <a:pt x="8098" y="9805"/>
                  <a:pt x="8196" y="9927"/>
                  <a:pt x="8269" y="10049"/>
                </a:cubicBezTo>
                <a:cubicBezTo>
                  <a:pt x="8391" y="10122"/>
                  <a:pt x="8537" y="10171"/>
                  <a:pt x="8659" y="10244"/>
                </a:cubicBezTo>
                <a:lnTo>
                  <a:pt x="8854" y="10342"/>
                </a:lnTo>
                <a:lnTo>
                  <a:pt x="9049" y="10415"/>
                </a:lnTo>
                <a:cubicBezTo>
                  <a:pt x="9488" y="10268"/>
                  <a:pt x="9927" y="10098"/>
                  <a:pt x="10366" y="9902"/>
                </a:cubicBezTo>
                <a:lnTo>
                  <a:pt x="10366" y="9902"/>
                </a:lnTo>
                <a:lnTo>
                  <a:pt x="10220" y="9927"/>
                </a:lnTo>
                <a:lnTo>
                  <a:pt x="10074" y="9951"/>
                </a:lnTo>
                <a:lnTo>
                  <a:pt x="10074" y="9951"/>
                </a:lnTo>
                <a:lnTo>
                  <a:pt x="10147" y="9902"/>
                </a:lnTo>
                <a:cubicBezTo>
                  <a:pt x="10220" y="9878"/>
                  <a:pt x="10269" y="9854"/>
                  <a:pt x="10342" y="9829"/>
                </a:cubicBezTo>
                <a:lnTo>
                  <a:pt x="10582" y="9685"/>
                </a:lnTo>
                <a:lnTo>
                  <a:pt x="10582" y="9685"/>
                </a:lnTo>
                <a:cubicBezTo>
                  <a:pt x="10537" y="9716"/>
                  <a:pt x="10414" y="9918"/>
                  <a:pt x="10333" y="9981"/>
                </a:cubicBezTo>
                <a:lnTo>
                  <a:pt x="10333" y="9981"/>
                </a:lnTo>
                <a:lnTo>
                  <a:pt x="10708" y="9805"/>
                </a:lnTo>
                <a:lnTo>
                  <a:pt x="10976" y="9707"/>
                </a:lnTo>
                <a:lnTo>
                  <a:pt x="11147" y="9610"/>
                </a:lnTo>
                <a:cubicBezTo>
                  <a:pt x="11415" y="9488"/>
                  <a:pt x="11732" y="9317"/>
                  <a:pt x="12074" y="9171"/>
                </a:cubicBezTo>
                <a:lnTo>
                  <a:pt x="12781" y="8805"/>
                </a:lnTo>
                <a:cubicBezTo>
                  <a:pt x="12879" y="8756"/>
                  <a:pt x="13001" y="8707"/>
                  <a:pt x="13074" y="8659"/>
                </a:cubicBezTo>
                <a:cubicBezTo>
                  <a:pt x="13171" y="8610"/>
                  <a:pt x="13244" y="8585"/>
                  <a:pt x="13342" y="8561"/>
                </a:cubicBezTo>
                <a:lnTo>
                  <a:pt x="13415" y="8537"/>
                </a:lnTo>
                <a:lnTo>
                  <a:pt x="13415" y="8537"/>
                </a:lnTo>
                <a:cubicBezTo>
                  <a:pt x="13415" y="8561"/>
                  <a:pt x="13391" y="8585"/>
                  <a:pt x="13391" y="8610"/>
                </a:cubicBezTo>
                <a:cubicBezTo>
                  <a:pt x="13342" y="8683"/>
                  <a:pt x="13269" y="8732"/>
                  <a:pt x="13220" y="8781"/>
                </a:cubicBezTo>
                <a:cubicBezTo>
                  <a:pt x="13220" y="8791"/>
                  <a:pt x="13223" y="8795"/>
                  <a:pt x="13228" y="8795"/>
                </a:cubicBezTo>
                <a:cubicBezTo>
                  <a:pt x="13242" y="8795"/>
                  <a:pt x="13267" y="8766"/>
                  <a:pt x="13273" y="8766"/>
                </a:cubicBezTo>
                <a:cubicBezTo>
                  <a:pt x="13275" y="8766"/>
                  <a:pt x="13274" y="8770"/>
                  <a:pt x="13269" y="8781"/>
                </a:cubicBezTo>
                <a:cubicBezTo>
                  <a:pt x="13244" y="8805"/>
                  <a:pt x="13220" y="8829"/>
                  <a:pt x="13196" y="8829"/>
                </a:cubicBezTo>
                <a:cubicBezTo>
                  <a:pt x="13196" y="8829"/>
                  <a:pt x="13160" y="8883"/>
                  <a:pt x="13180" y="8883"/>
                </a:cubicBezTo>
                <a:cubicBezTo>
                  <a:pt x="13184" y="8883"/>
                  <a:pt x="13189" y="8882"/>
                  <a:pt x="13196" y="8878"/>
                </a:cubicBezTo>
                <a:cubicBezTo>
                  <a:pt x="13220" y="8854"/>
                  <a:pt x="13342" y="8756"/>
                  <a:pt x="13415" y="8683"/>
                </a:cubicBezTo>
                <a:lnTo>
                  <a:pt x="13415" y="8683"/>
                </a:lnTo>
                <a:lnTo>
                  <a:pt x="13366" y="8781"/>
                </a:lnTo>
                <a:lnTo>
                  <a:pt x="13293" y="8829"/>
                </a:lnTo>
                <a:cubicBezTo>
                  <a:pt x="13293" y="8829"/>
                  <a:pt x="13311" y="8823"/>
                  <a:pt x="13333" y="8823"/>
                </a:cubicBezTo>
                <a:cubicBezTo>
                  <a:pt x="13354" y="8823"/>
                  <a:pt x="13379" y="8829"/>
                  <a:pt x="13391" y="8854"/>
                </a:cubicBezTo>
                <a:cubicBezTo>
                  <a:pt x="13391" y="8878"/>
                  <a:pt x="13366" y="8903"/>
                  <a:pt x="13342" y="8927"/>
                </a:cubicBezTo>
                <a:cubicBezTo>
                  <a:pt x="13293" y="9049"/>
                  <a:pt x="13244" y="9146"/>
                  <a:pt x="13220" y="9244"/>
                </a:cubicBezTo>
                <a:lnTo>
                  <a:pt x="12879" y="10024"/>
                </a:lnTo>
                <a:cubicBezTo>
                  <a:pt x="12879" y="9927"/>
                  <a:pt x="12903" y="9829"/>
                  <a:pt x="12927" y="9756"/>
                </a:cubicBezTo>
                <a:lnTo>
                  <a:pt x="12927" y="9756"/>
                </a:lnTo>
                <a:cubicBezTo>
                  <a:pt x="12903" y="9829"/>
                  <a:pt x="12854" y="9927"/>
                  <a:pt x="12805" y="10000"/>
                </a:cubicBezTo>
                <a:cubicBezTo>
                  <a:pt x="12819" y="9983"/>
                  <a:pt x="12827" y="9976"/>
                  <a:pt x="12832" y="9976"/>
                </a:cubicBezTo>
                <a:cubicBezTo>
                  <a:pt x="12857" y="9976"/>
                  <a:pt x="12771" y="10187"/>
                  <a:pt x="12789" y="10187"/>
                </a:cubicBezTo>
                <a:cubicBezTo>
                  <a:pt x="12792" y="10187"/>
                  <a:pt x="12797" y="10182"/>
                  <a:pt x="12805" y="10171"/>
                </a:cubicBezTo>
                <a:lnTo>
                  <a:pt x="12805" y="10171"/>
                </a:lnTo>
                <a:cubicBezTo>
                  <a:pt x="12732" y="10634"/>
                  <a:pt x="12415" y="11122"/>
                  <a:pt x="12318" y="11537"/>
                </a:cubicBezTo>
                <a:cubicBezTo>
                  <a:pt x="12391" y="11610"/>
                  <a:pt x="13488" y="12976"/>
                  <a:pt x="13586" y="13024"/>
                </a:cubicBezTo>
                <a:cubicBezTo>
                  <a:pt x="13570" y="13088"/>
                  <a:pt x="13543" y="13152"/>
                  <a:pt x="13513" y="13209"/>
                </a:cubicBezTo>
                <a:lnTo>
                  <a:pt x="13513" y="13209"/>
                </a:lnTo>
                <a:cubicBezTo>
                  <a:pt x="13568" y="13115"/>
                  <a:pt x="13616" y="13021"/>
                  <a:pt x="13635" y="12927"/>
                </a:cubicBezTo>
                <a:lnTo>
                  <a:pt x="13586" y="12878"/>
                </a:lnTo>
                <a:cubicBezTo>
                  <a:pt x="13683" y="12585"/>
                  <a:pt x="13659" y="12829"/>
                  <a:pt x="13757" y="12561"/>
                </a:cubicBezTo>
                <a:cubicBezTo>
                  <a:pt x="13805" y="12561"/>
                  <a:pt x="13732" y="12805"/>
                  <a:pt x="13635" y="13024"/>
                </a:cubicBezTo>
                <a:cubicBezTo>
                  <a:pt x="13732" y="12878"/>
                  <a:pt x="13781" y="12732"/>
                  <a:pt x="13830" y="12561"/>
                </a:cubicBezTo>
                <a:cubicBezTo>
                  <a:pt x="13869" y="12483"/>
                  <a:pt x="13884" y="12471"/>
                  <a:pt x="13895" y="12471"/>
                </a:cubicBezTo>
                <a:cubicBezTo>
                  <a:pt x="13900" y="12471"/>
                  <a:pt x="13904" y="12473"/>
                  <a:pt x="13908" y="12473"/>
                </a:cubicBezTo>
                <a:cubicBezTo>
                  <a:pt x="13919" y="12473"/>
                  <a:pt x="13934" y="12460"/>
                  <a:pt x="13976" y="12366"/>
                </a:cubicBezTo>
                <a:cubicBezTo>
                  <a:pt x="14025" y="12171"/>
                  <a:pt x="14098" y="12000"/>
                  <a:pt x="14196" y="11805"/>
                </a:cubicBezTo>
                <a:cubicBezTo>
                  <a:pt x="14415" y="11366"/>
                  <a:pt x="14415" y="11098"/>
                  <a:pt x="14635" y="10707"/>
                </a:cubicBezTo>
                <a:lnTo>
                  <a:pt x="14635" y="10756"/>
                </a:lnTo>
                <a:cubicBezTo>
                  <a:pt x="14708" y="10610"/>
                  <a:pt x="14805" y="10317"/>
                  <a:pt x="14927" y="10073"/>
                </a:cubicBezTo>
                <a:lnTo>
                  <a:pt x="14927" y="10073"/>
                </a:lnTo>
                <a:cubicBezTo>
                  <a:pt x="14903" y="10110"/>
                  <a:pt x="14879" y="10140"/>
                  <a:pt x="14866" y="10140"/>
                </a:cubicBezTo>
                <a:cubicBezTo>
                  <a:pt x="14854" y="10140"/>
                  <a:pt x="14854" y="10110"/>
                  <a:pt x="14879" y="10024"/>
                </a:cubicBezTo>
                <a:cubicBezTo>
                  <a:pt x="15171" y="9439"/>
                  <a:pt x="15293" y="9049"/>
                  <a:pt x="15537" y="8610"/>
                </a:cubicBezTo>
                <a:lnTo>
                  <a:pt x="15635" y="8220"/>
                </a:lnTo>
                <a:lnTo>
                  <a:pt x="15952" y="7488"/>
                </a:lnTo>
                <a:lnTo>
                  <a:pt x="15439" y="6829"/>
                </a:lnTo>
                <a:cubicBezTo>
                  <a:pt x="15391" y="6756"/>
                  <a:pt x="15342" y="6683"/>
                  <a:pt x="15269" y="6634"/>
                </a:cubicBezTo>
                <a:lnTo>
                  <a:pt x="15074" y="6439"/>
                </a:lnTo>
                <a:lnTo>
                  <a:pt x="14879" y="6268"/>
                </a:lnTo>
                <a:lnTo>
                  <a:pt x="14561" y="6000"/>
                </a:lnTo>
                <a:lnTo>
                  <a:pt x="14122" y="6146"/>
                </a:lnTo>
                <a:cubicBezTo>
                  <a:pt x="13976" y="6195"/>
                  <a:pt x="13830" y="6244"/>
                  <a:pt x="13683" y="6317"/>
                </a:cubicBezTo>
                <a:lnTo>
                  <a:pt x="12757" y="6707"/>
                </a:lnTo>
                <a:cubicBezTo>
                  <a:pt x="12610" y="6781"/>
                  <a:pt x="12464" y="6854"/>
                  <a:pt x="12318" y="6927"/>
                </a:cubicBezTo>
                <a:lnTo>
                  <a:pt x="11854" y="7146"/>
                </a:lnTo>
                <a:lnTo>
                  <a:pt x="11366" y="7390"/>
                </a:lnTo>
                <a:lnTo>
                  <a:pt x="10610" y="7781"/>
                </a:lnTo>
                <a:cubicBezTo>
                  <a:pt x="10488" y="7829"/>
                  <a:pt x="10391" y="7878"/>
                  <a:pt x="10293" y="7927"/>
                </a:cubicBezTo>
                <a:lnTo>
                  <a:pt x="10196" y="7976"/>
                </a:lnTo>
                <a:cubicBezTo>
                  <a:pt x="10147" y="8000"/>
                  <a:pt x="10098" y="8024"/>
                  <a:pt x="10049" y="8049"/>
                </a:cubicBezTo>
                <a:cubicBezTo>
                  <a:pt x="10025" y="8049"/>
                  <a:pt x="9976" y="8073"/>
                  <a:pt x="9952" y="8073"/>
                </a:cubicBezTo>
                <a:lnTo>
                  <a:pt x="9952" y="7951"/>
                </a:lnTo>
                <a:cubicBezTo>
                  <a:pt x="9952" y="7927"/>
                  <a:pt x="9952" y="7854"/>
                  <a:pt x="9976" y="7805"/>
                </a:cubicBezTo>
                <a:cubicBezTo>
                  <a:pt x="10049" y="7439"/>
                  <a:pt x="10123" y="7098"/>
                  <a:pt x="10196" y="6732"/>
                </a:cubicBezTo>
                <a:cubicBezTo>
                  <a:pt x="10269" y="6390"/>
                  <a:pt x="10342" y="6049"/>
                  <a:pt x="10391" y="5732"/>
                </a:cubicBezTo>
                <a:cubicBezTo>
                  <a:pt x="10415" y="5537"/>
                  <a:pt x="10440" y="5366"/>
                  <a:pt x="10488" y="5195"/>
                </a:cubicBezTo>
                <a:cubicBezTo>
                  <a:pt x="10513" y="4951"/>
                  <a:pt x="10562" y="4708"/>
                  <a:pt x="10562" y="4488"/>
                </a:cubicBezTo>
                <a:cubicBezTo>
                  <a:pt x="10635" y="4147"/>
                  <a:pt x="10684" y="3732"/>
                  <a:pt x="10708" y="3317"/>
                </a:cubicBezTo>
                <a:lnTo>
                  <a:pt x="10610" y="3195"/>
                </a:lnTo>
                <a:lnTo>
                  <a:pt x="10513" y="3098"/>
                </a:lnTo>
                <a:lnTo>
                  <a:pt x="10513" y="3098"/>
                </a:lnTo>
                <a:cubicBezTo>
                  <a:pt x="10564" y="3162"/>
                  <a:pt x="10568" y="3193"/>
                  <a:pt x="10546" y="3193"/>
                </a:cubicBezTo>
                <a:cubicBezTo>
                  <a:pt x="10526" y="3193"/>
                  <a:pt x="10486" y="3168"/>
                  <a:pt x="10440" y="3122"/>
                </a:cubicBezTo>
                <a:cubicBezTo>
                  <a:pt x="10049" y="2659"/>
                  <a:pt x="10171" y="2830"/>
                  <a:pt x="10098" y="2756"/>
                </a:cubicBezTo>
                <a:cubicBezTo>
                  <a:pt x="10098" y="2756"/>
                  <a:pt x="10049" y="2732"/>
                  <a:pt x="10001" y="2683"/>
                </a:cubicBezTo>
                <a:cubicBezTo>
                  <a:pt x="9952" y="2659"/>
                  <a:pt x="9879" y="2634"/>
                  <a:pt x="9757" y="2586"/>
                </a:cubicBezTo>
                <a:cubicBezTo>
                  <a:pt x="9635" y="2512"/>
                  <a:pt x="9537" y="2464"/>
                  <a:pt x="9366" y="2366"/>
                </a:cubicBezTo>
                <a:cubicBezTo>
                  <a:pt x="9171" y="2439"/>
                  <a:pt x="8976" y="2488"/>
                  <a:pt x="8757" y="2561"/>
                </a:cubicBezTo>
                <a:lnTo>
                  <a:pt x="8391" y="2683"/>
                </a:lnTo>
                <a:cubicBezTo>
                  <a:pt x="8269" y="2732"/>
                  <a:pt x="8147" y="2781"/>
                  <a:pt x="8025" y="2830"/>
                </a:cubicBezTo>
                <a:lnTo>
                  <a:pt x="7635" y="3025"/>
                </a:lnTo>
                <a:cubicBezTo>
                  <a:pt x="7562" y="3049"/>
                  <a:pt x="7513" y="3073"/>
                  <a:pt x="7440" y="3098"/>
                </a:cubicBezTo>
                <a:lnTo>
                  <a:pt x="7318" y="3195"/>
                </a:lnTo>
                <a:cubicBezTo>
                  <a:pt x="7147" y="3269"/>
                  <a:pt x="6976" y="3366"/>
                  <a:pt x="6806" y="3464"/>
                </a:cubicBezTo>
                <a:cubicBezTo>
                  <a:pt x="6440" y="3683"/>
                  <a:pt x="6123" y="3903"/>
                  <a:pt x="5806" y="4147"/>
                </a:cubicBezTo>
                <a:lnTo>
                  <a:pt x="5684" y="4220"/>
                </a:lnTo>
                <a:lnTo>
                  <a:pt x="5635" y="4244"/>
                </a:lnTo>
                <a:lnTo>
                  <a:pt x="5586" y="4293"/>
                </a:lnTo>
                <a:cubicBezTo>
                  <a:pt x="5562" y="4317"/>
                  <a:pt x="5537" y="4342"/>
                  <a:pt x="5513" y="4366"/>
                </a:cubicBezTo>
                <a:cubicBezTo>
                  <a:pt x="5440" y="4415"/>
                  <a:pt x="5391" y="4464"/>
                  <a:pt x="5342" y="4512"/>
                </a:cubicBezTo>
                <a:lnTo>
                  <a:pt x="5318" y="4610"/>
                </a:lnTo>
                <a:lnTo>
                  <a:pt x="5318" y="4634"/>
                </a:lnTo>
                <a:cubicBezTo>
                  <a:pt x="5293" y="4610"/>
                  <a:pt x="5293" y="4586"/>
                  <a:pt x="5293" y="4561"/>
                </a:cubicBezTo>
                <a:cubicBezTo>
                  <a:pt x="5269" y="4512"/>
                  <a:pt x="5269" y="4464"/>
                  <a:pt x="5245" y="4415"/>
                </a:cubicBezTo>
                <a:lnTo>
                  <a:pt x="5269" y="4415"/>
                </a:lnTo>
                <a:cubicBezTo>
                  <a:pt x="5245" y="4366"/>
                  <a:pt x="5245" y="4317"/>
                  <a:pt x="5245" y="4244"/>
                </a:cubicBezTo>
                <a:lnTo>
                  <a:pt x="5245" y="4122"/>
                </a:lnTo>
                <a:cubicBezTo>
                  <a:pt x="5245" y="4098"/>
                  <a:pt x="5245" y="4049"/>
                  <a:pt x="5245" y="4049"/>
                </a:cubicBezTo>
                <a:lnTo>
                  <a:pt x="5245" y="4025"/>
                </a:lnTo>
                <a:lnTo>
                  <a:pt x="5245" y="3951"/>
                </a:lnTo>
                <a:lnTo>
                  <a:pt x="5245" y="3805"/>
                </a:lnTo>
                <a:cubicBezTo>
                  <a:pt x="5245" y="3586"/>
                  <a:pt x="5293" y="3390"/>
                  <a:pt x="5293" y="3195"/>
                </a:cubicBezTo>
                <a:cubicBezTo>
                  <a:pt x="5342" y="2830"/>
                  <a:pt x="5367" y="2488"/>
                  <a:pt x="5391" y="2171"/>
                </a:cubicBezTo>
                <a:cubicBezTo>
                  <a:pt x="5440" y="1854"/>
                  <a:pt x="5464" y="1561"/>
                  <a:pt x="5488" y="1317"/>
                </a:cubicBezTo>
                <a:cubicBezTo>
                  <a:pt x="5513" y="1073"/>
                  <a:pt x="5513" y="903"/>
                  <a:pt x="5513" y="756"/>
                </a:cubicBezTo>
                <a:lnTo>
                  <a:pt x="5513" y="756"/>
                </a:lnTo>
                <a:lnTo>
                  <a:pt x="5488" y="903"/>
                </a:lnTo>
                <a:lnTo>
                  <a:pt x="5488" y="781"/>
                </a:lnTo>
                <a:cubicBezTo>
                  <a:pt x="5196" y="537"/>
                  <a:pt x="5220" y="464"/>
                  <a:pt x="5074" y="269"/>
                </a:cubicBezTo>
                <a:cubicBezTo>
                  <a:pt x="5069" y="278"/>
                  <a:pt x="5062" y="282"/>
                  <a:pt x="5051" y="282"/>
                </a:cubicBezTo>
                <a:cubicBezTo>
                  <a:pt x="5006" y="282"/>
                  <a:pt x="4914" y="202"/>
                  <a:pt x="4854" y="122"/>
                </a:cubicBezTo>
                <a:lnTo>
                  <a:pt x="4830" y="73"/>
                </a:lnTo>
                <a:lnTo>
                  <a:pt x="4781" y="73"/>
                </a:lnTo>
                <a:cubicBezTo>
                  <a:pt x="4659" y="49"/>
                  <a:pt x="4562" y="49"/>
                  <a:pt x="4440" y="49"/>
                </a:cubicBezTo>
                <a:lnTo>
                  <a:pt x="4196" y="49"/>
                </a:lnTo>
                <a:lnTo>
                  <a:pt x="3928" y="0"/>
                </a:lnTo>
                <a:close/>
                <a:moveTo>
                  <a:pt x="13513" y="13209"/>
                </a:moveTo>
                <a:cubicBezTo>
                  <a:pt x="13497" y="13237"/>
                  <a:pt x="13481" y="13265"/>
                  <a:pt x="13464" y="13293"/>
                </a:cubicBezTo>
                <a:cubicBezTo>
                  <a:pt x="13481" y="13267"/>
                  <a:pt x="13498" y="13239"/>
                  <a:pt x="13513" y="132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73" name="Google Shape;1673;p271"/>
          <p:cNvGrpSpPr/>
          <p:nvPr/>
        </p:nvGrpSpPr>
        <p:grpSpPr>
          <a:xfrm>
            <a:off x="7709177" y="4069834"/>
            <a:ext cx="1219120" cy="646861"/>
            <a:chOff x="238125" y="2760550"/>
            <a:chExt cx="528650" cy="280500"/>
          </a:xfrm>
        </p:grpSpPr>
        <p:sp>
          <p:nvSpPr>
            <p:cNvPr id="1674" name="Google Shape;1674;p271"/>
            <p:cNvSpPr/>
            <p:nvPr/>
          </p:nvSpPr>
          <p:spPr>
            <a:xfrm>
              <a:off x="274700" y="3020300"/>
              <a:ext cx="1850" cy="9150"/>
            </a:xfrm>
            <a:custGeom>
              <a:avLst/>
              <a:gdLst/>
              <a:ahLst/>
              <a:cxnLst/>
              <a:rect l="l" t="t" r="r" b="b"/>
              <a:pathLst>
                <a:path w="74" h="366" extrusionOk="0">
                  <a:moveTo>
                    <a:pt x="74" y="0"/>
                  </a:moveTo>
                  <a:cubicBezTo>
                    <a:pt x="25" y="122"/>
                    <a:pt x="0" y="244"/>
                    <a:pt x="0" y="366"/>
                  </a:cubicBezTo>
                  <a:cubicBezTo>
                    <a:pt x="49" y="244"/>
                    <a:pt x="74" y="122"/>
                    <a:pt x="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271"/>
            <p:cNvSpPr/>
            <p:nvPr/>
          </p:nvSpPr>
          <p:spPr>
            <a:xfrm>
              <a:off x="277125" y="3020300"/>
              <a:ext cx="25" cy="25"/>
            </a:xfrm>
            <a:custGeom>
              <a:avLst/>
              <a:gdLst/>
              <a:ahLst/>
              <a:cxnLst/>
              <a:rect l="l" t="t" r="r" b="b"/>
              <a:pathLst>
                <a:path w="1" h="1" extrusionOk="0">
                  <a:moveTo>
                    <a:pt x="1" y="0"/>
                  </a:move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76" name="Google Shape;1676;p271"/>
            <p:cNvGrpSpPr/>
            <p:nvPr/>
          </p:nvGrpSpPr>
          <p:grpSpPr>
            <a:xfrm>
              <a:off x="238125" y="2760550"/>
              <a:ext cx="528650" cy="279275"/>
              <a:chOff x="238125" y="2760550"/>
              <a:chExt cx="528650" cy="279275"/>
            </a:xfrm>
          </p:grpSpPr>
          <p:sp>
            <p:nvSpPr>
              <p:cNvPr id="1677" name="Google Shape;1677;p271"/>
              <p:cNvSpPr/>
              <p:nvPr/>
            </p:nvSpPr>
            <p:spPr>
              <a:xfrm>
                <a:off x="238125" y="2760550"/>
                <a:ext cx="528650" cy="278050"/>
              </a:xfrm>
              <a:custGeom>
                <a:avLst/>
                <a:gdLst/>
                <a:ahLst/>
                <a:cxnLst/>
                <a:rect l="l" t="t" r="r" b="b"/>
                <a:pathLst>
                  <a:path w="21146" h="11122" extrusionOk="0">
                    <a:moveTo>
                      <a:pt x="11622" y="1778"/>
                    </a:moveTo>
                    <a:lnTo>
                      <a:pt x="11622" y="1778"/>
                    </a:lnTo>
                    <a:cubicBezTo>
                      <a:pt x="11627" y="1780"/>
                      <a:pt x="11631" y="1781"/>
                      <a:pt x="11634" y="1781"/>
                    </a:cubicBezTo>
                    <a:cubicBezTo>
                      <a:pt x="11630" y="1780"/>
                      <a:pt x="11626" y="1779"/>
                      <a:pt x="11622" y="1778"/>
                    </a:cubicBezTo>
                    <a:close/>
                    <a:moveTo>
                      <a:pt x="15975" y="3512"/>
                    </a:moveTo>
                    <a:cubicBezTo>
                      <a:pt x="15975" y="3515"/>
                      <a:pt x="15978" y="3517"/>
                      <a:pt x="15983" y="3518"/>
                    </a:cubicBezTo>
                    <a:lnTo>
                      <a:pt x="15983" y="3518"/>
                    </a:lnTo>
                    <a:cubicBezTo>
                      <a:pt x="15980" y="3516"/>
                      <a:pt x="15978" y="3514"/>
                      <a:pt x="15975" y="3512"/>
                    </a:cubicBezTo>
                    <a:close/>
                    <a:moveTo>
                      <a:pt x="1524" y="10118"/>
                    </a:moveTo>
                    <a:cubicBezTo>
                      <a:pt x="1528" y="10118"/>
                      <a:pt x="1532" y="10119"/>
                      <a:pt x="1537" y="10122"/>
                    </a:cubicBezTo>
                    <a:lnTo>
                      <a:pt x="1508" y="10266"/>
                    </a:lnTo>
                    <a:lnTo>
                      <a:pt x="1508" y="10266"/>
                    </a:lnTo>
                    <a:cubicBezTo>
                      <a:pt x="1519" y="10173"/>
                      <a:pt x="1503" y="10118"/>
                      <a:pt x="1524" y="10118"/>
                    </a:cubicBezTo>
                    <a:close/>
                    <a:moveTo>
                      <a:pt x="10756" y="0"/>
                    </a:moveTo>
                    <a:lnTo>
                      <a:pt x="10756" y="0"/>
                    </a:lnTo>
                    <a:cubicBezTo>
                      <a:pt x="10902" y="24"/>
                      <a:pt x="10853" y="49"/>
                      <a:pt x="10731" y="49"/>
                    </a:cubicBezTo>
                    <a:cubicBezTo>
                      <a:pt x="10549" y="24"/>
                      <a:pt x="10451" y="18"/>
                      <a:pt x="10399" y="18"/>
                    </a:cubicBezTo>
                    <a:cubicBezTo>
                      <a:pt x="10347" y="18"/>
                      <a:pt x="10341" y="24"/>
                      <a:pt x="10341" y="24"/>
                    </a:cubicBezTo>
                    <a:lnTo>
                      <a:pt x="9927" y="24"/>
                    </a:lnTo>
                    <a:cubicBezTo>
                      <a:pt x="9024" y="24"/>
                      <a:pt x="8146" y="171"/>
                      <a:pt x="7317" y="463"/>
                    </a:cubicBezTo>
                    <a:cubicBezTo>
                      <a:pt x="6512" y="756"/>
                      <a:pt x="5756" y="1146"/>
                      <a:pt x="5073" y="1634"/>
                    </a:cubicBezTo>
                    <a:cubicBezTo>
                      <a:pt x="4757" y="1926"/>
                      <a:pt x="4319" y="2243"/>
                      <a:pt x="4050" y="2535"/>
                    </a:cubicBezTo>
                    <a:lnTo>
                      <a:pt x="4050" y="2535"/>
                    </a:lnTo>
                    <a:cubicBezTo>
                      <a:pt x="3877" y="2706"/>
                      <a:pt x="3369" y="3198"/>
                      <a:pt x="2927" y="3756"/>
                    </a:cubicBezTo>
                    <a:cubicBezTo>
                      <a:pt x="2537" y="4195"/>
                      <a:pt x="2195" y="4658"/>
                      <a:pt x="1902" y="5171"/>
                    </a:cubicBezTo>
                    <a:lnTo>
                      <a:pt x="1951" y="5097"/>
                    </a:lnTo>
                    <a:lnTo>
                      <a:pt x="1951" y="5097"/>
                    </a:lnTo>
                    <a:cubicBezTo>
                      <a:pt x="1829" y="5317"/>
                      <a:pt x="1683" y="5536"/>
                      <a:pt x="1512" y="5707"/>
                    </a:cubicBezTo>
                    <a:cubicBezTo>
                      <a:pt x="1610" y="5707"/>
                      <a:pt x="1463" y="6049"/>
                      <a:pt x="1390" y="6171"/>
                    </a:cubicBezTo>
                    <a:cubicBezTo>
                      <a:pt x="1341" y="6268"/>
                      <a:pt x="1268" y="6439"/>
                      <a:pt x="1219" y="6634"/>
                    </a:cubicBezTo>
                    <a:cubicBezTo>
                      <a:pt x="1146" y="6805"/>
                      <a:pt x="1073" y="7024"/>
                      <a:pt x="1000" y="7171"/>
                    </a:cubicBezTo>
                    <a:lnTo>
                      <a:pt x="976" y="7146"/>
                    </a:lnTo>
                    <a:cubicBezTo>
                      <a:pt x="902" y="7439"/>
                      <a:pt x="683" y="7975"/>
                      <a:pt x="634" y="8171"/>
                    </a:cubicBezTo>
                    <a:cubicBezTo>
                      <a:pt x="390" y="8780"/>
                      <a:pt x="220" y="9390"/>
                      <a:pt x="146" y="10049"/>
                    </a:cubicBezTo>
                    <a:cubicBezTo>
                      <a:pt x="146" y="10049"/>
                      <a:pt x="98" y="10146"/>
                      <a:pt x="73" y="10244"/>
                    </a:cubicBezTo>
                    <a:lnTo>
                      <a:pt x="24" y="10390"/>
                    </a:lnTo>
                    <a:lnTo>
                      <a:pt x="0" y="10463"/>
                    </a:lnTo>
                    <a:lnTo>
                      <a:pt x="0" y="10536"/>
                    </a:lnTo>
                    <a:cubicBezTo>
                      <a:pt x="195" y="10658"/>
                      <a:pt x="390" y="10756"/>
                      <a:pt x="610" y="10805"/>
                    </a:cubicBezTo>
                    <a:cubicBezTo>
                      <a:pt x="691" y="10836"/>
                      <a:pt x="776" y="10851"/>
                      <a:pt x="859" y="10851"/>
                    </a:cubicBezTo>
                    <a:cubicBezTo>
                      <a:pt x="1102" y="10851"/>
                      <a:pt x="1336" y="10723"/>
                      <a:pt x="1463" y="10488"/>
                    </a:cubicBezTo>
                    <a:lnTo>
                      <a:pt x="1488" y="10512"/>
                    </a:lnTo>
                    <a:cubicBezTo>
                      <a:pt x="1488" y="10488"/>
                      <a:pt x="1488" y="10463"/>
                      <a:pt x="1488" y="10439"/>
                    </a:cubicBezTo>
                    <a:lnTo>
                      <a:pt x="1488" y="10366"/>
                    </a:lnTo>
                    <a:cubicBezTo>
                      <a:pt x="1491" y="10356"/>
                      <a:pt x="1493" y="10346"/>
                      <a:pt x="1495" y="10337"/>
                    </a:cubicBezTo>
                    <a:lnTo>
                      <a:pt x="1495" y="10337"/>
                    </a:lnTo>
                    <a:cubicBezTo>
                      <a:pt x="1509" y="10287"/>
                      <a:pt x="1518" y="10268"/>
                      <a:pt x="1524" y="10268"/>
                    </a:cubicBezTo>
                    <a:cubicBezTo>
                      <a:pt x="1537" y="10268"/>
                      <a:pt x="1537" y="10344"/>
                      <a:pt x="1537" y="10390"/>
                    </a:cubicBezTo>
                    <a:cubicBezTo>
                      <a:pt x="1561" y="10317"/>
                      <a:pt x="1561" y="10244"/>
                      <a:pt x="1585" y="10171"/>
                    </a:cubicBezTo>
                    <a:cubicBezTo>
                      <a:pt x="1585" y="10166"/>
                      <a:pt x="1584" y="10164"/>
                      <a:pt x="1583" y="10164"/>
                    </a:cubicBezTo>
                    <a:cubicBezTo>
                      <a:pt x="1577" y="10164"/>
                      <a:pt x="1561" y="10200"/>
                      <a:pt x="1561" y="10219"/>
                    </a:cubicBezTo>
                    <a:cubicBezTo>
                      <a:pt x="1537" y="10097"/>
                      <a:pt x="1561" y="10000"/>
                      <a:pt x="1585" y="9878"/>
                    </a:cubicBezTo>
                    <a:cubicBezTo>
                      <a:pt x="1634" y="9683"/>
                      <a:pt x="1634" y="9878"/>
                      <a:pt x="1683" y="9658"/>
                    </a:cubicBezTo>
                    <a:cubicBezTo>
                      <a:pt x="1976" y="8536"/>
                      <a:pt x="2415" y="7463"/>
                      <a:pt x="3000" y="6488"/>
                    </a:cubicBezTo>
                    <a:cubicBezTo>
                      <a:pt x="3024" y="6488"/>
                      <a:pt x="3000" y="6488"/>
                      <a:pt x="3000" y="6512"/>
                    </a:cubicBezTo>
                    <a:cubicBezTo>
                      <a:pt x="3073" y="6366"/>
                      <a:pt x="3146" y="6219"/>
                      <a:pt x="3244" y="6073"/>
                    </a:cubicBezTo>
                    <a:cubicBezTo>
                      <a:pt x="3317" y="5927"/>
                      <a:pt x="3415" y="5805"/>
                      <a:pt x="3488" y="5658"/>
                    </a:cubicBezTo>
                    <a:cubicBezTo>
                      <a:pt x="3512" y="5610"/>
                      <a:pt x="3561" y="5585"/>
                      <a:pt x="3610" y="5561"/>
                    </a:cubicBezTo>
                    <a:cubicBezTo>
                      <a:pt x="3585" y="5561"/>
                      <a:pt x="3658" y="5488"/>
                      <a:pt x="3732" y="5341"/>
                    </a:cubicBezTo>
                    <a:cubicBezTo>
                      <a:pt x="3829" y="5219"/>
                      <a:pt x="3951" y="5024"/>
                      <a:pt x="4097" y="4854"/>
                    </a:cubicBezTo>
                    <a:cubicBezTo>
                      <a:pt x="4244" y="4683"/>
                      <a:pt x="4390" y="4512"/>
                      <a:pt x="4512" y="4366"/>
                    </a:cubicBezTo>
                    <a:cubicBezTo>
                      <a:pt x="4610" y="4244"/>
                      <a:pt x="4707" y="4171"/>
                      <a:pt x="4707" y="4146"/>
                    </a:cubicBezTo>
                    <a:lnTo>
                      <a:pt x="4683" y="4098"/>
                    </a:lnTo>
                    <a:cubicBezTo>
                      <a:pt x="4927" y="3854"/>
                      <a:pt x="4805" y="4073"/>
                      <a:pt x="5000" y="3829"/>
                    </a:cubicBezTo>
                    <a:cubicBezTo>
                      <a:pt x="5049" y="3732"/>
                      <a:pt x="5122" y="3658"/>
                      <a:pt x="5219" y="3585"/>
                    </a:cubicBezTo>
                    <a:cubicBezTo>
                      <a:pt x="5317" y="3537"/>
                      <a:pt x="5390" y="3463"/>
                      <a:pt x="5463" y="3366"/>
                    </a:cubicBezTo>
                    <a:cubicBezTo>
                      <a:pt x="5463" y="3366"/>
                      <a:pt x="5553" y="3312"/>
                      <a:pt x="5578" y="3312"/>
                    </a:cubicBezTo>
                    <a:cubicBezTo>
                      <a:pt x="5583" y="3312"/>
                      <a:pt x="5585" y="3314"/>
                      <a:pt x="5585" y="3317"/>
                    </a:cubicBezTo>
                    <a:cubicBezTo>
                      <a:pt x="5585" y="3244"/>
                      <a:pt x="5707" y="3195"/>
                      <a:pt x="5780" y="3122"/>
                    </a:cubicBezTo>
                    <a:cubicBezTo>
                      <a:pt x="5780" y="3114"/>
                      <a:pt x="5775" y="3111"/>
                      <a:pt x="5767" y="3111"/>
                    </a:cubicBezTo>
                    <a:cubicBezTo>
                      <a:pt x="5751" y="3111"/>
                      <a:pt x="5723" y="3122"/>
                      <a:pt x="5707" y="3122"/>
                    </a:cubicBezTo>
                    <a:lnTo>
                      <a:pt x="5780" y="3049"/>
                    </a:lnTo>
                    <a:lnTo>
                      <a:pt x="5878" y="2976"/>
                    </a:lnTo>
                    <a:cubicBezTo>
                      <a:pt x="5905" y="2967"/>
                      <a:pt x="5925" y="2961"/>
                      <a:pt x="5937" y="2961"/>
                    </a:cubicBezTo>
                    <a:cubicBezTo>
                      <a:pt x="5959" y="2961"/>
                      <a:pt x="5958" y="2978"/>
                      <a:pt x="5927" y="3024"/>
                    </a:cubicBezTo>
                    <a:lnTo>
                      <a:pt x="6171" y="2829"/>
                    </a:lnTo>
                    <a:lnTo>
                      <a:pt x="6561" y="2585"/>
                    </a:lnTo>
                    <a:cubicBezTo>
                      <a:pt x="6902" y="2390"/>
                      <a:pt x="7268" y="2220"/>
                      <a:pt x="7634" y="2073"/>
                    </a:cubicBezTo>
                    <a:cubicBezTo>
                      <a:pt x="7975" y="1927"/>
                      <a:pt x="8341" y="1829"/>
                      <a:pt x="8732" y="1756"/>
                    </a:cubicBezTo>
                    <a:cubicBezTo>
                      <a:pt x="8878" y="1707"/>
                      <a:pt x="9024" y="1707"/>
                      <a:pt x="9171" y="1683"/>
                    </a:cubicBezTo>
                    <a:lnTo>
                      <a:pt x="9463" y="1659"/>
                    </a:lnTo>
                    <a:cubicBezTo>
                      <a:pt x="9390" y="1634"/>
                      <a:pt x="9219" y="1659"/>
                      <a:pt x="9146" y="1610"/>
                    </a:cubicBezTo>
                    <a:cubicBezTo>
                      <a:pt x="9219" y="1585"/>
                      <a:pt x="9274" y="1585"/>
                      <a:pt x="9320" y="1585"/>
                    </a:cubicBezTo>
                    <a:cubicBezTo>
                      <a:pt x="9366" y="1585"/>
                      <a:pt x="9402" y="1585"/>
                      <a:pt x="9439" y="1561"/>
                    </a:cubicBezTo>
                    <a:cubicBezTo>
                      <a:pt x="9488" y="1610"/>
                      <a:pt x="9561" y="1610"/>
                      <a:pt x="9658" y="1610"/>
                    </a:cubicBezTo>
                    <a:cubicBezTo>
                      <a:pt x="9732" y="1610"/>
                      <a:pt x="9829" y="1634"/>
                      <a:pt x="9902" y="1659"/>
                    </a:cubicBezTo>
                    <a:lnTo>
                      <a:pt x="9951" y="1610"/>
                    </a:lnTo>
                    <a:lnTo>
                      <a:pt x="10024" y="1659"/>
                    </a:lnTo>
                    <a:lnTo>
                      <a:pt x="10488" y="1659"/>
                    </a:lnTo>
                    <a:lnTo>
                      <a:pt x="10853" y="1707"/>
                    </a:lnTo>
                    <a:cubicBezTo>
                      <a:pt x="11117" y="1707"/>
                      <a:pt x="11381" y="1731"/>
                      <a:pt x="11622" y="1778"/>
                    </a:cubicBezTo>
                    <a:lnTo>
                      <a:pt x="11622" y="1778"/>
                    </a:lnTo>
                    <a:cubicBezTo>
                      <a:pt x="11593" y="1769"/>
                      <a:pt x="11549" y="1732"/>
                      <a:pt x="11634" y="1732"/>
                    </a:cubicBezTo>
                    <a:cubicBezTo>
                      <a:pt x="11634" y="1781"/>
                      <a:pt x="11902" y="1732"/>
                      <a:pt x="11951" y="1805"/>
                    </a:cubicBezTo>
                    <a:cubicBezTo>
                      <a:pt x="12016" y="1805"/>
                      <a:pt x="12168" y="1848"/>
                      <a:pt x="12233" y="1848"/>
                    </a:cubicBezTo>
                    <a:cubicBezTo>
                      <a:pt x="12265" y="1848"/>
                      <a:pt x="12276" y="1837"/>
                      <a:pt x="12244" y="1805"/>
                    </a:cubicBezTo>
                    <a:lnTo>
                      <a:pt x="12244" y="1805"/>
                    </a:lnTo>
                    <a:cubicBezTo>
                      <a:pt x="12292" y="1829"/>
                      <a:pt x="12366" y="1854"/>
                      <a:pt x="12414" y="1878"/>
                    </a:cubicBezTo>
                    <a:cubicBezTo>
                      <a:pt x="12463" y="1902"/>
                      <a:pt x="12488" y="1902"/>
                      <a:pt x="12414" y="1902"/>
                    </a:cubicBezTo>
                    <a:cubicBezTo>
                      <a:pt x="12488" y="1927"/>
                      <a:pt x="12561" y="1951"/>
                      <a:pt x="12658" y="1976"/>
                    </a:cubicBezTo>
                    <a:lnTo>
                      <a:pt x="12536" y="1927"/>
                    </a:lnTo>
                    <a:lnTo>
                      <a:pt x="12536" y="1927"/>
                    </a:lnTo>
                    <a:cubicBezTo>
                      <a:pt x="12683" y="1951"/>
                      <a:pt x="12805" y="2000"/>
                      <a:pt x="12902" y="2024"/>
                    </a:cubicBezTo>
                    <a:cubicBezTo>
                      <a:pt x="13024" y="2073"/>
                      <a:pt x="13122" y="2098"/>
                      <a:pt x="13219" y="2098"/>
                    </a:cubicBezTo>
                    <a:lnTo>
                      <a:pt x="13122" y="2049"/>
                    </a:lnTo>
                    <a:lnTo>
                      <a:pt x="13122" y="2049"/>
                    </a:lnTo>
                    <a:cubicBezTo>
                      <a:pt x="13292" y="2098"/>
                      <a:pt x="13439" y="2146"/>
                      <a:pt x="13488" y="2220"/>
                    </a:cubicBezTo>
                    <a:lnTo>
                      <a:pt x="13414" y="2195"/>
                    </a:lnTo>
                    <a:lnTo>
                      <a:pt x="13317" y="2195"/>
                    </a:lnTo>
                    <a:cubicBezTo>
                      <a:pt x="13463" y="2220"/>
                      <a:pt x="13561" y="2268"/>
                      <a:pt x="13683" y="2317"/>
                    </a:cubicBezTo>
                    <a:cubicBezTo>
                      <a:pt x="13805" y="2366"/>
                      <a:pt x="13902" y="2390"/>
                      <a:pt x="14024" y="2439"/>
                    </a:cubicBezTo>
                    <a:lnTo>
                      <a:pt x="13902" y="2415"/>
                    </a:lnTo>
                    <a:lnTo>
                      <a:pt x="13902" y="2415"/>
                    </a:lnTo>
                    <a:cubicBezTo>
                      <a:pt x="13975" y="2439"/>
                      <a:pt x="14146" y="2488"/>
                      <a:pt x="14341" y="2585"/>
                    </a:cubicBezTo>
                    <a:cubicBezTo>
                      <a:pt x="14439" y="2610"/>
                      <a:pt x="14561" y="2683"/>
                      <a:pt x="14658" y="2732"/>
                    </a:cubicBezTo>
                    <a:cubicBezTo>
                      <a:pt x="14780" y="2780"/>
                      <a:pt x="14878" y="2829"/>
                      <a:pt x="15000" y="2902"/>
                    </a:cubicBezTo>
                    <a:cubicBezTo>
                      <a:pt x="15219" y="3024"/>
                      <a:pt x="15439" y="3146"/>
                      <a:pt x="15634" y="3268"/>
                    </a:cubicBezTo>
                    <a:cubicBezTo>
                      <a:pt x="15805" y="3366"/>
                      <a:pt x="15926" y="3463"/>
                      <a:pt x="16024" y="3512"/>
                    </a:cubicBezTo>
                    <a:lnTo>
                      <a:pt x="15926" y="3390"/>
                    </a:lnTo>
                    <a:lnTo>
                      <a:pt x="16048" y="3439"/>
                    </a:lnTo>
                    <a:cubicBezTo>
                      <a:pt x="16094" y="3462"/>
                      <a:pt x="16118" y="3485"/>
                      <a:pt x="16161" y="3507"/>
                    </a:cubicBezTo>
                    <a:lnTo>
                      <a:pt x="16161" y="3507"/>
                    </a:lnTo>
                    <a:cubicBezTo>
                      <a:pt x="16155" y="3506"/>
                      <a:pt x="16147" y="3505"/>
                      <a:pt x="16138" y="3505"/>
                    </a:cubicBezTo>
                    <a:cubicBezTo>
                      <a:pt x="16097" y="3505"/>
                      <a:pt x="16029" y="3519"/>
                      <a:pt x="15995" y="3519"/>
                    </a:cubicBezTo>
                    <a:cubicBezTo>
                      <a:pt x="15990" y="3519"/>
                      <a:pt x="15986" y="3519"/>
                      <a:pt x="15983" y="3518"/>
                    </a:cubicBezTo>
                    <a:lnTo>
                      <a:pt x="15983" y="3518"/>
                    </a:lnTo>
                    <a:cubicBezTo>
                      <a:pt x="16516" y="3956"/>
                      <a:pt x="16977" y="4441"/>
                      <a:pt x="17390" y="4976"/>
                    </a:cubicBezTo>
                    <a:cubicBezTo>
                      <a:pt x="17804" y="5488"/>
                      <a:pt x="18170" y="6073"/>
                      <a:pt x="18439" y="6683"/>
                    </a:cubicBezTo>
                    <a:cubicBezTo>
                      <a:pt x="18471" y="6770"/>
                      <a:pt x="18470" y="6794"/>
                      <a:pt x="18456" y="6794"/>
                    </a:cubicBezTo>
                    <a:cubicBezTo>
                      <a:pt x="18440" y="6794"/>
                      <a:pt x="18403" y="6756"/>
                      <a:pt x="18390" y="6756"/>
                    </a:cubicBezTo>
                    <a:cubicBezTo>
                      <a:pt x="18512" y="6975"/>
                      <a:pt x="18487" y="6829"/>
                      <a:pt x="18561" y="7024"/>
                    </a:cubicBezTo>
                    <a:cubicBezTo>
                      <a:pt x="18568" y="7047"/>
                      <a:pt x="18569" y="7056"/>
                      <a:pt x="18565" y="7056"/>
                    </a:cubicBezTo>
                    <a:cubicBezTo>
                      <a:pt x="18556" y="7056"/>
                      <a:pt x="18528" y="7017"/>
                      <a:pt x="18512" y="7000"/>
                    </a:cubicBezTo>
                    <a:lnTo>
                      <a:pt x="18512" y="7000"/>
                    </a:lnTo>
                    <a:cubicBezTo>
                      <a:pt x="18561" y="7097"/>
                      <a:pt x="18585" y="7171"/>
                      <a:pt x="18609" y="7171"/>
                    </a:cubicBezTo>
                    <a:cubicBezTo>
                      <a:pt x="18561" y="7049"/>
                      <a:pt x="18634" y="7097"/>
                      <a:pt x="18658" y="7024"/>
                    </a:cubicBezTo>
                    <a:lnTo>
                      <a:pt x="18707" y="7171"/>
                    </a:lnTo>
                    <a:cubicBezTo>
                      <a:pt x="18731" y="7219"/>
                      <a:pt x="18756" y="7293"/>
                      <a:pt x="18756" y="7293"/>
                    </a:cubicBezTo>
                    <a:lnTo>
                      <a:pt x="18731" y="7293"/>
                    </a:lnTo>
                    <a:cubicBezTo>
                      <a:pt x="18829" y="7414"/>
                      <a:pt x="18902" y="7536"/>
                      <a:pt x="18951" y="7683"/>
                    </a:cubicBezTo>
                    <a:cubicBezTo>
                      <a:pt x="19122" y="8146"/>
                      <a:pt x="19243" y="8634"/>
                      <a:pt x="19365" y="9122"/>
                    </a:cubicBezTo>
                    <a:cubicBezTo>
                      <a:pt x="19341" y="9122"/>
                      <a:pt x="19317" y="9024"/>
                      <a:pt x="19268" y="8927"/>
                    </a:cubicBezTo>
                    <a:lnTo>
                      <a:pt x="19268" y="8927"/>
                    </a:lnTo>
                    <a:cubicBezTo>
                      <a:pt x="19292" y="9000"/>
                      <a:pt x="19317" y="9073"/>
                      <a:pt x="19317" y="9146"/>
                    </a:cubicBezTo>
                    <a:cubicBezTo>
                      <a:pt x="19317" y="9126"/>
                      <a:pt x="19319" y="9118"/>
                      <a:pt x="19322" y="9118"/>
                    </a:cubicBezTo>
                    <a:cubicBezTo>
                      <a:pt x="19336" y="9118"/>
                      <a:pt x="19374" y="9263"/>
                      <a:pt x="19386" y="9263"/>
                    </a:cubicBezTo>
                    <a:cubicBezTo>
                      <a:pt x="19388" y="9263"/>
                      <a:pt x="19390" y="9257"/>
                      <a:pt x="19390" y="9244"/>
                    </a:cubicBezTo>
                    <a:cubicBezTo>
                      <a:pt x="19536" y="9585"/>
                      <a:pt x="19536" y="10049"/>
                      <a:pt x="19658" y="10341"/>
                    </a:cubicBezTo>
                    <a:cubicBezTo>
                      <a:pt x="19683" y="10341"/>
                      <a:pt x="20024" y="10488"/>
                      <a:pt x="20390" y="10610"/>
                    </a:cubicBezTo>
                    <a:cubicBezTo>
                      <a:pt x="20715" y="10749"/>
                      <a:pt x="21039" y="10866"/>
                      <a:pt x="21112" y="10877"/>
                    </a:cubicBezTo>
                    <a:lnTo>
                      <a:pt x="21112" y="10877"/>
                    </a:lnTo>
                    <a:cubicBezTo>
                      <a:pt x="21109" y="10846"/>
                      <a:pt x="21104" y="10814"/>
                      <a:pt x="21097" y="10780"/>
                    </a:cubicBezTo>
                    <a:lnTo>
                      <a:pt x="21048" y="10780"/>
                    </a:lnTo>
                    <a:cubicBezTo>
                      <a:pt x="21000" y="10536"/>
                      <a:pt x="21073" y="10707"/>
                      <a:pt x="21048" y="10463"/>
                    </a:cubicBezTo>
                    <a:cubicBezTo>
                      <a:pt x="21097" y="10463"/>
                      <a:pt x="21122" y="10683"/>
                      <a:pt x="21146" y="10878"/>
                    </a:cubicBezTo>
                    <a:cubicBezTo>
                      <a:pt x="21146" y="10731"/>
                      <a:pt x="21146" y="10585"/>
                      <a:pt x="21097" y="10439"/>
                    </a:cubicBezTo>
                    <a:cubicBezTo>
                      <a:pt x="21097" y="10268"/>
                      <a:pt x="21146" y="10439"/>
                      <a:pt x="21122" y="10244"/>
                    </a:cubicBezTo>
                    <a:cubicBezTo>
                      <a:pt x="21073" y="10073"/>
                      <a:pt x="21048" y="9902"/>
                      <a:pt x="21048" y="9732"/>
                    </a:cubicBezTo>
                    <a:cubicBezTo>
                      <a:pt x="21000" y="9317"/>
                      <a:pt x="20853" y="9122"/>
                      <a:pt x="20804" y="8732"/>
                    </a:cubicBezTo>
                    <a:lnTo>
                      <a:pt x="20804" y="8732"/>
                    </a:lnTo>
                    <a:lnTo>
                      <a:pt x="20829" y="8780"/>
                    </a:lnTo>
                    <a:cubicBezTo>
                      <a:pt x="20829" y="8634"/>
                      <a:pt x="20731" y="8390"/>
                      <a:pt x="20682" y="8146"/>
                    </a:cubicBezTo>
                    <a:cubicBezTo>
                      <a:pt x="20682" y="8188"/>
                      <a:pt x="20682" y="8231"/>
                      <a:pt x="20673" y="8231"/>
                    </a:cubicBezTo>
                    <a:cubicBezTo>
                      <a:pt x="20666" y="8231"/>
                      <a:pt x="20654" y="8208"/>
                      <a:pt x="20634" y="8146"/>
                    </a:cubicBezTo>
                    <a:cubicBezTo>
                      <a:pt x="20585" y="7878"/>
                      <a:pt x="20512" y="7707"/>
                      <a:pt x="20463" y="7488"/>
                    </a:cubicBezTo>
                    <a:lnTo>
                      <a:pt x="20414" y="7414"/>
                    </a:lnTo>
                    <a:cubicBezTo>
                      <a:pt x="20390" y="7366"/>
                      <a:pt x="20365" y="7317"/>
                      <a:pt x="20365" y="7317"/>
                    </a:cubicBezTo>
                    <a:cubicBezTo>
                      <a:pt x="20048" y="6390"/>
                      <a:pt x="19609" y="5512"/>
                      <a:pt x="19073" y="4707"/>
                    </a:cubicBezTo>
                    <a:cubicBezTo>
                      <a:pt x="18756" y="4219"/>
                      <a:pt x="18390" y="3756"/>
                      <a:pt x="18000" y="3341"/>
                    </a:cubicBezTo>
                    <a:cubicBezTo>
                      <a:pt x="17707" y="3024"/>
                      <a:pt x="17414" y="2756"/>
                      <a:pt x="17122" y="2512"/>
                    </a:cubicBezTo>
                    <a:lnTo>
                      <a:pt x="17146" y="2512"/>
                    </a:lnTo>
                    <a:cubicBezTo>
                      <a:pt x="16780" y="2220"/>
                      <a:pt x="16414" y="1951"/>
                      <a:pt x="16024" y="1707"/>
                    </a:cubicBezTo>
                    <a:cubicBezTo>
                      <a:pt x="15536" y="1390"/>
                      <a:pt x="15048" y="1146"/>
                      <a:pt x="14512" y="927"/>
                    </a:cubicBezTo>
                    <a:cubicBezTo>
                      <a:pt x="13561" y="512"/>
                      <a:pt x="12561" y="268"/>
                      <a:pt x="11561" y="146"/>
                    </a:cubicBezTo>
                    <a:cubicBezTo>
                      <a:pt x="11292" y="73"/>
                      <a:pt x="11024" y="24"/>
                      <a:pt x="10756" y="0"/>
                    </a:cubicBezTo>
                    <a:close/>
                    <a:moveTo>
                      <a:pt x="21112" y="10877"/>
                    </a:moveTo>
                    <a:cubicBezTo>
                      <a:pt x="21122" y="10958"/>
                      <a:pt x="21122" y="11034"/>
                      <a:pt x="21122" y="11122"/>
                    </a:cubicBezTo>
                    <a:cubicBezTo>
                      <a:pt x="21122" y="11049"/>
                      <a:pt x="21122" y="10951"/>
                      <a:pt x="21122" y="10878"/>
                    </a:cubicBezTo>
                    <a:cubicBezTo>
                      <a:pt x="21119" y="10878"/>
                      <a:pt x="21116" y="10878"/>
                      <a:pt x="21112" y="1087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271"/>
              <p:cNvSpPr/>
              <p:nvPr/>
            </p:nvSpPr>
            <p:spPr>
              <a:xfrm>
                <a:off x="338100" y="3028825"/>
                <a:ext cx="2475" cy="6725"/>
              </a:xfrm>
              <a:custGeom>
                <a:avLst/>
                <a:gdLst/>
                <a:ahLst/>
                <a:cxnLst/>
                <a:rect l="l" t="t" r="r" b="b"/>
                <a:pathLst>
                  <a:path w="99" h="269" extrusionOk="0">
                    <a:moveTo>
                      <a:pt x="98" y="0"/>
                    </a:moveTo>
                    <a:cubicBezTo>
                      <a:pt x="50" y="74"/>
                      <a:pt x="1" y="171"/>
                      <a:pt x="1" y="269"/>
                    </a:cubicBezTo>
                    <a:cubicBezTo>
                      <a:pt x="50" y="196"/>
                      <a:pt x="74" y="98"/>
                      <a:pt x="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271"/>
              <p:cNvSpPr/>
              <p:nvPr/>
            </p:nvSpPr>
            <p:spPr>
              <a:xfrm>
                <a:off x="340550" y="3028825"/>
                <a:ext cx="25" cy="25"/>
              </a:xfrm>
              <a:custGeom>
                <a:avLst/>
                <a:gdLst/>
                <a:ahLst/>
                <a:cxnLst/>
                <a:rect l="l" t="t" r="r" b="b"/>
                <a:pathLst>
                  <a:path w="1" h="1" extrusionOk="0">
                    <a:moveTo>
                      <a:pt x="0" y="0"/>
                    </a:moveTo>
                    <a:lnTo>
                      <a:pt x="0" y="0"/>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271"/>
              <p:cNvSpPr/>
              <p:nvPr/>
            </p:nvSpPr>
            <p:spPr>
              <a:xfrm>
                <a:off x="302750" y="2832500"/>
                <a:ext cx="398800" cy="207325"/>
              </a:xfrm>
              <a:custGeom>
                <a:avLst/>
                <a:gdLst/>
                <a:ahLst/>
                <a:cxnLst/>
                <a:rect l="l" t="t" r="r" b="b"/>
                <a:pathLst>
                  <a:path w="15952" h="8293" extrusionOk="0">
                    <a:moveTo>
                      <a:pt x="8594" y="1702"/>
                    </a:moveTo>
                    <a:cubicBezTo>
                      <a:pt x="8599" y="1705"/>
                      <a:pt x="8605" y="1707"/>
                      <a:pt x="8610" y="1707"/>
                    </a:cubicBezTo>
                    <a:cubicBezTo>
                      <a:pt x="8604" y="1705"/>
                      <a:pt x="8599" y="1704"/>
                      <a:pt x="8594" y="1702"/>
                    </a:cubicBezTo>
                    <a:close/>
                    <a:moveTo>
                      <a:pt x="4624" y="2600"/>
                    </a:moveTo>
                    <a:cubicBezTo>
                      <a:pt x="4619" y="2604"/>
                      <a:pt x="4614" y="2607"/>
                      <a:pt x="4610" y="2610"/>
                    </a:cubicBezTo>
                    <a:cubicBezTo>
                      <a:pt x="4616" y="2607"/>
                      <a:pt x="4621" y="2603"/>
                      <a:pt x="4624" y="2600"/>
                    </a:cubicBezTo>
                    <a:close/>
                    <a:moveTo>
                      <a:pt x="11683" y="2951"/>
                    </a:moveTo>
                    <a:cubicBezTo>
                      <a:pt x="11683" y="2954"/>
                      <a:pt x="11685" y="2956"/>
                      <a:pt x="11690" y="2956"/>
                    </a:cubicBezTo>
                    <a:lnTo>
                      <a:pt x="11690" y="2956"/>
                    </a:lnTo>
                    <a:cubicBezTo>
                      <a:pt x="11687" y="2954"/>
                      <a:pt x="11685" y="2953"/>
                      <a:pt x="11683" y="2951"/>
                    </a:cubicBezTo>
                    <a:close/>
                    <a:moveTo>
                      <a:pt x="1415" y="3829"/>
                    </a:moveTo>
                    <a:lnTo>
                      <a:pt x="1391" y="3878"/>
                    </a:lnTo>
                    <a:lnTo>
                      <a:pt x="1391" y="3878"/>
                    </a:lnTo>
                    <a:cubicBezTo>
                      <a:pt x="1398" y="3862"/>
                      <a:pt x="1406" y="3847"/>
                      <a:pt x="1414" y="3831"/>
                    </a:cubicBezTo>
                    <a:lnTo>
                      <a:pt x="1414" y="3831"/>
                    </a:lnTo>
                    <a:cubicBezTo>
                      <a:pt x="1414" y="3830"/>
                      <a:pt x="1415" y="3830"/>
                      <a:pt x="1415" y="3829"/>
                    </a:cubicBezTo>
                    <a:close/>
                    <a:moveTo>
                      <a:pt x="2596" y="5025"/>
                    </a:moveTo>
                    <a:cubicBezTo>
                      <a:pt x="2595" y="5026"/>
                      <a:pt x="2595" y="5027"/>
                      <a:pt x="2594" y="5028"/>
                    </a:cubicBezTo>
                    <a:lnTo>
                      <a:pt x="2594" y="5028"/>
                    </a:lnTo>
                    <a:cubicBezTo>
                      <a:pt x="2596" y="5026"/>
                      <a:pt x="2597" y="5025"/>
                      <a:pt x="2596" y="5025"/>
                    </a:cubicBezTo>
                    <a:close/>
                    <a:moveTo>
                      <a:pt x="2594" y="5028"/>
                    </a:moveTo>
                    <a:cubicBezTo>
                      <a:pt x="2591" y="5031"/>
                      <a:pt x="2586" y="5037"/>
                      <a:pt x="2586" y="5049"/>
                    </a:cubicBezTo>
                    <a:cubicBezTo>
                      <a:pt x="2588" y="5042"/>
                      <a:pt x="2591" y="5035"/>
                      <a:pt x="2594" y="5028"/>
                    </a:cubicBezTo>
                    <a:close/>
                    <a:moveTo>
                      <a:pt x="1505" y="7629"/>
                    </a:moveTo>
                    <a:cubicBezTo>
                      <a:pt x="1507" y="7629"/>
                      <a:pt x="1509" y="7631"/>
                      <a:pt x="1512" y="7634"/>
                    </a:cubicBezTo>
                    <a:lnTo>
                      <a:pt x="1499" y="7728"/>
                    </a:lnTo>
                    <a:lnTo>
                      <a:pt x="1499" y="7728"/>
                    </a:lnTo>
                    <a:cubicBezTo>
                      <a:pt x="1502" y="7664"/>
                      <a:pt x="1497" y="7629"/>
                      <a:pt x="1505" y="7629"/>
                    </a:cubicBezTo>
                    <a:close/>
                    <a:moveTo>
                      <a:pt x="8000" y="0"/>
                    </a:moveTo>
                    <a:cubicBezTo>
                      <a:pt x="8098" y="0"/>
                      <a:pt x="8049" y="24"/>
                      <a:pt x="7976" y="24"/>
                    </a:cubicBezTo>
                    <a:cubicBezTo>
                      <a:pt x="7878" y="16"/>
                      <a:pt x="7813" y="14"/>
                      <a:pt x="7770" y="14"/>
                    </a:cubicBezTo>
                    <a:cubicBezTo>
                      <a:pt x="7683" y="14"/>
                      <a:pt x="7683" y="24"/>
                      <a:pt x="7683" y="24"/>
                    </a:cubicBezTo>
                    <a:cubicBezTo>
                      <a:pt x="7683" y="24"/>
                      <a:pt x="7659" y="49"/>
                      <a:pt x="7366" y="73"/>
                    </a:cubicBezTo>
                    <a:cubicBezTo>
                      <a:pt x="7195" y="73"/>
                      <a:pt x="6927" y="98"/>
                      <a:pt x="6586" y="146"/>
                    </a:cubicBezTo>
                    <a:cubicBezTo>
                      <a:pt x="6415" y="171"/>
                      <a:pt x="6220" y="220"/>
                      <a:pt x="6025" y="244"/>
                    </a:cubicBezTo>
                    <a:lnTo>
                      <a:pt x="5439" y="415"/>
                    </a:lnTo>
                    <a:lnTo>
                      <a:pt x="4903" y="634"/>
                    </a:lnTo>
                    <a:cubicBezTo>
                      <a:pt x="4708" y="707"/>
                      <a:pt x="4561" y="780"/>
                      <a:pt x="4415" y="854"/>
                    </a:cubicBezTo>
                    <a:cubicBezTo>
                      <a:pt x="4269" y="927"/>
                      <a:pt x="4147" y="1000"/>
                      <a:pt x="4025" y="1073"/>
                    </a:cubicBezTo>
                    <a:lnTo>
                      <a:pt x="3756" y="1244"/>
                    </a:lnTo>
                    <a:cubicBezTo>
                      <a:pt x="3515" y="1485"/>
                      <a:pt x="3178" y="1679"/>
                      <a:pt x="2982" y="1920"/>
                    </a:cubicBezTo>
                    <a:lnTo>
                      <a:pt x="2982" y="1920"/>
                    </a:lnTo>
                    <a:cubicBezTo>
                      <a:pt x="2672" y="2207"/>
                      <a:pt x="2385" y="2494"/>
                      <a:pt x="2122" y="2805"/>
                    </a:cubicBezTo>
                    <a:cubicBezTo>
                      <a:pt x="2049" y="2927"/>
                      <a:pt x="1951" y="3024"/>
                      <a:pt x="1878" y="3122"/>
                    </a:cubicBezTo>
                    <a:cubicBezTo>
                      <a:pt x="1781" y="3244"/>
                      <a:pt x="1708" y="3341"/>
                      <a:pt x="1659" y="3439"/>
                    </a:cubicBezTo>
                    <a:cubicBezTo>
                      <a:pt x="1550" y="3570"/>
                      <a:pt x="1480" y="3700"/>
                      <a:pt x="1414" y="3831"/>
                    </a:cubicBezTo>
                    <a:lnTo>
                      <a:pt x="1414" y="3831"/>
                    </a:lnTo>
                    <a:cubicBezTo>
                      <a:pt x="1268" y="4146"/>
                      <a:pt x="1244" y="4073"/>
                      <a:pt x="1098" y="4293"/>
                    </a:cubicBezTo>
                    <a:cubicBezTo>
                      <a:pt x="1171" y="4293"/>
                      <a:pt x="1073" y="4561"/>
                      <a:pt x="1049" y="4658"/>
                    </a:cubicBezTo>
                    <a:cubicBezTo>
                      <a:pt x="976" y="4805"/>
                      <a:pt x="878" y="5146"/>
                      <a:pt x="781" y="5390"/>
                    </a:cubicBezTo>
                    <a:lnTo>
                      <a:pt x="756" y="5390"/>
                    </a:lnTo>
                    <a:cubicBezTo>
                      <a:pt x="708" y="5585"/>
                      <a:pt x="561" y="6000"/>
                      <a:pt x="512" y="6122"/>
                    </a:cubicBezTo>
                    <a:cubicBezTo>
                      <a:pt x="464" y="6268"/>
                      <a:pt x="366" y="6512"/>
                      <a:pt x="293" y="6732"/>
                    </a:cubicBezTo>
                    <a:cubicBezTo>
                      <a:pt x="220" y="6975"/>
                      <a:pt x="171" y="7219"/>
                      <a:pt x="147" y="7463"/>
                    </a:cubicBezTo>
                    <a:lnTo>
                      <a:pt x="0" y="7780"/>
                    </a:lnTo>
                    <a:lnTo>
                      <a:pt x="0" y="7829"/>
                    </a:lnTo>
                    <a:cubicBezTo>
                      <a:pt x="171" y="7951"/>
                      <a:pt x="366" y="8024"/>
                      <a:pt x="586" y="8073"/>
                    </a:cubicBezTo>
                    <a:cubicBezTo>
                      <a:pt x="706" y="8113"/>
                      <a:pt x="843" y="8141"/>
                      <a:pt x="975" y="8141"/>
                    </a:cubicBezTo>
                    <a:cubicBezTo>
                      <a:pt x="1163" y="8141"/>
                      <a:pt x="1339" y="8084"/>
                      <a:pt x="1439" y="7927"/>
                    </a:cubicBezTo>
                    <a:lnTo>
                      <a:pt x="1464" y="7927"/>
                    </a:lnTo>
                    <a:lnTo>
                      <a:pt x="1488" y="7829"/>
                    </a:lnTo>
                    <a:cubicBezTo>
                      <a:pt x="1492" y="7808"/>
                      <a:pt x="1494" y="7788"/>
                      <a:pt x="1496" y="7770"/>
                    </a:cubicBezTo>
                    <a:lnTo>
                      <a:pt x="1496" y="7770"/>
                    </a:lnTo>
                    <a:cubicBezTo>
                      <a:pt x="1500" y="7753"/>
                      <a:pt x="1504" y="7746"/>
                      <a:pt x="1507" y="7746"/>
                    </a:cubicBezTo>
                    <a:cubicBezTo>
                      <a:pt x="1516" y="7746"/>
                      <a:pt x="1521" y="7798"/>
                      <a:pt x="1537" y="7829"/>
                    </a:cubicBezTo>
                    <a:cubicBezTo>
                      <a:pt x="1537" y="7780"/>
                      <a:pt x="1561" y="7732"/>
                      <a:pt x="1586" y="7683"/>
                    </a:cubicBezTo>
                    <a:cubicBezTo>
                      <a:pt x="1586" y="7678"/>
                      <a:pt x="1585" y="7676"/>
                      <a:pt x="1583" y="7676"/>
                    </a:cubicBezTo>
                    <a:cubicBezTo>
                      <a:pt x="1576" y="7676"/>
                      <a:pt x="1557" y="7712"/>
                      <a:pt x="1537" y="7732"/>
                    </a:cubicBezTo>
                    <a:cubicBezTo>
                      <a:pt x="1537" y="7634"/>
                      <a:pt x="1537" y="7536"/>
                      <a:pt x="1561" y="7463"/>
                    </a:cubicBezTo>
                    <a:cubicBezTo>
                      <a:pt x="1610" y="7341"/>
                      <a:pt x="1634" y="7463"/>
                      <a:pt x="1659" y="7317"/>
                    </a:cubicBezTo>
                    <a:cubicBezTo>
                      <a:pt x="1878" y="6512"/>
                      <a:pt x="2195" y="5756"/>
                      <a:pt x="2586" y="5024"/>
                    </a:cubicBezTo>
                    <a:cubicBezTo>
                      <a:pt x="2591" y="5024"/>
                      <a:pt x="2594" y="5024"/>
                      <a:pt x="2596" y="5025"/>
                    </a:cubicBezTo>
                    <a:lnTo>
                      <a:pt x="2596" y="5025"/>
                    </a:lnTo>
                    <a:cubicBezTo>
                      <a:pt x="2644" y="4914"/>
                      <a:pt x="2711" y="4824"/>
                      <a:pt x="2756" y="4756"/>
                    </a:cubicBezTo>
                    <a:cubicBezTo>
                      <a:pt x="2805" y="4658"/>
                      <a:pt x="2854" y="4536"/>
                      <a:pt x="2927" y="4439"/>
                    </a:cubicBezTo>
                    <a:cubicBezTo>
                      <a:pt x="2951" y="4415"/>
                      <a:pt x="2976" y="4390"/>
                      <a:pt x="3025" y="4390"/>
                    </a:cubicBezTo>
                    <a:cubicBezTo>
                      <a:pt x="3025" y="4341"/>
                      <a:pt x="3073" y="4268"/>
                      <a:pt x="3098" y="4219"/>
                    </a:cubicBezTo>
                    <a:lnTo>
                      <a:pt x="3220" y="4073"/>
                    </a:lnTo>
                    <a:cubicBezTo>
                      <a:pt x="3244" y="4000"/>
                      <a:pt x="3293" y="3951"/>
                      <a:pt x="3342" y="3878"/>
                    </a:cubicBezTo>
                    <a:cubicBezTo>
                      <a:pt x="3439" y="3756"/>
                      <a:pt x="3537" y="3658"/>
                      <a:pt x="3634" y="3537"/>
                    </a:cubicBezTo>
                    <a:cubicBezTo>
                      <a:pt x="3683" y="3463"/>
                      <a:pt x="3756" y="3415"/>
                      <a:pt x="3756" y="3390"/>
                    </a:cubicBezTo>
                    <a:lnTo>
                      <a:pt x="3732" y="3341"/>
                    </a:lnTo>
                    <a:cubicBezTo>
                      <a:pt x="3805" y="3256"/>
                      <a:pt x="3823" y="3256"/>
                      <a:pt x="3845" y="3256"/>
                    </a:cubicBezTo>
                    <a:cubicBezTo>
                      <a:pt x="3866" y="3256"/>
                      <a:pt x="3890" y="3256"/>
                      <a:pt x="3976" y="3171"/>
                    </a:cubicBezTo>
                    <a:cubicBezTo>
                      <a:pt x="3976" y="3049"/>
                      <a:pt x="4244" y="2927"/>
                      <a:pt x="4269" y="2854"/>
                    </a:cubicBezTo>
                    <a:cubicBezTo>
                      <a:pt x="4269" y="2854"/>
                      <a:pt x="4331" y="2822"/>
                      <a:pt x="4356" y="2822"/>
                    </a:cubicBezTo>
                    <a:cubicBezTo>
                      <a:pt x="4362" y="2822"/>
                      <a:pt x="4366" y="2824"/>
                      <a:pt x="4366" y="2829"/>
                    </a:cubicBezTo>
                    <a:cubicBezTo>
                      <a:pt x="4366" y="2756"/>
                      <a:pt x="4464" y="2732"/>
                      <a:pt x="4488" y="2683"/>
                    </a:cubicBezTo>
                    <a:cubicBezTo>
                      <a:pt x="4504" y="2667"/>
                      <a:pt x="4507" y="2661"/>
                      <a:pt x="4503" y="2661"/>
                    </a:cubicBezTo>
                    <a:cubicBezTo>
                      <a:pt x="4496" y="2661"/>
                      <a:pt x="4464" y="2683"/>
                      <a:pt x="4464" y="2683"/>
                    </a:cubicBezTo>
                    <a:lnTo>
                      <a:pt x="4561" y="2585"/>
                    </a:lnTo>
                    <a:cubicBezTo>
                      <a:pt x="4575" y="2578"/>
                      <a:pt x="4590" y="2575"/>
                      <a:pt x="4602" y="2575"/>
                    </a:cubicBezTo>
                    <a:cubicBezTo>
                      <a:pt x="4625" y="2575"/>
                      <a:pt x="4639" y="2587"/>
                      <a:pt x="4624" y="2600"/>
                    </a:cubicBezTo>
                    <a:lnTo>
                      <a:pt x="4624" y="2600"/>
                    </a:lnTo>
                    <a:cubicBezTo>
                      <a:pt x="4704" y="2549"/>
                      <a:pt x="4866" y="2456"/>
                      <a:pt x="5049" y="2341"/>
                    </a:cubicBezTo>
                    <a:cubicBezTo>
                      <a:pt x="5293" y="2219"/>
                      <a:pt x="5537" y="2098"/>
                      <a:pt x="5805" y="2000"/>
                    </a:cubicBezTo>
                    <a:cubicBezTo>
                      <a:pt x="5878" y="1976"/>
                      <a:pt x="5927" y="1951"/>
                      <a:pt x="6000" y="1927"/>
                    </a:cubicBezTo>
                    <a:lnTo>
                      <a:pt x="6195" y="1878"/>
                    </a:lnTo>
                    <a:cubicBezTo>
                      <a:pt x="6317" y="1829"/>
                      <a:pt x="6464" y="1805"/>
                      <a:pt x="6586" y="1780"/>
                    </a:cubicBezTo>
                    <a:lnTo>
                      <a:pt x="6756" y="1756"/>
                    </a:lnTo>
                    <a:lnTo>
                      <a:pt x="6903" y="1732"/>
                    </a:lnTo>
                    <a:cubicBezTo>
                      <a:pt x="7000" y="1732"/>
                      <a:pt x="7073" y="1707"/>
                      <a:pt x="7122" y="1707"/>
                    </a:cubicBezTo>
                    <a:cubicBezTo>
                      <a:pt x="7098" y="1683"/>
                      <a:pt x="7049" y="1683"/>
                      <a:pt x="7000" y="1683"/>
                    </a:cubicBezTo>
                    <a:cubicBezTo>
                      <a:pt x="6951" y="1683"/>
                      <a:pt x="6903" y="1683"/>
                      <a:pt x="6878" y="1659"/>
                    </a:cubicBezTo>
                    <a:cubicBezTo>
                      <a:pt x="6939" y="1634"/>
                      <a:pt x="6982" y="1634"/>
                      <a:pt x="7015" y="1634"/>
                    </a:cubicBezTo>
                    <a:cubicBezTo>
                      <a:pt x="7049" y="1634"/>
                      <a:pt x="7073" y="1634"/>
                      <a:pt x="7098" y="1610"/>
                    </a:cubicBezTo>
                    <a:cubicBezTo>
                      <a:pt x="7122" y="1646"/>
                      <a:pt x="7183" y="1646"/>
                      <a:pt x="7250" y="1646"/>
                    </a:cubicBezTo>
                    <a:cubicBezTo>
                      <a:pt x="7317" y="1646"/>
                      <a:pt x="7390" y="1646"/>
                      <a:pt x="7439" y="1683"/>
                    </a:cubicBezTo>
                    <a:lnTo>
                      <a:pt x="7464" y="1659"/>
                    </a:lnTo>
                    <a:lnTo>
                      <a:pt x="7537" y="1683"/>
                    </a:lnTo>
                    <a:cubicBezTo>
                      <a:pt x="7634" y="1659"/>
                      <a:pt x="7732" y="1659"/>
                      <a:pt x="7829" y="1659"/>
                    </a:cubicBezTo>
                    <a:cubicBezTo>
                      <a:pt x="7903" y="1659"/>
                      <a:pt x="8000" y="1683"/>
                      <a:pt x="8098" y="1683"/>
                    </a:cubicBezTo>
                    <a:lnTo>
                      <a:pt x="8390" y="1683"/>
                    </a:lnTo>
                    <a:cubicBezTo>
                      <a:pt x="8458" y="1683"/>
                      <a:pt x="8526" y="1683"/>
                      <a:pt x="8594" y="1702"/>
                    </a:cubicBezTo>
                    <a:lnTo>
                      <a:pt x="8594" y="1702"/>
                    </a:lnTo>
                    <a:cubicBezTo>
                      <a:pt x="8571" y="1690"/>
                      <a:pt x="8551" y="1659"/>
                      <a:pt x="8610" y="1659"/>
                    </a:cubicBezTo>
                    <a:cubicBezTo>
                      <a:pt x="8610" y="1683"/>
                      <a:pt x="8659" y="1683"/>
                      <a:pt x="8707" y="1683"/>
                    </a:cubicBezTo>
                    <a:cubicBezTo>
                      <a:pt x="8756" y="1683"/>
                      <a:pt x="8805" y="1683"/>
                      <a:pt x="8829" y="1707"/>
                    </a:cubicBezTo>
                    <a:cubicBezTo>
                      <a:pt x="8878" y="1707"/>
                      <a:pt x="8981" y="1740"/>
                      <a:pt x="9030" y="1740"/>
                    </a:cubicBezTo>
                    <a:cubicBezTo>
                      <a:pt x="9053" y="1740"/>
                      <a:pt x="9064" y="1733"/>
                      <a:pt x="9052" y="1712"/>
                    </a:cubicBezTo>
                    <a:lnTo>
                      <a:pt x="9052" y="1712"/>
                    </a:lnTo>
                    <a:cubicBezTo>
                      <a:pt x="9086" y="1759"/>
                      <a:pt x="9264" y="1805"/>
                      <a:pt x="9146" y="1805"/>
                    </a:cubicBezTo>
                    <a:cubicBezTo>
                      <a:pt x="9195" y="1829"/>
                      <a:pt x="9244" y="1854"/>
                      <a:pt x="9317" y="1854"/>
                    </a:cubicBezTo>
                    <a:lnTo>
                      <a:pt x="9244" y="1805"/>
                    </a:lnTo>
                    <a:lnTo>
                      <a:pt x="9244" y="1805"/>
                    </a:lnTo>
                    <a:cubicBezTo>
                      <a:pt x="9439" y="1854"/>
                      <a:pt x="9537" y="1951"/>
                      <a:pt x="9707" y="1951"/>
                    </a:cubicBezTo>
                    <a:lnTo>
                      <a:pt x="9634" y="1902"/>
                    </a:lnTo>
                    <a:lnTo>
                      <a:pt x="9634" y="1902"/>
                    </a:lnTo>
                    <a:cubicBezTo>
                      <a:pt x="9756" y="1927"/>
                      <a:pt x="9854" y="1976"/>
                      <a:pt x="9903" y="2049"/>
                    </a:cubicBezTo>
                    <a:lnTo>
                      <a:pt x="9756" y="2024"/>
                    </a:lnTo>
                    <a:lnTo>
                      <a:pt x="9756" y="2024"/>
                    </a:lnTo>
                    <a:lnTo>
                      <a:pt x="10024" y="2122"/>
                    </a:lnTo>
                    <a:cubicBezTo>
                      <a:pt x="10098" y="2146"/>
                      <a:pt x="10171" y="2171"/>
                      <a:pt x="10268" y="2195"/>
                    </a:cubicBezTo>
                    <a:lnTo>
                      <a:pt x="10195" y="2171"/>
                    </a:lnTo>
                    <a:lnTo>
                      <a:pt x="10195" y="2171"/>
                    </a:lnTo>
                    <a:cubicBezTo>
                      <a:pt x="10488" y="2244"/>
                      <a:pt x="10732" y="2366"/>
                      <a:pt x="11000" y="2488"/>
                    </a:cubicBezTo>
                    <a:cubicBezTo>
                      <a:pt x="11317" y="2683"/>
                      <a:pt x="11634" y="2878"/>
                      <a:pt x="11732" y="2927"/>
                    </a:cubicBezTo>
                    <a:lnTo>
                      <a:pt x="11683" y="2829"/>
                    </a:lnTo>
                    <a:lnTo>
                      <a:pt x="11854" y="2902"/>
                    </a:lnTo>
                    <a:cubicBezTo>
                      <a:pt x="11833" y="2902"/>
                      <a:pt x="11722" y="2956"/>
                      <a:pt x="11691" y="2956"/>
                    </a:cubicBezTo>
                    <a:cubicBezTo>
                      <a:pt x="11691" y="2956"/>
                      <a:pt x="11690" y="2956"/>
                      <a:pt x="11690" y="2956"/>
                    </a:cubicBezTo>
                    <a:lnTo>
                      <a:pt x="11690" y="2956"/>
                    </a:lnTo>
                    <a:cubicBezTo>
                      <a:pt x="12077" y="3248"/>
                      <a:pt x="12416" y="3587"/>
                      <a:pt x="12732" y="3951"/>
                    </a:cubicBezTo>
                    <a:cubicBezTo>
                      <a:pt x="13049" y="4341"/>
                      <a:pt x="13317" y="4756"/>
                      <a:pt x="13537" y="5171"/>
                    </a:cubicBezTo>
                    <a:cubicBezTo>
                      <a:pt x="13561" y="5244"/>
                      <a:pt x="13549" y="5262"/>
                      <a:pt x="13531" y="5262"/>
                    </a:cubicBezTo>
                    <a:cubicBezTo>
                      <a:pt x="13512" y="5262"/>
                      <a:pt x="13488" y="5244"/>
                      <a:pt x="13488" y="5244"/>
                    </a:cubicBezTo>
                    <a:lnTo>
                      <a:pt x="13488" y="5244"/>
                    </a:lnTo>
                    <a:cubicBezTo>
                      <a:pt x="13561" y="5390"/>
                      <a:pt x="13561" y="5293"/>
                      <a:pt x="13610" y="5439"/>
                    </a:cubicBezTo>
                    <a:cubicBezTo>
                      <a:pt x="13610" y="5447"/>
                      <a:pt x="13607" y="5450"/>
                      <a:pt x="13603" y="5450"/>
                    </a:cubicBezTo>
                    <a:cubicBezTo>
                      <a:pt x="13594" y="5450"/>
                      <a:pt x="13577" y="5439"/>
                      <a:pt x="13561" y="5439"/>
                    </a:cubicBezTo>
                    <a:cubicBezTo>
                      <a:pt x="13610" y="5488"/>
                      <a:pt x="13610" y="5561"/>
                      <a:pt x="13634" y="5561"/>
                    </a:cubicBezTo>
                    <a:cubicBezTo>
                      <a:pt x="13610" y="5463"/>
                      <a:pt x="13683" y="5488"/>
                      <a:pt x="13707" y="5439"/>
                    </a:cubicBezTo>
                    <a:lnTo>
                      <a:pt x="13732" y="5512"/>
                    </a:lnTo>
                    <a:cubicBezTo>
                      <a:pt x="13756" y="5561"/>
                      <a:pt x="13781" y="5610"/>
                      <a:pt x="13781" y="5610"/>
                    </a:cubicBezTo>
                    <a:lnTo>
                      <a:pt x="13732" y="5610"/>
                    </a:lnTo>
                    <a:cubicBezTo>
                      <a:pt x="13756" y="5658"/>
                      <a:pt x="13878" y="5683"/>
                      <a:pt x="13927" y="5878"/>
                    </a:cubicBezTo>
                    <a:cubicBezTo>
                      <a:pt x="14049" y="6195"/>
                      <a:pt x="14146" y="6536"/>
                      <a:pt x="14244" y="6878"/>
                    </a:cubicBezTo>
                    <a:cubicBezTo>
                      <a:pt x="14220" y="6878"/>
                      <a:pt x="14195" y="6805"/>
                      <a:pt x="14171" y="6756"/>
                    </a:cubicBezTo>
                    <a:lnTo>
                      <a:pt x="14171" y="6756"/>
                    </a:lnTo>
                    <a:cubicBezTo>
                      <a:pt x="14171" y="6805"/>
                      <a:pt x="14195" y="6854"/>
                      <a:pt x="14195" y="6902"/>
                    </a:cubicBezTo>
                    <a:cubicBezTo>
                      <a:pt x="14195" y="6886"/>
                      <a:pt x="14197" y="6879"/>
                      <a:pt x="14199" y="6879"/>
                    </a:cubicBezTo>
                    <a:cubicBezTo>
                      <a:pt x="14209" y="6879"/>
                      <a:pt x="14234" y="6989"/>
                      <a:pt x="14242" y="6989"/>
                    </a:cubicBezTo>
                    <a:cubicBezTo>
                      <a:pt x="14243" y="6989"/>
                      <a:pt x="14244" y="6985"/>
                      <a:pt x="14244" y="6975"/>
                    </a:cubicBezTo>
                    <a:cubicBezTo>
                      <a:pt x="14341" y="7219"/>
                      <a:pt x="14415" y="7488"/>
                      <a:pt x="14463" y="7756"/>
                    </a:cubicBezTo>
                    <a:cubicBezTo>
                      <a:pt x="14488" y="7756"/>
                      <a:pt x="14854" y="7829"/>
                      <a:pt x="15171" y="7902"/>
                    </a:cubicBezTo>
                    <a:cubicBezTo>
                      <a:pt x="15512" y="8000"/>
                      <a:pt x="15854" y="8097"/>
                      <a:pt x="15902" y="8097"/>
                    </a:cubicBezTo>
                    <a:cubicBezTo>
                      <a:pt x="15902" y="8171"/>
                      <a:pt x="15902" y="8219"/>
                      <a:pt x="15902" y="8292"/>
                    </a:cubicBezTo>
                    <a:cubicBezTo>
                      <a:pt x="15927" y="8195"/>
                      <a:pt x="15927" y="8122"/>
                      <a:pt x="15902" y="8024"/>
                    </a:cubicBezTo>
                    <a:lnTo>
                      <a:pt x="15854" y="8024"/>
                    </a:lnTo>
                    <a:cubicBezTo>
                      <a:pt x="15805" y="7829"/>
                      <a:pt x="15878" y="7975"/>
                      <a:pt x="15854" y="7780"/>
                    </a:cubicBezTo>
                    <a:cubicBezTo>
                      <a:pt x="15878" y="7780"/>
                      <a:pt x="15902" y="7951"/>
                      <a:pt x="15927" y="8097"/>
                    </a:cubicBezTo>
                    <a:cubicBezTo>
                      <a:pt x="15927" y="7951"/>
                      <a:pt x="15927" y="7805"/>
                      <a:pt x="15902" y="7756"/>
                    </a:cubicBezTo>
                    <a:cubicBezTo>
                      <a:pt x="15902" y="7634"/>
                      <a:pt x="15951" y="7756"/>
                      <a:pt x="15927" y="7610"/>
                    </a:cubicBezTo>
                    <a:cubicBezTo>
                      <a:pt x="15878" y="7488"/>
                      <a:pt x="15854" y="7366"/>
                      <a:pt x="15854" y="7219"/>
                    </a:cubicBezTo>
                    <a:cubicBezTo>
                      <a:pt x="15829" y="6927"/>
                      <a:pt x="15707" y="6780"/>
                      <a:pt x="15659" y="6488"/>
                    </a:cubicBezTo>
                    <a:lnTo>
                      <a:pt x="15659" y="6488"/>
                    </a:lnTo>
                    <a:lnTo>
                      <a:pt x="15683" y="6512"/>
                    </a:lnTo>
                    <a:cubicBezTo>
                      <a:pt x="15683" y="6414"/>
                      <a:pt x="15610" y="6195"/>
                      <a:pt x="15561" y="6049"/>
                    </a:cubicBezTo>
                    <a:cubicBezTo>
                      <a:pt x="15561" y="6077"/>
                      <a:pt x="15561" y="6105"/>
                      <a:pt x="15556" y="6105"/>
                    </a:cubicBezTo>
                    <a:cubicBezTo>
                      <a:pt x="15553" y="6105"/>
                      <a:pt x="15547" y="6090"/>
                      <a:pt x="15537" y="6049"/>
                    </a:cubicBezTo>
                    <a:cubicBezTo>
                      <a:pt x="15512" y="5951"/>
                      <a:pt x="15488" y="5854"/>
                      <a:pt x="15463" y="5780"/>
                    </a:cubicBezTo>
                    <a:cubicBezTo>
                      <a:pt x="15439" y="5707"/>
                      <a:pt x="15415" y="5634"/>
                      <a:pt x="15390" y="5536"/>
                    </a:cubicBezTo>
                    <a:lnTo>
                      <a:pt x="15317" y="5415"/>
                    </a:lnTo>
                    <a:cubicBezTo>
                      <a:pt x="15024" y="4732"/>
                      <a:pt x="14683" y="4097"/>
                      <a:pt x="14244" y="3512"/>
                    </a:cubicBezTo>
                    <a:cubicBezTo>
                      <a:pt x="13805" y="2927"/>
                      <a:pt x="13317" y="2390"/>
                      <a:pt x="12756" y="1927"/>
                    </a:cubicBezTo>
                    <a:lnTo>
                      <a:pt x="12781" y="1927"/>
                    </a:lnTo>
                    <a:cubicBezTo>
                      <a:pt x="12195" y="1415"/>
                      <a:pt x="11537" y="1024"/>
                      <a:pt x="10829" y="707"/>
                    </a:cubicBezTo>
                    <a:cubicBezTo>
                      <a:pt x="10122" y="366"/>
                      <a:pt x="9366" y="171"/>
                      <a:pt x="8610" y="98"/>
                    </a:cubicBezTo>
                    <a:cubicBezTo>
                      <a:pt x="8415" y="24"/>
                      <a:pt x="8195" y="0"/>
                      <a:pt x="80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81" name="Google Shape;1681;p271"/>
            <p:cNvSpPr/>
            <p:nvPr/>
          </p:nvSpPr>
          <p:spPr>
            <a:xfrm>
              <a:off x="400925" y="3037350"/>
              <a:ext cx="2450" cy="3700"/>
            </a:xfrm>
            <a:custGeom>
              <a:avLst/>
              <a:gdLst/>
              <a:ahLst/>
              <a:cxnLst/>
              <a:rect l="l" t="t" r="r" b="b"/>
              <a:pathLst>
                <a:path w="98" h="148" extrusionOk="0">
                  <a:moveTo>
                    <a:pt x="98" y="1"/>
                  </a:moveTo>
                  <a:lnTo>
                    <a:pt x="98" y="1"/>
                  </a:lnTo>
                  <a:cubicBezTo>
                    <a:pt x="49" y="25"/>
                    <a:pt x="0" y="74"/>
                    <a:pt x="0" y="147"/>
                  </a:cubicBezTo>
                  <a:cubicBezTo>
                    <a:pt x="49" y="98"/>
                    <a:pt x="73" y="50"/>
                    <a:pt x="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271"/>
            <p:cNvSpPr/>
            <p:nvPr/>
          </p:nvSpPr>
          <p:spPr>
            <a:xfrm>
              <a:off x="403350" y="3037350"/>
              <a:ext cx="25" cy="25"/>
            </a:xfrm>
            <a:custGeom>
              <a:avLst/>
              <a:gdLst/>
              <a:ahLst/>
              <a:cxnLst/>
              <a:rect l="l" t="t" r="r" b="b"/>
              <a:pathLst>
                <a:path w="1" h="1" extrusionOk="0">
                  <a:moveTo>
                    <a:pt x="1" y="1"/>
                  </a:moveTo>
                  <a:lnTo>
                    <a:pt x="1" y="1"/>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83" name="Google Shape;1683;p271"/>
          <p:cNvSpPr/>
          <p:nvPr/>
        </p:nvSpPr>
        <p:spPr>
          <a:xfrm rot="7659018">
            <a:off x="1385967" y="4920614"/>
            <a:ext cx="536919" cy="363005"/>
          </a:xfrm>
          <a:custGeom>
            <a:avLst/>
            <a:gdLst/>
            <a:ahLst/>
            <a:cxnLst/>
            <a:rect l="l" t="t" r="r" b="b"/>
            <a:pathLst>
              <a:path w="16415" h="11098" extrusionOk="0">
                <a:moveTo>
                  <a:pt x="14537" y="2268"/>
                </a:moveTo>
                <a:cubicBezTo>
                  <a:pt x="14546" y="2287"/>
                  <a:pt x="14555" y="2306"/>
                  <a:pt x="14564" y="2325"/>
                </a:cubicBezTo>
                <a:lnTo>
                  <a:pt x="14564" y="2325"/>
                </a:lnTo>
                <a:cubicBezTo>
                  <a:pt x="14559" y="2307"/>
                  <a:pt x="14549" y="2287"/>
                  <a:pt x="14537" y="2268"/>
                </a:cubicBezTo>
                <a:close/>
                <a:moveTo>
                  <a:pt x="11890" y="6000"/>
                </a:moveTo>
                <a:lnTo>
                  <a:pt x="11890" y="6000"/>
                </a:lnTo>
                <a:cubicBezTo>
                  <a:pt x="11886" y="6017"/>
                  <a:pt x="11882" y="6034"/>
                  <a:pt x="11878" y="6049"/>
                </a:cubicBezTo>
                <a:cubicBezTo>
                  <a:pt x="11887" y="6040"/>
                  <a:pt x="11891" y="6022"/>
                  <a:pt x="11890" y="6000"/>
                </a:cubicBezTo>
                <a:close/>
                <a:moveTo>
                  <a:pt x="6388" y="9388"/>
                </a:moveTo>
                <a:lnTo>
                  <a:pt x="6388" y="9388"/>
                </a:lnTo>
                <a:cubicBezTo>
                  <a:pt x="6383" y="9395"/>
                  <a:pt x="6380" y="9400"/>
                  <a:pt x="6381" y="9400"/>
                </a:cubicBezTo>
                <a:cubicBezTo>
                  <a:pt x="6381" y="9400"/>
                  <a:pt x="6384" y="9397"/>
                  <a:pt x="6391" y="9390"/>
                </a:cubicBezTo>
                <a:cubicBezTo>
                  <a:pt x="6391" y="9390"/>
                  <a:pt x="6390" y="9389"/>
                  <a:pt x="6388" y="9388"/>
                </a:cubicBezTo>
                <a:close/>
                <a:moveTo>
                  <a:pt x="13000" y="0"/>
                </a:moveTo>
                <a:lnTo>
                  <a:pt x="12171" y="49"/>
                </a:lnTo>
                <a:cubicBezTo>
                  <a:pt x="12074" y="49"/>
                  <a:pt x="12000" y="73"/>
                  <a:pt x="11903" y="73"/>
                </a:cubicBezTo>
                <a:lnTo>
                  <a:pt x="11659" y="146"/>
                </a:lnTo>
                <a:lnTo>
                  <a:pt x="11391" y="220"/>
                </a:lnTo>
                <a:lnTo>
                  <a:pt x="11000" y="293"/>
                </a:lnTo>
                <a:cubicBezTo>
                  <a:pt x="10952" y="439"/>
                  <a:pt x="10903" y="610"/>
                  <a:pt x="10878" y="756"/>
                </a:cubicBezTo>
                <a:cubicBezTo>
                  <a:pt x="10830" y="902"/>
                  <a:pt x="10781" y="1073"/>
                  <a:pt x="10757" y="1219"/>
                </a:cubicBezTo>
                <a:cubicBezTo>
                  <a:pt x="10708" y="1561"/>
                  <a:pt x="10635" y="1878"/>
                  <a:pt x="10586" y="2219"/>
                </a:cubicBezTo>
                <a:cubicBezTo>
                  <a:pt x="10561" y="2366"/>
                  <a:pt x="10513" y="2537"/>
                  <a:pt x="10488" y="2707"/>
                </a:cubicBezTo>
                <a:cubicBezTo>
                  <a:pt x="10464" y="2854"/>
                  <a:pt x="10439" y="3024"/>
                  <a:pt x="10439" y="3195"/>
                </a:cubicBezTo>
                <a:cubicBezTo>
                  <a:pt x="10415" y="3341"/>
                  <a:pt x="10391" y="3561"/>
                  <a:pt x="10366" y="3732"/>
                </a:cubicBezTo>
                <a:cubicBezTo>
                  <a:pt x="10318" y="4024"/>
                  <a:pt x="10293" y="4341"/>
                  <a:pt x="10269" y="4585"/>
                </a:cubicBezTo>
                <a:cubicBezTo>
                  <a:pt x="10269" y="4707"/>
                  <a:pt x="10220" y="4829"/>
                  <a:pt x="10220" y="4927"/>
                </a:cubicBezTo>
                <a:cubicBezTo>
                  <a:pt x="10220" y="4975"/>
                  <a:pt x="10220" y="5000"/>
                  <a:pt x="10196" y="5049"/>
                </a:cubicBezTo>
                <a:cubicBezTo>
                  <a:pt x="10196" y="5097"/>
                  <a:pt x="10171" y="5146"/>
                  <a:pt x="10171" y="5195"/>
                </a:cubicBezTo>
                <a:cubicBezTo>
                  <a:pt x="10171" y="5244"/>
                  <a:pt x="10147" y="5293"/>
                  <a:pt x="10147" y="5317"/>
                </a:cubicBezTo>
                <a:cubicBezTo>
                  <a:pt x="10122" y="5293"/>
                  <a:pt x="10074" y="5268"/>
                  <a:pt x="10049" y="5244"/>
                </a:cubicBezTo>
                <a:lnTo>
                  <a:pt x="9927" y="5146"/>
                </a:lnTo>
                <a:lnTo>
                  <a:pt x="9171" y="4366"/>
                </a:lnTo>
                <a:cubicBezTo>
                  <a:pt x="8927" y="4097"/>
                  <a:pt x="8683" y="3854"/>
                  <a:pt x="8440" y="3634"/>
                </a:cubicBezTo>
                <a:lnTo>
                  <a:pt x="8074" y="3268"/>
                </a:lnTo>
                <a:cubicBezTo>
                  <a:pt x="7879" y="3097"/>
                  <a:pt x="7683" y="2902"/>
                  <a:pt x="7513" y="2780"/>
                </a:cubicBezTo>
                <a:cubicBezTo>
                  <a:pt x="7269" y="2537"/>
                  <a:pt x="6952" y="2268"/>
                  <a:pt x="6635" y="2024"/>
                </a:cubicBezTo>
                <a:cubicBezTo>
                  <a:pt x="6562" y="2024"/>
                  <a:pt x="6513" y="2024"/>
                  <a:pt x="6464" y="2049"/>
                </a:cubicBezTo>
                <a:lnTo>
                  <a:pt x="6318" y="2049"/>
                </a:lnTo>
                <a:cubicBezTo>
                  <a:pt x="6488" y="2049"/>
                  <a:pt x="6440" y="2098"/>
                  <a:pt x="6318" y="2122"/>
                </a:cubicBezTo>
                <a:cubicBezTo>
                  <a:pt x="5708" y="2195"/>
                  <a:pt x="5927" y="2171"/>
                  <a:pt x="5805" y="2195"/>
                </a:cubicBezTo>
                <a:cubicBezTo>
                  <a:pt x="5805" y="2195"/>
                  <a:pt x="5757" y="2219"/>
                  <a:pt x="5708" y="2268"/>
                </a:cubicBezTo>
                <a:lnTo>
                  <a:pt x="5488" y="2390"/>
                </a:lnTo>
                <a:cubicBezTo>
                  <a:pt x="5366" y="2439"/>
                  <a:pt x="5269" y="2512"/>
                  <a:pt x="5074" y="2610"/>
                </a:cubicBezTo>
                <a:cubicBezTo>
                  <a:pt x="5025" y="2805"/>
                  <a:pt x="4952" y="2976"/>
                  <a:pt x="4903" y="3219"/>
                </a:cubicBezTo>
                <a:cubicBezTo>
                  <a:pt x="4879" y="3341"/>
                  <a:pt x="4830" y="3463"/>
                  <a:pt x="4805" y="3585"/>
                </a:cubicBezTo>
                <a:cubicBezTo>
                  <a:pt x="4757" y="3707"/>
                  <a:pt x="4732" y="3829"/>
                  <a:pt x="4708" y="3976"/>
                </a:cubicBezTo>
                <a:cubicBezTo>
                  <a:pt x="4683" y="4097"/>
                  <a:pt x="4659" y="4244"/>
                  <a:pt x="4635" y="4390"/>
                </a:cubicBezTo>
                <a:cubicBezTo>
                  <a:pt x="4635" y="4463"/>
                  <a:pt x="4610" y="4536"/>
                  <a:pt x="4610" y="4610"/>
                </a:cubicBezTo>
                <a:cubicBezTo>
                  <a:pt x="4610" y="4658"/>
                  <a:pt x="4610" y="4707"/>
                  <a:pt x="4586" y="4756"/>
                </a:cubicBezTo>
                <a:cubicBezTo>
                  <a:pt x="4562" y="4951"/>
                  <a:pt x="4562" y="5146"/>
                  <a:pt x="4537" y="5341"/>
                </a:cubicBezTo>
                <a:cubicBezTo>
                  <a:pt x="4513" y="5732"/>
                  <a:pt x="4513" y="6146"/>
                  <a:pt x="4537" y="6536"/>
                </a:cubicBezTo>
                <a:lnTo>
                  <a:pt x="4537" y="6683"/>
                </a:lnTo>
                <a:lnTo>
                  <a:pt x="4537" y="6805"/>
                </a:lnTo>
                <a:cubicBezTo>
                  <a:pt x="4537" y="6829"/>
                  <a:pt x="4537" y="6878"/>
                  <a:pt x="4537" y="6902"/>
                </a:cubicBezTo>
                <a:cubicBezTo>
                  <a:pt x="4562" y="6975"/>
                  <a:pt x="4562" y="7049"/>
                  <a:pt x="4586" y="7122"/>
                </a:cubicBezTo>
                <a:lnTo>
                  <a:pt x="4635" y="7195"/>
                </a:lnTo>
                <a:lnTo>
                  <a:pt x="4659" y="7219"/>
                </a:lnTo>
                <a:cubicBezTo>
                  <a:pt x="4647" y="7232"/>
                  <a:pt x="4635" y="7238"/>
                  <a:pt x="4623" y="7238"/>
                </a:cubicBezTo>
                <a:cubicBezTo>
                  <a:pt x="4610" y="7238"/>
                  <a:pt x="4598" y="7232"/>
                  <a:pt x="4586" y="7219"/>
                </a:cubicBezTo>
                <a:cubicBezTo>
                  <a:pt x="4537" y="7219"/>
                  <a:pt x="4488" y="7195"/>
                  <a:pt x="4440" y="7171"/>
                </a:cubicBezTo>
                <a:lnTo>
                  <a:pt x="4415" y="7171"/>
                </a:lnTo>
                <a:lnTo>
                  <a:pt x="4415" y="7146"/>
                </a:lnTo>
                <a:cubicBezTo>
                  <a:pt x="4366" y="7146"/>
                  <a:pt x="4318" y="7097"/>
                  <a:pt x="4269" y="7073"/>
                </a:cubicBezTo>
                <a:cubicBezTo>
                  <a:pt x="4244" y="7049"/>
                  <a:pt x="4196" y="7024"/>
                  <a:pt x="4171" y="7000"/>
                </a:cubicBezTo>
                <a:lnTo>
                  <a:pt x="4098" y="6951"/>
                </a:lnTo>
                <a:lnTo>
                  <a:pt x="4049" y="6902"/>
                </a:lnTo>
                <a:lnTo>
                  <a:pt x="3927" y="6805"/>
                </a:lnTo>
                <a:cubicBezTo>
                  <a:pt x="3757" y="6683"/>
                  <a:pt x="3610" y="6536"/>
                  <a:pt x="3440" y="6414"/>
                </a:cubicBezTo>
                <a:lnTo>
                  <a:pt x="2684" y="5805"/>
                </a:lnTo>
                <a:lnTo>
                  <a:pt x="2025" y="5244"/>
                </a:lnTo>
                <a:cubicBezTo>
                  <a:pt x="1830" y="5097"/>
                  <a:pt x="1684" y="5000"/>
                  <a:pt x="1586" y="4902"/>
                </a:cubicBezTo>
                <a:lnTo>
                  <a:pt x="1586" y="4902"/>
                </a:lnTo>
                <a:lnTo>
                  <a:pt x="1684" y="5000"/>
                </a:lnTo>
                <a:lnTo>
                  <a:pt x="1684" y="5000"/>
                </a:lnTo>
                <a:lnTo>
                  <a:pt x="1586" y="4927"/>
                </a:lnTo>
                <a:cubicBezTo>
                  <a:pt x="1366" y="5000"/>
                  <a:pt x="1147" y="5000"/>
                  <a:pt x="927" y="5000"/>
                </a:cubicBezTo>
                <a:cubicBezTo>
                  <a:pt x="976" y="5049"/>
                  <a:pt x="806" y="5097"/>
                  <a:pt x="659" y="5097"/>
                </a:cubicBezTo>
                <a:lnTo>
                  <a:pt x="635" y="5097"/>
                </a:lnTo>
                <a:lnTo>
                  <a:pt x="586" y="5122"/>
                </a:lnTo>
                <a:cubicBezTo>
                  <a:pt x="537" y="5195"/>
                  <a:pt x="464" y="5268"/>
                  <a:pt x="367" y="5390"/>
                </a:cubicBezTo>
                <a:lnTo>
                  <a:pt x="318" y="5463"/>
                </a:lnTo>
                <a:cubicBezTo>
                  <a:pt x="269" y="5512"/>
                  <a:pt x="245" y="5536"/>
                  <a:pt x="220" y="5585"/>
                </a:cubicBezTo>
                <a:lnTo>
                  <a:pt x="49" y="5780"/>
                </a:lnTo>
                <a:lnTo>
                  <a:pt x="49" y="6073"/>
                </a:lnTo>
                <a:lnTo>
                  <a:pt x="1" y="6024"/>
                </a:lnTo>
                <a:lnTo>
                  <a:pt x="1" y="6024"/>
                </a:lnTo>
                <a:cubicBezTo>
                  <a:pt x="25" y="6317"/>
                  <a:pt x="74" y="6707"/>
                  <a:pt x="74" y="7073"/>
                </a:cubicBezTo>
                <a:cubicBezTo>
                  <a:pt x="74" y="7244"/>
                  <a:pt x="98" y="7414"/>
                  <a:pt x="123" y="7610"/>
                </a:cubicBezTo>
                <a:cubicBezTo>
                  <a:pt x="147" y="7756"/>
                  <a:pt x="171" y="7902"/>
                  <a:pt x="196" y="8000"/>
                </a:cubicBezTo>
                <a:cubicBezTo>
                  <a:pt x="196" y="8122"/>
                  <a:pt x="220" y="8244"/>
                  <a:pt x="245" y="8390"/>
                </a:cubicBezTo>
                <a:cubicBezTo>
                  <a:pt x="245" y="8439"/>
                  <a:pt x="245" y="8488"/>
                  <a:pt x="269" y="8536"/>
                </a:cubicBezTo>
                <a:cubicBezTo>
                  <a:pt x="269" y="8585"/>
                  <a:pt x="269" y="8610"/>
                  <a:pt x="293" y="8658"/>
                </a:cubicBezTo>
                <a:cubicBezTo>
                  <a:pt x="318" y="8853"/>
                  <a:pt x="367" y="9049"/>
                  <a:pt x="391" y="9268"/>
                </a:cubicBezTo>
                <a:cubicBezTo>
                  <a:pt x="440" y="9463"/>
                  <a:pt x="513" y="9683"/>
                  <a:pt x="562" y="9878"/>
                </a:cubicBezTo>
                <a:cubicBezTo>
                  <a:pt x="635" y="10073"/>
                  <a:pt x="708" y="10268"/>
                  <a:pt x="806" y="10488"/>
                </a:cubicBezTo>
                <a:lnTo>
                  <a:pt x="806" y="10561"/>
                </a:lnTo>
                <a:cubicBezTo>
                  <a:pt x="806" y="10609"/>
                  <a:pt x="806" y="10683"/>
                  <a:pt x="830" y="10756"/>
                </a:cubicBezTo>
                <a:lnTo>
                  <a:pt x="903" y="11024"/>
                </a:lnTo>
                <a:lnTo>
                  <a:pt x="952" y="11097"/>
                </a:lnTo>
                <a:lnTo>
                  <a:pt x="1220" y="11097"/>
                </a:lnTo>
                <a:cubicBezTo>
                  <a:pt x="1391" y="11097"/>
                  <a:pt x="1586" y="11073"/>
                  <a:pt x="1781" y="11024"/>
                </a:cubicBezTo>
                <a:cubicBezTo>
                  <a:pt x="2171" y="10902"/>
                  <a:pt x="2537" y="10609"/>
                  <a:pt x="2488" y="10146"/>
                </a:cubicBezTo>
                <a:lnTo>
                  <a:pt x="2537" y="10146"/>
                </a:lnTo>
                <a:cubicBezTo>
                  <a:pt x="2537" y="10146"/>
                  <a:pt x="2464" y="10000"/>
                  <a:pt x="2464" y="10000"/>
                </a:cubicBezTo>
                <a:cubicBezTo>
                  <a:pt x="2415" y="9780"/>
                  <a:pt x="2318" y="9683"/>
                  <a:pt x="2366" y="9683"/>
                </a:cubicBezTo>
                <a:lnTo>
                  <a:pt x="2464" y="9975"/>
                </a:lnTo>
                <a:cubicBezTo>
                  <a:pt x="2445" y="9889"/>
                  <a:pt x="2441" y="9859"/>
                  <a:pt x="2447" y="9859"/>
                </a:cubicBezTo>
                <a:cubicBezTo>
                  <a:pt x="2457" y="9859"/>
                  <a:pt x="2493" y="9931"/>
                  <a:pt x="2537" y="9975"/>
                </a:cubicBezTo>
                <a:cubicBezTo>
                  <a:pt x="2488" y="9878"/>
                  <a:pt x="2488" y="9805"/>
                  <a:pt x="2464" y="9731"/>
                </a:cubicBezTo>
                <a:cubicBezTo>
                  <a:pt x="2458" y="9720"/>
                  <a:pt x="2455" y="9715"/>
                  <a:pt x="2454" y="9715"/>
                </a:cubicBezTo>
                <a:cubicBezTo>
                  <a:pt x="2450" y="9715"/>
                  <a:pt x="2464" y="9767"/>
                  <a:pt x="2464" y="9805"/>
                </a:cubicBezTo>
                <a:cubicBezTo>
                  <a:pt x="2391" y="9683"/>
                  <a:pt x="2318" y="9536"/>
                  <a:pt x="2269" y="9414"/>
                </a:cubicBezTo>
                <a:cubicBezTo>
                  <a:pt x="2220" y="9195"/>
                  <a:pt x="2342" y="9366"/>
                  <a:pt x="2269" y="9097"/>
                </a:cubicBezTo>
                <a:cubicBezTo>
                  <a:pt x="2220" y="8878"/>
                  <a:pt x="2171" y="8683"/>
                  <a:pt x="2123" y="8463"/>
                </a:cubicBezTo>
                <a:lnTo>
                  <a:pt x="2049" y="8122"/>
                </a:lnTo>
                <a:lnTo>
                  <a:pt x="2049" y="8049"/>
                </a:lnTo>
                <a:lnTo>
                  <a:pt x="2049" y="8024"/>
                </a:lnTo>
                <a:cubicBezTo>
                  <a:pt x="2049" y="7975"/>
                  <a:pt x="2049" y="7951"/>
                  <a:pt x="2074" y="7927"/>
                </a:cubicBezTo>
                <a:lnTo>
                  <a:pt x="2074" y="7878"/>
                </a:lnTo>
                <a:lnTo>
                  <a:pt x="2098" y="7878"/>
                </a:lnTo>
                <a:cubicBezTo>
                  <a:pt x="2123" y="7902"/>
                  <a:pt x="2098" y="7902"/>
                  <a:pt x="2123" y="7927"/>
                </a:cubicBezTo>
                <a:lnTo>
                  <a:pt x="2147" y="7927"/>
                </a:lnTo>
                <a:cubicBezTo>
                  <a:pt x="2147" y="7943"/>
                  <a:pt x="2147" y="7959"/>
                  <a:pt x="2147" y="7975"/>
                </a:cubicBezTo>
                <a:lnTo>
                  <a:pt x="2220" y="8049"/>
                </a:lnTo>
                <a:lnTo>
                  <a:pt x="2586" y="8317"/>
                </a:lnTo>
                <a:cubicBezTo>
                  <a:pt x="2635" y="8366"/>
                  <a:pt x="2708" y="8414"/>
                  <a:pt x="2781" y="8463"/>
                </a:cubicBezTo>
                <a:cubicBezTo>
                  <a:pt x="2830" y="8512"/>
                  <a:pt x="2879" y="8536"/>
                  <a:pt x="3001" y="8634"/>
                </a:cubicBezTo>
                <a:lnTo>
                  <a:pt x="3635" y="9073"/>
                </a:lnTo>
                <a:cubicBezTo>
                  <a:pt x="4025" y="9317"/>
                  <a:pt x="4293" y="9463"/>
                  <a:pt x="4293" y="9463"/>
                </a:cubicBezTo>
                <a:lnTo>
                  <a:pt x="4342" y="9390"/>
                </a:lnTo>
                <a:cubicBezTo>
                  <a:pt x="4513" y="9463"/>
                  <a:pt x="4659" y="9561"/>
                  <a:pt x="4805" y="9683"/>
                </a:cubicBezTo>
                <a:cubicBezTo>
                  <a:pt x="4830" y="9731"/>
                  <a:pt x="4879" y="9756"/>
                  <a:pt x="4903" y="9780"/>
                </a:cubicBezTo>
                <a:lnTo>
                  <a:pt x="5025" y="9853"/>
                </a:lnTo>
                <a:lnTo>
                  <a:pt x="5220" y="9927"/>
                </a:lnTo>
                <a:cubicBezTo>
                  <a:pt x="5391" y="9951"/>
                  <a:pt x="5562" y="10000"/>
                  <a:pt x="5732" y="10097"/>
                </a:cubicBezTo>
                <a:cubicBezTo>
                  <a:pt x="5805" y="10024"/>
                  <a:pt x="5879" y="9951"/>
                  <a:pt x="5952" y="9878"/>
                </a:cubicBezTo>
                <a:lnTo>
                  <a:pt x="6025" y="9805"/>
                </a:lnTo>
                <a:cubicBezTo>
                  <a:pt x="6025" y="9780"/>
                  <a:pt x="6049" y="9756"/>
                  <a:pt x="6049" y="9731"/>
                </a:cubicBezTo>
                <a:cubicBezTo>
                  <a:pt x="6049" y="9731"/>
                  <a:pt x="6146" y="9654"/>
                  <a:pt x="6167" y="9654"/>
                </a:cubicBezTo>
                <a:cubicBezTo>
                  <a:pt x="6170" y="9654"/>
                  <a:pt x="6171" y="9656"/>
                  <a:pt x="6171" y="9658"/>
                </a:cubicBezTo>
                <a:cubicBezTo>
                  <a:pt x="6171" y="9585"/>
                  <a:pt x="6269" y="9536"/>
                  <a:pt x="6342" y="9463"/>
                </a:cubicBezTo>
                <a:cubicBezTo>
                  <a:pt x="6357" y="9440"/>
                  <a:pt x="6361" y="9431"/>
                  <a:pt x="6357" y="9431"/>
                </a:cubicBezTo>
                <a:cubicBezTo>
                  <a:pt x="6349" y="9431"/>
                  <a:pt x="6310" y="9471"/>
                  <a:pt x="6293" y="9488"/>
                </a:cubicBezTo>
                <a:lnTo>
                  <a:pt x="6366" y="9390"/>
                </a:lnTo>
                <a:cubicBezTo>
                  <a:pt x="6366" y="9382"/>
                  <a:pt x="6369" y="9379"/>
                  <a:pt x="6373" y="9379"/>
                </a:cubicBezTo>
                <a:cubicBezTo>
                  <a:pt x="6378" y="9379"/>
                  <a:pt x="6385" y="9384"/>
                  <a:pt x="6388" y="9388"/>
                </a:cubicBezTo>
                <a:lnTo>
                  <a:pt x="6388" y="9388"/>
                </a:lnTo>
                <a:cubicBezTo>
                  <a:pt x="6395" y="9378"/>
                  <a:pt x="6405" y="9361"/>
                  <a:pt x="6415" y="9341"/>
                </a:cubicBezTo>
                <a:cubicBezTo>
                  <a:pt x="6464" y="9244"/>
                  <a:pt x="6586" y="9097"/>
                  <a:pt x="7074" y="8488"/>
                </a:cubicBezTo>
                <a:cubicBezTo>
                  <a:pt x="7025" y="8366"/>
                  <a:pt x="6976" y="8268"/>
                  <a:pt x="6927" y="8146"/>
                </a:cubicBezTo>
                <a:lnTo>
                  <a:pt x="6854" y="8000"/>
                </a:lnTo>
                <a:cubicBezTo>
                  <a:pt x="6830" y="7951"/>
                  <a:pt x="6805" y="7878"/>
                  <a:pt x="6805" y="7829"/>
                </a:cubicBezTo>
                <a:cubicBezTo>
                  <a:pt x="6757" y="7658"/>
                  <a:pt x="6708" y="7463"/>
                  <a:pt x="6683" y="7268"/>
                </a:cubicBezTo>
                <a:cubicBezTo>
                  <a:pt x="6659" y="7171"/>
                  <a:pt x="6635" y="7073"/>
                  <a:pt x="6610" y="6975"/>
                </a:cubicBezTo>
                <a:lnTo>
                  <a:pt x="6586" y="6683"/>
                </a:lnTo>
                <a:lnTo>
                  <a:pt x="6562" y="6561"/>
                </a:lnTo>
                <a:lnTo>
                  <a:pt x="6562" y="6488"/>
                </a:lnTo>
                <a:lnTo>
                  <a:pt x="6562" y="6366"/>
                </a:lnTo>
                <a:cubicBezTo>
                  <a:pt x="6562" y="6024"/>
                  <a:pt x="6562" y="5707"/>
                  <a:pt x="6586" y="5366"/>
                </a:cubicBezTo>
                <a:cubicBezTo>
                  <a:pt x="6586" y="5219"/>
                  <a:pt x="6610" y="5073"/>
                  <a:pt x="6610" y="4927"/>
                </a:cubicBezTo>
                <a:lnTo>
                  <a:pt x="6610" y="4878"/>
                </a:lnTo>
                <a:cubicBezTo>
                  <a:pt x="6598" y="4854"/>
                  <a:pt x="6598" y="4854"/>
                  <a:pt x="6592" y="4854"/>
                </a:cubicBezTo>
                <a:cubicBezTo>
                  <a:pt x="6586" y="4854"/>
                  <a:pt x="6574" y="4854"/>
                  <a:pt x="6537" y="4829"/>
                </a:cubicBezTo>
                <a:cubicBezTo>
                  <a:pt x="6464" y="4780"/>
                  <a:pt x="6561" y="4805"/>
                  <a:pt x="6537" y="4756"/>
                </a:cubicBezTo>
                <a:lnTo>
                  <a:pt x="6537" y="4756"/>
                </a:lnTo>
                <a:cubicBezTo>
                  <a:pt x="6562" y="4805"/>
                  <a:pt x="6586" y="4805"/>
                  <a:pt x="6586" y="4805"/>
                </a:cubicBezTo>
                <a:cubicBezTo>
                  <a:pt x="6586" y="4805"/>
                  <a:pt x="6586" y="4805"/>
                  <a:pt x="6635" y="4902"/>
                </a:cubicBezTo>
                <a:lnTo>
                  <a:pt x="6610" y="4805"/>
                </a:lnTo>
                <a:lnTo>
                  <a:pt x="6635" y="4854"/>
                </a:lnTo>
                <a:cubicBezTo>
                  <a:pt x="6635" y="4854"/>
                  <a:pt x="6635" y="4829"/>
                  <a:pt x="6635" y="4829"/>
                </a:cubicBezTo>
                <a:cubicBezTo>
                  <a:pt x="6635" y="4800"/>
                  <a:pt x="6635" y="4790"/>
                  <a:pt x="6636" y="4790"/>
                </a:cubicBezTo>
                <a:cubicBezTo>
                  <a:pt x="6638" y="4790"/>
                  <a:pt x="6644" y="4814"/>
                  <a:pt x="6659" y="4829"/>
                </a:cubicBezTo>
                <a:cubicBezTo>
                  <a:pt x="6659" y="4829"/>
                  <a:pt x="6659" y="4805"/>
                  <a:pt x="6683" y="4780"/>
                </a:cubicBezTo>
                <a:lnTo>
                  <a:pt x="6708" y="4780"/>
                </a:lnTo>
                <a:cubicBezTo>
                  <a:pt x="6708" y="4780"/>
                  <a:pt x="6708" y="4756"/>
                  <a:pt x="6757" y="4756"/>
                </a:cubicBezTo>
                <a:cubicBezTo>
                  <a:pt x="6781" y="4756"/>
                  <a:pt x="6757" y="4756"/>
                  <a:pt x="6757" y="4780"/>
                </a:cubicBezTo>
                <a:lnTo>
                  <a:pt x="6830" y="4854"/>
                </a:lnTo>
                <a:cubicBezTo>
                  <a:pt x="6903" y="4902"/>
                  <a:pt x="6976" y="4951"/>
                  <a:pt x="6976" y="5000"/>
                </a:cubicBezTo>
                <a:cubicBezTo>
                  <a:pt x="7053" y="5058"/>
                  <a:pt x="7238" y="5269"/>
                  <a:pt x="7299" y="5269"/>
                </a:cubicBezTo>
                <a:cubicBezTo>
                  <a:pt x="7315" y="5269"/>
                  <a:pt x="7323" y="5255"/>
                  <a:pt x="7318" y="5219"/>
                </a:cubicBezTo>
                <a:lnTo>
                  <a:pt x="7318" y="5219"/>
                </a:lnTo>
                <a:cubicBezTo>
                  <a:pt x="7337" y="5278"/>
                  <a:pt x="7483" y="5479"/>
                  <a:pt x="7450" y="5479"/>
                </a:cubicBezTo>
                <a:cubicBezTo>
                  <a:pt x="7443" y="5479"/>
                  <a:pt x="7424" y="5467"/>
                  <a:pt x="7391" y="5439"/>
                </a:cubicBezTo>
                <a:lnTo>
                  <a:pt x="7391" y="5439"/>
                </a:lnTo>
                <a:cubicBezTo>
                  <a:pt x="7464" y="5512"/>
                  <a:pt x="7537" y="5610"/>
                  <a:pt x="7635" y="5683"/>
                </a:cubicBezTo>
                <a:lnTo>
                  <a:pt x="7537" y="5536"/>
                </a:lnTo>
                <a:lnTo>
                  <a:pt x="7537" y="5536"/>
                </a:lnTo>
                <a:cubicBezTo>
                  <a:pt x="7732" y="5780"/>
                  <a:pt x="7952" y="6000"/>
                  <a:pt x="8196" y="6195"/>
                </a:cubicBezTo>
                <a:lnTo>
                  <a:pt x="8098" y="6073"/>
                </a:lnTo>
                <a:lnTo>
                  <a:pt x="8098" y="6073"/>
                </a:lnTo>
                <a:cubicBezTo>
                  <a:pt x="8269" y="6244"/>
                  <a:pt x="8440" y="6414"/>
                  <a:pt x="8440" y="6536"/>
                </a:cubicBezTo>
                <a:lnTo>
                  <a:pt x="8464" y="6561"/>
                </a:lnTo>
                <a:lnTo>
                  <a:pt x="8805" y="6902"/>
                </a:lnTo>
                <a:cubicBezTo>
                  <a:pt x="9000" y="7097"/>
                  <a:pt x="9220" y="7292"/>
                  <a:pt x="9439" y="7488"/>
                </a:cubicBezTo>
                <a:lnTo>
                  <a:pt x="9293" y="7317"/>
                </a:lnTo>
                <a:lnTo>
                  <a:pt x="9293" y="7317"/>
                </a:lnTo>
                <a:cubicBezTo>
                  <a:pt x="9415" y="7414"/>
                  <a:pt x="9659" y="7634"/>
                  <a:pt x="9952" y="7878"/>
                </a:cubicBezTo>
                <a:cubicBezTo>
                  <a:pt x="10122" y="7853"/>
                  <a:pt x="10269" y="7829"/>
                  <a:pt x="10391" y="7805"/>
                </a:cubicBezTo>
                <a:cubicBezTo>
                  <a:pt x="10513" y="7805"/>
                  <a:pt x="10683" y="7780"/>
                  <a:pt x="10830" y="7756"/>
                </a:cubicBezTo>
                <a:cubicBezTo>
                  <a:pt x="10952" y="7707"/>
                  <a:pt x="11074" y="7634"/>
                  <a:pt x="11196" y="7561"/>
                </a:cubicBezTo>
                <a:lnTo>
                  <a:pt x="11391" y="7463"/>
                </a:lnTo>
                <a:cubicBezTo>
                  <a:pt x="11439" y="7414"/>
                  <a:pt x="11488" y="7390"/>
                  <a:pt x="11586" y="7341"/>
                </a:cubicBezTo>
                <a:cubicBezTo>
                  <a:pt x="11683" y="6878"/>
                  <a:pt x="11781" y="6414"/>
                  <a:pt x="11854" y="5951"/>
                </a:cubicBezTo>
                <a:lnTo>
                  <a:pt x="11854" y="5951"/>
                </a:lnTo>
                <a:cubicBezTo>
                  <a:pt x="11854" y="5951"/>
                  <a:pt x="11830" y="6024"/>
                  <a:pt x="11805" y="6097"/>
                </a:cubicBezTo>
                <a:lnTo>
                  <a:pt x="11757" y="6219"/>
                </a:lnTo>
                <a:lnTo>
                  <a:pt x="11757" y="6146"/>
                </a:lnTo>
                <a:cubicBezTo>
                  <a:pt x="11757" y="6073"/>
                  <a:pt x="11757" y="6000"/>
                  <a:pt x="11781" y="5951"/>
                </a:cubicBezTo>
                <a:cubicBezTo>
                  <a:pt x="11781" y="5805"/>
                  <a:pt x="11805" y="5658"/>
                  <a:pt x="11805" y="5658"/>
                </a:cubicBezTo>
                <a:cubicBezTo>
                  <a:pt x="11805" y="5698"/>
                  <a:pt x="11886" y="5900"/>
                  <a:pt x="11890" y="6000"/>
                </a:cubicBezTo>
                <a:lnTo>
                  <a:pt x="11890" y="6000"/>
                </a:lnTo>
                <a:cubicBezTo>
                  <a:pt x="11911" y="5905"/>
                  <a:pt x="11935" y="5778"/>
                  <a:pt x="11976" y="5634"/>
                </a:cubicBezTo>
                <a:cubicBezTo>
                  <a:pt x="11976" y="5536"/>
                  <a:pt x="12000" y="5439"/>
                  <a:pt x="12025" y="5341"/>
                </a:cubicBezTo>
                <a:cubicBezTo>
                  <a:pt x="12025" y="5244"/>
                  <a:pt x="12049" y="5195"/>
                  <a:pt x="12049" y="5122"/>
                </a:cubicBezTo>
                <a:cubicBezTo>
                  <a:pt x="12098" y="4854"/>
                  <a:pt x="12147" y="4512"/>
                  <a:pt x="12196" y="4122"/>
                </a:cubicBezTo>
                <a:cubicBezTo>
                  <a:pt x="12220" y="3878"/>
                  <a:pt x="12244" y="3610"/>
                  <a:pt x="12293" y="3341"/>
                </a:cubicBezTo>
                <a:cubicBezTo>
                  <a:pt x="12293" y="3219"/>
                  <a:pt x="12317" y="3122"/>
                  <a:pt x="12342" y="3000"/>
                </a:cubicBezTo>
                <a:cubicBezTo>
                  <a:pt x="12342" y="2927"/>
                  <a:pt x="12366" y="2829"/>
                  <a:pt x="12391" y="2756"/>
                </a:cubicBezTo>
                <a:cubicBezTo>
                  <a:pt x="12391" y="2707"/>
                  <a:pt x="12415" y="2683"/>
                  <a:pt x="12439" y="2658"/>
                </a:cubicBezTo>
                <a:cubicBezTo>
                  <a:pt x="12439" y="2683"/>
                  <a:pt x="12464" y="2707"/>
                  <a:pt x="12464" y="2732"/>
                </a:cubicBezTo>
                <a:cubicBezTo>
                  <a:pt x="12488" y="2805"/>
                  <a:pt x="12513" y="2902"/>
                  <a:pt x="12513" y="2976"/>
                </a:cubicBezTo>
                <a:cubicBezTo>
                  <a:pt x="12531" y="2976"/>
                  <a:pt x="12521" y="2903"/>
                  <a:pt x="12538" y="2903"/>
                </a:cubicBezTo>
                <a:cubicBezTo>
                  <a:pt x="12543" y="2903"/>
                  <a:pt x="12550" y="2910"/>
                  <a:pt x="12561" y="2927"/>
                </a:cubicBezTo>
                <a:cubicBezTo>
                  <a:pt x="12561" y="2976"/>
                  <a:pt x="12561" y="3000"/>
                  <a:pt x="12561" y="3024"/>
                </a:cubicBezTo>
                <a:cubicBezTo>
                  <a:pt x="12561" y="3024"/>
                  <a:pt x="12575" y="3065"/>
                  <a:pt x="12582" y="3065"/>
                </a:cubicBezTo>
                <a:cubicBezTo>
                  <a:pt x="12584" y="3065"/>
                  <a:pt x="12586" y="3061"/>
                  <a:pt x="12586" y="3049"/>
                </a:cubicBezTo>
                <a:cubicBezTo>
                  <a:pt x="12561" y="2951"/>
                  <a:pt x="12561" y="2854"/>
                  <a:pt x="12537" y="2732"/>
                </a:cubicBezTo>
                <a:lnTo>
                  <a:pt x="12537" y="2732"/>
                </a:lnTo>
                <a:lnTo>
                  <a:pt x="12610" y="2854"/>
                </a:lnTo>
                <a:lnTo>
                  <a:pt x="12610" y="2927"/>
                </a:lnTo>
                <a:cubicBezTo>
                  <a:pt x="12610" y="2927"/>
                  <a:pt x="12628" y="2873"/>
                  <a:pt x="12664" y="2873"/>
                </a:cubicBezTo>
                <a:cubicBezTo>
                  <a:pt x="12670" y="2873"/>
                  <a:pt x="12676" y="2874"/>
                  <a:pt x="12683" y="2878"/>
                </a:cubicBezTo>
                <a:cubicBezTo>
                  <a:pt x="12708" y="2878"/>
                  <a:pt x="12708" y="2902"/>
                  <a:pt x="12732" y="2927"/>
                </a:cubicBezTo>
                <a:cubicBezTo>
                  <a:pt x="12781" y="3049"/>
                  <a:pt x="12854" y="3146"/>
                  <a:pt x="12927" y="3244"/>
                </a:cubicBezTo>
                <a:cubicBezTo>
                  <a:pt x="13074" y="3488"/>
                  <a:pt x="13220" y="3707"/>
                  <a:pt x="13366" y="3951"/>
                </a:cubicBezTo>
                <a:cubicBezTo>
                  <a:pt x="13342" y="3951"/>
                  <a:pt x="13269" y="3854"/>
                  <a:pt x="13171" y="3756"/>
                </a:cubicBezTo>
                <a:lnTo>
                  <a:pt x="13171" y="3756"/>
                </a:lnTo>
                <a:cubicBezTo>
                  <a:pt x="13220" y="3829"/>
                  <a:pt x="13269" y="3902"/>
                  <a:pt x="13317" y="4000"/>
                </a:cubicBezTo>
                <a:cubicBezTo>
                  <a:pt x="13309" y="3973"/>
                  <a:pt x="13309" y="3963"/>
                  <a:pt x="13314" y="3963"/>
                </a:cubicBezTo>
                <a:cubicBezTo>
                  <a:pt x="13335" y="3963"/>
                  <a:pt x="13438" y="4115"/>
                  <a:pt x="13446" y="4115"/>
                </a:cubicBezTo>
                <a:cubicBezTo>
                  <a:pt x="13448" y="4115"/>
                  <a:pt x="13446" y="4110"/>
                  <a:pt x="13439" y="4097"/>
                </a:cubicBezTo>
                <a:lnTo>
                  <a:pt x="13439" y="4097"/>
                </a:lnTo>
                <a:cubicBezTo>
                  <a:pt x="13781" y="4415"/>
                  <a:pt x="14025" y="4951"/>
                  <a:pt x="14317" y="5268"/>
                </a:cubicBezTo>
                <a:cubicBezTo>
                  <a:pt x="14415" y="5244"/>
                  <a:pt x="16171" y="5097"/>
                  <a:pt x="16244" y="5049"/>
                </a:cubicBezTo>
                <a:cubicBezTo>
                  <a:pt x="16317" y="5146"/>
                  <a:pt x="16391" y="5268"/>
                  <a:pt x="16415" y="5293"/>
                </a:cubicBezTo>
                <a:cubicBezTo>
                  <a:pt x="16366" y="5171"/>
                  <a:pt x="16293" y="5049"/>
                  <a:pt x="16195" y="4927"/>
                </a:cubicBezTo>
                <a:lnTo>
                  <a:pt x="16122" y="4951"/>
                </a:lnTo>
                <a:cubicBezTo>
                  <a:pt x="15952" y="4707"/>
                  <a:pt x="16122" y="4878"/>
                  <a:pt x="15952" y="4634"/>
                </a:cubicBezTo>
                <a:cubicBezTo>
                  <a:pt x="15956" y="4629"/>
                  <a:pt x="15962" y="4627"/>
                  <a:pt x="15968" y="4627"/>
                </a:cubicBezTo>
                <a:cubicBezTo>
                  <a:pt x="16028" y="4627"/>
                  <a:pt x="16161" y="4823"/>
                  <a:pt x="16293" y="5000"/>
                </a:cubicBezTo>
                <a:cubicBezTo>
                  <a:pt x="16171" y="4829"/>
                  <a:pt x="16073" y="4634"/>
                  <a:pt x="15976" y="4585"/>
                </a:cubicBezTo>
                <a:cubicBezTo>
                  <a:pt x="15878" y="4390"/>
                  <a:pt x="16049" y="4585"/>
                  <a:pt x="15927" y="4341"/>
                </a:cubicBezTo>
                <a:cubicBezTo>
                  <a:pt x="15781" y="4195"/>
                  <a:pt x="15659" y="4049"/>
                  <a:pt x="15561" y="3878"/>
                </a:cubicBezTo>
                <a:cubicBezTo>
                  <a:pt x="15342" y="3439"/>
                  <a:pt x="15098" y="3293"/>
                  <a:pt x="14903" y="2878"/>
                </a:cubicBezTo>
                <a:lnTo>
                  <a:pt x="14903" y="2878"/>
                </a:lnTo>
                <a:lnTo>
                  <a:pt x="14927" y="2927"/>
                </a:lnTo>
                <a:cubicBezTo>
                  <a:pt x="14882" y="2791"/>
                  <a:pt x="14689" y="2570"/>
                  <a:pt x="14564" y="2325"/>
                </a:cubicBezTo>
                <a:lnTo>
                  <a:pt x="14564" y="2325"/>
                </a:lnTo>
                <a:cubicBezTo>
                  <a:pt x="14571" y="2347"/>
                  <a:pt x="14571" y="2363"/>
                  <a:pt x="14562" y="2363"/>
                </a:cubicBezTo>
                <a:cubicBezTo>
                  <a:pt x="14552" y="2363"/>
                  <a:pt x="14528" y="2338"/>
                  <a:pt x="14488" y="2268"/>
                </a:cubicBezTo>
                <a:cubicBezTo>
                  <a:pt x="14147" y="1732"/>
                  <a:pt x="13903" y="1390"/>
                  <a:pt x="13659" y="951"/>
                </a:cubicBezTo>
                <a:lnTo>
                  <a:pt x="13391" y="659"/>
                </a:lnTo>
                <a:lnTo>
                  <a:pt x="130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684"/>
        <p:cNvGrpSpPr/>
        <p:nvPr/>
      </p:nvGrpSpPr>
      <p:grpSpPr>
        <a:xfrm>
          <a:off x="0" y="0"/>
          <a:ext cx="0" cy="0"/>
          <a:chOff x="0" y="0"/>
          <a:chExt cx="0" cy="0"/>
        </a:xfrm>
      </p:grpSpPr>
      <p:sp>
        <p:nvSpPr>
          <p:cNvPr id="1685" name="Google Shape;1685;p272"/>
          <p:cNvSpPr/>
          <p:nvPr/>
        </p:nvSpPr>
        <p:spPr>
          <a:xfrm>
            <a:off x="-500275" y="393400"/>
            <a:ext cx="996844" cy="1070214"/>
          </a:xfrm>
          <a:custGeom>
            <a:avLst/>
            <a:gdLst/>
            <a:ahLst/>
            <a:cxnLst/>
            <a:rect l="l" t="t" r="r" b="b"/>
            <a:pathLst>
              <a:path w="11567" h="12418" extrusionOk="0">
                <a:moveTo>
                  <a:pt x="4932" y="0"/>
                </a:moveTo>
                <a:cubicBezTo>
                  <a:pt x="3549" y="0"/>
                  <a:pt x="2130" y="837"/>
                  <a:pt x="903" y="2983"/>
                </a:cubicBezTo>
                <a:cubicBezTo>
                  <a:pt x="903" y="2983"/>
                  <a:pt x="0" y="10983"/>
                  <a:pt x="3878" y="12154"/>
                </a:cubicBezTo>
                <a:cubicBezTo>
                  <a:pt x="4466" y="12336"/>
                  <a:pt x="5036" y="12417"/>
                  <a:pt x="5581" y="12417"/>
                </a:cubicBezTo>
                <a:cubicBezTo>
                  <a:pt x="8611" y="12417"/>
                  <a:pt x="10870" y="9905"/>
                  <a:pt x="11098" y="8252"/>
                </a:cubicBezTo>
                <a:cubicBezTo>
                  <a:pt x="11567" y="5141"/>
                  <a:pt x="8359" y="0"/>
                  <a:pt x="49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272"/>
          <p:cNvSpPr/>
          <p:nvPr/>
        </p:nvSpPr>
        <p:spPr>
          <a:xfrm>
            <a:off x="520470" y="918331"/>
            <a:ext cx="475098" cy="325336"/>
          </a:xfrm>
          <a:custGeom>
            <a:avLst/>
            <a:gdLst/>
            <a:ahLst/>
            <a:cxnLst/>
            <a:rect l="l" t="t" r="r" b="b"/>
            <a:pathLst>
              <a:path w="15805" h="10822" extrusionOk="0">
                <a:moveTo>
                  <a:pt x="7854" y="2001"/>
                </a:moveTo>
                <a:cubicBezTo>
                  <a:pt x="7869" y="2001"/>
                  <a:pt x="7884" y="2001"/>
                  <a:pt x="7900" y="2002"/>
                </a:cubicBezTo>
                <a:lnTo>
                  <a:pt x="7900" y="2002"/>
                </a:lnTo>
                <a:cubicBezTo>
                  <a:pt x="7889" y="2001"/>
                  <a:pt x="7873" y="2001"/>
                  <a:pt x="7854" y="2001"/>
                </a:cubicBezTo>
                <a:close/>
                <a:moveTo>
                  <a:pt x="13171" y="2903"/>
                </a:moveTo>
                <a:lnTo>
                  <a:pt x="13171" y="2952"/>
                </a:lnTo>
                <a:lnTo>
                  <a:pt x="13171" y="3025"/>
                </a:lnTo>
                <a:lnTo>
                  <a:pt x="13154" y="3074"/>
                </a:lnTo>
                <a:lnTo>
                  <a:pt x="13154" y="3074"/>
                </a:lnTo>
                <a:cubicBezTo>
                  <a:pt x="13164" y="3017"/>
                  <a:pt x="13171" y="2954"/>
                  <a:pt x="13171" y="2903"/>
                </a:cubicBezTo>
                <a:close/>
                <a:moveTo>
                  <a:pt x="8153" y="5196"/>
                </a:moveTo>
                <a:lnTo>
                  <a:pt x="8153" y="5196"/>
                </a:lnTo>
                <a:cubicBezTo>
                  <a:pt x="8149" y="5204"/>
                  <a:pt x="8146" y="5212"/>
                  <a:pt x="8146" y="5220"/>
                </a:cubicBezTo>
                <a:lnTo>
                  <a:pt x="8146" y="5220"/>
                </a:lnTo>
                <a:cubicBezTo>
                  <a:pt x="8146" y="5198"/>
                  <a:pt x="8166" y="5196"/>
                  <a:pt x="8153" y="5196"/>
                </a:cubicBezTo>
                <a:close/>
                <a:moveTo>
                  <a:pt x="8121" y="5341"/>
                </a:moveTo>
                <a:cubicBezTo>
                  <a:pt x="8121" y="5342"/>
                  <a:pt x="8121" y="5343"/>
                  <a:pt x="8121" y="5344"/>
                </a:cubicBezTo>
                <a:lnTo>
                  <a:pt x="8121" y="5344"/>
                </a:lnTo>
                <a:lnTo>
                  <a:pt x="8122" y="5342"/>
                </a:lnTo>
                <a:cubicBezTo>
                  <a:pt x="8122" y="5342"/>
                  <a:pt x="8121" y="5341"/>
                  <a:pt x="8121" y="5341"/>
                </a:cubicBezTo>
                <a:close/>
                <a:moveTo>
                  <a:pt x="8121" y="5344"/>
                </a:moveTo>
                <a:lnTo>
                  <a:pt x="8118" y="5352"/>
                </a:lnTo>
                <a:lnTo>
                  <a:pt x="8122" y="5366"/>
                </a:lnTo>
                <a:cubicBezTo>
                  <a:pt x="8122" y="5359"/>
                  <a:pt x="8122" y="5351"/>
                  <a:pt x="8121" y="5344"/>
                </a:cubicBezTo>
                <a:close/>
                <a:moveTo>
                  <a:pt x="15778" y="6025"/>
                </a:moveTo>
                <a:cubicBezTo>
                  <a:pt x="15779" y="6032"/>
                  <a:pt x="15779" y="6039"/>
                  <a:pt x="15780" y="6047"/>
                </a:cubicBezTo>
                <a:lnTo>
                  <a:pt x="15780" y="6047"/>
                </a:lnTo>
                <a:cubicBezTo>
                  <a:pt x="15780" y="6039"/>
                  <a:pt x="15780" y="6032"/>
                  <a:pt x="15780" y="6025"/>
                </a:cubicBezTo>
                <a:cubicBezTo>
                  <a:pt x="15779" y="6025"/>
                  <a:pt x="15779" y="6025"/>
                  <a:pt x="15778" y="6025"/>
                </a:cubicBezTo>
                <a:close/>
                <a:moveTo>
                  <a:pt x="11988" y="6067"/>
                </a:moveTo>
                <a:cubicBezTo>
                  <a:pt x="11983" y="6078"/>
                  <a:pt x="11979" y="6088"/>
                  <a:pt x="11975" y="6098"/>
                </a:cubicBezTo>
                <a:cubicBezTo>
                  <a:pt x="11982" y="6092"/>
                  <a:pt x="11985" y="6081"/>
                  <a:pt x="11988" y="6067"/>
                </a:cubicBezTo>
                <a:close/>
                <a:moveTo>
                  <a:pt x="15780" y="6047"/>
                </a:moveTo>
                <a:cubicBezTo>
                  <a:pt x="15780" y="6137"/>
                  <a:pt x="15780" y="6229"/>
                  <a:pt x="15780" y="6342"/>
                </a:cubicBezTo>
                <a:cubicBezTo>
                  <a:pt x="15796" y="6249"/>
                  <a:pt x="15792" y="6147"/>
                  <a:pt x="15780" y="6047"/>
                </a:cubicBezTo>
                <a:close/>
                <a:moveTo>
                  <a:pt x="1965" y="9973"/>
                </a:moveTo>
                <a:cubicBezTo>
                  <a:pt x="1968" y="9973"/>
                  <a:pt x="1972" y="9974"/>
                  <a:pt x="1976" y="9976"/>
                </a:cubicBezTo>
                <a:cubicBezTo>
                  <a:pt x="2021" y="9998"/>
                  <a:pt x="1962" y="10063"/>
                  <a:pt x="1933" y="10130"/>
                </a:cubicBezTo>
                <a:lnTo>
                  <a:pt x="1933" y="10130"/>
                </a:lnTo>
                <a:cubicBezTo>
                  <a:pt x="1952" y="10027"/>
                  <a:pt x="1944" y="9973"/>
                  <a:pt x="1965" y="9973"/>
                </a:cubicBezTo>
                <a:close/>
                <a:moveTo>
                  <a:pt x="1925" y="10167"/>
                </a:moveTo>
                <a:cubicBezTo>
                  <a:pt x="1923" y="10190"/>
                  <a:pt x="1915" y="10213"/>
                  <a:pt x="1906" y="10239"/>
                </a:cubicBezTo>
                <a:lnTo>
                  <a:pt x="1906" y="10239"/>
                </a:lnTo>
                <a:cubicBezTo>
                  <a:pt x="1914" y="10214"/>
                  <a:pt x="1920" y="10190"/>
                  <a:pt x="1925" y="10167"/>
                </a:cubicBezTo>
                <a:close/>
                <a:moveTo>
                  <a:pt x="12610" y="1"/>
                </a:moveTo>
                <a:cubicBezTo>
                  <a:pt x="12414" y="171"/>
                  <a:pt x="12244" y="366"/>
                  <a:pt x="12097" y="562"/>
                </a:cubicBezTo>
                <a:lnTo>
                  <a:pt x="11951" y="732"/>
                </a:lnTo>
                <a:lnTo>
                  <a:pt x="11902" y="830"/>
                </a:lnTo>
                <a:cubicBezTo>
                  <a:pt x="11878" y="854"/>
                  <a:pt x="11853" y="879"/>
                  <a:pt x="11829" y="927"/>
                </a:cubicBezTo>
                <a:lnTo>
                  <a:pt x="11585" y="1342"/>
                </a:lnTo>
                <a:cubicBezTo>
                  <a:pt x="11488" y="1488"/>
                  <a:pt x="11414" y="1659"/>
                  <a:pt x="11366" y="1830"/>
                </a:cubicBezTo>
                <a:cubicBezTo>
                  <a:pt x="11293" y="1976"/>
                  <a:pt x="11195" y="2123"/>
                  <a:pt x="11146" y="2318"/>
                </a:cubicBezTo>
                <a:cubicBezTo>
                  <a:pt x="11097" y="2488"/>
                  <a:pt x="11024" y="2659"/>
                  <a:pt x="10975" y="2830"/>
                </a:cubicBezTo>
                <a:lnTo>
                  <a:pt x="10927" y="2952"/>
                </a:lnTo>
                <a:cubicBezTo>
                  <a:pt x="10927" y="3001"/>
                  <a:pt x="10902" y="3049"/>
                  <a:pt x="10878" y="3074"/>
                </a:cubicBezTo>
                <a:cubicBezTo>
                  <a:pt x="10878" y="3074"/>
                  <a:pt x="10853" y="3171"/>
                  <a:pt x="10853" y="3220"/>
                </a:cubicBezTo>
                <a:cubicBezTo>
                  <a:pt x="10732" y="3586"/>
                  <a:pt x="10658" y="3927"/>
                  <a:pt x="10561" y="4220"/>
                </a:cubicBezTo>
                <a:cubicBezTo>
                  <a:pt x="10536" y="4342"/>
                  <a:pt x="10512" y="4464"/>
                  <a:pt x="10488" y="4586"/>
                </a:cubicBezTo>
                <a:lnTo>
                  <a:pt x="10488" y="4610"/>
                </a:lnTo>
                <a:cubicBezTo>
                  <a:pt x="10463" y="4659"/>
                  <a:pt x="10463" y="4708"/>
                  <a:pt x="10439" y="4757"/>
                </a:cubicBezTo>
                <a:cubicBezTo>
                  <a:pt x="10414" y="4805"/>
                  <a:pt x="10414" y="4854"/>
                  <a:pt x="10390" y="4903"/>
                </a:cubicBezTo>
                <a:cubicBezTo>
                  <a:pt x="10366" y="4854"/>
                  <a:pt x="10341" y="4830"/>
                  <a:pt x="10317" y="4805"/>
                </a:cubicBezTo>
                <a:cubicBezTo>
                  <a:pt x="10293" y="4757"/>
                  <a:pt x="10268" y="4732"/>
                  <a:pt x="10244" y="4708"/>
                </a:cubicBezTo>
                <a:lnTo>
                  <a:pt x="10219" y="4635"/>
                </a:lnTo>
                <a:lnTo>
                  <a:pt x="10171" y="4561"/>
                </a:lnTo>
                <a:cubicBezTo>
                  <a:pt x="10122" y="4464"/>
                  <a:pt x="10097" y="4391"/>
                  <a:pt x="10049" y="4293"/>
                </a:cubicBezTo>
                <a:cubicBezTo>
                  <a:pt x="9927" y="4074"/>
                  <a:pt x="9829" y="3830"/>
                  <a:pt x="9707" y="3610"/>
                </a:cubicBezTo>
                <a:cubicBezTo>
                  <a:pt x="9658" y="3513"/>
                  <a:pt x="9610" y="3415"/>
                  <a:pt x="9536" y="3318"/>
                </a:cubicBezTo>
                <a:lnTo>
                  <a:pt x="9366" y="3025"/>
                </a:lnTo>
                <a:cubicBezTo>
                  <a:pt x="9268" y="2854"/>
                  <a:pt x="9146" y="2683"/>
                  <a:pt x="9049" y="2513"/>
                </a:cubicBezTo>
                <a:cubicBezTo>
                  <a:pt x="8951" y="2342"/>
                  <a:pt x="8829" y="2220"/>
                  <a:pt x="8732" y="2074"/>
                </a:cubicBezTo>
                <a:lnTo>
                  <a:pt x="8585" y="2074"/>
                </a:lnTo>
                <a:cubicBezTo>
                  <a:pt x="8512" y="2074"/>
                  <a:pt x="8439" y="2049"/>
                  <a:pt x="8366" y="2049"/>
                </a:cubicBezTo>
                <a:cubicBezTo>
                  <a:pt x="8317" y="2025"/>
                  <a:pt x="8244" y="2025"/>
                  <a:pt x="8195" y="2025"/>
                </a:cubicBezTo>
                <a:cubicBezTo>
                  <a:pt x="8092" y="2025"/>
                  <a:pt x="7989" y="2008"/>
                  <a:pt x="7900" y="2002"/>
                </a:cubicBezTo>
                <a:lnTo>
                  <a:pt x="7900" y="2002"/>
                </a:lnTo>
                <a:cubicBezTo>
                  <a:pt x="7918" y="2004"/>
                  <a:pt x="7927" y="2010"/>
                  <a:pt x="7927" y="2025"/>
                </a:cubicBezTo>
                <a:lnTo>
                  <a:pt x="7829" y="2025"/>
                </a:lnTo>
                <a:cubicBezTo>
                  <a:pt x="7561" y="2123"/>
                  <a:pt x="7536" y="2147"/>
                  <a:pt x="7536" y="2147"/>
                </a:cubicBezTo>
                <a:cubicBezTo>
                  <a:pt x="7536" y="2171"/>
                  <a:pt x="7536" y="2147"/>
                  <a:pt x="7488" y="2196"/>
                </a:cubicBezTo>
                <a:lnTo>
                  <a:pt x="7390" y="2244"/>
                </a:lnTo>
                <a:cubicBezTo>
                  <a:pt x="7341" y="2269"/>
                  <a:pt x="7268" y="2293"/>
                  <a:pt x="7195" y="2318"/>
                </a:cubicBezTo>
                <a:lnTo>
                  <a:pt x="7000" y="2415"/>
                </a:lnTo>
                <a:cubicBezTo>
                  <a:pt x="6927" y="2610"/>
                  <a:pt x="6829" y="2830"/>
                  <a:pt x="6732" y="3098"/>
                </a:cubicBezTo>
                <a:cubicBezTo>
                  <a:pt x="6683" y="3244"/>
                  <a:pt x="6634" y="3391"/>
                  <a:pt x="6585" y="3537"/>
                </a:cubicBezTo>
                <a:lnTo>
                  <a:pt x="6415" y="4025"/>
                </a:lnTo>
                <a:cubicBezTo>
                  <a:pt x="6366" y="4171"/>
                  <a:pt x="6317" y="4366"/>
                  <a:pt x="6244" y="4537"/>
                </a:cubicBezTo>
                <a:lnTo>
                  <a:pt x="6219" y="4659"/>
                </a:lnTo>
                <a:lnTo>
                  <a:pt x="6171" y="4781"/>
                </a:lnTo>
                <a:lnTo>
                  <a:pt x="6122" y="4927"/>
                </a:lnTo>
                <a:lnTo>
                  <a:pt x="5927" y="5610"/>
                </a:lnTo>
                <a:lnTo>
                  <a:pt x="5732" y="6244"/>
                </a:lnTo>
                <a:cubicBezTo>
                  <a:pt x="5707" y="6366"/>
                  <a:pt x="5658" y="6464"/>
                  <a:pt x="5634" y="6561"/>
                </a:cubicBezTo>
                <a:cubicBezTo>
                  <a:pt x="5585" y="6659"/>
                  <a:pt x="5561" y="6732"/>
                  <a:pt x="5537" y="6830"/>
                </a:cubicBezTo>
                <a:cubicBezTo>
                  <a:pt x="5512" y="6903"/>
                  <a:pt x="5463" y="6976"/>
                  <a:pt x="5439" y="7049"/>
                </a:cubicBezTo>
                <a:cubicBezTo>
                  <a:pt x="5415" y="7074"/>
                  <a:pt x="5390" y="7098"/>
                  <a:pt x="5390" y="7122"/>
                </a:cubicBezTo>
                <a:cubicBezTo>
                  <a:pt x="5390" y="7147"/>
                  <a:pt x="5366" y="7196"/>
                  <a:pt x="5341" y="7244"/>
                </a:cubicBezTo>
                <a:cubicBezTo>
                  <a:pt x="5317" y="7220"/>
                  <a:pt x="5268" y="7147"/>
                  <a:pt x="5219" y="7122"/>
                </a:cubicBezTo>
                <a:cubicBezTo>
                  <a:pt x="5219" y="7098"/>
                  <a:pt x="5195" y="7098"/>
                  <a:pt x="5195" y="7098"/>
                </a:cubicBezTo>
                <a:cubicBezTo>
                  <a:pt x="5146" y="7074"/>
                  <a:pt x="5122" y="7025"/>
                  <a:pt x="5098" y="7000"/>
                </a:cubicBezTo>
                <a:cubicBezTo>
                  <a:pt x="5000" y="6854"/>
                  <a:pt x="4878" y="6683"/>
                  <a:pt x="4756" y="6488"/>
                </a:cubicBezTo>
                <a:cubicBezTo>
                  <a:pt x="4659" y="6342"/>
                  <a:pt x="4537" y="6220"/>
                  <a:pt x="4439" y="6074"/>
                </a:cubicBezTo>
                <a:lnTo>
                  <a:pt x="4195" y="5708"/>
                </a:lnTo>
                <a:cubicBezTo>
                  <a:pt x="4098" y="5586"/>
                  <a:pt x="4000" y="5488"/>
                  <a:pt x="3902" y="5366"/>
                </a:cubicBezTo>
                <a:lnTo>
                  <a:pt x="3390" y="4757"/>
                </a:lnTo>
                <a:cubicBezTo>
                  <a:pt x="3220" y="4561"/>
                  <a:pt x="3049" y="4415"/>
                  <a:pt x="2927" y="4269"/>
                </a:cubicBezTo>
                <a:lnTo>
                  <a:pt x="2488" y="4293"/>
                </a:lnTo>
                <a:lnTo>
                  <a:pt x="2024" y="4293"/>
                </a:lnTo>
                <a:lnTo>
                  <a:pt x="1902" y="4342"/>
                </a:lnTo>
                <a:cubicBezTo>
                  <a:pt x="1951" y="4366"/>
                  <a:pt x="1683" y="4586"/>
                  <a:pt x="1561" y="4635"/>
                </a:cubicBezTo>
                <a:lnTo>
                  <a:pt x="1293" y="4805"/>
                </a:lnTo>
                <a:cubicBezTo>
                  <a:pt x="1244" y="5025"/>
                  <a:pt x="1195" y="5269"/>
                  <a:pt x="1146" y="5513"/>
                </a:cubicBezTo>
                <a:cubicBezTo>
                  <a:pt x="1073" y="5781"/>
                  <a:pt x="1049" y="6025"/>
                  <a:pt x="1000" y="6269"/>
                </a:cubicBezTo>
                <a:lnTo>
                  <a:pt x="951" y="6220"/>
                </a:lnTo>
                <a:cubicBezTo>
                  <a:pt x="829" y="6903"/>
                  <a:pt x="756" y="7391"/>
                  <a:pt x="707" y="7659"/>
                </a:cubicBezTo>
                <a:cubicBezTo>
                  <a:pt x="585" y="8196"/>
                  <a:pt x="366" y="9000"/>
                  <a:pt x="244" y="9708"/>
                </a:cubicBezTo>
                <a:lnTo>
                  <a:pt x="220" y="9781"/>
                </a:lnTo>
                <a:cubicBezTo>
                  <a:pt x="195" y="9805"/>
                  <a:pt x="146" y="9854"/>
                  <a:pt x="122" y="9903"/>
                </a:cubicBezTo>
                <a:lnTo>
                  <a:pt x="0" y="10098"/>
                </a:lnTo>
                <a:lnTo>
                  <a:pt x="0" y="10171"/>
                </a:lnTo>
                <a:cubicBezTo>
                  <a:pt x="220" y="10366"/>
                  <a:pt x="439" y="10513"/>
                  <a:pt x="683" y="10659"/>
                </a:cubicBezTo>
                <a:cubicBezTo>
                  <a:pt x="856" y="10751"/>
                  <a:pt x="1050" y="10821"/>
                  <a:pt x="1235" y="10821"/>
                </a:cubicBezTo>
                <a:cubicBezTo>
                  <a:pt x="1443" y="10821"/>
                  <a:pt x="1639" y="10733"/>
                  <a:pt x="1781" y="10488"/>
                </a:cubicBezTo>
                <a:lnTo>
                  <a:pt x="1829" y="10513"/>
                </a:lnTo>
                <a:lnTo>
                  <a:pt x="1878" y="10317"/>
                </a:lnTo>
                <a:cubicBezTo>
                  <a:pt x="1915" y="10225"/>
                  <a:pt x="1934" y="10192"/>
                  <a:pt x="1944" y="10192"/>
                </a:cubicBezTo>
                <a:cubicBezTo>
                  <a:pt x="1961" y="10192"/>
                  <a:pt x="1951" y="10281"/>
                  <a:pt x="1951" y="10342"/>
                </a:cubicBezTo>
                <a:cubicBezTo>
                  <a:pt x="1976" y="10244"/>
                  <a:pt x="2000" y="10147"/>
                  <a:pt x="2024" y="10074"/>
                </a:cubicBezTo>
                <a:cubicBezTo>
                  <a:pt x="2031" y="10055"/>
                  <a:pt x="2032" y="10047"/>
                  <a:pt x="2031" y="10047"/>
                </a:cubicBezTo>
                <a:lnTo>
                  <a:pt x="2031" y="10047"/>
                </a:lnTo>
                <a:cubicBezTo>
                  <a:pt x="2027" y="10047"/>
                  <a:pt x="2000" y="10110"/>
                  <a:pt x="2000" y="10147"/>
                </a:cubicBezTo>
                <a:cubicBezTo>
                  <a:pt x="2000" y="9976"/>
                  <a:pt x="2024" y="9830"/>
                  <a:pt x="2073" y="9659"/>
                </a:cubicBezTo>
                <a:cubicBezTo>
                  <a:pt x="2122" y="9415"/>
                  <a:pt x="2146" y="9659"/>
                  <a:pt x="2195" y="9391"/>
                </a:cubicBezTo>
                <a:cubicBezTo>
                  <a:pt x="2341" y="8805"/>
                  <a:pt x="2463" y="8220"/>
                  <a:pt x="2561" y="7683"/>
                </a:cubicBezTo>
                <a:lnTo>
                  <a:pt x="2659" y="7269"/>
                </a:lnTo>
                <a:lnTo>
                  <a:pt x="2659" y="7244"/>
                </a:lnTo>
                <a:lnTo>
                  <a:pt x="2683" y="7196"/>
                </a:lnTo>
                <a:lnTo>
                  <a:pt x="2707" y="7196"/>
                </a:lnTo>
                <a:cubicBezTo>
                  <a:pt x="2707" y="7244"/>
                  <a:pt x="2707" y="7269"/>
                  <a:pt x="2707" y="7293"/>
                </a:cubicBezTo>
                <a:cubicBezTo>
                  <a:pt x="2707" y="7281"/>
                  <a:pt x="2707" y="7275"/>
                  <a:pt x="2710" y="7275"/>
                </a:cubicBezTo>
                <a:cubicBezTo>
                  <a:pt x="2713" y="7275"/>
                  <a:pt x="2720" y="7281"/>
                  <a:pt x="2732" y="7293"/>
                </a:cubicBezTo>
                <a:cubicBezTo>
                  <a:pt x="2902" y="7513"/>
                  <a:pt x="3073" y="7757"/>
                  <a:pt x="3195" y="7927"/>
                </a:cubicBezTo>
                <a:lnTo>
                  <a:pt x="3293" y="8074"/>
                </a:lnTo>
                <a:lnTo>
                  <a:pt x="3341" y="8122"/>
                </a:lnTo>
                <a:lnTo>
                  <a:pt x="3366" y="8171"/>
                </a:lnTo>
                <a:lnTo>
                  <a:pt x="3537" y="8293"/>
                </a:lnTo>
                <a:lnTo>
                  <a:pt x="3634" y="8293"/>
                </a:lnTo>
                <a:cubicBezTo>
                  <a:pt x="4122" y="8952"/>
                  <a:pt x="3732" y="8561"/>
                  <a:pt x="4219" y="9171"/>
                </a:cubicBezTo>
                <a:cubicBezTo>
                  <a:pt x="4415" y="9317"/>
                  <a:pt x="4610" y="9513"/>
                  <a:pt x="4756" y="9708"/>
                </a:cubicBezTo>
                <a:lnTo>
                  <a:pt x="5049" y="9708"/>
                </a:lnTo>
                <a:cubicBezTo>
                  <a:pt x="5098" y="9708"/>
                  <a:pt x="5146" y="9708"/>
                  <a:pt x="5195" y="9683"/>
                </a:cubicBezTo>
                <a:cubicBezTo>
                  <a:pt x="5195" y="9683"/>
                  <a:pt x="5366" y="9683"/>
                  <a:pt x="5366" y="9708"/>
                </a:cubicBezTo>
                <a:cubicBezTo>
                  <a:pt x="5415" y="9659"/>
                  <a:pt x="5537" y="9683"/>
                  <a:pt x="5658" y="9659"/>
                </a:cubicBezTo>
                <a:lnTo>
                  <a:pt x="5878" y="9610"/>
                </a:lnTo>
                <a:cubicBezTo>
                  <a:pt x="5976" y="9610"/>
                  <a:pt x="6024" y="9610"/>
                  <a:pt x="5902" y="9635"/>
                </a:cubicBezTo>
                <a:lnTo>
                  <a:pt x="6561" y="9537"/>
                </a:lnTo>
                <a:cubicBezTo>
                  <a:pt x="6683" y="9269"/>
                  <a:pt x="6829" y="8976"/>
                  <a:pt x="6976" y="8635"/>
                </a:cubicBezTo>
                <a:cubicBezTo>
                  <a:pt x="7049" y="8488"/>
                  <a:pt x="7122" y="8317"/>
                  <a:pt x="7219" y="8147"/>
                </a:cubicBezTo>
                <a:cubicBezTo>
                  <a:pt x="7293" y="7952"/>
                  <a:pt x="7341" y="7757"/>
                  <a:pt x="7415" y="7561"/>
                </a:cubicBezTo>
                <a:lnTo>
                  <a:pt x="7536" y="7220"/>
                </a:lnTo>
                <a:cubicBezTo>
                  <a:pt x="7585" y="7098"/>
                  <a:pt x="7610" y="7000"/>
                  <a:pt x="7658" y="6878"/>
                </a:cubicBezTo>
                <a:cubicBezTo>
                  <a:pt x="7707" y="6659"/>
                  <a:pt x="7780" y="6439"/>
                  <a:pt x="7854" y="6220"/>
                </a:cubicBezTo>
                <a:cubicBezTo>
                  <a:pt x="7927" y="6000"/>
                  <a:pt x="7976" y="5805"/>
                  <a:pt x="8024" y="5610"/>
                </a:cubicBezTo>
                <a:lnTo>
                  <a:pt x="8118" y="5352"/>
                </a:lnTo>
                <a:lnTo>
                  <a:pt x="8114" y="5334"/>
                </a:lnTo>
                <a:lnTo>
                  <a:pt x="8114" y="5334"/>
                </a:lnTo>
                <a:cubicBezTo>
                  <a:pt x="8116" y="5336"/>
                  <a:pt x="8118" y="5338"/>
                  <a:pt x="8121" y="5341"/>
                </a:cubicBezTo>
                <a:lnTo>
                  <a:pt x="8121" y="5341"/>
                </a:lnTo>
                <a:cubicBezTo>
                  <a:pt x="8119" y="5328"/>
                  <a:pt x="8115" y="5316"/>
                  <a:pt x="8106" y="5303"/>
                </a:cubicBezTo>
                <a:lnTo>
                  <a:pt x="8106" y="5303"/>
                </a:lnTo>
                <a:lnTo>
                  <a:pt x="8114" y="5334"/>
                </a:lnTo>
                <a:lnTo>
                  <a:pt x="8114" y="5334"/>
                </a:lnTo>
                <a:cubicBezTo>
                  <a:pt x="8097" y="5318"/>
                  <a:pt x="8097" y="5318"/>
                  <a:pt x="8094" y="5318"/>
                </a:cubicBezTo>
                <a:cubicBezTo>
                  <a:pt x="8091" y="5318"/>
                  <a:pt x="8085" y="5318"/>
                  <a:pt x="8049" y="5293"/>
                </a:cubicBezTo>
                <a:cubicBezTo>
                  <a:pt x="8012" y="5257"/>
                  <a:pt x="8012" y="5257"/>
                  <a:pt x="8021" y="5257"/>
                </a:cubicBezTo>
                <a:cubicBezTo>
                  <a:pt x="8030" y="5257"/>
                  <a:pt x="8049" y="5257"/>
                  <a:pt x="8049" y="5220"/>
                </a:cubicBezTo>
                <a:cubicBezTo>
                  <a:pt x="8097" y="5293"/>
                  <a:pt x="8097" y="5269"/>
                  <a:pt x="8097" y="5293"/>
                </a:cubicBezTo>
                <a:cubicBezTo>
                  <a:pt x="8101" y="5296"/>
                  <a:pt x="8104" y="5300"/>
                  <a:pt x="8106" y="5303"/>
                </a:cubicBezTo>
                <a:lnTo>
                  <a:pt x="8106" y="5303"/>
                </a:lnTo>
                <a:lnTo>
                  <a:pt x="8097" y="5269"/>
                </a:lnTo>
                <a:lnTo>
                  <a:pt x="8122" y="5318"/>
                </a:lnTo>
                <a:lnTo>
                  <a:pt x="8122" y="5293"/>
                </a:lnTo>
                <a:cubicBezTo>
                  <a:pt x="8122" y="5296"/>
                  <a:pt x="8122" y="5297"/>
                  <a:pt x="8123" y="5297"/>
                </a:cubicBezTo>
                <a:cubicBezTo>
                  <a:pt x="8127" y="5297"/>
                  <a:pt x="8146" y="5217"/>
                  <a:pt x="8146" y="5196"/>
                </a:cubicBezTo>
                <a:cubicBezTo>
                  <a:pt x="8149" y="5196"/>
                  <a:pt x="8151" y="5196"/>
                  <a:pt x="8153" y="5196"/>
                </a:cubicBezTo>
                <a:lnTo>
                  <a:pt x="8153" y="5196"/>
                </a:lnTo>
                <a:cubicBezTo>
                  <a:pt x="8157" y="5186"/>
                  <a:pt x="8162" y="5177"/>
                  <a:pt x="8166" y="5168"/>
                </a:cubicBezTo>
                <a:lnTo>
                  <a:pt x="8166" y="5168"/>
                </a:lnTo>
                <a:cubicBezTo>
                  <a:pt x="8165" y="5179"/>
                  <a:pt x="8169" y="5182"/>
                  <a:pt x="8173" y="5182"/>
                </a:cubicBezTo>
                <a:cubicBezTo>
                  <a:pt x="8179" y="5182"/>
                  <a:pt x="8186" y="5177"/>
                  <a:pt x="8188" y="5177"/>
                </a:cubicBezTo>
                <a:cubicBezTo>
                  <a:pt x="8189" y="5177"/>
                  <a:pt x="8185" y="5181"/>
                  <a:pt x="8171" y="5196"/>
                </a:cubicBezTo>
                <a:cubicBezTo>
                  <a:pt x="8171" y="5196"/>
                  <a:pt x="8181" y="5228"/>
                  <a:pt x="8203" y="5228"/>
                </a:cubicBezTo>
                <a:cubicBezTo>
                  <a:pt x="8214" y="5228"/>
                  <a:pt x="8228" y="5220"/>
                  <a:pt x="8244" y="5196"/>
                </a:cubicBezTo>
                <a:lnTo>
                  <a:pt x="8244" y="5196"/>
                </a:lnTo>
                <a:cubicBezTo>
                  <a:pt x="8219" y="5244"/>
                  <a:pt x="8244" y="5293"/>
                  <a:pt x="8195" y="5293"/>
                </a:cubicBezTo>
                <a:cubicBezTo>
                  <a:pt x="8185" y="5288"/>
                  <a:pt x="8179" y="5286"/>
                  <a:pt x="8176" y="5286"/>
                </a:cubicBezTo>
                <a:cubicBezTo>
                  <a:pt x="8165" y="5286"/>
                  <a:pt x="8200" y="5318"/>
                  <a:pt x="8219" y="5318"/>
                </a:cubicBezTo>
                <a:cubicBezTo>
                  <a:pt x="8244" y="5366"/>
                  <a:pt x="8244" y="5391"/>
                  <a:pt x="8268" y="5440"/>
                </a:cubicBezTo>
                <a:lnTo>
                  <a:pt x="8293" y="5488"/>
                </a:lnTo>
                <a:lnTo>
                  <a:pt x="8293" y="5513"/>
                </a:lnTo>
                <a:lnTo>
                  <a:pt x="8317" y="5561"/>
                </a:lnTo>
                <a:cubicBezTo>
                  <a:pt x="8439" y="5757"/>
                  <a:pt x="8561" y="5952"/>
                  <a:pt x="8707" y="6122"/>
                </a:cubicBezTo>
                <a:lnTo>
                  <a:pt x="8610" y="5879"/>
                </a:lnTo>
                <a:lnTo>
                  <a:pt x="8756" y="6147"/>
                </a:lnTo>
                <a:cubicBezTo>
                  <a:pt x="8805" y="6244"/>
                  <a:pt x="8829" y="6318"/>
                  <a:pt x="8878" y="6391"/>
                </a:cubicBezTo>
                <a:cubicBezTo>
                  <a:pt x="8949" y="6486"/>
                  <a:pt x="8997" y="6604"/>
                  <a:pt x="9022" y="6746"/>
                </a:cubicBezTo>
                <a:lnTo>
                  <a:pt x="9022" y="6746"/>
                </a:lnTo>
                <a:lnTo>
                  <a:pt x="8805" y="6391"/>
                </a:lnTo>
                <a:lnTo>
                  <a:pt x="9024" y="6757"/>
                </a:lnTo>
                <a:cubicBezTo>
                  <a:pt x="9024" y="6753"/>
                  <a:pt x="9023" y="6749"/>
                  <a:pt x="9022" y="6746"/>
                </a:cubicBezTo>
                <a:lnTo>
                  <a:pt x="9022" y="6746"/>
                </a:lnTo>
                <a:lnTo>
                  <a:pt x="9268" y="7147"/>
                </a:lnTo>
                <a:cubicBezTo>
                  <a:pt x="9317" y="7269"/>
                  <a:pt x="9390" y="7366"/>
                  <a:pt x="9488" y="7464"/>
                </a:cubicBezTo>
                <a:lnTo>
                  <a:pt x="9707" y="7732"/>
                </a:lnTo>
                <a:lnTo>
                  <a:pt x="9634" y="7586"/>
                </a:lnTo>
                <a:lnTo>
                  <a:pt x="9634" y="7586"/>
                </a:lnTo>
                <a:cubicBezTo>
                  <a:pt x="9658" y="7610"/>
                  <a:pt x="9683" y="7659"/>
                  <a:pt x="9732" y="7708"/>
                </a:cubicBezTo>
                <a:lnTo>
                  <a:pt x="10146" y="7708"/>
                </a:lnTo>
                <a:cubicBezTo>
                  <a:pt x="10293" y="7708"/>
                  <a:pt x="10463" y="7708"/>
                  <a:pt x="10610" y="7732"/>
                </a:cubicBezTo>
                <a:cubicBezTo>
                  <a:pt x="10853" y="7659"/>
                  <a:pt x="11122" y="7537"/>
                  <a:pt x="11414" y="7439"/>
                </a:cubicBezTo>
                <a:cubicBezTo>
                  <a:pt x="11488" y="7269"/>
                  <a:pt x="11561" y="7122"/>
                  <a:pt x="11634" y="7000"/>
                </a:cubicBezTo>
                <a:cubicBezTo>
                  <a:pt x="11683" y="6854"/>
                  <a:pt x="11732" y="6683"/>
                  <a:pt x="11780" y="6561"/>
                </a:cubicBezTo>
                <a:cubicBezTo>
                  <a:pt x="11853" y="6391"/>
                  <a:pt x="11902" y="6196"/>
                  <a:pt x="11951" y="6000"/>
                </a:cubicBezTo>
                <a:lnTo>
                  <a:pt x="11951" y="6000"/>
                </a:lnTo>
                <a:lnTo>
                  <a:pt x="11829" y="6220"/>
                </a:lnTo>
                <a:lnTo>
                  <a:pt x="11829" y="6220"/>
                </a:lnTo>
                <a:lnTo>
                  <a:pt x="11947" y="5699"/>
                </a:lnTo>
                <a:lnTo>
                  <a:pt x="11947" y="5699"/>
                </a:lnTo>
                <a:cubicBezTo>
                  <a:pt x="11942" y="5768"/>
                  <a:pt x="12000" y="5981"/>
                  <a:pt x="11988" y="6067"/>
                </a:cubicBezTo>
                <a:lnTo>
                  <a:pt x="11988" y="6067"/>
                </a:lnTo>
                <a:cubicBezTo>
                  <a:pt x="12032" y="5952"/>
                  <a:pt x="12079" y="5814"/>
                  <a:pt x="12146" y="5635"/>
                </a:cubicBezTo>
                <a:lnTo>
                  <a:pt x="12317" y="5001"/>
                </a:lnTo>
                <a:cubicBezTo>
                  <a:pt x="12414" y="4683"/>
                  <a:pt x="12512" y="4293"/>
                  <a:pt x="12634" y="3903"/>
                </a:cubicBezTo>
                <a:cubicBezTo>
                  <a:pt x="12658" y="3781"/>
                  <a:pt x="12707" y="3659"/>
                  <a:pt x="12732" y="3513"/>
                </a:cubicBezTo>
                <a:cubicBezTo>
                  <a:pt x="12756" y="3464"/>
                  <a:pt x="12780" y="3391"/>
                  <a:pt x="12805" y="3342"/>
                </a:cubicBezTo>
                <a:cubicBezTo>
                  <a:pt x="12853" y="3244"/>
                  <a:pt x="12902" y="3123"/>
                  <a:pt x="12975" y="3049"/>
                </a:cubicBezTo>
                <a:cubicBezTo>
                  <a:pt x="13000" y="2976"/>
                  <a:pt x="13049" y="2927"/>
                  <a:pt x="13122" y="2879"/>
                </a:cubicBezTo>
                <a:lnTo>
                  <a:pt x="13122" y="2952"/>
                </a:lnTo>
                <a:lnTo>
                  <a:pt x="13122" y="3025"/>
                </a:lnTo>
                <a:cubicBezTo>
                  <a:pt x="13122" y="3049"/>
                  <a:pt x="13097" y="3123"/>
                  <a:pt x="13097" y="3123"/>
                </a:cubicBezTo>
                <a:cubicBezTo>
                  <a:pt x="13097" y="3123"/>
                  <a:pt x="13122" y="3074"/>
                  <a:pt x="13146" y="3049"/>
                </a:cubicBezTo>
                <a:cubicBezTo>
                  <a:pt x="13146" y="3049"/>
                  <a:pt x="13146" y="3049"/>
                  <a:pt x="13146" y="3074"/>
                </a:cubicBezTo>
                <a:cubicBezTo>
                  <a:pt x="13122" y="3123"/>
                  <a:pt x="13122" y="3147"/>
                  <a:pt x="13122" y="3196"/>
                </a:cubicBezTo>
                <a:cubicBezTo>
                  <a:pt x="13132" y="3176"/>
                  <a:pt x="13141" y="3141"/>
                  <a:pt x="13150" y="3099"/>
                </a:cubicBezTo>
                <a:lnTo>
                  <a:pt x="13150" y="3099"/>
                </a:lnTo>
                <a:cubicBezTo>
                  <a:pt x="13159" y="3090"/>
                  <a:pt x="13184" y="3046"/>
                  <a:pt x="13206" y="3046"/>
                </a:cubicBezTo>
                <a:cubicBezTo>
                  <a:pt x="13221" y="3046"/>
                  <a:pt x="13235" y="3064"/>
                  <a:pt x="13244" y="3123"/>
                </a:cubicBezTo>
                <a:lnTo>
                  <a:pt x="13244" y="3147"/>
                </a:lnTo>
                <a:cubicBezTo>
                  <a:pt x="13292" y="3269"/>
                  <a:pt x="13317" y="3366"/>
                  <a:pt x="13341" y="3464"/>
                </a:cubicBezTo>
                <a:lnTo>
                  <a:pt x="13390" y="3635"/>
                </a:lnTo>
                <a:cubicBezTo>
                  <a:pt x="13439" y="3757"/>
                  <a:pt x="13488" y="3903"/>
                  <a:pt x="13512" y="4025"/>
                </a:cubicBezTo>
                <a:cubicBezTo>
                  <a:pt x="13488" y="4025"/>
                  <a:pt x="13439" y="3903"/>
                  <a:pt x="13390" y="3805"/>
                </a:cubicBezTo>
                <a:lnTo>
                  <a:pt x="13390" y="3805"/>
                </a:lnTo>
                <a:cubicBezTo>
                  <a:pt x="13414" y="3879"/>
                  <a:pt x="13439" y="3976"/>
                  <a:pt x="13463" y="4074"/>
                </a:cubicBezTo>
                <a:cubicBezTo>
                  <a:pt x="13463" y="4049"/>
                  <a:pt x="13466" y="4039"/>
                  <a:pt x="13471" y="4039"/>
                </a:cubicBezTo>
                <a:cubicBezTo>
                  <a:pt x="13489" y="4039"/>
                  <a:pt x="13535" y="4197"/>
                  <a:pt x="13540" y="4197"/>
                </a:cubicBezTo>
                <a:cubicBezTo>
                  <a:pt x="13541" y="4197"/>
                  <a:pt x="13540" y="4189"/>
                  <a:pt x="13536" y="4171"/>
                </a:cubicBezTo>
                <a:lnTo>
                  <a:pt x="13536" y="4171"/>
                </a:lnTo>
                <a:cubicBezTo>
                  <a:pt x="13610" y="4269"/>
                  <a:pt x="13634" y="4366"/>
                  <a:pt x="13683" y="4488"/>
                </a:cubicBezTo>
                <a:cubicBezTo>
                  <a:pt x="13731" y="4586"/>
                  <a:pt x="13756" y="4708"/>
                  <a:pt x="13780" y="4805"/>
                </a:cubicBezTo>
                <a:cubicBezTo>
                  <a:pt x="13805" y="4927"/>
                  <a:pt x="13829" y="5025"/>
                  <a:pt x="13853" y="5147"/>
                </a:cubicBezTo>
                <a:cubicBezTo>
                  <a:pt x="13878" y="5244"/>
                  <a:pt x="13902" y="5342"/>
                  <a:pt x="13951" y="5415"/>
                </a:cubicBezTo>
                <a:cubicBezTo>
                  <a:pt x="14000" y="5415"/>
                  <a:pt x="14439" y="5537"/>
                  <a:pt x="14853" y="5683"/>
                </a:cubicBezTo>
                <a:cubicBezTo>
                  <a:pt x="15286" y="5827"/>
                  <a:pt x="15718" y="6019"/>
                  <a:pt x="15778" y="6025"/>
                </a:cubicBezTo>
                <a:lnTo>
                  <a:pt x="15778" y="6025"/>
                </a:lnTo>
                <a:cubicBezTo>
                  <a:pt x="15771" y="5975"/>
                  <a:pt x="15764" y="5925"/>
                  <a:pt x="15756" y="5879"/>
                </a:cubicBezTo>
                <a:lnTo>
                  <a:pt x="15683" y="5854"/>
                </a:lnTo>
                <a:cubicBezTo>
                  <a:pt x="15634" y="5537"/>
                  <a:pt x="15731" y="5781"/>
                  <a:pt x="15683" y="5464"/>
                </a:cubicBezTo>
                <a:cubicBezTo>
                  <a:pt x="15707" y="5464"/>
                  <a:pt x="15731" y="5513"/>
                  <a:pt x="15756" y="5610"/>
                </a:cubicBezTo>
                <a:cubicBezTo>
                  <a:pt x="15780" y="5732"/>
                  <a:pt x="15780" y="5854"/>
                  <a:pt x="15805" y="6000"/>
                </a:cubicBezTo>
                <a:cubicBezTo>
                  <a:pt x="15780" y="5757"/>
                  <a:pt x="15805" y="5513"/>
                  <a:pt x="15731" y="5415"/>
                </a:cubicBezTo>
                <a:cubicBezTo>
                  <a:pt x="15707" y="5220"/>
                  <a:pt x="15780" y="5415"/>
                  <a:pt x="15756" y="5171"/>
                </a:cubicBezTo>
                <a:cubicBezTo>
                  <a:pt x="15683" y="4976"/>
                  <a:pt x="15634" y="4781"/>
                  <a:pt x="15585" y="4561"/>
                </a:cubicBezTo>
                <a:cubicBezTo>
                  <a:pt x="15561" y="4366"/>
                  <a:pt x="15512" y="4147"/>
                  <a:pt x="15439" y="3952"/>
                </a:cubicBezTo>
                <a:cubicBezTo>
                  <a:pt x="15341" y="3781"/>
                  <a:pt x="15292" y="3610"/>
                  <a:pt x="15244" y="3415"/>
                </a:cubicBezTo>
                <a:lnTo>
                  <a:pt x="15244" y="3415"/>
                </a:lnTo>
                <a:lnTo>
                  <a:pt x="15292" y="3464"/>
                </a:lnTo>
                <a:cubicBezTo>
                  <a:pt x="15268" y="3366"/>
                  <a:pt x="15244" y="3244"/>
                  <a:pt x="15195" y="3147"/>
                </a:cubicBezTo>
                <a:cubicBezTo>
                  <a:pt x="15170" y="3074"/>
                  <a:pt x="15146" y="3001"/>
                  <a:pt x="15122" y="2927"/>
                </a:cubicBezTo>
                <a:cubicBezTo>
                  <a:pt x="15073" y="2805"/>
                  <a:pt x="15049" y="2659"/>
                  <a:pt x="15000" y="2537"/>
                </a:cubicBezTo>
                <a:lnTo>
                  <a:pt x="15000" y="2537"/>
                </a:lnTo>
                <a:cubicBezTo>
                  <a:pt x="15028" y="2622"/>
                  <a:pt x="15040" y="2706"/>
                  <a:pt x="15026" y="2706"/>
                </a:cubicBezTo>
                <a:cubicBezTo>
                  <a:pt x="15016" y="2706"/>
                  <a:pt x="14992" y="2661"/>
                  <a:pt x="14951" y="2537"/>
                </a:cubicBezTo>
                <a:cubicBezTo>
                  <a:pt x="14780" y="1952"/>
                  <a:pt x="14658" y="1562"/>
                  <a:pt x="14561" y="1074"/>
                </a:cubicBezTo>
                <a:lnTo>
                  <a:pt x="14390" y="708"/>
                </a:lnTo>
                <a:cubicBezTo>
                  <a:pt x="14390" y="684"/>
                  <a:pt x="14390" y="659"/>
                  <a:pt x="14366" y="635"/>
                </a:cubicBezTo>
                <a:lnTo>
                  <a:pt x="13951" y="464"/>
                </a:lnTo>
                <a:lnTo>
                  <a:pt x="13658" y="342"/>
                </a:lnTo>
                <a:lnTo>
                  <a:pt x="13463" y="269"/>
                </a:lnTo>
                <a:lnTo>
                  <a:pt x="13366" y="220"/>
                </a:lnTo>
                <a:cubicBezTo>
                  <a:pt x="13292" y="196"/>
                  <a:pt x="13219" y="171"/>
                  <a:pt x="13122" y="147"/>
                </a:cubicBezTo>
                <a:lnTo>
                  <a:pt x="126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272"/>
          <p:cNvSpPr/>
          <p:nvPr/>
        </p:nvSpPr>
        <p:spPr>
          <a:xfrm>
            <a:off x="-156275" y="1024661"/>
            <a:ext cx="427453" cy="302850"/>
          </a:xfrm>
          <a:custGeom>
            <a:avLst/>
            <a:gdLst/>
            <a:ahLst/>
            <a:cxnLst/>
            <a:rect l="l" t="t" r="r" b="b"/>
            <a:pathLst>
              <a:path w="14220" h="10074" extrusionOk="0">
                <a:moveTo>
                  <a:pt x="7706" y="4422"/>
                </a:moveTo>
                <a:lnTo>
                  <a:pt x="7683" y="4512"/>
                </a:lnTo>
                <a:lnTo>
                  <a:pt x="7708" y="4439"/>
                </a:lnTo>
                <a:cubicBezTo>
                  <a:pt x="7708" y="4431"/>
                  <a:pt x="7707" y="4426"/>
                  <a:pt x="7706" y="4422"/>
                </a:cubicBezTo>
                <a:close/>
                <a:moveTo>
                  <a:pt x="1891" y="4477"/>
                </a:moveTo>
                <a:cubicBezTo>
                  <a:pt x="1895" y="4477"/>
                  <a:pt x="1899" y="4480"/>
                  <a:pt x="1903" y="4488"/>
                </a:cubicBezTo>
                <a:lnTo>
                  <a:pt x="1746" y="4711"/>
                </a:lnTo>
                <a:lnTo>
                  <a:pt x="1746" y="4711"/>
                </a:lnTo>
                <a:cubicBezTo>
                  <a:pt x="1839" y="4577"/>
                  <a:pt x="1870" y="4477"/>
                  <a:pt x="1891" y="4477"/>
                </a:cubicBezTo>
                <a:close/>
                <a:moveTo>
                  <a:pt x="14195" y="6854"/>
                </a:moveTo>
                <a:cubicBezTo>
                  <a:pt x="14194" y="6863"/>
                  <a:pt x="14194" y="6872"/>
                  <a:pt x="14193" y="6882"/>
                </a:cubicBezTo>
                <a:lnTo>
                  <a:pt x="14193" y="6882"/>
                </a:lnTo>
                <a:cubicBezTo>
                  <a:pt x="14194" y="6873"/>
                  <a:pt x="14195" y="6863"/>
                  <a:pt x="14195" y="6854"/>
                </a:cubicBezTo>
                <a:close/>
                <a:moveTo>
                  <a:pt x="10125" y="7143"/>
                </a:moveTo>
                <a:cubicBezTo>
                  <a:pt x="10124" y="7144"/>
                  <a:pt x="10123" y="7145"/>
                  <a:pt x="10122" y="7146"/>
                </a:cubicBezTo>
                <a:cubicBezTo>
                  <a:pt x="10123" y="7145"/>
                  <a:pt x="10124" y="7144"/>
                  <a:pt x="10125" y="7143"/>
                </a:cubicBezTo>
                <a:close/>
                <a:moveTo>
                  <a:pt x="4317" y="0"/>
                </a:moveTo>
                <a:cubicBezTo>
                  <a:pt x="4220" y="25"/>
                  <a:pt x="4122" y="49"/>
                  <a:pt x="4000" y="49"/>
                </a:cubicBezTo>
                <a:lnTo>
                  <a:pt x="3903" y="73"/>
                </a:lnTo>
                <a:lnTo>
                  <a:pt x="3708" y="98"/>
                </a:lnTo>
                <a:cubicBezTo>
                  <a:pt x="3561" y="98"/>
                  <a:pt x="3439" y="146"/>
                  <a:pt x="3269" y="146"/>
                </a:cubicBezTo>
                <a:lnTo>
                  <a:pt x="3171" y="268"/>
                </a:lnTo>
                <a:lnTo>
                  <a:pt x="3195" y="195"/>
                </a:lnTo>
                <a:lnTo>
                  <a:pt x="3195" y="195"/>
                </a:lnTo>
                <a:cubicBezTo>
                  <a:pt x="3025" y="415"/>
                  <a:pt x="2781" y="659"/>
                  <a:pt x="2537" y="903"/>
                </a:cubicBezTo>
                <a:lnTo>
                  <a:pt x="1976" y="1585"/>
                </a:lnTo>
                <a:lnTo>
                  <a:pt x="1732" y="1854"/>
                </a:lnTo>
                <a:lnTo>
                  <a:pt x="1488" y="2146"/>
                </a:lnTo>
                <a:lnTo>
                  <a:pt x="1049" y="2683"/>
                </a:lnTo>
                <a:cubicBezTo>
                  <a:pt x="805" y="2976"/>
                  <a:pt x="586" y="3293"/>
                  <a:pt x="391" y="3634"/>
                </a:cubicBezTo>
                <a:lnTo>
                  <a:pt x="195" y="3805"/>
                </a:lnTo>
                <a:lnTo>
                  <a:pt x="25" y="3976"/>
                </a:lnTo>
                <a:lnTo>
                  <a:pt x="0" y="4049"/>
                </a:lnTo>
                <a:cubicBezTo>
                  <a:pt x="122" y="4268"/>
                  <a:pt x="293" y="4488"/>
                  <a:pt x="488" y="4683"/>
                </a:cubicBezTo>
                <a:cubicBezTo>
                  <a:pt x="693" y="4857"/>
                  <a:pt x="939" y="4999"/>
                  <a:pt x="1193" y="4999"/>
                </a:cubicBezTo>
                <a:cubicBezTo>
                  <a:pt x="1332" y="4999"/>
                  <a:pt x="1472" y="4957"/>
                  <a:pt x="1610" y="4854"/>
                </a:cubicBezTo>
                <a:lnTo>
                  <a:pt x="1634" y="4878"/>
                </a:lnTo>
                <a:lnTo>
                  <a:pt x="1683" y="4805"/>
                </a:lnTo>
                <a:lnTo>
                  <a:pt x="1732" y="4732"/>
                </a:lnTo>
                <a:cubicBezTo>
                  <a:pt x="1785" y="4670"/>
                  <a:pt x="1809" y="4646"/>
                  <a:pt x="1817" y="4646"/>
                </a:cubicBezTo>
                <a:cubicBezTo>
                  <a:pt x="1832" y="4646"/>
                  <a:pt x="1796" y="4718"/>
                  <a:pt x="1781" y="4780"/>
                </a:cubicBezTo>
                <a:cubicBezTo>
                  <a:pt x="1830" y="4707"/>
                  <a:pt x="1878" y="4634"/>
                  <a:pt x="1927" y="4585"/>
                </a:cubicBezTo>
                <a:cubicBezTo>
                  <a:pt x="1927" y="4570"/>
                  <a:pt x="1925" y="4564"/>
                  <a:pt x="1921" y="4564"/>
                </a:cubicBezTo>
                <a:cubicBezTo>
                  <a:pt x="1912" y="4564"/>
                  <a:pt x="1895" y="4593"/>
                  <a:pt x="1878" y="4610"/>
                </a:cubicBezTo>
                <a:cubicBezTo>
                  <a:pt x="1927" y="4488"/>
                  <a:pt x="2000" y="4366"/>
                  <a:pt x="2073" y="4244"/>
                </a:cubicBezTo>
                <a:cubicBezTo>
                  <a:pt x="2138" y="4169"/>
                  <a:pt x="2160" y="4165"/>
                  <a:pt x="2178" y="4165"/>
                </a:cubicBezTo>
                <a:cubicBezTo>
                  <a:pt x="2181" y="4165"/>
                  <a:pt x="2184" y="4165"/>
                  <a:pt x="2186" y="4165"/>
                </a:cubicBezTo>
                <a:cubicBezTo>
                  <a:pt x="2208" y="4165"/>
                  <a:pt x="2232" y="4159"/>
                  <a:pt x="2317" y="4049"/>
                </a:cubicBezTo>
                <a:lnTo>
                  <a:pt x="2488" y="3805"/>
                </a:lnTo>
                <a:lnTo>
                  <a:pt x="2586" y="3683"/>
                </a:lnTo>
                <a:lnTo>
                  <a:pt x="2634" y="3610"/>
                </a:lnTo>
                <a:lnTo>
                  <a:pt x="2683" y="3585"/>
                </a:lnTo>
                <a:lnTo>
                  <a:pt x="2756" y="3561"/>
                </a:lnTo>
                <a:cubicBezTo>
                  <a:pt x="2781" y="3537"/>
                  <a:pt x="2781" y="3537"/>
                  <a:pt x="2805" y="3537"/>
                </a:cubicBezTo>
                <a:lnTo>
                  <a:pt x="2805" y="3561"/>
                </a:lnTo>
                <a:lnTo>
                  <a:pt x="2781" y="3585"/>
                </a:lnTo>
                <a:cubicBezTo>
                  <a:pt x="2789" y="3577"/>
                  <a:pt x="2792" y="3575"/>
                  <a:pt x="2793" y="3575"/>
                </a:cubicBezTo>
                <a:cubicBezTo>
                  <a:pt x="2794" y="3575"/>
                  <a:pt x="2789" y="3585"/>
                  <a:pt x="2805" y="3585"/>
                </a:cubicBezTo>
                <a:cubicBezTo>
                  <a:pt x="2805" y="3634"/>
                  <a:pt x="2756" y="3683"/>
                  <a:pt x="2756" y="3707"/>
                </a:cubicBezTo>
                <a:lnTo>
                  <a:pt x="2756" y="3707"/>
                </a:lnTo>
                <a:cubicBezTo>
                  <a:pt x="2756" y="3707"/>
                  <a:pt x="2756" y="3683"/>
                  <a:pt x="2781" y="3683"/>
                </a:cubicBezTo>
                <a:lnTo>
                  <a:pt x="2781" y="3707"/>
                </a:lnTo>
                <a:cubicBezTo>
                  <a:pt x="2756" y="3927"/>
                  <a:pt x="2756" y="4098"/>
                  <a:pt x="2756" y="4098"/>
                </a:cubicBezTo>
                <a:lnTo>
                  <a:pt x="2830" y="4146"/>
                </a:lnTo>
                <a:cubicBezTo>
                  <a:pt x="2781" y="5024"/>
                  <a:pt x="2732" y="4439"/>
                  <a:pt x="2708" y="5244"/>
                </a:cubicBezTo>
                <a:cubicBezTo>
                  <a:pt x="2732" y="5341"/>
                  <a:pt x="2732" y="5439"/>
                  <a:pt x="2732" y="5537"/>
                </a:cubicBezTo>
                <a:cubicBezTo>
                  <a:pt x="2732" y="5659"/>
                  <a:pt x="2732" y="5805"/>
                  <a:pt x="2708" y="5951"/>
                </a:cubicBezTo>
                <a:cubicBezTo>
                  <a:pt x="2805" y="6049"/>
                  <a:pt x="2927" y="6146"/>
                  <a:pt x="3000" y="6171"/>
                </a:cubicBezTo>
                <a:cubicBezTo>
                  <a:pt x="3000" y="6171"/>
                  <a:pt x="3098" y="6293"/>
                  <a:pt x="3073" y="6293"/>
                </a:cubicBezTo>
                <a:cubicBezTo>
                  <a:pt x="3147" y="6293"/>
                  <a:pt x="3220" y="6390"/>
                  <a:pt x="3317" y="6463"/>
                </a:cubicBezTo>
                <a:cubicBezTo>
                  <a:pt x="3342" y="6463"/>
                  <a:pt x="3317" y="6415"/>
                  <a:pt x="3293" y="6390"/>
                </a:cubicBezTo>
                <a:lnTo>
                  <a:pt x="3293" y="6390"/>
                </a:lnTo>
                <a:lnTo>
                  <a:pt x="3366" y="6463"/>
                </a:lnTo>
                <a:lnTo>
                  <a:pt x="3464" y="6537"/>
                </a:lnTo>
                <a:cubicBezTo>
                  <a:pt x="3511" y="6584"/>
                  <a:pt x="3528" y="6611"/>
                  <a:pt x="3514" y="6611"/>
                </a:cubicBezTo>
                <a:cubicBezTo>
                  <a:pt x="3506" y="6611"/>
                  <a:pt x="3490" y="6603"/>
                  <a:pt x="3464" y="6585"/>
                </a:cubicBezTo>
                <a:lnTo>
                  <a:pt x="3464" y="6585"/>
                </a:lnTo>
                <a:cubicBezTo>
                  <a:pt x="3537" y="6634"/>
                  <a:pt x="3634" y="6683"/>
                  <a:pt x="3756" y="6756"/>
                </a:cubicBezTo>
                <a:lnTo>
                  <a:pt x="4269" y="7122"/>
                </a:lnTo>
                <a:cubicBezTo>
                  <a:pt x="4488" y="7024"/>
                  <a:pt x="4732" y="6878"/>
                  <a:pt x="5000" y="6732"/>
                </a:cubicBezTo>
                <a:cubicBezTo>
                  <a:pt x="5293" y="6537"/>
                  <a:pt x="5586" y="6317"/>
                  <a:pt x="5854" y="6098"/>
                </a:cubicBezTo>
                <a:cubicBezTo>
                  <a:pt x="6000" y="5976"/>
                  <a:pt x="6171" y="5854"/>
                  <a:pt x="6293" y="5732"/>
                </a:cubicBezTo>
                <a:lnTo>
                  <a:pt x="6708" y="5341"/>
                </a:lnTo>
                <a:lnTo>
                  <a:pt x="7147" y="4951"/>
                </a:lnTo>
                <a:cubicBezTo>
                  <a:pt x="7268" y="4829"/>
                  <a:pt x="7390" y="4732"/>
                  <a:pt x="7512" y="4634"/>
                </a:cubicBezTo>
                <a:lnTo>
                  <a:pt x="7683" y="4488"/>
                </a:lnTo>
                <a:cubicBezTo>
                  <a:pt x="7683" y="4439"/>
                  <a:pt x="7683" y="4463"/>
                  <a:pt x="7659" y="4390"/>
                </a:cubicBezTo>
                <a:cubicBezTo>
                  <a:pt x="7647" y="4366"/>
                  <a:pt x="7653" y="4366"/>
                  <a:pt x="7662" y="4366"/>
                </a:cubicBezTo>
                <a:cubicBezTo>
                  <a:pt x="7671" y="4366"/>
                  <a:pt x="7683" y="4366"/>
                  <a:pt x="7683" y="4341"/>
                </a:cubicBezTo>
                <a:cubicBezTo>
                  <a:pt x="7683" y="4423"/>
                  <a:pt x="7700" y="4402"/>
                  <a:pt x="7706" y="4422"/>
                </a:cubicBezTo>
                <a:lnTo>
                  <a:pt x="7706" y="4422"/>
                </a:lnTo>
                <a:lnTo>
                  <a:pt x="7708" y="4415"/>
                </a:lnTo>
                <a:lnTo>
                  <a:pt x="7708" y="4463"/>
                </a:lnTo>
                <a:cubicBezTo>
                  <a:pt x="7732" y="4463"/>
                  <a:pt x="7732" y="4439"/>
                  <a:pt x="7756" y="4415"/>
                </a:cubicBezTo>
                <a:cubicBezTo>
                  <a:pt x="7781" y="4415"/>
                  <a:pt x="7756" y="4415"/>
                  <a:pt x="7756" y="4463"/>
                </a:cubicBezTo>
                <a:lnTo>
                  <a:pt x="7805" y="4463"/>
                </a:lnTo>
                <a:cubicBezTo>
                  <a:pt x="7800" y="4469"/>
                  <a:pt x="7799" y="4470"/>
                  <a:pt x="7801" y="4470"/>
                </a:cubicBezTo>
                <a:cubicBezTo>
                  <a:pt x="7807" y="4470"/>
                  <a:pt x="7835" y="4456"/>
                  <a:pt x="7858" y="4456"/>
                </a:cubicBezTo>
                <a:cubicBezTo>
                  <a:pt x="7866" y="4456"/>
                  <a:pt x="7873" y="4458"/>
                  <a:pt x="7878" y="4463"/>
                </a:cubicBezTo>
                <a:cubicBezTo>
                  <a:pt x="7878" y="4476"/>
                  <a:pt x="7872" y="4476"/>
                  <a:pt x="7869" y="4476"/>
                </a:cubicBezTo>
                <a:cubicBezTo>
                  <a:pt x="7866" y="4476"/>
                  <a:pt x="7866" y="4476"/>
                  <a:pt x="7878" y="4488"/>
                </a:cubicBezTo>
                <a:cubicBezTo>
                  <a:pt x="7878" y="4512"/>
                  <a:pt x="7878" y="4537"/>
                  <a:pt x="7878" y="4537"/>
                </a:cubicBezTo>
                <a:cubicBezTo>
                  <a:pt x="7878" y="4537"/>
                  <a:pt x="7878" y="4561"/>
                  <a:pt x="7878" y="4561"/>
                </a:cubicBezTo>
                <a:lnTo>
                  <a:pt x="7878" y="4707"/>
                </a:lnTo>
                <a:cubicBezTo>
                  <a:pt x="7878" y="4747"/>
                  <a:pt x="7878" y="4818"/>
                  <a:pt x="7904" y="4818"/>
                </a:cubicBezTo>
                <a:cubicBezTo>
                  <a:pt x="7910" y="4818"/>
                  <a:pt x="7918" y="4814"/>
                  <a:pt x="7927" y="4805"/>
                </a:cubicBezTo>
                <a:lnTo>
                  <a:pt x="7927" y="4805"/>
                </a:lnTo>
                <a:cubicBezTo>
                  <a:pt x="7890" y="4842"/>
                  <a:pt x="7838" y="5038"/>
                  <a:pt x="7816" y="5038"/>
                </a:cubicBezTo>
                <a:cubicBezTo>
                  <a:pt x="7809" y="5038"/>
                  <a:pt x="7805" y="5021"/>
                  <a:pt x="7805" y="4976"/>
                </a:cubicBezTo>
                <a:cubicBezTo>
                  <a:pt x="7781" y="5073"/>
                  <a:pt x="7781" y="5171"/>
                  <a:pt x="7756" y="5293"/>
                </a:cubicBezTo>
                <a:lnTo>
                  <a:pt x="7805" y="5146"/>
                </a:lnTo>
                <a:lnTo>
                  <a:pt x="7805" y="5146"/>
                </a:lnTo>
                <a:cubicBezTo>
                  <a:pt x="7732" y="5415"/>
                  <a:pt x="7708" y="5683"/>
                  <a:pt x="7683" y="5976"/>
                </a:cubicBezTo>
                <a:lnTo>
                  <a:pt x="7732" y="5829"/>
                </a:lnTo>
                <a:lnTo>
                  <a:pt x="7732" y="5829"/>
                </a:lnTo>
                <a:cubicBezTo>
                  <a:pt x="7732" y="6024"/>
                  <a:pt x="7683" y="6195"/>
                  <a:pt x="7586" y="6341"/>
                </a:cubicBezTo>
                <a:lnTo>
                  <a:pt x="7610" y="6098"/>
                </a:lnTo>
                <a:lnTo>
                  <a:pt x="7610" y="6098"/>
                </a:lnTo>
                <a:cubicBezTo>
                  <a:pt x="7537" y="6415"/>
                  <a:pt x="7488" y="6732"/>
                  <a:pt x="7464" y="7049"/>
                </a:cubicBezTo>
                <a:lnTo>
                  <a:pt x="7488" y="6951"/>
                </a:lnTo>
                <a:lnTo>
                  <a:pt x="7488" y="6951"/>
                </a:lnTo>
                <a:cubicBezTo>
                  <a:pt x="7488" y="7040"/>
                  <a:pt x="7470" y="7237"/>
                  <a:pt x="7445" y="7493"/>
                </a:cubicBezTo>
                <a:lnTo>
                  <a:pt x="7445" y="7493"/>
                </a:lnTo>
                <a:cubicBezTo>
                  <a:pt x="7435" y="7507"/>
                  <a:pt x="7425" y="7522"/>
                  <a:pt x="7415" y="7537"/>
                </a:cubicBezTo>
                <a:lnTo>
                  <a:pt x="7440" y="7546"/>
                </a:lnTo>
                <a:lnTo>
                  <a:pt x="7440" y="7546"/>
                </a:lnTo>
                <a:cubicBezTo>
                  <a:pt x="7425" y="7698"/>
                  <a:pt x="7408" y="7869"/>
                  <a:pt x="7390" y="8049"/>
                </a:cubicBezTo>
                <a:lnTo>
                  <a:pt x="9073" y="8683"/>
                </a:lnTo>
                <a:cubicBezTo>
                  <a:pt x="9488" y="8024"/>
                  <a:pt x="9976" y="7268"/>
                  <a:pt x="10098" y="7073"/>
                </a:cubicBezTo>
                <a:lnTo>
                  <a:pt x="10098" y="7073"/>
                </a:lnTo>
                <a:lnTo>
                  <a:pt x="9951" y="7171"/>
                </a:lnTo>
                <a:lnTo>
                  <a:pt x="9951" y="7171"/>
                </a:lnTo>
                <a:lnTo>
                  <a:pt x="10119" y="6907"/>
                </a:lnTo>
                <a:lnTo>
                  <a:pt x="10119" y="6907"/>
                </a:lnTo>
                <a:cubicBezTo>
                  <a:pt x="10103" y="6944"/>
                  <a:pt x="10142" y="7109"/>
                  <a:pt x="10125" y="7143"/>
                </a:cubicBezTo>
                <a:lnTo>
                  <a:pt x="10125" y="7143"/>
                </a:lnTo>
                <a:cubicBezTo>
                  <a:pt x="10417" y="6730"/>
                  <a:pt x="10757" y="6365"/>
                  <a:pt x="11098" y="6000"/>
                </a:cubicBezTo>
                <a:cubicBezTo>
                  <a:pt x="11220" y="5878"/>
                  <a:pt x="11342" y="5756"/>
                  <a:pt x="11464" y="5659"/>
                </a:cubicBezTo>
                <a:lnTo>
                  <a:pt x="11659" y="5488"/>
                </a:lnTo>
                <a:cubicBezTo>
                  <a:pt x="11707" y="5463"/>
                  <a:pt x="11732" y="5439"/>
                  <a:pt x="11781" y="5415"/>
                </a:cubicBezTo>
                <a:lnTo>
                  <a:pt x="11829" y="5366"/>
                </a:lnTo>
                <a:cubicBezTo>
                  <a:pt x="11903" y="5293"/>
                  <a:pt x="12000" y="5244"/>
                  <a:pt x="12098" y="5195"/>
                </a:cubicBezTo>
                <a:cubicBezTo>
                  <a:pt x="12122" y="5195"/>
                  <a:pt x="12171" y="5171"/>
                  <a:pt x="12195" y="5171"/>
                </a:cubicBezTo>
                <a:lnTo>
                  <a:pt x="12268" y="5171"/>
                </a:lnTo>
                <a:lnTo>
                  <a:pt x="12268" y="5293"/>
                </a:lnTo>
                <a:cubicBezTo>
                  <a:pt x="12244" y="5415"/>
                  <a:pt x="12195" y="5415"/>
                  <a:pt x="12195" y="5415"/>
                </a:cubicBezTo>
                <a:cubicBezTo>
                  <a:pt x="12195" y="5427"/>
                  <a:pt x="12201" y="5433"/>
                  <a:pt x="12207" y="5433"/>
                </a:cubicBezTo>
                <a:cubicBezTo>
                  <a:pt x="12214" y="5433"/>
                  <a:pt x="12220" y="5427"/>
                  <a:pt x="12220" y="5415"/>
                </a:cubicBezTo>
                <a:cubicBezTo>
                  <a:pt x="12244" y="5415"/>
                  <a:pt x="12244" y="5415"/>
                  <a:pt x="12244" y="5439"/>
                </a:cubicBezTo>
                <a:cubicBezTo>
                  <a:pt x="12244" y="5488"/>
                  <a:pt x="12195" y="5488"/>
                  <a:pt x="12195" y="5488"/>
                </a:cubicBezTo>
                <a:cubicBezTo>
                  <a:pt x="12195" y="5488"/>
                  <a:pt x="12195" y="5519"/>
                  <a:pt x="12208" y="5519"/>
                </a:cubicBezTo>
                <a:cubicBezTo>
                  <a:pt x="12211" y="5519"/>
                  <a:pt x="12215" y="5517"/>
                  <a:pt x="12220" y="5512"/>
                </a:cubicBezTo>
                <a:cubicBezTo>
                  <a:pt x="12244" y="5512"/>
                  <a:pt x="12293" y="5439"/>
                  <a:pt x="12342" y="5390"/>
                </a:cubicBezTo>
                <a:lnTo>
                  <a:pt x="12342" y="5512"/>
                </a:lnTo>
                <a:lnTo>
                  <a:pt x="12293" y="5512"/>
                </a:lnTo>
                <a:cubicBezTo>
                  <a:pt x="12293" y="5512"/>
                  <a:pt x="12317" y="5512"/>
                  <a:pt x="12366" y="5537"/>
                </a:cubicBezTo>
                <a:cubicBezTo>
                  <a:pt x="12366" y="5561"/>
                  <a:pt x="12390" y="5561"/>
                  <a:pt x="12390" y="5585"/>
                </a:cubicBezTo>
                <a:cubicBezTo>
                  <a:pt x="12390" y="5610"/>
                  <a:pt x="12390" y="5610"/>
                  <a:pt x="12390" y="5634"/>
                </a:cubicBezTo>
                <a:lnTo>
                  <a:pt x="12390" y="5707"/>
                </a:lnTo>
                <a:cubicBezTo>
                  <a:pt x="12390" y="5976"/>
                  <a:pt x="12390" y="6268"/>
                  <a:pt x="12366" y="6561"/>
                </a:cubicBezTo>
                <a:cubicBezTo>
                  <a:pt x="12366" y="6707"/>
                  <a:pt x="12342" y="6854"/>
                  <a:pt x="12342" y="7000"/>
                </a:cubicBezTo>
                <a:lnTo>
                  <a:pt x="12293" y="7439"/>
                </a:lnTo>
                <a:cubicBezTo>
                  <a:pt x="12268" y="7439"/>
                  <a:pt x="12244" y="7293"/>
                  <a:pt x="12244" y="7171"/>
                </a:cubicBezTo>
                <a:cubicBezTo>
                  <a:pt x="12244" y="7268"/>
                  <a:pt x="12244" y="7341"/>
                  <a:pt x="12220" y="7439"/>
                </a:cubicBezTo>
                <a:cubicBezTo>
                  <a:pt x="12227" y="7415"/>
                  <a:pt x="12233" y="7406"/>
                  <a:pt x="12236" y="7406"/>
                </a:cubicBezTo>
                <a:cubicBezTo>
                  <a:pt x="12252" y="7406"/>
                  <a:pt x="12231" y="7601"/>
                  <a:pt x="12238" y="7601"/>
                </a:cubicBezTo>
                <a:cubicBezTo>
                  <a:pt x="12239" y="7601"/>
                  <a:pt x="12241" y="7596"/>
                  <a:pt x="12244" y="7585"/>
                </a:cubicBezTo>
                <a:lnTo>
                  <a:pt x="12244" y="7585"/>
                </a:lnTo>
                <a:cubicBezTo>
                  <a:pt x="12317" y="8000"/>
                  <a:pt x="12171" y="8561"/>
                  <a:pt x="12220" y="8951"/>
                </a:cubicBezTo>
                <a:lnTo>
                  <a:pt x="13073" y="9415"/>
                </a:lnTo>
                <a:cubicBezTo>
                  <a:pt x="13342" y="9585"/>
                  <a:pt x="13634" y="9707"/>
                  <a:pt x="13927" y="9829"/>
                </a:cubicBezTo>
                <a:cubicBezTo>
                  <a:pt x="13927" y="9902"/>
                  <a:pt x="13927" y="10000"/>
                  <a:pt x="13902" y="10073"/>
                </a:cubicBezTo>
                <a:cubicBezTo>
                  <a:pt x="13951" y="9951"/>
                  <a:pt x="13951" y="9829"/>
                  <a:pt x="13951" y="9732"/>
                </a:cubicBezTo>
                <a:lnTo>
                  <a:pt x="13878" y="9707"/>
                </a:lnTo>
                <a:cubicBezTo>
                  <a:pt x="13878" y="9439"/>
                  <a:pt x="13927" y="9634"/>
                  <a:pt x="13927" y="9390"/>
                </a:cubicBezTo>
                <a:cubicBezTo>
                  <a:pt x="13976" y="9390"/>
                  <a:pt x="13976" y="9610"/>
                  <a:pt x="13976" y="9829"/>
                </a:cubicBezTo>
                <a:cubicBezTo>
                  <a:pt x="14000" y="9683"/>
                  <a:pt x="14000" y="9512"/>
                  <a:pt x="13976" y="9366"/>
                </a:cubicBezTo>
                <a:cubicBezTo>
                  <a:pt x="13985" y="9299"/>
                  <a:pt x="13995" y="9288"/>
                  <a:pt x="14006" y="9288"/>
                </a:cubicBezTo>
                <a:cubicBezTo>
                  <a:pt x="14011" y="9288"/>
                  <a:pt x="14016" y="9290"/>
                  <a:pt x="14022" y="9290"/>
                </a:cubicBezTo>
                <a:cubicBezTo>
                  <a:pt x="14036" y="9290"/>
                  <a:pt x="14052" y="9278"/>
                  <a:pt x="14073" y="9195"/>
                </a:cubicBezTo>
                <a:cubicBezTo>
                  <a:pt x="14049" y="9000"/>
                  <a:pt x="14049" y="8829"/>
                  <a:pt x="14073" y="8634"/>
                </a:cubicBezTo>
                <a:cubicBezTo>
                  <a:pt x="14146" y="8195"/>
                  <a:pt x="14049" y="7951"/>
                  <a:pt x="14122" y="7537"/>
                </a:cubicBezTo>
                <a:lnTo>
                  <a:pt x="14122" y="7537"/>
                </a:lnTo>
                <a:lnTo>
                  <a:pt x="14122" y="7585"/>
                </a:lnTo>
                <a:cubicBezTo>
                  <a:pt x="14169" y="7444"/>
                  <a:pt x="14171" y="7165"/>
                  <a:pt x="14193" y="6882"/>
                </a:cubicBezTo>
                <a:lnTo>
                  <a:pt x="14193" y="6882"/>
                </a:lnTo>
                <a:cubicBezTo>
                  <a:pt x="14188" y="6910"/>
                  <a:pt x="14177" y="6934"/>
                  <a:pt x="14167" y="6934"/>
                </a:cubicBezTo>
                <a:cubicBezTo>
                  <a:pt x="14156" y="6934"/>
                  <a:pt x="14146" y="6906"/>
                  <a:pt x="14146" y="6829"/>
                </a:cubicBezTo>
                <a:cubicBezTo>
                  <a:pt x="14195" y="6537"/>
                  <a:pt x="14171" y="6293"/>
                  <a:pt x="14220" y="6073"/>
                </a:cubicBezTo>
                <a:lnTo>
                  <a:pt x="14171" y="5829"/>
                </a:lnTo>
                <a:lnTo>
                  <a:pt x="14171" y="5561"/>
                </a:lnTo>
                <a:cubicBezTo>
                  <a:pt x="14171" y="5366"/>
                  <a:pt x="14171" y="5195"/>
                  <a:pt x="14146" y="5024"/>
                </a:cubicBezTo>
                <a:cubicBezTo>
                  <a:pt x="14098" y="4634"/>
                  <a:pt x="14049" y="4171"/>
                  <a:pt x="13976" y="3659"/>
                </a:cubicBezTo>
                <a:lnTo>
                  <a:pt x="13317" y="3244"/>
                </a:lnTo>
                <a:cubicBezTo>
                  <a:pt x="13220" y="3171"/>
                  <a:pt x="13098" y="3122"/>
                  <a:pt x="12976" y="3049"/>
                </a:cubicBezTo>
                <a:lnTo>
                  <a:pt x="12537" y="2829"/>
                </a:lnTo>
                <a:cubicBezTo>
                  <a:pt x="12244" y="2927"/>
                  <a:pt x="11976" y="3073"/>
                  <a:pt x="11683" y="3195"/>
                </a:cubicBezTo>
                <a:cubicBezTo>
                  <a:pt x="11537" y="3268"/>
                  <a:pt x="11390" y="3341"/>
                  <a:pt x="11268" y="3439"/>
                </a:cubicBezTo>
                <a:lnTo>
                  <a:pt x="11049" y="3561"/>
                </a:lnTo>
                <a:cubicBezTo>
                  <a:pt x="10976" y="3585"/>
                  <a:pt x="10903" y="3659"/>
                  <a:pt x="10829" y="3683"/>
                </a:cubicBezTo>
                <a:lnTo>
                  <a:pt x="10610" y="3829"/>
                </a:lnTo>
                <a:lnTo>
                  <a:pt x="10488" y="3951"/>
                </a:lnTo>
                <a:lnTo>
                  <a:pt x="10244" y="4122"/>
                </a:lnTo>
                <a:cubicBezTo>
                  <a:pt x="10098" y="4268"/>
                  <a:pt x="9951" y="4390"/>
                  <a:pt x="9829" y="4512"/>
                </a:cubicBezTo>
                <a:cubicBezTo>
                  <a:pt x="9812" y="4530"/>
                  <a:pt x="9794" y="4548"/>
                  <a:pt x="9776" y="4565"/>
                </a:cubicBezTo>
                <a:lnTo>
                  <a:pt x="9776" y="4565"/>
                </a:lnTo>
                <a:cubicBezTo>
                  <a:pt x="9804" y="4117"/>
                  <a:pt x="9797" y="3672"/>
                  <a:pt x="9756" y="3244"/>
                </a:cubicBezTo>
                <a:cubicBezTo>
                  <a:pt x="9781" y="3122"/>
                  <a:pt x="9781" y="3000"/>
                  <a:pt x="9756" y="2878"/>
                </a:cubicBezTo>
                <a:cubicBezTo>
                  <a:pt x="9756" y="2756"/>
                  <a:pt x="9732" y="2634"/>
                  <a:pt x="9707" y="2512"/>
                </a:cubicBezTo>
                <a:lnTo>
                  <a:pt x="9317" y="2171"/>
                </a:lnTo>
                <a:lnTo>
                  <a:pt x="9317" y="2171"/>
                </a:lnTo>
                <a:cubicBezTo>
                  <a:pt x="9366" y="2244"/>
                  <a:pt x="9390" y="2268"/>
                  <a:pt x="9366" y="2268"/>
                </a:cubicBezTo>
                <a:cubicBezTo>
                  <a:pt x="9342" y="2268"/>
                  <a:pt x="9317" y="2244"/>
                  <a:pt x="9268" y="2220"/>
                </a:cubicBezTo>
                <a:lnTo>
                  <a:pt x="9098" y="2049"/>
                </a:lnTo>
                <a:cubicBezTo>
                  <a:pt x="8927" y="1976"/>
                  <a:pt x="8927" y="2000"/>
                  <a:pt x="8903" y="1976"/>
                </a:cubicBezTo>
                <a:cubicBezTo>
                  <a:pt x="8878" y="1976"/>
                  <a:pt x="8854" y="1976"/>
                  <a:pt x="8805" y="1951"/>
                </a:cubicBezTo>
                <a:lnTo>
                  <a:pt x="8683" y="1927"/>
                </a:lnTo>
                <a:lnTo>
                  <a:pt x="8464" y="1829"/>
                </a:lnTo>
                <a:lnTo>
                  <a:pt x="8366" y="1805"/>
                </a:lnTo>
                <a:cubicBezTo>
                  <a:pt x="8220" y="1854"/>
                  <a:pt x="8049" y="1927"/>
                  <a:pt x="7829" y="2000"/>
                </a:cubicBezTo>
                <a:lnTo>
                  <a:pt x="7683" y="2073"/>
                </a:lnTo>
                <a:lnTo>
                  <a:pt x="7488" y="2171"/>
                </a:lnTo>
                <a:lnTo>
                  <a:pt x="7122" y="2366"/>
                </a:lnTo>
                <a:cubicBezTo>
                  <a:pt x="6878" y="2537"/>
                  <a:pt x="6586" y="2707"/>
                  <a:pt x="6342" y="2927"/>
                </a:cubicBezTo>
                <a:cubicBezTo>
                  <a:pt x="6171" y="3073"/>
                  <a:pt x="6000" y="3220"/>
                  <a:pt x="5829" y="3366"/>
                </a:cubicBezTo>
                <a:lnTo>
                  <a:pt x="5342" y="3805"/>
                </a:lnTo>
                <a:cubicBezTo>
                  <a:pt x="5220" y="3902"/>
                  <a:pt x="5244" y="3902"/>
                  <a:pt x="5195" y="3927"/>
                </a:cubicBezTo>
                <a:lnTo>
                  <a:pt x="5147" y="3976"/>
                </a:lnTo>
                <a:cubicBezTo>
                  <a:pt x="5073" y="4049"/>
                  <a:pt x="5000" y="4098"/>
                  <a:pt x="4927" y="4122"/>
                </a:cubicBezTo>
                <a:cubicBezTo>
                  <a:pt x="4903" y="4146"/>
                  <a:pt x="4854" y="4171"/>
                  <a:pt x="4805" y="4171"/>
                </a:cubicBezTo>
                <a:lnTo>
                  <a:pt x="4781" y="4195"/>
                </a:lnTo>
                <a:cubicBezTo>
                  <a:pt x="4781" y="4171"/>
                  <a:pt x="4781" y="4146"/>
                  <a:pt x="4781" y="4122"/>
                </a:cubicBezTo>
                <a:cubicBezTo>
                  <a:pt x="4781" y="4098"/>
                  <a:pt x="4781" y="4049"/>
                  <a:pt x="4781" y="4000"/>
                </a:cubicBezTo>
                <a:lnTo>
                  <a:pt x="4781" y="3976"/>
                </a:lnTo>
                <a:cubicBezTo>
                  <a:pt x="4781" y="3951"/>
                  <a:pt x="4781" y="3927"/>
                  <a:pt x="4781" y="3902"/>
                </a:cubicBezTo>
                <a:lnTo>
                  <a:pt x="4781" y="3756"/>
                </a:lnTo>
                <a:cubicBezTo>
                  <a:pt x="4781" y="3512"/>
                  <a:pt x="4830" y="3293"/>
                  <a:pt x="4830" y="3049"/>
                </a:cubicBezTo>
                <a:cubicBezTo>
                  <a:pt x="4854" y="2805"/>
                  <a:pt x="4878" y="2537"/>
                  <a:pt x="4903" y="2293"/>
                </a:cubicBezTo>
                <a:cubicBezTo>
                  <a:pt x="4951" y="1781"/>
                  <a:pt x="4976" y="1293"/>
                  <a:pt x="5025" y="829"/>
                </a:cubicBezTo>
                <a:lnTo>
                  <a:pt x="4781" y="610"/>
                </a:lnTo>
                <a:lnTo>
                  <a:pt x="4756" y="585"/>
                </a:lnTo>
                <a:lnTo>
                  <a:pt x="4756" y="561"/>
                </a:lnTo>
                <a:lnTo>
                  <a:pt x="4732" y="537"/>
                </a:lnTo>
                <a:lnTo>
                  <a:pt x="4683" y="464"/>
                </a:lnTo>
                <a:lnTo>
                  <a:pt x="4561" y="342"/>
                </a:lnTo>
                <a:lnTo>
                  <a:pt x="4561" y="342"/>
                </a:lnTo>
                <a:cubicBezTo>
                  <a:pt x="4391" y="195"/>
                  <a:pt x="4439" y="146"/>
                  <a:pt x="4342" y="49"/>
                </a:cubicBezTo>
                <a:lnTo>
                  <a:pt x="431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272"/>
          <p:cNvSpPr/>
          <p:nvPr/>
        </p:nvSpPr>
        <p:spPr>
          <a:xfrm>
            <a:off x="164121" y="597209"/>
            <a:ext cx="493435" cy="333634"/>
          </a:xfrm>
          <a:custGeom>
            <a:avLst/>
            <a:gdLst/>
            <a:ahLst/>
            <a:cxnLst/>
            <a:rect l="l" t="t" r="r" b="b"/>
            <a:pathLst>
              <a:path w="16415" h="11098" extrusionOk="0">
                <a:moveTo>
                  <a:pt x="14537" y="2268"/>
                </a:moveTo>
                <a:cubicBezTo>
                  <a:pt x="14546" y="2287"/>
                  <a:pt x="14555" y="2306"/>
                  <a:pt x="14564" y="2325"/>
                </a:cubicBezTo>
                <a:lnTo>
                  <a:pt x="14564" y="2325"/>
                </a:lnTo>
                <a:cubicBezTo>
                  <a:pt x="14559" y="2307"/>
                  <a:pt x="14549" y="2287"/>
                  <a:pt x="14537" y="2268"/>
                </a:cubicBezTo>
                <a:close/>
                <a:moveTo>
                  <a:pt x="11890" y="6000"/>
                </a:moveTo>
                <a:lnTo>
                  <a:pt x="11890" y="6000"/>
                </a:lnTo>
                <a:cubicBezTo>
                  <a:pt x="11886" y="6017"/>
                  <a:pt x="11882" y="6034"/>
                  <a:pt x="11878" y="6049"/>
                </a:cubicBezTo>
                <a:cubicBezTo>
                  <a:pt x="11887" y="6040"/>
                  <a:pt x="11891" y="6022"/>
                  <a:pt x="11890" y="6000"/>
                </a:cubicBezTo>
                <a:close/>
                <a:moveTo>
                  <a:pt x="6388" y="9388"/>
                </a:moveTo>
                <a:lnTo>
                  <a:pt x="6388" y="9388"/>
                </a:lnTo>
                <a:cubicBezTo>
                  <a:pt x="6383" y="9395"/>
                  <a:pt x="6380" y="9400"/>
                  <a:pt x="6381" y="9400"/>
                </a:cubicBezTo>
                <a:cubicBezTo>
                  <a:pt x="6381" y="9400"/>
                  <a:pt x="6384" y="9397"/>
                  <a:pt x="6391" y="9390"/>
                </a:cubicBezTo>
                <a:cubicBezTo>
                  <a:pt x="6391" y="9390"/>
                  <a:pt x="6390" y="9389"/>
                  <a:pt x="6388" y="9388"/>
                </a:cubicBezTo>
                <a:close/>
                <a:moveTo>
                  <a:pt x="13000" y="0"/>
                </a:moveTo>
                <a:lnTo>
                  <a:pt x="12171" y="49"/>
                </a:lnTo>
                <a:cubicBezTo>
                  <a:pt x="12074" y="49"/>
                  <a:pt x="12000" y="73"/>
                  <a:pt x="11903" y="73"/>
                </a:cubicBezTo>
                <a:lnTo>
                  <a:pt x="11659" y="146"/>
                </a:lnTo>
                <a:lnTo>
                  <a:pt x="11391" y="220"/>
                </a:lnTo>
                <a:lnTo>
                  <a:pt x="11000" y="293"/>
                </a:lnTo>
                <a:cubicBezTo>
                  <a:pt x="10952" y="439"/>
                  <a:pt x="10903" y="610"/>
                  <a:pt x="10878" y="756"/>
                </a:cubicBezTo>
                <a:cubicBezTo>
                  <a:pt x="10830" y="902"/>
                  <a:pt x="10781" y="1073"/>
                  <a:pt x="10757" y="1219"/>
                </a:cubicBezTo>
                <a:cubicBezTo>
                  <a:pt x="10708" y="1561"/>
                  <a:pt x="10635" y="1878"/>
                  <a:pt x="10586" y="2219"/>
                </a:cubicBezTo>
                <a:cubicBezTo>
                  <a:pt x="10561" y="2366"/>
                  <a:pt x="10513" y="2537"/>
                  <a:pt x="10488" y="2707"/>
                </a:cubicBezTo>
                <a:cubicBezTo>
                  <a:pt x="10464" y="2854"/>
                  <a:pt x="10439" y="3024"/>
                  <a:pt x="10439" y="3195"/>
                </a:cubicBezTo>
                <a:cubicBezTo>
                  <a:pt x="10415" y="3341"/>
                  <a:pt x="10391" y="3561"/>
                  <a:pt x="10366" y="3732"/>
                </a:cubicBezTo>
                <a:cubicBezTo>
                  <a:pt x="10318" y="4024"/>
                  <a:pt x="10293" y="4341"/>
                  <a:pt x="10269" y="4585"/>
                </a:cubicBezTo>
                <a:cubicBezTo>
                  <a:pt x="10269" y="4707"/>
                  <a:pt x="10220" y="4829"/>
                  <a:pt x="10220" y="4927"/>
                </a:cubicBezTo>
                <a:cubicBezTo>
                  <a:pt x="10220" y="4975"/>
                  <a:pt x="10220" y="5000"/>
                  <a:pt x="10196" y="5049"/>
                </a:cubicBezTo>
                <a:cubicBezTo>
                  <a:pt x="10196" y="5097"/>
                  <a:pt x="10171" y="5146"/>
                  <a:pt x="10171" y="5195"/>
                </a:cubicBezTo>
                <a:cubicBezTo>
                  <a:pt x="10171" y="5244"/>
                  <a:pt x="10147" y="5293"/>
                  <a:pt x="10147" y="5317"/>
                </a:cubicBezTo>
                <a:cubicBezTo>
                  <a:pt x="10122" y="5293"/>
                  <a:pt x="10074" y="5268"/>
                  <a:pt x="10049" y="5244"/>
                </a:cubicBezTo>
                <a:lnTo>
                  <a:pt x="9927" y="5146"/>
                </a:lnTo>
                <a:lnTo>
                  <a:pt x="9171" y="4366"/>
                </a:lnTo>
                <a:cubicBezTo>
                  <a:pt x="8927" y="4097"/>
                  <a:pt x="8683" y="3854"/>
                  <a:pt x="8440" y="3634"/>
                </a:cubicBezTo>
                <a:lnTo>
                  <a:pt x="8074" y="3268"/>
                </a:lnTo>
                <a:cubicBezTo>
                  <a:pt x="7879" y="3097"/>
                  <a:pt x="7683" y="2902"/>
                  <a:pt x="7513" y="2780"/>
                </a:cubicBezTo>
                <a:cubicBezTo>
                  <a:pt x="7269" y="2537"/>
                  <a:pt x="6952" y="2268"/>
                  <a:pt x="6635" y="2024"/>
                </a:cubicBezTo>
                <a:cubicBezTo>
                  <a:pt x="6562" y="2024"/>
                  <a:pt x="6513" y="2024"/>
                  <a:pt x="6464" y="2049"/>
                </a:cubicBezTo>
                <a:lnTo>
                  <a:pt x="6318" y="2049"/>
                </a:lnTo>
                <a:cubicBezTo>
                  <a:pt x="6488" y="2049"/>
                  <a:pt x="6440" y="2098"/>
                  <a:pt x="6318" y="2122"/>
                </a:cubicBezTo>
                <a:cubicBezTo>
                  <a:pt x="5708" y="2195"/>
                  <a:pt x="5927" y="2171"/>
                  <a:pt x="5805" y="2195"/>
                </a:cubicBezTo>
                <a:cubicBezTo>
                  <a:pt x="5805" y="2195"/>
                  <a:pt x="5757" y="2219"/>
                  <a:pt x="5708" y="2268"/>
                </a:cubicBezTo>
                <a:lnTo>
                  <a:pt x="5488" y="2390"/>
                </a:lnTo>
                <a:cubicBezTo>
                  <a:pt x="5366" y="2439"/>
                  <a:pt x="5269" y="2512"/>
                  <a:pt x="5074" y="2610"/>
                </a:cubicBezTo>
                <a:cubicBezTo>
                  <a:pt x="5025" y="2805"/>
                  <a:pt x="4952" y="2976"/>
                  <a:pt x="4903" y="3219"/>
                </a:cubicBezTo>
                <a:cubicBezTo>
                  <a:pt x="4879" y="3341"/>
                  <a:pt x="4830" y="3463"/>
                  <a:pt x="4805" y="3585"/>
                </a:cubicBezTo>
                <a:cubicBezTo>
                  <a:pt x="4757" y="3707"/>
                  <a:pt x="4732" y="3829"/>
                  <a:pt x="4708" y="3976"/>
                </a:cubicBezTo>
                <a:cubicBezTo>
                  <a:pt x="4683" y="4097"/>
                  <a:pt x="4659" y="4244"/>
                  <a:pt x="4635" y="4390"/>
                </a:cubicBezTo>
                <a:cubicBezTo>
                  <a:pt x="4635" y="4463"/>
                  <a:pt x="4610" y="4536"/>
                  <a:pt x="4610" y="4610"/>
                </a:cubicBezTo>
                <a:cubicBezTo>
                  <a:pt x="4610" y="4658"/>
                  <a:pt x="4610" y="4707"/>
                  <a:pt x="4586" y="4756"/>
                </a:cubicBezTo>
                <a:cubicBezTo>
                  <a:pt x="4562" y="4951"/>
                  <a:pt x="4562" y="5146"/>
                  <a:pt x="4537" y="5341"/>
                </a:cubicBezTo>
                <a:cubicBezTo>
                  <a:pt x="4513" y="5732"/>
                  <a:pt x="4513" y="6146"/>
                  <a:pt x="4537" y="6536"/>
                </a:cubicBezTo>
                <a:lnTo>
                  <a:pt x="4537" y="6683"/>
                </a:lnTo>
                <a:lnTo>
                  <a:pt x="4537" y="6805"/>
                </a:lnTo>
                <a:cubicBezTo>
                  <a:pt x="4537" y="6829"/>
                  <a:pt x="4537" y="6878"/>
                  <a:pt x="4537" y="6902"/>
                </a:cubicBezTo>
                <a:cubicBezTo>
                  <a:pt x="4562" y="6975"/>
                  <a:pt x="4562" y="7049"/>
                  <a:pt x="4586" y="7122"/>
                </a:cubicBezTo>
                <a:lnTo>
                  <a:pt x="4635" y="7195"/>
                </a:lnTo>
                <a:lnTo>
                  <a:pt x="4659" y="7219"/>
                </a:lnTo>
                <a:cubicBezTo>
                  <a:pt x="4647" y="7232"/>
                  <a:pt x="4635" y="7238"/>
                  <a:pt x="4623" y="7238"/>
                </a:cubicBezTo>
                <a:cubicBezTo>
                  <a:pt x="4610" y="7238"/>
                  <a:pt x="4598" y="7232"/>
                  <a:pt x="4586" y="7219"/>
                </a:cubicBezTo>
                <a:cubicBezTo>
                  <a:pt x="4537" y="7219"/>
                  <a:pt x="4488" y="7195"/>
                  <a:pt x="4440" y="7171"/>
                </a:cubicBezTo>
                <a:lnTo>
                  <a:pt x="4415" y="7171"/>
                </a:lnTo>
                <a:lnTo>
                  <a:pt x="4415" y="7146"/>
                </a:lnTo>
                <a:cubicBezTo>
                  <a:pt x="4366" y="7146"/>
                  <a:pt x="4318" y="7097"/>
                  <a:pt x="4269" y="7073"/>
                </a:cubicBezTo>
                <a:cubicBezTo>
                  <a:pt x="4244" y="7049"/>
                  <a:pt x="4196" y="7024"/>
                  <a:pt x="4171" y="7000"/>
                </a:cubicBezTo>
                <a:lnTo>
                  <a:pt x="4098" y="6951"/>
                </a:lnTo>
                <a:lnTo>
                  <a:pt x="4049" y="6902"/>
                </a:lnTo>
                <a:lnTo>
                  <a:pt x="3927" y="6805"/>
                </a:lnTo>
                <a:cubicBezTo>
                  <a:pt x="3757" y="6683"/>
                  <a:pt x="3610" y="6536"/>
                  <a:pt x="3440" y="6414"/>
                </a:cubicBezTo>
                <a:lnTo>
                  <a:pt x="2684" y="5805"/>
                </a:lnTo>
                <a:lnTo>
                  <a:pt x="2025" y="5244"/>
                </a:lnTo>
                <a:cubicBezTo>
                  <a:pt x="1830" y="5097"/>
                  <a:pt x="1684" y="5000"/>
                  <a:pt x="1586" y="4902"/>
                </a:cubicBezTo>
                <a:lnTo>
                  <a:pt x="1586" y="4902"/>
                </a:lnTo>
                <a:lnTo>
                  <a:pt x="1684" y="5000"/>
                </a:lnTo>
                <a:lnTo>
                  <a:pt x="1684" y="5000"/>
                </a:lnTo>
                <a:lnTo>
                  <a:pt x="1586" y="4927"/>
                </a:lnTo>
                <a:cubicBezTo>
                  <a:pt x="1366" y="5000"/>
                  <a:pt x="1147" y="5000"/>
                  <a:pt x="927" y="5000"/>
                </a:cubicBezTo>
                <a:cubicBezTo>
                  <a:pt x="976" y="5049"/>
                  <a:pt x="806" y="5097"/>
                  <a:pt x="659" y="5097"/>
                </a:cubicBezTo>
                <a:lnTo>
                  <a:pt x="635" y="5097"/>
                </a:lnTo>
                <a:lnTo>
                  <a:pt x="586" y="5122"/>
                </a:lnTo>
                <a:cubicBezTo>
                  <a:pt x="537" y="5195"/>
                  <a:pt x="464" y="5268"/>
                  <a:pt x="367" y="5390"/>
                </a:cubicBezTo>
                <a:lnTo>
                  <a:pt x="318" y="5463"/>
                </a:lnTo>
                <a:cubicBezTo>
                  <a:pt x="269" y="5512"/>
                  <a:pt x="245" y="5536"/>
                  <a:pt x="220" y="5585"/>
                </a:cubicBezTo>
                <a:lnTo>
                  <a:pt x="49" y="5780"/>
                </a:lnTo>
                <a:lnTo>
                  <a:pt x="49" y="6073"/>
                </a:lnTo>
                <a:lnTo>
                  <a:pt x="1" y="6024"/>
                </a:lnTo>
                <a:lnTo>
                  <a:pt x="1" y="6024"/>
                </a:lnTo>
                <a:cubicBezTo>
                  <a:pt x="25" y="6317"/>
                  <a:pt x="74" y="6707"/>
                  <a:pt x="74" y="7073"/>
                </a:cubicBezTo>
                <a:cubicBezTo>
                  <a:pt x="74" y="7244"/>
                  <a:pt x="98" y="7414"/>
                  <a:pt x="123" y="7610"/>
                </a:cubicBezTo>
                <a:cubicBezTo>
                  <a:pt x="147" y="7756"/>
                  <a:pt x="171" y="7902"/>
                  <a:pt x="196" y="8000"/>
                </a:cubicBezTo>
                <a:cubicBezTo>
                  <a:pt x="196" y="8122"/>
                  <a:pt x="220" y="8244"/>
                  <a:pt x="245" y="8390"/>
                </a:cubicBezTo>
                <a:cubicBezTo>
                  <a:pt x="245" y="8439"/>
                  <a:pt x="245" y="8488"/>
                  <a:pt x="269" y="8536"/>
                </a:cubicBezTo>
                <a:cubicBezTo>
                  <a:pt x="269" y="8585"/>
                  <a:pt x="269" y="8610"/>
                  <a:pt x="293" y="8658"/>
                </a:cubicBezTo>
                <a:cubicBezTo>
                  <a:pt x="318" y="8853"/>
                  <a:pt x="367" y="9049"/>
                  <a:pt x="391" y="9268"/>
                </a:cubicBezTo>
                <a:cubicBezTo>
                  <a:pt x="440" y="9463"/>
                  <a:pt x="513" y="9683"/>
                  <a:pt x="562" y="9878"/>
                </a:cubicBezTo>
                <a:cubicBezTo>
                  <a:pt x="635" y="10073"/>
                  <a:pt x="708" y="10268"/>
                  <a:pt x="806" y="10488"/>
                </a:cubicBezTo>
                <a:lnTo>
                  <a:pt x="806" y="10561"/>
                </a:lnTo>
                <a:cubicBezTo>
                  <a:pt x="806" y="10609"/>
                  <a:pt x="806" y="10683"/>
                  <a:pt x="830" y="10756"/>
                </a:cubicBezTo>
                <a:lnTo>
                  <a:pt x="903" y="11024"/>
                </a:lnTo>
                <a:lnTo>
                  <a:pt x="952" y="11097"/>
                </a:lnTo>
                <a:lnTo>
                  <a:pt x="1220" y="11097"/>
                </a:lnTo>
                <a:cubicBezTo>
                  <a:pt x="1391" y="11097"/>
                  <a:pt x="1586" y="11073"/>
                  <a:pt x="1781" y="11024"/>
                </a:cubicBezTo>
                <a:cubicBezTo>
                  <a:pt x="2171" y="10902"/>
                  <a:pt x="2537" y="10609"/>
                  <a:pt x="2488" y="10146"/>
                </a:cubicBezTo>
                <a:lnTo>
                  <a:pt x="2537" y="10146"/>
                </a:lnTo>
                <a:cubicBezTo>
                  <a:pt x="2537" y="10146"/>
                  <a:pt x="2464" y="10000"/>
                  <a:pt x="2464" y="10000"/>
                </a:cubicBezTo>
                <a:cubicBezTo>
                  <a:pt x="2415" y="9780"/>
                  <a:pt x="2318" y="9683"/>
                  <a:pt x="2366" y="9683"/>
                </a:cubicBezTo>
                <a:lnTo>
                  <a:pt x="2464" y="9975"/>
                </a:lnTo>
                <a:cubicBezTo>
                  <a:pt x="2445" y="9889"/>
                  <a:pt x="2441" y="9859"/>
                  <a:pt x="2447" y="9859"/>
                </a:cubicBezTo>
                <a:cubicBezTo>
                  <a:pt x="2457" y="9859"/>
                  <a:pt x="2493" y="9931"/>
                  <a:pt x="2537" y="9975"/>
                </a:cubicBezTo>
                <a:cubicBezTo>
                  <a:pt x="2488" y="9878"/>
                  <a:pt x="2488" y="9805"/>
                  <a:pt x="2464" y="9731"/>
                </a:cubicBezTo>
                <a:cubicBezTo>
                  <a:pt x="2458" y="9720"/>
                  <a:pt x="2455" y="9715"/>
                  <a:pt x="2454" y="9715"/>
                </a:cubicBezTo>
                <a:cubicBezTo>
                  <a:pt x="2450" y="9715"/>
                  <a:pt x="2464" y="9767"/>
                  <a:pt x="2464" y="9805"/>
                </a:cubicBezTo>
                <a:cubicBezTo>
                  <a:pt x="2391" y="9683"/>
                  <a:pt x="2318" y="9536"/>
                  <a:pt x="2269" y="9414"/>
                </a:cubicBezTo>
                <a:cubicBezTo>
                  <a:pt x="2220" y="9195"/>
                  <a:pt x="2342" y="9366"/>
                  <a:pt x="2269" y="9097"/>
                </a:cubicBezTo>
                <a:cubicBezTo>
                  <a:pt x="2220" y="8878"/>
                  <a:pt x="2171" y="8683"/>
                  <a:pt x="2123" y="8463"/>
                </a:cubicBezTo>
                <a:lnTo>
                  <a:pt x="2049" y="8122"/>
                </a:lnTo>
                <a:lnTo>
                  <a:pt x="2049" y="8049"/>
                </a:lnTo>
                <a:lnTo>
                  <a:pt x="2049" y="8024"/>
                </a:lnTo>
                <a:cubicBezTo>
                  <a:pt x="2049" y="7975"/>
                  <a:pt x="2049" y="7951"/>
                  <a:pt x="2074" y="7927"/>
                </a:cubicBezTo>
                <a:lnTo>
                  <a:pt x="2074" y="7878"/>
                </a:lnTo>
                <a:lnTo>
                  <a:pt x="2098" y="7878"/>
                </a:lnTo>
                <a:cubicBezTo>
                  <a:pt x="2123" y="7902"/>
                  <a:pt x="2098" y="7902"/>
                  <a:pt x="2123" y="7927"/>
                </a:cubicBezTo>
                <a:lnTo>
                  <a:pt x="2147" y="7927"/>
                </a:lnTo>
                <a:cubicBezTo>
                  <a:pt x="2147" y="7943"/>
                  <a:pt x="2147" y="7959"/>
                  <a:pt x="2147" y="7975"/>
                </a:cubicBezTo>
                <a:lnTo>
                  <a:pt x="2220" y="8049"/>
                </a:lnTo>
                <a:lnTo>
                  <a:pt x="2586" y="8317"/>
                </a:lnTo>
                <a:cubicBezTo>
                  <a:pt x="2635" y="8366"/>
                  <a:pt x="2708" y="8414"/>
                  <a:pt x="2781" y="8463"/>
                </a:cubicBezTo>
                <a:cubicBezTo>
                  <a:pt x="2830" y="8512"/>
                  <a:pt x="2879" y="8536"/>
                  <a:pt x="3001" y="8634"/>
                </a:cubicBezTo>
                <a:lnTo>
                  <a:pt x="3635" y="9073"/>
                </a:lnTo>
                <a:cubicBezTo>
                  <a:pt x="4025" y="9317"/>
                  <a:pt x="4293" y="9463"/>
                  <a:pt x="4293" y="9463"/>
                </a:cubicBezTo>
                <a:lnTo>
                  <a:pt x="4342" y="9390"/>
                </a:lnTo>
                <a:cubicBezTo>
                  <a:pt x="4513" y="9463"/>
                  <a:pt x="4659" y="9561"/>
                  <a:pt x="4805" y="9683"/>
                </a:cubicBezTo>
                <a:cubicBezTo>
                  <a:pt x="4830" y="9731"/>
                  <a:pt x="4879" y="9756"/>
                  <a:pt x="4903" y="9780"/>
                </a:cubicBezTo>
                <a:lnTo>
                  <a:pt x="5025" y="9853"/>
                </a:lnTo>
                <a:lnTo>
                  <a:pt x="5220" y="9927"/>
                </a:lnTo>
                <a:cubicBezTo>
                  <a:pt x="5391" y="9951"/>
                  <a:pt x="5562" y="10000"/>
                  <a:pt x="5732" y="10097"/>
                </a:cubicBezTo>
                <a:cubicBezTo>
                  <a:pt x="5805" y="10024"/>
                  <a:pt x="5879" y="9951"/>
                  <a:pt x="5952" y="9878"/>
                </a:cubicBezTo>
                <a:lnTo>
                  <a:pt x="6025" y="9805"/>
                </a:lnTo>
                <a:cubicBezTo>
                  <a:pt x="6025" y="9780"/>
                  <a:pt x="6049" y="9756"/>
                  <a:pt x="6049" y="9731"/>
                </a:cubicBezTo>
                <a:cubicBezTo>
                  <a:pt x="6049" y="9731"/>
                  <a:pt x="6146" y="9654"/>
                  <a:pt x="6167" y="9654"/>
                </a:cubicBezTo>
                <a:cubicBezTo>
                  <a:pt x="6170" y="9654"/>
                  <a:pt x="6171" y="9656"/>
                  <a:pt x="6171" y="9658"/>
                </a:cubicBezTo>
                <a:cubicBezTo>
                  <a:pt x="6171" y="9585"/>
                  <a:pt x="6269" y="9536"/>
                  <a:pt x="6342" y="9463"/>
                </a:cubicBezTo>
                <a:cubicBezTo>
                  <a:pt x="6357" y="9440"/>
                  <a:pt x="6361" y="9431"/>
                  <a:pt x="6357" y="9431"/>
                </a:cubicBezTo>
                <a:cubicBezTo>
                  <a:pt x="6349" y="9431"/>
                  <a:pt x="6310" y="9471"/>
                  <a:pt x="6293" y="9488"/>
                </a:cubicBezTo>
                <a:lnTo>
                  <a:pt x="6366" y="9390"/>
                </a:lnTo>
                <a:cubicBezTo>
                  <a:pt x="6366" y="9382"/>
                  <a:pt x="6369" y="9379"/>
                  <a:pt x="6373" y="9379"/>
                </a:cubicBezTo>
                <a:cubicBezTo>
                  <a:pt x="6378" y="9379"/>
                  <a:pt x="6385" y="9384"/>
                  <a:pt x="6388" y="9388"/>
                </a:cubicBezTo>
                <a:lnTo>
                  <a:pt x="6388" y="9388"/>
                </a:lnTo>
                <a:cubicBezTo>
                  <a:pt x="6395" y="9378"/>
                  <a:pt x="6405" y="9361"/>
                  <a:pt x="6415" y="9341"/>
                </a:cubicBezTo>
                <a:cubicBezTo>
                  <a:pt x="6464" y="9244"/>
                  <a:pt x="6586" y="9097"/>
                  <a:pt x="7074" y="8488"/>
                </a:cubicBezTo>
                <a:cubicBezTo>
                  <a:pt x="7025" y="8366"/>
                  <a:pt x="6976" y="8268"/>
                  <a:pt x="6927" y="8146"/>
                </a:cubicBezTo>
                <a:lnTo>
                  <a:pt x="6854" y="8000"/>
                </a:lnTo>
                <a:cubicBezTo>
                  <a:pt x="6830" y="7951"/>
                  <a:pt x="6805" y="7878"/>
                  <a:pt x="6805" y="7829"/>
                </a:cubicBezTo>
                <a:cubicBezTo>
                  <a:pt x="6757" y="7658"/>
                  <a:pt x="6708" y="7463"/>
                  <a:pt x="6683" y="7268"/>
                </a:cubicBezTo>
                <a:cubicBezTo>
                  <a:pt x="6659" y="7171"/>
                  <a:pt x="6635" y="7073"/>
                  <a:pt x="6610" y="6975"/>
                </a:cubicBezTo>
                <a:lnTo>
                  <a:pt x="6586" y="6683"/>
                </a:lnTo>
                <a:lnTo>
                  <a:pt x="6562" y="6561"/>
                </a:lnTo>
                <a:lnTo>
                  <a:pt x="6562" y="6488"/>
                </a:lnTo>
                <a:lnTo>
                  <a:pt x="6562" y="6366"/>
                </a:lnTo>
                <a:cubicBezTo>
                  <a:pt x="6562" y="6024"/>
                  <a:pt x="6562" y="5707"/>
                  <a:pt x="6586" y="5366"/>
                </a:cubicBezTo>
                <a:cubicBezTo>
                  <a:pt x="6586" y="5219"/>
                  <a:pt x="6610" y="5073"/>
                  <a:pt x="6610" y="4927"/>
                </a:cubicBezTo>
                <a:lnTo>
                  <a:pt x="6610" y="4878"/>
                </a:lnTo>
                <a:cubicBezTo>
                  <a:pt x="6598" y="4854"/>
                  <a:pt x="6598" y="4854"/>
                  <a:pt x="6592" y="4854"/>
                </a:cubicBezTo>
                <a:cubicBezTo>
                  <a:pt x="6586" y="4854"/>
                  <a:pt x="6574" y="4854"/>
                  <a:pt x="6537" y="4829"/>
                </a:cubicBezTo>
                <a:cubicBezTo>
                  <a:pt x="6464" y="4780"/>
                  <a:pt x="6561" y="4805"/>
                  <a:pt x="6537" y="4756"/>
                </a:cubicBezTo>
                <a:lnTo>
                  <a:pt x="6537" y="4756"/>
                </a:lnTo>
                <a:cubicBezTo>
                  <a:pt x="6562" y="4805"/>
                  <a:pt x="6586" y="4805"/>
                  <a:pt x="6586" y="4805"/>
                </a:cubicBezTo>
                <a:cubicBezTo>
                  <a:pt x="6586" y="4805"/>
                  <a:pt x="6586" y="4805"/>
                  <a:pt x="6635" y="4902"/>
                </a:cubicBezTo>
                <a:lnTo>
                  <a:pt x="6610" y="4805"/>
                </a:lnTo>
                <a:lnTo>
                  <a:pt x="6635" y="4854"/>
                </a:lnTo>
                <a:cubicBezTo>
                  <a:pt x="6635" y="4854"/>
                  <a:pt x="6635" y="4829"/>
                  <a:pt x="6635" y="4829"/>
                </a:cubicBezTo>
                <a:cubicBezTo>
                  <a:pt x="6635" y="4800"/>
                  <a:pt x="6635" y="4790"/>
                  <a:pt x="6636" y="4790"/>
                </a:cubicBezTo>
                <a:cubicBezTo>
                  <a:pt x="6638" y="4790"/>
                  <a:pt x="6644" y="4814"/>
                  <a:pt x="6659" y="4829"/>
                </a:cubicBezTo>
                <a:cubicBezTo>
                  <a:pt x="6659" y="4829"/>
                  <a:pt x="6659" y="4805"/>
                  <a:pt x="6683" y="4780"/>
                </a:cubicBezTo>
                <a:lnTo>
                  <a:pt x="6708" y="4780"/>
                </a:lnTo>
                <a:cubicBezTo>
                  <a:pt x="6708" y="4780"/>
                  <a:pt x="6708" y="4756"/>
                  <a:pt x="6757" y="4756"/>
                </a:cubicBezTo>
                <a:cubicBezTo>
                  <a:pt x="6781" y="4756"/>
                  <a:pt x="6757" y="4756"/>
                  <a:pt x="6757" y="4780"/>
                </a:cubicBezTo>
                <a:lnTo>
                  <a:pt x="6830" y="4854"/>
                </a:lnTo>
                <a:cubicBezTo>
                  <a:pt x="6903" y="4902"/>
                  <a:pt x="6976" y="4951"/>
                  <a:pt x="6976" y="5000"/>
                </a:cubicBezTo>
                <a:cubicBezTo>
                  <a:pt x="7053" y="5058"/>
                  <a:pt x="7238" y="5269"/>
                  <a:pt x="7299" y="5269"/>
                </a:cubicBezTo>
                <a:cubicBezTo>
                  <a:pt x="7315" y="5269"/>
                  <a:pt x="7323" y="5255"/>
                  <a:pt x="7318" y="5219"/>
                </a:cubicBezTo>
                <a:lnTo>
                  <a:pt x="7318" y="5219"/>
                </a:lnTo>
                <a:cubicBezTo>
                  <a:pt x="7337" y="5278"/>
                  <a:pt x="7483" y="5479"/>
                  <a:pt x="7450" y="5479"/>
                </a:cubicBezTo>
                <a:cubicBezTo>
                  <a:pt x="7443" y="5479"/>
                  <a:pt x="7424" y="5467"/>
                  <a:pt x="7391" y="5439"/>
                </a:cubicBezTo>
                <a:lnTo>
                  <a:pt x="7391" y="5439"/>
                </a:lnTo>
                <a:cubicBezTo>
                  <a:pt x="7464" y="5512"/>
                  <a:pt x="7537" y="5610"/>
                  <a:pt x="7635" y="5683"/>
                </a:cubicBezTo>
                <a:lnTo>
                  <a:pt x="7537" y="5536"/>
                </a:lnTo>
                <a:lnTo>
                  <a:pt x="7537" y="5536"/>
                </a:lnTo>
                <a:cubicBezTo>
                  <a:pt x="7732" y="5780"/>
                  <a:pt x="7952" y="6000"/>
                  <a:pt x="8196" y="6195"/>
                </a:cubicBezTo>
                <a:lnTo>
                  <a:pt x="8098" y="6073"/>
                </a:lnTo>
                <a:lnTo>
                  <a:pt x="8098" y="6073"/>
                </a:lnTo>
                <a:cubicBezTo>
                  <a:pt x="8269" y="6244"/>
                  <a:pt x="8440" y="6414"/>
                  <a:pt x="8440" y="6536"/>
                </a:cubicBezTo>
                <a:lnTo>
                  <a:pt x="8464" y="6561"/>
                </a:lnTo>
                <a:lnTo>
                  <a:pt x="8805" y="6902"/>
                </a:lnTo>
                <a:cubicBezTo>
                  <a:pt x="9000" y="7097"/>
                  <a:pt x="9220" y="7292"/>
                  <a:pt x="9439" y="7488"/>
                </a:cubicBezTo>
                <a:lnTo>
                  <a:pt x="9293" y="7317"/>
                </a:lnTo>
                <a:lnTo>
                  <a:pt x="9293" y="7317"/>
                </a:lnTo>
                <a:cubicBezTo>
                  <a:pt x="9415" y="7414"/>
                  <a:pt x="9659" y="7634"/>
                  <a:pt x="9952" y="7878"/>
                </a:cubicBezTo>
                <a:cubicBezTo>
                  <a:pt x="10122" y="7853"/>
                  <a:pt x="10269" y="7829"/>
                  <a:pt x="10391" y="7805"/>
                </a:cubicBezTo>
                <a:cubicBezTo>
                  <a:pt x="10513" y="7805"/>
                  <a:pt x="10683" y="7780"/>
                  <a:pt x="10830" y="7756"/>
                </a:cubicBezTo>
                <a:cubicBezTo>
                  <a:pt x="10952" y="7707"/>
                  <a:pt x="11074" y="7634"/>
                  <a:pt x="11196" y="7561"/>
                </a:cubicBezTo>
                <a:lnTo>
                  <a:pt x="11391" y="7463"/>
                </a:lnTo>
                <a:cubicBezTo>
                  <a:pt x="11439" y="7414"/>
                  <a:pt x="11488" y="7390"/>
                  <a:pt x="11586" y="7341"/>
                </a:cubicBezTo>
                <a:cubicBezTo>
                  <a:pt x="11683" y="6878"/>
                  <a:pt x="11781" y="6414"/>
                  <a:pt x="11854" y="5951"/>
                </a:cubicBezTo>
                <a:lnTo>
                  <a:pt x="11854" y="5951"/>
                </a:lnTo>
                <a:cubicBezTo>
                  <a:pt x="11854" y="5951"/>
                  <a:pt x="11830" y="6024"/>
                  <a:pt x="11805" y="6097"/>
                </a:cubicBezTo>
                <a:lnTo>
                  <a:pt x="11757" y="6219"/>
                </a:lnTo>
                <a:lnTo>
                  <a:pt x="11757" y="6146"/>
                </a:lnTo>
                <a:cubicBezTo>
                  <a:pt x="11757" y="6073"/>
                  <a:pt x="11757" y="6000"/>
                  <a:pt x="11781" y="5951"/>
                </a:cubicBezTo>
                <a:cubicBezTo>
                  <a:pt x="11781" y="5805"/>
                  <a:pt x="11805" y="5658"/>
                  <a:pt x="11805" y="5658"/>
                </a:cubicBezTo>
                <a:cubicBezTo>
                  <a:pt x="11805" y="5698"/>
                  <a:pt x="11886" y="5900"/>
                  <a:pt x="11890" y="6000"/>
                </a:cubicBezTo>
                <a:lnTo>
                  <a:pt x="11890" y="6000"/>
                </a:lnTo>
                <a:cubicBezTo>
                  <a:pt x="11911" y="5905"/>
                  <a:pt x="11935" y="5778"/>
                  <a:pt x="11976" y="5634"/>
                </a:cubicBezTo>
                <a:cubicBezTo>
                  <a:pt x="11976" y="5536"/>
                  <a:pt x="12000" y="5439"/>
                  <a:pt x="12025" y="5341"/>
                </a:cubicBezTo>
                <a:cubicBezTo>
                  <a:pt x="12025" y="5244"/>
                  <a:pt x="12049" y="5195"/>
                  <a:pt x="12049" y="5122"/>
                </a:cubicBezTo>
                <a:cubicBezTo>
                  <a:pt x="12098" y="4854"/>
                  <a:pt x="12147" y="4512"/>
                  <a:pt x="12196" y="4122"/>
                </a:cubicBezTo>
                <a:cubicBezTo>
                  <a:pt x="12220" y="3878"/>
                  <a:pt x="12244" y="3610"/>
                  <a:pt x="12293" y="3341"/>
                </a:cubicBezTo>
                <a:cubicBezTo>
                  <a:pt x="12293" y="3219"/>
                  <a:pt x="12317" y="3122"/>
                  <a:pt x="12342" y="3000"/>
                </a:cubicBezTo>
                <a:cubicBezTo>
                  <a:pt x="12342" y="2927"/>
                  <a:pt x="12366" y="2829"/>
                  <a:pt x="12391" y="2756"/>
                </a:cubicBezTo>
                <a:cubicBezTo>
                  <a:pt x="12391" y="2707"/>
                  <a:pt x="12415" y="2683"/>
                  <a:pt x="12439" y="2658"/>
                </a:cubicBezTo>
                <a:cubicBezTo>
                  <a:pt x="12439" y="2683"/>
                  <a:pt x="12464" y="2707"/>
                  <a:pt x="12464" y="2732"/>
                </a:cubicBezTo>
                <a:cubicBezTo>
                  <a:pt x="12488" y="2805"/>
                  <a:pt x="12513" y="2902"/>
                  <a:pt x="12513" y="2976"/>
                </a:cubicBezTo>
                <a:cubicBezTo>
                  <a:pt x="12531" y="2976"/>
                  <a:pt x="12521" y="2903"/>
                  <a:pt x="12538" y="2903"/>
                </a:cubicBezTo>
                <a:cubicBezTo>
                  <a:pt x="12543" y="2903"/>
                  <a:pt x="12550" y="2910"/>
                  <a:pt x="12561" y="2927"/>
                </a:cubicBezTo>
                <a:cubicBezTo>
                  <a:pt x="12561" y="2976"/>
                  <a:pt x="12561" y="3000"/>
                  <a:pt x="12561" y="3024"/>
                </a:cubicBezTo>
                <a:cubicBezTo>
                  <a:pt x="12561" y="3024"/>
                  <a:pt x="12575" y="3065"/>
                  <a:pt x="12582" y="3065"/>
                </a:cubicBezTo>
                <a:cubicBezTo>
                  <a:pt x="12584" y="3065"/>
                  <a:pt x="12586" y="3061"/>
                  <a:pt x="12586" y="3049"/>
                </a:cubicBezTo>
                <a:cubicBezTo>
                  <a:pt x="12561" y="2951"/>
                  <a:pt x="12561" y="2854"/>
                  <a:pt x="12537" y="2732"/>
                </a:cubicBezTo>
                <a:lnTo>
                  <a:pt x="12537" y="2732"/>
                </a:lnTo>
                <a:lnTo>
                  <a:pt x="12610" y="2854"/>
                </a:lnTo>
                <a:lnTo>
                  <a:pt x="12610" y="2927"/>
                </a:lnTo>
                <a:cubicBezTo>
                  <a:pt x="12610" y="2927"/>
                  <a:pt x="12628" y="2873"/>
                  <a:pt x="12664" y="2873"/>
                </a:cubicBezTo>
                <a:cubicBezTo>
                  <a:pt x="12670" y="2873"/>
                  <a:pt x="12676" y="2874"/>
                  <a:pt x="12683" y="2878"/>
                </a:cubicBezTo>
                <a:cubicBezTo>
                  <a:pt x="12708" y="2878"/>
                  <a:pt x="12708" y="2902"/>
                  <a:pt x="12732" y="2927"/>
                </a:cubicBezTo>
                <a:cubicBezTo>
                  <a:pt x="12781" y="3049"/>
                  <a:pt x="12854" y="3146"/>
                  <a:pt x="12927" y="3244"/>
                </a:cubicBezTo>
                <a:cubicBezTo>
                  <a:pt x="13074" y="3488"/>
                  <a:pt x="13220" y="3707"/>
                  <a:pt x="13366" y="3951"/>
                </a:cubicBezTo>
                <a:cubicBezTo>
                  <a:pt x="13342" y="3951"/>
                  <a:pt x="13269" y="3854"/>
                  <a:pt x="13171" y="3756"/>
                </a:cubicBezTo>
                <a:lnTo>
                  <a:pt x="13171" y="3756"/>
                </a:lnTo>
                <a:cubicBezTo>
                  <a:pt x="13220" y="3829"/>
                  <a:pt x="13269" y="3902"/>
                  <a:pt x="13317" y="4000"/>
                </a:cubicBezTo>
                <a:cubicBezTo>
                  <a:pt x="13309" y="3973"/>
                  <a:pt x="13309" y="3963"/>
                  <a:pt x="13314" y="3963"/>
                </a:cubicBezTo>
                <a:cubicBezTo>
                  <a:pt x="13335" y="3963"/>
                  <a:pt x="13438" y="4115"/>
                  <a:pt x="13446" y="4115"/>
                </a:cubicBezTo>
                <a:cubicBezTo>
                  <a:pt x="13448" y="4115"/>
                  <a:pt x="13446" y="4110"/>
                  <a:pt x="13439" y="4097"/>
                </a:cubicBezTo>
                <a:lnTo>
                  <a:pt x="13439" y="4097"/>
                </a:lnTo>
                <a:cubicBezTo>
                  <a:pt x="13781" y="4415"/>
                  <a:pt x="14025" y="4951"/>
                  <a:pt x="14317" y="5268"/>
                </a:cubicBezTo>
                <a:cubicBezTo>
                  <a:pt x="14415" y="5244"/>
                  <a:pt x="16171" y="5097"/>
                  <a:pt x="16244" y="5049"/>
                </a:cubicBezTo>
                <a:cubicBezTo>
                  <a:pt x="16317" y="5146"/>
                  <a:pt x="16391" y="5268"/>
                  <a:pt x="16415" y="5293"/>
                </a:cubicBezTo>
                <a:cubicBezTo>
                  <a:pt x="16366" y="5171"/>
                  <a:pt x="16293" y="5049"/>
                  <a:pt x="16195" y="4927"/>
                </a:cubicBezTo>
                <a:lnTo>
                  <a:pt x="16122" y="4951"/>
                </a:lnTo>
                <a:cubicBezTo>
                  <a:pt x="15952" y="4707"/>
                  <a:pt x="16122" y="4878"/>
                  <a:pt x="15952" y="4634"/>
                </a:cubicBezTo>
                <a:cubicBezTo>
                  <a:pt x="15956" y="4629"/>
                  <a:pt x="15962" y="4627"/>
                  <a:pt x="15968" y="4627"/>
                </a:cubicBezTo>
                <a:cubicBezTo>
                  <a:pt x="16028" y="4627"/>
                  <a:pt x="16161" y="4823"/>
                  <a:pt x="16293" y="5000"/>
                </a:cubicBezTo>
                <a:cubicBezTo>
                  <a:pt x="16171" y="4829"/>
                  <a:pt x="16073" y="4634"/>
                  <a:pt x="15976" y="4585"/>
                </a:cubicBezTo>
                <a:cubicBezTo>
                  <a:pt x="15878" y="4390"/>
                  <a:pt x="16049" y="4585"/>
                  <a:pt x="15927" y="4341"/>
                </a:cubicBezTo>
                <a:cubicBezTo>
                  <a:pt x="15781" y="4195"/>
                  <a:pt x="15659" y="4049"/>
                  <a:pt x="15561" y="3878"/>
                </a:cubicBezTo>
                <a:cubicBezTo>
                  <a:pt x="15342" y="3439"/>
                  <a:pt x="15098" y="3293"/>
                  <a:pt x="14903" y="2878"/>
                </a:cubicBezTo>
                <a:lnTo>
                  <a:pt x="14903" y="2878"/>
                </a:lnTo>
                <a:lnTo>
                  <a:pt x="14927" y="2927"/>
                </a:lnTo>
                <a:cubicBezTo>
                  <a:pt x="14882" y="2791"/>
                  <a:pt x="14689" y="2570"/>
                  <a:pt x="14564" y="2325"/>
                </a:cubicBezTo>
                <a:lnTo>
                  <a:pt x="14564" y="2325"/>
                </a:lnTo>
                <a:cubicBezTo>
                  <a:pt x="14571" y="2347"/>
                  <a:pt x="14571" y="2363"/>
                  <a:pt x="14562" y="2363"/>
                </a:cubicBezTo>
                <a:cubicBezTo>
                  <a:pt x="14552" y="2363"/>
                  <a:pt x="14528" y="2338"/>
                  <a:pt x="14488" y="2268"/>
                </a:cubicBezTo>
                <a:cubicBezTo>
                  <a:pt x="14147" y="1732"/>
                  <a:pt x="13903" y="1390"/>
                  <a:pt x="13659" y="951"/>
                </a:cubicBezTo>
                <a:lnTo>
                  <a:pt x="13391" y="659"/>
                </a:lnTo>
                <a:lnTo>
                  <a:pt x="130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272"/>
          <p:cNvSpPr/>
          <p:nvPr/>
        </p:nvSpPr>
        <p:spPr>
          <a:xfrm>
            <a:off x="382608" y="1348729"/>
            <a:ext cx="479517" cy="399621"/>
          </a:xfrm>
          <a:custGeom>
            <a:avLst/>
            <a:gdLst/>
            <a:ahLst/>
            <a:cxnLst/>
            <a:rect l="l" t="t" r="r" b="b"/>
            <a:pathLst>
              <a:path w="15952" h="13293" extrusionOk="0">
                <a:moveTo>
                  <a:pt x="1965" y="4136"/>
                </a:moveTo>
                <a:cubicBezTo>
                  <a:pt x="1969" y="4136"/>
                  <a:pt x="1973" y="4139"/>
                  <a:pt x="1976" y="4147"/>
                </a:cubicBezTo>
                <a:lnTo>
                  <a:pt x="1853" y="4285"/>
                </a:lnTo>
                <a:lnTo>
                  <a:pt x="1853" y="4285"/>
                </a:lnTo>
                <a:cubicBezTo>
                  <a:pt x="1921" y="4199"/>
                  <a:pt x="1947" y="4136"/>
                  <a:pt x="1965" y="4136"/>
                </a:cubicBezTo>
                <a:close/>
                <a:moveTo>
                  <a:pt x="4077" y="7219"/>
                </a:moveTo>
                <a:lnTo>
                  <a:pt x="4077" y="7219"/>
                </a:lnTo>
                <a:cubicBezTo>
                  <a:pt x="4076" y="7219"/>
                  <a:pt x="4075" y="7219"/>
                  <a:pt x="4074" y="7220"/>
                </a:cubicBezTo>
                <a:cubicBezTo>
                  <a:pt x="4076" y="7220"/>
                  <a:pt x="4077" y="7219"/>
                  <a:pt x="4077" y="7219"/>
                </a:cubicBezTo>
                <a:close/>
                <a:moveTo>
                  <a:pt x="10333" y="9981"/>
                </a:moveTo>
                <a:lnTo>
                  <a:pt x="10293" y="10000"/>
                </a:lnTo>
                <a:cubicBezTo>
                  <a:pt x="10305" y="10000"/>
                  <a:pt x="10318" y="9993"/>
                  <a:pt x="10333" y="9981"/>
                </a:cubicBezTo>
                <a:close/>
                <a:moveTo>
                  <a:pt x="3928" y="0"/>
                </a:moveTo>
                <a:lnTo>
                  <a:pt x="3684" y="195"/>
                </a:lnTo>
                <a:lnTo>
                  <a:pt x="3708" y="122"/>
                </a:lnTo>
                <a:lnTo>
                  <a:pt x="3708" y="122"/>
                </a:lnTo>
                <a:cubicBezTo>
                  <a:pt x="3464" y="293"/>
                  <a:pt x="3171" y="537"/>
                  <a:pt x="2879" y="756"/>
                </a:cubicBezTo>
                <a:cubicBezTo>
                  <a:pt x="2732" y="854"/>
                  <a:pt x="2586" y="976"/>
                  <a:pt x="2464" y="1098"/>
                </a:cubicBezTo>
                <a:lnTo>
                  <a:pt x="2147" y="1366"/>
                </a:lnTo>
                <a:cubicBezTo>
                  <a:pt x="2074" y="1464"/>
                  <a:pt x="1976" y="1537"/>
                  <a:pt x="1879" y="1610"/>
                </a:cubicBezTo>
                <a:cubicBezTo>
                  <a:pt x="1757" y="1708"/>
                  <a:pt x="1806" y="1683"/>
                  <a:pt x="1757" y="1732"/>
                </a:cubicBezTo>
                <a:lnTo>
                  <a:pt x="1659" y="1830"/>
                </a:lnTo>
                <a:cubicBezTo>
                  <a:pt x="1513" y="1951"/>
                  <a:pt x="1367" y="2098"/>
                  <a:pt x="1220" y="2244"/>
                </a:cubicBezTo>
                <a:cubicBezTo>
                  <a:pt x="1074" y="2390"/>
                  <a:pt x="952" y="2561"/>
                  <a:pt x="806" y="2732"/>
                </a:cubicBezTo>
                <a:cubicBezTo>
                  <a:pt x="684" y="2903"/>
                  <a:pt x="562" y="3073"/>
                  <a:pt x="440" y="3269"/>
                </a:cubicBezTo>
                <a:lnTo>
                  <a:pt x="391" y="3317"/>
                </a:lnTo>
                <a:cubicBezTo>
                  <a:pt x="342" y="3366"/>
                  <a:pt x="293" y="3415"/>
                  <a:pt x="245" y="3464"/>
                </a:cubicBezTo>
                <a:lnTo>
                  <a:pt x="50" y="3659"/>
                </a:lnTo>
                <a:lnTo>
                  <a:pt x="1" y="3732"/>
                </a:lnTo>
                <a:cubicBezTo>
                  <a:pt x="50" y="3829"/>
                  <a:pt x="98" y="3903"/>
                  <a:pt x="147" y="3976"/>
                </a:cubicBezTo>
                <a:cubicBezTo>
                  <a:pt x="269" y="4122"/>
                  <a:pt x="391" y="4268"/>
                  <a:pt x="537" y="4390"/>
                </a:cubicBezTo>
                <a:cubicBezTo>
                  <a:pt x="731" y="4539"/>
                  <a:pt x="970" y="4661"/>
                  <a:pt x="1210" y="4661"/>
                </a:cubicBezTo>
                <a:cubicBezTo>
                  <a:pt x="1363" y="4661"/>
                  <a:pt x="1517" y="4611"/>
                  <a:pt x="1659" y="4488"/>
                </a:cubicBezTo>
                <a:lnTo>
                  <a:pt x="1684" y="4537"/>
                </a:lnTo>
                <a:cubicBezTo>
                  <a:pt x="1684" y="4537"/>
                  <a:pt x="1781" y="4366"/>
                  <a:pt x="1781" y="4366"/>
                </a:cubicBezTo>
                <a:cubicBezTo>
                  <a:pt x="1794" y="4351"/>
                  <a:pt x="1806" y="4338"/>
                  <a:pt x="1816" y="4327"/>
                </a:cubicBezTo>
                <a:lnTo>
                  <a:pt x="1816" y="4327"/>
                </a:lnTo>
                <a:lnTo>
                  <a:pt x="1781" y="4366"/>
                </a:lnTo>
                <a:cubicBezTo>
                  <a:pt x="1801" y="4346"/>
                  <a:pt x="1819" y="4327"/>
                  <a:pt x="1835" y="4308"/>
                </a:cubicBezTo>
                <a:lnTo>
                  <a:pt x="1835" y="4308"/>
                </a:lnTo>
                <a:cubicBezTo>
                  <a:pt x="1850" y="4293"/>
                  <a:pt x="1860" y="4287"/>
                  <a:pt x="1865" y="4287"/>
                </a:cubicBezTo>
                <a:cubicBezTo>
                  <a:pt x="1883" y="4287"/>
                  <a:pt x="1846" y="4367"/>
                  <a:pt x="1830" y="4415"/>
                </a:cubicBezTo>
                <a:cubicBezTo>
                  <a:pt x="1879" y="4366"/>
                  <a:pt x="1928" y="4293"/>
                  <a:pt x="2001" y="4244"/>
                </a:cubicBezTo>
                <a:cubicBezTo>
                  <a:pt x="2001" y="4229"/>
                  <a:pt x="1996" y="4223"/>
                  <a:pt x="1989" y="4223"/>
                </a:cubicBezTo>
                <a:cubicBezTo>
                  <a:pt x="1973" y="4223"/>
                  <a:pt x="1944" y="4252"/>
                  <a:pt x="1928" y="4268"/>
                </a:cubicBezTo>
                <a:cubicBezTo>
                  <a:pt x="2001" y="4147"/>
                  <a:pt x="2074" y="4025"/>
                  <a:pt x="2147" y="3903"/>
                </a:cubicBezTo>
                <a:cubicBezTo>
                  <a:pt x="2205" y="3836"/>
                  <a:pt x="2228" y="3825"/>
                  <a:pt x="2246" y="3825"/>
                </a:cubicBezTo>
                <a:cubicBezTo>
                  <a:pt x="2254" y="3825"/>
                  <a:pt x="2261" y="3827"/>
                  <a:pt x="2270" y="3827"/>
                </a:cubicBezTo>
                <a:cubicBezTo>
                  <a:pt x="2290" y="3827"/>
                  <a:pt x="2318" y="3815"/>
                  <a:pt x="2391" y="3732"/>
                </a:cubicBezTo>
                <a:cubicBezTo>
                  <a:pt x="2562" y="3537"/>
                  <a:pt x="2684" y="3390"/>
                  <a:pt x="2830" y="3244"/>
                </a:cubicBezTo>
                <a:lnTo>
                  <a:pt x="3074" y="3000"/>
                </a:lnTo>
                <a:lnTo>
                  <a:pt x="3123" y="2951"/>
                </a:lnTo>
                <a:lnTo>
                  <a:pt x="3147" y="2951"/>
                </a:lnTo>
                <a:cubicBezTo>
                  <a:pt x="3171" y="2927"/>
                  <a:pt x="3196" y="2903"/>
                  <a:pt x="3245" y="2903"/>
                </a:cubicBezTo>
                <a:lnTo>
                  <a:pt x="3293" y="2903"/>
                </a:lnTo>
                <a:cubicBezTo>
                  <a:pt x="3293" y="2903"/>
                  <a:pt x="3293" y="2927"/>
                  <a:pt x="3293" y="2927"/>
                </a:cubicBezTo>
                <a:cubicBezTo>
                  <a:pt x="3269" y="2951"/>
                  <a:pt x="3269" y="2951"/>
                  <a:pt x="3269" y="2976"/>
                </a:cubicBezTo>
                <a:cubicBezTo>
                  <a:pt x="3245" y="3000"/>
                  <a:pt x="3220" y="3025"/>
                  <a:pt x="3196" y="3025"/>
                </a:cubicBezTo>
                <a:lnTo>
                  <a:pt x="3220" y="3025"/>
                </a:lnTo>
                <a:lnTo>
                  <a:pt x="3220" y="3122"/>
                </a:lnTo>
                <a:cubicBezTo>
                  <a:pt x="3220" y="3269"/>
                  <a:pt x="3196" y="3439"/>
                  <a:pt x="3196" y="3586"/>
                </a:cubicBezTo>
                <a:lnTo>
                  <a:pt x="3196" y="3829"/>
                </a:lnTo>
                <a:lnTo>
                  <a:pt x="3196" y="4122"/>
                </a:lnTo>
                <a:lnTo>
                  <a:pt x="3196" y="4903"/>
                </a:lnTo>
                <a:cubicBezTo>
                  <a:pt x="3171" y="5268"/>
                  <a:pt x="3220" y="5561"/>
                  <a:pt x="3196" y="5586"/>
                </a:cubicBezTo>
                <a:lnTo>
                  <a:pt x="3293" y="5586"/>
                </a:lnTo>
                <a:cubicBezTo>
                  <a:pt x="3318" y="5756"/>
                  <a:pt x="3318" y="5951"/>
                  <a:pt x="3293" y="6122"/>
                </a:cubicBezTo>
                <a:cubicBezTo>
                  <a:pt x="3269" y="6171"/>
                  <a:pt x="3269" y="6220"/>
                  <a:pt x="3293" y="6268"/>
                </a:cubicBezTo>
                <a:lnTo>
                  <a:pt x="3293" y="6415"/>
                </a:lnTo>
                <a:cubicBezTo>
                  <a:pt x="3293" y="6464"/>
                  <a:pt x="3318" y="6537"/>
                  <a:pt x="3318" y="6610"/>
                </a:cubicBezTo>
                <a:cubicBezTo>
                  <a:pt x="3415" y="6756"/>
                  <a:pt x="3464" y="6927"/>
                  <a:pt x="3489" y="7122"/>
                </a:cubicBezTo>
                <a:lnTo>
                  <a:pt x="3781" y="7171"/>
                </a:lnTo>
                <a:lnTo>
                  <a:pt x="3952" y="7171"/>
                </a:lnTo>
                <a:cubicBezTo>
                  <a:pt x="3952" y="7171"/>
                  <a:pt x="4076" y="7212"/>
                  <a:pt x="4077" y="7219"/>
                </a:cubicBezTo>
                <a:lnTo>
                  <a:pt x="4077" y="7219"/>
                </a:lnTo>
                <a:cubicBezTo>
                  <a:pt x="4097" y="7212"/>
                  <a:pt x="4120" y="7210"/>
                  <a:pt x="4144" y="7210"/>
                </a:cubicBezTo>
                <a:cubicBezTo>
                  <a:pt x="4204" y="7210"/>
                  <a:pt x="4273" y="7227"/>
                  <a:pt x="4342" y="7244"/>
                </a:cubicBezTo>
                <a:cubicBezTo>
                  <a:pt x="4391" y="7244"/>
                  <a:pt x="4318" y="7244"/>
                  <a:pt x="4293" y="7220"/>
                </a:cubicBezTo>
                <a:lnTo>
                  <a:pt x="4293" y="7220"/>
                </a:lnTo>
                <a:lnTo>
                  <a:pt x="4415" y="7244"/>
                </a:lnTo>
                <a:lnTo>
                  <a:pt x="4464" y="7244"/>
                </a:lnTo>
                <a:cubicBezTo>
                  <a:pt x="4489" y="7244"/>
                  <a:pt x="4489" y="7268"/>
                  <a:pt x="4464" y="7268"/>
                </a:cubicBezTo>
                <a:lnTo>
                  <a:pt x="4513" y="7268"/>
                </a:lnTo>
                <a:cubicBezTo>
                  <a:pt x="4635" y="7268"/>
                  <a:pt x="4830" y="7268"/>
                  <a:pt x="5610" y="7342"/>
                </a:cubicBezTo>
                <a:lnTo>
                  <a:pt x="5806" y="7025"/>
                </a:lnTo>
                <a:lnTo>
                  <a:pt x="5903" y="6878"/>
                </a:lnTo>
                <a:cubicBezTo>
                  <a:pt x="5928" y="6829"/>
                  <a:pt x="5952" y="6781"/>
                  <a:pt x="6001" y="6732"/>
                </a:cubicBezTo>
                <a:lnTo>
                  <a:pt x="6391" y="6317"/>
                </a:lnTo>
                <a:cubicBezTo>
                  <a:pt x="6464" y="6244"/>
                  <a:pt x="6537" y="6171"/>
                  <a:pt x="6586" y="6098"/>
                </a:cubicBezTo>
                <a:lnTo>
                  <a:pt x="6806" y="5927"/>
                </a:lnTo>
                <a:lnTo>
                  <a:pt x="6927" y="5829"/>
                </a:lnTo>
                <a:lnTo>
                  <a:pt x="6976" y="5805"/>
                </a:lnTo>
                <a:lnTo>
                  <a:pt x="7074" y="5732"/>
                </a:lnTo>
                <a:cubicBezTo>
                  <a:pt x="7342" y="5537"/>
                  <a:pt x="7610" y="5342"/>
                  <a:pt x="7903" y="5195"/>
                </a:cubicBezTo>
                <a:cubicBezTo>
                  <a:pt x="8025" y="5098"/>
                  <a:pt x="8171" y="5025"/>
                  <a:pt x="8293" y="4951"/>
                </a:cubicBezTo>
                <a:lnTo>
                  <a:pt x="8342" y="4951"/>
                </a:lnTo>
                <a:lnTo>
                  <a:pt x="8342" y="4854"/>
                </a:lnTo>
                <a:cubicBezTo>
                  <a:pt x="8342" y="4825"/>
                  <a:pt x="8346" y="4819"/>
                  <a:pt x="8352" y="4819"/>
                </a:cubicBezTo>
                <a:cubicBezTo>
                  <a:pt x="8356" y="4819"/>
                  <a:pt x="8363" y="4823"/>
                  <a:pt x="8370" y="4823"/>
                </a:cubicBezTo>
                <a:cubicBezTo>
                  <a:pt x="8376" y="4823"/>
                  <a:pt x="8384" y="4820"/>
                  <a:pt x="8391" y="4805"/>
                </a:cubicBezTo>
                <a:lnTo>
                  <a:pt x="8391" y="4878"/>
                </a:lnTo>
                <a:cubicBezTo>
                  <a:pt x="8391" y="4878"/>
                  <a:pt x="8391" y="4878"/>
                  <a:pt x="8366" y="4927"/>
                </a:cubicBezTo>
                <a:lnTo>
                  <a:pt x="8366" y="4927"/>
                </a:lnTo>
                <a:lnTo>
                  <a:pt x="8391" y="4903"/>
                </a:lnTo>
                <a:cubicBezTo>
                  <a:pt x="8405" y="4895"/>
                  <a:pt x="8413" y="4893"/>
                  <a:pt x="8417" y="4893"/>
                </a:cubicBezTo>
                <a:cubicBezTo>
                  <a:pt x="8425" y="4893"/>
                  <a:pt x="8408" y="4910"/>
                  <a:pt x="8391" y="4927"/>
                </a:cubicBezTo>
                <a:lnTo>
                  <a:pt x="8440" y="4927"/>
                </a:lnTo>
                <a:cubicBezTo>
                  <a:pt x="8464" y="4927"/>
                  <a:pt x="8464" y="4951"/>
                  <a:pt x="8440" y="4976"/>
                </a:cubicBezTo>
                <a:lnTo>
                  <a:pt x="8464" y="4976"/>
                </a:lnTo>
                <a:cubicBezTo>
                  <a:pt x="8464" y="5000"/>
                  <a:pt x="8464" y="5049"/>
                  <a:pt x="8464" y="5098"/>
                </a:cubicBezTo>
                <a:cubicBezTo>
                  <a:pt x="8464" y="5171"/>
                  <a:pt x="8464" y="5244"/>
                  <a:pt x="8415" y="5293"/>
                </a:cubicBezTo>
                <a:cubicBezTo>
                  <a:pt x="8415" y="5399"/>
                  <a:pt x="8342" y="5706"/>
                  <a:pt x="8386" y="5706"/>
                </a:cubicBezTo>
                <a:cubicBezTo>
                  <a:pt x="8393" y="5706"/>
                  <a:pt x="8402" y="5699"/>
                  <a:pt x="8415" y="5683"/>
                </a:cubicBezTo>
                <a:lnTo>
                  <a:pt x="8415" y="5683"/>
                </a:lnTo>
                <a:cubicBezTo>
                  <a:pt x="8378" y="5739"/>
                  <a:pt x="8327" y="5951"/>
                  <a:pt x="8304" y="5951"/>
                </a:cubicBezTo>
                <a:cubicBezTo>
                  <a:pt x="8297" y="5951"/>
                  <a:pt x="8293" y="5930"/>
                  <a:pt x="8293" y="5878"/>
                </a:cubicBezTo>
                <a:cubicBezTo>
                  <a:pt x="8269" y="5976"/>
                  <a:pt x="8245" y="6098"/>
                  <a:pt x="8245" y="6195"/>
                </a:cubicBezTo>
                <a:lnTo>
                  <a:pt x="8293" y="6049"/>
                </a:lnTo>
                <a:lnTo>
                  <a:pt x="8293" y="6049"/>
                </a:lnTo>
                <a:cubicBezTo>
                  <a:pt x="8196" y="6342"/>
                  <a:pt x="8147" y="6659"/>
                  <a:pt x="8098" y="6951"/>
                </a:cubicBezTo>
                <a:lnTo>
                  <a:pt x="8171" y="6805"/>
                </a:lnTo>
                <a:lnTo>
                  <a:pt x="8171" y="6805"/>
                </a:lnTo>
                <a:cubicBezTo>
                  <a:pt x="8147" y="7000"/>
                  <a:pt x="8074" y="7195"/>
                  <a:pt x="7976" y="7366"/>
                </a:cubicBezTo>
                <a:lnTo>
                  <a:pt x="8025" y="7098"/>
                </a:lnTo>
                <a:lnTo>
                  <a:pt x="8025" y="7098"/>
                </a:lnTo>
                <a:cubicBezTo>
                  <a:pt x="8001" y="7195"/>
                  <a:pt x="7976" y="7293"/>
                  <a:pt x="7952" y="7390"/>
                </a:cubicBezTo>
                <a:cubicBezTo>
                  <a:pt x="7927" y="7561"/>
                  <a:pt x="7903" y="7707"/>
                  <a:pt x="7879" y="7854"/>
                </a:cubicBezTo>
                <a:cubicBezTo>
                  <a:pt x="7806" y="8146"/>
                  <a:pt x="7781" y="8439"/>
                  <a:pt x="7757" y="8732"/>
                </a:cubicBezTo>
                <a:lnTo>
                  <a:pt x="7781" y="8512"/>
                </a:lnTo>
                <a:lnTo>
                  <a:pt x="7781" y="8512"/>
                </a:lnTo>
                <a:cubicBezTo>
                  <a:pt x="7781" y="8683"/>
                  <a:pt x="7732" y="8976"/>
                  <a:pt x="7684" y="9366"/>
                </a:cubicBezTo>
                <a:cubicBezTo>
                  <a:pt x="7830" y="9512"/>
                  <a:pt x="7903" y="9585"/>
                  <a:pt x="8001" y="9707"/>
                </a:cubicBezTo>
                <a:cubicBezTo>
                  <a:pt x="8098" y="9805"/>
                  <a:pt x="8196" y="9927"/>
                  <a:pt x="8269" y="10049"/>
                </a:cubicBezTo>
                <a:cubicBezTo>
                  <a:pt x="8391" y="10122"/>
                  <a:pt x="8537" y="10171"/>
                  <a:pt x="8659" y="10244"/>
                </a:cubicBezTo>
                <a:lnTo>
                  <a:pt x="8854" y="10342"/>
                </a:lnTo>
                <a:lnTo>
                  <a:pt x="9049" y="10415"/>
                </a:lnTo>
                <a:cubicBezTo>
                  <a:pt x="9488" y="10268"/>
                  <a:pt x="9927" y="10098"/>
                  <a:pt x="10366" y="9902"/>
                </a:cubicBezTo>
                <a:lnTo>
                  <a:pt x="10366" y="9902"/>
                </a:lnTo>
                <a:lnTo>
                  <a:pt x="10220" y="9927"/>
                </a:lnTo>
                <a:lnTo>
                  <a:pt x="10074" y="9951"/>
                </a:lnTo>
                <a:lnTo>
                  <a:pt x="10074" y="9951"/>
                </a:lnTo>
                <a:lnTo>
                  <a:pt x="10147" y="9902"/>
                </a:lnTo>
                <a:cubicBezTo>
                  <a:pt x="10220" y="9878"/>
                  <a:pt x="10269" y="9854"/>
                  <a:pt x="10342" y="9829"/>
                </a:cubicBezTo>
                <a:lnTo>
                  <a:pt x="10582" y="9685"/>
                </a:lnTo>
                <a:lnTo>
                  <a:pt x="10582" y="9685"/>
                </a:lnTo>
                <a:cubicBezTo>
                  <a:pt x="10537" y="9716"/>
                  <a:pt x="10414" y="9918"/>
                  <a:pt x="10333" y="9981"/>
                </a:cubicBezTo>
                <a:lnTo>
                  <a:pt x="10333" y="9981"/>
                </a:lnTo>
                <a:lnTo>
                  <a:pt x="10708" y="9805"/>
                </a:lnTo>
                <a:lnTo>
                  <a:pt x="10976" y="9707"/>
                </a:lnTo>
                <a:lnTo>
                  <a:pt x="11147" y="9610"/>
                </a:lnTo>
                <a:cubicBezTo>
                  <a:pt x="11415" y="9488"/>
                  <a:pt x="11732" y="9317"/>
                  <a:pt x="12074" y="9171"/>
                </a:cubicBezTo>
                <a:lnTo>
                  <a:pt x="12781" y="8805"/>
                </a:lnTo>
                <a:cubicBezTo>
                  <a:pt x="12879" y="8756"/>
                  <a:pt x="13001" y="8707"/>
                  <a:pt x="13074" y="8659"/>
                </a:cubicBezTo>
                <a:cubicBezTo>
                  <a:pt x="13171" y="8610"/>
                  <a:pt x="13244" y="8585"/>
                  <a:pt x="13342" y="8561"/>
                </a:cubicBezTo>
                <a:lnTo>
                  <a:pt x="13415" y="8537"/>
                </a:lnTo>
                <a:lnTo>
                  <a:pt x="13415" y="8537"/>
                </a:lnTo>
                <a:cubicBezTo>
                  <a:pt x="13415" y="8561"/>
                  <a:pt x="13391" y="8585"/>
                  <a:pt x="13391" y="8610"/>
                </a:cubicBezTo>
                <a:cubicBezTo>
                  <a:pt x="13342" y="8683"/>
                  <a:pt x="13269" y="8732"/>
                  <a:pt x="13220" y="8781"/>
                </a:cubicBezTo>
                <a:cubicBezTo>
                  <a:pt x="13220" y="8791"/>
                  <a:pt x="13223" y="8795"/>
                  <a:pt x="13228" y="8795"/>
                </a:cubicBezTo>
                <a:cubicBezTo>
                  <a:pt x="13242" y="8795"/>
                  <a:pt x="13267" y="8766"/>
                  <a:pt x="13273" y="8766"/>
                </a:cubicBezTo>
                <a:cubicBezTo>
                  <a:pt x="13275" y="8766"/>
                  <a:pt x="13274" y="8770"/>
                  <a:pt x="13269" y="8781"/>
                </a:cubicBezTo>
                <a:cubicBezTo>
                  <a:pt x="13244" y="8805"/>
                  <a:pt x="13220" y="8829"/>
                  <a:pt x="13196" y="8829"/>
                </a:cubicBezTo>
                <a:cubicBezTo>
                  <a:pt x="13196" y="8829"/>
                  <a:pt x="13160" y="8883"/>
                  <a:pt x="13180" y="8883"/>
                </a:cubicBezTo>
                <a:cubicBezTo>
                  <a:pt x="13184" y="8883"/>
                  <a:pt x="13189" y="8882"/>
                  <a:pt x="13196" y="8878"/>
                </a:cubicBezTo>
                <a:cubicBezTo>
                  <a:pt x="13220" y="8854"/>
                  <a:pt x="13342" y="8756"/>
                  <a:pt x="13415" y="8683"/>
                </a:cubicBezTo>
                <a:lnTo>
                  <a:pt x="13415" y="8683"/>
                </a:lnTo>
                <a:lnTo>
                  <a:pt x="13366" y="8781"/>
                </a:lnTo>
                <a:lnTo>
                  <a:pt x="13293" y="8829"/>
                </a:lnTo>
                <a:cubicBezTo>
                  <a:pt x="13293" y="8829"/>
                  <a:pt x="13311" y="8823"/>
                  <a:pt x="13333" y="8823"/>
                </a:cubicBezTo>
                <a:cubicBezTo>
                  <a:pt x="13354" y="8823"/>
                  <a:pt x="13379" y="8829"/>
                  <a:pt x="13391" y="8854"/>
                </a:cubicBezTo>
                <a:cubicBezTo>
                  <a:pt x="13391" y="8878"/>
                  <a:pt x="13366" y="8903"/>
                  <a:pt x="13342" y="8927"/>
                </a:cubicBezTo>
                <a:cubicBezTo>
                  <a:pt x="13293" y="9049"/>
                  <a:pt x="13244" y="9146"/>
                  <a:pt x="13220" y="9244"/>
                </a:cubicBezTo>
                <a:lnTo>
                  <a:pt x="12879" y="10024"/>
                </a:lnTo>
                <a:cubicBezTo>
                  <a:pt x="12879" y="9927"/>
                  <a:pt x="12903" y="9829"/>
                  <a:pt x="12927" y="9756"/>
                </a:cubicBezTo>
                <a:lnTo>
                  <a:pt x="12927" y="9756"/>
                </a:lnTo>
                <a:cubicBezTo>
                  <a:pt x="12903" y="9829"/>
                  <a:pt x="12854" y="9927"/>
                  <a:pt x="12805" y="10000"/>
                </a:cubicBezTo>
                <a:cubicBezTo>
                  <a:pt x="12819" y="9983"/>
                  <a:pt x="12827" y="9976"/>
                  <a:pt x="12832" y="9976"/>
                </a:cubicBezTo>
                <a:cubicBezTo>
                  <a:pt x="12857" y="9976"/>
                  <a:pt x="12771" y="10187"/>
                  <a:pt x="12789" y="10187"/>
                </a:cubicBezTo>
                <a:cubicBezTo>
                  <a:pt x="12792" y="10187"/>
                  <a:pt x="12797" y="10182"/>
                  <a:pt x="12805" y="10171"/>
                </a:cubicBezTo>
                <a:lnTo>
                  <a:pt x="12805" y="10171"/>
                </a:lnTo>
                <a:cubicBezTo>
                  <a:pt x="12732" y="10634"/>
                  <a:pt x="12415" y="11122"/>
                  <a:pt x="12318" y="11537"/>
                </a:cubicBezTo>
                <a:cubicBezTo>
                  <a:pt x="12391" y="11610"/>
                  <a:pt x="13488" y="12976"/>
                  <a:pt x="13586" y="13024"/>
                </a:cubicBezTo>
                <a:cubicBezTo>
                  <a:pt x="13570" y="13088"/>
                  <a:pt x="13543" y="13152"/>
                  <a:pt x="13513" y="13209"/>
                </a:cubicBezTo>
                <a:lnTo>
                  <a:pt x="13513" y="13209"/>
                </a:lnTo>
                <a:cubicBezTo>
                  <a:pt x="13568" y="13115"/>
                  <a:pt x="13616" y="13021"/>
                  <a:pt x="13635" y="12927"/>
                </a:cubicBezTo>
                <a:lnTo>
                  <a:pt x="13586" y="12878"/>
                </a:lnTo>
                <a:cubicBezTo>
                  <a:pt x="13683" y="12585"/>
                  <a:pt x="13659" y="12829"/>
                  <a:pt x="13757" y="12561"/>
                </a:cubicBezTo>
                <a:cubicBezTo>
                  <a:pt x="13805" y="12561"/>
                  <a:pt x="13732" y="12805"/>
                  <a:pt x="13635" y="13024"/>
                </a:cubicBezTo>
                <a:cubicBezTo>
                  <a:pt x="13732" y="12878"/>
                  <a:pt x="13781" y="12732"/>
                  <a:pt x="13830" y="12561"/>
                </a:cubicBezTo>
                <a:cubicBezTo>
                  <a:pt x="13869" y="12483"/>
                  <a:pt x="13884" y="12471"/>
                  <a:pt x="13895" y="12471"/>
                </a:cubicBezTo>
                <a:cubicBezTo>
                  <a:pt x="13900" y="12471"/>
                  <a:pt x="13904" y="12473"/>
                  <a:pt x="13908" y="12473"/>
                </a:cubicBezTo>
                <a:cubicBezTo>
                  <a:pt x="13919" y="12473"/>
                  <a:pt x="13934" y="12460"/>
                  <a:pt x="13976" y="12366"/>
                </a:cubicBezTo>
                <a:cubicBezTo>
                  <a:pt x="14025" y="12171"/>
                  <a:pt x="14098" y="12000"/>
                  <a:pt x="14196" y="11805"/>
                </a:cubicBezTo>
                <a:cubicBezTo>
                  <a:pt x="14415" y="11366"/>
                  <a:pt x="14415" y="11098"/>
                  <a:pt x="14635" y="10707"/>
                </a:cubicBezTo>
                <a:lnTo>
                  <a:pt x="14635" y="10756"/>
                </a:lnTo>
                <a:cubicBezTo>
                  <a:pt x="14708" y="10610"/>
                  <a:pt x="14805" y="10317"/>
                  <a:pt x="14927" y="10073"/>
                </a:cubicBezTo>
                <a:lnTo>
                  <a:pt x="14927" y="10073"/>
                </a:lnTo>
                <a:cubicBezTo>
                  <a:pt x="14903" y="10110"/>
                  <a:pt x="14879" y="10140"/>
                  <a:pt x="14866" y="10140"/>
                </a:cubicBezTo>
                <a:cubicBezTo>
                  <a:pt x="14854" y="10140"/>
                  <a:pt x="14854" y="10110"/>
                  <a:pt x="14879" y="10024"/>
                </a:cubicBezTo>
                <a:cubicBezTo>
                  <a:pt x="15171" y="9439"/>
                  <a:pt x="15293" y="9049"/>
                  <a:pt x="15537" y="8610"/>
                </a:cubicBezTo>
                <a:lnTo>
                  <a:pt x="15635" y="8220"/>
                </a:lnTo>
                <a:lnTo>
                  <a:pt x="15952" y="7488"/>
                </a:lnTo>
                <a:lnTo>
                  <a:pt x="15439" y="6829"/>
                </a:lnTo>
                <a:cubicBezTo>
                  <a:pt x="15391" y="6756"/>
                  <a:pt x="15342" y="6683"/>
                  <a:pt x="15269" y="6634"/>
                </a:cubicBezTo>
                <a:lnTo>
                  <a:pt x="15074" y="6439"/>
                </a:lnTo>
                <a:lnTo>
                  <a:pt x="14879" y="6268"/>
                </a:lnTo>
                <a:lnTo>
                  <a:pt x="14561" y="6000"/>
                </a:lnTo>
                <a:lnTo>
                  <a:pt x="14122" y="6146"/>
                </a:lnTo>
                <a:cubicBezTo>
                  <a:pt x="13976" y="6195"/>
                  <a:pt x="13830" y="6244"/>
                  <a:pt x="13683" y="6317"/>
                </a:cubicBezTo>
                <a:lnTo>
                  <a:pt x="12757" y="6707"/>
                </a:lnTo>
                <a:cubicBezTo>
                  <a:pt x="12610" y="6781"/>
                  <a:pt x="12464" y="6854"/>
                  <a:pt x="12318" y="6927"/>
                </a:cubicBezTo>
                <a:lnTo>
                  <a:pt x="11854" y="7146"/>
                </a:lnTo>
                <a:lnTo>
                  <a:pt x="11366" y="7390"/>
                </a:lnTo>
                <a:lnTo>
                  <a:pt x="10610" y="7781"/>
                </a:lnTo>
                <a:cubicBezTo>
                  <a:pt x="10488" y="7829"/>
                  <a:pt x="10391" y="7878"/>
                  <a:pt x="10293" y="7927"/>
                </a:cubicBezTo>
                <a:lnTo>
                  <a:pt x="10196" y="7976"/>
                </a:lnTo>
                <a:cubicBezTo>
                  <a:pt x="10147" y="8000"/>
                  <a:pt x="10098" y="8024"/>
                  <a:pt x="10049" y="8049"/>
                </a:cubicBezTo>
                <a:cubicBezTo>
                  <a:pt x="10025" y="8049"/>
                  <a:pt x="9976" y="8073"/>
                  <a:pt x="9952" y="8073"/>
                </a:cubicBezTo>
                <a:lnTo>
                  <a:pt x="9952" y="7951"/>
                </a:lnTo>
                <a:cubicBezTo>
                  <a:pt x="9952" y="7927"/>
                  <a:pt x="9952" y="7854"/>
                  <a:pt x="9976" y="7805"/>
                </a:cubicBezTo>
                <a:cubicBezTo>
                  <a:pt x="10049" y="7439"/>
                  <a:pt x="10123" y="7098"/>
                  <a:pt x="10196" y="6732"/>
                </a:cubicBezTo>
                <a:cubicBezTo>
                  <a:pt x="10269" y="6390"/>
                  <a:pt x="10342" y="6049"/>
                  <a:pt x="10391" y="5732"/>
                </a:cubicBezTo>
                <a:cubicBezTo>
                  <a:pt x="10415" y="5537"/>
                  <a:pt x="10440" y="5366"/>
                  <a:pt x="10488" y="5195"/>
                </a:cubicBezTo>
                <a:cubicBezTo>
                  <a:pt x="10513" y="4951"/>
                  <a:pt x="10562" y="4708"/>
                  <a:pt x="10562" y="4488"/>
                </a:cubicBezTo>
                <a:cubicBezTo>
                  <a:pt x="10635" y="4147"/>
                  <a:pt x="10684" y="3732"/>
                  <a:pt x="10708" y="3317"/>
                </a:cubicBezTo>
                <a:lnTo>
                  <a:pt x="10610" y="3195"/>
                </a:lnTo>
                <a:lnTo>
                  <a:pt x="10513" y="3098"/>
                </a:lnTo>
                <a:lnTo>
                  <a:pt x="10513" y="3098"/>
                </a:lnTo>
                <a:cubicBezTo>
                  <a:pt x="10564" y="3162"/>
                  <a:pt x="10568" y="3193"/>
                  <a:pt x="10546" y="3193"/>
                </a:cubicBezTo>
                <a:cubicBezTo>
                  <a:pt x="10526" y="3193"/>
                  <a:pt x="10486" y="3168"/>
                  <a:pt x="10440" y="3122"/>
                </a:cubicBezTo>
                <a:cubicBezTo>
                  <a:pt x="10049" y="2659"/>
                  <a:pt x="10171" y="2830"/>
                  <a:pt x="10098" y="2756"/>
                </a:cubicBezTo>
                <a:cubicBezTo>
                  <a:pt x="10098" y="2756"/>
                  <a:pt x="10049" y="2732"/>
                  <a:pt x="10001" y="2683"/>
                </a:cubicBezTo>
                <a:cubicBezTo>
                  <a:pt x="9952" y="2659"/>
                  <a:pt x="9879" y="2634"/>
                  <a:pt x="9757" y="2586"/>
                </a:cubicBezTo>
                <a:cubicBezTo>
                  <a:pt x="9635" y="2512"/>
                  <a:pt x="9537" y="2464"/>
                  <a:pt x="9366" y="2366"/>
                </a:cubicBezTo>
                <a:cubicBezTo>
                  <a:pt x="9171" y="2439"/>
                  <a:pt x="8976" y="2488"/>
                  <a:pt x="8757" y="2561"/>
                </a:cubicBezTo>
                <a:lnTo>
                  <a:pt x="8391" y="2683"/>
                </a:lnTo>
                <a:cubicBezTo>
                  <a:pt x="8269" y="2732"/>
                  <a:pt x="8147" y="2781"/>
                  <a:pt x="8025" y="2830"/>
                </a:cubicBezTo>
                <a:lnTo>
                  <a:pt x="7635" y="3025"/>
                </a:lnTo>
                <a:cubicBezTo>
                  <a:pt x="7562" y="3049"/>
                  <a:pt x="7513" y="3073"/>
                  <a:pt x="7440" y="3098"/>
                </a:cubicBezTo>
                <a:lnTo>
                  <a:pt x="7318" y="3195"/>
                </a:lnTo>
                <a:cubicBezTo>
                  <a:pt x="7147" y="3269"/>
                  <a:pt x="6976" y="3366"/>
                  <a:pt x="6806" y="3464"/>
                </a:cubicBezTo>
                <a:cubicBezTo>
                  <a:pt x="6440" y="3683"/>
                  <a:pt x="6123" y="3903"/>
                  <a:pt x="5806" y="4147"/>
                </a:cubicBezTo>
                <a:lnTo>
                  <a:pt x="5684" y="4220"/>
                </a:lnTo>
                <a:lnTo>
                  <a:pt x="5635" y="4244"/>
                </a:lnTo>
                <a:lnTo>
                  <a:pt x="5586" y="4293"/>
                </a:lnTo>
                <a:cubicBezTo>
                  <a:pt x="5562" y="4317"/>
                  <a:pt x="5537" y="4342"/>
                  <a:pt x="5513" y="4366"/>
                </a:cubicBezTo>
                <a:cubicBezTo>
                  <a:pt x="5440" y="4415"/>
                  <a:pt x="5391" y="4464"/>
                  <a:pt x="5342" y="4512"/>
                </a:cubicBezTo>
                <a:lnTo>
                  <a:pt x="5318" y="4610"/>
                </a:lnTo>
                <a:lnTo>
                  <a:pt x="5318" y="4634"/>
                </a:lnTo>
                <a:cubicBezTo>
                  <a:pt x="5293" y="4610"/>
                  <a:pt x="5293" y="4586"/>
                  <a:pt x="5293" y="4561"/>
                </a:cubicBezTo>
                <a:cubicBezTo>
                  <a:pt x="5269" y="4512"/>
                  <a:pt x="5269" y="4464"/>
                  <a:pt x="5245" y="4415"/>
                </a:cubicBezTo>
                <a:lnTo>
                  <a:pt x="5269" y="4415"/>
                </a:lnTo>
                <a:cubicBezTo>
                  <a:pt x="5245" y="4366"/>
                  <a:pt x="5245" y="4317"/>
                  <a:pt x="5245" y="4244"/>
                </a:cubicBezTo>
                <a:lnTo>
                  <a:pt x="5245" y="4122"/>
                </a:lnTo>
                <a:cubicBezTo>
                  <a:pt x="5245" y="4098"/>
                  <a:pt x="5245" y="4049"/>
                  <a:pt x="5245" y="4049"/>
                </a:cubicBezTo>
                <a:lnTo>
                  <a:pt x="5245" y="4025"/>
                </a:lnTo>
                <a:lnTo>
                  <a:pt x="5245" y="3951"/>
                </a:lnTo>
                <a:lnTo>
                  <a:pt x="5245" y="3805"/>
                </a:lnTo>
                <a:cubicBezTo>
                  <a:pt x="5245" y="3586"/>
                  <a:pt x="5293" y="3390"/>
                  <a:pt x="5293" y="3195"/>
                </a:cubicBezTo>
                <a:cubicBezTo>
                  <a:pt x="5342" y="2830"/>
                  <a:pt x="5367" y="2488"/>
                  <a:pt x="5391" y="2171"/>
                </a:cubicBezTo>
                <a:cubicBezTo>
                  <a:pt x="5440" y="1854"/>
                  <a:pt x="5464" y="1561"/>
                  <a:pt x="5488" y="1317"/>
                </a:cubicBezTo>
                <a:cubicBezTo>
                  <a:pt x="5513" y="1073"/>
                  <a:pt x="5513" y="903"/>
                  <a:pt x="5513" y="756"/>
                </a:cubicBezTo>
                <a:lnTo>
                  <a:pt x="5513" y="756"/>
                </a:lnTo>
                <a:lnTo>
                  <a:pt x="5488" y="903"/>
                </a:lnTo>
                <a:lnTo>
                  <a:pt x="5488" y="781"/>
                </a:lnTo>
                <a:cubicBezTo>
                  <a:pt x="5196" y="537"/>
                  <a:pt x="5220" y="464"/>
                  <a:pt x="5074" y="269"/>
                </a:cubicBezTo>
                <a:cubicBezTo>
                  <a:pt x="5069" y="278"/>
                  <a:pt x="5062" y="282"/>
                  <a:pt x="5051" y="282"/>
                </a:cubicBezTo>
                <a:cubicBezTo>
                  <a:pt x="5006" y="282"/>
                  <a:pt x="4914" y="202"/>
                  <a:pt x="4854" y="122"/>
                </a:cubicBezTo>
                <a:lnTo>
                  <a:pt x="4830" y="73"/>
                </a:lnTo>
                <a:lnTo>
                  <a:pt x="4781" y="73"/>
                </a:lnTo>
                <a:cubicBezTo>
                  <a:pt x="4659" y="49"/>
                  <a:pt x="4562" y="49"/>
                  <a:pt x="4440" y="49"/>
                </a:cubicBezTo>
                <a:lnTo>
                  <a:pt x="4196" y="49"/>
                </a:lnTo>
                <a:lnTo>
                  <a:pt x="3928" y="0"/>
                </a:lnTo>
                <a:close/>
                <a:moveTo>
                  <a:pt x="13513" y="13209"/>
                </a:moveTo>
                <a:cubicBezTo>
                  <a:pt x="13497" y="13237"/>
                  <a:pt x="13481" y="13265"/>
                  <a:pt x="13464" y="13293"/>
                </a:cubicBezTo>
                <a:cubicBezTo>
                  <a:pt x="13481" y="13267"/>
                  <a:pt x="13498" y="13239"/>
                  <a:pt x="13513" y="132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272"/>
          <p:cNvSpPr/>
          <p:nvPr/>
        </p:nvSpPr>
        <p:spPr>
          <a:xfrm>
            <a:off x="8495625" y="4600075"/>
            <a:ext cx="996844" cy="1070214"/>
          </a:xfrm>
          <a:custGeom>
            <a:avLst/>
            <a:gdLst/>
            <a:ahLst/>
            <a:cxnLst/>
            <a:rect l="l" t="t" r="r" b="b"/>
            <a:pathLst>
              <a:path w="11567" h="12418" extrusionOk="0">
                <a:moveTo>
                  <a:pt x="4932" y="0"/>
                </a:moveTo>
                <a:cubicBezTo>
                  <a:pt x="3549" y="0"/>
                  <a:pt x="2130" y="837"/>
                  <a:pt x="903" y="2983"/>
                </a:cubicBezTo>
                <a:cubicBezTo>
                  <a:pt x="903" y="2983"/>
                  <a:pt x="0" y="10983"/>
                  <a:pt x="3878" y="12154"/>
                </a:cubicBezTo>
                <a:cubicBezTo>
                  <a:pt x="4466" y="12336"/>
                  <a:pt x="5036" y="12417"/>
                  <a:pt x="5581" y="12417"/>
                </a:cubicBezTo>
                <a:cubicBezTo>
                  <a:pt x="8611" y="12417"/>
                  <a:pt x="10870" y="9905"/>
                  <a:pt x="11098" y="8252"/>
                </a:cubicBezTo>
                <a:cubicBezTo>
                  <a:pt x="11567" y="5141"/>
                  <a:pt x="8359" y="0"/>
                  <a:pt x="49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91" name="Google Shape;1691;p272"/>
          <p:cNvGrpSpPr/>
          <p:nvPr/>
        </p:nvGrpSpPr>
        <p:grpSpPr>
          <a:xfrm>
            <a:off x="7901459" y="4373498"/>
            <a:ext cx="1185762" cy="629162"/>
            <a:chOff x="238125" y="2760550"/>
            <a:chExt cx="528650" cy="280500"/>
          </a:xfrm>
        </p:grpSpPr>
        <p:sp>
          <p:nvSpPr>
            <p:cNvPr id="1692" name="Google Shape;1692;p272"/>
            <p:cNvSpPr/>
            <p:nvPr/>
          </p:nvSpPr>
          <p:spPr>
            <a:xfrm>
              <a:off x="274700" y="3020300"/>
              <a:ext cx="1850" cy="9150"/>
            </a:xfrm>
            <a:custGeom>
              <a:avLst/>
              <a:gdLst/>
              <a:ahLst/>
              <a:cxnLst/>
              <a:rect l="l" t="t" r="r" b="b"/>
              <a:pathLst>
                <a:path w="74" h="366" extrusionOk="0">
                  <a:moveTo>
                    <a:pt x="74" y="0"/>
                  </a:moveTo>
                  <a:cubicBezTo>
                    <a:pt x="25" y="122"/>
                    <a:pt x="0" y="244"/>
                    <a:pt x="0" y="366"/>
                  </a:cubicBezTo>
                  <a:cubicBezTo>
                    <a:pt x="49" y="244"/>
                    <a:pt x="74" y="122"/>
                    <a:pt x="74" y="0"/>
                  </a:cubicBezTo>
                  <a:close/>
                </a:path>
              </a:pathLst>
            </a:custGeom>
            <a:solidFill>
              <a:srgbClr val="344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272"/>
            <p:cNvSpPr/>
            <p:nvPr/>
          </p:nvSpPr>
          <p:spPr>
            <a:xfrm>
              <a:off x="277125" y="3020300"/>
              <a:ext cx="25" cy="25"/>
            </a:xfrm>
            <a:custGeom>
              <a:avLst/>
              <a:gdLst/>
              <a:ahLst/>
              <a:cxnLst/>
              <a:rect l="l" t="t" r="r" b="b"/>
              <a:pathLst>
                <a:path w="1" h="1" extrusionOk="0">
                  <a:moveTo>
                    <a:pt x="1" y="0"/>
                  </a:moveTo>
                  <a:close/>
                </a:path>
              </a:pathLst>
            </a:custGeom>
            <a:solidFill>
              <a:srgbClr val="344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94" name="Google Shape;1694;p272"/>
            <p:cNvGrpSpPr/>
            <p:nvPr/>
          </p:nvGrpSpPr>
          <p:grpSpPr>
            <a:xfrm>
              <a:off x="238125" y="2760550"/>
              <a:ext cx="528650" cy="279275"/>
              <a:chOff x="238125" y="2760550"/>
              <a:chExt cx="528650" cy="279275"/>
            </a:xfrm>
          </p:grpSpPr>
          <p:sp>
            <p:nvSpPr>
              <p:cNvPr id="1695" name="Google Shape;1695;p272"/>
              <p:cNvSpPr/>
              <p:nvPr/>
            </p:nvSpPr>
            <p:spPr>
              <a:xfrm>
                <a:off x="238125" y="2760550"/>
                <a:ext cx="528650" cy="278050"/>
              </a:xfrm>
              <a:custGeom>
                <a:avLst/>
                <a:gdLst/>
                <a:ahLst/>
                <a:cxnLst/>
                <a:rect l="l" t="t" r="r" b="b"/>
                <a:pathLst>
                  <a:path w="21146" h="11122" extrusionOk="0">
                    <a:moveTo>
                      <a:pt x="11622" y="1778"/>
                    </a:moveTo>
                    <a:lnTo>
                      <a:pt x="11622" y="1778"/>
                    </a:lnTo>
                    <a:cubicBezTo>
                      <a:pt x="11627" y="1780"/>
                      <a:pt x="11631" y="1781"/>
                      <a:pt x="11634" y="1781"/>
                    </a:cubicBezTo>
                    <a:cubicBezTo>
                      <a:pt x="11630" y="1780"/>
                      <a:pt x="11626" y="1779"/>
                      <a:pt x="11622" y="1778"/>
                    </a:cubicBezTo>
                    <a:close/>
                    <a:moveTo>
                      <a:pt x="15975" y="3512"/>
                    </a:moveTo>
                    <a:cubicBezTo>
                      <a:pt x="15975" y="3515"/>
                      <a:pt x="15978" y="3517"/>
                      <a:pt x="15983" y="3518"/>
                    </a:cubicBezTo>
                    <a:lnTo>
                      <a:pt x="15983" y="3518"/>
                    </a:lnTo>
                    <a:cubicBezTo>
                      <a:pt x="15980" y="3516"/>
                      <a:pt x="15978" y="3514"/>
                      <a:pt x="15975" y="3512"/>
                    </a:cubicBezTo>
                    <a:close/>
                    <a:moveTo>
                      <a:pt x="1524" y="10118"/>
                    </a:moveTo>
                    <a:cubicBezTo>
                      <a:pt x="1528" y="10118"/>
                      <a:pt x="1532" y="10119"/>
                      <a:pt x="1537" y="10122"/>
                    </a:cubicBezTo>
                    <a:lnTo>
                      <a:pt x="1508" y="10266"/>
                    </a:lnTo>
                    <a:lnTo>
                      <a:pt x="1508" y="10266"/>
                    </a:lnTo>
                    <a:cubicBezTo>
                      <a:pt x="1519" y="10173"/>
                      <a:pt x="1503" y="10118"/>
                      <a:pt x="1524" y="10118"/>
                    </a:cubicBezTo>
                    <a:close/>
                    <a:moveTo>
                      <a:pt x="10756" y="0"/>
                    </a:moveTo>
                    <a:lnTo>
                      <a:pt x="10756" y="0"/>
                    </a:lnTo>
                    <a:cubicBezTo>
                      <a:pt x="10902" y="24"/>
                      <a:pt x="10853" y="49"/>
                      <a:pt x="10731" y="49"/>
                    </a:cubicBezTo>
                    <a:cubicBezTo>
                      <a:pt x="10549" y="24"/>
                      <a:pt x="10451" y="18"/>
                      <a:pt x="10399" y="18"/>
                    </a:cubicBezTo>
                    <a:cubicBezTo>
                      <a:pt x="10347" y="18"/>
                      <a:pt x="10341" y="24"/>
                      <a:pt x="10341" y="24"/>
                    </a:cubicBezTo>
                    <a:lnTo>
                      <a:pt x="9927" y="24"/>
                    </a:lnTo>
                    <a:cubicBezTo>
                      <a:pt x="9024" y="24"/>
                      <a:pt x="8146" y="171"/>
                      <a:pt x="7317" y="463"/>
                    </a:cubicBezTo>
                    <a:cubicBezTo>
                      <a:pt x="6512" y="756"/>
                      <a:pt x="5756" y="1146"/>
                      <a:pt x="5073" y="1634"/>
                    </a:cubicBezTo>
                    <a:cubicBezTo>
                      <a:pt x="4757" y="1926"/>
                      <a:pt x="4319" y="2243"/>
                      <a:pt x="4050" y="2535"/>
                    </a:cubicBezTo>
                    <a:lnTo>
                      <a:pt x="4050" y="2535"/>
                    </a:lnTo>
                    <a:cubicBezTo>
                      <a:pt x="3877" y="2706"/>
                      <a:pt x="3369" y="3198"/>
                      <a:pt x="2927" y="3756"/>
                    </a:cubicBezTo>
                    <a:cubicBezTo>
                      <a:pt x="2537" y="4195"/>
                      <a:pt x="2195" y="4658"/>
                      <a:pt x="1902" y="5171"/>
                    </a:cubicBezTo>
                    <a:lnTo>
                      <a:pt x="1951" y="5097"/>
                    </a:lnTo>
                    <a:lnTo>
                      <a:pt x="1951" y="5097"/>
                    </a:lnTo>
                    <a:cubicBezTo>
                      <a:pt x="1829" y="5317"/>
                      <a:pt x="1683" y="5536"/>
                      <a:pt x="1512" y="5707"/>
                    </a:cubicBezTo>
                    <a:cubicBezTo>
                      <a:pt x="1610" y="5707"/>
                      <a:pt x="1463" y="6049"/>
                      <a:pt x="1390" y="6171"/>
                    </a:cubicBezTo>
                    <a:cubicBezTo>
                      <a:pt x="1341" y="6268"/>
                      <a:pt x="1268" y="6439"/>
                      <a:pt x="1219" y="6634"/>
                    </a:cubicBezTo>
                    <a:cubicBezTo>
                      <a:pt x="1146" y="6805"/>
                      <a:pt x="1073" y="7024"/>
                      <a:pt x="1000" y="7171"/>
                    </a:cubicBezTo>
                    <a:lnTo>
                      <a:pt x="976" y="7146"/>
                    </a:lnTo>
                    <a:cubicBezTo>
                      <a:pt x="902" y="7439"/>
                      <a:pt x="683" y="7975"/>
                      <a:pt x="634" y="8171"/>
                    </a:cubicBezTo>
                    <a:cubicBezTo>
                      <a:pt x="390" y="8780"/>
                      <a:pt x="220" y="9390"/>
                      <a:pt x="146" y="10049"/>
                    </a:cubicBezTo>
                    <a:cubicBezTo>
                      <a:pt x="146" y="10049"/>
                      <a:pt x="98" y="10146"/>
                      <a:pt x="73" y="10244"/>
                    </a:cubicBezTo>
                    <a:lnTo>
                      <a:pt x="24" y="10390"/>
                    </a:lnTo>
                    <a:lnTo>
                      <a:pt x="0" y="10463"/>
                    </a:lnTo>
                    <a:lnTo>
                      <a:pt x="0" y="10536"/>
                    </a:lnTo>
                    <a:cubicBezTo>
                      <a:pt x="195" y="10658"/>
                      <a:pt x="390" y="10756"/>
                      <a:pt x="610" y="10805"/>
                    </a:cubicBezTo>
                    <a:cubicBezTo>
                      <a:pt x="691" y="10836"/>
                      <a:pt x="776" y="10851"/>
                      <a:pt x="859" y="10851"/>
                    </a:cubicBezTo>
                    <a:cubicBezTo>
                      <a:pt x="1102" y="10851"/>
                      <a:pt x="1336" y="10723"/>
                      <a:pt x="1463" y="10488"/>
                    </a:cubicBezTo>
                    <a:lnTo>
                      <a:pt x="1488" y="10512"/>
                    </a:lnTo>
                    <a:cubicBezTo>
                      <a:pt x="1488" y="10488"/>
                      <a:pt x="1488" y="10463"/>
                      <a:pt x="1488" y="10439"/>
                    </a:cubicBezTo>
                    <a:lnTo>
                      <a:pt x="1488" y="10366"/>
                    </a:lnTo>
                    <a:cubicBezTo>
                      <a:pt x="1491" y="10356"/>
                      <a:pt x="1493" y="10346"/>
                      <a:pt x="1495" y="10337"/>
                    </a:cubicBezTo>
                    <a:lnTo>
                      <a:pt x="1495" y="10337"/>
                    </a:lnTo>
                    <a:cubicBezTo>
                      <a:pt x="1509" y="10287"/>
                      <a:pt x="1518" y="10268"/>
                      <a:pt x="1524" y="10268"/>
                    </a:cubicBezTo>
                    <a:cubicBezTo>
                      <a:pt x="1537" y="10268"/>
                      <a:pt x="1537" y="10344"/>
                      <a:pt x="1537" y="10390"/>
                    </a:cubicBezTo>
                    <a:cubicBezTo>
                      <a:pt x="1561" y="10317"/>
                      <a:pt x="1561" y="10244"/>
                      <a:pt x="1585" y="10171"/>
                    </a:cubicBezTo>
                    <a:cubicBezTo>
                      <a:pt x="1585" y="10166"/>
                      <a:pt x="1584" y="10164"/>
                      <a:pt x="1583" y="10164"/>
                    </a:cubicBezTo>
                    <a:cubicBezTo>
                      <a:pt x="1577" y="10164"/>
                      <a:pt x="1561" y="10200"/>
                      <a:pt x="1561" y="10219"/>
                    </a:cubicBezTo>
                    <a:cubicBezTo>
                      <a:pt x="1537" y="10097"/>
                      <a:pt x="1561" y="10000"/>
                      <a:pt x="1585" y="9878"/>
                    </a:cubicBezTo>
                    <a:cubicBezTo>
                      <a:pt x="1634" y="9683"/>
                      <a:pt x="1634" y="9878"/>
                      <a:pt x="1683" y="9658"/>
                    </a:cubicBezTo>
                    <a:cubicBezTo>
                      <a:pt x="1976" y="8536"/>
                      <a:pt x="2415" y="7463"/>
                      <a:pt x="3000" y="6488"/>
                    </a:cubicBezTo>
                    <a:cubicBezTo>
                      <a:pt x="3024" y="6488"/>
                      <a:pt x="3000" y="6488"/>
                      <a:pt x="3000" y="6512"/>
                    </a:cubicBezTo>
                    <a:cubicBezTo>
                      <a:pt x="3073" y="6366"/>
                      <a:pt x="3146" y="6219"/>
                      <a:pt x="3244" y="6073"/>
                    </a:cubicBezTo>
                    <a:cubicBezTo>
                      <a:pt x="3317" y="5927"/>
                      <a:pt x="3415" y="5805"/>
                      <a:pt x="3488" y="5658"/>
                    </a:cubicBezTo>
                    <a:cubicBezTo>
                      <a:pt x="3512" y="5610"/>
                      <a:pt x="3561" y="5585"/>
                      <a:pt x="3610" y="5561"/>
                    </a:cubicBezTo>
                    <a:cubicBezTo>
                      <a:pt x="3585" y="5561"/>
                      <a:pt x="3658" y="5488"/>
                      <a:pt x="3732" y="5341"/>
                    </a:cubicBezTo>
                    <a:cubicBezTo>
                      <a:pt x="3829" y="5219"/>
                      <a:pt x="3951" y="5024"/>
                      <a:pt x="4097" y="4854"/>
                    </a:cubicBezTo>
                    <a:cubicBezTo>
                      <a:pt x="4244" y="4683"/>
                      <a:pt x="4390" y="4512"/>
                      <a:pt x="4512" y="4366"/>
                    </a:cubicBezTo>
                    <a:cubicBezTo>
                      <a:pt x="4610" y="4244"/>
                      <a:pt x="4707" y="4171"/>
                      <a:pt x="4707" y="4146"/>
                    </a:cubicBezTo>
                    <a:lnTo>
                      <a:pt x="4683" y="4098"/>
                    </a:lnTo>
                    <a:cubicBezTo>
                      <a:pt x="4927" y="3854"/>
                      <a:pt x="4805" y="4073"/>
                      <a:pt x="5000" y="3829"/>
                    </a:cubicBezTo>
                    <a:cubicBezTo>
                      <a:pt x="5049" y="3732"/>
                      <a:pt x="5122" y="3658"/>
                      <a:pt x="5219" y="3585"/>
                    </a:cubicBezTo>
                    <a:cubicBezTo>
                      <a:pt x="5317" y="3537"/>
                      <a:pt x="5390" y="3463"/>
                      <a:pt x="5463" y="3366"/>
                    </a:cubicBezTo>
                    <a:cubicBezTo>
                      <a:pt x="5463" y="3366"/>
                      <a:pt x="5553" y="3312"/>
                      <a:pt x="5578" y="3312"/>
                    </a:cubicBezTo>
                    <a:cubicBezTo>
                      <a:pt x="5583" y="3312"/>
                      <a:pt x="5585" y="3314"/>
                      <a:pt x="5585" y="3317"/>
                    </a:cubicBezTo>
                    <a:cubicBezTo>
                      <a:pt x="5585" y="3244"/>
                      <a:pt x="5707" y="3195"/>
                      <a:pt x="5780" y="3122"/>
                    </a:cubicBezTo>
                    <a:cubicBezTo>
                      <a:pt x="5780" y="3114"/>
                      <a:pt x="5775" y="3111"/>
                      <a:pt x="5767" y="3111"/>
                    </a:cubicBezTo>
                    <a:cubicBezTo>
                      <a:pt x="5751" y="3111"/>
                      <a:pt x="5723" y="3122"/>
                      <a:pt x="5707" y="3122"/>
                    </a:cubicBezTo>
                    <a:lnTo>
                      <a:pt x="5780" y="3049"/>
                    </a:lnTo>
                    <a:lnTo>
                      <a:pt x="5878" y="2976"/>
                    </a:lnTo>
                    <a:cubicBezTo>
                      <a:pt x="5905" y="2967"/>
                      <a:pt x="5925" y="2961"/>
                      <a:pt x="5937" y="2961"/>
                    </a:cubicBezTo>
                    <a:cubicBezTo>
                      <a:pt x="5959" y="2961"/>
                      <a:pt x="5958" y="2978"/>
                      <a:pt x="5927" y="3024"/>
                    </a:cubicBezTo>
                    <a:lnTo>
                      <a:pt x="6171" y="2829"/>
                    </a:lnTo>
                    <a:lnTo>
                      <a:pt x="6561" y="2585"/>
                    </a:lnTo>
                    <a:cubicBezTo>
                      <a:pt x="6902" y="2390"/>
                      <a:pt x="7268" y="2220"/>
                      <a:pt x="7634" y="2073"/>
                    </a:cubicBezTo>
                    <a:cubicBezTo>
                      <a:pt x="7975" y="1927"/>
                      <a:pt x="8341" y="1829"/>
                      <a:pt x="8732" y="1756"/>
                    </a:cubicBezTo>
                    <a:cubicBezTo>
                      <a:pt x="8878" y="1707"/>
                      <a:pt x="9024" y="1707"/>
                      <a:pt x="9171" y="1683"/>
                    </a:cubicBezTo>
                    <a:lnTo>
                      <a:pt x="9463" y="1659"/>
                    </a:lnTo>
                    <a:cubicBezTo>
                      <a:pt x="9390" y="1634"/>
                      <a:pt x="9219" y="1659"/>
                      <a:pt x="9146" y="1610"/>
                    </a:cubicBezTo>
                    <a:cubicBezTo>
                      <a:pt x="9219" y="1585"/>
                      <a:pt x="9274" y="1585"/>
                      <a:pt x="9320" y="1585"/>
                    </a:cubicBezTo>
                    <a:cubicBezTo>
                      <a:pt x="9366" y="1585"/>
                      <a:pt x="9402" y="1585"/>
                      <a:pt x="9439" y="1561"/>
                    </a:cubicBezTo>
                    <a:cubicBezTo>
                      <a:pt x="9488" y="1610"/>
                      <a:pt x="9561" y="1610"/>
                      <a:pt x="9658" y="1610"/>
                    </a:cubicBezTo>
                    <a:cubicBezTo>
                      <a:pt x="9732" y="1610"/>
                      <a:pt x="9829" y="1634"/>
                      <a:pt x="9902" y="1659"/>
                    </a:cubicBezTo>
                    <a:lnTo>
                      <a:pt x="9951" y="1610"/>
                    </a:lnTo>
                    <a:lnTo>
                      <a:pt x="10024" y="1659"/>
                    </a:lnTo>
                    <a:lnTo>
                      <a:pt x="10488" y="1659"/>
                    </a:lnTo>
                    <a:lnTo>
                      <a:pt x="10853" y="1707"/>
                    </a:lnTo>
                    <a:cubicBezTo>
                      <a:pt x="11117" y="1707"/>
                      <a:pt x="11381" y="1731"/>
                      <a:pt x="11622" y="1778"/>
                    </a:cubicBezTo>
                    <a:lnTo>
                      <a:pt x="11622" y="1778"/>
                    </a:lnTo>
                    <a:cubicBezTo>
                      <a:pt x="11593" y="1769"/>
                      <a:pt x="11549" y="1732"/>
                      <a:pt x="11634" y="1732"/>
                    </a:cubicBezTo>
                    <a:cubicBezTo>
                      <a:pt x="11634" y="1781"/>
                      <a:pt x="11902" y="1732"/>
                      <a:pt x="11951" y="1805"/>
                    </a:cubicBezTo>
                    <a:cubicBezTo>
                      <a:pt x="12016" y="1805"/>
                      <a:pt x="12168" y="1848"/>
                      <a:pt x="12233" y="1848"/>
                    </a:cubicBezTo>
                    <a:cubicBezTo>
                      <a:pt x="12265" y="1848"/>
                      <a:pt x="12276" y="1837"/>
                      <a:pt x="12244" y="1805"/>
                    </a:cubicBezTo>
                    <a:lnTo>
                      <a:pt x="12244" y="1805"/>
                    </a:lnTo>
                    <a:cubicBezTo>
                      <a:pt x="12292" y="1829"/>
                      <a:pt x="12366" y="1854"/>
                      <a:pt x="12414" y="1878"/>
                    </a:cubicBezTo>
                    <a:cubicBezTo>
                      <a:pt x="12463" y="1902"/>
                      <a:pt x="12488" y="1902"/>
                      <a:pt x="12414" y="1902"/>
                    </a:cubicBezTo>
                    <a:cubicBezTo>
                      <a:pt x="12488" y="1927"/>
                      <a:pt x="12561" y="1951"/>
                      <a:pt x="12658" y="1976"/>
                    </a:cubicBezTo>
                    <a:lnTo>
                      <a:pt x="12536" y="1927"/>
                    </a:lnTo>
                    <a:lnTo>
                      <a:pt x="12536" y="1927"/>
                    </a:lnTo>
                    <a:cubicBezTo>
                      <a:pt x="12683" y="1951"/>
                      <a:pt x="12805" y="2000"/>
                      <a:pt x="12902" y="2024"/>
                    </a:cubicBezTo>
                    <a:cubicBezTo>
                      <a:pt x="13024" y="2073"/>
                      <a:pt x="13122" y="2098"/>
                      <a:pt x="13219" y="2098"/>
                    </a:cubicBezTo>
                    <a:lnTo>
                      <a:pt x="13122" y="2049"/>
                    </a:lnTo>
                    <a:lnTo>
                      <a:pt x="13122" y="2049"/>
                    </a:lnTo>
                    <a:cubicBezTo>
                      <a:pt x="13292" y="2098"/>
                      <a:pt x="13439" y="2146"/>
                      <a:pt x="13488" y="2220"/>
                    </a:cubicBezTo>
                    <a:lnTo>
                      <a:pt x="13414" y="2195"/>
                    </a:lnTo>
                    <a:lnTo>
                      <a:pt x="13317" y="2195"/>
                    </a:lnTo>
                    <a:cubicBezTo>
                      <a:pt x="13463" y="2220"/>
                      <a:pt x="13561" y="2268"/>
                      <a:pt x="13683" y="2317"/>
                    </a:cubicBezTo>
                    <a:cubicBezTo>
                      <a:pt x="13805" y="2366"/>
                      <a:pt x="13902" y="2390"/>
                      <a:pt x="14024" y="2439"/>
                    </a:cubicBezTo>
                    <a:lnTo>
                      <a:pt x="13902" y="2415"/>
                    </a:lnTo>
                    <a:lnTo>
                      <a:pt x="13902" y="2415"/>
                    </a:lnTo>
                    <a:cubicBezTo>
                      <a:pt x="13975" y="2439"/>
                      <a:pt x="14146" y="2488"/>
                      <a:pt x="14341" y="2585"/>
                    </a:cubicBezTo>
                    <a:cubicBezTo>
                      <a:pt x="14439" y="2610"/>
                      <a:pt x="14561" y="2683"/>
                      <a:pt x="14658" y="2732"/>
                    </a:cubicBezTo>
                    <a:cubicBezTo>
                      <a:pt x="14780" y="2780"/>
                      <a:pt x="14878" y="2829"/>
                      <a:pt x="15000" y="2902"/>
                    </a:cubicBezTo>
                    <a:cubicBezTo>
                      <a:pt x="15219" y="3024"/>
                      <a:pt x="15439" y="3146"/>
                      <a:pt x="15634" y="3268"/>
                    </a:cubicBezTo>
                    <a:cubicBezTo>
                      <a:pt x="15805" y="3366"/>
                      <a:pt x="15926" y="3463"/>
                      <a:pt x="16024" y="3512"/>
                    </a:cubicBezTo>
                    <a:lnTo>
                      <a:pt x="15926" y="3390"/>
                    </a:lnTo>
                    <a:lnTo>
                      <a:pt x="16048" y="3439"/>
                    </a:lnTo>
                    <a:cubicBezTo>
                      <a:pt x="16094" y="3462"/>
                      <a:pt x="16118" y="3485"/>
                      <a:pt x="16161" y="3507"/>
                    </a:cubicBezTo>
                    <a:lnTo>
                      <a:pt x="16161" y="3507"/>
                    </a:lnTo>
                    <a:cubicBezTo>
                      <a:pt x="16155" y="3506"/>
                      <a:pt x="16147" y="3505"/>
                      <a:pt x="16138" y="3505"/>
                    </a:cubicBezTo>
                    <a:cubicBezTo>
                      <a:pt x="16097" y="3505"/>
                      <a:pt x="16029" y="3519"/>
                      <a:pt x="15995" y="3519"/>
                    </a:cubicBezTo>
                    <a:cubicBezTo>
                      <a:pt x="15990" y="3519"/>
                      <a:pt x="15986" y="3519"/>
                      <a:pt x="15983" y="3518"/>
                    </a:cubicBezTo>
                    <a:lnTo>
                      <a:pt x="15983" y="3518"/>
                    </a:lnTo>
                    <a:cubicBezTo>
                      <a:pt x="16516" y="3956"/>
                      <a:pt x="16977" y="4441"/>
                      <a:pt x="17390" y="4976"/>
                    </a:cubicBezTo>
                    <a:cubicBezTo>
                      <a:pt x="17804" y="5488"/>
                      <a:pt x="18170" y="6073"/>
                      <a:pt x="18439" y="6683"/>
                    </a:cubicBezTo>
                    <a:cubicBezTo>
                      <a:pt x="18471" y="6770"/>
                      <a:pt x="18470" y="6794"/>
                      <a:pt x="18456" y="6794"/>
                    </a:cubicBezTo>
                    <a:cubicBezTo>
                      <a:pt x="18440" y="6794"/>
                      <a:pt x="18403" y="6756"/>
                      <a:pt x="18390" y="6756"/>
                    </a:cubicBezTo>
                    <a:cubicBezTo>
                      <a:pt x="18512" y="6975"/>
                      <a:pt x="18487" y="6829"/>
                      <a:pt x="18561" y="7024"/>
                    </a:cubicBezTo>
                    <a:cubicBezTo>
                      <a:pt x="18568" y="7047"/>
                      <a:pt x="18569" y="7056"/>
                      <a:pt x="18565" y="7056"/>
                    </a:cubicBezTo>
                    <a:cubicBezTo>
                      <a:pt x="18556" y="7056"/>
                      <a:pt x="18528" y="7017"/>
                      <a:pt x="18512" y="7000"/>
                    </a:cubicBezTo>
                    <a:lnTo>
                      <a:pt x="18512" y="7000"/>
                    </a:lnTo>
                    <a:cubicBezTo>
                      <a:pt x="18561" y="7097"/>
                      <a:pt x="18585" y="7171"/>
                      <a:pt x="18609" y="7171"/>
                    </a:cubicBezTo>
                    <a:cubicBezTo>
                      <a:pt x="18561" y="7049"/>
                      <a:pt x="18634" y="7097"/>
                      <a:pt x="18658" y="7024"/>
                    </a:cubicBezTo>
                    <a:lnTo>
                      <a:pt x="18707" y="7171"/>
                    </a:lnTo>
                    <a:cubicBezTo>
                      <a:pt x="18731" y="7219"/>
                      <a:pt x="18756" y="7293"/>
                      <a:pt x="18756" y="7293"/>
                    </a:cubicBezTo>
                    <a:lnTo>
                      <a:pt x="18731" y="7293"/>
                    </a:lnTo>
                    <a:cubicBezTo>
                      <a:pt x="18829" y="7414"/>
                      <a:pt x="18902" y="7536"/>
                      <a:pt x="18951" y="7683"/>
                    </a:cubicBezTo>
                    <a:cubicBezTo>
                      <a:pt x="19122" y="8146"/>
                      <a:pt x="19243" y="8634"/>
                      <a:pt x="19365" y="9122"/>
                    </a:cubicBezTo>
                    <a:cubicBezTo>
                      <a:pt x="19341" y="9122"/>
                      <a:pt x="19317" y="9024"/>
                      <a:pt x="19268" y="8927"/>
                    </a:cubicBezTo>
                    <a:lnTo>
                      <a:pt x="19268" y="8927"/>
                    </a:lnTo>
                    <a:cubicBezTo>
                      <a:pt x="19292" y="9000"/>
                      <a:pt x="19317" y="9073"/>
                      <a:pt x="19317" y="9146"/>
                    </a:cubicBezTo>
                    <a:cubicBezTo>
                      <a:pt x="19317" y="9126"/>
                      <a:pt x="19319" y="9118"/>
                      <a:pt x="19322" y="9118"/>
                    </a:cubicBezTo>
                    <a:cubicBezTo>
                      <a:pt x="19336" y="9118"/>
                      <a:pt x="19374" y="9263"/>
                      <a:pt x="19386" y="9263"/>
                    </a:cubicBezTo>
                    <a:cubicBezTo>
                      <a:pt x="19388" y="9263"/>
                      <a:pt x="19390" y="9257"/>
                      <a:pt x="19390" y="9244"/>
                    </a:cubicBezTo>
                    <a:cubicBezTo>
                      <a:pt x="19536" y="9585"/>
                      <a:pt x="19536" y="10049"/>
                      <a:pt x="19658" y="10341"/>
                    </a:cubicBezTo>
                    <a:cubicBezTo>
                      <a:pt x="19683" y="10341"/>
                      <a:pt x="20024" y="10488"/>
                      <a:pt x="20390" y="10610"/>
                    </a:cubicBezTo>
                    <a:cubicBezTo>
                      <a:pt x="20715" y="10749"/>
                      <a:pt x="21039" y="10866"/>
                      <a:pt x="21112" y="10877"/>
                    </a:cubicBezTo>
                    <a:lnTo>
                      <a:pt x="21112" y="10877"/>
                    </a:lnTo>
                    <a:cubicBezTo>
                      <a:pt x="21109" y="10846"/>
                      <a:pt x="21104" y="10814"/>
                      <a:pt x="21097" y="10780"/>
                    </a:cubicBezTo>
                    <a:lnTo>
                      <a:pt x="21048" y="10780"/>
                    </a:lnTo>
                    <a:cubicBezTo>
                      <a:pt x="21000" y="10536"/>
                      <a:pt x="21073" y="10707"/>
                      <a:pt x="21048" y="10463"/>
                    </a:cubicBezTo>
                    <a:cubicBezTo>
                      <a:pt x="21097" y="10463"/>
                      <a:pt x="21122" y="10683"/>
                      <a:pt x="21146" y="10878"/>
                    </a:cubicBezTo>
                    <a:cubicBezTo>
                      <a:pt x="21146" y="10731"/>
                      <a:pt x="21146" y="10585"/>
                      <a:pt x="21097" y="10439"/>
                    </a:cubicBezTo>
                    <a:cubicBezTo>
                      <a:pt x="21097" y="10268"/>
                      <a:pt x="21146" y="10439"/>
                      <a:pt x="21122" y="10244"/>
                    </a:cubicBezTo>
                    <a:cubicBezTo>
                      <a:pt x="21073" y="10073"/>
                      <a:pt x="21048" y="9902"/>
                      <a:pt x="21048" y="9732"/>
                    </a:cubicBezTo>
                    <a:cubicBezTo>
                      <a:pt x="21000" y="9317"/>
                      <a:pt x="20853" y="9122"/>
                      <a:pt x="20804" y="8732"/>
                    </a:cubicBezTo>
                    <a:lnTo>
                      <a:pt x="20804" y="8732"/>
                    </a:lnTo>
                    <a:lnTo>
                      <a:pt x="20829" y="8780"/>
                    </a:lnTo>
                    <a:cubicBezTo>
                      <a:pt x="20829" y="8634"/>
                      <a:pt x="20731" y="8390"/>
                      <a:pt x="20682" y="8146"/>
                    </a:cubicBezTo>
                    <a:cubicBezTo>
                      <a:pt x="20682" y="8188"/>
                      <a:pt x="20682" y="8231"/>
                      <a:pt x="20673" y="8231"/>
                    </a:cubicBezTo>
                    <a:cubicBezTo>
                      <a:pt x="20666" y="8231"/>
                      <a:pt x="20654" y="8208"/>
                      <a:pt x="20634" y="8146"/>
                    </a:cubicBezTo>
                    <a:cubicBezTo>
                      <a:pt x="20585" y="7878"/>
                      <a:pt x="20512" y="7707"/>
                      <a:pt x="20463" y="7488"/>
                    </a:cubicBezTo>
                    <a:lnTo>
                      <a:pt x="20414" y="7414"/>
                    </a:lnTo>
                    <a:cubicBezTo>
                      <a:pt x="20390" y="7366"/>
                      <a:pt x="20365" y="7317"/>
                      <a:pt x="20365" y="7317"/>
                    </a:cubicBezTo>
                    <a:cubicBezTo>
                      <a:pt x="20048" y="6390"/>
                      <a:pt x="19609" y="5512"/>
                      <a:pt x="19073" y="4707"/>
                    </a:cubicBezTo>
                    <a:cubicBezTo>
                      <a:pt x="18756" y="4219"/>
                      <a:pt x="18390" y="3756"/>
                      <a:pt x="18000" y="3341"/>
                    </a:cubicBezTo>
                    <a:cubicBezTo>
                      <a:pt x="17707" y="3024"/>
                      <a:pt x="17414" y="2756"/>
                      <a:pt x="17122" y="2512"/>
                    </a:cubicBezTo>
                    <a:lnTo>
                      <a:pt x="17146" y="2512"/>
                    </a:lnTo>
                    <a:cubicBezTo>
                      <a:pt x="16780" y="2220"/>
                      <a:pt x="16414" y="1951"/>
                      <a:pt x="16024" y="1707"/>
                    </a:cubicBezTo>
                    <a:cubicBezTo>
                      <a:pt x="15536" y="1390"/>
                      <a:pt x="15048" y="1146"/>
                      <a:pt x="14512" y="927"/>
                    </a:cubicBezTo>
                    <a:cubicBezTo>
                      <a:pt x="13561" y="512"/>
                      <a:pt x="12561" y="268"/>
                      <a:pt x="11561" y="146"/>
                    </a:cubicBezTo>
                    <a:cubicBezTo>
                      <a:pt x="11292" y="73"/>
                      <a:pt x="11024" y="24"/>
                      <a:pt x="10756" y="0"/>
                    </a:cubicBezTo>
                    <a:close/>
                    <a:moveTo>
                      <a:pt x="21112" y="10877"/>
                    </a:moveTo>
                    <a:cubicBezTo>
                      <a:pt x="21122" y="10958"/>
                      <a:pt x="21122" y="11034"/>
                      <a:pt x="21122" y="11122"/>
                    </a:cubicBezTo>
                    <a:cubicBezTo>
                      <a:pt x="21122" y="11049"/>
                      <a:pt x="21122" y="10951"/>
                      <a:pt x="21122" y="10878"/>
                    </a:cubicBezTo>
                    <a:cubicBezTo>
                      <a:pt x="21119" y="10878"/>
                      <a:pt x="21116" y="10878"/>
                      <a:pt x="21112" y="108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272"/>
              <p:cNvSpPr/>
              <p:nvPr/>
            </p:nvSpPr>
            <p:spPr>
              <a:xfrm>
                <a:off x="338100" y="3028825"/>
                <a:ext cx="2475" cy="6725"/>
              </a:xfrm>
              <a:custGeom>
                <a:avLst/>
                <a:gdLst/>
                <a:ahLst/>
                <a:cxnLst/>
                <a:rect l="l" t="t" r="r" b="b"/>
                <a:pathLst>
                  <a:path w="99" h="269" extrusionOk="0">
                    <a:moveTo>
                      <a:pt x="98" y="0"/>
                    </a:moveTo>
                    <a:cubicBezTo>
                      <a:pt x="50" y="74"/>
                      <a:pt x="1" y="171"/>
                      <a:pt x="1" y="269"/>
                    </a:cubicBezTo>
                    <a:cubicBezTo>
                      <a:pt x="50" y="196"/>
                      <a:pt x="74" y="98"/>
                      <a:pt x="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272"/>
              <p:cNvSpPr/>
              <p:nvPr/>
            </p:nvSpPr>
            <p:spPr>
              <a:xfrm>
                <a:off x="340550" y="3028825"/>
                <a:ext cx="25" cy="25"/>
              </a:xfrm>
              <a:custGeom>
                <a:avLst/>
                <a:gdLst/>
                <a:ahLst/>
                <a:cxnLst/>
                <a:rect l="l" t="t" r="r" b="b"/>
                <a:pathLst>
                  <a:path w="1" h="1" extrusionOk="0">
                    <a:moveTo>
                      <a:pt x="0" y="0"/>
                    </a:moveTo>
                    <a:lnTo>
                      <a:pt x="0" y="0"/>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272"/>
              <p:cNvSpPr/>
              <p:nvPr/>
            </p:nvSpPr>
            <p:spPr>
              <a:xfrm>
                <a:off x="302750" y="2832500"/>
                <a:ext cx="398800" cy="207325"/>
              </a:xfrm>
              <a:custGeom>
                <a:avLst/>
                <a:gdLst/>
                <a:ahLst/>
                <a:cxnLst/>
                <a:rect l="l" t="t" r="r" b="b"/>
                <a:pathLst>
                  <a:path w="15952" h="8293" extrusionOk="0">
                    <a:moveTo>
                      <a:pt x="8594" y="1702"/>
                    </a:moveTo>
                    <a:cubicBezTo>
                      <a:pt x="8599" y="1705"/>
                      <a:pt x="8605" y="1707"/>
                      <a:pt x="8610" y="1707"/>
                    </a:cubicBezTo>
                    <a:cubicBezTo>
                      <a:pt x="8604" y="1705"/>
                      <a:pt x="8599" y="1704"/>
                      <a:pt x="8594" y="1702"/>
                    </a:cubicBezTo>
                    <a:close/>
                    <a:moveTo>
                      <a:pt x="4624" y="2600"/>
                    </a:moveTo>
                    <a:cubicBezTo>
                      <a:pt x="4619" y="2604"/>
                      <a:pt x="4614" y="2607"/>
                      <a:pt x="4610" y="2610"/>
                    </a:cubicBezTo>
                    <a:cubicBezTo>
                      <a:pt x="4616" y="2607"/>
                      <a:pt x="4621" y="2603"/>
                      <a:pt x="4624" y="2600"/>
                    </a:cubicBezTo>
                    <a:close/>
                    <a:moveTo>
                      <a:pt x="11683" y="2951"/>
                    </a:moveTo>
                    <a:cubicBezTo>
                      <a:pt x="11683" y="2954"/>
                      <a:pt x="11685" y="2956"/>
                      <a:pt x="11690" y="2956"/>
                    </a:cubicBezTo>
                    <a:lnTo>
                      <a:pt x="11690" y="2956"/>
                    </a:lnTo>
                    <a:cubicBezTo>
                      <a:pt x="11687" y="2954"/>
                      <a:pt x="11685" y="2953"/>
                      <a:pt x="11683" y="2951"/>
                    </a:cubicBezTo>
                    <a:close/>
                    <a:moveTo>
                      <a:pt x="1415" y="3829"/>
                    </a:moveTo>
                    <a:lnTo>
                      <a:pt x="1391" y="3878"/>
                    </a:lnTo>
                    <a:lnTo>
                      <a:pt x="1391" y="3878"/>
                    </a:lnTo>
                    <a:cubicBezTo>
                      <a:pt x="1398" y="3862"/>
                      <a:pt x="1406" y="3847"/>
                      <a:pt x="1414" y="3831"/>
                    </a:cubicBezTo>
                    <a:lnTo>
                      <a:pt x="1414" y="3831"/>
                    </a:lnTo>
                    <a:cubicBezTo>
                      <a:pt x="1414" y="3830"/>
                      <a:pt x="1415" y="3830"/>
                      <a:pt x="1415" y="3829"/>
                    </a:cubicBezTo>
                    <a:close/>
                    <a:moveTo>
                      <a:pt x="2596" y="5025"/>
                    </a:moveTo>
                    <a:cubicBezTo>
                      <a:pt x="2595" y="5026"/>
                      <a:pt x="2595" y="5027"/>
                      <a:pt x="2594" y="5028"/>
                    </a:cubicBezTo>
                    <a:lnTo>
                      <a:pt x="2594" y="5028"/>
                    </a:lnTo>
                    <a:cubicBezTo>
                      <a:pt x="2596" y="5026"/>
                      <a:pt x="2597" y="5025"/>
                      <a:pt x="2596" y="5025"/>
                    </a:cubicBezTo>
                    <a:close/>
                    <a:moveTo>
                      <a:pt x="2594" y="5028"/>
                    </a:moveTo>
                    <a:cubicBezTo>
                      <a:pt x="2591" y="5031"/>
                      <a:pt x="2586" y="5037"/>
                      <a:pt x="2586" y="5049"/>
                    </a:cubicBezTo>
                    <a:cubicBezTo>
                      <a:pt x="2588" y="5042"/>
                      <a:pt x="2591" y="5035"/>
                      <a:pt x="2594" y="5028"/>
                    </a:cubicBezTo>
                    <a:close/>
                    <a:moveTo>
                      <a:pt x="1505" y="7629"/>
                    </a:moveTo>
                    <a:cubicBezTo>
                      <a:pt x="1507" y="7629"/>
                      <a:pt x="1509" y="7631"/>
                      <a:pt x="1512" y="7634"/>
                    </a:cubicBezTo>
                    <a:lnTo>
                      <a:pt x="1499" y="7728"/>
                    </a:lnTo>
                    <a:lnTo>
                      <a:pt x="1499" y="7728"/>
                    </a:lnTo>
                    <a:cubicBezTo>
                      <a:pt x="1502" y="7664"/>
                      <a:pt x="1497" y="7629"/>
                      <a:pt x="1505" y="7629"/>
                    </a:cubicBezTo>
                    <a:close/>
                    <a:moveTo>
                      <a:pt x="8000" y="0"/>
                    </a:moveTo>
                    <a:cubicBezTo>
                      <a:pt x="8098" y="0"/>
                      <a:pt x="8049" y="24"/>
                      <a:pt x="7976" y="24"/>
                    </a:cubicBezTo>
                    <a:cubicBezTo>
                      <a:pt x="7878" y="16"/>
                      <a:pt x="7813" y="14"/>
                      <a:pt x="7770" y="14"/>
                    </a:cubicBezTo>
                    <a:cubicBezTo>
                      <a:pt x="7683" y="14"/>
                      <a:pt x="7683" y="24"/>
                      <a:pt x="7683" y="24"/>
                    </a:cubicBezTo>
                    <a:cubicBezTo>
                      <a:pt x="7683" y="24"/>
                      <a:pt x="7659" y="49"/>
                      <a:pt x="7366" y="73"/>
                    </a:cubicBezTo>
                    <a:cubicBezTo>
                      <a:pt x="7195" y="73"/>
                      <a:pt x="6927" y="98"/>
                      <a:pt x="6586" y="146"/>
                    </a:cubicBezTo>
                    <a:cubicBezTo>
                      <a:pt x="6415" y="171"/>
                      <a:pt x="6220" y="220"/>
                      <a:pt x="6025" y="244"/>
                    </a:cubicBezTo>
                    <a:lnTo>
                      <a:pt x="5439" y="415"/>
                    </a:lnTo>
                    <a:lnTo>
                      <a:pt x="4903" y="634"/>
                    </a:lnTo>
                    <a:cubicBezTo>
                      <a:pt x="4708" y="707"/>
                      <a:pt x="4561" y="780"/>
                      <a:pt x="4415" y="854"/>
                    </a:cubicBezTo>
                    <a:cubicBezTo>
                      <a:pt x="4269" y="927"/>
                      <a:pt x="4147" y="1000"/>
                      <a:pt x="4025" y="1073"/>
                    </a:cubicBezTo>
                    <a:lnTo>
                      <a:pt x="3756" y="1244"/>
                    </a:lnTo>
                    <a:cubicBezTo>
                      <a:pt x="3515" y="1485"/>
                      <a:pt x="3178" y="1679"/>
                      <a:pt x="2982" y="1920"/>
                    </a:cubicBezTo>
                    <a:lnTo>
                      <a:pt x="2982" y="1920"/>
                    </a:lnTo>
                    <a:cubicBezTo>
                      <a:pt x="2672" y="2207"/>
                      <a:pt x="2385" y="2494"/>
                      <a:pt x="2122" y="2805"/>
                    </a:cubicBezTo>
                    <a:cubicBezTo>
                      <a:pt x="2049" y="2927"/>
                      <a:pt x="1951" y="3024"/>
                      <a:pt x="1878" y="3122"/>
                    </a:cubicBezTo>
                    <a:cubicBezTo>
                      <a:pt x="1781" y="3244"/>
                      <a:pt x="1708" y="3341"/>
                      <a:pt x="1659" y="3439"/>
                    </a:cubicBezTo>
                    <a:cubicBezTo>
                      <a:pt x="1550" y="3570"/>
                      <a:pt x="1480" y="3700"/>
                      <a:pt x="1414" y="3831"/>
                    </a:cubicBezTo>
                    <a:lnTo>
                      <a:pt x="1414" y="3831"/>
                    </a:lnTo>
                    <a:cubicBezTo>
                      <a:pt x="1268" y="4146"/>
                      <a:pt x="1244" y="4073"/>
                      <a:pt x="1098" y="4293"/>
                    </a:cubicBezTo>
                    <a:cubicBezTo>
                      <a:pt x="1171" y="4293"/>
                      <a:pt x="1073" y="4561"/>
                      <a:pt x="1049" y="4658"/>
                    </a:cubicBezTo>
                    <a:cubicBezTo>
                      <a:pt x="976" y="4805"/>
                      <a:pt x="878" y="5146"/>
                      <a:pt x="781" y="5390"/>
                    </a:cubicBezTo>
                    <a:lnTo>
                      <a:pt x="756" y="5390"/>
                    </a:lnTo>
                    <a:cubicBezTo>
                      <a:pt x="708" y="5585"/>
                      <a:pt x="561" y="6000"/>
                      <a:pt x="512" y="6122"/>
                    </a:cubicBezTo>
                    <a:cubicBezTo>
                      <a:pt x="464" y="6268"/>
                      <a:pt x="366" y="6512"/>
                      <a:pt x="293" y="6732"/>
                    </a:cubicBezTo>
                    <a:cubicBezTo>
                      <a:pt x="220" y="6975"/>
                      <a:pt x="171" y="7219"/>
                      <a:pt x="147" y="7463"/>
                    </a:cubicBezTo>
                    <a:lnTo>
                      <a:pt x="0" y="7780"/>
                    </a:lnTo>
                    <a:lnTo>
                      <a:pt x="0" y="7829"/>
                    </a:lnTo>
                    <a:cubicBezTo>
                      <a:pt x="171" y="7951"/>
                      <a:pt x="366" y="8024"/>
                      <a:pt x="586" y="8073"/>
                    </a:cubicBezTo>
                    <a:cubicBezTo>
                      <a:pt x="706" y="8113"/>
                      <a:pt x="843" y="8141"/>
                      <a:pt x="975" y="8141"/>
                    </a:cubicBezTo>
                    <a:cubicBezTo>
                      <a:pt x="1163" y="8141"/>
                      <a:pt x="1339" y="8084"/>
                      <a:pt x="1439" y="7927"/>
                    </a:cubicBezTo>
                    <a:lnTo>
                      <a:pt x="1464" y="7927"/>
                    </a:lnTo>
                    <a:lnTo>
                      <a:pt x="1488" y="7829"/>
                    </a:lnTo>
                    <a:cubicBezTo>
                      <a:pt x="1492" y="7808"/>
                      <a:pt x="1494" y="7788"/>
                      <a:pt x="1496" y="7770"/>
                    </a:cubicBezTo>
                    <a:lnTo>
                      <a:pt x="1496" y="7770"/>
                    </a:lnTo>
                    <a:cubicBezTo>
                      <a:pt x="1500" y="7753"/>
                      <a:pt x="1504" y="7746"/>
                      <a:pt x="1507" y="7746"/>
                    </a:cubicBezTo>
                    <a:cubicBezTo>
                      <a:pt x="1516" y="7746"/>
                      <a:pt x="1521" y="7798"/>
                      <a:pt x="1537" y="7829"/>
                    </a:cubicBezTo>
                    <a:cubicBezTo>
                      <a:pt x="1537" y="7780"/>
                      <a:pt x="1561" y="7732"/>
                      <a:pt x="1586" y="7683"/>
                    </a:cubicBezTo>
                    <a:cubicBezTo>
                      <a:pt x="1586" y="7678"/>
                      <a:pt x="1585" y="7676"/>
                      <a:pt x="1583" y="7676"/>
                    </a:cubicBezTo>
                    <a:cubicBezTo>
                      <a:pt x="1576" y="7676"/>
                      <a:pt x="1557" y="7712"/>
                      <a:pt x="1537" y="7732"/>
                    </a:cubicBezTo>
                    <a:cubicBezTo>
                      <a:pt x="1537" y="7634"/>
                      <a:pt x="1537" y="7536"/>
                      <a:pt x="1561" y="7463"/>
                    </a:cubicBezTo>
                    <a:cubicBezTo>
                      <a:pt x="1610" y="7341"/>
                      <a:pt x="1634" y="7463"/>
                      <a:pt x="1659" y="7317"/>
                    </a:cubicBezTo>
                    <a:cubicBezTo>
                      <a:pt x="1878" y="6512"/>
                      <a:pt x="2195" y="5756"/>
                      <a:pt x="2586" y="5024"/>
                    </a:cubicBezTo>
                    <a:cubicBezTo>
                      <a:pt x="2591" y="5024"/>
                      <a:pt x="2594" y="5024"/>
                      <a:pt x="2596" y="5025"/>
                    </a:cubicBezTo>
                    <a:lnTo>
                      <a:pt x="2596" y="5025"/>
                    </a:lnTo>
                    <a:cubicBezTo>
                      <a:pt x="2644" y="4914"/>
                      <a:pt x="2711" y="4824"/>
                      <a:pt x="2756" y="4756"/>
                    </a:cubicBezTo>
                    <a:cubicBezTo>
                      <a:pt x="2805" y="4658"/>
                      <a:pt x="2854" y="4536"/>
                      <a:pt x="2927" y="4439"/>
                    </a:cubicBezTo>
                    <a:cubicBezTo>
                      <a:pt x="2951" y="4415"/>
                      <a:pt x="2976" y="4390"/>
                      <a:pt x="3025" y="4390"/>
                    </a:cubicBezTo>
                    <a:cubicBezTo>
                      <a:pt x="3025" y="4341"/>
                      <a:pt x="3073" y="4268"/>
                      <a:pt x="3098" y="4219"/>
                    </a:cubicBezTo>
                    <a:lnTo>
                      <a:pt x="3220" y="4073"/>
                    </a:lnTo>
                    <a:cubicBezTo>
                      <a:pt x="3244" y="4000"/>
                      <a:pt x="3293" y="3951"/>
                      <a:pt x="3342" y="3878"/>
                    </a:cubicBezTo>
                    <a:cubicBezTo>
                      <a:pt x="3439" y="3756"/>
                      <a:pt x="3537" y="3658"/>
                      <a:pt x="3634" y="3537"/>
                    </a:cubicBezTo>
                    <a:cubicBezTo>
                      <a:pt x="3683" y="3463"/>
                      <a:pt x="3756" y="3415"/>
                      <a:pt x="3756" y="3390"/>
                    </a:cubicBezTo>
                    <a:lnTo>
                      <a:pt x="3732" y="3341"/>
                    </a:lnTo>
                    <a:cubicBezTo>
                      <a:pt x="3805" y="3256"/>
                      <a:pt x="3823" y="3256"/>
                      <a:pt x="3845" y="3256"/>
                    </a:cubicBezTo>
                    <a:cubicBezTo>
                      <a:pt x="3866" y="3256"/>
                      <a:pt x="3890" y="3256"/>
                      <a:pt x="3976" y="3171"/>
                    </a:cubicBezTo>
                    <a:cubicBezTo>
                      <a:pt x="3976" y="3049"/>
                      <a:pt x="4244" y="2927"/>
                      <a:pt x="4269" y="2854"/>
                    </a:cubicBezTo>
                    <a:cubicBezTo>
                      <a:pt x="4269" y="2854"/>
                      <a:pt x="4331" y="2822"/>
                      <a:pt x="4356" y="2822"/>
                    </a:cubicBezTo>
                    <a:cubicBezTo>
                      <a:pt x="4362" y="2822"/>
                      <a:pt x="4366" y="2824"/>
                      <a:pt x="4366" y="2829"/>
                    </a:cubicBezTo>
                    <a:cubicBezTo>
                      <a:pt x="4366" y="2756"/>
                      <a:pt x="4464" y="2732"/>
                      <a:pt x="4488" y="2683"/>
                    </a:cubicBezTo>
                    <a:cubicBezTo>
                      <a:pt x="4504" y="2667"/>
                      <a:pt x="4507" y="2661"/>
                      <a:pt x="4503" y="2661"/>
                    </a:cubicBezTo>
                    <a:cubicBezTo>
                      <a:pt x="4496" y="2661"/>
                      <a:pt x="4464" y="2683"/>
                      <a:pt x="4464" y="2683"/>
                    </a:cubicBezTo>
                    <a:lnTo>
                      <a:pt x="4561" y="2585"/>
                    </a:lnTo>
                    <a:cubicBezTo>
                      <a:pt x="4575" y="2578"/>
                      <a:pt x="4590" y="2575"/>
                      <a:pt x="4602" y="2575"/>
                    </a:cubicBezTo>
                    <a:cubicBezTo>
                      <a:pt x="4625" y="2575"/>
                      <a:pt x="4639" y="2587"/>
                      <a:pt x="4624" y="2600"/>
                    </a:cubicBezTo>
                    <a:lnTo>
                      <a:pt x="4624" y="2600"/>
                    </a:lnTo>
                    <a:cubicBezTo>
                      <a:pt x="4704" y="2549"/>
                      <a:pt x="4866" y="2456"/>
                      <a:pt x="5049" y="2341"/>
                    </a:cubicBezTo>
                    <a:cubicBezTo>
                      <a:pt x="5293" y="2219"/>
                      <a:pt x="5537" y="2098"/>
                      <a:pt x="5805" y="2000"/>
                    </a:cubicBezTo>
                    <a:cubicBezTo>
                      <a:pt x="5878" y="1976"/>
                      <a:pt x="5927" y="1951"/>
                      <a:pt x="6000" y="1927"/>
                    </a:cubicBezTo>
                    <a:lnTo>
                      <a:pt x="6195" y="1878"/>
                    </a:lnTo>
                    <a:cubicBezTo>
                      <a:pt x="6317" y="1829"/>
                      <a:pt x="6464" y="1805"/>
                      <a:pt x="6586" y="1780"/>
                    </a:cubicBezTo>
                    <a:lnTo>
                      <a:pt x="6756" y="1756"/>
                    </a:lnTo>
                    <a:lnTo>
                      <a:pt x="6903" y="1732"/>
                    </a:lnTo>
                    <a:cubicBezTo>
                      <a:pt x="7000" y="1732"/>
                      <a:pt x="7073" y="1707"/>
                      <a:pt x="7122" y="1707"/>
                    </a:cubicBezTo>
                    <a:cubicBezTo>
                      <a:pt x="7098" y="1683"/>
                      <a:pt x="7049" y="1683"/>
                      <a:pt x="7000" y="1683"/>
                    </a:cubicBezTo>
                    <a:cubicBezTo>
                      <a:pt x="6951" y="1683"/>
                      <a:pt x="6903" y="1683"/>
                      <a:pt x="6878" y="1659"/>
                    </a:cubicBezTo>
                    <a:cubicBezTo>
                      <a:pt x="6939" y="1634"/>
                      <a:pt x="6982" y="1634"/>
                      <a:pt x="7015" y="1634"/>
                    </a:cubicBezTo>
                    <a:cubicBezTo>
                      <a:pt x="7049" y="1634"/>
                      <a:pt x="7073" y="1634"/>
                      <a:pt x="7098" y="1610"/>
                    </a:cubicBezTo>
                    <a:cubicBezTo>
                      <a:pt x="7122" y="1646"/>
                      <a:pt x="7183" y="1646"/>
                      <a:pt x="7250" y="1646"/>
                    </a:cubicBezTo>
                    <a:cubicBezTo>
                      <a:pt x="7317" y="1646"/>
                      <a:pt x="7390" y="1646"/>
                      <a:pt x="7439" y="1683"/>
                    </a:cubicBezTo>
                    <a:lnTo>
                      <a:pt x="7464" y="1659"/>
                    </a:lnTo>
                    <a:lnTo>
                      <a:pt x="7537" y="1683"/>
                    </a:lnTo>
                    <a:cubicBezTo>
                      <a:pt x="7634" y="1659"/>
                      <a:pt x="7732" y="1659"/>
                      <a:pt x="7829" y="1659"/>
                    </a:cubicBezTo>
                    <a:cubicBezTo>
                      <a:pt x="7903" y="1659"/>
                      <a:pt x="8000" y="1683"/>
                      <a:pt x="8098" y="1683"/>
                    </a:cubicBezTo>
                    <a:lnTo>
                      <a:pt x="8390" y="1683"/>
                    </a:lnTo>
                    <a:cubicBezTo>
                      <a:pt x="8458" y="1683"/>
                      <a:pt x="8526" y="1683"/>
                      <a:pt x="8594" y="1702"/>
                    </a:cubicBezTo>
                    <a:lnTo>
                      <a:pt x="8594" y="1702"/>
                    </a:lnTo>
                    <a:cubicBezTo>
                      <a:pt x="8571" y="1690"/>
                      <a:pt x="8551" y="1659"/>
                      <a:pt x="8610" y="1659"/>
                    </a:cubicBezTo>
                    <a:cubicBezTo>
                      <a:pt x="8610" y="1683"/>
                      <a:pt x="8659" y="1683"/>
                      <a:pt x="8707" y="1683"/>
                    </a:cubicBezTo>
                    <a:cubicBezTo>
                      <a:pt x="8756" y="1683"/>
                      <a:pt x="8805" y="1683"/>
                      <a:pt x="8829" y="1707"/>
                    </a:cubicBezTo>
                    <a:cubicBezTo>
                      <a:pt x="8878" y="1707"/>
                      <a:pt x="8981" y="1740"/>
                      <a:pt x="9030" y="1740"/>
                    </a:cubicBezTo>
                    <a:cubicBezTo>
                      <a:pt x="9053" y="1740"/>
                      <a:pt x="9064" y="1733"/>
                      <a:pt x="9052" y="1712"/>
                    </a:cubicBezTo>
                    <a:lnTo>
                      <a:pt x="9052" y="1712"/>
                    </a:lnTo>
                    <a:cubicBezTo>
                      <a:pt x="9086" y="1759"/>
                      <a:pt x="9264" y="1805"/>
                      <a:pt x="9146" y="1805"/>
                    </a:cubicBezTo>
                    <a:cubicBezTo>
                      <a:pt x="9195" y="1829"/>
                      <a:pt x="9244" y="1854"/>
                      <a:pt x="9317" y="1854"/>
                    </a:cubicBezTo>
                    <a:lnTo>
                      <a:pt x="9244" y="1805"/>
                    </a:lnTo>
                    <a:lnTo>
                      <a:pt x="9244" y="1805"/>
                    </a:lnTo>
                    <a:cubicBezTo>
                      <a:pt x="9439" y="1854"/>
                      <a:pt x="9537" y="1951"/>
                      <a:pt x="9707" y="1951"/>
                    </a:cubicBezTo>
                    <a:lnTo>
                      <a:pt x="9634" y="1902"/>
                    </a:lnTo>
                    <a:lnTo>
                      <a:pt x="9634" y="1902"/>
                    </a:lnTo>
                    <a:cubicBezTo>
                      <a:pt x="9756" y="1927"/>
                      <a:pt x="9854" y="1976"/>
                      <a:pt x="9903" y="2049"/>
                    </a:cubicBezTo>
                    <a:lnTo>
                      <a:pt x="9756" y="2024"/>
                    </a:lnTo>
                    <a:lnTo>
                      <a:pt x="9756" y="2024"/>
                    </a:lnTo>
                    <a:lnTo>
                      <a:pt x="10024" y="2122"/>
                    </a:lnTo>
                    <a:cubicBezTo>
                      <a:pt x="10098" y="2146"/>
                      <a:pt x="10171" y="2171"/>
                      <a:pt x="10268" y="2195"/>
                    </a:cubicBezTo>
                    <a:lnTo>
                      <a:pt x="10195" y="2171"/>
                    </a:lnTo>
                    <a:lnTo>
                      <a:pt x="10195" y="2171"/>
                    </a:lnTo>
                    <a:cubicBezTo>
                      <a:pt x="10488" y="2244"/>
                      <a:pt x="10732" y="2366"/>
                      <a:pt x="11000" y="2488"/>
                    </a:cubicBezTo>
                    <a:cubicBezTo>
                      <a:pt x="11317" y="2683"/>
                      <a:pt x="11634" y="2878"/>
                      <a:pt x="11732" y="2927"/>
                    </a:cubicBezTo>
                    <a:lnTo>
                      <a:pt x="11683" y="2829"/>
                    </a:lnTo>
                    <a:lnTo>
                      <a:pt x="11854" y="2902"/>
                    </a:lnTo>
                    <a:cubicBezTo>
                      <a:pt x="11833" y="2902"/>
                      <a:pt x="11722" y="2956"/>
                      <a:pt x="11691" y="2956"/>
                    </a:cubicBezTo>
                    <a:cubicBezTo>
                      <a:pt x="11691" y="2956"/>
                      <a:pt x="11690" y="2956"/>
                      <a:pt x="11690" y="2956"/>
                    </a:cubicBezTo>
                    <a:lnTo>
                      <a:pt x="11690" y="2956"/>
                    </a:lnTo>
                    <a:cubicBezTo>
                      <a:pt x="12077" y="3248"/>
                      <a:pt x="12416" y="3587"/>
                      <a:pt x="12732" y="3951"/>
                    </a:cubicBezTo>
                    <a:cubicBezTo>
                      <a:pt x="13049" y="4341"/>
                      <a:pt x="13317" y="4756"/>
                      <a:pt x="13537" y="5171"/>
                    </a:cubicBezTo>
                    <a:cubicBezTo>
                      <a:pt x="13561" y="5244"/>
                      <a:pt x="13549" y="5262"/>
                      <a:pt x="13531" y="5262"/>
                    </a:cubicBezTo>
                    <a:cubicBezTo>
                      <a:pt x="13512" y="5262"/>
                      <a:pt x="13488" y="5244"/>
                      <a:pt x="13488" y="5244"/>
                    </a:cubicBezTo>
                    <a:lnTo>
                      <a:pt x="13488" y="5244"/>
                    </a:lnTo>
                    <a:cubicBezTo>
                      <a:pt x="13561" y="5390"/>
                      <a:pt x="13561" y="5293"/>
                      <a:pt x="13610" y="5439"/>
                    </a:cubicBezTo>
                    <a:cubicBezTo>
                      <a:pt x="13610" y="5447"/>
                      <a:pt x="13607" y="5450"/>
                      <a:pt x="13603" y="5450"/>
                    </a:cubicBezTo>
                    <a:cubicBezTo>
                      <a:pt x="13594" y="5450"/>
                      <a:pt x="13577" y="5439"/>
                      <a:pt x="13561" y="5439"/>
                    </a:cubicBezTo>
                    <a:cubicBezTo>
                      <a:pt x="13610" y="5488"/>
                      <a:pt x="13610" y="5561"/>
                      <a:pt x="13634" y="5561"/>
                    </a:cubicBezTo>
                    <a:cubicBezTo>
                      <a:pt x="13610" y="5463"/>
                      <a:pt x="13683" y="5488"/>
                      <a:pt x="13707" y="5439"/>
                    </a:cubicBezTo>
                    <a:lnTo>
                      <a:pt x="13732" y="5512"/>
                    </a:lnTo>
                    <a:cubicBezTo>
                      <a:pt x="13756" y="5561"/>
                      <a:pt x="13781" y="5610"/>
                      <a:pt x="13781" y="5610"/>
                    </a:cubicBezTo>
                    <a:lnTo>
                      <a:pt x="13732" y="5610"/>
                    </a:lnTo>
                    <a:cubicBezTo>
                      <a:pt x="13756" y="5658"/>
                      <a:pt x="13878" y="5683"/>
                      <a:pt x="13927" y="5878"/>
                    </a:cubicBezTo>
                    <a:cubicBezTo>
                      <a:pt x="14049" y="6195"/>
                      <a:pt x="14146" y="6536"/>
                      <a:pt x="14244" y="6878"/>
                    </a:cubicBezTo>
                    <a:cubicBezTo>
                      <a:pt x="14220" y="6878"/>
                      <a:pt x="14195" y="6805"/>
                      <a:pt x="14171" y="6756"/>
                    </a:cubicBezTo>
                    <a:lnTo>
                      <a:pt x="14171" y="6756"/>
                    </a:lnTo>
                    <a:cubicBezTo>
                      <a:pt x="14171" y="6805"/>
                      <a:pt x="14195" y="6854"/>
                      <a:pt x="14195" y="6902"/>
                    </a:cubicBezTo>
                    <a:cubicBezTo>
                      <a:pt x="14195" y="6886"/>
                      <a:pt x="14197" y="6879"/>
                      <a:pt x="14199" y="6879"/>
                    </a:cubicBezTo>
                    <a:cubicBezTo>
                      <a:pt x="14209" y="6879"/>
                      <a:pt x="14234" y="6989"/>
                      <a:pt x="14242" y="6989"/>
                    </a:cubicBezTo>
                    <a:cubicBezTo>
                      <a:pt x="14243" y="6989"/>
                      <a:pt x="14244" y="6985"/>
                      <a:pt x="14244" y="6975"/>
                    </a:cubicBezTo>
                    <a:cubicBezTo>
                      <a:pt x="14341" y="7219"/>
                      <a:pt x="14415" y="7488"/>
                      <a:pt x="14463" y="7756"/>
                    </a:cubicBezTo>
                    <a:cubicBezTo>
                      <a:pt x="14488" y="7756"/>
                      <a:pt x="14854" y="7829"/>
                      <a:pt x="15171" y="7902"/>
                    </a:cubicBezTo>
                    <a:cubicBezTo>
                      <a:pt x="15512" y="8000"/>
                      <a:pt x="15854" y="8097"/>
                      <a:pt x="15902" y="8097"/>
                    </a:cubicBezTo>
                    <a:cubicBezTo>
                      <a:pt x="15902" y="8171"/>
                      <a:pt x="15902" y="8219"/>
                      <a:pt x="15902" y="8292"/>
                    </a:cubicBezTo>
                    <a:cubicBezTo>
                      <a:pt x="15927" y="8195"/>
                      <a:pt x="15927" y="8122"/>
                      <a:pt x="15902" y="8024"/>
                    </a:cubicBezTo>
                    <a:lnTo>
                      <a:pt x="15854" y="8024"/>
                    </a:lnTo>
                    <a:cubicBezTo>
                      <a:pt x="15805" y="7829"/>
                      <a:pt x="15878" y="7975"/>
                      <a:pt x="15854" y="7780"/>
                    </a:cubicBezTo>
                    <a:cubicBezTo>
                      <a:pt x="15878" y="7780"/>
                      <a:pt x="15902" y="7951"/>
                      <a:pt x="15927" y="8097"/>
                    </a:cubicBezTo>
                    <a:cubicBezTo>
                      <a:pt x="15927" y="7951"/>
                      <a:pt x="15927" y="7805"/>
                      <a:pt x="15902" y="7756"/>
                    </a:cubicBezTo>
                    <a:cubicBezTo>
                      <a:pt x="15902" y="7634"/>
                      <a:pt x="15951" y="7756"/>
                      <a:pt x="15927" y="7610"/>
                    </a:cubicBezTo>
                    <a:cubicBezTo>
                      <a:pt x="15878" y="7488"/>
                      <a:pt x="15854" y="7366"/>
                      <a:pt x="15854" y="7219"/>
                    </a:cubicBezTo>
                    <a:cubicBezTo>
                      <a:pt x="15829" y="6927"/>
                      <a:pt x="15707" y="6780"/>
                      <a:pt x="15659" y="6488"/>
                    </a:cubicBezTo>
                    <a:lnTo>
                      <a:pt x="15659" y="6488"/>
                    </a:lnTo>
                    <a:lnTo>
                      <a:pt x="15683" y="6512"/>
                    </a:lnTo>
                    <a:cubicBezTo>
                      <a:pt x="15683" y="6414"/>
                      <a:pt x="15610" y="6195"/>
                      <a:pt x="15561" y="6049"/>
                    </a:cubicBezTo>
                    <a:cubicBezTo>
                      <a:pt x="15561" y="6077"/>
                      <a:pt x="15561" y="6105"/>
                      <a:pt x="15556" y="6105"/>
                    </a:cubicBezTo>
                    <a:cubicBezTo>
                      <a:pt x="15553" y="6105"/>
                      <a:pt x="15547" y="6090"/>
                      <a:pt x="15537" y="6049"/>
                    </a:cubicBezTo>
                    <a:cubicBezTo>
                      <a:pt x="15512" y="5951"/>
                      <a:pt x="15488" y="5854"/>
                      <a:pt x="15463" y="5780"/>
                    </a:cubicBezTo>
                    <a:cubicBezTo>
                      <a:pt x="15439" y="5707"/>
                      <a:pt x="15415" y="5634"/>
                      <a:pt x="15390" y="5536"/>
                    </a:cubicBezTo>
                    <a:lnTo>
                      <a:pt x="15317" y="5415"/>
                    </a:lnTo>
                    <a:cubicBezTo>
                      <a:pt x="15024" y="4732"/>
                      <a:pt x="14683" y="4097"/>
                      <a:pt x="14244" y="3512"/>
                    </a:cubicBezTo>
                    <a:cubicBezTo>
                      <a:pt x="13805" y="2927"/>
                      <a:pt x="13317" y="2390"/>
                      <a:pt x="12756" y="1927"/>
                    </a:cubicBezTo>
                    <a:lnTo>
                      <a:pt x="12781" y="1927"/>
                    </a:lnTo>
                    <a:cubicBezTo>
                      <a:pt x="12195" y="1415"/>
                      <a:pt x="11537" y="1024"/>
                      <a:pt x="10829" y="707"/>
                    </a:cubicBezTo>
                    <a:cubicBezTo>
                      <a:pt x="10122" y="366"/>
                      <a:pt x="9366" y="171"/>
                      <a:pt x="8610" y="98"/>
                    </a:cubicBezTo>
                    <a:cubicBezTo>
                      <a:pt x="8415" y="24"/>
                      <a:pt x="8195" y="0"/>
                      <a:pt x="80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9" name="Google Shape;1699;p272"/>
            <p:cNvSpPr/>
            <p:nvPr/>
          </p:nvSpPr>
          <p:spPr>
            <a:xfrm>
              <a:off x="400925" y="3037350"/>
              <a:ext cx="2450" cy="3700"/>
            </a:xfrm>
            <a:custGeom>
              <a:avLst/>
              <a:gdLst/>
              <a:ahLst/>
              <a:cxnLst/>
              <a:rect l="l" t="t" r="r" b="b"/>
              <a:pathLst>
                <a:path w="98" h="148" extrusionOk="0">
                  <a:moveTo>
                    <a:pt x="98" y="1"/>
                  </a:moveTo>
                  <a:lnTo>
                    <a:pt x="98" y="1"/>
                  </a:lnTo>
                  <a:cubicBezTo>
                    <a:pt x="49" y="25"/>
                    <a:pt x="0" y="74"/>
                    <a:pt x="0" y="147"/>
                  </a:cubicBezTo>
                  <a:cubicBezTo>
                    <a:pt x="49" y="98"/>
                    <a:pt x="73" y="50"/>
                    <a:pt x="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272"/>
            <p:cNvSpPr/>
            <p:nvPr/>
          </p:nvSpPr>
          <p:spPr>
            <a:xfrm>
              <a:off x="403350" y="3037350"/>
              <a:ext cx="25" cy="25"/>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272"/>
            <p:cNvSpPr/>
            <p:nvPr/>
          </p:nvSpPr>
          <p:spPr>
            <a:xfrm>
              <a:off x="365550" y="2914800"/>
              <a:ext cx="267700" cy="124800"/>
            </a:xfrm>
            <a:custGeom>
              <a:avLst/>
              <a:gdLst/>
              <a:ahLst/>
              <a:cxnLst/>
              <a:rect l="l" t="t" r="r" b="b"/>
              <a:pathLst>
                <a:path w="10708" h="4992" extrusionOk="0">
                  <a:moveTo>
                    <a:pt x="2206" y="3416"/>
                  </a:moveTo>
                  <a:lnTo>
                    <a:pt x="2206" y="3416"/>
                  </a:lnTo>
                  <a:cubicBezTo>
                    <a:pt x="2205" y="3416"/>
                    <a:pt x="2205" y="3417"/>
                    <a:pt x="2205" y="3418"/>
                  </a:cubicBezTo>
                  <a:lnTo>
                    <a:pt x="2205" y="3418"/>
                  </a:lnTo>
                  <a:cubicBezTo>
                    <a:pt x="2206" y="3417"/>
                    <a:pt x="2207" y="3416"/>
                    <a:pt x="2206" y="3416"/>
                  </a:cubicBezTo>
                  <a:close/>
                  <a:moveTo>
                    <a:pt x="2205" y="3418"/>
                  </a:moveTo>
                  <a:cubicBezTo>
                    <a:pt x="2202" y="3421"/>
                    <a:pt x="2196" y="3427"/>
                    <a:pt x="2196" y="3440"/>
                  </a:cubicBezTo>
                  <a:cubicBezTo>
                    <a:pt x="2198" y="3432"/>
                    <a:pt x="2201" y="3425"/>
                    <a:pt x="2205" y="3418"/>
                  </a:cubicBezTo>
                  <a:close/>
                  <a:moveTo>
                    <a:pt x="1464" y="4757"/>
                  </a:moveTo>
                  <a:lnTo>
                    <a:pt x="1451" y="4807"/>
                  </a:lnTo>
                  <a:lnTo>
                    <a:pt x="1451" y="4807"/>
                  </a:lnTo>
                  <a:cubicBezTo>
                    <a:pt x="1453" y="4778"/>
                    <a:pt x="1448" y="4757"/>
                    <a:pt x="1464" y="4757"/>
                  </a:cubicBezTo>
                  <a:close/>
                  <a:moveTo>
                    <a:pt x="5171" y="1"/>
                  </a:moveTo>
                  <a:cubicBezTo>
                    <a:pt x="5244" y="1"/>
                    <a:pt x="5220" y="25"/>
                    <a:pt x="5171" y="49"/>
                  </a:cubicBezTo>
                  <a:cubicBezTo>
                    <a:pt x="4830" y="74"/>
                    <a:pt x="5147" y="74"/>
                    <a:pt x="4805" y="123"/>
                  </a:cubicBezTo>
                  <a:lnTo>
                    <a:pt x="4610" y="147"/>
                  </a:lnTo>
                  <a:lnTo>
                    <a:pt x="4366" y="220"/>
                  </a:lnTo>
                  <a:cubicBezTo>
                    <a:pt x="4147" y="245"/>
                    <a:pt x="3927" y="318"/>
                    <a:pt x="3683" y="391"/>
                  </a:cubicBezTo>
                  <a:cubicBezTo>
                    <a:pt x="3586" y="415"/>
                    <a:pt x="3464" y="464"/>
                    <a:pt x="3366" y="488"/>
                  </a:cubicBezTo>
                  <a:cubicBezTo>
                    <a:pt x="3244" y="537"/>
                    <a:pt x="3147" y="562"/>
                    <a:pt x="3049" y="610"/>
                  </a:cubicBezTo>
                  <a:cubicBezTo>
                    <a:pt x="2878" y="708"/>
                    <a:pt x="2708" y="781"/>
                    <a:pt x="2635" y="805"/>
                  </a:cubicBezTo>
                  <a:cubicBezTo>
                    <a:pt x="2513" y="952"/>
                    <a:pt x="2269" y="1049"/>
                    <a:pt x="2147" y="1196"/>
                  </a:cubicBezTo>
                  <a:lnTo>
                    <a:pt x="2147" y="1171"/>
                  </a:lnTo>
                  <a:cubicBezTo>
                    <a:pt x="2098" y="1220"/>
                    <a:pt x="2025" y="1293"/>
                    <a:pt x="1903" y="1366"/>
                  </a:cubicBezTo>
                  <a:lnTo>
                    <a:pt x="1561" y="1708"/>
                  </a:lnTo>
                  <a:lnTo>
                    <a:pt x="1220" y="2049"/>
                  </a:lnTo>
                  <a:cubicBezTo>
                    <a:pt x="1147" y="2147"/>
                    <a:pt x="1098" y="2220"/>
                    <a:pt x="1049" y="2318"/>
                  </a:cubicBezTo>
                  <a:lnTo>
                    <a:pt x="1074" y="2293"/>
                  </a:lnTo>
                  <a:lnTo>
                    <a:pt x="1074" y="2293"/>
                  </a:lnTo>
                  <a:cubicBezTo>
                    <a:pt x="976" y="2488"/>
                    <a:pt x="927" y="2415"/>
                    <a:pt x="830" y="2537"/>
                  </a:cubicBezTo>
                  <a:cubicBezTo>
                    <a:pt x="903" y="2562"/>
                    <a:pt x="830" y="2732"/>
                    <a:pt x="805" y="2781"/>
                  </a:cubicBezTo>
                  <a:cubicBezTo>
                    <a:pt x="757" y="2879"/>
                    <a:pt x="708" y="3074"/>
                    <a:pt x="635" y="3244"/>
                  </a:cubicBezTo>
                  <a:lnTo>
                    <a:pt x="610" y="3220"/>
                  </a:lnTo>
                  <a:cubicBezTo>
                    <a:pt x="586" y="3342"/>
                    <a:pt x="464" y="3586"/>
                    <a:pt x="439" y="3659"/>
                  </a:cubicBezTo>
                  <a:cubicBezTo>
                    <a:pt x="391" y="3757"/>
                    <a:pt x="318" y="3879"/>
                    <a:pt x="269" y="4025"/>
                  </a:cubicBezTo>
                  <a:cubicBezTo>
                    <a:pt x="196" y="4171"/>
                    <a:pt x="147" y="4318"/>
                    <a:pt x="147" y="4464"/>
                  </a:cubicBezTo>
                  <a:lnTo>
                    <a:pt x="0" y="4610"/>
                  </a:lnTo>
                  <a:lnTo>
                    <a:pt x="0" y="4635"/>
                  </a:lnTo>
                  <a:cubicBezTo>
                    <a:pt x="171" y="4732"/>
                    <a:pt x="366" y="4830"/>
                    <a:pt x="586" y="4879"/>
                  </a:cubicBezTo>
                  <a:cubicBezTo>
                    <a:pt x="769" y="4940"/>
                    <a:pt x="981" y="4991"/>
                    <a:pt x="1156" y="4991"/>
                  </a:cubicBezTo>
                  <a:cubicBezTo>
                    <a:pt x="1260" y="4991"/>
                    <a:pt x="1351" y="4973"/>
                    <a:pt x="1415" y="4927"/>
                  </a:cubicBezTo>
                  <a:lnTo>
                    <a:pt x="1439" y="4927"/>
                  </a:lnTo>
                  <a:lnTo>
                    <a:pt x="1439" y="4854"/>
                  </a:lnTo>
                  <a:cubicBezTo>
                    <a:pt x="1447" y="4839"/>
                    <a:pt x="1455" y="4833"/>
                    <a:pt x="1461" y="4833"/>
                  </a:cubicBezTo>
                  <a:cubicBezTo>
                    <a:pt x="1477" y="4833"/>
                    <a:pt x="1488" y="4862"/>
                    <a:pt x="1488" y="4879"/>
                  </a:cubicBezTo>
                  <a:cubicBezTo>
                    <a:pt x="1488" y="4854"/>
                    <a:pt x="1513" y="4830"/>
                    <a:pt x="1537" y="4805"/>
                  </a:cubicBezTo>
                  <a:cubicBezTo>
                    <a:pt x="1537" y="4798"/>
                    <a:pt x="1535" y="4795"/>
                    <a:pt x="1531" y="4795"/>
                  </a:cubicBezTo>
                  <a:cubicBezTo>
                    <a:pt x="1523" y="4795"/>
                    <a:pt x="1505" y="4813"/>
                    <a:pt x="1488" y="4830"/>
                  </a:cubicBezTo>
                  <a:cubicBezTo>
                    <a:pt x="1488" y="4781"/>
                    <a:pt x="1488" y="4708"/>
                    <a:pt x="1488" y="4659"/>
                  </a:cubicBezTo>
                  <a:cubicBezTo>
                    <a:pt x="1513" y="4635"/>
                    <a:pt x="1531" y="4635"/>
                    <a:pt x="1546" y="4635"/>
                  </a:cubicBezTo>
                  <a:cubicBezTo>
                    <a:pt x="1561" y="4635"/>
                    <a:pt x="1574" y="4635"/>
                    <a:pt x="1586" y="4610"/>
                  </a:cubicBezTo>
                  <a:cubicBezTo>
                    <a:pt x="1757" y="4196"/>
                    <a:pt x="1952" y="3781"/>
                    <a:pt x="2196" y="3415"/>
                  </a:cubicBezTo>
                  <a:cubicBezTo>
                    <a:pt x="2202" y="3415"/>
                    <a:pt x="2205" y="3415"/>
                    <a:pt x="2206" y="3416"/>
                  </a:cubicBezTo>
                  <a:lnTo>
                    <a:pt x="2206" y="3416"/>
                  </a:lnTo>
                  <a:cubicBezTo>
                    <a:pt x="2257" y="3305"/>
                    <a:pt x="2345" y="3214"/>
                    <a:pt x="2391" y="3122"/>
                  </a:cubicBezTo>
                  <a:lnTo>
                    <a:pt x="2464" y="3122"/>
                  </a:lnTo>
                  <a:cubicBezTo>
                    <a:pt x="2439" y="3122"/>
                    <a:pt x="2561" y="3001"/>
                    <a:pt x="2659" y="2879"/>
                  </a:cubicBezTo>
                  <a:cubicBezTo>
                    <a:pt x="2708" y="2805"/>
                    <a:pt x="2781" y="2757"/>
                    <a:pt x="2830" y="2708"/>
                  </a:cubicBezTo>
                  <a:lnTo>
                    <a:pt x="2952" y="2635"/>
                  </a:lnTo>
                  <a:lnTo>
                    <a:pt x="2927" y="2586"/>
                  </a:lnTo>
                  <a:cubicBezTo>
                    <a:pt x="2960" y="2553"/>
                    <a:pt x="2979" y="2545"/>
                    <a:pt x="2992" y="2545"/>
                  </a:cubicBezTo>
                  <a:cubicBezTo>
                    <a:pt x="3006" y="2545"/>
                    <a:pt x="3014" y="2553"/>
                    <a:pt x="3025" y="2553"/>
                  </a:cubicBezTo>
                  <a:cubicBezTo>
                    <a:pt x="3036" y="2553"/>
                    <a:pt x="3049" y="2545"/>
                    <a:pt x="3074" y="2513"/>
                  </a:cubicBezTo>
                  <a:cubicBezTo>
                    <a:pt x="3049" y="2415"/>
                    <a:pt x="3244" y="2391"/>
                    <a:pt x="3244" y="2342"/>
                  </a:cubicBezTo>
                  <a:cubicBezTo>
                    <a:pt x="3244" y="2342"/>
                    <a:pt x="3266" y="2331"/>
                    <a:pt x="3288" y="2331"/>
                  </a:cubicBezTo>
                  <a:cubicBezTo>
                    <a:pt x="3298" y="2331"/>
                    <a:pt x="3309" y="2334"/>
                    <a:pt x="3317" y="2342"/>
                  </a:cubicBezTo>
                  <a:cubicBezTo>
                    <a:pt x="3317" y="2293"/>
                    <a:pt x="3342" y="2293"/>
                    <a:pt x="3366" y="2269"/>
                  </a:cubicBezTo>
                  <a:cubicBezTo>
                    <a:pt x="3374" y="2261"/>
                    <a:pt x="3377" y="2258"/>
                    <a:pt x="3376" y="2258"/>
                  </a:cubicBezTo>
                  <a:cubicBezTo>
                    <a:pt x="3374" y="2258"/>
                    <a:pt x="3358" y="2269"/>
                    <a:pt x="3342" y="2269"/>
                  </a:cubicBezTo>
                  <a:lnTo>
                    <a:pt x="3415" y="2220"/>
                  </a:lnTo>
                  <a:cubicBezTo>
                    <a:pt x="3439" y="2220"/>
                    <a:pt x="3464" y="2220"/>
                    <a:pt x="3439" y="2244"/>
                  </a:cubicBezTo>
                  <a:cubicBezTo>
                    <a:pt x="3513" y="2196"/>
                    <a:pt x="3610" y="2171"/>
                    <a:pt x="3708" y="2123"/>
                  </a:cubicBezTo>
                  <a:cubicBezTo>
                    <a:pt x="3830" y="2049"/>
                    <a:pt x="3976" y="2001"/>
                    <a:pt x="4122" y="1952"/>
                  </a:cubicBezTo>
                  <a:cubicBezTo>
                    <a:pt x="4195" y="1927"/>
                    <a:pt x="4269" y="1927"/>
                    <a:pt x="4342" y="1903"/>
                  </a:cubicBezTo>
                  <a:cubicBezTo>
                    <a:pt x="4415" y="1879"/>
                    <a:pt x="4488" y="1854"/>
                    <a:pt x="4561" y="1830"/>
                  </a:cubicBezTo>
                  <a:cubicBezTo>
                    <a:pt x="4708" y="1805"/>
                    <a:pt x="4805" y="1781"/>
                    <a:pt x="4878" y="1781"/>
                  </a:cubicBezTo>
                  <a:cubicBezTo>
                    <a:pt x="4854" y="1757"/>
                    <a:pt x="4824" y="1757"/>
                    <a:pt x="4796" y="1757"/>
                  </a:cubicBezTo>
                  <a:cubicBezTo>
                    <a:pt x="4769" y="1757"/>
                    <a:pt x="4744" y="1757"/>
                    <a:pt x="4732" y="1732"/>
                  </a:cubicBezTo>
                  <a:cubicBezTo>
                    <a:pt x="4756" y="1708"/>
                    <a:pt x="4781" y="1708"/>
                    <a:pt x="4799" y="1708"/>
                  </a:cubicBezTo>
                  <a:cubicBezTo>
                    <a:pt x="4817" y="1708"/>
                    <a:pt x="4830" y="1708"/>
                    <a:pt x="4830" y="1684"/>
                  </a:cubicBezTo>
                  <a:cubicBezTo>
                    <a:pt x="4854" y="1720"/>
                    <a:pt x="4891" y="1720"/>
                    <a:pt x="4930" y="1720"/>
                  </a:cubicBezTo>
                  <a:cubicBezTo>
                    <a:pt x="4970" y="1720"/>
                    <a:pt x="5013" y="1720"/>
                    <a:pt x="5049" y="1757"/>
                  </a:cubicBezTo>
                  <a:lnTo>
                    <a:pt x="5049" y="1708"/>
                  </a:lnTo>
                  <a:lnTo>
                    <a:pt x="5074" y="1732"/>
                  </a:lnTo>
                  <a:cubicBezTo>
                    <a:pt x="5220" y="1684"/>
                    <a:pt x="5244" y="1684"/>
                    <a:pt x="5244" y="1684"/>
                  </a:cubicBezTo>
                  <a:lnTo>
                    <a:pt x="5415" y="1684"/>
                  </a:lnTo>
                  <a:cubicBezTo>
                    <a:pt x="5519" y="1684"/>
                    <a:pt x="5588" y="1630"/>
                    <a:pt x="5667" y="1630"/>
                  </a:cubicBezTo>
                  <a:cubicBezTo>
                    <a:pt x="5680" y="1630"/>
                    <a:pt x="5694" y="1631"/>
                    <a:pt x="5708" y="1635"/>
                  </a:cubicBezTo>
                  <a:cubicBezTo>
                    <a:pt x="5708" y="1635"/>
                    <a:pt x="5659" y="1586"/>
                    <a:pt x="5708" y="1586"/>
                  </a:cubicBezTo>
                  <a:cubicBezTo>
                    <a:pt x="5708" y="1591"/>
                    <a:pt x="5713" y="1593"/>
                    <a:pt x="5720" y="1593"/>
                  </a:cubicBezTo>
                  <a:cubicBezTo>
                    <a:pt x="5734" y="1593"/>
                    <a:pt x="5757" y="1588"/>
                    <a:pt x="5775" y="1588"/>
                  </a:cubicBezTo>
                  <a:cubicBezTo>
                    <a:pt x="5792" y="1588"/>
                    <a:pt x="5805" y="1592"/>
                    <a:pt x="5805" y="1610"/>
                  </a:cubicBezTo>
                  <a:cubicBezTo>
                    <a:pt x="5812" y="1617"/>
                    <a:pt x="5824" y="1620"/>
                    <a:pt x="5837" y="1620"/>
                  </a:cubicBezTo>
                  <a:cubicBezTo>
                    <a:pt x="5871" y="1620"/>
                    <a:pt x="5915" y="1600"/>
                    <a:pt x="5905" y="1568"/>
                  </a:cubicBezTo>
                  <a:lnTo>
                    <a:pt x="5905" y="1568"/>
                  </a:lnTo>
                  <a:cubicBezTo>
                    <a:pt x="5921" y="1586"/>
                    <a:pt x="5996" y="1588"/>
                    <a:pt x="5952" y="1610"/>
                  </a:cubicBezTo>
                  <a:cubicBezTo>
                    <a:pt x="5968" y="1610"/>
                    <a:pt x="5995" y="1621"/>
                    <a:pt x="6011" y="1621"/>
                  </a:cubicBezTo>
                  <a:cubicBezTo>
                    <a:pt x="6019" y="1621"/>
                    <a:pt x="6025" y="1618"/>
                    <a:pt x="6025" y="1610"/>
                  </a:cubicBezTo>
                  <a:lnTo>
                    <a:pt x="6000" y="1586"/>
                  </a:lnTo>
                  <a:cubicBezTo>
                    <a:pt x="6084" y="1586"/>
                    <a:pt x="6132" y="1640"/>
                    <a:pt x="6205" y="1640"/>
                  </a:cubicBezTo>
                  <a:cubicBezTo>
                    <a:pt x="6217" y="1640"/>
                    <a:pt x="6230" y="1638"/>
                    <a:pt x="6244" y="1635"/>
                  </a:cubicBezTo>
                  <a:lnTo>
                    <a:pt x="6195" y="1586"/>
                  </a:lnTo>
                  <a:cubicBezTo>
                    <a:pt x="6269" y="1586"/>
                    <a:pt x="6317" y="1635"/>
                    <a:pt x="6317" y="1684"/>
                  </a:cubicBezTo>
                  <a:lnTo>
                    <a:pt x="6269" y="1684"/>
                  </a:lnTo>
                  <a:cubicBezTo>
                    <a:pt x="6342" y="1708"/>
                    <a:pt x="6439" y="1732"/>
                    <a:pt x="6537" y="1732"/>
                  </a:cubicBezTo>
                  <a:lnTo>
                    <a:pt x="6488" y="1732"/>
                  </a:lnTo>
                  <a:cubicBezTo>
                    <a:pt x="6561" y="1732"/>
                    <a:pt x="6610" y="1757"/>
                    <a:pt x="6683" y="1757"/>
                  </a:cubicBezTo>
                  <a:cubicBezTo>
                    <a:pt x="6756" y="1781"/>
                    <a:pt x="6854" y="1805"/>
                    <a:pt x="6952" y="1854"/>
                  </a:cubicBezTo>
                  <a:cubicBezTo>
                    <a:pt x="7147" y="1903"/>
                    <a:pt x="7317" y="2001"/>
                    <a:pt x="7391" y="2025"/>
                  </a:cubicBezTo>
                  <a:lnTo>
                    <a:pt x="7366" y="1952"/>
                  </a:lnTo>
                  <a:lnTo>
                    <a:pt x="7488" y="1976"/>
                  </a:lnTo>
                  <a:cubicBezTo>
                    <a:pt x="7488" y="1976"/>
                    <a:pt x="7395" y="2051"/>
                    <a:pt x="7371" y="2053"/>
                  </a:cubicBezTo>
                  <a:lnTo>
                    <a:pt x="7371" y="2053"/>
                  </a:lnTo>
                  <a:lnTo>
                    <a:pt x="7366" y="2049"/>
                  </a:lnTo>
                  <a:lnTo>
                    <a:pt x="7366" y="2049"/>
                  </a:lnTo>
                  <a:cubicBezTo>
                    <a:pt x="7366" y="2052"/>
                    <a:pt x="7368" y="2053"/>
                    <a:pt x="7370" y="2053"/>
                  </a:cubicBezTo>
                  <a:cubicBezTo>
                    <a:pt x="7371" y="2053"/>
                    <a:pt x="7371" y="2053"/>
                    <a:pt x="7371" y="2053"/>
                  </a:cubicBezTo>
                  <a:lnTo>
                    <a:pt x="7371" y="2053"/>
                  </a:lnTo>
                  <a:lnTo>
                    <a:pt x="7464" y="2123"/>
                  </a:lnTo>
                  <a:lnTo>
                    <a:pt x="7610" y="2220"/>
                  </a:lnTo>
                  <a:cubicBezTo>
                    <a:pt x="7756" y="2318"/>
                    <a:pt x="7878" y="2415"/>
                    <a:pt x="8000" y="2537"/>
                  </a:cubicBezTo>
                  <a:cubicBezTo>
                    <a:pt x="8195" y="2708"/>
                    <a:pt x="8391" y="2927"/>
                    <a:pt x="8537" y="3147"/>
                  </a:cubicBezTo>
                  <a:cubicBezTo>
                    <a:pt x="8551" y="3191"/>
                    <a:pt x="8531" y="3200"/>
                    <a:pt x="8512" y="3200"/>
                  </a:cubicBezTo>
                  <a:cubicBezTo>
                    <a:pt x="8500" y="3200"/>
                    <a:pt x="8488" y="3196"/>
                    <a:pt x="8488" y="3196"/>
                  </a:cubicBezTo>
                  <a:lnTo>
                    <a:pt x="8488" y="3196"/>
                  </a:lnTo>
                  <a:cubicBezTo>
                    <a:pt x="8512" y="3232"/>
                    <a:pt x="8525" y="3232"/>
                    <a:pt x="8537" y="3232"/>
                  </a:cubicBezTo>
                  <a:cubicBezTo>
                    <a:pt x="8549" y="3232"/>
                    <a:pt x="8561" y="3232"/>
                    <a:pt x="8586" y="3269"/>
                  </a:cubicBezTo>
                  <a:cubicBezTo>
                    <a:pt x="8586" y="3277"/>
                    <a:pt x="8583" y="3280"/>
                    <a:pt x="8578" y="3280"/>
                  </a:cubicBezTo>
                  <a:cubicBezTo>
                    <a:pt x="8569" y="3280"/>
                    <a:pt x="8553" y="3269"/>
                    <a:pt x="8537" y="3269"/>
                  </a:cubicBezTo>
                  <a:cubicBezTo>
                    <a:pt x="8537" y="3269"/>
                    <a:pt x="8586" y="3342"/>
                    <a:pt x="8586" y="3342"/>
                  </a:cubicBezTo>
                  <a:cubicBezTo>
                    <a:pt x="8610" y="3318"/>
                    <a:pt x="8634" y="3269"/>
                    <a:pt x="8659" y="3244"/>
                  </a:cubicBezTo>
                  <a:lnTo>
                    <a:pt x="8708" y="3318"/>
                  </a:lnTo>
                  <a:lnTo>
                    <a:pt x="8683" y="3342"/>
                  </a:lnTo>
                  <a:cubicBezTo>
                    <a:pt x="8683" y="3366"/>
                    <a:pt x="8805" y="3342"/>
                    <a:pt x="8830" y="3440"/>
                  </a:cubicBezTo>
                  <a:cubicBezTo>
                    <a:pt x="8878" y="3562"/>
                    <a:pt x="8927" y="3610"/>
                    <a:pt x="8951" y="3708"/>
                  </a:cubicBezTo>
                  <a:cubicBezTo>
                    <a:pt x="9000" y="3781"/>
                    <a:pt x="9025" y="3854"/>
                    <a:pt x="9049" y="3952"/>
                  </a:cubicBezTo>
                  <a:cubicBezTo>
                    <a:pt x="9049" y="3952"/>
                    <a:pt x="9025" y="3927"/>
                    <a:pt x="9000" y="3903"/>
                  </a:cubicBezTo>
                  <a:cubicBezTo>
                    <a:pt x="9000" y="3927"/>
                    <a:pt x="9000" y="3952"/>
                    <a:pt x="9000" y="3976"/>
                  </a:cubicBezTo>
                  <a:cubicBezTo>
                    <a:pt x="9005" y="3966"/>
                    <a:pt x="9010" y="3962"/>
                    <a:pt x="9015" y="3962"/>
                  </a:cubicBezTo>
                  <a:cubicBezTo>
                    <a:pt x="9031" y="3962"/>
                    <a:pt x="9045" y="4004"/>
                    <a:pt x="9048" y="4004"/>
                  </a:cubicBezTo>
                  <a:cubicBezTo>
                    <a:pt x="9049" y="4004"/>
                    <a:pt x="9049" y="4003"/>
                    <a:pt x="9049" y="4001"/>
                  </a:cubicBezTo>
                  <a:cubicBezTo>
                    <a:pt x="9098" y="4049"/>
                    <a:pt x="9147" y="4098"/>
                    <a:pt x="9147" y="4171"/>
                  </a:cubicBezTo>
                  <a:cubicBezTo>
                    <a:pt x="9147" y="4244"/>
                    <a:pt x="9171" y="4318"/>
                    <a:pt x="9220" y="4366"/>
                  </a:cubicBezTo>
                  <a:cubicBezTo>
                    <a:pt x="9439" y="4366"/>
                    <a:pt x="9683" y="4391"/>
                    <a:pt x="9903" y="4440"/>
                  </a:cubicBezTo>
                  <a:cubicBezTo>
                    <a:pt x="10244" y="4488"/>
                    <a:pt x="10561" y="4586"/>
                    <a:pt x="10610" y="4586"/>
                  </a:cubicBezTo>
                  <a:cubicBezTo>
                    <a:pt x="10610" y="4635"/>
                    <a:pt x="10610" y="4683"/>
                    <a:pt x="10610" y="4732"/>
                  </a:cubicBezTo>
                  <a:cubicBezTo>
                    <a:pt x="10634" y="4683"/>
                    <a:pt x="10634" y="4610"/>
                    <a:pt x="10634" y="4537"/>
                  </a:cubicBezTo>
                  <a:lnTo>
                    <a:pt x="10586" y="4537"/>
                  </a:lnTo>
                  <a:cubicBezTo>
                    <a:pt x="10561" y="4391"/>
                    <a:pt x="10610" y="4513"/>
                    <a:pt x="10610" y="4366"/>
                  </a:cubicBezTo>
                  <a:cubicBezTo>
                    <a:pt x="10634" y="4366"/>
                    <a:pt x="10659" y="4488"/>
                    <a:pt x="10659" y="4610"/>
                  </a:cubicBezTo>
                  <a:cubicBezTo>
                    <a:pt x="10659" y="4488"/>
                    <a:pt x="10683" y="4391"/>
                    <a:pt x="10634" y="4342"/>
                  </a:cubicBezTo>
                  <a:cubicBezTo>
                    <a:pt x="10634" y="4293"/>
                    <a:pt x="10647" y="4293"/>
                    <a:pt x="10662" y="4293"/>
                  </a:cubicBezTo>
                  <a:cubicBezTo>
                    <a:pt x="10677" y="4293"/>
                    <a:pt x="10695" y="4293"/>
                    <a:pt x="10708" y="4244"/>
                  </a:cubicBezTo>
                  <a:cubicBezTo>
                    <a:pt x="10659" y="4147"/>
                    <a:pt x="10634" y="4049"/>
                    <a:pt x="10634" y="3952"/>
                  </a:cubicBezTo>
                  <a:cubicBezTo>
                    <a:pt x="10634" y="3903"/>
                    <a:pt x="10610" y="3854"/>
                    <a:pt x="10610" y="3805"/>
                  </a:cubicBezTo>
                  <a:cubicBezTo>
                    <a:pt x="10586" y="3757"/>
                    <a:pt x="10561" y="3732"/>
                    <a:pt x="10561" y="3683"/>
                  </a:cubicBezTo>
                  <a:cubicBezTo>
                    <a:pt x="10512" y="3610"/>
                    <a:pt x="10464" y="3537"/>
                    <a:pt x="10464" y="3440"/>
                  </a:cubicBezTo>
                  <a:lnTo>
                    <a:pt x="10464" y="3440"/>
                  </a:lnTo>
                  <a:lnTo>
                    <a:pt x="10488" y="3464"/>
                  </a:lnTo>
                  <a:cubicBezTo>
                    <a:pt x="10488" y="3391"/>
                    <a:pt x="10390" y="3269"/>
                    <a:pt x="10366" y="3147"/>
                  </a:cubicBezTo>
                  <a:cubicBezTo>
                    <a:pt x="10366" y="3174"/>
                    <a:pt x="10366" y="3193"/>
                    <a:pt x="10362" y="3193"/>
                  </a:cubicBezTo>
                  <a:cubicBezTo>
                    <a:pt x="10359" y="3193"/>
                    <a:pt x="10353" y="3180"/>
                    <a:pt x="10342" y="3147"/>
                  </a:cubicBezTo>
                  <a:cubicBezTo>
                    <a:pt x="10293" y="3025"/>
                    <a:pt x="10244" y="2952"/>
                    <a:pt x="10220" y="2854"/>
                  </a:cubicBezTo>
                  <a:lnTo>
                    <a:pt x="10122" y="2781"/>
                  </a:lnTo>
                  <a:cubicBezTo>
                    <a:pt x="9903" y="2391"/>
                    <a:pt x="9634" y="2025"/>
                    <a:pt x="9317" y="1708"/>
                  </a:cubicBezTo>
                  <a:cubicBezTo>
                    <a:pt x="9220" y="1610"/>
                    <a:pt x="9122" y="1513"/>
                    <a:pt x="9000" y="1415"/>
                  </a:cubicBezTo>
                  <a:lnTo>
                    <a:pt x="8708" y="1171"/>
                  </a:lnTo>
                  <a:cubicBezTo>
                    <a:pt x="8537" y="1049"/>
                    <a:pt x="8366" y="927"/>
                    <a:pt x="8293" y="854"/>
                  </a:cubicBezTo>
                  <a:cubicBezTo>
                    <a:pt x="7878" y="586"/>
                    <a:pt x="7464" y="391"/>
                    <a:pt x="7025" y="220"/>
                  </a:cubicBezTo>
                  <a:lnTo>
                    <a:pt x="6634" y="98"/>
                  </a:lnTo>
                  <a:lnTo>
                    <a:pt x="6220" y="25"/>
                  </a:lnTo>
                  <a:cubicBezTo>
                    <a:pt x="6110" y="13"/>
                    <a:pt x="5994" y="7"/>
                    <a:pt x="5878" y="7"/>
                  </a:cubicBezTo>
                  <a:cubicBezTo>
                    <a:pt x="5763" y="7"/>
                    <a:pt x="5647" y="13"/>
                    <a:pt x="5537" y="25"/>
                  </a:cubicBezTo>
                  <a:cubicBezTo>
                    <a:pt x="5415" y="1"/>
                    <a:pt x="5293" y="1"/>
                    <a:pt x="5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02" name="Google Shape;1702;p272"/>
          <p:cNvSpPr txBox="1">
            <a:spLocks noGrp="1"/>
          </p:cNvSpPr>
          <p:nvPr>
            <p:ph type="ctrTitle"/>
          </p:nvPr>
        </p:nvSpPr>
        <p:spPr>
          <a:xfrm flipH="1">
            <a:off x="6878575" y="2718900"/>
            <a:ext cx="15522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2400"/>
              <a:buNone/>
              <a:defRPr sz="1800">
                <a:solidFill>
                  <a:schemeClr val="accent3"/>
                </a:solidFill>
              </a:defRPr>
            </a:lvl1pPr>
            <a:lvl2pPr lvl="1" algn="ctr" rtl="0">
              <a:spcBef>
                <a:spcPts val="0"/>
              </a:spcBef>
              <a:spcAft>
                <a:spcPts val="0"/>
              </a:spcAft>
              <a:buClr>
                <a:schemeClr val="accent3"/>
              </a:buClr>
              <a:buSzPts val="1800"/>
              <a:buNone/>
              <a:defRPr sz="1800">
                <a:solidFill>
                  <a:schemeClr val="accent3"/>
                </a:solidFill>
              </a:defRPr>
            </a:lvl2pPr>
            <a:lvl3pPr lvl="2" algn="ctr" rtl="0">
              <a:spcBef>
                <a:spcPts val="0"/>
              </a:spcBef>
              <a:spcAft>
                <a:spcPts val="0"/>
              </a:spcAft>
              <a:buClr>
                <a:schemeClr val="accent3"/>
              </a:buClr>
              <a:buSzPts val="1800"/>
              <a:buNone/>
              <a:defRPr sz="1800">
                <a:solidFill>
                  <a:schemeClr val="accent3"/>
                </a:solidFill>
              </a:defRPr>
            </a:lvl3pPr>
            <a:lvl4pPr lvl="3" algn="ctr" rtl="0">
              <a:spcBef>
                <a:spcPts val="0"/>
              </a:spcBef>
              <a:spcAft>
                <a:spcPts val="0"/>
              </a:spcAft>
              <a:buClr>
                <a:schemeClr val="accent3"/>
              </a:buClr>
              <a:buSzPts val="1800"/>
              <a:buNone/>
              <a:defRPr sz="1800">
                <a:solidFill>
                  <a:schemeClr val="accent3"/>
                </a:solidFill>
              </a:defRPr>
            </a:lvl4pPr>
            <a:lvl5pPr lvl="4" algn="ctr" rtl="0">
              <a:spcBef>
                <a:spcPts val="0"/>
              </a:spcBef>
              <a:spcAft>
                <a:spcPts val="0"/>
              </a:spcAft>
              <a:buClr>
                <a:schemeClr val="accent3"/>
              </a:buClr>
              <a:buSzPts val="1800"/>
              <a:buNone/>
              <a:defRPr sz="1800">
                <a:solidFill>
                  <a:schemeClr val="accent3"/>
                </a:solidFill>
              </a:defRPr>
            </a:lvl5pPr>
            <a:lvl6pPr lvl="5" algn="ctr" rtl="0">
              <a:spcBef>
                <a:spcPts val="0"/>
              </a:spcBef>
              <a:spcAft>
                <a:spcPts val="0"/>
              </a:spcAft>
              <a:buClr>
                <a:schemeClr val="accent3"/>
              </a:buClr>
              <a:buSzPts val="1800"/>
              <a:buNone/>
              <a:defRPr sz="1800">
                <a:solidFill>
                  <a:schemeClr val="accent3"/>
                </a:solidFill>
              </a:defRPr>
            </a:lvl6pPr>
            <a:lvl7pPr lvl="6" algn="ctr" rtl="0">
              <a:spcBef>
                <a:spcPts val="0"/>
              </a:spcBef>
              <a:spcAft>
                <a:spcPts val="0"/>
              </a:spcAft>
              <a:buClr>
                <a:schemeClr val="accent3"/>
              </a:buClr>
              <a:buSzPts val="1800"/>
              <a:buNone/>
              <a:defRPr sz="1800">
                <a:solidFill>
                  <a:schemeClr val="accent3"/>
                </a:solidFill>
              </a:defRPr>
            </a:lvl7pPr>
            <a:lvl8pPr lvl="7" algn="ctr" rtl="0">
              <a:spcBef>
                <a:spcPts val="0"/>
              </a:spcBef>
              <a:spcAft>
                <a:spcPts val="0"/>
              </a:spcAft>
              <a:buClr>
                <a:schemeClr val="accent3"/>
              </a:buClr>
              <a:buSzPts val="1800"/>
              <a:buNone/>
              <a:defRPr sz="1800">
                <a:solidFill>
                  <a:schemeClr val="accent3"/>
                </a:solidFill>
              </a:defRPr>
            </a:lvl8pPr>
            <a:lvl9pPr lvl="8" algn="ctr" rtl="0">
              <a:spcBef>
                <a:spcPts val="0"/>
              </a:spcBef>
              <a:spcAft>
                <a:spcPts val="0"/>
              </a:spcAft>
              <a:buClr>
                <a:schemeClr val="accent3"/>
              </a:buClr>
              <a:buSzPts val="1800"/>
              <a:buNone/>
              <a:defRPr sz="1800">
                <a:solidFill>
                  <a:schemeClr val="accent3"/>
                </a:solidFill>
              </a:defRPr>
            </a:lvl9pPr>
          </a:lstStyle>
          <a:p>
            <a:endParaRPr/>
          </a:p>
        </p:txBody>
      </p:sp>
      <p:sp>
        <p:nvSpPr>
          <p:cNvPr id="1703" name="Google Shape;1703;p272"/>
          <p:cNvSpPr txBox="1">
            <a:spLocks noGrp="1"/>
          </p:cNvSpPr>
          <p:nvPr>
            <p:ph type="subTitle" idx="1"/>
          </p:nvPr>
        </p:nvSpPr>
        <p:spPr>
          <a:xfrm flipH="1">
            <a:off x="6878575" y="3154448"/>
            <a:ext cx="1552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04" name="Google Shape;1704;p272"/>
          <p:cNvSpPr txBox="1">
            <a:spLocks noGrp="1"/>
          </p:cNvSpPr>
          <p:nvPr>
            <p:ph type="ctrTitle" idx="2"/>
          </p:nvPr>
        </p:nvSpPr>
        <p:spPr>
          <a:xfrm flipH="1">
            <a:off x="2794838" y="2718900"/>
            <a:ext cx="15522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2400"/>
              <a:buNone/>
              <a:defRPr sz="1800">
                <a:solidFill>
                  <a:schemeClr val="accent3"/>
                </a:solidFill>
              </a:defRPr>
            </a:lvl1pPr>
            <a:lvl2pPr lvl="1" algn="ctr" rtl="0">
              <a:spcBef>
                <a:spcPts val="0"/>
              </a:spcBef>
              <a:spcAft>
                <a:spcPts val="0"/>
              </a:spcAft>
              <a:buClr>
                <a:schemeClr val="accent3"/>
              </a:buClr>
              <a:buSzPts val="1800"/>
              <a:buNone/>
              <a:defRPr sz="1800">
                <a:solidFill>
                  <a:schemeClr val="accent3"/>
                </a:solidFill>
              </a:defRPr>
            </a:lvl2pPr>
            <a:lvl3pPr lvl="2" algn="ctr" rtl="0">
              <a:spcBef>
                <a:spcPts val="0"/>
              </a:spcBef>
              <a:spcAft>
                <a:spcPts val="0"/>
              </a:spcAft>
              <a:buClr>
                <a:schemeClr val="accent3"/>
              </a:buClr>
              <a:buSzPts val="1800"/>
              <a:buNone/>
              <a:defRPr sz="1800">
                <a:solidFill>
                  <a:schemeClr val="accent3"/>
                </a:solidFill>
              </a:defRPr>
            </a:lvl3pPr>
            <a:lvl4pPr lvl="3" algn="ctr" rtl="0">
              <a:spcBef>
                <a:spcPts val="0"/>
              </a:spcBef>
              <a:spcAft>
                <a:spcPts val="0"/>
              </a:spcAft>
              <a:buClr>
                <a:schemeClr val="accent3"/>
              </a:buClr>
              <a:buSzPts val="1800"/>
              <a:buNone/>
              <a:defRPr sz="1800">
                <a:solidFill>
                  <a:schemeClr val="accent3"/>
                </a:solidFill>
              </a:defRPr>
            </a:lvl4pPr>
            <a:lvl5pPr lvl="4" algn="ctr" rtl="0">
              <a:spcBef>
                <a:spcPts val="0"/>
              </a:spcBef>
              <a:spcAft>
                <a:spcPts val="0"/>
              </a:spcAft>
              <a:buClr>
                <a:schemeClr val="accent3"/>
              </a:buClr>
              <a:buSzPts val="1800"/>
              <a:buNone/>
              <a:defRPr sz="1800">
                <a:solidFill>
                  <a:schemeClr val="accent3"/>
                </a:solidFill>
              </a:defRPr>
            </a:lvl5pPr>
            <a:lvl6pPr lvl="5" algn="ctr" rtl="0">
              <a:spcBef>
                <a:spcPts val="0"/>
              </a:spcBef>
              <a:spcAft>
                <a:spcPts val="0"/>
              </a:spcAft>
              <a:buClr>
                <a:schemeClr val="accent3"/>
              </a:buClr>
              <a:buSzPts val="1800"/>
              <a:buNone/>
              <a:defRPr sz="1800">
                <a:solidFill>
                  <a:schemeClr val="accent3"/>
                </a:solidFill>
              </a:defRPr>
            </a:lvl6pPr>
            <a:lvl7pPr lvl="6" algn="ctr" rtl="0">
              <a:spcBef>
                <a:spcPts val="0"/>
              </a:spcBef>
              <a:spcAft>
                <a:spcPts val="0"/>
              </a:spcAft>
              <a:buClr>
                <a:schemeClr val="accent3"/>
              </a:buClr>
              <a:buSzPts val="1800"/>
              <a:buNone/>
              <a:defRPr sz="1800">
                <a:solidFill>
                  <a:schemeClr val="accent3"/>
                </a:solidFill>
              </a:defRPr>
            </a:lvl7pPr>
            <a:lvl8pPr lvl="7" algn="ctr" rtl="0">
              <a:spcBef>
                <a:spcPts val="0"/>
              </a:spcBef>
              <a:spcAft>
                <a:spcPts val="0"/>
              </a:spcAft>
              <a:buClr>
                <a:schemeClr val="accent3"/>
              </a:buClr>
              <a:buSzPts val="1800"/>
              <a:buNone/>
              <a:defRPr sz="1800">
                <a:solidFill>
                  <a:schemeClr val="accent3"/>
                </a:solidFill>
              </a:defRPr>
            </a:lvl8pPr>
            <a:lvl9pPr lvl="8" algn="ctr" rtl="0">
              <a:spcBef>
                <a:spcPts val="0"/>
              </a:spcBef>
              <a:spcAft>
                <a:spcPts val="0"/>
              </a:spcAft>
              <a:buClr>
                <a:schemeClr val="accent3"/>
              </a:buClr>
              <a:buSzPts val="1800"/>
              <a:buNone/>
              <a:defRPr sz="1800">
                <a:solidFill>
                  <a:schemeClr val="accent3"/>
                </a:solidFill>
              </a:defRPr>
            </a:lvl9pPr>
          </a:lstStyle>
          <a:p>
            <a:endParaRPr/>
          </a:p>
        </p:txBody>
      </p:sp>
      <p:sp>
        <p:nvSpPr>
          <p:cNvPr id="1705" name="Google Shape;1705;p272"/>
          <p:cNvSpPr txBox="1">
            <a:spLocks noGrp="1"/>
          </p:cNvSpPr>
          <p:nvPr>
            <p:ph type="subTitle" idx="3"/>
          </p:nvPr>
        </p:nvSpPr>
        <p:spPr>
          <a:xfrm flipH="1">
            <a:off x="2794838" y="3154448"/>
            <a:ext cx="1552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06" name="Google Shape;1706;p272"/>
          <p:cNvSpPr txBox="1">
            <a:spLocks noGrp="1"/>
          </p:cNvSpPr>
          <p:nvPr>
            <p:ph type="ctrTitle" idx="4"/>
          </p:nvPr>
        </p:nvSpPr>
        <p:spPr>
          <a:xfrm flipH="1">
            <a:off x="4805476" y="2718900"/>
            <a:ext cx="15522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2400"/>
              <a:buNone/>
              <a:defRPr sz="1800">
                <a:solidFill>
                  <a:schemeClr val="accent3"/>
                </a:solidFill>
              </a:defRPr>
            </a:lvl1pPr>
            <a:lvl2pPr lvl="1" algn="ctr" rtl="0">
              <a:spcBef>
                <a:spcPts val="0"/>
              </a:spcBef>
              <a:spcAft>
                <a:spcPts val="0"/>
              </a:spcAft>
              <a:buClr>
                <a:schemeClr val="accent3"/>
              </a:buClr>
              <a:buSzPts val="1800"/>
              <a:buNone/>
              <a:defRPr sz="1800">
                <a:solidFill>
                  <a:schemeClr val="accent3"/>
                </a:solidFill>
              </a:defRPr>
            </a:lvl2pPr>
            <a:lvl3pPr lvl="2" algn="ctr" rtl="0">
              <a:spcBef>
                <a:spcPts val="0"/>
              </a:spcBef>
              <a:spcAft>
                <a:spcPts val="0"/>
              </a:spcAft>
              <a:buClr>
                <a:schemeClr val="accent3"/>
              </a:buClr>
              <a:buSzPts val="1800"/>
              <a:buNone/>
              <a:defRPr sz="1800">
                <a:solidFill>
                  <a:schemeClr val="accent3"/>
                </a:solidFill>
              </a:defRPr>
            </a:lvl3pPr>
            <a:lvl4pPr lvl="3" algn="ctr" rtl="0">
              <a:spcBef>
                <a:spcPts val="0"/>
              </a:spcBef>
              <a:spcAft>
                <a:spcPts val="0"/>
              </a:spcAft>
              <a:buClr>
                <a:schemeClr val="accent3"/>
              </a:buClr>
              <a:buSzPts val="1800"/>
              <a:buNone/>
              <a:defRPr sz="1800">
                <a:solidFill>
                  <a:schemeClr val="accent3"/>
                </a:solidFill>
              </a:defRPr>
            </a:lvl4pPr>
            <a:lvl5pPr lvl="4" algn="ctr" rtl="0">
              <a:spcBef>
                <a:spcPts val="0"/>
              </a:spcBef>
              <a:spcAft>
                <a:spcPts val="0"/>
              </a:spcAft>
              <a:buClr>
                <a:schemeClr val="accent3"/>
              </a:buClr>
              <a:buSzPts val="1800"/>
              <a:buNone/>
              <a:defRPr sz="1800">
                <a:solidFill>
                  <a:schemeClr val="accent3"/>
                </a:solidFill>
              </a:defRPr>
            </a:lvl5pPr>
            <a:lvl6pPr lvl="5" algn="ctr" rtl="0">
              <a:spcBef>
                <a:spcPts val="0"/>
              </a:spcBef>
              <a:spcAft>
                <a:spcPts val="0"/>
              </a:spcAft>
              <a:buClr>
                <a:schemeClr val="accent3"/>
              </a:buClr>
              <a:buSzPts val="1800"/>
              <a:buNone/>
              <a:defRPr sz="1800">
                <a:solidFill>
                  <a:schemeClr val="accent3"/>
                </a:solidFill>
              </a:defRPr>
            </a:lvl6pPr>
            <a:lvl7pPr lvl="6" algn="ctr" rtl="0">
              <a:spcBef>
                <a:spcPts val="0"/>
              </a:spcBef>
              <a:spcAft>
                <a:spcPts val="0"/>
              </a:spcAft>
              <a:buClr>
                <a:schemeClr val="accent3"/>
              </a:buClr>
              <a:buSzPts val="1800"/>
              <a:buNone/>
              <a:defRPr sz="1800">
                <a:solidFill>
                  <a:schemeClr val="accent3"/>
                </a:solidFill>
              </a:defRPr>
            </a:lvl7pPr>
            <a:lvl8pPr lvl="7" algn="ctr" rtl="0">
              <a:spcBef>
                <a:spcPts val="0"/>
              </a:spcBef>
              <a:spcAft>
                <a:spcPts val="0"/>
              </a:spcAft>
              <a:buClr>
                <a:schemeClr val="accent3"/>
              </a:buClr>
              <a:buSzPts val="1800"/>
              <a:buNone/>
              <a:defRPr sz="1800">
                <a:solidFill>
                  <a:schemeClr val="accent3"/>
                </a:solidFill>
              </a:defRPr>
            </a:lvl8pPr>
            <a:lvl9pPr lvl="8" algn="ctr" rtl="0">
              <a:spcBef>
                <a:spcPts val="0"/>
              </a:spcBef>
              <a:spcAft>
                <a:spcPts val="0"/>
              </a:spcAft>
              <a:buClr>
                <a:schemeClr val="accent3"/>
              </a:buClr>
              <a:buSzPts val="1800"/>
              <a:buNone/>
              <a:defRPr sz="1800">
                <a:solidFill>
                  <a:schemeClr val="accent3"/>
                </a:solidFill>
              </a:defRPr>
            </a:lvl9pPr>
          </a:lstStyle>
          <a:p>
            <a:endParaRPr/>
          </a:p>
        </p:txBody>
      </p:sp>
      <p:sp>
        <p:nvSpPr>
          <p:cNvPr id="1707" name="Google Shape;1707;p272"/>
          <p:cNvSpPr txBox="1">
            <a:spLocks noGrp="1"/>
          </p:cNvSpPr>
          <p:nvPr>
            <p:ph type="subTitle" idx="5"/>
          </p:nvPr>
        </p:nvSpPr>
        <p:spPr>
          <a:xfrm flipH="1">
            <a:off x="4805476" y="3154448"/>
            <a:ext cx="1552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08" name="Google Shape;1708;p272"/>
          <p:cNvSpPr txBox="1">
            <a:spLocks noGrp="1"/>
          </p:cNvSpPr>
          <p:nvPr>
            <p:ph type="ctrTitle" idx="6"/>
          </p:nvPr>
        </p:nvSpPr>
        <p:spPr>
          <a:xfrm flipH="1">
            <a:off x="742289" y="2718900"/>
            <a:ext cx="15522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2400"/>
              <a:buNone/>
              <a:defRPr sz="1800">
                <a:solidFill>
                  <a:schemeClr val="accent3"/>
                </a:solidFill>
              </a:defRPr>
            </a:lvl1pPr>
            <a:lvl2pPr lvl="1" algn="ctr" rtl="0">
              <a:spcBef>
                <a:spcPts val="0"/>
              </a:spcBef>
              <a:spcAft>
                <a:spcPts val="0"/>
              </a:spcAft>
              <a:buClr>
                <a:schemeClr val="accent3"/>
              </a:buClr>
              <a:buSzPts val="1800"/>
              <a:buNone/>
              <a:defRPr sz="1800">
                <a:solidFill>
                  <a:schemeClr val="accent3"/>
                </a:solidFill>
              </a:defRPr>
            </a:lvl2pPr>
            <a:lvl3pPr lvl="2" algn="ctr" rtl="0">
              <a:spcBef>
                <a:spcPts val="0"/>
              </a:spcBef>
              <a:spcAft>
                <a:spcPts val="0"/>
              </a:spcAft>
              <a:buClr>
                <a:schemeClr val="accent3"/>
              </a:buClr>
              <a:buSzPts val="1800"/>
              <a:buNone/>
              <a:defRPr sz="1800">
                <a:solidFill>
                  <a:schemeClr val="accent3"/>
                </a:solidFill>
              </a:defRPr>
            </a:lvl3pPr>
            <a:lvl4pPr lvl="3" algn="ctr" rtl="0">
              <a:spcBef>
                <a:spcPts val="0"/>
              </a:spcBef>
              <a:spcAft>
                <a:spcPts val="0"/>
              </a:spcAft>
              <a:buClr>
                <a:schemeClr val="accent3"/>
              </a:buClr>
              <a:buSzPts val="1800"/>
              <a:buNone/>
              <a:defRPr sz="1800">
                <a:solidFill>
                  <a:schemeClr val="accent3"/>
                </a:solidFill>
              </a:defRPr>
            </a:lvl4pPr>
            <a:lvl5pPr lvl="4" algn="ctr" rtl="0">
              <a:spcBef>
                <a:spcPts val="0"/>
              </a:spcBef>
              <a:spcAft>
                <a:spcPts val="0"/>
              </a:spcAft>
              <a:buClr>
                <a:schemeClr val="accent3"/>
              </a:buClr>
              <a:buSzPts val="1800"/>
              <a:buNone/>
              <a:defRPr sz="1800">
                <a:solidFill>
                  <a:schemeClr val="accent3"/>
                </a:solidFill>
              </a:defRPr>
            </a:lvl5pPr>
            <a:lvl6pPr lvl="5" algn="ctr" rtl="0">
              <a:spcBef>
                <a:spcPts val="0"/>
              </a:spcBef>
              <a:spcAft>
                <a:spcPts val="0"/>
              </a:spcAft>
              <a:buClr>
                <a:schemeClr val="accent3"/>
              </a:buClr>
              <a:buSzPts val="1800"/>
              <a:buNone/>
              <a:defRPr sz="1800">
                <a:solidFill>
                  <a:schemeClr val="accent3"/>
                </a:solidFill>
              </a:defRPr>
            </a:lvl6pPr>
            <a:lvl7pPr lvl="6" algn="ctr" rtl="0">
              <a:spcBef>
                <a:spcPts val="0"/>
              </a:spcBef>
              <a:spcAft>
                <a:spcPts val="0"/>
              </a:spcAft>
              <a:buClr>
                <a:schemeClr val="accent3"/>
              </a:buClr>
              <a:buSzPts val="1800"/>
              <a:buNone/>
              <a:defRPr sz="1800">
                <a:solidFill>
                  <a:schemeClr val="accent3"/>
                </a:solidFill>
              </a:defRPr>
            </a:lvl7pPr>
            <a:lvl8pPr lvl="7" algn="ctr" rtl="0">
              <a:spcBef>
                <a:spcPts val="0"/>
              </a:spcBef>
              <a:spcAft>
                <a:spcPts val="0"/>
              </a:spcAft>
              <a:buClr>
                <a:schemeClr val="accent3"/>
              </a:buClr>
              <a:buSzPts val="1800"/>
              <a:buNone/>
              <a:defRPr sz="1800">
                <a:solidFill>
                  <a:schemeClr val="accent3"/>
                </a:solidFill>
              </a:defRPr>
            </a:lvl8pPr>
            <a:lvl9pPr lvl="8" algn="ctr" rtl="0">
              <a:spcBef>
                <a:spcPts val="0"/>
              </a:spcBef>
              <a:spcAft>
                <a:spcPts val="0"/>
              </a:spcAft>
              <a:buClr>
                <a:schemeClr val="accent3"/>
              </a:buClr>
              <a:buSzPts val="1800"/>
              <a:buNone/>
              <a:defRPr sz="1800">
                <a:solidFill>
                  <a:schemeClr val="accent3"/>
                </a:solidFill>
              </a:defRPr>
            </a:lvl9pPr>
          </a:lstStyle>
          <a:p>
            <a:endParaRPr/>
          </a:p>
        </p:txBody>
      </p:sp>
      <p:sp>
        <p:nvSpPr>
          <p:cNvPr id="1709" name="Google Shape;1709;p272"/>
          <p:cNvSpPr txBox="1">
            <a:spLocks noGrp="1"/>
          </p:cNvSpPr>
          <p:nvPr>
            <p:ph type="subTitle" idx="7"/>
          </p:nvPr>
        </p:nvSpPr>
        <p:spPr>
          <a:xfrm flipH="1">
            <a:off x="742313" y="3154448"/>
            <a:ext cx="1552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10" name="Google Shape;1710;p272"/>
          <p:cNvSpPr txBox="1">
            <a:spLocks noGrp="1"/>
          </p:cNvSpPr>
          <p:nvPr>
            <p:ph type="title" idx="8"/>
          </p:nvPr>
        </p:nvSpPr>
        <p:spPr>
          <a:xfrm>
            <a:off x="700450" y="292625"/>
            <a:ext cx="7730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solidFill>
                  <a:schemeClr val="accent1"/>
                </a:solidFill>
                <a:latin typeface="Lemonada Medium"/>
                <a:ea typeface="Lemonada Medium"/>
                <a:cs typeface="Lemonada Medium"/>
                <a:sym typeface="Lemonada Medium"/>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matchingName="Title and four columns 2">
  <p:cSld name="CUSTOM_16">
    <p:spTree>
      <p:nvGrpSpPr>
        <p:cNvPr id="1" name="Shape 1711"/>
        <p:cNvGrpSpPr/>
        <p:nvPr/>
      </p:nvGrpSpPr>
      <p:grpSpPr>
        <a:xfrm>
          <a:off x="0" y="0"/>
          <a:ext cx="0" cy="0"/>
          <a:chOff x="0" y="0"/>
          <a:chExt cx="0" cy="0"/>
        </a:xfrm>
      </p:grpSpPr>
      <p:sp>
        <p:nvSpPr>
          <p:cNvPr id="1712" name="Google Shape;1712;p273"/>
          <p:cNvSpPr/>
          <p:nvPr/>
        </p:nvSpPr>
        <p:spPr>
          <a:xfrm>
            <a:off x="-500275" y="393400"/>
            <a:ext cx="996844" cy="1070214"/>
          </a:xfrm>
          <a:custGeom>
            <a:avLst/>
            <a:gdLst/>
            <a:ahLst/>
            <a:cxnLst/>
            <a:rect l="l" t="t" r="r" b="b"/>
            <a:pathLst>
              <a:path w="11567" h="12418" extrusionOk="0">
                <a:moveTo>
                  <a:pt x="4932" y="0"/>
                </a:moveTo>
                <a:cubicBezTo>
                  <a:pt x="3549" y="0"/>
                  <a:pt x="2130" y="837"/>
                  <a:pt x="903" y="2983"/>
                </a:cubicBezTo>
                <a:cubicBezTo>
                  <a:pt x="903" y="2983"/>
                  <a:pt x="0" y="10983"/>
                  <a:pt x="3878" y="12154"/>
                </a:cubicBezTo>
                <a:cubicBezTo>
                  <a:pt x="4466" y="12336"/>
                  <a:pt x="5036" y="12417"/>
                  <a:pt x="5581" y="12417"/>
                </a:cubicBezTo>
                <a:cubicBezTo>
                  <a:pt x="8611" y="12417"/>
                  <a:pt x="10870" y="9905"/>
                  <a:pt x="11098" y="8252"/>
                </a:cubicBezTo>
                <a:cubicBezTo>
                  <a:pt x="11567" y="5141"/>
                  <a:pt x="8359" y="0"/>
                  <a:pt x="49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273"/>
          <p:cNvSpPr/>
          <p:nvPr/>
        </p:nvSpPr>
        <p:spPr>
          <a:xfrm>
            <a:off x="520470" y="918331"/>
            <a:ext cx="475098" cy="325336"/>
          </a:xfrm>
          <a:custGeom>
            <a:avLst/>
            <a:gdLst/>
            <a:ahLst/>
            <a:cxnLst/>
            <a:rect l="l" t="t" r="r" b="b"/>
            <a:pathLst>
              <a:path w="15805" h="10822" extrusionOk="0">
                <a:moveTo>
                  <a:pt x="7854" y="2001"/>
                </a:moveTo>
                <a:cubicBezTo>
                  <a:pt x="7869" y="2001"/>
                  <a:pt x="7884" y="2001"/>
                  <a:pt x="7900" y="2002"/>
                </a:cubicBezTo>
                <a:lnTo>
                  <a:pt x="7900" y="2002"/>
                </a:lnTo>
                <a:cubicBezTo>
                  <a:pt x="7889" y="2001"/>
                  <a:pt x="7873" y="2001"/>
                  <a:pt x="7854" y="2001"/>
                </a:cubicBezTo>
                <a:close/>
                <a:moveTo>
                  <a:pt x="13171" y="2903"/>
                </a:moveTo>
                <a:lnTo>
                  <a:pt x="13171" y="2952"/>
                </a:lnTo>
                <a:lnTo>
                  <a:pt x="13171" y="3025"/>
                </a:lnTo>
                <a:lnTo>
                  <a:pt x="13154" y="3074"/>
                </a:lnTo>
                <a:lnTo>
                  <a:pt x="13154" y="3074"/>
                </a:lnTo>
                <a:cubicBezTo>
                  <a:pt x="13164" y="3017"/>
                  <a:pt x="13171" y="2954"/>
                  <a:pt x="13171" y="2903"/>
                </a:cubicBezTo>
                <a:close/>
                <a:moveTo>
                  <a:pt x="8153" y="5196"/>
                </a:moveTo>
                <a:lnTo>
                  <a:pt x="8153" y="5196"/>
                </a:lnTo>
                <a:cubicBezTo>
                  <a:pt x="8149" y="5204"/>
                  <a:pt x="8146" y="5212"/>
                  <a:pt x="8146" y="5220"/>
                </a:cubicBezTo>
                <a:lnTo>
                  <a:pt x="8146" y="5220"/>
                </a:lnTo>
                <a:cubicBezTo>
                  <a:pt x="8146" y="5198"/>
                  <a:pt x="8166" y="5196"/>
                  <a:pt x="8153" y="5196"/>
                </a:cubicBezTo>
                <a:close/>
                <a:moveTo>
                  <a:pt x="8121" y="5341"/>
                </a:moveTo>
                <a:cubicBezTo>
                  <a:pt x="8121" y="5342"/>
                  <a:pt x="8121" y="5343"/>
                  <a:pt x="8121" y="5344"/>
                </a:cubicBezTo>
                <a:lnTo>
                  <a:pt x="8121" y="5344"/>
                </a:lnTo>
                <a:lnTo>
                  <a:pt x="8122" y="5342"/>
                </a:lnTo>
                <a:cubicBezTo>
                  <a:pt x="8122" y="5342"/>
                  <a:pt x="8121" y="5341"/>
                  <a:pt x="8121" y="5341"/>
                </a:cubicBezTo>
                <a:close/>
                <a:moveTo>
                  <a:pt x="8121" y="5344"/>
                </a:moveTo>
                <a:lnTo>
                  <a:pt x="8118" y="5352"/>
                </a:lnTo>
                <a:lnTo>
                  <a:pt x="8122" y="5366"/>
                </a:lnTo>
                <a:cubicBezTo>
                  <a:pt x="8122" y="5359"/>
                  <a:pt x="8122" y="5351"/>
                  <a:pt x="8121" y="5344"/>
                </a:cubicBezTo>
                <a:close/>
                <a:moveTo>
                  <a:pt x="15778" y="6025"/>
                </a:moveTo>
                <a:cubicBezTo>
                  <a:pt x="15779" y="6032"/>
                  <a:pt x="15779" y="6039"/>
                  <a:pt x="15780" y="6047"/>
                </a:cubicBezTo>
                <a:lnTo>
                  <a:pt x="15780" y="6047"/>
                </a:lnTo>
                <a:cubicBezTo>
                  <a:pt x="15780" y="6039"/>
                  <a:pt x="15780" y="6032"/>
                  <a:pt x="15780" y="6025"/>
                </a:cubicBezTo>
                <a:cubicBezTo>
                  <a:pt x="15779" y="6025"/>
                  <a:pt x="15779" y="6025"/>
                  <a:pt x="15778" y="6025"/>
                </a:cubicBezTo>
                <a:close/>
                <a:moveTo>
                  <a:pt x="11988" y="6067"/>
                </a:moveTo>
                <a:cubicBezTo>
                  <a:pt x="11983" y="6078"/>
                  <a:pt x="11979" y="6088"/>
                  <a:pt x="11975" y="6098"/>
                </a:cubicBezTo>
                <a:cubicBezTo>
                  <a:pt x="11982" y="6092"/>
                  <a:pt x="11985" y="6081"/>
                  <a:pt x="11988" y="6067"/>
                </a:cubicBezTo>
                <a:close/>
                <a:moveTo>
                  <a:pt x="15780" y="6047"/>
                </a:moveTo>
                <a:cubicBezTo>
                  <a:pt x="15780" y="6137"/>
                  <a:pt x="15780" y="6229"/>
                  <a:pt x="15780" y="6342"/>
                </a:cubicBezTo>
                <a:cubicBezTo>
                  <a:pt x="15796" y="6249"/>
                  <a:pt x="15792" y="6147"/>
                  <a:pt x="15780" y="6047"/>
                </a:cubicBezTo>
                <a:close/>
                <a:moveTo>
                  <a:pt x="1965" y="9973"/>
                </a:moveTo>
                <a:cubicBezTo>
                  <a:pt x="1968" y="9973"/>
                  <a:pt x="1972" y="9974"/>
                  <a:pt x="1976" y="9976"/>
                </a:cubicBezTo>
                <a:cubicBezTo>
                  <a:pt x="2021" y="9998"/>
                  <a:pt x="1962" y="10063"/>
                  <a:pt x="1933" y="10130"/>
                </a:cubicBezTo>
                <a:lnTo>
                  <a:pt x="1933" y="10130"/>
                </a:lnTo>
                <a:cubicBezTo>
                  <a:pt x="1952" y="10027"/>
                  <a:pt x="1944" y="9973"/>
                  <a:pt x="1965" y="9973"/>
                </a:cubicBezTo>
                <a:close/>
                <a:moveTo>
                  <a:pt x="1925" y="10167"/>
                </a:moveTo>
                <a:cubicBezTo>
                  <a:pt x="1923" y="10190"/>
                  <a:pt x="1915" y="10213"/>
                  <a:pt x="1906" y="10239"/>
                </a:cubicBezTo>
                <a:lnTo>
                  <a:pt x="1906" y="10239"/>
                </a:lnTo>
                <a:cubicBezTo>
                  <a:pt x="1914" y="10214"/>
                  <a:pt x="1920" y="10190"/>
                  <a:pt x="1925" y="10167"/>
                </a:cubicBezTo>
                <a:close/>
                <a:moveTo>
                  <a:pt x="12610" y="1"/>
                </a:moveTo>
                <a:cubicBezTo>
                  <a:pt x="12414" y="171"/>
                  <a:pt x="12244" y="366"/>
                  <a:pt x="12097" y="562"/>
                </a:cubicBezTo>
                <a:lnTo>
                  <a:pt x="11951" y="732"/>
                </a:lnTo>
                <a:lnTo>
                  <a:pt x="11902" y="830"/>
                </a:lnTo>
                <a:cubicBezTo>
                  <a:pt x="11878" y="854"/>
                  <a:pt x="11853" y="879"/>
                  <a:pt x="11829" y="927"/>
                </a:cubicBezTo>
                <a:lnTo>
                  <a:pt x="11585" y="1342"/>
                </a:lnTo>
                <a:cubicBezTo>
                  <a:pt x="11488" y="1488"/>
                  <a:pt x="11414" y="1659"/>
                  <a:pt x="11366" y="1830"/>
                </a:cubicBezTo>
                <a:cubicBezTo>
                  <a:pt x="11293" y="1976"/>
                  <a:pt x="11195" y="2123"/>
                  <a:pt x="11146" y="2318"/>
                </a:cubicBezTo>
                <a:cubicBezTo>
                  <a:pt x="11097" y="2488"/>
                  <a:pt x="11024" y="2659"/>
                  <a:pt x="10975" y="2830"/>
                </a:cubicBezTo>
                <a:lnTo>
                  <a:pt x="10927" y="2952"/>
                </a:lnTo>
                <a:cubicBezTo>
                  <a:pt x="10927" y="3001"/>
                  <a:pt x="10902" y="3049"/>
                  <a:pt x="10878" y="3074"/>
                </a:cubicBezTo>
                <a:cubicBezTo>
                  <a:pt x="10878" y="3074"/>
                  <a:pt x="10853" y="3171"/>
                  <a:pt x="10853" y="3220"/>
                </a:cubicBezTo>
                <a:cubicBezTo>
                  <a:pt x="10732" y="3586"/>
                  <a:pt x="10658" y="3927"/>
                  <a:pt x="10561" y="4220"/>
                </a:cubicBezTo>
                <a:cubicBezTo>
                  <a:pt x="10536" y="4342"/>
                  <a:pt x="10512" y="4464"/>
                  <a:pt x="10488" y="4586"/>
                </a:cubicBezTo>
                <a:lnTo>
                  <a:pt x="10488" y="4610"/>
                </a:lnTo>
                <a:cubicBezTo>
                  <a:pt x="10463" y="4659"/>
                  <a:pt x="10463" y="4708"/>
                  <a:pt x="10439" y="4757"/>
                </a:cubicBezTo>
                <a:cubicBezTo>
                  <a:pt x="10414" y="4805"/>
                  <a:pt x="10414" y="4854"/>
                  <a:pt x="10390" y="4903"/>
                </a:cubicBezTo>
                <a:cubicBezTo>
                  <a:pt x="10366" y="4854"/>
                  <a:pt x="10341" y="4830"/>
                  <a:pt x="10317" y="4805"/>
                </a:cubicBezTo>
                <a:cubicBezTo>
                  <a:pt x="10293" y="4757"/>
                  <a:pt x="10268" y="4732"/>
                  <a:pt x="10244" y="4708"/>
                </a:cubicBezTo>
                <a:lnTo>
                  <a:pt x="10219" y="4635"/>
                </a:lnTo>
                <a:lnTo>
                  <a:pt x="10171" y="4561"/>
                </a:lnTo>
                <a:cubicBezTo>
                  <a:pt x="10122" y="4464"/>
                  <a:pt x="10097" y="4391"/>
                  <a:pt x="10049" y="4293"/>
                </a:cubicBezTo>
                <a:cubicBezTo>
                  <a:pt x="9927" y="4074"/>
                  <a:pt x="9829" y="3830"/>
                  <a:pt x="9707" y="3610"/>
                </a:cubicBezTo>
                <a:cubicBezTo>
                  <a:pt x="9658" y="3513"/>
                  <a:pt x="9610" y="3415"/>
                  <a:pt x="9536" y="3318"/>
                </a:cubicBezTo>
                <a:lnTo>
                  <a:pt x="9366" y="3025"/>
                </a:lnTo>
                <a:cubicBezTo>
                  <a:pt x="9268" y="2854"/>
                  <a:pt x="9146" y="2683"/>
                  <a:pt x="9049" y="2513"/>
                </a:cubicBezTo>
                <a:cubicBezTo>
                  <a:pt x="8951" y="2342"/>
                  <a:pt x="8829" y="2220"/>
                  <a:pt x="8732" y="2074"/>
                </a:cubicBezTo>
                <a:lnTo>
                  <a:pt x="8585" y="2074"/>
                </a:lnTo>
                <a:cubicBezTo>
                  <a:pt x="8512" y="2074"/>
                  <a:pt x="8439" y="2049"/>
                  <a:pt x="8366" y="2049"/>
                </a:cubicBezTo>
                <a:cubicBezTo>
                  <a:pt x="8317" y="2025"/>
                  <a:pt x="8244" y="2025"/>
                  <a:pt x="8195" y="2025"/>
                </a:cubicBezTo>
                <a:cubicBezTo>
                  <a:pt x="8092" y="2025"/>
                  <a:pt x="7989" y="2008"/>
                  <a:pt x="7900" y="2002"/>
                </a:cubicBezTo>
                <a:lnTo>
                  <a:pt x="7900" y="2002"/>
                </a:lnTo>
                <a:cubicBezTo>
                  <a:pt x="7918" y="2004"/>
                  <a:pt x="7927" y="2010"/>
                  <a:pt x="7927" y="2025"/>
                </a:cubicBezTo>
                <a:lnTo>
                  <a:pt x="7829" y="2025"/>
                </a:lnTo>
                <a:cubicBezTo>
                  <a:pt x="7561" y="2123"/>
                  <a:pt x="7536" y="2147"/>
                  <a:pt x="7536" y="2147"/>
                </a:cubicBezTo>
                <a:cubicBezTo>
                  <a:pt x="7536" y="2171"/>
                  <a:pt x="7536" y="2147"/>
                  <a:pt x="7488" y="2196"/>
                </a:cubicBezTo>
                <a:lnTo>
                  <a:pt x="7390" y="2244"/>
                </a:lnTo>
                <a:cubicBezTo>
                  <a:pt x="7341" y="2269"/>
                  <a:pt x="7268" y="2293"/>
                  <a:pt x="7195" y="2318"/>
                </a:cubicBezTo>
                <a:lnTo>
                  <a:pt x="7000" y="2415"/>
                </a:lnTo>
                <a:cubicBezTo>
                  <a:pt x="6927" y="2610"/>
                  <a:pt x="6829" y="2830"/>
                  <a:pt x="6732" y="3098"/>
                </a:cubicBezTo>
                <a:cubicBezTo>
                  <a:pt x="6683" y="3244"/>
                  <a:pt x="6634" y="3391"/>
                  <a:pt x="6585" y="3537"/>
                </a:cubicBezTo>
                <a:lnTo>
                  <a:pt x="6415" y="4025"/>
                </a:lnTo>
                <a:cubicBezTo>
                  <a:pt x="6366" y="4171"/>
                  <a:pt x="6317" y="4366"/>
                  <a:pt x="6244" y="4537"/>
                </a:cubicBezTo>
                <a:lnTo>
                  <a:pt x="6219" y="4659"/>
                </a:lnTo>
                <a:lnTo>
                  <a:pt x="6171" y="4781"/>
                </a:lnTo>
                <a:lnTo>
                  <a:pt x="6122" y="4927"/>
                </a:lnTo>
                <a:lnTo>
                  <a:pt x="5927" y="5610"/>
                </a:lnTo>
                <a:lnTo>
                  <a:pt x="5732" y="6244"/>
                </a:lnTo>
                <a:cubicBezTo>
                  <a:pt x="5707" y="6366"/>
                  <a:pt x="5658" y="6464"/>
                  <a:pt x="5634" y="6561"/>
                </a:cubicBezTo>
                <a:cubicBezTo>
                  <a:pt x="5585" y="6659"/>
                  <a:pt x="5561" y="6732"/>
                  <a:pt x="5537" y="6830"/>
                </a:cubicBezTo>
                <a:cubicBezTo>
                  <a:pt x="5512" y="6903"/>
                  <a:pt x="5463" y="6976"/>
                  <a:pt x="5439" y="7049"/>
                </a:cubicBezTo>
                <a:cubicBezTo>
                  <a:pt x="5415" y="7074"/>
                  <a:pt x="5390" y="7098"/>
                  <a:pt x="5390" y="7122"/>
                </a:cubicBezTo>
                <a:cubicBezTo>
                  <a:pt x="5390" y="7147"/>
                  <a:pt x="5366" y="7196"/>
                  <a:pt x="5341" y="7244"/>
                </a:cubicBezTo>
                <a:cubicBezTo>
                  <a:pt x="5317" y="7220"/>
                  <a:pt x="5268" y="7147"/>
                  <a:pt x="5219" y="7122"/>
                </a:cubicBezTo>
                <a:cubicBezTo>
                  <a:pt x="5219" y="7098"/>
                  <a:pt x="5195" y="7098"/>
                  <a:pt x="5195" y="7098"/>
                </a:cubicBezTo>
                <a:cubicBezTo>
                  <a:pt x="5146" y="7074"/>
                  <a:pt x="5122" y="7025"/>
                  <a:pt x="5098" y="7000"/>
                </a:cubicBezTo>
                <a:cubicBezTo>
                  <a:pt x="5000" y="6854"/>
                  <a:pt x="4878" y="6683"/>
                  <a:pt x="4756" y="6488"/>
                </a:cubicBezTo>
                <a:cubicBezTo>
                  <a:pt x="4659" y="6342"/>
                  <a:pt x="4537" y="6220"/>
                  <a:pt x="4439" y="6074"/>
                </a:cubicBezTo>
                <a:lnTo>
                  <a:pt x="4195" y="5708"/>
                </a:lnTo>
                <a:cubicBezTo>
                  <a:pt x="4098" y="5586"/>
                  <a:pt x="4000" y="5488"/>
                  <a:pt x="3902" y="5366"/>
                </a:cubicBezTo>
                <a:lnTo>
                  <a:pt x="3390" y="4757"/>
                </a:lnTo>
                <a:cubicBezTo>
                  <a:pt x="3220" y="4561"/>
                  <a:pt x="3049" y="4415"/>
                  <a:pt x="2927" y="4269"/>
                </a:cubicBezTo>
                <a:lnTo>
                  <a:pt x="2488" y="4293"/>
                </a:lnTo>
                <a:lnTo>
                  <a:pt x="2024" y="4293"/>
                </a:lnTo>
                <a:lnTo>
                  <a:pt x="1902" y="4342"/>
                </a:lnTo>
                <a:cubicBezTo>
                  <a:pt x="1951" y="4366"/>
                  <a:pt x="1683" y="4586"/>
                  <a:pt x="1561" y="4635"/>
                </a:cubicBezTo>
                <a:lnTo>
                  <a:pt x="1293" y="4805"/>
                </a:lnTo>
                <a:cubicBezTo>
                  <a:pt x="1244" y="5025"/>
                  <a:pt x="1195" y="5269"/>
                  <a:pt x="1146" y="5513"/>
                </a:cubicBezTo>
                <a:cubicBezTo>
                  <a:pt x="1073" y="5781"/>
                  <a:pt x="1049" y="6025"/>
                  <a:pt x="1000" y="6269"/>
                </a:cubicBezTo>
                <a:lnTo>
                  <a:pt x="951" y="6220"/>
                </a:lnTo>
                <a:cubicBezTo>
                  <a:pt x="829" y="6903"/>
                  <a:pt x="756" y="7391"/>
                  <a:pt x="707" y="7659"/>
                </a:cubicBezTo>
                <a:cubicBezTo>
                  <a:pt x="585" y="8196"/>
                  <a:pt x="366" y="9000"/>
                  <a:pt x="244" y="9708"/>
                </a:cubicBezTo>
                <a:lnTo>
                  <a:pt x="220" y="9781"/>
                </a:lnTo>
                <a:cubicBezTo>
                  <a:pt x="195" y="9805"/>
                  <a:pt x="146" y="9854"/>
                  <a:pt x="122" y="9903"/>
                </a:cubicBezTo>
                <a:lnTo>
                  <a:pt x="0" y="10098"/>
                </a:lnTo>
                <a:lnTo>
                  <a:pt x="0" y="10171"/>
                </a:lnTo>
                <a:cubicBezTo>
                  <a:pt x="220" y="10366"/>
                  <a:pt x="439" y="10513"/>
                  <a:pt x="683" y="10659"/>
                </a:cubicBezTo>
                <a:cubicBezTo>
                  <a:pt x="856" y="10751"/>
                  <a:pt x="1050" y="10821"/>
                  <a:pt x="1235" y="10821"/>
                </a:cubicBezTo>
                <a:cubicBezTo>
                  <a:pt x="1443" y="10821"/>
                  <a:pt x="1639" y="10733"/>
                  <a:pt x="1781" y="10488"/>
                </a:cubicBezTo>
                <a:lnTo>
                  <a:pt x="1829" y="10513"/>
                </a:lnTo>
                <a:lnTo>
                  <a:pt x="1878" y="10317"/>
                </a:lnTo>
                <a:cubicBezTo>
                  <a:pt x="1915" y="10225"/>
                  <a:pt x="1934" y="10192"/>
                  <a:pt x="1944" y="10192"/>
                </a:cubicBezTo>
                <a:cubicBezTo>
                  <a:pt x="1961" y="10192"/>
                  <a:pt x="1951" y="10281"/>
                  <a:pt x="1951" y="10342"/>
                </a:cubicBezTo>
                <a:cubicBezTo>
                  <a:pt x="1976" y="10244"/>
                  <a:pt x="2000" y="10147"/>
                  <a:pt x="2024" y="10074"/>
                </a:cubicBezTo>
                <a:cubicBezTo>
                  <a:pt x="2031" y="10055"/>
                  <a:pt x="2032" y="10047"/>
                  <a:pt x="2031" y="10047"/>
                </a:cubicBezTo>
                <a:lnTo>
                  <a:pt x="2031" y="10047"/>
                </a:lnTo>
                <a:cubicBezTo>
                  <a:pt x="2027" y="10047"/>
                  <a:pt x="2000" y="10110"/>
                  <a:pt x="2000" y="10147"/>
                </a:cubicBezTo>
                <a:cubicBezTo>
                  <a:pt x="2000" y="9976"/>
                  <a:pt x="2024" y="9830"/>
                  <a:pt x="2073" y="9659"/>
                </a:cubicBezTo>
                <a:cubicBezTo>
                  <a:pt x="2122" y="9415"/>
                  <a:pt x="2146" y="9659"/>
                  <a:pt x="2195" y="9391"/>
                </a:cubicBezTo>
                <a:cubicBezTo>
                  <a:pt x="2341" y="8805"/>
                  <a:pt x="2463" y="8220"/>
                  <a:pt x="2561" y="7683"/>
                </a:cubicBezTo>
                <a:lnTo>
                  <a:pt x="2659" y="7269"/>
                </a:lnTo>
                <a:lnTo>
                  <a:pt x="2659" y="7244"/>
                </a:lnTo>
                <a:lnTo>
                  <a:pt x="2683" y="7196"/>
                </a:lnTo>
                <a:lnTo>
                  <a:pt x="2707" y="7196"/>
                </a:lnTo>
                <a:cubicBezTo>
                  <a:pt x="2707" y="7244"/>
                  <a:pt x="2707" y="7269"/>
                  <a:pt x="2707" y="7293"/>
                </a:cubicBezTo>
                <a:cubicBezTo>
                  <a:pt x="2707" y="7281"/>
                  <a:pt x="2707" y="7275"/>
                  <a:pt x="2710" y="7275"/>
                </a:cubicBezTo>
                <a:cubicBezTo>
                  <a:pt x="2713" y="7275"/>
                  <a:pt x="2720" y="7281"/>
                  <a:pt x="2732" y="7293"/>
                </a:cubicBezTo>
                <a:cubicBezTo>
                  <a:pt x="2902" y="7513"/>
                  <a:pt x="3073" y="7757"/>
                  <a:pt x="3195" y="7927"/>
                </a:cubicBezTo>
                <a:lnTo>
                  <a:pt x="3293" y="8074"/>
                </a:lnTo>
                <a:lnTo>
                  <a:pt x="3341" y="8122"/>
                </a:lnTo>
                <a:lnTo>
                  <a:pt x="3366" y="8171"/>
                </a:lnTo>
                <a:lnTo>
                  <a:pt x="3537" y="8293"/>
                </a:lnTo>
                <a:lnTo>
                  <a:pt x="3634" y="8293"/>
                </a:lnTo>
                <a:cubicBezTo>
                  <a:pt x="4122" y="8952"/>
                  <a:pt x="3732" y="8561"/>
                  <a:pt x="4219" y="9171"/>
                </a:cubicBezTo>
                <a:cubicBezTo>
                  <a:pt x="4415" y="9317"/>
                  <a:pt x="4610" y="9513"/>
                  <a:pt x="4756" y="9708"/>
                </a:cubicBezTo>
                <a:lnTo>
                  <a:pt x="5049" y="9708"/>
                </a:lnTo>
                <a:cubicBezTo>
                  <a:pt x="5098" y="9708"/>
                  <a:pt x="5146" y="9708"/>
                  <a:pt x="5195" y="9683"/>
                </a:cubicBezTo>
                <a:cubicBezTo>
                  <a:pt x="5195" y="9683"/>
                  <a:pt x="5366" y="9683"/>
                  <a:pt x="5366" y="9708"/>
                </a:cubicBezTo>
                <a:cubicBezTo>
                  <a:pt x="5415" y="9659"/>
                  <a:pt x="5537" y="9683"/>
                  <a:pt x="5658" y="9659"/>
                </a:cubicBezTo>
                <a:lnTo>
                  <a:pt x="5878" y="9610"/>
                </a:lnTo>
                <a:cubicBezTo>
                  <a:pt x="5976" y="9610"/>
                  <a:pt x="6024" y="9610"/>
                  <a:pt x="5902" y="9635"/>
                </a:cubicBezTo>
                <a:lnTo>
                  <a:pt x="6561" y="9537"/>
                </a:lnTo>
                <a:cubicBezTo>
                  <a:pt x="6683" y="9269"/>
                  <a:pt x="6829" y="8976"/>
                  <a:pt x="6976" y="8635"/>
                </a:cubicBezTo>
                <a:cubicBezTo>
                  <a:pt x="7049" y="8488"/>
                  <a:pt x="7122" y="8317"/>
                  <a:pt x="7219" y="8147"/>
                </a:cubicBezTo>
                <a:cubicBezTo>
                  <a:pt x="7293" y="7952"/>
                  <a:pt x="7341" y="7757"/>
                  <a:pt x="7415" y="7561"/>
                </a:cubicBezTo>
                <a:lnTo>
                  <a:pt x="7536" y="7220"/>
                </a:lnTo>
                <a:cubicBezTo>
                  <a:pt x="7585" y="7098"/>
                  <a:pt x="7610" y="7000"/>
                  <a:pt x="7658" y="6878"/>
                </a:cubicBezTo>
                <a:cubicBezTo>
                  <a:pt x="7707" y="6659"/>
                  <a:pt x="7780" y="6439"/>
                  <a:pt x="7854" y="6220"/>
                </a:cubicBezTo>
                <a:cubicBezTo>
                  <a:pt x="7927" y="6000"/>
                  <a:pt x="7976" y="5805"/>
                  <a:pt x="8024" y="5610"/>
                </a:cubicBezTo>
                <a:lnTo>
                  <a:pt x="8118" y="5352"/>
                </a:lnTo>
                <a:lnTo>
                  <a:pt x="8114" y="5334"/>
                </a:lnTo>
                <a:lnTo>
                  <a:pt x="8114" y="5334"/>
                </a:lnTo>
                <a:cubicBezTo>
                  <a:pt x="8116" y="5336"/>
                  <a:pt x="8118" y="5338"/>
                  <a:pt x="8121" y="5341"/>
                </a:cubicBezTo>
                <a:lnTo>
                  <a:pt x="8121" y="5341"/>
                </a:lnTo>
                <a:cubicBezTo>
                  <a:pt x="8119" y="5328"/>
                  <a:pt x="8115" y="5316"/>
                  <a:pt x="8106" y="5303"/>
                </a:cubicBezTo>
                <a:lnTo>
                  <a:pt x="8106" y="5303"/>
                </a:lnTo>
                <a:lnTo>
                  <a:pt x="8114" y="5334"/>
                </a:lnTo>
                <a:lnTo>
                  <a:pt x="8114" y="5334"/>
                </a:lnTo>
                <a:cubicBezTo>
                  <a:pt x="8097" y="5318"/>
                  <a:pt x="8097" y="5318"/>
                  <a:pt x="8094" y="5318"/>
                </a:cubicBezTo>
                <a:cubicBezTo>
                  <a:pt x="8091" y="5318"/>
                  <a:pt x="8085" y="5318"/>
                  <a:pt x="8049" y="5293"/>
                </a:cubicBezTo>
                <a:cubicBezTo>
                  <a:pt x="8012" y="5257"/>
                  <a:pt x="8012" y="5257"/>
                  <a:pt x="8021" y="5257"/>
                </a:cubicBezTo>
                <a:cubicBezTo>
                  <a:pt x="8030" y="5257"/>
                  <a:pt x="8049" y="5257"/>
                  <a:pt x="8049" y="5220"/>
                </a:cubicBezTo>
                <a:cubicBezTo>
                  <a:pt x="8097" y="5293"/>
                  <a:pt x="8097" y="5269"/>
                  <a:pt x="8097" y="5293"/>
                </a:cubicBezTo>
                <a:cubicBezTo>
                  <a:pt x="8101" y="5296"/>
                  <a:pt x="8104" y="5300"/>
                  <a:pt x="8106" y="5303"/>
                </a:cubicBezTo>
                <a:lnTo>
                  <a:pt x="8106" y="5303"/>
                </a:lnTo>
                <a:lnTo>
                  <a:pt x="8097" y="5269"/>
                </a:lnTo>
                <a:lnTo>
                  <a:pt x="8122" y="5318"/>
                </a:lnTo>
                <a:lnTo>
                  <a:pt x="8122" y="5293"/>
                </a:lnTo>
                <a:cubicBezTo>
                  <a:pt x="8122" y="5296"/>
                  <a:pt x="8122" y="5297"/>
                  <a:pt x="8123" y="5297"/>
                </a:cubicBezTo>
                <a:cubicBezTo>
                  <a:pt x="8127" y="5297"/>
                  <a:pt x="8146" y="5217"/>
                  <a:pt x="8146" y="5196"/>
                </a:cubicBezTo>
                <a:cubicBezTo>
                  <a:pt x="8149" y="5196"/>
                  <a:pt x="8151" y="5196"/>
                  <a:pt x="8153" y="5196"/>
                </a:cubicBezTo>
                <a:lnTo>
                  <a:pt x="8153" y="5196"/>
                </a:lnTo>
                <a:cubicBezTo>
                  <a:pt x="8157" y="5186"/>
                  <a:pt x="8162" y="5177"/>
                  <a:pt x="8166" y="5168"/>
                </a:cubicBezTo>
                <a:lnTo>
                  <a:pt x="8166" y="5168"/>
                </a:lnTo>
                <a:cubicBezTo>
                  <a:pt x="8165" y="5179"/>
                  <a:pt x="8169" y="5182"/>
                  <a:pt x="8173" y="5182"/>
                </a:cubicBezTo>
                <a:cubicBezTo>
                  <a:pt x="8179" y="5182"/>
                  <a:pt x="8186" y="5177"/>
                  <a:pt x="8188" y="5177"/>
                </a:cubicBezTo>
                <a:cubicBezTo>
                  <a:pt x="8189" y="5177"/>
                  <a:pt x="8185" y="5181"/>
                  <a:pt x="8171" y="5196"/>
                </a:cubicBezTo>
                <a:cubicBezTo>
                  <a:pt x="8171" y="5196"/>
                  <a:pt x="8181" y="5228"/>
                  <a:pt x="8203" y="5228"/>
                </a:cubicBezTo>
                <a:cubicBezTo>
                  <a:pt x="8214" y="5228"/>
                  <a:pt x="8228" y="5220"/>
                  <a:pt x="8244" y="5196"/>
                </a:cubicBezTo>
                <a:lnTo>
                  <a:pt x="8244" y="5196"/>
                </a:lnTo>
                <a:cubicBezTo>
                  <a:pt x="8219" y="5244"/>
                  <a:pt x="8244" y="5293"/>
                  <a:pt x="8195" y="5293"/>
                </a:cubicBezTo>
                <a:cubicBezTo>
                  <a:pt x="8185" y="5288"/>
                  <a:pt x="8179" y="5286"/>
                  <a:pt x="8176" y="5286"/>
                </a:cubicBezTo>
                <a:cubicBezTo>
                  <a:pt x="8165" y="5286"/>
                  <a:pt x="8200" y="5318"/>
                  <a:pt x="8219" y="5318"/>
                </a:cubicBezTo>
                <a:cubicBezTo>
                  <a:pt x="8244" y="5366"/>
                  <a:pt x="8244" y="5391"/>
                  <a:pt x="8268" y="5440"/>
                </a:cubicBezTo>
                <a:lnTo>
                  <a:pt x="8293" y="5488"/>
                </a:lnTo>
                <a:lnTo>
                  <a:pt x="8293" y="5513"/>
                </a:lnTo>
                <a:lnTo>
                  <a:pt x="8317" y="5561"/>
                </a:lnTo>
                <a:cubicBezTo>
                  <a:pt x="8439" y="5757"/>
                  <a:pt x="8561" y="5952"/>
                  <a:pt x="8707" y="6122"/>
                </a:cubicBezTo>
                <a:lnTo>
                  <a:pt x="8610" y="5879"/>
                </a:lnTo>
                <a:lnTo>
                  <a:pt x="8756" y="6147"/>
                </a:lnTo>
                <a:cubicBezTo>
                  <a:pt x="8805" y="6244"/>
                  <a:pt x="8829" y="6318"/>
                  <a:pt x="8878" y="6391"/>
                </a:cubicBezTo>
                <a:cubicBezTo>
                  <a:pt x="8949" y="6486"/>
                  <a:pt x="8997" y="6604"/>
                  <a:pt x="9022" y="6746"/>
                </a:cubicBezTo>
                <a:lnTo>
                  <a:pt x="9022" y="6746"/>
                </a:lnTo>
                <a:lnTo>
                  <a:pt x="8805" y="6391"/>
                </a:lnTo>
                <a:lnTo>
                  <a:pt x="9024" y="6757"/>
                </a:lnTo>
                <a:cubicBezTo>
                  <a:pt x="9024" y="6753"/>
                  <a:pt x="9023" y="6749"/>
                  <a:pt x="9022" y="6746"/>
                </a:cubicBezTo>
                <a:lnTo>
                  <a:pt x="9022" y="6746"/>
                </a:lnTo>
                <a:lnTo>
                  <a:pt x="9268" y="7147"/>
                </a:lnTo>
                <a:cubicBezTo>
                  <a:pt x="9317" y="7269"/>
                  <a:pt x="9390" y="7366"/>
                  <a:pt x="9488" y="7464"/>
                </a:cubicBezTo>
                <a:lnTo>
                  <a:pt x="9707" y="7732"/>
                </a:lnTo>
                <a:lnTo>
                  <a:pt x="9634" y="7586"/>
                </a:lnTo>
                <a:lnTo>
                  <a:pt x="9634" y="7586"/>
                </a:lnTo>
                <a:cubicBezTo>
                  <a:pt x="9658" y="7610"/>
                  <a:pt x="9683" y="7659"/>
                  <a:pt x="9732" y="7708"/>
                </a:cubicBezTo>
                <a:lnTo>
                  <a:pt x="10146" y="7708"/>
                </a:lnTo>
                <a:cubicBezTo>
                  <a:pt x="10293" y="7708"/>
                  <a:pt x="10463" y="7708"/>
                  <a:pt x="10610" y="7732"/>
                </a:cubicBezTo>
                <a:cubicBezTo>
                  <a:pt x="10853" y="7659"/>
                  <a:pt x="11122" y="7537"/>
                  <a:pt x="11414" y="7439"/>
                </a:cubicBezTo>
                <a:cubicBezTo>
                  <a:pt x="11488" y="7269"/>
                  <a:pt x="11561" y="7122"/>
                  <a:pt x="11634" y="7000"/>
                </a:cubicBezTo>
                <a:cubicBezTo>
                  <a:pt x="11683" y="6854"/>
                  <a:pt x="11732" y="6683"/>
                  <a:pt x="11780" y="6561"/>
                </a:cubicBezTo>
                <a:cubicBezTo>
                  <a:pt x="11853" y="6391"/>
                  <a:pt x="11902" y="6196"/>
                  <a:pt x="11951" y="6000"/>
                </a:cubicBezTo>
                <a:lnTo>
                  <a:pt x="11951" y="6000"/>
                </a:lnTo>
                <a:lnTo>
                  <a:pt x="11829" y="6220"/>
                </a:lnTo>
                <a:lnTo>
                  <a:pt x="11829" y="6220"/>
                </a:lnTo>
                <a:lnTo>
                  <a:pt x="11947" y="5699"/>
                </a:lnTo>
                <a:lnTo>
                  <a:pt x="11947" y="5699"/>
                </a:lnTo>
                <a:cubicBezTo>
                  <a:pt x="11942" y="5768"/>
                  <a:pt x="12000" y="5981"/>
                  <a:pt x="11988" y="6067"/>
                </a:cubicBezTo>
                <a:lnTo>
                  <a:pt x="11988" y="6067"/>
                </a:lnTo>
                <a:cubicBezTo>
                  <a:pt x="12032" y="5952"/>
                  <a:pt x="12079" y="5814"/>
                  <a:pt x="12146" y="5635"/>
                </a:cubicBezTo>
                <a:lnTo>
                  <a:pt x="12317" y="5001"/>
                </a:lnTo>
                <a:cubicBezTo>
                  <a:pt x="12414" y="4683"/>
                  <a:pt x="12512" y="4293"/>
                  <a:pt x="12634" y="3903"/>
                </a:cubicBezTo>
                <a:cubicBezTo>
                  <a:pt x="12658" y="3781"/>
                  <a:pt x="12707" y="3659"/>
                  <a:pt x="12732" y="3513"/>
                </a:cubicBezTo>
                <a:cubicBezTo>
                  <a:pt x="12756" y="3464"/>
                  <a:pt x="12780" y="3391"/>
                  <a:pt x="12805" y="3342"/>
                </a:cubicBezTo>
                <a:cubicBezTo>
                  <a:pt x="12853" y="3244"/>
                  <a:pt x="12902" y="3123"/>
                  <a:pt x="12975" y="3049"/>
                </a:cubicBezTo>
                <a:cubicBezTo>
                  <a:pt x="13000" y="2976"/>
                  <a:pt x="13049" y="2927"/>
                  <a:pt x="13122" y="2879"/>
                </a:cubicBezTo>
                <a:lnTo>
                  <a:pt x="13122" y="2952"/>
                </a:lnTo>
                <a:lnTo>
                  <a:pt x="13122" y="3025"/>
                </a:lnTo>
                <a:cubicBezTo>
                  <a:pt x="13122" y="3049"/>
                  <a:pt x="13097" y="3123"/>
                  <a:pt x="13097" y="3123"/>
                </a:cubicBezTo>
                <a:cubicBezTo>
                  <a:pt x="13097" y="3123"/>
                  <a:pt x="13122" y="3074"/>
                  <a:pt x="13146" y="3049"/>
                </a:cubicBezTo>
                <a:cubicBezTo>
                  <a:pt x="13146" y="3049"/>
                  <a:pt x="13146" y="3049"/>
                  <a:pt x="13146" y="3074"/>
                </a:cubicBezTo>
                <a:cubicBezTo>
                  <a:pt x="13122" y="3123"/>
                  <a:pt x="13122" y="3147"/>
                  <a:pt x="13122" y="3196"/>
                </a:cubicBezTo>
                <a:cubicBezTo>
                  <a:pt x="13132" y="3176"/>
                  <a:pt x="13141" y="3141"/>
                  <a:pt x="13150" y="3099"/>
                </a:cubicBezTo>
                <a:lnTo>
                  <a:pt x="13150" y="3099"/>
                </a:lnTo>
                <a:cubicBezTo>
                  <a:pt x="13159" y="3090"/>
                  <a:pt x="13184" y="3046"/>
                  <a:pt x="13206" y="3046"/>
                </a:cubicBezTo>
                <a:cubicBezTo>
                  <a:pt x="13221" y="3046"/>
                  <a:pt x="13235" y="3064"/>
                  <a:pt x="13244" y="3123"/>
                </a:cubicBezTo>
                <a:lnTo>
                  <a:pt x="13244" y="3147"/>
                </a:lnTo>
                <a:cubicBezTo>
                  <a:pt x="13292" y="3269"/>
                  <a:pt x="13317" y="3366"/>
                  <a:pt x="13341" y="3464"/>
                </a:cubicBezTo>
                <a:lnTo>
                  <a:pt x="13390" y="3635"/>
                </a:lnTo>
                <a:cubicBezTo>
                  <a:pt x="13439" y="3757"/>
                  <a:pt x="13488" y="3903"/>
                  <a:pt x="13512" y="4025"/>
                </a:cubicBezTo>
                <a:cubicBezTo>
                  <a:pt x="13488" y="4025"/>
                  <a:pt x="13439" y="3903"/>
                  <a:pt x="13390" y="3805"/>
                </a:cubicBezTo>
                <a:lnTo>
                  <a:pt x="13390" y="3805"/>
                </a:lnTo>
                <a:cubicBezTo>
                  <a:pt x="13414" y="3879"/>
                  <a:pt x="13439" y="3976"/>
                  <a:pt x="13463" y="4074"/>
                </a:cubicBezTo>
                <a:cubicBezTo>
                  <a:pt x="13463" y="4049"/>
                  <a:pt x="13466" y="4039"/>
                  <a:pt x="13471" y="4039"/>
                </a:cubicBezTo>
                <a:cubicBezTo>
                  <a:pt x="13489" y="4039"/>
                  <a:pt x="13535" y="4197"/>
                  <a:pt x="13540" y="4197"/>
                </a:cubicBezTo>
                <a:cubicBezTo>
                  <a:pt x="13541" y="4197"/>
                  <a:pt x="13540" y="4189"/>
                  <a:pt x="13536" y="4171"/>
                </a:cubicBezTo>
                <a:lnTo>
                  <a:pt x="13536" y="4171"/>
                </a:lnTo>
                <a:cubicBezTo>
                  <a:pt x="13610" y="4269"/>
                  <a:pt x="13634" y="4366"/>
                  <a:pt x="13683" y="4488"/>
                </a:cubicBezTo>
                <a:cubicBezTo>
                  <a:pt x="13731" y="4586"/>
                  <a:pt x="13756" y="4708"/>
                  <a:pt x="13780" y="4805"/>
                </a:cubicBezTo>
                <a:cubicBezTo>
                  <a:pt x="13805" y="4927"/>
                  <a:pt x="13829" y="5025"/>
                  <a:pt x="13853" y="5147"/>
                </a:cubicBezTo>
                <a:cubicBezTo>
                  <a:pt x="13878" y="5244"/>
                  <a:pt x="13902" y="5342"/>
                  <a:pt x="13951" y="5415"/>
                </a:cubicBezTo>
                <a:cubicBezTo>
                  <a:pt x="14000" y="5415"/>
                  <a:pt x="14439" y="5537"/>
                  <a:pt x="14853" y="5683"/>
                </a:cubicBezTo>
                <a:cubicBezTo>
                  <a:pt x="15286" y="5827"/>
                  <a:pt x="15718" y="6019"/>
                  <a:pt x="15778" y="6025"/>
                </a:cubicBezTo>
                <a:lnTo>
                  <a:pt x="15778" y="6025"/>
                </a:lnTo>
                <a:cubicBezTo>
                  <a:pt x="15771" y="5975"/>
                  <a:pt x="15764" y="5925"/>
                  <a:pt x="15756" y="5879"/>
                </a:cubicBezTo>
                <a:lnTo>
                  <a:pt x="15683" y="5854"/>
                </a:lnTo>
                <a:cubicBezTo>
                  <a:pt x="15634" y="5537"/>
                  <a:pt x="15731" y="5781"/>
                  <a:pt x="15683" y="5464"/>
                </a:cubicBezTo>
                <a:cubicBezTo>
                  <a:pt x="15707" y="5464"/>
                  <a:pt x="15731" y="5513"/>
                  <a:pt x="15756" y="5610"/>
                </a:cubicBezTo>
                <a:cubicBezTo>
                  <a:pt x="15780" y="5732"/>
                  <a:pt x="15780" y="5854"/>
                  <a:pt x="15805" y="6000"/>
                </a:cubicBezTo>
                <a:cubicBezTo>
                  <a:pt x="15780" y="5757"/>
                  <a:pt x="15805" y="5513"/>
                  <a:pt x="15731" y="5415"/>
                </a:cubicBezTo>
                <a:cubicBezTo>
                  <a:pt x="15707" y="5220"/>
                  <a:pt x="15780" y="5415"/>
                  <a:pt x="15756" y="5171"/>
                </a:cubicBezTo>
                <a:cubicBezTo>
                  <a:pt x="15683" y="4976"/>
                  <a:pt x="15634" y="4781"/>
                  <a:pt x="15585" y="4561"/>
                </a:cubicBezTo>
                <a:cubicBezTo>
                  <a:pt x="15561" y="4366"/>
                  <a:pt x="15512" y="4147"/>
                  <a:pt x="15439" y="3952"/>
                </a:cubicBezTo>
                <a:cubicBezTo>
                  <a:pt x="15341" y="3781"/>
                  <a:pt x="15292" y="3610"/>
                  <a:pt x="15244" y="3415"/>
                </a:cubicBezTo>
                <a:lnTo>
                  <a:pt x="15244" y="3415"/>
                </a:lnTo>
                <a:lnTo>
                  <a:pt x="15292" y="3464"/>
                </a:lnTo>
                <a:cubicBezTo>
                  <a:pt x="15268" y="3366"/>
                  <a:pt x="15244" y="3244"/>
                  <a:pt x="15195" y="3147"/>
                </a:cubicBezTo>
                <a:cubicBezTo>
                  <a:pt x="15170" y="3074"/>
                  <a:pt x="15146" y="3001"/>
                  <a:pt x="15122" y="2927"/>
                </a:cubicBezTo>
                <a:cubicBezTo>
                  <a:pt x="15073" y="2805"/>
                  <a:pt x="15049" y="2659"/>
                  <a:pt x="15000" y="2537"/>
                </a:cubicBezTo>
                <a:lnTo>
                  <a:pt x="15000" y="2537"/>
                </a:lnTo>
                <a:cubicBezTo>
                  <a:pt x="15028" y="2622"/>
                  <a:pt x="15040" y="2706"/>
                  <a:pt x="15026" y="2706"/>
                </a:cubicBezTo>
                <a:cubicBezTo>
                  <a:pt x="15016" y="2706"/>
                  <a:pt x="14992" y="2661"/>
                  <a:pt x="14951" y="2537"/>
                </a:cubicBezTo>
                <a:cubicBezTo>
                  <a:pt x="14780" y="1952"/>
                  <a:pt x="14658" y="1562"/>
                  <a:pt x="14561" y="1074"/>
                </a:cubicBezTo>
                <a:lnTo>
                  <a:pt x="14390" y="708"/>
                </a:lnTo>
                <a:cubicBezTo>
                  <a:pt x="14390" y="684"/>
                  <a:pt x="14390" y="659"/>
                  <a:pt x="14366" y="635"/>
                </a:cubicBezTo>
                <a:lnTo>
                  <a:pt x="13951" y="464"/>
                </a:lnTo>
                <a:lnTo>
                  <a:pt x="13658" y="342"/>
                </a:lnTo>
                <a:lnTo>
                  <a:pt x="13463" y="269"/>
                </a:lnTo>
                <a:lnTo>
                  <a:pt x="13366" y="220"/>
                </a:lnTo>
                <a:cubicBezTo>
                  <a:pt x="13292" y="196"/>
                  <a:pt x="13219" y="171"/>
                  <a:pt x="13122" y="147"/>
                </a:cubicBezTo>
                <a:lnTo>
                  <a:pt x="126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273"/>
          <p:cNvSpPr/>
          <p:nvPr/>
        </p:nvSpPr>
        <p:spPr>
          <a:xfrm>
            <a:off x="-156275" y="1024661"/>
            <a:ext cx="427453" cy="302850"/>
          </a:xfrm>
          <a:custGeom>
            <a:avLst/>
            <a:gdLst/>
            <a:ahLst/>
            <a:cxnLst/>
            <a:rect l="l" t="t" r="r" b="b"/>
            <a:pathLst>
              <a:path w="14220" h="10074" extrusionOk="0">
                <a:moveTo>
                  <a:pt x="7706" y="4422"/>
                </a:moveTo>
                <a:lnTo>
                  <a:pt x="7683" y="4512"/>
                </a:lnTo>
                <a:lnTo>
                  <a:pt x="7708" y="4439"/>
                </a:lnTo>
                <a:cubicBezTo>
                  <a:pt x="7708" y="4431"/>
                  <a:pt x="7707" y="4426"/>
                  <a:pt x="7706" y="4422"/>
                </a:cubicBezTo>
                <a:close/>
                <a:moveTo>
                  <a:pt x="1891" y="4477"/>
                </a:moveTo>
                <a:cubicBezTo>
                  <a:pt x="1895" y="4477"/>
                  <a:pt x="1899" y="4480"/>
                  <a:pt x="1903" y="4488"/>
                </a:cubicBezTo>
                <a:lnTo>
                  <a:pt x="1746" y="4711"/>
                </a:lnTo>
                <a:lnTo>
                  <a:pt x="1746" y="4711"/>
                </a:lnTo>
                <a:cubicBezTo>
                  <a:pt x="1839" y="4577"/>
                  <a:pt x="1870" y="4477"/>
                  <a:pt x="1891" y="4477"/>
                </a:cubicBezTo>
                <a:close/>
                <a:moveTo>
                  <a:pt x="14195" y="6854"/>
                </a:moveTo>
                <a:cubicBezTo>
                  <a:pt x="14194" y="6863"/>
                  <a:pt x="14194" y="6872"/>
                  <a:pt x="14193" y="6882"/>
                </a:cubicBezTo>
                <a:lnTo>
                  <a:pt x="14193" y="6882"/>
                </a:lnTo>
                <a:cubicBezTo>
                  <a:pt x="14194" y="6873"/>
                  <a:pt x="14195" y="6863"/>
                  <a:pt x="14195" y="6854"/>
                </a:cubicBezTo>
                <a:close/>
                <a:moveTo>
                  <a:pt x="10125" y="7143"/>
                </a:moveTo>
                <a:cubicBezTo>
                  <a:pt x="10124" y="7144"/>
                  <a:pt x="10123" y="7145"/>
                  <a:pt x="10122" y="7146"/>
                </a:cubicBezTo>
                <a:cubicBezTo>
                  <a:pt x="10123" y="7145"/>
                  <a:pt x="10124" y="7144"/>
                  <a:pt x="10125" y="7143"/>
                </a:cubicBezTo>
                <a:close/>
                <a:moveTo>
                  <a:pt x="4317" y="0"/>
                </a:moveTo>
                <a:cubicBezTo>
                  <a:pt x="4220" y="25"/>
                  <a:pt x="4122" y="49"/>
                  <a:pt x="4000" y="49"/>
                </a:cubicBezTo>
                <a:lnTo>
                  <a:pt x="3903" y="73"/>
                </a:lnTo>
                <a:lnTo>
                  <a:pt x="3708" y="98"/>
                </a:lnTo>
                <a:cubicBezTo>
                  <a:pt x="3561" y="98"/>
                  <a:pt x="3439" y="146"/>
                  <a:pt x="3269" y="146"/>
                </a:cubicBezTo>
                <a:lnTo>
                  <a:pt x="3171" y="268"/>
                </a:lnTo>
                <a:lnTo>
                  <a:pt x="3195" y="195"/>
                </a:lnTo>
                <a:lnTo>
                  <a:pt x="3195" y="195"/>
                </a:lnTo>
                <a:cubicBezTo>
                  <a:pt x="3025" y="415"/>
                  <a:pt x="2781" y="659"/>
                  <a:pt x="2537" y="903"/>
                </a:cubicBezTo>
                <a:lnTo>
                  <a:pt x="1976" y="1585"/>
                </a:lnTo>
                <a:lnTo>
                  <a:pt x="1732" y="1854"/>
                </a:lnTo>
                <a:lnTo>
                  <a:pt x="1488" y="2146"/>
                </a:lnTo>
                <a:lnTo>
                  <a:pt x="1049" y="2683"/>
                </a:lnTo>
                <a:cubicBezTo>
                  <a:pt x="805" y="2976"/>
                  <a:pt x="586" y="3293"/>
                  <a:pt x="391" y="3634"/>
                </a:cubicBezTo>
                <a:lnTo>
                  <a:pt x="195" y="3805"/>
                </a:lnTo>
                <a:lnTo>
                  <a:pt x="25" y="3976"/>
                </a:lnTo>
                <a:lnTo>
                  <a:pt x="0" y="4049"/>
                </a:lnTo>
                <a:cubicBezTo>
                  <a:pt x="122" y="4268"/>
                  <a:pt x="293" y="4488"/>
                  <a:pt x="488" y="4683"/>
                </a:cubicBezTo>
                <a:cubicBezTo>
                  <a:pt x="693" y="4857"/>
                  <a:pt x="939" y="4999"/>
                  <a:pt x="1193" y="4999"/>
                </a:cubicBezTo>
                <a:cubicBezTo>
                  <a:pt x="1332" y="4999"/>
                  <a:pt x="1472" y="4957"/>
                  <a:pt x="1610" y="4854"/>
                </a:cubicBezTo>
                <a:lnTo>
                  <a:pt x="1634" y="4878"/>
                </a:lnTo>
                <a:lnTo>
                  <a:pt x="1683" y="4805"/>
                </a:lnTo>
                <a:lnTo>
                  <a:pt x="1732" y="4732"/>
                </a:lnTo>
                <a:cubicBezTo>
                  <a:pt x="1785" y="4670"/>
                  <a:pt x="1809" y="4646"/>
                  <a:pt x="1817" y="4646"/>
                </a:cubicBezTo>
                <a:cubicBezTo>
                  <a:pt x="1832" y="4646"/>
                  <a:pt x="1796" y="4718"/>
                  <a:pt x="1781" y="4780"/>
                </a:cubicBezTo>
                <a:cubicBezTo>
                  <a:pt x="1830" y="4707"/>
                  <a:pt x="1878" y="4634"/>
                  <a:pt x="1927" y="4585"/>
                </a:cubicBezTo>
                <a:cubicBezTo>
                  <a:pt x="1927" y="4570"/>
                  <a:pt x="1925" y="4564"/>
                  <a:pt x="1921" y="4564"/>
                </a:cubicBezTo>
                <a:cubicBezTo>
                  <a:pt x="1912" y="4564"/>
                  <a:pt x="1895" y="4593"/>
                  <a:pt x="1878" y="4610"/>
                </a:cubicBezTo>
                <a:cubicBezTo>
                  <a:pt x="1927" y="4488"/>
                  <a:pt x="2000" y="4366"/>
                  <a:pt x="2073" y="4244"/>
                </a:cubicBezTo>
                <a:cubicBezTo>
                  <a:pt x="2138" y="4169"/>
                  <a:pt x="2160" y="4165"/>
                  <a:pt x="2178" y="4165"/>
                </a:cubicBezTo>
                <a:cubicBezTo>
                  <a:pt x="2181" y="4165"/>
                  <a:pt x="2184" y="4165"/>
                  <a:pt x="2186" y="4165"/>
                </a:cubicBezTo>
                <a:cubicBezTo>
                  <a:pt x="2208" y="4165"/>
                  <a:pt x="2232" y="4159"/>
                  <a:pt x="2317" y="4049"/>
                </a:cubicBezTo>
                <a:lnTo>
                  <a:pt x="2488" y="3805"/>
                </a:lnTo>
                <a:lnTo>
                  <a:pt x="2586" y="3683"/>
                </a:lnTo>
                <a:lnTo>
                  <a:pt x="2634" y="3610"/>
                </a:lnTo>
                <a:lnTo>
                  <a:pt x="2683" y="3585"/>
                </a:lnTo>
                <a:lnTo>
                  <a:pt x="2756" y="3561"/>
                </a:lnTo>
                <a:cubicBezTo>
                  <a:pt x="2781" y="3537"/>
                  <a:pt x="2781" y="3537"/>
                  <a:pt x="2805" y="3537"/>
                </a:cubicBezTo>
                <a:lnTo>
                  <a:pt x="2805" y="3561"/>
                </a:lnTo>
                <a:lnTo>
                  <a:pt x="2781" y="3585"/>
                </a:lnTo>
                <a:cubicBezTo>
                  <a:pt x="2789" y="3577"/>
                  <a:pt x="2792" y="3575"/>
                  <a:pt x="2793" y="3575"/>
                </a:cubicBezTo>
                <a:cubicBezTo>
                  <a:pt x="2794" y="3575"/>
                  <a:pt x="2789" y="3585"/>
                  <a:pt x="2805" y="3585"/>
                </a:cubicBezTo>
                <a:cubicBezTo>
                  <a:pt x="2805" y="3634"/>
                  <a:pt x="2756" y="3683"/>
                  <a:pt x="2756" y="3707"/>
                </a:cubicBezTo>
                <a:lnTo>
                  <a:pt x="2756" y="3707"/>
                </a:lnTo>
                <a:cubicBezTo>
                  <a:pt x="2756" y="3707"/>
                  <a:pt x="2756" y="3683"/>
                  <a:pt x="2781" y="3683"/>
                </a:cubicBezTo>
                <a:lnTo>
                  <a:pt x="2781" y="3707"/>
                </a:lnTo>
                <a:cubicBezTo>
                  <a:pt x="2756" y="3927"/>
                  <a:pt x="2756" y="4098"/>
                  <a:pt x="2756" y="4098"/>
                </a:cubicBezTo>
                <a:lnTo>
                  <a:pt x="2830" y="4146"/>
                </a:lnTo>
                <a:cubicBezTo>
                  <a:pt x="2781" y="5024"/>
                  <a:pt x="2732" y="4439"/>
                  <a:pt x="2708" y="5244"/>
                </a:cubicBezTo>
                <a:cubicBezTo>
                  <a:pt x="2732" y="5341"/>
                  <a:pt x="2732" y="5439"/>
                  <a:pt x="2732" y="5537"/>
                </a:cubicBezTo>
                <a:cubicBezTo>
                  <a:pt x="2732" y="5659"/>
                  <a:pt x="2732" y="5805"/>
                  <a:pt x="2708" y="5951"/>
                </a:cubicBezTo>
                <a:cubicBezTo>
                  <a:pt x="2805" y="6049"/>
                  <a:pt x="2927" y="6146"/>
                  <a:pt x="3000" y="6171"/>
                </a:cubicBezTo>
                <a:cubicBezTo>
                  <a:pt x="3000" y="6171"/>
                  <a:pt x="3098" y="6293"/>
                  <a:pt x="3073" y="6293"/>
                </a:cubicBezTo>
                <a:cubicBezTo>
                  <a:pt x="3147" y="6293"/>
                  <a:pt x="3220" y="6390"/>
                  <a:pt x="3317" y="6463"/>
                </a:cubicBezTo>
                <a:cubicBezTo>
                  <a:pt x="3342" y="6463"/>
                  <a:pt x="3317" y="6415"/>
                  <a:pt x="3293" y="6390"/>
                </a:cubicBezTo>
                <a:lnTo>
                  <a:pt x="3293" y="6390"/>
                </a:lnTo>
                <a:lnTo>
                  <a:pt x="3366" y="6463"/>
                </a:lnTo>
                <a:lnTo>
                  <a:pt x="3464" y="6537"/>
                </a:lnTo>
                <a:cubicBezTo>
                  <a:pt x="3511" y="6584"/>
                  <a:pt x="3528" y="6611"/>
                  <a:pt x="3514" y="6611"/>
                </a:cubicBezTo>
                <a:cubicBezTo>
                  <a:pt x="3506" y="6611"/>
                  <a:pt x="3490" y="6603"/>
                  <a:pt x="3464" y="6585"/>
                </a:cubicBezTo>
                <a:lnTo>
                  <a:pt x="3464" y="6585"/>
                </a:lnTo>
                <a:cubicBezTo>
                  <a:pt x="3537" y="6634"/>
                  <a:pt x="3634" y="6683"/>
                  <a:pt x="3756" y="6756"/>
                </a:cubicBezTo>
                <a:lnTo>
                  <a:pt x="4269" y="7122"/>
                </a:lnTo>
                <a:cubicBezTo>
                  <a:pt x="4488" y="7024"/>
                  <a:pt x="4732" y="6878"/>
                  <a:pt x="5000" y="6732"/>
                </a:cubicBezTo>
                <a:cubicBezTo>
                  <a:pt x="5293" y="6537"/>
                  <a:pt x="5586" y="6317"/>
                  <a:pt x="5854" y="6098"/>
                </a:cubicBezTo>
                <a:cubicBezTo>
                  <a:pt x="6000" y="5976"/>
                  <a:pt x="6171" y="5854"/>
                  <a:pt x="6293" y="5732"/>
                </a:cubicBezTo>
                <a:lnTo>
                  <a:pt x="6708" y="5341"/>
                </a:lnTo>
                <a:lnTo>
                  <a:pt x="7147" y="4951"/>
                </a:lnTo>
                <a:cubicBezTo>
                  <a:pt x="7268" y="4829"/>
                  <a:pt x="7390" y="4732"/>
                  <a:pt x="7512" y="4634"/>
                </a:cubicBezTo>
                <a:lnTo>
                  <a:pt x="7683" y="4488"/>
                </a:lnTo>
                <a:cubicBezTo>
                  <a:pt x="7683" y="4439"/>
                  <a:pt x="7683" y="4463"/>
                  <a:pt x="7659" y="4390"/>
                </a:cubicBezTo>
                <a:cubicBezTo>
                  <a:pt x="7647" y="4366"/>
                  <a:pt x="7653" y="4366"/>
                  <a:pt x="7662" y="4366"/>
                </a:cubicBezTo>
                <a:cubicBezTo>
                  <a:pt x="7671" y="4366"/>
                  <a:pt x="7683" y="4366"/>
                  <a:pt x="7683" y="4341"/>
                </a:cubicBezTo>
                <a:cubicBezTo>
                  <a:pt x="7683" y="4423"/>
                  <a:pt x="7700" y="4402"/>
                  <a:pt x="7706" y="4422"/>
                </a:cubicBezTo>
                <a:lnTo>
                  <a:pt x="7706" y="4422"/>
                </a:lnTo>
                <a:lnTo>
                  <a:pt x="7708" y="4415"/>
                </a:lnTo>
                <a:lnTo>
                  <a:pt x="7708" y="4463"/>
                </a:lnTo>
                <a:cubicBezTo>
                  <a:pt x="7732" y="4463"/>
                  <a:pt x="7732" y="4439"/>
                  <a:pt x="7756" y="4415"/>
                </a:cubicBezTo>
                <a:cubicBezTo>
                  <a:pt x="7781" y="4415"/>
                  <a:pt x="7756" y="4415"/>
                  <a:pt x="7756" y="4463"/>
                </a:cubicBezTo>
                <a:lnTo>
                  <a:pt x="7805" y="4463"/>
                </a:lnTo>
                <a:cubicBezTo>
                  <a:pt x="7800" y="4469"/>
                  <a:pt x="7799" y="4470"/>
                  <a:pt x="7801" y="4470"/>
                </a:cubicBezTo>
                <a:cubicBezTo>
                  <a:pt x="7807" y="4470"/>
                  <a:pt x="7835" y="4456"/>
                  <a:pt x="7858" y="4456"/>
                </a:cubicBezTo>
                <a:cubicBezTo>
                  <a:pt x="7866" y="4456"/>
                  <a:pt x="7873" y="4458"/>
                  <a:pt x="7878" y="4463"/>
                </a:cubicBezTo>
                <a:cubicBezTo>
                  <a:pt x="7878" y="4476"/>
                  <a:pt x="7872" y="4476"/>
                  <a:pt x="7869" y="4476"/>
                </a:cubicBezTo>
                <a:cubicBezTo>
                  <a:pt x="7866" y="4476"/>
                  <a:pt x="7866" y="4476"/>
                  <a:pt x="7878" y="4488"/>
                </a:cubicBezTo>
                <a:cubicBezTo>
                  <a:pt x="7878" y="4512"/>
                  <a:pt x="7878" y="4537"/>
                  <a:pt x="7878" y="4537"/>
                </a:cubicBezTo>
                <a:cubicBezTo>
                  <a:pt x="7878" y="4537"/>
                  <a:pt x="7878" y="4561"/>
                  <a:pt x="7878" y="4561"/>
                </a:cubicBezTo>
                <a:lnTo>
                  <a:pt x="7878" y="4707"/>
                </a:lnTo>
                <a:cubicBezTo>
                  <a:pt x="7878" y="4747"/>
                  <a:pt x="7878" y="4818"/>
                  <a:pt x="7904" y="4818"/>
                </a:cubicBezTo>
                <a:cubicBezTo>
                  <a:pt x="7910" y="4818"/>
                  <a:pt x="7918" y="4814"/>
                  <a:pt x="7927" y="4805"/>
                </a:cubicBezTo>
                <a:lnTo>
                  <a:pt x="7927" y="4805"/>
                </a:lnTo>
                <a:cubicBezTo>
                  <a:pt x="7890" y="4842"/>
                  <a:pt x="7838" y="5038"/>
                  <a:pt x="7816" y="5038"/>
                </a:cubicBezTo>
                <a:cubicBezTo>
                  <a:pt x="7809" y="5038"/>
                  <a:pt x="7805" y="5021"/>
                  <a:pt x="7805" y="4976"/>
                </a:cubicBezTo>
                <a:cubicBezTo>
                  <a:pt x="7781" y="5073"/>
                  <a:pt x="7781" y="5171"/>
                  <a:pt x="7756" y="5293"/>
                </a:cubicBezTo>
                <a:lnTo>
                  <a:pt x="7805" y="5146"/>
                </a:lnTo>
                <a:lnTo>
                  <a:pt x="7805" y="5146"/>
                </a:lnTo>
                <a:cubicBezTo>
                  <a:pt x="7732" y="5415"/>
                  <a:pt x="7708" y="5683"/>
                  <a:pt x="7683" y="5976"/>
                </a:cubicBezTo>
                <a:lnTo>
                  <a:pt x="7732" y="5829"/>
                </a:lnTo>
                <a:lnTo>
                  <a:pt x="7732" y="5829"/>
                </a:lnTo>
                <a:cubicBezTo>
                  <a:pt x="7732" y="6024"/>
                  <a:pt x="7683" y="6195"/>
                  <a:pt x="7586" y="6341"/>
                </a:cubicBezTo>
                <a:lnTo>
                  <a:pt x="7610" y="6098"/>
                </a:lnTo>
                <a:lnTo>
                  <a:pt x="7610" y="6098"/>
                </a:lnTo>
                <a:cubicBezTo>
                  <a:pt x="7537" y="6415"/>
                  <a:pt x="7488" y="6732"/>
                  <a:pt x="7464" y="7049"/>
                </a:cubicBezTo>
                <a:lnTo>
                  <a:pt x="7488" y="6951"/>
                </a:lnTo>
                <a:lnTo>
                  <a:pt x="7488" y="6951"/>
                </a:lnTo>
                <a:cubicBezTo>
                  <a:pt x="7488" y="7040"/>
                  <a:pt x="7470" y="7237"/>
                  <a:pt x="7445" y="7493"/>
                </a:cubicBezTo>
                <a:lnTo>
                  <a:pt x="7445" y="7493"/>
                </a:lnTo>
                <a:cubicBezTo>
                  <a:pt x="7435" y="7507"/>
                  <a:pt x="7425" y="7522"/>
                  <a:pt x="7415" y="7537"/>
                </a:cubicBezTo>
                <a:lnTo>
                  <a:pt x="7440" y="7546"/>
                </a:lnTo>
                <a:lnTo>
                  <a:pt x="7440" y="7546"/>
                </a:lnTo>
                <a:cubicBezTo>
                  <a:pt x="7425" y="7698"/>
                  <a:pt x="7408" y="7869"/>
                  <a:pt x="7390" y="8049"/>
                </a:cubicBezTo>
                <a:lnTo>
                  <a:pt x="9073" y="8683"/>
                </a:lnTo>
                <a:cubicBezTo>
                  <a:pt x="9488" y="8024"/>
                  <a:pt x="9976" y="7268"/>
                  <a:pt x="10098" y="7073"/>
                </a:cubicBezTo>
                <a:lnTo>
                  <a:pt x="10098" y="7073"/>
                </a:lnTo>
                <a:lnTo>
                  <a:pt x="9951" y="7171"/>
                </a:lnTo>
                <a:lnTo>
                  <a:pt x="9951" y="7171"/>
                </a:lnTo>
                <a:lnTo>
                  <a:pt x="10119" y="6907"/>
                </a:lnTo>
                <a:lnTo>
                  <a:pt x="10119" y="6907"/>
                </a:lnTo>
                <a:cubicBezTo>
                  <a:pt x="10103" y="6944"/>
                  <a:pt x="10142" y="7109"/>
                  <a:pt x="10125" y="7143"/>
                </a:cubicBezTo>
                <a:lnTo>
                  <a:pt x="10125" y="7143"/>
                </a:lnTo>
                <a:cubicBezTo>
                  <a:pt x="10417" y="6730"/>
                  <a:pt x="10757" y="6365"/>
                  <a:pt x="11098" y="6000"/>
                </a:cubicBezTo>
                <a:cubicBezTo>
                  <a:pt x="11220" y="5878"/>
                  <a:pt x="11342" y="5756"/>
                  <a:pt x="11464" y="5659"/>
                </a:cubicBezTo>
                <a:lnTo>
                  <a:pt x="11659" y="5488"/>
                </a:lnTo>
                <a:cubicBezTo>
                  <a:pt x="11707" y="5463"/>
                  <a:pt x="11732" y="5439"/>
                  <a:pt x="11781" y="5415"/>
                </a:cubicBezTo>
                <a:lnTo>
                  <a:pt x="11829" y="5366"/>
                </a:lnTo>
                <a:cubicBezTo>
                  <a:pt x="11903" y="5293"/>
                  <a:pt x="12000" y="5244"/>
                  <a:pt x="12098" y="5195"/>
                </a:cubicBezTo>
                <a:cubicBezTo>
                  <a:pt x="12122" y="5195"/>
                  <a:pt x="12171" y="5171"/>
                  <a:pt x="12195" y="5171"/>
                </a:cubicBezTo>
                <a:lnTo>
                  <a:pt x="12268" y="5171"/>
                </a:lnTo>
                <a:lnTo>
                  <a:pt x="12268" y="5293"/>
                </a:lnTo>
                <a:cubicBezTo>
                  <a:pt x="12244" y="5415"/>
                  <a:pt x="12195" y="5415"/>
                  <a:pt x="12195" y="5415"/>
                </a:cubicBezTo>
                <a:cubicBezTo>
                  <a:pt x="12195" y="5427"/>
                  <a:pt x="12201" y="5433"/>
                  <a:pt x="12207" y="5433"/>
                </a:cubicBezTo>
                <a:cubicBezTo>
                  <a:pt x="12214" y="5433"/>
                  <a:pt x="12220" y="5427"/>
                  <a:pt x="12220" y="5415"/>
                </a:cubicBezTo>
                <a:cubicBezTo>
                  <a:pt x="12244" y="5415"/>
                  <a:pt x="12244" y="5415"/>
                  <a:pt x="12244" y="5439"/>
                </a:cubicBezTo>
                <a:cubicBezTo>
                  <a:pt x="12244" y="5488"/>
                  <a:pt x="12195" y="5488"/>
                  <a:pt x="12195" y="5488"/>
                </a:cubicBezTo>
                <a:cubicBezTo>
                  <a:pt x="12195" y="5488"/>
                  <a:pt x="12195" y="5519"/>
                  <a:pt x="12208" y="5519"/>
                </a:cubicBezTo>
                <a:cubicBezTo>
                  <a:pt x="12211" y="5519"/>
                  <a:pt x="12215" y="5517"/>
                  <a:pt x="12220" y="5512"/>
                </a:cubicBezTo>
                <a:cubicBezTo>
                  <a:pt x="12244" y="5512"/>
                  <a:pt x="12293" y="5439"/>
                  <a:pt x="12342" y="5390"/>
                </a:cubicBezTo>
                <a:lnTo>
                  <a:pt x="12342" y="5512"/>
                </a:lnTo>
                <a:lnTo>
                  <a:pt x="12293" y="5512"/>
                </a:lnTo>
                <a:cubicBezTo>
                  <a:pt x="12293" y="5512"/>
                  <a:pt x="12317" y="5512"/>
                  <a:pt x="12366" y="5537"/>
                </a:cubicBezTo>
                <a:cubicBezTo>
                  <a:pt x="12366" y="5561"/>
                  <a:pt x="12390" y="5561"/>
                  <a:pt x="12390" y="5585"/>
                </a:cubicBezTo>
                <a:cubicBezTo>
                  <a:pt x="12390" y="5610"/>
                  <a:pt x="12390" y="5610"/>
                  <a:pt x="12390" y="5634"/>
                </a:cubicBezTo>
                <a:lnTo>
                  <a:pt x="12390" y="5707"/>
                </a:lnTo>
                <a:cubicBezTo>
                  <a:pt x="12390" y="5976"/>
                  <a:pt x="12390" y="6268"/>
                  <a:pt x="12366" y="6561"/>
                </a:cubicBezTo>
                <a:cubicBezTo>
                  <a:pt x="12366" y="6707"/>
                  <a:pt x="12342" y="6854"/>
                  <a:pt x="12342" y="7000"/>
                </a:cubicBezTo>
                <a:lnTo>
                  <a:pt x="12293" y="7439"/>
                </a:lnTo>
                <a:cubicBezTo>
                  <a:pt x="12268" y="7439"/>
                  <a:pt x="12244" y="7293"/>
                  <a:pt x="12244" y="7171"/>
                </a:cubicBezTo>
                <a:cubicBezTo>
                  <a:pt x="12244" y="7268"/>
                  <a:pt x="12244" y="7341"/>
                  <a:pt x="12220" y="7439"/>
                </a:cubicBezTo>
                <a:cubicBezTo>
                  <a:pt x="12227" y="7415"/>
                  <a:pt x="12233" y="7406"/>
                  <a:pt x="12236" y="7406"/>
                </a:cubicBezTo>
                <a:cubicBezTo>
                  <a:pt x="12252" y="7406"/>
                  <a:pt x="12231" y="7601"/>
                  <a:pt x="12238" y="7601"/>
                </a:cubicBezTo>
                <a:cubicBezTo>
                  <a:pt x="12239" y="7601"/>
                  <a:pt x="12241" y="7596"/>
                  <a:pt x="12244" y="7585"/>
                </a:cubicBezTo>
                <a:lnTo>
                  <a:pt x="12244" y="7585"/>
                </a:lnTo>
                <a:cubicBezTo>
                  <a:pt x="12317" y="8000"/>
                  <a:pt x="12171" y="8561"/>
                  <a:pt x="12220" y="8951"/>
                </a:cubicBezTo>
                <a:lnTo>
                  <a:pt x="13073" y="9415"/>
                </a:lnTo>
                <a:cubicBezTo>
                  <a:pt x="13342" y="9585"/>
                  <a:pt x="13634" y="9707"/>
                  <a:pt x="13927" y="9829"/>
                </a:cubicBezTo>
                <a:cubicBezTo>
                  <a:pt x="13927" y="9902"/>
                  <a:pt x="13927" y="10000"/>
                  <a:pt x="13902" y="10073"/>
                </a:cubicBezTo>
                <a:cubicBezTo>
                  <a:pt x="13951" y="9951"/>
                  <a:pt x="13951" y="9829"/>
                  <a:pt x="13951" y="9732"/>
                </a:cubicBezTo>
                <a:lnTo>
                  <a:pt x="13878" y="9707"/>
                </a:lnTo>
                <a:cubicBezTo>
                  <a:pt x="13878" y="9439"/>
                  <a:pt x="13927" y="9634"/>
                  <a:pt x="13927" y="9390"/>
                </a:cubicBezTo>
                <a:cubicBezTo>
                  <a:pt x="13976" y="9390"/>
                  <a:pt x="13976" y="9610"/>
                  <a:pt x="13976" y="9829"/>
                </a:cubicBezTo>
                <a:cubicBezTo>
                  <a:pt x="14000" y="9683"/>
                  <a:pt x="14000" y="9512"/>
                  <a:pt x="13976" y="9366"/>
                </a:cubicBezTo>
                <a:cubicBezTo>
                  <a:pt x="13985" y="9299"/>
                  <a:pt x="13995" y="9288"/>
                  <a:pt x="14006" y="9288"/>
                </a:cubicBezTo>
                <a:cubicBezTo>
                  <a:pt x="14011" y="9288"/>
                  <a:pt x="14016" y="9290"/>
                  <a:pt x="14022" y="9290"/>
                </a:cubicBezTo>
                <a:cubicBezTo>
                  <a:pt x="14036" y="9290"/>
                  <a:pt x="14052" y="9278"/>
                  <a:pt x="14073" y="9195"/>
                </a:cubicBezTo>
                <a:cubicBezTo>
                  <a:pt x="14049" y="9000"/>
                  <a:pt x="14049" y="8829"/>
                  <a:pt x="14073" y="8634"/>
                </a:cubicBezTo>
                <a:cubicBezTo>
                  <a:pt x="14146" y="8195"/>
                  <a:pt x="14049" y="7951"/>
                  <a:pt x="14122" y="7537"/>
                </a:cubicBezTo>
                <a:lnTo>
                  <a:pt x="14122" y="7537"/>
                </a:lnTo>
                <a:lnTo>
                  <a:pt x="14122" y="7585"/>
                </a:lnTo>
                <a:cubicBezTo>
                  <a:pt x="14169" y="7444"/>
                  <a:pt x="14171" y="7165"/>
                  <a:pt x="14193" y="6882"/>
                </a:cubicBezTo>
                <a:lnTo>
                  <a:pt x="14193" y="6882"/>
                </a:lnTo>
                <a:cubicBezTo>
                  <a:pt x="14188" y="6910"/>
                  <a:pt x="14177" y="6934"/>
                  <a:pt x="14167" y="6934"/>
                </a:cubicBezTo>
                <a:cubicBezTo>
                  <a:pt x="14156" y="6934"/>
                  <a:pt x="14146" y="6906"/>
                  <a:pt x="14146" y="6829"/>
                </a:cubicBezTo>
                <a:cubicBezTo>
                  <a:pt x="14195" y="6537"/>
                  <a:pt x="14171" y="6293"/>
                  <a:pt x="14220" y="6073"/>
                </a:cubicBezTo>
                <a:lnTo>
                  <a:pt x="14171" y="5829"/>
                </a:lnTo>
                <a:lnTo>
                  <a:pt x="14171" y="5561"/>
                </a:lnTo>
                <a:cubicBezTo>
                  <a:pt x="14171" y="5366"/>
                  <a:pt x="14171" y="5195"/>
                  <a:pt x="14146" y="5024"/>
                </a:cubicBezTo>
                <a:cubicBezTo>
                  <a:pt x="14098" y="4634"/>
                  <a:pt x="14049" y="4171"/>
                  <a:pt x="13976" y="3659"/>
                </a:cubicBezTo>
                <a:lnTo>
                  <a:pt x="13317" y="3244"/>
                </a:lnTo>
                <a:cubicBezTo>
                  <a:pt x="13220" y="3171"/>
                  <a:pt x="13098" y="3122"/>
                  <a:pt x="12976" y="3049"/>
                </a:cubicBezTo>
                <a:lnTo>
                  <a:pt x="12537" y="2829"/>
                </a:lnTo>
                <a:cubicBezTo>
                  <a:pt x="12244" y="2927"/>
                  <a:pt x="11976" y="3073"/>
                  <a:pt x="11683" y="3195"/>
                </a:cubicBezTo>
                <a:cubicBezTo>
                  <a:pt x="11537" y="3268"/>
                  <a:pt x="11390" y="3341"/>
                  <a:pt x="11268" y="3439"/>
                </a:cubicBezTo>
                <a:lnTo>
                  <a:pt x="11049" y="3561"/>
                </a:lnTo>
                <a:cubicBezTo>
                  <a:pt x="10976" y="3585"/>
                  <a:pt x="10903" y="3659"/>
                  <a:pt x="10829" y="3683"/>
                </a:cubicBezTo>
                <a:lnTo>
                  <a:pt x="10610" y="3829"/>
                </a:lnTo>
                <a:lnTo>
                  <a:pt x="10488" y="3951"/>
                </a:lnTo>
                <a:lnTo>
                  <a:pt x="10244" y="4122"/>
                </a:lnTo>
                <a:cubicBezTo>
                  <a:pt x="10098" y="4268"/>
                  <a:pt x="9951" y="4390"/>
                  <a:pt x="9829" y="4512"/>
                </a:cubicBezTo>
                <a:cubicBezTo>
                  <a:pt x="9812" y="4530"/>
                  <a:pt x="9794" y="4548"/>
                  <a:pt x="9776" y="4565"/>
                </a:cubicBezTo>
                <a:lnTo>
                  <a:pt x="9776" y="4565"/>
                </a:lnTo>
                <a:cubicBezTo>
                  <a:pt x="9804" y="4117"/>
                  <a:pt x="9797" y="3672"/>
                  <a:pt x="9756" y="3244"/>
                </a:cubicBezTo>
                <a:cubicBezTo>
                  <a:pt x="9781" y="3122"/>
                  <a:pt x="9781" y="3000"/>
                  <a:pt x="9756" y="2878"/>
                </a:cubicBezTo>
                <a:cubicBezTo>
                  <a:pt x="9756" y="2756"/>
                  <a:pt x="9732" y="2634"/>
                  <a:pt x="9707" y="2512"/>
                </a:cubicBezTo>
                <a:lnTo>
                  <a:pt x="9317" y="2171"/>
                </a:lnTo>
                <a:lnTo>
                  <a:pt x="9317" y="2171"/>
                </a:lnTo>
                <a:cubicBezTo>
                  <a:pt x="9366" y="2244"/>
                  <a:pt x="9390" y="2268"/>
                  <a:pt x="9366" y="2268"/>
                </a:cubicBezTo>
                <a:cubicBezTo>
                  <a:pt x="9342" y="2268"/>
                  <a:pt x="9317" y="2244"/>
                  <a:pt x="9268" y="2220"/>
                </a:cubicBezTo>
                <a:lnTo>
                  <a:pt x="9098" y="2049"/>
                </a:lnTo>
                <a:cubicBezTo>
                  <a:pt x="8927" y="1976"/>
                  <a:pt x="8927" y="2000"/>
                  <a:pt x="8903" y="1976"/>
                </a:cubicBezTo>
                <a:cubicBezTo>
                  <a:pt x="8878" y="1976"/>
                  <a:pt x="8854" y="1976"/>
                  <a:pt x="8805" y="1951"/>
                </a:cubicBezTo>
                <a:lnTo>
                  <a:pt x="8683" y="1927"/>
                </a:lnTo>
                <a:lnTo>
                  <a:pt x="8464" y="1829"/>
                </a:lnTo>
                <a:lnTo>
                  <a:pt x="8366" y="1805"/>
                </a:lnTo>
                <a:cubicBezTo>
                  <a:pt x="8220" y="1854"/>
                  <a:pt x="8049" y="1927"/>
                  <a:pt x="7829" y="2000"/>
                </a:cubicBezTo>
                <a:lnTo>
                  <a:pt x="7683" y="2073"/>
                </a:lnTo>
                <a:lnTo>
                  <a:pt x="7488" y="2171"/>
                </a:lnTo>
                <a:lnTo>
                  <a:pt x="7122" y="2366"/>
                </a:lnTo>
                <a:cubicBezTo>
                  <a:pt x="6878" y="2537"/>
                  <a:pt x="6586" y="2707"/>
                  <a:pt x="6342" y="2927"/>
                </a:cubicBezTo>
                <a:cubicBezTo>
                  <a:pt x="6171" y="3073"/>
                  <a:pt x="6000" y="3220"/>
                  <a:pt x="5829" y="3366"/>
                </a:cubicBezTo>
                <a:lnTo>
                  <a:pt x="5342" y="3805"/>
                </a:lnTo>
                <a:cubicBezTo>
                  <a:pt x="5220" y="3902"/>
                  <a:pt x="5244" y="3902"/>
                  <a:pt x="5195" y="3927"/>
                </a:cubicBezTo>
                <a:lnTo>
                  <a:pt x="5147" y="3976"/>
                </a:lnTo>
                <a:cubicBezTo>
                  <a:pt x="5073" y="4049"/>
                  <a:pt x="5000" y="4098"/>
                  <a:pt x="4927" y="4122"/>
                </a:cubicBezTo>
                <a:cubicBezTo>
                  <a:pt x="4903" y="4146"/>
                  <a:pt x="4854" y="4171"/>
                  <a:pt x="4805" y="4171"/>
                </a:cubicBezTo>
                <a:lnTo>
                  <a:pt x="4781" y="4195"/>
                </a:lnTo>
                <a:cubicBezTo>
                  <a:pt x="4781" y="4171"/>
                  <a:pt x="4781" y="4146"/>
                  <a:pt x="4781" y="4122"/>
                </a:cubicBezTo>
                <a:cubicBezTo>
                  <a:pt x="4781" y="4098"/>
                  <a:pt x="4781" y="4049"/>
                  <a:pt x="4781" y="4000"/>
                </a:cubicBezTo>
                <a:lnTo>
                  <a:pt x="4781" y="3976"/>
                </a:lnTo>
                <a:cubicBezTo>
                  <a:pt x="4781" y="3951"/>
                  <a:pt x="4781" y="3927"/>
                  <a:pt x="4781" y="3902"/>
                </a:cubicBezTo>
                <a:lnTo>
                  <a:pt x="4781" y="3756"/>
                </a:lnTo>
                <a:cubicBezTo>
                  <a:pt x="4781" y="3512"/>
                  <a:pt x="4830" y="3293"/>
                  <a:pt x="4830" y="3049"/>
                </a:cubicBezTo>
                <a:cubicBezTo>
                  <a:pt x="4854" y="2805"/>
                  <a:pt x="4878" y="2537"/>
                  <a:pt x="4903" y="2293"/>
                </a:cubicBezTo>
                <a:cubicBezTo>
                  <a:pt x="4951" y="1781"/>
                  <a:pt x="4976" y="1293"/>
                  <a:pt x="5025" y="829"/>
                </a:cubicBezTo>
                <a:lnTo>
                  <a:pt x="4781" y="610"/>
                </a:lnTo>
                <a:lnTo>
                  <a:pt x="4756" y="585"/>
                </a:lnTo>
                <a:lnTo>
                  <a:pt x="4756" y="561"/>
                </a:lnTo>
                <a:lnTo>
                  <a:pt x="4732" y="537"/>
                </a:lnTo>
                <a:lnTo>
                  <a:pt x="4683" y="464"/>
                </a:lnTo>
                <a:lnTo>
                  <a:pt x="4561" y="342"/>
                </a:lnTo>
                <a:lnTo>
                  <a:pt x="4561" y="342"/>
                </a:lnTo>
                <a:cubicBezTo>
                  <a:pt x="4391" y="195"/>
                  <a:pt x="4439" y="146"/>
                  <a:pt x="4342" y="49"/>
                </a:cubicBezTo>
                <a:lnTo>
                  <a:pt x="431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273"/>
          <p:cNvSpPr/>
          <p:nvPr/>
        </p:nvSpPr>
        <p:spPr>
          <a:xfrm>
            <a:off x="164121" y="597209"/>
            <a:ext cx="493435" cy="333634"/>
          </a:xfrm>
          <a:custGeom>
            <a:avLst/>
            <a:gdLst/>
            <a:ahLst/>
            <a:cxnLst/>
            <a:rect l="l" t="t" r="r" b="b"/>
            <a:pathLst>
              <a:path w="16415" h="11098" extrusionOk="0">
                <a:moveTo>
                  <a:pt x="14537" y="2268"/>
                </a:moveTo>
                <a:cubicBezTo>
                  <a:pt x="14546" y="2287"/>
                  <a:pt x="14555" y="2306"/>
                  <a:pt x="14564" y="2325"/>
                </a:cubicBezTo>
                <a:lnTo>
                  <a:pt x="14564" y="2325"/>
                </a:lnTo>
                <a:cubicBezTo>
                  <a:pt x="14559" y="2307"/>
                  <a:pt x="14549" y="2287"/>
                  <a:pt x="14537" y="2268"/>
                </a:cubicBezTo>
                <a:close/>
                <a:moveTo>
                  <a:pt x="11890" y="6000"/>
                </a:moveTo>
                <a:lnTo>
                  <a:pt x="11890" y="6000"/>
                </a:lnTo>
                <a:cubicBezTo>
                  <a:pt x="11886" y="6017"/>
                  <a:pt x="11882" y="6034"/>
                  <a:pt x="11878" y="6049"/>
                </a:cubicBezTo>
                <a:cubicBezTo>
                  <a:pt x="11887" y="6040"/>
                  <a:pt x="11891" y="6022"/>
                  <a:pt x="11890" y="6000"/>
                </a:cubicBezTo>
                <a:close/>
                <a:moveTo>
                  <a:pt x="6388" y="9388"/>
                </a:moveTo>
                <a:lnTo>
                  <a:pt x="6388" y="9388"/>
                </a:lnTo>
                <a:cubicBezTo>
                  <a:pt x="6383" y="9395"/>
                  <a:pt x="6380" y="9400"/>
                  <a:pt x="6381" y="9400"/>
                </a:cubicBezTo>
                <a:cubicBezTo>
                  <a:pt x="6381" y="9400"/>
                  <a:pt x="6384" y="9397"/>
                  <a:pt x="6391" y="9390"/>
                </a:cubicBezTo>
                <a:cubicBezTo>
                  <a:pt x="6391" y="9390"/>
                  <a:pt x="6390" y="9389"/>
                  <a:pt x="6388" y="9388"/>
                </a:cubicBezTo>
                <a:close/>
                <a:moveTo>
                  <a:pt x="13000" y="0"/>
                </a:moveTo>
                <a:lnTo>
                  <a:pt x="12171" y="49"/>
                </a:lnTo>
                <a:cubicBezTo>
                  <a:pt x="12074" y="49"/>
                  <a:pt x="12000" y="73"/>
                  <a:pt x="11903" y="73"/>
                </a:cubicBezTo>
                <a:lnTo>
                  <a:pt x="11659" y="146"/>
                </a:lnTo>
                <a:lnTo>
                  <a:pt x="11391" y="220"/>
                </a:lnTo>
                <a:lnTo>
                  <a:pt x="11000" y="293"/>
                </a:lnTo>
                <a:cubicBezTo>
                  <a:pt x="10952" y="439"/>
                  <a:pt x="10903" y="610"/>
                  <a:pt x="10878" y="756"/>
                </a:cubicBezTo>
                <a:cubicBezTo>
                  <a:pt x="10830" y="902"/>
                  <a:pt x="10781" y="1073"/>
                  <a:pt x="10757" y="1219"/>
                </a:cubicBezTo>
                <a:cubicBezTo>
                  <a:pt x="10708" y="1561"/>
                  <a:pt x="10635" y="1878"/>
                  <a:pt x="10586" y="2219"/>
                </a:cubicBezTo>
                <a:cubicBezTo>
                  <a:pt x="10561" y="2366"/>
                  <a:pt x="10513" y="2537"/>
                  <a:pt x="10488" y="2707"/>
                </a:cubicBezTo>
                <a:cubicBezTo>
                  <a:pt x="10464" y="2854"/>
                  <a:pt x="10439" y="3024"/>
                  <a:pt x="10439" y="3195"/>
                </a:cubicBezTo>
                <a:cubicBezTo>
                  <a:pt x="10415" y="3341"/>
                  <a:pt x="10391" y="3561"/>
                  <a:pt x="10366" y="3732"/>
                </a:cubicBezTo>
                <a:cubicBezTo>
                  <a:pt x="10318" y="4024"/>
                  <a:pt x="10293" y="4341"/>
                  <a:pt x="10269" y="4585"/>
                </a:cubicBezTo>
                <a:cubicBezTo>
                  <a:pt x="10269" y="4707"/>
                  <a:pt x="10220" y="4829"/>
                  <a:pt x="10220" y="4927"/>
                </a:cubicBezTo>
                <a:cubicBezTo>
                  <a:pt x="10220" y="4975"/>
                  <a:pt x="10220" y="5000"/>
                  <a:pt x="10196" y="5049"/>
                </a:cubicBezTo>
                <a:cubicBezTo>
                  <a:pt x="10196" y="5097"/>
                  <a:pt x="10171" y="5146"/>
                  <a:pt x="10171" y="5195"/>
                </a:cubicBezTo>
                <a:cubicBezTo>
                  <a:pt x="10171" y="5244"/>
                  <a:pt x="10147" y="5293"/>
                  <a:pt x="10147" y="5317"/>
                </a:cubicBezTo>
                <a:cubicBezTo>
                  <a:pt x="10122" y="5293"/>
                  <a:pt x="10074" y="5268"/>
                  <a:pt x="10049" y="5244"/>
                </a:cubicBezTo>
                <a:lnTo>
                  <a:pt x="9927" y="5146"/>
                </a:lnTo>
                <a:lnTo>
                  <a:pt x="9171" y="4366"/>
                </a:lnTo>
                <a:cubicBezTo>
                  <a:pt x="8927" y="4097"/>
                  <a:pt x="8683" y="3854"/>
                  <a:pt x="8440" y="3634"/>
                </a:cubicBezTo>
                <a:lnTo>
                  <a:pt x="8074" y="3268"/>
                </a:lnTo>
                <a:cubicBezTo>
                  <a:pt x="7879" y="3097"/>
                  <a:pt x="7683" y="2902"/>
                  <a:pt x="7513" y="2780"/>
                </a:cubicBezTo>
                <a:cubicBezTo>
                  <a:pt x="7269" y="2537"/>
                  <a:pt x="6952" y="2268"/>
                  <a:pt x="6635" y="2024"/>
                </a:cubicBezTo>
                <a:cubicBezTo>
                  <a:pt x="6562" y="2024"/>
                  <a:pt x="6513" y="2024"/>
                  <a:pt x="6464" y="2049"/>
                </a:cubicBezTo>
                <a:lnTo>
                  <a:pt x="6318" y="2049"/>
                </a:lnTo>
                <a:cubicBezTo>
                  <a:pt x="6488" y="2049"/>
                  <a:pt x="6440" y="2098"/>
                  <a:pt x="6318" y="2122"/>
                </a:cubicBezTo>
                <a:cubicBezTo>
                  <a:pt x="5708" y="2195"/>
                  <a:pt x="5927" y="2171"/>
                  <a:pt x="5805" y="2195"/>
                </a:cubicBezTo>
                <a:cubicBezTo>
                  <a:pt x="5805" y="2195"/>
                  <a:pt x="5757" y="2219"/>
                  <a:pt x="5708" y="2268"/>
                </a:cubicBezTo>
                <a:lnTo>
                  <a:pt x="5488" y="2390"/>
                </a:lnTo>
                <a:cubicBezTo>
                  <a:pt x="5366" y="2439"/>
                  <a:pt x="5269" y="2512"/>
                  <a:pt x="5074" y="2610"/>
                </a:cubicBezTo>
                <a:cubicBezTo>
                  <a:pt x="5025" y="2805"/>
                  <a:pt x="4952" y="2976"/>
                  <a:pt x="4903" y="3219"/>
                </a:cubicBezTo>
                <a:cubicBezTo>
                  <a:pt x="4879" y="3341"/>
                  <a:pt x="4830" y="3463"/>
                  <a:pt x="4805" y="3585"/>
                </a:cubicBezTo>
                <a:cubicBezTo>
                  <a:pt x="4757" y="3707"/>
                  <a:pt x="4732" y="3829"/>
                  <a:pt x="4708" y="3976"/>
                </a:cubicBezTo>
                <a:cubicBezTo>
                  <a:pt x="4683" y="4097"/>
                  <a:pt x="4659" y="4244"/>
                  <a:pt x="4635" y="4390"/>
                </a:cubicBezTo>
                <a:cubicBezTo>
                  <a:pt x="4635" y="4463"/>
                  <a:pt x="4610" y="4536"/>
                  <a:pt x="4610" y="4610"/>
                </a:cubicBezTo>
                <a:cubicBezTo>
                  <a:pt x="4610" y="4658"/>
                  <a:pt x="4610" y="4707"/>
                  <a:pt x="4586" y="4756"/>
                </a:cubicBezTo>
                <a:cubicBezTo>
                  <a:pt x="4562" y="4951"/>
                  <a:pt x="4562" y="5146"/>
                  <a:pt x="4537" y="5341"/>
                </a:cubicBezTo>
                <a:cubicBezTo>
                  <a:pt x="4513" y="5732"/>
                  <a:pt x="4513" y="6146"/>
                  <a:pt x="4537" y="6536"/>
                </a:cubicBezTo>
                <a:lnTo>
                  <a:pt x="4537" y="6683"/>
                </a:lnTo>
                <a:lnTo>
                  <a:pt x="4537" y="6805"/>
                </a:lnTo>
                <a:cubicBezTo>
                  <a:pt x="4537" y="6829"/>
                  <a:pt x="4537" y="6878"/>
                  <a:pt x="4537" y="6902"/>
                </a:cubicBezTo>
                <a:cubicBezTo>
                  <a:pt x="4562" y="6975"/>
                  <a:pt x="4562" y="7049"/>
                  <a:pt x="4586" y="7122"/>
                </a:cubicBezTo>
                <a:lnTo>
                  <a:pt x="4635" y="7195"/>
                </a:lnTo>
                <a:lnTo>
                  <a:pt x="4659" y="7219"/>
                </a:lnTo>
                <a:cubicBezTo>
                  <a:pt x="4647" y="7232"/>
                  <a:pt x="4635" y="7238"/>
                  <a:pt x="4623" y="7238"/>
                </a:cubicBezTo>
                <a:cubicBezTo>
                  <a:pt x="4610" y="7238"/>
                  <a:pt x="4598" y="7232"/>
                  <a:pt x="4586" y="7219"/>
                </a:cubicBezTo>
                <a:cubicBezTo>
                  <a:pt x="4537" y="7219"/>
                  <a:pt x="4488" y="7195"/>
                  <a:pt x="4440" y="7171"/>
                </a:cubicBezTo>
                <a:lnTo>
                  <a:pt x="4415" y="7171"/>
                </a:lnTo>
                <a:lnTo>
                  <a:pt x="4415" y="7146"/>
                </a:lnTo>
                <a:cubicBezTo>
                  <a:pt x="4366" y="7146"/>
                  <a:pt x="4318" y="7097"/>
                  <a:pt x="4269" y="7073"/>
                </a:cubicBezTo>
                <a:cubicBezTo>
                  <a:pt x="4244" y="7049"/>
                  <a:pt x="4196" y="7024"/>
                  <a:pt x="4171" y="7000"/>
                </a:cubicBezTo>
                <a:lnTo>
                  <a:pt x="4098" y="6951"/>
                </a:lnTo>
                <a:lnTo>
                  <a:pt x="4049" y="6902"/>
                </a:lnTo>
                <a:lnTo>
                  <a:pt x="3927" y="6805"/>
                </a:lnTo>
                <a:cubicBezTo>
                  <a:pt x="3757" y="6683"/>
                  <a:pt x="3610" y="6536"/>
                  <a:pt x="3440" y="6414"/>
                </a:cubicBezTo>
                <a:lnTo>
                  <a:pt x="2684" y="5805"/>
                </a:lnTo>
                <a:lnTo>
                  <a:pt x="2025" y="5244"/>
                </a:lnTo>
                <a:cubicBezTo>
                  <a:pt x="1830" y="5097"/>
                  <a:pt x="1684" y="5000"/>
                  <a:pt x="1586" y="4902"/>
                </a:cubicBezTo>
                <a:lnTo>
                  <a:pt x="1586" y="4902"/>
                </a:lnTo>
                <a:lnTo>
                  <a:pt x="1684" y="5000"/>
                </a:lnTo>
                <a:lnTo>
                  <a:pt x="1684" y="5000"/>
                </a:lnTo>
                <a:lnTo>
                  <a:pt x="1586" y="4927"/>
                </a:lnTo>
                <a:cubicBezTo>
                  <a:pt x="1366" y="5000"/>
                  <a:pt x="1147" y="5000"/>
                  <a:pt x="927" y="5000"/>
                </a:cubicBezTo>
                <a:cubicBezTo>
                  <a:pt x="976" y="5049"/>
                  <a:pt x="806" y="5097"/>
                  <a:pt x="659" y="5097"/>
                </a:cubicBezTo>
                <a:lnTo>
                  <a:pt x="635" y="5097"/>
                </a:lnTo>
                <a:lnTo>
                  <a:pt x="586" y="5122"/>
                </a:lnTo>
                <a:cubicBezTo>
                  <a:pt x="537" y="5195"/>
                  <a:pt x="464" y="5268"/>
                  <a:pt x="367" y="5390"/>
                </a:cubicBezTo>
                <a:lnTo>
                  <a:pt x="318" y="5463"/>
                </a:lnTo>
                <a:cubicBezTo>
                  <a:pt x="269" y="5512"/>
                  <a:pt x="245" y="5536"/>
                  <a:pt x="220" y="5585"/>
                </a:cubicBezTo>
                <a:lnTo>
                  <a:pt x="49" y="5780"/>
                </a:lnTo>
                <a:lnTo>
                  <a:pt x="49" y="6073"/>
                </a:lnTo>
                <a:lnTo>
                  <a:pt x="1" y="6024"/>
                </a:lnTo>
                <a:lnTo>
                  <a:pt x="1" y="6024"/>
                </a:lnTo>
                <a:cubicBezTo>
                  <a:pt x="25" y="6317"/>
                  <a:pt x="74" y="6707"/>
                  <a:pt x="74" y="7073"/>
                </a:cubicBezTo>
                <a:cubicBezTo>
                  <a:pt x="74" y="7244"/>
                  <a:pt x="98" y="7414"/>
                  <a:pt x="123" y="7610"/>
                </a:cubicBezTo>
                <a:cubicBezTo>
                  <a:pt x="147" y="7756"/>
                  <a:pt x="171" y="7902"/>
                  <a:pt x="196" y="8000"/>
                </a:cubicBezTo>
                <a:cubicBezTo>
                  <a:pt x="196" y="8122"/>
                  <a:pt x="220" y="8244"/>
                  <a:pt x="245" y="8390"/>
                </a:cubicBezTo>
                <a:cubicBezTo>
                  <a:pt x="245" y="8439"/>
                  <a:pt x="245" y="8488"/>
                  <a:pt x="269" y="8536"/>
                </a:cubicBezTo>
                <a:cubicBezTo>
                  <a:pt x="269" y="8585"/>
                  <a:pt x="269" y="8610"/>
                  <a:pt x="293" y="8658"/>
                </a:cubicBezTo>
                <a:cubicBezTo>
                  <a:pt x="318" y="8853"/>
                  <a:pt x="367" y="9049"/>
                  <a:pt x="391" y="9268"/>
                </a:cubicBezTo>
                <a:cubicBezTo>
                  <a:pt x="440" y="9463"/>
                  <a:pt x="513" y="9683"/>
                  <a:pt x="562" y="9878"/>
                </a:cubicBezTo>
                <a:cubicBezTo>
                  <a:pt x="635" y="10073"/>
                  <a:pt x="708" y="10268"/>
                  <a:pt x="806" y="10488"/>
                </a:cubicBezTo>
                <a:lnTo>
                  <a:pt x="806" y="10561"/>
                </a:lnTo>
                <a:cubicBezTo>
                  <a:pt x="806" y="10609"/>
                  <a:pt x="806" y="10683"/>
                  <a:pt x="830" y="10756"/>
                </a:cubicBezTo>
                <a:lnTo>
                  <a:pt x="903" y="11024"/>
                </a:lnTo>
                <a:lnTo>
                  <a:pt x="952" y="11097"/>
                </a:lnTo>
                <a:lnTo>
                  <a:pt x="1220" y="11097"/>
                </a:lnTo>
                <a:cubicBezTo>
                  <a:pt x="1391" y="11097"/>
                  <a:pt x="1586" y="11073"/>
                  <a:pt x="1781" y="11024"/>
                </a:cubicBezTo>
                <a:cubicBezTo>
                  <a:pt x="2171" y="10902"/>
                  <a:pt x="2537" y="10609"/>
                  <a:pt x="2488" y="10146"/>
                </a:cubicBezTo>
                <a:lnTo>
                  <a:pt x="2537" y="10146"/>
                </a:lnTo>
                <a:cubicBezTo>
                  <a:pt x="2537" y="10146"/>
                  <a:pt x="2464" y="10000"/>
                  <a:pt x="2464" y="10000"/>
                </a:cubicBezTo>
                <a:cubicBezTo>
                  <a:pt x="2415" y="9780"/>
                  <a:pt x="2318" y="9683"/>
                  <a:pt x="2366" y="9683"/>
                </a:cubicBezTo>
                <a:lnTo>
                  <a:pt x="2464" y="9975"/>
                </a:lnTo>
                <a:cubicBezTo>
                  <a:pt x="2445" y="9889"/>
                  <a:pt x="2441" y="9859"/>
                  <a:pt x="2447" y="9859"/>
                </a:cubicBezTo>
                <a:cubicBezTo>
                  <a:pt x="2457" y="9859"/>
                  <a:pt x="2493" y="9931"/>
                  <a:pt x="2537" y="9975"/>
                </a:cubicBezTo>
                <a:cubicBezTo>
                  <a:pt x="2488" y="9878"/>
                  <a:pt x="2488" y="9805"/>
                  <a:pt x="2464" y="9731"/>
                </a:cubicBezTo>
                <a:cubicBezTo>
                  <a:pt x="2458" y="9720"/>
                  <a:pt x="2455" y="9715"/>
                  <a:pt x="2454" y="9715"/>
                </a:cubicBezTo>
                <a:cubicBezTo>
                  <a:pt x="2450" y="9715"/>
                  <a:pt x="2464" y="9767"/>
                  <a:pt x="2464" y="9805"/>
                </a:cubicBezTo>
                <a:cubicBezTo>
                  <a:pt x="2391" y="9683"/>
                  <a:pt x="2318" y="9536"/>
                  <a:pt x="2269" y="9414"/>
                </a:cubicBezTo>
                <a:cubicBezTo>
                  <a:pt x="2220" y="9195"/>
                  <a:pt x="2342" y="9366"/>
                  <a:pt x="2269" y="9097"/>
                </a:cubicBezTo>
                <a:cubicBezTo>
                  <a:pt x="2220" y="8878"/>
                  <a:pt x="2171" y="8683"/>
                  <a:pt x="2123" y="8463"/>
                </a:cubicBezTo>
                <a:lnTo>
                  <a:pt x="2049" y="8122"/>
                </a:lnTo>
                <a:lnTo>
                  <a:pt x="2049" y="8049"/>
                </a:lnTo>
                <a:lnTo>
                  <a:pt x="2049" y="8024"/>
                </a:lnTo>
                <a:cubicBezTo>
                  <a:pt x="2049" y="7975"/>
                  <a:pt x="2049" y="7951"/>
                  <a:pt x="2074" y="7927"/>
                </a:cubicBezTo>
                <a:lnTo>
                  <a:pt x="2074" y="7878"/>
                </a:lnTo>
                <a:lnTo>
                  <a:pt x="2098" y="7878"/>
                </a:lnTo>
                <a:cubicBezTo>
                  <a:pt x="2123" y="7902"/>
                  <a:pt x="2098" y="7902"/>
                  <a:pt x="2123" y="7927"/>
                </a:cubicBezTo>
                <a:lnTo>
                  <a:pt x="2147" y="7927"/>
                </a:lnTo>
                <a:cubicBezTo>
                  <a:pt x="2147" y="7943"/>
                  <a:pt x="2147" y="7959"/>
                  <a:pt x="2147" y="7975"/>
                </a:cubicBezTo>
                <a:lnTo>
                  <a:pt x="2220" y="8049"/>
                </a:lnTo>
                <a:lnTo>
                  <a:pt x="2586" y="8317"/>
                </a:lnTo>
                <a:cubicBezTo>
                  <a:pt x="2635" y="8366"/>
                  <a:pt x="2708" y="8414"/>
                  <a:pt x="2781" y="8463"/>
                </a:cubicBezTo>
                <a:cubicBezTo>
                  <a:pt x="2830" y="8512"/>
                  <a:pt x="2879" y="8536"/>
                  <a:pt x="3001" y="8634"/>
                </a:cubicBezTo>
                <a:lnTo>
                  <a:pt x="3635" y="9073"/>
                </a:lnTo>
                <a:cubicBezTo>
                  <a:pt x="4025" y="9317"/>
                  <a:pt x="4293" y="9463"/>
                  <a:pt x="4293" y="9463"/>
                </a:cubicBezTo>
                <a:lnTo>
                  <a:pt x="4342" y="9390"/>
                </a:lnTo>
                <a:cubicBezTo>
                  <a:pt x="4513" y="9463"/>
                  <a:pt x="4659" y="9561"/>
                  <a:pt x="4805" y="9683"/>
                </a:cubicBezTo>
                <a:cubicBezTo>
                  <a:pt x="4830" y="9731"/>
                  <a:pt x="4879" y="9756"/>
                  <a:pt x="4903" y="9780"/>
                </a:cubicBezTo>
                <a:lnTo>
                  <a:pt x="5025" y="9853"/>
                </a:lnTo>
                <a:lnTo>
                  <a:pt x="5220" y="9927"/>
                </a:lnTo>
                <a:cubicBezTo>
                  <a:pt x="5391" y="9951"/>
                  <a:pt x="5562" y="10000"/>
                  <a:pt x="5732" y="10097"/>
                </a:cubicBezTo>
                <a:cubicBezTo>
                  <a:pt x="5805" y="10024"/>
                  <a:pt x="5879" y="9951"/>
                  <a:pt x="5952" y="9878"/>
                </a:cubicBezTo>
                <a:lnTo>
                  <a:pt x="6025" y="9805"/>
                </a:lnTo>
                <a:cubicBezTo>
                  <a:pt x="6025" y="9780"/>
                  <a:pt x="6049" y="9756"/>
                  <a:pt x="6049" y="9731"/>
                </a:cubicBezTo>
                <a:cubicBezTo>
                  <a:pt x="6049" y="9731"/>
                  <a:pt x="6146" y="9654"/>
                  <a:pt x="6167" y="9654"/>
                </a:cubicBezTo>
                <a:cubicBezTo>
                  <a:pt x="6170" y="9654"/>
                  <a:pt x="6171" y="9656"/>
                  <a:pt x="6171" y="9658"/>
                </a:cubicBezTo>
                <a:cubicBezTo>
                  <a:pt x="6171" y="9585"/>
                  <a:pt x="6269" y="9536"/>
                  <a:pt x="6342" y="9463"/>
                </a:cubicBezTo>
                <a:cubicBezTo>
                  <a:pt x="6357" y="9440"/>
                  <a:pt x="6361" y="9431"/>
                  <a:pt x="6357" y="9431"/>
                </a:cubicBezTo>
                <a:cubicBezTo>
                  <a:pt x="6349" y="9431"/>
                  <a:pt x="6310" y="9471"/>
                  <a:pt x="6293" y="9488"/>
                </a:cubicBezTo>
                <a:lnTo>
                  <a:pt x="6366" y="9390"/>
                </a:lnTo>
                <a:cubicBezTo>
                  <a:pt x="6366" y="9382"/>
                  <a:pt x="6369" y="9379"/>
                  <a:pt x="6373" y="9379"/>
                </a:cubicBezTo>
                <a:cubicBezTo>
                  <a:pt x="6378" y="9379"/>
                  <a:pt x="6385" y="9384"/>
                  <a:pt x="6388" y="9388"/>
                </a:cubicBezTo>
                <a:lnTo>
                  <a:pt x="6388" y="9388"/>
                </a:lnTo>
                <a:cubicBezTo>
                  <a:pt x="6395" y="9378"/>
                  <a:pt x="6405" y="9361"/>
                  <a:pt x="6415" y="9341"/>
                </a:cubicBezTo>
                <a:cubicBezTo>
                  <a:pt x="6464" y="9244"/>
                  <a:pt x="6586" y="9097"/>
                  <a:pt x="7074" y="8488"/>
                </a:cubicBezTo>
                <a:cubicBezTo>
                  <a:pt x="7025" y="8366"/>
                  <a:pt x="6976" y="8268"/>
                  <a:pt x="6927" y="8146"/>
                </a:cubicBezTo>
                <a:lnTo>
                  <a:pt x="6854" y="8000"/>
                </a:lnTo>
                <a:cubicBezTo>
                  <a:pt x="6830" y="7951"/>
                  <a:pt x="6805" y="7878"/>
                  <a:pt x="6805" y="7829"/>
                </a:cubicBezTo>
                <a:cubicBezTo>
                  <a:pt x="6757" y="7658"/>
                  <a:pt x="6708" y="7463"/>
                  <a:pt x="6683" y="7268"/>
                </a:cubicBezTo>
                <a:cubicBezTo>
                  <a:pt x="6659" y="7171"/>
                  <a:pt x="6635" y="7073"/>
                  <a:pt x="6610" y="6975"/>
                </a:cubicBezTo>
                <a:lnTo>
                  <a:pt x="6586" y="6683"/>
                </a:lnTo>
                <a:lnTo>
                  <a:pt x="6562" y="6561"/>
                </a:lnTo>
                <a:lnTo>
                  <a:pt x="6562" y="6488"/>
                </a:lnTo>
                <a:lnTo>
                  <a:pt x="6562" y="6366"/>
                </a:lnTo>
                <a:cubicBezTo>
                  <a:pt x="6562" y="6024"/>
                  <a:pt x="6562" y="5707"/>
                  <a:pt x="6586" y="5366"/>
                </a:cubicBezTo>
                <a:cubicBezTo>
                  <a:pt x="6586" y="5219"/>
                  <a:pt x="6610" y="5073"/>
                  <a:pt x="6610" y="4927"/>
                </a:cubicBezTo>
                <a:lnTo>
                  <a:pt x="6610" y="4878"/>
                </a:lnTo>
                <a:cubicBezTo>
                  <a:pt x="6598" y="4854"/>
                  <a:pt x="6598" y="4854"/>
                  <a:pt x="6592" y="4854"/>
                </a:cubicBezTo>
                <a:cubicBezTo>
                  <a:pt x="6586" y="4854"/>
                  <a:pt x="6574" y="4854"/>
                  <a:pt x="6537" y="4829"/>
                </a:cubicBezTo>
                <a:cubicBezTo>
                  <a:pt x="6464" y="4780"/>
                  <a:pt x="6561" y="4805"/>
                  <a:pt x="6537" y="4756"/>
                </a:cubicBezTo>
                <a:lnTo>
                  <a:pt x="6537" y="4756"/>
                </a:lnTo>
                <a:cubicBezTo>
                  <a:pt x="6562" y="4805"/>
                  <a:pt x="6586" y="4805"/>
                  <a:pt x="6586" y="4805"/>
                </a:cubicBezTo>
                <a:cubicBezTo>
                  <a:pt x="6586" y="4805"/>
                  <a:pt x="6586" y="4805"/>
                  <a:pt x="6635" y="4902"/>
                </a:cubicBezTo>
                <a:lnTo>
                  <a:pt x="6610" y="4805"/>
                </a:lnTo>
                <a:lnTo>
                  <a:pt x="6635" y="4854"/>
                </a:lnTo>
                <a:cubicBezTo>
                  <a:pt x="6635" y="4854"/>
                  <a:pt x="6635" y="4829"/>
                  <a:pt x="6635" y="4829"/>
                </a:cubicBezTo>
                <a:cubicBezTo>
                  <a:pt x="6635" y="4800"/>
                  <a:pt x="6635" y="4790"/>
                  <a:pt x="6636" y="4790"/>
                </a:cubicBezTo>
                <a:cubicBezTo>
                  <a:pt x="6638" y="4790"/>
                  <a:pt x="6644" y="4814"/>
                  <a:pt x="6659" y="4829"/>
                </a:cubicBezTo>
                <a:cubicBezTo>
                  <a:pt x="6659" y="4829"/>
                  <a:pt x="6659" y="4805"/>
                  <a:pt x="6683" y="4780"/>
                </a:cubicBezTo>
                <a:lnTo>
                  <a:pt x="6708" y="4780"/>
                </a:lnTo>
                <a:cubicBezTo>
                  <a:pt x="6708" y="4780"/>
                  <a:pt x="6708" y="4756"/>
                  <a:pt x="6757" y="4756"/>
                </a:cubicBezTo>
                <a:cubicBezTo>
                  <a:pt x="6781" y="4756"/>
                  <a:pt x="6757" y="4756"/>
                  <a:pt x="6757" y="4780"/>
                </a:cubicBezTo>
                <a:lnTo>
                  <a:pt x="6830" y="4854"/>
                </a:lnTo>
                <a:cubicBezTo>
                  <a:pt x="6903" y="4902"/>
                  <a:pt x="6976" y="4951"/>
                  <a:pt x="6976" y="5000"/>
                </a:cubicBezTo>
                <a:cubicBezTo>
                  <a:pt x="7053" y="5058"/>
                  <a:pt x="7238" y="5269"/>
                  <a:pt x="7299" y="5269"/>
                </a:cubicBezTo>
                <a:cubicBezTo>
                  <a:pt x="7315" y="5269"/>
                  <a:pt x="7323" y="5255"/>
                  <a:pt x="7318" y="5219"/>
                </a:cubicBezTo>
                <a:lnTo>
                  <a:pt x="7318" y="5219"/>
                </a:lnTo>
                <a:cubicBezTo>
                  <a:pt x="7337" y="5278"/>
                  <a:pt x="7483" y="5479"/>
                  <a:pt x="7450" y="5479"/>
                </a:cubicBezTo>
                <a:cubicBezTo>
                  <a:pt x="7443" y="5479"/>
                  <a:pt x="7424" y="5467"/>
                  <a:pt x="7391" y="5439"/>
                </a:cubicBezTo>
                <a:lnTo>
                  <a:pt x="7391" y="5439"/>
                </a:lnTo>
                <a:cubicBezTo>
                  <a:pt x="7464" y="5512"/>
                  <a:pt x="7537" y="5610"/>
                  <a:pt x="7635" y="5683"/>
                </a:cubicBezTo>
                <a:lnTo>
                  <a:pt x="7537" y="5536"/>
                </a:lnTo>
                <a:lnTo>
                  <a:pt x="7537" y="5536"/>
                </a:lnTo>
                <a:cubicBezTo>
                  <a:pt x="7732" y="5780"/>
                  <a:pt x="7952" y="6000"/>
                  <a:pt x="8196" y="6195"/>
                </a:cubicBezTo>
                <a:lnTo>
                  <a:pt x="8098" y="6073"/>
                </a:lnTo>
                <a:lnTo>
                  <a:pt x="8098" y="6073"/>
                </a:lnTo>
                <a:cubicBezTo>
                  <a:pt x="8269" y="6244"/>
                  <a:pt x="8440" y="6414"/>
                  <a:pt x="8440" y="6536"/>
                </a:cubicBezTo>
                <a:lnTo>
                  <a:pt x="8464" y="6561"/>
                </a:lnTo>
                <a:lnTo>
                  <a:pt x="8805" y="6902"/>
                </a:lnTo>
                <a:cubicBezTo>
                  <a:pt x="9000" y="7097"/>
                  <a:pt x="9220" y="7292"/>
                  <a:pt x="9439" y="7488"/>
                </a:cubicBezTo>
                <a:lnTo>
                  <a:pt x="9293" y="7317"/>
                </a:lnTo>
                <a:lnTo>
                  <a:pt x="9293" y="7317"/>
                </a:lnTo>
                <a:cubicBezTo>
                  <a:pt x="9415" y="7414"/>
                  <a:pt x="9659" y="7634"/>
                  <a:pt x="9952" y="7878"/>
                </a:cubicBezTo>
                <a:cubicBezTo>
                  <a:pt x="10122" y="7853"/>
                  <a:pt x="10269" y="7829"/>
                  <a:pt x="10391" y="7805"/>
                </a:cubicBezTo>
                <a:cubicBezTo>
                  <a:pt x="10513" y="7805"/>
                  <a:pt x="10683" y="7780"/>
                  <a:pt x="10830" y="7756"/>
                </a:cubicBezTo>
                <a:cubicBezTo>
                  <a:pt x="10952" y="7707"/>
                  <a:pt x="11074" y="7634"/>
                  <a:pt x="11196" y="7561"/>
                </a:cubicBezTo>
                <a:lnTo>
                  <a:pt x="11391" y="7463"/>
                </a:lnTo>
                <a:cubicBezTo>
                  <a:pt x="11439" y="7414"/>
                  <a:pt x="11488" y="7390"/>
                  <a:pt x="11586" y="7341"/>
                </a:cubicBezTo>
                <a:cubicBezTo>
                  <a:pt x="11683" y="6878"/>
                  <a:pt x="11781" y="6414"/>
                  <a:pt x="11854" y="5951"/>
                </a:cubicBezTo>
                <a:lnTo>
                  <a:pt x="11854" y="5951"/>
                </a:lnTo>
                <a:cubicBezTo>
                  <a:pt x="11854" y="5951"/>
                  <a:pt x="11830" y="6024"/>
                  <a:pt x="11805" y="6097"/>
                </a:cubicBezTo>
                <a:lnTo>
                  <a:pt x="11757" y="6219"/>
                </a:lnTo>
                <a:lnTo>
                  <a:pt x="11757" y="6146"/>
                </a:lnTo>
                <a:cubicBezTo>
                  <a:pt x="11757" y="6073"/>
                  <a:pt x="11757" y="6000"/>
                  <a:pt x="11781" y="5951"/>
                </a:cubicBezTo>
                <a:cubicBezTo>
                  <a:pt x="11781" y="5805"/>
                  <a:pt x="11805" y="5658"/>
                  <a:pt x="11805" y="5658"/>
                </a:cubicBezTo>
                <a:cubicBezTo>
                  <a:pt x="11805" y="5698"/>
                  <a:pt x="11886" y="5900"/>
                  <a:pt x="11890" y="6000"/>
                </a:cubicBezTo>
                <a:lnTo>
                  <a:pt x="11890" y="6000"/>
                </a:lnTo>
                <a:cubicBezTo>
                  <a:pt x="11911" y="5905"/>
                  <a:pt x="11935" y="5778"/>
                  <a:pt x="11976" y="5634"/>
                </a:cubicBezTo>
                <a:cubicBezTo>
                  <a:pt x="11976" y="5536"/>
                  <a:pt x="12000" y="5439"/>
                  <a:pt x="12025" y="5341"/>
                </a:cubicBezTo>
                <a:cubicBezTo>
                  <a:pt x="12025" y="5244"/>
                  <a:pt x="12049" y="5195"/>
                  <a:pt x="12049" y="5122"/>
                </a:cubicBezTo>
                <a:cubicBezTo>
                  <a:pt x="12098" y="4854"/>
                  <a:pt x="12147" y="4512"/>
                  <a:pt x="12196" y="4122"/>
                </a:cubicBezTo>
                <a:cubicBezTo>
                  <a:pt x="12220" y="3878"/>
                  <a:pt x="12244" y="3610"/>
                  <a:pt x="12293" y="3341"/>
                </a:cubicBezTo>
                <a:cubicBezTo>
                  <a:pt x="12293" y="3219"/>
                  <a:pt x="12317" y="3122"/>
                  <a:pt x="12342" y="3000"/>
                </a:cubicBezTo>
                <a:cubicBezTo>
                  <a:pt x="12342" y="2927"/>
                  <a:pt x="12366" y="2829"/>
                  <a:pt x="12391" y="2756"/>
                </a:cubicBezTo>
                <a:cubicBezTo>
                  <a:pt x="12391" y="2707"/>
                  <a:pt x="12415" y="2683"/>
                  <a:pt x="12439" y="2658"/>
                </a:cubicBezTo>
                <a:cubicBezTo>
                  <a:pt x="12439" y="2683"/>
                  <a:pt x="12464" y="2707"/>
                  <a:pt x="12464" y="2732"/>
                </a:cubicBezTo>
                <a:cubicBezTo>
                  <a:pt x="12488" y="2805"/>
                  <a:pt x="12513" y="2902"/>
                  <a:pt x="12513" y="2976"/>
                </a:cubicBezTo>
                <a:cubicBezTo>
                  <a:pt x="12531" y="2976"/>
                  <a:pt x="12521" y="2903"/>
                  <a:pt x="12538" y="2903"/>
                </a:cubicBezTo>
                <a:cubicBezTo>
                  <a:pt x="12543" y="2903"/>
                  <a:pt x="12550" y="2910"/>
                  <a:pt x="12561" y="2927"/>
                </a:cubicBezTo>
                <a:cubicBezTo>
                  <a:pt x="12561" y="2976"/>
                  <a:pt x="12561" y="3000"/>
                  <a:pt x="12561" y="3024"/>
                </a:cubicBezTo>
                <a:cubicBezTo>
                  <a:pt x="12561" y="3024"/>
                  <a:pt x="12575" y="3065"/>
                  <a:pt x="12582" y="3065"/>
                </a:cubicBezTo>
                <a:cubicBezTo>
                  <a:pt x="12584" y="3065"/>
                  <a:pt x="12586" y="3061"/>
                  <a:pt x="12586" y="3049"/>
                </a:cubicBezTo>
                <a:cubicBezTo>
                  <a:pt x="12561" y="2951"/>
                  <a:pt x="12561" y="2854"/>
                  <a:pt x="12537" y="2732"/>
                </a:cubicBezTo>
                <a:lnTo>
                  <a:pt x="12537" y="2732"/>
                </a:lnTo>
                <a:lnTo>
                  <a:pt x="12610" y="2854"/>
                </a:lnTo>
                <a:lnTo>
                  <a:pt x="12610" y="2927"/>
                </a:lnTo>
                <a:cubicBezTo>
                  <a:pt x="12610" y="2927"/>
                  <a:pt x="12628" y="2873"/>
                  <a:pt x="12664" y="2873"/>
                </a:cubicBezTo>
                <a:cubicBezTo>
                  <a:pt x="12670" y="2873"/>
                  <a:pt x="12676" y="2874"/>
                  <a:pt x="12683" y="2878"/>
                </a:cubicBezTo>
                <a:cubicBezTo>
                  <a:pt x="12708" y="2878"/>
                  <a:pt x="12708" y="2902"/>
                  <a:pt x="12732" y="2927"/>
                </a:cubicBezTo>
                <a:cubicBezTo>
                  <a:pt x="12781" y="3049"/>
                  <a:pt x="12854" y="3146"/>
                  <a:pt x="12927" y="3244"/>
                </a:cubicBezTo>
                <a:cubicBezTo>
                  <a:pt x="13074" y="3488"/>
                  <a:pt x="13220" y="3707"/>
                  <a:pt x="13366" y="3951"/>
                </a:cubicBezTo>
                <a:cubicBezTo>
                  <a:pt x="13342" y="3951"/>
                  <a:pt x="13269" y="3854"/>
                  <a:pt x="13171" y="3756"/>
                </a:cubicBezTo>
                <a:lnTo>
                  <a:pt x="13171" y="3756"/>
                </a:lnTo>
                <a:cubicBezTo>
                  <a:pt x="13220" y="3829"/>
                  <a:pt x="13269" y="3902"/>
                  <a:pt x="13317" y="4000"/>
                </a:cubicBezTo>
                <a:cubicBezTo>
                  <a:pt x="13309" y="3973"/>
                  <a:pt x="13309" y="3963"/>
                  <a:pt x="13314" y="3963"/>
                </a:cubicBezTo>
                <a:cubicBezTo>
                  <a:pt x="13335" y="3963"/>
                  <a:pt x="13438" y="4115"/>
                  <a:pt x="13446" y="4115"/>
                </a:cubicBezTo>
                <a:cubicBezTo>
                  <a:pt x="13448" y="4115"/>
                  <a:pt x="13446" y="4110"/>
                  <a:pt x="13439" y="4097"/>
                </a:cubicBezTo>
                <a:lnTo>
                  <a:pt x="13439" y="4097"/>
                </a:lnTo>
                <a:cubicBezTo>
                  <a:pt x="13781" y="4415"/>
                  <a:pt x="14025" y="4951"/>
                  <a:pt x="14317" y="5268"/>
                </a:cubicBezTo>
                <a:cubicBezTo>
                  <a:pt x="14415" y="5244"/>
                  <a:pt x="16171" y="5097"/>
                  <a:pt x="16244" y="5049"/>
                </a:cubicBezTo>
                <a:cubicBezTo>
                  <a:pt x="16317" y="5146"/>
                  <a:pt x="16391" y="5268"/>
                  <a:pt x="16415" y="5293"/>
                </a:cubicBezTo>
                <a:cubicBezTo>
                  <a:pt x="16366" y="5171"/>
                  <a:pt x="16293" y="5049"/>
                  <a:pt x="16195" y="4927"/>
                </a:cubicBezTo>
                <a:lnTo>
                  <a:pt x="16122" y="4951"/>
                </a:lnTo>
                <a:cubicBezTo>
                  <a:pt x="15952" y="4707"/>
                  <a:pt x="16122" y="4878"/>
                  <a:pt x="15952" y="4634"/>
                </a:cubicBezTo>
                <a:cubicBezTo>
                  <a:pt x="15956" y="4629"/>
                  <a:pt x="15962" y="4627"/>
                  <a:pt x="15968" y="4627"/>
                </a:cubicBezTo>
                <a:cubicBezTo>
                  <a:pt x="16028" y="4627"/>
                  <a:pt x="16161" y="4823"/>
                  <a:pt x="16293" y="5000"/>
                </a:cubicBezTo>
                <a:cubicBezTo>
                  <a:pt x="16171" y="4829"/>
                  <a:pt x="16073" y="4634"/>
                  <a:pt x="15976" y="4585"/>
                </a:cubicBezTo>
                <a:cubicBezTo>
                  <a:pt x="15878" y="4390"/>
                  <a:pt x="16049" y="4585"/>
                  <a:pt x="15927" y="4341"/>
                </a:cubicBezTo>
                <a:cubicBezTo>
                  <a:pt x="15781" y="4195"/>
                  <a:pt x="15659" y="4049"/>
                  <a:pt x="15561" y="3878"/>
                </a:cubicBezTo>
                <a:cubicBezTo>
                  <a:pt x="15342" y="3439"/>
                  <a:pt x="15098" y="3293"/>
                  <a:pt x="14903" y="2878"/>
                </a:cubicBezTo>
                <a:lnTo>
                  <a:pt x="14903" y="2878"/>
                </a:lnTo>
                <a:lnTo>
                  <a:pt x="14927" y="2927"/>
                </a:lnTo>
                <a:cubicBezTo>
                  <a:pt x="14882" y="2791"/>
                  <a:pt x="14689" y="2570"/>
                  <a:pt x="14564" y="2325"/>
                </a:cubicBezTo>
                <a:lnTo>
                  <a:pt x="14564" y="2325"/>
                </a:lnTo>
                <a:cubicBezTo>
                  <a:pt x="14571" y="2347"/>
                  <a:pt x="14571" y="2363"/>
                  <a:pt x="14562" y="2363"/>
                </a:cubicBezTo>
                <a:cubicBezTo>
                  <a:pt x="14552" y="2363"/>
                  <a:pt x="14528" y="2338"/>
                  <a:pt x="14488" y="2268"/>
                </a:cubicBezTo>
                <a:cubicBezTo>
                  <a:pt x="14147" y="1732"/>
                  <a:pt x="13903" y="1390"/>
                  <a:pt x="13659" y="951"/>
                </a:cubicBezTo>
                <a:lnTo>
                  <a:pt x="13391" y="659"/>
                </a:lnTo>
                <a:lnTo>
                  <a:pt x="130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273"/>
          <p:cNvSpPr/>
          <p:nvPr/>
        </p:nvSpPr>
        <p:spPr>
          <a:xfrm>
            <a:off x="382608" y="1348729"/>
            <a:ext cx="479517" cy="399621"/>
          </a:xfrm>
          <a:custGeom>
            <a:avLst/>
            <a:gdLst/>
            <a:ahLst/>
            <a:cxnLst/>
            <a:rect l="l" t="t" r="r" b="b"/>
            <a:pathLst>
              <a:path w="15952" h="13293" extrusionOk="0">
                <a:moveTo>
                  <a:pt x="1965" y="4136"/>
                </a:moveTo>
                <a:cubicBezTo>
                  <a:pt x="1969" y="4136"/>
                  <a:pt x="1973" y="4139"/>
                  <a:pt x="1976" y="4147"/>
                </a:cubicBezTo>
                <a:lnTo>
                  <a:pt x="1853" y="4285"/>
                </a:lnTo>
                <a:lnTo>
                  <a:pt x="1853" y="4285"/>
                </a:lnTo>
                <a:cubicBezTo>
                  <a:pt x="1921" y="4199"/>
                  <a:pt x="1947" y="4136"/>
                  <a:pt x="1965" y="4136"/>
                </a:cubicBezTo>
                <a:close/>
                <a:moveTo>
                  <a:pt x="4077" y="7219"/>
                </a:moveTo>
                <a:lnTo>
                  <a:pt x="4077" y="7219"/>
                </a:lnTo>
                <a:cubicBezTo>
                  <a:pt x="4076" y="7219"/>
                  <a:pt x="4075" y="7219"/>
                  <a:pt x="4074" y="7220"/>
                </a:cubicBezTo>
                <a:cubicBezTo>
                  <a:pt x="4076" y="7220"/>
                  <a:pt x="4077" y="7219"/>
                  <a:pt x="4077" y="7219"/>
                </a:cubicBezTo>
                <a:close/>
                <a:moveTo>
                  <a:pt x="10333" y="9981"/>
                </a:moveTo>
                <a:lnTo>
                  <a:pt x="10293" y="10000"/>
                </a:lnTo>
                <a:cubicBezTo>
                  <a:pt x="10305" y="10000"/>
                  <a:pt x="10318" y="9993"/>
                  <a:pt x="10333" y="9981"/>
                </a:cubicBezTo>
                <a:close/>
                <a:moveTo>
                  <a:pt x="3928" y="0"/>
                </a:moveTo>
                <a:lnTo>
                  <a:pt x="3684" y="195"/>
                </a:lnTo>
                <a:lnTo>
                  <a:pt x="3708" y="122"/>
                </a:lnTo>
                <a:lnTo>
                  <a:pt x="3708" y="122"/>
                </a:lnTo>
                <a:cubicBezTo>
                  <a:pt x="3464" y="293"/>
                  <a:pt x="3171" y="537"/>
                  <a:pt x="2879" y="756"/>
                </a:cubicBezTo>
                <a:cubicBezTo>
                  <a:pt x="2732" y="854"/>
                  <a:pt x="2586" y="976"/>
                  <a:pt x="2464" y="1098"/>
                </a:cubicBezTo>
                <a:lnTo>
                  <a:pt x="2147" y="1366"/>
                </a:lnTo>
                <a:cubicBezTo>
                  <a:pt x="2074" y="1464"/>
                  <a:pt x="1976" y="1537"/>
                  <a:pt x="1879" y="1610"/>
                </a:cubicBezTo>
                <a:cubicBezTo>
                  <a:pt x="1757" y="1708"/>
                  <a:pt x="1806" y="1683"/>
                  <a:pt x="1757" y="1732"/>
                </a:cubicBezTo>
                <a:lnTo>
                  <a:pt x="1659" y="1830"/>
                </a:lnTo>
                <a:cubicBezTo>
                  <a:pt x="1513" y="1951"/>
                  <a:pt x="1367" y="2098"/>
                  <a:pt x="1220" y="2244"/>
                </a:cubicBezTo>
                <a:cubicBezTo>
                  <a:pt x="1074" y="2390"/>
                  <a:pt x="952" y="2561"/>
                  <a:pt x="806" y="2732"/>
                </a:cubicBezTo>
                <a:cubicBezTo>
                  <a:pt x="684" y="2903"/>
                  <a:pt x="562" y="3073"/>
                  <a:pt x="440" y="3269"/>
                </a:cubicBezTo>
                <a:lnTo>
                  <a:pt x="391" y="3317"/>
                </a:lnTo>
                <a:cubicBezTo>
                  <a:pt x="342" y="3366"/>
                  <a:pt x="293" y="3415"/>
                  <a:pt x="245" y="3464"/>
                </a:cubicBezTo>
                <a:lnTo>
                  <a:pt x="50" y="3659"/>
                </a:lnTo>
                <a:lnTo>
                  <a:pt x="1" y="3732"/>
                </a:lnTo>
                <a:cubicBezTo>
                  <a:pt x="50" y="3829"/>
                  <a:pt x="98" y="3903"/>
                  <a:pt x="147" y="3976"/>
                </a:cubicBezTo>
                <a:cubicBezTo>
                  <a:pt x="269" y="4122"/>
                  <a:pt x="391" y="4268"/>
                  <a:pt x="537" y="4390"/>
                </a:cubicBezTo>
                <a:cubicBezTo>
                  <a:pt x="731" y="4539"/>
                  <a:pt x="970" y="4661"/>
                  <a:pt x="1210" y="4661"/>
                </a:cubicBezTo>
                <a:cubicBezTo>
                  <a:pt x="1363" y="4661"/>
                  <a:pt x="1517" y="4611"/>
                  <a:pt x="1659" y="4488"/>
                </a:cubicBezTo>
                <a:lnTo>
                  <a:pt x="1684" y="4537"/>
                </a:lnTo>
                <a:cubicBezTo>
                  <a:pt x="1684" y="4537"/>
                  <a:pt x="1781" y="4366"/>
                  <a:pt x="1781" y="4366"/>
                </a:cubicBezTo>
                <a:cubicBezTo>
                  <a:pt x="1794" y="4351"/>
                  <a:pt x="1806" y="4338"/>
                  <a:pt x="1816" y="4327"/>
                </a:cubicBezTo>
                <a:lnTo>
                  <a:pt x="1816" y="4327"/>
                </a:lnTo>
                <a:lnTo>
                  <a:pt x="1781" y="4366"/>
                </a:lnTo>
                <a:cubicBezTo>
                  <a:pt x="1801" y="4346"/>
                  <a:pt x="1819" y="4327"/>
                  <a:pt x="1835" y="4308"/>
                </a:cubicBezTo>
                <a:lnTo>
                  <a:pt x="1835" y="4308"/>
                </a:lnTo>
                <a:cubicBezTo>
                  <a:pt x="1850" y="4293"/>
                  <a:pt x="1860" y="4287"/>
                  <a:pt x="1865" y="4287"/>
                </a:cubicBezTo>
                <a:cubicBezTo>
                  <a:pt x="1883" y="4287"/>
                  <a:pt x="1846" y="4367"/>
                  <a:pt x="1830" y="4415"/>
                </a:cubicBezTo>
                <a:cubicBezTo>
                  <a:pt x="1879" y="4366"/>
                  <a:pt x="1928" y="4293"/>
                  <a:pt x="2001" y="4244"/>
                </a:cubicBezTo>
                <a:cubicBezTo>
                  <a:pt x="2001" y="4229"/>
                  <a:pt x="1996" y="4223"/>
                  <a:pt x="1989" y="4223"/>
                </a:cubicBezTo>
                <a:cubicBezTo>
                  <a:pt x="1973" y="4223"/>
                  <a:pt x="1944" y="4252"/>
                  <a:pt x="1928" y="4268"/>
                </a:cubicBezTo>
                <a:cubicBezTo>
                  <a:pt x="2001" y="4147"/>
                  <a:pt x="2074" y="4025"/>
                  <a:pt x="2147" y="3903"/>
                </a:cubicBezTo>
                <a:cubicBezTo>
                  <a:pt x="2205" y="3836"/>
                  <a:pt x="2228" y="3825"/>
                  <a:pt x="2246" y="3825"/>
                </a:cubicBezTo>
                <a:cubicBezTo>
                  <a:pt x="2254" y="3825"/>
                  <a:pt x="2261" y="3827"/>
                  <a:pt x="2270" y="3827"/>
                </a:cubicBezTo>
                <a:cubicBezTo>
                  <a:pt x="2290" y="3827"/>
                  <a:pt x="2318" y="3815"/>
                  <a:pt x="2391" y="3732"/>
                </a:cubicBezTo>
                <a:cubicBezTo>
                  <a:pt x="2562" y="3537"/>
                  <a:pt x="2684" y="3390"/>
                  <a:pt x="2830" y="3244"/>
                </a:cubicBezTo>
                <a:lnTo>
                  <a:pt x="3074" y="3000"/>
                </a:lnTo>
                <a:lnTo>
                  <a:pt x="3123" y="2951"/>
                </a:lnTo>
                <a:lnTo>
                  <a:pt x="3147" y="2951"/>
                </a:lnTo>
                <a:cubicBezTo>
                  <a:pt x="3171" y="2927"/>
                  <a:pt x="3196" y="2903"/>
                  <a:pt x="3245" y="2903"/>
                </a:cubicBezTo>
                <a:lnTo>
                  <a:pt x="3293" y="2903"/>
                </a:lnTo>
                <a:cubicBezTo>
                  <a:pt x="3293" y="2903"/>
                  <a:pt x="3293" y="2927"/>
                  <a:pt x="3293" y="2927"/>
                </a:cubicBezTo>
                <a:cubicBezTo>
                  <a:pt x="3269" y="2951"/>
                  <a:pt x="3269" y="2951"/>
                  <a:pt x="3269" y="2976"/>
                </a:cubicBezTo>
                <a:cubicBezTo>
                  <a:pt x="3245" y="3000"/>
                  <a:pt x="3220" y="3025"/>
                  <a:pt x="3196" y="3025"/>
                </a:cubicBezTo>
                <a:lnTo>
                  <a:pt x="3220" y="3025"/>
                </a:lnTo>
                <a:lnTo>
                  <a:pt x="3220" y="3122"/>
                </a:lnTo>
                <a:cubicBezTo>
                  <a:pt x="3220" y="3269"/>
                  <a:pt x="3196" y="3439"/>
                  <a:pt x="3196" y="3586"/>
                </a:cubicBezTo>
                <a:lnTo>
                  <a:pt x="3196" y="3829"/>
                </a:lnTo>
                <a:lnTo>
                  <a:pt x="3196" y="4122"/>
                </a:lnTo>
                <a:lnTo>
                  <a:pt x="3196" y="4903"/>
                </a:lnTo>
                <a:cubicBezTo>
                  <a:pt x="3171" y="5268"/>
                  <a:pt x="3220" y="5561"/>
                  <a:pt x="3196" y="5586"/>
                </a:cubicBezTo>
                <a:lnTo>
                  <a:pt x="3293" y="5586"/>
                </a:lnTo>
                <a:cubicBezTo>
                  <a:pt x="3318" y="5756"/>
                  <a:pt x="3318" y="5951"/>
                  <a:pt x="3293" y="6122"/>
                </a:cubicBezTo>
                <a:cubicBezTo>
                  <a:pt x="3269" y="6171"/>
                  <a:pt x="3269" y="6220"/>
                  <a:pt x="3293" y="6268"/>
                </a:cubicBezTo>
                <a:lnTo>
                  <a:pt x="3293" y="6415"/>
                </a:lnTo>
                <a:cubicBezTo>
                  <a:pt x="3293" y="6464"/>
                  <a:pt x="3318" y="6537"/>
                  <a:pt x="3318" y="6610"/>
                </a:cubicBezTo>
                <a:cubicBezTo>
                  <a:pt x="3415" y="6756"/>
                  <a:pt x="3464" y="6927"/>
                  <a:pt x="3489" y="7122"/>
                </a:cubicBezTo>
                <a:lnTo>
                  <a:pt x="3781" y="7171"/>
                </a:lnTo>
                <a:lnTo>
                  <a:pt x="3952" y="7171"/>
                </a:lnTo>
                <a:cubicBezTo>
                  <a:pt x="3952" y="7171"/>
                  <a:pt x="4076" y="7212"/>
                  <a:pt x="4077" y="7219"/>
                </a:cubicBezTo>
                <a:lnTo>
                  <a:pt x="4077" y="7219"/>
                </a:lnTo>
                <a:cubicBezTo>
                  <a:pt x="4097" y="7212"/>
                  <a:pt x="4120" y="7210"/>
                  <a:pt x="4144" y="7210"/>
                </a:cubicBezTo>
                <a:cubicBezTo>
                  <a:pt x="4204" y="7210"/>
                  <a:pt x="4273" y="7227"/>
                  <a:pt x="4342" y="7244"/>
                </a:cubicBezTo>
                <a:cubicBezTo>
                  <a:pt x="4391" y="7244"/>
                  <a:pt x="4318" y="7244"/>
                  <a:pt x="4293" y="7220"/>
                </a:cubicBezTo>
                <a:lnTo>
                  <a:pt x="4293" y="7220"/>
                </a:lnTo>
                <a:lnTo>
                  <a:pt x="4415" y="7244"/>
                </a:lnTo>
                <a:lnTo>
                  <a:pt x="4464" y="7244"/>
                </a:lnTo>
                <a:cubicBezTo>
                  <a:pt x="4489" y="7244"/>
                  <a:pt x="4489" y="7268"/>
                  <a:pt x="4464" y="7268"/>
                </a:cubicBezTo>
                <a:lnTo>
                  <a:pt x="4513" y="7268"/>
                </a:lnTo>
                <a:cubicBezTo>
                  <a:pt x="4635" y="7268"/>
                  <a:pt x="4830" y="7268"/>
                  <a:pt x="5610" y="7342"/>
                </a:cubicBezTo>
                <a:lnTo>
                  <a:pt x="5806" y="7025"/>
                </a:lnTo>
                <a:lnTo>
                  <a:pt x="5903" y="6878"/>
                </a:lnTo>
                <a:cubicBezTo>
                  <a:pt x="5928" y="6829"/>
                  <a:pt x="5952" y="6781"/>
                  <a:pt x="6001" y="6732"/>
                </a:cubicBezTo>
                <a:lnTo>
                  <a:pt x="6391" y="6317"/>
                </a:lnTo>
                <a:cubicBezTo>
                  <a:pt x="6464" y="6244"/>
                  <a:pt x="6537" y="6171"/>
                  <a:pt x="6586" y="6098"/>
                </a:cubicBezTo>
                <a:lnTo>
                  <a:pt x="6806" y="5927"/>
                </a:lnTo>
                <a:lnTo>
                  <a:pt x="6927" y="5829"/>
                </a:lnTo>
                <a:lnTo>
                  <a:pt x="6976" y="5805"/>
                </a:lnTo>
                <a:lnTo>
                  <a:pt x="7074" y="5732"/>
                </a:lnTo>
                <a:cubicBezTo>
                  <a:pt x="7342" y="5537"/>
                  <a:pt x="7610" y="5342"/>
                  <a:pt x="7903" y="5195"/>
                </a:cubicBezTo>
                <a:cubicBezTo>
                  <a:pt x="8025" y="5098"/>
                  <a:pt x="8171" y="5025"/>
                  <a:pt x="8293" y="4951"/>
                </a:cubicBezTo>
                <a:lnTo>
                  <a:pt x="8342" y="4951"/>
                </a:lnTo>
                <a:lnTo>
                  <a:pt x="8342" y="4854"/>
                </a:lnTo>
                <a:cubicBezTo>
                  <a:pt x="8342" y="4825"/>
                  <a:pt x="8346" y="4819"/>
                  <a:pt x="8352" y="4819"/>
                </a:cubicBezTo>
                <a:cubicBezTo>
                  <a:pt x="8356" y="4819"/>
                  <a:pt x="8363" y="4823"/>
                  <a:pt x="8370" y="4823"/>
                </a:cubicBezTo>
                <a:cubicBezTo>
                  <a:pt x="8376" y="4823"/>
                  <a:pt x="8384" y="4820"/>
                  <a:pt x="8391" y="4805"/>
                </a:cubicBezTo>
                <a:lnTo>
                  <a:pt x="8391" y="4878"/>
                </a:lnTo>
                <a:cubicBezTo>
                  <a:pt x="8391" y="4878"/>
                  <a:pt x="8391" y="4878"/>
                  <a:pt x="8366" y="4927"/>
                </a:cubicBezTo>
                <a:lnTo>
                  <a:pt x="8366" y="4927"/>
                </a:lnTo>
                <a:lnTo>
                  <a:pt x="8391" y="4903"/>
                </a:lnTo>
                <a:cubicBezTo>
                  <a:pt x="8405" y="4895"/>
                  <a:pt x="8413" y="4893"/>
                  <a:pt x="8417" y="4893"/>
                </a:cubicBezTo>
                <a:cubicBezTo>
                  <a:pt x="8425" y="4893"/>
                  <a:pt x="8408" y="4910"/>
                  <a:pt x="8391" y="4927"/>
                </a:cubicBezTo>
                <a:lnTo>
                  <a:pt x="8440" y="4927"/>
                </a:lnTo>
                <a:cubicBezTo>
                  <a:pt x="8464" y="4927"/>
                  <a:pt x="8464" y="4951"/>
                  <a:pt x="8440" y="4976"/>
                </a:cubicBezTo>
                <a:lnTo>
                  <a:pt x="8464" y="4976"/>
                </a:lnTo>
                <a:cubicBezTo>
                  <a:pt x="8464" y="5000"/>
                  <a:pt x="8464" y="5049"/>
                  <a:pt x="8464" y="5098"/>
                </a:cubicBezTo>
                <a:cubicBezTo>
                  <a:pt x="8464" y="5171"/>
                  <a:pt x="8464" y="5244"/>
                  <a:pt x="8415" y="5293"/>
                </a:cubicBezTo>
                <a:cubicBezTo>
                  <a:pt x="8415" y="5399"/>
                  <a:pt x="8342" y="5706"/>
                  <a:pt x="8386" y="5706"/>
                </a:cubicBezTo>
                <a:cubicBezTo>
                  <a:pt x="8393" y="5706"/>
                  <a:pt x="8402" y="5699"/>
                  <a:pt x="8415" y="5683"/>
                </a:cubicBezTo>
                <a:lnTo>
                  <a:pt x="8415" y="5683"/>
                </a:lnTo>
                <a:cubicBezTo>
                  <a:pt x="8378" y="5739"/>
                  <a:pt x="8327" y="5951"/>
                  <a:pt x="8304" y="5951"/>
                </a:cubicBezTo>
                <a:cubicBezTo>
                  <a:pt x="8297" y="5951"/>
                  <a:pt x="8293" y="5930"/>
                  <a:pt x="8293" y="5878"/>
                </a:cubicBezTo>
                <a:cubicBezTo>
                  <a:pt x="8269" y="5976"/>
                  <a:pt x="8245" y="6098"/>
                  <a:pt x="8245" y="6195"/>
                </a:cubicBezTo>
                <a:lnTo>
                  <a:pt x="8293" y="6049"/>
                </a:lnTo>
                <a:lnTo>
                  <a:pt x="8293" y="6049"/>
                </a:lnTo>
                <a:cubicBezTo>
                  <a:pt x="8196" y="6342"/>
                  <a:pt x="8147" y="6659"/>
                  <a:pt x="8098" y="6951"/>
                </a:cubicBezTo>
                <a:lnTo>
                  <a:pt x="8171" y="6805"/>
                </a:lnTo>
                <a:lnTo>
                  <a:pt x="8171" y="6805"/>
                </a:lnTo>
                <a:cubicBezTo>
                  <a:pt x="8147" y="7000"/>
                  <a:pt x="8074" y="7195"/>
                  <a:pt x="7976" y="7366"/>
                </a:cubicBezTo>
                <a:lnTo>
                  <a:pt x="8025" y="7098"/>
                </a:lnTo>
                <a:lnTo>
                  <a:pt x="8025" y="7098"/>
                </a:lnTo>
                <a:cubicBezTo>
                  <a:pt x="8001" y="7195"/>
                  <a:pt x="7976" y="7293"/>
                  <a:pt x="7952" y="7390"/>
                </a:cubicBezTo>
                <a:cubicBezTo>
                  <a:pt x="7927" y="7561"/>
                  <a:pt x="7903" y="7707"/>
                  <a:pt x="7879" y="7854"/>
                </a:cubicBezTo>
                <a:cubicBezTo>
                  <a:pt x="7806" y="8146"/>
                  <a:pt x="7781" y="8439"/>
                  <a:pt x="7757" y="8732"/>
                </a:cubicBezTo>
                <a:lnTo>
                  <a:pt x="7781" y="8512"/>
                </a:lnTo>
                <a:lnTo>
                  <a:pt x="7781" y="8512"/>
                </a:lnTo>
                <a:cubicBezTo>
                  <a:pt x="7781" y="8683"/>
                  <a:pt x="7732" y="8976"/>
                  <a:pt x="7684" y="9366"/>
                </a:cubicBezTo>
                <a:cubicBezTo>
                  <a:pt x="7830" y="9512"/>
                  <a:pt x="7903" y="9585"/>
                  <a:pt x="8001" y="9707"/>
                </a:cubicBezTo>
                <a:cubicBezTo>
                  <a:pt x="8098" y="9805"/>
                  <a:pt x="8196" y="9927"/>
                  <a:pt x="8269" y="10049"/>
                </a:cubicBezTo>
                <a:cubicBezTo>
                  <a:pt x="8391" y="10122"/>
                  <a:pt x="8537" y="10171"/>
                  <a:pt x="8659" y="10244"/>
                </a:cubicBezTo>
                <a:lnTo>
                  <a:pt x="8854" y="10342"/>
                </a:lnTo>
                <a:lnTo>
                  <a:pt x="9049" y="10415"/>
                </a:lnTo>
                <a:cubicBezTo>
                  <a:pt x="9488" y="10268"/>
                  <a:pt x="9927" y="10098"/>
                  <a:pt x="10366" y="9902"/>
                </a:cubicBezTo>
                <a:lnTo>
                  <a:pt x="10366" y="9902"/>
                </a:lnTo>
                <a:lnTo>
                  <a:pt x="10220" y="9927"/>
                </a:lnTo>
                <a:lnTo>
                  <a:pt x="10074" y="9951"/>
                </a:lnTo>
                <a:lnTo>
                  <a:pt x="10074" y="9951"/>
                </a:lnTo>
                <a:lnTo>
                  <a:pt x="10147" y="9902"/>
                </a:lnTo>
                <a:cubicBezTo>
                  <a:pt x="10220" y="9878"/>
                  <a:pt x="10269" y="9854"/>
                  <a:pt x="10342" y="9829"/>
                </a:cubicBezTo>
                <a:lnTo>
                  <a:pt x="10582" y="9685"/>
                </a:lnTo>
                <a:lnTo>
                  <a:pt x="10582" y="9685"/>
                </a:lnTo>
                <a:cubicBezTo>
                  <a:pt x="10537" y="9716"/>
                  <a:pt x="10414" y="9918"/>
                  <a:pt x="10333" y="9981"/>
                </a:cubicBezTo>
                <a:lnTo>
                  <a:pt x="10333" y="9981"/>
                </a:lnTo>
                <a:lnTo>
                  <a:pt x="10708" y="9805"/>
                </a:lnTo>
                <a:lnTo>
                  <a:pt x="10976" y="9707"/>
                </a:lnTo>
                <a:lnTo>
                  <a:pt x="11147" y="9610"/>
                </a:lnTo>
                <a:cubicBezTo>
                  <a:pt x="11415" y="9488"/>
                  <a:pt x="11732" y="9317"/>
                  <a:pt x="12074" y="9171"/>
                </a:cubicBezTo>
                <a:lnTo>
                  <a:pt x="12781" y="8805"/>
                </a:lnTo>
                <a:cubicBezTo>
                  <a:pt x="12879" y="8756"/>
                  <a:pt x="13001" y="8707"/>
                  <a:pt x="13074" y="8659"/>
                </a:cubicBezTo>
                <a:cubicBezTo>
                  <a:pt x="13171" y="8610"/>
                  <a:pt x="13244" y="8585"/>
                  <a:pt x="13342" y="8561"/>
                </a:cubicBezTo>
                <a:lnTo>
                  <a:pt x="13415" y="8537"/>
                </a:lnTo>
                <a:lnTo>
                  <a:pt x="13415" y="8537"/>
                </a:lnTo>
                <a:cubicBezTo>
                  <a:pt x="13415" y="8561"/>
                  <a:pt x="13391" y="8585"/>
                  <a:pt x="13391" y="8610"/>
                </a:cubicBezTo>
                <a:cubicBezTo>
                  <a:pt x="13342" y="8683"/>
                  <a:pt x="13269" y="8732"/>
                  <a:pt x="13220" y="8781"/>
                </a:cubicBezTo>
                <a:cubicBezTo>
                  <a:pt x="13220" y="8791"/>
                  <a:pt x="13223" y="8795"/>
                  <a:pt x="13228" y="8795"/>
                </a:cubicBezTo>
                <a:cubicBezTo>
                  <a:pt x="13242" y="8795"/>
                  <a:pt x="13267" y="8766"/>
                  <a:pt x="13273" y="8766"/>
                </a:cubicBezTo>
                <a:cubicBezTo>
                  <a:pt x="13275" y="8766"/>
                  <a:pt x="13274" y="8770"/>
                  <a:pt x="13269" y="8781"/>
                </a:cubicBezTo>
                <a:cubicBezTo>
                  <a:pt x="13244" y="8805"/>
                  <a:pt x="13220" y="8829"/>
                  <a:pt x="13196" y="8829"/>
                </a:cubicBezTo>
                <a:cubicBezTo>
                  <a:pt x="13196" y="8829"/>
                  <a:pt x="13160" y="8883"/>
                  <a:pt x="13180" y="8883"/>
                </a:cubicBezTo>
                <a:cubicBezTo>
                  <a:pt x="13184" y="8883"/>
                  <a:pt x="13189" y="8882"/>
                  <a:pt x="13196" y="8878"/>
                </a:cubicBezTo>
                <a:cubicBezTo>
                  <a:pt x="13220" y="8854"/>
                  <a:pt x="13342" y="8756"/>
                  <a:pt x="13415" y="8683"/>
                </a:cubicBezTo>
                <a:lnTo>
                  <a:pt x="13415" y="8683"/>
                </a:lnTo>
                <a:lnTo>
                  <a:pt x="13366" y="8781"/>
                </a:lnTo>
                <a:lnTo>
                  <a:pt x="13293" y="8829"/>
                </a:lnTo>
                <a:cubicBezTo>
                  <a:pt x="13293" y="8829"/>
                  <a:pt x="13311" y="8823"/>
                  <a:pt x="13333" y="8823"/>
                </a:cubicBezTo>
                <a:cubicBezTo>
                  <a:pt x="13354" y="8823"/>
                  <a:pt x="13379" y="8829"/>
                  <a:pt x="13391" y="8854"/>
                </a:cubicBezTo>
                <a:cubicBezTo>
                  <a:pt x="13391" y="8878"/>
                  <a:pt x="13366" y="8903"/>
                  <a:pt x="13342" y="8927"/>
                </a:cubicBezTo>
                <a:cubicBezTo>
                  <a:pt x="13293" y="9049"/>
                  <a:pt x="13244" y="9146"/>
                  <a:pt x="13220" y="9244"/>
                </a:cubicBezTo>
                <a:lnTo>
                  <a:pt x="12879" y="10024"/>
                </a:lnTo>
                <a:cubicBezTo>
                  <a:pt x="12879" y="9927"/>
                  <a:pt x="12903" y="9829"/>
                  <a:pt x="12927" y="9756"/>
                </a:cubicBezTo>
                <a:lnTo>
                  <a:pt x="12927" y="9756"/>
                </a:lnTo>
                <a:cubicBezTo>
                  <a:pt x="12903" y="9829"/>
                  <a:pt x="12854" y="9927"/>
                  <a:pt x="12805" y="10000"/>
                </a:cubicBezTo>
                <a:cubicBezTo>
                  <a:pt x="12819" y="9983"/>
                  <a:pt x="12827" y="9976"/>
                  <a:pt x="12832" y="9976"/>
                </a:cubicBezTo>
                <a:cubicBezTo>
                  <a:pt x="12857" y="9976"/>
                  <a:pt x="12771" y="10187"/>
                  <a:pt x="12789" y="10187"/>
                </a:cubicBezTo>
                <a:cubicBezTo>
                  <a:pt x="12792" y="10187"/>
                  <a:pt x="12797" y="10182"/>
                  <a:pt x="12805" y="10171"/>
                </a:cubicBezTo>
                <a:lnTo>
                  <a:pt x="12805" y="10171"/>
                </a:lnTo>
                <a:cubicBezTo>
                  <a:pt x="12732" y="10634"/>
                  <a:pt x="12415" y="11122"/>
                  <a:pt x="12318" y="11537"/>
                </a:cubicBezTo>
                <a:cubicBezTo>
                  <a:pt x="12391" y="11610"/>
                  <a:pt x="13488" y="12976"/>
                  <a:pt x="13586" y="13024"/>
                </a:cubicBezTo>
                <a:cubicBezTo>
                  <a:pt x="13570" y="13088"/>
                  <a:pt x="13543" y="13152"/>
                  <a:pt x="13513" y="13209"/>
                </a:cubicBezTo>
                <a:lnTo>
                  <a:pt x="13513" y="13209"/>
                </a:lnTo>
                <a:cubicBezTo>
                  <a:pt x="13568" y="13115"/>
                  <a:pt x="13616" y="13021"/>
                  <a:pt x="13635" y="12927"/>
                </a:cubicBezTo>
                <a:lnTo>
                  <a:pt x="13586" y="12878"/>
                </a:lnTo>
                <a:cubicBezTo>
                  <a:pt x="13683" y="12585"/>
                  <a:pt x="13659" y="12829"/>
                  <a:pt x="13757" y="12561"/>
                </a:cubicBezTo>
                <a:cubicBezTo>
                  <a:pt x="13805" y="12561"/>
                  <a:pt x="13732" y="12805"/>
                  <a:pt x="13635" y="13024"/>
                </a:cubicBezTo>
                <a:cubicBezTo>
                  <a:pt x="13732" y="12878"/>
                  <a:pt x="13781" y="12732"/>
                  <a:pt x="13830" y="12561"/>
                </a:cubicBezTo>
                <a:cubicBezTo>
                  <a:pt x="13869" y="12483"/>
                  <a:pt x="13884" y="12471"/>
                  <a:pt x="13895" y="12471"/>
                </a:cubicBezTo>
                <a:cubicBezTo>
                  <a:pt x="13900" y="12471"/>
                  <a:pt x="13904" y="12473"/>
                  <a:pt x="13908" y="12473"/>
                </a:cubicBezTo>
                <a:cubicBezTo>
                  <a:pt x="13919" y="12473"/>
                  <a:pt x="13934" y="12460"/>
                  <a:pt x="13976" y="12366"/>
                </a:cubicBezTo>
                <a:cubicBezTo>
                  <a:pt x="14025" y="12171"/>
                  <a:pt x="14098" y="12000"/>
                  <a:pt x="14196" y="11805"/>
                </a:cubicBezTo>
                <a:cubicBezTo>
                  <a:pt x="14415" y="11366"/>
                  <a:pt x="14415" y="11098"/>
                  <a:pt x="14635" y="10707"/>
                </a:cubicBezTo>
                <a:lnTo>
                  <a:pt x="14635" y="10756"/>
                </a:lnTo>
                <a:cubicBezTo>
                  <a:pt x="14708" y="10610"/>
                  <a:pt x="14805" y="10317"/>
                  <a:pt x="14927" y="10073"/>
                </a:cubicBezTo>
                <a:lnTo>
                  <a:pt x="14927" y="10073"/>
                </a:lnTo>
                <a:cubicBezTo>
                  <a:pt x="14903" y="10110"/>
                  <a:pt x="14879" y="10140"/>
                  <a:pt x="14866" y="10140"/>
                </a:cubicBezTo>
                <a:cubicBezTo>
                  <a:pt x="14854" y="10140"/>
                  <a:pt x="14854" y="10110"/>
                  <a:pt x="14879" y="10024"/>
                </a:cubicBezTo>
                <a:cubicBezTo>
                  <a:pt x="15171" y="9439"/>
                  <a:pt x="15293" y="9049"/>
                  <a:pt x="15537" y="8610"/>
                </a:cubicBezTo>
                <a:lnTo>
                  <a:pt x="15635" y="8220"/>
                </a:lnTo>
                <a:lnTo>
                  <a:pt x="15952" y="7488"/>
                </a:lnTo>
                <a:lnTo>
                  <a:pt x="15439" y="6829"/>
                </a:lnTo>
                <a:cubicBezTo>
                  <a:pt x="15391" y="6756"/>
                  <a:pt x="15342" y="6683"/>
                  <a:pt x="15269" y="6634"/>
                </a:cubicBezTo>
                <a:lnTo>
                  <a:pt x="15074" y="6439"/>
                </a:lnTo>
                <a:lnTo>
                  <a:pt x="14879" y="6268"/>
                </a:lnTo>
                <a:lnTo>
                  <a:pt x="14561" y="6000"/>
                </a:lnTo>
                <a:lnTo>
                  <a:pt x="14122" y="6146"/>
                </a:lnTo>
                <a:cubicBezTo>
                  <a:pt x="13976" y="6195"/>
                  <a:pt x="13830" y="6244"/>
                  <a:pt x="13683" y="6317"/>
                </a:cubicBezTo>
                <a:lnTo>
                  <a:pt x="12757" y="6707"/>
                </a:lnTo>
                <a:cubicBezTo>
                  <a:pt x="12610" y="6781"/>
                  <a:pt x="12464" y="6854"/>
                  <a:pt x="12318" y="6927"/>
                </a:cubicBezTo>
                <a:lnTo>
                  <a:pt x="11854" y="7146"/>
                </a:lnTo>
                <a:lnTo>
                  <a:pt x="11366" y="7390"/>
                </a:lnTo>
                <a:lnTo>
                  <a:pt x="10610" y="7781"/>
                </a:lnTo>
                <a:cubicBezTo>
                  <a:pt x="10488" y="7829"/>
                  <a:pt x="10391" y="7878"/>
                  <a:pt x="10293" y="7927"/>
                </a:cubicBezTo>
                <a:lnTo>
                  <a:pt x="10196" y="7976"/>
                </a:lnTo>
                <a:cubicBezTo>
                  <a:pt x="10147" y="8000"/>
                  <a:pt x="10098" y="8024"/>
                  <a:pt x="10049" y="8049"/>
                </a:cubicBezTo>
                <a:cubicBezTo>
                  <a:pt x="10025" y="8049"/>
                  <a:pt x="9976" y="8073"/>
                  <a:pt x="9952" y="8073"/>
                </a:cubicBezTo>
                <a:lnTo>
                  <a:pt x="9952" y="7951"/>
                </a:lnTo>
                <a:cubicBezTo>
                  <a:pt x="9952" y="7927"/>
                  <a:pt x="9952" y="7854"/>
                  <a:pt x="9976" y="7805"/>
                </a:cubicBezTo>
                <a:cubicBezTo>
                  <a:pt x="10049" y="7439"/>
                  <a:pt x="10123" y="7098"/>
                  <a:pt x="10196" y="6732"/>
                </a:cubicBezTo>
                <a:cubicBezTo>
                  <a:pt x="10269" y="6390"/>
                  <a:pt x="10342" y="6049"/>
                  <a:pt x="10391" y="5732"/>
                </a:cubicBezTo>
                <a:cubicBezTo>
                  <a:pt x="10415" y="5537"/>
                  <a:pt x="10440" y="5366"/>
                  <a:pt x="10488" y="5195"/>
                </a:cubicBezTo>
                <a:cubicBezTo>
                  <a:pt x="10513" y="4951"/>
                  <a:pt x="10562" y="4708"/>
                  <a:pt x="10562" y="4488"/>
                </a:cubicBezTo>
                <a:cubicBezTo>
                  <a:pt x="10635" y="4147"/>
                  <a:pt x="10684" y="3732"/>
                  <a:pt x="10708" y="3317"/>
                </a:cubicBezTo>
                <a:lnTo>
                  <a:pt x="10610" y="3195"/>
                </a:lnTo>
                <a:lnTo>
                  <a:pt x="10513" y="3098"/>
                </a:lnTo>
                <a:lnTo>
                  <a:pt x="10513" y="3098"/>
                </a:lnTo>
                <a:cubicBezTo>
                  <a:pt x="10564" y="3162"/>
                  <a:pt x="10568" y="3193"/>
                  <a:pt x="10546" y="3193"/>
                </a:cubicBezTo>
                <a:cubicBezTo>
                  <a:pt x="10526" y="3193"/>
                  <a:pt x="10486" y="3168"/>
                  <a:pt x="10440" y="3122"/>
                </a:cubicBezTo>
                <a:cubicBezTo>
                  <a:pt x="10049" y="2659"/>
                  <a:pt x="10171" y="2830"/>
                  <a:pt x="10098" y="2756"/>
                </a:cubicBezTo>
                <a:cubicBezTo>
                  <a:pt x="10098" y="2756"/>
                  <a:pt x="10049" y="2732"/>
                  <a:pt x="10001" y="2683"/>
                </a:cubicBezTo>
                <a:cubicBezTo>
                  <a:pt x="9952" y="2659"/>
                  <a:pt x="9879" y="2634"/>
                  <a:pt x="9757" y="2586"/>
                </a:cubicBezTo>
                <a:cubicBezTo>
                  <a:pt x="9635" y="2512"/>
                  <a:pt x="9537" y="2464"/>
                  <a:pt x="9366" y="2366"/>
                </a:cubicBezTo>
                <a:cubicBezTo>
                  <a:pt x="9171" y="2439"/>
                  <a:pt x="8976" y="2488"/>
                  <a:pt x="8757" y="2561"/>
                </a:cubicBezTo>
                <a:lnTo>
                  <a:pt x="8391" y="2683"/>
                </a:lnTo>
                <a:cubicBezTo>
                  <a:pt x="8269" y="2732"/>
                  <a:pt x="8147" y="2781"/>
                  <a:pt x="8025" y="2830"/>
                </a:cubicBezTo>
                <a:lnTo>
                  <a:pt x="7635" y="3025"/>
                </a:lnTo>
                <a:cubicBezTo>
                  <a:pt x="7562" y="3049"/>
                  <a:pt x="7513" y="3073"/>
                  <a:pt x="7440" y="3098"/>
                </a:cubicBezTo>
                <a:lnTo>
                  <a:pt x="7318" y="3195"/>
                </a:lnTo>
                <a:cubicBezTo>
                  <a:pt x="7147" y="3269"/>
                  <a:pt x="6976" y="3366"/>
                  <a:pt x="6806" y="3464"/>
                </a:cubicBezTo>
                <a:cubicBezTo>
                  <a:pt x="6440" y="3683"/>
                  <a:pt x="6123" y="3903"/>
                  <a:pt x="5806" y="4147"/>
                </a:cubicBezTo>
                <a:lnTo>
                  <a:pt x="5684" y="4220"/>
                </a:lnTo>
                <a:lnTo>
                  <a:pt x="5635" y="4244"/>
                </a:lnTo>
                <a:lnTo>
                  <a:pt x="5586" y="4293"/>
                </a:lnTo>
                <a:cubicBezTo>
                  <a:pt x="5562" y="4317"/>
                  <a:pt x="5537" y="4342"/>
                  <a:pt x="5513" y="4366"/>
                </a:cubicBezTo>
                <a:cubicBezTo>
                  <a:pt x="5440" y="4415"/>
                  <a:pt x="5391" y="4464"/>
                  <a:pt x="5342" y="4512"/>
                </a:cubicBezTo>
                <a:lnTo>
                  <a:pt x="5318" y="4610"/>
                </a:lnTo>
                <a:lnTo>
                  <a:pt x="5318" y="4634"/>
                </a:lnTo>
                <a:cubicBezTo>
                  <a:pt x="5293" y="4610"/>
                  <a:pt x="5293" y="4586"/>
                  <a:pt x="5293" y="4561"/>
                </a:cubicBezTo>
                <a:cubicBezTo>
                  <a:pt x="5269" y="4512"/>
                  <a:pt x="5269" y="4464"/>
                  <a:pt x="5245" y="4415"/>
                </a:cubicBezTo>
                <a:lnTo>
                  <a:pt x="5269" y="4415"/>
                </a:lnTo>
                <a:cubicBezTo>
                  <a:pt x="5245" y="4366"/>
                  <a:pt x="5245" y="4317"/>
                  <a:pt x="5245" y="4244"/>
                </a:cubicBezTo>
                <a:lnTo>
                  <a:pt x="5245" y="4122"/>
                </a:lnTo>
                <a:cubicBezTo>
                  <a:pt x="5245" y="4098"/>
                  <a:pt x="5245" y="4049"/>
                  <a:pt x="5245" y="4049"/>
                </a:cubicBezTo>
                <a:lnTo>
                  <a:pt x="5245" y="4025"/>
                </a:lnTo>
                <a:lnTo>
                  <a:pt x="5245" y="3951"/>
                </a:lnTo>
                <a:lnTo>
                  <a:pt x="5245" y="3805"/>
                </a:lnTo>
                <a:cubicBezTo>
                  <a:pt x="5245" y="3586"/>
                  <a:pt x="5293" y="3390"/>
                  <a:pt x="5293" y="3195"/>
                </a:cubicBezTo>
                <a:cubicBezTo>
                  <a:pt x="5342" y="2830"/>
                  <a:pt x="5367" y="2488"/>
                  <a:pt x="5391" y="2171"/>
                </a:cubicBezTo>
                <a:cubicBezTo>
                  <a:pt x="5440" y="1854"/>
                  <a:pt x="5464" y="1561"/>
                  <a:pt x="5488" y="1317"/>
                </a:cubicBezTo>
                <a:cubicBezTo>
                  <a:pt x="5513" y="1073"/>
                  <a:pt x="5513" y="903"/>
                  <a:pt x="5513" y="756"/>
                </a:cubicBezTo>
                <a:lnTo>
                  <a:pt x="5513" y="756"/>
                </a:lnTo>
                <a:lnTo>
                  <a:pt x="5488" y="903"/>
                </a:lnTo>
                <a:lnTo>
                  <a:pt x="5488" y="781"/>
                </a:lnTo>
                <a:cubicBezTo>
                  <a:pt x="5196" y="537"/>
                  <a:pt x="5220" y="464"/>
                  <a:pt x="5074" y="269"/>
                </a:cubicBezTo>
                <a:cubicBezTo>
                  <a:pt x="5069" y="278"/>
                  <a:pt x="5062" y="282"/>
                  <a:pt x="5051" y="282"/>
                </a:cubicBezTo>
                <a:cubicBezTo>
                  <a:pt x="5006" y="282"/>
                  <a:pt x="4914" y="202"/>
                  <a:pt x="4854" y="122"/>
                </a:cubicBezTo>
                <a:lnTo>
                  <a:pt x="4830" y="73"/>
                </a:lnTo>
                <a:lnTo>
                  <a:pt x="4781" y="73"/>
                </a:lnTo>
                <a:cubicBezTo>
                  <a:pt x="4659" y="49"/>
                  <a:pt x="4562" y="49"/>
                  <a:pt x="4440" y="49"/>
                </a:cubicBezTo>
                <a:lnTo>
                  <a:pt x="4196" y="49"/>
                </a:lnTo>
                <a:lnTo>
                  <a:pt x="3928" y="0"/>
                </a:lnTo>
                <a:close/>
                <a:moveTo>
                  <a:pt x="13513" y="13209"/>
                </a:moveTo>
                <a:cubicBezTo>
                  <a:pt x="13497" y="13237"/>
                  <a:pt x="13481" y="13265"/>
                  <a:pt x="13464" y="13293"/>
                </a:cubicBezTo>
                <a:cubicBezTo>
                  <a:pt x="13481" y="13267"/>
                  <a:pt x="13498" y="13239"/>
                  <a:pt x="13513" y="132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273"/>
          <p:cNvSpPr/>
          <p:nvPr/>
        </p:nvSpPr>
        <p:spPr>
          <a:xfrm>
            <a:off x="8528225" y="3837825"/>
            <a:ext cx="996844" cy="1070214"/>
          </a:xfrm>
          <a:custGeom>
            <a:avLst/>
            <a:gdLst/>
            <a:ahLst/>
            <a:cxnLst/>
            <a:rect l="l" t="t" r="r" b="b"/>
            <a:pathLst>
              <a:path w="11567" h="12418" extrusionOk="0">
                <a:moveTo>
                  <a:pt x="4932" y="0"/>
                </a:moveTo>
                <a:cubicBezTo>
                  <a:pt x="3549" y="0"/>
                  <a:pt x="2130" y="837"/>
                  <a:pt x="903" y="2983"/>
                </a:cubicBezTo>
                <a:cubicBezTo>
                  <a:pt x="903" y="2983"/>
                  <a:pt x="0" y="10983"/>
                  <a:pt x="3878" y="12154"/>
                </a:cubicBezTo>
                <a:cubicBezTo>
                  <a:pt x="4466" y="12336"/>
                  <a:pt x="5036" y="12417"/>
                  <a:pt x="5581" y="12417"/>
                </a:cubicBezTo>
                <a:cubicBezTo>
                  <a:pt x="8611" y="12417"/>
                  <a:pt x="10870" y="9905"/>
                  <a:pt x="11098" y="8252"/>
                </a:cubicBezTo>
                <a:cubicBezTo>
                  <a:pt x="11567" y="5141"/>
                  <a:pt x="8359" y="0"/>
                  <a:pt x="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18" name="Google Shape;1718;p273"/>
          <p:cNvGrpSpPr/>
          <p:nvPr/>
        </p:nvGrpSpPr>
        <p:grpSpPr>
          <a:xfrm>
            <a:off x="7901459" y="4373498"/>
            <a:ext cx="1185762" cy="629162"/>
            <a:chOff x="238125" y="2760550"/>
            <a:chExt cx="528650" cy="280500"/>
          </a:xfrm>
        </p:grpSpPr>
        <p:sp>
          <p:nvSpPr>
            <p:cNvPr id="1719" name="Google Shape;1719;p273"/>
            <p:cNvSpPr/>
            <p:nvPr/>
          </p:nvSpPr>
          <p:spPr>
            <a:xfrm>
              <a:off x="274700" y="3020300"/>
              <a:ext cx="1850" cy="9150"/>
            </a:xfrm>
            <a:custGeom>
              <a:avLst/>
              <a:gdLst/>
              <a:ahLst/>
              <a:cxnLst/>
              <a:rect l="l" t="t" r="r" b="b"/>
              <a:pathLst>
                <a:path w="74" h="366" extrusionOk="0">
                  <a:moveTo>
                    <a:pt x="74" y="0"/>
                  </a:moveTo>
                  <a:cubicBezTo>
                    <a:pt x="25" y="122"/>
                    <a:pt x="0" y="244"/>
                    <a:pt x="0" y="366"/>
                  </a:cubicBezTo>
                  <a:cubicBezTo>
                    <a:pt x="49" y="244"/>
                    <a:pt x="74" y="122"/>
                    <a:pt x="74" y="0"/>
                  </a:cubicBezTo>
                  <a:close/>
                </a:path>
              </a:pathLst>
            </a:custGeom>
            <a:solidFill>
              <a:srgbClr val="344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273"/>
            <p:cNvSpPr/>
            <p:nvPr/>
          </p:nvSpPr>
          <p:spPr>
            <a:xfrm>
              <a:off x="277125" y="3020300"/>
              <a:ext cx="25" cy="25"/>
            </a:xfrm>
            <a:custGeom>
              <a:avLst/>
              <a:gdLst/>
              <a:ahLst/>
              <a:cxnLst/>
              <a:rect l="l" t="t" r="r" b="b"/>
              <a:pathLst>
                <a:path w="1" h="1" extrusionOk="0">
                  <a:moveTo>
                    <a:pt x="1" y="0"/>
                  </a:moveTo>
                  <a:close/>
                </a:path>
              </a:pathLst>
            </a:custGeom>
            <a:solidFill>
              <a:srgbClr val="344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21" name="Google Shape;1721;p273"/>
            <p:cNvGrpSpPr/>
            <p:nvPr/>
          </p:nvGrpSpPr>
          <p:grpSpPr>
            <a:xfrm>
              <a:off x="238125" y="2760550"/>
              <a:ext cx="528650" cy="279275"/>
              <a:chOff x="238125" y="2760550"/>
              <a:chExt cx="528650" cy="279275"/>
            </a:xfrm>
          </p:grpSpPr>
          <p:sp>
            <p:nvSpPr>
              <p:cNvPr id="1722" name="Google Shape;1722;p273"/>
              <p:cNvSpPr/>
              <p:nvPr/>
            </p:nvSpPr>
            <p:spPr>
              <a:xfrm>
                <a:off x="238125" y="2760550"/>
                <a:ext cx="528650" cy="278050"/>
              </a:xfrm>
              <a:custGeom>
                <a:avLst/>
                <a:gdLst/>
                <a:ahLst/>
                <a:cxnLst/>
                <a:rect l="l" t="t" r="r" b="b"/>
                <a:pathLst>
                  <a:path w="21146" h="11122" extrusionOk="0">
                    <a:moveTo>
                      <a:pt x="11622" y="1778"/>
                    </a:moveTo>
                    <a:lnTo>
                      <a:pt x="11622" y="1778"/>
                    </a:lnTo>
                    <a:cubicBezTo>
                      <a:pt x="11627" y="1780"/>
                      <a:pt x="11631" y="1781"/>
                      <a:pt x="11634" y="1781"/>
                    </a:cubicBezTo>
                    <a:cubicBezTo>
                      <a:pt x="11630" y="1780"/>
                      <a:pt x="11626" y="1779"/>
                      <a:pt x="11622" y="1778"/>
                    </a:cubicBezTo>
                    <a:close/>
                    <a:moveTo>
                      <a:pt x="15975" y="3512"/>
                    </a:moveTo>
                    <a:cubicBezTo>
                      <a:pt x="15975" y="3515"/>
                      <a:pt x="15978" y="3517"/>
                      <a:pt x="15983" y="3518"/>
                    </a:cubicBezTo>
                    <a:lnTo>
                      <a:pt x="15983" y="3518"/>
                    </a:lnTo>
                    <a:cubicBezTo>
                      <a:pt x="15980" y="3516"/>
                      <a:pt x="15978" y="3514"/>
                      <a:pt x="15975" y="3512"/>
                    </a:cubicBezTo>
                    <a:close/>
                    <a:moveTo>
                      <a:pt x="1524" y="10118"/>
                    </a:moveTo>
                    <a:cubicBezTo>
                      <a:pt x="1528" y="10118"/>
                      <a:pt x="1532" y="10119"/>
                      <a:pt x="1537" y="10122"/>
                    </a:cubicBezTo>
                    <a:lnTo>
                      <a:pt x="1508" y="10266"/>
                    </a:lnTo>
                    <a:lnTo>
                      <a:pt x="1508" y="10266"/>
                    </a:lnTo>
                    <a:cubicBezTo>
                      <a:pt x="1519" y="10173"/>
                      <a:pt x="1503" y="10118"/>
                      <a:pt x="1524" y="10118"/>
                    </a:cubicBezTo>
                    <a:close/>
                    <a:moveTo>
                      <a:pt x="10756" y="0"/>
                    </a:moveTo>
                    <a:lnTo>
                      <a:pt x="10756" y="0"/>
                    </a:lnTo>
                    <a:cubicBezTo>
                      <a:pt x="10902" y="24"/>
                      <a:pt x="10853" y="49"/>
                      <a:pt x="10731" y="49"/>
                    </a:cubicBezTo>
                    <a:cubicBezTo>
                      <a:pt x="10549" y="24"/>
                      <a:pt x="10451" y="18"/>
                      <a:pt x="10399" y="18"/>
                    </a:cubicBezTo>
                    <a:cubicBezTo>
                      <a:pt x="10347" y="18"/>
                      <a:pt x="10341" y="24"/>
                      <a:pt x="10341" y="24"/>
                    </a:cubicBezTo>
                    <a:lnTo>
                      <a:pt x="9927" y="24"/>
                    </a:lnTo>
                    <a:cubicBezTo>
                      <a:pt x="9024" y="24"/>
                      <a:pt x="8146" y="171"/>
                      <a:pt x="7317" y="463"/>
                    </a:cubicBezTo>
                    <a:cubicBezTo>
                      <a:pt x="6512" y="756"/>
                      <a:pt x="5756" y="1146"/>
                      <a:pt x="5073" y="1634"/>
                    </a:cubicBezTo>
                    <a:cubicBezTo>
                      <a:pt x="4757" y="1926"/>
                      <a:pt x="4319" y="2243"/>
                      <a:pt x="4050" y="2535"/>
                    </a:cubicBezTo>
                    <a:lnTo>
                      <a:pt x="4050" y="2535"/>
                    </a:lnTo>
                    <a:cubicBezTo>
                      <a:pt x="3877" y="2706"/>
                      <a:pt x="3369" y="3198"/>
                      <a:pt x="2927" y="3756"/>
                    </a:cubicBezTo>
                    <a:cubicBezTo>
                      <a:pt x="2537" y="4195"/>
                      <a:pt x="2195" y="4658"/>
                      <a:pt x="1902" y="5171"/>
                    </a:cubicBezTo>
                    <a:lnTo>
                      <a:pt x="1951" y="5097"/>
                    </a:lnTo>
                    <a:lnTo>
                      <a:pt x="1951" y="5097"/>
                    </a:lnTo>
                    <a:cubicBezTo>
                      <a:pt x="1829" y="5317"/>
                      <a:pt x="1683" y="5536"/>
                      <a:pt x="1512" y="5707"/>
                    </a:cubicBezTo>
                    <a:cubicBezTo>
                      <a:pt x="1610" y="5707"/>
                      <a:pt x="1463" y="6049"/>
                      <a:pt x="1390" y="6171"/>
                    </a:cubicBezTo>
                    <a:cubicBezTo>
                      <a:pt x="1341" y="6268"/>
                      <a:pt x="1268" y="6439"/>
                      <a:pt x="1219" y="6634"/>
                    </a:cubicBezTo>
                    <a:cubicBezTo>
                      <a:pt x="1146" y="6805"/>
                      <a:pt x="1073" y="7024"/>
                      <a:pt x="1000" y="7171"/>
                    </a:cubicBezTo>
                    <a:lnTo>
                      <a:pt x="976" y="7146"/>
                    </a:lnTo>
                    <a:cubicBezTo>
                      <a:pt x="902" y="7439"/>
                      <a:pt x="683" y="7975"/>
                      <a:pt x="634" y="8171"/>
                    </a:cubicBezTo>
                    <a:cubicBezTo>
                      <a:pt x="390" y="8780"/>
                      <a:pt x="220" y="9390"/>
                      <a:pt x="146" y="10049"/>
                    </a:cubicBezTo>
                    <a:cubicBezTo>
                      <a:pt x="146" y="10049"/>
                      <a:pt x="98" y="10146"/>
                      <a:pt x="73" y="10244"/>
                    </a:cubicBezTo>
                    <a:lnTo>
                      <a:pt x="24" y="10390"/>
                    </a:lnTo>
                    <a:lnTo>
                      <a:pt x="0" y="10463"/>
                    </a:lnTo>
                    <a:lnTo>
                      <a:pt x="0" y="10536"/>
                    </a:lnTo>
                    <a:cubicBezTo>
                      <a:pt x="195" y="10658"/>
                      <a:pt x="390" y="10756"/>
                      <a:pt x="610" y="10805"/>
                    </a:cubicBezTo>
                    <a:cubicBezTo>
                      <a:pt x="691" y="10836"/>
                      <a:pt x="776" y="10851"/>
                      <a:pt x="859" y="10851"/>
                    </a:cubicBezTo>
                    <a:cubicBezTo>
                      <a:pt x="1102" y="10851"/>
                      <a:pt x="1336" y="10723"/>
                      <a:pt x="1463" y="10488"/>
                    </a:cubicBezTo>
                    <a:lnTo>
                      <a:pt x="1488" y="10512"/>
                    </a:lnTo>
                    <a:cubicBezTo>
                      <a:pt x="1488" y="10488"/>
                      <a:pt x="1488" y="10463"/>
                      <a:pt x="1488" y="10439"/>
                    </a:cubicBezTo>
                    <a:lnTo>
                      <a:pt x="1488" y="10366"/>
                    </a:lnTo>
                    <a:cubicBezTo>
                      <a:pt x="1491" y="10356"/>
                      <a:pt x="1493" y="10346"/>
                      <a:pt x="1495" y="10337"/>
                    </a:cubicBezTo>
                    <a:lnTo>
                      <a:pt x="1495" y="10337"/>
                    </a:lnTo>
                    <a:cubicBezTo>
                      <a:pt x="1509" y="10287"/>
                      <a:pt x="1518" y="10268"/>
                      <a:pt x="1524" y="10268"/>
                    </a:cubicBezTo>
                    <a:cubicBezTo>
                      <a:pt x="1537" y="10268"/>
                      <a:pt x="1537" y="10344"/>
                      <a:pt x="1537" y="10390"/>
                    </a:cubicBezTo>
                    <a:cubicBezTo>
                      <a:pt x="1561" y="10317"/>
                      <a:pt x="1561" y="10244"/>
                      <a:pt x="1585" y="10171"/>
                    </a:cubicBezTo>
                    <a:cubicBezTo>
                      <a:pt x="1585" y="10166"/>
                      <a:pt x="1584" y="10164"/>
                      <a:pt x="1583" y="10164"/>
                    </a:cubicBezTo>
                    <a:cubicBezTo>
                      <a:pt x="1577" y="10164"/>
                      <a:pt x="1561" y="10200"/>
                      <a:pt x="1561" y="10219"/>
                    </a:cubicBezTo>
                    <a:cubicBezTo>
                      <a:pt x="1537" y="10097"/>
                      <a:pt x="1561" y="10000"/>
                      <a:pt x="1585" y="9878"/>
                    </a:cubicBezTo>
                    <a:cubicBezTo>
                      <a:pt x="1634" y="9683"/>
                      <a:pt x="1634" y="9878"/>
                      <a:pt x="1683" y="9658"/>
                    </a:cubicBezTo>
                    <a:cubicBezTo>
                      <a:pt x="1976" y="8536"/>
                      <a:pt x="2415" y="7463"/>
                      <a:pt x="3000" y="6488"/>
                    </a:cubicBezTo>
                    <a:cubicBezTo>
                      <a:pt x="3024" y="6488"/>
                      <a:pt x="3000" y="6488"/>
                      <a:pt x="3000" y="6512"/>
                    </a:cubicBezTo>
                    <a:cubicBezTo>
                      <a:pt x="3073" y="6366"/>
                      <a:pt x="3146" y="6219"/>
                      <a:pt x="3244" y="6073"/>
                    </a:cubicBezTo>
                    <a:cubicBezTo>
                      <a:pt x="3317" y="5927"/>
                      <a:pt x="3415" y="5805"/>
                      <a:pt x="3488" y="5658"/>
                    </a:cubicBezTo>
                    <a:cubicBezTo>
                      <a:pt x="3512" y="5610"/>
                      <a:pt x="3561" y="5585"/>
                      <a:pt x="3610" y="5561"/>
                    </a:cubicBezTo>
                    <a:cubicBezTo>
                      <a:pt x="3585" y="5561"/>
                      <a:pt x="3658" y="5488"/>
                      <a:pt x="3732" y="5341"/>
                    </a:cubicBezTo>
                    <a:cubicBezTo>
                      <a:pt x="3829" y="5219"/>
                      <a:pt x="3951" y="5024"/>
                      <a:pt x="4097" y="4854"/>
                    </a:cubicBezTo>
                    <a:cubicBezTo>
                      <a:pt x="4244" y="4683"/>
                      <a:pt x="4390" y="4512"/>
                      <a:pt x="4512" y="4366"/>
                    </a:cubicBezTo>
                    <a:cubicBezTo>
                      <a:pt x="4610" y="4244"/>
                      <a:pt x="4707" y="4171"/>
                      <a:pt x="4707" y="4146"/>
                    </a:cubicBezTo>
                    <a:lnTo>
                      <a:pt x="4683" y="4098"/>
                    </a:lnTo>
                    <a:cubicBezTo>
                      <a:pt x="4927" y="3854"/>
                      <a:pt x="4805" y="4073"/>
                      <a:pt x="5000" y="3829"/>
                    </a:cubicBezTo>
                    <a:cubicBezTo>
                      <a:pt x="5049" y="3732"/>
                      <a:pt x="5122" y="3658"/>
                      <a:pt x="5219" y="3585"/>
                    </a:cubicBezTo>
                    <a:cubicBezTo>
                      <a:pt x="5317" y="3537"/>
                      <a:pt x="5390" y="3463"/>
                      <a:pt x="5463" y="3366"/>
                    </a:cubicBezTo>
                    <a:cubicBezTo>
                      <a:pt x="5463" y="3366"/>
                      <a:pt x="5553" y="3312"/>
                      <a:pt x="5578" y="3312"/>
                    </a:cubicBezTo>
                    <a:cubicBezTo>
                      <a:pt x="5583" y="3312"/>
                      <a:pt x="5585" y="3314"/>
                      <a:pt x="5585" y="3317"/>
                    </a:cubicBezTo>
                    <a:cubicBezTo>
                      <a:pt x="5585" y="3244"/>
                      <a:pt x="5707" y="3195"/>
                      <a:pt x="5780" y="3122"/>
                    </a:cubicBezTo>
                    <a:cubicBezTo>
                      <a:pt x="5780" y="3114"/>
                      <a:pt x="5775" y="3111"/>
                      <a:pt x="5767" y="3111"/>
                    </a:cubicBezTo>
                    <a:cubicBezTo>
                      <a:pt x="5751" y="3111"/>
                      <a:pt x="5723" y="3122"/>
                      <a:pt x="5707" y="3122"/>
                    </a:cubicBezTo>
                    <a:lnTo>
                      <a:pt x="5780" y="3049"/>
                    </a:lnTo>
                    <a:lnTo>
                      <a:pt x="5878" y="2976"/>
                    </a:lnTo>
                    <a:cubicBezTo>
                      <a:pt x="5905" y="2967"/>
                      <a:pt x="5925" y="2961"/>
                      <a:pt x="5937" y="2961"/>
                    </a:cubicBezTo>
                    <a:cubicBezTo>
                      <a:pt x="5959" y="2961"/>
                      <a:pt x="5958" y="2978"/>
                      <a:pt x="5927" y="3024"/>
                    </a:cubicBezTo>
                    <a:lnTo>
                      <a:pt x="6171" y="2829"/>
                    </a:lnTo>
                    <a:lnTo>
                      <a:pt x="6561" y="2585"/>
                    </a:lnTo>
                    <a:cubicBezTo>
                      <a:pt x="6902" y="2390"/>
                      <a:pt x="7268" y="2220"/>
                      <a:pt x="7634" y="2073"/>
                    </a:cubicBezTo>
                    <a:cubicBezTo>
                      <a:pt x="7975" y="1927"/>
                      <a:pt x="8341" y="1829"/>
                      <a:pt x="8732" y="1756"/>
                    </a:cubicBezTo>
                    <a:cubicBezTo>
                      <a:pt x="8878" y="1707"/>
                      <a:pt x="9024" y="1707"/>
                      <a:pt x="9171" y="1683"/>
                    </a:cubicBezTo>
                    <a:lnTo>
                      <a:pt x="9463" y="1659"/>
                    </a:lnTo>
                    <a:cubicBezTo>
                      <a:pt x="9390" y="1634"/>
                      <a:pt x="9219" y="1659"/>
                      <a:pt x="9146" y="1610"/>
                    </a:cubicBezTo>
                    <a:cubicBezTo>
                      <a:pt x="9219" y="1585"/>
                      <a:pt x="9274" y="1585"/>
                      <a:pt x="9320" y="1585"/>
                    </a:cubicBezTo>
                    <a:cubicBezTo>
                      <a:pt x="9366" y="1585"/>
                      <a:pt x="9402" y="1585"/>
                      <a:pt x="9439" y="1561"/>
                    </a:cubicBezTo>
                    <a:cubicBezTo>
                      <a:pt x="9488" y="1610"/>
                      <a:pt x="9561" y="1610"/>
                      <a:pt x="9658" y="1610"/>
                    </a:cubicBezTo>
                    <a:cubicBezTo>
                      <a:pt x="9732" y="1610"/>
                      <a:pt x="9829" y="1634"/>
                      <a:pt x="9902" y="1659"/>
                    </a:cubicBezTo>
                    <a:lnTo>
                      <a:pt x="9951" y="1610"/>
                    </a:lnTo>
                    <a:lnTo>
                      <a:pt x="10024" y="1659"/>
                    </a:lnTo>
                    <a:lnTo>
                      <a:pt x="10488" y="1659"/>
                    </a:lnTo>
                    <a:lnTo>
                      <a:pt x="10853" y="1707"/>
                    </a:lnTo>
                    <a:cubicBezTo>
                      <a:pt x="11117" y="1707"/>
                      <a:pt x="11381" y="1731"/>
                      <a:pt x="11622" y="1778"/>
                    </a:cubicBezTo>
                    <a:lnTo>
                      <a:pt x="11622" y="1778"/>
                    </a:lnTo>
                    <a:cubicBezTo>
                      <a:pt x="11593" y="1769"/>
                      <a:pt x="11549" y="1732"/>
                      <a:pt x="11634" y="1732"/>
                    </a:cubicBezTo>
                    <a:cubicBezTo>
                      <a:pt x="11634" y="1781"/>
                      <a:pt x="11902" y="1732"/>
                      <a:pt x="11951" y="1805"/>
                    </a:cubicBezTo>
                    <a:cubicBezTo>
                      <a:pt x="12016" y="1805"/>
                      <a:pt x="12168" y="1848"/>
                      <a:pt x="12233" y="1848"/>
                    </a:cubicBezTo>
                    <a:cubicBezTo>
                      <a:pt x="12265" y="1848"/>
                      <a:pt x="12276" y="1837"/>
                      <a:pt x="12244" y="1805"/>
                    </a:cubicBezTo>
                    <a:lnTo>
                      <a:pt x="12244" y="1805"/>
                    </a:lnTo>
                    <a:cubicBezTo>
                      <a:pt x="12292" y="1829"/>
                      <a:pt x="12366" y="1854"/>
                      <a:pt x="12414" y="1878"/>
                    </a:cubicBezTo>
                    <a:cubicBezTo>
                      <a:pt x="12463" y="1902"/>
                      <a:pt x="12488" y="1902"/>
                      <a:pt x="12414" y="1902"/>
                    </a:cubicBezTo>
                    <a:cubicBezTo>
                      <a:pt x="12488" y="1927"/>
                      <a:pt x="12561" y="1951"/>
                      <a:pt x="12658" y="1976"/>
                    </a:cubicBezTo>
                    <a:lnTo>
                      <a:pt x="12536" y="1927"/>
                    </a:lnTo>
                    <a:lnTo>
                      <a:pt x="12536" y="1927"/>
                    </a:lnTo>
                    <a:cubicBezTo>
                      <a:pt x="12683" y="1951"/>
                      <a:pt x="12805" y="2000"/>
                      <a:pt x="12902" y="2024"/>
                    </a:cubicBezTo>
                    <a:cubicBezTo>
                      <a:pt x="13024" y="2073"/>
                      <a:pt x="13122" y="2098"/>
                      <a:pt x="13219" y="2098"/>
                    </a:cubicBezTo>
                    <a:lnTo>
                      <a:pt x="13122" y="2049"/>
                    </a:lnTo>
                    <a:lnTo>
                      <a:pt x="13122" y="2049"/>
                    </a:lnTo>
                    <a:cubicBezTo>
                      <a:pt x="13292" y="2098"/>
                      <a:pt x="13439" y="2146"/>
                      <a:pt x="13488" y="2220"/>
                    </a:cubicBezTo>
                    <a:lnTo>
                      <a:pt x="13414" y="2195"/>
                    </a:lnTo>
                    <a:lnTo>
                      <a:pt x="13317" y="2195"/>
                    </a:lnTo>
                    <a:cubicBezTo>
                      <a:pt x="13463" y="2220"/>
                      <a:pt x="13561" y="2268"/>
                      <a:pt x="13683" y="2317"/>
                    </a:cubicBezTo>
                    <a:cubicBezTo>
                      <a:pt x="13805" y="2366"/>
                      <a:pt x="13902" y="2390"/>
                      <a:pt x="14024" y="2439"/>
                    </a:cubicBezTo>
                    <a:lnTo>
                      <a:pt x="13902" y="2415"/>
                    </a:lnTo>
                    <a:lnTo>
                      <a:pt x="13902" y="2415"/>
                    </a:lnTo>
                    <a:cubicBezTo>
                      <a:pt x="13975" y="2439"/>
                      <a:pt x="14146" y="2488"/>
                      <a:pt x="14341" y="2585"/>
                    </a:cubicBezTo>
                    <a:cubicBezTo>
                      <a:pt x="14439" y="2610"/>
                      <a:pt x="14561" y="2683"/>
                      <a:pt x="14658" y="2732"/>
                    </a:cubicBezTo>
                    <a:cubicBezTo>
                      <a:pt x="14780" y="2780"/>
                      <a:pt x="14878" y="2829"/>
                      <a:pt x="15000" y="2902"/>
                    </a:cubicBezTo>
                    <a:cubicBezTo>
                      <a:pt x="15219" y="3024"/>
                      <a:pt x="15439" y="3146"/>
                      <a:pt x="15634" y="3268"/>
                    </a:cubicBezTo>
                    <a:cubicBezTo>
                      <a:pt x="15805" y="3366"/>
                      <a:pt x="15926" y="3463"/>
                      <a:pt x="16024" y="3512"/>
                    </a:cubicBezTo>
                    <a:lnTo>
                      <a:pt x="15926" y="3390"/>
                    </a:lnTo>
                    <a:lnTo>
                      <a:pt x="16048" y="3439"/>
                    </a:lnTo>
                    <a:cubicBezTo>
                      <a:pt x="16094" y="3462"/>
                      <a:pt x="16118" y="3485"/>
                      <a:pt x="16161" y="3507"/>
                    </a:cubicBezTo>
                    <a:lnTo>
                      <a:pt x="16161" y="3507"/>
                    </a:lnTo>
                    <a:cubicBezTo>
                      <a:pt x="16155" y="3506"/>
                      <a:pt x="16147" y="3505"/>
                      <a:pt x="16138" y="3505"/>
                    </a:cubicBezTo>
                    <a:cubicBezTo>
                      <a:pt x="16097" y="3505"/>
                      <a:pt x="16029" y="3519"/>
                      <a:pt x="15995" y="3519"/>
                    </a:cubicBezTo>
                    <a:cubicBezTo>
                      <a:pt x="15990" y="3519"/>
                      <a:pt x="15986" y="3519"/>
                      <a:pt x="15983" y="3518"/>
                    </a:cubicBezTo>
                    <a:lnTo>
                      <a:pt x="15983" y="3518"/>
                    </a:lnTo>
                    <a:cubicBezTo>
                      <a:pt x="16516" y="3956"/>
                      <a:pt x="16977" y="4441"/>
                      <a:pt x="17390" y="4976"/>
                    </a:cubicBezTo>
                    <a:cubicBezTo>
                      <a:pt x="17804" y="5488"/>
                      <a:pt x="18170" y="6073"/>
                      <a:pt x="18439" y="6683"/>
                    </a:cubicBezTo>
                    <a:cubicBezTo>
                      <a:pt x="18471" y="6770"/>
                      <a:pt x="18470" y="6794"/>
                      <a:pt x="18456" y="6794"/>
                    </a:cubicBezTo>
                    <a:cubicBezTo>
                      <a:pt x="18440" y="6794"/>
                      <a:pt x="18403" y="6756"/>
                      <a:pt x="18390" y="6756"/>
                    </a:cubicBezTo>
                    <a:cubicBezTo>
                      <a:pt x="18512" y="6975"/>
                      <a:pt x="18487" y="6829"/>
                      <a:pt x="18561" y="7024"/>
                    </a:cubicBezTo>
                    <a:cubicBezTo>
                      <a:pt x="18568" y="7047"/>
                      <a:pt x="18569" y="7056"/>
                      <a:pt x="18565" y="7056"/>
                    </a:cubicBezTo>
                    <a:cubicBezTo>
                      <a:pt x="18556" y="7056"/>
                      <a:pt x="18528" y="7017"/>
                      <a:pt x="18512" y="7000"/>
                    </a:cubicBezTo>
                    <a:lnTo>
                      <a:pt x="18512" y="7000"/>
                    </a:lnTo>
                    <a:cubicBezTo>
                      <a:pt x="18561" y="7097"/>
                      <a:pt x="18585" y="7171"/>
                      <a:pt x="18609" y="7171"/>
                    </a:cubicBezTo>
                    <a:cubicBezTo>
                      <a:pt x="18561" y="7049"/>
                      <a:pt x="18634" y="7097"/>
                      <a:pt x="18658" y="7024"/>
                    </a:cubicBezTo>
                    <a:lnTo>
                      <a:pt x="18707" y="7171"/>
                    </a:lnTo>
                    <a:cubicBezTo>
                      <a:pt x="18731" y="7219"/>
                      <a:pt x="18756" y="7293"/>
                      <a:pt x="18756" y="7293"/>
                    </a:cubicBezTo>
                    <a:lnTo>
                      <a:pt x="18731" y="7293"/>
                    </a:lnTo>
                    <a:cubicBezTo>
                      <a:pt x="18829" y="7414"/>
                      <a:pt x="18902" y="7536"/>
                      <a:pt x="18951" y="7683"/>
                    </a:cubicBezTo>
                    <a:cubicBezTo>
                      <a:pt x="19122" y="8146"/>
                      <a:pt x="19243" y="8634"/>
                      <a:pt x="19365" y="9122"/>
                    </a:cubicBezTo>
                    <a:cubicBezTo>
                      <a:pt x="19341" y="9122"/>
                      <a:pt x="19317" y="9024"/>
                      <a:pt x="19268" y="8927"/>
                    </a:cubicBezTo>
                    <a:lnTo>
                      <a:pt x="19268" y="8927"/>
                    </a:lnTo>
                    <a:cubicBezTo>
                      <a:pt x="19292" y="9000"/>
                      <a:pt x="19317" y="9073"/>
                      <a:pt x="19317" y="9146"/>
                    </a:cubicBezTo>
                    <a:cubicBezTo>
                      <a:pt x="19317" y="9126"/>
                      <a:pt x="19319" y="9118"/>
                      <a:pt x="19322" y="9118"/>
                    </a:cubicBezTo>
                    <a:cubicBezTo>
                      <a:pt x="19336" y="9118"/>
                      <a:pt x="19374" y="9263"/>
                      <a:pt x="19386" y="9263"/>
                    </a:cubicBezTo>
                    <a:cubicBezTo>
                      <a:pt x="19388" y="9263"/>
                      <a:pt x="19390" y="9257"/>
                      <a:pt x="19390" y="9244"/>
                    </a:cubicBezTo>
                    <a:cubicBezTo>
                      <a:pt x="19536" y="9585"/>
                      <a:pt x="19536" y="10049"/>
                      <a:pt x="19658" y="10341"/>
                    </a:cubicBezTo>
                    <a:cubicBezTo>
                      <a:pt x="19683" y="10341"/>
                      <a:pt x="20024" y="10488"/>
                      <a:pt x="20390" y="10610"/>
                    </a:cubicBezTo>
                    <a:cubicBezTo>
                      <a:pt x="20715" y="10749"/>
                      <a:pt x="21039" y="10866"/>
                      <a:pt x="21112" y="10877"/>
                    </a:cubicBezTo>
                    <a:lnTo>
                      <a:pt x="21112" y="10877"/>
                    </a:lnTo>
                    <a:cubicBezTo>
                      <a:pt x="21109" y="10846"/>
                      <a:pt x="21104" y="10814"/>
                      <a:pt x="21097" y="10780"/>
                    </a:cubicBezTo>
                    <a:lnTo>
                      <a:pt x="21048" y="10780"/>
                    </a:lnTo>
                    <a:cubicBezTo>
                      <a:pt x="21000" y="10536"/>
                      <a:pt x="21073" y="10707"/>
                      <a:pt x="21048" y="10463"/>
                    </a:cubicBezTo>
                    <a:cubicBezTo>
                      <a:pt x="21097" y="10463"/>
                      <a:pt x="21122" y="10683"/>
                      <a:pt x="21146" y="10878"/>
                    </a:cubicBezTo>
                    <a:cubicBezTo>
                      <a:pt x="21146" y="10731"/>
                      <a:pt x="21146" y="10585"/>
                      <a:pt x="21097" y="10439"/>
                    </a:cubicBezTo>
                    <a:cubicBezTo>
                      <a:pt x="21097" y="10268"/>
                      <a:pt x="21146" y="10439"/>
                      <a:pt x="21122" y="10244"/>
                    </a:cubicBezTo>
                    <a:cubicBezTo>
                      <a:pt x="21073" y="10073"/>
                      <a:pt x="21048" y="9902"/>
                      <a:pt x="21048" y="9732"/>
                    </a:cubicBezTo>
                    <a:cubicBezTo>
                      <a:pt x="21000" y="9317"/>
                      <a:pt x="20853" y="9122"/>
                      <a:pt x="20804" y="8732"/>
                    </a:cubicBezTo>
                    <a:lnTo>
                      <a:pt x="20804" y="8732"/>
                    </a:lnTo>
                    <a:lnTo>
                      <a:pt x="20829" y="8780"/>
                    </a:lnTo>
                    <a:cubicBezTo>
                      <a:pt x="20829" y="8634"/>
                      <a:pt x="20731" y="8390"/>
                      <a:pt x="20682" y="8146"/>
                    </a:cubicBezTo>
                    <a:cubicBezTo>
                      <a:pt x="20682" y="8188"/>
                      <a:pt x="20682" y="8231"/>
                      <a:pt x="20673" y="8231"/>
                    </a:cubicBezTo>
                    <a:cubicBezTo>
                      <a:pt x="20666" y="8231"/>
                      <a:pt x="20654" y="8208"/>
                      <a:pt x="20634" y="8146"/>
                    </a:cubicBezTo>
                    <a:cubicBezTo>
                      <a:pt x="20585" y="7878"/>
                      <a:pt x="20512" y="7707"/>
                      <a:pt x="20463" y="7488"/>
                    </a:cubicBezTo>
                    <a:lnTo>
                      <a:pt x="20414" y="7414"/>
                    </a:lnTo>
                    <a:cubicBezTo>
                      <a:pt x="20390" y="7366"/>
                      <a:pt x="20365" y="7317"/>
                      <a:pt x="20365" y="7317"/>
                    </a:cubicBezTo>
                    <a:cubicBezTo>
                      <a:pt x="20048" y="6390"/>
                      <a:pt x="19609" y="5512"/>
                      <a:pt x="19073" y="4707"/>
                    </a:cubicBezTo>
                    <a:cubicBezTo>
                      <a:pt x="18756" y="4219"/>
                      <a:pt x="18390" y="3756"/>
                      <a:pt x="18000" y="3341"/>
                    </a:cubicBezTo>
                    <a:cubicBezTo>
                      <a:pt x="17707" y="3024"/>
                      <a:pt x="17414" y="2756"/>
                      <a:pt x="17122" y="2512"/>
                    </a:cubicBezTo>
                    <a:lnTo>
                      <a:pt x="17146" y="2512"/>
                    </a:lnTo>
                    <a:cubicBezTo>
                      <a:pt x="16780" y="2220"/>
                      <a:pt x="16414" y="1951"/>
                      <a:pt x="16024" y="1707"/>
                    </a:cubicBezTo>
                    <a:cubicBezTo>
                      <a:pt x="15536" y="1390"/>
                      <a:pt x="15048" y="1146"/>
                      <a:pt x="14512" y="927"/>
                    </a:cubicBezTo>
                    <a:cubicBezTo>
                      <a:pt x="13561" y="512"/>
                      <a:pt x="12561" y="268"/>
                      <a:pt x="11561" y="146"/>
                    </a:cubicBezTo>
                    <a:cubicBezTo>
                      <a:pt x="11292" y="73"/>
                      <a:pt x="11024" y="24"/>
                      <a:pt x="10756" y="0"/>
                    </a:cubicBezTo>
                    <a:close/>
                    <a:moveTo>
                      <a:pt x="21112" y="10877"/>
                    </a:moveTo>
                    <a:cubicBezTo>
                      <a:pt x="21122" y="10958"/>
                      <a:pt x="21122" y="11034"/>
                      <a:pt x="21122" y="11122"/>
                    </a:cubicBezTo>
                    <a:cubicBezTo>
                      <a:pt x="21122" y="11049"/>
                      <a:pt x="21122" y="10951"/>
                      <a:pt x="21122" y="10878"/>
                    </a:cubicBezTo>
                    <a:cubicBezTo>
                      <a:pt x="21119" y="10878"/>
                      <a:pt x="21116" y="10878"/>
                      <a:pt x="21112" y="108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273"/>
              <p:cNvSpPr/>
              <p:nvPr/>
            </p:nvSpPr>
            <p:spPr>
              <a:xfrm>
                <a:off x="338100" y="3028825"/>
                <a:ext cx="2475" cy="6725"/>
              </a:xfrm>
              <a:custGeom>
                <a:avLst/>
                <a:gdLst/>
                <a:ahLst/>
                <a:cxnLst/>
                <a:rect l="l" t="t" r="r" b="b"/>
                <a:pathLst>
                  <a:path w="99" h="269" extrusionOk="0">
                    <a:moveTo>
                      <a:pt x="98" y="0"/>
                    </a:moveTo>
                    <a:cubicBezTo>
                      <a:pt x="50" y="74"/>
                      <a:pt x="1" y="171"/>
                      <a:pt x="1" y="269"/>
                    </a:cubicBezTo>
                    <a:cubicBezTo>
                      <a:pt x="50" y="196"/>
                      <a:pt x="74" y="98"/>
                      <a:pt x="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273"/>
              <p:cNvSpPr/>
              <p:nvPr/>
            </p:nvSpPr>
            <p:spPr>
              <a:xfrm>
                <a:off x="340550" y="3028825"/>
                <a:ext cx="25" cy="25"/>
              </a:xfrm>
              <a:custGeom>
                <a:avLst/>
                <a:gdLst/>
                <a:ahLst/>
                <a:cxnLst/>
                <a:rect l="l" t="t" r="r" b="b"/>
                <a:pathLst>
                  <a:path w="1" h="1" extrusionOk="0">
                    <a:moveTo>
                      <a:pt x="0" y="0"/>
                    </a:moveTo>
                    <a:lnTo>
                      <a:pt x="0" y="0"/>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273"/>
              <p:cNvSpPr/>
              <p:nvPr/>
            </p:nvSpPr>
            <p:spPr>
              <a:xfrm>
                <a:off x="302750" y="2832500"/>
                <a:ext cx="398800" cy="207325"/>
              </a:xfrm>
              <a:custGeom>
                <a:avLst/>
                <a:gdLst/>
                <a:ahLst/>
                <a:cxnLst/>
                <a:rect l="l" t="t" r="r" b="b"/>
                <a:pathLst>
                  <a:path w="15952" h="8293" extrusionOk="0">
                    <a:moveTo>
                      <a:pt x="8594" y="1702"/>
                    </a:moveTo>
                    <a:cubicBezTo>
                      <a:pt x="8599" y="1705"/>
                      <a:pt x="8605" y="1707"/>
                      <a:pt x="8610" y="1707"/>
                    </a:cubicBezTo>
                    <a:cubicBezTo>
                      <a:pt x="8604" y="1705"/>
                      <a:pt x="8599" y="1704"/>
                      <a:pt x="8594" y="1702"/>
                    </a:cubicBezTo>
                    <a:close/>
                    <a:moveTo>
                      <a:pt x="4624" y="2600"/>
                    </a:moveTo>
                    <a:cubicBezTo>
                      <a:pt x="4619" y="2604"/>
                      <a:pt x="4614" y="2607"/>
                      <a:pt x="4610" y="2610"/>
                    </a:cubicBezTo>
                    <a:cubicBezTo>
                      <a:pt x="4616" y="2607"/>
                      <a:pt x="4621" y="2603"/>
                      <a:pt x="4624" y="2600"/>
                    </a:cubicBezTo>
                    <a:close/>
                    <a:moveTo>
                      <a:pt x="11683" y="2951"/>
                    </a:moveTo>
                    <a:cubicBezTo>
                      <a:pt x="11683" y="2954"/>
                      <a:pt x="11685" y="2956"/>
                      <a:pt x="11690" y="2956"/>
                    </a:cubicBezTo>
                    <a:lnTo>
                      <a:pt x="11690" y="2956"/>
                    </a:lnTo>
                    <a:cubicBezTo>
                      <a:pt x="11687" y="2954"/>
                      <a:pt x="11685" y="2953"/>
                      <a:pt x="11683" y="2951"/>
                    </a:cubicBezTo>
                    <a:close/>
                    <a:moveTo>
                      <a:pt x="1415" y="3829"/>
                    </a:moveTo>
                    <a:lnTo>
                      <a:pt x="1391" y="3878"/>
                    </a:lnTo>
                    <a:lnTo>
                      <a:pt x="1391" y="3878"/>
                    </a:lnTo>
                    <a:cubicBezTo>
                      <a:pt x="1398" y="3862"/>
                      <a:pt x="1406" y="3847"/>
                      <a:pt x="1414" y="3831"/>
                    </a:cubicBezTo>
                    <a:lnTo>
                      <a:pt x="1414" y="3831"/>
                    </a:lnTo>
                    <a:cubicBezTo>
                      <a:pt x="1414" y="3830"/>
                      <a:pt x="1415" y="3830"/>
                      <a:pt x="1415" y="3829"/>
                    </a:cubicBezTo>
                    <a:close/>
                    <a:moveTo>
                      <a:pt x="2596" y="5025"/>
                    </a:moveTo>
                    <a:cubicBezTo>
                      <a:pt x="2595" y="5026"/>
                      <a:pt x="2595" y="5027"/>
                      <a:pt x="2594" y="5028"/>
                    </a:cubicBezTo>
                    <a:lnTo>
                      <a:pt x="2594" y="5028"/>
                    </a:lnTo>
                    <a:cubicBezTo>
                      <a:pt x="2596" y="5026"/>
                      <a:pt x="2597" y="5025"/>
                      <a:pt x="2596" y="5025"/>
                    </a:cubicBezTo>
                    <a:close/>
                    <a:moveTo>
                      <a:pt x="2594" y="5028"/>
                    </a:moveTo>
                    <a:cubicBezTo>
                      <a:pt x="2591" y="5031"/>
                      <a:pt x="2586" y="5037"/>
                      <a:pt x="2586" y="5049"/>
                    </a:cubicBezTo>
                    <a:cubicBezTo>
                      <a:pt x="2588" y="5042"/>
                      <a:pt x="2591" y="5035"/>
                      <a:pt x="2594" y="5028"/>
                    </a:cubicBezTo>
                    <a:close/>
                    <a:moveTo>
                      <a:pt x="1505" y="7629"/>
                    </a:moveTo>
                    <a:cubicBezTo>
                      <a:pt x="1507" y="7629"/>
                      <a:pt x="1509" y="7631"/>
                      <a:pt x="1512" y="7634"/>
                    </a:cubicBezTo>
                    <a:lnTo>
                      <a:pt x="1499" y="7728"/>
                    </a:lnTo>
                    <a:lnTo>
                      <a:pt x="1499" y="7728"/>
                    </a:lnTo>
                    <a:cubicBezTo>
                      <a:pt x="1502" y="7664"/>
                      <a:pt x="1497" y="7629"/>
                      <a:pt x="1505" y="7629"/>
                    </a:cubicBezTo>
                    <a:close/>
                    <a:moveTo>
                      <a:pt x="8000" y="0"/>
                    </a:moveTo>
                    <a:cubicBezTo>
                      <a:pt x="8098" y="0"/>
                      <a:pt x="8049" y="24"/>
                      <a:pt x="7976" y="24"/>
                    </a:cubicBezTo>
                    <a:cubicBezTo>
                      <a:pt x="7878" y="16"/>
                      <a:pt x="7813" y="14"/>
                      <a:pt x="7770" y="14"/>
                    </a:cubicBezTo>
                    <a:cubicBezTo>
                      <a:pt x="7683" y="14"/>
                      <a:pt x="7683" y="24"/>
                      <a:pt x="7683" y="24"/>
                    </a:cubicBezTo>
                    <a:cubicBezTo>
                      <a:pt x="7683" y="24"/>
                      <a:pt x="7659" y="49"/>
                      <a:pt x="7366" y="73"/>
                    </a:cubicBezTo>
                    <a:cubicBezTo>
                      <a:pt x="7195" y="73"/>
                      <a:pt x="6927" y="98"/>
                      <a:pt x="6586" y="146"/>
                    </a:cubicBezTo>
                    <a:cubicBezTo>
                      <a:pt x="6415" y="171"/>
                      <a:pt x="6220" y="220"/>
                      <a:pt x="6025" y="244"/>
                    </a:cubicBezTo>
                    <a:lnTo>
                      <a:pt x="5439" y="415"/>
                    </a:lnTo>
                    <a:lnTo>
                      <a:pt x="4903" y="634"/>
                    </a:lnTo>
                    <a:cubicBezTo>
                      <a:pt x="4708" y="707"/>
                      <a:pt x="4561" y="780"/>
                      <a:pt x="4415" y="854"/>
                    </a:cubicBezTo>
                    <a:cubicBezTo>
                      <a:pt x="4269" y="927"/>
                      <a:pt x="4147" y="1000"/>
                      <a:pt x="4025" y="1073"/>
                    </a:cubicBezTo>
                    <a:lnTo>
                      <a:pt x="3756" y="1244"/>
                    </a:lnTo>
                    <a:cubicBezTo>
                      <a:pt x="3515" y="1485"/>
                      <a:pt x="3178" y="1679"/>
                      <a:pt x="2982" y="1920"/>
                    </a:cubicBezTo>
                    <a:lnTo>
                      <a:pt x="2982" y="1920"/>
                    </a:lnTo>
                    <a:cubicBezTo>
                      <a:pt x="2672" y="2207"/>
                      <a:pt x="2385" y="2494"/>
                      <a:pt x="2122" y="2805"/>
                    </a:cubicBezTo>
                    <a:cubicBezTo>
                      <a:pt x="2049" y="2927"/>
                      <a:pt x="1951" y="3024"/>
                      <a:pt x="1878" y="3122"/>
                    </a:cubicBezTo>
                    <a:cubicBezTo>
                      <a:pt x="1781" y="3244"/>
                      <a:pt x="1708" y="3341"/>
                      <a:pt x="1659" y="3439"/>
                    </a:cubicBezTo>
                    <a:cubicBezTo>
                      <a:pt x="1550" y="3570"/>
                      <a:pt x="1480" y="3700"/>
                      <a:pt x="1414" y="3831"/>
                    </a:cubicBezTo>
                    <a:lnTo>
                      <a:pt x="1414" y="3831"/>
                    </a:lnTo>
                    <a:cubicBezTo>
                      <a:pt x="1268" y="4146"/>
                      <a:pt x="1244" y="4073"/>
                      <a:pt x="1098" y="4293"/>
                    </a:cubicBezTo>
                    <a:cubicBezTo>
                      <a:pt x="1171" y="4293"/>
                      <a:pt x="1073" y="4561"/>
                      <a:pt x="1049" y="4658"/>
                    </a:cubicBezTo>
                    <a:cubicBezTo>
                      <a:pt x="976" y="4805"/>
                      <a:pt x="878" y="5146"/>
                      <a:pt x="781" y="5390"/>
                    </a:cubicBezTo>
                    <a:lnTo>
                      <a:pt x="756" y="5390"/>
                    </a:lnTo>
                    <a:cubicBezTo>
                      <a:pt x="708" y="5585"/>
                      <a:pt x="561" y="6000"/>
                      <a:pt x="512" y="6122"/>
                    </a:cubicBezTo>
                    <a:cubicBezTo>
                      <a:pt x="464" y="6268"/>
                      <a:pt x="366" y="6512"/>
                      <a:pt x="293" y="6732"/>
                    </a:cubicBezTo>
                    <a:cubicBezTo>
                      <a:pt x="220" y="6975"/>
                      <a:pt x="171" y="7219"/>
                      <a:pt x="147" y="7463"/>
                    </a:cubicBezTo>
                    <a:lnTo>
                      <a:pt x="0" y="7780"/>
                    </a:lnTo>
                    <a:lnTo>
                      <a:pt x="0" y="7829"/>
                    </a:lnTo>
                    <a:cubicBezTo>
                      <a:pt x="171" y="7951"/>
                      <a:pt x="366" y="8024"/>
                      <a:pt x="586" y="8073"/>
                    </a:cubicBezTo>
                    <a:cubicBezTo>
                      <a:pt x="706" y="8113"/>
                      <a:pt x="843" y="8141"/>
                      <a:pt x="975" y="8141"/>
                    </a:cubicBezTo>
                    <a:cubicBezTo>
                      <a:pt x="1163" y="8141"/>
                      <a:pt x="1339" y="8084"/>
                      <a:pt x="1439" y="7927"/>
                    </a:cubicBezTo>
                    <a:lnTo>
                      <a:pt x="1464" y="7927"/>
                    </a:lnTo>
                    <a:lnTo>
                      <a:pt x="1488" y="7829"/>
                    </a:lnTo>
                    <a:cubicBezTo>
                      <a:pt x="1492" y="7808"/>
                      <a:pt x="1494" y="7788"/>
                      <a:pt x="1496" y="7770"/>
                    </a:cubicBezTo>
                    <a:lnTo>
                      <a:pt x="1496" y="7770"/>
                    </a:lnTo>
                    <a:cubicBezTo>
                      <a:pt x="1500" y="7753"/>
                      <a:pt x="1504" y="7746"/>
                      <a:pt x="1507" y="7746"/>
                    </a:cubicBezTo>
                    <a:cubicBezTo>
                      <a:pt x="1516" y="7746"/>
                      <a:pt x="1521" y="7798"/>
                      <a:pt x="1537" y="7829"/>
                    </a:cubicBezTo>
                    <a:cubicBezTo>
                      <a:pt x="1537" y="7780"/>
                      <a:pt x="1561" y="7732"/>
                      <a:pt x="1586" y="7683"/>
                    </a:cubicBezTo>
                    <a:cubicBezTo>
                      <a:pt x="1586" y="7678"/>
                      <a:pt x="1585" y="7676"/>
                      <a:pt x="1583" y="7676"/>
                    </a:cubicBezTo>
                    <a:cubicBezTo>
                      <a:pt x="1576" y="7676"/>
                      <a:pt x="1557" y="7712"/>
                      <a:pt x="1537" y="7732"/>
                    </a:cubicBezTo>
                    <a:cubicBezTo>
                      <a:pt x="1537" y="7634"/>
                      <a:pt x="1537" y="7536"/>
                      <a:pt x="1561" y="7463"/>
                    </a:cubicBezTo>
                    <a:cubicBezTo>
                      <a:pt x="1610" y="7341"/>
                      <a:pt x="1634" y="7463"/>
                      <a:pt x="1659" y="7317"/>
                    </a:cubicBezTo>
                    <a:cubicBezTo>
                      <a:pt x="1878" y="6512"/>
                      <a:pt x="2195" y="5756"/>
                      <a:pt x="2586" y="5024"/>
                    </a:cubicBezTo>
                    <a:cubicBezTo>
                      <a:pt x="2591" y="5024"/>
                      <a:pt x="2594" y="5024"/>
                      <a:pt x="2596" y="5025"/>
                    </a:cubicBezTo>
                    <a:lnTo>
                      <a:pt x="2596" y="5025"/>
                    </a:lnTo>
                    <a:cubicBezTo>
                      <a:pt x="2644" y="4914"/>
                      <a:pt x="2711" y="4824"/>
                      <a:pt x="2756" y="4756"/>
                    </a:cubicBezTo>
                    <a:cubicBezTo>
                      <a:pt x="2805" y="4658"/>
                      <a:pt x="2854" y="4536"/>
                      <a:pt x="2927" y="4439"/>
                    </a:cubicBezTo>
                    <a:cubicBezTo>
                      <a:pt x="2951" y="4415"/>
                      <a:pt x="2976" y="4390"/>
                      <a:pt x="3025" y="4390"/>
                    </a:cubicBezTo>
                    <a:cubicBezTo>
                      <a:pt x="3025" y="4341"/>
                      <a:pt x="3073" y="4268"/>
                      <a:pt x="3098" y="4219"/>
                    </a:cubicBezTo>
                    <a:lnTo>
                      <a:pt x="3220" y="4073"/>
                    </a:lnTo>
                    <a:cubicBezTo>
                      <a:pt x="3244" y="4000"/>
                      <a:pt x="3293" y="3951"/>
                      <a:pt x="3342" y="3878"/>
                    </a:cubicBezTo>
                    <a:cubicBezTo>
                      <a:pt x="3439" y="3756"/>
                      <a:pt x="3537" y="3658"/>
                      <a:pt x="3634" y="3537"/>
                    </a:cubicBezTo>
                    <a:cubicBezTo>
                      <a:pt x="3683" y="3463"/>
                      <a:pt x="3756" y="3415"/>
                      <a:pt x="3756" y="3390"/>
                    </a:cubicBezTo>
                    <a:lnTo>
                      <a:pt x="3732" y="3341"/>
                    </a:lnTo>
                    <a:cubicBezTo>
                      <a:pt x="3805" y="3256"/>
                      <a:pt x="3823" y="3256"/>
                      <a:pt x="3845" y="3256"/>
                    </a:cubicBezTo>
                    <a:cubicBezTo>
                      <a:pt x="3866" y="3256"/>
                      <a:pt x="3890" y="3256"/>
                      <a:pt x="3976" y="3171"/>
                    </a:cubicBezTo>
                    <a:cubicBezTo>
                      <a:pt x="3976" y="3049"/>
                      <a:pt x="4244" y="2927"/>
                      <a:pt x="4269" y="2854"/>
                    </a:cubicBezTo>
                    <a:cubicBezTo>
                      <a:pt x="4269" y="2854"/>
                      <a:pt x="4331" y="2822"/>
                      <a:pt x="4356" y="2822"/>
                    </a:cubicBezTo>
                    <a:cubicBezTo>
                      <a:pt x="4362" y="2822"/>
                      <a:pt x="4366" y="2824"/>
                      <a:pt x="4366" y="2829"/>
                    </a:cubicBezTo>
                    <a:cubicBezTo>
                      <a:pt x="4366" y="2756"/>
                      <a:pt x="4464" y="2732"/>
                      <a:pt x="4488" y="2683"/>
                    </a:cubicBezTo>
                    <a:cubicBezTo>
                      <a:pt x="4504" y="2667"/>
                      <a:pt x="4507" y="2661"/>
                      <a:pt x="4503" y="2661"/>
                    </a:cubicBezTo>
                    <a:cubicBezTo>
                      <a:pt x="4496" y="2661"/>
                      <a:pt x="4464" y="2683"/>
                      <a:pt x="4464" y="2683"/>
                    </a:cubicBezTo>
                    <a:lnTo>
                      <a:pt x="4561" y="2585"/>
                    </a:lnTo>
                    <a:cubicBezTo>
                      <a:pt x="4575" y="2578"/>
                      <a:pt x="4590" y="2575"/>
                      <a:pt x="4602" y="2575"/>
                    </a:cubicBezTo>
                    <a:cubicBezTo>
                      <a:pt x="4625" y="2575"/>
                      <a:pt x="4639" y="2587"/>
                      <a:pt x="4624" y="2600"/>
                    </a:cubicBezTo>
                    <a:lnTo>
                      <a:pt x="4624" y="2600"/>
                    </a:lnTo>
                    <a:cubicBezTo>
                      <a:pt x="4704" y="2549"/>
                      <a:pt x="4866" y="2456"/>
                      <a:pt x="5049" y="2341"/>
                    </a:cubicBezTo>
                    <a:cubicBezTo>
                      <a:pt x="5293" y="2219"/>
                      <a:pt x="5537" y="2098"/>
                      <a:pt x="5805" y="2000"/>
                    </a:cubicBezTo>
                    <a:cubicBezTo>
                      <a:pt x="5878" y="1976"/>
                      <a:pt x="5927" y="1951"/>
                      <a:pt x="6000" y="1927"/>
                    </a:cubicBezTo>
                    <a:lnTo>
                      <a:pt x="6195" y="1878"/>
                    </a:lnTo>
                    <a:cubicBezTo>
                      <a:pt x="6317" y="1829"/>
                      <a:pt x="6464" y="1805"/>
                      <a:pt x="6586" y="1780"/>
                    </a:cubicBezTo>
                    <a:lnTo>
                      <a:pt x="6756" y="1756"/>
                    </a:lnTo>
                    <a:lnTo>
                      <a:pt x="6903" y="1732"/>
                    </a:lnTo>
                    <a:cubicBezTo>
                      <a:pt x="7000" y="1732"/>
                      <a:pt x="7073" y="1707"/>
                      <a:pt x="7122" y="1707"/>
                    </a:cubicBezTo>
                    <a:cubicBezTo>
                      <a:pt x="7098" y="1683"/>
                      <a:pt x="7049" y="1683"/>
                      <a:pt x="7000" y="1683"/>
                    </a:cubicBezTo>
                    <a:cubicBezTo>
                      <a:pt x="6951" y="1683"/>
                      <a:pt x="6903" y="1683"/>
                      <a:pt x="6878" y="1659"/>
                    </a:cubicBezTo>
                    <a:cubicBezTo>
                      <a:pt x="6939" y="1634"/>
                      <a:pt x="6982" y="1634"/>
                      <a:pt x="7015" y="1634"/>
                    </a:cubicBezTo>
                    <a:cubicBezTo>
                      <a:pt x="7049" y="1634"/>
                      <a:pt x="7073" y="1634"/>
                      <a:pt x="7098" y="1610"/>
                    </a:cubicBezTo>
                    <a:cubicBezTo>
                      <a:pt x="7122" y="1646"/>
                      <a:pt x="7183" y="1646"/>
                      <a:pt x="7250" y="1646"/>
                    </a:cubicBezTo>
                    <a:cubicBezTo>
                      <a:pt x="7317" y="1646"/>
                      <a:pt x="7390" y="1646"/>
                      <a:pt x="7439" y="1683"/>
                    </a:cubicBezTo>
                    <a:lnTo>
                      <a:pt x="7464" y="1659"/>
                    </a:lnTo>
                    <a:lnTo>
                      <a:pt x="7537" y="1683"/>
                    </a:lnTo>
                    <a:cubicBezTo>
                      <a:pt x="7634" y="1659"/>
                      <a:pt x="7732" y="1659"/>
                      <a:pt x="7829" y="1659"/>
                    </a:cubicBezTo>
                    <a:cubicBezTo>
                      <a:pt x="7903" y="1659"/>
                      <a:pt x="8000" y="1683"/>
                      <a:pt x="8098" y="1683"/>
                    </a:cubicBezTo>
                    <a:lnTo>
                      <a:pt x="8390" y="1683"/>
                    </a:lnTo>
                    <a:cubicBezTo>
                      <a:pt x="8458" y="1683"/>
                      <a:pt x="8526" y="1683"/>
                      <a:pt x="8594" y="1702"/>
                    </a:cubicBezTo>
                    <a:lnTo>
                      <a:pt x="8594" y="1702"/>
                    </a:lnTo>
                    <a:cubicBezTo>
                      <a:pt x="8571" y="1690"/>
                      <a:pt x="8551" y="1659"/>
                      <a:pt x="8610" y="1659"/>
                    </a:cubicBezTo>
                    <a:cubicBezTo>
                      <a:pt x="8610" y="1683"/>
                      <a:pt x="8659" y="1683"/>
                      <a:pt x="8707" y="1683"/>
                    </a:cubicBezTo>
                    <a:cubicBezTo>
                      <a:pt x="8756" y="1683"/>
                      <a:pt x="8805" y="1683"/>
                      <a:pt x="8829" y="1707"/>
                    </a:cubicBezTo>
                    <a:cubicBezTo>
                      <a:pt x="8878" y="1707"/>
                      <a:pt x="8981" y="1740"/>
                      <a:pt x="9030" y="1740"/>
                    </a:cubicBezTo>
                    <a:cubicBezTo>
                      <a:pt x="9053" y="1740"/>
                      <a:pt x="9064" y="1733"/>
                      <a:pt x="9052" y="1712"/>
                    </a:cubicBezTo>
                    <a:lnTo>
                      <a:pt x="9052" y="1712"/>
                    </a:lnTo>
                    <a:cubicBezTo>
                      <a:pt x="9086" y="1759"/>
                      <a:pt x="9264" y="1805"/>
                      <a:pt x="9146" y="1805"/>
                    </a:cubicBezTo>
                    <a:cubicBezTo>
                      <a:pt x="9195" y="1829"/>
                      <a:pt x="9244" y="1854"/>
                      <a:pt x="9317" y="1854"/>
                    </a:cubicBezTo>
                    <a:lnTo>
                      <a:pt x="9244" y="1805"/>
                    </a:lnTo>
                    <a:lnTo>
                      <a:pt x="9244" y="1805"/>
                    </a:lnTo>
                    <a:cubicBezTo>
                      <a:pt x="9439" y="1854"/>
                      <a:pt x="9537" y="1951"/>
                      <a:pt x="9707" y="1951"/>
                    </a:cubicBezTo>
                    <a:lnTo>
                      <a:pt x="9634" y="1902"/>
                    </a:lnTo>
                    <a:lnTo>
                      <a:pt x="9634" y="1902"/>
                    </a:lnTo>
                    <a:cubicBezTo>
                      <a:pt x="9756" y="1927"/>
                      <a:pt x="9854" y="1976"/>
                      <a:pt x="9903" y="2049"/>
                    </a:cubicBezTo>
                    <a:lnTo>
                      <a:pt x="9756" y="2024"/>
                    </a:lnTo>
                    <a:lnTo>
                      <a:pt x="9756" y="2024"/>
                    </a:lnTo>
                    <a:lnTo>
                      <a:pt x="10024" y="2122"/>
                    </a:lnTo>
                    <a:cubicBezTo>
                      <a:pt x="10098" y="2146"/>
                      <a:pt x="10171" y="2171"/>
                      <a:pt x="10268" y="2195"/>
                    </a:cubicBezTo>
                    <a:lnTo>
                      <a:pt x="10195" y="2171"/>
                    </a:lnTo>
                    <a:lnTo>
                      <a:pt x="10195" y="2171"/>
                    </a:lnTo>
                    <a:cubicBezTo>
                      <a:pt x="10488" y="2244"/>
                      <a:pt x="10732" y="2366"/>
                      <a:pt x="11000" y="2488"/>
                    </a:cubicBezTo>
                    <a:cubicBezTo>
                      <a:pt x="11317" y="2683"/>
                      <a:pt x="11634" y="2878"/>
                      <a:pt x="11732" y="2927"/>
                    </a:cubicBezTo>
                    <a:lnTo>
                      <a:pt x="11683" y="2829"/>
                    </a:lnTo>
                    <a:lnTo>
                      <a:pt x="11854" y="2902"/>
                    </a:lnTo>
                    <a:cubicBezTo>
                      <a:pt x="11833" y="2902"/>
                      <a:pt x="11722" y="2956"/>
                      <a:pt x="11691" y="2956"/>
                    </a:cubicBezTo>
                    <a:cubicBezTo>
                      <a:pt x="11691" y="2956"/>
                      <a:pt x="11690" y="2956"/>
                      <a:pt x="11690" y="2956"/>
                    </a:cubicBezTo>
                    <a:lnTo>
                      <a:pt x="11690" y="2956"/>
                    </a:lnTo>
                    <a:cubicBezTo>
                      <a:pt x="12077" y="3248"/>
                      <a:pt x="12416" y="3587"/>
                      <a:pt x="12732" y="3951"/>
                    </a:cubicBezTo>
                    <a:cubicBezTo>
                      <a:pt x="13049" y="4341"/>
                      <a:pt x="13317" y="4756"/>
                      <a:pt x="13537" y="5171"/>
                    </a:cubicBezTo>
                    <a:cubicBezTo>
                      <a:pt x="13561" y="5244"/>
                      <a:pt x="13549" y="5262"/>
                      <a:pt x="13531" y="5262"/>
                    </a:cubicBezTo>
                    <a:cubicBezTo>
                      <a:pt x="13512" y="5262"/>
                      <a:pt x="13488" y="5244"/>
                      <a:pt x="13488" y="5244"/>
                    </a:cubicBezTo>
                    <a:lnTo>
                      <a:pt x="13488" y="5244"/>
                    </a:lnTo>
                    <a:cubicBezTo>
                      <a:pt x="13561" y="5390"/>
                      <a:pt x="13561" y="5293"/>
                      <a:pt x="13610" y="5439"/>
                    </a:cubicBezTo>
                    <a:cubicBezTo>
                      <a:pt x="13610" y="5447"/>
                      <a:pt x="13607" y="5450"/>
                      <a:pt x="13603" y="5450"/>
                    </a:cubicBezTo>
                    <a:cubicBezTo>
                      <a:pt x="13594" y="5450"/>
                      <a:pt x="13577" y="5439"/>
                      <a:pt x="13561" y="5439"/>
                    </a:cubicBezTo>
                    <a:cubicBezTo>
                      <a:pt x="13610" y="5488"/>
                      <a:pt x="13610" y="5561"/>
                      <a:pt x="13634" y="5561"/>
                    </a:cubicBezTo>
                    <a:cubicBezTo>
                      <a:pt x="13610" y="5463"/>
                      <a:pt x="13683" y="5488"/>
                      <a:pt x="13707" y="5439"/>
                    </a:cubicBezTo>
                    <a:lnTo>
                      <a:pt x="13732" y="5512"/>
                    </a:lnTo>
                    <a:cubicBezTo>
                      <a:pt x="13756" y="5561"/>
                      <a:pt x="13781" y="5610"/>
                      <a:pt x="13781" y="5610"/>
                    </a:cubicBezTo>
                    <a:lnTo>
                      <a:pt x="13732" y="5610"/>
                    </a:lnTo>
                    <a:cubicBezTo>
                      <a:pt x="13756" y="5658"/>
                      <a:pt x="13878" y="5683"/>
                      <a:pt x="13927" y="5878"/>
                    </a:cubicBezTo>
                    <a:cubicBezTo>
                      <a:pt x="14049" y="6195"/>
                      <a:pt x="14146" y="6536"/>
                      <a:pt x="14244" y="6878"/>
                    </a:cubicBezTo>
                    <a:cubicBezTo>
                      <a:pt x="14220" y="6878"/>
                      <a:pt x="14195" y="6805"/>
                      <a:pt x="14171" y="6756"/>
                    </a:cubicBezTo>
                    <a:lnTo>
                      <a:pt x="14171" y="6756"/>
                    </a:lnTo>
                    <a:cubicBezTo>
                      <a:pt x="14171" y="6805"/>
                      <a:pt x="14195" y="6854"/>
                      <a:pt x="14195" y="6902"/>
                    </a:cubicBezTo>
                    <a:cubicBezTo>
                      <a:pt x="14195" y="6886"/>
                      <a:pt x="14197" y="6879"/>
                      <a:pt x="14199" y="6879"/>
                    </a:cubicBezTo>
                    <a:cubicBezTo>
                      <a:pt x="14209" y="6879"/>
                      <a:pt x="14234" y="6989"/>
                      <a:pt x="14242" y="6989"/>
                    </a:cubicBezTo>
                    <a:cubicBezTo>
                      <a:pt x="14243" y="6989"/>
                      <a:pt x="14244" y="6985"/>
                      <a:pt x="14244" y="6975"/>
                    </a:cubicBezTo>
                    <a:cubicBezTo>
                      <a:pt x="14341" y="7219"/>
                      <a:pt x="14415" y="7488"/>
                      <a:pt x="14463" y="7756"/>
                    </a:cubicBezTo>
                    <a:cubicBezTo>
                      <a:pt x="14488" y="7756"/>
                      <a:pt x="14854" y="7829"/>
                      <a:pt x="15171" y="7902"/>
                    </a:cubicBezTo>
                    <a:cubicBezTo>
                      <a:pt x="15512" y="8000"/>
                      <a:pt x="15854" y="8097"/>
                      <a:pt x="15902" y="8097"/>
                    </a:cubicBezTo>
                    <a:cubicBezTo>
                      <a:pt x="15902" y="8171"/>
                      <a:pt x="15902" y="8219"/>
                      <a:pt x="15902" y="8292"/>
                    </a:cubicBezTo>
                    <a:cubicBezTo>
                      <a:pt x="15927" y="8195"/>
                      <a:pt x="15927" y="8122"/>
                      <a:pt x="15902" y="8024"/>
                    </a:cubicBezTo>
                    <a:lnTo>
                      <a:pt x="15854" y="8024"/>
                    </a:lnTo>
                    <a:cubicBezTo>
                      <a:pt x="15805" y="7829"/>
                      <a:pt x="15878" y="7975"/>
                      <a:pt x="15854" y="7780"/>
                    </a:cubicBezTo>
                    <a:cubicBezTo>
                      <a:pt x="15878" y="7780"/>
                      <a:pt x="15902" y="7951"/>
                      <a:pt x="15927" y="8097"/>
                    </a:cubicBezTo>
                    <a:cubicBezTo>
                      <a:pt x="15927" y="7951"/>
                      <a:pt x="15927" y="7805"/>
                      <a:pt x="15902" y="7756"/>
                    </a:cubicBezTo>
                    <a:cubicBezTo>
                      <a:pt x="15902" y="7634"/>
                      <a:pt x="15951" y="7756"/>
                      <a:pt x="15927" y="7610"/>
                    </a:cubicBezTo>
                    <a:cubicBezTo>
                      <a:pt x="15878" y="7488"/>
                      <a:pt x="15854" y="7366"/>
                      <a:pt x="15854" y="7219"/>
                    </a:cubicBezTo>
                    <a:cubicBezTo>
                      <a:pt x="15829" y="6927"/>
                      <a:pt x="15707" y="6780"/>
                      <a:pt x="15659" y="6488"/>
                    </a:cubicBezTo>
                    <a:lnTo>
                      <a:pt x="15659" y="6488"/>
                    </a:lnTo>
                    <a:lnTo>
                      <a:pt x="15683" y="6512"/>
                    </a:lnTo>
                    <a:cubicBezTo>
                      <a:pt x="15683" y="6414"/>
                      <a:pt x="15610" y="6195"/>
                      <a:pt x="15561" y="6049"/>
                    </a:cubicBezTo>
                    <a:cubicBezTo>
                      <a:pt x="15561" y="6077"/>
                      <a:pt x="15561" y="6105"/>
                      <a:pt x="15556" y="6105"/>
                    </a:cubicBezTo>
                    <a:cubicBezTo>
                      <a:pt x="15553" y="6105"/>
                      <a:pt x="15547" y="6090"/>
                      <a:pt x="15537" y="6049"/>
                    </a:cubicBezTo>
                    <a:cubicBezTo>
                      <a:pt x="15512" y="5951"/>
                      <a:pt x="15488" y="5854"/>
                      <a:pt x="15463" y="5780"/>
                    </a:cubicBezTo>
                    <a:cubicBezTo>
                      <a:pt x="15439" y="5707"/>
                      <a:pt x="15415" y="5634"/>
                      <a:pt x="15390" y="5536"/>
                    </a:cubicBezTo>
                    <a:lnTo>
                      <a:pt x="15317" y="5415"/>
                    </a:lnTo>
                    <a:cubicBezTo>
                      <a:pt x="15024" y="4732"/>
                      <a:pt x="14683" y="4097"/>
                      <a:pt x="14244" y="3512"/>
                    </a:cubicBezTo>
                    <a:cubicBezTo>
                      <a:pt x="13805" y="2927"/>
                      <a:pt x="13317" y="2390"/>
                      <a:pt x="12756" y="1927"/>
                    </a:cubicBezTo>
                    <a:lnTo>
                      <a:pt x="12781" y="1927"/>
                    </a:lnTo>
                    <a:cubicBezTo>
                      <a:pt x="12195" y="1415"/>
                      <a:pt x="11537" y="1024"/>
                      <a:pt x="10829" y="707"/>
                    </a:cubicBezTo>
                    <a:cubicBezTo>
                      <a:pt x="10122" y="366"/>
                      <a:pt x="9366" y="171"/>
                      <a:pt x="8610" y="98"/>
                    </a:cubicBezTo>
                    <a:cubicBezTo>
                      <a:pt x="8415" y="24"/>
                      <a:pt x="8195" y="0"/>
                      <a:pt x="80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26" name="Google Shape;1726;p273"/>
            <p:cNvSpPr/>
            <p:nvPr/>
          </p:nvSpPr>
          <p:spPr>
            <a:xfrm>
              <a:off x="400925" y="3037350"/>
              <a:ext cx="2450" cy="3700"/>
            </a:xfrm>
            <a:custGeom>
              <a:avLst/>
              <a:gdLst/>
              <a:ahLst/>
              <a:cxnLst/>
              <a:rect l="l" t="t" r="r" b="b"/>
              <a:pathLst>
                <a:path w="98" h="148" extrusionOk="0">
                  <a:moveTo>
                    <a:pt x="98" y="1"/>
                  </a:moveTo>
                  <a:lnTo>
                    <a:pt x="98" y="1"/>
                  </a:lnTo>
                  <a:cubicBezTo>
                    <a:pt x="49" y="25"/>
                    <a:pt x="0" y="74"/>
                    <a:pt x="0" y="147"/>
                  </a:cubicBezTo>
                  <a:cubicBezTo>
                    <a:pt x="49" y="98"/>
                    <a:pt x="73" y="50"/>
                    <a:pt x="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273"/>
            <p:cNvSpPr/>
            <p:nvPr/>
          </p:nvSpPr>
          <p:spPr>
            <a:xfrm>
              <a:off x="403350" y="3037350"/>
              <a:ext cx="25" cy="25"/>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273"/>
            <p:cNvSpPr/>
            <p:nvPr/>
          </p:nvSpPr>
          <p:spPr>
            <a:xfrm>
              <a:off x="365550" y="2914800"/>
              <a:ext cx="267700" cy="124800"/>
            </a:xfrm>
            <a:custGeom>
              <a:avLst/>
              <a:gdLst/>
              <a:ahLst/>
              <a:cxnLst/>
              <a:rect l="l" t="t" r="r" b="b"/>
              <a:pathLst>
                <a:path w="10708" h="4992" extrusionOk="0">
                  <a:moveTo>
                    <a:pt x="2206" y="3416"/>
                  </a:moveTo>
                  <a:lnTo>
                    <a:pt x="2206" y="3416"/>
                  </a:lnTo>
                  <a:cubicBezTo>
                    <a:pt x="2205" y="3416"/>
                    <a:pt x="2205" y="3417"/>
                    <a:pt x="2205" y="3418"/>
                  </a:cubicBezTo>
                  <a:lnTo>
                    <a:pt x="2205" y="3418"/>
                  </a:lnTo>
                  <a:cubicBezTo>
                    <a:pt x="2206" y="3417"/>
                    <a:pt x="2207" y="3416"/>
                    <a:pt x="2206" y="3416"/>
                  </a:cubicBezTo>
                  <a:close/>
                  <a:moveTo>
                    <a:pt x="2205" y="3418"/>
                  </a:moveTo>
                  <a:cubicBezTo>
                    <a:pt x="2202" y="3421"/>
                    <a:pt x="2196" y="3427"/>
                    <a:pt x="2196" y="3440"/>
                  </a:cubicBezTo>
                  <a:cubicBezTo>
                    <a:pt x="2198" y="3432"/>
                    <a:pt x="2201" y="3425"/>
                    <a:pt x="2205" y="3418"/>
                  </a:cubicBezTo>
                  <a:close/>
                  <a:moveTo>
                    <a:pt x="1464" y="4757"/>
                  </a:moveTo>
                  <a:lnTo>
                    <a:pt x="1451" y="4807"/>
                  </a:lnTo>
                  <a:lnTo>
                    <a:pt x="1451" y="4807"/>
                  </a:lnTo>
                  <a:cubicBezTo>
                    <a:pt x="1453" y="4778"/>
                    <a:pt x="1448" y="4757"/>
                    <a:pt x="1464" y="4757"/>
                  </a:cubicBezTo>
                  <a:close/>
                  <a:moveTo>
                    <a:pt x="5171" y="1"/>
                  </a:moveTo>
                  <a:cubicBezTo>
                    <a:pt x="5244" y="1"/>
                    <a:pt x="5220" y="25"/>
                    <a:pt x="5171" y="49"/>
                  </a:cubicBezTo>
                  <a:cubicBezTo>
                    <a:pt x="4830" y="74"/>
                    <a:pt x="5147" y="74"/>
                    <a:pt x="4805" y="123"/>
                  </a:cubicBezTo>
                  <a:lnTo>
                    <a:pt x="4610" y="147"/>
                  </a:lnTo>
                  <a:lnTo>
                    <a:pt x="4366" y="220"/>
                  </a:lnTo>
                  <a:cubicBezTo>
                    <a:pt x="4147" y="245"/>
                    <a:pt x="3927" y="318"/>
                    <a:pt x="3683" y="391"/>
                  </a:cubicBezTo>
                  <a:cubicBezTo>
                    <a:pt x="3586" y="415"/>
                    <a:pt x="3464" y="464"/>
                    <a:pt x="3366" y="488"/>
                  </a:cubicBezTo>
                  <a:cubicBezTo>
                    <a:pt x="3244" y="537"/>
                    <a:pt x="3147" y="562"/>
                    <a:pt x="3049" y="610"/>
                  </a:cubicBezTo>
                  <a:cubicBezTo>
                    <a:pt x="2878" y="708"/>
                    <a:pt x="2708" y="781"/>
                    <a:pt x="2635" y="805"/>
                  </a:cubicBezTo>
                  <a:cubicBezTo>
                    <a:pt x="2513" y="952"/>
                    <a:pt x="2269" y="1049"/>
                    <a:pt x="2147" y="1196"/>
                  </a:cubicBezTo>
                  <a:lnTo>
                    <a:pt x="2147" y="1171"/>
                  </a:lnTo>
                  <a:cubicBezTo>
                    <a:pt x="2098" y="1220"/>
                    <a:pt x="2025" y="1293"/>
                    <a:pt x="1903" y="1366"/>
                  </a:cubicBezTo>
                  <a:lnTo>
                    <a:pt x="1561" y="1708"/>
                  </a:lnTo>
                  <a:lnTo>
                    <a:pt x="1220" y="2049"/>
                  </a:lnTo>
                  <a:cubicBezTo>
                    <a:pt x="1147" y="2147"/>
                    <a:pt x="1098" y="2220"/>
                    <a:pt x="1049" y="2318"/>
                  </a:cubicBezTo>
                  <a:lnTo>
                    <a:pt x="1074" y="2293"/>
                  </a:lnTo>
                  <a:lnTo>
                    <a:pt x="1074" y="2293"/>
                  </a:lnTo>
                  <a:cubicBezTo>
                    <a:pt x="976" y="2488"/>
                    <a:pt x="927" y="2415"/>
                    <a:pt x="830" y="2537"/>
                  </a:cubicBezTo>
                  <a:cubicBezTo>
                    <a:pt x="903" y="2562"/>
                    <a:pt x="830" y="2732"/>
                    <a:pt x="805" y="2781"/>
                  </a:cubicBezTo>
                  <a:cubicBezTo>
                    <a:pt x="757" y="2879"/>
                    <a:pt x="708" y="3074"/>
                    <a:pt x="635" y="3244"/>
                  </a:cubicBezTo>
                  <a:lnTo>
                    <a:pt x="610" y="3220"/>
                  </a:lnTo>
                  <a:cubicBezTo>
                    <a:pt x="586" y="3342"/>
                    <a:pt x="464" y="3586"/>
                    <a:pt x="439" y="3659"/>
                  </a:cubicBezTo>
                  <a:cubicBezTo>
                    <a:pt x="391" y="3757"/>
                    <a:pt x="318" y="3879"/>
                    <a:pt x="269" y="4025"/>
                  </a:cubicBezTo>
                  <a:cubicBezTo>
                    <a:pt x="196" y="4171"/>
                    <a:pt x="147" y="4318"/>
                    <a:pt x="147" y="4464"/>
                  </a:cubicBezTo>
                  <a:lnTo>
                    <a:pt x="0" y="4610"/>
                  </a:lnTo>
                  <a:lnTo>
                    <a:pt x="0" y="4635"/>
                  </a:lnTo>
                  <a:cubicBezTo>
                    <a:pt x="171" y="4732"/>
                    <a:pt x="366" y="4830"/>
                    <a:pt x="586" y="4879"/>
                  </a:cubicBezTo>
                  <a:cubicBezTo>
                    <a:pt x="769" y="4940"/>
                    <a:pt x="981" y="4991"/>
                    <a:pt x="1156" y="4991"/>
                  </a:cubicBezTo>
                  <a:cubicBezTo>
                    <a:pt x="1260" y="4991"/>
                    <a:pt x="1351" y="4973"/>
                    <a:pt x="1415" y="4927"/>
                  </a:cubicBezTo>
                  <a:lnTo>
                    <a:pt x="1439" y="4927"/>
                  </a:lnTo>
                  <a:lnTo>
                    <a:pt x="1439" y="4854"/>
                  </a:lnTo>
                  <a:cubicBezTo>
                    <a:pt x="1447" y="4839"/>
                    <a:pt x="1455" y="4833"/>
                    <a:pt x="1461" y="4833"/>
                  </a:cubicBezTo>
                  <a:cubicBezTo>
                    <a:pt x="1477" y="4833"/>
                    <a:pt x="1488" y="4862"/>
                    <a:pt x="1488" y="4879"/>
                  </a:cubicBezTo>
                  <a:cubicBezTo>
                    <a:pt x="1488" y="4854"/>
                    <a:pt x="1513" y="4830"/>
                    <a:pt x="1537" y="4805"/>
                  </a:cubicBezTo>
                  <a:cubicBezTo>
                    <a:pt x="1537" y="4798"/>
                    <a:pt x="1535" y="4795"/>
                    <a:pt x="1531" y="4795"/>
                  </a:cubicBezTo>
                  <a:cubicBezTo>
                    <a:pt x="1523" y="4795"/>
                    <a:pt x="1505" y="4813"/>
                    <a:pt x="1488" y="4830"/>
                  </a:cubicBezTo>
                  <a:cubicBezTo>
                    <a:pt x="1488" y="4781"/>
                    <a:pt x="1488" y="4708"/>
                    <a:pt x="1488" y="4659"/>
                  </a:cubicBezTo>
                  <a:cubicBezTo>
                    <a:pt x="1513" y="4635"/>
                    <a:pt x="1531" y="4635"/>
                    <a:pt x="1546" y="4635"/>
                  </a:cubicBezTo>
                  <a:cubicBezTo>
                    <a:pt x="1561" y="4635"/>
                    <a:pt x="1574" y="4635"/>
                    <a:pt x="1586" y="4610"/>
                  </a:cubicBezTo>
                  <a:cubicBezTo>
                    <a:pt x="1757" y="4196"/>
                    <a:pt x="1952" y="3781"/>
                    <a:pt x="2196" y="3415"/>
                  </a:cubicBezTo>
                  <a:cubicBezTo>
                    <a:pt x="2202" y="3415"/>
                    <a:pt x="2205" y="3415"/>
                    <a:pt x="2206" y="3416"/>
                  </a:cubicBezTo>
                  <a:lnTo>
                    <a:pt x="2206" y="3416"/>
                  </a:lnTo>
                  <a:cubicBezTo>
                    <a:pt x="2257" y="3305"/>
                    <a:pt x="2345" y="3214"/>
                    <a:pt x="2391" y="3122"/>
                  </a:cubicBezTo>
                  <a:lnTo>
                    <a:pt x="2464" y="3122"/>
                  </a:lnTo>
                  <a:cubicBezTo>
                    <a:pt x="2439" y="3122"/>
                    <a:pt x="2561" y="3001"/>
                    <a:pt x="2659" y="2879"/>
                  </a:cubicBezTo>
                  <a:cubicBezTo>
                    <a:pt x="2708" y="2805"/>
                    <a:pt x="2781" y="2757"/>
                    <a:pt x="2830" y="2708"/>
                  </a:cubicBezTo>
                  <a:lnTo>
                    <a:pt x="2952" y="2635"/>
                  </a:lnTo>
                  <a:lnTo>
                    <a:pt x="2927" y="2586"/>
                  </a:lnTo>
                  <a:cubicBezTo>
                    <a:pt x="2960" y="2553"/>
                    <a:pt x="2979" y="2545"/>
                    <a:pt x="2992" y="2545"/>
                  </a:cubicBezTo>
                  <a:cubicBezTo>
                    <a:pt x="3006" y="2545"/>
                    <a:pt x="3014" y="2553"/>
                    <a:pt x="3025" y="2553"/>
                  </a:cubicBezTo>
                  <a:cubicBezTo>
                    <a:pt x="3036" y="2553"/>
                    <a:pt x="3049" y="2545"/>
                    <a:pt x="3074" y="2513"/>
                  </a:cubicBezTo>
                  <a:cubicBezTo>
                    <a:pt x="3049" y="2415"/>
                    <a:pt x="3244" y="2391"/>
                    <a:pt x="3244" y="2342"/>
                  </a:cubicBezTo>
                  <a:cubicBezTo>
                    <a:pt x="3244" y="2342"/>
                    <a:pt x="3266" y="2331"/>
                    <a:pt x="3288" y="2331"/>
                  </a:cubicBezTo>
                  <a:cubicBezTo>
                    <a:pt x="3298" y="2331"/>
                    <a:pt x="3309" y="2334"/>
                    <a:pt x="3317" y="2342"/>
                  </a:cubicBezTo>
                  <a:cubicBezTo>
                    <a:pt x="3317" y="2293"/>
                    <a:pt x="3342" y="2293"/>
                    <a:pt x="3366" y="2269"/>
                  </a:cubicBezTo>
                  <a:cubicBezTo>
                    <a:pt x="3374" y="2261"/>
                    <a:pt x="3377" y="2258"/>
                    <a:pt x="3376" y="2258"/>
                  </a:cubicBezTo>
                  <a:cubicBezTo>
                    <a:pt x="3374" y="2258"/>
                    <a:pt x="3358" y="2269"/>
                    <a:pt x="3342" y="2269"/>
                  </a:cubicBezTo>
                  <a:lnTo>
                    <a:pt x="3415" y="2220"/>
                  </a:lnTo>
                  <a:cubicBezTo>
                    <a:pt x="3439" y="2220"/>
                    <a:pt x="3464" y="2220"/>
                    <a:pt x="3439" y="2244"/>
                  </a:cubicBezTo>
                  <a:cubicBezTo>
                    <a:pt x="3513" y="2196"/>
                    <a:pt x="3610" y="2171"/>
                    <a:pt x="3708" y="2123"/>
                  </a:cubicBezTo>
                  <a:cubicBezTo>
                    <a:pt x="3830" y="2049"/>
                    <a:pt x="3976" y="2001"/>
                    <a:pt x="4122" y="1952"/>
                  </a:cubicBezTo>
                  <a:cubicBezTo>
                    <a:pt x="4195" y="1927"/>
                    <a:pt x="4269" y="1927"/>
                    <a:pt x="4342" y="1903"/>
                  </a:cubicBezTo>
                  <a:cubicBezTo>
                    <a:pt x="4415" y="1879"/>
                    <a:pt x="4488" y="1854"/>
                    <a:pt x="4561" y="1830"/>
                  </a:cubicBezTo>
                  <a:cubicBezTo>
                    <a:pt x="4708" y="1805"/>
                    <a:pt x="4805" y="1781"/>
                    <a:pt x="4878" y="1781"/>
                  </a:cubicBezTo>
                  <a:cubicBezTo>
                    <a:pt x="4854" y="1757"/>
                    <a:pt x="4824" y="1757"/>
                    <a:pt x="4796" y="1757"/>
                  </a:cubicBezTo>
                  <a:cubicBezTo>
                    <a:pt x="4769" y="1757"/>
                    <a:pt x="4744" y="1757"/>
                    <a:pt x="4732" y="1732"/>
                  </a:cubicBezTo>
                  <a:cubicBezTo>
                    <a:pt x="4756" y="1708"/>
                    <a:pt x="4781" y="1708"/>
                    <a:pt x="4799" y="1708"/>
                  </a:cubicBezTo>
                  <a:cubicBezTo>
                    <a:pt x="4817" y="1708"/>
                    <a:pt x="4830" y="1708"/>
                    <a:pt x="4830" y="1684"/>
                  </a:cubicBezTo>
                  <a:cubicBezTo>
                    <a:pt x="4854" y="1720"/>
                    <a:pt x="4891" y="1720"/>
                    <a:pt x="4930" y="1720"/>
                  </a:cubicBezTo>
                  <a:cubicBezTo>
                    <a:pt x="4970" y="1720"/>
                    <a:pt x="5013" y="1720"/>
                    <a:pt x="5049" y="1757"/>
                  </a:cubicBezTo>
                  <a:lnTo>
                    <a:pt x="5049" y="1708"/>
                  </a:lnTo>
                  <a:lnTo>
                    <a:pt x="5074" y="1732"/>
                  </a:lnTo>
                  <a:cubicBezTo>
                    <a:pt x="5220" y="1684"/>
                    <a:pt x="5244" y="1684"/>
                    <a:pt x="5244" y="1684"/>
                  </a:cubicBezTo>
                  <a:lnTo>
                    <a:pt x="5415" y="1684"/>
                  </a:lnTo>
                  <a:cubicBezTo>
                    <a:pt x="5519" y="1684"/>
                    <a:pt x="5588" y="1630"/>
                    <a:pt x="5667" y="1630"/>
                  </a:cubicBezTo>
                  <a:cubicBezTo>
                    <a:pt x="5680" y="1630"/>
                    <a:pt x="5694" y="1631"/>
                    <a:pt x="5708" y="1635"/>
                  </a:cubicBezTo>
                  <a:cubicBezTo>
                    <a:pt x="5708" y="1635"/>
                    <a:pt x="5659" y="1586"/>
                    <a:pt x="5708" y="1586"/>
                  </a:cubicBezTo>
                  <a:cubicBezTo>
                    <a:pt x="5708" y="1591"/>
                    <a:pt x="5713" y="1593"/>
                    <a:pt x="5720" y="1593"/>
                  </a:cubicBezTo>
                  <a:cubicBezTo>
                    <a:pt x="5734" y="1593"/>
                    <a:pt x="5757" y="1588"/>
                    <a:pt x="5775" y="1588"/>
                  </a:cubicBezTo>
                  <a:cubicBezTo>
                    <a:pt x="5792" y="1588"/>
                    <a:pt x="5805" y="1592"/>
                    <a:pt x="5805" y="1610"/>
                  </a:cubicBezTo>
                  <a:cubicBezTo>
                    <a:pt x="5812" y="1617"/>
                    <a:pt x="5824" y="1620"/>
                    <a:pt x="5837" y="1620"/>
                  </a:cubicBezTo>
                  <a:cubicBezTo>
                    <a:pt x="5871" y="1620"/>
                    <a:pt x="5915" y="1600"/>
                    <a:pt x="5905" y="1568"/>
                  </a:cubicBezTo>
                  <a:lnTo>
                    <a:pt x="5905" y="1568"/>
                  </a:lnTo>
                  <a:cubicBezTo>
                    <a:pt x="5921" y="1586"/>
                    <a:pt x="5996" y="1588"/>
                    <a:pt x="5952" y="1610"/>
                  </a:cubicBezTo>
                  <a:cubicBezTo>
                    <a:pt x="5968" y="1610"/>
                    <a:pt x="5995" y="1621"/>
                    <a:pt x="6011" y="1621"/>
                  </a:cubicBezTo>
                  <a:cubicBezTo>
                    <a:pt x="6019" y="1621"/>
                    <a:pt x="6025" y="1618"/>
                    <a:pt x="6025" y="1610"/>
                  </a:cubicBezTo>
                  <a:lnTo>
                    <a:pt x="6000" y="1586"/>
                  </a:lnTo>
                  <a:cubicBezTo>
                    <a:pt x="6084" y="1586"/>
                    <a:pt x="6132" y="1640"/>
                    <a:pt x="6205" y="1640"/>
                  </a:cubicBezTo>
                  <a:cubicBezTo>
                    <a:pt x="6217" y="1640"/>
                    <a:pt x="6230" y="1638"/>
                    <a:pt x="6244" y="1635"/>
                  </a:cubicBezTo>
                  <a:lnTo>
                    <a:pt x="6195" y="1586"/>
                  </a:lnTo>
                  <a:cubicBezTo>
                    <a:pt x="6269" y="1586"/>
                    <a:pt x="6317" y="1635"/>
                    <a:pt x="6317" y="1684"/>
                  </a:cubicBezTo>
                  <a:lnTo>
                    <a:pt x="6269" y="1684"/>
                  </a:lnTo>
                  <a:cubicBezTo>
                    <a:pt x="6342" y="1708"/>
                    <a:pt x="6439" y="1732"/>
                    <a:pt x="6537" y="1732"/>
                  </a:cubicBezTo>
                  <a:lnTo>
                    <a:pt x="6488" y="1732"/>
                  </a:lnTo>
                  <a:cubicBezTo>
                    <a:pt x="6561" y="1732"/>
                    <a:pt x="6610" y="1757"/>
                    <a:pt x="6683" y="1757"/>
                  </a:cubicBezTo>
                  <a:cubicBezTo>
                    <a:pt x="6756" y="1781"/>
                    <a:pt x="6854" y="1805"/>
                    <a:pt x="6952" y="1854"/>
                  </a:cubicBezTo>
                  <a:cubicBezTo>
                    <a:pt x="7147" y="1903"/>
                    <a:pt x="7317" y="2001"/>
                    <a:pt x="7391" y="2025"/>
                  </a:cubicBezTo>
                  <a:lnTo>
                    <a:pt x="7366" y="1952"/>
                  </a:lnTo>
                  <a:lnTo>
                    <a:pt x="7488" y="1976"/>
                  </a:lnTo>
                  <a:cubicBezTo>
                    <a:pt x="7488" y="1976"/>
                    <a:pt x="7395" y="2051"/>
                    <a:pt x="7371" y="2053"/>
                  </a:cubicBezTo>
                  <a:lnTo>
                    <a:pt x="7371" y="2053"/>
                  </a:lnTo>
                  <a:lnTo>
                    <a:pt x="7366" y="2049"/>
                  </a:lnTo>
                  <a:lnTo>
                    <a:pt x="7366" y="2049"/>
                  </a:lnTo>
                  <a:cubicBezTo>
                    <a:pt x="7366" y="2052"/>
                    <a:pt x="7368" y="2053"/>
                    <a:pt x="7370" y="2053"/>
                  </a:cubicBezTo>
                  <a:cubicBezTo>
                    <a:pt x="7371" y="2053"/>
                    <a:pt x="7371" y="2053"/>
                    <a:pt x="7371" y="2053"/>
                  </a:cubicBezTo>
                  <a:lnTo>
                    <a:pt x="7371" y="2053"/>
                  </a:lnTo>
                  <a:lnTo>
                    <a:pt x="7464" y="2123"/>
                  </a:lnTo>
                  <a:lnTo>
                    <a:pt x="7610" y="2220"/>
                  </a:lnTo>
                  <a:cubicBezTo>
                    <a:pt x="7756" y="2318"/>
                    <a:pt x="7878" y="2415"/>
                    <a:pt x="8000" y="2537"/>
                  </a:cubicBezTo>
                  <a:cubicBezTo>
                    <a:pt x="8195" y="2708"/>
                    <a:pt x="8391" y="2927"/>
                    <a:pt x="8537" y="3147"/>
                  </a:cubicBezTo>
                  <a:cubicBezTo>
                    <a:pt x="8551" y="3191"/>
                    <a:pt x="8531" y="3200"/>
                    <a:pt x="8512" y="3200"/>
                  </a:cubicBezTo>
                  <a:cubicBezTo>
                    <a:pt x="8500" y="3200"/>
                    <a:pt x="8488" y="3196"/>
                    <a:pt x="8488" y="3196"/>
                  </a:cubicBezTo>
                  <a:lnTo>
                    <a:pt x="8488" y="3196"/>
                  </a:lnTo>
                  <a:cubicBezTo>
                    <a:pt x="8512" y="3232"/>
                    <a:pt x="8525" y="3232"/>
                    <a:pt x="8537" y="3232"/>
                  </a:cubicBezTo>
                  <a:cubicBezTo>
                    <a:pt x="8549" y="3232"/>
                    <a:pt x="8561" y="3232"/>
                    <a:pt x="8586" y="3269"/>
                  </a:cubicBezTo>
                  <a:cubicBezTo>
                    <a:pt x="8586" y="3277"/>
                    <a:pt x="8583" y="3280"/>
                    <a:pt x="8578" y="3280"/>
                  </a:cubicBezTo>
                  <a:cubicBezTo>
                    <a:pt x="8569" y="3280"/>
                    <a:pt x="8553" y="3269"/>
                    <a:pt x="8537" y="3269"/>
                  </a:cubicBezTo>
                  <a:cubicBezTo>
                    <a:pt x="8537" y="3269"/>
                    <a:pt x="8586" y="3342"/>
                    <a:pt x="8586" y="3342"/>
                  </a:cubicBezTo>
                  <a:cubicBezTo>
                    <a:pt x="8610" y="3318"/>
                    <a:pt x="8634" y="3269"/>
                    <a:pt x="8659" y="3244"/>
                  </a:cubicBezTo>
                  <a:lnTo>
                    <a:pt x="8708" y="3318"/>
                  </a:lnTo>
                  <a:lnTo>
                    <a:pt x="8683" y="3342"/>
                  </a:lnTo>
                  <a:cubicBezTo>
                    <a:pt x="8683" y="3366"/>
                    <a:pt x="8805" y="3342"/>
                    <a:pt x="8830" y="3440"/>
                  </a:cubicBezTo>
                  <a:cubicBezTo>
                    <a:pt x="8878" y="3562"/>
                    <a:pt x="8927" y="3610"/>
                    <a:pt x="8951" y="3708"/>
                  </a:cubicBezTo>
                  <a:cubicBezTo>
                    <a:pt x="9000" y="3781"/>
                    <a:pt x="9025" y="3854"/>
                    <a:pt x="9049" y="3952"/>
                  </a:cubicBezTo>
                  <a:cubicBezTo>
                    <a:pt x="9049" y="3952"/>
                    <a:pt x="9025" y="3927"/>
                    <a:pt x="9000" y="3903"/>
                  </a:cubicBezTo>
                  <a:cubicBezTo>
                    <a:pt x="9000" y="3927"/>
                    <a:pt x="9000" y="3952"/>
                    <a:pt x="9000" y="3976"/>
                  </a:cubicBezTo>
                  <a:cubicBezTo>
                    <a:pt x="9005" y="3966"/>
                    <a:pt x="9010" y="3962"/>
                    <a:pt x="9015" y="3962"/>
                  </a:cubicBezTo>
                  <a:cubicBezTo>
                    <a:pt x="9031" y="3962"/>
                    <a:pt x="9045" y="4004"/>
                    <a:pt x="9048" y="4004"/>
                  </a:cubicBezTo>
                  <a:cubicBezTo>
                    <a:pt x="9049" y="4004"/>
                    <a:pt x="9049" y="4003"/>
                    <a:pt x="9049" y="4001"/>
                  </a:cubicBezTo>
                  <a:cubicBezTo>
                    <a:pt x="9098" y="4049"/>
                    <a:pt x="9147" y="4098"/>
                    <a:pt x="9147" y="4171"/>
                  </a:cubicBezTo>
                  <a:cubicBezTo>
                    <a:pt x="9147" y="4244"/>
                    <a:pt x="9171" y="4318"/>
                    <a:pt x="9220" y="4366"/>
                  </a:cubicBezTo>
                  <a:cubicBezTo>
                    <a:pt x="9439" y="4366"/>
                    <a:pt x="9683" y="4391"/>
                    <a:pt x="9903" y="4440"/>
                  </a:cubicBezTo>
                  <a:cubicBezTo>
                    <a:pt x="10244" y="4488"/>
                    <a:pt x="10561" y="4586"/>
                    <a:pt x="10610" y="4586"/>
                  </a:cubicBezTo>
                  <a:cubicBezTo>
                    <a:pt x="10610" y="4635"/>
                    <a:pt x="10610" y="4683"/>
                    <a:pt x="10610" y="4732"/>
                  </a:cubicBezTo>
                  <a:cubicBezTo>
                    <a:pt x="10634" y="4683"/>
                    <a:pt x="10634" y="4610"/>
                    <a:pt x="10634" y="4537"/>
                  </a:cubicBezTo>
                  <a:lnTo>
                    <a:pt x="10586" y="4537"/>
                  </a:lnTo>
                  <a:cubicBezTo>
                    <a:pt x="10561" y="4391"/>
                    <a:pt x="10610" y="4513"/>
                    <a:pt x="10610" y="4366"/>
                  </a:cubicBezTo>
                  <a:cubicBezTo>
                    <a:pt x="10634" y="4366"/>
                    <a:pt x="10659" y="4488"/>
                    <a:pt x="10659" y="4610"/>
                  </a:cubicBezTo>
                  <a:cubicBezTo>
                    <a:pt x="10659" y="4488"/>
                    <a:pt x="10683" y="4391"/>
                    <a:pt x="10634" y="4342"/>
                  </a:cubicBezTo>
                  <a:cubicBezTo>
                    <a:pt x="10634" y="4293"/>
                    <a:pt x="10647" y="4293"/>
                    <a:pt x="10662" y="4293"/>
                  </a:cubicBezTo>
                  <a:cubicBezTo>
                    <a:pt x="10677" y="4293"/>
                    <a:pt x="10695" y="4293"/>
                    <a:pt x="10708" y="4244"/>
                  </a:cubicBezTo>
                  <a:cubicBezTo>
                    <a:pt x="10659" y="4147"/>
                    <a:pt x="10634" y="4049"/>
                    <a:pt x="10634" y="3952"/>
                  </a:cubicBezTo>
                  <a:cubicBezTo>
                    <a:pt x="10634" y="3903"/>
                    <a:pt x="10610" y="3854"/>
                    <a:pt x="10610" y="3805"/>
                  </a:cubicBezTo>
                  <a:cubicBezTo>
                    <a:pt x="10586" y="3757"/>
                    <a:pt x="10561" y="3732"/>
                    <a:pt x="10561" y="3683"/>
                  </a:cubicBezTo>
                  <a:cubicBezTo>
                    <a:pt x="10512" y="3610"/>
                    <a:pt x="10464" y="3537"/>
                    <a:pt x="10464" y="3440"/>
                  </a:cubicBezTo>
                  <a:lnTo>
                    <a:pt x="10464" y="3440"/>
                  </a:lnTo>
                  <a:lnTo>
                    <a:pt x="10488" y="3464"/>
                  </a:lnTo>
                  <a:cubicBezTo>
                    <a:pt x="10488" y="3391"/>
                    <a:pt x="10390" y="3269"/>
                    <a:pt x="10366" y="3147"/>
                  </a:cubicBezTo>
                  <a:cubicBezTo>
                    <a:pt x="10366" y="3174"/>
                    <a:pt x="10366" y="3193"/>
                    <a:pt x="10362" y="3193"/>
                  </a:cubicBezTo>
                  <a:cubicBezTo>
                    <a:pt x="10359" y="3193"/>
                    <a:pt x="10353" y="3180"/>
                    <a:pt x="10342" y="3147"/>
                  </a:cubicBezTo>
                  <a:cubicBezTo>
                    <a:pt x="10293" y="3025"/>
                    <a:pt x="10244" y="2952"/>
                    <a:pt x="10220" y="2854"/>
                  </a:cubicBezTo>
                  <a:lnTo>
                    <a:pt x="10122" y="2781"/>
                  </a:lnTo>
                  <a:cubicBezTo>
                    <a:pt x="9903" y="2391"/>
                    <a:pt x="9634" y="2025"/>
                    <a:pt x="9317" y="1708"/>
                  </a:cubicBezTo>
                  <a:cubicBezTo>
                    <a:pt x="9220" y="1610"/>
                    <a:pt x="9122" y="1513"/>
                    <a:pt x="9000" y="1415"/>
                  </a:cubicBezTo>
                  <a:lnTo>
                    <a:pt x="8708" y="1171"/>
                  </a:lnTo>
                  <a:cubicBezTo>
                    <a:pt x="8537" y="1049"/>
                    <a:pt x="8366" y="927"/>
                    <a:pt x="8293" y="854"/>
                  </a:cubicBezTo>
                  <a:cubicBezTo>
                    <a:pt x="7878" y="586"/>
                    <a:pt x="7464" y="391"/>
                    <a:pt x="7025" y="220"/>
                  </a:cubicBezTo>
                  <a:lnTo>
                    <a:pt x="6634" y="98"/>
                  </a:lnTo>
                  <a:lnTo>
                    <a:pt x="6220" y="25"/>
                  </a:lnTo>
                  <a:cubicBezTo>
                    <a:pt x="6110" y="13"/>
                    <a:pt x="5994" y="7"/>
                    <a:pt x="5878" y="7"/>
                  </a:cubicBezTo>
                  <a:cubicBezTo>
                    <a:pt x="5763" y="7"/>
                    <a:pt x="5647" y="13"/>
                    <a:pt x="5537" y="25"/>
                  </a:cubicBezTo>
                  <a:cubicBezTo>
                    <a:pt x="5415" y="1"/>
                    <a:pt x="5293" y="1"/>
                    <a:pt x="5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29" name="Google Shape;1729;p273"/>
          <p:cNvSpPr txBox="1">
            <a:spLocks noGrp="1"/>
          </p:cNvSpPr>
          <p:nvPr>
            <p:ph type="ctrTitle"/>
          </p:nvPr>
        </p:nvSpPr>
        <p:spPr>
          <a:xfrm flipH="1">
            <a:off x="939674" y="2811925"/>
            <a:ext cx="2202600" cy="5778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3"/>
              </a:buClr>
              <a:buSzPts val="2400"/>
              <a:buNone/>
              <a:defRPr sz="1800">
                <a:solidFill>
                  <a:schemeClr val="accent3"/>
                </a:solidFill>
              </a:defRPr>
            </a:lvl1pPr>
            <a:lvl2pPr lvl="1" algn="r" rtl="0">
              <a:spcBef>
                <a:spcPts val="0"/>
              </a:spcBef>
              <a:spcAft>
                <a:spcPts val="0"/>
              </a:spcAft>
              <a:buClr>
                <a:schemeClr val="accent3"/>
              </a:buClr>
              <a:buSzPts val="1800"/>
              <a:buNone/>
              <a:defRPr sz="1800">
                <a:solidFill>
                  <a:schemeClr val="accent3"/>
                </a:solidFill>
              </a:defRPr>
            </a:lvl2pPr>
            <a:lvl3pPr lvl="2" algn="r" rtl="0">
              <a:spcBef>
                <a:spcPts val="0"/>
              </a:spcBef>
              <a:spcAft>
                <a:spcPts val="0"/>
              </a:spcAft>
              <a:buClr>
                <a:schemeClr val="accent3"/>
              </a:buClr>
              <a:buSzPts val="1800"/>
              <a:buNone/>
              <a:defRPr sz="1800">
                <a:solidFill>
                  <a:schemeClr val="accent3"/>
                </a:solidFill>
              </a:defRPr>
            </a:lvl3pPr>
            <a:lvl4pPr lvl="3" algn="r" rtl="0">
              <a:spcBef>
                <a:spcPts val="0"/>
              </a:spcBef>
              <a:spcAft>
                <a:spcPts val="0"/>
              </a:spcAft>
              <a:buClr>
                <a:schemeClr val="accent3"/>
              </a:buClr>
              <a:buSzPts val="1800"/>
              <a:buNone/>
              <a:defRPr sz="1800">
                <a:solidFill>
                  <a:schemeClr val="accent3"/>
                </a:solidFill>
              </a:defRPr>
            </a:lvl4pPr>
            <a:lvl5pPr lvl="4" algn="r" rtl="0">
              <a:spcBef>
                <a:spcPts val="0"/>
              </a:spcBef>
              <a:spcAft>
                <a:spcPts val="0"/>
              </a:spcAft>
              <a:buClr>
                <a:schemeClr val="accent3"/>
              </a:buClr>
              <a:buSzPts val="1800"/>
              <a:buNone/>
              <a:defRPr sz="1800">
                <a:solidFill>
                  <a:schemeClr val="accent3"/>
                </a:solidFill>
              </a:defRPr>
            </a:lvl5pPr>
            <a:lvl6pPr lvl="5" algn="r" rtl="0">
              <a:spcBef>
                <a:spcPts val="0"/>
              </a:spcBef>
              <a:spcAft>
                <a:spcPts val="0"/>
              </a:spcAft>
              <a:buClr>
                <a:schemeClr val="accent3"/>
              </a:buClr>
              <a:buSzPts val="1800"/>
              <a:buNone/>
              <a:defRPr sz="1800">
                <a:solidFill>
                  <a:schemeClr val="accent3"/>
                </a:solidFill>
              </a:defRPr>
            </a:lvl6pPr>
            <a:lvl7pPr lvl="6" algn="r" rtl="0">
              <a:spcBef>
                <a:spcPts val="0"/>
              </a:spcBef>
              <a:spcAft>
                <a:spcPts val="0"/>
              </a:spcAft>
              <a:buClr>
                <a:schemeClr val="accent3"/>
              </a:buClr>
              <a:buSzPts val="1800"/>
              <a:buNone/>
              <a:defRPr sz="1800">
                <a:solidFill>
                  <a:schemeClr val="accent3"/>
                </a:solidFill>
              </a:defRPr>
            </a:lvl7pPr>
            <a:lvl8pPr lvl="7" algn="r" rtl="0">
              <a:spcBef>
                <a:spcPts val="0"/>
              </a:spcBef>
              <a:spcAft>
                <a:spcPts val="0"/>
              </a:spcAft>
              <a:buClr>
                <a:schemeClr val="accent3"/>
              </a:buClr>
              <a:buSzPts val="1800"/>
              <a:buNone/>
              <a:defRPr sz="1800">
                <a:solidFill>
                  <a:schemeClr val="accent3"/>
                </a:solidFill>
              </a:defRPr>
            </a:lvl8pPr>
            <a:lvl9pPr lvl="8" algn="r" rtl="0">
              <a:spcBef>
                <a:spcPts val="0"/>
              </a:spcBef>
              <a:spcAft>
                <a:spcPts val="0"/>
              </a:spcAft>
              <a:buClr>
                <a:schemeClr val="accent3"/>
              </a:buClr>
              <a:buSzPts val="1800"/>
              <a:buNone/>
              <a:defRPr sz="1800">
                <a:solidFill>
                  <a:schemeClr val="accent3"/>
                </a:solidFill>
              </a:defRPr>
            </a:lvl9pPr>
          </a:lstStyle>
          <a:p>
            <a:endParaRPr/>
          </a:p>
        </p:txBody>
      </p:sp>
      <p:sp>
        <p:nvSpPr>
          <p:cNvPr id="1730" name="Google Shape;1730;p273"/>
          <p:cNvSpPr txBox="1">
            <a:spLocks noGrp="1"/>
          </p:cNvSpPr>
          <p:nvPr>
            <p:ph type="subTitle" idx="1"/>
          </p:nvPr>
        </p:nvSpPr>
        <p:spPr>
          <a:xfrm flipH="1">
            <a:off x="939678" y="3230650"/>
            <a:ext cx="2202600" cy="875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400"/>
            </a:lvl1pPr>
            <a:lvl2pPr lvl="1" algn="r" rtl="0">
              <a:lnSpc>
                <a:spcPct val="100000"/>
              </a:lnSpc>
              <a:spcBef>
                <a:spcPts val="0"/>
              </a:spcBef>
              <a:spcAft>
                <a:spcPts val="0"/>
              </a:spcAft>
              <a:buSzPts val="1200"/>
              <a:buNone/>
              <a:defRPr sz="1200"/>
            </a:lvl2pPr>
            <a:lvl3pPr lvl="2" algn="r" rtl="0">
              <a:lnSpc>
                <a:spcPct val="100000"/>
              </a:lnSpc>
              <a:spcBef>
                <a:spcPts val="0"/>
              </a:spcBef>
              <a:spcAft>
                <a:spcPts val="0"/>
              </a:spcAft>
              <a:buSzPts val="1200"/>
              <a:buNone/>
              <a:defRPr sz="1200"/>
            </a:lvl3pPr>
            <a:lvl4pPr lvl="3" algn="r" rtl="0">
              <a:lnSpc>
                <a:spcPct val="100000"/>
              </a:lnSpc>
              <a:spcBef>
                <a:spcPts val="0"/>
              </a:spcBef>
              <a:spcAft>
                <a:spcPts val="0"/>
              </a:spcAft>
              <a:buSzPts val="1200"/>
              <a:buNone/>
              <a:defRPr sz="1200"/>
            </a:lvl4pPr>
            <a:lvl5pPr lvl="4" algn="r" rtl="0">
              <a:lnSpc>
                <a:spcPct val="100000"/>
              </a:lnSpc>
              <a:spcBef>
                <a:spcPts val="0"/>
              </a:spcBef>
              <a:spcAft>
                <a:spcPts val="0"/>
              </a:spcAft>
              <a:buSzPts val="1200"/>
              <a:buNone/>
              <a:defRPr sz="1200"/>
            </a:lvl5pPr>
            <a:lvl6pPr lvl="5" algn="r" rtl="0">
              <a:lnSpc>
                <a:spcPct val="100000"/>
              </a:lnSpc>
              <a:spcBef>
                <a:spcPts val="0"/>
              </a:spcBef>
              <a:spcAft>
                <a:spcPts val="0"/>
              </a:spcAft>
              <a:buSzPts val="1200"/>
              <a:buNone/>
              <a:defRPr sz="1200"/>
            </a:lvl6pPr>
            <a:lvl7pPr lvl="6" algn="r" rtl="0">
              <a:lnSpc>
                <a:spcPct val="100000"/>
              </a:lnSpc>
              <a:spcBef>
                <a:spcPts val="0"/>
              </a:spcBef>
              <a:spcAft>
                <a:spcPts val="0"/>
              </a:spcAft>
              <a:buSzPts val="1200"/>
              <a:buNone/>
              <a:defRPr sz="1200"/>
            </a:lvl7pPr>
            <a:lvl8pPr lvl="7" algn="r" rtl="0">
              <a:lnSpc>
                <a:spcPct val="100000"/>
              </a:lnSpc>
              <a:spcBef>
                <a:spcPts val="0"/>
              </a:spcBef>
              <a:spcAft>
                <a:spcPts val="0"/>
              </a:spcAft>
              <a:buSzPts val="1200"/>
              <a:buNone/>
              <a:defRPr sz="1200"/>
            </a:lvl8pPr>
            <a:lvl9pPr lvl="8" algn="r" rtl="0">
              <a:lnSpc>
                <a:spcPct val="100000"/>
              </a:lnSpc>
              <a:spcBef>
                <a:spcPts val="0"/>
              </a:spcBef>
              <a:spcAft>
                <a:spcPts val="0"/>
              </a:spcAft>
              <a:buSzPts val="1200"/>
              <a:buNone/>
              <a:defRPr sz="1200"/>
            </a:lvl9pPr>
          </a:lstStyle>
          <a:p>
            <a:endParaRPr/>
          </a:p>
        </p:txBody>
      </p:sp>
      <p:sp>
        <p:nvSpPr>
          <p:cNvPr id="1731" name="Google Shape;1731;p273"/>
          <p:cNvSpPr txBox="1">
            <a:spLocks noGrp="1"/>
          </p:cNvSpPr>
          <p:nvPr>
            <p:ph type="ctrTitle" idx="2"/>
          </p:nvPr>
        </p:nvSpPr>
        <p:spPr>
          <a:xfrm flipH="1">
            <a:off x="6001750" y="2811925"/>
            <a:ext cx="22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None/>
              <a:defRPr sz="1800">
                <a:solidFill>
                  <a:schemeClr val="accent3"/>
                </a:solidFill>
              </a:defRPr>
            </a:lvl1pPr>
            <a:lvl2pPr lvl="1" rtl="0">
              <a:spcBef>
                <a:spcPts val="0"/>
              </a:spcBef>
              <a:spcAft>
                <a:spcPts val="0"/>
              </a:spcAft>
              <a:buClr>
                <a:schemeClr val="accent3"/>
              </a:buClr>
              <a:buSzPts val="1800"/>
              <a:buNone/>
              <a:defRPr sz="1800">
                <a:solidFill>
                  <a:schemeClr val="accent3"/>
                </a:solidFill>
              </a:defRPr>
            </a:lvl2pPr>
            <a:lvl3pPr lvl="2" rtl="0">
              <a:spcBef>
                <a:spcPts val="0"/>
              </a:spcBef>
              <a:spcAft>
                <a:spcPts val="0"/>
              </a:spcAft>
              <a:buClr>
                <a:schemeClr val="accent3"/>
              </a:buClr>
              <a:buSzPts val="1800"/>
              <a:buNone/>
              <a:defRPr sz="1800">
                <a:solidFill>
                  <a:schemeClr val="accent3"/>
                </a:solidFill>
              </a:defRPr>
            </a:lvl3pPr>
            <a:lvl4pPr lvl="3" rtl="0">
              <a:spcBef>
                <a:spcPts val="0"/>
              </a:spcBef>
              <a:spcAft>
                <a:spcPts val="0"/>
              </a:spcAft>
              <a:buClr>
                <a:schemeClr val="accent3"/>
              </a:buClr>
              <a:buSzPts val="1800"/>
              <a:buNone/>
              <a:defRPr sz="1800">
                <a:solidFill>
                  <a:schemeClr val="accent3"/>
                </a:solidFill>
              </a:defRPr>
            </a:lvl4pPr>
            <a:lvl5pPr lvl="4" rtl="0">
              <a:spcBef>
                <a:spcPts val="0"/>
              </a:spcBef>
              <a:spcAft>
                <a:spcPts val="0"/>
              </a:spcAft>
              <a:buClr>
                <a:schemeClr val="accent3"/>
              </a:buClr>
              <a:buSzPts val="1800"/>
              <a:buNone/>
              <a:defRPr sz="1800">
                <a:solidFill>
                  <a:schemeClr val="accent3"/>
                </a:solidFill>
              </a:defRPr>
            </a:lvl5pPr>
            <a:lvl6pPr lvl="5" rtl="0">
              <a:spcBef>
                <a:spcPts val="0"/>
              </a:spcBef>
              <a:spcAft>
                <a:spcPts val="0"/>
              </a:spcAft>
              <a:buClr>
                <a:schemeClr val="accent3"/>
              </a:buClr>
              <a:buSzPts val="1800"/>
              <a:buNone/>
              <a:defRPr sz="1800">
                <a:solidFill>
                  <a:schemeClr val="accent3"/>
                </a:solidFill>
              </a:defRPr>
            </a:lvl6pPr>
            <a:lvl7pPr lvl="6" rtl="0">
              <a:spcBef>
                <a:spcPts val="0"/>
              </a:spcBef>
              <a:spcAft>
                <a:spcPts val="0"/>
              </a:spcAft>
              <a:buClr>
                <a:schemeClr val="accent3"/>
              </a:buClr>
              <a:buSzPts val="1800"/>
              <a:buNone/>
              <a:defRPr sz="1800">
                <a:solidFill>
                  <a:schemeClr val="accent3"/>
                </a:solidFill>
              </a:defRPr>
            </a:lvl7pPr>
            <a:lvl8pPr lvl="7" rtl="0">
              <a:spcBef>
                <a:spcPts val="0"/>
              </a:spcBef>
              <a:spcAft>
                <a:spcPts val="0"/>
              </a:spcAft>
              <a:buClr>
                <a:schemeClr val="accent3"/>
              </a:buClr>
              <a:buSzPts val="1800"/>
              <a:buNone/>
              <a:defRPr sz="1800">
                <a:solidFill>
                  <a:schemeClr val="accent3"/>
                </a:solidFill>
              </a:defRPr>
            </a:lvl8pPr>
            <a:lvl9pPr lvl="8" rtl="0">
              <a:spcBef>
                <a:spcPts val="0"/>
              </a:spcBef>
              <a:spcAft>
                <a:spcPts val="0"/>
              </a:spcAft>
              <a:buClr>
                <a:schemeClr val="accent3"/>
              </a:buClr>
              <a:buSzPts val="1800"/>
              <a:buNone/>
              <a:defRPr sz="1800">
                <a:solidFill>
                  <a:schemeClr val="accent3"/>
                </a:solidFill>
              </a:defRPr>
            </a:lvl9pPr>
          </a:lstStyle>
          <a:p>
            <a:endParaRPr/>
          </a:p>
        </p:txBody>
      </p:sp>
      <p:sp>
        <p:nvSpPr>
          <p:cNvPr id="1732" name="Google Shape;1732;p273"/>
          <p:cNvSpPr txBox="1">
            <a:spLocks noGrp="1"/>
          </p:cNvSpPr>
          <p:nvPr>
            <p:ph type="subTitle" idx="3"/>
          </p:nvPr>
        </p:nvSpPr>
        <p:spPr>
          <a:xfrm flipH="1">
            <a:off x="6001777" y="3230650"/>
            <a:ext cx="22026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733" name="Google Shape;1733;p273"/>
          <p:cNvSpPr txBox="1">
            <a:spLocks noGrp="1"/>
          </p:cNvSpPr>
          <p:nvPr>
            <p:ph type="ctrTitle" idx="4"/>
          </p:nvPr>
        </p:nvSpPr>
        <p:spPr>
          <a:xfrm flipH="1">
            <a:off x="939650" y="1464900"/>
            <a:ext cx="2202600" cy="5778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3"/>
              </a:buClr>
              <a:buSzPts val="2400"/>
              <a:buNone/>
              <a:defRPr sz="1800">
                <a:solidFill>
                  <a:schemeClr val="accent3"/>
                </a:solidFill>
              </a:defRPr>
            </a:lvl1pPr>
            <a:lvl2pPr lvl="1" algn="r" rtl="0">
              <a:spcBef>
                <a:spcPts val="0"/>
              </a:spcBef>
              <a:spcAft>
                <a:spcPts val="0"/>
              </a:spcAft>
              <a:buClr>
                <a:schemeClr val="accent3"/>
              </a:buClr>
              <a:buSzPts val="1800"/>
              <a:buNone/>
              <a:defRPr sz="1800">
                <a:solidFill>
                  <a:schemeClr val="accent3"/>
                </a:solidFill>
              </a:defRPr>
            </a:lvl2pPr>
            <a:lvl3pPr lvl="2" algn="r" rtl="0">
              <a:spcBef>
                <a:spcPts val="0"/>
              </a:spcBef>
              <a:spcAft>
                <a:spcPts val="0"/>
              </a:spcAft>
              <a:buClr>
                <a:schemeClr val="accent3"/>
              </a:buClr>
              <a:buSzPts val="1800"/>
              <a:buNone/>
              <a:defRPr sz="1800">
                <a:solidFill>
                  <a:schemeClr val="accent3"/>
                </a:solidFill>
              </a:defRPr>
            </a:lvl3pPr>
            <a:lvl4pPr lvl="3" algn="r" rtl="0">
              <a:spcBef>
                <a:spcPts val="0"/>
              </a:spcBef>
              <a:spcAft>
                <a:spcPts val="0"/>
              </a:spcAft>
              <a:buClr>
                <a:schemeClr val="accent3"/>
              </a:buClr>
              <a:buSzPts val="1800"/>
              <a:buNone/>
              <a:defRPr sz="1800">
                <a:solidFill>
                  <a:schemeClr val="accent3"/>
                </a:solidFill>
              </a:defRPr>
            </a:lvl4pPr>
            <a:lvl5pPr lvl="4" algn="r" rtl="0">
              <a:spcBef>
                <a:spcPts val="0"/>
              </a:spcBef>
              <a:spcAft>
                <a:spcPts val="0"/>
              </a:spcAft>
              <a:buClr>
                <a:schemeClr val="accent3"/>
              </a:buClr>
              <a:buSzPts val="1800"/>
              <a:buNone/>
              <a:defRPr sz="1800">
                <a:solidFill>
                  <a:schemeClr val="accent3"/>
                </a:solidFill>
              </a:defRPr>
            </a:lvl5pPr>
            <a:lvl6pPr lvl="5" algn="r" rtl="0">
              <a:spcBef>
                <a:spcPts val="0"/>
              </a:spcBef>
              <a:spcAft>
                <a:spcPts val="0"/>
              </a:spcAft>
              <a:buClr>
                <a:schemeClr val="accent3"/>
              </a:buClr>
              <a:buSzPts val="1800"/>
              <a:buNone/>
              <a:defRPr sz="1800">
                <a:solidFill>
                  <a:schemeClr val="accent3"/>
                </a:solidFill>
              </a:defRPr>
            </a:lvl6pPr>
            <a:lvl7pPr lvl="6" algn="r" rtl="0">
              <a:spcBef>
                <a:spcPts val="0"/>
              </a:spcBef>
              <a:spcAft>
                <a:spcPts val="0"/>
              </a:spcAft>
              <a:buClr>
                <a:schemeClr val="accent3"/>
              </a:buClr>
              <a:buSzPts val="1800"/>
              <a:buNone/>
              <a:defRPr sz="1800">
                <a:solidFill>
                  <a:schemeClr val="accent3"/>
                </a:solidFill>
              </a:defRPr>
            </a:lvl7pPr>
            <a:lvl8pPr lvl="7" algn="r" rtl="0">
              <a:spcBef>
                <a:spcPts val="0"/>
              </a:spcBef>
              <a:spcAft>
                <a:spcPts val="0"/>
              </a:spcAft>
              <a:buClr>
                <a:schemeClr val="accent3"/>
              </a:buClr>
              <a:buSzPts val="1800"/>
              <a:buNone/>
              <a:defRPr sz="1800">
                <a:solidFill>
                  <a:schemeClr val="accent3"/>
                </a:solidFill>
              </a:defRPr>
            </a:lvl8pPr>
            <a:lvl9pPr lvl="8" algn="r" rtl="0">
              <a:spcBef>
                <a:spcPts val="0"/>
              </a:spcBef>
              <a:spcAft>
                <a:spcPts val="0"/>
              </a:spcAft>
              <a:buClr>
                <a:schemeClr val="accent3"/>
              </a:buClr>
              <a:buSzPts val="1800"/>
              <a:buNone/>
              <a:defRPr sz="1800">
                <a:solidFill>
                  <a:schemeClr val="accent3"/>
                </a:solidFill>
              </a:defRPr>
            </a:lvl9pPr>
          </a:lstStyle>
          <a:p>
            <a:endParaRPr/>
          </a:p>
        </p:txBody>
      </p:sp>
      <p:sp>
        <p:nvSpPr>
          <p:cNvPr id="1734" name="Google Shape;1734;p273"/>
          <p:cNvSpPr txBox="1">
            <a:spLocks noGrp="1"/>
          </p:cNvSpPr>
          <p:nvPr>
            <p:ph type="subTitle" idx="5"/>
          </p:nvPr>
        </p:nvSpPr>
        <p:spPr>
          <a:xfrm flipH="1">
            <a:off x="939676" y="1883625"/>
            <a:ext cx="2202600" cy="875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400"/>
            </a:lvl1pPr>
            <a:lvl2pPr lvl="1" algn="r" rtl="0">
              <a:lnSpc>
                <a:spcPct val="100000"/>
              </a:lnSpc>
              <a:spcBef>
                <a:spcPts val="0"/>
              </a:spcBef>
              <a:spcAft>
                <a:spcPts val="0"/>
              </a:spcAft>
              <a:buSzPts val="1200"/>
              <a:buNone/>
              <a:defRPr sz="1200"/>
            </a:lvl2pPr>
            <a:lvl3pPr lvl="2" algn="r" rtl="0">
              <a:lnSpc>
                <a:spcPct val="100000"/>
              </a:lnSpc>
              <a:spcBef>
                <a:spcPts val="0"/>
              </a:spcBef>
              <a:spcAft>
                <a:spcPts val="0"/>
              </a:spcAft>
              <a:buSzPts val="1200"/>
              <a:buNone/>
              <a:defRPr sz="1200"/>
            </a:lvl3pPr>
            <a:lvl4pPr lvl="3" algn="r" rtl="0">
              <a:lnSpc>
                <a:spcPct val="100000"/>
              </a:lnSpc>
              <a:spcBef>
                <a:spcPts val="0"/>
              </a:spcBef>
              <a:spcAft>
                <a:spcPts val="0"/>
              </a:spcAft>
              <a:buSzPts val="1200"/>
              <a:buNone/>
              <a:defRPr sz="1200"/>
            </a:lvl4pPr>
            <a:lvl5pPr lvl="4" algn="r" rtl="0">
              <a:lnSpc>
                <a:spcPct val="100000"/>
              </a:lnSpc>
              <a:spcBef>
                <a:spcPts val="0"/>
              </a:spcBef>
              <a:spcAft>
                <a:spcPts val="0"/>
              </a:spcAft>
              <a:buSzPts val="1200"/>
              <a:buNone/>
              <a:defRPr sz="1200"/>
            </a:lvl5pPr>
            <a:lvl6pPr lvl="5" algn="r" rtl="0">
              <a:lnSpc>
                <a:spcPct val="100000"/>
              </a:lnSpc>
              <a:spcBef>
                <a:spcPts val="0"/>
              </a:spcBef>
              <a:spcAft>
                <a:spcPts val="0"/>
              </a:spcAft>
              <a:buSzPts val="1200"/>
              <a:buNone/>
              <a:defRPr sz="1200"/>
            </a:lvl6pPr>
            <a:lvl7pPr lvl="6" algn="r" rtl="0">
              <a:lnSpc>
                <a:spcPct val="100000"/>
              </a:lnSpc>
              <a:spcBef>
                <a:spcPts val="0"/>
              </a:spcBef>
              <a:spcAft>
                <a:spcPts val="0"/>
              </a:spcAft>
              <a:buSzPts val="1200"/>
              <a:buNone/>
              <a:defRPr sz="1200"/>
            </a:lvl7pPr>
            <a:lvl8pPr lvl="7" algn="r" rtl="0">
              <a:lnSpc>
                <a:spcPct val="100000"/>
              </a:lnSpc>
              <a:spcBef>
                <a:spcPts val="0"/>
              </a:spcBef>
              <a:spcAft>
                <a:spcPts val="0"/>
              </a:spcAft>
              <a:buSzPts val="1200"/>
              <a:buNone/>
              <a:defRPr sz="1200"/>
            </a:lvl8pPr>
            <a:lvl9pPr lvl="8" algn="r" rtl="0">
              <a:lnSpc>
                <a:spcPct val="100000"/>
              </a:lnSpc>
              <a:spcBef>
                <a:spcPts val="0"/>
              </a:spcBef>
              <a:spcAft>
                <a:spcPts val="0"/>
              </a:spcAft>
              <a:buSzPts val="1200"/>
              <a:buNone/>
              <a:defRPr sz="1200"/>
            </a:lvl9pPr>
          </a:lstStyle>
          <a:p>
            <a:endParaRPr/>
          </a:p>
        </p:txBody>
      </p:sp>
      <p:sp>
        <p:nvSpPr>
          <p:cNvPr id="1735" name="Google Shape;1735;p273"/>
          <p:cNvSpPr txBox="1">
            <a:spLocks noGrp="1"/>
          </p:cNvSpPr>
          <p:nvPr>
            <p:ph type="ctrTitle" idx="6"/>
          </p:nvPr>
        </p:nvSpPr>
        <p:spPr>
          <a:xfrm flipH="1">
            <a:off x="6001726" y="1464900"/>
            <a:ext cx="22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None/>
              <a:defRPr sz="1800">
                <a:solidFill>
                  <a:schemeClr val="accent3"/>
                </a:solidFill>
              </a:defRPr>
            </a:lvl1pPr>
            <a:lvl2pPr lvl="1" rtl="0">
              <a:spcBef>
                <a:spcPts val="0"/>
              </a:spcBef>
              <a:spcAft>
                <a:spcPts val="0"/>
              </a:spcAft>
              <a:buClr>
                <a:schemeClr val="accent3"/>
              </a:buClr>
              <a:buSzPts val="1800"/>
              <a:buNone/>
              <a:defRPr sz="1800">
                <a:solidFill>
                  <a:schemeClr val="accent3"/>
                </a:solidFill>
              </a:defRPr>
            </a:lvl2pPr>
            <a:lvl3pPr lvl="2" rtl="0">
              <a:spcBef>
                <a:spcPts val="0"/>
              </a:spcBef>
              <a:spcAft>
                <a:spcPts val="0"/>
              </a:spcAft>
              <a:buClr>
                <a:schemeClr val="accent3"/>
              </a:buClr>
              <a:buSzPts val="1800"/>
              <a:buNone/>
              <a:defRPr sz="1800">
                <a:solidFill>
                  <a:schemeClr val="accent3"/>
                </a:solidFill>
              </a:defRPr>
            </a:lvl3pPr>
            <a:lvl4pPr lvl="3" rtl="0">
              <a:spcBef>
                <a:spcPts val="0"/>
              </a:spcBef>
              <a:spcAft>
                <a:spcPts val="0"/>
              </a:spcAft>
              <a:buClr>
                <a:schemeClr val="accent3"/>
              </a:buClr>
              <a:buSzPts val="1800"/>
              <a:buNone/>
              <a:defRPr sz="1800">
                <a:solidFill>
                  <a:schemeClr val="accent3"/>
                </a:solidFill>
              </a:defRPr>
            </a:lvl4pPr>
            <a:lvl5pPr lvl="4" rtl="0">
              <a:spcBef>
                <a:spcPts val="0"/>
              </a:spcBef>
              <a:spcAft>
                <a:spcPts val="0"/>
              </a:spcAft>
              <a:buClr>
                <a:schemeClr val="accent3"/>
              </a:buClr>
              <a:buSzPts val="1800"/>
              <a:buNone/>
              <a:defRPr sz="1800">
                <a:solidFill>
                  <a:schemeClr val="accent3"/>
                </a:solidFill>
              </a:defRPr>
            </a:lvl5pPr>
            <a:lvl6pPr lvl="5" rtl="0">
              <a:spcBef>
                <a:spcPts val="0"/>
              </a:spcBef>
              <a:spcAft>
                <a:spcPts val="0"/>
              </a:spcAft>
              <a:buClr>
                <a:schemeClr val="accent3"/>
              </a:buClr>
              <a:buSzPts val="1800"/>
              <a:buNone/>
              <a:defRPr sz="1800">
                <a:solidFill>
                  <a:schemeClr val="accent3"/>
                </a:solidFill>
              </a:defRPr>
            </a:lvl6pPr>
            <a:lvl7pPr lvl="6" rtl="0">
              <a:spcBef>
                <a:spcPts val="0"/>
              </a:spcBef>
              <a:spcAft>
                <a:spcPts val="0"/>
              </a:spcAft>
              <a:buClr>
                <a:schemeClr val="accent3"/>
              </a:buClr>
              <a:buSzPts val="1800"/>
              <a:buNone/>
              <a:defRPr sz="1800">
                <a:solidFill>
                  <a:schemeClr val="accent3"/>
                </a:solidFill>
              </a:defRPr>
            </a:lvl7pPr>
            <a:lvl8pPr lvl="7" rtl="0">
              <a:spcBef>
                <a:spcPts val="0"/>
              </a:spcBef>
              <a:spcAft>
                <a:spcPts val="0"/>
              </a:spcAft>
              <a:buClr>
                <a:schemeClr val="accent3"/>
              </a:buClr>
              <a:buSzPts val="1800"/>
              <a:buNone/>
              <a:defRPr sz="1800">
                <a:solidFill>
                  <a:schemeClr val="accent3"/>
                </a:solidFill>
              </a:defRPr>
            </a:lvl8pPr>
            <a:lvl9pPr lvl="8" rtl="0">
              <a:spcBef>
                <a:spcPts val="0"/>
              </a:spcBef>
              <a:spcAft>
                <a:spcPts val="0"/>
              </a:spcAft>
              <a:buClr>
                <a:schemeClr val="accent3"/>
              </a:buClr>
              <a:buSzPts val="1800"/>
              <a:buNone/>
              <a:defRPr sz="1800">
                <a:solidFill>
                  <a:schemeClr val="accent3"/>
                </a:solidFill>
              </a:defRPr>
            </a:lvl9pPr>
          </a:lstStyle>
          <a:p>
            <a:endParaRPr/>
          </a:p>
        </p:txBody>
      </p:sp>
      <p:sp>
        <p:nvSpPr>
          <p:cNvPr id="1736" name="Google Shape;1736;p273"/>
          <p:cNvSpPr txBox="1">
            <a:spLocks noGrp="1"/>
          </p:cNvSpPr>
          <p:nvPr>
            <p:ph type="subTitle" idx="7"/>
          </p:nvPr>
        </p:nvSpPr>
        <p:spPr>
          <a:xfrm flipH="1">
            <a:off x="6001852" y="1883625"/>
            <a:ext cx="22026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737" name="Google Shape;1737;p273"/>
          <p:cNvSpPr txBox="1">
            <a:spLocks noGrp="1"/>
          </p:cNvSpPr>
          <p:nvPr>
            <p:ph type="title" idx="8"/>
          </p:nvPr>
        </p:nvSpPr>
        <p:spPr>
          <a:xfrm>
            <a:off x="713225" y="292625"/>
            <a:ext cx="771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solidFill>
                  <a:schemeClr val="accent1"/>
                </a:solidFill>
                <a:latin typeface="Lemonada Medium"/>
                <a:ea typeface="Lemonada Medium"/>
                <a:cs typeface="Lemonada Medium"/>
                <a:sym typeface="Lemonada Medium"/>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matchingName="Title and text">
  <p:cSld name="CUSTOM_25">
    <p:spTree>
      <p:nvGrpSpPr>
        <p:cNvPr id="1" name="Shape 1738"/>
        <p:cNvGrpSpPr/>
        <p:nvPr/>
      </p:nvGrpSpPr>
      <p:grpSpPr>
        <a:xfrm>
          <a:off x="0" y="0"/>
          <a:ext cx="0" cy="0"/>
          <a:chOff x="0" y="0"/>
          <a:chExt cx="0" cy="0"/>
        </a:xfrm>
      </p:grpSpPr>
      <p:sp>
        <p:nvSpPr>
          <p:cNvPr id="1739" name="Google Shape;1739;p274"/>
          <p:cNvSpPr txBox="1">
            <a:spLocks noGrp="1"/>
          </p:cNvSpPr>
          <p:nvPr>
            <p:ph type="title"/>
          </p:nvPr>
        </p:nvSpPr>
        <p:spPr>
          <a:xfrm>
            <a:off x="713225" y="282900"/>
            <a:ext cx="7717500" cy="634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000">
                <a:solidFill>
                  <a:schemeClr val="accent1"/>
                </a:solidFill>
                <a:latin typeface="Lemonada Medium"/>
                <a:ea typeface="Lemonada Medium"/>
                <a:cs typeface="Lemonada Medium"/>
                <a:sym typeface="Lemonada Medium"/>
              </a:defRPr>
            </a:lvl1pPr>
            <a:lvl2pPr lvl="1" algn="ctr" rtl="0">
              <a:spcBef>
                <a:spcPts val="0"/>
              </a:spcBef>
              <a:spcAft>
                <a:spcPts val="0"/>
              </a:spcAft>
              <a:buNone/>
              <a:defRPr sz="3000">
                <a:solidFill>
                  <a:schemeClr val="accent1"/>
                </a:solidFill>
                <a:latin typeface="Lemonada Medium"/>
                <a:ea typeface="Lemonada Medium"/>
                <a:cs typeface="Lemonada Medium"/>
                <a:sym typeface="Lemonada Medium"/>
              </a:defRPr>
            </a:lvl2pPr>
            <a:lvl3pPr lvl="2" algn="ctr" rtl="0">
              <a:spcBef>
                <a:spcPts val="0"/>
              </a:spcBef>
              <a:spcAft>
                <a:spcPts val="0"/>
              </a:spcAft>
              <a:buNone/>
              <a:defRPr sz="3000">
                <a:solidFill>
                  <a:schemeClr val="accent1"/>
                </a:solidFill>
                <a:latin typeface="Lemonada Medium"/>
                <a:ea typeface="Lemonada Medium"/>
                <a:cs typeface="Lemonada Medium"/>
                <a:sym typeface="Lemonada Medium"/>
              </a:defRPr>
            </a:lvl3pPr>
            <a:lvl4pPr lvl="3" algn="ctr" rtl="0">
              <a:spcBef>
                <a:spcPts val="0"/>
              </a:spcBef>
              <a:spcAft>
                <a:spcPts val="0"/>
              </a:spcAft>
              <a:buNone/>
              <a:defRPr sz="3000">
                <a:solidFill>
                  <a:schemeClr val="accent1"/>
                </a:solidFill>
                <a:latin typeface="Lemonada Medium"/>
                <a:ea typeface="Lemonada Medium"/>
                <a:cs typeface="Lemonada Medium"/>
                <a:sym typeface="Lemonada Medium"/>
              </a:defRPr>
            </a:lvl4pPr>
            <a:lvl5pPr lvl="4" algn="ctr" rtl="0">
              <a:spcBef>
                <a:spcPts val="0"/>
              </a:spcBef>
              <a:spcAft>
                <a:spcPts val="0"/>
              </a:spcAft>
              <a:buNone/>
              <a:defRPr sz="3000">
                <a:solidFill>
                  <a:schemeClr val="accent1"/>
                </a:solidFill>
                <a:latin typeface="Lemonada Medium"/>
                <a:ea typeface="Lemonada Medium"/>
                <a:cs typeface="Lemonada Medium"/>
                <a:sym typeface="Lemonada Medium"/>
              </a:defRPr>
            </a:lvl5pPr>
            <a:lvl6pPr lvl="5" algn="ctr" rtl="0">
              <a:spcBef>
                <a:spcPts val="0"/>
              </a:spcBef>
              <a:spcAft>
                <a:spcPts val="0"/>
              </a:spcAft>
              <a:buNone/>
              <a:defRPr sz="3000">
                <a:solidFill>
                  <a:schemeClr val="accent1"/>
                </a:solidFill>
                <a:latin typeface="Lemonada Medium"/>
                <a:ea typeface="Lemonada Medium"/>
                <a:cs typeface="Lemonada Medium"/>
                <a:sym typeface="Lemonada Medium"/>
              </a:defRPr>
            </a:lvl6pPr>
            <a:lvl7pPr lvl="6" algn="ctr" rtl="0">
              <a:spcBef>
                <a:spcPts val="0"/>
              </a:spcBef>
              <a:spcAft>
                <a:spcPts val="0"/>
              </a:spcAft>
              <a:buNone/>
              <a:defRPr sz="3000">
                <a:solidFill>
                  <a:schemeClr val="accent1"/>
                </a:solidFill>
                <a:latin typeface="Lemonada Medium"/>
                <a:ea typeface="Lemonada Medium"/>
                <a:cs typeface="Lemonada Medium"/>
                <a:sym typeface="Lemonada Medium"/>
              </a:defRPr>
            </a:lvl7pPr>
            <a:lvl8pPr lvl="7" algn="ctr" rtl="0">
              <a:spcBef>
                <a:spcPts val="0"/>
              </a:spcBef>
              <a:spcAft>
                <a:spcPts val="0"/>
              </a:spcAft>
              <a:buNone/>
              <a:defRPr sz="3000">
                <a:solidFill>
                  <a:schemeClr val="accent1"/>
                </a:solidFill>
                <a:latin typeface="Lemonada Medium"/>
                <a:ea typeface="Lemonada Medium"/>
                <a:cs typeface="Lemonada Medium"/>
                <a:sym typeface="Lemonada Medium"/>
              </a:defRPr>
            </a:lvl8pPr>
            <a:lvl9pPr lvl="8" algn="ctr" rtl="0">
              <a:spcBef>
                <a:spcPts val="0"/>
              </a:spcBef>
              <a:spcAft>
                <a:spcPts val="0"/>
              </a:spcAft>
              <a:buNone/>
              <a:defRPr sz="3000">
                <a:solidFill>
                  <a:schemeClr val="accent1"/>
                </a:solidFill>
                <a:latin typeface="Lemonada Medium"/>
                <a:ea typeface="Lemonada Medium"/>
                <a:cs typeface="Lemonada Medium"/>
                <a:sym typeface="Lemonada Medium"/>
              </a:defRPr>
            </a:lvl9pPr>
          </a:lstStyle>
          <a:p>
            <a:endParaRPr/>
          </a:p>
        </p:txBody>
      </p:sp>
      <p:sp>
        <p:nvSpPr>
          <p:cNvPr id="1740" name="Google Shape;1740;p274"/>
          <p:cNvSpPr/>
          <p:nvPr/>
        </p:nvSpPr>
        <p:spPr>
          <a:xfrm rot="7659018">
            <a:off x="587193" y="4483432"/>
            <a:ext cx="516966" cy="353977"/>
          </a:xfrm>
          <a:custGeom>
            <a:avLst/>
            <a:gdLst/>
            <a:ahLst/>
            <a:cxnLst/>
            <a:rect l="l" t="t" r="r" b="b"/>
            <a:pathLst>
              <a:path w="15805" h="10822" extrusionOk="0">
                <a:moveTo>
                  <a:pt x="7854" y="2001"/>
                </a:moveTo>
                <a:cubicBezTo>
                  <a:pt x="7869" y="2001"/>
                  <a:pt x="7884" y="2001"/>
                  <a:pt x="7900" y="2002"/>
                </a:cubicBezTo>
                <a:lnTo>
                  <a:pt x="7900" y="2002"/>
                </a:lnTo>
                <a:cubicBezTo>
                  <a:pt x="7889" y="2001"/>
                  <a:pt x="7873" y="2001"/>
                  <a:pt x="7854" y="2001"/>
                </a:cubicBezTo>
                <a:close/>
                <a:moveTo>
                  <a:pt x="13171" y="2903"/>
                </a:moveTo>
                <a:lnTo>
                  <a:pt x="13171" y="2952"/>
                </a:lnTo>
                <a:lnTo>
                  <a:pt x="13171" y="3025"/>
                </a:lnTo>
                <a:lnTo>
                  <a:pt x="13154" y="3074"/>
                </a:lnTo>
                <a:lnTo>
                  <a:pt x="13154" y="3074"/>
                </a:lnTo>
                <a:cubicBezTo>
                  <a:pt x="13164" y="3017"/>
                  <a:pt x="13171" y="2954"/>
                  <a:pt x="13171" y="2903"/>
                </a:cubicBezTo>
                <a:close/>
                <a:moveTo>
                  <a:pt x="8153" y="5196"/>
                </a:moveTo>
                <a:lnTo>
                  <a:pt x="8153" y="5196"/>
                </a:lnTo>
                <a:cubicBezTo>
                  <a:pt x="8149" y="5204"/>
                  <a:pt x="8146" y="5212"/>
                  <a:pt x="8146" y="5220"/>
                </a:cubicBezTo>
                <a:lnTo>
                  <a:pt x="8146" y="5220"/>
                </a:lnTo>
                <a:cubicBezTo>
                  <a:pt x="8146" y="5198"/>
                  <a:pt x="8166" y="5196"/>
                  <a:pt x="8153" y="5196"/>
                </a:cubicBezTo>
                <a:close/>
                <a:moveTo>
                  <a:pt x="8121" y="5341"/>
                </a:moveTo>
                <a:cubicBezTo>
                  <a:pt x="8121" y="5342"/>
                  <a:pt x="8121" y="5343"/>
                  <a:pt x="8121" y="5344"/>
                </a:cubicBezTo>
                <a:lnTo>
                  <a:pt x="8121" y="5344"/>
                </a:lnTo>
                <a:lnTo>
                  <a:pt x="8122" y="5342"/>
                </a:lnTo>
                <a:cubicBezTo>
                  <a:pt x="8122" y="5342"/>
                  <a:pt x="8121" y="5341"/>
                  <a:pt x="8121" y="5341"/>
                </a:cubicBezTo>
                <a:close/>
                <a:moveTo>
                  <a:pt x="8121" y="5344"/>
                </a:moveTo>
                <a:lnTo>
                  <a:pt x="8118" y="5352"/>
                </a:lnTo>
                <a:lnTo>
                  <a:pt x="8122" y="5366"/>
                </a:lnTo>
                <a:cubicBezTo>
                  <a:pt x="8122" y="5359"/>
                  <a:pt x="8122" y="5351"/>
                  <a:pt x="8121" y="5344"/>
                </a:cubicBezTo>
                <a:close/>
                <a:moveTo>
                  <a:pt x="15778" y="6025"/>
                </a:moveTo>
                <a:cubicBezTo>
                  <a:pt x="15779" y="6032"/>
                  <a:pt x="15779" y="6039"/>
                  <a:pt x="15780" y="6047"/>
                </a:cubicBezTo>
                <a:lnTo>
                  <a:pt x="15780" y="6047"/>
                </a:lnTo>
                <a:cubicBezTo>
                  <a:pt x="15780" y="6039"/>
                  <a:pt x="15780" y="6032"/>
                  <a:pt x="15780" y="6025"/>
                </a:cubicBezTo>
                <a:cubicBezTo>
                  <a:pt x="15779" y="6025"/>
                  <a:pt x="15779" y="6025"/>
                  <a:pt x="15778" y="6025"/>
                </a:cubicBezTo>
                <a:close/>
                <a:moveTo>
                  <a:pt x="11988" y="6067"/>
                </a:moveTo>
                <a:cubicBezTo>
                  <a:pt x="11983" y="6078"/>
                  <a:pt x="11979" y="6088"/>
                  <a:pt x="11975" y="6098"/>
                </a:cubicBezTo>
                <a:cubicBezTo>
                  <a:pt x="11982" y="6092"/>
                  <a:pt x="11985" y="6081"/>
                  <a:pt x="11988" y="6067"/>
                </a:cubicBezTo>
                <a:close/>
                <a:moveTo>
                  <a:pt x="15780" y="6047"/>
                </a:moveTo>
                <a:cubicBezTo>
                  <a:pt x="15780" y="6137"/>
                  <a:pt x="15780" y="6229"/>
                  <a:pt x="15780" y="6342"/>
                </a:cubicBezTo>
                <a:cubicBezTo>
                  <a:pt x="15796" y="6249"/>
                  <a:pt x="15792" y="6147"/>
                  <a:pt x="15780" y="6047"/>
                </a:cubicBezTo>
                <a:close/>
                <a:moveTo>
                  <a:pt x="1965" y="9973"/>
                </a:moveTo>
                <a:cubicBezTo>
                  <a:pt x="1968" y="9973"/>
                  <a:pt x="1972" y="9974"/>
                  <a:pt x="1976" y="9976"/>
                </a:cubicBezTo>
                <a:cubicBezTo>
                  <a:pt x="2021" y="9998"/>
                  <a:pt x="1962" y="10063"/>
                  <a:pt x="1933" y="10130"/>
                </a:cubicBezTo>
                <a:lnTo>
                  <a:pt x="1933" y="10130"/>
                </a:lnTo>
                <a:cubicBezTo>
                  <a:pt x="1952" y="10027"/>
                  <a:pt x="1944" y="9973"/>
                  <a:pt x="1965" y="9973"/>
                </a:cubicBezTo>
                <a:close/>
                <a:moveTo>
                  <a:pt x="1925" y="10167"/>
                </a:moveTo>
                <a:cubicBezTo>
                  <a:pt x="1923" y="10190"/>
                  <a:pt x="1915" y="10213"/>
                  <a:pt x="1906" y="10239"/>
                </a:cubicBezTo>
                <a:lnTo>
                  <a:pt x="1906" y="10239"/>
                </a:lnTo>
                <a:cubicBezTo>
                  <a:pt x="1914" y="10214"/>
                  <a:pt x="1920" y="10190"/>
                  <a:pt x="1925" y="10167"/>
                </a:cubicBezTo>
                <a:close/>
                <a:moveTo>
                  <a:pt x="12610" y="1"/>
                </a:moveTo>
                <a:cubicBezTo>
                  <a:pt x="12414" y="171"/>
                  <a:pt x="12244" y="366"/>
                  <a:pt x="12097" y="562"/>
                </a:cubicBezTo>
                <a:lnTo>
                  <a:pt x="11951" y="732"/>
                </a:lnTo>
                <a:lnTo>
                  <a:pt x="11902" y="830"/>
                </a:lnTo>
                <a:cubicBezTo>
                  <a:pt x="11878" y="854"/>
                  <a:pt x="11853" y="879"/>
                  <a:pt x="11829" y="927"/>
                </a:cubicBezTo>
                <a:lnTo>
                  <a:pt x="11585" y="1342"/>
                </a:lnTo>
                <a:cubicBezTo>
                  <a:pt x="11488" y="1488"/>
                  <a:pt x="11414" y="1659"/>
                  <a:pt x="11366" y="1830"/>
                </a:cubicBezTo>
                <a:cubicBezTo>
                  <a:pt x="11293" y="1976"/>
                  <a:pt x="11195" y="2123"/>
                  <a:pt x="11146" y="2318"/>
                </a:cubicBezTo>
                <a:cubicBezTo>
                  <a:pt x="11097" y="2488"/>
                  <a:pt x="11024" y="2659"/>
                  <a:pt x="10975" y="2830"/>
                </a:cubicBezTo>
                <a:lnTo>
                  <a:pt x="10927" y="2952"/>
                </a:lnTo>
                <a:cubicBezTo>
                  <a:pt x="10927" y="3001"/>
                  <a:pt x="10902" y="3049"/>
                  <a:pt x="10878" y="3074"/>
                </a:cubicBezTo>
                <a:cubicBezTo>
                  <a:pt x="10878" y="3074"/>
                  <a:pt x="10853" y="3171"/>
                  <a:pt x="10853" y="3220"/>
                </a:cubicBezTo>
                <a:cubicBezTo>
                  <a:pt x="10732" y="3586"/>
                  <a:pt x="10658" y="3927"/>
                  <a:pt x="10561" y="4220"/>
                </a:cubicBezTo>
                <a:cubicBezTo>
                  <a:pt x="10536" y="4342"/>
                  <a:pt x="10512" y="4464"/>
                  <a:pt x="10488" y="4586"/>
                </a:cubicBezTo>
                <a:lnTo>
                  <a:pt x="10488" y="4610"/>
                </a:lnTo>
                <a:cubicBezTo>
                  <a:pt x="10463" y="4659"/>
                  <a:pt x="10463" y="4708"/>
                  <a:pt x="10439" y="4757"/>
                </a:cubicBezTo>
                <a:cubicBezTo>
                  <a:pt x="10414" y="4805"/>
                  <a:pt x="10414" y="4854"/>
                  <a:pt x="10390" y="4903"/>
                </a:cubicBezTo>
                <a:cubicBezTo>
                  <a:pt x="10366" y="4854"/>
                  <a:pt x="10341" y="4830"/>
                  <a:pt x="10317" y="4805"/>
                </a:cubicBezTo>
                <a:cubicBezTo>
                  <a:pt x="10293" y="4757"/>
                  <a:pt x="10268" y="4732"/>
                  <a:pt x="10244" y="4708"/>
                </a:cubicBezTo>
                <a:lnTo>
                  <a:pt x="10219" y="4635"/>
                </a:lnTo>
                <a:lnTo>
                  <a:pt x="10171" y="4561"/>
                </a:lnTo>
                <a:cubicBezTo>
                  <a:pt x="10122" y="4464"/>
                  <a:pt x="10097" y="4391"/>
                  <a:pt x="10049" y="4293"/>
                </a:cubicBezTo>
                <a:cubicBezTo>
                  <a:pt x="9927" y="4074"/>
                  <a:pt x="9829" y="3830"/>
                  <a:pt x="9707" y="3610"/>
                </a:cubicBezTo>
                <a:cubicBezTo>
                  <a:pt x="9658" y="3513"/>
                  <a:pt x="9610" y="3415"/>
                  <a:pt x="9536" y="3318"/>
                </a:cubicBezTo>
                <a:lnTo>
                  <a:pt x="9366" y="3025"/>
                </a:lnTo>
                <a:cubicBezTo>
                  <a:pt x="9268" y="2854"/>
                  <a:pt x="9146" y="2683"/>
                  <a:pt x="9049" y="2513"/>
                </a:cubicBezTo>
                <a:cubicBezTo>
                  <a:pt x="8951" y="2342"/>
                  <a:pt x="8829" y="2220"/>
                  <a:pt x="8732" y="2074"/>
                </a:cubicBezTo>
                <a:lnTo>
                  <a:pt x="8585" y="2074"/>
                </a:lnTo>
                <a:cubicBezTo>
                  <a:pt x="8512" y="2074"/>
                  <a:pt x="8439" y="2049"/>
                  <a:pt x="8366" y="2049"/>
                </a:cubicBezTo>
                <a:cubicBezTo>
                  <a:pt x="8317" y="2025"/>
                  <a:pt x="8244" y="2025"/>
                  <a:pt x="8195" y="2025"/>
                </a:cubicBezTo>
                <a:cubicBezTo>
                  <a:pt x="8092" y="2025"/>
                  <a:pt x="7989" y="2008"/>
                  <a:pt x="7900" y="2002"/>
                </a:cubicBezTo>
                <a:lnTo>
                  <a:pt x="7900" y="2002"/>
                </a:lnTo>
                <a:cubicBezTo>
                  <a:pt x="7918" y="2004"/>
                  <a:pt x="7927" y="2010"/>
                  <a:pt x="7927" y="2025"/>
                </a:cubicBezTo>
                <a:lnTo>
                  <a:pt x="7829" y="2025"/>
                </a:lnTo>
                <a:cubicBezTo>
                  <a:pt x="7561" y="2123"/>
                  <a:pt x="7536" y="2147"/>
                  <a:pt x="7536" y="2147"/>
                </a:cubicBezTo>
                <a:cubicBezTo>
                  <a:pt x="7536" y="2171"/>
                  <a:pt x="7536" y="2147"/>
                  <a:pt x="7488" y="2196"/>
                </a:cubicBezTo>
                <a:lnTo>
                  <a:pt x="7390" y="2244"/>
                </a:lnTo>
                <a:cubicBezTo>
                  <a:pt x="7341" y="2269"/>
                  <a:pt x="7268" y="2293"/>
                  <a:pt x="7195" y="2318"/>
                </a:cubicBezTo>
                <a:lnTo>
                  <a:pt x="7000" y="2415"/>
                </a:lnTo>
                <a:cubicBezTo>
                  <a:pt x="6927" y="2610"/>
                  <a:pt x="6829" y="2830"/>
                  <a:pt x="6732" y="3098"/>
                </a:cubicBezTo>
                <a:cubicBezTo>
                  <a:pt x="6683" y="3244"/>
                  <a:pt x="6634" y="3391"/>
                  <a:pt x="6585" y="3537"/>
                </a:cubicBezTo>
                <a:lnTo>
                  <a:pt x="6415" y="4025"/>
                </a:lnTo>
                <a:cubicBezTo>
                  <a:pt x="6366" y="4171"/>
                  <a:pt x="6317" y="4366"/>
                  <a:pt x="6244" y="4537"/>
                </a:cubicBezTo>
                <a:lnTo>
                  <a:pt x="6219" y="4659"/>
                </a:lnTo>
                <a:lnTo>
                  <a:pt x="6171" y="4781"/>
                </a:lnTo>
                <a:lnTo>
                  <a:pt x="6122" y="4927"/>
                </a:lnTo>
                <a:lnTo>
                  <a:pt x="5927" y="5610"/>
                </a:lnTo>
                <a:lnTo>
                  <a:pt x="5732" y="6244"/>
                </a:lnTo>
                <a:cubicBezTo>
                  <a:pt x="5707" y="6366"/>
                  <a:pt x="5658" y="6464"/>
                  <a:pt x="5634" y="6561"/>
                </a:cubicBezTo>
                <a:cubicBezTo>
                  <a:pt x="5585" y="6659"/>
                  <a:pt x="5561" y="6732"/>
                  <a:pt x="5537" y="6830"/>
                </a:cubicBezTo>
                <a:cubicBezTo>
                  <a:pt x="5512" y="6903"/>
                  <a:pt x="5463" y="6976"/>
                  <a:pt x="5439" y="7049"/>
                </a:cubicBezTo>
                <a:cubicBezTo>
                  <a:pt x="5415" y="7074"/>
                  <a:pt x="5390" y="7098"/>
                  <a:pt x="5390" y="7122"/>
                </a:cubicBezTo>
                <a:cubicBezTo>
                  <a:pt x="5390" y="7147"/>
                  <a:pt x="5366" y="7196"/>
                  <a:pt x="5341" y="7244"/>
                </a:cubicBezTo>
                <a:cubicBezTo>
                  <a:pt x="5317" y="7220"/>
                  <a:pt x="5268" y="7147"/>
                  <a:pt x="5219" y="7122"/>
                </a:cubicBezTo>
                <a:cubicBezTo>
                  <a:pt x="5219" y="7098"/>
                  <a:pt x="5195" y="7098"/>
                  <a:pt x="5195" y="7098"/>
                </a:cubicBezTo>
                <a:cubicBezTo>
                  <a:pt x="5146" y="7074"/>
                  <a:pt x="5122" y="7025"/>
                  <a:pt x="5098" y="7000"/>
                </a:cubicBezTo>
                <a:cubicBezTo>
                  <a:pt x="5000" y="6854"/>
                  <a:pt x="4878" y="6683"/>
                  <a:pt x="4756" y="6488"/>
                </a:cubicBezTo>
                <a:cubicBezTo>
                  <a:pt x="4659" y="6342"/>
                  <a:pt x="4537" y="6220"/>
                  <a:pt x="4439" y="6074"/>
                </a:cubicBezTo>
                <a:lnTo>
                  <a:pt x="4195" y="5708"/>
                </a:lnTo>
                <a:cubicBezTo>
                  <a:pt x="4098" y="5586"/>
                  <a:pt x="4000" y="5488"/>
                  <a:pt x="3902" y="5366"/>
                </a:cubicBezTo>
                <a:lnTo>
                  <a:pt x="3390" y="4757"/>
                </a:lnTo>
                <a:cubicBezTo>
                  <a:pt x="3220" y="4561"/>
                  <a:pt x="3049" y="4415"/>
                  <a:pt x="2927" y="4269"/>
                </a:cubicBezTo>
                <a:lnTo>
                  <a:pt x="2488" y="4293"/>
                </a:lnTo>
                <a:lnTo>
                  <a:pt x="2024" y="4293"/>
                </a:lnTo>
                <a:lnTo>
                  <a:pt x="1902" y="4342"/>
                </a:lnTo>
                <a:cubicBezTo>
                  <a:pt x="1951" y="4366"/>
                  <a:pt x="1683" y="4586"/>
                  <a:pt x="1561" y="4635"/>
                </a:cubicBezTo>
                <a:lnTo>
                  <a:pt x="1293" y="4805"/>
                </a:lnTo>
                <a:cubicBezTo>
                  <a:pt x="1244" y="5025"/>
                  <a:pt x="1195" y="5269"/>
                  <a:pt x="1146" y="5513"/>
                </a:cubicBezTo>
                <a:cubicBezTo>
                  <a:pt x="1073" y="5781"/>
                  <a:pt x="1049" y="6025"/>
                  <a:pt x="1000" y="6269"/>
                </a:cubicBezTo>
                <a:lnTo>
                  <a:pt x="951" y="6220"/>
                </a:lnTo>
                <a:cubicBezTo>
                  <a:pt x="829" y="6903"/>
                  <a:pt x="756" y="7391"/>
                  <a:pt x="707" y="7659"/>
                </a:cubicBezTo>
                <a:cubicBezTo>
                  <a:pt x="585" y="8196"/>
                  <a:pt x="366" y="9000"/>
                  <a:pt x="244" y="9708"/>
                </a:cubicBezTo>
                <a:lnTo>
                  <a:pt x="220" y="9781"/>
                </a:lnTo>
                <a:cubicBezTo>
                  <a:pt x="195" y="9805"/>
                  <a:pt x="146" y="9854"/>
                  <a:pt x="122" y="9903"/>
                </a:cubicBezTo>
                <a:lnTo>
                  <a:pt x="0" y="10098"/>
                </a:lnTo>
                <a:lnTo>
                  <a:pt x="0" y="10171"/>
                </a:lnTo>
                <a:cubicBezTo>
                  <a:pt x="220" y="10366"/>
                  <a:pt x="439" y="10513"/>
                  <a:pt x="683" y="10659"/>
                </a:cubicBezTo>
                <a:cubicBezTo>
                  <a:pt x="856" y="10751"/>
                  <a:pt x="1050" y="10821"/>
                  <a:pt x="1235" y="10821"/>
                </a:cubicBezTo>
                <a:cubicBezTo>
                  <a:pt x="1443" y="10821"/>
                  <a:pt x="1639" y="10733"/>
                  <a:pt x="1781" y="10488"/>
                </a:cubicBezTo>
                <a:lnTo>
                  <a:pt x="1829" y="10513"/>
                </a:lnTo>
                <a:lnTo>
                  <a:pt x="1878" y="10317"/>
                </a:lnTo>
                <a:cubicBezTo>
                  <a:pt x="1915" y="10225"/>
                  <a:pt x="1934" y="10192"/>
                  <a:pt x="1944" y="10192"/>
                </a:cubicBezTo>
                <a:cubicBezTo>
                  <a:pt x="1961" y="10192"/>
                  <a:pt x="1951" y="10281"/>
                  <a:pt x="1951" y="10342"/>
                </a:cubicBezTo>
                <a:cubicBezTo>
                  <a:pt x="1976" y="10244"/>
                  <a:pt x="2000" y="10147"/>
                  <a:pt x="2024" y="10074"/>
                </a:cubicBezTo>
                <a:cubicBezTo>
                  <a:pt x="2031" y="10055"/>
                  <a:pt x="2032" y="10047"/>
                  <a:pt x="2031" y="10047"/>
                </a:cubicBezTo>
                <a:lnTo>
                  <a:pt x="2031" y="10047"/>
                </a:lnTo>
                <a:cubicBezTo>
                  <a:pt x="2027" y="10047"/>
                  <a:pt x="2000" y="10110"/>
                  <a:pt x="2000" y="10147"/>
                </a:cubicBezTo>
                <a:cubicBezTo>
                  <a:pt x="2000" y="9976"/>
                  <a:pt x="2024" y="9830"/>
                  <a:pt x="2073" y="9659"/>
                </a:cubicBezTo>
                <a:cubicBezTo>
                  <a:pt x="2122" y="9415"/>
                  <a:pt x="2146" y="9659"/>
                  <a:pt x="2195" y="9391"/>
                </a:cubicBezTo>
                <a:cubicBezTo>
                  <a:pt x="2341" y="8805"/>
                  <a:pt x="2463" y="8220"/>
                  <a:pt x="2561" y="7683"/>
                </a:cubicBezTo>
                <a:lnTo>
                  <a:pt x="2659" y="7269"/>
                </a:lnTo>
                <a:lnTo>
                  <a:pt x="2659" y="7244"/>
                </a:lnTo>
                <a:lnTo>
                  <a:pt x="2683" y="7196"/>
                </a:lnTo>
                <a:lnTo>
                  <a:pt x="2707" y="7196"/>
                </a:lnTo>
                <a:cubicBezTo>
                  <a:pt x="2707" y="7244"/>
                  <a:pt x="2707" y="7269"/>
                  <a:pt x="2707" y="7293"/>
                </a:cubicBezTo>
                <a:cubicBezTo>
                  <a:pt x="2707" y="7281"/>
                  <a:pt x="2707" y="7275"/>
                  <a:pt x="2710" y="7275"/>
                </a:cubicBezTo>
                <a:cubicBezTo>
                  <a:pt x="2713" y="7275"/>
                  <a:pt x="2720" y="7281"/>
                  <a:pt x="2732" y="7293"/>
                </a:cubicBezTo>
                <a:cubicBezTo>
                  <a:pt x="2902" y="7513"/>
                  <a:pt x="3073" y="7757"/>
                  <a:pt x="3195" y="7927"/>
                </a:cubicBezTo>
                <a:lnTo>
                  <a:pt x="3293" y="8074"/>
                </a:lnTo>
                <a:lnTo>
                  <a:pt x="3341" y="8122"/>
                </a:lnTo>
                <a:lnTo>
                  <a:pt x="3366" y="8171"/>
                </a:lnTo>
                <a:lnTo>
                  <a:pt x="3537" y="8293"/>
                </a:lnTo>
                <a:lnTo>
                  <a:pt x="3634" y="8293"/>
                </a:lnTo>
                <a:cubicBezTo>
                  <a:pt x="4122" y="8952"/>
                  <a:pt x="3732" y="8561"/>
                  <a:pt x="4219" y="9171"/>
                </a:cubicBezTo>
                <a:cubicBezTo>
                  <a:pt x="4415" y="9317"/>
                  <a:pt x="4610" y="9513"/>
                  <a:pt x="4756" y="9708"/>
                </a:cubicBezTo>
                <a:lnTo>
                  <a:pt x="5049" y="9708"/>
                </a:lnTo>
                <a:cubicBezTo>
                  <a:pt x="5098" y="9708"/>
                  <a:pt x="5146" y="9708"/>
                  <a:pt x="5195" y="9683"/>
                </a:cubicBezTo>
                <a:cubicBezTo>
                  <a:pt x="5195" y="9683"/>
                  <a:pt x="5366" y="9683"/>
                  <a:pt x="5366" y="9708"/>
                </a:cubicBezTo>
                <a:cubicBezTo>
                  <a:pt x="5415" y="9659"/>
                  <a:pt x="5537" y="9683"/>
                  <a:pt x="5658" y="9659"/>
                </a:cubicBezTo>
                <a:lnTo>
                  <a:pt x="5878" y="9610"/>
                </a:lnTo>
                <a:cubicBezTo>
                  <a:pt x="5976" y="9610"/>
                  <a:pt x="6024" y="9610"/>
                  <a:pt x="5902" y="9635"/>
                </a:cubicBezTo>
                <a:lnTo>
                  <a:pt x="6561" y="9537"/>
                </a:lnTo>
                <a:cubicBezTo>
                  <a:pt x="6683" y="9269"/>
                  <a:pt x="6829" y="8976"/>
                  <a:pt x="6976" y="8635"/>
                </a:cubicBezTo>
                <a:cubicBezTo>
                  <a:pt x="7049" y="8488"/>
                  <a:pt x="7122" y="8317"/>
                  <a:pt x="7219" y="8147"/>
                </a:cubicBezTo>
                <a:cubicBezTo>
                  <a:pt x="7293" y="7952"/>
                  <a:pt x="7341" y="7757"/>
                  <a:pt x="7415" y="7561"/>
                </a:cubicBezTo>
                <a:lnTo>
                  <a:pt x="7536" y="7220"/>
                </a:lnTo>
                <a:cubicBezTo>
                  <a:pt x="7585" y="7098"/>
                  <a:pt x="7610" y="7000"/>
                  <a:pt x="7658" y="6878"/>
                </a:cubicBezTo>
                <a:cubicBezTo>
                  <a:pt x="7707" y="6659"/>
                  <a:pt x="7780" y="6439"/>
                  <a:pt x="7854" y="6220"/>
                </a:cubicBezTo>
                <a:cubicBezTo>
                  <a:pt x="7927" y="6000"/>
                  <a:pt x="7976" y="5805"/>
                  <a:pt x="8024" y="5610"/>
                </a:cubicBezTo>
                <a:lnTo>
                  <a:pt x="8118" y="5352"/>
                </a:lnTo>
                <a:lnTo>
                  <a:pt x="8114" y="5334"/>
                </a:lnTo>
                <a:lnTo>
                  <a:pt x="8114" y="5334"/>
                </a:lnTo>
                <a:cubicBezTo>
                  <a:pt x="8116" y="5336"/>
                  <a:pt x="8118" y="5338"/>
                  <a:pt x="8121" y="5341"/>
                </a:cubicBezTo>
                <a:lnTo>
                  <a:pt x="8121" y="5341"/>
                </a:lnTo>
                <a:cubicBezTo>
                  <a:pt x="8119" y="5328"/>
                  <a:pt x="8115" y="5316"/>
                  <a:pt x="8106" y="5303"/>
                </a:cubicBezTo>
                <a:lnTo>
                  <a:pt x="8106" y="5303"/>
                </a:lnTo>
                <a:lnTo>
                  <a:pt x="8114" y="5334"/>
                </a:lnTo>
                <a:lnTo>
                  <a:pt x="8114" y="5334"/>
                </a:lnTo>
                <a:cubicBezTo>
                  <a:pt x="8097" y="5318"/>
                  <a:pt x="8097" y="5318"/>
                  <a:pt x="8094" y="5318"/>
                </a:cubicBezTo>
                <a:cubicBezTo>
                  <a:pt x="8091" y="5318"/>
                  <a:pt x="8085" y="5318"/>
                  <a:pt x="8049" y="5293"/>
                </a:cubicBezTo>
                <a:cubicBezTo>
                  <a:pt x="8012" y="5257"/>
                  <a:pt x="8012" y="5257"/>
                  <a:pt x="8021" y="5257"/>
                </a:cubicBezTo>
                <a:cubicBezTo>
                  <a:pt x="8030" y="5257"/>
                  <a:pt x="8049" y="5257"/>
                  <a:pt x="8049" y="5220"/>
                </a:cubicBezTo>
                <a:cubicBezTo>
                  <a:pt x="8097" y="5293"/>
                  <a:pt x="8097" y="5269"/>
                  <a:pt x="8097" y="5293"/>
                </a:cubicBezTo>
                <a:cubicBezTo>
                  <a:pt x="8101" y="5296"/>
                  <a:pt x="8104" y="5300"/>
                  <a:pt x="8106" y="5303"/>
                </a:cubicBezTo>
                <a:lnTo>
                  <a:pt x="8106" y="5303"/>
                </a:lnTo>
                <a:lnTo>
                  <a:pt x="8097" y="5269"/>
                </a:lnTo>
                <a:lnTo>
                  <a:pt x="8122" y="5318"/>
                </a:lnTo>
                <a:lnTo>
                  <a:pt x="8122" y="5293"/>
                </a:lnTo>
                <a:cubicBezTo>
                  <a:pt x="8122" y="5296"/>
                  <a:pt x="8122" y="5297"/>
                  <a:pt x="8123" y="5297"/>
                </a:cubicBezTo>
                <a:cubicBezTo>
                  <a:pt x="8127" y="5297"/>
                  <a:pt x="8146" y="5217"/>
                  <a:pt x="8146" y="5196"/>
                </a:cubicBezTo>
                <a:cubicBezTo>
                  <a:pt x="8149" y="5196"/>
                  <a:pt x="8151" y="5196"/>
                  <a:pt x="8153" y="5196"/>
                </a:cubicBezTo>
                <a:lnTo>
                  <a:pt x="8153" y="5196"/>
                </a:lnTo>
                <a:cubicBezTo>
                  <a:pt x="8157" y="5186"/>
                  <a:pt x="8162" y="5177"/>
                  <a:pt x="8166" y="5168"/>
                </a:cubicBezTo>
                <a:lnTo>
                  <a:pt x="8166" y="5168"/>
                </a:lnTo>
                <a:cubicBezTo>
                  <a:pt x="8165" y="5179"/>
                  <a:pt x="8169" y="5182"/>
                  <a:pt x="8173" y="5182"/>
                </a:cubicBezTo>
                <a:cubicBezTo>
                  <a:pt x="8179" y="5182"/>
                  <a:pt x="8186" y="5177"/>
                  <a:pt x="8188" y="5177"/>
                </a:cubicBezTo>
                <a:cubicBezTo>
                  <a:pt x="8189" y="5177"/>
                  <a:pt x="8185" y="5181"/>
                  <a:pt x="8171" y="5196"/>
                </a:cubicBezTo>
                <a:cubicBezTo>
                  <a:pt x="8171" y="5196"/>
                  <a:pt x="8181" y="5228"/>
                  <a:pt x="8203" y="5228"/>
                </a:cubicBezTo>
                <a:cubicBezTo>
                  <a:pt x="8214" y="5228"/>
                  <a:pt x="8228" y="5220"/>
                  <a:pt x="8244" y="5196"/>
                </a:cubicBezTo>
                <a:lnTo>
                  <a:pt x="8244" y="5196"/>
                </a:lnTo>
                <a:cubicBezTo>
                  <a:pt x="8219" y="5244"/>
                  <a:pt x="8244" y="5293"/>
                  <a:pt x="8195" y="5293"/>
                </a:cubicBezTo>
                <a:cubicBezTo>
                  <a:pt x="8185" y="5288"/>
                  <a:pt x="8179" y="5286"/>
                  <a:pt x="8176" y="5286"/>
                </a:cubicBezTo>
                <a:cubicBezTo>
                  <a:pt x="8165" y="5286"/>
                  <a:pt x="8200" y="5318"/>
                  <a:pt x="8219" y="5318"/>
                </a:cubicBezTo>
                <a:cubicBezTo>
                  <a:pt x="8244" y="5366"/>
                  <a:pt x="8244" y="5391"/>
                  <a:pt x="8268" y="5440"/>
                </a:cubicBezTo>
                <a:lnTo>
                  <a:pt x="8293" y="5488"/>
                </a:lnTo>
                <a:lnTo>
                  <a:pt x="8293" y="5513"/>
                </a:lnTo>
                <a:lnTo>
                  <a:pt x="8317" y="5561"/>
                </a:lnTo>
                <a:cubicBezTo>
                  <a:pt x="8439" y="5757"/>
                  <a:pt x="8561" y="5952"/>
                  <a:pt x="8707" y="6122"/>
                </a:cubicBezTo>
                <a:lnTo>
                  <a:pt x="8610" y="5879"/>
                </a:lnTo>
                <a:lnTo>
                  <a:pt x="8756" y="6147"/>
                </a:lnTo>
                <a:cubicBezTo>
                  <a:pt x="8805" y="6244"/>
                  <a:pt x="8829" y="6318"/>
                  <a:pt x="8878" y="6391"/>
                </a:cubicBezTo>
                <a:cubicBezTo>
                  <a:pt x="8949" y="6486"/>
                  <a:pt x="8997" y="6604"/>
                  <a:pt x="9022" y="6746"/>
                </a:cubicBezTo>
                <a:lnTo>
                  <a:pt x="9022" y="6746"/>
                </a:lnTo>
                <a:lnTo>
                  <a:pt x="8805" y="6391"/>
                </a:lnTo>
                <a:lnTo>
                  <a:pt x="9024" y="6757"/>
                </a:lnTo>
                <a:cubicBezTo>
                  <a:pt x="9024" y="6753"/>
                  <a:pt x="9023" y="6749"/>
                  <a:pt x="9022" y="6746"/>
                </a:cubicBezTo>
                <a:lnTo>
                  <a:pt x="9022" y="6746"/>
                </a:lnTo>
                <a:lnTo>
                  <a:pt x="9268" y="7147"/>
                </a:lnTo>
                <a:cubicBezTo>
                  <a:pt x="9317" y="7269"/>
                  <a:pt x="9390" y="7366"/>
                  <a:pt x="9488" y="7464"/>
                </a:cubicBezTo>
                <a:lnTo>
                  <a:pt x="9707" y="7732"/>
                </a:lnTo>
                <a:lnTo>
                  <a:pt x="9634" y="7586"/>
                </a:lnTo>
                <a:lnTo>
                  <a:pt x="9634" y="7586"/>
                </a:lnTo>
                <a:cubicBezTo>
                  <a:pt x="9658" y="7610"/>
                  <a:pt x="9683" y="7659"/>
                  <a:pt x="9732" y="7708"/>
                </a:cubicBezTo>
                <a:lnTo>
                  <a:pt x="10146" y="7708"/>
                </a:lnTo>
                <a:cubicBezTo>
                  <a:pt x="10293" y="7708"/>
                  <a:pt x="10463" y="7708"/>
                  <a:pt x="10610" y="7732"/>
                </a:cubicBezTo>
                <a:cubicBezTo>
                  <a:pt x="10853" y="7659"/>
                  <a:pt x="11122" y="7537"/>
                  <a:pt x="11414" y="7439"/>
                </a:cubicBezTo>
                <a:cubicBezTo>
                  <a:pt x="11488" y="7269"/>
                  <a:pt x="11561" y="7122"/>
                  <a:pt x="11634" y="7000"/>
                </a:cubicBezTo>
                <a:cubicBezTo>
                  <a:pt x="11683" y="6854"/>
                  <a:pt x="11732" y="6683"/>
                  <a:pt x="11780" y="6561"/>
                </a:cubicBezTo>
                <a:cubicBezTo>
                  <a:pt x="11853" y="6391"/>
                  <a:pt x="11902" y="6196"/>
                  <a:pt x="11951" y="6000"/>
                </a:cubicBezTo>
                <a:lnTo>
                  <a:pt x="11951" y="6000"/>
                </a:lnTo>
                <a:lnTo>
                  <a:pt x="11829" y="6220"/>
                </a:lnTo>
                <a:lnTo>
                  <a:pt x="11829" y="6220"/>
                </a:lnTo>
                <a:lnTo>
                  <a:pt x="11947" y="5699"/>
                </a:lnTo>
                <a:lnTo>
                  <a:pt x="11947" y="5699"/>
                </a:lnTo>
                <a:cubicBezTo>
                  <a:pt x="11942" y="5768"/>
                  <a:pt x="12000" y="5981"/>
                  <a:pt x="11988" y="6067"/>
                </a:cubicBezTo>
                <a:lnTo>
                  <a:pt x="11988" y="6067"/>
                </a:lnTo>
                <a:cubicBezTo>
                  <a:pt x="12032" y="5952"/>
                  <a:pt x="12079" y="5814"/>
                  <a:pt x="12146" y="5635"/>
                </a:cubicBezTo>
                <a:lnTo>
                  <a:pt x="12317" y="5001"/>
                </a:lnTo>
                <a:cubicBezTo>
                  <a:pt x="12414" y="4683"/>
                  <a:pt x="12512" y="4293"/>
                  <a:pt x="12634" y="3903"/>
                </a:cubicBezTo>
                <a:cubicBezTo>
                  <a:pt x="12658" y="3781"/>
                  <a:pt x="12707" y="3659"/>
                  <a:pt x="12732" y="3513"/>
                </a:cubicBezTo>
                <a:cubicBezTo>
                  <a:pt x="12756" y="3464"/>
                  <a:pt x="12780" y="3391"/>
                  <a:pt x="12805" y="3342"/>
                </a:cubicBezTo>
                <a:cubicBezTo>
                  <a:pt x="12853" y="3244"/>
                  <a:pt x="12902" y="3123"/>
                  <a:pt x="12975" y="3049"/>
                </a:cubicBezTo>
                <a:cubicBezTo>
                  <a:pt x="13000" y="2976"/>
                  <a:pt x="13049" y="2927"/>
                  <a:pt x="13122" y="2879"/>
                </a:cubicBezTo>
                <a:lnTo>
                  <a:pt x="13122" y="2952"/>
                </a:lnTo>
                <a:lnTo>
                  <a:pt x="13122" y="3025"/>
                </a:lnTo>
                <a:cubicBezTo>
                  <a:pt x="13122" y="3049"/>
                  <a:pt x="13097" y="3123"/>
                  <a:pt x="13097" y="3123"/>
                </a:cubicBezTo>
                <a:cubicBezTo>
                  <a:pt x="13097" y="3123"/>
                  <a:pt x="13122" y="3074"/>
                  <a:pt x="13146" y="3049"/>
                </a:cubicBezTo>
                <a:cubicBezTo>
                  <a:pt x="13146" y="3049"/>
                  <a:pt x="13146" y="3049"/>
                  <a:pt x="13146" y="3074"/>
                </a:cubicBezTo>
                <a:cubicBezTo>
                  <a:pt x="13122" y="3123"/>
                  <a:pt x="13122" y="3147"/>
                  <a:pt x="13122" y="3196"/>
                </a:cubicBezTo>
                <a:cubicBezTo>
                  <a:pt x="13132" y="3176"/>
                  <a:pt x="13141" y="3141"/>
                  <a:pt x="13150" y="3099"/>
                </a:cubicBezTo>
                <a:lnTo>
                  <a:pt x="13150" y="3099"/>
                </a:lnTo>
                <a:cubicBezTo>
                  <a:pt x="13159" y="3090"/>
                  <a:pt x="13184" y="3046"/>
                  <a:pt x="13206" y="3046"/>
                </a:cubicBezTo>
                <a:cubicBezTo>
                  <a:pt x="13221" y="3046"/>
                  <a:pt x="13235" y="3064"/>
                  <a:pt x="13244" y="3123"/>
                </a:cubicBezTo>
                <a:lnTo>
                  <a:pt x="13244" y="3147"/>
                </a:lnTo>
                <a:cubicBezTo>
                  <a:pt x="13292" y="3269"/>
                  <a:pt x="13317" y="3366"/>
                  <a:pt x="13341" y="3464"/>
                </a:cubicBezTo>
                <a:lnTo>
                  <a:pt x="13390" y="3635"/>
                </a:lnTo>
                <a:cubicBezTo>
                  <a:pt x="13439" y="3757"/>
                  <a:pt x="13488" y="3903"/>
                  <a:pt x="13512" y="4025"/>
                </a:cubicBezTo>
                <a:cubicBezTo>
                  <a:pt x="13488" y="4025"/>
                  <a:pt x="13439" y="3903"/>
                  <a:pt x="13390" y="3805"/>
                </a:cubicBezTo>
                <a:lnTo>
                  <a:pt x="13390" y="3805"/>
                </a:lnTo>
                <a:cubicBezTo>
                  <a:pt x="13414" y="3879"/>
                  <a:pt x="13439" y="3976"/>
                  <a:pt x="13463" y="4074"/>
                </a:cubicBezTo>
                <a:cubicBezTo>
                  <a:pt x="13463" y="4049"/>
                  <a:pt x="13466" y="4039"/>
                  <a:pt x="13471" y="4039"/>
                </a:cubicBezTo>
                <a:cubicBezTo>
                  <a:pt x="13489" y="4039"/>
                  <a:pt x="13535" y="4197"/>
                  <a:pt x="13540" y="4197"/>
                </a:cubicBezTo>
                <a:cubicBezTo>
                  <a:pt x="13541" y="4197"/>
                  <a:pt x="13540" y="4189"/>
                  <a:pt x="13536" y="4171"/>
                </a:cubicBezTo>
                <a:lnTo>
                  <a:pt x="13536" y="4171"/>
                </a:lnTo>
                <a:cubicBezTo>
                  <a:pt x="13610" y="4269"/>
                  <a:pt x="13634" y="4366"/>
                  <a:pt x="13683" y="4488"/>
                </a:cubicBezTo>
                <a:cubicBezTo>
                  <a:pt x="13731" y="4586"/>
                  <a:pt x="13756" y="4708"/>
                  <a:pt x="13780" y="4805"/>
                </a:cubicBezTo>
                <a:cubicBezTo>
                  <a:pt x="13805" y="4927"/>
                  <a:pt x="13829" y="5025"/>
                  <a:pt x="13853" y="5147"/>
                </a:cubicBezTo>
                <a:cubicBezTo>
                  <a:pt x="13878" y="5244"/>
                  <a:pt x="13902" y="5342"/>
                  <a:pt x="13951" y="5415"/>
                </a:cubicBezTo>
                <a:cubicBezTo>
                  <a:pt x="14000" y="5415"/>
                  <a:pt x="14439" y="5537"/>
                  <a:pt x="14853" y="5683"/>
                </a:cubicBezTo>
                <a:cubicBezTo>
                  <a:pt x="15286" y="5827"/>
                  <a:pt x="15718" y="6019"/>
                  <a:pt x="15778" y="6025"/>
                </a:cubicBezTo>
                <a:lnTo>
                  <a:pt x="15778" y="6025"/>
                </a:lnTo>
                <a:cubicBezTo>
                  <a:pt x="15771" y="5975"/>
                  <a:pt x="15764" y="5925"/>
                  <a:pt x="15756" y="5879"/>
                </a:cubicBezTo>
                <a:lnTo>
                  <a:pt x="15683" y="5854"/>
                </a:lnTo>
                <a:cubicBezTo>
                  <a:pt x="15634" y="5537"/>
                  <a:pt x="15731" y="5781"/>
                  <a:pt x="15683" y="5464"/>
                </a:cubicBezTo>
                <a:cubicBezTo>
                  <a:pt x="15707" y="5464"/>
                  <a:pt x="15731" y="5513"/>
                  <a:pt x="15756" y="5610"/>
                </a:cubicBezTo>
                <a:cubicBezTo>
                  <a:pt x="15780" y="5732"/>
                  <a:pt x="15780" y="5854"/>
                  <a:pt x="15805" y="6000"/>
                </a:cubicBezTo>
                <a:cubicBezTo>
                  <a:pt x="15780" y="5757"/>
                  <a:pt x="15805" y="5513"/>
                  <a:pt x="15731" y="5415"/>
                </a:cubicBezTo>
                <a:cubicBezTo>
                  <a:pt x="15707" y="5220"/>
                  <a:pt x="15780" y="5415"/>
                  <a:pt x="15756" y="5171"/>
                </a:cubicBezTo>
                <a:cubicBezTo>
                  <a:pt x="15683" y="4976"/>
                  <a:pt x="15634" y="4781"/>
                  <a:pt x="15585" y="4561"/>
                </a:cubicBezTo>
                <a:cubicBezTo>
                  <a:pt x="15561" y="4366"/>
                  <a:pt x="15512" y="4147"/>
                  <a:pt x="15439" y="3952"/>
                </a:cubicBezTo>
                <a:cubicBezTo>
                  <a:pt x="15341" y="3781"/>
                  <a:pt x="15292" y="3610"/>
                  <a:pt x="15244" y="3415"/>
                </a:cubicBezTo>
                <a:lnTo>
                  <a:pt x="15244" y="3415"/>
                </a:lnTo>
                <a:lnTo>
                  <a:pt x="15292" y="3464"/>
                </a:lnTo>
                <a:cubicBezTo>
                  <a:pt x="15268" y="3366"/>
                  <a:pt x="15244" y="3244"/>
                  <a:pt x="15195" y="3147"/>
                </a:cubicBezTo>
                <a:cubicBezTo>
                  <a:pt x="15170" y="3074"/>
                  <a:pt x="15146" y="3001"/>
                  <a:pt x="15122" y="2927"/>
                </a:cubicBezTo>
                <a:cubicBezTo>
                  <a:pt x="15073" y="2805"/>
                  <a:pt x="15049" y="2659"/>
                  <a:pt x="15000" y="2537"/>
                </a:cubicBezTo>
                <a:lnTo>
                  <a:pt x="15000" y="2537"/>
                </a:lnTo>
                <a:cubicBezTo>
                  <a:pt x="15028" y="2622"/>
                  <a:pt x="15040" y="2706"/>
                  <a:pt x="15026" y="2706"/>
                </a:cubicBezTo>
                <a:cubicBezTo>
                  <a:pt x="15016" y="2706"/>
                  <a:pt x="14992" y="2661"/>
                  <a:pt x="14951" y="2537"/>
                </a:cubicBezTo>
                <a:cubicBezTo>
                  <a:pt x="14780" y="1952"/>
                  <a:pt x="14658" y="1562"/>
                  <a:pt x="14561" y="1074"/>
                </a:cubicBezTo>
                <a:lnTo>
                  <a:pt x="14390" y="708"/>
                </a:lnTo>
                <a:cubicBezTo>
                  <a:pt x="14390" y="684"/>
                  <a:pt x="14390" y="659"/>
                  <a:pt x="14366" y="635"/>
                </a:cubicBezTo>
                <a:lnTo>
                  <a:pt x="13951" y="464"/>
                </a:lnTo>
                <a:lnTo>
                  <a:pt x="13658" y="342"/>
                </a:lnTo>
                <a:lnTo>
                  <a:pt x="13463" y="269"/>
                </a:lnTo>
                <a:lnTo>
                  <a:pt x="13366" y="220"/>
                </a:lnTo>
                <a:cubicBezTo>
                  <a:pt x="13292" y="196"/>
                  <a:pt x="13219" y="171"/>
                  <a:pt x="13122" y="147"/>
                </a:cubicBezTo>
                <a:lnTo>
                  <a:pt x="126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274"/>
          <p:cNvSpPr/>
          <p:nvPr/>
        </p:nvSpPr>
        <p:spPr>
          <a:xfrm rot="7659018">
            <a:off x="1081042" y="4390489"/>
            <a:ext cx="536919" cy="363005"/>
          </a:xfrm>
          <a:custGeom>
            <a:avLst/>
            <a:gdLst/>
            <a:ahLst/>
            <a:cxnLst/>
            <a:rect l="l" t="t" r="r" b="b"/>
            <a:pathLst>
              <a:path w="16415" h="11098" extrusionOk="0">
                <a:moveTo>
                  <a:pt x="14537" y="2268"/>
                </a:moveTo>
                <a:cubicBezTo>
                  <a:pt x="14546" y="2287"/>
                  <a:pt x="14555" y="2306"/>
                  <a:pt x="14564" y="2325"/>
                </a:cubicBezTo>
                <a:lnTo>
                  <a:pt x="14564" y="2325"/>
                </a:lnTo>
                <a:cubicBezTo>
                  <a:pt x="14559" y="2307"/>
                  <a:pt x="14549" y="2287"/>
                  <a:pt x="14537" y="2268"/>
                </a:cubicBezTo>
                <a:close/>
                <a:moveTo>
                  <a:pt x="11890" y="6000"/>
                </a:moveTo>
                <a:lnTo>
                  <a:pt x="11890" y="6000"/>
                </a:lnTo>
                <a:cubicBezTo>
                  <a:pt x="11886" y="6017"/>
                  <a:pt x="11882" y="6034"/>
                  <a:pt x="11878" y="6049"/>
                </a:cubicBezTo>
                <a:cubicBezTo>
                  <a:pt x="11887" y="6040"/>
                  <a:pt x="11891" y="6022"/>
                  <a:pt x="11890" y="6000"/>
                </a:cubicBezTo>
                <a:close/>
                <a:moveTo>
                  <a:pt x="6388" y="9388"/>
                </a:moveTo>
                <a:lnTo>
                  <a:pt x="6388" y="9388"/>
                </a:lnTo>
                <a:cubicBezTo>
                  <a:pt x="6383" y="9395"/>
                  <a:pt x="6380" y="9400"/>
                  <a:pt x="6381" y="9400"/>
                </a:cubicBezTo>
                <a:cubicBezTo>
                  <a:pt x="6381" y="9400"/>
                  <a:pt x="6384" y="9397"/>
                  <a:pt x="6391" y="9390"/>
                </a:cubicBezTo>
                <a:cubicBezTo>
                  <a:pt x="6391" y="9390"/>
                  <a:pt x="6390" y="9389"/>
                  <a:pt x="6388" y="9388"/>
                </a:cubicBezTo>
                <a:close/>
                <a:moveTo>
                  <a:pt x="13000" y="0"/>
                </a:moveTo>
                <a:lnTo>
                  <a:pt x="12171" y="49"/>
                </a:lnTo>
                <a:cubicBezTo>
                  <a:pt x="12074" y="49"/>
                  <a:pt x="12000" y="73"/>
                  <a:pt x="11903" y="73"/>
                </a:cubicBezTo>
                <a:lnTo>
                  <a:pt x="11659" y="146"/>
                </a:lnTo>
                <a:lnTo>
                  <a:pt x="11391" y="220"/>
                </a:lnTo>
                <a:lnTo>
                  <a:pt x="11000" y="293"/>
                </a:lnTo>
                <a:cubicBezTo>
                  <a:pt x="10952" y="439"/>
                  <a:pt x="10903" y="610"/>
                  <a:pt x="10878" y="756"/>
                </a:cubicBezTo>
                <a:cubicBezTo>
                  <a:pt x="10830" y="902"/>
                  <a:pt x="10781" y="1073"/>
                  <a:pt x="10757" y="1219"/>
                </a:cubicBezTo>
                <a:cubicBezTo>
                  <a:pt x="10708" y="1561"/>
                  <a:pt x="10635" y="1878"/>
                  <a:pt x="10586" y="2219"/>
                </a:cubicBezTo>
                <a:cubicBezTo>
                  <a:pt x="10561" y="2366"/>
                  <a:pt x="10513" y="2537"/>
                  <a:pt x="10488" y="2707"/>
                </a:cubicBezTo>
                <a:cubicBezTo>
                  <a:pt x="10464" y="2854"/>
                  <a:pt x="10439" y="3024"/>
                  <a:pt x="10439" y="3195"/>
                </a:cubicBezTo>
                <a:cubicBezTo>
                  <a:pt x="10415" y="3341"/>
                  <a:pt x="10391" y="3561"/>
                  <a:pt x="10366" y="3732"/>
                </a:cubicBezTo>
                <a:cubicBezTo>
                  <a:pt x="10318" y="4024"/>
                  <a:pt x="10293" y="4341"/>
                  <a:pt x="10269" y="4585"/>
                </a:cubicBezTo>
                <a:cubicBezTo>
                  <a:pt x="10269" y="4707"/>
                  <a:pt x="10220" y="4829"/>
                  <a:pt x="10220" y="4927"/>
                </a:cubicBezTo>
                <a:cubicBezTo>
                  <a:pt x="10220" y="4975"/>
                  <a:pt x="10220" y="5000"/>
                  <a:pt x="10196" y="5049"/>
                </a:cubicBezTo>
                <a:cubicBezTo>
                  <a:pt x="10196" y="5097"/>
                  <a:pt x="10171" y="5146"/>
                  <a:pt x="10171" y="5195"/>
                </a:cubicBezTo>
                <a:cubicBezTo>
                  <a:pt x="10171" y="5244"/>
                  <a:pt x="10147" y="5293"/>
                  <a:pt x="10147" y="5317"/>
                </a:cubicBezTo>
                <a:cubicBezTo>
                  <a:pt x="10122" y="5293"/>
                  <a:pt x="10074" y="5268"/>
                  <a:pt x="10049" y="5244"/>
                </a:cubicBezTo>
                <a:lnTo>
                  <a:pt x="9927" y="5146"/>
                </a:lnTo>
                <a:lnTo>
                  <a:pt x="9171" y="4366"/>
                </a:lnTo>
                <a:cubicBezTo>
                  <a:pt x="8927" y="4097"/>
                  <a:pt x="8683" y="3854"/>
                  <a:pt x="8440" y="3634"/>
                </a:cubicBezTo>
                <a:lnTo>
                  <a:pt x="8074" y="3268"/>
                </a:lnTo>
                <a:cubicBezTo>
                  <a:pt x="7879" y="3097"/>
                  <a:pt x="7683" y="2902"/>
                  <a:pt x="7513" y="2780"/>
                </a:cubicBezTo>
                <a:cubicBezTo>
                  <a:pt x="7269" y="2537"/>
                  <a:pt x="6952" y="2268"/>
                  <a:pt x="6635" y="2024"/>
                </a:cubicBezTo>
                <a:cubicBezTo>
                  <a:pt x="6562" y="2024"/>
                  <a:pt x="6513" y="2024"/>
                  <a:pt x="6464" y="2049"/>
                </a:cubicBezTo>
                <a:lnTo>
                  <a:pt x="6318" y="2049"/>
                </a:lnTo>
                <a:cubicBezTo>
                  <a:pt x="6488" y="2049"/>
                  <a:pt x="6440" y="2098"/>
                  <a:pt x="6318" y="2122"/>
                </a:cubicBezTo>
                <a:cubicBezTo>
                  <a:pt x="5708" y="2195"/>
                  <a:pt x="5927" y="2171"/>
                  <a:pt x="5805" y="2195"/>
                </a:cubicBezTo>
                <a:cubicBezTo>
                  <a:pt x="5805" y="2195"/>
                  <a:pt x="5757" y="2219"/>
                  <a:pt x="5708" y="2268"/>
                </a:cubicBezTo>
                <a:lnTo>
                  <a:pt x="5488" y="2390"/>
                </a:lnTo>
                <a:cubicBezTo>
                  <a:pt x="5366" y="2439"/>
                  <a:pt x="5269" y="2512"/>
                  <a:pt x="5074" y="2610"/>
                </a:cubicBezTo>
                <a:cubicBezTo>
                  <a:pt x="5025" y="2805"/>
                  <a:pt x="4952" y="2976"/>
                  <a:pt x="4903" y="3219"/>
                </a:cubicBezTo>
                <a:cubicBezTo>
                  <a:pt x="4879" y="3341"/>
                  <a:pt x="4830" y="3463"/>
                  <a:pt x="4805" y="3585"/>
                </a:cubicBezTo>
                <a:cubicBezTo>
                  <a:pt x="4757" y="3707"/>
                  <a:pt x="4732" y="3829"/>
                  <a:pt x="4708" y="3976"/>
                </a:cubicBezTo>
                <a:cubicBezTo>
                  <a:pt x="4683" y="4097"/>
                  <a:pt x="4659" y="4244"/>
                  <a:pt x="4635" y="4390"/>
                </a:cubicBezTo>
                <a:cubicBezTo>
                  <a:pt x="4635" y="4463"/>
                  <a:pt x="4610" y="4536"/>
                  <a:pt x="4610" y="4610"/>
                </a:cubicBezTo>
                <a:cubicBezTo>
                  <a:pt x="4610" y="4658"/>
                  <a:pt x="4610" y="4707"/>
                  <a:pt x="4586" y="4756"/>
                </a:cubicBezTo>
                <a:cubicBezTo>
                  <a:pt x="4562" y="4951"/>
                  <a:pt x="4562" y="5146"/>
                  <a:pt x="4537" y="5341"/>
                </a:cubicBezTo>
                <a:cubicBezTo>
                  <a:pt x="4513" y="5732"/>
                  <a:pt x="4513" y="6146"/>
                  <a:pt x="4537" y="6536"/>
                </a:cubicBezTo>
                <a:lnTo>
                  <a:pt x="4537" y="6683"/>
                </a:lnTo>
                <a:lnTo>
                  <a:pt x="4537" y="6805"/>
                </a:lnTo>
                <a:cubicBezTo>
                  <a:pt x="4537" y="6829"/>
                  <a:pt x="4537" y="6878"/>
                  <a:pt x="4537" y="6902"/>
                </a:cubicBezTo>
                <a:cubicBezTo>
                  <a:pt x="4562" y="6975"/>
                  <a:pt x="4562" y="7049"/>
                  <a:pt x="4586" y="7122"/>
                </a:cubicBezTo>
                <a:lnTo>
                  <a:pt x="4635" y="7195"/>
                </a:lnTo>
                <a:lnTo>
                  <a:pt x="4659" y="7219"/>
                </a:lnTo>
                <a:cubicBezTo>
                  <a:pt x="4647" y="7232"/>
                  <a:pt x="4635" y="7238"/>
                  <a:pt x="4623" y="7238"/>
                </a:cubicBezTo>
                <a:cubicBezTo>
                  <a:pt x="4610" y="7238"/>
                  <a:pt x="4598" y="7232"/>
                  <a:pt x="4586" y="7219"/>
                </a:cubicBezTo>
                <a:cubicBezTo>
                  <a:pt x="4537" y="7219"/>
                  <a:pt x="4488" y="7195"/>
                  <a:pt x="4440" y="7171"/>
                </a:cubicBezTo>
                <a:lnTo>
                  <a:pt x="4415" y="7171"/>
                </a:lnTo>
                <a:lnTo>
                  <a:pt x="4415" y="7146"/>
                </a:lnTo>
                <a:cubicBezTo>
                  <a:pt x="4366" y="7146"/>
                  <a:pt x="4318" y="7097"/>
                  <a:pt x="4269" y="7073"/>
                </a:cubicBezTo>
                <a:cubicBezTo>
                  <a:pt x="4244" y="7049"/>
                  <a:pt x="4196" y="7024"/>
                  <a:pt x="4171" y="7000"/>
                </a:cubicBezTo>
                <a:lnTo>
                  <a:pt x="4098" y="6951"/>
                </a:lnTo>
                <a:lnTo>
                  <a:pt x="4049" y="6902"/>
                </a:lnTo>
                <a:lnTo>
                  <a:pt x="3927" y="6805"/>
                </a:lnTo>
                <a:cubicBezTo>
                  <a:pt x="3757" y="6683"/>
                  <a:pt x="3610" y="6536"/>
                  <a:pt x="3440" y="6414"/>
                </a:cubicBezTo>
                <a:lnTo>
                  <a:pt x="2684" y="5805"/>
                </a:lnTo>
                <a:lnTo>
                  <a:pt x="2025" y="5244"/>
                </a:lnTo>
                <a:cubicBezTo>
                  <a:pt x="1830" y="5097"/>
                  <a:pt x="1684" y="5000"/>
                  <a:pt x="1586" y="4902"/>
                </a:cubicBezTo>
                <a:lnTo>
                  <a:pt x="1586" y="4902"/>
                </a:lnTo>
                <a:lnTo>
                  <a:pt x="1684" y="5000"/>
                </a:lnTo>
                <a:lnTo>
                  <a:pt x="1684" y="5000"/>
                </a:lnTo>
                <a:lnTo>
                  <a:pt x="1586" y="4927"/>
                </a:lnTo>
                <a:cubicBezTo>
                  <a:pt x="1366" y="5000"/>
                  <a:pt x="1147" y="5000"/>
                  <a:pt x="927" y="5000"/>
                </a:cubicBezTo>
                <a:cubicBezTo>
                  <a:pt x="976" y="5049"/>
                  <a:pt x="806" y="5097"/>
                  <a:pt x="659" y="5097"/>
                </a:cubicBezTo>
                <a:lnTo>
                  <a:pt x="635" y="5097"/>
                </a:lnTo>
                <a:lnTo>
                  <a:pt x="586" y="5122"/>
                </a:lnTo>
                <a:cubicBezTo>
                  <a:pt x="537" y="5195"/>
                  <a:pt x="464" y="5268"/>
                  <a:pt x="367" y="5390"/>
                </a:cubicBezTo>
                <a:lnTo>
                  <a:pt x="318" y="5463"/>
                </a:lnTo>
                <a:cubicBezTo>
                  <a:pt x="269" y="5512"/>
                  <a:pt x="245" y="5536"/>
                  <a:pt x="220" y="5585"/>
                </a:cubicBezTo>
                <a:lnTo>
                  <a:pt x="49" y="5780"/>
                </a:lnTo>
                <a:lnTo>
                  <a:pt x="49" y="6073"/>
                </a:lnTo>
                <a:lnTo>
                  <a:pt x="1" y="6024"/>
                </a:lnTo>
                <a:lnTo>
                  <a:pt x="1" y="6024"/>
                </a:lnTo>
                <a:cubicBezTo>
                  <a:pt x="25" y="6317"/>
                  <a:pt x="74" y="6707"/>
                  <a:pt x="74" y="7073"/>
                </a:cubicBezTo>
                <a:cubicBezTo>
                  <a:pt x="74" y="7244"/>
                  <a:pt x="98" y="7414"/>
                  <a:pt x="123" y="7610"/>
                </a:cubicBezTo>
                <a:cubicBezTo>
                  <a:pt x="147" y="7756"/>
                  <a:pt x="171" y="7902"/>
                  <a:pt x="196" y="8000"/>
                </a:cubicBezTo>
                <a:cubicBezTo>
                  <a:pt x="196" y="8122"/>
                  <a:pt x="220" y="8244"/>
                  <a:pt x="245" y="8390"/>
                </a:cubicBezTo>
                <a:cubicBezTo>
                  <a:pt x="245" y="8439"/>
                  <a:pt x="245" y="8488"/>
                  <a:pt x="269" y="8536"/>
                </a:cubicBezTo>
                <a:cubicBezTo>
                  <a:pt x="269" y="8585"/>
                  <a:pt x="269" y="8610"/>
                  <a:pt x="293" y="8658"/>
                </a:cubicBezTo>
                <a:cubicBezTo>
                  <a:pt x="318" y="8853"/>
                  <a:pt x="367" y="9049"/>
                  <a:pt x="391" y="9268"/>
                </a:cubicBezTo>
                <a:cubicBezTo>
                  <a:pt x="440" y="9463"/>
                  <a:pt x="513" y="9683"/>
                  <a:pt x="562" y="9878"/>
                </a:cubicBezTo>
                <a:cubicBezTo>
                  <a:pt x="635" y="10073"/>
                  <a:pt x="708" y="10268"/>
                  <a:pt x="806" y="10488"/>
                </a:cubicBezTo>
                <a:lnTo>
                  <a:pt x="806" y="10561"/>
                </a:lnTo>
                <a:cubicBezTo>
                  <a:pt x="806" y="10609"/>
                  <a:pt x="806" y="10683"/>
                  <a:pt x="830" y="10756"/>
                </a:cubicBezTo>
                <a:lnTo>
                  <a:pt x="903" y="11024"/>
                </a:lnTo>
                <a:lnTo>
                  <a:pt x="952" y="11097"/>
                </a:lnTo>
                <a:lnTo>
                  <a:pt x="1220" y="11097"/>
                </a:lnTo>
                <a:cubicBezTo>
                  <a:pt x="1391" y="11097"/>
                  <a:pt x="1586" y="11073"/>
                  <a:pt x="1781" y="11024"/>
                </a:cubicBezTo>
                <a:cubicBezTo>
                  <a:pt x="2171" y="10902"/>
                  <a:pt x="2537" y="10609"/>
                  <a:pt x="2488" y="10146"/>
                </a:cubicBezTo>
                <a:lnTo>
                  <a:pt x="2537" y="10146"/>
                </a:lnTo>
                <a:cubicBezTo>
                  <a:pt x="2537" y="10146"/>
                  <a:pt x="2464" y="10000"/>
                  <a:pt x="2464" y="10000"/>
                </a:cubicBezTo>
                <a:cubicBezTo>
                  <a:pt x="2415" y="9780"/>
                  <a:pt x="2318" y="9683"/>
                  <a:pt x="2366" y="9683"/>
                </a:cubicBezTo>
                <a:lnTo>
                  <a:pt x="2464" y="9975"/>
                </a:lnTo>
                <a:cubicBezTo>
                  <a:pt x="2445" y="9889"/>
                  <a:pt x="2441" y="9859"/>
                  <a:pt x="2447" y="9859"/>
                </a:cubicBezTo>
                <a:cubicBezTo>
                  <a:pt x="2457" y="9859"/>
                  <a:pt x="2493" y="9931"/>
                  <a:pt x="2537" y="9975"/>
                </a:cubicBezTo>
                <a:cubicBezTo>
                  <a:pt x="2488" y="9878"/>
                  <a:pt x="2488" y="9805"/>
                  <a:pt x="2464" y="9731"/>
                </a:cubicBezTo>
                <a:cubicBezTo>
                  <a:pt x="2458" y="9720"/>
                  <a:pt x="2455" y="9715"/>
                  <a:pt x="2454" y="9715"/>
                </a:cubicBezTo>
                <a:cubicBezTo>
                  <a:pt x="2450" y="9715"/>
                  <a:pt x="2464" y="9767"/>
                  <a:pt x="2464" y="9805"/>
                </a:cubicBezTo>
                <a:cubicBezTo>
                  <a:pt x="2391" y="9683"/>
                  <a:pt x="2318" y="9536"/>
                  <a:pt x="2269" y="9414"/>
                </a:cubicBezTo>
                <a:cubicBezTo>
                  <a:pt x="2220" y="9195"/>
                  <a:pt x="2342" y="9366"/>
                  <a:pt x="2269" y="9097"/>
                </a:cubicBezTo>
                <a:cubicBezTo>
                  <a:pt x="2220" y="8878"/>
                  <a:pt x="2171" y="8683"/>
                  <a:pt x="2123" y="8463"/>
                </a:cubicBezTo>
                <a:lnTo>
                  <a:pt x="2049" y="8122"/>
                </a:lnTo>
                <a:lnTo>
                  <a:pt x="2049" y="8049"/>
                </a:lnTo>
                <a:lnTo>
                  <a:pt x="2049" y="8024"/>
                </a:lnTo>
                <a:cubicBezTo>
                  <a:pt x="2049" y="7975"/>
                  <a:pt x="2049" y="7951"/>
                  <a:pt x="2074" y="7927"/>
                </a:cubicBezTo>
                <a:lnTo>
                  <a:pt x="2074" y="7878"/>
                </a:lnTo>
                <a:lnTo>
                  <a:pt x="2098" y="7878"/>
                </a:lnTo>
                <a:cubicBezTo>
                  <a:pt x="2123" y="7902"/>
                  <a:pt x="2098" y="7902"/>
                  <a:pt x="2123" y="7927"/>
                </a:cubicBezTo>
                <a:lnTo>
                  <a:pt x="2147" y="7927"/>
                </a:lnTo>
                <a:cubicBezTo>
                  <a:pt x="2147" y="7943"/>
                  <a:pt x="2147" y="7959"/>
                  <a:pt x="2147" y="7975"/>
                </a:cubicBezTo>
                <a:lnTo>
                  <a:pt x="2220" y="8049"/>
                </a:lnTo>
                <a:lnTo>
                  <a:pt x="2586" y="8317"/>
                </a:lnTo>
                <a:cubicBezTo>
                  <a:pt x="2635" y="8366"/>
                  <a:pt x="2708" y="8414"/>
                  <a:pt x="2781" y="8463"/>
                </a:cubicBezTo>
                <a:cubicBezTo>
                  <a:pt x="2830" y="8512"/>
                  <a:pt x="2879" y="8536"/>
                  <a:pt x="3001" y="8634"/>
                </a:cubicBezTo>
                <a:lnTo>
                  <a:pt x="3635" y="9073"/>
                </a:lnTo>
                <a:cubicBezTo>
                  <a:pt x="4025" y="9317"/>
                  <a:pt x="4293" y="9463"/>
                  <a:pt x="4293" y="9463"/>
                </a:cubicBezTo>
                <a:lnTo>
                  <a:pt x="4342" y="9390"/>
                </a:lnTo>
                <a:cubicBezTo>
                  <a:pt x="4513" y="9463"/>
                  <a:pt x="4659" y="9561"/>
                  <a:pt x="4805" y="9683"/>
                </a:cubicBezTo>
                <a:cubicBezTo>
                  <a:pt x="4830" y="9731"/>
                  <a:pt x="4879" y="9756"/>
                  <a:pt x="4903" y="9780"/>
                </a:cubicBezTo>
                <a:lnTo>
                  <a:pt x="5025" y="9853"/>
                </a:lnTo>
                <a:lnTo>
                  <a:pt x="5220" y="9927"/>
                </a:lnTo>
                <a:cubicBezTo>
                  <a:pt x="5391" y="9951"/>
                  <a:pt x="5562" y="10000"/>
                  <a:pt x="5732" y="10097"/>
                </a:cubicBezTo>
                <a:cubicBezTo>
                  <a:pt x="5805" y="10024"/>
                  <a:pt x="5879" y="9951"/>
                  <a:pt x="5952" y="9878"/>
                </a:cubicBezTo>
                <a:lnTo>
                  <a:pt x="6025" y="9805"/>
                </a:lnTo>
                <a:cubicBezTo>
                  <a:pt x="6025" y="9780"/>
                  <a:pt x="6049" y="9756"/>
                  <a:pt x="6049" y="9731"/>
                </a:cubicBezTo>
                <a:cubicBezTo>
                  <a:pt x="6049" y="9731"/>
                  <a:pt x="6146" y="9654"/>
                  <a:pt x="6167" y="9654"/>
                </a:cubicBezTo>
                <a:cubicBezTo>
                  <a:pt x="6170" y="9654"/>
                  <a:pt x="6171" y="9656"/>
                  <a:pt x="6171" y="9658"/>
                </a:cubicBezTo>
                <a:cubicBezTo>
                  <a:pt x="6171" y="9585"/>
                  <a:pt x="6269" y="9536"/>
                  <a:pt x="6342" y="9463"/>
                </a:cubicBezTo>
                <a:cubicBezTo>
                  <a:pt x="6357" y="9440"/>
                  <a:pt x="6361" y="9431"/>
                  <a:pt x="6357" y="9431"/>
                </a:cubicBezTo>
                <a:cubicBezTo>
                  <a:pt x="6349" y="9431"/>
                  <a:pt x="6310" y="9471"/>
                  <a:pt x="6293" y="9488"/>
                </a:cubicBezTo>
                <a:lnTo>
                  <a:pt x="6366" y="9390"/>
                </a:lnTo>
                <a:cubicBezTo>
                  <a:pt x="6366" y="9382"/>
                  <a:pt x="6369" y="9379"/>
                  <a:pt x="6373" y="9379"/>
                </a:cubicBezTo>
                <a:cubicBezTo>
                  <a:pt x="6378" y="9379"/>
                  <a:pt x="6385" y="9384"/>
                  <a:pt x="6388" y="9388"/>
                </a:cubicBezTo>
                <a:lnTo>
                  <a:pt x="6388" y="9388"/>
                </a:lnTo>
                <a:cubicBezTo>
                  <a:pt x="6395" y="9378"/>
                  <a:pt x="6405" y="9361"/>
                  <a:pt x="6415" y="9341"/>
                </a:cubicBezTo>
                <a:cubicBezTo>
                  <a:pt x="6464" y="9244"/>
                  <a:pt x="6586" y="9097"/>
                  <a:pt x="7074" y="8488"/>
                </a:cubicBezTo>
                <a:cubicBezTo>
                  <a:pt x="7025" y="8366"/>
                  <a:pt x="6976" y="8268"/>
                  <a:pt x="6927" y="8146"/>
                </a:cubicBezTo>
                <a:lnTo>
                  <a:pt x="6854" y="8000"/>
                </a:lnTo>
                <a:cubicBezTo>
                  <a:pt x="6830" y="7951"/>
                  <a:pt x="6805" y="7878"/>
                  <a:pt x="6805" y="7829"/>
                </a:cubicBezTo>
                <a:cubicBezTo>
                  <a:pt x="6757" y="7658"/>
                  <a:pt x="6708" y="7463"/>
                  <a:pt x="6683" y="7268"/>
                </a:cubicBezTo>
                <a:cubicBezTo>
                  <a:pt x="6659" y="7171"/>
                  <a:pt x="6635" y="7073"/>
                  <a:pt x="6610" y="6975"/>
                </a:cubicBezTo>
                <a:lnTo>
                  <a:pt x="6586" y="6683"/>
                </a:lnTo>
                <a:lnTo>
                  <a:pt x="6562" y="6561"/>
                </a:lnTo>
                <a:lnTo>
                  <a:pt x="6562" y="6488"/>
                </a:lnTo>
                <a:lnTo>
                  <a:pt x="6562" y="6366"/>
                </a:lnTo>
                <a:cubicBezTo>
                  <a:pt x="6562" y="6024"/>
                  <a:pt x="6562" y="5707"/>
                  <a:pt x="6586" y="5366"/>
                </a:cubicBezTo>
                <a:cubicBezTo>
                  <a:pt x="6586" y="5219"/>
                  <a:pt x="6610" y="5073"/>
                  <a:pt x="6610" y="4927"/>
                </a:cubicBezTo>
                <a:lnTo>
                  <a:pt x="6610" y="4878"/>
                </a:lnTo>
                <a:cubicBezTo>
                  <a:pt x="6598" y="4854"/>
                  <a:pt x="6598" y="4854"/>
                  <a:pt x="6592" y="4854"/>
                </a:cubicBezTo>
                <a:cubicBezTo>
                  <a:pt x="6586" y="4854"/>
                  <a:pt x="6574" y="4854"/>
                  <a:pt x="6537" y="4829"/>
                </a:cubicBezTo>
                <a:cubicBezTo>
                  <a:pt x="6464" y="4780"/>
                  <a:pt x="6561" y="4805"/>
                  <a:pt x="6537" y="4756"/>
                </a:cubicBezTo>
                <a:lnTo>
                  <a:pt x="6537" y="4756"/>
                </a:lnTo>
                <a:cubicBezTo>
                  <a:pt x="6562" y="4805"/>
                  <a:pt x="6586" y="4805"/>
                  <a:pt x="6586" y="4805"/>
                </a:cubicBezTo>
                <a:cubicBezTo>
                  <a:pt x="6586" y="4805"/>
                  <a:pt x="6586" y="4805"/>
                  <a:pt x="6635" y="4902"/>
                </a:cubicBezTo>
                <a:lnTo>
                  <a:pt x="6610" y="4805"/>
                </a:lnTo>
                <a:lnTo>
                  <a:pt x="6635" y="4854"/>
                </a:lnTo>
                <a:cubicBezTo>
                  <a:pt x="6635" y="4854"/>
                  <a:pt x="6635" y="4829"/>
                  <a:pt x="6635" y="4829"/>
                </a:cubicBezTo>
                <a:cubicBezTo>
                  <a:pt x="6635" y="4800"/>
                  <a:pt x="6635" y="4790"/>
                  <a:pt x="6636" y="4790"/>
                </a:cubicBezTo>
                <a:cubicBezTo>
                  <a:pt x="6638" y="4790"/>
                  <a:pt x="6644" y="4814"/>
                  <a:pt x="6659" y="4829"/>
                </a:cubicBezTo>
                <a:cubicBezTo>
                  <a:pt x="6659" y="4829"/>
                  <a:pt x="6659" y="4805"/>
                  <a:pt x="6683" y="4780"/>
                </a:cubicBezTo>
                <a:lnTo>
                  <a:pt x="6708" y="4780"/>
                </a:lnTo>
                <a:cubicBezTo>
                  <a:pt x="6708" y="4780"/>
                  <a:pt x="6708" y="4756"/>
                  <a:pt x="6757" y="4756"/>
                </a:cubicBezTo>
                <a:cubicBezTo>
                  <a:pt x="6781" y="4756"/>
                  <a:pt x="6757" y="4756"/>
                  <a:pt x="6757" y="4780"/>
                </a:cubicBezTo>
                <a:lnTo>
                  <a:pt x="6830" y="4854"/>
                </a:lnTo>
                <a:cubicBezTo>
                  <a:pt x="6903" y="4902"/>
                  <a:pt x="6976" y="4951"/>
                  <a:pt x="6976" y="5000"/>
                </a:cubicBezTo>
                <a:cubicBezTo>
                  <a:pt x="7053" y="5058"/>
                  <a:pt x="7238" y="5269"/>
                  <a:pt x="7299" y="5269"/>
                </a:cubicBezTo>
                <a:cubicBezTo>
                  <a:pt x="7315" y="5269"/>
                  <a:pt x="7323" y="5255"/>
                  <a:pt x="7318" y="5219"/>
                </a:cubicBezTo>
                <a:lnTo>
                  <a:pt x="7318" y="5219"/>
                </a:lnTo>
                <a:cubicBezTo>
                  <a:pt x="7337" y="5278"/>
                  <a:pt x="7483" y="5479"/>
                  <a:pt x="7450" y="5479"/>
                </a:cubicBezTo>
                <a:cubicBezTo>
                  <a:pt x="7443" y="5479"/>
                  <a:pt x="7424" y="5467"/>
                  <a:pt x="7391" y="5439"/>
                </a:cubicBezTo>
                <a:lnTo>
                  <a:pt x="7391" y="5439"/>
                </a:lnTo>
                <a:cubicBezTo>
                  <a:pt x="7464" y="5512"/>
                  <a:pt x="7537" y="5610"/>
                  <a:pt x="7635" y="5683"/>
                </a:cubicBezTo>
                <a:lnTo>
                  <a:pt x="7537" y="5536"/>
                </a:lnTo>
                <a:lnTo>
                  <a:pt x="7537" y="5536"/>
                </a:lnTo>
                <a:cubicBezTo>
                  <a:pt x="7732" y="5780"/>
                  <a:pt x="7952" y="6000"/>
                  <a:pt x="8196" y="6195"/>
                </a:cubicBezTo>
                <a:lnTo>
                  <a:pt x="8098" y="6073"/>
                </a:lnTo>
                <a:lnTo>
                  <a:pt x="8098" y="6073"/>
                </a:lnTo>
                <a:cubicBezTo>
                  <a:pt x="8269" y="6244"/>
                  <a:pt x="8440" y="6414"/>
                  <a:pt x="8440" y="6536"/>
                </a:cubicBezTo>
                <a:lnTo>
                  <a:pt x="8464" y="6561"/>
                </a:lnTo>
                <a:lnTo>
                  <a:pt x="8805" y="6902"/>
                </a:lnTo>
                <a:cubicBezTo>
                  <a:pt x="9000" y="7097"/>
                  <a:pt x="9220" y="7292"/>
                  <a:pt x="9439" y="7488"/>
                </a:cubicBezTo>
                <a:lnTo>
                  <a:pt x="9293" y="7317"/>
                </a:lnTo>
                <a:lnTo>
                  <a:pt x="9293" y="7317"/>
                </a:lnTo>
                <a:cubicBezTo>
                  <a:pt x="9415" y="7414"/>
                  <a:pt x="9659" y="7634"/>
                  <a:pt x="9952" y="7878"/>
                </a:cubicBezTo>
                <a:cubicBezTo>
                  <a:pt x="10122" y="7853"/>
                  <a:pt x="10269" y="7829"/>
                  <a:pt x="10391" y="7805"/>
                </a:cubicBezTo>
                <a:cubicBezTo>
                  <a:pt x="10513" y="7805"/>
                  <a:pt x="10683" y="7780"/>
                  <a:pt x="10830" y="7756"/>
                </a:cubicBezTo>
                <a:cubicBezTo>
                  <a:pt x="10952" y="7707"/>
                  <a:pt x="11074" y="7634"/>
                  <a:pt x="11196" y="7561"/>
                </a:cubicBezTo>
                <a:lnTo>
                  <a:pt x="11391" y="7463"/>
                </a:lnTo>
                <a:cubicBezTo>
                  <a:pt x="11439" y="7414"/>
                  <a:pt x="11488" y="7390"/>
                  <a:pt x="11586" y="7341"/>
                </a:cubicBezTo>
                <a:cubicBezTo>
                  <a:pt x="11683" y="6878"/>
                  <a:pt x="11781" y="6414"/>
                  <a:pt x="11854" y="5951"/>
                </a:cubicBezTo>
                <a:lnTo>
                  <a:pt x="11854" y="5951"/>
                </a:lnTo>
                <a:cubicBezTo>
                  <a:pt x="11854" y="5951"/>
                  <a:pt x="11830" y="6024"/>
                  <a:pt x="11805" y="6097"/>
                </a:cubicBezTo>
                <a:lnTo>
                  <a:pt x="11757" y="6219"/>
                </a:lnTo>
                <a:lnTo>
                  <a:pt x="11757" y="6146"/>
                </a:lnTo>
                <a:cubicBezTo>
                  <a:pt x="11757" y="6073"/>
                  <a:pt x="11757" y="6000"/>
                  <a:pt x="11781" y="5951"/>
                </a:cubicBezTo>
                <a:cubicBezTo>
                  <a:pt x="11781" y="5805"/>
                  <a:pt x="11805" y="5658"/>
                  <a:pt x="11805" y="5658"/>
                </a:cubicBezTo>
                <a:cubicBezTo>
                  <a:pt x="11805" y="5698"/>
                  <a:pt x="11886" y="5900"/>
                  <a:pt x="11890" y="6000"/>
                </a:cubicBezTo>
                <a:lnTo>
                  <a:pt x="11890" y="6000"/>
                </a:lnTo>
                <a:cubicBezTo>
                  <a:pt x="11911" y="5905"/>
                  <a:pt x="11935" y="5778"/>
                  <a:pt x="11976" y="5634"/>
                </a:cubicBezTo>
                <a:cubicBezTo>
                  <a:pt x="11976" y="5536"/>
                  <a:pt x="12000" y="5439"/>
                  <a:pt x="12025" y="5341"/>
                </a:cubicBezTo>
                <a:cubicBezTo>
                  <a:pt x="12025" y="5244"/>
                  <a:pt x="12049" y="5195"/>
                  <a:pt x="12049" y="5122"/>
                </a:cubicBezTo>
                <a:cubicBezTo>
                  <a:pt x="12098" y="4854"/>
                  <a:pt x="12147" y="4512"/>
                  <a:pt x="12196" y="4122"/>
                </a:cubicBezTo>
                <a:cubicBezTo>
                  <a:pt x="12220" y="3878"/>
                  <a:pt x="12244" y="3610"/>
                  <a:pt x="12293" y="3341"/>
                </a:cubicBezTo>
                <a:cubicBezTo>
                  <a:pt x="12293" y="3219"/>
                  <a:pt x="12317" y="3122"/>
                  <a:pt x="12342" y="3000"/>
                </a:cubicBezTo>
                <a:cubicBezTo>
                  <a:pt x="12342" y="2927"/>
                  <a:pt x="12366" y="2829"/>
                  <a:pt x="12391" y="2756"/>
                </a:cubicBezTo>
                <a:cubicBezTo>
                  <a:pt x="12391" y="2707"/>
                  <a:pt x="12415" y="2683"/>
                  <a:pt x="12439" y="2658"/>
                </a:cubicBezTo>
                <a:cubicBezTo>
                  <a:pt x="12439" y="2683"/>
                  <a:pt x="12464" y="2707"/>
                  <a:pt x="12464" y="2732"/>
                </a:cubicBezTo>
                <a:cubicBezTo>
                  <a:pt x="12488" y="2805"/>
                  <a:pt x="12513" y="2902"/>
                  <a:pt x="12513" y="2976"/>
                </a:cubicBezTo>
                <a:cubicBezTo>
                  <a:pt x="12531" y="2976"/>
                  <a:pt x="12521" y="2903"/>
                  <a:pt x="12538" y="2903"/>
                </a:cubicBezTo>
                <a:cubicBezTo>
                  <a:pt x="12543" y="2903"/>
                  <a:pt x="12550" y="2910"/>
                  <a:pt x="12561" y="2927"/>
                </a:cubicBezTo>
                <a:cubicBezTo>
                  <a:pt x="12561" y="2976"/>
                  <a:pt x="12561" y="3000"/>
                  <a:pt x="12561" y="3024"/>
                </a:cubicBezTo>
                <a:cubicBezTo>
                  <a:pt x="12561" y="3024"/>
                  <a:pt x="12575" y="3065"/>
                  <a:pt x="12582" y="3065"/>
                </a:cubicBezTo>
                <a:cubicBezTo>
                  <a:pt x="12584" y="3065"/>
                  <a:pt x="12586" y="3061"/>
                  <a:pt x="12586" y="3049"/>
                </a:cubicBezTo>
                <a:cubicBezTo>
                  <a:pt x="12561" y="2951"/>
                  <a:pt x="12561" y="2854"/>
                  <a:pt x="12537" y="2732"/>
                </a:cubicBezTo>
                <a:lnTo>
                  <a:pt x="12537" y="2732"/>
                </a:lnTo>
                <a:lnTo>
                  <a:pt x="12610" y="2854"/>
                </a:lnTo>
                <a:lnTo>
                  <a:pt x="12610" y="2927"/>
                </a:lnTo>
                <a:cubicBezTo>
                  <a:pt x="12610" y="2927"/>
                  <a:pt x="12628" y="2873"/>
                  <a:pt x="12664" y="2873"/>
                </a:cubicBezTo>
                <a:cubicBezTo>
                  <a:pt x="12670" y="2873"/>
                  <a:pt x="12676" y="2874"/>
                  <a:pt x="12683" y="2878"/>
                </a:cubicBezTo>
                <a:cubicBezTo>
                  <a:pt x="12708" y="2878"/>
                  <a:pt x="12708" y="2902"/>
                  <a:pt x="12732" y="2927"/>
                </a:cubicBezTo>
                <a:cubicBezTo>
                  <a:pt x="12781" y="3049"/>
                  <a:pt x="12854" y="3146"/>
                  <a:pt x="12927" y="3244"/>
                </a:cubicBezTo>
                <a:cubicBezTo>
                  <a:pt x="13074" y="3488"/>
                  <a:pt x="13220" y="3707"/>
                  <a:pt x="13366" y="3951"/>
                </a:cubicBezTo>
                <a:cubicBezTo>
                  <a:pt x="13342" y="3951"/>
                  <a:pt x="13269" y="3854"/>
                  <a:pt x="13171" y="3756"/>
                </a:cubicBezTo>
                <a:lnTo>
                  <a:pt x="13171" y="3756"/>
                </a:lnTo>
                <a:cubicBezTo>
                  <a:pt x="13220" y="3829"/>
                  <a:pt x="13269" y="3902"/>
                  <a:pt x="13317" y="4000"/>
                </a:cubicBezTo>
                <a:cubicBezTo>
                  <a:pt x="13309" y="3973"/>
                  <a:pt x="13309" y="3963"/>
                  <a:pt x="13314" y="3963"/>
                </a:cubicBezTo>
                <a:cubicBezTo>
                  <a:pt x="13335" y="3963"/>
                  <a:pt x="13438" y="4115"/>
                  <a:pt x="13446" y="4115"/>
                </a:cubicBezTo>
                <a:cubicBezTo>
                  <a:pt x="13448" y="4115"/>
                  <a:pt x="13446" y="4110"/>
                  <a:pt x="13439" y="4097"/>
                </a:cubicBezTo>
                <a:lnTo>
                  <a:pt x="13439" y="4097"/>
                </a:lnTo>
                <a:cubicBezTo>
                  <a:pt x="13781" y="4415"/>
                  <a:pt x="14025" y="4951"/>
                  <a:pt x="14317" y="5268"/>
                </a:cubicBezTo>
                <a:cubicBezTo>
                  <a:pt x="14415" y="5244"/>
                  <a:pt x="16171" y="5097"/>
                  <a:pt x="16244" y="5049"/>
                </a:cubicBezTo>
                <a:cubicBezTo>
                  <a:pt x="16317" y="5146"/>
                  <a:pt x="16391" y="5268"/>
                  <a:pt x="16415" y="5293"/>
                </a:cubicBezTo>
                <a:cubicBezTo>
                  <a:pt x="16366" y="5171"/>
                  <a:pt x="16293" y="5049"/>
                  <a:pt x="16195" y="4927"/>
                </a:cubicBezTo>
                <a:lnTo>
                  <a:pt x="16122" y="4951"/>
                </a:lnTo>
                <a:cubicBezTo>
                  <a:pt x="15952" y="4707"/>
                  <a:pt x="16122" y="4878"/>
                  <a:pt x="15952" y="4634"/>
                </a:cubicBezTo>
                <a:cubicBezTo>
                  <a:pt x="15956" y="4629"/>
                  <a:pt x="15962" y="4627"/>
                  <a:pt x="15968" y="4627"/>
                </a:cubicBezTo>
                <a:cubicBezTo>
                  <a:pt x="16028" y="4627"/>
                  <a:pt x="16161" y="4823"/>
                  <a:pt x="16293" y="5000"/>
                </a:cubicBezTo>
                <a:cubicBezTo>
                  <a:pt x="16171" y="4829"/>
                  <a:pt x="16073" y="4634"/>
                  <a:pt x="15976" y="4585"/>
                </a:cubicBezTo>
                <a:cubicBezTo>
                  <a:pt x="15878" y="4390"/>
                  <a:pt x="16049" y="4585"/>
                  <a:pt x="15927" y="4341"/>
                </a:cubicBezTo>
                <a:cubicBezTo>
                  <a:pt x="15781" y="4195"/>
                  <a:pt x="15659" y="4049"/>
                  <a:pt x="15561" y="3878"/>
                </a:cubicBezTo>
                <a:cubicBezTo>
                  <a:pt x="15342" y="3439"/>
                  <a:pt x="15098" y="3293"/>
                  <a:pt x="14903" y="2878"/>
                </a:cubicBezTo>
                <a:lnTo>
                  <a:pt x="14903" y="2878"/>
                </a:lnTo>
                <a:lnTo>
                  <a:pt x="14927" y="2927"/>
                </a:lnTo>
                <a:cubicBezTo>
                  <a:pt x="14882" y="2791"/>
                  <a:pt x="14689" y="2570"/>
                  <a:pt x="14564" y="2325"/>
                </a:cubicBezTo>
                <a:lnTo>
                  <a:pt x="14564" y="2325"/>
                </a:lnTo>
                <a:cubicBezTo>
                  <a:pt x="14571" y="2347"/>
                  <a:pt x="14571" y="2363"/>
                  <a:pt x="14562" y="2363"/>
                </a:cubicBezTo>
                <a:cubicBezTo>
                  <a:pt x="14552" y="2363"/>
                  <a:pt x="14528" y="2338"/>
                  <a:pt x="14488" y="2268"/>
                </a:cubicBezTo>
                <a:cubicBezTo>
                  <a:pt x="14147" y="1732"/>
                  <a:pt x="13903" y="1390"/>
                  <a:pt x="13659" y="951"/>
                </a:cubicBezTo>
                <a:lnTo>
                  <a:pt x="13391" y="659"/>
                </a:lnTo>
                <a:lnTo>
                  <a:pt x="130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274"/>
          <p:cNvSpPr/>
          <p:nvPr/>
        </p:nvSpPr>
        <p:spPr>
          <a:xfrm rot="7659018">
            <a:off x="272168" y="4015411"/>
            <a:ext cx="521775" cy="434801"/>
          </a:xfrm>
          <a:custGeom>
            <a:avLst/>
            <a:gdLst/>
            <a:ahLst/>
            <a:cxnLst/>
            <a:rect l="l" t="t" r="r" b="b"/>
            <a:pathLst>
              <a:path w="15952" h="13293" extrusionOk="0">
                <a:moveTo>
                  <a:pt x="1965" y="4136"/>
                </a:moveTo>
                <a:cubicBezTo>
                  <a:pt x="1969" y="4136"/>
                  <a:pt x="1973" y="4139"/>
                  <a:pt x="1976" y="4147"/>
                </a:cubicBezTo>
                <a:lnTo>
                  <a:pt x="1853" y="4285"/>
                </a:lnTo>
                <a:lnTo>
                  <a:pt x="1853" y="4285"/>
                </a:lnTo>
                <a:cubicBezTo>
                  <a:pt x="1921" y="4199"/>
                  <a:pt x="1947" y="4136"/>
                  <a:pt x="1965" y="4136"/>
                </a:cubicBezTo>
                <a:close/>
                <a:moveTo>
                  <a:pt x="4077" y="7219"/>
                </a:moveTo>
                <a:lnTo>
                  <a:pt x="4077" y="7219"/>
                </a:lnTo>
                <a:cubicBezTo>
                  <a:pt x="4076" y="7219"/>
                  <a:pt x="4075" y="7219"/>
                  <a:pt x="4074" y="7220"/>
                </a:cubicBezTo>
                <a:cubicBezTo>
                  <a:pt x="4076" y="7220"/>
                  <a:pt x="4077" y="7219"/>
                  <a:pt x="4077" y="7219"/>
                </a:cubicBezTo>
                <a:close/>
                <a:moveTo>
                  <a:pt x="10333" y="9981"/>
                </a:moveTo>
                <a:lnTo>
                  <a:pt x="10293" y="10000"/>
                </a:lnTo>
                <a:cubicBezTo>
                  <a:pt x="10305" y="10000"/>
                  <a:pt x="10318" y="9993"/>
                  <a:pt x="10333" y="9981"/>
                </a:cubicBezTo>
                <a:close/>
                <a:moveTo>
                  <a:pt x="3928" y="0"/>
                </a:moveTo>
                <a:lnTo>
                  <a:pt x="3684" y="195"/>
                </a:lnTo>
                <a:lnTo>
                  <a:pt x="3708" y="122"/>
                </a:lnTo>
                <a:lnTo>
                  <a:pt x="3708" y="122"/>
                </a:lnTo>
                <a:cubicBezTo>
                  <a:pt x="3464" y="293"/>
                  <a:pt x="3171" y="537"/>
                  <a:pt x="2879" y="756"/>
                </a:cubicBezTo>
                <a:cubicBezTo>
                  <a:pt x="2732" y="854"/>
                  <a:pt x="2586" y="976"/>
                  <a:pt x="2464" y="1098"/>
                </a:cubicBezTo>
                <a:lnTo>
                  <a:pt x="2147" y="1366"/>
                </a:lnTo>
                <a:cubicBezTo>
                  <a:pt x="2074" y="1464"/>
                  <a:pt x="1976" y="1537"/>
                  <a:pt x="1879" y="1610"/>
                </a:cubicBezTo>
                <a:cubicBezTo>
                  <a:pt x="1757" y="1708"/>
                  <a:pt x="1806" y="1683"/>
                  <a:pt x="1757" y="1732"/>
                </a:cubicBezTo>
                <a:lnTo>
                  <a:pt x="1659" y="1830"/>
                </a:lnTo>
                <a:cubicBezTo>
                  <a:pt x="1513" y="1951"/>
                  <a:pt x="1367" y="2098"/>
                  <a:pt x="1220" y="2244"/>
                </a:cubicBezTo>
                <a:cubicBezTo>
                  <a:pt x="1074" y="2390"/>
                  <a:pt x="952" y="2561"/>
                  <a:pt x="806" y="2732"/>
                </a:cubicBezTo>
                <a:cubicBezTo>
                  <a:pt x="684" y="2903"/>
                  <a:pt x="562" y="3073"/>
                  <a:pt x="440" y="3269"/>
                </a:cubicBezTo>
                <a:lnTo>
                  <a:pt x="391" y="3317"/>
                </a:lnTo>
                <a:cubicBezTo>
                  <a:pt x="342" y="3366"/>
                  <a:pt x="293" y="3415"/>
                  <a:pt x="245" y="3464"/>
                </a:cubicBezTo>
                <a:lnTo>
                  <a:pt x="50" y="3659"/>
                </a:lnTo>
                <a:lnTo>
                  <a:pt x="1" y="3732"/>
                </a:lnTo>
                <a:cubicBezTo>
                  <a:pt x="50" y="3829"/>
                  <a:pt x="98" y="3903"/>
                  <a:pt x="147" y="3976"/>
                </a:cubicBezTo>
                <a:cubicBezTo>
                  <a:pt x="269" y="4122"/>
                  <a:pt x="391" y="4268"/>
                  <a:pt x="537" y="4390"/>
                </a:cubicBezTo>
                <a:cubicBezTo>
                  <a:pt x="731" y="4539"/>
                  <a:pt x="970" y="4661"/>
                  <a:pt x="1210" y="4661"/>
                </a:cubicBezTo>
                <a:cubicBezTo>
                  <a:pt x="1363" y="4661"/>
                  <a:pt x="1517" y="4611"/>
                  <a:pt x="1659" y="4488"/>
                </a:cubicBezTo>
                <a:lnTo>
                  <a:pt x="1684" y="4537"/>
                </a:lnTo>
                <a:cubicBezTo>
                  <a:pt x="1684" y="4537"/>
                  <a:pt x="1781" y="4366"/>
                  <a:pt x="1781" y="4366"/>
                </a:cubicBezTo>
                <a:cubicBezTo>
                  <a:pt x="1794" y="4351"/>
                  <a:pt x="1806" y="4338"/>
                  <a:pt x="1816" y="4327"/>
                </a:cubicBezTo>
                <a:lnTo>
                  <a:pt x="1816" y="4327"/>
                </a:lnTo>
                <a:lnTo>
                  <a:pt x="1781" y="4366"/>
                </a:lnTo>
                <a:cubicBezTo>
                  <a:pt x="1801" y="4346"/>
                  <a:pt x="1819" y="4327"/>
                  <a:pt x="1835" y="4308"/>
                </a:cubicBezTo>
                <a:lnTo>
                  <a:pt x="1835" y="4308"/>
                </a:lnTo>
                <a:cubicBezTo>
                  <a:pt x="1850" y="4293"/>
                  <a:pt x="1860" y="4287"/>
                  <a:pt x="1865" y="4287"/>
                </a:cubicBezTo>
                <a:cubicBezTo>
                  <a:pt x="1883" y="4287"/>
                  <a:pt x="1846" y="4367"/>
                  <a:pt x="1830" y="4415"/>
                </a:cubicBezTo>
                <a:cubicBezTo>
                  <a:pt x="1879" y="4366"/>
                  <a:pt x="1928" y="4293"/>
                  <a:pt x="2001" y="4244"/>
                </a:cubicBezTo>
                <a:cubicBezTo>
                  <a:pt x="2001" y="4229"/>
                  <a:pt x="1996" y="4223"/>
                  <a:pt x="1989" y="4223"/>
                </a:cubicBezTo>
                <a:cubicBezTo>
                  <a:pt x="1973" y="4223"/>
                  <a:pt x="1944" y="4252"/>
                  <a:pt x="1928" y="4268"/>
                </a:cubicBezTo>
                <a:cubicBezTo>
                  <a:pt x="2001" y="4147"/>
                  <a:pt x="2074" y="4025"/>
                  <a:pt x="2147" y="3903"/>
                </a:cubicBezTo>
                <a:cubicBezTo>
                  <a:pt x="2205" y="3836"/>
                  <a:pt x="2228" y="3825"/>
                  <a:pt x="2246" y="3825"/>
                </a:cubicBezTo>
                <a:cubicBezTo>
                  <a:pt x="2254" y="3825"/>
                  <a:pt x="2261" y="3827"/>
                  <a:pt x="2270" y="3827"/>
                </a:cubicBezTo>
                <a:cubicBezTo>
                  <a:pt x="2290" y="3827"/>
                  <a:pt x="2318" y="3815"/>
                  <a:pt x="2391" y="3732"/>
                </a:cubicBezTo>
                <a:cubicBezTo>
                  <a:pt x="2562" y="3537"/>
                  <a:pt x="2684" y="3390"/>
                  <a:pt x="2830" y="3244"/>
                </a:cubicBezTo>
                <a:lnTo>
                  <a:pt x="3074" y="3000"/>
                </a:lnTo>
                <a:lnTo>
                  <a:pt x="3123" y="2951"/>
                </a:lnTo>
                <a:lnTo>
                  <a:pt x="3147" y="2951"/>
                </a:lnTo>
                <a:cubicBezTo>
                  <a:pt x="3171" y="2927"/>
                  <a:pt x="3196" y="2903"/>
                  <a:pt x="3245" y="2903"/>
                </a:cubicBezTo>
                <a:lnTo>
                  <a:pt x="3293" y="2903"/>
                </a:lnTo>
                <a:cubicBezTo>
                  <a:pt x="3293" y="2903"/>
                  <a:pt x="3293" y="2927"/>
                  <a:pt x="3293" y="2927"/>
                </a:cubicBezTo>
                <a:cubicBezTo>
                  <a:pt x="3269" y="2951"/>
                  <a:pt x="3269" y="2951"/>
                  <a:pt x="3269" y="2976"/>
                </a:cubicBezTo>
                <a:cubicBezTo>
                  <a:pt x="3245" y="3000"/>
                  <a:pt x="3220" y="3025"/>
                  <a:pt x="3196" y="3025"/>
                </a:cubicBezTo>
                <a:lnTo>
                  <a:pt x="3220" y="3025"/>
                </a:lnTo>
                <a:lnTo>
                  <a:pt x="3220" y="3122"/>
                </a:lnTo>
                <a:cubicBezTo>
                  <a:pt x="3220" y="3269"/>
                  <a:pt x="3196" y="3439"/>
                  <a:pt x="3196" y="3586"/>
                </a:cubicBezTo>
                <a:lnTo>
                  <a:pt x="3196" y="3829"/>
                </a:lnTo>
                <a:lnTo>
                  <a:pt x="3196" y="4122"/>
                </a:lnTo>
                <a:lnTo>
                  <a:pt x="3196" y="4903"/>
                </a:lnTo>
                <a:cubicBezTo>
                  <a:pt x="3171" y="5268"/>
                  <a:pt x="3220" y="5561"/>
                  <a:pt x="3196" y="5586"/>
                </a:cubicBezTo>
                <a:lnTo>
                  <a:pt x="3293" y="5586"/>
                </a:lnTo>
                <a:cubicBezTo>
                  <a:pt x="3318" y="5756"/>
                  <a:pt x="3318" y="5951"/>
                  <a:pt x="3293" y="6122"/>
                </a:cubicBezTo>
                <a:cubicBezTo>
                  <a:pt x="3269" y="6171"/>
                  <a:pt x="3269" y="6220"/>
                  <a:pt x="3293" y="6268"/>
                </a:cubicBezTo>
                <a:lnTo>
                  <a:pt x="3293" y="6415"/>
                </a:lnTo>
                <a:cubicBezTo>
                  <a:pt x="3293" y="6464"/>
                  <a:pt x="3318" y="6537"/>
                  <a:pt x="3318" y="6610"/>
                </a:cubicBezTo>
                <a:cubicBezTo>
                  <a:pt x="3415" y="6756"/>
                  <a:pt x="3464" y="6927"/>
                  <a:pt x="3489" y="7122"/>
                </a:cubicBezTo>
                <a:lnTo>
                  <a:pt x="3781" y="7171"/>
                </a:lnTo>
                <a:lnTo>
                  <a:pt x="3952" y="7171"/>
                </a:lnTo>
                <a:cubicBezTo>
                  <a:pt x="3952" y="7171"/>
                  <a:pt x="4076" y="7212"/>
                  <a:pt x="4077" y="7219"/>
                </a:cubicBezTo>
                <a:lnTo>
                  <a:pt x="4077" y="7219"/>
                </a:lnTo>
                <a:cubicBezTo>
                  <a:pt x="4097" y="7212"/>
                  <a:pt x="4120" y="7210"/>
                  <a:pt x="4144" y="7210"/>
                </a:cubicBezTo>
                <a:cubicBezTo>
                  <a:pt x="4204" y="7210"/>
                  <a:pt x="4273" y="7227"/>
                  <a:pt x="4342" y="7244"/>
                </a:cubicBezTo>
                <a:cubicBezTo>
                  <a:pt x="4391" y="7244"/>
                  <a:pt x="4318" y="7244"/>
                  <a:pt x="4293" y="7220"/>
                </a:cubicBezTo>
                <a:lnTo>
                  <a:pt x="4293" y="7220"/>
                </a:lnTo>
                <a:lnTo>
                  <a:pt x="4415" y="7244"/>
                </a:lnTo>
                <a:lnTo>
                  <a:pt x="4464" y="7244"/>
                </a:lnTo>
                <a:cubicBezTo>
                  <a:pt x="4489" y="7244"/>
                  <a:pt x="4489" y="7268"/>
                  <a:pt x="4464" y="7268"/>
                </a:cubicBezTo>
                <a:lnTo>
                  <a:pt x="4513" y="7268"/>
                </a:lnTo>
                <a:cubicBezTo>
                  <a:pt x="4635" y="7268"/>
                  <a:pt x="4830" y="7268"/>
                  <a:pt x="5610" y="7342"/>
                </a:cubicBezTo>
                <a:lnTo>
                  <a:pt x="5806" y="7025"/>
                </a:lnTo>
                <a:lnTo>
                  <a:pt x="5903" y="6878"/>
                </a:lnTo>
                <a:cubicBezTo>
                  <a:pt x="5928" y="6829"/>
                  <a:pt x="5952" y="6781"/>
                  <a:pt x="6001" y="6732"/>
                </a:cubicBezTo>
                <a:lnTo>
                  <a:pt x="6391" y="6317"/>
                </a:lnTo>
                <a:cubicBezTo>
                  <a:pt x="6464" y="6244"/>
                  <a:pt x="6537" y="6171"/>
                  <a:pt x="6586" y="6098"/>
                </a:cubicBezTo>
                <a:lnTo>
                  <a:pt x="6806" y="5927"/>
                </a:lnTo>
                <a:lnTo>
                  <a:pt x="6927" y="5829"/>
                </a:lnTo>
                <a:lnTo>
                  <a:pt x="6976" y="5805"/>
                </a:lnTo>
                <a:lnTo>
                  <a:pt x="7074" y="5732"/>
                </a:lnTo>
                <a:cubicBezTo>
                  <a:pt x="7342" y="5537"/>
                  <a:pt x="7610" y="5342"/>
                  <a:pt x="7903" y="5195"/>
                </a:cubicBezTo>
                <a:cubicBezTo>
                  <a:pt x="8025" y="5098"/>
                  <a:pt x="8171" y="5025"/>
                  <a:pt x="8293" y="4951"/>
                </a:cubicBezTo>
                <a:lnTo>
                  <a:pt x="8342" y="4951"/>
                </a:lnTo>
                <a:lnTo>
                  <a:pt x="8342" y="4854"/>
                </a:lnTo>
                <a:cubicBezTo>
                  <a:pt x="8342" y="4825"/>
                  <a:pt x="8346" y="4819"/>
                  <a:pt x="8352" y="4819"/>
                </a:cubicBezTo>
                <a:cubicBezTo>
                  <a:pt x="8356" y="4819"/>
                  <a:pt x="8363" y="4823"/>
                  <a:pt x="8370" y="4823"/>
                </a:cubicBezTo>
                <a:cubicBezTo>
                  <a:pt x="8376" y="4823"/>
                  <a:pt x="8384" y="4820"/>
                  <a:pt x="8391" y="4805"/>
                </a:cubicBezTo>
                <a:lnTo>
                  <a:pt x="8391" y="4878"/>
                </a:lnTo>
                <a:cubicBezTo>
                  <a:pt x="8391" y="4878"/>
                  <a:pt x="8391" y="4878"/>
                  <a:pt x="8366" y="4927"/>
                </a:cubicBezTo>
                <a:lnTo>
                  <a:pt x="8366" y="4927"/>
                </a:lnTo>
                <a:lnTo>
                  <a:pt x="8391" y="4903"/>
                </a:lnTo>
                <a:cubicBezTo>
                  <a:pt x="8405" y="4895"/>
                  <a:pt x="8413" y="4893"/>
                  <a:pt x="8417" y="4893"/>
                </a:cubicBezTo>
                <a:cubicBezTo>
                  <a:pt x="8425" y="4893"/>
                  <a:pt x="8408" y="4910"/>
                  <a:pt x="8391" y="4927"/>
                </a:cubicBezTo>
                <a:lnTo>
                  <a:pt x="8440" y="4927"/>
                </a:lnTo>
                <a:cubicBezTo>
                  <a:pt x="8464" y="4927"/>
                  <a:pt x="8464" y="4951"/>
                  <a:pt x="8440" y="4976"/>
                </a:cubicBezTo>
                <a:lnTo>
                  <a:pt x="8464" y="4976"/>
                </a:lnTo>
                <a:cubicBezTo>
                  <a:pt x="8464" y="5000"/>
                  <a:pt x="8464" y="5049"/>
                  <a:pt x="8464" y="5098"/>
                </a:cubicBezTo>
                <a:cubicBezTo>
                  <a:pt x="8464" y="5171"/>
                  <a:pt x="8464" y="5244"/>
                  <a:pt x="8415" y="5293"/>
                </a:cubicBezTo>
                <a:cubicBezTo>
                  <a:pt x="8415" y="5399"/>
                  <a:pt x="8342" y="5706"/>
                  <a:pt x="8386" y="5706"/>
                </a:cubicBezTo>
                <a:cubicBezTo>
                  <a:pt x="8393" y="5706"/>
                  <a:pt x="8402" y="5699"/>
                  <a:pt x="8415" y="5683"/>
                </a:cubicBezTo>
                <a:lnTo>
                  <a:pt x="8415" y="5683"/>
                </a:lnTo>
                <a:cubicBezTo>
                  <a:pt x="8378" y="5739"/>
                  <a:pt x="8327" y="5951"/>
                  <a:pt x="8304" y="5951"/>
                </a:cubicBezTo>
                <a:cubicBezTo>
                  <a:pt x="8297" y="5951"/>
                  <a:pt x="8293" y="5930"/>
                  <a:pt x="8293" y="5878"/>
                </a:cubicBezTo>
                <a:cubicBezTo>
                  <a:pt x="8269" y="5976"/>
                  <a:pt x="8245" y="6098"/>
                  <a:pt x="8245" y="6195"/>
                </a:cubicBezTo>
                <a:lnTo>
                  <a:pt x="8293" y="6049"/>
                </a:lnTo>
                <a:lnTo>
                  <a:pt x="8293" y="6049"/>
                </a:lnTo>
                <a:cubicBezTo>
                  <a:pt x="8196" y="6342"/>
                  <a:pt x="8147" y="6659"/>
                  <a:pt x="8098" y="6951"/>
                </a:cubicBezTo>
                <a:lnTo>
                  <a:pt x="8171" y="6805"/>
                </a:lnTo>
                <a:lnTo>
                  <a:pt x="8171" y="6805"/>
                </a:lnTo>
                <a:cubicBezTo>
                  <a:pt x="8147" y="7000"/>
                  <a:pt x="8074" y="7195"/>
                  <a:pt x="7976" y="7366"/>
                </a:cubicBezTo>
                <a:lnTo>
                  <a:pt x="8025" y="7098"/>
                </a:lnTo>
                <a:lnTo>
                  <a:pt x="8025" y="7098"/>
                </a:lnTo>
                <a:cubicBezTo>
                  <a:pt x="8001" y="7195"/>
                  <a:pt x="7976" y="7293"/>
                  <a:pt x="7952" y="7390"/>
                </a:cubicBezTo>
                <a:cubicBezTo>
                  <a:pt x="7927" y="7561"/>
                  <a:pt x="7903" y="7707"/>
                  <a:pt x="7879" y="7854"/>
                </a:cubicBezTo>
                <a:cubicBezTo>
                  <a:pt x="7806" y="8146"/>
                  <a:pt x="7781" y="8439"/>
                  <a:pt x="7757" y="8732"/>
                </a:cubicBezTo>
                <a:lnTo>
                  <a:pt x="7781" y="8512"/>
                </a:lnTo>
                <a:lnTo>
                  <a:pt x="7781" y="8512"/>
                </a:lnTo>
                <a:cubicBezTo>
                  <a:pt x="7781" y="8683"/>
                  <a:pt x="7732" y="8976"/>
                  <a:pt x="7684" y="9366"/>
                </a:cubicBezTo>
                <a:cubicBezTo>
                  <a:pt x="7830" y="9512"/>
                  <a:pt x="7903" y="9585"/>
                  <a:pt x="8001" y="9707"/>
                </a:cubicBezTo>
                <a:cubicBezTo>
                  <a:pt x="8098" y="9805"/>
                  <a:pt x="8196" y="9927"/>
                  <a:pt x="8269" y="10049"/>
                </a:cubicBezTo>
                <a:cubicBezTo>
                  <a:pt x="8391" y="10122"/>
                  <a:pt x="8537" y="10171"/>
                  <a:pt x="8659" y="10244"/>
                </a:cubicBezTo>
                <a:lnTo>
                  <a:pt x="8854" y="10342"/>
                </a:lnTo>
                <a:lnTo>
                  <a:pt x="9049" y="10415"/>
                </a:lnTo>
                <a:cubicBezTo>
                  <a:pt x="9488" y="10268"/>
                  <a:pt x="9927" y="10098"/>
                  <a:pt x="10366" y="9902"/>
                </a:cubicBezTo>
                <a:lnTo>
                  <a:pt x="10366" y="9902"/>
                </a:lnTo>
                <a:lnTo>
                  <a:pt x="10220" y="9927"/>
                </a:lnTo>
                <a:lnTo>
                  <a:pt x="10074" y="9951"/>
                </a:lnTo>
                <a:lnTo>
                  <a:pt x="10074" y="9951"/>
                </a:lnTo>
                <a:lnTo>
                  <a:pt x="10147" y="9902"/>
                </a:lnTo>
                <a:cubicBezTo>
                  <a:pt x="10220" y="9878"/>
                  <a:pt x="10269" y="9854"/>
                  <a:pt x="10342" y="9829"/>
                </a:cubicBezTo>
                <a:lnTo>
                  <a:pt x="10582" y="9685"/>
                </a:lnTo>
                <a:lnTo>
                  <a:pt x="10582" y="9685"/>
                </a:lnTo>
                <a:cubicBezTo>
                  <a:pt x="10537" y="9716"/>
                  <a:pt x="10414" y="9918"/>
                  <a:pt x="10333" y="9981"/>
                </a:cubicBezTo>
                <a:lnTo>
                  <a:pt x="10333" y="9981"/>
                </a:lnTo>
                <a:lnTo>
                  <a:pt x="10708" y="9805"/>
                </a:lnTo>
                <a:lnTo>
                  <a:pt x="10976" y="9707"/>
                </a:lnTo>
                <a:lnTo>
                  <a:pt x="11147" y="9610"/>
                </a:lnTo>
                <a:cubicBezTo>
                  <a:pt x="11415" y="9488"/>
                  <a:pt x="11732" y="9317"/>
                  <a:pt x="12074" y="9171"/>
                </a:cubicBezTo>
                <a:lnTo>
                  <a:pt x="12781" y="8805"/>
                </a:lnTo>
                <a:cubicBezTo>
                  <a:pt x="12879" y="8756"/>
                  <a:pt x="13001" y="8707"/>
                  <a:pt x="13074" y="8659"/>
                </a:cubicBezTo>
                <a:cubicBezTo>
                  <a:pt x="13171" y="8610"/>
                  <a:pt x="13244" y="8585"/>
                  <a:pt x="13342" y="8561"/>
                </a:cubicBezTo>
                <a:lnTo>
                  <a:pt x="13415" y="8537"/>
                </a:lnTo>
                <a:lnTo>
                  <a:pt x="13415" y="8537"/>
                </a:lnTo>
                <a:cubicBezTo>
                  <a:pt x="13415" y="8561"/>
                  <a:pt x="13391" y="8585"/>
                  <a:pt x="13391" y="8610"/>
                </a:cubicBezTo>
                <a:cubicBezTo>
                  <a:pt x="13342" y="8683"/>
                  <a:pt x="13269" y="8732"/>
                  <a:pt x="13220" y="8781"/>
                </a:cubicBezTo>
                <a:cubicBezTo>
                  <a:pt x="13220" y="8791"/>
                  <a:pt x="13223" y="8795"/>
                  <a:pt x="13228" y="8795"/>
                </a:cubicBezTo>
                <a:cubicBezTo>
                  <a:pt x="13242" y="8795"/>
                  <a:pt x="13267" y="8766"/>
                  <a:pt x="13273" y="8766"/>
                </a:cubicBezTo>
                <a:cubicBezTo>
                  <a:pt x="13275" y="8766"/>
                  <a:pt x="13274" y="8770"/>
                  <a:pt x="13269" y="8781"/>
                </a:cubicBezTo>
                <a:cubicBezTo>
                  <a:pt x="13244" y="8805"/>
                  <a:pt x="13220" y="8829"/>
                  <a:pt x="13196" y="8829"/>
                </a:cubicBezTo>
                <a:cubicBezTo>
                  <a:pt x="13196" y="8829"/>
                  <a:pt x="13160" y="8883"/>
                  <a:pt x="13180" y="8883"/>
                </a:cubicBezTo>
                <a:cubicBezTo>
                  <a:pt x="13184" y="8883"/>
                  <a:pt x="13189" y="8882"/>
                  <a:pt x="13196" y="8878"/>
                </a:cubicBezTo>
                <a:cubicBezTo>
                  <a:pt x="13220" y="8854"/>
                  <a:pt x="13342" y="8756"/>
                  <a:pt x="13415" y="8683"/>
                </a:cubicBezTo>
                <a:lnTo>
                  <a:pt x="13415" y="8683"/>
                </a:lnTo>
                <a:lnTo>
                  <a:pt x="13366" y="8781"/>
                </a:lnTo>
                <a:lnTo>
                  <a:pt x="13293" y="8829"/>
                </a:lnTo>
                <a:cubicBezTo>
                  <a:pt x="13293" y="8829"/>
                  <a:pt x="13311" y="8823"/>
                  <a:pt x="13333" y="8823"/>
                </a:cubicBezTo>
                <a:cubicBezTo>
                  <a:pt x="13354" y="8823"/>
                  <a:pt x="13379" y="8829"/>
                  <a:pt x="13391" y="8854"/>
                </a:cubicBezTo>
                <a:cubicBezTo>
                  <a:pt x="13391" y="8878"/>
                  <a:pt x="13366" y="8903"/>
                  <a:pt x="13342" y="8927"/>
                </a:cubicBezTo>
                <a:cubicBezTo>
                  <a:pt x="13293" y="9049"/>
                  <a:pt x="13244" y="9146"/>
                  <a:pt x="13220" y="9244"/>
                </a:cubicBezTo>
                <a:lnTo>
                  <a:pt x="12879" y="10024"/>
                </a:lnTo>
                <a:cubicBezTo>
                  <a:pt x="12879" y="9927"/>
                  <a:pt x="12903" y="9829"/>
                  <a:pt x="12927" y="9756"/>
                </a:cubicBezTo>
                <a:lnTo>
                  <a:pt x="12927" y="9756"/>
                </a:lnTo>
                <a:cubicBezTo>
                  <a:pt x="12903" y="9829"/>
                  <a:pt x="12854" y="9927"/>
                  <a:pt x="12805" y="10000"/>
                </a:cubicBezTo>
                <a:cubicBezTo>
                  <a:pt x="12819" y="9983"/>
                  <a:pt x="12827" y="9976"/>
                  <a:pt x="12832" y="9976"/>
                </a:cubicBezTo>
                <a:cubicBezTo>
                  <a:pt x="12857" y="9976"/>
                  <a:pt x="12771" y="10187"/>
                  <a:pt x="12789" y="10187"/>
                </a:cubicBezTo>
                <a:cubicBezTo>
                  <a:pt x="12792" y="10187"/>
                  <a:pt x="12797" y="10182"/>
                  <a:pt x="12805" y="10171"/>
                </a:cubicBezTo>
                <a:lnTo>
                  <a:pt x="12805" y="10171"/>
                </a:lnTo>
                <a:cubicBezTo>
                  <a:pt x="12732" y="10634"/>
                  <a:pt x="12415" y="11122"/>
                  <a:pt x="12318" y="11537"/>
                </a:cubicBezTo>
                <a:cubicBezTo>
                  <a:pt x="12391" y="11610"/>
                  <a:pt x="13488" y="12976"/>
                  <a:pt x="13586" y="13024"/>
                </a:cubicBezTo>
                <a:cubicBezTo>
                  <a:pt x="13570" y="13088"/>
                  <a:pt x="13543" y="13152"/>
                  <a:pt x="13513" y="13209"/>
                </a:cubicBezTo>
                <a:lnTo>
                  <a:pt x="13513" y="13209"/>
                </a:lnTo>
                <a:cubicBezTo>
                  <a:pt x="13568" y="13115"/>
                  <a:pt x="13616" y="13021"/>
                  <a:pt x="13635" y="12927"/>
                </a:cubicBezTo>
                <a:lnTo>
                  <a:pt x="13586" y="12878"/>
                </a:lnTo>
                <a:cubicBezTo>
                  <a:pt x="13683" y="12585"/>
                  <a:pt x="13659" y="12829"/>
                  <a:pt x="13757" y="12561"/>
                </a:cubicBezTo>
                <a:cubicBezTo>
                  <a:pt x="13805" y="12561"/>
                  <a:pt x="13732" y="12805"/>
                  <a:pt x="13635" y="13024"/>
                </a:cubicBezTo>
                <a:cubicBezTo>
                  <a:pt x="13732" y="12878"/>
                  <a:pt x="13781" y="12732"/>
                  <a:pt x="13830" y="12561"/>
                </a:cubicBezTo>
                <a:cubicBezTo>
                  <a:pt x="13869" y="12483"/>
                  <a:pt x="13884" y="12471"/>
                  <a:pt x="13895" y="12471"/>
                </a:cubicBezTo>
                <a:cubicBezTo>
                  <a:pt x="13900" y="12471"/>
                  <a:pt x="13904" y="12473"/>
                  <a:pt x="13908" y="12473"/>
                </a:cubicBezTo>
                <a:cubicBezTo>
                  <a:pt x="13919" y="12473"/>
                  <a:pt x="13934" y="12460"/>
                  <a:pt x="13976" y="12366"/>
                </a:cubicBezTo>
                <a:cubicBezTo>
                  <a:pt x="14025" y="12171"/>
                  <a:pt x="14098" y="12000"/>
                  <a:pt x="14196" y="11805"/>
                </a:cubicBezTo>
                <a:cubicBezTo>
                  <a:pt x="14415" y="11366"/>
                  <a:pt x="14415" y="11098"/>
                  <a:pt x="14635" y="10707"/>
                </a:cubicBezTo>
                <a:lnTo>
                  <a:pt x="14635" y="10756"/>
                </a:lnTo>
                <a:cubicBezTo>
                  <a:pt x="14708" y="10610"/>
                  <a:pt x="14805" y="10317"/>
                  <a:pt x="14927" y="10073"/>
                </a:cubicBezTo>
                <a:lnTo>
                  <a:pt x="14927" y="10073"/>
                </a:lnTo>
                <a:cubicBezTo>
                  <a:pt x="14903" y="10110"/>
                  <a:pt x="14879" y="10140"/>
                  <a:pt x="14866" y="10140"/>
                </a:cubicBezTo>
                <a:cubicBezTo>
                  <a:pt x="14854" y="10140"/>
                  <a:pt x="14854" y="10110"/>
                  <a:pt x="14879" y="10024"/>
                </a:cubicBezTo>
                <a:cubicBezTo>
                  <a:pt x="15171" y="9439"/>
                  <a:pt x="15293" y="9049"/>
                  <a:pt x="15537" y="8610"/>
                </a:cubicBezTo>
                <a:lnTo>
                  <a:pt x="15635" y="8220"/>
                </a:lnTo>
                <a:lnTo>
                  <a:pt x="15952" y="7488"/>
                </a:lnTo>
                <a:lnTo>
                  <a:pt x="15439" y="6829"/>
                </a:lnTo>
                <a:cubicBezTo>
                  <a:pt x="15391" y="6756"/>
                  <a:pt x="15342" y="6683"/>
                  <a:pt x="15269" y="6634"/>
                </a:cubicBezTo>
                <a:lnTo>
                  <a:pt x="15074" y="6439"/>
                </a:lnTo>
                <a:lnTo>
                  <a:pt x="14879" y="6268"/>
                </a:lnTo>
                <a:lnTo>
                  <a:pt x="14561" y="6000"/>
                </a:lnTo>
                <a:lnTo>
                  <a:pt x="14122" y="6146"/>
                </a:lnTo>
                <a:cubicBezTo>
                  <a:pt x="13976" y="6195"/>
                  <a:pt x="13830" y="6244"/>
                  <a:pt x="13683" y="6317"/>
                </a:cubicBezTo>
                <a:lnTo>
                  <a:pt x="12757" y="6707"/>
                </a:lnTo>
                <a:cubicBezTo>
                  <a:pt x="12610" y="6781"/>
                  <a:pt x="12464" y="6854"/>
                  <a:pt x="12318" y="6927"/>
                </a:cubicBezTo>
                <a:lnTo>
                  <a:pt x="11854" y="7146"/>
                </a:lnTo>
                <a:lnTo>
                  <a:pt x="11366" y="7390"/>
                </a:lnTo>
                <a:lnTo>
                  <a:pt x="10610" y="7781"/>
                </a:lnTo>
                <a:cubicBezTo>
                  <a:pt x="10488" y="7829"/>
                  <a:pt x="10391" y="7878"/>
                  <a:pt x="10293" y="7927"/>
                </a:cubicBezTo>
                <a:lnTo>
                  <a:pt x="10196" y="7976"/>
                </a:lnTo>
                <a:cubicBezTo>
                  <a:pt x="10147" y="8000"/>
                  <a:pt x="10098" y="8024"/>
                  <a:pt x="10049" y="8049"/>
                </a:cubicBezTo>
                <a:cubicBezTo>
                  <a:pt x="10025" y="8049"/>
                  <a:pt x="9976" y="8073"/>
                  <a:pt x="9952" y="8073"/>
                </a:cubicBezTo>
                <a:lnTo>
                  <a:pt x="9952" y="7951"/>
                </a:lnTo>
                <a:cubicBezTo>
                  <a:pt x="9952" y="7927"/>
                  <a:pt x="9952" y="7854"/>
                  <a:pt x="9976" y="7805"/>
                </a:cubicBezTo>
                <a:cubicBezTo>
                  <a:pt x="10049" y="7439"/>
                  <a:pt x="10123" y="7098"/>
                  <a:pt x="10196" y="6732"/>
                </a:cubicBezTo>
                <a:cubicBezTo>
                  <a:pt x="10269" y="6390"/>
                  <a:pt x="10342" y="6049"/>
                  <a:pt x="10391" y="5732"/>
                </a:cubicBezTo>
                <a:cubicBezTo>
                  <a:pt x="10415" y="5537"/>
                  <a:pt x="10440" y="5366"/>
                  <a:pt x="10488" y="5195"/>
                </a:cubicBezTo>
                <a:cubicBezTo>
                  <a:pt x="10513" y="4951"/>
                  <a:pt x="10562" y="4708"/>
                  <a:pt x="10562" y="4488"/>
                </a:cubicBezTo>
                <a:cubicBezTo>
                  <a:pt x="10635" y="4147"/>
                  <a:pt x="10684" y="3732"/>
                  <a:pt x="10708" y="3317"/>
                </a:cubicBezTo>
                <a:lnTo>
                  <a:pt x="10610" y="3195"/>
                </a:lnTo>
                <a:lnTo>
                  <a:pt x="10513" y="3098"/>
                </a:lnTo>
                <a:lnTo>
                  <a:pt x="10513" y="3098"/>
                </a:lnTo>
                <a:cubicBezTo>
                  <a:pt x="10564" y="3162"/>
                  <a:pt x="10568" y="3193"/>
                  <a:pt x="10546" y="3193"/>
                </a:cubicBezTo>
                <a:cubicBezTo>
                  <a:pt x="10526" y="3193"/>
                  <a:pt x="10486" y="3168"/>
                  <a:pt x="10440" y="3122"/>
                </a:cubicBezTo>
                <a:cubicBezTo>
                  <a:pt x="10049" y="2659"/>
                  <a:pt x="10171" y="2830"/>
                  <a:pt x="10098" y="2756"/>
                </a:cubicBezTo>
                <a:cubicBezTo>
                  <a:pt x="10098" y="2756"/>
                  <a:pt x="10049" y="2732"/>
                  <a:pt x="10001" y="2683"/>
                </a:cubicBezTo>
                <a:cubicBezTo>
                  <a:pt x="9952" y="2659"/>
                  <a:pt x="9879" y="2634"/>
                  <a:pt x="9757" y="2586"/>
                </a:cubicBezTo>
                <a:cubicBezTo>
                  <a:pt x="9635" y="2512"/>
                  <a:pt x="9537" y="2464"/>
                  <a:pt x="9366" y="2366"/>
                </a:cubicBezTo>
                <a:cubicBezTo>
                  <a:pt x="9171" y="2439"/>
                  <a:pt x="8976" y="2488"/>
                  <a:pt x="8757" y="2561"/>
                </a:cubicBezTo>
                <a:lnTo>
                  <a:pt x="8391" y="2683"/>
                </a:lnTo>
                <a:cubicBezTo>
                  <a:pt x="8269" y="2732"/>
                  <a:pt x="8147" y="2781"/>
                  <a:pt x="8025" y="2830"/>
                </a:cubicBezTo>
                <a:lnTo>
                  <a:pt x="7635" y="3025"/>
                </a:lnTo>
                <a:cubicBezTo>
                  <a:pt x="7562" y="3049"/>
                  <a:pt x="7513" y="3073"/>
                  <a:pt x="7440" y="3098"/>
                </a:cubicBezTo>
                <a:lnTo>
                  <a:pt x="7318" y="3195"/>
                </a:lnTo>
                <a:cubicBezTo>
                  <a:pt x="7147" y="3269"/>
                  <a:pt x="6976" y="3366"/>
                  <a:pt x="6806" y="3464"/>
                </a:cubicBezTo>
                <a:cubicBezTo>
                  <a:pt x="6440" y="3683"/>
                  <a:pt x="6123" y="3903"/>
                  <a:pt x="5806" y="4147"/>
                </a:cubicBezTo>
                <a:lnTo>
                  <a:pt x="5684" y="4220"/>
                </a:lnTo>
                <a:lnTo>
                  <a:pt x="5635" y="4244"/>
                </a:lnTo>
                <a:lnTo>
                  <a:pt x="5586" y="4293"/>
                </a:lnTo>
                <a:cubicBezTo>
                  <a:pt x="5562" y="4317"/>
                  <a:pt x="5537" y="4342"/>
                  <a:pt x="5513" y="4366"/>
                </a:cubicBezTo>
                <a:cubicBezTo>
                  <a:pt x="5440" y="4415"/>
                  <a:pt x="5391" y="4464"/>
                  <a:pt x="5342" y="4512"/>
                </a:cubicBezTo>
                <a:lnTo>
                  <a:pt x="5318" y="4610"/>
                </a:lnTo>
                <a:lnTo>
                  <a:pt x="5318" y="4634"/>
                </a:lnTo>
                <a:cubicBezTo>
                  <a:pt x="5293" y="4610"/>
                  <a:pt x="5293" y="4586"/>
                  <a:pt x="5293" y="4561"/>
                </a:cubicBezTo>
                <a:cubicBezTo>
                  <a:pt x="5269" y="4512"/>
                  <a:pt x="5269" y="4464"/>
                  <a:pt x="5245" y="4415"/>
                </a:cubicBezTo>
                <a:lnTo>
                  <a:pt x="5269" y="4415"/>
                </a:lnTo>
                <a:cubicBezTo>
                  <a:pt x="5245" y="4366"/>
                  <a:pt x="5245" y="4317"/>
                  <a:pt x="5245" y="4244"/>
                </a:cubicBezTo>
                <a:lnTo>
                  <a:pt x="5245" y="4122"/>
                </a:lnTo>
                <a:cubicBezTo>
                  <a:pt x="5245" y="4098"/>
                  <a:pt x="5245" y="4049"/>
                  <a:pt x="5245" y="4049"/>
                </a:cubicBezTo>
                <a:lnTo>
                  <a:pt x="5245" y="4025"/>
                </a:lnTo>
                <a:lnTo>
                  <a:pt x="5245" y="3951"/>
                </a:lnTo>
                <a:lnTo>
                  <a:pt x="5245" y="3805"/>
                </a:lnTo>
                <a:cubicBezTo>
                  <a:pt x="5245" y="3586"/>
                  <a:pt x="5293" y="3390"/>
                  <a:pt x="5293" y="3195"/>
                </a:cubicBezTo>
                <a:cubicBezTo>
                  <a:pt x="5342" y="2830"/>
                  <a:pt x="5367" y="2488"/>
                  <a:pt x="5391" y="2171"/>
                </a:cubicBezTo>
                <a:cubicBezTo>
                  <a:pt x="5440" y="1854"/>
                  <a:pt x="5464" y="1561"/>
                  <a:pt x="5488" y="1317"/>
                </a:cubicBezTo>
                <a:cubicBezTo>
                  <a:pt x="5513" y="1073"/>
                  <a:pt x="5513" y="903"/>
                  <a:pt x="5513" y="756"/>
                </a:cubicBezTo>
                <a:lnTo>
                  <a:pt x="5513" y="756"/>
                </a:lnTo>
                <a:lnTo>
                  <a:pt x="5488" y="903"/>
                </a:lnTo>
                <a:lnTo>
                  <a:pt x="5488" y="781"/>
                </a:lnTo>
                <a:cubicBezTo>
                  <a:pt x="5196" y="537"/>
                  <a:pt x="5220" y="464"/>
                  <a:pt x="5074" y="269"/>
                </a:cubicBezTo>
                <a:cubicBezTo>
                  <a:pt x="5069" y="278"/>
                  <a:pt x="5062" y="282"/>
                  <a:pt x="5051" y="282"/>
                </a:cubicBezTo>
                <a:cubicBezTo>
                  <a:pt x="5006" y="282"/>
                  <a:pt x="4914" y="202"/>
                  <a:pt x="4854" y="122"/>
                </a:cubicBezTo>
                <a:lnTo>
                  <a:pt x="4830" y="73"/>
                </a:lnTo>
                <a:lnTo>
                  <a:pt x="4781" y="73"/>
                </a:lnTo>
                <a:cubicBezTo>
                  <a:pt x="4659" y="49"/>
                  <a:pt x="4562" y="49"/>
                  <a:pt x="4440" y="49"/>
                </a:cubicBezTo>
                <a:lnTo>
                  <a:pt x="4196" y="49"/>
                </a:lnTo>
                <a:lnTo>
                  <a:pt x="3928" y="0"/>
                </a:lnTo>
                <a:close/>
                <a:moveTo>
                  <a:pt x="13513" y="13209"/>
                </a:moveTo>
                <a:cubicBezTo>
                  <a:pt x="13497" y="13237"/>
                  <a:pt x="13481" y="13265"/>
                  <a:pt x="13464" y="13293"/>
                </a:cubicBezTo>
                <a:cubicBezTo>
                  <a:pt x="13481" y="13267"/>
                  <a:pt x="13498" y="13239"/>
                  <a:pt x="13513" y="132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43" name="Google Shape;1743;p274"/>
          <p:cNvGrpSpPr/>
          <p:nvPr/>
        </p:nvGrpSpPr>
        <p:grpSpPr>
          <a:xfrm rot="10605665" flipH="1">
            <a:off x="317635" y="2363330"/>
            <a:ext cx="1322098" cy="750075"/>
            <a:chOff x="238125" y="2760550"/>
            <a:chExt cx="528650" cy="280500"/>
          </a:xfrm>
        </p:grpSpPr>
        <p:sp>
          <p:nvSpPr>
            <p:cNvPr id="1744" name="Google Shape;1744;p274"/>
            <p:cNvSpPr/>
            <p:nvPr/>
          </p:nvSpPr>
          <p:spPr>
            <a:xfrm>
              <a:off x="274700" y="3020300"/>
              <a:ext cx="1850" cy="9150"/>
            </a:xfrm>
            <a:custGeom>
              <a:avLst/>
              <a:gdLst/>
              <a:ahLst/>
              <a:cxnLst/>
              <a:rect l="l" t="t" r="r" b="b"/>
              <a:pathLst>
                <a:path w="74" h="366" extrusionOk="0">
                  <a:moveTo>
                    <a:pt x="74" y="0"/>
                  </a:moveTo>
                  <a:cubicBezTo>
                    <a:pt x="25" y="122"/>
                    <a:pt x="0" y="244"/>
                    <a:pt x="0" y="366"/>
                  </a:cubicBezTo>
                  <a:cubicBezTo>
                    <a:pt x="49" y="244"/>
                    <a:pt x="74" y="122"/>
                    <a:pt x="74" y="0"/>
                  </a:cubicBezTo>
                  <a:close/>
                </a:path>
              </a:pathLst>
            </a:custGeom>
            <a:solidFill>
              <a:srgbClr val="344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274"/>
            <p:cNvSpPr/>
            <p:nvPr/>
          </p:nvSpPr>
          <p:spPr>
            <a:xfrm>
              <a:off x="277125" y="3020300"/>
              <a:ext cx="25" cy="25"/>
            </a:xfrm>
            <a:custGeom>
              <a:avLst/>
              <a:gdLst/>
              <a:ahLst/>
              <a:cxnLst/>
              <a:rect l="l" t="t" r="r" b="b"/>
              <a:pathLst>
                <a:path w="1" h="1" extrusionOk="0">
                  <a:moveTo>
                    <a:pt x="1" y="0"/>
                  </a:moveTo>
                  <a:close/>
                </a:path>
              </a:pathLst>
            </a:custGeom>
            <a:solidFill>
              <a:srgbClr val="344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46" name="Google Shape;1746;p274"/>
            <p:cNvGrpSpPr/>
            <p:nvPr/>
          </p:nvGrpSpPr>
          <p:grpSpPr>
            <a:xfrm>
              <a:off x="238125" y="2760550"/>
              <a:ext cx="528650" cy="279275"/>
              <a:chOff x="238125" y="2760550"/>
              <a:chExt cx="528650" cy="279275"/>
            </a:xfrm>
          </p:grpSpPr>
          <p:sp>
            <p:nvSpPr>
              <p:cNvPr id="1747" name="Google Shape;1747;p274"/>
              <p:cNvSpPr/>
              <p:nvPr/>
            </p:nvSpPr>
            <p:spPr>
              <a:xfrm>
                <a:off x="238125" y="2760550"/>
                <a:ext cx="528650" cy="278050"/>
              </a:xfrm>
              <a:custGeom>
                <a:avLst/>
                <a:gdLst/>
                <a:ahLst/>
                <a:cxnLst/>
                <a:rect l="l" t="t" r="r" b="b"/>
                <a:pathLst>
                  <a:path w="21146" h="11122" extrusionOk="0">
                    <a:moveTo>
                      <a:pt x="11622" y="1778"/>
                    </a:moveTo>
                    <a:lnTo>
                      <a:pt x="11622" y="1778"/>
                    </a:lnTo>
                    <a:cubicBezTo>
                      <a:pt x="11627" y="1780"/>
                      <a:pt x="11631" y="1781"/>
                      <a:pt x="11634" y="1781"/>
                    </a:cubicBezTo>
                    <a:cubicBezTo>
                      <a:pt x="11630" y="1780"/>
                      <a:pt x="11626" y="1779"/>
                      <a:pt x="11622" y="1778"/>
                    </a:cubicBezTo>
                    <a:close/>
                    <a:moveTo>
                      <a:pt x="15975" y="3512"/>
                    </a:moveTo>
                    <a:cubicBezTo>
                      <a:pt x="15975" y="3515"/>
                      <a:pt x="15978" y="3517"/>
                      <a:pt x="15983" y="3518"/>
                    </a:cubicBezTo>
                    <a:lnTo>
                      <a:pt x="15983" y="3518"/>
                    </a:lnTo>
                    <a:cubicBezTo>
                      <a:pt x="15980" y="3516"/>
                      <a:pt x="15978" y="3514"/>
                      <a:pt x="15975" y="3512"/>
                    </a:cubicBezTo>
                    <a:close/>
                    <a:moveTo>
                      <a:pt x="1524" y="10118"/>
                    </a:moveTo>
                    <a:cubicBezTo>
                      <a:pt x="1528" y="10118"/>
                      <a:pt x="1532" y="10119"/>
                      <a:pt x="1537" y="10122"/>
                    </a:cubicBezTo>
                    <a:lnTo>
                      <a:pt x="1508" y="10266"/>
                    </a:lnTo>
                    <a:lnTo>
                      <a:pt x="1508" y="10266"/>
                    </a:lnTo>
                    <a:cubicBezTo>
                      <a:pt x="1519" y="10173"/>
                      <a:pt x="1503" y="10118"/>
                      <a:pt x="1524" y="10118"/>
                    </a:cubicBezTo>
                    <a:close/>
                    <a:moveTo>
                      <a:pt x="10756" y="0"/>
                    </a:moveTo>
                    <a:lnTo>
                      <a:pt x="10756" y="0"/>
                    </a:lnTo>
                    <a:cubicBezTo>
                      <a:pt x="10902" y="24"/>
                      <a:pt x="10853" y="49"/>
                      <a:pt x="10731" y="49"/>
                    </a:cubicBezTo>
                    <a:cubicBezTo>
                      <a:pt x="10549" y="24"/>
                      <a:pt x="10451" y="18"/>
                      <a:pt x="10399" y="18"/>
                    </a:cubicBezTo>
                    <a:cubicBezTo>
                      <a:pt x="10347" y="18"/>
                      <a:pt x="10341" y="24"/>
                      <a:pt x="10341" y="24"/>
                    </a:cubicBezTo>
                    <a:lnTo>
                      <a:pt x="9927" y="24"/>
                    </a:lnTo>
                    <a:cubicBezTo>
                      <a:pt x="9024" y="24"/>
                      <a:pt x="8146" y="171"/>
                      <a:pt x="7317" y="463"/>
                    </a:cubicBezTo>
                    <a:cubicBezTo>
                      <a:pt x="6512" y="756"/>
                      <a:pt x="5756" y="1146"/>
                      <a:pt x="5073" y="1634"/>
                    </a:cubicBezTo>
                    <a:cubicBezTo>
                      <a:pt x="4757" y="1926"/>
                      <a:pt x="4319" y="2243"/>
                      <a:pt x="4050" y="2535"/>
                    </a:cubicBezTo>
                    <a:lnTo>
                      <a:pt x="4050" y="2535"/>
                    </a:lnTo>
                    <a:cubicBezTo>
                      <a:pt x="3877" y="2706"/>
                      <a:pt x="3369" y="3198"/>
                      <a:pt x="2927" y="3756"/>
                    </a:cubicBezTo>
                    <a:cubicBezTo>
                      <a:pt x="2537" y="4195"/>
                      <a:pt x="2195" y="4658"/>
                      <a:pt x="1902" y="5171"/>
                    </a:cubicBezTo>
                    <a:lnTo>
                      <a:pt x="1951" y="5097"/>
                    </a:lnTo>
                    <a:lnTo>
                      <a:pt x="1951" y="5097"/>
                    </a:lnTo>
                    <a:cubicBezTo>
                      <a:pt x="1829" y="5317"/>
                      <a:pt x="1683" y="5536"/>
                      <a:pt x="1512" y="5707"/>
                    </a:cubicBezTo>
                    <a:cubicBezTo>
                      <a:pt x="1610" y="5707"/>
                      <a:pt x="1463" y="6049"/>
                      <a:pt x="1390" y="6171"/>
                    </a:cubicBezTo>
                    <a:cubicBezTo>
                      <a:pt x="1341" y="6268"/>
                      <a:pt x="1268" y="6439"/>
                      <a:pt x="1219" y="6634"/>
                    </a:cubicBezTo>
                    <a:cubicBezTo>
                      <a:pt x="1146" y="6805"/>
                      <a:pt x="1073" y="7024"/>
                      <a:pt x="1000" y="7171"/>
                    </a:cubicBezTo>
                    <a:lnTo>
                      <a:pt x="976" y="7146"/>
                    </a:lnTo>
                    <a:cubicBezTo>
                      <a:pt x="902" y="7439"/>
                      <a:pt x="683" y="7975"/>
                      <a:pt x="634" y="8171"/>
                    </a:cubicBezTo>
                    <a:cubicBezTo>
                      <a:pt x="390" y="8780"/>
                      <a:pt x="220" y="9390"/>
                      <a:pt x="146" y="10049"/>
                    </a:cubicBezTo>
                    <a:cubicBezTo>
                      <a:pt x="146" y="10049"/>
                      <a:pt x="98" y="10146"/>
                      <a:pt x="73" y="10244"/>
                    </a:cubicBezTo>
                    <a:lnTo>
                      <a:pt x="24" y="10390"/>
                    </a:lnTo>
                    <a:lnTo>
                      <a:pt x="0" y="10463"/>
                    </a:lnTo>
                    <a:lnTo>
                      <a:pt x="0" y="10536"/>
                    </a:lnTo>
                    <a:cubicBezTo>
                      <a:pt x="195" y="10658"/>
                      <a:pt x="390" y="10756"/>
                      <a:pt x="610" y="10805"/>
                    </a:cubicBezTo>
                    <a:cubicBezTo>
                      <a:pt x="691" y="10836"/>
                      <a:pt x="776" y="10851"/>
                      <a:pt x="859" y="10851"/>
                    </a:cubicBezTo>
                    <a:cubicBezTo>
                      <a:pt x="1102" y="10851"/>
                      <a:pt x="1336" y="10723"/>
                      <a:pt x="1463" y="10488"/>
                    </a:cubicBezTo>
                    <a:lnTo>
                      <a:pt x="1488" y="10512"/>
                    </a:lnTo>
                    <a:cubicBezTo>
                      <a:pt x="1488" y="10488"/>
                      <a:pt x="1488" y="10463"/>
                      <a:pt x="1488" y="10439"/>
                    </a:cubicBezTo>
                    <a:lnTo>
                      <a:pt x="1488" y="10366"/>
                    </a:lnTo>
                    <a:cubicBezTo>
                      <a:pt x="1491" y="10356"/>
                      <a:pt x="1493" y="10346"/>
                      <a:pt x="1495" y="10337"/>
                    </a:cubicBezTo>
                    <a:lnTo>
                      <a:pt x="1495" y="10337"/>
                    </a:lnTo>
                    <a:cubicBezTo>
                      <a:pt x="1509" y="10287"/>
                      <a:pt x="1518" y="10268"/>
                      <a:pt x="1524" y="10268"/>
                    </a:cubicBezTo>
                    <a:cubicBezTo>
                      <a:pt x="1537" y="10268"/>
                      <a:pt x="1537" y="10344"/>
                      <a:pt x="1537" y="10390"/>
                    </a:cubicBezTo>
                    <a:cubicBezTo>
                      <a:pt x="1561" y="10317"/>
                      <a:pt x="1561" y="10244"/>
                      <a:pt x="1585" y="10171"/>
                    </a:cubicBezTo>
                    <a:cubicBezTo>
                      <a:pt x="1585" y="10166"/>
                      <a:pt x="1584" y="10164"/>
                      <a:pt x="1583" y="10164"/>
                    </a:cubicBezTo>
                    <a:cubicBezTo>
                      <a:pt x="1577" y="10164"/>
                      <a:pt x="1561" y="10200"/>
                      <a:pt x="1561" y="10219"/>
                    </a:cubicBezTo>
                    <a:cubicBezTo>
                      <a:pt x="1537" y="10097"/>
                      <a:pt x="1561" y="10000"/>
                      <a:pt x="1585" y="9878"/>
                    </a:cubicBezTo>
                    <a:cubicBezTo>
                      <a:pt x="1634" y="9683"/>
                      <a:pt x="1634" y="9878"/>
                      <a:pt x="1683" y="9658"/>
                    </a:cubicBezTo>
                    <a:cubicBezTo>
                      <a:pt x="1976" y="8536"/>
                      <a:pt x="2415" y="7463"/>
                      <a:pt x="3000" y="6488"/>
                    </a:cubicBezTo>
                    <a:cubicBezTo>
                      <a:pt x="3024" y="6488"/>
                      <a:pt x="3000" y="6488"/>
                      <a:pt x="3000" y="6512"/>
                    </a:cubicBezTo>
                    <a:cubicBezTo>
                      <a:pt x="3073" y="6366"/>
                      <a:pt x="3146" y="6219"/>
                      <a:pt x="3244" y="6073"/>
                    </a:cubicBezTo>
                    <a:cubicBezTo>
                      <a:pt x="3317" y="5927"/>
                      <a:pt x="3415" y="5805"/>
                      <a:pt x="3488" y="5658"/>
                    </a:cubicBezTo>
                    <a:cubicBezTo>
                      <a:pt x="3512" y="5610"/>
                      <a:pt x="3561" y="5585"/>
                      <a:pt x="3610" y="5561"/>
                    </a:cubicBezTo>
                    <a:cubicBezTo>
                      <a:pt x="3585" y="5561"/>
                      <a:pt x="3658" y="5488"/>
                      <a:pt x="3732" y="5341"/>
                    </a:cubicBezTo>
                    <a:cubicBezTo>
                      <a:pt x="3829" y="5219"/>
                      <a:pt x="3951" y="5024"/>
                      <a:pt x="4097" y="4854"/>
                    </a:cubicBezTo>
                    <a:cubicBezTo>
                      <a:pt x="4244" y="4683"/>
                      <a:pt x="4390" y="4512"/>
                      <a:pt x="4512" y="4366"/>
                    </a:cubicBezTo>
                    <a:cubicBezTo>
                      <a:pt x="4610" y="4244"/>
                      <a:pt x="4707" y="4171"/>
                      <a:pt x="4707" y="4146"/>
                    </a:cubicBezTo>
                    <a:lnTo>
                      <a:pt x="4683" y="4098"/>
                    </a:lnTo>
                    <a:cubicBezTo>
                      <a:pt x="4927" y="3854"/>
                      <a:pt x="4805" y="4073"/>
                      <a:pt x="5000" y="3829"/>
                    </a:cubicBezTo>
                    <a:cubicBezTo>
                      <a:pt x="5049" y="3732"/>
                      <a:pt x="5122" y="3658"/>
                      <a:pt x="5219" y="3585"/>
                    </a:cubicBezTo>
                    <a:cubicBezTo>
                      <a:pt x="5317" y="3537"/>
                      <a:pt x="5390" y="3463"/>
                      <a:pt x="5463" y="3366"/>
                    </a:cubicBezTo>
                    <a:cubicBezTo>
                      <a:pt x="5463" y="3366"/>
                      <a:pt x="5553" y="3312"/>
                      <a:pt x="5578" y="3312"/>
                    </a:cubicBezTo>
                    <a:cubicBezTo>
                      <a:pt x="5583" y="3312"/>
                      <a:pt x="5585" y="3314"/>
                      <a:pt x="5585" y="3317"/>
                    </a:cubicBezTo>
                    <a:cubicBezTo>
                      <a:pt x="5585" y="3244"/>
                      <a:pt x="5707" y="3195"/>
                      <a:pt x="5780" y="3122"/>
                    </a:cubicBezTo>
                    <a:cubicBezTo>
                      <a:pt x="5780" y="3114"/>
                      <a:pt x="5775" y="3111"/>
                      <a:pt x="5767" y="3111"/>
                    </a:cubicBezTo>
                    <a:cubicBezTo>
                      <a:pt x="5751" y="3111"/>
                      <a:pt x="5723" y="3122"/>
                      <a:pt x="5707" y="3122"/>
                    </a:cubicBezTo>
                    <a:lnTo>
                      <a:pt x="5780" y="3049"/>
                    </a:lnTo>
                    <a:lnTo>
                      <a:pt x="5878" y="2976"/>
                    </a:lnTo>
                    <a:cubicBezTo>
                      <a:pt x="5905" y="2967"/>
                      <a:pt x="5925" y="2961"/>
                      <a:pt x="5937" y="2961"/>
                    </a:cubicBezTo>
                    <a:cubicBezTo>
                      <a:pt x="5959" y="2961"/>
                      <a:pt x="5958" y="2978"/>
                      <a:pt x="5927" y="3024"/>
                    </a:cubicBezTo>
                    <a:lnTo>
                      <a:pt x="6171" y="2829"/>
                    </a:lnTo>
                    <a:lnTo>
                      <a:pt x="6561" y="2585"/>
                    </a:lnTo>
                    <a:cubicBezTo>
                      <a:pt x="6902" y="2390"/>
                      <a:pt x="7268" y="2220"/>
                      <a:pt x="7634" y="2073"/>
                    </a:cubicBezTo>
                    <a:cubicBezTo>
                      <a:pt x="7975" y="1927"/>
                      <a:pt x="8341" y="1829"/>
                      <a:pt x="8732" y="1756"/>
                    </a:cubicBezTo>
                    <a:cubicBezTo>
                      <a:pt x="8878" y="1707"/>
                      <a:pt x="9024" y="1707"/>
                      <a:pt x="9171" y="1683"/>
                    </a:cubicBezTo>
                    <a:lnTo>
                      <a:pt x="9463" y="1659"/>
                    </a:lnTo>
                    <a:cubicBezTo>
                      <a:pt x="9390" y="1634"/>
                      <a:pt x="9219" y="1659"/>
                      <a:pt x="9146" y="1610"/>
                    </a:cubicBezTo>
                    <a:cubicBezTo>
                      <a:pt x="9219" y="1585"/>
                      <a:pt x="9274" y="1585"/>
                      <a:pt x="9320" y="1585"/>
                    </a:cubicBezTo>
                    <a:cubicBezTo>
                      <a:pt x="9366" y="1585"/>
                      <a:pt x="9402" y="1585"/>
                      <a:pt x="9439" y="1561"/>
                    </a:cubicBezTo>
                    <a:cubicBezTo>
                      <a:pt x="9488" y="1610"/>
                      <a:pt x="9561" y="1610"/>
                      <a:pt x="9658" y="1610"/>
                    </a:cubicBezTo>
                    <a:cubicBezTo>
                      <a:pt x="9732" y="1610"/>
                      <a:pt x="9829" y="1634"/>
                      <a:pt x="9902" y="1659"/>
                    </a:cubicBezTo>
                    <a:lnTo>
                      <a:pt x="9951" y="1610"/>
                    </a:lnTo>
                    <a:lnTo>
                      <a:pt x="10024" y="1659"/>
                    </a:lnTo>
                    <a:lnTo>
                      <a:pt x="10488" y="1659"/>
                    </a:lnTo>
                    <a:lnTo>
                      <a:pt x="10853" y="1707"/>
                    </a:lnTo>
                    <a:cubicBezTo>
                      <a:pt x="11117" y="1707"/>
                      <a:pt x="11381" y="1731"/>
                      <a:pt x="11622" y="1778"/>
                    </a:cubicBezTo>
                    <a:lnTo>
                      <a:pt x="11622" y="1778"/>
                    </a:lnTo>
                    <a:cubicBezTo>
                      <a:pt x="11593" y="1769"/>
                      <a:pt x="11549" y="1732"/>
                      <a:pt x="11634" y="1732"/>
                    </a:cubicBezTo>
                    <a:cubicBezTo>
                      <a:pt x="11634" y="1781"/>
                      <a:pt x="11902" y="1732"/>
                      <a:pt x="11951" y="1805"/>
                    </a:cubicBezTo>
                    <a:cubicBezTo>
                      <a:pt x="12016" y="1805"/>
                      <a:pt x="12168" y="1848"/>
                      <a:pt x="12233" y="1848"/>
                    </a:cubicBezTo>
                    <a:cubicBezTo>
                      <a:pt x="12265" y="1848"/>
                      <a:pt x="12276" y="1837"/>
                      <a:pt x="12244" y="1805"/>
                    </a:cubicBezTo>
                    <a:lnTo>
                      <a:pt x="12244" y="1805"/>
                    </a:lnTo>
                    <a:cubicBezTo>
                      <a:pt x="12292" y="1829"/>
                      <a:pt x="12366" y="1854"/>
                      <a:pt x="12414" y="1878"/>
                    </a:cubicBezTo>
                    <a:cubicBezTo>
                      <a:pt x="12463" y="1902"/>
                      <a:pt x="12488" y="1902"/>
                      <a:pt x="12414" y="1902"/>
                    </a:cubicBezTo>
                    <a:cubicBezTo>
                      <a:pt x="12488" y="1927"/>
                      <a:pt x="12561" y="1951"/>
                      <a:pt x="12658" y="1976"/>
                    </a:cubicBezTo>
                    <a:lnTo>
                      <a:pt x="12536" y="1927"/>
                    </a:lnTo>
                    <a:lnTo>
                      <a:pt x="12536" y="1927"/>
                    </a:lnTo>
                    <a:cubicBezTo>
                      <a:pt x="12683" y="1951"/>
                      <a:pt x="12805" y="2000"/>
                      <a:pt x="12902" y="2024"/>
                    </a:cubicBezTo>
                    <a:cubicBezTo>
                      <a:pt x="13024" y="2073"/>
                      <a:pt x="13122" y="2098"/>
                      <a:pt x="13219" y="2098"/>
                    </a:cubicBezTo>
                    <a:lnTo>
                      <a:pt x="13122" y="2049"/>
                    </a:lnTo>
                    <a:lnTo>
                      <a:pt x="13122" y="2049"/>
                    </a:lnTo>
                    <a:cubicBezTo>
                      <a:pt x="13292" y="2098"/>
                      <a:pt x="13439" y="2146"/>
                      <a:pt x="13488" y="2220"/>
                    </a:cubicBezTo>
                    <a:lnTo>
                      <a:pt x="13414" y="2195"/>
                    </a:lnTo>
                    <a:lnTo>
                      <a:pt x="13317" y="2195"/>
                    </a:lnTo>
                    <a:cubicBezTo>
                      <a:pt x="13463" y="2220"/>
                      <a:pt x="13561" y="2268"/>
                      <a:pt x="13683" y="2317"/>
                    </a:cubicBezTo>
                    <a:cubicBezTo>
                      <a:pt x="13805" y="2366"/>
                      <a:pt x="13902" y="2390"/>
                      <a:pt x="14024" y="2439"/>
                    </a:cubicBezTo>
                    <a:lnTo>
                      <a:pt x="13902" y="2415"/>
                    </a:lnTo>
                    <a:lnTo>
                      <a:pt x="13902" y="2415"/>
                    </a:lnTo>
                    <a:cubicBezTo>
                      <a:pt x="13975" y="2439"/>
                      <a:pt x="14146" y="2488"/>
                      <a:pt x="14341" y="2585"/>
                    </a:cubicBezTo>
                    <a:cubicBezTo>
                      <a:pt x="14439" y="2610"/>
                      <a:pt x="14561" y="2683"/>
                      <a:pt x="14658" y="2732"/>
                    </a:cubicBezTo>
                    <a:cubicBezTo>
                      <a:pt x="14780" y="2780"/>
                      <a:pt x="14878" y="2829"/>
                      <a:pt x="15000" y="2902"/>
                    </a:cubicBezTo>
                    <a:cubicBezTo>
                      <a:pt x="15219" y="3024"/>
                      <a:pt x="15439" y="3146"/>
                      <a:pt x="15634" y="3268"/>
                    </a:cubicBezTo>
                    <a:cubicBezTo>
                      <a:pt x="15805" y="3366"/>
                      <a:pt x="15926" y="3463"/>
                      <a:pt x="16024" y="3512"/>
                    </a:cubicBezTo>
                    <a:lnTo>
                      <a:pt x="15926" y="3390"/>
                    </a:lnTo>
                    <a:lnTo>
                      <a:pt x="16048" y="3439"/>
                    </a:lnTo>
                    <a:cubicBezTo>
                      <a:pt x="16094" y="3462"/>
                      <a:pt x="16118" y="3485"/>
                      <a:pt x="16161" y="3507"/>
                    </a:cubicBezTo>
                    <a:lnTo>
                      <a:pt x="16161" y="3507"/>
                    </a:lnTo>
                    <a:cubicBezTo>
                      <a:pt x="16155" y="3506"/>
                      <a:pt x="16147" y="3505"/>
                      <a:pt x="16138" y="3505"/>
                    </a:cubicBezTo>
                    <a:cubicBezTo>
                      <a:pt x="16097" y="3505"/>
                      <a:pt x="16029" y="3519"/>
                      <a:pt x="15995" y="3519"/>
                    </a:cubicBezTo>
                    <a:cubicBezTo>
                      <a:pt x="15990" y="3519"/>
                      <a:pt x="15986" y="3519"/>
                      <a:pt x="15983" y="3518"/>
                    </a:cubicBezTo>
                    <a:lnTo>
                      <a:pt x="15983" y="3518"/>
                    </a:lnTo>
                    <a:cubicBezTo>
                      <a:pt x="16516" y="3956"/>
                      <a:pt x="16977" y="4441"/>
                      <a:pt x="17390" y="4976"/>
                    </a:cubicBezTo>
                    <a:cubicBezTo>
                      <a:pt x="17804" y="5488"/>
                      <a:pt x="18170" y="6073"/>
                      <a:pt x="18439" y="6683"/>
                    </a:cubicBezTo>
                    <a:cubicBezTo>
                      <a:pt x="18471" y="6770"/>
                      <a:pt x="18470" y="6794"/>
                      <a:pt x="18456" y="6794"/>
                    </a:cubicBezTo>
                    <a:cubicBezTo>
                      <a:pt x="18440" y="6794"/>
                      <a:pt x="18403" y="6756"/>
                      <a:pt x="18390" y="6756"/>
                    </a:cubicBezTo>
                    <a:cubicBezTo>
                      <a:pt x="18512" y="6975"/>
                      <a:pt x="18487" y="6829"/>
                      <a:pt x="18561" y="7024"/>
                    </a:cubicBezTo>
                    <a:cubicBezTo>
                      <a:pt x="18568" y="7047"/>
                      <a:pt x="18569" y="7056"/>
                      <a:pt x="18565" y="7056"/>
                    </a:cubicBezTo>
                    <a:cubicBezTo>
                      <a:pt x="18556" y="7056"/>
                      <a:pt x="18528" y="7017"/>
                      <a:pt x="18512" y="7000"/>
                    </a:cubicBezTo>
                    <a:lnTo>
                      <a:pt x="18512" y="7000"/>
                    </a:lnTo>
                    <a:cubicBezTo>
                      <a:pt x="18561" y="7097"/>
                      <a:pt x="18585" y="7171"/>
                      <a:pt x="18609" y="7171"/>
                    </a:cubicBezTo>
                    <a:cubicBezTo>
                      <a:pt x="18561" y="7049"/>
                      <a:pt x="18634" y="7097"/>
                      <a:pt x="18658" y="7024"/>
                    </a:cubicBezTo>
                    <a:lnTo>
                      <a:pt x="18707" y="7171"/>
                    </a:lnTo>
                    <a:cubicBezTo>
                      <a:pt x="18731" y="7219"/>
                      <a:pt x="18756" y="7293"/>
                      <a:pt x="18756" y="7293"/>
                    </a:cubicBezTo>
                    <a:lnTo>
                      <a:pt x="18731" y="7293"/>
                    </a:lnTo>
                    <a:cubicBezTo>
                      <a:pt x="18829" y="7414"/>
                      <a:pt x="18902" y="7536"/>
                      <a:pt x="18951" y="7683"/>
                    </a:cubicBezTo>
                    <a:cubicBezTo>
                      <a:pt x="19122" y="8146"/>
                      <a:pt x="19243" y="8634"/>
                      <a:pt x="19365" y="9122"/>
                    </a:cubicBezTo>
                    <a:cubicBezTo>
                      <a:pt x="19341" y="9122"/>
                      <a:pt x="19317" y="9024"/>
                      <a:pt x="19268" y="8927"/>
                    </a:cubicBezTo>
                    <a:lnTo>
                      <a:pt x="19268" y="8927"/>
                    </a:lnTo>
                    <a:cubicBezTo>
                      <a:pt x="19292" y="9000"/>
                      <a:pt x="19317" y="9073"/>
                      <a:pt x="19317" y="9146"/>
                    </a:cubicBezTo>
                    <a:cubicBezTo>
                      <a:pt x="19317" y="9126"/>
                      <a:pt x="19319" y="9118"/>
                      <a:pt x="19322" y="9118"/>
                    </a:cubicBezTo>
                    <a:cubicBezTo>
                      <a:pt x="19336" y="9118"/>
                      <a:pt x="19374" y="9263"/>
                      <a:pt x="19386" y="9263"/>
                    </a:cubicBezTo>
                    <a:cubicBezTo>
                      <a:pt x="19388" y="9263"/>
                      <a:pt x="19390" y="9257"/>
                      <a:pt x="19390" y="9244"/>
                    </a:cubicBezTo>
                    <a:cubicBezTo>
                      <a:pt x="19536" y="9585"/>
                      <a:pt x="19536" y="10049"/>
                      <a:pt x="19658" y="10341"/>
                    </a:cubicBezTo>
                    <a:cubicBezTo>
                      <a:pt x="19683" y="10341"/>
                      <a:pt x="20024" y="10488"/>
                      <a:pt x="20390" y="10610"/>
                    </a:cubicBezTo>
                    <a:cubicBezTo>
                      <a:pt x="20715" y="10749"/>
                      <a:pt x="21039" y="10866"/>
                      <a:pt x="21112" y="10877"/>
                    </a:cubicBezTo>
                    <a:lnTo>
                      <a:pt x="21112" y="10877"/>
                    </a:lnTo>
                    <a:cubicBezTo>
                      <a:pt x="21109" y="10846"/>
                      <a:pt x="21104" y="10814"/>
                      <a:pt x="21097" y="10780"/>
                    </a:cubicBezTo>
                    <a:lnTo>
                      <a:pt x="21048" y="10780"/>
                    </a:lnTo>
                    <a:cubicBezTo>
                      <a:pt x="21000" y="10536"/>
                      <a:pt x="21073" y="10707"/>
                      <a:pt x="21048" y="10463"/>
                    </a:cubicBezTo>
                    <a:cubicBezTo>
                      <a:pt x="21097" y="10463"/>
                      <a:pt x="21122" y="10683"/>
                      <a:pt x="21146" y="10878"/>
                    </a:cubicBezTo>
                    <a:cubicBezTo>
                      <a:pt x="21146" y="10731"/>
                      <a:pt x="21146" y="10585"/>
                      <a:pt x="21097" y="10439"/>
                    </a:cubicBezTo>
                    <a:cubicBezTo>
                      <a:pt x="21097" y="10268"/>
                      <a:pt x="21146" y="10439"/>
                      <a:pt x="21122" y="10244"/>
                    </a:cubicBezTo>
                    <a:cubicBezTo>
                      <a:pt x="21073" y="10073"/>
                      <a:pt x="21048" y="9902"/>
                      <a:pt x="21048" y="9732"/>
                    </a:cubicBezTo>
                    <a:cubicBezTo>
                      <a:pt x="21000" y="9317"/>
                      <a:pt x="20853" y="9122"/>
                      <a:pt x="20804" y="8732"/>
                    </a:cubicBezTo>
                    <a:lnTo>
                      <a:pt x="20804" y="8732"/>
                    </a:lnTo>
                    <a:lnTo>
                      <a:pt x="20829" y="8780"/>
                    </a:lnTo>
                    <a:cubicBezTo>
                      <a:pt x="20829" y="8634"/>
                      <a:pt x="20731" y="8390"/>
                      <a:pt x="20682" y="8146"/>
                    </a:cubicBezTo>
                    <a:cubicBezTo>
                      <a:pt x="20682" y="8188"/>
                      <a:pt x="20682" y="8231"/>
                      <a:pt x="20673" y="8231"/>
                    </a:cubicBezTo>
                    <a:cubicBezTo>
                      <a:pt x="20666" y="8231"/>
                      <a:pt x="20654" y="8208"/>
                      <a:pt x="20634" y="8146"/>
                    </a:cubicBezTo>
                    <a:cubicBezTo>
                      <a:pt x="20585" y="7878"/>
                      <a:pt x="20512" y="7707"/>
                      <a:pt x="20463" y="7488"/>
                    </a:cubicBezTo>
                    <a:lnTo>
                      <a:pt x="20414" y="7414"/>
                    </a:lnTo>
                    <a:cubicBezTo>
                      <a:pt x="20390" y="7366"/>
                      <a:pt x="20365" y="7317"/>
                      <a:pt x="20365" y="7317"/>
                    </a:cubicBezTo>
                    <a:cubicBezTo>
                      <a:pt x="20048" y="6390"/>
                      <a:pt x="19609" y="5512"/>
                      <a:pt x="19073" y="4707"/>
                    </a:cubicBezTo>
                    <a:cubicBezTo>
                      <a:pt x="18756" y="4219"/>
                      <a:pt x="18390" y="3756"/>
                      <a:pt x="18000" y="3341"/>
                    </a:cubicBezTo>
                    <a:cubicBezTo>
                      <a:pt x="17707" y="3024"/>
                      <a:pt x="17414" y="2756"/>
                      <a:pt x="17122" y="2512"/>
                    </a:cubicBezTo>
                    <a:lnTo>
                      <a:pt x="17146" y="2512"/>
                    </a:lnTo>
                    <a:cubicBezTo>
                      <a:pt x="16780" y="2220"/>
                      <a:pt x="16414" y="1951"/>
                      <a:pt x="16024" y="1707"/>
                    </a:cubicBezTo>
                    <a:cubicBezTo>
                      <a:pt x="15536" y="1390"/>
                      <a:pt x="15048" y="1146"/>
                      <a:pt x="14512" y="927"/>
                    </a:cubicBezTo>
                    <a:cubicBezTo>
                      <a:pt x="13561" y="512"/>
                      <a:pt x="12561" y="268"/>
                      <a:pt x="11561" y="146"/>
                    </a:cubicBezTo>
                    <a:cubicBezTo>
                      <a:pt x="11292" y="73"/>
                      <a:pt x="11024" y="24"/>
                      <a:pt x="10756" y="0"/>
                    </a:cubicBezTo>
                    <a:close/>
                    <a:moveTo>
                      <a:pt x="21112" y="10877"/>
                    </a:moveTo>
                    <a:cubicBezTo>
                      <a:pt x="21122" y="10958"/>
                      <a:pt x="21122" y="11034"/>
                      <a:pt x="21122" y="11122"/>
                    </a:cubicBezTo>
                    <a:cubicBezTo>
                      <a:pt x="21122" y="11049"/>
                      <a:pt x="21122" y="10951"/>
                      <a:pt x="21122" y="10878"/>
                    </a:cubicBezTo>
                    <a:cubicBezTo>
                      <a:pt x="21119" y="10878"/>
                      <a:pt x="21116" y="10878"/>
                      <a:pt x="21112" y="108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274"/>
              <p:cNvSpPr/>
              <p:nvPr/>
            </p:nvSpPr>
            <p:spPr>
              <a:xfrm>
                <a:off x="338100" y="3028825"/>
                <a:ext cx="2475" cy="6725"/>
              </a:xfrm>
              <a:custGeom>
                <a:avLst/>
                <a:gdLst/>
                <a:ahLst/>
                <a:cxnLst/>
                <a:rect l="l" t="t" r="r" b="b"/>
                <a:pathLst>
                  <a:path w="99" h="269" extrusionOk="0">
                    <a:moveTo>
                      <a:pt x="98" y="0"/>
                    </a:moveTo>
                    <a:cubicBezTo>
                      <a:pt x="50" y="74"/>
                      <a:pt x="1" y="171"/>
                      <a:pt x="1" y="269"/>
                    </a:cubicBezTo>
                    <a:cubicBezTo>
                      <a:pt x="50" y="196"/>
                      <a:pt x="74" y="98"/>
                      <a:pt x="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274"/>
              <p:cNvSpPr/>
              <p:nvPr/>
            </p:nvSpPr>
            <p:spPr>
              <a:xfrm>
                <a:off x="340550" y="3028825"/>
                <a:ext cx="25" cy="25"/>
              </a:xfrm>
              <a:custGeom>
                <a:avLst/>
                <a:gdLst/>
                <a:ahLst/>
                <a:cxnLst/>
                <a:rect l="l" t="t" r="r" b="b"/>
                <a:pathLst>
                  <a:path w="1" h="1" extrusionOk="0">
                    <a:moveTo>
                      <a:pt x="0" y="0"/>
                    </a:moveTo>
                    <a:lnTo>
                      <a:pt x="0" y="0"/>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274"/>
              <p:cNvSpPr/>
              <p:nvPr/>
            </p:nvSpPr>
            <p:spPr>
              <a:xfrm>
                <a:off x="302750" y="2832500"/>
                <a:ext cx="398800" cy="207325"/>
              </a:xfrm>
              <a:custGeom>
                <a:avLst/>
                <a:gdLst/>
                <a:ahLst/>
                <a:cxnLst/>
                <a:rect l="l" t="t" r="r" b="b"/>
                <a:pathLst>
                  <a:path w="15952" h="8293" extrusionOk="0">
                    <a:moveTo>
                      <a:pt x="8594" y="1702"/>
                    </a:moveTo>
                    <a:cubicBezTo>
                      <a:pt x="8599" y="1705"/>
                      <a:pt x="8605" y="1707"/>
                      <a:pt x="8610" y="1707"/>
                    </a:cubicBezTo>
                    <a:cubicBezTo>
                      <a:pt x="8604" y="1705"/>
                      <a:pt x="8599" y="1704"/>
                      <a:pt x="8594" y="1702"/>
                    </a:cubicBezTo>
                    <a:close/>
                    <a:moveTo>
                      <a:pt x="4624" y="2600"/>
                    </a:moveTo>
                    <a:cubicBezTo>
                      <a:pt x="4619" y="2604"/>
                      <a:pt x="4614" y="2607"/>
                      <a:pt x="4610" y="2610"/>
                    </a:cubicBezTo>
                    <a:cubicBezTo>
                      <a:pt x="4616" y="2607"/>
                      <a:pt x="4621" y="2603"/>
                      <a:pt x="4624" y="2600"/>
                    </a:cubicBezTo>
                    <a:close/>
                    <a:moveTo>
                      <a:pt x="11683" y="2951"/>
                    </a:moveTo>
                    <a:cubicBezTo>
                      <a:pt x="11683" y="2954"/>
                      <a:pt x="11685" y="2956"/>
                      <a:pt x="11690" y="2956"/>
                    </a:cubicBezTo>
                    <a:lnTo>
                      <a:pt x="11690" y="2956"/>
                    </a:lnTo>
                    <a:cubicBezTo>
                      <a:pt x="11687" y="2954"/>
                      <a:pt x="11685" y="2953"/>
                      <a:pt x="11683" y="2951"/>
                    </a:cubicBezTo>
                    <a:close/>
                    <a:moveTo>
                      <a:pt x="1415" y="3829"/>
                    </a:moveTo>
                    <a:lnTo>
                      <a:pt x="1391" y="3878"/>
                    </a:lnTo>
                    <a:lnTo>
                      <a:pt x="1391" y="3878"/>
                    </a:lnTo>
                    <a:cubicBezTo>
                      <a:pt x="1398" y="3862"/>
                      <a:pt x="1406" y="3847"/>
                      <a:pt x="1414" y="3831"/>
                    </a:cubicBezTo>
                    <a:lnTo>
                      <a:pt x="1414" y="3831"/>
                    </a:lnTo>
                    <a:cubicBezTo>
                      <a:pt x="1414" y="3830"/>
                      <a:pt x="1415" y="3830"/>
                      <a:pt x="1415" y="3829"/>
                    </a:cubicBezTo>
                    <a:close/>
                    <a:moveTo>
                      <a:pt x="2596" y="5025"/>
                    </a:moveTo>
                    <a:cubicBezTo>
                      <a:pt x="2595" y="5026"/>
                      <a:pt x="2595" y="5027"/>
                      <a:pt x="2594" y="5028"/>
                    </a:cubicBezTo>
                    <a:lnTo>
                      <a:pt x="2594" y="5028"/>
                    </a:lnTo>
                    <a:cubicBezTo>
                      <a:pt x="2596" y="5026"/>
                      <a:pt x="2597" y="5025"/>
                      <a:pt x="2596" y="5025"/>
                    </a:cubicBezTo>
                    <a:close/>
                    <a:moveTo>
                      <a:pt x="2594" y="5028"/>
                    </a:moveTo>
                    <a:cubicBezTo>
                      <a:pt x="2591" y="5031"/>
                      <a:pt x="2586" y="5037"/>
                      <a:pt x="2586" y="5049"/>
                    </a:cubicBezTo>
                    <a:cubicBezTo>
                      <a:pt x="2588" y="5042"/>
                      <a:pt x="2591" y="5035"/>
                      <a:pt x="2594" y="5028"/>
                    </a:cubicBezTo>
                    <a:close/>
                    <a:moveTo>
                      <a:pt x="1505" y="7629"/>
                    </a:moveTo>
                    <a:cubicBezTo>
                      <a:pt x="1507" y="7629"/>
                      <a:pt x="1509" y="7631"/>
                      <a:pt x="1512" y="7634"/>
                    </a:cubicBezTo>
                    <a:lnTo>
                      <a:pt x="1499" y="7728"/>
                    </a:lnTo>
                    <a:lnTo>
                      <a:pt x="1499" y="7728"/>
                    </a:lnTo>
                    <a:cubicBezTo>
                      <a:pt x="1502" y="7664"/>
                      <a:pt x="1497" y="7629"/>
                      <a:pt x="1505" y="7629"/>
                    </a:cubicBezTo>
                    <a:close/>
                    <a:moveTo>
                      <a:pt x="8000" y="0"/>
                    </a:moveTo>
                    <a:cubicBezTo>
                      <a:pt x="8098" y="0"/>
                      <a:pt x="8049" y="24"/>
                      <a:pt x="7976" y="24"/>
                    </a:cubicBezTo>
                    <a:cubicBezTo>
                      <a:pt x="7878" y="16"/>
                      <a:pt x="7813" y="14"/>
                      <a:pt x="7770" y="14"/>
                    </a:cubicBezTo>
                    <a:cubicBezTo>
                      <a:pt x="7683" y="14"/>
                      <a:pt x="7683" y="24"/>
                      <a:pt x="7683" y="24"/>
                    </a:cubicBezTo>
                    <a:cubicBezTo>
                      <a:pt x="7683" y="24"/>
                      <a:pt x="7659" y="49"/>
                      <a:pt x="7366" y="73"/>
                    </a:cubicBezTo>
                    <a:cubicBezTo>
                      <a:pt x="7195" y="73"/>
                      <a:pt x="6927" y="98"/>
                      <a:pt x="6586" y="146"/>
                    </a:cubicBezTo>
                    <a:cubicBezTo>
                      <a:pt x="6415" y="171"/>
                      <a:pt x="6220" y="220"/>
                      <a:pt x="6025" y="244"/>
                    </a:cubicBezTo>
                    <a:lnTo>
                      <a:pt x="5439" y="415"/>
                    </a:lnTo>
                    <a:lnTo>
                      <a:pt x="4903" y="634"/>
                    </a:lnTo>
                    <a:cubicBezTo>
                      <a:pt x="4708" y="707"/>
                      <a:pt x="4561" y="780"/>
                      <a:pt x="4415" y="854"/>
                    </a:cubicBezTo>
                    <a:cubicBezTo>
                      <a:pt x="4269" y="927"/>
                      <a:pt x="4147" y="1000"/>
                      <a:pt x="4025" y="1073"/>
                    </a:cubicBezTo>
                    <a:lnTo>
                      <a:pt x="3756" y="1244"/>
                    </a:lnTo>
                    <a:cubicBezTo>
                      <a:pt x="3515" y="1485"/>
                      <a:pt x="3178" y="1679"/>
                      <a:pt x="2982" y="1920"/>
                    </a:cubicBezTo>
                    <a:lnTo>
                      <a:pt x="2982" y="1920"/>
                    </a:lnTo>
                    <a:cubicBezTo>
                      <a:pt x="2672" y="2207"/>
                      <a:pt x="2385" y="2494"/>
                      <a:pt x="2122" y="2805"/>
                    </a:cubicBezTo>
                    <a:cubicBezTo>
                      <a:pt x="2049" y="2927"/>
                      <a:pt x="1951" y="3024"/>
                      <a:pt x="1878" y="3122"/>
                    </a:cubicBezTo>
                    <a:cubicBezTo>
                      <a:pt x="1781" y="3244"/>
                      <a:pt x="1708" y="3341"/>
                      <a:pt x="1659" y="3439"/>
                    </a:cubicBezTo>
                    <a:cubicBezTo>
                      <a:pt x="1550" y="3570"/>
                      <a:pt x="1480" y="3700"/>
                      <a:pt x="1414" y="3831"/>
                    </a:cubicBezTo>
                    <a:lnTo>
                      <a:pt x="1414" y="3831"/>
                    </a:lnTo>
                    <a:cubicBezTo>
                      <a:pt x="1268" y="4146"/>
                      <a:pt x="1244" y="4073"/>
                      <a:pt x="1098" y="4293"/>
                    </a:cubicBezTo>
                    <a:cubicBezTo>
                      <a:pt x="1171" y="4293"/>
                      <a:pt x="1073" y="4561"/>
                      <a:pt x="1049" y="4658"/>
                    </a:cubicBezTo>
                    <a:cubicBezTo>
                      <a:pt x="976" y="4805"/>
                      <a:pt x="878" y="5146"/>
                      <a:pt x="781" y="5390"/>
                    </a:cubicBezTo>
                    <a:lnTo>
                      <a:pt x="756" y="5390"/>
                    </a:lnTo>
                    <a:cubicBezTo>
                      <a:pt x="708" y="5585"/>
                      <a:pt x="561" y="6000"/>
                      <a:pt x="512" y="6122"/>
                    </a:cubicBezTo>
                    <a:cubicBezTo>
                      <a:pt x="464" y="6268"/>
                      <a:pt x="366" y="6512"/>
                      <a:pt x="293" y="6732"/>
                    </a:cubicBezTo>
                    <a:cubicBezTo>
                      <a:pt x="220" y="6975"/>
                      <a:pt x="171" y="7219"/>
                      <a:pt x="147" y="7463"/>
                    </a:cubicBezTo>
                    <a:lnTo>
                      <a:pt x="0" y="7780"/>
                    </a:lnTo>
                    <a:lnTo>
                      <a:pt x="0" y="7829"/>
                    </a:lnTo>
                    <a:cubicBezTo>
                      <a:pt x="171" y="7951"/>
                      <a:pt x="366" y="8024"/>
                      <a:pt x="586" y="8073"/>
                    </a:cubicBezTo>
                    <a:cubicBezTo>
                      <a:pt x="706" y="8113"/>
                      <a:pt x="843" y="8141"/>
                      <a:pt x="975" y="8141"/>
                    </a:cubicBezTo>
                    <a:cubicBezTo>
                      <a:pt x="1163" y="8141"/>
                      <a:pt x="1339" y="8084"/>
                      <a:pt x="1439" y="7927"/>
                    </a:cubicBezTo>
                    <a:lnTo>
                      <a:pt x="1464" y="7927"/>
                    </a:lnTo>
                    <a:lnTo>
                      <a:pt x="1488" y="7829"/>
                    </a:lnTo>
                    <a:cubicBezTo>
                      <a:pt x="1492" y="7808"/>
                      <a:pt x="1494" y="7788"/>
                      <a:pt x="1496" y="7770"/>
                    </a:cubicBezTo>
                    <a:lnTo>
                      <a:pt x="1496" y="7770"/>
                    </a:lnTo>
                    <a:cubicBezTo>
                      <a:pt x="1500" y="7753"/>
                      <a:pt x="1504" y="7746"/>
                      <a:pt x="1507" y="7746"/>
                    </a:cubicBezTo>
                    <a:cubicBezTo>
                      <a:pt x="1516" y="7746"/>
                      <a:pt x="1521" y="7798"/>
                      <a:pt x="1537" y="7829"/>
                    </a:cubicBezTo>
                    <a:cubicBezTo>
                      <a:pt x="1537" y="7780"/>
                      <a:pt x="1561" y="7732"/>
                      <a:pt x="1586" y="7683"/>
                    </a:cubicBezTo>
                    <a:cubicBezTo>
                      <a:pt x="1586" y="7678"/>
                      <a:pt x="1585" y="7676"/>
                      <a:pt x="1583" y="7676"/>
                    </a:cubicBezTo>
                    <a:cubicBezTo>
                      <a:pt x="1576" y="7676"/>
                      <a:pt x="1557" y="7712"/>
                      <a:pt x="1537" y="7732"/>
                    </a:cubicBezTo>
                    <a:cubicBezTo>
                      <a:pt x="1537" y="7634"/>
                      <a:pt x="1537" y="7536"/>
                      <a:pt x="1561" y="7463"/>
                    </a:cubicBezTo>
                    <a:cubicBezTo>
                      <a:pt x="1610" y="7341"/>
                      <a:pt x="1634" y="7463"/>
                      <a:pt x="1659" y="7317"/>
                    </a:cubicBezTo>
                    <a:cubicBezTo>
                      <a:pt x="1878" y="6512"/>
                      <a:pt x="2195" y="5756"/>
                      <a:pt x="2586" y="5024"/>
                    </a:cubicBezTo>
                    <a:cubicBezTo>
                      <a:pt x="2591" y="5024"/>
                      <a:pt x="2594" y="5024"/>
                      <a:pt x="2596" y="5025"/>
                    </a:cubicBezTo>
                    <a:lnTo>
                      <a:pt x="2596" y="5025"/>
                    </a:lnTo>
                    <a:cubicBezTo>
                      <a:pt x="2644" y="4914"/>
                      <a:pt x="2711" y="4824"/>
                      <a:pt x="2756" y="4756"/>
                    </a:cubicBezTo>
                    <a:cubicBezTo>
                      <a:pt x="2805" y="4658"/>
                      <a:pt x="2854" y="4536"/>
                      <a:pt x="2927" y="4439"/>
                    </a:cubicBezTo>
                    <a:cubicBezTo>
                      <a:pt x="2951" y="4415"/>
                      <a:pt x="2976" y="4390"/>
                      <a:pt x="3025" y="4390"/>
                    </a:cubicBezTo>
                    <a:cubicBezTo>
                      <a:pt x="3025" y="4341"/>
                      <a:pt x="3073" y="4268"/>
                      <a:pt x="3098" y="4219"/>
                    </a:cubicBezTo>
                    <a:lnTo>
                      <a:pt x="3220" y="4073"/>
                    </a:lnTo>
                    <a:cubicBezTo>
                      <a:pt x="3244" y="4000"/>
                      <a:pt x="3293" y="3951"/>
                      <a:pt x="3342" y="3878"/>
                    </a:cubicBezTo>
                    <a:cubicBezTo>
                      <a:pt x="3439" y="3756"/>
                      <a:pt x="3537" y="3658"/>
                      <a:pt x="3634" y="3537"/>
                    </a:cubicBezTo>
                    <a:cubicBezTo>
                      <a:pt x="3683" y="3463"/>
                      <a:pt x="3756" y="3415"/>
                      <a:pt x="3756" y="3390"/>
                    </a:cubicBezTo>
                    <a:lnTo>
                      <a:pt x="3732" y="3341"/>
                    </a:lnTo>
                    <a:cubicBezTo>
                      <a:pt x="3805" y="3256"/>
                      <a:pt x="3823" y="3256"/>
                      <a:pt x="3845" y="3256"/>
                    </a:cubicBezTo>
                    <a:cubicBezTo>
                      <a:pt x="3866" y="3256"/>
                      <a:pt x="3890" y="3256"/>
                      <a:pt x="3976" y="3171"/>
                    </a:cubicBezTo>
                    <a:cubicBezTo>
                      <a:pt x="3976" y="3049"/>
                      <a:pt x="4244" y="2927"/>
                      <a:pt x="4269" y="2854"/>
                    </a:cubicBezTo>
                    <a:cubicBezTo>
                      <a:pt x="4269" y="2854"/>
                      <a:pt x="4331" y="2822"/>
                      <a:pt x="4356" y="2822"/>
                    </a:cubicBezTo>
                    <a:cubicBezTo>
                      <a:pt x="4362" y="2822"/>
                      <a:pt x="4366" y="2824"/>
                      <a:pt x="4366" y="2829"/>
                    </a:cubicBezTo>
                    <a:cubicBezTo>
                      <a:pt x="4366" y="2756"/>
                      <a:pt x="4464" y="2732"/>
                      <a:pt x="4488" y="2683"/>
                    </a:cubicBezTo>
                    <a:cubicBezTo>
                      <a:pt x="4504" y="2667"/>
                      <a:pt x="4507" y="2661"/>
                      <a:pt x="4503" y="2661"/>
                    </a:cubicBezTo>
                    <a:cubicBezTo>
                      <a:pt x="4496" y="2661"/>
                      <a:pt x="4464" y="2683"/>
                      <a:pt x="4464" y="2683"/>
                    </a:cubicBezTo>
                    <a:lnTo>
                      <a:pt x="4561" y="2585"/>
                    </a:lnTo>
                    <a:cubicBezTo>
                      <a:pt x="4575" y="2578"/>
                      <a:pt x="4590" y="2575"/>
                      <a:pt x="4602" y="2575"/>
                    </a:cubicBezTo>
                    <a:cubicBezTo>
                      <a:pt x="4625" y="2575"/>
                      <a:pt x="4639" y="2587"/>
                      <a:pt x="4624" y="2600"/>
                    </a:cubicBezTo>
                    <a:lnTo>
                      <a:pt x="4624" y="2600"/>
                    </a:lnTo>
                    <a:cubicBezTo>
                      <a:pt x="4704" y="2549"/>
                      <a:pt x="4866" y="2456"/>
                      <a:pt x="5049" y="2341"/>
                    </a:cubicBezTo>
                    <a:cubicBezTo>
                      <a:pt x="5293" y="2219"/>
                      <a:pt x="5537" y="2098"/>
                      <a:pt x="5805" y="2000"/>
                    </a:cubicBezTo>
                    <a:cubicBezTo>
                      <a:pt x="5878" y="1976"/>
                      <a:pt x="5927" y="1951"/>
                      <a:pt x="6000" y="1927"/>
                    </a:cubicBezTo>
                    <a:lnTo>
                      <a:pt x="6195" y="1878"/>
                    </a:lnTo>
                    <a:cubicBezTo>
                      <a:pt x="6317" y="1829"/>
                      <a:pt x="6464" y="1805"/>
                      <a:pt x="6586" y="1780"/>
                    </a:cubicBezTo>
                    <a:lnTo>
                      <a:pt x="6756" y="1756"/>
                    </a:lnTo>
                    <a:lnTo>
                      <a:pt x="6903" y="1732"/>
                    </a:lnTo>
                    <a:cubicBezTo>
                      <a:pt x="7000" y="1732"/>
                      <a:pt x="7073" y="1707"/>
                      <a:pt x="7122" y="1707"/>
                    </a:cubicBezTo>
                    <a:cubicBezTo>
                      <a:pt x="7098" y="1683"/>
                      <a:pt x="7049" y="1683"/>
                      <a:pt x="7000" y="1683"/>
                    </a:cubicBezTo>
                    <a:cubicBezTo>
                      <a:pt x="6951" y="1683"/>
                      <a:pt x="6903" y="1683"/>
                      <a:pt x="6878" y="1659"/>
                    </a:cubicBezTo>
                    <a:cubicBezTo>
                      <a:pt x="6939" y="1634"/>
                      <a:pt x="6982" y="1634"/>
                      <a:pt x="7015" y="1634"/>
                    </a:cubicBezTo>
                    <a:cubicBezTo>
                      <a:pt x="7049" y="1634"/>
                      <a:pt x="7073" y="1634"/>
                      <a:pt x="7098" y="1610"/>
                    </a:cubicBezTo>
                    <a:cubicBezTo>
                      <a:pt x="7122" y="1646"/>
                      <a:pt x="7183" y="1646"/>
                      <a:pt x="7250" y="1646"/>
                    </a:cubicBezTo>
                    <a:cubicBezTo>
                      <a:pt x="7317" y="1646"/>
                      <a:pt x="7390" y="1646"/>
                      <a:pt x="7439" y="1683"/>
                    </a:cubicBezTo>
                    <a:lnTo>
                      <a:pt x="7464" y="1659"/>
                    </a:lnTo>
                    <a:lnTo>
                      <a:pt x="7537" y="1683"/>
                    </a:lnTo>
                    <a:cubicBezTo>
                      <a:pt x="7634" y="1659"/>
                      <a:pt x="7732" y="1659"/>
                      <a:pt x="7829" y="1659"/>
                    </a:cubicBezTo>
                    <a:cubicBezTo>
                      <a:pt x="7903" y="1659"/>
                      <a:pt x="8000" y="1683"/>
                      <a:pt x="8098" y="1683"/>
                    </a:cubicBezTo>
                    <a:lnTo>
                      <a:pt x="8390" y="1683"/>
                    </a:lnTo>
                    <a:cubicBezTo>
                      <a:pt x="8458" y="1683"/>
                      <a:pt x="8526" y="1683"/>
                      <a:pt x="8594" y="1702"/>
                    </a:cubicBezTo>
                    <a:lnTo>
                      <a:pt x="8594" y="1702"/>
                    </a:lnTo>
                    <a:cubicBezTo>
                      <a:pt x="8571" y="1690"/>
                      <a:pt x="8551" y="1659"/>
                      <a:pt x="8610" y="1659"/>
                    </a:cubicBezTo>
                    <a:cubicBezTo>
                      <a:pt x="8610" y="1683"/>
                      <a:pt x="8659" y="1683"/>
                      <a:pt x="8707" y="1683"/>
                    </a:cubicBezTo>
                    <a:cubicBezTo>
                      <a:pt x="8756" y="1683"/>
                      <a:pt x="8805" y="1683"/>
                      <a:pt x="8829" y="1707"/>
                    </a:cubicBezTo>
                    <a:cubicBezTo>
                      <a:pt x="8878" y="1707"/>
                      <a:pt x="8981" y="1740"/>
                      <a:pt x="9030" y="1740"/>
                    </a:cubicBezTo>
                    <a:cubicBezTo>
                      <a:pt x="9053" y="1740"/>
                      <a:pt x="9064" y="1733"/>
                      <a:pt x="9052" y="1712"/>
                    </a:cubicBezTo>
                    <a:lnTo>
                      <a:pt x="9052" y="1712"/>
                    </a:lnTo>
                    <a:cubicBezTo>
                      <a:pt x="9086" y="1759"/>
                      <a:pt x="9264" y="1805"/>
                      <a:pt x="9146" y="1805"/>
                    </a:cubicBezTo>
                    <a:cubicBezTo>
                      <a:pt x="9195" y="1829"/>
                      <a:pt x="9244" y="1854"/>
                      <a:pt x="9317" y="1854"/>
                    </a:cubicBezTo>
                    <a:lnTo>
                      <a:pt x="9244" y="1805"/>
                    </a:lnTo>
                    <a:lnTo>
                      <a:pt x="9244" y="1805"/>
                    </a:lnTo>
                    <a:cubicBezTo>
                      <a:pt x="9439" y="1854"/>
                      <a:pt x="9537" y="1951"/>
                      <a:pt x="9707" y="1951"/>
                    </a:cubicBezTo>
                    <a:lnTo>
                      <a:pt x="9634" y="1902"/>
                    </a:lnTo>
                    <a:lnTo>
                      <a:pt x="9634" y="1902"/>
                    </a:lnTo>
                    <a:cubicBezTo>
                      <a:pt x="9756" y="1927"/>
                      <a:pt x="9854" y="1976"/>
                      <a:pt x="9903" y="2049"/>
                    </a:cubicBezTo>
                    <a:lnTo>
                      <a:pt x="9756" y="2024"/>
                    </a:lnTo>
                    <a:lnTo>
                      <a:pt x="9756" y="2024"/>
                    </a:lnTo>
                    <a:lnTo>
                      <a:pt x="10024" y="2122"/>
                    </a:lnTo>
                    <a:cubicBezTo>
                      <a:pt x="10098" y="2146"/>
                      <a:pt x="10171" y="2171"/>
                      <a:pt x="10268" y="2195"/>
                    </a:cubicBezTo>
                    <a:lnTo>
                      <a:pt x="10195" y="2171"/>
                    </a:lnTo>
                    <a:lnTo>
                      <a:pt x="10195" y="2171"/>
                    </a:lnTo>
                    <a:cubicBezTo>
                      <a:pt x="10488" y="2244"/>
                      <a:pt x="10732" y="2366"/>
                      <a:pt x="11000" y="2488"/>
                    </a:cubicBezTo>
                    <a:cubicBezTo>
                      <a:pt x="11317" y="2683"/>
                      <a:pt x="11634" y="2878"/>
                      <a:pt x="11732" y="2927"/>
                    </a:cubicBezTo>
                    <a:lnTo>
                      <a:pt x="11683" y="2829"/>
                    </a:lnTo>
                    <a:lnTo>
                      <a:pt x="11854" y="2902"/>
                    </a:lnTo>
                    <a:cubicBezTo>
                      <a:pt x="11833" y="2902"/>
                      <a:pt x="11722" y="2956"/>
                      <a:pt x="11691" y="2956"/>
                    </a:cubicBezTo>
                    <a:cubicBezTo>
                      <a:pt x="11691" y="2956"/>
                      <a:pt x="11690" y="2956"/>
                      <a:pt x="11690" y="2956"/>
                    </a:cubicBezTo>
                    <a:lnTo>
                      <a:pt x="11690" y="2956"/>
                    </a:lnTo>
                    <a:cubicBezTo>
                      <a:pt x="12077" y="3248"/>
                      <a:pt x="12416" y="3587"/>
                      <a:pt x="12732" y="3951"/>
                    </a:cubicBezTo>
                    <a:cubicBezTo>
                      <a:pt x="13049" y="4341"/>
                      <a:pt x="13317" y="4756"/>
                      <a:pt x="13537" y="5171"/>
                    </a:cubicBezTo>
                    <a:cubicBezTo>
                      <a:pt x="13561" y="5244"/>
                      <a:pt x="13549" y="5262"/>
                      <a:pt x="13531" y="5262"/>
                    </a:cubicBezTo>
                    <a:cubicBezTo>
                      <a:pt x="13512" y="5262"/>
                      <a:pt x="13488" y="5244"/>
                      <a:pt x="13488" y="5244"/>
                    </a:cubicBezTo>
                    <a:lnTo>
                      <a:pt x="13488" y="5244"/>
                    </a:lnTo>
                    <a:cubicBezTo>
                      <a:pt x="13561" y="5390"/>
                      <a:pt x="13561" y="5293"/>
                      <a:pt x="13610" y="5439"/>
                    </a:cubicBezTo>
                    <a:cubicBezTo>
                      <a:pt x="13610" y="5447"/>
                      <a:pt x="13607" y="5450"/>
                      <a:pt x="13603" y="5450"/>
                    </a:cubicBezTo>
                    <a:cubicBezTo>
                      <a:pt x="13594" y="5450"/>
                      <a:pt x="13577" y="5439"/>
                      <a:pt x="13561" y="5439"/>
                    </a:cubicBezTo>
                    <a:cubicBezTo>
                      <a:pt x="13610" y="5488"/>
                      <a:pt x="13610" y="5561"/>
                      <a:pt x="13634" y="5561"/>
                    </a:cubicBezTo>
                    <a:cubicBezTo>
                      <a:pt x="13610" y="5463"/>
                      <a:pt x="13683" y="5488"/>
                      <a:pt x="13707" y="5439"/>
                    </a:cubicBezTo>
                    <a:lnTo>
                      <a:pt x="13732" y="5512"/>
                    </a:lnTo>
                    <a:cubicBezTo>
                      <a:pt x="13756" y="5561"/>
                      <a:pt x="13781" y="5610"/>
                      <a:pt x="13781" y="5610"/>
                    </a:cubicBezTo>
                    <a:lnTo>
                      <a:pt x="13732" y="5610"/>
                    </a:lnTo>
                    <a:cubicBezTo>
                      <a:pt x="13756" y="5658"/>
                      <a:pt x="13878" y="5683"/>
                      <a:pt x="13927" y="5878"/>
                    </a:cubicBezTo>
                    <a:cubicBezTo>
                      <a:pt x="14049" y="6195"/>
                      <a:pt x="14146" y="6536"/>
                      <a:pt x="14244" y="6878"/>
                    </a:cubicBezTo>
                    <a:cubicBezTo>
                      <a:pt x="14220" y="6878"/>
                      <a:pt x="14195" y="6805"/>
                      <a:pt x="14171" y="6756"/>
                    </a:cubicBezTo>
                    <a:lnTo>
                      <a:pt x="14171" y="6756"/>
                    </a:lnTo>
                    <a:cubicBezTo>
                      <a:pt x="14171" y="6805"/>
                      <a:pt x="14195" y="6854"/>
                      <a:pt x="14195" y="6902"/>
                    </a:cubicBezTo>
                    <a:cubicBezTo>
                      <a:pt x="14195" y="6886"/>
                      <a:pt x="14197" y="6879"/>
                      <a:pt x="14199" y="6879"/>
                    </a:cubicBezTo>
                    <a:cubicBezTo>
                      <a:pt x="14209" y="6879"/>
                      <a:pt x="14234" y="6989"/>
                      <a:pt x="14242" y="6989"/>
                    </a:cubicBezTo>
                    <a:cubicBezTo>
                      <a:pt x="14243" y="6989"/>
                      <a:pt x="14244" y="6985"/>
                      <a:pt x="14244" y="6975"/>
                    </a:cubicBezTo>
                    <a:cubicBezTo>
                      <a:pt x="14341" y="7219"/>
                      <a:pt x="14415" y="7488"/>
                      <a:pt x="14463" y="7756"/>
                    </a:cubicBezTo>
                    <a:cubicBezTo>
                      <a:pt x="14488" y="7756"/>
                      <a:pt x="14854" y="7829"/>
                      <a:pt x="15171" y="7902"/>
                    </a:cubicBezTo>
                    <a:cubicBezTo>
                      <a:pt x="15512" y="8000"/>
                      <a:pt x="15854" y="8097"/>
                      <a:pt x="15902" y="8097"/>
                    </a:cubicBezTo>
                    <a:cubicBezTo>
                      <a:pt x="15902" y="8171"/>
                      <a:pt x="15902" y="8219"/>
                      <a:pt x="15902" y="8292"/>
                    </a:cubicBezTo>
                    <a:cubicBezTo>
                      <a:pt x="15927" y="8195"/>
                      <a:pt x="15927" y="8122"/>
                      <a:pt x="15902" y="8024"/>
                    </a:cubicBezTo>
                    <a:lnTo>
                      <a:pt x="15854" y="8024"/>
                    </a:lnTo>
                    <a:cubicBezTo>
                      <a:pt x="15805" y="7829"/>
                      <a:pt x="15878" y="7975"/>
                      <a:pt x="15854" y="7780"/>
                    </a:cubicBezTo>
                    <a:cubicBezTo>
                      <a:pt x="15878" y="7780"/>
                      <a:pt x="15902" y="7951"/>
                      <a:pt x="15927" y="8097"/>
                    </a:cubicBezTo>
                    <a:cubicBezTo>
                      <a:pt x="15927" y="7951"/>
                      <a:pt x="15927" y="7805"/>
                      <a:pt x="15902" y="7756"/>
                    </a:cubicBezTo>
                    <a:cubicBezTo>
                      <a:pt x="15902" y="7634"/>
                      <a:pt x="15951" y="7756"/>
                      <a:pt x="15927" y="7610"/>
                    </a:cubicBezTo>
                    <a:cubicBezTo>
                      <a:pt x="15878" y="7488"/>
                      <a:pt x="15854" y="7366"/>
                      <a:pt x="15854" y="7219"/>
                    </a:cubicBezTo>
                    <a:cubicBezTo>
                      <a:pt x="15829" y="6927"/>
                      <a:pt x="15707" y="6780"/>
                      <a:pt x="15659" y="6488"/>
                    </a:cubicBezTo>
                    <a:lnTo>
                      <a:pt x="15659" y="6488"/>
                    </a:lnTo>
                    <a:lnTo>
                      <a:pt x="15683" y="6512"/>
                    </a:lnTo>
                    <a:cubicBezTo>
                      <a:pt x="15683" y="6414"/>
                      <a:pt x="15610" y="6195"/>
                      <a:pt x="15561" y="6049"/>
                    </a:cubicBezTo>
                    <a:cubicBezTo>
                      <a:pt x="15561" y="6077"/>
                      <a:pt x="15561" y="6105"/>
                      <a:pt x="15556" y="6105"/>
                    </a:cubicBezTo>
                    <a:cubicBezTo>
                      <a:pt x="15553" y="6105"/>
                      <a:pt x="15547" y="6090"/>
                      <a:pt x="15537" y="6049"/>
                    </a:cubicBezTo>
                    <a:cubicBezTo>
                      <a:pt x="15512" y="5951"/>
                      <a:pt x="15488" y="5854"/>
                      <a:pt x="15463" y="5780"/>
                    </a:cubicBezTo>
                    <a:cubicBezTo>
                      <a:pt x="15439" y="5707"/>
                      <a:pt x="15415" y="5634"/>
                      <a:pt x="15390" y="5536"/>
                    </a:cubicBezTo>
                    <a:lnTo>
                      <a:pt x="15317" y="5415"/>
                    </a:lnTo>
                    <a:cubicBezTo>
                      <a:pt x="15024" y="4732"/>
                      <a:pt x="14683" y="4097"/>
                      <a:pt x="14244" y="3512"/>
                    </a:cubicBezTo>
                    <a:cubicBezTo>
                      <a:pt x="13805" y="2927"/>
                      <a:pt x="13317" y="2390"/>
                      <a:pt x="12756" y="1927"/>
                    </a:cubicBezTo>
                    <a:lnTo>
                      <a:pt x="12781" y="1927"/>
                    </a:lnTo>
                    <a:cubicBezTo>
                      <a:pt x="12195" y="1415"/>
                      <a:pt x="11537" y="1024"/>
                      <a:pt x="10829" y="707"/>
                    </a:cubicBezTo>
                    <a:cubicBezTo>
                      <a:pt x="10122" y="366"/>
                      <a:pt x="9366" y="171"/>
                      <a:pt x="8610" y="98"/>
                    </a:cubicBezTo>
                    <a:cubicBezTo>
                      <a:pt x="8415" y="24"/>
                      <a:pt x="8195" y="0"/>
                      <a:pt x="80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51" name="Google Shape;1751;p274"/>
            <p:cNvSpPr/>
            <p:nvPr/>
          </p:nvSpPr>
          <p:spPr>
            <a:xfrm>
              <a:off x="400925" y="3037350"/>
              <a:ext cx="2450" cy="3700"/>
            </a:xfrm>
            <a:custGeom>
              <a:avLst/>
              <a:gdLst/>
              <a:ahLst/>
              <a:cxnLst/>
              <a:rect l="l" t="t" r="r" b="b"/>
              <a:pathLst>
                <a:path w="98" h="148" extrusionOk="0">
                  <a:moveTo>
                    <a:pt x="98" y="1"/>
                  </a:moveTo>
                  <a:lnTo>
                    <a:pt x="98" y="1"/>
                  </a:lnTo>
                  <a:cubicBezTo>
                    <a:pt x="49" y="25"/>
                    <a:pt x="0" y="74"/>
                    <a:pt x="0" y="147"/>
                  </a:cubicBezTo>
                  <a:cubicBezTo>
                    <a:pt x="49" y="98"/>
                    <a:pt x="73" y="50"/>
                    <a:pt x="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274"/>
            <p:cNvSpPr/>
            <p:nvPr/>
          </p:nvSpPr>
          <p:spPr>
            <a:xfrm>
              <a:off x="403350" y="3037350"/>
              <a:ext cx="25" cy="25"/>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274"/>
            <p:cNvSpPr/>
            <p:nvPr/>
          </p:nvSpPr>
          <p:spPr>
            <a:xfrm>
              <a:off x="365550" y="2914800"/>
              <a:ext cx="267700" cy="124800"/>
            </a:xfrm>
            <a:custGeom>
              <a:avLst/>
              <a:gdLst/>
              <a:ahLst/>
              <a:cxnLst/>
              <a:rect l="l" t="t" r="r" b="b"/>
              <a:pathLst>
                <a:path w="10708" h="4992" extrusionOk="0">
                  <a:moveTo>
                    <a:pt x="2206" y="3416"/>
                  </a:moveTo>
                  <a:lnTo>
                    <a:pt x="2206" y="3416"/>
                  </a:lnTo>
                  <a:cubicBezTo>
                    <a:pt x="2205" y="3416"/>
                    <a:pt x="2205" y="3417"/>
                    <a:pt x="2205" y="3418"/>
                  </a:cubicBezTo>
                  <a:lnTo>
                    <a:pt x="2205" y="3418"/>
                  </a:lnTo>
                  <a:cubicBezTo>
                    <a:pt x="2206" y="3417"/>
                    <a:pt x="2207" y="3416"/>
                    <a:pt x="2206" y="3416"/>
                  </a:cubicBezTo>
                  <a:close/>
                  <a:moveTo>
                    <a:pt x="2205" y="3418"/>
                  </a:moveTo>
                  <a:cubicBezTo>
                    <a:pt x="2202" y="3421"/>
                    <a:pt x="2196" y="3427"/>
                    <a:pt x="2196" y="3440"/>
                  </a:cubicBezTo>
                  <a:cubicBezTo>
                    <a:pt x="2198" y="3432"/>
                    <a:pt x="2201" y="3425"/>
                    <a:pt x="2205" y="3418"/>
                  </a:cubicBezTo>
                  <a:close/>
                  <a:moveTo>
                    <a:pt x="1464" y="4757"/>
                  </a:moveTo>
                  <a:lnTo>
                    <a:pt x="1451" y="4807"/>
                  </a:lnTo>
                  <a:lnTo>
                    <a:pt x="1451" y="4807"/>
                  </a:lnTo>
                  <a:cubicBezTo>
                    <a:pt x="1453" y="4778"/>
                    <a:pt x="1448" y="4757"/>
                    <a:pt x="1464" y="4757"/>
                  </a:cubicBezTo>
                  <a:close/>
                  <a:moveTo>
                    <a:pt x="5171" y="1"/>
                  </a:moveTo>
                  <a:cubicBezTo>
                    <a:pt x="5244" y="1"/>
                    <a:pt x="5220" y="25"/>
                    <a:pt x="5171" y="49"/>
                  </a:cubicBezTo>
                  <a:cubicBezTo>
                    <a:pt x="4830" y="74"/>
                    <a:pt x="5147" y="74"/>
                    <a:pt x="4805" y="123"/>
                  </a:cubicBezTo>
                  <a:lnTo>
                    <a:pt x="4610" y="147"/>
                  </a:lnTo>
                  <a:lnTo>
                    <a:pt x="4366" y="220"/>
                  </a:lnTo>
                  <a:cubicBezTo>
                    <a:pt x="4147" y="245"/>
                    <a:pt x="3927" y="318"/>
                    <a:pt x="3683" y="391"/>
                  </a:cubicBezTo>
                  <a:cubicBezTo>
                    <a:pt x="3586" y="415"/>
                    <a:pt x="3464" y="464"/>
                    <a:pt x="3366" y="488"/>
                  </a:cubicBezTo>
                  <a:cubicBezTo>
                    <a:pt x="3244" y="537"/>
                    <a:pt x="3147" y="562"/>
                    <a:pt x="3049" y="610"/>
                  </a:cubicBezTo>
                  <a:cubicBezTo>
                    <a:pt x="2878" y="708"/>
                    <a:pt x="2708" y="781"/>
                    <a:pt x="2635" y="805"/>
                  </a:cubicBezTo>
                  <a:cubicBezTo>
                    <a:pt x="2513" y="952"/>
                    <a:pt x="2269" y="1049"/>
                    <a:pt x="2147" y="1196"/>
                  </a:cubicBezTo>
                  <a:lnTo>
                    <a:pt x="2147" y="1171"/>
                  </a:lnTo>
                  <a:cubicBezTo>
                    <a:pt x="2098" y="1220"/>
                    <a:pt x="2025" y="1293"/>
                    <a:pt x="1903" y="1366"/>
                  </a:cubicBezTo>
                  <a:lnTo>
                    <a:pt x="1561" y="1708"/>
                  </a:lnTo>
                  <a:lnTo>
                    <a:pt x="1220" y="2049"/>
                  </a:lnTo>
                  <a:cubicBezTo>
                    <a:pt x="1147" y="2147"/>
                    <a:pt x="1098" y="2220"/>
                    <a:pt x="1049" y="2318"/>
                  </a:cubicBezTo>
                  <a:lnTo>
                    <a:pt x="1074" y="2293"/>
                  </a:lnTo>
                  <a:lnTo>
                    <a:pt x="1074" y="2293"/>
                  </a:lnTo>
                  <a:cubicBezTo>
                    <a:pt x="976" y="2488"/>
                    <a:pt x="927" y="2415"/>
                    <a:pt x="830" y="2537"/>
                  </a:cubicBezTo>
                  <a:cubicBezTo>
                    <a:pt x="903" y="2562"/>
                    <a:pt x="830" y="2732"/>
                    <a:pt x="805" y="2781"/>
                  </a:cubicBezTo>
                  <a:cubicBezTo>
                    <a:pt x="757" y="2879"/>
                    <a:pt x="708" y="3074"/>
                    <a:pt x="635" y="3244"/>
                  </a:cubicBezTo>
                  <a:lnTo>
                    <a:pt x="610" y="3220"/>
                  </a:lnTo>
                  <a:cubicBezTo>
                    <a:pt x="586" y="3342"/>
                    <a:pt x="464" y="3586"/>
                    <a:pt x="439" y="3659"/>
                  </a:cubicBezTo>
                  <a:cubicBezTo>
                    <a:pt x="391" y="3757"/>
                    <a:pt x="318" y="3879"/>
                    <a:pt x="269" y="4025"/>
                  </a:cubicBezTo>
                  <a:cubicBezTo>
                    <a:pt x="196" y="4171"/>
                    <a:pt x="147" y="4318"/>
                    <a:pt x="147" y="4464"/>
                  </a:cubicBezTo>
                  <a:lnTo>
                    <a:pt x="0" y="4610"/>
                  </a:lnTo>
                  <a:lnTo>
                    <a:pt x="0" y="4635"/>
                  </a:lnTo>
                  <a:cubicBezTo>
                    <a:pt x="171" y="4732"/>
                    <a:pt x="366" y="4830"/>
                    <a:pt x="586" y="4879"/>
                  </a:cubicBezTo>
                  <a:cubicBezTo>
                    <a:pt x="769" y="4940"/>
                    <a:pt x="981" y="4991"/>
                    <a:pt x="1156" y="4991"/>
                  </a:cubicBezTo>
                  <a:cubicBezTo>
                    <a:pt x="1260" y="4991"/>
                    <a:pt x="1351" y="4973"/>
                    <a:pt x="1415" y="4927"/>
                  </a:cubicBezTo>
                  <a:lnTo>
                    <a:pt x="1439" y="4927"/>
                  </a:lnTo>
                  <a:lnTo>
                    <a:pt x="1439" y="4854"/>
                  </a:lnTo>
                  <a:cubicBezTo>
                    <a:pt x="1447" y="4839"/>
                    <a:pt x="1455" y="4833"/>
                    <a:pt x="1461" y="4833"/>
                  </a:cubicBezTo>
                  <a:cubicBezTo>
                    <a:pt x="1477" y="4833"/>
                    <a:pt x="1488" y="4862"/>
                    <a:pt x="1488" y="4879"/>
                  </a:cubicBezTo>
                  <a:cubicBezTo>
                    <a:pt x="1488" y="4854"/>
                    <a:pt x="1513" y="4830"/>
                    <a:pt x="1537" y="4805"/>
                  </a:cubicBezTo>
                  <a:cubicBezTo>
                    <a:pt x="1537" y="4798"/>
                    <a:pt x="1535" y="4795"/>
                    <a:pt x="1531" y="4795"/>
                  </a:cubicBezTo>
                  <a:cubicBezTo>
                    <a:pt x="1523" y="4795"/>
                    <a:pt x="1505" y="4813"/>
                    <a:pt x="1488" y="4830"/>
                  </a:cubicBezTo>
                  <a:cubicBezTo>
                    <a:pt x="1488" y="4781"/>
                    <a:pt x="1488" y="4708"/>
                    <a:pt x="1488" y="4659"/>
                  </a:cubicBezTo>
                  <a:cubicBezTo>
                    <a:pt x="1513" y="4635"/>
                    <a:pt x="1531" y="4635"/>
                    <a:pt x="1546" y="4635"/>
                  </a:cubicBezTo>
                  <a:cubicBezTo>
                    <a:pt x="1561" y="4635"/>
                    <a:pt x="1574" y="4635"/>
                    <a:pt x="1586" y="4610"/>
                  </a:cubicBezTo>
                  <a:cubicBezTo>
                    <a:pt x="1757" y="4196"/>
                    <a:pt x="1952" y="3781"/>
                    <a:pt x="2196" y="3415"/>
                  </a:cubicBezTo>
                  <a:cubicBezTo>
                    <a:pt x="2202" y="3415"/>
                    <a:pt x="2205" y="3415"/>
                    <a:pt x="2206" y="3416"/>
                  </a:cubicBezTo>
                  <a:lnTo>
                    <a:pt x="2206" y="3416"/>
                  </a:lnTo>
                  <a:cubicBezTo>
                    <a:pt x="2257" y="3305"/>
                    <a:pt x="2345" y="3214"/>
                    <a:pt x="2391" y="3122"/>
                  </a:cubicBezTo>
                  <a:lnTo>
                    <a:pt x="2464" y="3122"/>
                  </a:lnTo>
                  <a:cubicBezTo>
                    <a:pt x="2439" y="3122"/>
                    <a:pt x="2561" y="3001"/>
                    <a:pt x="2659" y="2879"/>
                  </a:cubicBezTo>
                  <a:cubicBezTo>
                    <a:pt x="2708" y="2805"/>
                    <a:pt x="2781" y="2757"/>
                    <a:pt x="2830" y="2708"/>
                  </a:cubicBezTo>
                  <a:lnTo>
                    <a:pt x="2952" y="2635"/>
                  </a:lnTo>
                  <a:lnTo>
                    <a:pt x="2927" y="2586"/>
                  </a:lnTo>
                  <a:cubicBezTo>
                    <a:pt x="2960" y="2553"/>
                    <a:pt x="2979" y="2545"/>
                    <a:pt x="2992" y="2545"/>
                  </a:cubicBezTo>
                  <a:cubicBezTo>
                    <a:pt x="3006" y="2545"/>
                    <a:pt x="3014" y="2553"/>
                    <a:pt x="3025" y="2553"/>
                  </a:cubicBezTo>
                  <a:cubicBezTo>
                    <a:pt x="3036" y="2553"/>
                    <a:pt x="3049" y="2545"/>
                    <a:pt x="3074" y="2513"/>
                  </a:cubicBezTo>
                  <a:cubicBezTo>
                    <a:pt x="3049" y="2415"/>
                    <a:pt x="3244" y="2391"/>
                    <a:pt x="3244" y="2342"/>
                  </a:cubicBezTo>
                  <a:cubicBezTo>
                    <a:pt x="3244" y="2342"/>
                    <a:pt x="3266" y="2331"/>
                    <a:pt x="3288" y="2331"/>
                  </a:cubicBezTo>
                  <a:cubicBezTo>
                    <a:pt x="3298" y="2331"/>
                    <a:pt x="3309" y="2334"/>
                    <a:pt x="3317" y="2342"/>
                  </a:cubicBezTo>
                  <a:cubicBezTo>
                    <a:pt x="3317" y="2293"/>
                    <a:pt x="3342" y="2293"/>
                    <a:pt x="3366" y="2269"/>
                  </a:cubicBezTo>
                  <a:cubicBezTo>
                    <a:pt x="3374" y="2261"/>
                    <a:pt x="3377" y="2258"/>
                    <a:pt x="3376" y="2258"/>
                  </a:cubicBezTo>
                  <a:cubicBezTo>
                    <a:pt x="3374" y="2258"/>
                    <a:pt x="3358" y="2269"/>
                    <a:pt x="3342" y="2269"/>
                  </a:cubicBezTo>
                  <a:lnTo>
                    <a:pt x="3415" y="2220"/>
                  </a:lnTo>
                  <a:cubicBezTo>
                    <a:pt x="3439" y="2220"/>
                    <a:pt x="3464" y="2220"/>
                    <a:pt x="3439" y="2244"/>
                  </a:cubicBezTo>
                  <a:cubicBezTo>
                    <a:pt x="3513" y="2196"/>
                    <a:pt x="3610" y="2171"/>
                    <a:pt x="3708" y="2123"/>
                  </a:cubicBezTo>
                  <a:cubicBezTo>
                    <a:pt x="3830" y="2049"/>
                    <a:pt x="3976" y="2001"/>
                    <a:pt x="4122" y="1952"/>
                  </a:cubicBezTo>
                  <a:cubicBezTo>
                    <a:pt x="4195" y="1927"/>
                    <a:pt x="4269" y="1927"/>
                    <a:pt x="4342" y="1903"/>
                  </a:cubicBezTo>
                  <a:cubicBezTo>
                    <a:pt x="4415" y="1879"/>
                    <a:pt x="4488" y="1854"/>
                    <a:pt x="4561" y="1830"/>
                  </a:cubicBezTo>
                  <a:cubicBezTo>
                    <a:pt x="4708" y="1805"/>
                    <a:pt x="4805" y="1781"/>
                    <a:pt x="4878" y="1781"/>
                  </a:cubicBezTo>
                  <a:cubicBezTo>
                    <a:pt x="4854" y="1757"/>
                    <a:pt x="4824" y="1757"/>
                    <a:pt x="4796" y="1757"/>
                  </a:cubicBezTo>
                  <a:cubicBezTo>
                    <a:pt x="4769" y="1757"/>
                    <a:pt x="4744" y="1757"/>
                    <a:pt x="4732" y="1732"/>
                  </a:cubicBezTo>
                  <a:cubicBezTo>
                    <a:pt x="4756" y="1708"/>
                    <a:pt x="4781" y="1708"/>
                    <a:pt x="4799" y="1708"/>
                  </a:cubicBezTo>
                  <a:cubicBezTo>
                    <a:pt x="4817" y="1708"/>
                    <a:pt x="4830" y="1708"/>
                    <a:pt x="4830" y="1684"/>
                  </a:cubicBezTo>
                  <a:cubicBezTo>
                    <a:pt x="4854" y="1720"/>
                    <a:pt x="4891" y="1720"/>
                    <a:pt x="4930" y="1720"/>
                  </a:cubicBezTo>
                  <a:cubicBezTo>
                    <a:pt x="4970" y="1720"/>
                    <a:pt x="5013" y="1720"/>
                    <a:pt x="5049" y="1757"/>
                  </a:cubicBezTo>
                  <a:lnTo>
                    <a:pt x="5049" y="1708"/>
                  </a:lnTo>
                  <a:lnTo>
                    <a:pt x="5074" y="1732"/>
                  </a:lnTo>
                  <a:cubicBezTo>
                    <a:pt x="5220" y="1684"/>
                    <a:pt x="5244" y="1684"/>
                    <a:pt x="5244" y="1684"/>
                  </a:cubicBezTo>
                  <a:lnTo>
                    <a:pt x="5415" y="1684"/>
                  </a:lnTo>
                  <a:cubicBezTo>
                    <a:pt x="5519" y="1684"/>
                    <a:pt x="5588" y="1630"/>
                    <a:pt x="5667" y="1630"/>
                  </a:cubicBezTo>
                  <a:cubicBezTo>
                    <a:pt x="5680" y="1630"/>
                    <a:pt x="5694" y="1631"/>
                    <a:pt x="5708" y="1635"/>
                  </a:cubicBezTo>
                  <a:cubicBezTo>
                    <a:pt x="5708" y="1635"/>
                    <a:pt x="5659" y="1586"/>
                    <a:pt x="5708" y="1586"/>
                  </a:cubicBezTo>
                  <a:cubicBezTo>
                    <a:pt x="5708" y="1591"/>
                    <a:pt x="5713" y="1593"/>
                    <a:pt x="5720" y="1593"/>
                  </a:cubicBezTo>
                  <a:cubicBezTo>
                    <a:pt x="5734" y="1593"/>
                    <a:pt x="5757" y="1588"/>
                    <a:pt x="5775" y="1588"/>
                  </a:cubicBezTo>
                  <a:cubicBezTo>
                    <a:pt x="5792" y="1588"/>
                    <a:pt x="5805" y="1592"/>
                    <a:pt x="5805" y="1610"/>
                  </a:cubicBezTo>
                  <a:cubicBezTo>
                    <a:pt x="5812" y="1617"/>
                    <a:pt x="5824" y="1620"/>
                    <a:pt x="5837" y="1620"/>
                  </a:cubicBezTo>
                  <a:cubicBezTo>
                    <a:pt x="5871" y="1620"/>
                    <a:pt x="5915" y="1600"/>
                    <a:pt x="5905" y="1568"/>
                  </a:cubicBezTo>
                  <a:lnTo>
                    <a:pt x="5905" y="1568"/>
                  </a:lnTo>
                  <a:cubicBezTo>
                    <a:pt x="5921" y="1586"/>
                    <a:pt x="5996" y="1588"/>
                    <a:pt x="5952" y="1610"/>
                  </a:cubicBezTo>
                  <a:cubicBezTo>
                    <a:pt x="5968" y="1610"/>
                    <a:pt x="5995" y="1621"/>
                    <a:pt x="6011" y="1621"/>
                  </a:cubicBezTo>
                  <a:cubicBezTo>
                    <a:pt x="6019" y="1621"/>
                    <a:pt x="6025" y="1618"/>
                    <a:pt x="6025" y="1610"/>
                  </a:cubicBezTo>
                  <a:lnTo>
                    <a:pt x="6000" y="1586"/>
                  </a:lnTo>
                  <a:cubicBezTo>
                    <a:pt x="6084" y="1586"/>
                    <a:pt x="6132" y="1640"/>
                    <a:pt x="6205" y="1640"/>
                  </a:cubicBezTo>
                  <a:cubicBezTo>
                    <a:pt x="6217" y="1640"/>
                    <a:pt x="6230" y="1638"/>
                    <a:pt x="6244" y="1635"/>
                  </a:cubicBezTo>
                  <a:lnTo>
                    <a:pt x="6195" y="1586"/>
                  </a:lnTo>
                  <a:cubicBezTo>
                    <a:pt x="6269" y="1586"/>
                    <a:pt x="6317" y="1635"/>
                    <a:pt x="6317" y="1684"/>
                  </a:cubicBezTo>
                  <a:lnTo>
                    <a:pt x="6269" y="1684"/>
                  </a:lnTo>
                  <a:cubicBezTo>
                    <a:pt x="6342" y="1708"/>
                    <a:pt x="6439" y="1732"/>
                    <a:pt x="6537" y="1732"/>
                  </a:cubicBezTo>
                  <a:lnTo>
                    <a:pt x="6488" y="1732"/>
                  </a:lnTo>
                  <a:cubicBezTo>
                    <a:pt x="6561" y="1732"/>
                    <a:pt x="6610" y="1757"/>
                    <a:pt x="6683" y="1757"/>
                  </a:cubicBezTo>
                  <a:cubicBezTo>
                    <a:pt x="6756" y="1781"/>
                    <a:pt x="6854" y="1805"/>
                    <a:pt x="6952" y="1854"/>
                  </a:cubicBezTo>
                  <a:cubicBezTo>
                    <a:pt x="7147" y="1903"/>
                    <a:pt x="7317" y="2001"/>
                    <a:pt x="7391" y="2025"/>
                  </a:cubicBezTo>
                  <a:lnTo>
                    <a:pt x="7366" y="1952"/>
                  </a:lnTo>
                  <a:lnTo>
                    <a:pt x="7488" y="1976"/>
                  </a:lnTo>
                  <a:cubicBezTo>
                    <a:pt x="7488" y="1976"/>
                    <a:pt x="7395" y="2051"/>
                    <a:pt x="7371" y="2053"/>
                  </a:cubicBezTo>
                  <a:lnTo>
                    <a:pt x="7371" y="2053"/>
                  </a:lnTo>
                  <a:lnTo>
                    <a:pt x="7366" y="2049"/>
                  </a:lnTo>
                  <a:lnTo>
                    <a:pt x="7366" y="2049"/>
                  </a:lnTo>
                  <a:cubicBezTo>
                    <a:pt x="7366" y="2052"/>
                    <a:pt x="7368" y="2053"/>
                    <a:pt x="7370" y="2053"/>
                  </a:cubicBezTo>
                  <a:cubicBezTo>
                    <a:pt x="7371" y="2053"/>
                    <a:pt x="7371" y="2053"/>
                    <a:pt x="7371" y="2053"/>
                  </a:cubicBezTo>
                  <a:lnTo>
                    <a:pt x="7371" y="2053"/>
                  </a:lnTo>
                  <a:lnTo>
                    <a:pt x="7464" y="2123"/>
                  </a:lnTo>
                  <a:lnTo>
                    <a:pt x="7610" y="2220"/>
                  </a:lnTo>
                  <a:cubicBezTo>
                    <a:pt x="7756" y="2318"/>
                    <a:pt x="7878" y="2415"/>
                    <a:pt x="8000" y="2537"/>
                  </a:cubicBezTo>
                  <a:cubicBezTo>
                    <a:pt x="8195" y="2708"/>
                    <a:pt x="8391" y="2927"/>
                    <a:pt x="8537" y="3147"/>
                  </a:cubicBezTo>
                  <a:cubicBezTo>
                    <a:pt x="8551" y="3191"/>
                    <a:pt x="8531" y="3200"/>
                    <a:pt x="8512" y="3200"/>
                  </a:cubicBezTo>
                  <a:cubicBezTo>
                    <a:pt x="8500" y="3200"/>
                    <a:pt x="8488" y="3196"/>
                    <a:pt x="8488" y="3196"/>
                  </a:cubicBezTo>
                  <a:lnTo>
                    <a:pt x="8488" y="3196"/>
                  </a:lnTo>
                  <a:cubicBezTo>
                    <a:pt x="8512" y="3232"/>
                    <a:pt x="8525" y="3232"/>
                    <a:pt x="8537" y="3232"/>
                  </a:cubicBezTo>
                  <a:cubicBezTo>
                    <a:pt x="8549" y="3232"/>
                    <a:pt x="8561" y="3232"/>
                    <a:pt x="8586" y="3269"/>
                  </a:cubicBezTo>
                  <a:cubicBezTo>
                    <a:pt x="8586" y="3277"/>
                    <a:pt x="8583" y="3280"/>
                    <a:pt x="8578" y="3280"/>
                  </a:cubicBezTo>
                  <a:cubicBezTo>
                    <a:pt x="8569" y="3280"/>
                    <a:pt x="8553" y="3269"/>
                    <a:pt x="8537" y="3269"/>
                  </a:cubicBezTo>
                  <a:cubicBezTo>
                    <a:pt x="8537" y="3269"/>
                    <a:pt x="8586" y="3342"/>
                    <a:pt x="8586" y="3342"/>
                  </a:cubicBezTo>
                  <a:cubicBezTo>
                    <a:pt x="8610" y="3318"/>
                    <a:pt x="8634" y="3269"/>
                    <a:pt x="8659" y="3244"/>
                  </a:cubicBezTo>
                  <a:lnTo>
                    <a:pt x="8708" y="3318"/>
                  </a:lnTo>
                  <a:lnTo>
                    <a:pt x="8683" y="3342"/>
                  </a:lnTo>
                  <a:cubicBezTo>
                    <a:pt x="8683" y="3366"/>
                    <a:pt x="8805" y="3342"/>
                    <a:pt x="8830" y="3440"/>
                  </a:cubicBezTo>
                  <a:cubicBezTo>
                    <a:pt x="8878" y="3562"/>
                    <a:pt x="8927" y="3610"/>
                    <a:pt x="8951" y="3708"/>
                  </a:cubicBezTo>
                  <a:cubicBezTo>
                    <a:pt x="9000" y="3781"/>
                    <a:pt x="9025" y="3854"/>
                    <a:pt x="9049" y="3952"/>
                  </a:cubicBezTo>
                  <a:cubicBezTo>
                    <a:pt x="9049" y="3952"/>
                    <a:pt x="9025" y="3927"/>
                    <a:pt x="9000" y="3903"/>
                  </a:cubicBezTo>
                  <a:cubicBezTo>
                    <a:pt x="9000" y="3927"/>
                    <a:pt x="9000" y="3952"/>
                    <a:pt x="9000" y="3976"/>
                  </a:cubicBezTo>
                  <a:cubicBezTo>
                    <a:pt x="9005" y="3966"/>
                    <a:pt x="9010" y="3962"/>
                    <a:pt x="9015" y="3962"/>
                  </a:cubicBezTo>
                  <a:cubicBezTo>
                    <a:pt x="9031" y="3962"/>
                    <a:pt x="9045" y="4004"/>
                    <a:pt x="9048" y="4004"/>
                  </a:cubicBezTo>
                  <a:cubicBezTo>
                    <a:pt x="9049" y="4004"/>
                    <a:pt x="9049" y="4003"/>
                    <a:pt x="9049" y="4001"/>
                  </a:cubicBezTo>
                  <a:cubicBezTo>
                    <a:pt x="9098" y="4049"/>
                    <a:pt x="9147" y="4098"/>
                    <a:pt x="9147" y="4171"/>
                  </a:cubicBezTo>
                  <a:cubicBezTo>
                    <a:pt x="9147" y="4244"/>
                    <a:pt x="9171" y="4318"/>
                    <a:pt x="9220" y="4366"/>
                  </a:cubicBezTo>
                  <a:cubicBezTo>
                    <a:pt x="9439" y="4366"/>
                    <a:pt x="9683" y="4391"/>
                    <a:pt x="9903" y="4440"/>
                  </a:cubicBezTo>
                  <a:cubicBezTo>
                    <a:pt x="10244" y="4488"/>
                    <a:pt x="10561" y="4586"/>
                    <a:pt x="10610" y="4586"/>
                  </a:cubicBezTo>
                  <a:cubicBezTo>
                    <a:pt x="10610" y="4635"/>
                    <a:pt x="10610" y="4683"/>
                    <a:pt x="10610" y="4732"/>
                  </a:cubicBezTo>
                  <a:cubicBezTo>
                    <a:pt x="10634" y="4683"/>
                    <a:pt x="10634" y="4610"/>
                    <a:pt x="10634" y="4537"/>
                  </a:cubicBezTo>
                  <a:lnTo>
                    <a:pt x="10586" y="4537"/>
                  </a:lnTo>
                  <a:cubicBezTo>
                    <a:pt x="10561" y="4391"/>
                    <a:pt x="10610" y="4513"/>
                    <a:pt x="10610" y="4366"/>
                  </a:cubicBezTo>
                  <a:cubicBezTo>
                    <a:pt x="10634" y="4366"/>
                    <a:pt x="10659" y="4488"/>
                    <a:pt x="10659" y="4610"/>
                  </a:cubicBezTo>
                  <a:cubicBezTo>
                    <a:pt x="10659" y="4488"/>
                    <a:pt x="10683" y="4391"/>
                    <a:pt x="10634" y="4342"/>
                  </a:cubicBezTo>
                  <a:cubicBezTo>
                    <a:pt x="10634" y="4293"/>
                    <a:pt x="10647" y="4293"/>
                    <a:pt x="10662" y="4293"/>
                  </a:cubicBezTo>
                  <a:cubicBezTo>
                    <a:pt x="10677" y="4293"/>
                    <a:pt x="10695" y="4293"/>
                    <a:pt x="10708" y="4244"/>
                  </a:cubicBezTo>
                  <a:cubicBezTo>
                    <a:pt x="10659" y="4147"/>
                    <a:pt x="10634" y="4049"/>
                    <a:pt x="10634" y="3952"/>
                  </a:cubicBezTo>
                  <a:cubicBezTo>
                    <a:pt x="10634" y="3903"/>
                    <a:pt x="10610" y="3854"/>
                    <a:pt x="10610" y="3805"/>
                  </a:cubicBezTo>
                  <a:cubicBezTo>
                    <a:pt x="10586" y="3757"/>
                    <a:pt x="10561" y="3732"/>
                    <a:pt x="10561" y="3683"/>
                  </a:cubicBezTo>
                  <a:cubicBezTo>
                    <a:pt x="10512" y="3610"/>
                    <a:pt x="10464" y="3537"/>
                    <a:pt x="10464" y="3440"/>
                  </a:cubicBezTo>
                  <a:lnTo>
                    <a:pt x="10464" y="3440"/>
                  </a:lnTo>
                  <a:lnTo>
                    <a:pt x="10488" y="3464"/>
                  </a:lnTo>
                  <a:cubicBezTo>
                    <a:pt x="10488" y="3391"/>
                    <a:pt x="10390" y="3269"/>
                    <a:pt x="10366" y="3147"/>
                  </a:cubicBezTo>
                  <a:cubicBezTo>
                    <a:pt x="10366" y="3174"/>
                    <a:pt x="10366" y="3193"/>
                    <a:pt x="10362" y="3193"/>
                  </a:cubicBezTo>
                  <a:cubicBezTo>
                    <a:pt x="10359" y="3193"/>
                    <a:pt x="10353" y="3180"/>
                    <a:pt x="10342" y="3147"/>
                  </a:cubicBezTo>
                  <a:cubicBezTo>
                    <a:pt x="10293" y="3025"/>
                    <a:pt x="10244" y="2952"/>
                    <a:pt x="10220" y="2854"/>
                  </a:cubicBezTo>
                  <a:lnTo>
                    <a:pt x="10122" y="2781"/>
                  </a:lnTo>
                  <a:cubicBezTo>
                    <a:pt x="9903" y="2391"/>
                    <a:pt x="9634" y="2025"/>
                    <a:pt x="9317" y="1708"/>
                  </a:cubicBezTo>
                  <a:cubicBezTo>
                    <a:pt x="9220" y="1610"/>
                    <a:pt x="9122" y="1513"/>
                    <a:pt x="9000" y="1415"/>
                  </a:cubicBezTo>
                  <a:lnTo>
                    <a:pt x="8708" y="1171"/>
                  </a:lnTo>
                  <a:cubicBezTo>
                    <a:pt x="8537" y="1049"/>
                    <a:pt x="8366" y="927"/>
                    <a:pt x="8293" y="854"/>
                  </a:cubicBezTo>
                  <a:cubicBezTo>
                    <a:pt x="7878" y="586"/>
                    <a:pt x="7464" y="391"/>
                    <a:pt x="7025" y="220"/>
                  </a:cubicBezTo>
                  <a:lnTo>
                    <a:pt x="6634" y="98"/>
                  </a:lnTo>
                  <a:lnTo>
                    <a:pt x="6220" y="25"/>
                  </a:lnTo>
                  <a:cubicBezTo>
                    <a:pt x="6110" y="13"/>
                    <a:pt x="5994" y="7"/>
                    <a:pt x="5878" y="7"/>
                  </a:cubicBezTo>
                  <a:cubicBezTo>
                    <a:pt x="5763" y="7"/>
                    <a:pt x="5647" y="13"/>
                    <a:pt x="5537" y="25"/>
                  </a:cubicBezTo>
                  <a:cubicBezTo>
                    <a:pt x="5415" y="1"/>
                    <a:pt x="5293" y="1"/>
                    <a:pt x="5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54" name="Google Shape;1754;p274"/>
          <p:cNvSpPr/>
          <p:nvPr/>
        </p:nvSpPr>
        <p:spPr>
          <a:xfrm>
            <a:off x="5080328" y="3345952"/>
            <a:ext cx="1670389" cy="1074292"/>
          </a:xfrm>
          <a:custGeom>
            <a:avLst/>
            <a:gdLst/>
            <a:ahLst/>
            <a:cxnLst/>
            <a:rect l="l" t="t" r="r" b="b"/>
            <a:pathLst>
              <a:path w="16559" h="10650" extrusionOk="0">
                <a:moveTo>
                  <a:pt x="12940" y="0"/>
                </a:moveTo>
                <a:cubicBezTo>
                  <a:pt x="8651" y="0"/>
                  <a:pt x="1" y="2276"/>
                  <a:pt x="3657" y="8447"/>
                </a:cubicBezTo>
                <a:cubicBezTo>
                  <a:pt x="3657" y="8447"/>
                  <a:pt x="7028" y="10650"/>
                  <a:pt x="10057" y="10650"/>
                </a:cubicBezTo>
                <a:cubicBezTo>
                  <a:pt x="11292" y="10650"/>
                  <a:pt x="12470" y="10283"/>
                  <a:pt x="13339" y="9252"/>
                </a:cubicBezTo>
                <a:cubicBezTo>
                  <a:pt x="16339" y="5691"/>
                  <a:pt x="16559" y="1594"/>
                  <a:pt x="15047" y="374"/>
                </a:cubicBezTo>
                <a:cubicBezTo>
                  <a:pt x="14753" y="133"/>
                  <a:pt x="13973" y="0"/>
                  <a:pt x="129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55" name="Google Shape;1755;p274"/>
          <p:cNvGrpSpPr/>
          <p:nvPr/>
        </p:nvGrpSpPr>
        <p:grpSpPr>
          <a:xfrm>
            <a:off x="5723597" y="3926684"/>
            <a:ext cx="967449" cy="1216804"/>
            <a:chOff x="632000" y="3011150"/>
            <a:chExt cx="212225" cy="266925"/>
          </a:xfrm>
        </p:grpSpPr>
        <p:sp>
          <p:nvSpPr>
            <p:cNvPr id="1756" name="Google Shape;1756;p274"/>
            <p:cNvSpPr/>
            <p:nvPr/>
          </p:nvSpPr>
          <p:spPr>
            <a:xfrm>
              <a:off x="767375" y="3031875"/>
              <a:ext cx="25" cy="3675"/>
            </a:xfrm>
            <a:custGeom>
              <a:avLst/>
              <a:gdLst/>
              <a:ahLst/>
              <a:cxnLst/>
              <a:rect l="l" t="t" r="r" b="b"/>
              <a:pathLst>
                <a:path w="1" h="147" extrusionOk="0">
                  <a:moveTo>
                    <a:pt x="0" y="147"/>
                  </a:moveTo>
                  <a:lnTo>
                    <a:pt x="0" y="0"/>
                  </a:lnTo>
                  <a:cubicBezTo>
                    <a:pt x="0" y="49"/>
                    <a:pt x="0" y="98"/>
                    <a:pt x="0" y="14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274"/>
            <p:cNvSpPr/>
            <p:nvPr/>
          </p:nvSpPr>
          <p:spPr>
            <a:xfrm>
              <a:off x="701525" y="3033700"/>
              <a:ext cx="25" cy="3075"/>
            </a:xfrm>
            <a:custGeom>
              <a:avLst/>
              <a:gdLst/>
              <a:ahLst/>
              <a:cxnLst/>
              <a:rect l="l" t="t" r="r" b="b"/>
              <a:pathLst>
                <a:path w="1" h="123" extrusionOk="0">
                  <a:moveTo>
                    <a:pt x="0" y="123"/>
                  </a:moveTo>
                  <a:lnTo>
                    <a:pt x="0" y="1"/>
                  </a:lnTo>
                  <a:cubicBezTo>
                    <a:pt x="0" y="49"/>
                    <a:pt x="0" y="74"/>
                    <a:pt x="0" y="1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274"/>
            <p:cNvSpPr/>
            <p:nvPr/>
          </p:nvSpPr>
          <p:spPr>
            <a:xfrm>
              <a:off x="632000" y="3030050"/>
              <a:ext cx="25" cy="1850"/>
            </a:xfrm>
            <a:custGeom>
              <a:avLst/>
              <a:gdLst/>
              <a:ahLst/>
              <a:cxnLst/>
              <a:rect l="l" t="t" r="r" b="b"/>
              <a:pathLst>
                <a:path w="1" h="74" extrusionOk="0">
                  <a:moveTo>
                    <a:pt x="1" y="73"/>
                  </a:moveTo>
                  <a:lnTo>
                    <a:pt x="1" y="0"/>
                  </a:lnTo>
                  <a:cubicBezTo>
                    <a:pt x="1" y="25"/>
                    <a:pt x="1" y="49"/>
                    <a:pt x="1" y="7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274"/>
            <p:cNvSpPr/>
            <p:nvPr/>
          </p:nvSpPr>
          <p:spPr>
            <a:xfrm>
              <a:off x="649075" y="3150175"/>
              <a:ext cx="650" cy="1850"/>
            </a:xfrm>
            <a:custGeom>
              <a:avLst/>
              <a:gdLst/>
              <a:ahLst/>
              <a:cxnLst/>
              <a:rect l="l" t="t" r="r" b="b"/>
              <a:pathLst>
                <a:path w="26" h="74" extrusionOk="0">
                  <a:moveTo>
                    <a:pt x="25" y="0"/>
                  </a:moveTo>
                  <a:cubicBezTo>
                    <a:pt x="1" y="0"/>
                    <a:pt x="1" y="49"/>
                    <a:pt x="1" y="73"/>
                  </a:cubicBezTo>
                  <a:cubicBezTo>
                    <a:pt x="1" y="49"/>
                    <a:pt x="25" y="24"/>
                    <a:pt x="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274"/>
            <p:cNvSpPr/>
            <p:nvPr/>
          </p:nvSpPr>
          <p:spPr>
            <a:xfrm>
              <a:off x="649075" y="3152000"/>
              <a:ext cx="25" cy="25"/>
            </a:xfrm>
            <a:custGeom>
              <a:avLst/>
              <a:gdLst/>
              <a:ahLst/>
              <a:cxnLst/>
              <a:rect l="l" t="t" r="r" b="b"/>
              <a:pathLst>
                <a:path w="1" h="1" extrusionOk="0">
                  <a:moveTo>
                    <a:pt x="1" y="0"/>
                  </a:moveTo>
                  <a:lnTo>
                    <a:pt x="1" y="0"/>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274"/>
            <p:cNvSpPr/>
            <p:nvPr/>
          </p:nvSpPr>
          <p:spPr>
            <a:xfrm>
              <a:off x="646025" y="3144675"/>
              <a:ext cx="48800" cy="52925"/>
            </a:xfrm>
            <a:custGeom>
              <a:avLst/>
              <a:gdLst/>
              <a:ahLst/>
              <a:cxnLst/>
              <a:rect l="l" t="t" r="r" b="b"/>
              <a:pathLst>
                <a:path w="1952" h="2117" extrusionOk="0">
                  <a:moveTo>
                    <a:pt x="1049" y="0"/>
                  </a:moveTo>
                  <a:lnTo>
                    <a:pt x="635" y="98"/>
                  </a:lnTo>
                  <a:cubicBezTo>
                    <a:pt x="586" y="147"/>
                    <a:pt x="562" y="220"/>
                    <a:pt x="537" y="293"/>
                  </a:cubicBezTo>
                  <a:cubicBezTo>
                    <a:pt x="537" y="293"/>
                    <a:pt x="537" y="293"/>
                    <a:pt x="537" y="318"/>
                  </a:cubicBezTo>
                  <a:cubicBezTo>
                    <a:pt x="447" y="287"/>
                    <a:pt x="347" y="267"/>
                    <a:pt x="267" y="267"/>
                  </a:cubicBezTo>
                  <a:cubicBezTo>
                    <a:pt x="217" y="267"/>
                    <a:pt x="175" y="275"/>
                    <a:pt x="147" y="293"/>
                  </a:cubicBezTo>
                  <a:lnTo>
                    <a:pt x="147" y="318"/>
                  </a:lnTo>
                  <a:cubicBezTo>
                    <a:pt x="123" y="342"/>
                    <a:pt x="147" y="366"/>
                    <a:pt x="123" y="366"/>
                  </a:cubicBezTo>
                  <a:cubicBezTo>
                    <a:pt x="123" y="391"/>
                    <a:pt x="123" y="391"/>
                    <a:pt x="123" y="415"/>
                  </a:cubicBezTo>
                  <a:cubicBezTo>
                    <a:pt x="123" y="440"/>
                    <a:pt x="110" y="440"/>
                    <a:pt x="98" y="440"/>
                  </a:cubicBezTo>
                  <a:cubicBezTo>
                    <a:pt x="86" y="440"/>
                    <a:pt x="74" y="440"/>
                    <a:pt x="74" y="464"/>
                  </a:cubicBezTo>
                  <a:cubicBezTo>
                    <a:pt x="25" y="683"/>
                    <a:pt x="1" y="927"/>
                    <a:pt x="1" y="1147"/>
                  </a:cubicBezTo>
                  <a:cubicBezTo>
                    <a:pt x="25" y="1220"/>
                    <a:pt x="25" y="1293"/>
                    <a:pt x="50" y="1366"/>
                  </a:cubicBezTo>
                  <a:cubicBezTo>
                    <a:pt x="50" y="1391"/>
                    <a:pt x="50" y="1391"/>
                    <a:pt x="50" y="1415"/>
                  </a:cubicBezTo>
                  <a:cubicBezTo>
                    <a:pt x="50" y="1415"/>
                    <a:pt x="98" y="1513"/>
                    <a:pt x="147" y="1635"/>
                  </a:cubicBezTo>
                  <a:cubicBezTo>
                    <a:pt x="196" y="1708"/>
                    <a:pt x="245" y="1781"/>
                    <a:pt x="293" y="1854"/>
                  </a:cubicBezTo>
                  <a:lnTo>
                    <a:pt x="318" y="1854"/>
                  </a:lnTo>
                  <a:cubicBezTo>
                    <a:pt x="415" y="1927"/>
                    <a:pt x="318" y="1903"/>
                    <a:pt x="415" y="1976"/>
                  </a:cubicBezTo>
                  <a:cubicBezTo>
                    <a:pt x="440" y="1976"/>
                    <a:pt x="489" y="2000"/>
                    <a:pt x="513" y="2025"/>
                  </a:cubicBezTo>
                  <a:cubicBezTo>
                    <a:pt x="537" y="2049"/>
                    <a:pt x="562" y="2049"/>
                    <a:pt x="610" y="2074"/>
                  </a:cubicBezTo>
                  <a:cubicBezTo>
                    <a:pt x="610" y="2074"/>
                    <a:pt x="659" y="2098"/>
                    <a:pt x="635" y="2098"/>
                  </a:cubicBezTo>
                  <a:cubicBezTo>
                    <a:pt x="635" y="2106"/>
                    <a:pt x="640" y="2109"/>
                    <a:pt x="649" y="2109"/>
                  </a:cubicBezTo>
                  <a:cubicBezTo>
                    <a:pt x="667" y="2109"/>
                    <a:pt x="700" y="2098"/>
                    <a:pt x="732" y="2098"/>
                  </a:cubicBezTo>
                  <a:cubicBezTo>
                    <a:pt x="757" y="2098"/>
                    <a:pt x="732" y="2098"/>
                    <a:pt x="732" y="2074"/>
                  </a:cubicBezTo>
                  <a:lnTo>
                    <a:pt x="806" y="2074"/>
                  </a:lnTo>
                  <a:cubicBezTo>
                    <a:pt x="822" y="2074"/>
                    <a:pt x="827" y="2096"/>
                    <a:pt x="822" y="2103"/>
                  </a:cubicBezTo>
                  <a:lnTo>
                    <a:pt x="822" y="2103"/>
                  </a:lnTo>
                  <a:cubicBezTo>
                    <a:pt x="816" y="2101"/>
                    <a:pt x="811" y="2100"/>
                    <a:pt x="806" y="2098"/>
                  </a:cubicBezTo>
                  <a:lnTo>
                    <a:pt x="806" y="2098"/>
                  </a:lnTo>
                  <a:cubicBezTo>
                    <a:pt x="810" y="2103"/>
                    <a:pt x="814" y="2105"/>
                    <a:pt x="817" y="2105"/>
                  </a:cubicBezTo>
                  <a:cubicBezTo>
                    <a:pt x="819" y="2105"/>
                    <a:pt x="821" y="2104"/>
                    <a:pt x="822" y="2103"/>
                  </a:cubicBezTo>
                  <a:lnTo>
                    <a:pt x="822" y="2103"/>
                  </a:lnTo>
                  <a:cubicBezTo>
                    <a:pt x="854" y="2112"/>
                    <a:pt x="891" y="2116"/>
                    <a:pt x="928" y="2116"/>
                  </a:cubicBezTo>
                  <a:cubicBezTo>
                    <a:pt x="970" y="2116"/>
                    <a:pt x="1013" y="2110"/>
                    <a:pt x="1049" y="2098"/>
                  </a:cubicBezTo>
                  <a:cubicBezTo>
                    <a:pt x="1171" y="2074"/>
                    <a:pt x="1269" y="2049"/>
                    <a:pt x="1367" y="2000"/>
                  </a:cubicBezTo>
                  <a:cubicBezTo>
                    <a:pt x="1537" y="1903"/>
                    <a:pt x="1684" y="1781"/>
                    <a:pt x="1781" y="1610"/>
                  </a:cubicBezTo>
                  <a:cubicBezTo>
                    <a:pt x="1757" y="1610"/>
                    <a:pt x="1732" y="1683"/>
                    <a:pt x="1708" y="1683"/>
                  </a:cubicBezTo>
                  <a:cubicBezTo>
                    <a:pt x="1708" y="1635"/>
                    <a:pt x="1757" y="1635"/>
                    <a:pt x="1757" y="1586"/>
                  </a:cubicBezTo>
                  <a:cubicBezTo>
                    <a:pt x="1757" y="1561"/>
                    <a:pt x="1806" y="1513"/>
                    <a:pt x="1854" y="1513"/>
                  </a:cubicBezTo>
                  <a:lnTo>
                    <a:pt x="1854" y="1488"/>
                  </a:lnTo>
                  <a:lnTo>
                    <a:pt x="1879" y="1464"/>
                  </a:lnTo>
                  <a:cubicBezTo>
                    <a:pt x="1903" y="1366"/>
                    <a:pt x="1903" y="1342"/>
                    <a:pt x="1928" y="1342"/>
                  </a:cubicBezTo>
                  <a:cubicBezTo>
                    <a:pt x="1928" y="1293"/>
                    <a:pt x="1952" y="1269"/>
                    <a:pt x="1952" y="1220"/>
                  </a:cubicBezTo>
                  <a:cubicBezTo>
                    <a:pt x="1952" y="1147"/>
                    <a:pt x="1952" y="1074"/>
                    <a:pt x="1952" y="1000"/>
                  </a:cubicBezTo>
                  <a:cubicBezTo>
                    <a:pt x="1952" y="1000"/>
                    <a:pt x="1952" y="1011"/>
                    <a:pt x="1945" y="1011"/>
                  </a:cubicBezTo>
                  <a:cubicBezTo>
                    <a:pt x="1941" y="1011"/>
                    <a:pt x="1936" y="1009"/>
                    <a:pt x="1928" y="1000"/>
                  </a:cubicBezTo>
                  <a:cubicBezTo>
                    <a:pt x="1903" y="976"/>
                    <a:pt x="1903" y="927"/>
                    <a:pt x="1928" y="903"/>
                  </a:cubicBezTo>
                  <a:cubicBezTo>
                    <a:pt x="1949" y="903"/>
                    <a:pt x="1913" y="826"/>
                    <a:pt x="1888" y="826"/>
                  </a:cubicBezTo>
                  <a:cubicBezTo>
                    <a:pt x="1884" y="826"/>
                    <a:pt x="1881" y="827"/>
                    <a:pt x="1879" y="830"/>
                  </a:cubicBezTo>
                  <a:cubicBezTo>
                    <a:pt x="1879" y="830"/>
                    <a:pt x="1879" y="767"/>
                    <a:pt x="1891" y="767"/>
                  </a:cubicBezTo>
                  <a:cubicBezTo>
                    <a:pt x="1894" y="767"/>
                    <a:pt x="1898" y="771"/>
                    <a:pt x="1903" y="781"/>
                  </a:cubicBezTo>
                  <a:cubicBezTo>
                    <a:pt x="1903" y="757"/>
                    <a:pt x="1879" y="732"/>
                    <a:pt x="1879" y="732"/>
                  </a:cubicBezTo>
                  <a:lnTo>
                    <a:pt x="1879" y="781"/>
                  </a:lnTo>
                  <a:cubicBezTo>
                    <a:pt x="1830" y="683"/>
                    <a:pt x="1830" y="635"/>
                    <a:pt x="1806" y="610"/>
                  </a:cubicBezTo>
                  <a:lnTo>
                    <a:pt x="1806" y="635"/>
                  </a:lnTo>
                  <a:cubicBezTo>
                    <a:pt x="1781" y="586"/>
                    <a:pt x="1757" y="561"/>
                    <a:pt x="1757" y="537"/>
                  </a:cubicBezTo>
                  <a:lnTo>
                    <a:pt x="1757" y="537"/>
                  </a:lnTo>
                  <a:lnTo>
                    <a:pt x="1806" y="561"/>
                  </a:lnTo>
                  <a:cubicBezTo>
                    <a:pt x="1757" y="513"/>
                    <a:pt x="1732" y="464"/>
                    <a:pt x="1684" y="415"/>
                  </a:cubicBezTo>
                  <a:lnTo>
                    <a:pt x="1684" y="440"/>
                  </a:lnTo>
                  <a:cubicBezTo>
                    <a:pt x="1635" y="415"/>
                    <a:pt x="1562" y="318"/>
                    <a:pt x="1464" y="269"/>
                  </a:cubicBezTo>
                  <a:cubicBezTo>
                    <a:pt x="1391" y="196"/>
                    <a:pt x="1318" y="171"/>
                    <a:pt x="1245" y="147"/>
                  </a:cubicBezTo>
                  <a:lnTo>
                    <a:pt x="1245" y="171"/>
                  </a:lnTo>
                  <a:lnTo>
                    <a:pt x="1196" y="147"/>
                  </a:lnTo>
                  <a:cubicBezTo>
                    <a:pt x="1196" y="147"/>
                    <a:pt x="1245" y="122"/>
                    <a:pt x="1245" y="122"/>
                  </a:cubicBezTo>
                  <a:cubicBezTo>
                    <a:pt x="1245" y="122"/>
                    <a:pt x="1147" y="49"/>
                    <a:pt x="10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274"/>
            <p:cNvSpPr/>
            <p:nvPr/>
          </p:nvSpPr>
          <p:spPr>
            <a:xfrm>
              <a:off x="798475" y="3083700"/>
              <a:ext cx="45750" cy="48200"/>
            </a:xfrm>
            <a:custGeom>
              <a:avLst/>
              <a:gdLst/>
              <a:ahLst/>
              <a:cxnLst/>
              <a:rect l="l" t="t" r="r" b="b"/>
              <a:pathLst>
                <a:path w="1830" h="1928" extrusionOk="0">
                  <a:moveTo>
                    <a:pt x="927" y="1"/>
                  </a:moveTo>
                  <a:lnTo>
                    <a:pt x="512" y="25"/>
                  </a:lnTo>
                  <a:lnTo>
                    <a:pt x="439" y="98"/>
                  </a:lnTo>
                  <a:lnTo>
                    <a:pt x="390" y="98"/>
                  </a:lnTo>
                  <a:cubicBezTo>
                    <a:pt x="366" y="98"/>
                    <a:pt x="342" y="122"/>
                    <a:pt x="317" y="122"/>
                  </a:cubicBezTo>
                  <a:lnTo>
                    <a:pt x="244" y="171"/>
                  </a:lnTo>
                  <a:cubicBezTo>
                    <a:pt x="206" y="190"/>
                    <a:pt x="182" y="210"/>
                    <a:pt x="162" y="229"/>
                  </a:cubicBezTo>
                  <a:lnTo>
                    <a:pt x="162" y="229"/>
                  </a:lnTo>
                  <a:cubicBezTo>
                    <a:pt x="165" y="226"/>
                    <a:pt x="168" y="223"/>
                    <a:pt x="171" y="220"/>
                  </a:cubicBezTo>
                  <a:lnTo>
                    <a:pt x="171" y="220"/>
                  </a:lnTo>
                  <a:lnTo>
                    <a:pt x="146" y="244"/>
                  </a:lnTo>
                  <a:cubicBezTo>
                    <a:pt x="152" y="239"/>
                    <a:pt x="157" y="234"/>
                    <a:pt x="162" y="229"/>
                  </a:cubicBezTo>
                  <a:lnTo>
                    <a:pt x="162" y="229"/>
                  </a:lnTo>
                  <a:cubicBezTo>
                    <a:pt x="96" y="299"/>
                    <a:pt x="72" y="369"/>
                    <a:pt x="49" y="440"/>
                  </a:cubicBezTo>
                  <a:cubicBezTo>
                    <a:pt x="49" y="464"/>
                    <a:pt x="25" y="488"/>
                    <a:pt x="0" y="513"/>
                  </a:cubicBezTo>
                  <a:lnTo>
                    <a:pt x="0" y="561"/>
                  </a:lnTo>
                  <a:lnTo>
                    <a:pt x="0" y="610"/>
                  </a:lnTo>
                  <a:cubicBezTo>
                    <a:pt x="0" y="610"/>
                    <a:pt x="49" y="635"/>
                    <a:pt x="49" y="683"/>
                  </a:cubicBezTo>
                  <a:cubicBezTo>
                    <a:pt x="73" y="708"/>
                    <a:pt x="73" y="732"/>
                    <a:pt x="98" y="757"/>
                  </a:cubicBezTo>
                  <a:cubicBezTo>
                    <a:pt x="73" y="903"/>
                    <a:pt x="98" y="1049"/>
                    <a:pt x="146" y="1196"/>
                  </a:cubicBezTo>
                  <a:cubicBezTo>
                    <a:pt x="171" y="1342"/>
                    <a:pt x="244" y="1464"/>
                    <a:pt x="317" y="1561"/>
                  </a:cubicBezTo>
                  <a:cubicBezTo>
                    <a:pt x="415" y="1708"/>
                    <a:pt x="561" y="1830"/>
                    <a:pt x="707" y="1927"/>
                  </a:cubicBezTo>
                  <a:lnTo>
                    <a:pt x="1146" y="1927"/>
                  </a:lnTo>
                  <a:cubicBezTo>
                    <a:pt x="1244" y="1854"/>
                    <a:pt x="1317" y="1781"/>
                    <a:pt x="1390" y="1732"/>
                  </a:cubicBezTo>
                  <a:cubicBezTo>
                    <a:pt x="1464" y="1708"/>
                    <a:pt x="1512" y="1659"/>
                    <a:pt x="1561" y="1586"/>
                  </a:cubicBezTo>
                  <a:lnTo>
                    <a:pt x="1561" y="1586"/>
                  </a:lnTo>
                  <a:cubicBezTo>
                    <a:pt x="1553" y="1594"/>
                    <a:pt x="1548" y="1597"/>
                    <a:pt x="1545" y="1597"/>
                  </a:cubicBezTo>
                  <a:cubicBezTo>
                    <a:pt x="1539" y="1597"/>
                    <a:pt x="1545" y="1586"/>
                    <a:pt x="1561" y="1586"/>
                  </a:cubicBezTo>
                  <a:cubicBezTo>
                    <a:pt x="1585" y="1561"/>
                    <a:pt x="1634" y="1513"/>
                    <a:pt x="1634" y="1513"/>
                  </a:cubicBezTo>
                  <a:cubicBezTo>
                    <a:pt x="1634" y="1513"/>
                    <a:pt x="1634" y="1513"/>
                    <a:pt x="1683" y="1415"/>
                  </a:cubicBezTo>
                  <a:cubicBezTo>
                    <a:pt x="1707" y="1391"/>
                    <a:pt x="1707" y="1342"/>
                    <a:pt x="1732" y="1318"/>
                  </a:cubicBezTo>
                  <a:cubicBezTo>
                    <a:pt x="1756" y="1269"/>
                    <a:pt x="1781" y="1196"/>
                    <a:pt x="1805" y="1147"/>
                  </a:cubicBezTo>
                  <a:cubicBezTo>
                    <a:pt x="1829" y="1001"/>
                    <a:pt x="1829" y="854"/>
                    <a:pt x="1781" y="708"/>
                  </a:cubicBezTo>
                  <a:cubicBezTo>
                    <a:pt x="1707" y="586"/>
                    <a:pt x="1634" y="464"/>
                    <a:pt x="1512" y="366"/>
                  </a:cubicBezTo>
                  <a:cubicBezTo>
                    <a:pt x="1464" y="342"/>
                    <a:pt x="1415" y="318"/>
                    <a:pt x="1390" y="269"/>
                  </a:cubicBezTo>
                  <a:lnTo>
                    <a:pt x="1317" y="220"/>
                  </a:lnTo>
                  <a:lnTo>
                    <a:pt x="1244" y="220"/>
                  </a:lnTo>
                  <a:cubicBezTo>
                    <a:pt x="1220" y="171"/>
                    <a:pt x="1195" y="147"/>
                    <a:pt x="1171" y="122"/>
                  </a:cubicBezTo>
                  <a:lnTo>
                    <a:pt x="1122" y="98"/>
                  </a:lnTo>
                  <a:cubicBezTo>
                    <a:pt x="1049" y="49"/>
                    <a:pt x="1000" y="25"/>
                    <a:pt x="9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274"/>
            <p:cNvSpPr/>
            <p:nvPr/>
          </p:nvSpPr>
          <p:spPr>
            <a:xfrm>
              <a:off x="802125" y="3090400"/>
              <a:ext cx="25" cy="25"/>
            </a:xfrm>
            <a:custGeom>
              <a:avLst/>
              <a:gdLst/>
              <a:ahLst/>
              <a:cxnLst/>
              <a:rect l="l" t="t" r="r" b="b"/>
              <a:pathLst>
                <a:path w="1" h="1" extrusionOk="0">
                  <a:moveTo>
                    <a:pt x="0" y="1"/>
                  </a:moveTo>
                  <a:lnTo>
                    <a:pt x="0" y="1"/>
                  </a:lnTo>
                  <a:cubicBezTo>
                    <a:pt x="0" y="1"/>
                    <a:pt x="0" y="1"/>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274"/>
            <p:cNvSpPr/>
            <p:nvPr/>
          </p:nvSpPr>
          <p:spPr>
            <a:xfrm>
              <a:off x="713700" y="3105650"/>
              <a:ext cx="50025" cy="51850"/>
            </a:xfrm>
            <a:custGeom>
              <a:avLst/>
              <a:gdLst/>
              <a:ahLst/>
              <a:cxnLst/>
              <a:rect l="l" t="t" r="r" b="b"/>
              <a:pathLst>
                <a:path w="2001" h="2074" extrusionOk="0">
                  <a:moveTo>
                    <a:pt x="1001" y="1"/>
                  </a:moveTo>
                  <a:cubicBezTo>
                    <a:pt x="928" y="25"/>
                    <a:pt x="879" y="25"/>
                    <a:pt x="830" y="49"/>
                  </a:cubicBezTo>
                  <a:lnTo>
                    <a:pt x="684" y="123"/>
                  </a:lnTo>
                  <a:lnTo>
                    <a:pt x="660" y="123"/>
                  </a:lnTo>
                  <a:cubicBezTo>
                    <a:pt x="538" y="123"/>
                    <a:pt x="416" y="147"/>
                    <a:pt x="318" y="220"/>
                  </a:cubicBezTo>
                  <a:cubicBezTo>
                    <a:pt x="220" y="269"/>
                    <a:pt x="147" y="366"/>
                    <a:pt x="99" y="464"/>
                  </a:cubicBezTo>
                  <a:cubicBezTo>
                    <a:pt x="50" y="537"/>
                    <a:pt x="50" y="610"/>
                    <a:pt x="25" y="683"/>
                  </a:cubicBezTo>
                  <a:lnTo>
                    <a:pt x="25" y="659"/>
                  </a:lnTo>
                  <a:cubicBezTo>
                    <a:pt x="25" y="805"/>
                    <a:pt x="1" y="781"/>
                    <a:pt x="25" y="903"/>
                  </a:cubicBezTo>
                  <a:cubicBezTo>
                    <a:pt x="50" y="903"/>
                    <a:pt x="99" y="1025"/>
                    <a:pt x="123" y="1049"/>
                  </a:cubicBezTo>
                  <a:lnTo>
                    <a:pt x="196" y="1196"/>
                  </a:lnTo>
                  <a:cubicBezTo>
                    <a:pt x="220" y="1244"/>
                    <a:pt x="245" y="1293"/>
                    <a:pt x="245" y="1318"/>
                  </a:cubicBezTo>
                  <a:cubicBezTo>
                    <a:pt x="294" y="1391"/>
                    <a:pt x="367" y="1488"/>
                    <a:pt x="391" y="1537"/>
                  </a:cubicBezTo>
                  <a:cubicBezTo>
                    <a:pt x="440" y="1659"/>
                    <a:pt x="513" y="1781"/>
                    <a:pt x="586" y="1879"/>
                  </a:cubicBezTo>
                  <a:lnTo>
                    <a:pt x="586" y="2001"/>
                  </a:lnTo>
                  <a:cubicBezTo>
                    <a:pt x="660" y="1976"/>
                    <a:pt x="708" y="1927"/>
                    <a:pt x="757" y="1903"/>
                  </a:cubicBezTo>
                  <a:cubicBezTo>
                    <a:pt x="903" y="2025"/>
                    <a:pt x="1099" y="2074"/>
                    <a:pt x="1294" y="2074"/>
                  </a:cubicBezTo>
                  <a:cubicBezTo>
                    <a:pt x="1440" y="2049"/>
                    <a:pt x="1611" y="1976"/>
                    <a:pt x="1708" y="1854"/>
                  </a:cubicBezTo>
                  <a:lnTo>
                    <a:pt x="1830" y="1757"/>
                  </a:lnTo>
                  <a:lnTo>
                    <a:pt x="1928" y="1635"/>
                  </a:lnTo>
                  <a:lnTo>
                    <a:pt x="1928" y="1635"/>
                  </a:lnTo>
                  <a:cubicBezTo>
                    <a:pt x="1909" y="1653"/>
                    <a:pt x="1898" y="1661"/>
                    <a:pt x="1893" y="1661"/>
                  </a:cubicBezTo>
                  <a:cubicBezTo>
                    <a:pt x="1886" y="1661"/>
                    <a:pt x="1898" y="1640"/>
                    <a:pt x="1928" y="1610"/>
                  </a:cubicBezTo>
                  <a:cubicBezTo>
                    <a:pt x="1977" y="1513"/>
                    <a:pt x="1977" y="1488"/>
                    <a:pt x="1977" y="1488"/>
                  </a:cubicBezTo>
                  <a:lnTo>
                    <a:pt x="1977" y="1488"/>
                  </a:lnTo>
                  <a:cubicBezTo>
                    <a:pt x="1977" y="1488"/>
                    <a:pt x="1975" y="1490"/>
                    <a:pt x="1973" y="1490"/>
                  </a:cubicBezTo>
                  <a:cubicBezTo>
                    <a:pt x="1967" y="1490"/>
                    <a:pt x="1958" y="1476"/>
                    <a:pt x="1977" y="1366"/>
                  </a:cubicBezTo>
                  <a:cubicBezTo>
                    <a:pt x="2001" y="1244"/>
                    <a:pt x="2001" y="1122"/>
                    <a:pt x="1977" y="1001"/>
                  </a:cubicBezTo>
                  <a:cubicBezTo>
                    <a:pt x="1928" y="854"/>
                    <a:pt x="1855" y="732"/>
                    <a:pt x="1757" y="610"/>
                  </a:cubicBezTo>
                  <a:cubicBezTo>
                    <a:pt x="1757" y="562"/>
                    <a:pt x="1733" y="513"/>
                    <a:pt x="1708" y="464"/>
                  </a:cubicBezTo>
                  <a:lnTo>
                    <a:pt x="1659" y="391"/>
                  </a:lnTo>
                  <a:cubicBezTo>
                    <a:pt x="1659" y="391"/>
                    <a:pt x="1659" y="366"/>
                    <a:pt x="1635" y="342"/>
                  </a:cubicBezTo>
                  <a:cubicBezTo>
                    <a:pt x="1635" y="318"/>
                    <a:pt x="1611" y="293"/>
                    <a:pt x="1586" y="269"/>
                  </a:cubicBezTo>
                  <a:cubicBezTo>
                    <a:pt x="1586" y="244"/>
                    <a:pt x="1562" y="220"/>
                    <a:pt x="1562" y="220"/>
                  </a:cubicBezTo>
                  <a:cubicBezTo>
                    <a:pt x="1538" y="196"/>
                    <a:pt x="1513" y="171"/>
                    <a:pt x="1513" y="171"/>
                  </a:cubicBezTo>
                  <a:cubicBezTo>
                    <a:pt x="1464" y="123"/>
                    <a:pt x="1416" y="98"/>
                    <a:pt x="1367" y="74"/>
                  </a:cubicBezTo>
                  <a:cubicBezTo>
                    <a:pt x="1318" y="49"/>
                    <a:pt x="1245" y="25"/>
                    <a:pt x="11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274"/>
            <p:cNvSpPr/>
            <p:nvPr/>
          </p:nvSpPr>
          <p:spPr>
            <a:xfrm>
              <a:off x="790550" y="3185225"/>
              <a:ext cx="48175" cy="56225"/>
            </a:xfrm>
            <a:custGeom>
              <a:avLst/>
              <a:gdLst/>
              <a:ahLst/>
              <a:cxnLst/>
              <a:rect l="l" t="t" r="r" b="b"/>
              <a:pathLst>
                <a:path w="1927" h="2249" extrusionOk="0">
                  <a:moveTo>
                    <a:pt x="829" y="988"/>
                  </a:moveTo>
                  <a:cubicBezTo>
                    <a:pt x="829" y="988"/>
                    <a:pt x="829" y="1013"/>
                    <a:pt x="854" y="1013"/>
                  </a:cubicBezTo>
                  <a:cubicBezTo>
                    <a:pt x="854" y="1037"/>
                    <a:pt x="854" y="1037"/>
                    <a:pt x="829" y="1037"/>
                  </a:cubicBezTo>
                  <a:cubicBezTo>
                    <a:pt x="805" y="1037"/>
                    <a:pt x="829" y="1013"/>
                    <a:pt x="829" y="988"/>
                  </a:cubicBezTo>
                  <a:close/>
                  <a:moveTo>
                    <a:pt x="735" y="0"/>
                  </a:moveTo>
                  <a:cubicBezTo>
                    <a:pt x="665" y="0"/>
                    <a:pt x="598" y="13"/>
                    <a:pt x="537" y="37"/>
                  </a:cubicBezTo>
                  <a:cubicBezTo>
                    <a:pt x="366" y="135"/>
                    <a:pt x="220" y="281"/>
                    <a:pt x="171" y="452"/>
                  </a:cubicBezTo>
                  <a:lnTo>
                    <a:pt x="171" y="427"/>
                  </a:lnTo>
                  <a:cubicBezTo>
                    <a:pt x="122" y="500"/>
                    <a:pt x="98" y="598"/>
                    <a:pt x="73" y="671"/>
                  </a:cubicBezTo>
                  <a:cubicBezTo>
                    <a:pt x="73" y="720"/>
                    <a:pt x="49" y="769"/>
                    <a:pt x="49" y="817"/>
                  </a:cubicBezTo>
                  <a:cubicBezTo>
                    <a:pt x="49" y="866"/>
                    <a:pt x="49" y="939"/>
                    <a:pt x="24" y="988"/>
                  </a:cubicBezTo>
                  <a:cubicBezTo>
                    <a:pt x="0" y="1159"/>
                    <a:pt x="24" y="1354"/>
                    <a:pt x="73" y="1525"/>
                  </a:cubicBezTo>
                  <a:lnTo>
                    <a:pt x="73" y="1500"/>
                  </a:lnTo>
                  <a:cubicBezTo>
                    <a:pt x="98" y="1574"/>
                    <a:pt x="122" y="1671"/>
                    <a:pt x="122" y="1744"/>
                  </a:cubicBezTo>
                  <a:cubicBezTo>
                    <a:pt x="124" y="1742"/>
                    <a:pt x="127" y="1741"/>
                    <a:pt x="130" y="1741"/>
                  </a:cubicBezTo>
                  <a:cubicBezTo>
                    <a:pt x="159" y="1741"/>
                    <a:pt x="222" y="1844"/>
                    <a:pt x="244" y="1866"/>
                  </a:cubicBezTo>
                  <a:cubicBezTo>
                    <a:pt x="293" y="1915"/>
                    <a:pt x="342" y="1964"/>
                    <a:pt x="390" y="1988"/>
                  </a:cubicBezTo>
                  <a:cubicBezTo>
                    <a:pt x="439" y="2037"/>
                    <a:pt x="488" y="2086"/>
                    <a:pt x="561" y="2110"/>
                  </a:cubicBezTo>
                  <a:cubicBezTo>
                    <a:pt x="634" y="2159"/>
                    <a:pt x="683" y="2183"/>
                    <a:pt x="756" y="2208"/>
                  </a:cubicBezTo>
                  <a:lnTo>
                    <a:pt x="854" y="2232"/>
                  </a:lnTo>
                  <a:lnTo>
                    <a:pt x="927" y="2232"/>
                  </a:lnTo>
                  <a:cubicBezTo>
                    <a:pt x="1008" y="2242"/>
                    <a:pt x="1089" y="2248"/>
                    <a:pt x="1169" y="2248"/>
                  </a:cubicBezTo>
                  <a:cubicBezTo>
                    <a:pt x="1284" y="2248"/>
                    <a:pt x="1398" y="2236"/>
                    <a:pt x="1512" y="2208"/>
                  </a:cubicBezTo>
                  <a:lnTo>
                    <a:pt x="1659" y="2208"/>
                  </a:lnTo>
                  <a:cubicBezTo>
                    <a:pt x="1659" y="2086"/>
                    <a:pt x="1659" y="1988"/>
                    <a:pt x="1634" y="1891"/>
                  </a:cubicBezTo>
                  <a:lnTo>
                    <a:pt x="1634" y="1842"/>
                  </a:lnTo>
                  <a:cubicBezTo>
                    <a:pt x="1707" y="1793"/>
                    <a:pt x="1756" y="1720"/>
                    <a:pt x="1805" y="1622"/>
                  </a:cubicBezTo>
                  <a:cubicBezTo>
                    <a:pt x="1854" y="1549"/>
                    <a:pt x="1902" y="1427"/>
                    <a:pt x="1927" y="1330"/>
                  </a:cubicBezTo>
                  <a:lnTo>
                    <a:pt x="1927" y="1330"/>
                  </a:lnTo>
                  <a:cubicBezTo>
                    <a:pt x="1917" y="1350"/>
                    <a:pt x="1911" y="1358"/>
                    <a:pt x="1907" y="1358"/>
                  </a:cubicBezTo>
                  <a:cubicBezTo>
                    <a:pt x="1902" y="1358"/>
                    <a:pt x="1902" y="1344"/>
                    <a:pt x="1902" y="1330"/>
                  </a:cubicBezTo>
                  <a:cubicBezTo>
                    <a:pt x="1927" y="1183"/>
                    <a:pt x="1902" y="1183"/>
                    <a:pt x="1902" y="1183"/>
                  </a:cubicBezTo>
                  <a:cubicBezTo>
                    <a:pt x="1902" y="1159"/>
                    <a:pt x="1902" y="1183"/>
                    <a:pt x="1878" y="1013"/>
                  </a:cubicBezTo>
                  <a:cubicBezTo>
                    <a:pt x="1805" y="744"/>
                    <a:pt x="1659" y="500"/>
                    <a:pt x="1439" y="305"/>
                  </a:cubicBezTo>
                  <a:lnTo>
                    <a:pt x="1342" y="232"/>
                  </a:lnTo>
                  <a:lnTo>
                    <a:pt x="1220" y="159"/>
                  </a:lnTo>
                  <a:cubicBezTo>
                    <a:pt x="1171" y="135"/>
                    <a:pt x="1146" y="110"/>
                    <a:pt x="1098" y="86"/>
                  </a:cubicBezTo>
                  <a:cubicBezTo>
                    <a:pt x="1049" y="61"/>
                    <a:pt x="1000" y="37"/>
                    <a:pt x="951" y="37"/>
                  </a:cubicBezTo>
                  <a:cubicBezTo>
                    <a:pt x="878" y="13"/>
                    <a:pt x="805" y="0"/>
                    <a:pt x="7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274"/>
            <p:cNvSpPr/>
            <p:nvPr/>
          </p:nvSpPr>
          <p:spPr>
            <a:xfrm>
              <a:off x="716750" y="3227600"/>
              <a:ext cx="47600" cy="50475"/>
            </a:xfrm>
            <a:custGeom>
              <a:avLst/>
              <a:gdLst/>
              <a:ahLst/>
              <a:cxnLst/>
              <a:rect l="l" t="t" r="r" b="b"/>
              <a:pathLst>
                <a:path w="1904" h="2019" extrusionOk="0">
                  <a:moveTo>
                    <a:pt x="611" y="0"/>
                  </a:moveTo>
                  <a:cubicBezTo>
                    <a:pt x="613" y="3"/>
                    <a:pt x="616" y="6"/>
                    <a:pt x="619" y="9"/>
                  </a:cubicBezTo>
                  <a:lnTo>
                    <a:pt x="619" y="9"/>
                  </a:lnTo>
                  <a:lnTo>
                    <a:pt x="635" y="0"/>
                  </a:lnTo>
                  <a:close/>
                  <a:moveTo>
                    <a:pt x="619" y="9"/>
                  </a:moveTo>
                  <a:lnTo>
                    <a:pt x="123" y="269"/>
                  </a:lnTo>
                  <a:cubicBezTo>
                    <a:pt x="123" y="318"/>
                    <a:pt x="123" y="366"/>
                    <a:pt x="123" y="415"/>
                  </a:cubicBezTo>
                  <a:lnTo>
                    <a:pt x="123" y="683"/>
                  </a:lnTo>
                  <a:cubicBezTo>
                    <a:pt x="123" y="708"/>
                    <a:pt x="123" y="708"/>
                    <a:pt x="123" y="732"/>
                  </a:cubicBezTo>
                  <a:cubicBezTo>
                    <a:pt x="123" y="732"/>
                    <a:pt x="98" y="732"/>
                    <a:pt x="98" y="757"/>
                  </a:cubicBezTo>
                  <a:cubicBezTo>
                    <a:pt x="74" y="830"/>
                    <a:pt x="50" y="879"/>
                    <a:pt x="25" y="952"/>
                  </a:cubicBezTo>
                  <a:cubicBezTo>
                    <a:pt x="25" y="1000"/>
                    <a:pt x="1" y="1049"/>
                    <a:pt x="1" y="1074"/>
                  </a:cubicBezTo>
                  <a:cubicBezTo>
                    <a:pt x="1" y="1147"/>
                    <a:pt x="1" y="1196"/>
                    <a:pt x="1" y="1244"/>
                  </a:cubicBezTo>
                  <a:cubicBezTo>
                    <a:pt x="1" y="1464"/>
                    <a:pt x="98" y="1659"/>
                    <a:pt x="245" y="1805"/>
                  </a:cubicBezTo>
                  <a:cubicBezTo>
                    <a:pt x="318" y="1878"/>
                    <a:pt x="416" y="1952"/>
                    <a:pt x="538" y="1976"/>
                  </a:cubicBezTo>
                  <a:cubicBezTo>
                    <a:pt x="562" y="1976"/>
                    <a:pt x="562" y="2000"/>
                    <a:pt x="586" y="2000"/>
                  </a:cubicBezTo>
                  <a:cubicBezTo>
                    <a:pt x="635" y="2013"/>
                    <a:pt x="690" y="2019"/>
                    <a:pt x="745" y="2019"/>
                  </a:cubicBezTo>
                  <a:cubicBezTo>
                    <a:pt x="800" y="2019"/>
                    <a:pt x="855" y="2013"/>
                    <a:pt x="903" y="2000"/>
                  </a:cubicBezTo>
                  <a:cubicBezTo>
                    <a:pt x="1001" y="2000"/>
                    <a:pt x="1123" y="1976"/>
                    <a:pt x="1220" y="1952"/>
                  </a:cubicBezTo>
                  <a:lnTo>
                    <a:pt x="1220" y="1927"/>
                  </a:lnTo>
                  <a:cubicBezTo>
                    <a:pt x="1256" y="1909"/>
                    <a:pt x="1269" y="1905"/>
                    <a:pt x="1276" y="1905"/>
                  </a:cubicBezTo>
                  <a:cubicBezTo>
                    <a:pt x="1283" y="1905"/>
                    <a:pt x="1283" y="1910"/>
                    <a:pt x="1298" y="1910"/>
                  </a:cubicBezTo>
                  <a:cubicBezTo>
                    <a:pt x="1307" y="1910"/>
                    <a:pt x="1320" y="1908"/>
                    <a:pt x="1342" y="1903"/>
                  </a:cubicBezTo>
                  <a:cubicBezTo>
                    <a:pt x="1342" y="1830"/>
                    <a:pt x="1489" y="1830"/>
                    <a:pt x="1489" y="1781"/>
                  </a:cubicBezTo>
                  <a:cubicBezTo>
                    <a:pt x="1489" y="1781"/>
                    <a:pt x="1537" y="1757"/>
                    <a:pt x="1537" y="1757"/>
                  </a:cubicBezTo>
                  <a:cubicBezTo>
                    <a:pt x="1537" y="1760"/>
                    <a:pt x="1538" y="1761"/>
                    <a:pt x="1540" y="1761"/>
                  </a:cubicBezTo>
                  <a:cubicBezTo>
                    <a:pt x="1551" y="1761"/>
                    <a:pt x="1590" y="1704"/>
                    <a:pt x="1611" y="1683"/>
                  </a:cubicBezTo>
                  <a:cubicBezTo>
                    <a:pt x="1619" y="1675"/>
                    <a:pt x="1621" y="1673"/>
                    <a:pt x="1621" y="1673"/>
                  </a:cubicBezTo>
                  <a:cubicBezTo>
                    <a:pt x="1619" y="1673"/>
                    <a:pt x="1603" y="1683"/>
                    <a:pt x="1586" y="1683"/>
                  </a:cubicBezTo>
                  <a:lnTo>
                    <a:pt x="1635" y="1635"/>
                  </a:lnTo>
                  <a:cubicBezTo>
                    <a:pt x="1647" y="1622"/>
                    <a:pt x="1659" y="1616"/>
                    <a:pt x="1666" y="1616"/>
                  </a:cubicBezTo>
                  <a:cubicBezTo>
                    <a:pt x="1672" y="1616"/>
                    <a:pt x="1672" y="1622"/>
                    <a:pt x="1659" y="1635"/>
                  </a:cubicBezTo>
                  <a:cubicBezTo>
                    <a:pt x="1733" y="1561"/>
                    <a:pt x="1781" y="1464"/>
                    <a:pt x="1830" y="1366"/>
                  </a:cubicBezTo>
                  <a:cubicBezTo>
                    <a:pt x="1879" y="1244"/>
                    <a:pt x="1903" y="1074"/>
                    <a:pt x="1879" y="927"/>
                  </a:cubicBezTo>
                  <a:cubicBezTo>
                    <a:pt x="1855" y="781"/>
                    <a:pt x="1781" y="635"/>
                    <a:pt x="1684" y="513"/>
                  </a:cubicBezTo>
                  <a:cubicBezTo>
                    <a:pt x="1611" y="464"/>
                    <a:pt x="1537" y="415"/>
                    <a:pt x="1464" y="366"/>
                  </a:cubicBezTo>
                  <a:lnTo>
                    <a:pt x="1464" y="366"/>
                  </a:lnTo>
                  <a:cubicBezTo>
                    <a:pt x="1464" y="415"/>
                    <a:pt x="1513" y="439"/>
                    <a:pt x="1513" y="464"/>
                  </a:cubicBezTo>
                  <a:cubicBezTo>
                    <a:pt x="1489" y="439"/>
                    <a:pt x="1464" y="415"/>
                    <a:pt x="1440" y="415"/>
                  </a:cubicBezTo>
                  <a:cubicBezTo>
                    <a:pt x="1416" y="415"/>
                    <a:pt x="1367" y="342"/>
                    <a:pt x="1367" y="293"/>
                  </a:cubicBezTo>
                  <a:lnTo>
                    <a:pt x="1342" y="293"/>
                  </a:lnTo>
                  <a:lnTo>
                    <a:pt x="1342" y="269"/>
                  </a:lnTo>
                  <a:cubicBezTo>
                    <a:pt x="1294" y="244"/>
                    <a:pt x="1220" y="220"/>
                    <a:pt x="1172" y="171"/>
                  </a:cubicBezTo>
                  <a:cubicBezTo>
                    <a:pt x="1098" y="147"/>
                    <a:pt x="1050" y="147"/>
                    <a:pt x="1001" y="122"/>
                  </a:cubicBezTo>
                  <a:cubicBezTo>
                    <a:pt x="996" y="118"/>
                    <a:pt x="994" y="116"/>
                    <a:pt x="994" y="116"/>
                  </a:cubicBezTo>
                  <a:lnTo>
                    <a:pt x="994" y="116"/>
                  </a:lnTo>
                  <a:cubicBezTo>
                    <a:pt x="993" y="116"/>
                    <a:pt x="1020" y="147"/>
                    <a:pt x="1001" y="147"/>
                  </a:cubicBezTo>
                  <a:cubicBezTo>
                    <a:pt x="977" y="147"/>
                    <a:pt x="952" y="147"/>
                    <a:pt x="952" y="122"/>
                  </a:cubicBezTo>
                  <a:cubicBezTo>
                    <a:pt x="952" y="98"/>
                    <a:pt x="928" y="86"/>
                    <a:pt x="906" y="86"/>
                  </a:cubicBezTo>
                  <a:cubicBezTo>
                    <a:pt x="888" y="86"/>
                    <a:pt x="872" y="95"/>
                    <a:pt x="876" y="113"/>
                  </a:cubicBezTo>
                  <a:lnTo>
                    <a:pt x="876" y="113"/>
                  </a:lnTo>
                  <a:cubicBezTo>
                    <a:pt x="862" y="92"/>
                    <a:pt x="812" y="74"/>
                    <a:pt x="855" y="74"/>
                  </a:cubicBezTo>
                  <a:cubicBezTo>
                    <a:pt x="830" y="74"/>
                    <a:pt x="806" y="49"/>
                    <a:pt x="806" y="49"/>
                  </a:cubicBezTo>
                  <a:lnTo>
                    <a:pt x="806" y="49"/>
                  </a:lnTo>
                  <a:lnTo>
                    <a:pt x="830" y="74"/>
                  </a:lnTo>
                  <a:cubicBezTo>
                    <a:pt x="757" y="49"/>
                    <a:pt x="733" y="25"/>
                    <a:pt x="684" y="25"/>
                  </a:cubicBezTo>
                  <a:lnTo>
                    <a:pt x="708" y="49"/>
                  </a:lnTo>
                  <a:cubicBezTo>
                    <a:pt x="665" y="49"/>
                    <a:pt x="641" y="30"/>
                    <a:pt x="619" y="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274"/>
            <p:cNvSpPr/>
            <p:nvPr/>
          </p:nvSpPr>
          <p:spPr>
            <a:xfrm>
              <a:off x="646025" y="3015400"/>
              <a:ext cx="40875" cy="49050"/>
            </a:xfrm>
            <a:custGeom>
              <a:avLst/>
              <a:gdLst/>
              <a:ahLst/>
              <a:cxnLst/>
              <a:rect l="l" t="t" r="r" b="b"/>
              <a:pathLst>
                <a:path w="1635" h="1962" extrusionOk="0">
                  <a:moveTo>
                    <a:pt x="659" y="1"/>
                  </a:moveTo>
                  <a:cubicBezTo>
                    <a:pt x="513" y="25"/>
                    <a:pt x="367" y="123"/>
                    <a:pt x="269" y="220"/>
                  </a:cubicBezTo>
                  <a:cubicBezTo>
                    <a:pt x="196" y="294"/>
                    <a:pt x="147" y="367"/>
                    <a:pt x="98" y="464"/>
                  </a:cubicBezTo>
                  <a:cubicBezTo>
                    <a:pt x="50" y="586"/>
                    <a:pt x="25" y="684"/>
                    <a:pt x="25" y="806"/>
                  </a:cubicBezTo>
                  <a:cubicBezTo>
                    <a:pt x="1" y="879"/>
                    <a:pt x="1" y="952"/>
                    <a:pt x="25" y="1001"/>
                  </a:cubicBezTo>
                  <a:cubicBezTo>
                    <a:pt x="25" y="1147"/>
                    <a:pt x="74" y="1294"/>
                    <a:pt x="147" y="1415"/>
                  </a:cubicBezTo>
                  <a:cubicBezTo>
                    <a:pt x="220" y="1562"/>
                    <a:pt x="318" y="1684"/>
                    <a:pt x="464" y="1781"/>
                  </a:cubicBezTo>
                  <a:cubicBezTo>
                    <a:pt x="562" y="1879"/>
                    <a:pt x="708" y="1952"/>
                    <a:pt x="830" y="1952"/>
                  </a:cubicBezTo>
                  <a:cubicBezTo>
                    <a:pt x="860" y="1958"/>
                    <a:pt x="891" y="1961"/>
                    <a:pt x="921" y="1961"/>
                  </a:cubicBezTo>
                  <a:cubicBezTo>
                    <a:pt x="1011" y="1961"/>
                    <a:pt x="1098" y="1934"/>
                    <a:pt x="1171" y="1879"/>
                  </a:cubicBezTo>
                  <a:cubicBezTo>
                    <a:pt x="1245" y="1879"/>
                    <a:pt x="1293" y="1830"/>
                    <a:pt x="1342" y="1781"/>
                  </a:cubicBezTo>
                  <a:cubicBezTo>
                    <a:pt x="1318" y="1781"/>
                    <a:pt x="1318" y="1781"/>
                    <a:pt x="1342" y="1757"/>
                  </a:cubicBezTo>
                  <a:cubicBezTo>
                    <a:pt x="1415" y="1684"/>
                    <a:pt x="1415" y="1684"/>
                    <a:pt x="1415" y="1684"/>
                  </a:cubicBezTo>
                  <a:cubicBezTo>
                    <a:pt x="1415" y="1659"/>
                    <a:pt x="1415" y="1684"/>
                    <a:pt x="1440" y="1586"/>
                  </a:cubicBezTo>
                  <a:cubicBezTo>
                    <a:pt x="1488" y="1464"/>
                    <a:pt x="1513" y="1415"/>
                    <a:pt x="1537" y="1294"/>
                  </a:cubicBezTo>
                  <a:cubicBezTo>
                    <a:pt x="1562" y="1220"/>
                    <a:pt x="1586" y="1172"/>
                    <a:pt x="1586" y="1098"/>
                  </a:cubicBezTo>
                  <a:cubicBezTo>
                    <a:pt x="1610" y="1050"/>
                    <a:pt x="1610" y="976"/>
                    <a:pt x="1635" y="903"/>
                  </a:cubicBezTo>
                  <a:cubicBezTo>
                    <a:pt x="1635" y="830"/>
                    <a:pt x="1635" y="781"/>
                    <a:pt x="1635" y="708"/>
                  </a:cubicBezTo>
                  <a:lnTo>
                    <a:pt x="1635" y="586"/>
                  </a:lnTo>
                  <a:lnTo>
                    <a:pt x="1610" y="489"/>
                  </a:lnTo>
                  <a:cubicBezTo>
                    <a:pt x="1586" y="416"/>
                    <a:pt x="1562" y="318"/>
                    <a:pt x="1513" y="245"/>
                  </a:cubicBezTo>
                  <a:cubicBezTo>
                    <a:pt x="1440" y="147"/>
                    <a:pt x="1318" y="98"/>
                    <a:pt x="1196" y="74"/>
                  </a:cubicBezTo>
                  <a:lnTo>
                    <a:pt x="1025" y="74"/>
                  </a:lnTo>
                  <a:cubicBezTo>
                    <a:pt x="903" y="25"/>
                    <a:pt x="781" y="1"/>
                    <a:pt x="6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274"/>
            <p:cNvSpPr/>
            <p:nvPr/>
          </p:nvSpPr>
          <p:spPr>
            <a:xfrm>
              <a:off x="734450" y="3011150"/>
              <a:ext cx="40250" cy="58550"/>
            </a:xfrm>
            <a:custGeom>
              <a:avLst/>
              <a:gdLst/>
              <a:ahLst/>
              <a:cxnLst/>
              <a:rect l="l" t="t" r="r" b="b"/>
              <a:pathLst>
                <a:path w="1610" h="2342" extrusionOk="0">
                  <a:moveTo>
                    <a:pt x="708" y="0"/>
                  </a:moveTo>
                  <a:lnTo>
                    <a:pt x="98" y="171"/>
                  </a:lnTo>
                  <a:cubicBezTo>
                    <a:pt x="49" y="342"/>
                    <a:pt x="0" y="512"/>
                    <a:pt x="25" y="707"/>
                  </a:cubicBezTo>
                  <a:cubicBezTo>
                    <a:pt x="25" y="829"/>
                    <a:pt x="25" y="976"/>
                    <a:pt x="73" y="1098"/>
                  </a:cubicBezTo>
                  <a:cubicBezTo>
                    <a:pt x="122" y="1293"/>
                    <a:pt x="195" y="1488"/>
                    <a:pt x="293" y="1659"/>
                  </a:cubicBezTo>
                  <a:cubicBezTo>
                    <a:pt x="390" y="1854"/>
                    <a:pt x="537" y="2000"/>
                    <a:pt x="732" y="2122"/>
                  </a:cubicBezTo>
                  <a:cubicBezTo>
                    <a:pt x="756" y="2171"/>
                    <a:pt x="805" y="2220"/>
                    <a:pt x="854" y="2244"/>
                  </a:cubicBezTo>
                  <a:cubicBezTo>
                    <a:pt x="842" y="2232"/>
                    <a:pt x="842" y="2226"/>
                    <a:pt x="845" y="2226"/>
                  </a:cubicBezTo>
                  <a:cubicBezTo>
                    <a:pt x="848" y="2226"/>
                    <a:pt x="854" y="2232"/>
                    <a:pt x="854" y="2244"/>
                  </a:cubicBezTo>
                  <a:cubicBezTo>
                    <a:pt x="911" y="2272"/>
                    <a:pt x="923" y="2279"/>
                    <a:pt x="928" y="2279"/>
                  </a:cubicBezTo>
                  <a:cubicBezTo>
                    <a:pt x="931" y="2279"/>
                    <a:pt x="929" y="2275"/>
                    <a:pt x="940" y="2275"/>
                  </a:cubicBezTo>
                  <a:cubicBezTo>
                    <a:pt x="951" y="2275"/>
                    <a:pt x="974" y="2278"/>
                    <a:pt x="1025" y="2293"/>
                  </a:cubicBezTo>
                  <a:lnTo>
                    <a:pt x="1147" y="2342"/>
                  </a:lnTo>
                  <a:lnTo>
                    <a:pt x="1537" y="2122"/>
                  </a:lnTo>
                  <a:cubicBezTo>
                    <a:pt x="1586" y="1951"/>
                    <a:pt x="1610" y="1756"/>
                    <a:pt x="1610" y="1585"/>
                  </a:cubicBezTo>
                  <a:cubicBezTo>
                    <a:pt x="1586" y="1439"/>
                    <a:pt x="1537" y="1293"/>
                    <a:pt x="1512" y="1171"/>
                  </a:cubicBezTo>
                  <a:cubicBezTo>
                    <a:pt x="1464" y="1073"/>
                    <a:pt x="1415" y="1000"/>
                    <a:pt x="1366" y="927"/>
                  </a:cubicBezTo>
                  <a:cubicBezTo>
                    <a:pt x="1342" y="903"/>
                    <a:pt x="1293" y="854"/>
                    <a:pt x="1220" y="781"/>
                  </a:cubicBezTo>
                  <a:cubicBezTo>
                    <a:pt x="1220" y="781"/>
                    <a:pt x="1220" y="756"/>
                    <a:pt x="1220" y="756"/>
                  </a:cubicBezTo>
                  <a:cubicBezTo>
                    <a:pt x="1220" y="659"/>
                    <a:pt x="1171" y="610"/>
                    <a:pt x="1147" y="537"/>
                  </a:cubicBezTo>
                  <a:cubicBezTo>
                    <a:pt x="1122" y="464"/>
                    <a:pt x="1098" y="415"/>
                    <a:pt x="1073" y="390"/>
                  </a:cubicBezTo>
                  <a:cubicBezTo>
                    <a:pt x="1049" y="342"/>
                    <a:pt x="1000" y="293"/>
                    <a:pt x="976" y="220"/>
                  </a:cubicBezTo>
                  <a:cubicBezTo>
                    <a:pt x="976" y="220"/>
                    <a:pt x="951" y="195"/>
                    <a:pt x="951" y="195"/>
                  </a:cubicBezTo>
                  <a:cubicBezTo>
                    <a:pt x="878" y="122"/>
                    <a:pt x="805" y="49"/>
                    <a:pt x="7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9" name="Google Shape;1769;p274"/>
          <p:cNvSpPr/>
          <p:nvPr/>
        </p:nvSpPr>
        <p:spPr>
          <a:xfrm rot="7659018">
            <a:off x="85893" y="872882"/>
            <a:ext cx="516966" cy="353977"/>
          </a:xfrm>
          <a:custGeom>
            <a:avLst/>
            <a:gdLst/>
            <a:ahLst/>
            <a:cxnLst/>
            <a:rect l="l" t="t" r="r" b="b"/>
            <a:pathLst>
              <a:path w="15805" h="10822" extrusionOk="0">
                <a:moveTo>
                  <a:pt x="7854" y="2001"/>
                </a:moveTo>
                <a:cubicBezTo>
                  <a:pt x="7869" y="2001"/>
                  <a:pt x="7884" y="2001"/>
                  <a:pt x="7900" y="2002"/>
                </a:cubicBezTo>
                <a:lnTo>
                  <a:pt x="7900" y="2002"/>
                </a:lnTo>
                <a:cubicBezTo>
                  <a:pt x="7889" y="2001"/>
                  <a:pt x="7873" y="2001"/>
                  <a:pt x="7854" y="2001"/>
                </a:cubicBezTo>
                <a:close/>
                <a:moveTo>
                  <a:pt x="13171" y="2903"/>
                </a:moveTo>
                <a:lnTo>
                  <a:pt x="13171" y="2952"/>
                </a:lnTo>
                <a:lnTo>
                  <a:pt x="13171" y="3025"/>
                </a:lnTo>
                <a:lnTo>
                  <a:pt x="13154" y="3074"/>
                </a:lnTo>
                <a:lnTo>
                  <a:pt x="13154" y="3074"/>
                </a:lnTo>
                <a:cubicBezTo>
                  <a:pt x="13164" y="3017"/>
                  <a:pt x="13171" y="2954"/>
                  <a:pt x="13171" y="2903"/>
                </a:cubicBezTo>
                <a:close/>
                <a:moveTo>
                  <a:pt x="8153" y="5196"/>
                </a:moveTo>
                <a:lnTo>
                  <a:pt x="8153" y="5196"/>
                </a:lnTo>
                <a:cubicBezTo>
                  <a:pt x="8149" y="5204"/>
                  <a:pt x="8146" y="5212"/>
                  <a:pt x="8146" y="5220"/>
                </a:cubicBezTo>
                <a:lnTo>
                  <a:pt x="8146" y="5220"/>
                </a:lnTo>
                <a:cubicBezTo>
                  <a:pt x="8146" y="5198"/>
                  <a:pt x="8166" y="5196"/>
                  <a:pt x="8153" y="5196"/>
                </a:cubicBezTo>
                <a:close/>
                <a:moveTo>
                  <a:pt x="8121" y="5341"/>
                </a:moveTo>
                <a:cubicBezTo>
                  <a:pt x="8121" y="5342"/>
                  <a:pt x="8121" y="5343"/>
                  <a:pt x="8121" y="5344"/>
                </a:cubicBezTo>
                <a:lnTo>
                  <a:pt x="8121" y="5344"/>
                </a:lnTo>
                <a:lnTo>
                  <a:pt x="8122" y="5342"/>
                </a:lnTo>
                <a:cubicBezTo>
                  <a:pt x="8122" y="5342"/>
                  <a:pt x="8121" y="5341"/>
                  <a:pt x="8121" y="5341"/>
                </a:cubicBezTo>
                <a:close/>
                <a:moveTo>
                  <a:pt x="8121" y="5344"/>
                </a:moveTo>
                <a:lnTo>
                  <a:pt x="8118" y="5352"/>
                </a:lnTo>
                <a:lnTo>
                  <a:pt x="8122" y="5366"/>
                </a:lnTo>
                <a:cubicBezTo>
                  <a:pt x="8122" y="5359"/>
                  <a:pt x="8122" y="5351"/>
                  <a:pt x="8121" y="5344"/>
                </a:cubicBezTo>
                <a:close/>
                <a:moveTo>
                  <a:pt x="15778" y="6025"/>
                </a:moveTo>
                <a:cubicBezTo>
                  <a:pt x="15779" y="6032"/>
                  <a:pt x="15779" y="6039"/>
                  <a:pt x="15780" y="6047"/>
                </a:cubicBezTo>
                <a:lnTo>
                  <a:pt x="15780" y="6047"/>
                </a:lnTo>
                <a:cubicBezTo>
                  <a:pt x="15780" y="6039"/>
                  <a:pt x="15780" y="6032"/>
                  <a:pt x="15780" y="6025"/>
                </a:cubicBezTo>
                <a:cubicBezTo>
                  <a:pt x="15779" y="6025"/>
                  <a:pt x="15779" y="6025"/>
                  <a:pt x="15778" y="6025"/>
                </a:cubicBezTo>
                <a:close/>
                <a:moveTo>
                  <a:pt x="11988" y="6067"/>
                </a:moveTo>
                <a:cubicBezTo>
                  <a:pt x="11983" y="6078"/>
                  <a:pt x="11979" y="6088"/>
                  <a:pt x="11975" y="6098"/>
                </a:cubicBezTo>
                <a:cubicBezTo>
                  <a:pt x="11982" y="6092"/>
                  <a:pt x="11985" y="6081"/>
                  <a:pt x="11988" y="6067"/>
                </a:cubicBezTo>
                <a:close/>
                <a:moveTo>
                  <a:pt x="15780" y="6047"/>
                </a:moveTo>
                <a:cubicBezTo>
                  <a:pt x="15780" y="6137"/>
                  <a:pt x="15780" y="6229"/>
                  <a:pt x="15780" y="6342"/>
                </a:cubicBezTo>
                <a:cubicBezTo>
                  <a:pt x="15796" y="6249"/>
                  <a:pt x="15792" y="6147"/>
                  <a:pt x="15780" y="6047"/>
                </a:cubicBezTo>
                <a:close/>
                <a:moveTo>
                  <a:pt x="1965" y="9973"/>
                </a:moveTo>
                <a:cubicBezTo>
                  <a:pt x="1968" y="9973"/>
                  <a:pt x="1972" y="9974"/>
                  <a:pt x="1976" y="9976"/>
                </a:cubicBezTo>
                <a:cubicBezTo>
                  <a:pt x="2021" y="9998"/>
                  <a:pt x="1962" y="10063"/>
                  <a:pt x="1933" y="10130"/>
                </a:cubicBezTo>
                <a:lnTo>
                  <a:pt x="1933" y="10130"/>
                </a:lnTo>
                <a:cubicBezTo>
                  <a:pt x="1952" y="10027"/>
                  <a:pt x="1944" y="9973"/>
                  <a:pt x="1965" y="9973"/>
                </a:cubicBezTo>
                <a:close/>
                <a:moveTo>
                  <a:pt x="1925" y="10167"/>
                </a:moveTo>
                <a:cubicBezTo>
                  <a:pt x="1923" y="10190"/>
                  <a:pt x="1915" y="10213"/>
                  <a:pt x="1906" y="10239"/>
                </a:cubicBezTo>
                <a:lnTo>
                  <a:pt x="1906" y="10239"/>
                </a:lnTo>
                <a:cubicBezTo>
                  <a:pt x="1914" y="10214"/>
                  <a:pt x="1920" y="10190"/>
                  <a:pt x="1925" y="10167"/>
                </a:cubicBezTo>
                <a:close/>
                <a:moveTo>
                  <a:pt x="12610" y="1"/>
                </a:moveTo>
                <a:cubicBezTo>
                  <a:pt x="12414" y="171"/>
                  <a:pt x="12244" y="366"/>
                  <a:pt x="12097" y="562"/>
                </a:cubicBezTo>
                <a:lnTo>
                  <a:pt x="11951" y="732"/>
                </a:lnTo>
                <a:lnTo>
                  <a:pt x="11902" y="830"/>
                </a:lnTo>
                <a:cubicBezTo>
                  <a:pt x="11878" y="854"/>
                  <a:pt x="11853" y="879"/>
                  <a:pt x="11829" y="927"/>
                </a:cubicBezTo>
                <a:lnTo>
                  <a:pt x="11585" y="1342"/>
                </a:lnTo>
                <a:cubicBezTo>
                  <a:pt x="11488" y="1488"/>
                  <a:pt x="11414" y="1659"/>
                  <a:pt x="11366" y="1830"/>
                </a:cubicBezTo>
                <a:cubicBezTo>
                  <a:pt x="11293" y="1976"/>
                  <a:pt x="11195" y="2123"/>
                  <a:pt x="11146" y="2318"/>
                </a:cubicBezTo>
                <a:cubicBezTo>
                  <a:pt x="11097" y="2488"/>
                  <a:pt x="11024" y="2659"/>
                  <a:pt x="10975" y="2830"/>
                </a:cubicBezTo>
                <a:lnTo>
                  <a:pt x="10927" y="2952"/>
                </a:lnTo>
                <a:cubicBezTo>
                  <a:pt x="10927" y="3001"/>
                  <a:pt x="10902" y="3049"/>
                  <a:pt x="10878" y="3074"/>
                </a:cubicBezTo>
                <a:cubicBezTo>
                  <a:pt x="10878" y="3074"/>
                  <a:pt x="10853" y="3171"/>
                  <a:pt x="10853" y="3220"/>
                </a:cubicBezTo>
                <a:cubicBezTo>
                  <a:pt x="10732" y="3586"/>
                  <a:pt x="10658" y="3927"/>
                  <a:pt x="10561" y="4220"/>
                </a:cubicBezTo>
                <a:cubicBezTo>
                  <a:pt x="10536" y="4342"/>
                  <a:pt x="10512" y="4464"/>
                  <a:pt x="10488" y="4586"/>
                </a:cubicBezTo>
                <a:lnTo>
                  <a:pt x="10488" y="4610"/>
                </a:lnTo>
                <a:cubicBezTo>
                  <a:pt x="10463" y="4659"/>
                  <a:pt x="10463" y="4708"/>
                  <a:pt x="10439" y="4757"/>
                </a:cubicBezTo>
                <a:cubicBezTo>
                  <a:pt x="10414" y="4805"/>
                  <a:pt x="10414" y="4854"/>
                  <a:pt x="10390" y="4903"/>
                </a:cubicBezTo>
                <a:cubicBezTo>
                  <a:pt x="10366" y="4854"/>
                  <a:pt x="10341" y="4830"/>
                  <a:pt x="10317" y="4805"/>
                </a:cubicBezTo>
                <a:cubicBezTo>
                  <a:pt x="10293" y="4757"/>
                  <a:pt x="10268" y="4732"/>
                  <a:pt x="10244" y="4708"/>
                </a:cubicBezTo>
                <a:lnTo>
                  <a:pt x="10219" y="4635"/>
                </a:lnTo>
                <a:lnTo>
                  <a:pt x="10171" y="4561"/>
                </a:lnTo>
                <a:cubicBezTo>
                  <a:pt x="10122" y="4464"/>
                  <a:pt x="10097" y="4391"/>
                  <a:pt x="10049" y="4293"/>
                </a:cubicBezTo>
                <a:cubicBezTo>
                  <a:pt x="9927" y="4074"/>
                  <a:pt x="9829" y="3830"/>
                  <a:pt x="9707" y="3610"/>
                </a:cubicBezTo>
                <a:cubicBezTo>
                  <a:pt x="9658" y="3513"/>
                  <a:pt x="9610" y="3415"/>
                  <a:pt x="9536" y="3318"/>
                </a:cubicBezTo>
                <a:lnTo>
                  <a:pt x="9366" y="3025"/>
                </a:lnTo>
                <a:cubicBezTo>
                  <a:pt x="9268" y="2854"/>
                  <a:pt x="9146" y="2683"/>
                  <a:pt x="9049" y="2513"/>
                </a:cubicBezTo>
                <a:cubicBezTo>
                  <a:pt x="8951" y="2342"/>
                  <a:pt x="8829" y="2220"/>
                  <a:pt x="8732" y="2074"/>
                </a:cubicBezTo>
                <a:lnTo>
                  <a:pt x="8585" y="2074"/>
                </a:lnTo>
                <a:cubicBezTo>
                  <a:pt x="8512" y="2074"/>
                  <a:pt x="8439" y="2049"/>
                  <a:pt x="8366" y="2049"/>
                </a:cubicBezTo>
                <a:cubicBezTo>
                  <a:pt x="8317" y="2025"/>
                  <a:pt x="8244" y="2025"/>
                  <a:pt x="8195" y="2025"/>
                </a:cubicBezTo>
                <a:cubicBezTo>
                  <a:pt x="8092" y="2025"/>
                  <a:pt x="7989" y="2008"/>
                  <a:pt x="7900" y="2002"/>
                </a:cubicBezTo>
                <a:lnTo>
                  <a:pt x="7900" y="2002"/>
                </a:lnTo>
                <a:cubicBezTo>
                  <a:pt x="7918" y="2004"/>
                  <a:pt x="7927" y="2010"/>
                  <a:pt x="7927" y="2025"/>
                </a:cubicBezTo>
                <a:lnTo>
                  <a:pt x="7829" y="2025"/>
                </a:lnTo>
                <a:cubicBezTo>
                  <a:pt x="7561" y="2123"/>
                  <a:pt x="7536" y="2147"/>
                  <a:pt x="7536" y="2147"/>
                </a:cubicBezTo>
                <a:cubicBezTo>
                  <a:pt x="7536" y="2171"/>
                  <a:pt x="7536" y="2147"/>
                  <a:pt x="7488" y="2196"/>
                </a:cubicBezTo>
                <a:lnTo>
                  <a:pt x="7390" y="2244"/>
                </a:lnTo>
                <a:cubicBezTo>
                  <a:pt x="7341" y="2269"/>
                  <a:pt x="7268" y="2293"/>
                  <a:pt x="7195" y="2318"/>
                </a:cubicBezTo>
                <a:lnTo>
                  <a:pt x="7000" y="2415"/>
                </a:lnTo>
                <a:cubicBezTo>
                  <a:pt x="6927" y="2610"/>
                  <a:pt x="6829" y="2830"/>
                  <a:pt x="6732" y="3098"/>
                </a:cubicBezTo>
                <a:cubicBezTo>
                  <a:pt x="6683" y="3244"/>
                  <a:pt x="6634" y="3391"/>
                  <a:pt x="6585" y="3537"/>
                </a:cubicBezTo>
                <a:lnTo>
                  <a:pt x="6415" y="4025"/>
                </a:lnTo>
                <a:cubicBezTo>
                  <a:pt x="6366" y="4171"/>
                  <a:pt x="6317" y="4366"/>
                  <a:pt x="6244" y="4537"/>
                </a:cubicBezTo>
                <a:lnTo>
                  <a:pt x="6219" y="4659"/>
                </a:lnTo>
                <a:lnTo>
                  <a:pt x="6171" y="4781"/>
                </a:lnTo>
                <a:lnTo>
                  <a:pt x="6122" y="4927"/>
                </a:lnTo>
                <a:lnTo>
                  <a:pt x="5927" y="5610"/>
                </a:lnTo>
                <a:lnTo>
                  <a:pt x="5732" y="6244"/>
                </a:lnTo>
                <a:cubicBezTo>
                  <a:pt x="5707" y="6366"/>
                  <a:pt x="5658" y="6464"/>
                  <a:pt x="5634" y="6561"/>
                </a:cubicBezTo>
                <a:cubicBezTo>
                  <a:pt x="5585" y="6659"/>
                  <a:pt x="5561" y="6732"/>
                  <a:pt x="5537" y="6830"/>
                </a:cubicBezTo>
                <a:cubicBezTo>
                  <a:pt x="5512" y="6903"/>
                  <a:pt x="5463" y="6976"/>
                  <a:pt x="5439" y="7049"/>
                </a:cubicBezTo>
                <a:cubicBezTo>
                  <a:pt x="5415" y="7074"/>
                  <a:pt x="5390" y="7098"/>
                  <a:pt x="5390" y="7122"/>
                </a:cubicBezTo>
                <a:cubicBezTo>
                  <a:pt x="5390" y="7147"/>
                  <a:pt x="5366" y="7196"/>
                  <a:pt x="5341" y="7244"/>
                </a:cubicBezTo>
                <a:cubicBezTo>
                  <a:pt x="5317" y="7220"/>
                  <a:pt x="5268" y="7147"/>
                  <a:pt x="5219" y="7122"/>
                </a:cubicBezTo>
                <a:cubicBezTo>
                  <a:pt x="5219" y="7098"/>
                  <a:pt x="5195" y="7098"/>
                  <a:pt x="5195" y="7098"/>
                </a:cubicBezTo>
                <a:cubicBezTo>
                  <a:pt x="5146" y="7074"/>
                  <a:pt x="5122" y="7025"/>
                  <a:pt x="5098" y="7000"/>
                </a:cubicBezTo>
                <a:cubicBezTo>
                  <a:pt x="5000" y="6854"/>
                  <a:pt x="4878" y="6683"/>
                  <a:pt x="4756" y="6488"/>
                </a:cubicBezTo>
                <a:cubicBezTo>
                  <a:pt x="4659" y="6342"/>
                  <a:pt x="4537" y="6220"/>
                  <a:pt x="4439" y="6074"/>
                </a:cubicBezTo>
                <a:lnTo>
                  <a:pt x="4195" y="5708"/>
                </a:lnTo>
                <a:cubicBezTo>
                  <a:pt x="4098" y="5586"/>
                  <a:pt x="4000" y="5488"/>
                  <a:pt x="3902" y="5366"/>
                </a:cubicBezTo>
                <a:lnTo>
                  <a:pt x="3390" y="4757"/>
                </a:lnTo>
                <a:cubicBezTo>
                  <a:pt x="3220" y="4561"/>
                  <a:pt x="3049" y="4415"/>
                  <a:pt x="2927" y="4269"/>
                </a:cubicBezTo>
                <a:lnTo>
                  <a:pt x="2488" y="4293"/>
                </a:lnTo>
                <a:lnTo>
                  <a:pt x="2024" y="4293"/>
                </a:lnTo>
                <a:lnTo>
                  <a:pt x="1902" y="4342"/>
                </a:lnTo>
                <a:cubicBezTo>
                  <a:pt x="1951" y="4366"/>
                  <a:pt x="1683" y="4586"/>
                  <a:pt x="1561" y="4635"/>
                </a:cubicBezTo>
                <a:lnTo>
                  <a:pt x="1293" y="4805"/>
                </a:lnTo>
                <a:cubicBezTo>
                  <a:pt x="1244" y="5025"/>
                  <a:pt x="1195" y="5269"/>
                  <a:pt x="1146" y="5513"/>
                </a:cubicBezTo>
                <a:cubicBezTo>
                  <a:pt x="1073" y="5781"/>
                  <a:pt x="1049" y="6025"/>
                  <a:pt x="1000" y="6269"/>
                </a:cubicBezTo>
                <a:lnTo>
                  <a:pt x="951" y="6220"/>
                </a:lnTo>
                <a:cubicBezTo>
                  <a:pt x="829" y="6903"/>
                  <a:pt x="756" y="7391"/>
                  <a:pt x="707" y="7659"/>
                </a:cubicBezTo>
                <a:cubicBezTo>
                  <a:pt x="585" y="8196"/>
                  <a:pt x="366" y="9000"/>
                  <a:pt x="244" y="9708"/>
                </a:cubicBezTo>
                <a:lnTo>
                  <a:pt x="220" y="9781"/>
                </a:lnTo>
                <a:cubicBezTo>
                  <a:pt x="195" y="9805"/>
                  <a:pt x="146" y="9854"/>
                  <a:pt x="122" y="9903"/>
                </a:cubicBezTo>
                <a:lnTo>
                  <a:pt x="0" y="10098"/>
                </a:lnTo>
                <a:lnTo>
                  <a:pt x="0" y="10171"/>
                </a:lnTo>
                <a:cubicBezTo>
                  <a:pt x="220" y="10366"/>
                  <a:pt x="439" y="10513"/>
                  <a:pt x="683" y="10659"/>
                </a:cubicBezTo>
                <a:cubicBezTo>
                  <a:pt x="856" y="10751"/>
                  <a:pt x="1050" y="10821"/>
                  <a:pt x="1235" y="10821"/>
                </a:cubicBezTo>
                <a:cubicBezTo>
                  <a:pt x="1443" y="10821"/>
                  <a:pt x="1639" y="10733"/>
                  <a:pt x="1781" y="10488"/>
                </a:cubicBezTo>
                <a:lnTo>
                  <a:pt x="1829" y="10513"/>
                </a:lnTo>
                <a:lnTo>
                  <a:pt x="1878" y="10317"/>
                </a:lnTo>
                <a:cubicBezTo>
                  <a:pt x="1915" y="10225"/>
                  <a:pt x="1934" y="10192"/>
                  <a:pt x="1944" y="10192"/>
                </a:cubicBezTo>
                <a:cubicBezTo>
                  <a:pt x="1961" y="10192"/>
                  <a:pt x="1951" y="10281"/>
                  <a:pt x="1951" y="10342"/>
                </a:cubicBezTo>
                <a:cubicBezTo>
                  <a:pt x="1976" y="10244"/>
                  <a:pt x="2000" y="10147"/>
                  <a:pt x="2024" y="10074"/>
                </a:cubicBezTo>
                <a:cubicBezTo>
                  <a:pt x="2031" y="10055"/>
                  <a:pt x="2032" y="10047"/>
                  <a:pt x="2031" y="10047"/>
                </a:cubicBezTo>
                <a:lnTo>
                  <a:pt x="2031" y="10047"/>
                </a:lnTo>
                <a:cubicBezTo>
                  <a:pt x="2027" y="10047"/>
                  <a:pt x="2000" y="10110"/>
                  <a:pt x="2000" y="10147"/>
                </a:cubicBezTo>
                <a:cubicBezTo>
                  <a:pt x="2000" y="9976"/>
                  <a:pt x="2024" y="9830"/>
                  <a:pt x="2073" y="9659"/>
                </a:cubicBezTo>
                <a:cubicBezTo>
                  <a:pt x="2122" y="9415"/>
                  <a:pt x="2146" y="9659"/>
                  <a:pt x="2195" y="9391"/>
                </a:cubicBezTo>
                <a:cubicBezTo>
                  <a:pt x="2341" y="8805"/>
                  <a:pt x="2463" y="8220"/>
                  <a:pt x="2561" y="7683"/>
                </a:cubicBezTo>
                <a:lnTo>
                  <a:pt x="2659" y="7269"/>
                </a:lnTo>
                <a:lnTo>
                  <a:pt x="2659" y="7244"/>
                </a:lnTo>
                <a:lnTo>
                  <a:pt x="2683" y="7196"/>
                </a:lnTo>
                <a:lnTo>
                  <a:pt x="2707" y="7196"/>
                </a:lnTo>
                <a:cubicBezTo>
                  <a:pt x="2707" y="7244"/>
                  <a:pt x="2707" y="7269"/>
                  <a:pt x="2707" y="7293"/>
                </a:cubicBezTo>
                <a:cubicBezTo>
                  <a:pt x="2707" y="7281"/>
                  <a:pt x="2707" y="7275"/>
                  <a:pt x="2710" y="7275"/>
                </a:cubicBezTo>
                <a:cubicBezTo>
                  <a:pt x="2713" y="7275"/>
                  <a:pt x="2720" y="7281"/>
                  <a:pt x="2732" y="7293"/>
                </a:cubicBezTo>
                <a:cubicBezTo>
                  <a:pt x="2902" y="7513"/>
                  <a:pt x="3073" y="7757"/>
                  <a:pt x="3195" y="7927"/>
                </a:cubicBezTo>
                <a:lnTo>
                  <a:pt x="3293" y="8074"/>
                </a:lnTo>
                <a:lnTo>
                  <a:pt x="3341" y="8122"/>
                </a:lnTo>
                <a:lnTo>
                  <a:pt x="3366" y="8171"/>
                </a:lnTo>
                <a:lnTo>
                  <a:pt x="3537" y="8293"/>
                </a:lnTo>
                <a:lnTo>
                  <a:pt x="3634" y="8293"/>
                </a:lnTo>
                <a:cubicBezTo>
                  <a:pt x="4122" y="8952"/>
                  <a:pt x="3732" y="8561"/>
                  <a:pt x="4219" y="9171"/>
                </a:cubicBezTo>
                <a:cubicBezTo>
                  <a:pt x="4415" y="9317"/>
                  <a:pt x="4610" y="9513"/>
                  <a:pt x="4756" y="9708"/>
                </a:cubicBezTo>
                <a:lnTo>
                  <a:pt x="5049" y="9708"/>
                </a:lnTo>
                <a:cubicBezTo>
                  <a:pt x="5098" y="9708"/>
                  <a:pt x="5146" y="9708"/>
                  <a:pt x="5195" y="9683"/>
                </a:cubicBezTo>
                <a:cubicBezTo>
                  <a:pt x="5195" y="9683"/>
                  <a:pt x="5366" y="9683"/>
                  <a:pt x="5366" y="9708"/>
                </a:cubicBezTo>
                <a:cubicBezTo>
                  <a:pt x="5415" y="9659"/>
                  <a:pt x="5537" y="9683"/>
                  <a:pt x="5658" y="9659"/>
                </a:cubicBezTo>
                <a:lnTo>
                  <a:pt x="5878" y="9610"/>
                </a:lnTo>
                <a:cubicBezTo>
                  <a:pt x="5976" y="9610"/>
                  <a:pt x="6024" y="9610"/>
                  <a:pt x="5902" y="9635"/>
                </a:cubicBezTo>
                <a:lnTo>
                  <a:pt x="6561" y="9537"/>
                </a:lnTo>
                <a:cubicBezTo>
                  <a:pt x="6683" y="9269"/>
                  <a:pt x="6829" y="8976"/>
                  <a:pt x="6976" y="8635"/>
                </a:cubicBezTo>
                <a:cubicBezTo>
                  <a:pt x="7049" y="8488"/>
                  <a:pt x="7122" y="8317"/>
                  <a:pt x="7219" y="8147"/>
                </a:cubicBezTo>
                <a:cubicBezTo>
                  <a:pt x="7293" y="7952"/>
                  <a:pt x="7341" y="7757"/>
                  <a:pt x="7415" y="7561"/>
                </a:cubicBezTo>
                <a:lnTo>
                  <a:pt x="7536" y="7220"/>
                </a:lnTo>
                <a:cubicBezTo>
                  <a:pt x="7585" y="7098"/>
                  <a:pt x="7610" y="7000"/>
                  <a:pt x="7658" y="6878"/>
                </a:cubicBezTo>
                <a:cubicBezTo>
                  <a:pt x="7707" y="6659"/>
                  <a:pt x="7780" y="6439"/>
                  <a:pt x="7854" y="6220"/>
                </a:cubicBezTo>
                <a:cubicBezTo>
                  <a:pt x="7927" y="6000"/>
                  <a:pt x="7976" y="5805"/>
                  <a:pt x="8024" y="5610"/>
                </a:cubicBezTo>
                <a:lnTo>
                  <a:pt x="8118" y="5352"/>
                </a:lnTo>
                <a:lnTo>
                  <a:pt x="8114" y="5334"/>
                </a:lnTo>
                <a:lnTo>
                  <a:pt x="8114" y="5334"/>
                </a:lnTo>
                <a:cubicBezTo>
                  <a:pt x="8116" y="5336"/>
                  <a:pt x="8118" y="5338"/>
                  <a:pt x="8121" y="5341"/>
                </a:cubicBezTo>
                <a:lnTo>
                  <a:pt x="8121" y="5341"/>
                </a:lnTo>
                <a:cubicBezTo>
                  <a:pt x="8119" y="5328"/>
                  <a:pt x="8115" y="5316"/>
                  <a:pt x="8106" y="5303"/>
                </a:cubicBezTo>
                <a:lnTo>
                  <a:pt x="8106" y="5303"/>
                </a:lnTo>
                <a:lnTo>
                  <a:pt x="8114" y="5334"/>
                </a:lnTo>
                <a:lnTo>
                  <a:pt x="8114" y="5334"/>
                </a:lnTo>
                <a:cubicBezTo>
                  <a:pt x="8097" y="5318"/>
                  <a:pt x="8097" y="5318"/>
                  <a:pt x="8094" y="5318"/>
                </a:cubicBezTo>
                <a:cubicBezTo>
                  <a:pt x="8091" y="5318"/>
                  <a:pt x="8085" y="5318"/>
                  <a:pt x="8049" y="5293"/>
                </a:cubicBezTo>
                <a:cubicBezTo>
                  <a:pt x="8012" y="5257"/>
                  <a:pt x="8012" y="5257"/>
                  <a:pt x="8021" y="5257"/>
                </a:cubicBezTo>
                <a:cubicBezTo>
                  <a:pt x="8030" y="5257"/>
                  <a:pt x="8049" y="5257"/>
                  <a:pt x="8049" y="5220"/>
                </a:cubicBezTo>
                <a:cubicBezTo>
                  <a:pt x="8097" y="5293"/>
                  <a:pt x="8097" y="5269"/>
                  <a:pt x="8097" y="5293"/>
                </a:cubicBezTo>
                <a:cubicBezTo>
                  <a:pt x="8101" y="5296"/>
                  <a:pt x="8104" y="5300"/>
                  <a:pt x="8106" y="5303"/>
                </a:cubicBezTo>
                <a:lnTo>
                  <a:pt x="8106" y="5303"/>
                </a:lnTo>
                <a:lnTo>
                  <a:pt x="8097" y="5269"/>
                </a:lnTo>
                <a:lnTo>
                  <a:pt x="8122" y="5318"/>
                </a:lnTo>
                <a:lnTo>
                  <a:pt x="8122" y="5293"/>
                </a:lnTo>
                <a:cubicBezTo>
                  <a:pt x="8122" y="5296"/>
                  <a:pt x="8122" y="5297"/>
                  <a:pt x="8123" y="5297"/>
                </a:cubicBezTo>
                <a:cubicBezTo>
                  <a:pt x="8127" y="5297"/>
                  <a:pt x="8146" y="5217"/>
                  <a:pt x="8146" y="5196"/>
                </a:cubicBezTo>
                <a:cubicBezTo>
                  <a:pt x="8149" y="5196"/>
                  <a:pt x="8151" y="5196"/>
                  <a:pt x="8153" y="5196"/>
                </a:cubicBezTo>
                <a:lnTo>
                  <a:pt x="8153" y="5196"/>
                </a:lnTo>
                <a:cubicBezTo>
                  <a:pt x="8157" y="5186"/>
                  <a:pt x="8162" y="5177"/>
                  <a:pt x="8166" y="5168"/>
                </a:cubicBezTo>
                <a:lnTo>
                  <a:pt x="8166" y="5168"/>
                </a:lnTo>
                <a:cubicBezTo>
                  <a:pt x="8165" y="5179"/>
                  <a:pt x="8169" y="5182"/>
                  <a:pt x="8173" y="5182"/>
                </a:cubicBezTo>
                <a:cubicBezTo>
                  <a:pt x="8179" y="5182"/>
                  <a:pt x="8186" y="5177"/>
                  <a:pt x="8188" y="5177"/>
                </a:cubicBezTo>
                <a:cubicBezTo>
                  <a:pt x="8189" y="5177"/>
                  <a:pt x="8185" y="5181"/>
                  <a:pt x="8171" y="5196"/>
                </a:cubicBezTo>
                <a:cubicBezTo>
                  <a:pt x="8171" y="5196"/>
                  <a:pt x="8181" y="5228"/>
                  <a:pt x="8203" y="5228"/>
                </a:cubicBezTo>
                <a:cubicBezTo>
                  <a:pt x="8214" y="5228"/>
                  <a:pt x="8228" y="5220"/>
                  <a:pt x="8244" y="5196"/>
                </a:cubicBezTo>
                <a:lnTo>
                  <a:pt x="8244" y="5196"/>
                </a:lnTo>
                <a:cubicBezTo>
                  <a:pt x="8219" y="5244"/>
                  <a:pt x="8244" y="5293"/>
                  <a:pt x="8195" y="5293"/>
                </a:cubicBezTo>
                <a:cubicBezTo>
                  <a:pt x="8185" y="5288"/>
                  <a:pt x="8179" y="5286"/>
                  <a:pt x="8176" y="5286"/>
                </a:cubicBezTo>
                <a:cubicBezTo>
                  <a:pt x="8165" y="5286"/>
                  <a:pt x="8200" y="5318"/>
                  <a:pt x="8219" y="5318"/>
                </a:cubicBezTo>
                <a:cubicBezTo>
                  <a:pt x="8244" y="5366"/>
                  <a:pt x="8244" y="5391"/>
                  <a:pt x="8268" y="5440"/>
                </a:cubicBezTo>
                <a:lnTo>
                  <a:pt x="8293" y="5488"/>
                </a:lnTo>
                <a:lnTo>
                  <a:pt x="8293" y="5513"/>
                </a:lnTo>
                <a:lnTo>
                  <a:pt x="8317" y="5561"/>
                </a:lnTo>
                <a:cubicBezTo>
                  <a:pt x="8439" y="5757"/>
                  <a:pt x="8561" y="5952"/>
                  <a:pt x="8707" y="6122"/>
                </a:cubicBezTo>
                <a:lnTo>
                  <a:pt x="8610" y="5879"/>
                </a:lnTo>
                <a:lnTo>
                  <a:pt x="8756" y="6147"/>
                </a:lnTo>
                <a:cubicBezTo>
                  <a:pt x="8805" y="6244"/>
                  <a:pt x="8829" y="6318"/>
                  <a:pt x="8878" y="6391"/>
                </a:cubicBezTo>
                <a:cubicBezTo>
                  <a:pt x="8949" y="6486"/>
                  <a:pt x="8997" y="6604"/>
                  <a:pt x="9022" y="6746"/>
                </a:cubicBezTo>
                <a:lnTo>
                  <a:pt x="9022" y="6746"/>
                </a:lnTo>
                <a:lnTo>
                  <a:pt x="8805" y="6391"/>
                </a:lnTo>
                <a:lnTo>
                  <a:pt x="9024" y="6757"/>
                </a:lnTo>
                <a:cubicBezTo>
                  <a:pt x="9024" y="6753"/>
                  <a:pt x="9023" y="6749"/>
                  <a:pt x="9022" y="6746"/>
                </a:cubicBezTo>
                <a:lnTo>
                  <a:pt x="9022" y="6746"/>
                </a:lnTo>
                <a:lnTo>
                  <a:pt x="9268" y="7147"/>
                </a:lnTo>
                <a:cubicBezTo>
                  <a:pt x="9317" y="7269"/>
                  <a:pt x="9390" y="7366"/>
                  <a:pt x="9488" y="7464"/>
                </a:cubicBezTo>
                <a:lnTo>
                  <a:pt x="9707" y="7732"/>
                </a:lnTo>
                <a:lnTo>
                  <a:pt x="9634" y="7586"/>
                </a:lnTo>
                <a:lnTo>
                  <a:pt x="9634" y="7586"/>
                </a:lnTo>
                <a:cubicBezTo>
                  <a:pt x="9658" y="7610"/>
                  <a:pt x="9683" y="7659"/>
                  <a:pt x="9732" y="7708"/>
                </a:cubicBezTo>
                <a:lnTo>
                  <a:pt x="10146" y="7708"/>
                </a:lnTo>
                <a:cubicBezTo>
                  <a:pt x="10293" y="7708"/>
                  <a:pt x="10463" y="7708"/>
                  <a:pt x="10610" y="7732"/>
                </a:cubicBezTo>
                <a:cubicBezTo>
                  <a:pt x="10853" y="7659"/>
                  <a:pt x="11122" y="7537"/>
                  <a:pt x="11414" y="7439"/>
                </a:cubicBezTo>
                <a:cubicBezTo>
                  <a:pt x="11488" y="7269"/>
                  <a:pt x="11561" y="7122"/>
                  <a:pt x="11634" y="7000"/>
                </a:cubicBezTo>
                <a:cubicBezTo>
                  <a:pt x="11683" y="6854"/>
                  <a:pt x="11732" y="6683"/>
                  <a:pt x="11780" y="6561"/>
                </a:cubicBezTo>
                <a:cubicBezTo>
                  <a:pt x="11853" y="6391"/>
                  <a:pt x="11902" y="6196"/>
                  <a:pt x="11951" y="6000"/>
                </a:cubicBezTo>
                <a:lnTo>
                  <a:pt x="11951" y="6000"/>
                </a:lnTo>
                <a:lnTo>
                  <a:pt x="11829" y="6220"/>
                </a:lnTo>
                <a:lnTo>
                  <a:pt x="11829" y="6220"/>
                </a:lnTo>
                <a:lnTo>
                  <a:pt x="11947" y="5699"/>
                </a:lnTo>
                <a:lnTo>
                  <a:pt x="11947" y="5699"/>
                </a:lnTo>
                <a:cubicBezTo>
                  <a:pt x="11942" y="5768"/>
                  <a:pt x="12000" y="5981"/>
                  <a:pt x="11988" y="6067"/>
                </a:cubicBezTo>
                <a:lnTo>
                  <a:pt x="11988" y="6067"/>
                </a:lnTo>
                <a:cubicBezTo>
                  <a:pt x="12032" y="5952"/>
                  <a:pt x="12079" y="5814"/>
                  <a:pt x="12146" y="5635"/>
                </a:cubicBezTo>
                <a:lnTo>
                  <a:pt x="12317" y="5001"/>
                </a:lnTo>
                <a:cubicBezTo>
                  <a:pt x="12414" y="4683"/>
                  <a:pt x="12512" y="4293"/>
                  <a:pt x="12634" y="3903"/>
                </a:cubicBezTo>
                <a:cubicBezTo>
                  <a:pt x="12658" y="3781"/>
                  <a:pt x="12707" y="3659"/>
                  <a:pt x="12732" y="3513"/>
                </a:cubicBezTo>
                <a:cubicBezTo>
                  <a:pt x="12756" y="3464"/>
                  <a:pt x="12780" y="3391"/>
                  <a:pt x="12805" y="3342"/>
                </a:cubicBezTo>
                <a:cubicBezTo>
                  <a:pt x="12853" y="3244"/>
                  <a:pt x="12902" y="3123"/>
                  <a:pt x="12975" y="3049"/>
                </a:cubicBezTo>
                <a:cubicBezTo>
                  <a:pt x="13000" y="2976"/>
                  <a:pt x="13049" y="2927"/>
                  <a:pt x="13122" y="2879"/>
                </a:cubicBezTo>
                <a:lnTo>
                  <a:pt x="13122" y="2952"/>
                </a:lnTo>
                <a:lnTo>
                  <a:pt x="13122" y="3025"/>
                </a:lnTo>
                <a:cubicBezTo>
                  <a:pt x="13122" y="3049"/>
                  <a:pt x="13097" y="3123"/>
                  <a:pt x="13097" y="3123"/>
                </a:cubicBezTo>
                <a:cubicBezTo>
                  <a:pt x="13097" y="3123"/>
                  <a:pt x="13122" y="3074"/>
                  <a:pt x="13146" y="3049"/>
                </a:cubicBezTo>
                <a:cubicBezTo>
                  <a:pt x="13146" y="3049"/>
                  <a:pt x="13146" y="3049"/>
                  <a:pt x="13146" y="3074"/>
                </a:cubicBezTo>
                <a:cubicBezTo>
                  <a:pt x="13122" y="3123"/>
                  <a:pt x="13122" y="3147"/>
                  <a:pt x="13122" y="3196"/>
                </a:cubicBezTo>
                <a:cubicBezTo>
                  <a:pt x="13132" y="3176"/>
                  <a:pt x="13141" y="3141"/>
                  <a:pt x="13150" y="3099"/>
                </a:cubicBezTo>
                <a:lnTo>
                  <a:pt x="13150" y="3099"/>
                </a:lnTo>
                <a:cubicBezTo>
                  <a:pt x="13159" y="3090"/>
                  <a:pt x="13184" y="3046"/>
                  <a:pt x="13206" y="3046"/>
                </a:cubicBezTo>
                <a:cubicBezTo>
                  <a:pt x="13221" y="3046"/>
                  <a:pt x="13235" y="3064"/>
                  <a:pt x="13244" y="3123"/>
                </a:cubicBezTo>
                <a:lnTo>
                  <a:pt x="13244" y="3147"/>
                </a:lnTo>
                <a:cubicBezTo>
                  <a:pt x="13292" y="3269"/>
                  <a:pt x="13317" y="3366"/>
                  <a:pt x="13341" y="3464"/>
                </a:cubicBezTo>
                <a:lnTo>
                  <a:pt x="13390" y="3635"/>
                </a:lnTo>
                <a:cubicBezTo>
                  <a:pt x="13439" y="3757"/>
                  <a:pt x="13488" y="3903"/>
                  <a:pt x="13512" y="4025"/>
                </a:cubicBezTo>
                <a:cubicBezTo>
                  <a:pt x="13488" y="4025"/>
                  <a:pt x="13439" y="3903"/>
                  <a:pt x="13390" y="3805"/>
                </a:cubicBezTo>
                <a:lnTo>
                  <a:pt x="13390" y="3805"/>
                </a:lnTo>
                <a:cubicBezTo>
                  <a:pt x="13414" y="3879"/>
                  <a:pt x="13439" y="3976"/>
                  <a:pt x="13463" y="4074"/>
                </a:cubicBezTo>
                <a:cubicBezTo>
                  <a:pt x="13463" y="4049"/>
                  <a:pt x="13466" y="4039"/>
                  <a:pt x="13471" y="4039"/>
                </a:cubicBezTo>
                <a:cubicBezTo>
                  <a:pt x="13489" y="4039"/>
                  <a:pt x="13535" y="4197"/>
                  <a:pt x="13540" y="4197"/>
                </a:cubicBezTo>
                <a:cubicBezTo>
                  <a:pt x="13541" y="4197"/>
                  <a:pt x="13540" y="4189"/>
                  <a:pt x="13536" y="4171"/>
                </a:cubicBezTo>
                <a:lnTo>
                  <a:pt x="13536" y="4171"/>
                </a:lnTo>
                <a:cubicBezTo>
                  <a:pt x="13610" y="4269"/>
                  <a:pt x="13634" y="4366"/>
                  <a:pt x="13683" y="4488"/>
                </a:cubicBezTo>
                <a:cubicBezTo>
                  <a:pt x="13731" y="4586"/>
                  <a:pt x="13756" y="4708"/>
                  <a:pt x="13780" y="4805"/>
                </a:cubicBezTo>
                <a:cubicBezTo>
                  <a:pt x="13805" y="4927"/>
                  <a:pt x="13829" y="5025"/>
                  <a:pt x="13853" y="5147"/>
                </a:cubicBezTo>
                <a:cubicBezTo>
                  <a:pt x="13878" y="5244"/>
                  <a:pt x="13902" y="5342"/>
                  <a:pt x="13951" y="5415"/>
                </a:cubicBezTo>
                <a:cubicBezTo>
                  <a:pt x="14000" y="5415"/>
                  <a:pt x="14439" y="5537"/>
                  <a:pt x="14853" y="5683"/>
                </a:cubicBezTo>
                <a:cubicBezTo>
                  <a:pt x="15286" y="5827"/>
                  <a:pt x="15718" y="6019"/>
                  <a:pt x="15778" y="6025"/>
                </a:cubicBezTo>
                <a:lnTo>
                  <a:pt x="15778" y="6025"/>
                </a:lnTo>
                <a:cubicBezTo>
                  <a:pt x="15771" y="5975"/>
                  <a:pt x="15764" y="5925"/>
                  <a:pt x="15756" y="5879"/>
                </a:cubicBezTo>
                <a:lnTo>
                  <a:pt x="15683" y="5854"/>
                </a:lnTo>
                <a:cubicBezTo>
                  <a:pt x="15634" y="5537"/>
                  <a:pt x="15731" y="5781"/>
                  <a:pt x="15683" y="5464"/>
                </a:cubicBezTo>
                <a:cubicBezTo>
                  <a:pt x="15707" y="5464"/>
                  <a:pt x="15731" y="5513"/>
                  <a:pt x="15756" y="5610"/>
                </a:cubicBezTo>
                <a:cubicBezTo>
                  <a:pt x="15780" y="5732"/>
                  <a:pt x="15780" y="5854"/>
                  <a:pt x="15805" y="6000"/>
                </a:cubicBezTo>
                <a:cubicBezTo>
                  <a:pt x="15780" y="5757"/>
                  <a:pt x="15805" y="5513"/>
                  <a:pt x="15731" y="5415"/>
                </a:cubicBezTo>
                <a:cubicBezTo>
                  <a:pt x="15707" y="5220"/>
                  <a:pt x="15780" y="5415"/>
                  <a:pt x="15756" y="5171"/>
                </a:cubicBezTo>
                <a:cubicBezTo>
                  <a:pt x="15683" y="4976"/>
                  <a:pt x="15634" y="4781"/>
                  <a:pt x="15585" y="4561"/>
                </a:cubicBezTo>
                <a:cubicBezTo>
                  <a:pt x="15561" y="4366"/>
                  <a:pt x="15512" y="4147"/>
                  <a:pt x="15439" y="3952"/>
                </a:cubicBezTo>
                <a:cubicBezTo>
                  <a:pt x="15341" y="3781"/>
                  <a:pt x="15292" y="3610"/>
                  <a:pt x="15244" y="3415"/>
                </a:cubicBezTo>
                <a:lnTo>
                  <a:pt x="15244" y="3415"/>
                </a:lnTo>
                <a:lnTo>
                  <a:pt x="15292" y="3464"/>
                </a:lnTo>
                <a:cubicBezTo>
                  <a:pt x="15268" y="3366"/>
                  <a:pt x="15244" y="3244"/>
                  <a:pt x="15195" y="3147"/>
                </a:cubicBezTo>
                <a:cubicBezTo>
                  <a:pt x="15170" y="3074"/>
                  <a:pt x="15146" y="3001"/>
                  <a:pt x="15122" y="2927"/>
                </a:cubicBezTo>
                <a:cubicBezTo>
                  <a:pt x="15073" y="2805"/>
                  <a:pt x="15049" y="2659"/>
                  <a:pt x="15000" y="2537"/>
                </a:cubicBezTo>
                <a:lnTo>
                  <a:pt x="15000" y="2537"/>
                </a:lnTo>
                <a:cubicBezTo>
                  <a:pt x="15028" y="2622"/>
                  <a:pt x="15040" y="2706"/>
                  <a:pt x="15026" y="2706"/>
                </a:cubicBezTo>
                <a:cubicBezTo>
                  <a:pt x="15016" y="2706"/>
                  <a:pt x="14992" y="2661"/>
                  <a:pt x="14951" y="2537"/>
                </a:cubicBezTo>
                <a:cubicBezTo>
                  <a:pt x="14780" y="1952"/>
                  <a:pt x="14658" y="1562"/>
                  <a:pt x="14561" y="1074"/>
                </a:cubicBezTo>
                <a:lnTo>
                  <a:pt x="14390" y="708"/>
                </a:lnTo>
                <a:cubicBezTo>
                  <a:pt x="14390" y="684"/>
                  <a:pt x="14390" y="659"/>
                  <a:pt x="14366" y="635"/>
                </a:cubicBezTo>
                <a:lnTo>
                  <a:pt x="13951" y="464"/>
                </a:lnTo>
                <a:lnTo>
                  <a:pt x="13658" y="342"/>
                </a:lnTo>
                <a:lnTo>
                  <a:pt x="13463" y="269"/>
                </a:lnTo>
                <a:lnTo>
                  <a:pt x="13366" y="220"/>
                </a:lnTo>
                <a:cubicBezTo>
                  <a:pt x="13292" y="196"/>
                  <a:pt x="13219" y="171"/>
                  <a:pt x="13122" y="147"/>
                </a:cubicBezTo>
                <a:lnTo>
                  <a:pt x="1261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274"/>
          <p:cNvSpPr/>
          <p:nvPr/>
        </p:nvSpPr>
        <p:spPr>
          <a:xfrm rot="7659018">
            <a:off x="-229132" y="404861"/>
            <a:ext cx="521775" cy="434801"/>
          </a:xfrm>
          <a:custGeom>
            <a:avLst/>
            <a:gdLst/>
            <a:ahLst/>
            <a:cxnLst/>
            <a:rect l="l" t="t" r="r" b="b"/>
            <a:pathLst>
              <a:path w="15952" h="13293" extrusionOk="0">
                <a:moveTo>
                  <a:pt x="1965" y="4136"/>
                </a:moveTo>
                <a:cubicBezTo>
                  <a:pt x="1969" y="4136"/>
                  <a:pt x="1973" y="4139"/>
                  <a:pt x="1976" y="4147"/>
                </a:cubicBezTo>
                <a:lnTo>
                  <a:pt x="1853" y="4285"/>
                </a:lnTo>
                <a:lnTo>
                  <a:pt x="1853" y="4285"/>
                </a:lnTo>
                <a:cubicBezTo>
                  <a:pt x="1921" y="4199"/>
                  <a:pt x="1947" y="4136"/>
                  <a:pt x="1965" y="4136"/>
                </a:cubicBezTo>
                <a:close/>
                <a:moveTo>
                  <a:pt x="4077" y="7219"/>
                </a:moveTo>
                <a:lnTo>
                  <a:pt x="4077" y="7219"/>
                </a:lnTo>
                <a:cubicBezTo>
                  <a:pt x="4076" y="7219"/>
                  <a:pt x="4075" y="7219"/>
                  <a:pt x="4074" y="7220"/>
                </a:cubicBezTo>
                <a:cubicBezTo>
                  <a:pt x="4076" y="7220"/>
                  <a:pt x="4077" y="7219"/>
                  <a:pt x="4077" y="7219"/>
                </a:cubicBezTo>
                <a:close/>
                <a:moveTo>
                  <a:pt x="10333" y="9981"/>
                </a:moveTo>
                <a:lnTo>
                  <a:pt x="10293" y="10000"/>
                </a:lnTo>
                <a:cubicBezTo>
                  <a:pt x="10305" y="10000"/>
                  <a:pt x="10318" y="9993"/>
                  <a:pt x="10333" y="9981"/>
                </a:cubicBezTo>
                <a:close/>
                <a:moveTo>
                  <a:pt x="3928" y="0"/>
                </a:moveTo>
                <a:lnTo>
                  <a:pt x="3684" y="195"/>
                </a:lnTo>
                <a:lnTo>
                  <a:pt x="3708" y="122"/>
                </a:lnTo>
                <a:lnTo>
                  <a:pt x="3708" y="122"/>
                </a:lnTo>
                <a:cubicBezTo>
                  <a:pt x="3464" y="293"/>
                  <a:pt x="3171" y="537"/>
                  <a:pt x="2879" y="756"/>
                </a:cubicBezTo>
                <a:cubicBezTo>
                  <a:pt x="2732" y="854"/>
                  <a:pt x="2586" y="976"/>
                  <a:pt x="2464" y="1098"/>
                </a:cubicBezTo>
                <a:lnTo>
                  <a:pt x="2147" y="1366"/>
                </a:lnTo>
                <a:cubicBezTo>
                  <a:pt x="2074" y="1464"/>
                  <a:pt x="1976" y="1537"/>
                  <a:pt x="1879" y="1610"/>
                </a:cubicBezTo>
                <a:cubicBezTo>
                  <a:pt x="1757" y="1708"/>
                  <a:pt x="1806" y="1683"/>
                  <a:pt x="1757" y="1732"/>
                </a:cubicBezTo>
                <a:lnTo>
                  <a:pt x="1659" y="1830"/>
                </a:lnTo>
                <a:cubicBezTo>
                  <a:pt x="1513" y="1951"/>
                  <a:pt x="1367" y="2098"/>
                  <a:pt x="1220" y="2244"/>
                </a:cubicBezTo>
                <a:cubicBezTo>
                  <a:pt x="1074" y="2390"/>
                  <a:pt x="952" y="2561"/>
                  <a:pt x="806" y="2732"/>
                </a:cubicBezTo>
                <a:cubicBezTo>
                  <a:pt x="684" y="2903"/>
                  <a:pt x="562" y="3073"/>
                  <a:pt x="440" y="3269"/>
                </a:cubicBezTo>
                <a:lnTo>
                  <a:pt x="391" y="3317"/>
                </a:lnTo>
                <a:cubicBezTo>
                  <a:pt x="342" y="3366"/>
                  <a:pt x="293" y="3415"/>
                  <a:pt x="245" y="3464"/>
                </a:cubicBezTo>
                <a:lnTo>
                  <a:pt x="50" y="3659"/>
                </a:lnTo>
                <a:lnTo>
                  <a:pt x="1" y="3732"/>
                </a:lnTo>
                <a:cubicBezTo>
                  <a:pt x="50" y="3829"/>
                  <a:pt x="98" y="3903"/>
                  <a:pt x="147" y="3976"/>
                </a:cubicBezTo>
                <a:cubicBezTo>
                  <a:pt x="269" y="4122"/>
                  <a:pt x="391" y="4268"/>
                  <a:pt x="537" y="4390"/>
                </a:cubicBezTo>
                <a:cubicBezTo>
                  <a:pt x="731" y="4539"/>
                  <a:pt x="970" y="4661"/>
                  <a:pt x="1210" y="4661"/>
                </a:cubicBezTo>
                <a:cubicBezTo>
                  <a:pt x="1363" y="4661"/>
                  <a:pt x="1517" y="4611"/>
                  <a:pt x="1659" y="4488"/>
                </a:cubicBezTo>
                <a:lnTo>
                  <a:pt x="1684" y="4537"/>
                </a:lnTo>
                <a:cubicBezTo>
                  <a:pt x="1684" y="4537"/>
                  <a:pt x="1781" y="4366"/>
                  <a:pt x="1781" y="4366"/>
                </a:cubicBezTo>
                <a:cubicBezTo>
                  <a:pt x="1794" y="4351"/>
                  <a:pt x="1806" y="4338"/>
                  <a:pt x="1816" y="4327"/>
                </a:cubicBezTo>
                <a:lnTo>
                  <a:pt x="1816" y="4327"/>
                </a:lnTo>
                <a:lnTo>
                  <a:pt x="1781" y="4366"/>
                </a:lnTo>
                <a:cubicBezTo>
                  <a:pt x="1801" y="4346"/>
                  <a:pt x="1819" y="4327"/>
                  <a:pt x="1835" y="4308"/>
                </a:cubicBezTo>
                <a:lnTo>
                  <a:pt x="1835" y="4308"/>
                </a:lnTo>
                <a:cubicBezTo>
                  <a:pt x="1850" y="4293"/>
                  <a:pt x="1860" y="4287"/>
                  <a:pt x="1865" y="4287"/>
                </a:cubicBezTo>
                <a:cubicBezTo>
                  <a:pt x="1883" y="4287"/>
                  <a:pt x="1846" y="4367"/>
                  <a:pt x="1830" y="4415"/>
                </a:cubicBezTo>
                <a:cubicBezTo>
                  <a:pt x="1879" y="4366"/>
                  <a:pt x="1928" y="4293"/>
                  <a:pt x="2001" y="4244"/>
                </a:cubicBezTo>
                <a:cubicBezTo>
                  <a:pt x="2001" y="4229"/>
                  <a:pt x="1996" y="4223"/>
                  <a:pt x="1989" y="4223"/>
                </a:cubicBezTo>
                <a:cubicBezTo>
                  <a:pt x="1973" y="4223"/>
                  <a:pt x="1944" y="4252"/>
                  <a:pt x="1928" y="4268"/>
                </a:cubicBezTo>
                <a:cubicBezTo>
                  <a:pt x="2001" y="4147"/>
                  <a:pt x="2074" y="4025"/>
                  <a:pt x="2147" y="3903"/>
                </a:cubicBezTo>
                <a:cubicBezTo>
                  <a:pt x="2205" y="3836"/>
                  <a:pt x="2228" y="3825"/>
                  <a:pt x="2246" y="3825"/>
                </a:cubicBezTo>
                <a:cubicBezTo>
                  <a:pt x="2254" y="3825"/>
                  <a:pt x="2261" y="3827"/>
                  <a:pt x="2270" y="3827"/>
                </a:cubicBezTo>
                <a:cubicBezTo>
                  <a:pt x="2290" y="3827"/>
                  <a:pt x="2318" y="3815"/>
                  <a:pt x="2391" y="3732"/>
                </a:cubicBezTo>
                <a:cubicBezTo>
                  <a:pt x="2562" y="3537"/>
                  <a:pt x="2684" y="3390"/>
                  <a:pt x="2830" y="3244"/>
                </a:cubicBezTo>
                <a:lnTo>
                  <a:pt x="3074" y="3000"/>
                </a:lnTo>
                <a:lnTo>
                  <a:pt x="3123" y="2951"/>
                </a:lnTo>
                <a:lnTo>
                  <a:pt x="3147" y="2951"/>
                </a:lnTo>
                <a:cubicBezTo>
                  <a:pt x="3171" y="2927"/>
                  <a:pt x="3196" y="2903"/>
                  <a:pt x="3245" y="2903"/>
                </a:cubicBezTo>
                <a:lnTo>
                  <a:pt x="3293" y="2903"/>
                </a:lnTo>
                <a:cubicBezTo>
                  <a:pt x="3293" y="2903"/>
                  <a:pt x="3293" y="2927"/>
                  <a:pt x="3293" y="2927"/>
                </a:cubicBezTo>
                <a:cubicBezTo>
                  <a:pt x="3269" y="2951"/>
                  <a:pt x="3269" y="2951"/>
                  <a:pt x="3269" y="2976"/>
                </a:cubicBezTo>
                <a:cubicBezTo>
                  <a:pt x="3245" y="3000"/>
                  <a:pt x="3220" y="3025"/>
                  <a:pt x="3196" y="3025"/>
                </a:cubicBezTo>
                <a:lnTo>
                  <a:pt x="3220" y="3025"/>
                </a:lnTo>
                <a:lnTo>
                  <a:pt x="3220" y="3122"/>
                </a:lnTo>
                <a:cubicBezTo>
                  <a:pt x="3220" y="3269"/>
                  <a:pt x="3196" y="3439"/>
                  <a:pt x="3196" y="3586"/>
                </a:cubicBezTo>
                <a:lnTo>
                  <a:pt x="3196" y="3829"/>
                </a:lnTo>
                <a:lnTo>
                  <a:pt x="3196" y="4122"/>
                </a:lnTo>
                <a:lnTo>
                  <a:pt x="3196" y="4903"/>
                </a:lnTo>
                <a:cubicBezTo>
                  <a:pt x="3171" y="5268"/>
                  <a:pt x="3220" y="5561"/>
                  <a:pt x="3196" y="5586"/>
                </a:cubicBezTo>
                <a:lnTo>
                  <a:pt x="3293" y="5586"/>
                </a:lnTo>
                <a:cubicBezTo>
                  <a:pt x="3318" y="5756"/>
                  <a:pt x="3318" y="5951"/>
                  <a:pt x="3293" y="6122"/>
                </a:cubicBezTo>
                <a:cubicBezTo>
                  <a:pt x="3269" y="6171"/>
                  <a:pt x="3269" y="6220"/>
                  <a:pt x="3293" y="6268"/>
                </a:cubicBezTo>
                <a:lnTo>
                  <a:pt x="3293" y="6415"/>
                </a:lnTo>
                <a:cubicBezTo>
                  <a:pt x="3293" y="6464"/>
                  <a:pt x="3318" y="6537"/>
                  <a:pt x="3318" y="6610"/>
                </a:cubicBezTo>
                <a:cubicBezTo>
                  <a:pt x="3415" y="6756"/>
                  <a:pt x="3464" y="6927"/>
                  <a:pt x="3489" y="7122"/>
                </a:cubicBezTo>
                <a:lnTo>
                  <a:pt x="3781" y="7171"/>
                </a:lnTo>
                <a:lnTo>
                  <a:pt x="3952" y="7171"/>
                </a:lnTo>
                <a:cubicBezTo>
                  <a:pt x="3952" y="7171"/>
                  <a:pt x="4076" y="7212"/>
                  <a:pt x="4077" y="7219"/>
                </a:cubicBezTo>
                <a:lnTo>
                  <a:pt x="4077" y="7219"/>
                </a:lnTo>
                <a:cubicBezTo>
                  <a:pt x="4097" y="7212"/>
                  <a:pt x="4120" y="7210"/>
                  <a:pt x="4144" y="7210"/>
                </a:cubicBezTo>
                <a:cubicBezTo>
                  <a:pt x="4204" y="7210"/>
                  <a:pt x="4273" y="7227"/>
                  <a:pt x="4342" y="7244"/>
                </a:cubicBezTo>
                <a:cubicBezTo>
                  <a:pt x="4391" y="7244"/>
                  <a:pt x="4318" y="7244"/>
                  <a:pt x="4293" y="7220"/>
                </a:cubicBezTo>
                <a:lnTo>
                  <a:pt x="4293" y="7220"/>
                </a:lnTo>
                <a:lnTo>
                  <a:pt x="4415" y="7244"/>
                </a:lnTo>
                <a:lnTo>
                  <a:pt x="4464" y="7244"/>
                </a:lnTo>
                <a:cubicBezTo>
                  <a:pt x="4489" y="7244"/>
                  <a:pt x="4489" y="7268"/>
                  <a:pt x="4464" y="7268"/>
                </a:cubicBezTo>
                <a:lnTo>
                  <a:pt x="4513" y="7268"/>
                </a:lnTo>
                <a:cubicBezTo>
                  <a:pt x="4635" y="7268"/>
                  <a:pt x="4830" y="7268"/>
                  <a:pt x="5610" y="7342"/>
                </a:cubicBezTo>
                <a:lnTo>
                  <a:pt x="5806" y="7025"/>
                </a:lnTo>
                <a:lnTo>
                  <a:pt x="5903" y="6878"/>
                </a:lnTo>
                <a:cubicBezTo>
                  <a:pt x="5928" y="6829"/>
                  <a:pt x="5952" y="6781"/>
                  <a:pt x="6001" y="6732"/>
                </a:cubicBezTo>
                <a:lnTo>
                  <a:pt x="6391" y="6317"/>
                </a:lnTo>
                <a:cubicBezTo>
                  <a:pt x="6464" y="6244"/>
                  <a:pt x="6537" y="6171"/>
                  <a:pt x="6586" y="6098"/>
                </a:cubicBezTo>
                <a:lnTo>
                  <a:pt x="6806" y="5927"/>
                </a:lnTo>
                <a:lnTo>
                  <a:pt x="6927" y="5829"/>
                </a:lnTo>
                <a:lnTo>
                  <a:pt x="6976" y="5805"/>
                </a:lnTo>
                <a:lnTo>
                  <a:pt x="7074" y="5732"/>
                </a:lnTo>
                <a:cubicBezTo>
                  <a:pt x="7342" y="5537"/>
                  <a:pt x="7610" y="5342"/>
                  <a:pt x="7903" y="5195"/>
                </a:cubicBezTo>
                <a:cubicBezTo>
                  <a:pt x="8025" y="5098"/>
                  <a:pt x="8171" y="5025"/>
                  <a:pt x="8293" y="4951"/>
                </a:cubicBezTo>
                <a:lnTo>
                  <a:pt x="8342" y="4951"/>
                </a:lnTo>
                <a:lnTo>
                  <a:pt x="8342" y="4854"/>
                </a:lnTo>
                <a:cubicBezTo>
                  <a:pt x="8342" y="4825"/>
                  <a:pt x="8346" y="4819"/>
                  <a:pt x="8352" y="4819"/>
                </a:cubicBezTo>
                <a:cubicBezTo>
                  <a:pt x="8356" y="4819"/>
                  <a:pt x="8363" y="4823"/>
                  <a:pt x="8370" y="4823"/>
                </a:cubicBezTo>
                <a:cubicBezTo>
                  <a:pt x="8376" y="4823"/>
                  <a:pt x="8384" y="4820"/>
                  <a:pt x="8391" y="4805"/>
                </a:cubicBezTo>
                <a:lnTo>
                  <a:pt x="8391" y="4878"/>
                </a:lnTo>
                <a:cubicBezTo>
                  <a:pt x="8391" y="4878"/>
                  <a:pt x="8391" y="4878"/>
                  <a:pt x="8366" y="4927"/>
                </a:cubicBezTo>
                <a:lnTo>
                  <a:pt x="8366" y="4927"/>
                </a:lnTo>
                <a:lnTo>
                  <a:pt x="8391" y="4903"/>
                </a:lnTo>
                <a:cubicBezTo>
                  <a:pt x="8405" y="4895"/>
                  <a:pt x="8413" y="4893"/>
                  <a:pt x="8417" y="4893"/>
                </a:cubicBezTo>
                <a:cubicBezTo>
                  <a:pt x="8425" y="4893"/>
                  <a:pt x="8408" y="4910"/>
                  <a:pt x="8391" y="4927"/>
                </a:cubicBezTo>
                <a:lnTo>
                  <a:pt x="8440" y="4927"/>
                </a:lnTo>
                <a:cubicBezTo>
                  <a:pt x="8464" y="4927"/>
                  <a:pt x="8464" y="4951"/>
                  <a:pt x="8440" y="4976"/>
                </a:cubicBezTo>
                <a:lnTo>
                  <a:pt x="8464" y="4976"/>
                </a:lnTo>
                <a:cubicBezTo>
                  <a:pt x="8464" y="5000"/>
                  <a:pt x="8464" y="5049"/>
                  <a:pt x="8464" y="5098"/>
                </a:cubicBezTo>
                <a:cubicBezTo>
                  <a:pt x="8464" y="5171"/>
                  <a:pt x="8464" y="5244"/>
                  <a:pt x="8415" y="5293"/>
                </a:cubicBezTo>
                <a:cubicBezTo>
                  <a:pt x="8415" y="5399"/>
                  <a:pt x="8342" y="5706"/>
                  <a:pt x="8386" y="5706"/>
                </a:cubicBezTo>
                <a:cubicBezTo>
                  <a:pt x="8393" y="5706"/>
                  <a:pt x="8402" y="5699"/>
                  <a:pt x="8415" y="5683"/>
                </a:cubicBezTo>
                <a:lnTo>
                  <a:pt x="8415" y="5683"/>
                </a:lnTo>
                <a:cubicBezTo>
                  <a:pt x="8378" y="5739"/>
                  <a:pt x="8327" y="5951"/>
                  <a:pt x="8304" y="5951"/>
                </a:cubicBezTo>
                <a:cubicBezTo>
                  <a:pt x="8297" y="5951"/>
                  <a:pt x="8293" y="5930"/>
                  <a:pt x="8293" y="5878"/>
                </a:cubicBezTo>
                <a:cubicBezTo>
                  <a:pt x="8269" y="5976"/>
                  <a:pt x="8245" y="6098"/>
                  <a:pt x="8245" y="6195"/>
                </a:cubicBezTo>
                <a:lnTo>
                  <a:pt x="8293" y="6049"/>
                </a:lnTo>
                <a:lnTo>
                  <a:pt x="8293" y="6049"/>
                </a:lnTo>
                <a:cubicBezTo>
                  <a:pt x="8196" y="6342"/>
                  <a:pt x="8147" y="6659"/>
                  <a:pt x="8098" y="6951"/>
                </a:cubicBezTo>
                <a:lnTo>
                  <a:pt x="8171" y="6805"/>
                </a:lnTo>
                <a:lnTo>
                  <a:pt x="8171" y="6805"/>
                </a:lnTo>
                <a:cubicBezTo>
                  <a:pt x="8147" y="7000"/>
                  <a:pt x="8074" y="7195"/>
                  <a:pt x="7976" y="7366"/>
                </a:cubicBezTo>
                <a:lnTo>
                  <a:pt x="8025" y="7098"/>
                </a:lnTo>
                <a:lnTo>
                  <a:pt x="8025" y="7098"/>
                </a:lnTo>
                <a:cubicBezTo>
                  <a:pt x="8001" y="7195"/>
                  <a:pt x="7976" y="7293"/>
                  <a:pt x="7952" y="7390"/>
                </a:cubicBezTo>
                <a:cubicBezTo>
                  <a:pt x="7927" y="7561"/>
                  <a:pt x="7903" y="7707"/>
                  <a:pt x="7879" y="7854"/>
                </a:cubicBezTo>
                <a:cubicBezTo>
                  <a:pt x="7806" y="8146"/>
                  <a:pt x="7781" y="8439"/>
                  <a:pt x="7757" y="8732"/>
                </a:cubicBezTo>
                <a:lnTo>
                  <a:pt x="7781" y="8512"/>
                </a:lnTo>
                <a:lnTo>
                  <a:pt x="7781" y="8512"/>
                </a:lnTo>
                <a:cubicBezTo>
                  <a:pt x="7781" y="8683"/>
                  <a:pt x="7732" y="8976"/>
                  <a:pt x="7684" y="9366"/>
                </a:cubicBezTo>
                <a:cubicBezTo>
                  <a:pt x="7830" y="9512"/>
                  <a:pt x="7903" y="9585"/>
                  <a:pt x="8001" y="9707"/>
                </a:cubicBezTo>
                <a:cubicBezTo>
                  <a:pt x="8098" y="9805"/>
                  <a:pt x="8196" y="9927"/>
                  <a:pt x="8269" y="10049"/>
                </a:cubicBezTo>
                <a:cubicBezTo>
                  <a:pt x="8391" y="10122"/>
                  <a:pt x="8537" y="10171"/>
                  <a:pt x="8659" y="10244"/>
                </a:cubicBezTo>
                <a:lnTo>
                  <a:pt x="8854" y="10342"/>
                </a:lnTo>
                <a:lnTo>
                  <a:pt x="9049" y="10415"/>
                </a:lnTo>
                <a:cubicBezTo>
                  <a:pt x="9488" y="10268"/>
                  <a:pt x="9927" y="10098"/>
                  <a:pt x="10366" y="9902"/>
                </a:cubicBezTo>
                <a:lnTo>
                  <a:pt x="10366" y="9902"/>
                </a:lnTo>
                <a:lnTo>
                  <a:pt x="10220" y="9927"/>
                </a:lnTo>
                <a:lnTo>
                  <a:pt x="10074" y="9951"/>
                </a:lnTo>
                <a:lnTo>
                  <a:pt x="10074" y="9951"/>
                </a:lnTo>
                <a:lnTo>
                  <a:pt x="10147" y="9902"/>
                </a:lnTo>
                <a:cubicBezTo>
                  <a:pt x="10220" y="9878"/>
                  <a:pt x="10269" y="9854"/>
                  <a:pt x="10342" y="9829"/>
                </a:cubicBezTo>
                <a:lnTo>
                  <a:pt x="10582" y="9685"/>
                </a:lnTo>
                <a:lnTo>
                  <a:pt x="10582" y="9685"/>
                </a:lnTo>
                <a:cubicBezTo>
                  <a:pt x="10537" y="9716"/>
                  <a:pt x="10414" y="9918"/>
                  <a:pt x="10333" y="9981"/>
                </a:cubicBezTo>
                <a:lnTo>
                  <a:pt x="10333" y="9981"/>
                </a:lnTo>
                <a:lnTo>
                  <a:pt x="10708" y="9805"/>
                </a:lnTo>
                <a:lnTo>
                  <a:pt x="10976" y="9707"/>
                </a:lnTo>
                <a:lnTo>
                  <a:pt x="11147" y="9610"/>
                </a:lnTo>
                <a:cubicBezTo>
                  <a:pt x="11415" y="9488"/>
                  <a:pt x="11732" y="9317"/>
                  <a:pt x="12074" y="9171"/>
                </a:cubicBezTo>
                <a:lnTo>
                  <a:pt x="12781" y="8805"/>
                </a:lnTo>
                <a:cubicBezTo>
                  <a:pt x="12879" y="8756"/>
                  <a:pt x="13001" y="8707"/>
                  <a:pt x="13074" y="8659"/>
                </a:cubicBezTo>
                <a:cubicBezTo>
                  <a:pt x="13171" y="8610"/>
                  <a:pt x="13244" y="8585"/>
                  <a:pt x="13342" y="8561"/>
                </a:cubicBezTo>
                <a:lnTo>
                  <a:pt x="13415" y="8537"/>
                </a:lnTo>
                <a:lnTo>
                  <a:pt x="13415" y="8537"/>
                </a:lnTo>
                <a:cubicBezTo>
                  <a:pt x="13415" y="8561"/>
                  <a:pt x="13391" y="8585"/>
                  <a:pt x="13391" y="8610"/>
                </a:cubicBezTo>
                <a:cubicBezTo>
                  <a:pt x="13342" y="8683"/>
                  <a:pt x="13269" y="8732"/>
                  <a:pt x="13220" y="8781"/>
                </a:cubicBezTo>
                <a:cubicBezTo>
                  <a:pt x="13220" y="8791"/>
                  <a:pt x="13223" y="8795"/>
                  <a:pt x="13228" y="8795"/>
                </a:cubicBezTo>
                <a:cubicBezTo>
                  <a:pt x="13242" y="8795"/>
                  <a:pt x="13267" y="8766"/>
                  <a:pt x="13273" y="8766"/>
                </a:cubicBezTo>
                <a:cubicBezTo>
                  <a:pt x="13275" y="8766"/>
                  <a:pt x="13274" y="8770"/>
                  <a:pt x="13269" y="8781"/>
                </a:cubicBezTo>
                <a:cubicBezTo>
                  <a:pt x="13244" y="8805"/>
                  <a:pt x="13220" y="8829"/>
                  <a:pt x="13196" y="8829"/>
                </a:cubicBezTo>
                <a:cubicBezTo>
                  <a:pt x="13196" y="8829"/>
                  <a:pt x="13160" y="8883"/>
                  <a:pt x="13180" y="8883"/>
                </a:cubicBezTo>
                <a:cubicBezTo>
                  <a:pt x="13184" y="8883"/>
                  <a:pt x="13189" y="8882"/>
                  <a:pt x="13196" y="8878"/>
                </a:cubicBezTo>
                <a:cubicBezTo>
                  <a:pt x="13220" y="8854"/>
                  <a:pt x="13342" y="8756"/>
                  <a:pt x="13415" y="8683"/>
                </a:cubicBezTo>
                <a:lnTo>
                  <a:pt x="13415" y="8683"/>
                </a:lnTo>
                <a:lnTo>
                  <a:pt x="13366" y="8781"/>
                </a:lnTo>
                <a:lnTo>
                  <a:pt x="13293" y="8829"/>
                </a:lnTo>
                <a:cubicBezTo>
                  <a:pt x="13293" y="8829"/>
                  <a:pt x="13311" y="8823"/>
                  <a:pt x="13333" y="8823"/>
                </a:cubicBezTo>
                <a:cubicBezTo>
                  <a:pt x="13354" y="8823"/>
                  <a:pt x="13379" y="8829"/>
                  <a:pt x="13391" y="8854"/>
                </a:cubicBezTo>
                <a:cubicBezTo>
                  <a:pt x="13391" y="8878"/>
                  <a:pt x="13366" y="8903"/>
                  <a:pt x="13342" y="8927"/>
                </a:cubicBezTo>
                <a:cubicBezTo>
                  <a:pt x="13293" y="9049"/>
                  <a:pt x="13244" y="9146"/>
                  <a:pt x="13220" y="9244"/>
                </a:cubicBezTo>
                <a:lnTo>
                  <a:pt x="12879" y="10024"/>
                </a:lnTo>
                <a:cubicBezTo>
                  <a:pt x="12879" y="9927"/>
                  <a:pt x="12903" y="9829"/>
                  <a:pt x="12927" y="9756"/>
                </a:cubicBezTo>
                <a:lnTo>
                  <a:pt x="12927" y="9756"/>
                </a:lnTo>
                <a:cubicBezTo>
                  <a:pt x="12903" y="9829"/>
                  <a:pt x="12854" y="9927"/>
                  <a:pt x="12805" y="10000"/>
                </a:cubicBezTo>
                <a:cubicBezTo>
                  <a:pt x="12819" y="9983"/>
                  <a:pt x="12827" y="9976"/>
                  <a:pt x="12832" y="9976"/>
                </a:cubicBezTo>
                <a:cubicBezTo>
                  <a:pt x="12857" y="9976"/>
                  <a:pt x="12771" y="10187"/>
                  <a:pt x="12789" y="10187"/>
                </a:cubicBezTo>
                <a:cubicBezTo>
                  <a:pt x="12792" y="10187"/>
                  <a:pt x="12797" y="10182"/>
                  <a:pt x="12805" y="10171"/>
                </a:cubicBezTo>
                <a:lnTo>
                  <a:pt x="12805" y="10171"/>
                </a:lnTo>
                <a:cubicBezTo>
                  <a:pt x="12732" y="10634"/>
                  <a:pt x="12415" y="11122"/>
                  <a:pt x="12318" y="11537"/>
                </a:cubicBezTo>
                <a:cubicBezTo>
                  <a:pt x="12391" y="11610"/>
                  <a:pt x="13488" y="12976"/>
                  <a:pt x="13586" y="13024"/>
                </a:cubicBezTo>
                <a:cubicBezTo>
                  <a:pt x="13570" y="13088"/>
                  <a:pt x="13543" y="13152"/>
                  <a:pt x="13513" y="13209"/>
                </a:cubicBezTo>
                <a:lnTo>
                  <a:pt x="13513" y="13209"/>
                </a:lnTo>
                <a:cubicBezTo>
                  <a:pt x="13568" y="13115"/>
                  <a:pt x="13616" y="13021"/>
                  <a:pt x="13635" y="12927"/>
                </a:cubicBezTo>
                <a:lnTo>
                  <a:pt x="13586" y="12878"/>
                </a:lnTo>
                <a:cubicBezTo>
                  <a:pt x="13683" y="12585"/>
                  <a:pt x="13659" y="12829"/>
                  <a:pt x="13757" y="12561"/>
                </a:cubicBezTo>
                <a:cubicBezTo>
                  <a:pt x="13805" y="12561"/>
                  <a:pt x="13732" y="12805"/>
                  <a:pt x="13635" y="13024"/>
                </a:cubicBezTo>
                <a:cubicBezTo>
                  <a:pt x="13732" y="12878"/>
                  <a:pt x="13781" y="12732"/>
                  <a:pt x="13830" y="12561"/>
                </a:cubicBezTo>
                <a:cubicBezTo>
                  <a:pt x="13869" y="12483"/>
                  <a:pt x="13884" y="12471"/>
                  <a:pt x="13895" y="12471"/>
                </a:cubicBezTo>
                <a:cubicBezTo>
                  <a:pt x="13900" y="12471"/>
                  <a:pt x="13904" y="12473"/>
                  <a:pt x="13908" y="12473"/>
                </a:cubicBezTo>
                <a:cubicBezTo>
                  <a:pt x="13919" y="12473"/>
                  <a:pt x="13934" y="12460"/>
                  <a:pt x="13976" y="12366"/>
                </a:cubicBezTo>
                <a:cubicBezTo>
                  <a:pt x="14025" y="12171"/>
                  <a:pt x="14098" y="12000"/>
                  <a:pt x="14196" y="11805"/>
                </a:cubicBezTo>
                <a:cubicBezTo>
                  <a:pt x="14415" y="11366"/>
                  <a:pt x="14415" y="11098"/>
                  <a:pt x="14635" y="10707"/>
                </a:cubicBezTo>
                <a:lnTo>
                  <a:pt x="14635" y="10756"/>
                </a:lnTo>
                <a:cubicBezTo>
                  <a:pt x="14708" y="10610"/>
                  <a:pt x="14805" y="10317"/>
                  <a:pt x="14927" y="10073"/>
                </a:cubicBezTo>
                <a:lnTo>
                  <a:pt x="14927" y="10073"/>
                </a:lnTo>
                <a:cubicBezTo>
                  <a:pt x="14903" y="10110"/>
                  <a:pt x="14879" y="10140"/>
                  <a:pt x="14866" y="10140"/>
                </a:cubicBezTo>
                <a:cubicBezTo>
                  <a:pt x="14854" y="10140"/>
                  <a:pt x="14854" y="10110"/>
                  <a:pt x="14879" y="10024"/>
                </a:cubicBezTo>
                <a:cubicBezTo>
                  <a:pt x="15171" y="9439"/>
                  <a:pt x="15293" y="9049"/>
                  <a:pt x="15537" y="8610"/>
                </a:cubicBezTo>
                <a:lnTo>
                  <a:pt x="15635" y="8220"/>
                </a:lnTo>
                <a:lnTo>
                  <a:pt x="15952" y="7488"/>
                </a:lnTo>
                <a:lnTo>
                  <a:pt x="15439" y="6829"/>
                </a:lnTo>
                <a:cubicBezTo>
                  <a:pt x="15391" y="6756"/>
                  <a:pt x="15342" y="6683"/>
                  <a:pt x="15269" y="6634"/>
                </a:cubicBezTo>
                <a:lnTo>
                  <a:pt x="15074" y="6439"/>
                </a:lnTo>
                <a:lnTo>
                  <a:pt x="14879" y="6268"/>
                </a:lnTo>
                <a:lnTo>
                  <a:pt x="14561" y="6000"/>
                </a:lnTo>
                <a:lnTo>
                  <a:pt x="14122" y="6146"/>
                </a:lnTo>
                <a:cubicBezTo>
                  <a:pt x="13976" y="6195"/>
                  <a:pt x="13830" y="6244"/>
                  <a:pt x="13683" y="6317"/>
                </a:cubicBezTo>
                <a:lnTo>
                  <a:pt x="12757" y="6707"/>
                </a:lnTo>
                <a:cubicBezTo>
                  <a:pt x="12610" y="6781"/>
                  <a:pt x="12464" y="6854"/>
                  <a:pt x="12318" y="6927"/>
                </a:cubicBezTo>
                <a:lnTo>
                  <a:pt x="11854" y="7146"/>
                </a:lnTo>
                <a:lnTo>
                  <a:pt x="11366" y="7390"/>
                </a:lnTo>
                <a:lnTo>
                  <a:pt x="10610" y="7781"/>
                </a:lnTo>
                <a:cubicBezTo>
                  <a:pt x="10488" y="7829"/>
                  <a:pt x="10391" y="7878"/>
                  <a:pt x="10293" y="7927"/>
                </a:cubicBezTo>
                <a:lnTo>
                  <a:pt x="10196" y="7976"/>
                </a:lnTo>
                <a:cubicBezTo>
                  <a:pt x="10147" y="8000"/>
                  <a:pt x="10098" y="8024"/>
                  <a:pt x="10049" y="8049"/>
                </a:cubicBezTo>
                <a:cubicBezTo>
                  <a:pt x="10025" y="8049"/>
                  <a:pt x="9976" y="8073"/>
                  <a:pt x="9952" y="8073"/>
                </a:cubicBezTo>
                <a:lnTo>
                  <a:pt x="9952" y="7951"/>
                </a:lnTo>
                <a:cubicBezTo>
                  <a:pt x="9952" y="7927"/>
                  <a:pt x="9952" y="7854"/>
                  <a:pt x="9976" y="7805"/>
                </a:cubicBezTo>
                <a:cubicBezTo>
                  <a:pt x="10049" y="7439"/>
                  <a:pt x="10123" y="7098"/>
                  <a:pt x="10196" y="6732"/>
                </a:cubicBezTo>
                <a:cubicBezTo>
                  <a:pt x="10269" y="6390"/>
                  <a:pt x="10342" y="6049"/>
                  <a:pt x="10391" y="5732"/>
                </a:cubicBezTo>
                <a:cubicBezTo>
                  <a:pt x="10415" y="5537"/>
                  <a:pt x="10440" y="5366"/>
                  <a:pt x="10488" y="5195"/>
                </a:cubicBezTo>
                <a:cubicBezTo>
                  <a:pt x="10513" y="4951"/>
                  <a:pt x="10562" y="4708"/>
                  <a:pt x="10562" y="4488"/>
                </a:cubicBezTo>
                <a:cubicBezTo>
                  <a:pt x="10635" y="4147"/>
                  <a:pt x="10684" y="3732"/>
                  <a:pt x="10708" y="3317"/>
                </a:cubicBezTo>
                <a:lnTo>
                  <a:pt x="10610" y="3195"/>
                </a:lnTo>
                <a:lnTo>
                  <a:pt x="10513" y="3098"/>
                </a:lnTo>
                <a:lnTo>
                  <a:pt x="10513" y="3098"/>
                </a:lnTo>
                <a:cubicBezTo>
                  <a:pt x="10564" y="3162"/>
                  <a:pt x="10568" y="3193"/>
                  <a:pt x="10546" y="3193"/>
                </a:cubicBezTo>
                <a:cubicBezTo>
                  <a:pt x="10526" y="3193"/>
                  <a:pt x="10486" y="3168"/>
                  <a:pt x="10440" y="3122"/>
                </a:cubicBezTo>
                <a:cubicBezTo>
                  <a:pt x="10049" y="2659"/>
                  <a:pt x="10171" y="2830"/>
                  <a:pt x="10098" y="2756"/>
                </a:cubicBezTo>
                <a:cubicBezTo>
                  <a:pt x="10098" y="2756"/>
                  <a:pt x="10049" y="2732"/>
                  <a:pt x="10001" y="2683"/>
                </a:cubicBezTo>
                <a:cubicBezTo>
                  <a:pt x="9952" y="2659"/>
                  <a:pt x="9879" y="2634"/>
                  <a:pt x="9757" y="2586"/>
                </a:cubicBezTo>
                <a:cubicBezTo>
                  <a:pt x="9635" y="2512"/>
                  <a:pt x="9537" y="2464"/>
                  <a:pt x="9366" y="2366"/>
                </a:cubicBezTo>
                <a:cubicBezTo>
                  <a:pt x="9171" y="2439"/>
                  <a:pt x="8976" y="2488"/>
                  <a:pt x="8757" y="2561"/>
                </a:cubicBezTo>
                <a:lnTo>
                  <a:pt x="8391" y="2683"/>
                </a:lnTo>
                <a:cubicBezTo>
                  <a:pt x="8269" y="2732"/>
                  <a:pt x="8147" y="2781"/>
                  <a:pt x="8025" y="2830"/>
                </a:cubicBezTo>
                <a:lnTo>
                  <a:pt x="7635" y="3025"/>
                </a:lnTo>
                <a:cubicBezTo>
                  <a:pt x="7562" y="3049"/>
                  <a:pt x="7513" y="3073"/>
                  <a:pt x="7440" y="3098"/>
                </a:cubicBezTo>
                <a:lnTo>
                  <a:pt x="7318" y="3195"/>
                </a:lnTo>
                <a:cubicBezTo>
                  <a:pt x="7147" y="3269"/>
                  <a:pt x="6976" y="3366"/>
                  <a:pt x="6806" y="3464"/>
                </a:cubicBezTo>
                <a:cubicBezTo>
                  <a:pt x="6440" y="3683"/>
                  <a:pt x="6123" y="3903"/>
                  <a:pt x="5806" y="4147"/>
                </a:cubicBezTo>
                <a:lnTo>
                  <a:pt x="5684" y="4220"/>
                </a:lnTo>
                <a:lnTo>
                  <a:pt x="5635" y="4244"/>
                </a:lnTo>
                <a:lnTo>
                  <a:pt x="5586" y="4293"/>
                </a:lnTo>
                <a:cubicBezTo>
                  <a:pt x="5562" y="4317"/>
                  <a:pt x="5537" y="4342"/>
                  <a:pt x="5513" y="4366"/>
                </a:cubicBezTo>
                <a:cubicBezTo>
                  <a:pt x="5440" y="4415"/>
                  <a:pt x="5391" y="4464"/>
                  <a:pt x="5342" y="4512"/>
                </a:cubicBezTo>
                <a:lnTo>
                  <a:pt x="5318" y="4610"/>
                </a:lnTo>
                <a:lnTo>
                  <a:pt x="5318" y="4634"/>
                </a:lnTo>
                <a:cubicBezTo>
                  <a:pt x="5293" y="4610"/>
                  <a:pt x="5293" y="4586"/>
                  <a:pt x="5293" y="4561"/>
                </a:cubicBezTo>
                <a:cubicBezTo>
                  <a:pt x="5269" y="4512"/>
                  <a:pt x="5269" y="4464"/>
                  <a:pt x="5245" y="4415"/>
                </a:cubicBezTo>
                <a:lnTo>
                  <a:pt x="5269" y="4415"/>
                </a:lnTo>
                <a:cubicBezTo>
                  <a:pt x="5245" y="4366"/>
                  <a:pt x="5245" y="4317"/>
                  <a:pt x="5245" y="4244"/>
                </a:cubicBezTo>
                <a:lnTo>
                  <a:pt x="5245" y="4122"/>
                </a:lnTo>
                <a:cubicBezTo>
                  <a:pt x="5245" y="4098"/>
                  <a:pt x="5245" y="4049"/>
                  <a:pt x="5245" y="4049"/>
                </a:cubicBezTo>
                <a:lnTo>
                  <a:pt x="5245" y="4025"/>
                </a:lnTo>
                <a:lnTo>
                  <a:pt x="5245" y="3951"/>
                </a:lnTo>
                <a:lnTo>
                  <a:pt x="5245" y="3805"/>
                </a:lnTo>
                <a:cubicBezTo>
                  <a:pt x="5245" y="3586"/>
                  <a:pt x="5293" y="3390"/>
                  <a:pt x="5293" y="3195"/>
                </a:cubicBezTo>
                <a:cubicBezTo>
                  <a:pt x="5342" y="2830"/>
                  <a:pt x="5367" y="2488"/>
                  <a:pt x="5391" y="2171"/>
                </a:cubicBezTo>
                <a:cubicBezTo>
                  <a:pt x="5440" y="1854"/>
                  <a:pt x="5464" y="1561"/>
                  <a:pt x="5488" y="1317"/>
                </a:cubicBezTo>
                <a:cubicBezTo>
                  <a:pt x="5513" y="1073"/>
                  <a:pt x="5513" y="903"/>
                  <a:pt x="5513" y="756"/>
                </a:cubicBezTo>
                <a:lnTo>
                  <a:pt x="5513" y="756"/>
                </a:lnTo>
                <a:lnTo>
                  <a:pt x="5488" y="903"/>
                </a:lnTo>
                <a:lnTo>
                  <a:pt x="5488" y="781"/>
                </a:lnTo>
                <a:cubicBezTo>
                  <a:pt x="5196" y="537"/>
                  <a:pt x="5220" y="464"/>
                  <a:pt x="5074" y="269"/>
                </a:cubicBezTo>
                <a:cubicBezTo>
                  <a:pt x="5069" y="278"/>
                  <a:pt x="5062" y="282"/>
                  <a:pt x="5051" y="282"/>
                </a:cubicBezTo>
                <a:cubicBezTo>
                  <a:pt x="5006" y="282"/>
                  <a:pt x="4914" y="202"/>
                  <a:pt x="4854" y="122"/>
                </a:cubicBezTo>
                <a:lnTo>
                  <a:pt x="4830" y="73"/>
                </a:lnTo>
                <a:lnTo>
                  <a:pt x="4781" y="73"/>
                </a:lnTo>
                <a:cubicBezTo>
                  <a:pt x="4659" y="49"/>
                  <a:pt x="4562" y="49"/>
                  <a:pt x="4440" y="49"/>
                </a:cubicBezTo>
                <a:lnTo>
                  <a:pt x="4196" y="49"/>
                </a:lnTo>
                <a:lnTo>
                  <a:pt x="3928" y="0"/>
                </a:lnTo>
                <a:close/>
                <a:moveTo>
                  <a:pt x="13513" y="13209"/>
                </a:moveTo>
                <a:cubicBezTo>
                  <a:pt x="13497" y="13237"/>
                  <a:pt x="13481" y="13265"/>
                  <a:pt x="13464" y="13293"/>
                </a:cubicBezTo>
                <a:cubicBezTo>
                  <a:pt x="13481" y="13267"/>
                  <a:pt x="13498" y="13239"/>
                  <a:pt x="13513" y="132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274"/>
          <p:cNvSpPr txBox="1">
            <a:spLocks noGrp="1"/>
          </p:cNvSpPr>
          <p:nvPr>
            <p:ph type="subTitle" idx="1"/>
          </p:nvPr>
        </p:nvSpPr>
        <p:spPr>
          <a:xfrm flipH="1">
            <a:off x="6221825" y="1656650"/>
            <a:ext cx="2105400" cy="1474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matchingName="Title only 1 ">
  <p:cSld name="CUSTOM_8">
    <p:spTree>
      <p:nvGrpSpPr>
        <p:cNvPr id="1" name="Shape 1772"/>
        <p:cNvGrpSpPr/>
        <p:nvPr/>
      </p:nvGrpSpPr>
      <p:grpSpPr>
        <a:xfrm>
          <a:off x="0" y="0"/>
          <a:ext cx="0" cy="0"/>
          <a:chOff x="0" y="0"/>
          <a:chExt cx="0" cy="0"/>
        </a:xfrm>
      </p:grpSpPr>
      <p:sp>
        <p:nvSpPr>
          <p:cNvPr id="1773" name="Google Shape;1773;p275"/>
          <p:cNvSpPr/>
          <p:nvPr/>
        </p:nvSpPr>
        <p:spPr>
          <a:xfrm>
            <a:off x="-290695" y="679353"/>
            <a:ext cx="911159" cy="586016"/>
          </a:xfrm>
          <a:custGeom>
            <a:avLst/>
            <a:gdLst/>
            <a:ahLst/>
            <a:cxnLst/>
            <a:rect l="l" t="t" r="r" b="b"/>
            <a:pathLst>
              <a:path w="16559" h="10650" extrusionOk="0">
                <a:moveTo>
                  <a:pt x="12940" y="0"/>
                </a:moveTo>
                <a:cubicBezTo>
                  <a:pt x="8651" y="0"/>
                  <a:pt x="1" y="2276"/>
                  <a:pt x="3657" y="8447"/>
                </a:cubicBezTo>
                <a:cubicBezTo>
                  <a:pt x="3657" y="8447"/>
                  <a:pt x="7028" y="10650"/>
                  <a:pt x="10057" y="10650"/>
                </a:cubicBezTo>
                <a:cubicBezTo>
                  <a:pt x="11292" y="10650"/>
                  <a:pt x="12470" y="10283"/>
                  <a:pt x="13339" y="9252"/>
                </a:cubicBezTo>
                <a:cubicBezTo>
                  <a:pt x="16339" y="5691"/>
                  <a:pt x="16559" y="1594"/>
                  <a:pt x="15047" y="374"/>
                </a:cubicBezTo>
                <a:cubicBezTo>
                  <a:pt x="14753" y="133"/>
                  <a:pt x="13973" y="0"/>
                  <a:pt x="129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275"/>
          <p:cNvSpPr/>
          <p:nvPr/>
        </p:nvSpPr>
        <p:spPr>
          <a:xfrm rot="-8386458">
            <a:off x="8430701" y="4245908"/>
            <a:ext cx="373955" cy="256055"/>
          </a:xfrm>
          <a:custGeom>
            <a:avLst/>
            <a:gdLst/>
            <a:ahLst/>
            <a:cxnLst/>
            <a:rect l="l" t="t" r="r" b="b"/>
            <a:pathLst>
              <a:path w="15805" h="10822" extrusionOk="0">
                <a:moveTo>
                  <a:pt x="7854" y="2001"/>
                </a:moveTo>
                <a:cubicBezTo>
                  <a:pt x="7869" y="2001"/>
                  <a:pt x="7884" y="2001"/>
                  <a:pt x="7900" y="2002"/>
                </a:cubicBezTo>
                <a:lnTo>
                  <a:pt x="7900" y="2002"/>
                </a:lnTo>
                <a:cubicBezTo>
                  <a:pt x="7889" y="2001"/>
                  <a:pt x="7873" y="2001"/>
                  <a:pt x="7854" y="2001"/>
                </a:cubicBezTo>
                <a:close/>
                <a:moveTo>
                  <a:pt x="13171" y="2903"/>
                </a:moveTo>
                <a:lnTo>
                  <a:pt x="13171" y="2952"/>
                </a:lnTo>
                <a:lnTo>
                  <a:pt x="13171" y="3025"/>
                </a:lnTo>
                <a:lnTo>
                  <a:pt x="13154" y="3074"/>
                </a:lnTo>
                <a:lnTo>
                  <a:pt x="13154" y="3074"/>
                </a:lnTo>
                <a:cubicBezTo>
                  <a:pt x="13164" y="3017"/>
                  <a:pt x="13171" y="2954"/>
                  <a:pt x="13171" y="2903"/>
                </a:cubicBezTo>
                <a:close/>
                <a:moveTo>
                  <a:pt x="8153" y="5196"/>
                </a:moveTo>
                <a:lnTo>
                  <a:pt x="8153" y="5196"/>
                </a:lnTo>
                <a:cubicBezTo>
                  <a:pt x="8149" y="5204"/>
                  <a:pt x="8146" y="5212"/>
                  <a:pt x="8146" y="5220"/>
                </a:cubicBezTo>
                <a:lnTo>
                  <a:pt x="8146" y="5220"/>
                </a:lnTo>
                <a:cubicBezTo>
                  <a:pt x="8146" y="5198"/>
                  <a:pt x="8166" y="5196"/>
                  <a:pt x="8153" y="5196"/>
                </a:cubicBezTo>
                <a:close/>
                <a:moveTo>
                  <a:pt x="8121" y="5341"/>
                </a:moveTo>
                <a:cubicBezTo>
                  <a:pt x="8121" y="5342"/>
                  <a:pt x="8121" y="5343"/>
                  <a:pt x="8121" y="5344"/>
                </a:cubicBezTo>
                <a:lnTo>
                  <a:pt x="8121" y="5344"/>
                </a:lnTo>
                <a:lnTo>
                  <a:pt x="8122" y="5342"/>
                </a:lnTo>
                <a:cubicBezTo>
                  <a:pt x="8122" y="5342"/>
                  <a:pt x="8121" y="5341"/>
                  <a:pt x="8121" y="5341"/>
                </a:cubicBezTo>
                <a:close/>
                <a:moveTo>
                  <a:pt x="8121" y="5344"/>
                </a:moveTo>
                <a:lnTo>
                  <a:pt x="8118" y="5352"/>
                </a:lnTo>
                <a:lnTo>
                  <a:pt x="8122" y="5366"/>
                </a:lnTo>
                <a:cubicBezTo>
                  <a:pt x="8122" y="5359"/>
                  <a:pt x="8122" y="5351"/>
                  <a:pt x="8121" y="5344"/>
                </a:cubicBezTo>
                <a:close/>
                <a:moveTo>
                  <a:pt x="15778" y="6025"/>
                </a:moveTo>
                <a:cubicBezTo>
                  <a:pt x="15779" y="6032"/>
                  <a:pt x="15779" y="6039"/>
                  <a:pt x="15780" y="6047"/>
                </a:cubicBezTo>
                <a:lnTo>
                  <a:pt x="15780" y="6047"/>
                </a:lnTo>
                <a:cubicBezTo>
                  <a:pt x="15780" y="6039"/>
                  <a:pt x="15780" y="6032"/>
                  <a:pt x="15780" y="6025"/>
                </a:cubicBezTo>
                <a:cubicBezTo>
                  <a:pt x="15779" y="6025"/>
                  <a:pt x="15779" y="6025"/>
                  <a:pt x="15778" y="6025"/>
                </a:cubicBezTo>
                <a:close/>
                <a:moveTo>
                  <a:pt x="11988" y="6067"/>
                </a:moveTo>
                <a:cubicBezTo>
                  <a:pt x="11983" y="6078"/>
                  <a:pt x="11979" y="6088"/>
                  <a:pt x="11975" y="6098"/>
                </a:cubicBezTo>
                <a:cubicBezTo>
                  <a:pt x="11982" y="6092"/>
                  <a:pt x="11985" y="6081"/>
                  <a:pt x="11988" y="6067"/>
                </a:cubicBezTo>
                <a:close/>
                <a:moveTo>
                  <a:pt x="15780" y="6047"/>
                </a:moveTo>
                <a:cubicBezTo>
                  <a:pt x="15780" y="6137"/>
                  <a:pt x="15780" y="6229"/>
                  <a:pt x="15780" y="6342"/>
                </a:cubicBezTo>
                <a:cubicBezTo>
                  <a:pt x="15796" y="6249"/>
                  <a:pt x="15792" y="6147"/>
                  <a:pt x="15780" y="6047"/>
                </a:cubicBezTo>
                <a:close/>
                <a:moveTo>
                  <a:pt x="1965" y="9973"/>
                </a:moveTo>
                <a:cubicBezTo>
                  <a:pt x="1968" y="9973"/>
                  <a:pt x="1972" y="9974"/>
                  <a:pt x="1976" y="9976"/>
                </a:cubicBezTo>
                <a:cubicBezTo>
                  <a:pt x="2021" y="9998"/>
                  <a:pt x="1962" y="10063"/>
                  <a:pt x="1933" y="10130"/>
                </a:cubicBezTo>
                <a:lnTo>
                  <a:pt x="1933" y="10130"/>
                </a:lnTo>
                <a:cubicBezTo>
                  <a:pt x="1952" y="10027"/>
                  <a:pt x="1944" y="9973"/>
                  <a:pt x="1965" y="9973"/>
                </a:cubicBezTo>
                <a:close/>
                <a:moveTo>
                  <a:pt x="1925" y="10167"/>
                </a:moveTo>
                <a:cubicBezTo>
                  <a:pt x="1923" y="10190"/>
                  <a:pt x="1915" y="10213"/>
                  <a:pt x="1906" y="10239"/>
                </a:cubicBezTo>
                <a:lnTo>
                  <a:pt x="1906" y="10239"/>
                </a:lnTo>
                <a:cubicBezTo>
                  <a:pt x="1914" y="10214"/>
                  <a:pt x="1920" y="10190"/>
                  <a:pt x="1925" y="10167"/>
                </a:cubicBezTo>
                <a:close/>
                <a:moveTo>
                  <a:pt x="12610" y="1"/>
                </a:moveTo>
                <a:cubicBezTo>
                  <a:pt x="12414" y="171"/>
                  <a:pt x="12244" y="366"/>
                  <a:pt x="12097" y="562"/>
                </a:cubicBezTo>
                <a:lnTo>
                  <a:pt x="11951" y="732"/>
                </a:lnTo>
                <a:lnTo>
                  <a:pt x="11902" y="830"/>
                </a:lnTo>
                <a:cubicBezTo>
                  <a:pt x="11878" y="854"/>
                  <a:pt x="11853" y="879"/>
                  <a:pt x="11829" y="927"/>
                </a:cubicBezTo>
                <a:lnTo>
                  <a:pt x="11585" y="1342"/>
                </a:lnTo>
                <a:cubicBezTo>
                  <a:pt x="11488" y="1488"/>
                  <a:pt x="11414" y="1659"/>
                  <a:pt x="11366" y="1830"/>
                </a:cubicBezTo>
                <a:cubicBezTo>
                  <a:pt x="11293" y="1976"/>
                  <a:pt x="11195" y="2123"/>
                  <a:pt x="11146" y="2318"/>
                </a:cubicBezTo>
                <a:cubicBezTo>
                  <a:pt x="11097" y="2488"/>
                  <a:pt x="11024" y="2659"/>
                  <a:pt x="10975" y="2830"/>
                </a:cubicBezTo>
                <a:lnTo>
                  <a:pt x="10927" y="2952"/>
                </a:lnTo>
                <a:cubicBezTo>
                  <a:pt x="10927" y="3001"/>
                  <a:pt x="10902" y="3049"/>
                  <a:pt x="10878" y="3074"/>
                </a:cubicBezTo>
                <a:cubicBezTo>
                  <a:pt x="10878" y="3074"/>
                  <a:pt x="10853" y="3171"/>
                  <a:pt x="10853" y="3220"/>
                </a:cubicBezTo>
                <a:cubicBezTo>
                  <a:pt x="10732" y="3586"/>
                  <a:pt x="10658" y="3927"/>
                  <a:pt x="10561" y="4220"/>
                </a:cubicBezTo>
                <a:cubicBezTo>
                  <a:pt x="10536" y="4342"/>
                  <a:pt x="10512" y="4464"/>
                  <a:pt x="10488" y="4586"/>
                </a:cubicBezTo>
                <a:lnTo>
                  <a:pt x="10488" y="4610"/>
                </a:lnTo>
                <a:cubicBezTo>
                  <a:pt x="10463" y="4659"/>
                  <a:pt x="10463" y="4708"/>
                  <a:pt x="10439" y="4757"/>
                </a:cubicBezTo>
                <a:cubicBezTo>
                  <a:pt x="10414" y="4805"/>
                  <a:pt x="10414" y="4854"/>
                  <a:pt x="10390" y="4903"/>
                </a:cubicBezTo>
                <a:cubicBezTo>
                  <a:pt x="10366" y="4854"/>
                  <a:pt x="10341" y="4830"/>
                  <a:pt x="10317" y="4805"/>
                </a:cubicBezTo>
                <a:cubicBezTo>
                  <a:pt x="10293" y="4757"/>
                  <a:pt x="10268" y="4732"/>
                  <a:pt x="10244" y="4708"/>
                </a:cubicBezTo>
                <a:lnTo>
                  <a:pt x="10219" y="4635"/>
                </a:lnTo>
                <a:lnTo>
                  <a:pt x="10171" y="4561"/>
                </a:lnTo>
                <a:cubicBezTo>
                  <a:pt x="10122" y="4464"/>
                  <a:pt x="10097" y="4391"/>
                  <a:pt x="10049" y="4293"/>
                </a:cubicBezTo>
                <a:cubicBezTo>
                  <a:pt x="9927" y="4074"/>
                  <a:pt x="9829" y="3830"/>
                  <a:pt x="9707" y="3610"/>
                </a:cubicBezTo>
                <a:cubicBezTo>
                  <a:pt x="9658" y="3513"/>
                  <a:pt x="9610" y="3415"/>
                  <a:pt x="9536" y="3318"/>
                </a:cubicBezTo>
                <a:lnTo>
                  <a:pt x="9366" y="3025"/>
                </a:lnTo>
                <a:cubicBezTo>
                  <a:pt x="9268" y="2854"/>
                  <a:pt x="9146" y="2683"/>
                  <a:pt x="9049" y="2513"/>
                </a:cubicBezTo>
                <a:cubicBezTo>
                  <a:pt x="8951" y="2342"/>
                  <a:pt x="8829" y="2220"/>
                  <a:pt x="8732" y="2074"/>
                </a:cubicBezTo>
                <a:lnTo>
                  <a:pt x="8585" y="2074"/>
                </a:lnTo>
                <a:cubicBezTo>
                  <a:pt x="8512" y="2074"/>
                  <a:pt x="8439" y="2049"/>
                  <a:pt x="8366" y="2049"/>
                </a:cubicBezTo>
                <a:cubicBezTo>
                  <a:pt x="8317" y="2025"/>
                  <a:pt x="8244" y="2025"/>
                  <a:pt x="8195" y="2025"/>
                </a:cubicBezTo>
                <a:cubicBezTo>
                  <a:pt x="8092" y="2025"/>
                  <a:pt x="7989" y="2008"/>
                  <a:pt x="7900" y="2002"/>
                </a:cubicBezTo>
                <a:lnTo>
                  <a:pt x="7900" y="2002"/>
                </a:lnTo>
                <a:cubicBezTo>
                  <a:pt x="7918" y="2004"/>
                  <a:pt x="7927" y="2010"/>
                  <a:pt x="7927" y="2025"/>
                </a:cubicBezTo>
                <a:lnTo>
                  <a:pt x="7829" y="2025"/>
                </a:lnTo>
                <a:cubicBezTo>
                  <a:pt x="7561" y="2123"/>
                  <a:pt x="7536" y="2147"/>
                  <a:pt x="7536" y="2147"/>
                </a:cubicBezTo>
                <a:cubicBezTo>
                  <a:pt x="7536" y="2171"/>
                  <a:pt x="7536" y="2147"/>
                  <a:pt x="7488" y="2196"/>
                </a:cubicBezTo>
                <a:lnTo>
                  <a:pt x="7390" y="2244"/>
                </a:lnTo>
                <a:cubicBezTo>
                  <a:pt x="7341" y="2269"/>
                  <a:pt x="7268" y="2293"/>
                  <a:pt x="7195" y="2318"/>
                </a:cubicBezTo>
                <a:lnTo>
                  <a:pt x="7000" y="2415"/>
                </a:lnTo>
                <a:cubicBezTo>
                  <a:pt x="6927" y="2610"/>
                  <a:pt x="6829" y="2830"/>
                  <a:pt x="6732" y="3098"/>
                </a:cubicBezTo>
                <a:cubicBezTo>
                  <a:pt x="6683" y="3244"/>
                  <a:pt x="6634" y="3391"/>
                  <a:pt x="6585" y="3537"/>
                </a:cubicBezTo>
                <a:lnTo>
                  <a:pt x="6415" y="4025"/>
                </a:lnTo>
                <a:cubicBezTo>
                  <a:pt x="6366" y="4171"/>
                  <a:pt x="6317" y="4366"/>
                  <a:pt x="6244" y="4537"/>
                </a:cubicBezTo>
                <a:lnTo>
                  <a:pt x="6219" y="4659"/>
                </a:lnTo>
                <a:lnTo>
                  <a:pt x="6171" y="4781"/>
                </a:lnTo>
                <a:lnTo>
                  <a:pt x="6122" y="4927"/>
                </a:lnTo>
                <a:lnTo>
                  <a:pt x="5927" y="5610"/>
                </a:lnTo>
                <a:lnTo>
                  <a:pt x="5732" y="6244"/>
                </a:lnTo>
                <a:cubicBezTo>
                  <a:pt x="5707" y="6366"/>
                  <a:pt x="5658" y="6464"/>
                  <a:pt x="5634" y="6561"/>
                </a:cubicBezTo>
                <a:cubicBezTo>
                  <a:pt x="5585" y="6659"/>
                  <a:pt x="5561" y="6732"/>
                  <a:pt x="5537" y="6830"/>
                </a:cubicBezTo>
                <a:cubicBezTo>
                  <a:pt x="5512" y="6903"/>
                  <a:pt x="5463" y="6976"/>
                  <a:pt x="5439" y="7049"/>
                </a:cubicBezTo>
                <a:cubicBezTo>
                  <a:pt x="5415" y="7074"/>
                  <a:pt x="5390" y="7098"/>
                  <a:pt x="5390" y="7122"/>
                </a:cubicBezTo>
                <a:cubicBezTo>
                  <a:pt x="5390" y="7147"/>
                  <a:pt x="5366" y="7196"/>
                  <a:pt x="5341" y="7244"/>
                </a:cubicBezTo>
                <a:cubicBezTo>
                  <a:pt x="5317" y="7220"/>
                  <a:pt x="5268" y="7147"/>
                  <a:pt x="5219" y="7122"/>
                </a:cubicBezTo>
                <a:cubicBezTo>
                  <a:pt x="5219" y="7098"/>
                  <a:pt x="5195" y="7098"/>
                  <a:pt x="5195" y="7098"/>
                </a:cubicBezTo>
                <a:cubicBezTo>
                  <a:pt x="5146" y="7074"/>
                  <a:pt x="5122" y="7025"/>
                  <a:pt x="5098" y="7000"/>
                </a:cubicBezTo>
                <a:cubicBezTo>
                  <a:pt x="5000" y="6854"/>
                  <a:pt x="4878" y="6683"/>
                  <a:pt x="4756" y="6488"/>
                </a:cubicBezTo>
                <a:cubicBezTo>
                  <a:pt x="4659" y="6342"/>
                  <a:pt x="4537" y="6220"/>
                  <a:pt x="4439" y="6074"/>
                </a:cubicBezTo>
                <a:lnTo>
                  <a:pt x="4195" y="5708"/>
                </a:lnTo>
                <a:cubicBezTo>
                  <a:pt x="4098" y="5586"/>
                  <a:pt x="4000" y="5488"/>
                  <a:pt x="3902" y="5366"/>
                </a:cubicBezTo>
                <a:lnTo>
                  <a:pt x="3390" y="4757"/>
                </a:lnTo>
                <a:cubicBezTo>
                  <a:pt x="3220" y="4561"/>
                  <a:pt x="3049" y="4415"/>
                  <a:pt x="2927" y="4269"/>
                </a:cubicBezTo>
                <a:lnTo>
                  <a:pt x="2488" y="4293"/>
                </a:lnTo>
                <a:lnTo>
                  <a:pt x="2024" y="4293"/>
                </a:lnTo>
                <a:lnTo>
                  <a:pt x="1902" y="4342"/>
                </a:lnTo>
                <a:cubicBezTo>
                  <a:pt x="1951" y="4366"/>
                  <a:pt x="1683" y="4586"/>
                  <a:pt x="1561" y="4635"/>
                </a:cubicBezTo>
                <a:lnTo>
                  <a:pt x="1293" y="4805"/>
                </a:lnTo>
                <a:cubicBezTo>
                  <a:pt x="1244" y="5025"/>
                  <a:pt x="1195" y="5269"/>
                  <a:pt x="1146" y="5513"/>
                </a:cubicBezTo>
                <a:cubicBezTo>
                  <a:pt x="1073" y="5781"/>
                  <a:pt x="1049" y="6025"/>
                  <a:pt x="1000" y="6269"/>
                </a:cubicBezTo>
                <a:lnTo>
                  <a:pt x="951" y="6220"/>
                </a:lnTo>
                <a:cubicBezTo>
                  <a:pt x="829" y="6903"/>
                  <a:pt x="756" y="7391"/>
                  <a:pt x="707" y="7659"/>
                </a:cubicBezTo>
                <a:cubicBezTo>
                  <a:pt x="585" y="8196"/>
                  <a:pt x="366" y="9000"/>
                  <a:pt x="244" y="9708"/>
                </a:cubicBezTo>
                <a:lnTo>
                  <a:pt x="220" y="9781"/>
                </a:lnTo>
                <a:cubicBezTo>
                  <a:pt x="195" y="9805"/>
                  <a:pt x="146" y="9854"/>
                  <a:pt x="122" y="9903"/>
                </a:cubicBezTo>
                <a:lnTo>
                  <a:pt x="0" y="10098"/>
                </a:lnTo>
                <a:lnTo>
                  <a:pt x="0" y="10171"/>
                </a:lnTo>
                <a:cubicBezTo>
                  <a:pt x="220" y="10366"/>
                  <a:pt x="439" y="10513"/>
                  <a:pt x="683" y="10659"/>
                </a:cubicBezTo>
                <a:cubicBezTo>
                  <a:pt x="856" y="10751"/>
                  <a:pt x="1050" y="10821"/>
                  <a:pt x="1235" y="10821"/>
                </a:cubicBezTo>
                <a:cubicBezTo>
                  <a:pt x="1443" y="10821"/>
                  <a:pt x="1639" y="10733"/>
                  <a:pt x="1781" y="10488"/>
                </a:cubicBezTo>
                <a:lnTo>
                  <a:pt x="1829" y="10513"/>
                </a:lnTo>
                <a:lnTo>
                  <a:pt x="1878" y="10317"/>
                </a:lnTo>
                <a:cubicBezTo>
                  <a:pt x="1915" y="10225"/>
                  <a:pt x="1934" y="10192"/>
                  <a:pt x="1944" y="10192"/>
                </a:cubicBezTo>
                <a:cubicBezTo>
                  <a:pt x="1961" y="10192"/>
                  <a:pt x="1951" y="10281"/>
                  <a:pt x="1951" y="10342"/>
                </a:cubicBezTo>
                <a:cubicBezTo>
                  <a:pt x="1976" y="10244"/>
                  <a:pt x="2000" y="10147"/>
                  <a:pt x="2024" y="10074"/>
                </a:cubicBezTo>
                <a:cubicBezTo>
                  <a:pt x="2031" y="10055"/>
                  <a:pt x="2032" y="10047"/>
                  <a:pt x="2031" y="10047"/>
                </a:cubicBezTo>
                <a:lnTo>
                  <a:pt x="2031" y="10047"/>
                </a:lnTo>
                <a:cubicBezTo>
                  <a:pt x="2027" y="10047"/>
                  <a:pt x="2000" y="10110"/>
                  <a:pt x="2000" y="10147"/>
                </a:cubicBezTo>
                <a:cubicBezTo>
                  <a:pt x="2000" y="9976"/>
                  <a:pt x="2024" y="9830"/>
                  <a:pt x="2073" y="9659"/>
                </a:cubicBezTo>
                <a:cubicBezTo>
                  <a:pt x="2122" y="9415"/>
                  <a:pt x="2146" y="9659"/>
                  <a:pt x="2195" y="9391"/>
                </a:cubicBezTo>
                <a:cubicBezTo>
                  <a:pt x="2341" y="8805"/>
                  <a:pt x="2463" y="8220"/>
                  <a:pt x="2561" y="7683"/>
                </a:cubicBezTo>
                <a:lnTo>
                  <a:pt x="2659" y="7269"/>
                </a:lnTo>
                <a:lnTo>
                  <a:pt x="2659" y="7244"/>
                </a:lnTo>
                <a:lnTo>
                  <a:pt x="2683" y="7196"/>
                </a:lnTo>
                <a:lnTo>
                  <a:pt x="2707" y="7196"/>
                </a:lnTo>
                <a:cubicBezTo>
                  <a:pt x="2707" y="7244"/>
                  <a:pt x="2707" y="7269"/>
                  <a:pt x="2707" y="7293"/>
                </a:cubicBezTo>
                <a:cubicBezTo>
                  <a:pt x="2707" y="7281"/>
                  <a:pt x="2707" y="7275"/>
                  <a:pt x="2710" y="7275"/>
                </a:cubicBezTo>
                <a:cubicBezTo>
                  <a:pt x="2713" y="7275"/>
                  <a:pt x="2720" y="7281"/>
                  <a:pt x="2732" y="7293"/>
                </a:cubicBezTo>
                <a:cubicBezTo>
                  <a:pt x="2902" y="7513"/>
                  <a:pt x="3073" y="7757"/>
                  <a:pt x="3195" y="7927"/>
                </a:cubicBezTo>
                <a:lnTo>
                  <a:pt x="3293" y="8074"/>
                </a:lnTo>
                <a:lnTo>
                  <a:pt x="3341" y="8122"/>
                </a:lnTo>
                <a:lnTo>
                  <a:pt x="3366" y="8171"/>
                </a:lnTo>
                <a:lnTo>
                  <a:pt x="3537" y="8293"/>
                </a:lnTo>
                <a:lnTo>
                  <a:pt x="3634" y="8293"/>
                </a:lnTo>
                <a:cubicBezTo>
                  <a:pt x="4122" y="8952"/>
                  <a:pt x="3732" y="8561"/>
                  <a:pt x="4219" y="9171"/>
                </a:cubicBezTo>
                <a:cubicBezTo>
                  <a:pt x="4415" y="9317"/>
                  <a:pt x="4610" y="9513"/>
                  <a:pt x="4756" y="9708"/>
                </a:cubicBezTo>
                <a:lnTo>
                  <a:pt x="5049" y="9708"/>
                </a:lnTo>
                <a:cubicBezTo>
                  <a:pt x="5098" y="9708"/>
                  <a:pt x="5146" y="9708"/>
                  <a:pt x="5195" y="9683"/>
                </a:cubicBezTo>
                <a:cubicBezTo>
                  <a:pt x="5195" y="9683"/>
                  <a:pt x="5366" y="9683"/>
                  <a:pt x="5366" y="9708"/>
                </a:cubicBezTo>
                <a:cubicBezTo>
                  <a:pt x="5415" y="9659"/>
                  <a:pt x="5537" y="9683"/>
                  <a:pt x="5658" y="9659"/>
                </a:cubicBezTo>
                <a:lnTo>
                  <a:pt x="5878" y="9610"/>
                </a:lnTo>
                <a:cubicBezTo>
                  <a:pt x="5976" y="9610"/>
                  <a:pt x="6024" y="9610"/>
                  <a:pt x="5902" y="9635"/>
                </a:cubicBezTo>
                <a:lnTo>
                  <a:pt x="6561" y="9537"/>
                </a:lnTo>
                <a:cubicBezTo>
                  <a:pt x="6683" y="9269"/>
                  <a:pt x="6829" y="8976"/>
                  <a:pt x="6976" y="8635"/>
                </a:cubicBezTo>
                <a:cubicBezTo>
                  <a:pt x="7049" y="8488"/>
                  <a:pt x="7122" y="8317"/>
                  <a:pt x="7219" y="8147"/>
                </a:cubicBezTo>
                <a:cubicBezTo>
                  <a:pt x="7293" y="7952"/>
                  <a:pt x="7341" y="7757"/>
                  <a:pt x="7415" y="7561"/>
                </a:cubicBezTo>
                <a:lnTo>
                  <a:pt x="7536" y="7220"/>
                </a:lnTo>
                <a:cubicBezTo>
                  <a:pt x="7585" y="7098"/>
                  <a:pt x="7610" y="7000"/>
                  <a:pt x="7658" y="6878"/>
                </a:cubicBezTo>
                <a:cubicBezTo>
                  <a:pt x="7707" y="6659"/>
                  <a:pt x="7780" y="6439"/>
                  <a:pt x="7854" y="6220"/>
                </a:cubicBezTo>
                <a:cubicBezTo>
                  <a:pt x="7927" y="6000"/>
                  <a:pt x="7976" y="5805"/>
                  <a:pt x="8024" y="5610"/>
                </a:cubicBezTo>
                <a:lnTo>
                  <a:pt x="8118" y="5352"/>
                </a:lnTo>
                <a:lnTo>
                  <a:pt x="8114" y="5334"/>
                </a:lnTo>
                <a:lnTo>
                  <a:pt x="8114" y="5334"/>
                </a:lnTo>
                <a:cubicBezTo>
                  <a:pt x="8116" y="5336"/>
                  <a:pt x="8118" y="5338"/>
                  <a:pt x="8121" y="5341"/>
                </a:cubicBezTo>
                <a:lnTo>
                  <a:pt x="8121" y="5341"/>
                </a:lnTo>
                <a:cubicBezTo>
                  <a:pt x="8119" y="5328"/>
                  <a:pt x="8115" y="5316"/>
                  <a:pt x="8106" y="5303"/>
                </a:cubicBezTo>
                <a:lnTo>
                  <a:pt x="8106" y="5303"/>
                </a:lnTo>
                <a:lnTo>
                  <a:pt x="8114" y="5334"/>
                </a:lnTo>
                <a:lnTo>
                  <a:pt x="8114" y="5334"/>
                </a:lnTo>
                <a:cubicBezTo>
                  <a:pt x="8097" y="5318"/>
                  <a:pt x="8097" y="5318"/>
                  <a:pt x="8094" y="5318"/>
                </a:cubicBezTo>
                <a:cubicBezTo>
                  <a:pt x="8091" y="5318"/>
                  <a:pt x="8085" y="5318"/>
                  <a:pt x="8049" y="5293"/>
                </a:cubicBezTo>
                <a:cubicBezTo>
                  <a:pt x="8012" y="5257"/>
                  <a:pt x="8012" y="5257"/>
                  <a:pt x="8021" y="5257"/>
                </a:cubicBezTo>
                <a:cubicBezTo>
                  <a:pt x="8030" y="5257"/>
                  <a:pt x="8049" y="5257"/>
                  <a:pt x="8049" y="5220"/>
                </a:cubicBezTo>
                <a:cubicBezTo>
                  <a:pt x="8097" y="5293"/>
                  <a:pt x="8097" y="5269"/>
                  <a:pt x="8097" y="5293"/>
                </a:cubicBezTo>
                <a:cubicBezTo>
                  <a:pt x="8101" y="5296"/>
                  <a:pt x="8104" y="5300"/>
                  <a:pt x="8106" y="5303"/>
                </a:cubicBezTo>
                <a:lnTo>
                  <a:pt x="8106" y="5303"/>
                </a:lnTo>
                <a:lnTo>
                  <a:pt x="8097" y="5269"/>
                </a:lnTo>
                <a:lnTo>
                  <a:pt x="8122" y="5318"/>
                </a:lnTo>
                <a:lnTo>
                  <a:pt x="8122" y="5293"/>
                </a:lnTo>
                <a:cubicBezTo>
                  <a:pt x="8122" y="5296"/>
                  <a:pt x="8122" y="5297"/>
                  <a:pt x="8123" y="5297"/>
                </a:cubicBezTo>
                <a:cubicBezTo>
                  <a:pt x="8127" y="5297"/>
                  <a:pt x="8146" y="5217"/>
                  <a:pt x="8146" y="5196"/>
                </a:cubicBezTo>
                <a:cubicBezTo>
                  <a:pt x="8149" y="5196"/>
                  <a:pt x="8151" y="5196"/>
                  <a:pt x="8153" y="5196"/>
                </a:cubicBezTo>
                <a:lnTo>
                  <a:pt x="8153" y="5196"/>
                </a:lnTo>
                <a:cubicBezTo>
                  <a:pt x="8157" y="5186"/>
                  <a:pt x="8162" y="5177"/>
                  <a:pt x="8166" y="5168"/>
                </a:cubicBezTo>
                <a:lnTo>
                  <a:pt x="8166" y="5168"/>
                </a:lnTo>
                <a:cubicBezTo>
                  <a:pt x="8165" y="5179"/>
                  <a:pt x="8169" y="5182"/>
                  <a:pt x="8173" y="5182"/>
                </a:cubicBezTo>
                <a:cubicBezTo>
                  <a:pt x="8179" y="5182"/>
                  <a:pt x="8186" y="5177"/>
                  <a:pt x="8188" y="5177"/>
                </a:cubicBezTo>
                <a:cubicBezTo>
                  <a:pt x="8189" y="5177"/>
                  <a:pt x="8185" y="5181"/>
                  <a:pt x="8171" y="5196"/>
                </a:cubicBezTo>
                <a:cubicBezTo>
                  <a:pt x="8171" y="5196"/>
                  <a:pt x="8181" y="5228"/>
                  <a:pt x="8203" y="5228"/>
                </a:cubicBezTo>
                <a:cubicBezTo>
                  <a:pt x="8214" y="5228"/>
                  <a:pt x="8228" y="5220"/>
                  <a:pt x="8244" y="5196"/>
                </a:cubicBezTo>
                <a:lnTo>
                  <a:pt x="8244" y="5196"/>
                </a:lnTo>
                <a:cubicBezTo>
                  <a:pt x="8219" y="5244"/>
                  <a:pt x="8244" y="5293"/>
                  <a:pt x="8195" y="5293"/>
                </a:cubicBezTo>
                <a:cubicBezTo>
                  <a:pt x="8185" y="5288"/>
                  <a:pt x="8179" y="5286"/>
                  <a:pt x="8176" y="5286"/>
                </a:cubicBezTo>
                <a:cubicBezTo>
                  <a:pt x="8165" y="5286"/>
                  <a:pt x="8200" y="5318"/>
                  <a:pt x="8219" y="5318"/>
                </a:cubicBezTo>
                <a:cubicBezTo>
                  <a:pt x="8244" y="5366"/>
                  <a:pt x="8244" y="5391"/>
                  <a:pt x="8268" y="5440"/>
                </a:cubicBezTo>
                <a:lnTo>
                  <a:pt x="8293" y="5488"/>
                </a:lnTo>
                <a:lnTo>
                  <a:pt x="8293" y="5513"/>
                </a:lnTo>
                <a:lnTo>
                  <a:pt x="8317" y="5561"/>
                </a:lnTo>
                <a:cubicBezTo>
                  <a:pt x="8439" y="5757"/>
                  <a:pt x="8561" y="5952"/>
                  <a:pt x="8707" y="6122"/>
                </a:cubicBezTo>
                <a:lnTo>
                  <a:pt x="8610" y="5879"/>
                </a:lnTo>
                <a:lnTo>
                  <a:pt x="8756" y="6147"/>
                </a:lnTo>
                <a:cubicBezTo>
                  <a:pt x="8805" y="6244"/>
                  <a:pt x="8829" y="6318"/>
                  <a:pt x="8878" y="6391"/>
                </a:cubicBezTo>
                <a:cubicBezTo>
                  <a:pt x="8949" y="6486"/>
                  <a:pt x="8997" y="6604"/>
                  <a:pt x="9022" y="6746"/>
                </a:cubicBezTo>
                <a:lnTo>
                  <a:pt x="9022" y="6746"/>
                </a:lnTo>
                <a:lnTo>
                  <a:pt x="8805" y="6391"/>
                </a:lnTo>
                <a:lnTo>
                  <a:pt x="9024" y="6757"/>
                </a:lnTo>
                <a:cubicBezTo>
                  <a:pt x="9024" y="6753"/>
                  <a:pt x="9023" y="6749"/>
                  <a:pt x="9022" y="6746"/>
                </a:cubicBezTo>
                <a:lnTo>
                  <a:pt x="9022" y="6746"/>
                </a:lnTo>
                <a:lnTo>
                  <a:pt x="9268" y="7147"/>
                </a:lnTo>
                <a:cubicBezTo>
                  <a:pt x="9317" y="7269"/>
                  <a:pt x="9390" y="7366"/>
                  <a:pt x="9488" y="7464"/>
                </a:cubicBezTo>
                <a:lnTo>
                  <a:pt x="9707" y="7732"/>
                </a:lnTo>
                <a:lnTo>
                  <a:pt x="9634" y="7586"/>
                </a:lnTo>
                <a:lnTo>
                  <a:pt x="9634" y="7586"/>
                </a:lnTo>
                <a:cubicBezTo>
                  <a:pt x="9658" y="7610"/>
                  <a:pt x="9683" y="7659"/>
                  <a:pt x="9732" y="7708"/>
                </a:cubicBezTo>
                <a:lnTo>
                  <a:pt x="10146" y="7708"/>
                </a:lnTo>
                <a:cubicBezTo>
                  <a:pt x="10293" y="7708"/>
                  <a:pt x="10463" y="7708"/>
                  <a:pt x="10610" y="7732"/>
                </a:cubicBezTo>
                <a:cubicBezTo>
                  <a:pt x="10853" y="7659"/>
                  <a:pt x="11122" y="7537"/>
                  <a:pt x="11414" y="7439"/>
                </a:cubicBezTo>
                <a:cubicBezTo>
                  <a:pt x="11488" y="7269"/>
                  <a:pt x="11561" y="7122"/>
                  <a:pt x="11634" y="7000"/>
                </a:cubicBezTo>
                <a:cubicBezTo>
                  <a:pt x="11683" y="6854"/>
                  <a:pt x="11732" y="6683"/>
                  <a:pt x="11780" y="6561"/>
                </a:cubicBezTo>
                <a:cubicBezTo>
                  <a:pt x="11853" y="6391"/>
                  <a:pt x="11902" y="6196"/>
                  <a:pt x="11951" y="6000"/>
                </a:cubicBezTo>
                <a:lnTo>
                  <a:pt x="11951" y="6000"/>
                </a:lnTo>
                <a:lnTo>
                  <a:pt x="11829" y="6220"/>
                </a:lnTo>
                <a:lnTo>
                  <a:pt x="11829" y="6220"/>
                </a:lnTo>
                <a:lnTo>
                  <a:pt x="11947" y="5699"/>
                </a:lnTo>
                <a:lnTo>
                  <a:pt x="11947" y="5699"/>
                </a:lnTo>
                <a:cubicBezTo>
                  <a:pt x="11942" y="5768"/>
                  <a:pt x="12000" y="5981"/>
                  <a:pt x="11988" y="6067"/>
                </a:cubicBezTo>
                <a:lnTo>
                  <a:pt x="11988" y="6067"/>
                </a:lnTo>
                <a:cubicBezTo>
                  <a:pt x="12032" y="5952"/>
                  <a:pt x="12079" y="5814"/>
                  <a:pt x="12146" y="5635"/>
                </a:cubicBezTo>
                <a:lnTo>
                  <a:pt x="12317" y="5001"/>
                </a:lnTo>
                <a:cubicBezTo>
                  <a:pt x="12414" y="4683"/>
                  <a:pt x="12512" y="4293"/>
                  <a:pt x="12634" y="3903"/>
                </a:cubicBezTo>
                <a:cubicBezTo>
                  <a:pt x="12658" y="3781"/>
                  <a:pt x="12707" y="3659"/>
                  <a:pt x="12732" y="3513"/>
                </a:cubicBezTo>
                <a:cubicBezTo>
                  <a:pt x="12756" y="3464"/>
                  <a:pt x="12780" y="3391"/>
                  <a:pt x="12805" y="3342"/>
                </a:cubicBezTo>
                <a:cubicBezTo>
                  <a:pt x="12853" y="3244"/>
                  <a:pt x="12902" y="3123"/>
                  <a:pt x="12975" y="3049"/>
                </a:cubicBezTo>
                <a:cubicBezTo>
                  <a:pt x="13000" y="2976"/>
                  <a:pt x="13049" y="2927"/>
                  <a:pt x="13122" y="2879"/>
                </a:cubicBezTo>
                <a:lnTo>
                  <a:pt x="13122" y="2952"/>
                </a:lnTo>
                <a:lnTo>
                  <a:pt x="13122" y="3025"/>
                </a:lnTo>
                <a:cubicBezTo>
                  <a:pt x="13122" y="3049"/>
                  <a:pt x="13097" y="3123"/>
                  <a:pt x="13097" y="3123"/>
                </a:cubicBezTo>
                <a:cubicBezTo>
                  <a:pt x="13097" y="3123"/>
                  <a:pt x="13122" y="3074"/>
                  <a:pt x="13146" y="3049"/>
                </a:cubicBezTo>
                <a:cubicBezTo>
                  <a:pt x="13146" y="3049"/>
                  <a:pt x="13146" y="3049"/>
                  <a:pt x="13146" y="3074"/>
                </a:cubicBezTo>
                <a:cubicBezTo>
                  <a:pt x="13122" y="3123"/>
                  <a:pt x="13122" y="3147"/>
                  <a:pt x="13122" y="3196"/>
                </a:cubicBezTo>
                <a:cubicBezTo>
                  <a:pt x="13132" y="3176"/>
                  <a:pt x="13141" y="3141"/>
                  <a:pt x="13150" y="3099"/>
                </a:cubicBezTo>
                <a:lnTo>
                  <a:pt x="13150" y="3099"/>
                </a:lnTo>
                <a:cubicBezTo>
                  <a:pt x="13159" y="3090"/>
                  <a:pt x="13184" y="3046"/>
                  <a:pt x="13206" y="3046"/>
                </a:cubicBezTo>
                <a:cubicBezTo>
                  <a:pt x="13221" y="3046"/>
                  <a:pt x="13235" y="3064"/>
                  <a:pt x="13244" y="3123"/>
                </a:cubicBezTo>
                <a:lnTo>
                  <a:pt x="13244" y="3147"/>
                </a:lnTo>
                <a:cubicBezTo>
                  <a:pt x="13292" y="3269"/>
                  <a:pt x="13317" y="3366"/>
                  <a:pt x="13341" y="3464"/>
                </a:cubicBezTo>
                <a:lnTo>
                  <a:pt x="13390" y="3635"/>
                </a:lnTo>
                <a:cubicBezTo>
                  <a:pt x="13439" y="3757"/>
                  <a:pt x="13488" y="3903"/>
                  <a:pt x="13512" y="4025"/>
                </a:cubicBezTo>
                <a:cubicBezTo>
                  <a:pt x="13488" y="4025"/>
                  <a:pt x="13439" y="3903"/>
                  <a:pt x="13390" y="3805"/>
                </a:cubicBezTo>
                <a:lnTo>
                  <a:pt x="13390" y="3805"/>
                </a:lnTo>
                <a:cubicBezTo>
                  <a:pt x="13414" y="3879"/>
                  <a:pt x="13439" y="3976"/>
                  <a:pt x="13463" y="4074"/>
                </a:cubicBezTo>
                <a:cubicBezTo>
                  <a:pt x="13463" y="4049"/>
                  <a:pt x="13466" y="4039"/>
                  <a:pt x="13471" y="4039"/>
                </a:cubicBezTo>
                <a:cubicBezTo>
                  <a:pt x="13489" y="4039"/>
                  <a:pt x="13535" y="4197"/>
                  <a:pt x="13540" y="4197"/>
                </a:cubicBezTo>
                <a:cubicBezTo>
                  <a:pt x="13541" y="4197"/>
                  <a:pt x="13540" y="4189"/>
                  <a:pt x="13536" y="4171"/>
                </a:cubicBezTo>
                <a:lnTo>
                  <a:pt x="13536" y="4171"/>
                </a:lnTo>
                <a:cubicBezTo>
                  <a:pt x="13610" y="4269"/>
                  <a:pt x="13634" y="4366"/>
                  <a:pt x="13683" y="4488"/>
                </a:cubicBezTo>
                <a:cubicBezTo>
                  <a:pt x="13731" y="4586"/>
                  <a:pt x="13756" y="4708"/>
                  <a:pt x="13780" y="4805"/>
                </a:cubicBezTo>
                <a:cubicBezTo>
                  <a:pt x="13805" y="4927"/>
                  <a:pt x="13829" y="5025"/>
                  <a:pt x="13853" y="5147"/>
                </a:cubicBezTo>
                <a:cubicBezTo>
                  <a:pt x="13878" y="5244"/>
                  <a:pt x="13902" y="5342"/>
                  <a:pt x="13951" y="5415"/>
                </a:cubicBezTo>
                <a:cubicBezTo>
                  <a:pt x="14000" y="5415"/>
                  <a:pt x="14439" y="5537"/>
                  <a:pt x="14853" y="5683"/>
                </a:cubicBezTo>
                <a:cubicBezTo>
                  <a:pt x="15286" y="5827"/>
                  <a:pt x="15718" y="6019"/>
                  <a:pt x="15778" y="6025"/>
                </a:cubicBezTo>
                <a:lnTo>
                  <a:pt x="15778" y="6025"/>
                </a:lnTo>
                <a:cubicBezTo>
                  <a:pt x="15771" y="5975"/>
                  <a:pt x="15764" y="5925"/>
                  <a:pt x="15756" y="5879"/>
                </a:cubicBezTo>
                <a:lnTo>
                  <a:pt x="15683" y="5854"/>
                </a:lnTo>
                <a:cubicBezTo>
                  <a:pt x="15634" y="5537"/>
                  <a:pt x="15731" y="5781"/>
                  <a:pt x="15683" y="5464"/>
                </a:cubicBezTo>
                <a:cubicBezTo>
                  <a:pt x="15707" y="5464"/>
                  <a:pt x="15731" y="5513"/>
                  <a:pt x="15756" y="5610"/>
                </a:cubicBezTo>
                <a:cubicBezTo>
                  <a:pt x="15780" y="5732"/>
                  <a:pt x="15780" y="5854"/>
                  <a:pt x="15805" y="6000"/>
                </a:cubicBezTo>
                <a:cubicBezTo>
                  <a:pt x="15780" y="5757"/>
                  <a:pt x="15805" y="5513"/>
                  <a:pt x="15731" y="5415"/>
                </a:cubicBezTo>
                <a:cubicBezTo>
                  <a:pt x="15707" y="5220"/>
                  <a:pt x="15780" y="5415"/>
                  <a:pt x="15756" y="5171"/>
                </a:cubicBezTo>
                <a:cubicBezTo>
                  <a:pt x="15683" y="4976"/>
                  <a:pt x="15634" y="4781"/>
                  <a:pt x="15585" y="4561"/>
                </a:cubicBezTo>
                <a:cubicBezTo>
                  <a:pt x="15561" y="4366"/>
                  <a:pt x="15512" y="4147"/>
                  <a:pt x="15439" y="3952"/>
                </a:cubicBezTo>
                <a:cubicBezTo>
                  <a:pt x="15341" y="3781"/>
                  <a:pt x="15292" y="3610"/>
                  <a:pt x="15244" y="3415"/>
                </a:cubicBezTo>
                <a:lnTo>
                  <a:pt x="15244" y="3415"/>
                </a:lnTo>
                <a:lnTo>
                  <a:pt x="15292" y="3464"/>
                </a:lnTo>
                <a:cubicBezTo>
                  <a:pt x="15268" y="3366"/>
                  <a:pt x="15244" y="3244"/>
                  <a:pt x="15195" y="3147"/>
                </a:cubicBezTo>
                <a:cubicBezTo>
                  <a:pt x="15170" y="3074"/>
                  <a:pt x="15146" y="3001"/>
                  <a:pt x="15122" y="2927"/>
                </a:cubicBezTo>
                <a:cubicBezTo>
                  <a:pt x="15073" y="2805"/>
                  <a:pt x="15049" y="2659"/>
                  <a:pt x="15000" y="2537"/>
                </a:cubicBezTo>
                <a:lnTo>
                  <a:pt x="15000" y="2537"/>
                </a:lnTo>
                <a:cubicBezTo>
                  <a:pt x="15028" y="2622"/>
                  <a:pt x="15040" y="2706"/>
                  <a:pt x="15026" y="2706"/>
                </a:cubicBezTo>
                <a:cubicBezTo>
                  <a:pt x="15016" y="2706"/>
                  <a:pt x="14992" y="2661"/>
                  <a:pt x="14951" y="2537"/>
                </a:cubicBezTo>
                <a:cubicBezTo>
                  <a:pt x="14780" y="1952"/>
                  <a:pt x="14658" y="1562"/>
                  <a:pt x="14561" y="1074"/>
                </a:cubicBezTo>
                <a:lnTo>
                  <a:pt x="14390" y="708"/>
                </a:lnTo>
                <a:cubicBezTo>
                  <a:pt x="14390" y="684"/>
                  <a:pt x="14390" y="659"/>
                  <a:pt x="14366" y="635"/>
                </a:cubicBezTo>
                <a:lnTo>
                  <a:pt x="13951" y="464"/>
                </a:lnTo>
                <a:lnTo>
                  <a:pt x="13658" y="342"/>
                </a:lnTo>
                <a:lnTo>
                  <a:pt x="13463" y="269"/>
                </a:lnTo>
                <a:lnTo>
                  <a:pt x="13366" y="220"/>
                </a:lnTo>
                <a:cubicBezTo>
                  <a:pt x="13292" y="196"/>
                  <a:pt x="13219" y="171"/>
                  <a:pt x="13122" y="147"/>
                </a:cubicBezTo>
                <a:lnTo>
                  <a:pt x="126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275"/>
          <p:cNvSpPr/>
          <p:nvPr/>
        </p:nvSpPr>
        <p:spPr>
          <a:xfrm rot="-8386458">
            <a:off x="8918846" y="4553744"/>
            <a:ext cx="336453" cy="238357"/>
          </a:xfrm>
          <a:custGeom>
            <a:avLst/>
            <a:gdLst/>
            <a:ahLst/>
            <a:cxnLst/>
            <a:rect l="l" t="t" r="r" b="b"/>
            <a:pathLst>
              <a:path w="14220" h="10074" extrusionOk="0">
                <a:moveTo>
                  <a:pt x="7706" y="4422"/>
                </a:moveTo>
                <a:lnTo>
                  <a:pt x="7683" y="4512"/>
                </a:lnTo>
                <a:lnTo>
                  <a:pt x="7708" y="4439"/>
                </a:lnTo>
                <a:cubicBezTo>
                  <a:pt x="7708" y="4431"/>
                  <a:pt x="7707" y="4426"/>
                  <a:pt x="7706" y="4422"/>
                </a:cubicBezTo>
                <a:close/>
                <a:moveTo>
                  <a:pt x="1891" y="4477"/>
                </a:moveTo>
                <a:cubicBezTo>
                  <a:pt x="1895" y="4477"/>
                  <a:pt x="1899" y="4480"/>
                  <a:pt x="1903" y="4488"/>
                </a:cubicBezTo>
                <a:lnTo>
                  <a:pt x="1746" y="4711"/>
                </a:lnTo>
                <a:lnTo>
                  <a:pt x="1746" y="4711"/>
                </a:lnTo>
                <a:cubicBezTo>
                  <a:pt x="1839" y="4577"/>
                  <a:pt x="1870" y="4477"/>
                  <a:pt x="1891" y="4477"/>
                </a:cubicBezTo>
                <a:close/>
                <a:moveTo>
                  <a:pt x="14195" y="6854"/>
                </a:moveTo>
                <a:cubicBezTo>
                  <a:pt x="14194" y="6863"/>
                  <a:pt x="14194" y="6872"/>
                  <a:pt x="14193" y="6882"/>
                </a:cubicBezTo>
                <a:lnTo>
                  <a:pt x="14193" y="6882"/>
                </a:lnTo>
                <a:cubicBezTo>
                  <a:pt x="14194" y="6873"/>
                  <a:pt x="14195" y="6863"/>
                  <a:pt x="14195" y="6854"/>
                </a:cubicBezTo>
                <a:close/>
                <a:moveTo>
                  <a:pt x="10125" y="7143"/>
                </a:moveTo>
                <a:cubicBezTo>
                  <a:pt x="10124" y="7144"/>
                  <a:pt x="10123" y="7145"/>
                  <a:pt x="10122" y="7146"/>
                </a:cubicBezTo>
                <a:cubicBezTo>
                  <a:pt x="10123" y="7145"/>
                  <a:pt x="10124" y="7144"/>
                  <a:pt x="10125" y="7143"/>
                </a:cubicBezTo>
                <a:close/>
                <a:moveTo>
                  <a:pt x="4317" y="0"/>
                </a:moveTo>
                <a:cubicBezTo>
                  <a:pt x="4220" y="25"/>
                  <a:pt x="4122" y="49"/>
                  <a:pt x="4000" y="49"/>
                </a:cubicBezTo>
                <a:lnTo>
                  <a:pt x="3903" y="73"/>
                </a:lnTo>
                <a:lnTo>
                  <a:pt x="3708" y="98"/>
                </a:lnTo>
                <a:cubicBezTo>
                  <a:pt x="3561" y="98"/>
                  <a:pt x="3439" y="146"/>
                  <a:pt x="3269" y="146"/>
                </a:cubicBezTo>
                <a:lnTo>
                  <a:pt x="3171" y="268"/>
                </a:lnTo>
                <a:lnTo>
                  <a:pt x="3195" y="195"/>
                </a:lnTo>
                <a:lnTo>
                  <a:pt x="3195" y="195"/>
                </a:lnTo>
                <a:cubicBezTo>
                  <a:pt x="3025" y="415"/>
                  <a:pt x="2781" y="659"/>
                  <a:pt x="2537" y="903"/>
                </a:cubicBezTo>
                <a:lnTo>
                  <a:pt x="1976" y="1585"/>
                </a:lnTo>
                <a:lnTo>
                  <a:pt x="1732" y="1854"/>
                </a:lnTo>
                <a:lnTo>
                  <a:pt x="1488" y="2146"/>
                </a:lnTo>
                <a:lnTo>
                  <a:pt x="1049" y="2683"/>
                </a:lnTo>
                <a:cubicBezTo>
                  <a:pt x="805" y="2976"/>
                  <a:pt x="586" y="3293"/>
                  <a:pt x="391" y="3634"/>
                </a:cubicBezTo>
                <a:lnTo>
                  <a:pt x="195" y="3805"/>
                </a:lnTo>
                <a:lnTo>
                  <a:pt x="25" y="3976"/>
                </a:lnTo>
                <a:lnTo>
                  <a:pt x="0" y="4049"/>
                </a:lnTo>
                <a:cubicBezTo>
                  <a:pt x="122" y="4268"/>
                  <a:pt x="293" y="4488"/>
                  <a:pt x="488" y="4683"/>
                </a:cubicBezTo>
                <a:cubicBezTo>
                  <a:pt x="693" y="4857"/>
                  <a:pt x="939" y="4999"/>
                  <a:pt x="1193" y="4999"/>
                </a:cubicBezTo>
                <a:cubicBezTo>
                  <a:pt x="1332" y="4999"/>
                  <a:pt x="1472" y="4957"/>
                  <a:pt x="1610" y="4854"/>
                </a:cubicBezTo>
                <a:lnTo>
                  <a:pt x="1634" y="4878"/>
                </a:lnTo>
                <a:lnTo>
                  <a:pt x="1683" y="4805"/>
                </a:lnTo>
                <a:lnTo>
                  <a:pt x="1732" y="4732"/>
                </a:lnTo>
                <a:cubicBezTo>
                  <a:pt x="1785" y="4670"/>
                  <a:pt x="1809" y="4646"/>
                  <a:pt x="1817" y="4646"/>
                </a:cubicBezTo>
                <a:cubicBezTo>
                  <a:pt x="1832" y="4646"/>
                  <a:pt x="1796" y="4718"/>
                  <a:pt x="1781" y="4780"/>
                </a:cubicBezTo>
                <a:cubicBezTo>
                  <a:pt x="1830" y="4707"/>
                  <a:pt x="1878" y="4634"/>
                  <a:pt x="1927" y="4585"/>
                </a:cubicBezTo>
                <a:cubicBezTo>
                  <a:pt x="1927" y="4570"/>
                  <a:pt x="1925" y="4564"/>
                  <a:pt x="1921" y="4564"/>
                </a:cubicBezTo>
                <a:cubicBezTo>
                  <a:pt x="1912" y="4564"/>
                  <a:pt x="1895" y="4593"/>
                  <a:pt x="1878" y="4610"/>
                </a:cubicBezTo>
                <a:cubicBezTo>
                  <a:pt x="1927" y="4488"/>
                  <a:pt x="2000" y="4366"/>
                  <a:pt x="2073" y="4244"/>
                </a:cubicBezTo>
                <a:cubicBezTo>
                  <a:pt x="2138" y="4169"/>
                  <a:pt x="2160" y="4165"/>
                  <a:pt x="2178" y="4165"/>
                </a:cubicBezTo>
                <a:cubicBezTo>
                  <a:pt x="2181" y="4165"/>
                  <a:pt x="2184" y="4165"/>
                  <a:pt x="2186" y="4165"/>
                </a:cubicBezTo>
                <a:cubicBezTo>
                  <a:pt x="2208" y="4165"/>
                  <a:pt x="2232" y="4159"/>
                  <a:pt x="2317" y="4049"/>
                </a:cubicBezTo>
                <a:lnTo>
                  <a:pt x="2488" y="3805"/>
                </a:lnTo>
                <a:lnTo>
                  <a:pt x="2586" y="3683"/>
                </a:lnTo>
                <a:lnTo>
                  <a:pt x="2634" y="3610"/>
                </a:lnTo>
                <a:lnTo>
                  <a:pt x="2683" y="3585"/>
                </a:lnTo>
                <a:lnTo>
                  <a:pt x="2756" y="3561"/>
                </a:lnTo>
                <a:cubicBezTo>
                  <a:pt x="2781" y="3537"/>
                  <a:pt x="2781" y="3537"/>
                  <a:pt x="2805" y="3537"/>
                </a:cubicBezTo>
                <a:lnTo>
                  <a:pt x="2805" y="3561"/>
                </a:lnTo>
                <a:lnTo>
                  <a:pt x="2781" y="3585"/>
                </a:lnTo>
                <a:cubicBezTo>
                  <a:pt x="2789" y="3577"/>
                  <a:pt x="2792" y="3575"/>
                  <a:pt x="2793" y="3575"/>
                </a:cubicBezTo>
                <a:cubicBezTo>
                  <a:pt x="2794" y="3575"/>
                  <a:pt x="2789" y="3585"/>
                  <a:pt x="2805" y="3585"/>
                </a:cubicBezTo>
                <a:cubicBezTo>
                  <a:pt x="2805" y="3634"/>
                  <a:pt x="2756" y="3683"/>
                  <a:pt x="2756" y="3707"/>
                </a:cubicBezTo>
                <a:lnTo>
                  <a:pt x="2756" y="3707"/>
                </a:lnTo>
                <a:cubicBezTo>
                  <a:pt x="2756" y="3707"/>
                  <a:pt x="2756" y="3683"/>
                  <a:pt x="2781" y="3683"/>
                </a:cubicBezTo>
                <a:lnTo>
                  <a:pt x="2781" y="3707"/>
                </a:lnTo>
                <a:cubicBezTo>
                  <a:pt x="2756" y="3927"/>
                  <a:pt x="2756" y="4098"/>
                  <a:pt x="2756" y="4098"/>
                </a:cubicBezTo>
                <a:lnTo>
                  <a:pt x="2830" y="4146"/>
                </a:lnTo>
                <a:cubicBezTo>
                  <a:pt x="2781" y="5024"/>
                  <a:pt x="2732" y="4439"/>
                  <a:pt x="2708" y="5244"/>
                </a:cubicBezTo>
                <a:cubicBezTo>
                  <a:pt x="2732" y="5341"/>
                  <a:pt x="2732" y="5439"/>
                  <a:pt x="2732" y="5537"/>
                </a:cubicBezTo>
                <a:cubicBezTo>
                  <a:pt x="2732" y="5659"/>
                  <a:pt x="2732" y="5805"/>
                  <a:pt x="2708" y="5951"/>
                </a:cubicBezTo>
                <a:cubicBezTo>
                  <a:pt x="2805" y="6049"/>
                  <a:pt x="2927" y="6146"/>
                  <a:pt x="3000" y="6171"/>
                </a:cubicBezTo>
                <a:cubicBezTo>
                  <a:pt x="3000" y="6171"/>
                  <a:pt x="3098" y="6293"/>
                  <a:pt x="3073" y="6293"/>
                </a:cubicBezTo>
                <a:cubicBezTo>
                  <a:pt x="3147" y="6293"/>
                  <a:pt x="3220" y="6390"/>
                  <a:pt x="3317" y="6463"/>
                </a:cubicBezTo>
                <a:cubicBezTo>
                  <a:pt x="3342" y="6463"/>
                  <a:pt x="3317" y="6415"/>
                  <a:pt x="3293" y="6390"/>
                </a:cubicBezTo>
                <a:lnTo>
                  <a:pt x="3293" y="6390"/>
                </a:lnTo>
                <a:lnTo>
                  <a:pt x="3366" y="6463"/>
                </a:lnTo>
                <a:lnTo>
                  <a:pt x="3464" y="6537"/>
                </a:lnTo>
                <a:cubicBezTo>
                  <a:pt x="3511" y="6584"/>
                  <a:pt x="3528" y="6611"/>
                  <a:pt x="3514" y="6611"/>
                </a:cubicBezTo>
                <a:cubicBezTo>
                  <a:pt x="3506" y="6611"/>
                  <a:pt x="3490" y="6603"/>
                  <a:pt x="3464" y="6585"/>
                </a:cubicBezTo>
                <a:lnTo>
                  <a:pt x="3464" y="6585"/>
                </a:lnTo>
                <a:cubicBezTo>
                  <a:pt x="3537" y="6634"/>
                  <a:pt x="3634" y="6683"/>
                  <a:pt x="3756" y="6756"/>
                </a:cubicBezTo>
                <a:lnTo>
                  <a:pt x="4269" y="7122"/>
                </a:lnTo>
                <a:cubicBezTo>
                  <a:pt x="4488" y="7024"/>
                  <a:pt x="4732" y="6878"/>
                  <a:pt x="5000" y="6732"/>
                </a:cubicBezTo>
                <a:cubicBezTo>
                  <a:pt x="5293" y="6537"/>
                  <a:pt x="5586" y="6317"/>
                  <a:pt x="5854" y="6098"/>
                </a:cubicBezTo>
                <a:cubicBezTo>
                  <a:pt x="6000" y="5976"/>
                  <a:pt x="6171" y="5854"/>
                  <a:pt x="6293" y="5732"/>
                </a:cubicBezTo>
                <a:lnTo>
                  <a:pt x="6708" y="5341"/>
                </a:lnTo>
                <a:lnTo>
                  <a:pt x="7147" y="4951"/>
                </a:lnTo>
                <a:cubicBezTo>
                  <a:pt x="7268" y="4829"/>
                  <a:pt x="7390" y="4732"/>
                  <a:pt x="7512" y="4634"/>
                </a:cubicBezTo>
                <a:lnTo>
                  <a:pt x="7683" y="4488"/>
                </a:lnTo>
                <a:cubicBezTo>
                  <a:pt x="7683" y="4439"/>
                  <a:pt x="7683" y="4463"/>
                  <a:pt x="7659" y="4390"/>
                </a:cubicBezTo>
                <a:cubicBezTo>
                  <a:pt x="7647" y="4366"/>
                  <a:pt x="7653" y="4366"/>
                  <a:pt x="7662" y="4366"/>
                </a:cubicBezTo>
                <a:cubicBezTo>
                  <a:pt x="7671" y="4366"/>
                  <a:pt x="7683" y="4366"/>
                  <a:pt x="7683" y="4341"/>
                </a:cubicBezTo>
                <a:cubicBezTo>
                  <a:pt x="7683" y="4423"/>
                  <a:pt x="7700" y="4402"/>
                  <a:pt x="7706" y="4422"/>
                </a:cubicBezTo>
                <a:lnTo>
                  <a:pt x="7706" y="4422"/>
                </a:lnTo>
                <a:lnTo>
                  <a:pt x="7708" y="4415"/>
                </a:lnTo>
                <a:lnTo>
                  <a:pt x="7708" y="4463"/>
                </a:lnTo>
                <a:cubicBezTo>
                  <a:pt x="7732" y="4463"/>
                  <a:pt x="7732" y="4439"/>
                  <a:pt x="7756" y="4415"/>
                </a:cubicBezTo>
                <a:cubicBezTo>
                  <a:pt x="7781" y="4415"/>
                  <a:pt x="7756" y="4415"/>
                  <a:pt x="7756" y="4463"/>
                </a:cubicBezTo>
                <a:lnTo>
                  <a:pt x="7805" y="4463"/>
                </a:lnTo>
                <a:cubicBezTo>
                  <a:pt x="7800" y="4469"/>
                  <a:pt x="7799" y="4470"/>
                  <a:pt x="7801" y="4470"/>
                </a:cubicBezTo>
                <a:cubicBezTo>
                  <a:pt x="7807" y="4470"/>
                  <a:pt x="7835" y="4456"/>
                  <a:pt x="7858" y="4456"/>
                </a:cubicBezTo>
                <a:cubicBezTo>
                  <a:pt x="7866" y="4456"/>
                  <a:pt x="7873" y="4458"/>
                  <a:pt x="7878" y="4463"/>
                </a:cubicBezTo>
                <a:cubicBezTo>
                  <a:pt x="7878" y="4476"/>
                  <a:pt x="7872" y="4476"/>
                  <a:pt x="7869" y="4476"/>
                </a:cubicBezTo>
                <a:cubicBezTo>
                  <a:pt x="7866" y="4476"/>
                  <a:pt x="7866" y="4476"/>
                  <a:pt x="7878" y="4488"/>
                </a:cubicBezTo>
                <a:cubicBezTo>
                  <a:pt x="7878" y="4512"/>
                  <a:pt x="7878" y="4537"/>
                  <a:pt x="7878" y="4537"/>
                </a:cubicBezTo>
                <a:cubicBezTo>
                  <a:pt x="7878" y="4537"/>
                  <a:pt x="7878" y="4561"/>
                  <a:pt x="7878" y="4561"/>
                </a:cubicBezTo>
                <a:lnTo>
                  <a:pt x="7878" y="4707"/>
                </a:lnTo>
                <a:cubicBezTo>
                  <a:pt x="7878" y="4747"/>
                  <a:pt x="7878" y="4818"/>
                  <a:pt x="7904" y="4818"/>
                </a:cubicBezTo>
                <a:cubicBezTo>
                  <a:pt x="7910" y="4818"/>
                  <a:pt x="7918" y="4814"/>
                  <a:pt x="7927" y="4805"/>
                </a:cubicBezTo>
                <a:lnTo>
                  <a:pt x="7927" y="4805"/>
                </a:lnTo>
                <a:cubicBezTo>
                  <a:pt x="7890" y="4842"/>
                  <a:pt x="7838" y="5038"/>
                  <a:pt x="7816" y="5038"/>
                </a:cubicBezTo>
                <a:cubicBezTo>
                  <a:pt x="7809" y="5038"/>
                  <a:pt x="7805" y="5021"/>
                  <a:pt x="7805" y="4976"/>
                </a:cubicBezTo>
                <a:cubicBezTo>
                  <a:pt x="7781" y="5073"/>
                  <a:pt x="7781" y="5171"/>
                  <a:pt x="7756" y="5293"/>
                </a:cubicBezTo>
                <a:lnTo>
                  <a:pt x="7805" y="5146"/>
                </a:lnTo>
                <a:lnTo>
                  <a:pt x="7805" y="5146"/>
                </a:lnTo>
                <a:cubicBezTo>
                  <a:pt x="7732" y="5415"/>
                  <a:pt x="7708" y="5683"/>
                  <a:pt x="7683" y="5976"/>
                </a:cubicBezTo>
                <a:lnTo>
                  <a:pt x="7732" y="5829"/>
                </a:lnTo>
                <a:lnTo>
                  <a:pt x="7732" y="5829"/>
                </a:lnTo>
                <a:cubicBezTo>
                  <a:pt x="7732" y="6024"/>
                  <a:pt x="7683" y="6195"/>
                  <a:pt x="7586" y="6341"/>
                </a:cubicBezTo>
                <a:lnTo>
                  <a:pt x="7610" y="6098"/>
                </a:lnTo>
                <a:lnTo>
                  <a:pt x="7610" y="6098"/>
                </a:lnTo>
                <a:cubicBezTo>
                  <a:pt x="7537" y="6415"/>
                  <a:pt x="7488" y="6732"/>
                  <a:pt x="7464" y="7049"/>
                </a:cubicBezTo>
                <a:lnTo>
                  <a:pt x="7488" y="6951"/>
                </a:lnTo>
                <a:lnTo>
                  <a:pt x="7488" y="6951"/>
                </a:lnTo>
                <a:cubicBezTo>
                  <a:pt x="7488" y="7040"/>
                  <a:pt x="7470" y="7237"/>
                  <a:pt x="7445" y="7493"/>
                </a:cubicBezTo>
                <a:lnTo>
                  <a:pt x="7445" y="7493"/>
                </a:lnTo>
                <a:cubicBezTo>
                  <a:pt x="7435" y="7507"/>
                  <a:pt x="7425" y="7522"/>
                  <a:pt x="7415" y="7537"/>
                </a:cubicBezTo>
                <a:lnTo>
                  <a:pt x="7440" y="7546"/>
                </a:lnTo>
                <a:lnTo>
                  <a:pt x="7440" y="7546"/>
                </a:lnTo>
                <a:cubicBezTo>
                  <a:pt x="7425" y="7698"/>
                  <a:pt x="7408" y="7869"/>
                  <a:pt x="7390" y="8049"/>
                </a:cubicBezTo>
                <a:lnTo>
                  <a:pt x="9073" y="8683"/>
                </a:lnTo>
                <a:cubicBezTo>
                  <a:pt x="9488" y="8024"/>
                  <a:pt x="9976" y="7268"/>
                  <a:pt x="10098" y="7073"/>
                </a:cubicBezTo>
                <a:lnTo>
                  <a:pt x="10098" y="7073"/>
                </a:lnTo>
                <a:lnTo>
                  <a:pt x="9951" y="7171"/>
                </a:lnTo>
                <a:lnTo>
                  <a:pt x="9951" y="7171"/>
                </a:lnTo>
                <a:lnTo>
                  <a:pt x="10119" y="6907"/>
                </a:lnTo>
                <a:lnTo>
                  <a:pt x="10119" y="6907"/>
                </a:lnTo>
                <a:cubicBezTo>
                  <a:pt x="10103" y="6944"/>
                  <a:pt x="10142" y="7109"/>
                  <a:pt x="10125" y="7143"/>
                </a:cubicBezTo>
                <a:lnTo>
                  <a:pt x="10125" y="7143"/>
                </a:lnTo>
                <a:cubicBezTo>
                  <a:pt x="10417" y="6730"/>
                  <a:pt x="10757" y="6365"/>
                  <a:pt x="11098" y="6000"/>
                </a:cubicBezTo>
                <a:cubicBezTo>
                  <a:pt x="11220" y="5878"/>
                  <a:pt x="11342" y="5756"/>
                  <a:pt x="11464" y="5659"/>
                </a:cubicBezTo>
                <a:lnTo>
                  <a:pt x="11659" y="5488"/>
                </a:lnTo>
                <a:cubicBezTo>
                  <a:pt x="11707" y="5463"/>
                  <a:pt x="11732" y="5439"/>
                  <a:pt x="11781" y="5415"/>
                </a:cubicBezTo>
                <a:lnTo>
                  <a:pt x="11829" y="5366"/>
                </a:lnTo>
                <a:cubicBezTo>
                  <a:pt x="11903" y="5293"/>
                  <a:pt x="12000" y="5244"/>
                  <a:pt x="12098" y="5195"/>
                </a:cubicBezTo>
                <a:cubicBezTo>
                  <a:pt x="12122" y="5195"/>
                  <a:pt x="12171" y="5171"/>
                  <a:pt x="12195" y="5171"/>
                </a:cubicBezTo>
                <a:lnTo>
                  <a:pt x="12268" y="5171"/>
                </a:lnTo>
                <a:lnTo>
                  <a:pt x="12268" y="5293"/>
                </a:lnTo>
                <a:cubicBezTo>
                  <a:pt x="12244" y="5415"/>
                  <a:pt x="12195" y="5415"/>
                  <a:pt x="12195" y="5415"/>
                </a:cubicBezTo>
                <a:cubicBezTo>
                  <a:pt x="12195" y="5427"/>
                  <a:pt x="12201" y="5433"/>
                  <a:pt x="12207" y="5433"/>
                </a:cubicBezTo>
                <a:cubicBezTo>
                  <a:pt x="12214" y="5433"/>
                  <a:pt x="12220" y="5427"/>
                  <a:pt x="12220" y="5415"/>
                </a:cubicBezTo>
                <a:cubicBezTo>
                  <a:pt x="12244" y="5415"/>
                  <a:pt x="12244" y="5415"/>
                  <a:pt x="12244" y="5439"/>
                </a:cubicBezTo>
                <a:cubicBezTo>
                  <a:pt x="12244" y="5488"/>
                  <a:pt x="12195" y="5488"/>
                  <a:pt x="12195" y="5488"/>
                </a:cubicBezTo>
                <a:cubicBezTo>
                  <a:pt x="12195" y="5488"/>
                  <a:pt x="12195" y="5519"/>
                  <a:pt x="12208" y="5519"/>
                </a:cubicBezTo>
                <a:cubicBezTo>
                  <a:pt x="12211" y="5519"/>
                  <a:pt x="12215" y="5517"/>
                  <a:pt x="12220" y="5512"/>
                </a:cubicBezTo>
                <a:cubicBezTo>
                  <a:pt x="12244" y="5512"/>
                  <a:pt x="12293" y="5439"/>
                  <a:pt x="12342" y="5390"/>
                </a:cubicBezTo>
                <a:lnTo>
                  <a:pt x="12342" y="5512"/>
                </a:lnTo>
                <a:lnTo>
                  <a:pt x="12293" y="5512"/>
                </a:lnTo>
                <a:cubicBezTo>
                  <a:pt x="12293" y="5512"/>
                  <a:pt x="12317" y="5512"/>
                  <a:pt x="12366" y="5537"/>
                </a:cubicBezTo>
                <a:cubicBezTo>
                  <a:pt x="12366" y="5561"/>
                  <a:pt x="12390" y="5561"/>
                  <a:pt x="12390" y="5585"/>
                </a:cubicBezTo>
                <a:cubicBezTo>
                  <a:pt x="12390" y="5610"/>
                  <a:pt x="12390" y="5610"/>
                  <a:pt x="12390" y="5634"/>
                </a:cubicBezTo>
                <a:lnTo>
                  <a:pt x="12390" y="5707"/>
                </a:lnTo>
                <a:cubicBezTo>
                  <a:pt x="12390" y="5976"/>
                  <a:pt x="12390" y="6268"/>
                  <a:pt x="12366" y="6561"/>
                </a:cubicBezTo>
                <a:cubicBezTo>
                  <a:pt x="12366" y="6707"/>
                  <a:pt x="12342" y="6854"/>
                  <a:pt x="12342" y="7000"/>
                </a:cubicBezTo>
                <a:lnTo>
                  <a:pt x="12293" y="7439"/>
                </a:lnTo>
                <a:cubicBezTo>
                  <a:pt x="12268" y="7439"/>
                  <a:pt x="12244" y="7293"/>
                  <a:pt x="12244" y="7171"/>
                </a:cubicBezTo>
                <a:cubicBezTo>
                  <a:pt x="12244" y="7268"/>
                  <a:pt x="12244" y="7341"/>
                  <a:pt x="12220" y="7439"/>
                </a:cubicBezTo>
                <a:cubicBezTo>
                  <a:pt x="12227" y="7415"/>
                  <a:pt x="12233" y="7406"/>
                  <a:pt x="12236" y="7406"/>
                </a:cubicBezTo>
                <a:cubicBezTo>
                  <a:pt x="12252" y="7406"/>
                  <a:pt x="12231" y="7601"/>
                  <a:pt x="12238" y="7601"/>
                </a:cubicBezTo>
                <a:cubicBezTo>
                  <a:pt x="12239" y="7601"/>
                  <a:pt x="12241" y="7596"/>
                  <a:pt x="12244" y="7585"/>
                </a:cubicBezTo>
                <a:lnTo>
                  <a:pt x="12244" y="7585"/>
                </a:lnTo>
                <a:cubicBezTo>
                  <a:pt x="12317" y="8000"/>
                  <a:pt x="12171" y="8561"/>
                  <a:pt x="12220" y="8951"/>
                </a:cubicBezTo>
                <a:lnTo>
                  <a:pt x="13073" y="9415"/>
                </a:lnTo>
                <a:cubicBezTo>
                  <a:pt x="13342" y="9585"/>
                  <a:pt x="13634" y="9707"/>
                  <a:pt x="13927" y="9829"/>
                </a:cubicBezTo>
                <a:cubicBezTo>
                  <a:pt x="13927" y="9902"/>
                  <a:pt x="13927" y="10000"/>
                  <a:pt x="13902" y="10073"/>
                </a:cubicBezTo>
                <a:cubicBezTo>
                  <a:pt x="13951" y="9951"/>
                  <a:pt x="13951" y="9829"/>
                  <a:pt x="13951" y="9732"/>
                </a:cubicBezTo>
                <a:lnTo>
                  <a:pt x="13878" y="9707"/>
                </a:lnTo>
                <a:cubicBezTo>
                  <a:pt x="13878" y="9439"/>
                  <a:pt x="13927" y="9634"/>
                  <a:pt x="13927" y="9390"/>
                </a:cubicBezTo>
                <a:cubicBezTo>
                  <a:pt x="13976" y="9390"/>
                  <a:pt x="13976" y="9610"/>
                  <a:pt x="13976" y="9829"/>
                </a:cubicBezTo>
                <a:cubicBezTo>
                  <a:pt x="14000" y="9683"/>
                  <a:pt x="14000" y="9512"/>
                  <a:pt x="13976" y="9366"/>
                </a:cubicBezTo>
                <a:cubicBezTo>
                  <a:pt x="13985" y="9299"/>
                  <a:pt x="13995" y="9288"/>
                  <a:pt x="14006" y="9288"/>
                </a:cubicBezTo>
                <a:cubicBezTo>
                  <a:pt x="14011" y="9288"/>
                  <a:pt x="14016" y="9290"/>
                  <a:pt x="14022" y="9290"/>
                </a:cubicBezTo>
                <a:cubicBezTo>
                  <a:pt x="14036" y="9290"/>
                  <a:pt x="14052" y="9278"/>
                  <a:pt x="14073" y="9195"/>
                </a:cubicBezTo>
                <a:cubicBezTo>
                  <a:pt x="14049" y="9000"/>
                  <a:pt x="14049" y="8829"/>
                  <a:pt x="14073" y="8634"/>
                </a:cubicBezTo>
                <a:cubicBezTo>
                  <a:pt x="14146" y="8195"/>
                  <a:pt x="14049" y="7951"/>
                  <a:pt x="14122" y="7537"/>
                </a:cubicBezTo>
                <a:lnTo>
                  <a:pt x="14122" y="7537"/>
                </a:lnTo>
                <a:lnTo>
                  <a:pt x="14122" y="7585"/>
                </a:lnTo>
                <a:cubicBezTo>
                  <a:pt x="14169" y="7444"/>
                  <a:pt x="14171" y="7165"/>
                  <a:pt x="14193" y="6882"/>
                </a:cubicBezTo>
                <a:lnTo>
                  <a:pt x="14193" y="6882"/>
                </a:lnTo>
                <a:cubicBezTo>
                  <a:pt x="14188" y="6910"/>
                  <a:pt x="14177" y="6934"/>
                  <a:pt x="14167" y="6934"/>
                </a:cubicBezTo>
                <a:cubicBezTo>
                  <a:pt x="14156" y="6934"/>
                  <a:pt x="14146" y="6906"/>
                  <a:pt x="14146" y="6829"/>
                </a:cubicBezTo>
                <a:cubicBezTo>
                  <a:pt x="14195" y="6537"/>
                  <a:pt x="14171" y="6293"/>
                  <a:pt x="14220" y="6073"/>
                </a:cubicBezTo>
                <a:lnTo>
                  <a:pt x="14171" y="5829"/>
                </a:lnTo>
                <a:lnTo>
                  <a:pt x="14171" y="5561"/>
                </a:lnTo>
                <a:cubicBezTo>
                  <a:pt x="14171" y="5366"/>
                  <a:pt x="14171" y="5195"/>
                  <a:pt x="14146" y="5024"/>
                </a:cubicBezTo>
                <a:cubicBezTo>
                  <a:pt x="14098" y="4634"/>
                  <a:pt x="14049" y="4171"/>
                  <a:pt x="13976" y="3659"/>
                </a:cubicBezTo>
                <a:lnTo>
                  <a:pt x="13317" y="3244"/>
                </a:lnTo>
                <a:cubicBezTo>
                  <a:pt x="13220" y="3171"/>
                  <a:pt x="13098" y="3122"/>
                  <a:pt x="12976" y="3049"/>
                </a:cubicBezTo>
                <a:lnTo>
                  <a:pt x="12537" y="2829"/>
                </a:lnTo>
                <a:cubicBezTo>
                  <a:pt x="12244" y="2927"/>
                  <a:pt x="11976" y="3073"/>
                  <a:pt x="11683" y="3195"/>
                </a:cubicBezTo>
                <a:cubicBezTo>
                  <a:pt x="11537" y="3268"/>
                  <a:pt x="11390" y="3341"/>
                  <a:pt x="11268" y="3439"/>
                </a:cubicBezTo>
                <a:lnTo>
                  <a:pt x="11049" y="3561"/>
                </a:lnTo>
                <a:cubicBezTo>
                  <a:pt x="10976" y="3585"/>
                  <a:pt x="10903" y="3659"/>
                  <a:pt x="10829" y="3683"/>
                </a:cubicBezTo>
                <a:lnTo>
                  <a:pt x="10610" y="3829"/>
                </a:lnTo>
                <a:lnTo>
                  <a:pt x="10488" y="3951"/>
                </a:lnTo>
                <a:lnTo>
                  <a:pt x="10244" y="4122"/>
                </a:lnTo>
                <a:cubicBezTo>
                  <a:pt x="10098" y="4268"/>
                  <a:pt x="9951" y="4390"/>
                  <a:pt x="9829" y="4512"/>
                </a:cubicBezTo>
                <a:cubicBezTo>
                  <a:pt x="9812" y="4530"/>
                  <a:pt x="9794" y="4548"/>
                  <a:pt x="9776" y="4565"/>
                </a:cubicBezTo>
                <a:lnTo>
                  <a:pt x="9776" y="4565"/>
                </a:lnTo>
                <a:cubicBezTo>
                  <a:pt x="9804" y="4117"/>
                  <a:pt x="9797" y="3672"/>
                  <a:pt x="9756" y="3244"/>
                </a:cubicBezTo>
                <a:cubicBezTo>
                  <a:pt x="9781" y="3122"/>
                  <a:pt x="9781" y="3000"/>
                  <a:pt x="9756" y="2878"/>
                </a:cubicBezTo>
                <a:cubicBezTo>
                  <a:pt x="9756" y="2756"/>
                  <a:pt x="9732" y="2634"/>
                  <a:pt x="9707" y="2512"/>
                </a:cubicBezTo>
                <a:lnTo>
                  <a:pt x="9317" y="2171"/>
                </a:lnTo>
                <a:lnTo>
                  <a:pt x="9317" y="2171"/>
                </a:lnTo>
                <a:cubicBezTo>
                  <a:pt x="9366" y="2244"/>
                  <a:pt x="9390" y="2268"/>
                  <a:pt x="9366" y="2268"/>
                </a:cubicBezTo>
                <a:cubicBezTo>
                  <a:pt x="9342" y="2268"/>
                  <a:pt x="9317" y="2244"/>
                  <a:pt x="9268" y="2220"/>
                </a:cubicBezTo>
                <a:lnTo>
                  <a:pt x="9098" y="2049"/>
                </a:lnTo>
                <a:cubicBezTo>
                  <a:pt x="8927" y="1976"/>
                  <a:pt x="8927" y="2000"/>
                  <a:pt x="8903" y="1976"/>
                </a:cubicBezTo>
                <a:cubicBezTo>
                  <a:pt x="8878" y="1976"/>
                  <a:pt x="8854" y="1976"/>
                  <a:pt x="8805" y="1951"/>
                </a:cubicBezTo>
                <a:lnTo>
                  <a:pt x="8683" y="1927"/>
                </a:lnTo>
                <a:lnTo>
                  <a:pt x="8464" y="1829"/>
                </a:lnTo>
                <a:lnTo>
                  <a:pt x="8366" y="1805"/>
                </a:lnTo>
                <a:cubicBezTo>
                  <a:pt x="8220" y="1854"/>
                  <a:pt x="8049" y="1927"/>
                  <a:pt x="7829" y="2000"/>
                </a:cubicBezTo>
                <a:lnTo>
                  <a:pt x="7683" y="2073"/>
                </a:lnTo>
                <a:lnTo>
                  <a:pt x="7488" y="2171"/>
                </a:lnTo>
                <a:lnTo>
                  <a:pt x="7122" y="2366"/>
                </a:lnTo>
                <a:cubicBezTo>
                  <a:pt x="6878" y="2537"/>
                  <a:pt x="6586" y="2707"/>
                  <a:pt x="6342" y="2927"/>
                </a:cubicBezTo>
                <a:cubicBezTo>
                  <a:pt x="6171" y="3073"/>
                  <a:pt x="6000" y="3220"/>
                  <a:pt x="5829" y="3366"/>
                </a:cubicBezTo>
                <a:lnTo>
                  <a:pt x="5342" y="3805"/>
                </a:lnTo>
                <a:cubicBezTo>
                  <a:pt x="5220" y="3902"/>
                  <a:pt x="5244" y="3902"/>
                  <a:pt x="5195" y="3927"/>
                </a:cubicBezTo>
                <a:lnTo>
                  <a:pt x="5147" y="3976"/>
                </a:lnTo>
                <a:cubicBezTo>
                  <a:pt x="5073" y="4049"/>
                  <a:pt x="5000" y="4098"/>
                  <a:pt x="4927" y="4122"/>
                </a:cubicBezTo>
                <a:cubicBezTo>
                  <a:pt x="4903" y="4146"/>
                  <a:pt x="4854" y="4171"/>
                  <a:pt x="4805" y="4171"/>
                </a:cubicBezTo>
                <a:lnTo>
                  <a:pt x="4781" y="4195"/>
                </a:lnTo>
                <a:cubicBezTo>
                  <a:pt x="4781" y="4171"/>
                  <a:pt x="4781" y="4146"/>
                  <a:pt x="4781" y="4122"/>
                </a:cubicBezTo>
                <a:cubicBezTo>
                  <a:pt x="4781" y="4098"/>
                  <a:pt x="4781" y="4049"/>
                  <a:pt x="4781" y="4000"/>
                </a:cubicBezTo>
                <a:lnTo>
                  <a:pt x="4781" y="3976"/>
                </a:lnTo>
                <a:cubicBezTo>
                  <a:pt x="4781" y="3951"/>
                  <a:pt x="4781" y="3927"/>
                  <a:pt x="4781" y="3902"/>
                </a:cubicBezTo>
                <a:lnTo>
                  <a:pt x="4781" y="3756"/>
                </a:lnTo>
                <a:cubicBezTo>
                  <a:pt x="4781" y="3512"/>
                  <a:pt x="4830" y="3293"/>
                  <a:pt x="4830" y="3049"/>
                </a:cubicBezTo>
                <a:cubicBezTo>
                  <a:pt x="4854" y="2805"/>
                  <a:pt x="4878" y="2537"/>
                  <a:pt x="4903" y="2293"/>
                </a:cubicBezTo>
                <a:cubicBezTo>
                  <a:pt x="4951" y="1781"/>
                  <a:pt x="4976" y="1293"/>
                  <a:pt x="5025" y="829"/>
                </a:cubicBezTo>
                <a:lnTo>
                  <a:pt x="4781" y="610"/>
                </a:lnTo>
                <a:lnTo>
                  <a:pt x="4756" y="585"/>
                </a:lnTo>
                <a:lnTo>
                  <a:pt x="4756" y="561"/>
                </a:lnTo>
                <a:lnTo>
                  <a:pt x="4732" y="537"/>
                </a:lnTo>
                <a:lnTo>
                  <a:pt x="4683" y="464"/>
                </a:lnTo>
                <a:lnTo>
                  <a:pt x="4561" y="342"/>
                </a:lnTo>
                <a:lnTo>
                  <a:pt x="4561" y="342"/>
                </a:lnTo>
                <a:cubicBezTo>
                  <a:pt x="4391" y="195"/>
                  <a:pt x="4439" y="146"/>
                  <a:pt x="4342" y="49"/>
                </a:cubicBezTo>
                <a:lnTo>
                  <a:pt x="431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275"/>
          <p:cNvSpPr/>
          <p:nvPr/>
        </p:nvSpPr>
        <p:spPr>
          <a:xfrm rot="-8386458">
            <a:off x="8471017" y="4609639"/>
            <a:ext cx="388388" cy="262585"/>
          </a:xfrm>
          <a:custGeom>
            <a:avLst/>
            <a:gdLst/>
            <a:ahLst/>
            <a:cxnLst/>
            <a:rect l="l" t="t" r="r" b="b"/>
            <a:pathLst>
              <a:path w="16415" h="11098" extrusionOk="0">
                <a:moveTo>
                  <a:pt x="14537" y="2268"/>
                </a:moveTo>
                <a:cubicBezTo>
                  <a:pt x="14546" y="2287"/>
                  <a:pt x="14555" y="2306"/>
                  <a:pt x="14564" y="2325"/>
                </a:cubicBezTo>
                <a:lnTo>
                  <a:pt x="14564" y="2325"/>
                </a:lnTo>
                <a:cubicBezTo>
                  <a:pt x="14559" y="2307"/>
                  <a:pt x="14549" y="2287"/>
                  <a:pt x="14537" y="2268"/>
                </a:cubicBezTo>
                <a:close/>
                <a:moveTo>
                  <a:pt x="11890" y="6000"/>
                </a:moveTo>
                <a:lnTo>
                  <a:pt x="11890" y="6000"/>
                </a:lnTo>
                <a:cubicBezTo>
                  <a:pt x="11886" y="6017"/>
                  <a:pt x="11882" y="6034"/>
                  <a:pt x="11878" y="6049"/>
                </a:cubicBezTo>
                <a:cubicBezTo>
                  <a:pt x="11887" y="6040"/>
                  <a:pt x="11891" y="6022"/>
                  <a:pt x="11890" y="6000"/>
                </a:cubicBezTo>
                <a:close/>
                <a:moveTo>
                  <a:pt x="6388" y="9388"/>
                </a:moveTo>
                <a:lnTo>
                  <a:pt x="6388" y="9388"/>
                </a:lnTo>
                <a:cubicBezTo>
                  <a:pt x="6383" y="9395"/>
                  <a:pt x="6380" y="9400"/>
                  <a:pt x="6381" y="9400"/>
                </a:cubicBezTo>
                <a:cubicBezTo>
                  <a:pt x="6381" y="9400"/>
                  <a:pt x="6384" y="9397"/>
                  <a:pt x="6391" y="9390"/>
                </a:cubicBezTo>
                <a:cubicBezTo>
                  <a:pt x="6391" y="9390"/>
                  <a:pt x="6390" y="9389"/>
                  <a:pt x="6388" y="9388"/>
                </a:cubicBezTo>
                <a:close/>
                <a:moveTo>
                  <a:pt x="13000" y="0"/>
                </a:moveTo>
                <a:lnTo>
                  <a:pt x="12171" y="49"/>
                </a:lnTo>
                <a:cubicBezTo>
                  <a:pt x="12074" y="49"/>
                  <a:pt x="12000" y="73"/>
                  <a:pt x="11903" y="73"/>
                </a:cubicBezTo>
                <a:lnTo>
                  <a:pt x="11659" y="146"/>
                </a:lnTo>
                <a:lnTo>
                  <a:pt x="11391" y="220"/>
                </a:lnTo>
                <a:lnTo>
                  <a:pt x="11000" y="293"/>
                </a:lnTo>
                <a:cubicBezTo>
                  <a:pt x="10952" y="439"/>
                  <a:pt x="10903" y="610"/>
                  <a:pt x="10878" y="756"/>
                </a:cubicBezTo>
                <a:cubicBezTo>
                  <a:pt x="10830" y="902"/>
                  <a:pt x="10781" y="1073"/>
                  <a:pt x="10757" y="1219"/>
                </a:cubicBezTo>
                <a:cubicBezTo>
                  <a:pt x="10708" y="1561"/>
                  <a:pt x="10635" y="1878"/>
                  <a:pt x="10586" y="2219"/>
                </a:cubicBezTo>
                <a:cubicBezTo>
                  <a:pt x="10561" y="2366"/>
                  <a:pt x="10513" y="2537"/>
                  <a:pt x="10488" y="2707"/>
                </a:cubicBezTo>
                <a:cubicBezTo>
                  <a:pt x="10464" y="2854"/>
                  <a:pt x="10439" y="3024"/>
                  <a:pt x="10439" y="3195"/>
                </a:cubicBezTo>
                <a:cubicBezTo>
                  <a:pt x="10415" y="3341"/>
                  <a:pt x="10391" y="3561"/>
                  <a:pt x="10366" y="3732"/>
                </a:cubicBezTo>
                <a:cubicBezTo>
                  <a:pt x="10318" y="4024"/>
                  <a:pt x="10293" y="4341"/>
                  <a:pt x="10269" y="4585"/>
                </a:cubicBezTo>
                <a:cubicBezTo>
                  <a:pt x="10269" y="4707"/>
                  <a:pt x="10220" y="4829"/>
                  <a:pt x="10220" y="4927"/>
                </a:cubicBezTo>
                <a:cubicBezTo>
                  <a:pt x="10220" y="4975"/>
                  <a:pt x="10220" y="5000"/>
                  <a:pt x="10196" y="5049"/>
                </a:cubicBezTo>
                <a:cubicBezTo>
                  <a:pt x="10196" y="5097"/>
                  <a:pt x="10171" y="5146"/>
                  <a:pt x="10171" y="5195"/>
                </a:cubicBezTo>
                <a:cubicBezTo>
                  <a:pt x="10171" y="5244"/>
                  <a:pt x="10147" y="5293"/>
                  <a:pt x="10147" y="5317"/>
                </a:cubicBezTo>
                <a:cubicBezTo>
                  <a:pt x="10122" y="5293"/>
                  <a:pt x="10074" y="5268"/>
                  <a:pt x="10049" y="5244"/>
                </a:cubicBezTo>
                <a:lnTo>
                  <a:pt x="9927" y="5146"/>
                </a:lnTo>
                <a:lnTo>
                  <a:pt x="9171" y="4366"/>
                </a:lnTo>
                <a:cubicBezTo>
                  <a:pt x="8927" y="4097"/>
                  <a:pt x="8683" y="3854"/>
                  <a:pt x="8440" y="3634"/>
                </a:cubicBezTo>
                <a:lnTo>
                  <a:pt x="8074" y="3268"/>
                </a:lnTo>
                <a:cubicBezTo>
                  <a:pt x="7879" y="3097"/>
                  <a:pt x="7683" y="2902"/>
                  <a:pt x="7513" y="2780"/>
                </a:cubicBezTo>
                <a:cubicBezTo>
                  <a:pt x="7269" y="2537"/>
                  <a:pt x="6952" y="2268"/>
                  <a:pt x="6635" y="2024"/>
                </a:cubicBezTo>
                <a:cubicBezTo>
                  <a:pt x="6562" y="2024"/>
                  <a:pt x="6513" y="2024"/>
                  <a:pt x="6464" y="2049"/>
                </a:cubicBezTo>
                <a:lnTo>
                  <a:pt x="6318" y="2049"/>
                </a:lnTo>
                <a:cubicBezTo>
                  <a:pt x="6488" y="2049"/>
                  <a:pt x="6440" y="2098"/>
                  <a:pt x="6318" y="2122"/>
                </a:cubicBezTo>
                <a:cubicBezTo>
                  <a:pt x="5708" y="2195"/>
                  <a:pt x="5927" y="2171"/>
                  <a:pt x="5805" y="2195"/>
                </a:cubicBezTo>
                <a:cubicBezTo>
                  <a:pt x="5805" y="2195"/>
                  <a:pt x="5757" y="2219"/>
                  <a:pt x="5708" y="2268"/>
                </a:cubicBezTo>
                <a:lnTo>
                  <a:pt x="5488" y="2390"/>
                </a:lnTo>
                <a:cubicBezTo>
                  <a:pt x="5366" y="2439"/>
                  <a:pt x="5269" y="2512"/>
                  <a:pt x="5074" y="2610"/>
                </a:cubicBezTo>
                <a:cubicBezTo>
                  <a:pt x="5025" y="2805"/>
                  <a:pt x="4952" y="2976"/>
                  <a:pt x="4903" y="3219"/>
                </a:cubicBezTo>
                <a:cubicBezTo>
                  <a:pt x="4879" y="3341"/>
                  <a:pt x="4830" y="3463"/>
                  <a:pt x="4805" y="3585"/>
                </a:cubicBezTo>
                <a:cubicBezTo>
                  <a:pt x="4757" y="3707"/>
                  <a:pt x="4732" y="3829"/>
                  <a:pt x="4708" y="3976"/>
                </a:cubicBezTo>
                <a:cubicBezTo>
                  <a:pt x="4683" y="4097"/>
                  <a:pt x="4659" y="4244"/>
                  <a:pt x="4635" y="4390"/>
                </a:cubicBezTo>
                <a:cubicBezTo>
                  <a:pt x="4635" y="4463"/>
                  <a:pt x="4610" y="4536"/>
                  <a:pt x="4610" y="4610"/>
                </a:cubicBezTo>
                <a:cubicBezTo>
                  <a:pt x="4610" y="4658"/>
                  <a:pt x="4610" y="4707"/>
                  <a:pt x="4586" y="4756"/>
                </a:cubicBezTo>
                <a:cubicBezTo>
                  <a:pt x="4562" y="4951"/>
                  <a:pt x="4562" y="5146"/>
                  <a:pt x="4537" y="5341"/>
                </a:cubicBezTo>
                <a:cubicBezTo>
                  <a:pt x="4513" y="5732"/>
                  <a:pt x="4513" y="6146"/>
                  <a:pt x="4537" y="6536"/>
                </a:cubicBezTo>
                <a:lnTo>
                  <a:pt x="4537" y="6683"/>
                </a:lnTo>
                <a:lnTo>
                  <a:pt x="4537" y="6805"/>
                </a:lnTo>
                <a:cubicBezTo>
                  <a:pt x="4537" y="6829"/>
                  <a:pt x="4537" y="6878"/>
                  <a:pt x="4537" y="6902"/>
                </a:cubicBezTo>
                <a:cubicBezTo>
                  <a:pt x="4562" y="6975"/>
                  <a:pt x="4562" y="7049"/>
                  <a:pt x="4586" y="7122"/>
                </a:cubicBezTo>
                <a:lnTo>
                  <a:pt x="4635" y="7195"/>
                </a:lnTo>
                <a:lnTo>
                  <a:pt x="4659" y="7219"/>
                </a:lnTo>
                <a:cubicBezTo>
                  <a:pt x="4647" y="7232"/>
                  <a:pt x="4635" y="7238"/>
                  <a:pt x="4623" y="7238"/>
                </a:cubicBezTo>
                <a:cubicBezTo>
                  <a:pt x="4610" y="7238"/>
                  <a:pt x="4598" y="7232"/>
                  <a:pt x="4586" y="7219"/>
                </a:cubicBezTo>
                <a:cubicBezTo>
                  <a:pt x="4537" y="7219"/>
                  <a:pt x="4488" y="7195"/>
                  <a:pt x="4440" y="7171"/>
                </a:cubicBezTo>
                <a:lnTo>
                  <a:pt x="4415" y="7171"/>
                </a:lnTo>
                <a:lnTo>
                  <a:pt x="4415" y="7146"/>
                </a:lnTo>
                <a:cubicBezTo>
                  <a:pt x="4366" y="7146"/>
                  <a:pt x="4318" y="7097"/>
                  <a:pt x="4269" y="7073"/>
                </a:cubicBezTo>
                <a:cubicBezTo>
                  <a:pt x="4244" y="7049"/>
                  <a:pt x="4196" y="7024"/>
                  <a:pt x="4171" y="7000"/>
                </a:cubicBezTo>
                <a:lnTo>
                  <a:pt x="4098" y="6951"/>
                </a:lnTo>
                <a:lnTo>
                  <a:pt x="4049" y="6902"/>
                </a:lnTo>
                <a:lnTo>
                  <a:pt x="3927" y="6805"/>
                </a:lnTo>
                <a:cubicBezTo>
                  <a:pt x="3757" y="6683"/>
                  <a:pt x="3610" y="6536"/>
                  <a:pt x="3440" y="6414"/>
                </a:cubicBezTo>
                <a:lnTo>
                  <a:pt x="2684" y="5805"/>
                </a:lnTo>
                <a:lnTo>
                  <a:pt x="2025" y="5244"/>
                </a:lnTo>
                <a:cubicBezTo>
                  <a:pt x="1830" y="5097"/>
                  <a:pt x="1684" y="5000"/>
                  <a:pt x="1586" y="4902"/>
                </a:cubicBezTo>
                <a:lnTo>
                  <a:pt x="1586" y="4902"/>
                </a:lnTo>
                <a:lnTo>
                  <a:pt x="1684" y="5000"/>
                </a:lnTo>
                <a:lnTo>
                  <a:pt x="1684" y="5000"/>
                </a:lnTo>
                <a:lnTo>
                  <a:pt x="1586" y="4927"/>
                </a:lnTo>
                <a:cubicBezTo>
                  <a:pt x="1366" y="5000"/>
                  <a:pt x="1147" y="5000"/>
                  <a:pt x="927" y="5000"/>
                </a:cubicBezTo>
                <a:cubicBezTo>
                  <a:pt x="976" y="5049"/>
                  <a:pt x="806" y="5097"/>
                  <a:pt x="659" y="5097"/>
                </a:cubicBezTo>
                <a:lnTo>
                  <a:pt x="635" y="5097"/>
                </a:lnTo>
                <a:lnTo>
                  <a:pt x="586" y="5122"/>
                </a:lnTo>
                <a:cubicBezTo>
                  <a:pt x="537" y="5195"/>
                  <a:pt x="464" y="5268"/>
                  <a:pt x="367" y="5390"/>
                </a:cubicBezTo>
                <a:lnTo>
                  <a:pt x="318" y="5463"/>
                </a:lnTo>
                <a:cubicBezTo>
                  <a:pt x="269" y="5512"/>
                  <a:pt x="245" y="5536"/>
                  <a:pt x="220" y="5585"/>
                </a:cubicBezTo>
                <a:lnTo>
                  <a:pt x="49" y="5780"/>
                </a:lnTo>
                <a:lnTo>
                  <a:pt x="49" y="6073"/>
                </a:lnTo>
                <a:lnTo>
                  <a:pt x="1" y="6024"/>
                </a:lnTo>
                <a:lnTo>
                  <a:pt x="1" y="6024"/>
                </a:lnTo>
                <a:cubicBezTo>
                  <a:pt x="25" y="6317"/>
                  <a:pt x="74" y="6707"/>
                  <a:pt x="74" y="7073"/>
                </a:cubicBezTo>
                <a:cubicBezTo>
                  <a:pt x="74" y="7244"/>
                  <a:pt x="98" y="7414"/>
                  <a:pt x="123" y="7610"/>
                </a:cubicBezTo>
                <a:cubicBezTo>
                  <a:pt x="147" y="7756"/>
                  <a:pt x="171" y="7902"/>
                  <a:pt x="196" y="8000"/>
                </a:cubicBezTo>
                <a:cubicBezTo>
                  <a:pt x="196" y="8122"/>
                  <a:pt x="220" y="8244"/>
                  <a:pt x="245" y="8390"/>
                </a:cubicBezTo>
                <a:cubicBezTo>
                  <a:pt x="245" y="8439"/>
                  <a:pt x="245" y="8488"/>
                  <a:pt x="269" y="8536"/>
                </a:cubicBezTo>
                <a:cubicBezTo>
                  <a:pt x="269" y="8585"/>
                  <a:pt x="269" y="8610"/>
                  <a:pt x="293" y="8658"/>
                </a:cubicBezTo>
                <a:cubicBezTo>
                  <a:pt x="318" y="8853"/>
                  <a:pt x="367" y="9049"/>
                  <a:pt x="391" y="9268"/>
                </a:cubicBezTo>
                <a:cubicBezTo>
                  <a:pt x="440" y="9463"/>
                  <a:pt x="513" y="9683"/>
                  <a:pt x="562" y="9878"/>
                </a:cubicBezTo>
                <a:cubicBezTo>
                  <a:pt x="635" y="10073"/>
                  <a:pt x="708" y="10268"/>
                  <a:pt x="806" y="10488"/>
                </a:cubicBezTo>
                <a:lnTo>
                  <a:pt x="806" y="10561"/>
                </a:lnTo>
                <a:cubicBezTo>
                  <a:pt x="806" y="10609"/>
                  <a:pt x="806" y="10683"/>
                  <a:pt x="830" y="10756"/>
                </a:cubicBezTo>
                <a:lnTo>
                  <a:pt x="903" y="11024"/>
                </a:lnTo>
                <a:lnTo>
                  <a:pt x="952" y="11097"/>
                </a:lnTo>
                <a:lnTo>
                  <a:pt x="1220" y="11097"/>
                </a:lnTo>
                <a:cubicBezTo>
                  <a:pt x="1391" y="11097"/>
                  <a:pt x="1586" y="11073"/>
                  <a:pt x="1781" y="11024"/>
                </a:cubicBezTo>
                <a:cubicBezTo>
                  <a:pt x="2171" y="10902"/>
                  <a:pt x="2537" y="10609"/>
                  <a:pt x="2488" y="10146"/>
                </a:cubicBezTo>
                <a:lnTo>
                  <a:pt x="2537" y="10146"/>
                </a:lnTo>
                <a:cubicBezTo>
                  <a:pt x="2537" y="10146"/>
                  <a:pt x="2464" y="10000"/>
                  <a:pt x="2464" y="10000"/>
                </a:cubicBezTo>
                <a:cubicBezTo>
                  <a:pt x="2415" y="9780"/>
                  <a:pt x="2318" y="9683"/>
                  <a:pt x="2366" y="9683"/>
                </a:cubicBezTo>
                <a:lnTo>
                  <a:pt x="2464" y="9975"/>
                </a:lnTo>
                <a:cubicBezTo>
                  <a:pt x="2445" y="9889"/>
                  <a:pt x="2441" y="9859"/>
                  <a:pt x="2447" y="9859"/>
                </a:cubicBezTo>
                <a:cubicBezTo>
                  <a:pt x="2457" y="9859"/>
                  <a:pt x="2493" y="9931"/>
                  <a:pt x="2537" y="9975"/>
                </a:cubicBezTo>
                <a:cubicBezTo>
                  <a:pt x="2488" y="9878"/>
                  <a:pt x="2488" y="9805"/>
                  <a:pt x="2464" y="9731"/>
                </a:cubicBezTo>
                <a:cubicBezTo>
                  <a:pt x="2458" y="9720"/>
                  <a:pt x="2455" y="9715"/>
                  <a:pt x="2454" y="9715"/>
                </a:cubicBezTo>
                <a:cubicBezTo>
                  <a:pt x="2450" y="9715"/>
                  <a:pt x="2464" y="9767"/>
                  <a:pt x="2464" y="9805"/>
                </a:cubicBezTo>
                <a:cubicBezTo>
                  <a:pt x="2391" y="9683"/>
                  <a:pt x="2318" y="9536"/>
                  <a:pt x="2269" y="9414"/>
                </a:cubicBezTo>
                <a:cubicBezTo>
                  <a:pt x="2220" y="9195"/>
                  <a:pt x="2342" y="9366"/>
                  <a:pt x="2269" y="9097"/>
                </a:cubicBezTo>
                <a:cubicBezTo>
                  <a:pt x="2220" y="8878"/>
                  <a:pt x="2171" y="8683"/>
                  <a:pt x="2123" y="8463"/>
                </a:cubicBezTo>
                <a:lnTo>
                  <a:pt x="2049" y="8122"/>
                </a:lnTo>
                <a:lnTo>
                  <a:pt x="2049" y="8049"/>
                </a:lnTo>
                <a:lnTo>
                  <a:pt x="2049" y="8024"/>
                </a:lnTo>
                <a:cubicBezTo>
                  <a:pt x="2049" y="7975"/>
                  <a:pt x="2049" y="7951"/>
                  <a:pt x="2074" y="7927"/>
                </a:cubicBezTo>
                <a:lnTo>
                  <a:pt x="2074" y="7878"/>
                </a:lnTo>
                <a:lnTo>
                  <a:pt x="2098" y="7878"/>
                </a:lnTo>
                <a:cubicBezTo>
                  <a:pt x="2123" y="7902"/>
                  <a:pt x="2098" y="7902"/>
                  <a:pt x="2123" y="7927"/>
                </a:cubicBezTo>
                <a:lnTo>
                  <a:pt x="2147" y="7927"/>
                </a:lnTo>
                <a:cubicBezTo>
                  <a:pt x="2147" y="7943"/>
                  <a:pt x="2147" y="7959"/>
                  <a:pt x="2147" y="7975"/>
                </a:cubicBezTo>
                <a:lnTo>
                  <a:pt x="2220" y="8049"/>
                </a:lnTo>
                <a:lnTo>
                  <a:pt x="2586" y="8317"/>
                </a:lnTo>
                <a:cubicBezTo>
                  <a:pt x="2635" y="8366"/>
                  <a:pt x="2708" y="8414"/>
                  <a:pt x="2781" y="8463"/>
                </a:cubicBezTo>
                <a:cubicBezTo>
                  <a:pt x="2830" y="8512"/>
                  <a:pt x="2879" y="8536"/>
                  <a:pt x="3001" y="8634"/>
                </a:cubicBezTo>
                <a:lnTo>
                  <a:pt x="3635" y="9073"/>
                </a:lnTo>
                <a:cubicBezTo>
                  <a:pt x="4025" y="9317"/>
                  <a:pt x="4293" y="9463"/>
                  <a:pt x="4293" y="9463"/>
                </a:cubicBezTo>
                <a:lnTo>
                  <a:pt x="4342" y="9390"/>
                </a:lnTo>
                <a:cubicBezTo>
                  <a:pt x="4513" y="9463"/>
                  <a:pt x="4659" y="9561"/>
                  <a:pt x="4805" y="9683"/>
                </a:cubicBezTo>
                <a:cubicBezTo>
                  <a:pt x="4830" y="9731"/>
                  <a:pt x="4879" y="9756"/>
                  <a:pt x="4903" y="9780"/>
                </a:cubicBezTo>
                <a:lnTo>
                  <a:pt x="5025" y="9853"/>
                </a:lnTo>
                <a:lnTo>
                  <a:pt x="5220" y="9927"/>
                </a:lnTo>
                <a:cubicBezTo>
                  <a:pt x="5391" y="9951"/>
                  <a:pt x="5562" y="10000"/>
                  <a:pt x="5732" y="10097"/>
                </a:cubicBezTo>
                <a:cubicBezTo>
                  <a:pt x="5805" y="10024"/>
                  <a:pt x="5879" y="9951"/>
                  <a:pt x="5952" y="9878"/>
                </a:cubicBezTo>
                <a:lnTo>
                  <a:pt x="6025" y="9805"/>
                </a:lnTo>
                <a:cubicBezTo>
                  <a:pt x="6025" y="9780"/>
                  <a:pt x="6049" y="9756"/>
                  <a:pt x="6049" y="9731"/>
                </a:cubicBezTo>
                <a:cubicBezTo>
                  <a:pt x="6049" y="9731"/>
                  <a:pt x="6146" y="9654"/>
                  <a:pt x="6167" y="9654"/>
                </a:cubicBezTo>
                <a:cubicBezTo>
                  <a:pt x="6170" y="9654"/>
                  <a:pt x="6171" y="9656"/>
                  <a:pt x="6171" y="9658"/>
                </a:cubicBezTo>
                <a:cubicBezTo>
                  <a:pt x="6171" y="9585"/>
                  <a:pt x="6269" y="9536"/>
                  <a:pt x="6342" y="9463"/>
                </a:cubicBezTo>
                <a:cubicBezTo>
                  <a:pt x="6357" y="9440"/>
                  <a:pt x="6361" y="9431"/>
                  <a:pt x="6357" y="9431"/>
                </a:cubicBezTo>
                <a:cubicBezTo>
                  <a:pt x="6349" y="9431"/>
                  <a:pt x="6310" y="9471"/>
                  <a:pt x="6293" y="9488"/>
                </a:cubicBezTo>
                <a:lnTo>
                  <a:pt x="6366" y="9390"/>
                </a:lnTo>
                <a:cubicBezTo>
                  <a:pt x="6366" y="9382"/>
                  <a:pt x="6369" y="9379"/>
                  <a:pt x="6373" y="9379"/>
                </a:cubicBezTo>
                <a:cubicBezTo>
                  <a:pt x="6378" y="9379"/>
                  <a:pt x="6385" y="9384"/>
                  <a:pt x="6388" y="9388"/>
                </a:cubicBezTo>
                <a:lnTo>
                  <a:pt x="6388" y="9388"/>
                </a:lnTo>
                <a:cubicBezTo>
                  <a:pt x="6395" y="9378"/>
                  <a:pt x="6405" y="9361"/>
                  <a:pt x="6415" y="9341"/>
                </a:cubicBezTo>
                <a:cubicBezTo>
                  <a:pt x="6464" y="9244"/>
                  <a:pt x="6586" y="9097"/>
                  <a:pt x="7074" y="8488"/>
                </a:cubicBezTo>
                <a:cubicBezTo>
                  <a:pt x="7025" y="8366"/>
                  <a:pt x="6976" y="8268"/>
                  <a:pt x="6927" y="8146"/>
                </a:cubicBezTo>
                <a:lnTo>
                  <a:pt x="6854" y="8000"/>
                </a:lnTo>
                <a:cubicBezTo>
                  <a:pt x="6830" y="7951"/>
                  <a:pt x="6805" y="7878"/>
                  <a:pt x="6805" y="7829"/>
                </a:cubicBezTo>
                <a:cubicBezTo>
                  <a:pt x="6757" y="7658"/>
                  <a:pt x="6708" y="7463"/>
                  <a:pt x="6683" y="7268"/>
                </a:cubicBezTo>
                <a:cubicBezTo>
                  <a:pt x="6659" y="7171"/>
                  <a:pt x="6635" y="7073"/>
                  <a:pt x="6610" y="6975"/>
                </a:cubicBezTo>
                <a:lnTo>
                  <a:pt x="6586" y="6683"/>
                </a:lnTo>
                <a:lnTo>
                  <a:pt x="6562" y="6561"/>
                </a:lnTo>
                <a:lnTo>
                  <a:pt x="6562" y="6488"/>
                </a:lnTo>
                <a:lnTo>
                  <a:pt x="6562" y="6366"/>
                </a:lnTo>
                <a:cubicBezTo>
                  <a:pt x="6562" y="6024"/>
                  <a:pt x="6562" y="5707"/>
                  <a:pt x="6586" y="5366"/>
                </a:cubicBezTo>
                <a:cubicBezTo>
                  <a:pt x="6586" y="5219"/>
                  <a:pt x="6610" y="5073"/>
                  <a:pt x="6610" y="4927"/>
                </a:cubicBezTo>
                <a:lnTo>
                  <a:pt x="6610" y="4878"/>
                </a:lnTo>
                <a:cubicBezTo>
                  <a:pt x="6598" y="4854"/>
                  <a:pt x="6598" y="4854"/>
                  <a:pt x="6592" y="4854"/>
                </a:cubicBezTo>
                <a:cubicBezTo>
                  <a:pt x="6586" y="4854"/>
                  <a:pt x="6574" y="4854"/>
                  <a:pt x="6537" y="4829"/>
                </a:cubicBezTo>
                <a:cubicBezTo>
                  <a:pt x="6464" y="4780"/>
                  <a:pt x="6561" y="4805"/>
                  <a:pt x="6537" y="4756"/>
                </a:cubicBezTo>
                <a:lnTo>
                  <a:pt x="6537" y="4756"/>
                </a:lnTo>
                <a:cubicBezTo>
                  <a:pt x="6562" y="4805"/>
                  <a:pt x="6586" y="4805"/>
                  <a:pt x="6586" y="4805"/>
                </a:cubicBezTo>
                <a:cubicBezTo>
                  <a:pt x="6586" y="4805"/>
                  <a:pt x="6586" y="4805"/>
                  <a:pt x="6635" y="4902"/>
                </a:cubicBezTo>
                <a:lnTo>
                  <a:pt x="6610" y="4805"/>
                </a:lnTo>
                <a:lnTo>
                  <a:pt x="6635" y="4854"/>
                </a:lnTo>
                <a:cubicBezTo>
                  <a:pt x="6635" y="4854"/>
                  <a:pt x="6635" y="4829"/>
                  <a:pt x="6635" y="4829"/>
                </a:cubicBezTo>
                <a:cubicBezTo>
                  <a:pt x="6635" y="4800"/>
                  <a:pt x="6635" y="4790"/>
                  <a:pt x="6636" y="4790"/>
                </a:cubicBezTo>
                <a:cubicBezTo>
                  <a:pt x="6638" y="4790"/>
                  <a:pt x="6644" y="4814"/>
                  <a:pt x="6659" y="4829"/>
                </a:cubicBezTo>
                <a:cubicBezTo>
                  <a:pt x="6659" y="4829"/>
                  <a:pt x="6659" y="4805"/>
                  <a:pt x="6683" y="4780"/>
                </a:cubicBezTo>
                <a:lnTo>
                  <a:pt x="6708" y="4780"/>
                </a:lnTo>
                <a:cubicBezTo>
                  <a:pt x="6708" y="4780"/>
                  <a:pt x="6708" y="4756"/>
                  <a:pt x="6757" y="4756"/>
                </a:cubicBezTo>
                <a:cubicBezTo>
                  <a:pt x="6781" y="4756"/>
                  <a:pt x="6757" y="4756"/>
                  <a:pt x="6757" y="4780"/>
                </a:cubicBezTo>
                <a:lnTo>
                  <a:pt x="6830" y="4854"/>
                </a:lnTo>
                <a:cubicBezTo>
                  <a:pt x="6903" y="4902"/>
                  <a:pt x="6976" y="4951"/>
                  <a:pt x="6976" y="5000"/>
                </a:cubicBezTo>
                <a:cubicBezTo>
                  <a:pt x="7053" y="5058"/>
                  <a:pt x="7238" y="5269"/>
                  <a:pt x="7299" y="5269"/>
                </a:cubicBezTo>
                <a:cubicBezTo>
                  <a:pt x="7315" y="5269"/>
                  <a:pt x="7323" y="5255"/>
                  <a:pt x="7318" y="5219"/>
                </a:cubicBezTo>
                <a:lnTo>
                  <a:pt x="7318" y="5219"/>
                </a:lnTo>
                <a:cubicBezTo>
                  <a:pt x="7337" y="5278"/>
                  <a:pt x="7483" y="5479"/>
                  <a:pt x="7450" y="5479"/>
                </a:cubicBezTo>
                <a:cubicBezTo>
                  <a:pt x="7443" y="5479"/>
                  <a:pt x="7424" y="5467"/>
                  <a:pt x="7391" y="5439"/>
                </a:cubicBezTo>
                <a:lnTo>
                  <a:pt x="7391" y="5439"/>
                </a:lnTo>
                <a:cubicBezTo>
                  <a:pt x="7464" y="5512"/>
                  <a:pt x="7537" y="5610"/>
                  <a:pt x="7635" y="5683"/>
                </a:cubicBezTo>
                <a:lnTo>
                  <a:pt x="7537" y="5536"/>
                </a:lnTo>
                <a:lnTo>
                  <a:pt x="7537" y="5536"/>
                </a:lnTo>
                <a:cubicBezTo>
                  <a:pt x="7732" y="5780"/>
                  <a:pt x="7952" y="6000"/>
                  <a:pt x="8196" y="6195"/>
                </a:cubicBezTo>
                <a:lnTo>
                  <a:pt x="8098" y="6073"/>
                </a:lnTo>
                <a:lnTo>
                  <a:pt x="8098" y="6073"/>
                </a:lnTo>
                <a:cubicBezTo>
                  <a:pt x="8269" y="6244"/>
                  <a:pt x="8440" y="6414"/>
                  <a:pt x="8440" y="6536"/>
                </a:cubicBezTo>
                <a:lnTo>
                  <a:pt x="8464" y="6561"/>
                </a:lnTo>
                <a:lnTo>
                  <a:pt x="8805" y="6902"/>
                </a:lnTo>
                <a:cubicBezTo>
                  <a:pt x="9000" y="7097"/>
                  <a:pt x="9220" y="7292"/>
                  <a:pt x="9439" y="7488"/>
                </a:cubicBezTo>
                <a:lnTo>
                  <a:pt x="9293" y="7317"/>
                </a:lnTo>
                <a:lnTo>
                  <a:pt x="9293" y="7317"/>
                </a:lnTo>
                <a:cubicBezTo>
                  <a:pt x="9415" y="7414"/>
                  <a:pt x="9659" y="7634"/>
                  <a:pt x="9952" y="7878"/>
                </a:cubicBezTo>
                <a:cubicBezTo>
                  <a:pt x="10122" y="7853"/>
                  <a:pt x="10269" y="7829"/>
                  <a:pt x="10391" y="7805"/>
                </a:cubicBezTo>
                <a:cubicBezTo>
                  <a:pt x="10513" y="7805"/>
                  <a:pt x="10683" y="7780"/>
                  <a:pt x="10830" y="7756"/>
                </a:cubicBezTo>
                <a:cubicBezTo>
                  <a:pt x="10952" y="7707"/>
                  <a:pt x="11074" y="7634"/>
                  <a:pt x="11196" y="7561"/>
                </a:cubicBezTo>
                <a:lnTo>
                  <a:pt x="11391" y="7463"/>
                </a:lnTo>
                <a:cubicBezTo>
                  <a:pt x="11439" y="7414"/>
                  <a:pt x="11488" y="7390"/>
                  <a:pt x="11586" y="7341"/>
                </a:cubicBezTo>
                <a:cubicBezTo>
                  <a:pt x="11683" y="6878"/>
                  <a:pt x="11781" y="6414"/>
                  <a:pt x="11854" y="5951"/>
                </a:cubicBezTo>
                <a:lnTo>
                  <a:pt x="11854" y="5951"/>
                </a:lnTo>
                <a:cubicBezTo>
                  <a:pt x="11854" y="5951"/>
                  <a:pt x="11830" y="6024"/>
                  <a:pt x="11805" y="6097"/>
                </a:cubicBezTo>
                <a:lnTo>
                  <a:pt x="11757" y="6219"/>
                </a:lnTo>
                <a:lnTo>
                  <a:pt x="11757" y="6146"/>
                </a:lnTo>
                <a:cubicBezTo>
                  <a:pt x="11757" y="6073"/>
                  <a:pt x="11757" y="6000"/>
                  <a:pt x="11781" y="5951"/>
                </a:cubicBezTo>
                <a:cubicBezTo>
                  <a:pt x="11781" y="5805"/>
                  <a:pt x="11805" y="5658"/>
                  <a:pt x="11805" y="5658"/>
                </a:cubicBezTo>
                <a:cubicBezTo>
                  <a:pt x="11805" y="5698"/>
                  <a:pt x="11886" y="5900"/>
                  <a:pt x="11890" y="6000"/>
                </a:cubicBezTo>
                <a:lnTo>
                  <a:pt x="11890" y="6000"/>
                </a:lnTo>
                <a:cubicBezTo>
                  <a:pt x="11911" y="5905"/>
                  <a:pt x="11935" y="5778"/>
                  <a:pt x="11976" y="5634"/>
                </a:cubicBezTo>
                <a:cubicBezTo>
                  <a:pt x="11976" y="5536"/>
                  <a:pt x="12000" y="5439"/>
                  <a:pt x="12025" y="5341"/>
                </a:cubicBezTo>
                <a:cubicBezTo>
                  <a:pt x="12025" y="5244"/>
                  <a:pt x="12049" y="5195"/>
                  <a:pt x="12049" y="5122"/>
                </a:cubicBezTo>
                <a:cubicBezTo>
                  <a:pt x="12098" y="4854"/>
                  <a:pt x="12147" y="4512"/>
                  <a:pt x="12196" y="4122"/>
                </a:cubicBezTo>
                <a:cubicBezTo>
                  <a:pt x="12220" y="3878"/>
                  <a:pt x="12244" y="3610"/>
                  <a:pt x="12293" y="3341"/>
                </a:cubicBezTo>
                <a:cubicBezTo>
                  <a:pt x="12293" y="3219"/>
                  <a:pt x="12317" y="3122"/>
                  <a:pt x="12342" y="3000"/>
                </a:cubicBezTo>
                <a:cubicBezTo>
                  <a:pt x="12342" y="2927"/>
                  <a:pt x="12366" y="2829"/>
                  <a:pt x="12391" y="2756"/>
                </a:cubicBezTo>
                <a:cubicBezTo>
                  <a:pt x="12391" y="2707"/>
                  <a:pt x="12415" y="2683"/>
                  <a:pt x="12439" y="2658"/>
                </a:cubicBezTo>
                <a:cubicBezTo>
                  <a:pt x="12439" y="2683"/>
                  <a:pt x="12464" y="2707"/>
                  <a:pt x="12464" y="2732"/>
                </a:cubicBezTo>
                <a:cubicBezTo>
                  <a:pt x="12488" y="2805"/>
                  <a:pt x="12513" y="2902"/>
                  <a:pt x="12513" y="2976"/>
                </a:cubicBezTo>
                <a:cubicBezTo>
                  <a:pt x="12531" y="2976"/>
                  <a:pt x="12521" y="2903"/>
                  <a:pt x="12538" y="2903"/>
                </a:cubicBezTo>
                <a:cubicBezTo>
                  <a:pt x="12543" y="2903"/>
                  <a:pt x="12550" y="2910"/>
                  <a:pt x="12561" y="2927"/>
                </a:cubicBezTo>
                <a:cubicBezTo>
                  <a:pt x="12561" y="2976"/>
                  <a:pt x="12561" y="3000"/>
                  <a:pt x="12561" y="3024"/>
                </a:cubicBezTo>
                <a:cubicBezTo>
                  <a:pt x="12561" y="3024"/>
                  <a:pt x="12575" y="3065"/>
                  <a:pt x="12582" y="3065"/>
                </a:cubicBezTo>
                <a:cubicBezTo>
                  <a:pt x="12584" y="3065"/>
                  <a:pt x="12586" y="3061"/>
                  <a:pt x="12586" y="3049"/>
                </a:cubicBezTo>
                <a:cubicBezTo>
                  <a:pt x="12561" y="2951"/>
                  <a:pt x="12561" y="2854"/>
                  <a:pt x="12537" y="2732"/>
                </a:cubicBezTo>
                <a:lnTo>
                  <a:pt x="12537" y="2732"/>
                </a:lnTo>
                <a:lnTo>
                  <a:pt x="12610" y="2854"/>
                </a:lnTo>
                <a:lnTo>
                  <a:pt x="12610" y="2927"/>
                </a:lnTo>
                <a:cubicBezTo>
                  <a:pt x="12610" y="2927"/>
                  <a:pt x="12628" y="2873"/>
                  <a:pt x="12664" y="2873"/>
                </a:cubicBezTo>
                <a:cubicBezTo>
                  <a:pt x="12670" y="2873"/>
                  <a:pt x="12676" y="2874"/>
                  <a:pt x="12683" y="2878"/>
                </a:cubicBezTo>
                <a:cubicBezTo>
                  <a:pt x="12708" y="2878"/>
                  <a:pt x="12708" y="2902"/>
                  <a:pt x="12732" y="2927"/>
                </a:cubicBezTo>
                <a:cubicBezTo>
                  <a:pt x="12781" y="3049"/>
                  <a:pt x="12854" y="3146"/>
                  <a:pt x="12927" y="3244"/>
                </a:cubicBezTo>
                <a:cubicBezTo>
                  <a:pt x="13074" y="3488"/>
                  <a:pt x="13220" y="3707"/>
                  <a:pt x="13366" y="3951"/>
                </a:cubicBezTo>
                <a:cubicBezTo>
                  <a:pt x="13342" y="3951"/>
                  <a:pt x="13269" y="3854"/>
                  <a:pt x="13171" y="3756"/>
                </a:cubicBezTo>
                <a:lnTo>
                  <a:pt x="13171" y="3756"/>
                </a:lnTo>
                <a:cubicBezTo>
                  <a:pt x="13220" y="3829"/>
                  <a:pt x="13269" y="3902"/>
                  <a:pt x="13317" y="4000"/>
                </a:cubicBezTo>
                <a:cubicBezTo>
                  <a:pt x="13309" y="3973"/>
                  <a:pt x="13309" y="3963"/>
                  <a:pt x="13314" y="3963"/>
                </a:cubicBezTo>
                <a:cubicBezTo>
                  <a:pt x="13335" y="3963"/>
                  <a:pt x="13438" y="4115"/>
                  <a:pt x="13446" y="4115"/>
                </a:cubicBezTo>
                <a:cubicBezTo>
                  <a:pt x="13448" y="4115"/>
                  <a:pt x="13446" y="4110"/>
                  <a:pt x="13439" y="4097"/>
                </a:cubicBezTo>
                <a:lnTo>
                  <a:pt x="13439" y="4097"/>
                </a:lnTo>
                <a:cubicBezTo>
                  <a:pt x="13781" y="4415"/>
                  <a:pt x="14025" y="4951"/>
                  <a:pt x="14317" y="5268"/>
                </a:cubicBezTo>
                <a:cubicBezTo>
                  <a:pt x="14415" y="5244"/>
                  <a:pt x="16171" y="5097"/>
                  <a:pt x="16244" y="5049"/>
                </a:cubicBezTo>
                <a:cubicBezTo>
                  <a:pt x="16317" y="5146"/>
                  <a:pt x="16391" y="5268"/>
                  <a:pt x="16415" y="5293"/>
                </a:cubicBezTo>
                <a:cubicBezTo>
                  <a:pt x="16366" y="5171"/>
                  <a:pt x="16293" y="5049"/>
                  <a:pt x="16195" y="4927"/>
                </a:cubicBezTo>
                <a:lnTo>
                  <a:pt x="16122" y="4951"/>
                </a:lnTo>
                <a:cubicBezTo>
                  <a:pt x="15952" y="4707"/>
                  <a:pt x="16122" y="4878"/>
                  <a:pt x="15952" y="4634"/>
                </a:cubicBezTo>
                <a:cubicBezTo>
                  <a:pt x="15956" y="4629"/>
                  <a:pt x="15962" y="4627"/>
                  <a:pt x="15968" y="4627"/>
                </a:cubicBezTo>
                <a:cubicBezTo>
                  <a:pt x="16028" y="4627"/>
                  <a:pt x="16161" y="4823"/>
                  <a:pt x="16293" y="5000"/>
                </a:cubicBezTo>
                <a:cubicBezTo>
                  <a:pt x="16171" y="4829"/>
                  <a:pt x="16073" y="4634"/>
                  <a:pt x="15976" y="4585"/>
                </a:cubicBezTo>
                <a:cubicBezTo>
                  <a:pt x="15878" y="4390"/>
                  <a:pt x="16049" y="4585"/>
                  <a:pt x="15927" y="4341"/>
                </a:cubicBezTo>
                <a:cubicBezTo>
                  <a:pt x="15781" y="4195"/>
                  <a:pt x="15659" y="4049"/>
                  <a:pt x="15561" y="3878"/>
                </a:cubicBezTo>
                <a:cubicBezTo>
                  <a:pt x="15342" y="3439"/>
                  <a:pt x="15098" y="3293"/>
                  <a:pt x="14903" y="2878"/>
                </a:cubicBezTo>
                <a:lnTo>
                  <a:pt x="14903" y="2878"/>
                </a:lnTo>
                <a:lnTo>
                  <a:pt x="14927" y="2927"/>
                </a:lnTo>
                <a:cubicBezTo>
                  <a:pt x="14882" y="2791"/>
                  <a:pt x="14689" y="2570"/>
                  <a:pt x="14564" y="2325"/>
                </a:cubicBezTo>
                <a:lnTo>
                  <a:pt x="14564" y="2325"/>
                </a:lnTo>
                <a:cubicBezTo>
                  <a:pt x="14571" y="2347"/>
                  <a:pt x="14571" y="2363"/>
                  <a:pt x="14562" y="2363"/>
                </a:cubicBezTo>
                <a:cubicBezTo>
                  <a:pt x="14552" y="2363"/>
                  <a:pt x="14528" y="2338"/>
                  <a:pt x="14488" y="2268"/>
                </a:cubicBezTo>
                <a:cubicBezTo>
                  <a:pt x="14147" y="1732"/>
                  <a:pt x="13903" y="1390"/>
                  <a:pt x="13659" y="951"/>
                </a:cubicBezTo>
                <a:lnTo>
                  <a:pt x="13391" y="659"/>
                </a:lnTo>
                <a:lnTo>
                  <a:pt x="130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275"/>
          <p:cNvSpPr/>
          <p:nvPr/>
        </p:nvSpPr>
        <p:spPr>
          <a:xfrm rot="-8386458">
            <a:off x="8748161" y="4004642"/>
            <a:ext cx="377433" cy="314520"/>
          </a:xfrm>
          <a:custGeom>
            <a:avLst/>
            <a:gdLst/>
            <a:ahLst/>
            <a:cxnLst/>
            <a:rect l="l" t="t" r="r" b="b"/>
            <a:pathLst>
              <a:path w="15952" h="13293" extrusionOk="0">
                <a:moveTo>
                  <a:pt x="1965" y="4136"/>
                </a:moveTo>
                <a:cubicBezTo>
                  <a:pt x="1969" y="4136"/>
                  <a:pt x="1973" y="4139"/>
                  <a:pt x="1976" y="4147"/>
                </a:cubicBezTo>
                <a:lnTo>
                  <a:pt x="1853" y="4285"/>
                </a:lnTo>
                <a:lnTo>
                  <a:pt x="1853" y="4285"/>
                </a:lnTo>
                <a:cubicBezTo>
                  <a:pt x="1921" y="4199"/>
                  <a:pt x="1947" y="4136"/>
                  <a:pt x="1965" y="4136"/>
                </a:cubicBezTo>
                <a:close/>
                <a:moveTo>
                  <a:pt x="4077" y="7219"/>
                </a:moveTo>
                <a:lnTo>
                  <a:pt x="4077" y="7219"/>
                </a:lnTo>
                <a:cubicBezTo>
                  <a:pt x="4076" y="7219"/>
                  <a:pt x="4075" y="7219"/>
                  <a:pt x="4074" y="7220"/>
                </a:cubicBezTo>
                <a:cubicBezTo>
                  <a:pt x="4076" y="7220"/>
                  <a:pt x="4077" y="7219"/>
                  <a:pt x="4077" y="7219"/>
                </a:cubicBezTo>
                <a:close/>
                <a:moveTo>
                  <a:pt x="10333" y="9981"/>
                </a:moveTo>
                <a:lnTo>
                  <a:pt x="10293" y="10000"/>
                </a:lnTo>
                <a:cubicBezTo>
                  <a:pt x="10305" y="10000"/>
                  <a:pt x="10318" y="9993"/>
                  <a:pt x="10333" y="9981"/>
                </a:cubicBezTo>
                <a:close/>
                <a:moveTo>
                  <a:pt x="3928" y="0"/>
                </a:moveTo>
                <a:lnTo>
                  <a:pt x="3684" y="195"/>
                </a:lnTo>
                <a:lnTo>
                  <a:pt x="3708" y="122"/>
                </a:lnTo>
                <a:lnTo>
                  <a:pt x="3708" y="122"/>
                </a:lnTo>
                <a:cubicBezTo>
                  <a:pt x="3464" y="293"/>
                  <a:pt x="3171" y="537"/>
                  <a:pt x="2879" y="756"/>
                </a:cubicBezTo>
                <a:cubicBezTo>
                  <a:pt x="2732" y="854"/>
                  <a:pt x="2586" y="976"/>
                  <a:pt x="2464" y="1098"/>
                </a:cubicBezTo>
                <a:lnTo>
                  <a:pt x="2147" y="1366"/>
                </a:lnTo>
                <a:cubicBezTo>
                  <a:pt x="2074" y="1464"/>
                  <a:pt x="1976" y="1537"/>
                  <a:pt x="1879" y="1610"/>
                </a:cubicBezTo>
                <a:cubicBezTo>
                  <a:pt x="1757" y="1708"/>
                  <a:pt x="1806" y="1683"/>
                  <a:pt x="1757" y="1732"/>
                </a:cubicBezTo>
                <a:lnTo>
                  <a:pt x="1659" y="1830"/>
                </a:lnTo>
                <a:cubicBezTo>
                  <a:pt x="1513" y="1951"/>
                  <a:pt x="1367" y="2098"/>
                  <a:pt x="1220" y="2244"/>
                </a:cubicBezTo>
                <a:cubicBezTo>
                  <a:pt x="1074" y="2390"/>
                  <a:pt x="952" y="2561"/>
                  <a:pt x="806" y="2732"/>
                </a:cubicBezTo>
                <a:cubicBezTo>
                  <a:pt x="684" y="2903"/>
                  <a:pt x="562" y="3073"/>
                  <a:pt x="440" y="3269"/>
                </a:cubicBezTo>
                <a:lnTo>
                  <a:pt x="391" y="3317"/>
                </a:lnTo>
                <a:cubicBezTo>
                  <a:pt x="342" y="3366"/>
                  <a:pt x="293" y="3415"/>
                  <a:pt x="245" y="3464"/>
                </a:cubicBezTo>
                <a:lnTo>
                  <a:pt x="50" y="3659"/>
                </a:lnTo>
                <a:lnTo>
                  <a:pt x="1" y="3732"/>
                </a:lnTo>
                <a:cubicBezTo>
                  <a:pt x="50" y="3829"/>
                  <a:pt x="98" y="3903"/>
                  <a:pt x="147" y="3976"/>
                </a:cubicBezTo>
                <a:cubicBezTo>
                  <a:pt x="269" y="4122"/>
                  <a:pt x="391" y="4268"/>
                  <a:pt x="537" y="4390"/>
                </a:cubicBezTo>
                <a:cubicBezTo>
                  <a:pt x="731" y="4539"/>
                  <a:pt x="970" y="4661"/>
                  <a:pt x="1210" y="4661"/>
                </a:cubicBezTo>
                <a:cubicBezTo>
                  <a:pt x="1363" y="4661"/>
                  <a:pt x="1517" y="4611"/>
                  <a:pt x="1659" y="4488"/>
                </a:cubicBezTo>
                <a:lnTo>
                  <a:pt x="1684" y="4537"/>
                </a:lnTo>
                <a:cubicBezTo>
                  <a:pt x="1684" y="4537"/>
                  <a:pt x="1781" y="4366"/>
                  <a:pt x="1781" y="4366"/>
                </a:cubicBezTo>
                <a:cubicBezTo>
                  <a:pt x="1794" y="4351"/>
                  <a:pt x="1806" y="4338"/>
                  <a:pt x="1816" y="4327"/>
                </a:cubicBezTo>
                <a:lnTo>
                  <a:pt x="1816" y="4327"/>
                </a:lnTo>
                <a:lnTo>
                  <a:pt x="1781" y="4366"/>
                </a:lnTo>
                <a:cubicBezTo>
                  <a:pt x="1801" y="4346"/>
                  <a:pt x="1819" y="4327"/>
                  <a:pt x="1835" y="4308"/>
                </a:cubicBezTo>
                <a:lnTo>
                  <a:pt x="1835" y="4308"/>
                </a:lnTo>
                <a:cubicBezTo>
                  <a:pt x="1850" y="4293"/>
                  <a:pt x="1860" y="4287"/>
                  <a:pt x="1865" y="4287"/>
                </a:cubicBezTo>
                <a:cubicBezTo>
                  <a:pt x="1883" y="4287"/>
                  <a:pt x="1846" y="4367"/>
                  <a:pt x="1830" y="4415"/>
                </a:cubicBezTo>
                <a:cubicBezTo>
                  <a:pt x="1879" y="4366"/>
                  <a:pt x="1928" y="4293"/>
                  <a:pt x="2001" y="4244"/>
                </a:cubicBezTo>
                <a:cubicBezTo>
                  <a:pt x="2001" y="4229"/>
                  <a:pt x="1996" y="4223"/>
                  <a:pt x="1989" y="4223"/>
                </a:cubicBezTo>
                <a:cubicBezTo>
                  <a:pt x="1973" y="4223"/>
                  <a:pt x="1944" y="4252"/>
                  <a:pt x="1928" y="4268"/>
                </a:cubicBezTo>
                <a:cubicBezTo>
                  <a:pt x="2001" y="4147"/>
                  <a:pt x="2074" y="4025"/>
                  <a:pt x="2147" y="3903"/>
                </a:cubicBezTo>
                <a:cubicBezTo>
                  <a:pt x="2205" y="3836"/>
                  <a:pt x="2228" y="3825"/>
                  <a:pt x="2246" y="3825"/>
                </a:cubicBezTo>
                <a:cubicBezTo>
                  <a:pt x="2254" y="3825"/>
                  <a:pt x="2261" y="3827"/>
                  <a:pt x="2270" y="3827"/>
                </a:cubicBezTo>
                <a:cubicBezTo>
                  <a:pt x="2290" y="3827"/>
                  <a:pt x="2318" y="3815"/>
                  <a:pt x="2391" y="3732"/>
                </a:cubicBezTo>
                <a:cubicBezTo>
                  <a:pt x="2562" y="3537"/>
                  <a:pt x="2684" y="3390"/>
                  <a:pt x="2830" y="3244"/>
                </a:cubicBezTo>
                <a:lnTo>
                  <a:pt x="3074" y="3000"/>
                </a:lnTo>
                <a:lnTo>
                  <a:pt x="3123" y="2951"/>
                </a:lnTo>
                <a:lnTo>
                  <a:pt x="3147" y="2951"/>
                </a:lnTo>
                <a:cubicBezTo>
                  <a:pt x="3171" y="2927"/>
                  <a:pt x="3196" y="2903"/>
                  <a:pt x="3245" y="2903"/>
                </a:cubicBezTo>
                <a:lnTo>
                  <a:pt x="3293" y="2903"/>
                </a:lnTo>
                <a:cubicBezTo>
                  <a:pt x="3293" y="2903"/>
                  <a:pt x="3293" y="2927"/>
                  <a:pt x="3293" y="2927"/>
                </a:cubicBezTo>
                <a:cubicBezTo>
                  <a:pt x="3269" y="2951"/>
                  <a:pt x="3269" y="2951"/>
                  <a:pt x="3269" y="2976"/>
                </a:cubicBezTo>
                <a:cubicBezTo>
                  <a:pt x="3245" y="3000"/>
                  <a:pt x="3220" y="3025"/>
                  <a:pt x="3196" y="3025"/>
                </a:cubicBezTo>
                <a:lnTo>
                  <a:pt x="3220" y="3025"/>
                </a:lnTo>
                <a:lnTo>
                  <a:pt x="3220" y="3122"/>
                </a:lnTo>
                <a:cubicBezTo>
                  <a:pt x="3220" y="3269"/>
                  <a:pt x="3196" y="3439"/>
                  <a:pt x="3196" y="3586"/>
                </a:cubicBezTo>
                <a:lnTo>
                  <a:pt x="3196" y="3829"/>
                </a:lnTo>
                <a:lnTo>
                  <a:pt x="3196" y="4122"/>
                </a:lnTo>
                <a:lnTo>
                  <a:pt x="3196" y="4903"/>
                </a:lnTo>
                <a:cubicBezTo>
                  <a:pt x="3171" y="5268"/>
                  <a:pt x="3220" y="5561"/>
                  <a:pt x="3196" y="5586"/>
                </a:cubicBezTo>
                <a:lnTo>
                  <a:pt x="3293" y="5586"/>
                </a:lnTo>
                <a:cubicBezTo>
                  <a:pt x="3318" y="5756"/>
                  <a:pt x="3318" y="5951"/>
                  <a:pt x="3293" y="6122"/>
                </a:cubicBezTo>
                <a:cubicBezTo>
                  <a:pt x="3269" y="6171"/>
                  <a:pt x="3269" y="6220"/>
                  <a:pt x="3293" y="6268"/>
                </a:cubicBezTo>
                <a:lnTo>
                  <a:pt x="3293" y="6415"/>
                </a:lnTo>
                <a:cubicBezTo>
                  <a:pt x="3293" y="6464"/>
                  <a:pt x="3318" y="6537"/>
                  <a:pt x="3318" y="6610"/>
                </a:cubicBezTo>
                <a:cubicBezTo>
                  <a:pt x="3415" y="6756"/>
                  <a:pt x="3464" y="6927"/>
                  <a:pt x="3489" y="7122"/>
                </a:cubicBezTo>
                <a:lnTo>
                  <a:pt x="3781" y="7171"/>
                </a:lnTo>
                <a:lnTo>
                  <a:pt x="3952" y="7171"/>
                </a:lnTo>
                <a:cubicBezTo>
                  <a:pt x="3952" y="7171"/>
                  <a:pt x="4076" y="7212"/>
                  <a:pt x="4077" y="7219"/>
                </a:cubicBezTo>
                <a:lnTo>
                  <a:pt x="4077" y="7219"/>
                </a:lnTo>
                <a:cubicBezTo>
                  <a:pt x="4097" y="7212"/>
                  <a:pt x="4120" y="7210"/>
                  <a:pt x="4144" y="7210"/>
                </a:cubicBezTo>
                <a:cubicBezTo>
                  <a:pt x="4204" y="7210"/>
                  <a:pt x="4273" y="7227"/>
                  <a:pt x="4342" y="7244"/>
                </a:cubicBezTo>
                <a:cubicBezTo>
                  <a:pt x="4391" y="7244"/>
                  <a:pt x="4318" y="7244"/>
                  <a:pt x="4293" y="7220"/>
                </a:cubicBezTo>
                <a:lnTo>
                  <a:pt x="4293" y="7220"/>
                </a:lnTo>
                <a:lnTo>
                  <a:pt x="4415" y="7244"/>
                </a:lnTo>
                <a:lnTo>
                  <a:pt x="4464" y="7244"/>
                </a:lnTo>
                <a:cubicBezTo>
                  <a:pt x="4489" y="7244"/>
                  <a:pt x="4489" y="7268"/>
                  <a:pt x="4464" y="7268"/>
                </a:cubicBezTo>
                <a:lnTo>
                  <a:pt x="4513" y="7268"/>
                </a:lnTo>
                <a:cubicBezTo>
                  <a:pt x="4635" y="7268"/>
                  <a:pt x="4830" y="7268"/>
                  <a:pt x="5610" y="7342"/>
                </a:cubicBezTo>
                <a:lnTo>
                  <a:pt x="5806" y="7025"/>
                </a:lnTo>
                <a:lnTo>
                  <a:pt x="5903" y="6878"/>
                </a:lnTo>
                <a:cubicBezTo>
                  <a:pt x="5928" y="6829"/>
                  <a:pt x="5952" y="6781"/>
                  <a:pt x="6001" y="6732"/>
                </a:cubicBezTo>
                <a:lnTo>
                  <a:pt x="6391" y="6317"/>
                </a:lnTo>
                <a:cubicBezTo>
                  <a:pt x="6464" y="6244"/>
                  <a:pt x="6537" y="6171"/>
                  <a:pt x="6586" y="6098"/>
                </a:cubicBezTo>
                <a:lnTo>
                  <a:pt x="6806" y="5927"/>
                </a:lnTo>
                <a:lnTo>
                  <a:pt x="6927" y="5829"/>
                </a:lnTo>
                <a:lnTo>
                  <a:pt x="6976" y="5805"/>
                </a:lnTo>
                <a:lnTo>
                  <a:pt x="7074" y="5732"/>
                </a:lnTo>
                <a:cubicBezTo>
                  <a:pt x="7342" y="5537"/>
                  <a:pt x="7610" y="5342"/>
                  <a:pt x="7903" y="5195"/>
                </a:cubicBezTo>
                <a:cubicBezTo>
                  <a:pt x="8025" y="5098"/>
                  <a:pt x="8171" y="5025"/>
                  <a:pt x="8293" y="4951"/>
                </a:cubicBezTo>
                <a:lnTo>
                  <a:pt x="8342" y="4951"/>
                </a:lnTo>
                <a:lnTo>
                  <a:pt x="8342" y="4854"/>
                </a:lnTo>
                <a:cubicBezTo>
                  <a:pt x="8342" y="4825"/>
                  <a:pt x="8346" y="4819"/>
                  <a:pt x="8352" y="4819"/>
                </a:cubicBezTo>
                <a:cubicBezTo>
                  <a:pt x="8356" y="4819"/>
                  <a:pt x="8363" y="4823"/>
                  <a:pt x="8370" y="4823"/>
                </a:cubicBezTo>
                <a:cubicBezTo>
                  <a:pt x="8376" y="4823"/>
                  <a:pt x="8384" y="4820"/>
                  <a:pt x="8391" y="4805"/>
                </a:cubicBezTo>
                <a:lnTo>
                  <a:pt x="8391" y="4878"/>
                </a:lnTo>
                <a:cubicBezTo>
                  <a:pt x="8391" y="4878"/>
                  <a:pt x="8391" y="4878"/>
                  <a:pt x="8366" y="4927"/>
                </a:cubicBezTo>
                <a:lnTo>
                  <a:pt x="8366" y="4927"/>
                </a:lnTo>
                <a:lnTo>
                  <a:pt x="8391" y="4903"/>
                </a:lnTo>
                <a:cubicBezTo>
                  <a:pt x="8405" y="4895"/>
                  <a:pt x="8413" y="4893"/>
                  <a:pt x="8417" y="4893"/>
                </a:cubicBezTo>
                <a:cubicBezTo>
                  <a:pt x="8425" y="4893"/>
                  <a:pt x="8408" y="4910"/>
                  <a:pt x="8391" y="4927"/>
                </a:cubicBezTo>
                <a:lnTo>
                  <a:pt x="8440" y="4927"/>
                </a:lnTo>
                <a:cubicBezTo>
                  <a:pt x="8464" y="4927"/>
                  <a:pt x="8464" y="4951"/>
                  <a:pt x="8440" y="4976"/>
                </a:cubicBezTo>
                <a:lnTo>
                  <a:pt x="8464" y="4976"/>
                </a:lnTo>
                <a:cubicBezTo>
                  <a:pt x="8464" y="5000"/>
                  <a:pt x="8464" y="5049"/>
                  <a:pt x="8464" y="5098"/>
                </a:cubicBezTo>
                <a:cubicBezTo>
                  <a:pt x="8464" y="5171"/>
                  <a:pt x="8464" y="5244"/>
                  <a:pt x="8415" y="5293"/>
                </a:cubicBezTo>
                <a:cubicBezTo>
                  <a:pt x="8415" y="5399"/>
                  <a:pt x="8342" y="5706"/>
                  <a:pt x="8386" y="5706"/>
                </a:cubicBezTo>
                <a:cubicBezTo>
                  <a:pt x="8393" y="5706"/>
                  <a:pt x="8402" y="5699"/>
                  <a:pt x="8415" y="5683"/>
                </a:cubicBezTo>
                <a:lnTo>
                  <a:pt x="8415" y="5683"/>
                </a:lnTo>
                <a:cubicBezTo>
                  <a:pt x="8378" y="5739"/>
                  <a:pt x="8327" y="5951"/>
                  <a:pt x="8304" y="5951"/>
                </a:cubicBezTo>
                <a:cubicBezTo>
                  <a:pt x="8297" y="5951"/>
                  <a:pt x="8293" y="5930"/>
                  <a:pt x="8293" y="5878"/>
                </a:cubicBezTo>
                <a:cubicBezTo>
                  <a:pt x="8269" y="5976"/>
                  <a:pt x="8245" y="6098"/>
                  <a:pt x="8245" y="6195"/>
                </a:cubicBezTo>
                <a:lnTo>
                  <a:pt x="8293" y="6049"/>
                </a:lnTo>
                <a:lnTo>
                  <a:pt x="8293" y="6049"/>
                </a:lnTo>
                <a:cubicBezTo>
                  <a:pt x="8196" y="6342"/>
                  <a:pt x="8147" y="6659"/>
                  <a:pt x="8098" y="6951"/>
                </a:cubicBezTo>
                <a:lnTo>
                  <a:pt x="8171" y="6805"/>
                </a:lnTo>
                <a:lnTo>
                  <a:pt x="8171" y="6805"/>
                </a:lnTo>
                <a:cubicBezTo>
                  <a:pt x="8147" y="7000"/>
                  <a:pt x="8074" y="7195"/>
                  <a:pt x="7976" y="7366"/>
                </a:cubicBezTo>
                <a:lnTo>
                  <a:pt x="8025" y="7098"/>
                </a:lnTo>
                <a:lnTo>
                  <a:pt x="8025" y="7098"/>
                </a:lnTo>
                <a:cubicBezTo>
                  <a:pt x="8001" y="7195"/>
                  <a:pt x="7976" y="7293"/>
                  <a:pt x="7952" y="7390"/>
                </a:cubicBezTo>
                <a:cubicBezTo>
                  <a:pt x="7927" y="7561"/>
                  <a:pt x="7903" y="7707"/>
                  <a:pt x="7879" y="7854"/>
                </a:cubicBezTo>
                <a:cubicBezTo>
                  <a:pt x="7806" y="8146"/>
                  <a:pt x="7781" y="8439"/>
                  <a:pt x="7757" y="8732"/>
                </a:cubicBezTo>
                <a:lnTo>
                  <a:pt x="7781" y="8512"/>
                </a:lnTo>
                <a:lnTo>
                  <a:pt x="7781" y="8512"/>
                </a:lnTo>
                <a:cubicBezTo>
                  <a:pt x="7781" y="8683"/>
                  <a:pt x="7732" y="8976"/>
                  <a:pt x="7684" y="9366"/>
                </a:cubicBezTo>
                <a:cubicBezTo>
                  <a:pt x="7830" y="9512"/>
                  <a:pt x="7903" y="9585"/>
                  <a:pt x="8001" y="9707"/>
                </a:cubicBezTo>
                <a:cubicBezTo>
                  <a:pt x="8098" y="9805"/>
                  <a:pt x="8196" y="9927"/>
                  <a:pt x="8269" y="10049"/>
                </a:cubicBezTo>
                <a:cubicBezTo>
                  <a:pt x="8391" y="10122"/>
                  <a:pt x="8537" y="10171"/>
                  <a:pt x="8659" y="10244"/>
                </a:cubicBezTo>
                <a:lnTo>
                  <a:pt x="8854" y="10342"/>
                </a:lnTo>
                <a:lnTo>
                  <a:pt x="9049" y="10415"/>
                </a:lnTo>
                <a:cubicBezTo>
                  <a:pt x="9488" y="10268"/>
                  <a:pt x="9927" y="10098"/>
                  <a:pt x="10366" y="9902"/>
                </a:cubicBezTo>
                <a:lnTo>
                  <a:pt x="10366" y="9902"/>
                </a:lnTo>
                <a:lnTo>
                  <a:pt x="10220" y="9927"/>
                </a:lnTo>
                <a:lnTo>
                  <a:pt x="10074" y="9951"/>
                </a:lnTo>
                <a:lnTo>
                  <a:pt x="10074" y="9951"/>
                </a:lnTo>
                <a:lnTo>
                  <a:pt x="10147" y="9902"/>
                </a:lnTo>
                <a:cubicBezTo>
                  <a:pt x="10220" y="9878"/>
                  <a:pt x="10269" y="9854"/>
                  <a:pt x="10342" y="9829"/>
                </a:cubicBezTo>
                <a:lnTo>
                  <a:pt x="10582" y="9685"/>
                </a:lnTo>
                <a:lnTo>
                  <a:pt x="10582" y="9685"/>
                </a:lnTo>
                <a:cubicBezTo>
                  <a:pt x="10537" y="9716"/>
                  <a:pt x="10414" y="9918"/>
                  <a:pt x="10333" y="9981"/>
                </a:cubicBezTo>
                <a:lnTo>
                  <a:pt x="10333" y="9981"/>
                </a:lnTo>
                <a:lnTo>
                  <a:pt x="10708" y="9805"/>
                </a:lnTo>
                <a:lnTo>
                  <a:pt x="10976" y="9707"/>
                </a:lnTo>
                <a:lnTo>
                  <a:pt x="11147" y="9610"/>
                </a:lnTo>
                <a:cubicBezTo>
                  <a:pt x="11415" y="9488"/>
                  <a:pt x="11732" y="9317"/>
                  <a:pt x="12074" y="9171"/>
                </a:cubicBezTo>
                <a:lnTo>
                  <a:pt x="12781" y="8805"/>
                </a:lnTo>
                <a:cubicBezTo>
                  <a:pt x="12879" y="8756"/>
                  <a:pt x="13001" y="8707"/>
                  <a:pt x="13074" y="8659"/>
                </a:cubicBezTo>
                <a:cubicBezTo>
                  <a:pt x="13171" y="8610"/>
                  <a:pt x="13244" y="8585"/>
                  <a:pt x="13342" y="8561"/>
                </a:cubicBezTo>
                <a:lnTo>
                  <a:pt x="13415" y="8537"/>
                </a:lnTo>
                <a:lnTo>
                  <a:pt x="13415" y="8537"/>
                </a:lnTo>
                <a:cubicBezTo>
                  <a:pt x="13415" y="8561"/>
                  <a:pt x="13391" y="8585"/>
                  <a:pt x="13391" y="8610"/>
                </a:cubicBezTo>
                <a:cubicBezTo>
                  <a:pt x="13342" y="8683"/>
                  <a:pt x="13269" y="8732"/>
                  <a:pt x="13220" y="8781"/>
                </a:cubicBezTo>
                <a:cubicBezTo>
                  <a:pt x="13220" y="8791"/>
                  <a:pt x="13223" y="8795"/>
                  <a:pt x="13228" y="8795"/>
                </a:cubicBezTo>
                <a:cubicBezTo>
                  <a:pt x="13242" y="8795"/>
                  <a:pt x="13267" y="8766"/>
                  <a:pt x="13273" y="8766"/>
                </a:cubicBezTo>
                <a:cubicBezTo>
                  <a:pt x="13275" y="8766"/>
                  <a:pt x="13274" y="8770"/>
                  <a:pt x="13269" y="8781"/>
                </a:cubicBezTo>
                <a:cubicBezTo>
                  <a:pt x="13244" y="8805"/>
                  <a:pt x="13220" y="8829"/>
                  <a:pt x="13196" y="8829"/>
                </a:cubicBezTo>
                <a:cubicBezTo>
                  <a:pt x="13196" y="8829"/>
                  <a:pt x="13160" y="8883"/>
                  <a:pt x="13180" y="8883"/>
                </a:cubicBezTo>
                <a:cubicBezTo>
                  <a:pt x="13184" y="8883"/>
                  <a:pt x="13189" y="8882"/>
                  <a:pt x="13196" y="8878"/>
                </a:cubicBezTo>
                <a:cubicBezTo>
                  <a:pt x="13220" y="8854"/>
                  <a:pt x="13342" y="8756"/>
                  <a:pt x="13415" y="8683"/>
                </a:cubicBezTo>
                <a:lnTo>
                  <a:pt x="13415" y="8683"/>
                </a:lnTo>
                <a:lnTo>
                  <a:pt x="13366" y="8781"/>
                </a:lnTo>
                <a:lnTo>
                  <a:pt x="13293" y="8829"/>
                </a:lnTo>
                <a:cubicBezTo>
                  <a:pt x="13293" y="8829"/>
                  <a:pt x="13311" y="8823"/>
                  <a:pt x="13333" y="8823"/>
                </a:cubicBezTo>
                <a:cubicBezTo>
                  <a:pt x="13354" y="8823"/>
                  <a:pt x="13379" y="8829"/>
                  <a:pt x="13391" y="8854"/>
                </a:cubicBezTo>
                <a:cubicBezTo>
                  <a:pt x="13391" y="8878"/>
                  <a:pt x="13366" y="8903"/>
                  <a:pt x="13342" y="8927"/>
                </a:cubicBezTo>
                <a:cubicBezTo>
                  <a:pt x="13293" y="9049"/>
                  <a:pt x="13244" y="9146"/>
                  <a:pt x="13220" y="9244"/>
                </a:cubicBezTo>
                <a:lnTo>
                  <a:pt x="12879" y="10024"/>
                </a:lnTo>
                <a:cubicBezTo>
                  <a:pt x="12879" y="9927"/>
                  <a:pt x="12903" y="9829"/>
                  <a:pt x="12927" y="9756"/>
                </a:cubicBezTo>
                <a:lnTo>
                  <a:pt x="12927" y="9756"/>
                </a:lnTo>
                <a:cubicBezTo>
                  <a:pt x="12903" y="9829"/>
                  <a:pt x="12854" y="9927"/>
                  <a:pt x="12805" y="10000"/>
                </a:cubicBezTo>
                <a:cubicBezTo>
                  <a:pt x="12819" y="9983"/>
                  <a:pt x="12827" y="9976"/>
                  <a:pt x="12832" y="9976"/>
                </a:cubicBezTo>
                <a:cubicBezTo>
                  <a:pt x="12857" y="9976"/>
                  <a:pt x="12771" y="10187"/>
                  <a:pt x="12789" y="10187"/>
                </a:cubicBezTo>
                <a:cubicBezTo>
                  <a:pt x="12792" y="10187"/>
                  <a:pt x="12797" y="10182"/>
                  <a:pt x="12805" y="10171"/>
                </a:cubicBezTo>
                <a:lnTo>
                  <a:pt x="12805" y="10171"/>
                </a:lnTo>
                <a:cubicBezTo>
                  <a:pt x="12732" y="10634"/>
                  <a:pt x="12415" y="11122"/>
                  <a:pt x="12318" y="11537"/>
                </a:cubicBezTo>
                <a:cubicBezTo>
                  <a:pt x="12391" y="11610"/>
                  <a:pt x="13488" y="12976"/>
                  <a:pt x="13586" y="13024"/>
                </a:cubicBezTo>
                <a:cubicBezTo>
                  <a:pt x="13570" y="13088"/>
                  <a:pt x="13543" y="13152"/>
                  <a:pt x="13513" y="13209"/>
                </a:cubicBezTo>
                <a:lnTo>
                  <a:pt x="13513" y="13209"/>
                </a:lnTo>
                <a:cubicBezTo>
                  <a:pt x="13568" y="13115"/>
                  <a:pt x="13616" y="13021"/>
                  <a:pt x="13635" y="12927"/>
                </a:cubicBezTo>
                <a:lnTo>
                  <a:pt x="13586" y="12878"/>
                </a:lnTo>
                <a:cubicBezTo>
                  <a:pt x="13683" y="12585"/>
                  <a:pt x="13659" y="12829"/>
                  <a:pt x="13757" y="12561"/>
                </a:cubicBezTo>
                <a:cubicBezTo>
                  <a:pt x="13805" y="12561"/>
                  <a:pt x="13732" y="12805"/>
                  <a:pt x="13635" y="13024"/>
                </a:cubicBezTo>
                <a:cubicBezTo>
                  <a:pt x="13732" y="12878"/>
                  <a:pt x="13781" y="12732"/>
                  <a:pt x="13830" y="12561"/>
                </a:cubicBezTo>
                <a:cubicBezTo>
                  <a:pt x="13869" y="12483"/>
                  <a:pt x="13884" y="12471"/>
                  <a:pt x="13895" y="12471"/>
                </a:cubicBezTo>
                <a:cubicBezTo>
                  <a:pt x="13900" y="12471"/>
                  <a:pt x="13904" y="12473"/>
                  <a:pt x="13908" y="12473"/>
                </a:cubicBezTo>
                <a:cubicBezTo>
                  <a:pt x="13919" y="12473"/>
                  <a:pt x="13934" y="12460"/>
                  <a:pt x="13976" y="12366"/>
                </a:cubicBezTo>
                <a:cubicBezTo>
                  <a:pt x="14025" y="12171"/>
                  <a:pt x="14098" y="12000"/>
                  <a:pt x="14196" y="11805"/>
                </a:cubicBezTo>
                <a:cubicBezTo>
                  <a:pt x="14415" y="11366"/>
                  <a:pt x="14415" y="11098"/>
                  <a:pt x="14635" y="10707"/>
                </a:cubicBezTo>
                <a:lnTo>
                  <a:pt x="14635" y="10756"/>
                </a:lnTo>
                <a:cubicBezTo>
                  <a:pt x="14708" y="10610"/>
                  <a:pt x="14805" y="10317"/>
                  <a:pt x="14927" y="10073"/>
                </a:cubicBezTo>
                <a:lnTo>
                  <a:pt x="14927" y="10073"/>
                </a:lnTo>
                <a:cubicBezTo>
                  <a:pt x="14903" y="10110"/>
                  <a:pt x="14879" y="10140"/>
                  <a:pt x="14866" y="10140"/>
                </a:cubicBezTo>
                <a:cubicBezTo>
                  <a:pt x="14854" y="10140"/>
                  <a:pt x="14854" y="10110"/>
                  <a:pt x="14879" y="10024"/>
                </a:cubicBezTo>
                <a:cubicBezTo>
                  <a:pt x="15171" y="9439"/>
                  <a:pt x="15293" y="9049"/>
                  <a:pt x="15537" y="8610"/>
                </a:cubicBezTo>
                <a:lnTo>
                  <a:pt x="15635" y="8220"/>
                </a:lnTo>
                <a:lnTo>
                  <a:pt x="15952" y="7488"/>
                </a:lnTo>
                <a:lnTo>
                  <a:pt x="15439" y="6829"/>
                </a:lnTo>
                <a:cubicBezTo>
                  <a:pt x="15391" y="6756"/>
                  <a:pt x="15342" y="6683"/>
                  <a:pt x="15269" y="6634"/>
                </a:cubicBezTo>
                <a:lnTo>
                  <a:pt x="15074" y="6439"/>
                </a:lnTo>
                <a:lnTo>
                  <a:pt x="14879" y="6268"/>
                </a:lnTo>
                <a:lnTo>
                  <a:pt x="14561" y="6000"/>
                </a:lnTo>
                <a:lnTo>
                  <a:pt x="14122" y="6146"/>
                </a:lnTo>
                <a:cubicBezTo>
                  <a:pt x="13976" y="6195"/>
                  <a:pt x="13830" y="6244"/>
                  <a:pt x="13683" y="6317"/>
                </a:cubicBezTo>
                <a:lnTo>
                  <a:pt x="12757" y="6707"/>
                </a:lnTo>
                <a:cubicBezTo>
                  <a:pt x="12610" y="6781"/>
                  <a:pt x="12464" y="6854"/>
                  <a:pt x="12318" y="6927"/>
                </a:cubicBezTo>
                <a:lnTo>
                  <a:pt x="11854" y="7146"/>
                </a:lnTo>
                <a:lnTo>
                  <a:pt x="11366" y="7390"/>
                </a:lnTo>
                <a:lnTo>
                  <a:pt x="10610" y="7781"/>
                </a:lnTo>
                <a:cubicBezTo>
                  <a:pt x="10488" y="7829"/>
                  <a:pt x="10391" y="7878"/>
                  <a:pt x="10293" y="7927"/>
                </a:cubicBezTo>
                <a:lnTo>
                  <a:pt x="10196" y="7976"/>
                </a:lnTo>
                <a:cubicBezTo>
                  <a:pt x="10147" y="8000"/>
                  <a:pt x="10098" y="8024"/>
                  <a:pt x="10049" y="8049"/>
                </a:cubicBezTo>
                <a:cubicBezTo>
                  <a:pt x="10025" y="8049"/>
                  <a:pt x="9976" y="8073"/>
                  <a:pt x="9952" y="8073"/>
                </a:cubicBezTo>
                <a:lnTo>
                  <a:pt x="9952" y="7951"/>
                </a:lnTo>
                <a:cubicBezTo>
                  <a:pt x="9952" y="7927"/>
                  <a:pt x="9952" y="7854"/>
                  <a:pt x="9976" y="7805"/>
                </a:cubicBezTo>
                <a:cubicBezTo>
                  <a:pt x="10049" y="7439"/>
                  <a:pt x="10123" y="7098"/>
                  <a:pt x="10196" y="6732"/>
                </a:cubicBezTo>
                <a:cubicBezTo>
                  <a:pt x="10269" y="6390"/>
                  <a:pt x="10342" y="6049"/>
                  <a:pt x="10391" y="5732"/>
                </a:cubicBezTo>
                <a:cubicBezTo>
                  <a:pt x="10415" y="5537"/>
                  <a:pt x="10440" y="5366"/>
                  <a:pt x="10488" y="5195"/>
                </a:cubicBezTo>
                <a:cubicBezTo>
                  <a:pt x="10513" y="4951"/>
                  <a:pt x="10562" y="4708"/>
                  <a:pt x="10562" y="4488"/>
                </a:cubicBezTo>
                <a:cubicBezTo>
                  <a:pt x="10635" y="4147"/>
                  <a:pt x="10684" y="3732"/>
                  <a:pt x="10708" y="3317"/>
                </a:cubicBezTo>
                <a:lnTo>
                  <a:pt x="10610" y="3195"/>
                </a:lnTo>
                <a:lnTo>
                  <a:pt x="10513" y="3098"/>
                </a:lnTo>
                <a:lnTo>
                  <a:pt x="10513" y="3098"/>
                </a:lnTo>
                <a:cubicBezTo>
                  <a:pt x="10564" y="3162"/>
                  <a:pt x="10568" y="3193"/>
                  <a:pt x="10546" y="3193"/>
                </a:cubicBezTo>
                <a:cubicBezTo>
                  <a:pt x="10526" y="3193"/>
                  <a:pt x="10486" y="3168"/>
                  <a:pt x="10440" y="3122"/>
                </a:cubicBezTo>
                <a:cubicBezTo>
                  <a:pt x="10049" y="2659"/>
                  <a:pt x="10171" y="2830"/>
                  <a:pt x="10098" y="2756"/>
                </a:cubicBezTo>
                <a:cubicBezTo>
                  <a:pt x="10098" y="2756"/>
                  <a:pt x="10049" y="2732"/>
                  <a:pt x="10001" y="2683"/>
                </a:cubicBezTo>
                <a:cubicBezTo>
                  <a:pt x="9952" y="2659"/>
                  <a:pt x="9879" y="2634"/>
                  <a:pt x="9757" y="2586"/>
                </a:cubicBezTo>
                <a:cubicBezTo>
                  <a:pt x="9635" y="2512"/>
                  <a:pt x="9537" y="2464"/>
                  <a:pt x="9366" y="2366"/>
                </a:cubicBezTo>
                <a:cubicBezTo>
                  <a:pt x="9171" y="2439"/>
                  <a:pt x="8976" y="2488"/>
                  <a:pt x="8757" y="2561"/>
                </a:cubicBezTo>
                <a:lnTo>
                  <a:pt x="8391" y="2683"/>
                </a:lnTo>
                <a:cubicBezTo>
                  <a:pt x="8269" y="2732"/>
                  <a:pt x="8147" y="2781"/>
                  <a:pt x="8025" y="2830"/>
                </a:cubicBezTo>
                <a:lnTo>
                  <a:pt x="7635" y="3025"/>
                </a:lnTo>
                <a:cubicBezTo>
                  <a:pt x="7562" y="3049"/>
                  <a:pt x="7513" y="3073"/>
                  <a:pt x="7440" y="3098"/>
                </a:cubicBezTo>
                <a:lnTo>
                  <a:pt x="7318" y="3195"/>
                </a:lnTo>
                <a:cubicBezTo>
                  <a:pt x="7147" y="3269"/>
                  <a:pt x="6976" y="3366"/>
                  <a:pt x="6806" y="3464"/>
                </a:cubicBezTo>
                <a:cubicBezTo>
                  <a:pt x="6440" y="3683"/>
                  <a:pt x="6123" y="3903"/>
                  <a:pt x="5806" y="4147"/>
                </a:cubicBezTo>
                <a:lnTo>
                  <a:pt x="5684" y="4220"/>
                </a:lnTo>
                <a:lnTo>
                  <a:pt x="5635" y="4244"/>
                </a:lnTo>
                <a:lnTo>
                  <a:pt x="5586" y="4293"/>
                </a:lnTo>
                <a:cubicBezTo>
                  <a:pt x="5562" y="4317"/>
                  <a:pt x="5537" y="4342"/>
                  <a:pt x="5513" y="4366"/>
                </a:cubicBezTo>
                <a:cubicBezTo>
                  <a:pt x="5440" y="4415"/>
                  <a:pt x="5391" y="4464"/>
                  <a:pt x="5342" y="4512"/>
                </a:cubicBezTo>
                <a:lnTo>
                  <a:pt x="5318" y="4610"/>
                </a:lnTo>
                <a:lnTo>
                  <a:pt x="5318" y="4634"/>
                </a:lnTo>
                <a:cubicBezTo>
                  <a:pt x="5293" y="4610"/>
                  <a:pt x="5293" y="4586"/>
                  <a:pt x="5293" y="4561"/>
                </a:cubicBezTo>
                <a:cubicBezTo>
                  <a:pt x="5269" y="4512"/>
                  <a:pt x="5269" y="4464"/>
                  <a:pt x="5245" y="4415"/>
                </a:cubicBezTo>
                <a:lnTo>
                  <a:pt x="5269" y="4415"/>
                </a:lnTo>
                <a:cubicBezTo>
                  <a:pt x="5245" y="4366"/>
                  <a:pt x="5245" y="4317"/>
                  <a:pt x="5245" y="4244"/>
                </a:cubicBezTo>
                <a:lnTo>
                  <a:pt x="5245" y="4122"/>
                </a:lnTo>
                <a:cubicBezTo>
                  <a:pt x="5245" y="4098"/>
                  <a:pt x="5245" y="4049"/>
                  <a:pt x="5245" y="4049"/>
                </a:cubicBezTo>
                <a:lnTo>
                  <a:pt x="5245" y="4025"/>
                </a:lnTo>
                <a:lnTo>
                  <a:pt x="5245" y="3951"/>
                </a:lnTo>
                <a:lnTo>
                  <a:pt x="5245" y="3805"/>
                </a:lnTo>
                <a:cubicBezTo>
                  <a:pt x="5245" y="3586"/>
                  <a:pt x="5293" y="3390"/>
                  <a:pt x="5293" y="3195"/>
                </a:cubicBezTo>
                <a:cubicBezTo>
                  <a:pt x="5342" y="2830"/>
                  <a:pt x="5367" y="2488"/>
                  <a:pt x="5391" y="2171"/>
                </a:cubicBezTo>
                <a:cubicBezTo>
                  <a:pt x="5440" y="1854"/>
                  <a:pt x="5464" y="1561"/>
                  <a:pt x="5488" y="1317"/>
                </a:cubicBezTo>
                <a:cubicBezTo>
                  <a:pt x="5513" y="1073"/>
                  <a:pt x="5513" y="903"/>
                  <a:pt x="5513" y="756"/>
                </a:cubicBezTo>
                <a:lnTo>
                  <a:pt x="5513" y="756"/>
                </a:lnTo>
                <a:lnTo>
                  <a:pt x="5488" y="903"/>
                </a:lnTo>
                <a:lnTo>
                  <a:pt x="5488" y="781"/>
                </a:lnTo>
                <a:cubicBezTo>
                  <a:pt x="5196" y="537"/>
                  <a:pt x="5220" y="464"/>
                  <a:pt x="5074" y="269"/>
                </a:cubicBezTo>
                <a:cubicBezTo>
                  <a:pt x="5069" y="278"/>
                  <a:pt x="5062" y="282"/>
                  <a:pt x="5051" y="282"/>
                </a:cubicBezTo>
                <a:cubicBezTo>
                  <a:pt x="5006" y="282"/>
                  <a:pt x="4914" y="202"/>
                  <a:pt x="4854" y="122"/>
                </a:cubicBezTo>
                <a:lnTo>
                  <a:pt x="4830" y="73"/>
                </a:lnTo>
                <a:lnTo>
                  <a:pt x="4781" y="73"/>
                </a:lnTo>
                <a:cubicBezTo>
                  <a:pt x="4659" y="49"/>
                  <a:pt x="4562" y="49"/>
                  <a:pt x="4440" y="49"/>
                </a:cubicBezTo>
                <a:lnTo>
                  <a:pt x="4196" y="49"/>
                </a:lnTo>
                <a:lnTo>
                  <a:pt x="3928" y="0"/>
                </a:lnTo>
                <a:close/>
                <a:moveTo>
                  <a:pt x="13513" y="13209"/>
                </a:moveTo>
                <a:cubicBezTo>
                  <a:pt x="13497" y="13237"/>
                  <a:pt x="13481" y="13265"/>
                  <a:pt x="13464" y="13293"/>
                </a:cubicBezTo>
                <a:cubicBezTo>
                  <a:pt x="13481" y="13267"/>
                  <a:pt x="13498" y="13239"/>
                  <a:pt x="13513" y="132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78" name="Google Shape;1778;p275"/>
          <p:cNvGrpSpPr/>
          <p:nvPr/>
        </p:nvGrpSpPr>
        <p:grpSpPr>
          <a:xfrm>
            <a:off x="-222358" y="1017295"/>
            <a:ext cx="572923" cy="720591"/>
            <a:chOff x="632000" y="3011150"/>
            <a:chExt cx="212225" cy="266925"/>
          </a:xfrm>
        </p:grpSpPr>
        <p:sp>
          <p:nvSpPr>
            <p:cNvPr id="1779" name="Google Shape;1779;p275"/>
            <p:cNvSpPr/>
            <p:nvPr/>
          </p:nvSpPr>
          <p:spPr>
            <a:xfrm>
              <a:off x="767375" y="3031875"/>
              <a:ext cx="25" cy="3675"/>
            </a:xfrm>
            <a:custGeom>
              <a:avLst/>
              <a:gdLst/>
              <a:ahLst/>
              <a:cxnLst/>
              <a:rect l="l" t="t" r="r" b="b"/>
              <a:pathLst>
                <a:path w="1" h="147" extrusionOk="0">
                  <a:moveTo>
                    <a:pt x="0" y="147"/>
                  </a:moveTo>
                  <a:lnTo>
                    <a:pt x="0" y="0"/>
                  </a:lnTo>
                  <a:cubicBezTo>
                    <a:pt x="0" y="49"/>
                    <a:pt x="0" y="98"/>
                    <a:pt x="0" y="14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275"/>
            <p:cNvSpPr/>
            <p:nvPr/>
          </p:nvSpPr>
          <p:spPr>
            <a:xfrm>
              <a:off x="701525" y="3033700"/>
              <a:ext cx="25" cy="3075"/>
            </a:xfrm>
            <a:custGeom>
              <a:avLst/>
              <a:gdLst/>
              <a:ahLst/>
              <a:cxnLst/>
              <a:rect l="l" t="t" r="r" b="b"/>
              <a:pathLst>
                <a:path w="1" h="123" extrusionOk="0">
                  <a:moveTo>
                    <a:pt x="0" y="123"/>
                  </a:moveTo>
                  <a:lnTo>
                    <a:pt x="0" y="1"/>
                  </a:lnTo>
                  <a:cubicBezTo>
                    <a:pt x="0" y="49"/>
                    <a:pt x="0" y="74"/>
                    <a:pt x="0" y="1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275"/>
            <p:cNvSpPr/>
            <p:nvPr/>
          </p:nvSpPr>
          <p:spPr>
            <a:xfrm>
              <a:off x="632000" y="3030050"/>
              <a:ext cx="25" cy="1850"/>
            </a:xfrm>
            <a:custGeom>
              <a:avLst/>
              <a:gdLst/>
              <a:ahLst/>
              <a:cxnLst/>
              <a:rect l="l" t="t" r="r" b="b"/>
              <a:pathLst>
                <a:path w="1" h="74" extrusionOk="0">
                  <a:moveTo>
                    <a:pt x="1" y="73"/>
                  </a:moveTo>
                  <a:lnTo>
                    <a:pt x="1" y="0"/>
                  </a:lnTo>
                  <a:cubicBezTo>
                    <a:pt x="1" y="25"/>
                    <a:pt x="1" y="49"/>
                    <a:pt x="1" y="7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275"/>
            <p:cNvSpPr/>
            <p:nvPr/>
          </p:nvSpPr>
          <p:spPr>
            <a:xfrm>
              <a:off x="649075" y="3150175"/>
              <a:ext cx="650" cy="1850"/>
            </a:xfrm>
            <a:custGeom>
              <a:avLst/>
              <a:gdLst/>
              <a:ahLst/>
              <a:cxnLst/>
              <a:rect l="l" t="t" r="r" b="b"/>
              <a:pathLst>
                <a:path w="26" h="74" extrusionOk="0">
                  <a:moveTo>
                    <a:pt x="25" y="0"/>
                  </a:moveTo>
                  <a:cubicBezTo>
                    <a:pt x="1" y="0"/>
                    <a:pt x="1" y="49"/>
                    <a:pt x="1" y="73"/>
                  </a:cubicBezTo>
                  <a:cubicBezTo>
                    <a:pt x="1" y="49"/>
                    <a:pt x="25" y="24"/>
                    <a:pt x="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275"/>
            <p:cNvSpPr/>
            <p:nvPr/>
          </p:nvSpPr>
          <p:spPr>
            <a:xfrm>
              <a:off x="649075" y="3152000"/>
              <a:ext cx="25" cy="25"/>
            </a:xfrm>
            <a:custGeom>
              <a:avLst/>
              <a:gdLst/>
              <a:ahLst/>
              <a:cxnLst/>
              <a:rect l="l" t="t" r="r" b="b"/>
              <a:pathLst>
                <a:path w="1" h="1" extrusionOk="0">
                  <a:moveTo>
                    <a:pt x="1" y="0"/>
                  </a:moveTo>
                  <a:lnTo>
                    <a:pt x="1" y="0"/>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275"/>
            <p:cNvSpPr/>
            <p:nvPr/>
          </p:nvSpPr>
          <p:spPr>
            <a:xfrm>
              <a:off x="646025" y="3144675"/>
              <a:ext cx="48800" cy="52925"/>
            </a:xfrm>
            <a:custGeom>
              <a:avLst/>
              <a:gdLst/>
              <a:ahLst/>
              <a:cxnLst/>
              <a:rect l="l" t="t" r="r" b="b"/>
              <a:pathLst>
                <a:path w="1952" h="2117" extrusionOk="0">
                  <a:moveTo>
                    <a:pt x="1049" y="0"/>
                  </a:moveTo>
                  <a:lnTo>
                    <a:pt x="635" y="98"/>
                  </a:lnTo>
                  <a:cubicBezTo>
                    <a:pt x="586" y="147"/>
                    <a:pt x="562" y="220"/>
                    <a:pt x="537" y="293"/>
                  </a:cubicBezTo>
                  <a:cubicBezTo>
                    <a:pt x="537" y="293"/>
                    <a:pt x="537" y="293"/>
                    <a:pt x="537" y="318"/>
                  </a:cubicBezTo>
                  <a:cubicBezTo>
                    <a:pt x="447" y="287"/>
                    <a:pt x="347" y="267"/>
                    <a:pt x="267" y="267"/>
                  </a:cubicBezTo>
                  <a:cubicBezTo>
                    <a:pt x="217" y="267"/>
                    <a:pt x="175" y="275"/>
                    <a:pt x="147" y="293"/>
                  </a:cubicBezTo>
                  <a:lnTo>
                    <a:pt x="147" y="318"/>
                  </a:lnTo>
                  <a:cubicBezTo>
                    <a:pt x="123" y="342"/>
                    <a:pt x="147" y="366"/>
                    <a:pt x="123" y="366"/>
                  </a:cubicBezTo>
                  <a:cubicBezTo>
                    <a:pt x="123" y="391"/>
                    <a:pt x="123" y="391"/>
                    <a:pt x="123" y="415"/>
                  </a:cubicBezTo>
                  <a:cubicBezTo>
                    <a:pt x="123" y="440"/>
                    <a:pt x="110" y="440"/>
                    <a:pt x="98" y="440"/>
                  </a:cubicBezTo>
                  <a:cubicBezTo>
                    <a:pt x="86" y="440"/>
                    <a:pt x="74" y="440"/>
                    <a:pt x="74" y="464"/>
                  </a:cubicBezTo>
                  <a:cubicBezTo>
                    <a:pt x="25" y="683"/>
                    <a:pt x="1" y="927"/>
                    <a:pt x="1" y="1147"/>
                  </a:cubicBezTo>
                  <a:cubicBezTo>
                    <a:pt x="25" y="1220"/>
                    <a:pt x="25" y="1293"/>
                    <a:pt x="50" y="1366"/>
                  </a:cubicBezTo>
                  <a:cubicBezTo>
                    <a:pt x="50" y="1391"/>
                    <a:pt x="50" y="1391"/>
                    <a:pt x="50" y="1415"/>
                  </a:cubicBezTo>
                  <a:cubicBezTo>
                    <a:pt x="50" y="1415"/>
                    <a:pt x="98" y="1513"/>
                    <a:pt x="147" y="1635"/>
                  </a:cubicBezTo>
                  <a:cubicBezTo>
                    <a:pt x="196" y="1708"/>
                    <a:pt x="245" y="1781"/>
                    <a:pt x="293" y="1854"/>
                  </a:cubicBezTo>
                  <a:lnTo>
                    <a:pt x="318" y="1854"/>
                  </a:lnTo>
                  <a:cubicBezTo>
                    <a:pt x="415" y="1927"/>
                    <a:pt x="318" y="1903"/>
                    <a:pt x="415" y="1976"/>
                  </a:cubicBezTo>
                  <a:cubicBezTo>
                    <a:pt x="440" y="1976"/>
                    <a:pt x="489" y="2000"/>
                    <a:pt x="513" y="2025"/>
                  </a:cubicBezTo>
                  <a:cubicBezTo>
                    <a:pt x="537" y="2049"/>
                    <a:pt x="562" y="2049"/>
                    <a:pt x="610" y="2074"/>
                  </a:cubicBezTo>
                  <a:cubicBezTo>
                    <a:pt x="610" y="2074"/>
                    <a:pt x="659" y="2098"/>
                    <a:pt x="635" y="2098"/>
                  </a:cubicBezTo>
                  <a:cubicBezTo>
                    <a:pt x="635" y="2106"/>
                    <a:pt x="640" y="2109"/>
                    <a:pt x="649" y="2109"/>
                  </a:cubicBezTo>
                  <a:cubicBezTo>
                    <a:pt x="667" y="2109"/>
                    <a:pt x="700" y="2098"/>
                    <a:pt x="732" y="2098"/>
                  </a:cubicBezTo>
                  <a:cubicBezTo>
                    <a:pt x="757" y="2098"/>
                    <a:pt x="732" y="2098"/>
                    <a:pt x="732" y="2074"/>
                  </a:cubicBezTo>
                  <a:lnTo>
                    <a:pt x="806" y="2074"/>
                  </a:lnTo>
                  <a:cubicBezTo>
                    <a:pt x="822" y="2074"/>
                    <a:pt x="827" y="2096"/>
                    <a:pt x="822" y="2103"/>
                  </a:cubicBezTo>
                  <a:lnTo>
                    <a:pt x="822" y="2103"/>
                  </a:lnTo>
                  <a:cubicBezTo>
                    <a:pt x="816" y="2101"/>
                    <a:pt x="811" y="2100"/>
                    <a:pt x="806" y="2098"/>
                  </a:cubicBezTo>
                  <a:lnTo>
                    <a:pt x="806" y="2098"/>
                  </a:lnTo>
                  <a:cubicBezTo>
                    <a:pt x="810" y="2103"/>
                    <a:pt x="814" y="2105"/>
                    <a:pt x="817" y="2105"/>
                  </a:cubicBezTo>
                  <a:cubicBezTo>
                    <a:pt x="819" y="2105"/>
                    <a:pt x="821" y="2104"/>
                    <a:pt x="822" y="2103"/>
                  </a:cubicBezTo>
                  <a:lnTo>
                    <a:pt x="822" y="2103"/>
                  </a:lnTo>
                  <a:cubicBezTo>
                    <a:pt x="854" y="2112"/>
                    <a:pt x="891" y="2116"/>
                    <a:pt x="928" y="2116"/>
                  </a:cubicBezTo>
                  <a:cubicBezTo>
                    <a:pt x="970" y="2116"/>
                    <a:pt x="1013" y="2110"/>
                    <a:pt x="1049" y="2098"/>
                  </a:cubicBezTo>
                  <a:cubicBezTo>
                    <a:pt x="1171" y="2074"/>
                    <a:pt x="1269" y="2049"/>
                    <a:pt x="1367" y="2000"/>
                  </a:cubicBezTo>
                  <a:cubicBezTo>
                    <a:pt x="1537" y="1903"/>
                    <a:pt x="1684" y="1781"/>
                    <a:pt x="1781" y="1610"/>
                  </a:cubicBezTo>
                  <a:cubicBezTo>
                    <a:pt x="1757" y="1610"/>
                    <a:pt x="1732" y="1683"/>
                    <a:pt x="1708" y="1683"/>
                  </a:cubicBezTo>
                  <a:cubicBezTo>
                    <a:pt x="1708" y="1635"/>
                    <a:pt x="1757" y="1635"/>
                    <a:pt x="1757" y="1586"/>
                  </a:cubicBezTo>
                  <a:cubicBezTo>
                    <a:pt x="1757" y="1561"/>
                    <a:pt x="1806" y="1513"/>
                    <a:pt x="1854" y="1513"/>
                  </a:cubicBezTo>
                  <a:lnTo>
                    <a:pt x="1854" y="1488"/>
                  </a:lnTo>
                  <a:lnTo>
                    <a:pt x="1879" y="1464"/>
                  </a:lnTo>
                  <a:cubicBezTo>
                    <a:pt x="1903" y="1366"/>
                    <a:pt x="1903" y="1342"/>
                    <a:pt x="1928" y="1342"/>
                  </a:cubicBezTo>
                  <a:cubicBezTo>
                    <a:pt x="1928" y="1293"/>
                    <a:pt x="1952" y="1269"/>
                    <a:pt x="1952" y="1220"/>
                  </a:cubicBezTo>
                  <a:cubicBezTo>
                    <a:pt x="1952" y="1147"/>
                    <a:pt x="1952" y="1074"/>
                    <a:pt x="1952" y="1000"/>
                  </a:cubicBezTo>
                  <a:cubicBezTo>
                    <a:pt x="1952" y="1000"/>
                    <a:pt x="1952" y="1011"/>
                    <a:pt x="1945" y="1011"/>
                  </a:cubicBezTo>
                  <a:cubicBezTo>
                    <a:pt x="1941" y="1011"/>
                    <a:pt x="1936" y="1009"/>
                    <a:pt x="1928" y="1000"/>
                  </a:cubicBezTo>
                  <a:cubicBezTo>
                    <a:pt x="1903" y="976"/>
                    <a:pt x="1903" y="927"/>
                    <a:pt x="1928" y="903"/>
                  </a:cubicBezTo>
                  <a:cubicBezTo>
                    <a:pt x="1949" y="903"/>
                    <a:pt x="1913" y="826"/>
                    <a:pt x="1888" y="826"/>
                  </a:cubicBezTo>
                  <a:cubicBezTo>
                    <a:pt x="1884" y="826"/>
                    <a:pt x="1881" y="827"/>
                    <a:pt x="1879" y="830"/>
                  </a:cubicBezTo>
                  <a:cubicBezTo>
                    <a:pt x="1879" y="830"/>
                    <a:pt x="1879" y="767"/>
                    <a:pt x="1891" y="767"/>
                  </a:cubicBezTo>
                  <a:cubicBezTo>
                    <a:pt x="1894" y="767"/>
                    <a:pt x="1898" y="771"/>
                    <a:pt x="1903" y="781"/>
                  </a:cubicBezTo>
                  <a:cubicBezTo>
                    <a:pt x="1903" y="757"/>
                    <a:pt x="1879" y="732"/>
                    <a:pt x="1879" y="732"/>
                  </a:cubicBezTo>
                  <a:lnTo>
                    <a:pt x="1879" y="781"/>
                  </a:lnTo>
                  <a:cubicBezTo>
                    <a:pt x="1830" y="683"/>
                    <a:pt x="1830" y="635"/>
                    <a:pt x="1806" y="610"/>
                  </a:cubicBezTo>
                  <a:lnTo>
                    <a:pt x="1806" y="635"/>
                  </a:lnTo>
                  <a:cubicBezTo>
                    <a:pt x="1781" y="586"/>
                    <a:pt x="1757" y="561"/>
                    <a:pt x="1757" y="537"/>
                  </a:cubicBezTo>
                  <a:lnTo>
                    <a:pt x="1757" y="537"/>
                  </a:lnTo>
                  <a:lnTo>
                    <a:pt x="1806" y="561"/>
                  </a:lnTo>
                  <a:cubicBezTo>
                    <a:pt x="1757" y="513"/>
                    <a:pt x="1732" y="464"/>
                    <a:pt x="1684" y="415"/>
                  </a:cubicBezTo>
                  <a:lnTo>
                    <a:pt x="1684" y="440"/>
                  </a:lnTo>
                  <a:cubicBezTo>
                    <a:pt x="1635" y="415"/>
                    <a:pt x="1562" y="318"/>
                    <a:pt x="1464" y="269"/>
                  </a:cubicBezTo>
                  <a:cubicBezTo>
                    <a:pt x="1391" y="196"/>
                    <a:pt x="1318" y="171"/>
                    <a:pt x="1245" y="147"/>
                  </a:cubicBezTo>
                  <a:lnTo>
                    <a:pt x="1245" y="171"/>
                  </a:lnTo>
                  <a:lnTo>
                    <a:pt x="1196" y="147"/>
                  </a:lnTo>
                  <a:cubicBezTo>
                    <a:pt x="1196" y="147"/>
                    <a:pt x="1245" y="122"/>
                    <a:pt x="1245" y="122"/>
                  </a:cubicBezTo>
                  <a:cubicBezTo>
                    <a:pt x="1245" y="122"/>
                    <a:pt x="1147" y="49"/>
                    <a:pt x="10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275"/>
            <p:cNvSpPr/>
            <p:nvPr/>
          </p:nvSpPr>
          <p:spPr>
            <a:xfrm>
              <a:off x="798475" y="3083700"/>
              <a:ext cx="45750" cy="48200"/>
            </a:xfrm>
            <a:custGeom>
              <a:avLst/>
              <a:gdLst/>
              <a:ahLst/>
              <a:cxnLst/>
              <a:rect l="l" t="t" r="r" b="b"/>
              <a:pathLst>
                <a:path w="1830" h="1928" extrusionOk="0">
                  <a:moveTo>
                    <a:pt x="927" y="1"/>
                  </a:moveTo>
                  <a:lnTo>
                    <a:pt x="512" y="25"/>
                  </a:lnTo>
                  <a:lnTo>
                    <a:pt x="439" y="98"/>
                  </a:lnTo>
                  <a:lnTo>
                    <a:pt x="390" y="98"/>
                  </a:lnTo>
                  <a:cubicBezTo>
                    <a:pt x="366" y="98"/>
                    <a:pt x="342" y="122"/>
                    <a:pt x="317" y="122"/>
                  </a:cubicBezTo>
                  <a:lnTo>
                    <a:pt x="244" y="171"/>
                  </a:lnTo>
                  <a:cubicBezTo>
                    <a:pt x="206" y="190"/>
                    <a:pt x="182" y="210"/>
                    <a:pt x="162" y="229"/>
                  </a:cubicBezTo>
                  <a:lnTo>
                    <a:pt x="162" y="229"/>
                  </a:lnTo>
                  <a:cubicBezTo>
                    <a:pt x="165" y="226"/>
                    <a:pt x="168" y="223"/>
                    <a:pt x="171" y="220"/>
                  </a:cubicBezTo>
                  <a:lnTo>
                    <a:pt x="171" y="220"/>
                  </a:lnTo>
                  <a:lnTo>
                    <a:pt x="146" y="244"/>
                  </a:lnTo>
                  <a:cubicBezTo>
                    <a:pt x="152" y="239"/>
                    <a:pt x="157" y="234"/>
                    <a:pt x="162" y="229"/>
                  </a:cubicBezTo>
                  <a:lnTo>
                    <a:pt x="162" y="229"/>
                  </a:lnTo>
                  <a:cubicBezTo>
                    <a:pt x="96" y="299"/>
                    <a:pt x="72" y="369"/>
                    <a:pt x="49" y="440"/>
                  </a:cubicBezTo>
                  <a:cubicBezTo>
                    <a:pt x="49" y="464"/>
                    <a:pt x="25" y="488"/>
                    <a:pt x="0" y="513"/>
                  </a:cubicBezTo>
                  <a:lnTo>
                    <a:pt x="0" y="561"/>
                  </a:lnTo>
                  <a:lnTo>
                    <a:pt x="0" y="610"/>
                  </a:lnTo>
                  <a:cubicBezTo>
                    <a:pt x="0" y="610"/>
                    <a:pt x="49" y="635"/>
                    <a:pt x="49" y="683"/>
                  </a:cubicBezTo>
                  <a:cubicBezTo>
                    <a:pt x="73" y="708"/>
                    <a:pt x="73" y="732"/>
                    <a:pt x="98" y="757"/>
                  </a:cubicBezTo>
                  <a:cubicBezTo>
                    <a:pt x="73" y="903"/>
                    <a:pt x="98" y="1049"/>
                    <a:pt x="146" y="1196"/>
                  </a:cubicBezTo>
                  <a:cubicBezTo>
                    <a:pt x="171" y="1342"/>
                    <a:pt x="244" y="1464"/>
                    <a:pt x="317" y="1561"/>
                  </a:cubicBezTo>
                  <a:cubicBezTo>
                    <a:pt x="415" y="1708"/>
                    <a:pt x="561" y="1830"/>
                    <a:pt x="707" y="1927"/>
                  </a:cubicBezTo>
                  <a:lnTo>
                    <a:pt x="1146" y="1927"/>
                  </a:lnTo>
                  <a:cubicBezTo>
                    <a:pt x="1244" y="1854"/>
                    <a:pt x="1317" y="1781"/>
                    <a:pt x="1390" y="1732"/>
                  </a:cubicBezTo>
                  <a:cubicBezTo>
                    <a:pt x="1464" y="1708"/>
                    <a:pt x="1512" y="1659"/>
                    <a:pt x="1561" y="1586"/>
                  </a:cubicBezTo>
                  <a:lnTo>
                    <a:pt x="1561" y="1586"/>
                  </a:lnTo>
                  <a:cubicBezTo>
                    <a:pt x="1553" y="1594"/>
                    <a:pt x="1548" y="1597"/>
                    <a:pt x="1545" y="1597"/>
                  </a:cubicBezTo>
                  <a:cubicBezTo>
                    <a:pt x="1539" y="1597"/>
                    <a:pt x="1545" y="1586"/>
                    <a:pt x="1561" y="1586"/>
                  </a:cubicBezTo>
                  <a:cubicBezTo>
                    <a:pt x="1585" y="1561"/>
                    <a:pt x="1634" y="1513"/>
                    <a:pt x="1634" y="1513"/>
                  </a:cubicBezTo>
                  <a:cubicBezTo>
                    <a:pt x="1634" y="1513"/>
                    <a:pt x="1634" y="1513"/>
                    <a:pt x="1683" y="1415"/>
                  </a:cubicBezTo>
                  <a:cubicBezTo>
                    <a:pt x="1707" y="1391"/>
                    <a:pt x="1707" y="1342"/>
                    <a:pt x="1732" y="1318"/>
                  </a:cubicBezTo>
                  <a:cubicBezTo>
                    <a:pt x="1756" y="1269"/>
                    <a:pt x="1781" y="1196"/>
                    <a:pt x="1805" y="1147"/>
                  </a:cubicBezTo>
                  <a:cubicBezTo>
                    <a:pt x="1829" y="1001"/>
                    <a:pt x="1829" y="854"/>
                    <a:pt x="1781" y="708"/>
                  </a:cubicBezTo>
                  <a:cubicBezTo>
                    <a:pt x="1707" y="586"/>
                    <a:pt x="1634" y="464"/>
                    <a:pt x="1512" y="366"/>
                  </a:cubicBezTo>
                  <a:cubicBezTo>
                    <a:pt x="1464" y="342"/>
                    <a:pt x="1415" y="318"/>
                    <a:pt x="1390" y="269"/>
                  </a:cubicBezTo>
                  <a:lnTo>
                    <a:pt x="1317" y="220"/>
                  </a:lnTo>
                  <a:lnTo>
                    <a:pt x="1244" y="220"/>
                  </a:lnTo>
                  <a:cubicBezTo>
                    <a:pt x="1220" y="171"/>
                    <a:pt x="1195" y="147"/>
                    <a:pt x="1171" y="122"/>
                  </a:cubicBezTo>
                  <a:lnTo>
                    <a:pt x="1122" y="98"/>
                  </a:lnTo>
                  <a:cubicBezTo>
                    <a:pt x="1049" y="49"/>
                    <a:pt x="1000" y="25"/>
                    <a:pt x="9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275"/>
            <p:cNvSpPr/>
            <p:nvPr/>
          </p:nvSpPr>
          <p:spPr>
            <a:xfrm>
              <a:off x="802125" y="3090400"/>
              <a:ext cx="25" cy="25"/>
            </a:xfrm>
            <a:custGeom>
              <a:avLst/>
              <a:gdLst/>
              <a:ahLst/>
              <a:cxnLst/>
              <a:rect l="l" t="t" r="r" b="b"/>
              <a:pathLst>
                <a:path w="1" h="1" extrusionOk="0">
                  <a:moveTo>
                    <a:pt x="0" y="1"/>
                  </a:moveTo>
                  <a:lnTo>
                    <a:pt x="0" y="1"/>
                  </a:lnTo>
                  <a:cubicBezTo>
                    <a:pt x="0" y="1"/>
                    <a:pt x="0" y="1"/>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275"/>
            <p:cNvSpPr/>
            <p:nvPr/>
          </p:nvSpPr>
          <p:spPr>
            <a:xfrm>
              <a:off x="713700" y="3105650"/>
              <a:ext cx="50025" cy="51850"/>
            </a:xfrm>
            <a:custGeom>
              <a:avLst/>
              <a:gdLst/>
              <a:ahLst/>
              <a:cxnLst/>
              <a:rect l="l" t="t" r="r" b="b"/>
              <a:pathLst>
                <a:path w="2001" h="2074" extrusionOk="0">
                  <a:moveTo>
                    <a:pt x="1001" y="1"/>
                  </a:moveTo>
                  <a:cubicBezTo>
                    <a:pt x="928" y="25"/>
                    <a:pt x="879" y="25"/>
                    <a:pt x="830" y="49"/>
                  </a:cubicBezTo>
                  <a:lnTo>
                    <a:pt x="684" y="123"/>
                  </a:lnTo>
                  <a:lnTo>
                    <a:pt x="660" y="123"/>
                  </a:lnTo>
                  <a:cubicBezTo>
                    <a:pt x="538" y="123"/>
                    <a:pt x="416" y="147"/>
                    <a:pt x="318" y="220"/>
                  </a:cubicBezTo>
                  <a:cubicBezTo>
                    <a:pt x="220" y="269"/>
                    <a:pt x="147" y="366"/>
                    <a:pt x="99" y="464"/>
                  </a:cubicBezTo>
                  <a:cubicBezTo>
                    <a:pt x="50" y="537"/>
                    <a:pt x="50" y="610"/>
                    <a:pt x="25" y="683"/>
                  </a:cubicBezTo>
                  <a:lnTo>
                    <a:pt x="25" y="659"/>
                  </a:lnTo>
                  <a:cubicBezTo>
                    <a:pt x="25" y="805"/>
                    <a:pt x="1" y="781"/>
                    <a:pt x="25" y="903"/>
                  </a:cubicBezTo>
                  <a:cubicBezTo>
                    <a:pt x="50" y="903"/>
                    <a:pt x="99" y="1025"/>
                    <a:pt x="123" y="1049"/>
                  </a:cubicBezTo>
                  <a:lnTo>
                    <a:pt x="196" y="1196"/>
                  </a:lnTo>
                  <a:cubicBezTo>
                    <a:pt x="220" y="1244"/>
                    <a:pt x="245" y="1293"/>
                    <a:pt x="245" y="1318"/>
                  </a:cubicBezTo>
                  <a:cubicBezTo>
                    <a:pt x="294" y="1391"/>
                    <a:pt x="367" y="1488"/>
                    <a:pt x="391" y="1537"/>
                  </a:cubicBezTo>
                  <a:cubicBezTo>
                    <a:pt x="440" y="1659"/>
                    <a:pt x="513" y="1781"/>
                    <a:pt x="586" y="1879"/>
                  </a:cubicBezTo>
                  <a:lnTo>
                    <a:pt x="586" y="2001"/>
                  </a:lnTo>
                  <a:cubicBezTo>
                    <a:pt x="660" y="1976"/>
                    <a:pt x="708" y="1927"/>
                    <a:pt x="757" y="1903"/>
                  </a:cubicBezTo>
                  <a:cubicBezTo>
                    <a:pt x="903" y="2025"/>
                    <a:pt x="1099" y="2074"/>
                    <a:pt x="1294" y="2074"/>
                  </a:cubicBezTo>
                  <a:cubicBezTo>
                    <a:pt x="1440" y="2049"/>
                    <a:pt x="1611" y="1976"/>
                    <a:pt x="1708" y="1854"/>
                  </a:cubicBezTo>
                  <a:lnTo>
                    <a:pt x="1830" y="1757"/>
                  </a:lnTo>
                  <a:lnTo>
                    <a:pt x="1928" y="1635"/>
                  </a:lnTo>
                  <a:lnTo>
                    <a:pt x="1928" y="1635"/>
                  </a:lnTo>
                  <a:cubicBezTo>
                    <a:pt x="1909" y="1653"/>
                    <a:pt x="1898" y="1661"/>
                    <a:pt x="1893" y="1661"/>
                  </a:cubicBezTo>
                  <a:cubicBezTo>
                    <a:pt x="1886" y="1661"/>
                    <a:pt x="1898" y="1640"/>
                    <a:pt x="1928" y="1610"/>
                  </a:cubicBezTo>
                  <a:cubicBezTo>
                    <a:pt x="1977" y="1513"/>
                    <a:pt x="1977" y="1488"/>
                    <a:pt x="1977" y="1488"/>
                  </a:cubicBezTo>
                  <a:lnTo>
                    <a:pt x="1977" y="1488"/>
                  </a:lnTo>
                  <a:cubicBezTo>
                    <a:pt x="1977" y="1488"/>
                    <a:pt x="1975" y="1490"/>
                    <a:pt x="1973" y="1490"/>
                  </a:cubicBezTo>
                  <a:cubicBezTo>
                    <a:pt x="1967" y="1490"/>
                    <a:pt x="1958" y="1476"/>
                    <a:pt x="1977" y="1366"/>
                  </a:cubicBezTo>
                  <a:cubicBezTo>
                    <a:pt x="2001" y="1244"/>
                    <a:pt x="2001" y="1122"/>
                    <a:pt x="1977" y="1001"/>
                  </a:cubicBezTo>
                  <a:cubicBezTo>
                    <a:pt x="1928" y="854"/>
                    <a:pt x="1855" y="732"/>
                    <a:pt x="1757" y="610"/>
                  </a:cubicBezTo>
                  <a:cubicBezTo>
                    <a:pt x="1757" y="562"/>
                    <a:pt x="1733" y="513"/>
                    <a:pt x="1708" y="464"/>
                  </a:cubicBezTo>
                  <a:lnTo>
                    <a:pt x="1659" y="391"/>
                  </a:lnTo>
                  <a:cubicBezTo>
                    <a:pt x="1659" y="391"/>
                    <a:pt x="1659" y="366"/>
                    <a:pt x="1635" y="342"/>
                  </a:cubicBezTo>
                  <a:cubicBezTo>
                    <a:pt x="1635" y="318"/>
                    <a:pt x="1611" y="293"/>
                    <a:pt x="1586" y="269"/>
                  </a:cubicBezTo>
                  <a:cubicBezTo>
                    <a:pt x="1586" y="244"/>
                    <a:pt x="1562" y="220"/>
                    <a:pt x="1562" y="220"/>
                  </a:cubicBezTo>
                  <a:cubicBezTo>
                    <a:pt x="1538" y="196"/>
                    <a:pt x="1513" y="171"/>
                    <a:pt x="1513" y="171"/>
                  </a:cubicBezTo>
                  <a:cubicBezTo>
                    <a:pt x="1464" y="123"/>
                    <a:pt x="1416" y="98"/>
                    <a:pt x="1367" y="74"/>
                  </a:cubicBezTo>
                  <a:cubicBezTo>
                    <a:pt x="1318" y="49"/>
                    <a:pt x="1245" y="25"/>
                    <a:pt x="11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275"/>
            <p:cNvSpPr/>
            <p:nvPr/>
          </p:nvSpPr>
          <p:spPr>
            <a:xfrm>
              <a:off x="790550" y="3185225"/>
              <a:ext cx="48175" cy="56225"/>
            </a:xfrm>
            <a:custGeom>
              <a:avLst/>
              <a:gdLst/>
              <a:ahLst/>
              <a:cxnLst/>
              <a:rect l="l" t="t" r="r" b="b"/>
              <a:pathLst>
                <a:path w="1927" h="2249" extrusionOk="0">
                  <a:moveTo>
                    <a:pt x="829" y="988"/>
                  </a:moveTo>
                  <a:cubicBezTo>
                    <a:pt x="829" y="988"/>
                    <a:pt x="829" y="1013"/>
                    <a:pt x="854" y="1013"/>
                  </a:cubicBezTo>
                  <a:cubicBezTo>
                    <a:pt x="854" y="1037"/>
                    <a:pt x="854" y="1037"/>
                    <a:pt x="829" y="1037"/>
                  </a:cubicBezTo>
                  <a:cubicBezTo>
                    <a:pt x="805" y="1037"/>
                    <a:pt x="829" y="1013"/>
                    <a:pt x="829" y="988"/>
                  </a:cubicBezTo>
                  <a:close/>
                  <a:moveTo>
                    <a:pt x="735" y="0"/>
                  </a:moveTo>
                  <a:cubicBezTo>
                    <a:pt x="665" y="0"/>
                    <a:pt x="598" y="13"/>
                    <a:pt x="537" y="37"/>
                  </a:cubicBezTo>
                  <a:cubicBezTo>
                    <a:pt x="366" y="135"/>
                    <a:pt x="220" y="281"/>
                    <a:pt x="171" y="452"/>
                  </a:cubicBezTo>
                  <a:lnTo>
                    <a:pt x="171" y="427"/>
                  </a:lnTo>
                  <a:cubicBezTo>
                    <a:pt x="122" y="500"/>
                    <a:pt x="98" y="598"/>
                    <a:pt x="73" y="671"/>
                  </a:cubicBezTo>
                  <a:cubicBezTo>
                    <a:pt x="73" y="720"/>
                    <a:pt x="49" y="769"/>
                    <a:pt x="49" y="817"/>
                  </a:cubicBezTo>
                  <a:cubicBezTo>
                    <a:pt x="49" y="866"/>
                    <a:pt x="49" y="939"/>
                    <a:pt x="24" y="988"/>
                  </a:cubicBezTo>
                  <a:cubicBezTo>
                    <a:pt x="0" y="1159"/>
                    <a:pt x="24" y="1354"/>
                    <a:pt x="73" y="1525"/>
                  </a:cubicBezTo>
                  <a:lnTo>
                    <a:pt x="73" y="1500"/>
                  </a:lnTo>
                  <a:cubicBezTo>
                    <a:pt x="98" y="1574"/>
                    <a:pt x="122" y="1671"/>
                    <a:pt x="122" y="1744"/>
                  </a:cubicBezTo>
                  <a:cubicBezTo>
                    <a:pt x="124" y="1742"/>
                    <a:pt x="127" y="1741"/>
                    <a:pt x="130" y="1741"/>
                  </a:cubicBezTo>
                  <a:cubicBezTo>
                    <a:pt x="159" y="1741"/>
                    <a:pt x="222" y="1844"/>
                    <a:pt x="244" y="1866"/>
                  </a:cubicBezTo>
                  <a:cubicBezTo>
                    <a:pt x="293" y="1915"/>
                    <a:pt x="342" y="1964"/>
                    <a:pt x="390" y="1988"/>
                  </a:cubicBezTo>
                  <a:cubicBezTo>
                    <a:pt x="439" y="2037"/>
                    <a:pt x="488" y="2086"/>
                    <a:pt x="561" y="2110"/>
                  </a:cubicBezTo>
                  <a:cubicBezTo>
                    <a:pt x="634" y="2159"/>
                    <a:pt x="683" y="2183"/>
                    <a:pt x="756" y="2208"/>
                  </a:cubicBezTo>
                  <a:lnTo>
                    <a:pt x="854" y="2232"/>
                  </a:lnTo>
                  <a:lnTo>
                    <a:pt x="927" y="2232"/>
                  </a:lnTo>
                  <a:cubicBezTo>
                    <a:pt x="1008" y="2242"/>
                    <a:pt x="1089" y="2248"/>
                    <a:pt x="1169" y="2248"/>
                  </a:cubicBezTo>
                  <a:cubicBezTo>
                    <a:pt x="1284" y="2248"/>
                    <a:pt x="1398" y="2236"/>
                    <a:pt x="1512" y="2208"/>
                  </a:cubicBezTo>
                  <a:lnTo>
                    <a:pt x="1659" y="2208"/>
                  </a:lnTo>
                  <a:cubicBezTo>
                    <a:pt x="1659" y="2086"/>
                    <a:pt x="1659" y="1988"/>
                    <a:pt x="1634" y="1891"/>
                  </a:cubicBezTo>
                  <a:lnTo>
                    <a:pt x="1634" y="1842"/>
                  </a:lnTo>
                  <a:cubicBezTo>
                    <a:pt x="1707" y="1793"/>
                    <a:pt x="1756" y="1720"/>
                    <a:pt x="1805" y="1622"/>
                  </a:cubicBezTo>
                  <a:cubicBezTo>
                    <a:pt x="1854" y="1549"/>
                    <a:pt x="1902" y="1427"/>
                    <a:pt x="1927" y="1330"/>
                  </a:cubicBezTo>
                  <a:lnTo>
                    <a:pt x="1927" y="1330"/>
                  </a:lnTo>
                  <a:cubicBezTo>
                    <a:pt x="1917" y="1350"/>
                    <a:pt x="1911" y="1358"/>
                    <a:pt x="1907" y="1358"/>
                  </a:cubicBezTo>
                  <a:cubicBezTo>
                    <a:pt x="1902" y="1358"/>
                    <a:pt x="1902" y="1344"/>
                    <a:pt x="1902" y="1330"/>
                  </a:cubicBezTo>
                  <a:cubicBezTo>
                    <a:pt x="1927" y="1183"/>
                    <a:pt x="1902" y="1183"/>
                    <a:pt x="1902" y="1183"/>
                  </a:cubicBezTo>
                  <a:cubicBezTo>
                    <a:pt x="1902" y="1159"/>
                    <a:pt x="1902" y="1183"/>
                    <a:pt x="1878" y="1013"/>
                  </a:cubicBezTo>
                  <a:cubicBezTo>
                    <a:pt x="1805" y="744"/>
                    <a:pt x="1659" y="500"/>
                    <a:pt x="1439" y="305"/>
                  </a:cubicBezTo>
                  <a:lnTo>
                    <a:pt x="1342" y="232"/>
                  </a:lnTo>
                  <a:lnTo>
                    <a:pt x="1220" y="159"/>
                  </a:lnTo>
                  <a:cubicBezTo>
                    <a:pt x="1171" y="135"/>
                    <a:pt x="1146" y="110"/>
                    <a:pt x="1098" y="86"/>
                  </a:cubicBezTo>
                  <a:cubicBezTo>
                    <a:pt x="1049" y="61"/>
                    <a:pt x="1000" y="37"/>
                    <a:pt x="951" y="37"/>
                  </a:cubicBezTo>
                  <a:cubicBezTo>
                    <a:pt x="878" y="13"/>
                    <a:pt x="805" y="0"/>
                    <a:pt x="7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275"/>
            <p:cNvSpPr/>
            <p:nvPr/>
          </p:nvSpPr>
          <p:spPr>
            <a:xfrm>
              <a:off x="716750" y="3227600"/>
              <a:ext cx="47600" cy="50475"/>
            </a:xfrm>
            <a:custGeom>
              <a:avLst/>
              <a:gdLst/>
              <a:ahLst/>
              <a:cxnLst/>
              <a:rect l="l" t="t" r="r" b="b"/>
              <a:pathLst>
                <a:path w="1904" h="2019" extrusionOk="0">
                  <a:moveTo>
                    <a:pt x="611" y="0"/>
                  </a:moveTo>
                  <a:cubicBezTo>
                    <a:pt x="613" y="3"/>
                    <a:pt x="616" y="6"/>
                    <a:pt x="619" y="9"/>
                  </a:cubicBezTo>
                  <a:lnTo>
                    <a:pt x="619" y="9"/>
                  </a:lnTo>
                  <a:lnTo>
                    <a:pt x="635" y="0"/>
                  </a:lnTo>
                  <a:close/>
                  <a:moveTo>
                    <a:pt x="619" y="9"/>
                  </a:moveTo>
                  <a:lnTo>
                    <a:pt x="123" y="269"/>
                  </a:lnTo>
                  <a:cubicBezTo>
                    <a:pt x="123" y="318"/>
                    <a:pt x="123" y="366"/>
                    <a:pt x="123" y="415"/>
                  </a:cubicBezTo>
                  <a:lnTo>
                    <a:pt x="123" y="683"/>
                  </a:lnTo>
                  <a:cubicBezTo>
                    <a:pt x="123" y="708"/>
                    <a:pt x="123" y="708"/>
                    <a:pt x="123" y="732"/>
                  </a:cubicBezTo>
                  <a:cubicBezTo>
                    <a:pt x="123" y="732"/>
                    <a:pt x="98" y="732"/>
                    <a:pt x="98" y="757"/>
                  </a:cubicBezTo>
                  <a:cubicBezTo>
                    <a:pt x="74" y="830"/>
                    <a:pt x="50" y="879"/>
                    <a:pt x="25" y="952"/>
                  </a:cubicBezTo>
                  <a:cubicBezTo>
                    <a:pt x="25" y="1000"/>
                    <a:pt x="1" y="1049"/>
                    <a:pt x="1" y="1074"/>
                  </a:cubicBezTo>
                  <a:cubicBezTo>
                    <a:pt x="1" y="1147"/>
                    <a:pt x="1" y="1196"/>
                    <a:pt x="1" y="1244"/>
                  </a:cubicBezTo>
                  <a:cubicBezTo>
                    <a:pt x="1" y="1464"/>
                    <a:pt x="98" y="1659"/>
                    <a:pt x="245" y="1805"/>
                  </a:cubicBezTo>
                  <a:cubicBezTo>
                    <a:pt x="318" y="1878"/>
                    <a:pt x="416" y="1952"/>
                    <a:pt x="538" y="1976"/>
                  </a:cubicBezTo>
                  <a:cubicBezTo>
                    <a:pt x="562" y="1976"/>
                    <a:pt x="562" y="2000"/>
                    <a:pt x="586" y="2000"/>
                  </a:cubicBezTo>
                  <a:cubicBezTo>
                    <a:pt x="635" y="2013"/>
                    <a:pt x="690" y="2019"/>
                    <a:pt x="745" y="2019"/>
                  </a:cubicBezTo>
                  <a:cubicBezTo>
                    <a:pt x="800" y="2019"/>
                    <a:pt x="855" y="2013"/>
                    <a:pt x="903" y="2000"/>
                  </a:cubicBezTo>
                  <a:cubicBezTo>
                    <a:pt x="1001" y="2000"/>
                    <a:pt x="1123" y="1976"/>
                    <a:pt x="1220" y="1952"/>
                  </a:cubicBezTo>
                  <a:lnTo>
                    <a:pt x="1220" y="1927"/>
                  </a:lnTo>
                  <a:cubicBezTo>
                    <a:pt x="1256" y="1909"/>
                    <a:pt x="1269" y="1905"/>
                    <a:pt x="1276" y="1905"/>
                  </a:cubicBezTo>
                  <a:cubicBezTo>
                    <a:pt x="1283" y="1905"/>
                    <a:pt x="1283" y="1910"/>
                    <a:pt x="1298" y="1910"/>
                  </a:cubicBezTo>
                  <a:cubicBezTo>
                    <a:pt x="1307" y="1910"/>
                    <a:pt x="1320" y="1908"/>
                    <a:pt x="1342" y="1903"/>
                  </a:cubicBezTo>
                  <a:cubicBezTo>
                    <a:pt x="1342" y="1830"/>
                    <a:pt x="1489" y="1830"/>
                    <a:pt x="1489" y="1781"/>
                  </a:cubicBezTo>
                  <a:cubicBezTo>
                    <a:pt x="1489" y="1781"/>
                    <a:pt x="1537" y="1757"/>
                    <a:pt x="1537" y="1757"/>
                  </a:cubicBezTo>
                  <a:cubicBezTo>
                    <a:pt x="1537" y="1760"/>
                    <a:pt x="1538" y="1761"/>
                    <a:pt x="1540" y="1761"/>
                  </a:cubicBezTo>
                  <a:cubicBezTo>
                    <a:pt x="1551" y="1761"/>
                    <a:pt x="1590" y="1704"/>
                    <a:pt x="1611" y="1683"/>
                  </a:cubicBezTo>
                  <a:cubicBezTo>
                    <a:pt x="1619" y="1675"/>
                    <a:pt x="1621" y="1673"/>
                    <a:pt x="1621" y="1673"/>
                  </a:cubicBezTo>
                  <a:cubicBezTo>
                    <a:pt x="1619" y="1673"/>
                    <a:pt x="1603" y="1683"/>
                    <a:pt x="1586" y="1683"/>
                  </a:cubicBezTo>
                  <a:lnTo>
                    <a:pt x="1635" y="1635"/>
                  </a:lnTo>
                  <a:cubicBezTo>
                    <a:pt x="1647" y="1622"/>
                    <a:pt x="1659" y="1616"/>
                    <a:pt x="1666" y="1616"/>
                  </a:cubicBezTo>
                  <a:cubicBezTo>
                    <a:pt x="1672" y="1616"/>
                    <a:pt x="1672" y="1622"/>
                    <a:pt x="1659" y="1635"/>
                  </a:cubicBezTo>
                  <a:cubicBezTo>
                    <a:pt x="1733" y="1561"/>
                    <a:pt x="1781" y="1464"/>
                    <a:pt x="1830" y="1366"/>
                  </a:cubicBezTo>
                  <a:cubicBezTo>
                    <a:pt x="1879" y="1244"/>
                    <a:pt x="1903" y="1074"/>
                    <a:pt x="1879" y="927"/>
                  </a:cubicBezTo>
                  <a:cubicBezTo>
                    <a:pt x="1855" y="781"/>
                    <a:pt x="1781" y="635"/>
                    <a:pt x="1684" y="513"/>
                  </a:cubicBezTo>
                  <a:cubicBezTo>
                    <a:pt x="1611" y="464"/>
                    <a:pt x="1537" y="415"/>
                    <a:pt x="1464" y="366"/>
                  </a:cubicBezTo>
                  <a:lnTo>
                    <a:pt x="1464" y="366"/>
                  </a:lnTo>
                  <a:cubicBezTo>
                    <a:pt x="1464" y="415"/>
                    <a:pt x="1513" y="439"/>
                    <a:pt x="1513" y="464"/>
                  </a:cubicBezTo>
                  <a:cubicBezTo>
                    <a:pt x="1489" y="439"/>
                    <a:pt x="1464" y="415"/>
                    <a:pt x="1440" y="415"/>
                  </a:cubicBezTo>
                  <a:cubicBezTo>
                    <a:pt x="1416" y="415"/>
                    <a:pt x="1367" y="342"/>
                    <a:pt x="1367" y="293"/>
                  </a:cubicBezTo>
                  <a:lnTo>
                    <a:pt x="1342" y="293"/>
                  </a:lnTo>
                  <a:lnTo>
                    <a:pt x="1342" y="269"/>
                  </a:lnTo>
                  <a:cubicBezTo>
                    <a:pt x="1294" y="244"/>
                    <a:pt x="1220" y="220"/>
                    <a:pt x="1172" y="171"/>
                  </a:cubicBezTo>
                  <a:cubicBezTo>
                    <a:pt x="1098" y="147"/>
                    <a:pt x="1050" y="147"/>
                    <a:pt x="1001" y="122"/>
                  </a:cubicBezTo>
                  <a:cubicBezTo>
                    <a:pt x="996" y="118"/>
                    <a:pt x="994" y="116"/>
                    <a:pt x="994" y="116"/>
                  </a:cubicBezTo>
                  <a:lnTo>
                    <a:pt x="994" y="116"/>
                  </a:lnTo>
                  <a:cubicBezTo>
                    <a:pt x="993" y="116"/>
                    <a:pt x="1020" y="147"/>
                    <a:pt x="1001" y="147"/>
                  </a:cubicBezTo>
                  <a:cubicBezTo>
                    <a:pt x="977" y="147"/>
                    <a:pt x="952" y="147"/>
                    <a:pt x="952" y="122"/>
                  </a:cubicBezTo>
                  <a:cubicBezTo>
                    <a:pt x="952" y="98"/>
                    <a:pt x="928" y="86"/>
                    <a:pt x="906" y="86"/>
                  </a:cubicBezTo>
                  <a:cubicBezTo>
                    <a:pt x="888" y="86"/>
                    <a:pt x="872" y="95"/>
                    <a:pt x="876" y="113"/>
                  </a:cubicBezTo>
                  <a:lnTo>
                    <a:pt x="876" y="113"/>
                  </a:lnTo>
                  <a:cubicBezTo>
                    <a:pt x="862" y="92"/>
                    <a:pt x="812" y="74"/>
                    <a:pt x="855" y="74"/>
                  </a:cubicBezTo>
                  <a:cubicBezTo>
                    <a:pt x="830" y="74"/>
                    <a:pt x="806" y="49"/>
                    <a:pt x="806" y="49"/>
                  </a:cubicBezTo>
                  <a:lnTo>
                    <a:pt x="806" y="49"/>
                  </a:lnTo>
                  <a:lnTo>
                    <a:pt x="830" y="74"/>
                  </a:lnTo>
                  <a:cubicBezTo>
                    <a:pt x="757" y="49"/>
                    <a:pt x="733" y="25"/>
                    <a:pt x="684" y="25"/>
                  </a:cubicBezTo>
                  <a:lnTo>
                    <a:pt x="708" y="49"/>
                  </a:lnTo>
                  <a:cubicBezTo>
                    <a:pt x="665" y="49"/>
                    <a:pt x="641" y="30"/>
                    <a:pt x="619" y="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275"/>
            <p:cNvSpPr/>
            <p:nvPr/>
          </p:nvSpPr>
          <p:spPr>
            <a:xfrm>
              <a:off x="646025" y="3015400"/>
              <a:ext cx="40875" cy="49050"/>
            </a:xfrm>
            <a:custGeom>
              <a:avLst/>
              <a:gdLst/>
              <a:ahLst/>
              <a:cxnLst/>
              <a:rect l="l" t="t" r="r" b="b"/>
              <a:pathLst>
                <a:path w="1635" h="1962" extrusionOk="0">
                  <a:moveTo>
                    <a:pt x="659" y="1"/>
                  </a:moveTo>
                  <a:cubicBezTo>
                    <a:pt x="513" y="25"/>
                    <a:pt x="367" y="123"/>
                    <a:pt x="269" y="220"/>
                  </a:cubicBezTo>
                  <a:cubicBezTo>
                    <a:pt x="196" y="294"/>
                    <a:pt x="147" y="367"/>
                    <a:pt x="98" y="464"/>
                  </a:cubicBezTo>
                  <a:cubicBezTo>
                    <a:pt x="50" y="586"/>
                    <a:pt x="25" y="684"/>
                    <a:pt x="25" y="806"/>
                  </a:cubicBezTo>
                  <a:cubicBezTo>
                    <a:pt x="1" y="879"/>
                    <a:pt x="1" y="952"/>
                    <a:pt x="25" y="1001"/>
                  </a:cubicBezTo>
                  <a:cubicBezTo>
                    <a:pt x="25" y="1147"/>
                    <a:pt x="74" y="1294"/>
                    <a:pt x="147" y="1415"/>
                  </a:cubicBezTo>
                  <a:cubicBezTo>
                    <a:pt x="220" y="1562"/>
                    <a:pt x="318" y="1684"/>
                    <a:pt x="464" y="1781"/>
                  </a:cubicBezTo>
                  <a:cubicBezTo>
                    <a:pt x="562" y="1879"/>
                    <a:pt x="708" y="1952"/>
                    <a:pt x="830" y="1952"/>
                  </a:cubicBezTo>
                  <a:cubicBezTo>
                    <a:pt x="860" y="1958"/>
                    <a:pt x="891" y="1961"/>
                    <a:pt x="921" y="1961"/>
                  </a:cubicBezTo>
                  <a:cubicBezTo>
                    <a:pt x="1011" y="1961"/>
                    <a:pt x="1098" y="1934"/>
                    <a:pt x="1171" y="1879"/>
                  </a:cubicBezTo>
                  <a:cubicBezTo>
                    <a:pt x="1245" y="1879"/>
                    <a:pt x="1293" y="1830"/>
                    <a:pt x="1342" y="1781"/>
                  </a:cubicBezTo>
                  <a:cubicBezTo>
                    <a:pt x="1318" y="1781"/>
                    <a:pt x="1318" y="1781"/>
                    <a:pt x="1342" y="1757"/>
                  </a:cubicBezTo>
                  <a:cubicBezTo>
                    <a:pt x="1415" y="1684"/>
                    <a:pt x="1415" y="1684"/>
                    <a:pt x="1415" y="1684"/>
                  </a:cubicBezTo>
                  <a:cubicBezTo>
                    <a:pt x="1415" y="1659"/>
                    <a:pt x="1415" y="1684"/>
                    <a:pt x="1440" y="1586"/>
                  </a:cubicBezTo>
                  <a:cubicBezTo>
                    <a:pt x="1488" y="1464"/>
                    <a:pt x="1513" y="1415"/>
                    <a:pt x="1537" y="1294"/>
                  </a:cubicBezTo>
                  <a:cubicBezTo>
                    <a:pt x="1562" y="1220"/>
                    <a:pt x="1586" y="1172"/>
                    <a:pt x="1586" y="1098"/>
                  </a:cubicBezTo>
                  <a:cubicBezTo>
                    <a:pt x="1610" y="1050"/>
                    <a:pt x="1610" y="976"/>
                    <a:pt x="1635" y="903"/>
                  </a:cubicBezTo>
                  <a:cubicBezTo>
                    <a:pt x="1635" y="830"/>
                    <a:pt x="1635" y="781"/>
                    <a:pt x="1635" y="708"/>
                  </a:cubicBezTo>
                  <a:lnTo>
                    <a:pt x="1635" y="586"/>
                  </a:lnTo>
                  <a:lnTo>
                    <a:pt x="1610" y="489"/>
                  </a:lnTo>
                  <a:cubicBezTo>
                    <a:pt x="1586" y="416"/>
                    <a:pt x="1562" y="318"/>
                    <a:pt x="1513" y="245"/>
                  </a:cubicBezTo>
                  <a:cubicBezTo>
                    <a:pt x="1440" y="147"/>
                    <a:pt x="1318" y="98"/>
                    <a:pt x="1196" y="74"/>
                  </a:cubicBezTo>
                  <a:lnTo>
                    <a:pt x="1025" y="74"/>
                  </a:lnTo>
                  <a:cubicBezTo>
                    <a:pt x="903" y="25"/>
                    <a:pt x="781" y="1"/>
                    <a:pt x="6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275"/>
            <p:cNvSpPr/>
            <p:nvPr/>
          </p:nvSpPr>
          <p:spPr>
            <a:xfrm>
              <a:off x="734450" y="3011150"/>
              <a:ext cx="40250" cy="58550"/>
            </a:xfrm>
            <a:custGeom>
              <a:avLst/>
              <a:gdLst/>
              <a:ahLst/>
              <a:cxnLst/>
              <a:rect l="l" t="t" r="r" b="b"/>
              <a:pathLst>
                <a:path w="1610" h="2342" extrusionOk="0">
                  <a:moveTo>
                    <a:pt x="708" y="0"/>
                  </a:moveTo>
                  <a:lnTo>
                    <a:pt x="98" y="171"/>
                  </a:lnTo>
                  <a:cubicBezTo>
                    <a:pt x="49" y="342"/>
                    <a:pt x="0" y="512"/>
                    <a:pt x="25" y="707"/>
                  </a:cubicBezTo>
                  <a:cubicBezTo>
                    <a:pt x="25" y="829"/>
                    <a:pt x="25" y="976"/>
                    <a:pt x="73" y="1098"/>
                  </a:cubicBezTo>
                  <a:cubicBezTo>
                    <a:pt x="122" y="1293"/>
                    <a:pt x="195" y="1488"/>
                    <a:pt x="293" y="1659"/>
                  </a:cubicBezTo>
                  <a:cubicBezTo>
                    <a:pt x="390" y="1854"/>
                    <a:pt x="537" y="2000"/>
                    <a:pt x="732" y="2122"/>
                  </a:cubicBezTo>
                  <a:cubicBezTo>
                    <a:pt x="756" y="2171"/>
                    <a:pt x="805" y="2220"/>
                    <a:pt x="854" y="2244"/>
                  </a:cubicBezTo>
                  <a:cubicBezTo>
                    <a:pt x="842" y="2232"/>
                    <a:pt x="842" y="2226"/>
                    <a:pt x="845" y="2226"/>
                  </a:cubicBezTo>
                  <a:cubicBezTo>
                    <a:pt x="848" y="2226"/>
                    <a:pt x="854" y="2232"/>
                    <a:pt x="854" y="2244"/>
                  </a:cubicBezTo>
                  <a:cubicBezTo>
                    <a:pt x="911" y="2272"/>
                    <a:pt x="923" y="2279"/>
                    <a:pt x="928" y="2279"/>
                  </a:cubicBezTo>
                  <a:cubicBezTo>
                    <a:pt x="931" y="2279"/>
                    <a:pt x="929" y="2275"/>
                    <a:pt x="940" y="2275"/>
                  </a:cubicBezTo>
                  <a:cubicBezTo>
                    <a:pt x="951" y="2275"/>
                    <a:pt x="974" y="2278"/>
                    <a:pt x="1025" y="2293"/>
                  </a:cubicBezTo>
                  <a:lnTo>
                    <a:pt x="1147" y="2342"/>
                  </a:lnTo>
                  <a:lnTo>
                    <a:pt x="1537" y="2122"/>
                  </a:lnTo>
                  <a:cubicBezTo>
                    <a:pt x="1586" y="1951"/>
                    <a:pt x="1610" y="1756"/>
                    <a:pt x="1610" y="1585"/>
                  </a:cubicBezTo>
                  <a:cubicBezTo>
                    <a:pt x="1586" y="1439"/>
                    <a:pt x="1537" y="1293"/>
                    <a:pt x="1512" y="1171"/>
                  </a:cubicBezTo>
                  <a:cubicBezTo>
                    <a:pt x="1464" y="1073"/>
                    <a:pt x="1415" y="1000"/>
                    <a:pt x="1366" y="927"/>
                  </a:cubicBezTo>
                  <a:cubicBezTo>
                    <a:pt x="1342" y="903"/>
                    <a:pt x="1293" y="854"/>
                    <a:pt x="1220" y="781"/>
                  </a:cubicBezTo>
                  <a:cubicBezTo>
                    <a:pt x="1220" y="781"/>
                    <a:pt x="1220" y="756"/>
                    <a:pt x="1220" y="756"/>
                  </a:cubicBezTo>
                  <a:cubicBezTo>
                    <a:pt x="1220" y="659"/>
                    <a:pt x="1171" y="610"/>
                    <a:pt x="1147" y="537"/>
                  </a:cubicBezTo>
                  <a:cubicBezTo>
                    <a:pt x="1122" y="464"/>
                    <a:pt x="1098" y="415"/>
                    <a:pt x="1073" y="390"/>
                  </a:cubicBezTo>
                  <a:cubicBezTo>
                    <a:pt x="1049" y="342"/>
                    <a:pt x="1000" y="293"/>
                    <a:pt x="976" y="220"/>
                  </a:cubicBezTo>
                  <a:cubicBezTo>
                    <a:pt x="976" y="220"/>
                    <a:pt x="951" y="195"/>
                    <a:pt x="951" y="195"/>
                  </a:cubicBezTo>
                  <a:cubicBezTo>
                    <a:pt x="878" y="122"/>
                    <a:pt x="805" y="49"/>
                    <a:pt x="7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2" name="Google Shape;1792;p275"/>
          <p:cNvGrpSpPr/>
          <p:nvPr/>
        </p:nvGrpSpPr>
        <p:grpSpPr>
          <a:xfrm>
            <a:off x="-191589" y="332562"/>
            <a:ext cx="1104456" cy="586021"/>
            <a:chOff x="238125" y="2760550"/>
            <a:chExt cx="528650" cy="280500"/>
          </a:xfrm>
        </p:grpSpPr>
        <p:sp>
          <p:nvSpPr>
            <p:cNvPr id="1793" name="Google Shape;1793;p275"/>
            <p:cNvSpPr/>
            <p:nvPr/>
          </p:nvSpPr>
          <p:spPr>
            <a:xfrm>
              <a:off x="274700" y="3020300"/>
              <a:ext cx="1850" cy="9150"/>
            </a:xfrm>
            <a:custGeom>
              <a:avLst/>
              <a:gdLst/>
              <a:ahLst/>
              <a:cxnLst/>
              <a:rect l="l" t="t" r="r" b="b"/>
              <a:pathLst>
                <a:path w="74" h="366" extrusionOk="0">
                  <a:moveTo>
                    <a:pt x="74" y="0"/>
                  </a:moveTo>
                  <a:cubicBezTo>
                    <a:pt x="25" y="122"/>
                    <a:pt x="0" y="244"/>
                    <a:pt x="0" y="366"/>
                  </a:cubicBezTo>
                  <a:cubicBezTo>
                    <a:pt x="49" y="244"/>
                    <a:pt x="74" y="122"/>
                    <a:pt x="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275"/>
            <p:cNvSpPr/>
            <p:nvPr/>
          </p:nvSpPr>
          <p:spPr>
            <a:xfrm>
              <a:off x="277125" y="3020300"/>
              <a:ext cx="25" cy="25"/>
            </a:xfrm>
            <a:custGeom>
              <a:avLst/>
              <a:gdLst/>
              <a:ahLst/>
              <a:cxnLst/>
              <a:rect l="l" t="t" r="r" b="b"/>
              <a:pathLst>
                <a:path w="1" h="1" extrusionOk="0">
                  <a:moveTo>
                    <a:pt x="1" y="0"/>
                  </a:move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95" name="Google Shape;1795;p275"/>
            <p:cNvGrpSpPr/>
            <p:nvPr/>
          </p:nvGrpSpPr>
          <p:grpSpPr>
            <a:xfrm>
              <a:off x="238125" y="2760550"/>
              <a:ext cx="528650" cy="279275"/>
              <a:chOff x="238125" y="2760550"/>
              <a:chExt cx="528650" cy="279275"/>
            </a:xfrm>
          </p:grpSpPr>
          <p:sp>
            <p:nvSpPr>
              <p:cNvPr id="1796" name="Google Shape;1796;p275"/>
              <p:cNvSpPr/>
              <p:nvPr/>
            </p:nvSpPr>
            <p:spPr>
              <a:xfrm>
                <a:off x="238125" y="2760550"/>
                <a:ext cx="528650" cy="278050"/>
              </a:xfrm>
              <a:custGeom>
                <a:avLst/>
                <a:gdLst/>
                <a:ahLst/>
                <a:cxnLst/>
                <a:rect l="l" t="t" r="r" b="b"/>
                <a:pathLst>
                  <a:path w="21146" h="11122" extrusionOk="0">
                    <a:moveTo>
                      <a:pt x="11622" y="1778"/>
                    </a:moveTo>
                    <a:lnTo>
                      <a:pt x="11622" y="1778"/>
                    </a:lnTo>
                    <a:cubicBezTo>
                      <a:pt x="11627" y="1780"/>
                      <a:pt x="11631" y="1781"/>
                      <a:pt x="11634" y="1781"/>
                    </a:cubicBezTo>
                    <a:cubicBezTo>
                      <a:pt x="11630" y="1780"/>
                      <a:pt x="11626" y="1779"/>
                      <a:pt x="11622" y="1778"/>
                    </a:cubicBezTo>
                    <a:close/>
                    <a:moveTo>
                      <a:pt x="15975" y="3512"/>
                    </a:moveTo>
                    <a:cubicBezTo>
                      <a:pt x="15975" y="3515"/>
                      <a:pt x="15978" y="3517"/>
                      <a:pt x="15983" y="3518"/>
                    </a:cubicBezTo>
                    <a:lnTo>
                      <a:pt x="15983" y="3518"/>
                    </a:lnTo>
                    <a:cubicBezTo>
                      <a:pt x="15980" y="3516"/>
                      <a:pt x="15978" y="3514"/>
                      <a:pt x="15975" y="3512"/>
                    </a:cubicBezTo>
                    <a:close/>
                    <a:moveTo>
                      <a:pt x="1524" y="10118"/>
                    </a:moveTo>
                    <a:cubicBezTo>
                      <a:pt x="1528" y="10118"/>
                      <a:pt x="1532" y="10119"/>
                      <a:pt x="1537" y="10122"/>
                    </a:cubicBezTo>
                    <a:lnTo>
                      <a:pt x="1508" y="10266"/>
                    </a:lnTo>
                    <a:lnTo>
                      <a:pt x="1508" y="10266"/>
                    </a:lnTo>
                    <a:cubicBezTo>
                      <a:pt x="1519" y="10173"/>
                      <a:pt x="1503" y="10118"/>
                      <a:pt x="1524" y="10118"/>
                    </a:cubicBezTo>
                    <a:close/>
                    <a:moveTo>
                      <a:pt x="10756" y="0"/>
                    </a:moveTo>
                    <a:lnTo>
                      <a:pt x="10756" y="0"/>
                    </a:lnTo>
                    <a:cubicBezTo>
                      <a:pt x="10902" y="24"/>
                      <a:pt x="10853" y="49"/>
                      <a:pt x="10731" y="49"/>
                    </a:cubicBezTo>
                    <a:cubicBezTo>
                      <a:pt x="10549" y="24"/>
                      <a:pt x="10451" y="18"/>
                      <a:pt x="10399" y="18"/>
                    </a:cubicBezTo>
                    <a:cubicBezTo>
                      <a:pt x="10347" y="18"/>
                      <a:pt x="10341" y="24"/>
                      <a:pt x="10341" y="24"/>
                    </a:cubicBezTo>
                    <a:lnTo>
                      <a:pt x="9927" y="24"/>
                    </a:lnTo>
                    <a:cubicBezTo>
                      <a:pt x="9024" y="24"/>
                      <a:pt x="8146" y="171"/>
                      <a:pt x="7317" y="463"/>
                    </a:cubicBezTo>
                    <a:cubicBezTo>
                      <a:pt x="6512" y="756"/>
                      <a:pt x="5756" y="1146"/>
                      <a:pt x="5073" y="1634"/>
                    </a:cubicBezTo>
                    <a:cubicBezTo>
                      <a:pt x="4757" y="1926"/>
                      <a:pt x="4319" y="2243"/>
                      <a:pt x="4050" y="2535"/>
                    </a:cubicBezTo>
                    <a:lnTo>
                      <a:pt x="4050" y="2535"/>
                    </a:lnTo>
                    <a:cubicBezTo>
                      <a:pt x="3877" y="2706"/>
                      <a:pt x="3369" y="3198"/>
                      <a:pt x="2927" y="3756"/>
                    </a:cubicBezTo>
                    <a:cubicBezTo>
                      <a:pt x="2537" y="4195"/>
                      <a:pt x="2195" y="4658"/>
                      <a:pt x="1902" y="5171"/>
                    </a:cubicBezTo>
                    <a:lnTo>
                      <a:pt x="1951" y="5097"/>
                    </a:lnTo>
                    <a:lnTo>
                      <a:pt x="1951" y="5097"/>
                    </a:lnTo>
                    <a:cubicBezTo>
                      <a:pt x="1829" y="5317"/>
                      <a:pt x="1683" y="5536"/>
                      <a:pt x="1512" y="5707"/>
                    </a:cubicBezTo>
                    <a:cubicBezTo>
                      <a:pt x="1610" y="5707"/>
                      <a:pt x="1463" y="6049"/>
                      <a:pt x="1390" y="6171"/>
                    </a:cubicBezTo>
                    <a:cubicBezTo>
                      <a:pt x="1341" y="6268"/>
                      <a:pt x="1268" y="6439"/>
                      <a:pt x="1219" y="6634"/>
                    </a:cubicBezTo>
                    <a:cubicBezTo>
                      <a:pt x="1146" y="6805"/>
                      <a:pt x="1073" y="7024"/>
                      <a:pt x="1000" y="7171"/>
                    </a:cubicBezTo>
                    <a:lnTo>
                      <a:pt x="976" y="7146"/>
                    </a:lnTo>
                    <a:cubicBezTo>
                      <a:pt x="902" y="7439"/>
                      <a:pt x="683" y="7975"/>
                      <a:pt x="634" y="8171"/>
                    </a:cubicBezTo>
                    <a:cubicBezTo>
                      <a:pt x="390" y="8780"/>
                      <a:pt x="220" y="9390"/>
                      <a:pt x="146" y="10049"/>
                    </a:cubicBezTo>
                    <a:cubicBezTo>
                      <a:pt x="146" y="10049"/>
                      <a:pt x="98" y="10146"/>
                      <a:pt x="73" y="10244"/>
                    </a:cubicBezTo>
                    <a:lnTo>
                      <a:pt x="24" y="10390"/>
                    </a:lnTo>
                    <a:lnTo>
                      <a:pt x="0" y="10463"/>
                    </a:lnTo>
                    <a:lnTo>
                      <a:pt x="0" y="10536"/>
                    </a:lnTo>
                    <a:cubicBezTo>
                      <a:pt x="195" y="10658"/>
                      <a:pt x="390" y="10756"/>
                      <a:pt x="610" y="10805"/>
                    </a:cubicBezTo>
                    <a:cubicBezTo>
                      <a:pt x="691" y="10836"/>
                      <a:pt x="776" y="10851"/>
                      <a:pt x="859" y="10851"/>
                    </a:cubicBezTo>
                    <a:cubicBezTo>
                      <a:pt x="1102" y="10851"/>
                      <a:pt x="1336" y="10723"/>
                      <a:pt x="1463" y="10488"/>
                    </a:cubicBezTo>
                    <a:lnTo>
                      <a:pt x="1488" y="10512"/>
                    </a:lnTo>
                    <a:cubicBezTo>
                      <a:pt x="1488" y="10488"/>
                      <a:pt x="1488" y="10463"/>
                      <a:pt x="1488" y="10439"/>
                    </a:cubicBezTo>
                    <a:lnTo>
                      <a:pt x="1488" y="10366"/>
                    </a:lnTo>
                    <a:cubicBezTo>
                      <a:pt x="1491" y="10356"/>
                      <a:pt x="1493" y="10346"/>
                      <a:pt x="1495" y="10337"/>
                    </a:cubicBezTo>
                    <a:lnTo>
                      <a:pt x="1495" y="10337"/>
                    </a:lnTo>
                    <a:cubicBezTo>
                      <a:pt x="1509" y="10287"/>
                      <a:pt x="1518" y="10268"/>
                      <a:pt x="1524" y="10268"/>
                    </a:cubicBezTo>
                    <a:cubicBezTo>
                      <a:pt x="1537" y="10268"/>
                      <a:pt x="1537" y="10344"/>
                      <a:pt x="1537" y="10390"/>
                    </a:cubicBezTo>
                    <a:cubicBezTo>
                      <a:pt x="1561" y="10317"/>
                      <a:pt x="1561" y="10244"/>
                      <a:pt x="1585" y="10171"/>
                    </a:cubicBezTo>
                    <a:cubicBezTo>
                      <a:pt x="1585" y="10166"/>
                      <a:pt x="1584" y="10164"/>
                      <a:pt x="1583" y="10164"/>
                    </a:cubicBezTo>
                    <a:cubicBezTo>
                      <a:pt x="1577" y="10164"/>
                      <a:pt x="1561" y="10200"/>
                      <a:pt x="1561" y="10219"/>
                    </a:cubicBezTo>
                    <a:cubicBezTo>
                      <a:pt x="1537" y="10097"/>
                      <a:pt x="1561" y="10000"/>
                      <a:pt x="1585" y="9878"/>
                    </a:cubicBezTo>
                    <a:cubicBezTo>
                      <a:pt x="1634" y="9683"/>
                      <a:pt x="1634" y="9878"/>
                      <a:pt x="1683" y="9658"/>
                    </a:cubicBezTo>
                    <a:cubicBezTo>
                      <a:pt x="1976" y="8536"/>
                      <a:pt x="2415" y="7463"/>
                      <a:pt x="3000" y="6488"/>
                    </a:cubicBezTo>
                    <a:cubicBezTo>
                      <a:pt x="3024" y="6488"/>
                      <a:pt x="3000" y="6488"/>
                      <a:pt x="3000" y="6512"/>
                    </a:cubicBezTo>
                    <a:cubicBezTo>
                      <a:pt x="3073" y="6366"/>
                      <a:pt x="3146" y="6219"/>
                      <a:pt x="3244" y="6073"/>
                    </a:cubicBezTo>
                    <a:cubicBezTo>
                      <a:pt x="3317" y="5927"/>
                      <a:pt x="3415" y="5805"/>
                      <a:pt x="3488" y="5658"/>
                    </a:cubicBezTo>
                    <a:cubicBezTo>
                      <a:pt x="3512" y="5610"/>
                      <a:pt x="3561" y="5585"/>
                      <a:pt x="3610" y="5561"/>
                    </a:cubicBezTo>
                    <a:cubicBezTo>
                      <a:pt x="3585" y="5561"/>
                      <a:pt x="3658" y="5488"/>
                      <a:pt x="3732" y="5341"/>
                    </a:cubicBezTo>
                    <a:cubicBezTo>
                      <a:pt x="3829" y="5219"/>
                      <a:pt x="3951" y="5024"/>
                      <a:pt x="4097" y="4854"/>
                    </a:cubicBezTo>
                    <a:cubicBezTo>
                      <a:pt x="4244" y="4683"/>
                      <a:pt x="4390" y="4512"/>
                      <a:pt x="4512" y="4366"/>
                    </a:cubicBezTo>
                    <a:cubicBezTo>
                      <a:pt x="4610" y="4244"/>
                      <a:pt x="4707" y="4171"/>
                      <a:pt x="4707" y="4146"/>
                    </a:cubicBezTo>
                    <a:lnTo>
                      <a:pt x="4683" y="4098"/>
                    </a:lnTo>
                    <a:cubicBezTo>
                      <a:pt x="4927" y="3854"/>
                      <a:pt x="4805" y="4073"/>
                      <a:pt x="5000" y="3829"/>
                    </a:cubicBezTo>
                    <a:cubicBezTo>
                      <a:pt x="5049" y="3732"/>
                      <a:pt x="5122" y="3658"/>
                      <a:pt x="5219" y="3585"/>
                    </a:cubicBezTo>
                    <a:cubicBezTo>
                      <a:pt x="5317" y="3537"/>
                      <a:pt x="5390" y="3463"/>
                      <a:pt x="5463" y="3366"/>
                    </a:cubicBezTo>
                    <a:cubicBezTo>
                      <a:pt x="5463" y="3366"/>
                      <a:pt x="5553" y="3312"/>
                      <a:pt x="5578" y="3312"/>
                    </a:cubicBezTo>
                    <a:cubicBezTo>
                      <a:pt x="5583" y="3312"/>
                      <a:pt x="5585" y="3314"/>
                      <a:pt x="5585" y="3317"/>
                    </a:cubicBezTo>
                    <a:cubicBezTo>
                      <a:pt x="5585" y="3244"/>
                      <a:pt x="5707" y="3195"/>
                      <a:pt x="5780" y="3122"/>
                    </a:cubicBezTo>
                    <a:cubicBezTo>
                      <a:pt x="5780" y="3114"/>
                      <a:pt x="5775" y="3111"/>
                      <a:pt x="5767" y="3111"/>
                    </a:cubicBezTo>
                    <a:cubicBezTo>
                      <a:pt x="5751" y="3111"/>
                      <a:pt x="5723" y="3122"/>
                      <a:pt x="5707" y="3122"/>
                    </a:cubicBezTo>
                    <a:lnTo>
                      <a:pt x="5780" y="3049"/>
                    </a:lnTo>
                    <a:lnTo>
                      <a:pt x="5878" y="2976"/>
                    </a:lnTo>
                    <a:cubicBezTo>
                      <a:pt x="5905" y="2967"/>
                      <a:pt x="5925" y="2961"/>
                      <a:pt x="5937" y="2961"/>
                    </a:cubicBezTo>
                    <a:cubicBezTo>
                      <a:pt x="5959" y="2961"/>
                      <a:pt x="5958" y="2978"/>
                      <a:pt x="5927" y="3024"/>
                    </a:cubicBezTo>
                    <a:lnTo>
                      <a:pt x="6171" y="2829"/>
                    </a:lnTo>
                    <a:lnTo>
                      <a:pt x="6561" y="2585"/>
                    </a:lnTo>
                    <a:cubicBezTo>
                      <a:pt x="6902" y="2390"/>
                      <a:pt x="7268" y="2220"/>
                      <a:pt x="7634" y="2073"/>
                    </a:cubicBezTo>
                    <a:cubicBezTo>
                      <a:pt x="7975" y="1927"/>
                      <a:pt x="8341" y="1829"/>
                      <a:pt x="8732" y="1756"/>
                    </a:cubicBezTo>
                    <a:cubicBezTo>
                      <a:pt x="8878" y="1707"/>
                      <a:pt x="9024" y="1707"/>
                      <a:pt x="9171" y="1683"/>
                    </a:cubicBezTo>
                    <a:lnTo>
                      <a:pt x="9463" y="1659"/>
                    </a:lnTo>
                    <a:cubicBezTo>
                      <a:pt x="9390" y="1634"/>
                      <a:pt x="9219" y="1659"/>
                      <a:pt x="9146" y="1610"/>
                    </a:cubicBezTo>
                    <a:cubicBezTo>
                      <a:pt x="9219" y="1585"/>
                      <a:pt x="9274" y="1585"/>
                      <a:pt x="9320" y="1585"/>
                    </a:cubicBezTo>
                    <a:cubicBezTo>
                      <a:pt x="9366" y="1585"/>
                      <a:pt x="9402" y="1585"/>
                      <a:pt x="9439" y="1561"/>
                    </a:cubicBezTo>
                    <a:cubicBezTo>
                      <a:pt x="9488" y="1610"/>
                      <a:pt x="9561" y="1610"/>
                      <a:pt x="9658" y="1610"/>
                    </a:cubicBezTo>
                    <a:cubicBezTo>
                      <a:pt x="9732" y="1610"/>
                      <a:pt x="9829" y="1634"/>
                      <a:pt x="9902" y="1659"/>
                    </a:cubicBezTo>
                    <a:lnTo>
                      <a:pt x="9951" y="1610"/>
                    </a:lnTo>
                    <a:lnTo>
                      <a:pt x="10024" y="1659"/>
                    </a:lnTo>
                    <a:lnTo>
                      <a:pt x="10488" y="1659"/>
                    </a:lnTo>
                    <a:lnTo>
                      <a:pt x="10853" y="1707"/>
                    </a:lnTo>
                    <a:cubicBezTo>
                      <a:pt x="11117" y="1707"/>
                      <a:pt x="11381" y="1731"/>
                      <a:pt x="11622" y="1778"/>
                    </a:cubicBezTo>
                    <a:lnTo>
                      <a:pt x="11622" y="1778"/>
                    </a:lnTo>
                    <a:cubicBezTo>
                      <a:pt x="11593" y="1769"/>
                      <a:pt x="11549" y="1732"/>
                      <a:pt x="11634" y="1732"/>
                    </a:cubicBezTo>
                    <a:cubicBezTo>
                      <a:pt x="11634" y="1781"/>
                      <a:pt x="11902" y="1732"/>
                      <a:pt x="11951" y="1805"/>
                    </a:cubicBezTo>
                    <a:cubicBezTo>
                      <a:pt x="12016" y="1805"/>
                      <a:pt x="12168" y="1848"/>
                      <a:pt x="12233" y="1848"/>
                    </a:cubicBezTo>
                    <a:cubicBezTo>
                      <a:pt x="12265" y="1848"/>
                      <a:pt x="12276" y="1837"/>
                      <a:pt x="12244" y="1805"/>
                    </a:cubicBezTo>
                    <a:lnTo>
                      <a:pt x="12244" y="1805"/>
                    </a:lnTo>
                    <a:cubicBezTo>
                      <a:pt x="12292" y="1829"/>
                      <a:pt x="12366" y="1854"/>
                      <a:pt x="12414" y="1878"/>
                    </a:cubicBezTo>
                    <a:cubicBezTo>
                      <a:pt x="12463" y="1902"/>
                      <a:pt x="12488" y="1902"/>
                      <a:pt x="12414" y="1902"/>
                    </a:cubicBezTo>
                    <a:cubicBezTo>
                      <a:pt x="12488" y="1927"/>
                      <a:pt x="12561" y="1951"/>
                      <a:pt x="12658" y="1976"/>
                    </a:cubicBezTo>
                    <a:lnTo>
                      <a:pt x="12536" y="1927"/>
                    </a:lnTo>
                    <a:lnTo>
                      <a:pt x="12536" y="1927"/>
                    </a:lnTo>
                    <a:cubicBezTo>
                      <a:pt x="12683" y="1951"/>
                      <a:pt x="12805" y="2000"/>
                      <a:pt x="12902" y="2024"/>
                    </a:cubicBezTo>
                    <a:cubicBezTo>
                      <a:pt x="13024" y="2073"/>
                      <a:pt x="13122" y="2098"/>
                      <a:pt x="13219" y="2098"/>
                    </a:cubicBezTo>
                    <a:lnTo>
                      <a:pt x="13122" y="2049"/>
                    </a:lnTo>
                    <a:lnTo>
                      <a:pt x="13122" y="2049"/>
                    </a:lnTo>
                    <a:cubicBezTo>
                      <a:pt x="13292" y="2098"/>
                      <a:pt x="13439" y="2146"/>
                      <a:pt x="13488" y="2220"/>
                    </a:cubicBezTo>
                    <a:lnTo>
                      <a:pt x="13414" y="2195"/>
                    </a:lnTo>
                    <a:lnTo>
                      <a:pt x="13317" y="2195"/>
                    </a:lnTo>
                    <a:cubicBezTo>
                      <a:pt x="13463" y="2220"/>
                      <a:pt x="13561" y="2268"/>
                      <a:pt x="13683" y="2317"/>
                    </a:cubicBezTo>
                    <a:cubicBezTo>
                      <a:pt x="13805" y="2366"/>
                      <a:pt x="13902" y="2390"/>
                      <a:pt x="14024" y="2439"/>
                    </a:cubicBezTo>
                    <a:lnTo>
                      <a:pt x="13902" y="2415"/>
                    </a:lnTo>
                    <a:lnTo>
                      <a:pt x="13902" y="2415"/>
                    </a:lnTo>
                    <a:cubicBezTo>
                      <a:pt x="13975" y="2439"/>
                      <a:pt x="14146" y="2488"/>
                      <a:pt x="14341" y="2585"/>
                    </a:cubicBezTo>
                    <a:cubicBezTo>
                      <a:pt x="14439" y="2610"/>
                      <a:pt x="14561" y="2683"/>
                      <a:pt x="14658" y="2732"/>
                    </a:cubicBezTo>
                    <a:cubicBezTo>
                      <a:pt x="14780" y="2780"/>
                      <a:pt x="14878" y="2829"/>
                      <a:pt x="15000" y="2902"/>
                    </a:cubicBezTo>
                    <a:cubicBezTo>
                      <a:pt x="15219" y="3024"/>
                      <a:pt x="15439" y="3146"/>
                      <a:pt x="15634" y="3268"/>
                    </a:cubicBezTo>
                    <a:cubicBezTo>
                      <a:pt x="15805" y="3366"/>
                      <a:pt x="15926" y="3463"/>
                      <a:pt x="16024" y="3512"/>
                    </a:cubicBezTo>
                    <a:lnTo>
                      <a:pt x="15926" y="3390"/>
                    </a:lnTo>
                    <a:lnTo>
                      <a:pt x="16048" y="3439"/>
                    </a:lnTo>
                    <a:cubicBezTo>
                      <a:pt x="16094" y="3462"/>
                      <a:pt x="16118" y="3485"/>
                      <a:pt x="16161" y="3507"/>
                    </a:cubicBezTo>
                    <a:lnTo>
                      <a:pt x="16161" y="3507"/>
                    </a:lnTo>
                    <a:cubicBezTo>
                      <a:pt x="16155" y="3506"/>
                      <a:pt x="16147" y="3505"/>
                      <a:pt x="16138" y="3505"/>
                    </a:cubicBezTo>
                    <a:cubicBezTo>
                      <a:pt x="16097" y="3505"/>
                      <a:pt x="16029" y="3519"/>
                      <a:pt x="15995" y="3519"/>
                    </a:cubicBezTo>
                    <a:cubicBezTo>
                      <a:pt x="15990" y="3519"/>
                      <a:pt x="15986" y="3519"/>
                      <a:pt x="15983" y="3518"/>
                    </a:cubicBezTo>
                    <a:lnTo>
                      <a:pt x="15983" y="3518"/>
                    </a:lnTo>
                    <a:cubicBezTo>
                      <a:pt x="16516" y="3956"/>
                      <a:pt x="16977" y="4441"/>
                      <a:pt x="17390" y="4976"/>
                    </a:cubicBezTo>
                    <a:cubicBezTo>
                      <a:pt x="17804" y="5488"/>
                      <a:pt x="18170" y="6073"/>
                      <a:pt x="18439" y="6683"/>
                    </a:cubicBezTo>
                    <a:cubicBezTo>
                      <a:pt x="18471" y="6770"/>
                      <a:pt x="18470" y="6794"/>
                      <a:pt x="18456" y="6794"/>
                    </a:cubicBezTo>
                    <a:cubicBezTo>
                      <a:pt x="18440" y="6794"/>
                      <a:pt x="18403" y="6756"/>
                      <a:pt x="18390" y="6756"/>
                    </a:cubicBezTo>
                    <a:cubicBezTo>
                      <a:pt x="18512" y="6975"/>
                      <a:pt x="18487" y="6829"/>
                      <a:pt x="18561" y="7024"/>
                    </a:cubicBezTo>
                    <a:cubicBezTo>
                      <a:pt x="18568" y="7047"/>
                      <a:pt x="18569" y="7056"/>
                      <a:pt x="18565" y="7056"/>
                    </a:cubicBezTo>
                    <a:cubicBezTo>
                      <a:pt x="18556" y="7056"/>
                      <a:pt x="18528" y="7017"/>
                      <a:pt x="18512" y="7000"/>
                    </a:cubicBezTo>
                    <a:lnTo>
                      <a:pt x="18512" y="7000"/>
                    </a:lnTo>
                    <a:cubicBezTo>
                      <a:pt x="18561" y="7097"/>
                      <a:pt x="18585" y="7171"/>
                      <a:pt x="18609" y="7171"/>
                    </a:cubicBezTo>
                    <a:cubicBezTo>
                      <a:pt x="18561" y="7049"/>
                      <a:pt x="18634" y="7097"/>
                      <a:pt x="18658" y="7024"/>
                    </a:cubicBezTo>
                    <a:lnTo>
                      <a:pt x="18707" y="7171"/>
                    </a:lnTo>
                    <a:cubicBezTo>
                      <a:pt x="18731" y="7219"/>
                      <a:pt x="18756" y="7293"/>
                      <a:pt x="18756" y="7293"/>
                    </a:cubicBezTo>
                    <a:lnTo>
                      <a:pt x="18731" y="7293"/>
                    </a:lnTo>
                    <a:cubicBezTo>
                      <a:pt x="18829" y="7414"/>
                      <a:pt x="18902" y="7536"/>
                      <a:pt x="18951" y="7683"/>
                    </a:cubicBezTo>
                    <a:cubicBezTo>
                      <a:pt x="19122" y="8146"/>
                      <a:pt x="19243" y="8634"/>
                      <a:pt x="19365" y="9122"/>
                    </a:cubicBezTo>
                    <a:cubicBezTo>
                      <a:pt x="19341" y="9122"/>
                      <a:pt x="19317" y="9024"/>
                      <a:pt x="19268" y="8927"/>
                    </a:cubicBezTo>
                    <a:lnTo>
                      <a:pt x="19268" y="8927"/>
                    </a:lnTo>
                    <a:cubicBezTo>
                      <a:pt x="19292" y="9000"/>
                      <a:pt x="19317" y="9073"/>
                      <a:pt x="19317" y="9146"/>
                    </a:cubicBezTo>
                    <a:cubicBezTo>
                      <a:pt x="19317" y="9126"/>
                      <a:pt x="19319" y="9118"/>
                      <a:pt x="19322" y="9118"/>
                    </a:cubicBezTo>
                    <a:cubicBezTo>
                      <a:pt x="19336" y="9118"/>
                      <a:pt x="19374" y="9263"/>
                      <a:pt x="19386" y="9263"/>
                    </a:cubicBezTo>
                    <a:cubicBezTo>
                      <a:pt x="19388" y="9263"/>
                      <a:pt x="19390" y="9257"/>
                      <a:pt x="19390" y="9244"/>
                    </a:cubicBezTo>
                    <a:cubicBezTo>
                      <a:pt x="19536" y="9585"/>
                      <a:pt x="19536" y="10049"/>
                      <a:pt x="19658" y="10341"/>
                    </a:cubicBezTo>
                    <a:cubicBezTo>
                      <a:pt x="19683" y="10341"/>
                      <a:pt x="20024" y="10488"/>
                      <a:pt x="20390" y="10610"/>
                    </a:cubicBezTo>
                    <a:cubicBezTo>
                      <a:pt x="20715" y="10749"/>
                      <a:pt x="21039" y="10866"/>
                      <a:pt x="21112" y="10877"/>
                    </a:cubicBezTo>
                    <a:lnTo>
                      <a:pt x="21112" y="10877"/>
                    </a:lnTo>
                    <a:cubicBezTo>
                      <a:pt x="21109" y="10846"/>
                      <a:pt x="21104" y="10814"/>
                      <a:pt x="21097" y="10780"/>
                    </a:cubicBezTo>
                    <a:lnTo>
                      <a:pt x="21048" y="10780"/>
                    </a:lnTo>
                    <a:cubicBezTo>
                      <a:pt x="21000" y="10536"/>
                      <a:pt x="21073" y="10707"/>
                      <a:pt x="21048" y="10463"/>
                    </a:cubicBezTo>
                    <a:cubicBezTo>
                      <a:pt x="21097" y="10463"/>
                      <a:pt x="21122" y="10683"/>
                      <a:pt x="21146" y="10878"/>
                    </a:cubicBezTo>
                    <a:cubicBezTo>
                      <a:pt x="21146" y="10731"/>
                      <a:pt x="21146" y="10585"/>
                      <a:pt x="21097" y="10439"/>
                    </a:cubicBezTo>
                    <a:cubicBezTo>
                      <a:pt x="21097" y="10268"/>
                      <a:pt x="21146" y="10439"/>
                      <a:pt x="21122" y="10244"/>
                    </a:cubicBezTo>
                    <a:cubicBezTo>
                      <a:pt x="21073" y="10073"/>
                      <a:pt x="21048" y="9902"/>
                      <a:pt x="21048" y="9732"/>
                    </a:cubicBezTo>
                    <a:cubicBezTo>
                      <a:pt x="21000" y="9317"/>
                      <a:pt x="20853" y="9122"/>
                      <a:pt x="20804" y="8732"/>
                    </a:cubicBezTo>
                    <a:lnTo>
                      <a:pt x="20804" y="8732"/>
                    </a:lnTo>
                    <a:lnTo>
                      <a:pt x="20829" y="8780"/>
                    </a:lnTo>
                    <a:cubicBezTo>
                      <a:pt x="20829" y="8634"/>
                      <a:pt x="20731" y="8390"/>
                      <a:pt x="20682" y="8146"/>
                    </a:cubicBezTo>
                    <a:cubicBezTo>
                      <a:pt x="20682" y="8188"/>
                      <a:pt x="20682" y="8231"/>
                      <a:pt x="20673" y="8231"/>
                    </a:cubicBezTo>
                    <a:cubicBezTo>
                      <a:pt x="20666" y="8231"/>
                      <a:pt x="20654" y="8208"/>
                      <a:pt x="20634" y="8146"/>
                    </a:cubicBezTo>
                    <a:cubicBezTo>
                      <a:pt x="20585" y="7878"/>
                      <a:pt x="20512" y="7707"/>
                      <a:pt x="20463" y="7488"/>
                    </a:cubicBezTo>
                    <a:lnTo>
                      <a:pt x="20414" y="7414"/>
                    </a:lnTo>
                    <a:cubicBezTo>
                      <a:pt x="20390" y="7366"/>
                      <a:pt x="20365" y="7317"/>
                      <a:pt x="20365" y="7317"/>
                    </a:cubicBezTo>
                    <a:cubicBezTo>
                      <a:pt x="20048" y="6390"/>
                      <a:pt x="19609" y="5512"/>
                      <a:pt x="19073" y="4707"/>
                    </a:cubicBezTo>
                    <a:cubicBezTo>
                      <a:pt x="18756" y="4219"/>
                      <a:pt x="18390" y="3756"/>
                      <a:pt x="18000" y="3341"/>
                    </a:cubicBezTo>
                    <a:cubicBezTo>
                      <a:pt x="17707" y="3024"/>
                      <a:pt x="17414" y="2756"/>
                      <a:pt x="17122" y="2512"/>
                    </a:cubicBezTo>
                    <a:lnTo>
                      <a:pt x="17146" y="2512"/>
                    </a:lnTo>
                    <a:cubicBezTo>
                      <a:pt x="16780" y="2220"/>
                      <a:pt x="16414" y="1951"/>
                      <a:pt x="16024" y="1707"/>
                    </a:cubicBezTo>
                    <a:cubicBezTo>
                      <a:pt x="15536" y="1390"/>
                      <a:pt x="15048" y="1146"/>
                      <a:pt x="14512" y="927"/>
                    </a:cubicBezTo>
                    <a:cubicBezTo>
                      <a:pt x="13561" y="512"/>
                      <a:pt x="12561" y="268"/>
                      <a:pt x="11561" y="146"/>
                    </a:cubicBezTo>
                    <a:cubicBezTo>
                      <a:pt x="11292" y="73"/>
                      <a:pt x="11024" y="24"/>
                      <a:pt x="10756" y="0"/>
                    </a:cubicBezTo>
                    <a:close/>
                    <a:moveTo>
                      <a:pt x="21112" y="10877"/>
                    </a:moveTo>
                    <a:cubicBezTo>
                      <a:pt x="21122" y="10958"/>
                      <a:pt x="21122" y="11034"/>
                      <a:pt x="21122" y="11122"/>
                    </a:cubicBezTo>
                    <a:cubicBezTo>
                      <a:pt x="21122" y="11049"/>
                      <a:pt x="21122" y="10951"/>
                      <a:pt x="21122" y="10878"/>
                    </a:cubicBezTo>
                    <a:cubicBezTo>
                      <a:pt x="21119" y="10878"/>
                      <a:pt x="21116" y="10878"/>
                      <a:pt x="21112" y="1087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275"/>
              <p:cNvSpPr/>
              <p:nvPr/>
            </p:nvSpPr>
            <p:spPr>
              <a:xfrm>
                <a:off x="338100" y="3028825"/>
                <a:ext cx="2475" cy="6725"/>
              </a:xfrm>
              <a:custGeom>
                <a:avLst/>
                <a:gdLst/>
                <a:ahLst/>
                <a:cxnLst/>
                <a:rect l="l" t="t" r="r" b="b"/>
                <a:pathLst>
                  <a:path w="99" h="269" extrusionOk="0">
                    <a:moveTo>
                      <a:pt x="98" y="0"/>
                    </a:moveTo>
                    <a:cubicBezTo>
                      <a:pt x="50" y="74"/>
                      <a:pt x="1" y="171"/>
                      <a:pt x="1" y="269"/>
                    </a:cubicBezTo>
                    <a:cubicBezTo>
                      <a:pt x="50" y="196"/>
                      <a:pt x="74" y="98"/>
                      <a:pt x="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275"/>
              <p:cNvSpPr/>
              <p:nvPr/>
            </p:nvSpPr>
            <p:spPr>
              <a:xfrm>
                <a:off x="340550" y="3028825"/>
                <a:ext cx="25" cy="25"/>
              </a:xfrm>
              <a:custGeom>
                <a:avLst/>
                <a:gdLst/>
                <a:ahLst/>
                <a:cxnLst/>
                <a:rect l="l" t="t" r="r" b="b"/>
                <a:pathLst>
                  <a:path w="1" h="1" extrusionOk="0">
                    <a:moveTo>
                      <a:pt x="0" y="0"/>
                    </a:moveTo>
                    <a:lnTo>
                      <a:pt x="0" y="0"/>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275"/>
              <p:cNvSpPr/>
              <p:nvPr/>
            </p:nvSpPr>
            <p:spPr>
              <a:xfrm>
                <a:off x="302750" y="2832500"/>
                <a:ext cx="398800" cy="207325"/>
              </a:xfrm>
              <a:custGeom>
                <a:avLst/>
                <a:gdLst/>
                <a:ahLst/>
                <a:cxnLst/>
                <a:rect l="l" t="t" r="r" b="b"/>
                <a:pathLst>
                  <a:path w="15952" h="8293" extrusionOk="0">
                    <a:moveTo>
                      <a:pt x="8594" y="1702"/>
                    </a:moveTo>
                    <a:cubicBezTo>
                      <a:pt x="8599" y="1705"/>
                      <a:pt x="8605" y="1707"/>
                      <a:pt x="8610" y="1707"/>
                    </a:cubicBezTo>
                    <a:cubicBezTo>
                      <a:pt x="8604" y="1705"/>
                      <a:pt x="8599" y="1704"/>
                      <a:pt x="8594" y="1702"/>
                    </a:cubicBezTo>
                    <a:close/>
                    <a:moveTo>
                      <a:pt x="4624" y="2600"/>
                    </a:moveTo>
                    <a:cubicBezTo>
                      <a:pt x="4619" y="2604"/>
                      <a:pt x="4614" y="2607"/>
                      <a:pt x="4610" y="2610"/>
                    </a:cubicBezTo>
                    <a:cubicBezTo>
                      <a:pt x="4616" y="2607"/>
                      <a:pt x="4621" y="2603"/>
                      <a:pt x="4624" y="2600"/>
                    </a:cubicBezTo>
                    <a:close/>
                    <a:moveTo>
                      <a:pt x="11683" y="2951"/>
                    </a:moveTo>
                    <a:cubicBezTo>
                      <a:pt x="11683" y="2954"/>
                      <a:pt x="11685" y="2956"/>
                      <a:pt x="11690" y="2956"/>
                    </a:cubicBezTo>
                    <a:lnTo>
                      <a:pt x="11690" y="2956"/>
                    </a:lnTo>
                    <a:cubicBezTo>
                      <a:pt x="11687" y="2954"/>
                      <a:pt x="11685" y="2953"/>
                      <a:pt x="11683" y="2951"/>
                    </a:cubicBezTo>
                    <a:close/>
                    <a:moveTo>
                      <a:pt x="1415" y="3829"/>
                    </a:moveTo>
                    <a:lnTo>
                      <a:pt x="1391" y="3878"/>
                    </a:lnTo>
                    <a:lnTo>
                      <a:pt x="1391" y="3878"/>
                    </a:lnTo>
                    <a:cubicBezTo>
                      <a:pt x="1398" y="3862"/>
                      <a:pt x="1406" y="3847"/>
                      <a:pt x="1414" y="3831"/>
                    </a:cubicBezTo>
                    <a:lnTo>
                      <a:pt x="1414" y="3831"/>
                    </a:lnTo>
                    <a:cubicBezTo>
                      <a:pt x="1414" y="3830"/>
                      <a:pt x="1415" y="3830"/>
                      <a:pt x="1415" y="3829"/>
                    </a:cubicBezTo>
                    <a:close/>
                    <a:moveTo>
                      <a:pt x="2596" y="5025"/>
                    </a:moveTo>
                    <a:cubicBezTo>
                      <a:pt x="2595" y="5026"/>
                      <a:pt x="2595" y="5027"/>
                      <a:pt x="2594" y="5028"/>
                    </a:cubicBezTo>
                    <a:lnTo>
                      <a:pt x="2594" y="5028"/>
                    </a:lnTo>
                    <a:cubicBezTo>
                      <a:pt x="2596" y="5026"/>
                      <a:pt x="2597" y="5025"/>
                      <a:pt x="2596" y="5025"/>
                    </a:cubicBezTo>
                    <a:close/>
                    <a:moveTo>
                      <a:pt x="2594" y="5028"/>
                    </a:moveTo>
                    <a:cubicBezTo>
                      <a:pt x="2591" y="5031"/>
                      <a:pt x="2586" y="5037"/>
                      <a:pt x="2586" y="5049"/>
                    </a:cubicBezTo>
                    <a:cubicBezTo>
                      <a:pt x="2588" y="5042"/>
                      <a:pt x="2591" y="5035"/>
                      <a:pt x="2594" y="5028"/>
                    </a:cubicBezTo>
                    <a:close/>
                    <a:moveTo>
                      <a:pt x="1505" y="7629"/>
                    </a:moveTo>
                    <a:cubicBezTo>
                      <a:pt x="1507" y="7629"/>
                      <a:pt x="1509" y="7631"/>
                      <a:pt x="1512" y="7634"/>
                    </a:cubicBezTo>
                    <a:lnTo>
                      <a:pt x="1499" y="7728"/>
                    </a:lnTo>
                    <a:lnTo>
                      <a:pt x="1499" y="7728"/>
                    </a:lnTo>
                    <a:cubicBezTo>
                      <a:pt x="1502" y="7664"/>
                      <a:pt x="1497" y="7629"/>
                      <a:pt x="1505" y="7629"/>
                    </a:cubicBezTo>
                    <a:close/>
                    <a:moveTo>
                      <a:pt x="8000" y="0"/>
                    </a:moveTo>
                    <a:cubicBezTo>
                      <a:pt x="8098" y="0"/>
                      <a:pt x="8049" y="24"/>
                      <a:pt x="7976" y="24"/>
                    </a:cubicBezTo>
                    <a:cubicBezTo>
                      <a:pt x="7878" y="16"/>
                      <a:pt x="7813" y="14"/>
                      <a:pt x="7770" y="14"/>
                    </a:cubicBezTo>
                    <a:cubicBezTo>
                      <a:pt x="7683" y="14"/>
                      <a:pt x="7683" y="24"/>
                      <a:pt x="7683" y="24"/>
                    </a:cubicBezTo>
                    <a:cubicBezTo>
                      <a:pt x="7683" y="24"/>
                      <a:pt x="7659" y="49"/>
                      <a:pt x="7366" y="73"/>
                    </a:cubicBezTo>
                    <a:cubicBezTo>
                      <a:pt x="7195" y="73"/>
                      <a:pt x="6927" y="98"/>
                      <a:pt x="6586" y="146"/>
                    </a:cubicBezTo>
                    <a:cubicBezTo>
                      <a:pt x="6415" y="171"/>
                      <a:pt x="6220" y="220"/>
                      <a:pt x="6025" y="244"/>
                    </a:cubicBezTo>
                    <a:lnTo>
                      <a:pt x="5439" y="415"/>
                    </a:lnTo>
                    <a:lnTo>
                      <a:pt x="4903" y="634"/>
                    </a:lnTo>
                    <a:cubicBezTo>
                      <a:pt x="4708" y="707"/>
                      <a:pt x="4561" y="780"/>
                      <a:pt x="4415" y="854"/>
                    </a:cubicBezTo>
                    <a:cubicBezTo>
                      <a:pt x="4269" y="927"/>
                      <a:pt x="4147" y="1000"/>
                      <a:pt x="4025" y="1073"/>
                    </a:cubicBezTo>
                    <a:lnTo>
                      <a:pt x="3756" y="1244"/>
                    </a:lnTo>
                    <a:cubicBezTo>
                      <a:pt x="3515" y="1485"/>
                      <a:pt x="3178" y="1679"/>
                      <a:pt x="2982" y="1920"/>
                    </a:cubicBezTo>
                    <a:lnTo>
                      <a:pt x="2982" y="1920"/>
                    </a:lnTo>
                    <a:cubicBezTo>
                      <a:pt x="2672" y="2207"/>
                      <a:pt x="2385" y="2494"/>
                      <a:pt x="2122" y="2805"/>
                    </a:cubicBezTo>
                    <a:cubicBezTo>
                      <a:pt x="2049" y="2927"/>
                      <a:pt x="1951" y="3024"/>
                      <a:pt x="1878" y="3122"/>
                    </a:cubicBezTo>
                    <a:cubicBezTo>
                      <a:pt x="1781" y="3244"/>
                      <a:pt x="1708" y="3341"/>
                      <a:pt x="1659" y="3439"/>
                    </a:cubicBezTo>
                    <a:cubicBezTo>
                      <a:pt x="1550" y="3570"/>
                      <a:pt x="1480" y="3700"/>
                      <a:pt x="1414" y="3831"/>
                    </a:cubicBezTo>
                    <a:lnTo>
                      <a:pt x="1414" y="3831"/>
                    </a:lnTo>
                    <a:cubicBezTo>
                      <a:pt x="1268" y="4146"/>
                      <a:pt x="1244" y="4073"/>
                      <a:pt x="1098" y="4293"/>
                    </a:cubicBezTo>
                    <a:cubicBezTo>
                      <a:pt x="1171" y="4293"/>
                      <a:pt x="1073" y="4561"/>
                      <a:pt x="1049" y="4658"/>
                    </a:cubicBezTo>
                    <a:cubicBezTo>
                      <a:pt x="976" y="4805"/>
                      <a:pt x="878" y="5146"/>
                      <a:pt x="781" y="5390"/>
                    </a:cubicBezTo>
                    <a:lnTo>
                      <a:pt x="756" y="5390"/>
                    </a:lnTo>
                    <a:cubicBezTo>
                      <a:pt x="708" y="5585"/>
                      <a:pt x="561" y="6000"/>
                      <a:pt x="512" y="6122"/>
                    </a:cubicBezTo>
                    <a:cubicBezTo>
                      <a:pt x="464" y="6268"/>
                      <a:pt x="366" y="6512"/>
                      <a:pt x="293" y="6732"/>
                    </a:cubicBezTo>
                    <a:cubicBezTo>
                      <a:pt x="220" y="6975"/>
                      <a:pt x="171" y="7219"/>
                      <a:pt x="147" y="7463"/>
                    </a:cubicBezTo>
                    <a:lnTo>
                      <a:pt x="0" y="7780"/>
                    </a:lnTo>
                    <a:lnTo>
                      <a:pt x="0" y="7829"/>
                    </a:lnTo>
                    <a:cubicBezTo>
                      <a:pt x="171" y="7951"/>
                      <a:pt x="366" y="8024"/>
                      <a:pt x="586" y="8073"/>
                    </a:cubicBezTo>
                    <a:cubicBezTo>
                      <a:pt x="706" y="8113"/>
                      <a:pt x="843" y="8141"/>
                      <a:pt x="975" y="8141"/>
                    </a:cubicBezTo>
                    <a:cubicBezTo>
                      <a:pt x="1163" y="8141"/>
                      <a:pt x="1339" y="8084"/>
                      <a:pt x="1439" y="7927"/>
                    </a:cubicBezTo>
                    <a:lnTo>
                      <a:pt x="1464" y="7927"/>
                    </a:lnTo>
                    <a:lnTo>
                      <a:pt x="1488" y="7829"/>
                    </a:lnTo>
                    <a:cubicBezTo>
                      <a:pt x="1492" y="7808"/>
                      <a:pt x="1494" y="7788"/>
                      <a:pt x="1496" y="7770"/>
                    </a:cubicBezTo>
                    <a:lnTo>
                      <a:pt x="1496" y="7770"/>
                    </a:lnTo>
                    <a:cubicBezTo>
                      <a:pt x="1500" y="7753"/>
                      <a:pt x="1504" y="7746"/>
                      <a:pt x="1507" y="7746"/>
                    </a:cubicBezTo>
                    <a:cubicBezTo>
                      <a:pt x="1516" y="7746"/>
                      <a:pt x="1521" y="7798"/>
                      <a:pt x="1537" y="7829"/>
                    </a:cubicBezTo>
                    <a:cubicBezTo>
                      <a:pt x="1537" y="7780"/>
                      <a:pt x="1561" y="7732"/>
                      <a:pt x="1586" y="7683"/>
                    </a:cubicBezTo>
                    <a:cubicBezTo>
                      <a:pt x="1586" y="7678"/>
                      <a:pt x="1585" y="7676"/>
                      <a:pt x="1583" y="7676"/>
                    </a:cubicBezTo>
                    <a:cubicBezTo>
                      <a:pt x="1576" y="7676"/>
                      <a:pt x="1557" y="7712"/>
                      <a:pt x="1537" y="7732"/>
                    </a:cubicBezTo>
                    <a:cubicBezTo>
                      <a:pt x="1537" y="7634"/>
                      <a:pt x="1537" y="7536"/>
                      <a:pt x="1561" y="7463"/>
                    </a:cubicBezTo>
                    <a:cubicBezTo>
                      <a:pt x="1610" y="7341"/>
                      <a:pt x="1634" y="7463"/>
                      <a:pt x="1659" y="7317"/>
                    </a:cubicBezTo>
                    <a:cubicBezTo>
                      <a:pt x="1878" y="6512"/>
                      <a:pt x="2195" y="5756"/>
                      <a:pt x="2586" y="5024"/>
                    </a:cubicBezTo>
                    <a:cubicBezTo>
                      <a:pt x="2591" y="5024"/>
                      <a:pt x="2594" y="5024"/>
                      <a:pt x="2596" y="5025"/>
                    </a:cubicBezTo>
                    <a:lnTo>
                      <a:pt x="2596" y="5025"/>
                    </a:lnTo>
                    <a:cubicBezTo>
                      <a:pt x="2644" y="4914"/>
                      <a:pt x="2711" y="4824"/>
                      <a:pt x="2756" y="4756"/>
                    </a:cubicBezTo>
                    <a:cubicBezTo>
                      <a:pt x="2805" y="4658"/>
                      <a:pt x="2854" y="4536"/>
                      <a:pt x="2927" y="4439"/>
                    </a:cubicBezTo>
                    <a:cubicBezTo>
                      <a:pt x="2951" y="4415"/>
                      <a:pt x="2976" y="4390"/>
                      <a:pt x="3025" y="4390"/>
                    </a:cubicBezTo>
                    <a:cubicBezTo>
                      <a:pt x="3025" y="4341"/>
                      <a:pt x="3073" y="4268"/>
                      <a:pt x="3098" y="4219"/>
                    </a:cubicBezTo>
                    <a:lnTo>
                      <a:pt x="3220" y="4073"/>
                    </a:lnTo>
                    <a:cubicBezTo>
                      <a:pt x="3244" y="4000"/>
                      <a:pt x="3293" y="3951"/>
                      <a:pt x="3342" y="3878"/>
                    </a:cubicBezTo>
                    <a:cubicBezTo>
                      <a:pt x="3439" y="3756"/>
                      <a:pt x="3537" y="3658"/>
                      <a:pt x="3634" y="3537"/>
                    </a:cubicBezTo>
                    <a:cubicBezTo>
                      <a:pt x="3683" y="3463"/>
                      <a:pt x="3756" y="3415"/>
                      <a:pt x="3756" y="3390"/>
                    </a:cubicBezTo>
                    <a:lnTo>
                      <a:pt x="3732" y="3341"/>
                    </a:lnTo>
                    <a:cubicBezTo>
                      <a:pt x="3805" y="3256"/>
                      <a:pt x="3823" y="3256"/>
                      <a:pt x="3845" y="3256"/>
                    </a:cubicBezTo>
                    <a:cubicBezTo>
                      <a:pt x="3866" y="3256"/>
                      <a:pt x="3890" y="3256"/>
                      <a:pt x="3976" y="3171"/>
                    </a:cubicBezTo>
                    <a:cubicBezTo>
                      <a:pt x="3976" y="3049"/>
                      <a:pt x="4244" y="2927"/>
                      <a:pt x="4269" y="2854"/>
                    </a:cubicBezTo>
                    <a:cubicBezTo>
                      <a:pt x="4269" y="2854"/>
                      <a:pt x="4331" y="2822"/>
                      <a:pt x="4356" y="2822"/>
                    </a:cubicBezTo>
                    <a:cubicBezTo>
                      <a:pt x="4362" y="2822"/>
                      <a:pt x="4366" y="2824"/>
                      <a:pt x="4366" y="2829"/>
                    </a:cubicBezTo>
                    <a:cubicBezTo>
                      <a:pt x="4366" y="2756"/>
                      <a:pt x="4464" y="2732"/>
                      <a:pt x="4488" y="2683"/>
                    </a:cubicBezTo>
                    <a:cubicBezTo>
                      <a:pt x="4504" y="2667"/>
                      <a:pt x="4507" y="2661"/>
                      <a:pt x="4503" y="2661"/>
                    </a:cubicBezTo>
                    <a:cubicBezTo>
                      <a:pt x="4496" y="2661"/>
                      <a:pt x="4464" y="2683"/>
                      <a:pt x="4464" y="2683"/>
                    </a:cubicBezTo>
                    <a:lnTo>
                      <a:pt x="4561" y="2585"/>
                    </a:lnTo>
                    <a:cubicBezTo>
                      <a:pt x="4575" y="2578"/>
                      <a:pt x="4590" y="2575"/>
                      <a:pt x="4602" y="2575"/>
                    </a:cubicBezTo>
                    <a:cubicBezTo>
                      <a:pt x="4625" y="2575"/>
                      <a:pt x="4639" y="2587"/>
                      <a:pt x="4624" y="2600"/>
                    </a:cubicBezTo>
                    <a:lnTo>
                      <a:pt x="4624" y="2600"/>
                    </a:lnTo>
                    <a:cubicBezTo>
                      <a:pt x="4704" y="2549"/>
                      <a:pt x="4866" y="2456"/>
                      <a:pt x="5049" y="2341"/>
                    </a:cubicBezTo>
                    <a:cubicBezTo>
                      <a:pt x="5293" y="2219"/>
                      <a:pt x="5537" y="2098"/>
                      <a:pt x="5805" y="2000"/>
                    </a:cubicBezTo>
                    <a:cubicBezTo>
                      <a:pt x="5878" y="1976"/>
                      <a:pt x="5927" y="1951"/>
                      <a:pt x="6000" y="1927"/>
                    </a:cubicBezTo>
                    <a:lnTo>
                      <a:pt x="6195" y="1878"/>
                    </a:lnTo>
                    <a:cubicBezTo>
                      <a:pt x="6317" y="1829"/>
                      <a:pt x="6464" y="1805"/>
                      <a:pt x="6586" y="1780"/>
                    </a:cubicBezTo>
                    <a:lnTo>
                      <a:pt x="6756" y="1756"/>
                    </a:lnTo>
                    <a:lnTo>
                      <a:pt x="6903" y="1732"/>
                    </a:lnTo>
                    <a:cubicBezTo>
                      <a:pt x="7000" y="1732"/>
                      <a:pt x="7073" y="1707"/>
                      <a:pt x="7122" y="1707"/>
                    </a:cubicBezTo>
                    <a:cubicBezTo>
                      <a:pt x="7098" y="1683"/>
                      <a:pt x="7049" y="1683"/>
                      <a:pt x="7000" y="1683"/>
                    </a:cubicBezTo>
                    <a:cubicBezTo>
                      <a:pt x="6951" y="1683"/>
                      <a:pt x="6903" y="1683"/>
                      <a:pt x="6878" y="1659"/>
                    </a:cubicBezTo>
                    <a:cubicBezTo>
                      <a:pt x="6939" y="1634"/>
                      <a:pt x="6982" y="1634"/>
                      <a:pt x="7015" y="1634"/>
                    </a:cubicBezTo>
                    <a:cubicBezTo>
                      <a:pt x="7049" y="1634"/>
                      <a:pt x="7073" y="1634"/>
                      <a:pt x="7098" y="1610"/>
                    </a:cubicBezTo>
                    <a:cubicBezTo>
                      <a:pt x="7122" y="1646"/>
                      <a:pt x="7183" y="1646"/>
                      <a:pt x="7250" y="1646"/>
                    </a:cubicBezTo>
                    <a:cubicBezTo>
                      <a:pt x="7317" y="1646"/>
                      <a:pt x="7390" y="1646"/>
                      <a:pt x="7439" y="1683"/>
                    </a:cubicBezTo>
                    <a:lnTo>
                      <a:pt x="7464" y="1659"/>
                    </a:lnTo>
                    <a:lnTo>
                      <a:pt x="7537" y="1683"/>
                    </a:lnTo>
                    <a:cubicBezTo>
                      <a:pt x="7634" y="1659"/>
                      <a:pt x="7732" y="1659"/>
                      <a:pt x="7829" y="1659"/>
                    </a:cubicBezTo>
                    <a:cubicBezTo>
                      <a:pt x="7903" y="1659"/>
                      <a:pt x="8000" y="1683"/>
                      <a:pt x="8098" y="1683"/>
                    </a:cubicBezTo>
                    <a:lnTo>
                      <a:pt x="8390" y="1683"/>
                    </a:lnTo>
                    <a:cubicBezTo>
                      <a:pt x="8458" y="1683"/>
                      <a:pt x="8526" y="1683"/>
                      <a:pt x="8594" y="1702"/>
                    </a:cubicBezTo>
                    <a:lnTo>
                      <a:pt x="8594" y="1702"/>
                    </a:lnTo>
                    <a:cubicBezTo>
                      <a:pt x="8571" y="1690"/>
                      <a:pt x="8551" y="1659"/>
                      <a:pt x="8610" y="1659"/>
                    </a:cubicBezTo>
                    <a:cubicBezTo>
                      <a:pt x="8610" y="1683"/>
                      <a:pt x="8659" y="1683"/>
                      <a:pt x="8707" y="1683"/>
                    </a:cubicBezTo>
                    <a:cubicBezTo>
                      <a:pt x="8756" y="1683"/>
                      <a:pt x="8805" y="1683"/>
                      <a:pt x="8829" y="1707"/>
                    </a:cubicBezTo>
                    <a:cubicBezTo>
                      <a:pt x="8878" y="1707"/>
                      <a:pt x="8981" y="1740"/>
                      <a:pt x="9030" y="1740"/>
                    </a:cubicBezTo>
                    <a:cubicBezTo>
                      <a:pt x="9053" y="1740"/>
                      <a:pt x="9064" y="1733"/>
                      <a:pt x="9052" y="1712"/>
                    </a:cubicBezTo>
                    <a:lnTo>
                      <a:pt x="9052" y="1712"/>
                    </a:lnTo>
                    <a:cubicBezTo>
                      <a:pt x="9086" y="1759"/>
                      <a:pt x="9264" y="1805"/>
                      <a:pt x="9146" y="1805"/>
                    </a:cubicBezTo>
                    <a:cubicBezTo>
                      <a:pt x="9195" y="1829"/>
                      <a:pt x="9244" y="1854"/>
                      <a:pt x="9317" y="1854"/>
                    </a:cubicBezTo>
                    <a:lnTo>
                      <a:pt x="9244" y="1805"/>
                    </a:lnTo>
                    <a:lnTo>
                      <a:pt x="9244" y="1805"/>
                    </a:lnTo>
                    <a:cubicBezTo>
                      <a:pt x="9439" y="1854"/>
                      <a:pt x="9537" y="1951"/>
                      <a:pt x="9707" y="1951"/>
                    </a:cubicBezTo>
                    <a:lnTo>
                      <a:pt x="9634" y="1902"/>
                    </a:lnTo>
                    <a:lnTo>
                      <a:pt x="9634" y="1902"/>
                    </a:lnTo>
                    <a:cubicBezTo>
                      <a:pt x="9756" y="1927"/>
                      <a:pt x="9854" y="1976"/>
                      <a:pt x="9903" y="2049"/>
                    </a:cubicBezTo>
                    <a:lnTo>
                      <a:pt x="9756" y="2024"/>
                    </a:lnTo>
                    <a:lnTo>
                      <a:pt x="9756" y="2024"/>
                    </a:lnTo>
                    <a:lnTo>
                      <a:pt x="10024" y="2122"/>
                    </a:lnTo>
                    <a:cubicBezTo>
                      <a:pt x="10098" y="2146"/>
                      <a:pt x="10171" y="2171"/>
                      <a:pt x="10268" y="2195"/>
                    </a:cubicBezTo>
                    <a:lnTo>
                      <a:pt x="10195" y="2171"/>
                    </a:lnTo>
                    <a:lnTo>
                      <a:pt x="10195" y="2171"/>
                    </a:lnTo>
                    <a:cubicBezTo>
                      <a:pt x="10488" y="2244"/>
                      <a:pt x="10732" y="2366"/>
                      <a:pt x="11000" y="2488"/>
                    </a:cubicBezTo>
                    <a:cubicBezTo>
                      <a:pt x="11317" y="2683"/>
                      <a:pt x="11634" y="2878"/>
                      <a:pt x="11732" y="2927"/>
                    </a:cubicBezTo>
                    <a:lnTo>
                      <a:pt x="11683" y="2829"/>
                    </a:lnTo>
                    <a:lnTo>
                      <a:pt x="11854" y="2902"/>
                    </a:lnTo>
                    <a:cubicBezTo>
                      <a:pt x="11833" y="2902"/>
                      <a:pt x="11722" y="2956"/>
                      <a:pt x="11691" y="2956"/>
                    </a:cubicBezTo>
                    <a:cubicBezTo>
                      <a:pt x="11691" y="2956"/>
                      <a:pt x="11690" y="2956"/>
                      <a:pt x="11690" y="2956"/>
                    </a:cubicBezTo>
                    <a:lnTo>
                      <a:pt x="11690" y="2956"/>
                    </a:lnTo>
                    <a:cubicBezTo>
                      <a:pt x="12077" y="3248"/>
                      <a:pt x="12416" y="3587"/>
                      <a:pt x="12732" y="3951"/>
                    </a:cubicBezTo>
                    <a:cubicBezTo>
                      <a:pt x="13049" y="4341"/>
                      <a:pt x="13317" y="4756"/>
                      <a:pt x="13537" y="5171"/>
                    </a:cubicBezTo>
                    <a:cubicBezTo>
                      <a:pt x="13561" y="5244"/>
                      <a:pt x="13549" y="5262"/>
                      <a:pt x="13531" y="5262"/>
                    </a:cubicBezTo>
                    <a:cubicBezTo>
                      <a:pt x="13512" y="5262"/>
                      <a:pt x="13488" y="5244"/>
                      <a:pt x="13488" y="5244"/>
                    </a:cubicBezTo>
                    <a:lnTo>
                      <a:pt x="13488" y="5244"/>
                    </a:lnTo>
                    <a:cubicBezTo>
                      <a:pt x="13561" y="5390"/>
                      <a:pt x="13561" y="5293"/>
                      <a:pt x="13610" y="5439"/>
                    </a:cubicBezTo>
                    <a:cubicBezTo>
                      <a:pt x="13610" y="5447"/>
                      <a:pt x="13607" y="5450"/>
                      <a:pt x="13603" y="5450"/>
                    </a:cubicBezTo>
                    <a:cubicBezTo>
                      <a:pt x="13594" y="5450"/>
                      <a:pt x="13577" y="5439"/>
                      <a:pt x="13561" y="5439"/>
                    </a:cubicBezTo>
                    <a:cubicBezTo>
                      <a:pt x="13610" y="5488"/>
                      <a:pt x="13610" y="5561"/>
                      <a:pt x="13634" y="5561"/>
                    </a:cubicBezTo>
                    <a:cubicBezTo>
                      <a:pt x="13610" y="5463"/>
                      <a:pt x="13683" y="5488"/>
                      <a:pt x="13707" y="5439"/>
                    </a:cubicBezTo>
                    <a:lnTo>
                      <a:pt x="13732" y="5512"/>
                    </a:lnTo>
                    <a:cubicBezTo>
                      <a:pt x="13756" y="5561"/>
                      <a:pt x="13781" y="5610"/>
                      <a:pt x="13781" y="5610"/>
                    </a:cubicBezTo>
                    <a:lnTo>
                      <a:pt x="13732" y="5610"/>
                    </a:lnTo>
                    <a:cubicBezTo>
                      <a:pt x="13756" y="5658"/>
                      <a:pt x="13878" y="5683"/>
                      <a:pt x="13927" y="5878"/>
                    </a:cubicBezTo>
                    <a:cubicBezTo>
                      <a:pt x="14049" y="6195"/>
                      <a:pt x="14146" y="6536"/>
                      <a:pt x="14244" y="6878"/>
                    </a:cubicBezTo>
                    <a:cubicBezTo>
                      <a:pt x="14220" y="6878"/>
                      <a:pt x="14195" y="6805"/>
                      <a:pt x="14171" y="6756"/>
                    </a:cubicBezTo>
                    <a:lnTo>
                      <a:pt x="14171" y="6756"/>
                    </a:lnTo>
                    <a:cubicBezTo>
                      <a:pt x="14171" y="6805"/>
                      <a:pt x="14195" y="6854"/>
                      <a:pt x="14195" y="6902"/>
                    </a:cubicBezTo>
                    <a:cubicBezTo>
                      <a:pt x="14195" y="6886"/>
                      <a:pt x="14197" y="6879"/>
                      <a:pt x="14199" y="6879"/>
                    </a:cubicBezTo>
                    <a:cubicBezTo>
                      <a:pt x="14209" y="6879"/>
                      <a:pt x="14234" y="6989"/>
                      <a:pt x="14242" y="6989"/>
                    </a:cubicBezTo>
                    <a:cubicBezTo>
                      <a:pt x="14243" y="6989"/>
                      <a:pt x="14244" y="6985"/>
                      <a:pt x="14244" y="6975"/>
                    </a:cubicBezTo>
                    <a:cubicBezTo>
                      <a:pt x="14341" y="7219"/>
                      <a:pt x="14415" y="7488"/>
                      <a:pt x="14463" y="7756"/>
                    </a:cubicBezTo>
                    <a:cubicBezTo>
                      <a:pt x="14488" y="7756"/>
                      <a:pt x="14854" y="7829"/>
                      <a:pt x="15171" y="7902"/>
                    </a:cubicBezTo>
                    <a:cubicBezTo>
                      <a:pt x="15512" y="8000"/>
                      <a:pt x="15854" y="8097"/>
                      <a:pt x="15902" y="8097"/>
                    </a:cubicBezTo>
                    <a:cubicBezTo>
                      <a:pt x="15902" y="8171"/>
                      <a:pt x="15902" y="8219"/>
                      <a:pt x="15902" y="8292"/>
                    </a:cubicBezTo>
                    <a:cubicBezTo>
                      <a:pt x="15927" y="8195"/>
                      <a:pt x="15927" y="8122"/>
                      <a:pt x="15902" y="8024"/>
                    </a:cubicBezTo>
                    <a:lnTo>
                      <a:pt x="15854" y="8024"/>
                    </a:lnTo>
                    <a:cubicBezTo>
                      <a:pt x="15805" y="7829"/>
                      <a:pt x="15878" y="7975"/>
                      <a:pt x="15854" y="7780"/>
                    </a:cubicBezTo>
                    <a:cubicBezTo>
                      <a:pt x="15878" y="7780"/>
                      <a:pt x="15902" y="7951"/>
                      <a:pt x="15927" y="8097"/>
                    </a:cubicBezTo>
                    <a:cubicBezTo>
                      <a:pt x="15927" y="7951"/>
                      <a:pt x="15927" y="7805"/>
                      <a:pt x="15902" y="7756"/>
                    </a:cubicBezTo>
                    <a:cubicBezTo>
                      <a:pt x="15902" y="7634"/>
                      <a:pt x="15951" y="7756"/>
                      <a:pt x="15927" y="7610"/>
                    </a:cubicBezTo>
                    <a:cubicBezTo>
                      <a:pt x="15878" y="7488"/>
                      <a:pt x="15854" y="7366"/>
                      <a:pt x="15854" y="7219"/>
                    </a:cubicBezTo>
                    <a:cubicBezTo>
                      <a:pt x="15829" y="6927"/>
                      <a:pt x="15707" y="6780"/>
                      <a:pt x="15659" y="6488"/>
                    </a:cubicBezTo>
                    <a:lnTo>
                      <a:pt x="15659" y="6488"/>
                    </a:lnTo>
                    <a:lnTo>
                      <a:pt x="15683" y="6512"/>
                    </a:lnTo>
                    <a:cubicBezTo>
                      <a:pt x="15683" y="6414"/>
                      <a:pt x="15610" y="6195"/>
                      <a:pt x="15561" y="6049"/>
                    </a:cubicBezTo>
                    <a:cubicBezTo>
                      <a:pt x="15561" y="6077"/>
                      <a:pt x="15561" y="6105"/>
                      <a:pt x="15556" y="6105"/>
                    </a:cubicBezTo>
                    <a:cubicBezTo>
                      <a:pt x="15553" y="6105"/>
                      <a:pt x="15547" y="6090"/>
                      <a:pt x="15537" y="6049"/>
                    </a:cubicBezTo>
                    <a:cubicBezTo>
                      <a:pt x="15512" y="5951"/>
                      <a:pt x="15488" y="5854"/>
                      <a:pt x="15463" y="5780"/>
                    </a:cubicBezTo>
                    <a:cubicBezTo>
                      <a:pt x="15439" y="5707"/>
                      <a:pt x="15415" y="5634"/>
                      <a:pt x="15390" y="5536"/>
                    </a:cubicBezTo>
                    <a:lnTo>
                      <a:pt x="15317" y="5415"/>
                    </a:lnTo>
                    <a:cubicBezTo>
                      <a:pt x="15024" y="4732"/>
                      <a:pt x="14683" y="4097"/>
                      <a:pt x="14244" y="3512"/>
                    </a:cubicBezTo>
                    <a:cubicBezTo>
                      <a:pt x="13805" y="2927"/>
                      <a:pt x="13317" y="2390"/>
                      <a:pt x="12756" y="1927"/>
                    </a:cubicBezTo>
                    <a:lnTo>
                      <a:pt x="12781" y="1927"/>
                    </a:lnTo>
                    <a:cubicBezTo>
                      <a:pt x="12195" y="1415"/>
                      <a:pt x="11537" y="1024"/>
                      <a:pt x="10829" y="707"/>
                    </a:cubicBezTo>
                    <a:cubicBezTo>
                      <a:pt x="10122" y="366"/>
                      <a:pt x="9366" y="171"/>
                      <a:pt x="8610" y="98"/>
                    </a:cubicBezTo>
                    <a:cubicBezTo>
                      <a:pt x="8415" y="24"/>
                      <a:pt x="8195" y="0"/>
                      <a:pt x="80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00" name="Google Shape;1800;p275"/>
            <p:cNvSpPr/>
            <p:nvPr/>
          </p:nvSpPr>
          <p:spPr>
            <a:xfrm>
              <a:off x="400925" y="3037350"/>
              <a:ext cx="2450" cy="3700"/>
            </a:xfrm>
            <a:custGeom>
              <a:avLst/>
              <a:gdLst/>
              <a:ahLst/>
              <a:cxnLst/>
              <a:rect l="l" t="t" r="r" b="b"/>
              <a:pathLst>
                <a:path w="98" h="148" extrusionOk="0">
                  <a:moveTo>
                    <a:pt x="98" y="1"/>
                  </a:moveTo>
                  <a:lnTo>
                    <a:pt x="98" y="1"/>
                  </a:lnTo>
                  <a:cubicBezTo>
                    <a:pt x="49" y="25"/>
                    <a:pt x="0" y="74"/>
                    <a:pt x="0" y="147"/>
                  </a:cubicBezTo>
                  <a:cubicBezTo>
                    <a:pt x="49" y="98"/>
                    <a:pt x="73" y="50"/>
                    <a:pt x="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275"/>
            <p:cNvSpPr/>
            <p:nvPr/>
          </p:nvSpPr>
          <p:spPr>
            <a:xfrm>
              <a:off x="403350" y="3037350"/>
              <a:ext cx="25" cy="25"/>
            </a:xfrm>
            <a:custGeom>
              <a:avLst/>
              <a:gdLst/>
              <a:ahLst/>
              <a:cxnLst/>
              <a:rect l="l" t="t" r="r" b="b"/>
              <a:pathLst>
                <a:path w="1" h="1" extrusionOk="0">
                  <a:moveTo>
                    <a:pt x="1" y="1"/>
                  </a:moveTo>
                  <a:lnTo>
                    <a:pt x="1" y="1"/>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02" name="Google Shape;1802;p275"/>
          <p:cNvSpPr txBox="1">
            <a:spLocks noGrp="1"/>
          </p:cNvSpPr>
          <p:nvPr>
            <p:ph type="title"/>
          </p:nvPr>
        </p:nvSpPr>
        <p:spPr>
          <a:xfrm>
            <a:off x="713225" y="292625"/>
            <a:ext cx="771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solidFill>
                  <a:schemeClr val="accent1"/>
                </a:solidFill>
                <a:latin typeface="Lemonada Medium"/>
                <a:ea typeface="Lemonada Medium"/>
                <a:cs typeface="Lemonada Medium"/>
                <a:sym typeface="Lemonada Medium"/>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matchingName="Title and six columns">
  <p:cSld name="CUSTOM_10">
    <p:spTree>
      <p:nvGrpSpPr>
        <p:cNvPr id="1" name="Shape 1803"/>
        <p:cNvGrpSpPr/>
        <p:nvPr/>
      </p:nvGrpSpPr>
      <p:grpSpPr>
        <a:xfrm>
          <a:off x="0" y="0"/>
          <a:ext cx="0" cy="0"/>
          <a:chOff x="0" y="0"/>
          <a:chExt cx="0" cy="0"/>
        </a:xfrm>
      </p:grpSpPr>
      <p:sp>
        <p:nvSpPr>
          <p:cNvPr id="1804" name="Google Shape;1804;p276"/>
          <p:cNvSpPr txBox="1">
            <a:spLocks noGrp="1"/>
          </p:cNvSpPr>
          <p:nvPr>
            <p:ph type="ctrTitle"/>
          </p:nvPr>
        </p:nvSpPr>
        <p:spPr>
          <a:xfrm flipH="1">
            <a:off x="671836" y="1595175"/>
            <a:ext cx="23709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1400"/>
              <a:buNone/>
              <a:defRPr sz="1800">
                <a:solidFill>
                  <a:schemeClr val="accent3"/>
                </a:solidFill>
              </a:defRPr>
            </a:lvl1pPr>
            <a:lvl2pPr lvl="1" algn="ctr" rtl="0">
              <a:spcBef>
                <a:spcPts val="0"/>
              </a:spcBef>
              <a:spcAft>
                <a:spcPts val="0"/>
              </a:spcAft>
              <a:buClr>
                <a:schemeClr val="accent3"/>
              </a:buClr>
              <a:buSzPts val="1400"/>
              <a:buNone/>
              <a:defRPr sz="1400">
                <a:solidFill>
                  <a:schemeClr val="accent3"/>
                </a:solidFill>
              </a:defRPr>
            </a:lvl2pPr>
            <a:lvl3pPr lvl="2" algn="ctr" rtl="0">
              <a:spcBef>
                <a:spcPts val="0"/>
              </a:spcBef>
              <a:spcAft>
                <a:spcPts val="0"/>
              </a:spcAft>
              <a:buClr>
                <a:schemeClr val="accent3"/>
              </a:buClr>
              <a:buSzPts val="1400"/>
              <a:buNone/>
              <a:defRPr sz="1400">
                <a:solidFill>
                  <a:schemeClr val="accent3"/>
                </a:solidFill>
              </a:defRPr>
            </a:lvl3pPr>
            <a:lvl4pPr lvl="3" algn="ctr" rtl="0">
              <a:spcBef>
                <a:spcPts val="0"/>
              </a:spcBef>
              <a:spcAft>
                <a:spcPts val="0"/>
              </a:spcAft>
              <a:buClr>
                <a:schemeClr val="accent3"/>
              </a:buClr>
              <a:buSzPts val="1400"/>
              <a:buNone/>
              <a:defRPr sz="1400">
                <a:solidFill>
                  <a:schemeClr val="accent3"/>
                </a:solidFill>
              </a:defRPr>
            </a:lvl4pPr>
            <a:lvl5pPr lvl="4" algn="ctr" rtl="0">
              <a:spcBef>
                <a:spcPts val="0"/>
              </a:spcBef>
              <a:spcAft>
                <a:spcPts val="0"/>
              </a:spcAft>
              <a:buClr>
                <a:schemeClr val="accent3"/>
              </a:buClr>
              <a:buSzPts val="1400"/>
              <a:buNone/>
              <a:defRPr sz="1400">
                <a:solidFill>
                  <a:schemeClr val="accent3"/>
                </a:solidFill>
              </a:defRPr>
            </a:lvl5pPr>
            <a:lvl6pPr lvl="5" algn="ctr" rtl="0">
              <a:spcBef>
                <a:spcPts val="0"/>
              </a:spcBef>
              <a:spcAft>
                <a:spcPts val="0"/>
              </a:spcAft>
              <a:buClr>
                <a:schemeClr val="accent3"/>
              </a:buClr>
              <a:buSzPts val="1400"/>
              <a:buNone/>
              <a:defRPr sz="1400">
                <a:solidFill>
                  <a:schemeClr val="accent3"/>
                </a:solidFill>
              </a:defRPr>
            </a:lvl6pPr>
            <a:lvl7pPr lvl="6" algn="ctr" rtl="0">
              <a:spcBef>
                <a:spcPts val="0"/>
              </a:spcBef>
              <a:spcAft>
                <a:spcPts val="0"/>
              </a:spcAft>
              <a:buClr>
                <a:schemeClr val="accent3"/>
              </a:buClr>
              <a:buSzPts val="1400"/>
              <a:buNone/>
              <a:defRPr sz="1400">
                <a:solidFill>
                  <a:schemeClr val="accent3"/>
                </a:solidFill>
              </a:defRPr>
            </a:lvl7pPr>
            <a:lvl8pPr lvl="7" algn="ctr" rtl="0">
              <a:spcBef>
                <a:spcPts val="0"/>
              </a:spcBef>
              <a:spcAft>
                <a:spcPts val="0"/>
              </a:spcAft>
              <a:buClr>
                <a:schemeClr val="accent3"/>
              </a:buClr>
              <a:buSzPts val="1400"/>
              <a:buNone/>
              <a:defRPr sz="1400">
                <a:solidFill>
                  <a:schemeClr val="accent3"/>
                </a:solidFill>
              </a:defRPr>
            </a:lvl8pPr>
            <a:lvl9pPr lvl="8" algn="ctr" rtl="0">
              <a:spcBef>
                <a:spcPts val="0"/>
              </a:spcBef>
              <a:spcAft>
                <a:spcPts val="0"/>
              </a:spcAft>
              <a:buClr>
                <a:schemeClr val="accent3"/>
              </a:buClr>
              <a:buSzPts val="1400"/>
              <a:buNone/>
              <a:defRPr sz="1400">
                <a:solidFill>
                  <a:schemeClr val="accent3"/>
                </a:solidFill>
              </a:defRPr>
            </a:lvl9pPr>
          </a:lstStyle>
          <a:p>
            <a:endParaRPr/>
          </a:p>
        </p:txBody>
      </p:sp>
      <p:sp>
        <p:nvSpPr>
          <p:cNvPr id="1805" name="Google Shape;1805;p276"/>
          <p:cNvSpPr txBox="1">
            <a:spLocks noGrp="1"/>
          </p:cNvSpPr>
          <p:nvPr>
            <p:ph type="subTitle" idx="1"/>
          </p:nvPr>
        </p:nvSpPr>
        <p:spPr>
          <a:xfrm flipH="1">
            <a:off x="671836" y="2020584"/>
            <a:ext cx="23709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806" name="Google Shape;1806;p276"/>
          <p:cNvSpPr txBox="1">
            <a:spLocks noGrp="1"/>
          </p:cNvSpPr>
          <p:nvPr>
            <p:ph type="ctrTitle" idx="2"/>
          </p:nvPr>
        </p:nvSpPr>
        <p:spPr>
          <a:xfrm flipH="1">
            <a:off x="6101432" y="1595175"/>
            <a:ext cx="237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1400"/>
              <a:buNone/>
              <a:defRPr sz="1800">
                <a:solidFill>
                  <a:schemeClr val="accent3"/>
                </a:solidFill>
              </a:defRPr>
            </a:lvl1pPr>
            <a:lvl2pPr lvl="1" algn="ctr" rtl="0">
              <a:spcBef>
                <a:spcPts val="0"/>
              </a:spcBef>
              <a:spcAft>
                <a:spcPts val="0"/>
              </a:spcAft>
              <a:buClr>
                <a:schemeClr val="accent3"/>
              </a:buClr>
              <a:buSzPts val="1400"/>
              <a:buNone/>
              <a:defRPr sz="1400">
                <a:solidFill>
                  <a:schemeClr val="accent3"/>
                </a:solidFill>
              </a:defRPr>
            </a:lvl2pPr>
            <a:lvl3pPr lvl="2" algn="ctr" rtl="0">
              <a:spcBef>
                <a:spcPts val="0"/>
              </a:spcBef>
              <a:spcAft>
                <a:spcPts val="0"/>
              </a:spcAft>
              <a:buClr>
                <a:schemeClr val="accent3"/>
              </a:buClr>
              <a:buSzPts val="1400"/>
              <a:buNone/>
              <a:defRPr sz="1400">
                <a:solidFill>
                  <a:schemeClr val="accent3"/>
                </a:solidFill>
              </a:defRPr>
            </a:lvl3pPr>
            <a:lvl4pPr lvl="3" algn="ctr" rtl="0">
              <a:spcBef>
                <a:spcPts val="0"/>
              </a:spcBef>
              <a:spcAft>
                <a:spcPts val="0"/>
              </a:spcAft>
              <a:buClr>
                <a:schemeClr val="accent3"/>
              </a:buClr>
              <a:buSzPts val="1400"/>
              <a:buNone/>
              <a:defRPr sz="1400">
                <a:solidFill>
                  <a:schemeClr val="accent3"/>
                </a:solidFill>
              </a:defRPr>
            </a:lvl4pPr>
            <a:lvl5pPr lvl="4" algn="ctr" rtl="0">
              <a:spcBef>
                <a:spcPts val="0"/>
              </a:spcBef>
              <a:spcAft>
                <a:spcPts val="0"/>
              </a:spcAft>
              <a:buClr>
                <a:schemeClr val="accent3"/>
              </a:buClr>
              <a:buSzPts val="1400"/>
              <a:buNone/>
              <a:defRPr sz="1400">
                <a:solidFill>
                  <a:schemeClr val="accent3"/>
                </a:solidFill>
              </a:defRPr>
            </a:lvl5pPr>
            <a:lvl6pPr lvl="5" algn="ctr" rtl="0">
              <a:spcBef>
                <a:spcPts val="0"/>
              </a:spcBef>
              <a:spcAft>
                <a:spcPts val="0"/>
              </a:spcAft>
              <a:buClr>
                <a:schemeClr val="accent3"/>
              </a:buClr>
              <a:buSzPts val="1400"/>
              <a:buNone/>
              <a:defRPr sz="1400">
                <a:solidFill>
                  <a:schemeClr val="accent3"/>
                </a:solidFill>
              </a:defRPr>
            </a:lvl6pPr>
            <a:lvl7pPr lvl="6" algn="ctr" rtl="0">
              <a:spcBef>
                <a:spcPts val="0"/>
              </a:spcBef>
              <a:spcAft>
                <a:spcPts val="0"/>
              </a:spcAft>
              <a:buClr>
                <a:schemeClr val="accent3"/>
              </a:buClr>
              <a:buSzPts val="1400"/>
              <a:buNone/>
              <a:defRPr sz="1400">
                <a:solidFill>
                  <a:schemeClr val="accent3"/>
                </a:solidFill>
              </a:defRPr>
            </a:lvl7pPr>
            <a:lvl8pPr lvl="7" algn="ctr" rtl="0">
              <a:spcBef>
                <a:spcPts val="0"/>
              </a:spcBef>
              <a:spcAft>
                <a:spcPts val="0"/>
              </a:spcAft>
              <a:buClr>
                <a:schemeClr val="accent3"/>
              </a:buClr>
              <a:buSzPts val="1400"/>
              <a:buNone/>
              <a:defRPr sz="1400">
                <a:solidFill>
                  <a:schemeClr val="accent3"/>
                </a:solidFill>
              </a:defRPr>
            </a:lvl8pPr>
            <a:lvl9pPr lvl="8" algn="ctr" rtl="0">
              <a:spcBef>
                <a:spcPts val="0"/>
              </a:spcBef>
              <a:spcAft>
                <a:spcPts val="0"/>
              </a:spcAft>
              <a:buClr>
                <a:schemeClr val="accent3"/>
              </a:buClr>
              <a:buSzPts val="1400"/>
              <a:buNone/>
              <a:defRPr sz="1400">
                <a:solidFill>
                  <a:schemeClr val="accent3"/>
                </a:solidFill>
              </a:defRPr>
            </a:lvl9pPr>
          </a:lstStyle>
          <a:p>
            <a:endParaRPr/>
          </a:p>
        </p:txBody>
      </p:sp>
      <p:sp>
        <p:nvSpPr>
          <p:cNvPr id="1807" name="Google Shape;1807;p276"/>
          <p:cNvSpPr txBox="1">
            <a:spLocks noGrp="1"/>
          </p:cNvSpPr>
          <p:nvPr>
            <p:ph type="subTitle" idx="3"/>
          </p:nvPr>
        </p:nvSpPr>
        <p:spPr>
          <a:xfrm flipH="1">
            <a:off x="6101432" y="2046925"/>
            <a:ext cx="23706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808" name="Google Shape;1808;p276"/>
          <p:cNvSpPr txBox="1">
            <a:spLocks noGrp="1"/>
          </p:cNvSpPr>
          <p:nvPr>
            <p:ph type="ctrTitle" idx="4"/>
          </p:nvPr>
        </p:nvSpPr>
        <p:spPr>
          <a:xfrm flipH="1">
            <a:off x="3383669" y="1595175"/>
            <a:ext cx="23709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1400"/>
              <a:buNone/>
              <a:defRPr sz="1800">
                <a:solidFill>
                  <a:schemeClr val="accent3"/>
                </a:solidFill>
              </a:defRPr>
            </a:lvl1pPr>
            <a:lvl2pPr lvl="1" algn="ctr" rtl="0">
              <a:spcBef>
                <a:spcPts val="0"/>
              </a:spcBef>
              <a:spcAft>
                <a:spcPts val="0"/>
              </a:spcAft>
              <a:buClr>
                <a:schemeClr val="accent3"/>
              </a:buClr>
              <a:buSzPts val="1400"/>
              <a:buNone/>
              <a:defRPr sz="1400">
                <a:solidFill>
                  <a:schemeClr val="accent3"/>
                </a:solidFill>
              </a:defRPr>
            </a:lvl2pPr>
            <a:lvl3pPr lvl="2" algn="ctr" rtl="0">
              <a:spcBef>
                <a:spcPts val="0"/>
              </a:spcBef>
              <a:spcAft>
                <a:spcPts val="0"/>
              </a:spcAft>
              <a:buClr>
                <a:schemeClr val="accent3"/>
              </a:buClr>
              <a:buSzPts val="1400"/>
              <a:buNone/>
              <a:defRPr sz="1400">
                <a:solidFill>
                  <a:schemeClr val="accent3"/>
                </a:solidFill>
              </a:defRPr>
            </a:lvl3pPr>
            <a:lvl4pPr lvl="3" algn="ctr" rtl="0">
              <a:spcBef>
                <a:spcPts val="0"/>
              </a:spcBef>
              <a:spcAft>
                <a:spcPts val="0"/>
              </a:spcAft>
              <a:buClr>
                <a:schemeClr val="accent3"/>
              </a:buClr>
              <a:buSzPts val="1400"/>
              <a:buNone/>
              <a:defRPr sz="1400">
                <a:solidFill>
                  <a:schemeClr val="accent3"/>
                </a:solidFill>
              </a:defRPr>
            </a:lvl4pPr>
            <a:lvl5pPr lvl="4" algn="ctr" rtl="0">
              <a:spcBef>
                <a:spcPts val="0"/>
              </a:spcBef>
              <a:spcAft>
                <a:spcPts val="0"/>
              </a:spcAft>
              <a:buClr>
                <a:schemeClr val="accent3"/>
              </a:buClr>
              <a:buSzPts val="1400"/>
              <a:buNone/>
              <a:defRPr sz="1400">
                <a:solidFill>
                  <a:schemeClr val="accent3"/>
                </a:solidFill>
              </a:defRPr>
            </a:lvl5pPr>
            <a:lvl6pPr lvl="5" algn="ctr" rtl="0">
              <a:spcBef>
                <a:spcPts val="0"/>
              </a:spcBef>
              <a:spcAft>
                <a:spcPts val="0"/>
              </a:spcAft>
              <a:buClr>
                <a:schemeClr val="accent3"/>
              </a:buClr>
              <a:buSzPts val="1400"/>
              <a:buNone/>
              <a:defRPr sz="1400">
                <a:solidFill>
                  <a:schemeClr val="accent3"/>
                </a:solidFill>
              </a:defRPr>
            </a:lvl6pPr>
            <a:lvl7pPr lvl="6" algn="ctr" rtl="0">
              <a:spcBef>
                <a:spcPts val="0"/>
              </a:spcBef>
              <a:spcAft>
                <a:spcPts val="0"/>
              </a:spcAft>
              <a:buClr>
                <a:schemeClr val="accent3"/>
              </a:buClr>
              <a:buSzPts val="1400"/>
              <a:buNone/>
              <a:defRPr sz="1400">
                <a:solidFill>
                  <a:schemeClr val="accent3"/>
                </a:solidFill>
              </a:defRPr>
            </a:lvl7pPr>
            <a:lvl8pPr lvl="7" algn="ctr" rtl="0">
              <a:spcBef>
                <a:spcPts val="0"/>
              </a:spcBef>
              <a:spcAft>
                <a:spcPts val="0"/>
              </a:spcAft>
              <a:buClr>
                <a:schemeClr val="accent3"/>
              </a:buClr>
              <a:buSzPts val="1400"/>
              <a:buNone/>
              <a:defRPr sz="1400">
                <a:solidFill>
                  <a:schemeClr val="accent3"/>
                </a:solidFill>
              </a:defRPr>
            </a:lvl8pPr>
            <a:lvl9pPr lvl="8" algn="ctr" rtl="0">
              <a:spcBef>
                <a:spcPts val="0"/>
              </a:spcBef>
              <a:spcAft>
                <a:spcPts val="0"/>
              </a:spcAft>
              <a:buClr>
                <a:schemeClr val="accent3"/>
              </a:buClr>
              <a:buSzPts val="1400"/>
              <a:buNone/>
              <a:defRPr sz="1400">
                <a:solidFill>
                  <a:schemeClr val="accent3"/>
                </a:solidFill>
              </a:defRPr>
            </a:lvl9pPr>
          </a:lstStyle>
          <a:p>
            <a:endParaRPr/>
          </a:p>
        </p:txBody>
      </p:sp>
      <p:sp>
        <p:nvSpPr>
          <p:cNvPr id="1809" name="Google Shape;1809;p276"/>
          <p:cNvSpPr txBox="1">
            <a:spLocks noGrp="1"/>
          </p:cNvSpPr>
          <p:nvPr>
            <p:ph type="subTitle" idx="5"/>
          </p:nvPr>
        </p:nvSpPr>
        <p:spPr>
          <a:xfrm flipH="1">
            <a:off x="3383669" y="2046925"/>
            <a:ext cx="23709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810" name="Google Shape;1810;p276"/>
          <p:cNvSpPr txBox="1">
            <a:spLocks noGrp="1"/>
          </p:cNvSpPr>
          <p:nvPr>
            <p:ph type="ctrTitle" idx="6"/>
          </p:nvPr>
        </p:nvSpPr>
        <p:spPr>
          <a:xfrm flipH="1">
            <a:off x="671836" y="3310295"/>
            <a:ext cx="23709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1400"/>
              <a:buNone/>
              <a:defRPr sz="1800">
                <a:solidFill>
                  <a:schemeClr val="accent3"/>
                </a:solidFill>
              </a:defRPr>
            </a:lvl1pPr>
            <a:lvl2pPr lvl="1" algn="ctr" rtl="0">
              <a:spcBef>
                <a:spcPts val="0"/>
              </a:spcBef>
              <a:spcAft>
                <a:spcPts val="0"/>
              </a:spcAft>
              <a:buClr>
                <a:schemeClr val="accent3"/>
              </a:buClr>
              <a:buSzPts val="1400"/>
              <a:buNone/>
              <a:defRPr sz="1400">
                <a:solidFill>
                  <a:schemeClr val="accent3"/>
                </a:solidFill>
              </a:defRPr>
            </a:lvl2pPr>
            <a:lvl3pPr lvl="2" algn="ctr" rtl="0">
              <a:spcBef>
                <a:spcPts val="0"/>
              </a:spcBef>
              <a:spcAft>
                <a:spcPts val="0"/>
              </a:spcAft>
              <a:buClr>
                <a:schemeClr val="accent3"/>
              </a:buClr>
              <a:buSzPts val="1400"/>
              <a:buNone/>
              <a:defRPr sz="1400">
                <a:solidFill>
                  <a:schemeClr val="accent3"/>
                </a:solidFill>
              </a:defRPr>
            </a:lvl3pPr>
            <a:lvl4pPr lvl="3" algn="ctr" rtl="0">
              <a:spcBef>
                <a:spcPts val="0"/>
              </a:spcBef>
              <a:spcAft>
                <a:spcPts val="0"/>
              </a:spcAft>
              <a:buClr>
                <a:schemeClr val="accent3"/>
              </a:buClr>
              <a:buSzPts val="1400"/>
              <a:buNone/>
              <a:defRPr sz="1400">
                <a:solidFill>
                  <a:schemeClr val="accent3"/>
                </a:solidFill>
              </a:defRPr>
            </a:lvl4pPr>
            <a:lvl5pPr lvl="4" algn="ctr" rtl="0">
              <a:spcBef>
                <a:spcPts val="0"/>
              </a:spcBef>
              <a:spcAft>
                <a:spcPts val="0"/>
              </a:spcAft>
              <a:buClr>
                <a:schemeClr val="accent3"/>
              </a:buClr>
              <a:buSzPts val="1400"/>
              <a:buNone/>
              <a:defRPr sz="1400">
                <a:solidFill>
                  <a:schemeClr val="accent3"/>
                </a:solidFill>
              </a:defRPr>
            </a:lvl5pPr>
            <a:lvl6pPr lvl="5" algn="ctr" rtl="0">
              <a:spcBef>
                <a:spcPts val="0"/>
              </a:spcBef>
              <a:spcAft>
                <a:spcPts val="0"/>
              </a:spcAft>
              <a:buClr>
                <a:schemeClr val="accent3"/>
              </a:buClr>
              <a:buSzPts val="1400"/>
              <a:buNone/>
              <a:defRPr sz="1400">
                <a:solidFill>
                  <a:schemeClr val="accent3"/>
                </a:solidFill>
              </a:defRPr>
            </a:lvl6pPr>
            <a:lvl7pPr lvl="6" algn="ctr" rtl="0">
              <a:spcBef>
                <a:spcPts val="0"/>
              </a:spcBef>
              <a:spcAft>
                <a:spcPts val="0"/>
              </a:spcAft>
              <a:buClr>
                <a:schemeClr val="accent3"/>
              </a:buClr>
              <a:buSzPts val="1400"/>
              <a:buNone/>
              <a:defRPr sz="1400">
                <a:solidFill>
                  <a:schemeClr val="accent3"/>
                </a:solidFill>
              </a:defRPr>
            </a:lvl7pPr>
            <a:lvl8pPr lvl="7" algn="ctr" rtl="0">
              <a:spcBef>
                <a:spcPts val="0"/>
              </a:spcBef>
              <a:spcAft>
                <a:spcPts val="0"/>
              </a:spcAft>
              <a:buClr>
                <a:schemeClr val="accent3"/>
              </a:buClr>
              <a:buSzPts val="1400"/>
              <a:buNone/>
              <a:defRPr sz="1400">
                <a:solidFill>
                  <a:schemeClr val="accent3"/>
                </a:solidFill>
              </a:defRPr>
            </a:lvl8pPr>
            <a:lvl9pPr lvl="8" algn="ctr" rtl="0">
              <a:spcBef>
                <a:spcPts val="0"/>
              </a:spcBef>
              <a:spcAft>
                <a:spcPts val="0"/>
              </a:spcAft>
              <a:buClr>
                <a:schemeClr val="accent3"/>
              </a:buClr>
              <a:buSzPts val="1400"/>
              <a:buNone/>
              <a:defRPr sz="1400">
                <a:solidFill>
                  <a:schemeClr val="accent3"/>
                </a:solidFill>
              </a:defRPr>
            </a:lvl9pPr>
          </a:lstStyle>
          <a:p>
            <a:endParaRPr/>
          </a:p>
        </p:txBody>
      </p:sp>
      <p:sp>
        <p:nvSpPr>
          <p:cNvPr id="1811" name="Google Shape;1811;p276"/>
          <p:cNvSpPr txBox="1">
            <a:spLocks noGrp="1"/>
          </p:cNvSpPr>
          <p:nvPr>
            <p:ph type="subTitle" idx="7"/>
          </p:nvPr>
        </p:nvSpPr>
        <p:spPr>
          <a:xfrm flipH="1">
            <a:off x="671836" y="3770478"/>
            <a:ext cx="23709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812" name="Google Shape;1812;p276"/>
          <p:cNvSpPr txBox="1">
            <a:spLocks noGrp="1"/>
          </p:cNvSpPr>
          <p:nvPr>
            <p:ph type="ctrTitle" idx="8"/>
          </p:nvPr>
        </p:nvSpPr>
        <p:spPr>
          <a:xfrm flipH="1">
            <a:off x="6101282" y="3310300"/>
            <a:ext cx="23709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1400"/>
              <a:buNone/>
              <a:defRPr sz="1800">
                <a:solidFill>
                  <a:schemeClr val="accent3"/>
                </a:solidFill>
              </a:defRPr>
            </a:lvl1pPr>
            <a:lvl2pPr lvl="1" algn="ctr" rtl="0">
              <a:spcBef>
                <a:spcPts val="0"/>
              </a:spcBef>
              <a:spcAft>
                <a:spcPts val="0"/>
              </a:spcAft>
              <a:buClr>
                <a:schemeClr val="accent3"/>
              </a:buClr>
              <a:buSzPts val="1400"/>
              <a:buNone/>
              <a:defRPr sz="1400">
                <a:solidFill>
                  <a:schemeClr val="accent3"/>
                </a:solidFill>
              </a:defRPr>
            </a:lvl2pPr>
            <a:lvl3pPr lvl="2" algn="ctr" rtl="0">
              <a:spcBef>
                <a:spcPts val="0"/>
              </a:spcBef>
              <a:spcAft>
                <a:spcPts val="0"/>
              </a:spcAft>
              <a:buClr>
                <a:schemeClr val="accent3"/>
              </a:buClr>
              <a:buSzPts val="1400"/>
              <a:buNone/>
              <a:defRPr sz="1400">
                <a:solidFill>
                  <a:schemeClr val="accent3"/>
                </a:solidFill>
              </a:defRPr>
            </a:lvl3pPr>
            <a:lvl4pPr lvl="3" algn="ctr" rtl="0">
              <a:spcBef>
                <a:spcPts val="0"/>
              </a:spcBef>
              <a:spcAft>
                <a:spcPts val="0"/>
              </a:spcAft>
              <a:buClr>
                <a:schemeClr val="accent3"/>
              </a:buClr>
              <a:buSzPts val="1400"/>
              <a:buNone/>
              <a:defRPr sz="1400">
                <a:solidFill>
                  <a:schemeClr val="accent3"/>
                </a:solidFill>
              </a:defRPr>
            </a:lvl4pPr>
            <a:lvl5pPr lvl="4" algn="ctr" rtl="0">
              <a:spcBef>
                <a:spcPts val="0"/>
              </a:spcBef>
              <a:spcAft>
                <a:spcPts val="0"/>
              </a:spcAft>
              <a:buClr>
                <a:schemeClr val="accent3"/>
              </a:buClr>
              <a:buSzPts val="1400"/>
              <a:buNone/>
              <a:defRPr sz="1400">
                <a:solidFill>
                  <a:schemeClr val="accent3"/>
                </a:solidFill>
              </a:defRPr>
            </a:lvl5pPr>
            <a:lvl6pPr lvl="5" algn="ctr" rtl="0">
              <a:spcBef>
                <a:spcPts val="0"/>
              </a:spcBef>
              <a:spcAft>
                <a:spcPts val="0"/>
              </a:spcAft>
              <a:buClr>
                <a:schemeClr val="accent3"/>
              </a:buClr>
              <a:buSzPts val="1400"/>
              <a:buNone/>
              <a:defRPr sz="1400">
                <a:solidFill>
                  <a:schemeClr val="accent3"/>
                </a:solidFill>
              </a:defRPr>
            </a:lvl6pPr>
            <a:lvl7pPr lvl="6" algn="ctr" rtl="0">
              <a:spcBef>
                <a:spcPts val="0"/>
              </a:spcBef>
              <a:spcAft>
                <a:spcPts val="0"/>
              </a:spcAft>
              <a:buClr>
                <a:schemeClr val="accent3"/>
              </a:buClr>
              <a:buSzPts val="1400"/>
              <a:buNone/>
              <a:defRPr sz="1400">
                <a:solidFill>
                  <a:schemeClr val="accent3"/>
                </a:solidFill>
              </a:defRPr>
            </a:lvl7pPr>
            <a:lvl8pPr lvl="7" algn="ctr" rtl="0">
              <a:spcBef>
                <a:spcPts val="0"/>
              </a:spcBef>
              <a:spcAft>
                <a:spcPts val="0"/>
              </a:spcAft>
              <a:buClr>
                <a:schemeClr val="accent3"/>
              </a:buClr>
              <a:buSzPts val="1400"/>
              <a:buNone/>
              <a:defRPr sz="1400">
                <a:solidFill>
                  <a:schemeClr val="accent3"/>
                </a:solidFill>
              </a:defRPr>
            </a:lvl8pPr>
            <a:lvl9pPr lvl="8" algn="ctr" rtl="0">
              <a:spcBef>
                <a:spcPts val="0"/>
              </a:spcBef>
              <a:spcAft>
                <a:spcPts val="0"/>
              </a:spcAft>
              <a:buClr>
                <a:schemeClr val="accent3"/>
              </a:buClr>
              <a:buSzPts val="1400"/>
              <a:buNone/>
              <a:defRPr sz="1400">
                <a:solidFill>
                  <a:schemeClr val="accent3"/>
                </a:solidFill>
              </a:defRPr>
            </a:lvl9pPr>
          </a:lstStyle>
          <a:p>
            <a:endParaRPr/>
          </a:p>
        </p:txBody>
      </p:sp>
      <p:sp>
        <p:nvSpPr>
          <p:cNvPr id="1813" name="Google Shape;1813;p276"/>
          <p:cNvSpPr txBox="1">
            <a:spLocks noGrp="1"/>
          </p:cNvSpPr>
          <p:nvPr>
            <p:ph type="subTitle" idx="9"/>
          </p:nvPr>
        </p:nvSpPr>
        <p:spPr>
          <a:xfrm flipH="1">
            <a:off x="6101282" y="3770475"/>
            <a:ext cx="23709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814" name="Google Shape;1814;p276"/>
          <p:cNvSpPr txBox="1">
            <a:spLocks noGrp="1"/>
          </p:cNvSpPr>
          <p:nvPr>
            <p:ph type="ctrTitle" idx="13"/>
          </p:nvPr>
        </p:nvSpPr>
        <p:spPr>
          <a:xfrm flipH="1">
            <a:off x="3383669" y="3318000"/>
            <a:ext cx="23709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1400"/>
              <a:buNone/>
              <a:defRPr sz="1800">
                <a:solidFill>
                  <a:schemeClr val="accent3"/>
                </a:solidFill>
              </a:defRPr>
            </a:lvl1pPr>
            <a:lvl2pPr lvl="1" algn="ctr" rtl="0">
              <a:spcBef>
                <a:spcPts val="0"/>
              </a:spcBef>
              <a:spcAft>
                <a:spcPts val="0"/>
              </a:spcAft>
              <a:buClr>
                <a:schemeClr val="accent3"/>
              </a:buClr>
              <a:buSzPts val="1400"/>
              <a:buNone/>
              <a:defRPr sz="1400">
                <a:solidFill>
                  <a:schemeClr val="accent3"/>
                </a:solidFill>
              </a:defRPr>
            </a:lvl2pPr>
            <a:lvl3pPr lvl="2" algn="ctr" rtl="0">
              <a:spcBef>
                <a:spcPts val="0"/>
              </a:spcBef>
              <a:spcAft>
                <a:spcPts val="0"/>
              </a:spcAft>
              <a:buClr>
                <a:schemeClr val="accent3"/>
              </a:buClr>
              <a:buSzPts val="1400"/>
              <a:buNone/>
              <a:defRPr sz="1400">
                <a:solidFill>
                  <a:schemeClr val="accent3"/>
                </a:solidFill>
              </a:defRPr>
            </a:lvl3pPr>
            <a:lvl4pPr lvl="3" algn="ctr" rtl="0">
              <a:spcBef>
                <a:spcPts val="0"/>
              </a:spcBef>
              <a:spcAft>
                <a:spcPts val="0"/>
              </a:spcAft>
              <a:buClr>
                <a:schemeClr val="accent3"/>
              </a:buClr>
              <a:buSzPts val="1400"/>
              <a:buNone/>
              <a:defRPr sz="1400">
                <a:solidFill>
                  <a:schemeClr val="accent3"/>
                </a:solidFill>
              </a:defRPr>
            </a:lvl4pPr>
            <a:lvl5pPr lvl="4" algn="ctr" rtl="0">
              <a:spcBef>
                <a:spcPts val="0"/>
              </a:spcBef>
              <a:spcAft>
                <a:spcPts val="0"/>
              </a:spcAft>
              <a:buClr>
                <a:schemeClr val="accent3"/>
              </a:buClr>
              <a:buSzPts val="1400"/>
              <a:buNone/>
              <a:defRPr sz="1400">
                <a:solidFill>
                  <a:schemeClr val="accent3"/>
                </a:solidFill>
              </a:defRPr>
            </a:lvl5pPr>
            <a:lvl6pPr lvl="5" algn="ctr" rtl="0">
              <a:spcBef>
                <a:spcPts val="0"/>
              </a:spcBef>
              <a:spcAft>
                <a:spcPts val="0"/>
              </a:spcAft>
              <a:buClr>
                <a:schemeClr val="accent3"/>
              </a:buClr>
              <a:buSzPts val="1400"/>
              <a:buNone/>
              <a:defRPr sz="1400">
                <a:solidFill>
                  <a:schemeClr val="accent3"/>
                </a:solidFill>
              </a:defRPr>
            </a:lvl6pPr>
            <a:lvl7pPr lvl="6" algn="ctr" rtl="0">
              <a:spcBef>
                <a:spcPts val="0"/>
              </a:spcBef>
              <a:spcAft>
                <a:spcPts val="0"/>
              </a:spcAft>
              <a:buClr>
                <a:schemeClr val="accent3"/>
              </a:buClr>
              <a:buSzPts val="1400"/>
              <a:buNone/>
              <a:defRPr sz="1400">
                <a:solidFill>
                  <a:schemeClr val="accent3"/>
                </a:solidFill>
              </a:defRPr>
            </a:lvl7pPr>
            <a:lvl8pPr lvl="7" algn="ctr" rtl="0">
              <a:spcBef>
                <a:spcPts val="0"/>
              </a:spcBef>
              <a:spcAft>
                <a:spcPts val="0"/>
              </a:spcAft>
              <a:buClr>
                <a:schemeClr val="accent3"/>
              </a:buClr>
              <a:buSzPts val="1400"/>
              <a:buNone/>
              <a:defRPr sz="1400">
                <a:solidFill>
                  <a:schemeClr val="accent3"/>
                </a:solidFill>
              </a:defRPr>
            </a:lvl8pPr>
            <a:lvl9pPr lvl="8" algn="ctr" rtl="0">
              <a:spcBef>
                <a:spcPts val="0"/>
              </a:spcBef>
              <a:spcAft>
                <a:spcPts val="0"/>
              </a:spcAft>
              <a:buClr>
                <a:schemeClr val="accent3"/>
              </a:buClr>
              <a:buSzPts val="1400"/>
              <a:buNone/>
              <a:defRPr sz="1400">
                <a:solidFill>
                  <a:schemeClr val="accent3"/>
                </a:solidFill>
              </a:defRPr>
            </a:lvl9pPr>
          </a:lstStyle>
          <a:p>
            <a:endParaRPr/>
          </a:p>
        </p:txBody>
      </p:sp>
      <p:sp>
        <p:nvSpPr>
          <p:cNvPr id="1815" name="Google Shape;1815;p276"/>
          <p:cNvSpPr txBox="1">
            <a:spLocks noGrp="1"/>
          </p:cNvSpPr>
          <p:nvPr>
            <p:ph type="subTitle" idx="14"/>
          </p:nvPr>
        </p:nvSpPr>
        <p:spPr>
          <a:xfrm flipH="1">
            <a:off x="3383669" y="3770475"/>
            <a:ext cx="23709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816" name="Google Shape;1816;p276"/>
          <p:cNvSpPr txBox="1">
            <a:spLocks noGrp="1"/>
          </p:cNvSpPr>
          <p:nvPr>
            <p:ph type="title" idx="15"/>
          </p:nvPr>
        </p:nvSpPr>
        <p:spPr>
          <a:xfrm>
            <a:off x="713225" y="292625"/>
            <a:ext cx="771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solidFill>
                  <a:schemeClr val="accent1"/>
                </a:solidFill>
                <a:latin typeface="Lemonada Medium"/>
                <a:ea typeface="Lemonada Medium"/>
                <a:cs typeface="Lemonada Medium"/>
                <a:sym typeface="Lemonada Medium"/>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17" name="Google Shape;1817;p276"/>
          <p:cNvSpPr/>
          <p:nvPr/>
        </p:nvSpPr>
        <p:spPr>
          <a:xfrm>
            <a:off x="8280457" y="436882"/>
            <a:ext cx="1446470" cy="930304"/>
          </a:xfrm>
          <a:custGeom>
            <a:avLst/>
            <a:gdLst/>
            <a:ahLst/>
            <a:cxnLst/>
            <a:rect l="l" t="t" r="r" b="b"/>
            <a:pathLst>
              <a:path w="16559" h="10650" extrusionOk="0">
                <a:moveTo>
                  <a:pt x="12940" y="0"/>
                </a:moveTo>
                <a:cubicBezTo>
                  <a:pt x="8651" y="0"/>
                  <a:pt x="1" y="2276"/>
                  <a:pt x="3657" y="8447"/>
                </a:cubicBezTo>
                <a:cubicBezTo>
                  <a:pt x="3657" y="8447"/>
                  <a:pt x="7028" y="10650"/>
                  <a:pt x="10057" y="10650"/>
                </a:cubicBezTo>
                <a:cubicBezTo>
                  <a:pt x="11292" y="10650"/>
                  <a:pt x="12470" y="10283"/>
                  <a:pt x="13339" y="9252"/>
                </a:cubicBezTo>
                <a:cubicBezTo>
                  <a:pt x="16339" y="5691"/>
                  <a:pt x="16559" y="1594"/>
                  <a:pt x="15047" y="374"/>
                </a:cubicBezTo>
                <a:cubicBezTo>
                  <a:pt x="14753" y="133"/>
                  <a:pt x="13973" y="0"/>
                  <a:pt x="129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276"/>
          <p:cNvSpPr/>
          <p:nvPr/>
        </p:nvSpPr>
        <p:spPr>
          <a:xfrm>
            <a:off x="-639375" y="4378064"/>
            <a:ext cx="1028852" cy="661711"/>
          </a:xfrm>
          <a:custGeom>
            <a:avLst/>
            <a:gdLst/>
            <a:ahLst/>
            <a:cxnLst/>
            <a:rect l="l" t="t" r="r" b="b"/>
            <a:pathLst>
              <a:path w="16559" h="10650" extrusionOk="0">
                <a:moveTo>
                  <a:pt x="12940" y="0"/>
                </a:moveTo>
                <a:cubicBezTo>
                  <a:pt x="8651" y="0"/>
                  <a:pt x="1" y="2276"/>
                  <a:pt x="3657" y="8447"/>
                </a:cubicBezTo>
                <a:cubicBezTo>
                  <a:pt x="3657" y="8447"/>
                  <a:pt x="7028" y="10650"/>
                  <a:pt x="10057" y="10650"/>
                </a:cubicBezTo>
                <a:cubicBezTo>
                  <a:pt x="11292" y="10650"/>
                  <a:pt x="12470" y="10283"/>
                  <a:pt x="13339" y="9252"/>
                </a:cubicBezTo>
                <a:cubicBezTo>
                  <a:pt x="16339" y="5691"/>
                  <a:pt x="16559" y="1594"/>
                  <a:pt x="15047" y="374"/>
                </a:cubicBezTo>
                <a:cubicBezTo>
                  <a:pt x="14753" y="133"/>
                  <a:pt x="13973" y="0"/>
                  <a:pt x="129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19" name="Google Shape;1819;p276"/>
          <p:cNvGrpSpPr/>
          <p:nvPr/>
        </p:nvGrpSpPr>
        <p:grpSpPr>
          <a:xfrm rot="2339626">
            <a:off x="-198807" y="3983637"/>
            <a:ext cx="968856" cy="514072"/>
            <a:chOff x="238125" y="2760550"/>
            <a:chExt cx="528650" cy="280500"/>
          </a:xfrm>
        </p:grpSpPr>
        <p:sp>
          <p:nvSpPr>
            <p:cNvPr id="1820" name="Google Shape;1820;p276"/>
            <p:cNvSpPr/>
            <p:nvPr/>
          </p:nvSpPr>
          <p:spPr>
            <a:xfrm>
              <a:off x="274700" y="3020300"/>
              <a:ext cx="1850" cy="9150"/>
            </a:xfrm>
            <a:custGeom>
              <a:avLst/>
              <a:gdLst/>
              <a:ahLst/>
              <a:cxnLst/>
              <a:rect l="l" t="t" r="r" b="b"/>
              <a:pathLst>
                <a:path w="74" h="366" extrusionOk="0">
                  <a:moveTo>
                    <a:pt x="74" y="0"/>
                  </a:moveTo>
                  <a:cubicBezTo>
                    <a:pt x="25" y="122"/>
                    <a:pt x="0" y="244"/>
                    <a:pt x="0" y="366"/>
                  </a:cubicBezTo>
                  <a:cubicBezTo>
                    <a:pt x="49" y="244"/>
                    <a:pt x="74" y="122"/>
                    <a:pt x="74" y="0"/>
                  </a:cubicBezTo>
                  <a:close/>
                </a:path>
              </a:pathLst>
            </a:custGeom>
            <a:solidFill>
              <a:srgbClr val="344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276"/>
            <p:cNvSpPr/>
            <p:nvPr/>
          </p:nvSpPr>
          <p:spPr>
            <a:xfrm>
              <a:off x="277125" y="3020300"/>
              <a:ext cx="25" cy="25"/>
            </a:xfrm>
            <a:custGeom>
              <a:avLst/>
              <a:gdLst/>
              <a:ahLst/>
              <a:cxnLst/>
              <a:rect l="l" t="t" r="r" b="b"/>
              <a:pathLst>
                <a:path w="1" h="1" extrusionOk="0">
                  <a:moveTo>
                    <a:pt x="1" y="0"/>
                  </a:moveTo>
                  <a:close/>
                </a:path>
              </a:pathLst>
            </a:custGeom>
            <a:solidFill>
              <a:srgbClr val="344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22" name="Google Shape;1822;p276"/>
            <p:cNvGrpSpPr/>
            <p:nvPr/>
          </p:nvGrpSpPr>
          <p:grpSpPr>
            <a:xfrm>
              <a:off x="238125" y="2760550"/>
              <a:ext cx="528650" cy="279275"/>
              <a:chOff x="238125" y="2760550"/>
              <a:chExt cx="528650" cy="279275"/>
            </a:xfrm>
          </p:grpSpPr>
          <p:sp>
            <p:nvSpPr>
              <p:cNvPr id="1823" name="Google Shape;1823;p276"/>
              <p:cNvSpPr/>
              <p:nvPr/>
            </p:nvSpPr>
            <p:spPr>
              <a:xfrm>
                <a:off x="238125" y="2760550"/>
                <a:ext cx="528650" cy="278050"/>
              </a:xfrm>
              <a:custGeom>
                <a:avLst/>
                <a:gdLst/>
                <a:ahLst/>
                <a:cxnLst/>
                <a:rect l="l" t="t" r="r" b="b"/>
                <a:pathLst>
                  <a:path w="21146" h="11122" extrusionOk="0">
                    <a:moveTo>
                      <a:pt x="11622" y="1778"/>
                    </a:moveTo>
                    <a:lnTo>
                      <a:pt x="11622" y="1778"/>
                    </a:lnTo>
                    <a:cubicBezTo>
                      <a:pt x="11627" y="1780"/>
                      <a:pt x="11631" y="1781"/>
                      <a:pt x="11634" y="1781"/>
                    </a:cubicBezTo>
                    <a:cubicBezTo>
                      <a:pt x="11630" y="1780"/>
                      <a:pt x="11626" y="1779"/>
                      <a:pt x="11622" y="1778"/>
                    </a:cubicBezTo>
                    <a:close/>
                    <a:moveTo>
                      <a:pt x="15975" y="3512"/>
                    </a:moveTo>
                    <a:cubicBezTo>
                      <a:pt x="15975" y="3515"/>
                      <a:pt x="15978" y="3517"/>
                      <a:pt x="15983" y="3518"/>
                    </a:cubicBezTo>
                    <a:lnTo>
                      <a:pt x="15983" y="3518"/>
                    </a:lnTo>
                    <a:cubicBezTo>
                      <a:pt x="15980" y="3516"/>
                      <a:pt x="15978" y="3514"/>
                      <a:pt x="15975" y="3512"/>
                    </a:cubicBezTo>
                    <a:close/>
                    <a:moveTo>
                      <a:pt x="1524" y="10118"/>
                    </a:moveTo>
                    <a:cubicBezTo>
                      <a:pt x="1528" y="10118"/>
                      <a:pt x="1532" y="10119"/>
                      <a:pt x="1537" y="10122"/>
                    </a:cubicBezTo>
                    <a:lnTo>
                      <a:pt x="1508" y="10266"/>
                    </a:lnTo>
                    <a:lnTo>
                      <a:pt x="1508" y="10266"/>
                    </a:lnTo>
                    <a:cubicBezTo>
                      <a:pt x="1519" y="10173"/>
                      <a:pt x="1503" y="10118"/>
                      <a:pt x="1524" y="10118"/>
                    </a:cubicBezTo>
                    <a:close/>
                    <a:moveTo>
                      <a:pt x="10756" y="0"/>
                    </a:moveTo>
                    <a:lnTo>
                      <a:pt x="10756" y="0"/>
                    </a:lnTo>
                    <a:cubicBezTo>
                      <a:pt x="10902" y="24"/>
                      <a:pt x="10853" y="49"/>
                      <a:pt x="10731" y="49"/>
                    </a:cubicBezTo>
                    <a:cubicBezTo>
                      <a:pt x="10549" y="24"/>
                      <a:pt x="10451" y="18"/>
                      <a:pt x="10399" y="18"/>
                    </a:cubicBezTo>
                    <a:cubicBezTo>
                      <a:pt x="10347" y="18"/>
                      <a:pt x="10341" y="24"/>
                      <a:pt x="10341" y="24"/>
                    </a:cubicBezTo>
                    <a:lnTo>
                      <a:pt x="9927" y="24"/>
                    </a:lnTo>
                    <a:cubicBezTo>
                      <a:pt x="9024" y="24"/>
                      <a:pt x="8146" y="171"/>
                      <a:pt x="7317" y="463"/>
                    </a:cubicBezTo>
                    <a:cubicBezTo>
                      <a:pt x="6512" y="756"/>
                      <a:pt x="5756" y="1146"/>
                      <a:pt x="5073" y="1634"/>
                    </a:cubicBezTo>
                    <a:cubicBezTo>
                      <a:pt x="4757" y="1926"/>
                      <a:pt x="4319" y="2243"/>
                      <a:pt x="4050" y="2535"/>
                    </a:cubicBezTo>
                    <a:lnTo>
                      <a:pt x="4050" y="2535"/>
                    </a:lnTo>
                    <a:cubicBezTo>
                      <a:pt x="3877" y="2706"/>
                      <a:pt x="3369" y="3198"/>
                      <a:pt x="2927" y="3756"/>
                    </a:cubicBezTo>
                    <a:cubicBezTo>
                      <a:pt x="2537" y="4195"/>
                      <a:pt x="2195" y="4658"/>
                      <a:pt x="1902" y="5171"/>
                    </a:cubicBezTo>
                    <a:lnTo>
                      <a:pt x="1951" y="5097"/>
                    </a:lnTo>
                    <a:lnTo>
                      <a:pt x="1951" y="5097"/>
                    </a:lnTo>
                    <a:cubicBezTo>
                      <a:pt x="1829" y="5317"/>
                      <a:pt x="1683" y="5536"/>
                      <a:pt x="1512" y="5707"/>
                    </a:cubicBezTo>
                    <a:cubicBezTo>
                      <a:pt x="1610" y="5707"/>
                      <a:pt x="1463" y="6049"/>
                      <a:pt x="1390" y="6171"/>
                    </a:cubicBezTo>
                    <a:cubicBezTo>
                      <a:pt x="1341" y="6268"/>
                      <a:pt x="1268" y="6439"/>
                      <a:pt x="1219" y="6634"/>
                    </a:cubicBezTo>
                    <a:cubicBezTo>
                      <a:pt x="1146" y="6805"/>
                      <a:pt x="1073" y="7024"/>
                      <a:pt x="1000" y="7171"/>
                    </a:cubicBezTo>
                    <a:lnTo>
                      <a:pt x="976" y="7146"/>
                    </a:lnTo>
                    <a:cubicBezTo>
                      <a:pt x="902" y="7439"/>
                      <a:pt x="683" y="7975"/>
                      <a:pt x="634" y="8171"/>
                    </a:cubicBezTo>
                    <a:cubicBezTo>
                      <a:pt x="390" y="8780"/>
                      <a:pt x="220" y="9390"/>
                      <a:pt x="146" y="10049"/>
                    </a:cubicBezTo>
                    <a:cubicBezTo>
                      <a:pt x="146" y="10049"/>
                      <a:pt x="98" y="10146"/>
                      <a:pt x="73" y="10244"/>
                    </a:cubicBezTo>
                    <a:lnTo>
                      <a:pt x="24" y="10390"/>
                    </a:lnTo>
                    <a:lnTo>
                      <a:pt x="0" y="10463"/>
                    </a:lnTo>
                    <a:lnTo>
                      <a:pt x="0" y="10536"/>
                    </a:lnTo>
                    <a:cubicBezTo>
                      <a:pt x="195" y="10658"/>
                      <a:pt x="390" y="10756"/>
                      <a:pt x="610" y="10805"/>
                    </a:cubicBezTo>
                    <a:cubicBezTo>
                      <a:pt x="691" y="10836"/>
                      <a:pt x="776" y="10851"/>
                      <a:pt x="859" y="10851"/>
                    </a:cubicBezTo>
                    <a:cubicBezTo>
                      <a:pt x="1102" y="10851"/>
                      <a:pt x="1336" y="10723"/>
                      <a:pt x="1463" y="10488"/>
                    </a:cubicBezTo>
                    <a:lnTo>
                      <a:pt x="1488" y="10512"/>
                    </a:lnTo>
                    <a:cubicBezTo>
                      <a:pt x="1488" y="10488"/>
                      <a:pt x="1488" y="10463"/>
                      <a:pt x="1488" y="10439"/>
                    </a:cubicBezTo>
                    <a:lnTo>
                      <a:pt x="1488" y="10366"/>
                    </a:lnTo>
                    <a:cubicBezTo>
                      <a:pt x="1491" y="10356"/>
                      <a:pt x="1493" y="10346"/>
                      <a:pt x="1495" y="10337"/>
                    </a:cubicBezTo>
                    <a:lnTo>
                      <a:pt x="1495" y="10337"/>
                    </a:lnTo>
                    <a:cubicBezTo>
                      <a:pt x="1509" y="10287"/>
                      <a:pt x="1518" y="10268"/>
                      <a:pt x="1524" y="10268"/>
                    </a:cubicBezTo>
                    <a:cubicBezTo>
                      <a:pt x="1537" y="10268"/>
                      <a:pt x="1537" y="10344"/>
                      <a:pt x="1537" y="10390"/>
                    </a:cubicBezTo>
                    <a:cubicBezTo>
                      <a:pt x="1561" y="10317"/>
                      <a:pt x="1561" y="10244"/>
                      <a:pt x="1585" y="10171"/>
                    </a:cubicBezTo>
                    <a:cubicBezTo>
                      <a:pt x="1585" y="10166"/>
                      <a:pt x="1584" y="10164"/>
                      <a:pt x="1583" y="10164"/>
                    </a:cubicBezTo>
                    <a:cubicBezTo>
                      <a:pt x="1577" y="10164"/>
                      <a:pt x="1561" y="10200"/>
                      <a:pt x="1561" y="10219"/>
                    </a:cubicBezTo>
                    <a:cubicBezTo>
                      <a:pt x="1537" y="10097"/>
                      <a:pt x="1561" y="10000"/>
                      <a:pt x="1585" y="9878"/>
                    </a:cubicBezTo>
                    <a:cubicBezTo>
                      <a:pt x="1634" y="9683"/>
                      <a:pt x="1634" y="9878"/>
                      <a:pt x="1683" y="9658"/>
                    </a:cubicBezTo>
                    <a:cubicBezTo>
                      <a:pt x="1976" y="8536"/>
                      <a:pt x="2415" y="7463"/>
                      <a:pt x="3000" y="6488"/>
                    </a:cubicBezTo>
                    <a:cubicBezTo>
                      <a:pt x="3024" y="6488"/>
                      <a:pt x="3000" y="6488"/>
                      <a:pt x="3000" y="6512"/>
                    </a:cubicBezTo>
                    <a:cubicBezTo>
                      <a:pt x="3073" y="6366"/>
                      <a:pt x="3146" y="6219"/>
                      <a:pt x="3244" y="6073"/>
                    </a:cubicBezTo>
                    <a:cubicBezTo>
                      <a:pt x="3317" y="5927"/>
                      <a:pt x="3415" y="5805"/>
                      <a:pt x="3488" y="5658"/>
                    </a:cubicBezTo>
                    <a:cubicBezTo>
                      <a:pt x="3512" y="5610"/>
                      <a:pt x="3561" y="5585"/>
                      <a:pt x="3610" y="5561"/>
                    </a:cubicBezTo>
                    <a:cubicBezTo>
                      <a:pt x="3585" y="5561"/>
                      <a:pt x="3658" y="5488"/>
                      <a:pt x="3732" y="5341"/>
                    </a:cubicBezTo>
                    <a:cubicBezTo>
                      <a:pt x="3829" y="5219"/>
                      <a:pt x="3951" y="5024"/>
                      <a:pt x="4097" y="4854"/>
                    </a:cubicBezTo>
                    <a:cubicBezTo>
                      <a:pt x="4244" y="4683"/>
                      <a:pt x="4390" y="4512"/>
                      <a:pt x="4512" y="4366"/>
                    </a:cubicBezTo>
                    <a:cubicBezTo>
                      <a:pt x="4610" y="4244"/>
                      <a:pt x="4707" y="4171"/>
                      <a:pt x="4707" y="4146"/>
                    </a:cubicBezTo>
                    <a:lnTo>
                      <a:pt x="4683" y="4098"/>
                    </a:lnTo>
                    <a:cubicBezTo>
                      <a:pt x="4927" y="3854"/>
                      <a:pt x="4805" y="4073"/>
                      <a:pt x="5000" y="3829"/>
                    </a:cubicBezTo>
                    <a:cubicBezTo>
                      <a:pt x="5049" y="3732"/>
                      <a:pt x="5122" y="3658"/>
                      <a:pt x="5219" y="3585"/>
                    </a:cubicBezTo>
                    <a:cubicBezTo>
                      <a:pt x="5317" y="3537"/>
                      <a:pt x="5390" y="3463"/>
                      <a:pt x="5463" y="3366"/>
                    </a:cubicBezTo>
                    <a:cubicBezTo>
                      <a:pt x="5463" y="3366"/>
                      <a:pt x="5553" y="3312"/>
                      <a:pt x="5578" y="3312"/>
                    </a:cubicBezTo>
                    <a:cubicBezTo>
                      <a:pt x="5583" y="3312"/>
                      <a:pt x="5585" y="3314"/>
                      <a:pt x="5585" y="3317"/>
                    </a:cubicBezTo>
                    <a:cubicBezTo>
                      <a:pt x="5585" y="3244"/>
                      <a:pt x="5707" y="3195"/>
                      <a:pt x="5780" y="3122"/>
                    </a:cubicBezTo>
                    <a:cubicBezTo>
                      <a:pt x="5780" y="3114"/>
                      <a:pt x="5775" y="3111"/>
                      <a:pt x="5767" y="3111"/>
                    </a:cubicBezTo>
                    <a:cubicBezTo>
                      <a:pt x="5751" y="3111"/>
                      <a:pt x="5723" y="3122"/>
                      <a:pt x="5707" y="3122"/>
                    </a:cubicBezTo>
                    <a:lnTo>
                      <a:pt x="5780" y="3049"/>
                    </a:lnTo>
                    <a:lnTo>
                      <a:pt x="5878" y="2976"/>
                    </a:lnTo>
                    <a:cubicBezTo>
                      <a:pt x="5905" y="2967"/>
                      <a:pt x="5925" y="2961"/>
                      <a:pt x="5937" y="2961"/>
                    </a:cubicBezTo>
                    <a:cubicBezTo>
                      <a:pt x="5959" y="2961"/>
                      <a:pt x="5958" y="2978"/>
                      <a:pt x="5927" y="3024"/>
                    </a:cubicBezTo>
                    <a:lnTo>
                      <a:pt x="6171" y="2829"/>
                    </a:lnTo>
                    <a:lnTo>
                      <a:pt x="6561" y="2585"/>
                    </a:lnTo>
                    <a:cubicBezTo>
                      <a:pt x="6902" y="2390"/>
                      <a:pt x="7268" y="2220"/>
                      <a:pt x="7634" y="2073"/>
                    </a:cubicBezTo>
                    <a:cubicBezTo>
                      <a:pt x="7975" y="1927"/>
                      <a:pt x="8341" y="1829"/>
                      <a:pt x="8732" y="1756"/>
                    </a:cubicBezTo>
                    <a:cubicBezTo>
                      <a:pt x="8878" y="1707"/>
                      <a:pt x="9024" y="1707"/>
                      <a:pt x="9171" y="1683"/>
                    </a:cubicBezTo>
                    <a:lnTo>
                      <a:pt x="9463" y="1659"/>
                    </a:lnTo>
                    <a:cubicBezTo>
                      <a:pt x="9390" y="1634"/>
                      <a:pt x="9219" y="1659"/>
                      <a:pt x="9146" y="1610"/>
                    </a:cubicBezTo>
                    <a:cubicBezTo>
                      <a:pt x="9219" y="1585"/>
                      <a:pt x="9274" y="1585"/>
                      <a:pt x="9320" y="1585"/>
                    </a:cubicBezTo>
                    <a:cubicBezTo>
                      <a:pt x="9366" y="1585"/>
                      <a:pt x="9402" y="1585"/>
                      <a:pt x="9439" y="1561"/>
                    </a:cubicBezTo>
                    <a:cubicBezTo>
                      <a:pt x="9488" y="1610"/>
                      <a:pt x="9561" y="1610"/>
                      <a:pt x="9658" y="1610"/>
                    </a:cubicBezTo>
                    <a:cubicBezTo>
                      <a:pt x="9732" y="1610"/>
                      <a:pt x="9829" y="1634"/>
                      <a:pt x="9902" y="1659"/>
                    </a:cubicBezTo>
                    <a:lnTo>
                      <a:pt x="9951" y="1610"/>
                    </a:lnTo>
                    <a:lnTo>
                      <a:pt x="10024" y="1659"/>
                    </a:lnTo>
                    <a:lnTo>
                      <a:pt x="10488" y="1659"/>
                    </a:lnTo>
                    <a:lnTo>
                      <a:pt x="10853" y="1707"/>
                    </a:lnTo>
                    <a:cubicBezTo>
                      <a:pt x="11117" y="1707"/>
                      <a:pt x="11381" y="1731"/>
                      <a:pt x="11622" y="1778"/>
                    </a:cubicBezTo>
                    <a:lnTo>
                      <a:pt x="11622" y="1778"/>
                    </a:lnTo>
                    <a:cubicBezTo>
                      <a:pt x="11593" y="1769"/>
                      <a:pt x="11549" y="1732"/>
                      <a:pt x="11634" y="1732"/>
                    </a:cubicBezTo>
                    <a:cubicBezTo>
                      <a:pt x="11634" y="1781"/>
                      <a:pt x="11902" y="1732"/>
                      <a:pt x="11951" y="1805"/>
                    </a:cubicBezTo>
                    <a:cubicBezTo>
                      <a:pt x="12016" y="1805"/>
                      <a:pt x="12168" y="1848"/>
                      <a:pt x="12233" y="1848"/>
                    </a:cubicBezTo>
                    <a:cubicBezTo>
                      <a:pt x="12265" y="1848"/>
                      <a:pt x="12276" y="1837"/>
                      <a:pt x="12244" y="1805"/>
                    </a:cubicBezTo>
                    <a:lnTo>
                      <a:pt x="12244" y="1805"/>
                    </a:lnTo>
                    <a:cubicBezTo>
                      <a:pt x="12292" y="1829"/>
                      <a:pt x="12366" y="1854"/>
                      <a:pt x="12414" y="1878"/>
                    </a:cubicBezTo>
                    <a:cubicBezTo>
                      <a:pt x="12463" y="1902"/>
                      <a:pt x="12488" y="1902"/>
                      <a:pt x="12414" y="1902"/>
                    </a:cubicBezTo>
                    <a:cubicBezTo>
                      <a:pt x="12488" y="1927"/>
                      <a:pt x="12561" y="1951"/>
                      <a:pt x="12658" y="1976"/>
                    </a:cubicBezTo>
                    <a:lnTo>
                      <a:pt x="12536" y="1927"/>
                    </a:lnTo>
                    <a:lnTo>
                      <a:pt x="12536" y="1927"/>
                    </a:lnTo>
                    <a:cubicBezTo>
                      <a:pt x="12683" y="1951"/>
                      <a:pt x="12805" y="2000"/>
                      <a:pt x="12902" y="2024"/>
                    </a:cubicBezTo>
                    <a:cubicBezTo>
                      <a:pt x="13024" y="2073"/>
                      <a:pt x="13122" y="2098"/>
                      <a:pt x="13219" y="2098"/>
                    </a:cubicBezTo>
                    <a:lnTo>
                      <a:pt x="13122" y="2049"/>
                    </a:lnTo>
                    <a:lnTo>
                      <a:pt x="13122" y="2049"/>
                    </a:lnTo>
                    <a:cubicBezTo>
                      <a:pt x="13292" y="2098"/>
                      <a:pt x="13439" y="2146"/>
                      <a:pt x="13488" y="2220"/>
                    </a:cubicBezTo>
                    <a:lnTo>
                      <a:pt x="13414" y="2195"/>
                    </a:lnTo>
                    <a:lnTo>
                      <a:pt x="13317" y="2195"/>
                    </a:lnTo>
                    <a:cubicBezTo>
                      <a:pt x="13463" y="2220"/>
                      <a:pt x="13561" y="2268"/>
                      <a:pt x="13683" y="2317"/>
                    </a:cubicBezTo>
                    <a:cubicBezTo>
                      <a:pt x="13805" y="2366"/>
                      <a:pt x="13902" y="2390"/>
                      <a:pt x="14024" y="2439"/>
                    </a:cubicBezTo>
                    <a:lnTo>
                      <a:pt x="13902" y="2415"/>
                    </a:lnTo>
                    <a:lnTo>
                      <a:pt x="13902" y="2415"/>
                    </a:lnTo>
                    <a:cubicBezTo>
                      <a:pt x="13975" y="2439"/>
                      <a:pt x="14146" y="2488"/>
                      <a:pt x="14341" y="2585"/>
                    </a:cubicBezTo>
                    <a:cubicBezTo>
                      <a:pt x="14439" y="2610"/>
                      <a:pt x="14561" y="2683"/>
                      <a:pt x="14658" y="2732"/>
                    </a:cubicBezTo>
                    <a:cubicBezTo>
                      <a:pt x="14780" y="2780"/>
                      <a:pt x="14878" y="2829"/>
                      <a:pt x="15000" y="2902"/>
                    </a:cubicBezTo>
                    <a:cubicBezTo>
                      <a:pt x="15219" y="3024"/>
                      <a:pt x="15439" y="3146"/>
                      <a:pt x="15634" y="3268"/>
                    </a:cubicBezTo>
                    <a:cubicBezTo>
                      <a:pt x="15805" y="3366"/>
                      <a:pt x="15926" y="3463"/>
                      <a:pt x="16024" y="3512"/>
                    </a:cubicBezTo>
                    <a:lnTo>
                      <a:pt x="15926" y="3390"/>
                    </a:lnTo>
                    <a:lnTo>
                      <a:pt x="16048" y="3439"/>
                    </a:lnTo>
                    <a:cubicBezTo>
                      <a:pt x="16094" y="3462"/>
                      <a:pt x="16118" y="3485"/>
                      <a:pt x="16161" y="3507"/>
                    </a:cubicBezTo>
                    <a:lnTo>
                      <a:pt x="16161" y="3507"/>
                    </a:lnTo>
                    <a:cubicBezTo>
                      <a:pt x="16155" y="3506"/>
                      <a:pt x="16147" y="3505"/>
                      <a:pt x="16138" y="3505"/>
                    </a:cubicBezTo>
                    <a:cubicBezTo>
                      <a:pt x="16097" y="3505"/>
                      <a:pt x="16029" y="3519"/>
                      <a:pt x="15995" y="3519"/>
                    </a:cubicBezTo>
                    <a:cubicBezTo>
                      <a:pt x="15990" y="3519"/>
                      <a:pt x="15986" y="3519"/>
                      <a:pt x="15983" y="3518"/>
                    </a:cubicBezTo>
                    <a:lnTo>
                      <a:pt x="15983" y="3518"/>
                    </a:lnTo>
                    <a:cubicBezTo>
                      <a:pt x="16516" y="3956"/>
                      <a:pt x="16977" y="4441"/>
                      <a:pt x="17390" y="4976"/>
                    </a:cubicBezTo>
                    <a:cubicBezTo>
                      <a:pt x="17804" y="5488"/>
                      <a:pt x="18170" y="6073"/>
                      <a:pt x="18439" y="6683"/>
                    </a:cubicBezTo>
                    <a:cubicBezTo>
                      <a:pt x="18471" y="6770"/>
                      <a:pt x="18470" y="6794"/>
                      <a:pt x="18456" y="6794"/>
                    </a:cubicBezTo>
                    <a:cubicBezTo>
                      <a:pt x="18440" y="6794"/>
                      <a:pt x="18403" y="6756"/>
                      <a:pt x="18390" y="6756"/>
                    </a:cubicBezTo>
                    <a:cubicBezTo>
                      <a:pt x="18512" y="6975"/>
                      <a:pt x="18487" y="6829"/>
                      <a:pt x="18561" y="7024"/>
                    </a:cubicBezTo>
                    <a:cubicBezTo>
                      <a:pt x="18568" y="7047"/>
                      <a:pt x="18569" y="7056"/>
                      <a:pt x="18565" y="7056"/>
                    </a:cubicBezTo>
                    <a:cubicBezTo>
                      <a:pt x="18556" y="7056"/>
                      <a:pt x="18528" y="7017"/>
                      <a:pt x="18512" y="7000"/>
                    </a:cubicBezTo>
                    <a:lnTo>
                      <a:pt x="18512" y="7000"/>
                    </a:lnTo>
                    <a:cubicBezTo>
                      <a:pt x="18561" y="7097"/>
                      <a:pt x="18585" y="7171"/>
                      <a:pt x="18609" y="7171"/>
                    </a:cubicBezTo>
                    <a:cubicBezTo>
                      <a:pt x="18561" y="7049"/>
                      <a:pt x="18634" y="7097"/>
                      <a:pt x="18658" y="7024"/>
                    </a:cubicBezTo>
                    <a:lnTo>
                      <a:pt x="18707" y="7171"/>
                    </a:lnTo>
                    <a:cubicBezTo>
                      <a:pt x="18731" y="7219"/>
                      <a:pt x="18756" y="7293"/>
                      <a:pt x="18756" y="7293"/>
                    </a:cubicBezTo>
                    <a:lnTo>
                      <a:pt x="18731" y="7293"/>
                    </a:lnTo>
                    <a:cubicBezTo>
                      <a:pt x="18829" y="7414"/>
                      <a:pt x="18902" y="7536"/>
                      <a:pt x="18951" y="7683"/>
                    </a:cubicBezTo>
                    <a:cubicBezTo>
                      <a:pt x="19122" y="8146"/>
                      <a:pt x="19243" y="8634"/>
                      <a:pt x="19365" y="9122"/>
                    </a:cubicBezTo>
                    <a:cubicBezTo>
                      <a:pt x="19341" y="9122"/>
                      <a:pt x="19317" y="9024"/>
                      <a:pt x="19268" y="8927"/>
                    </a:cubicBezTo>
                    <a:lnTo>
                      <a:pt x="19268" y="8927"/>
                    </a:lnTo>
                    <a:cubicBezTo>
                      <a:pt x="19292" y="9000"/>
                      <a:pt x="19317" y="9073"/>
                      <a:pt x="19317" y="9146"/>
                    </a:cubicBezTo>
                    <a:cubicBezTo>
                      <a:pt x="19317" y="9126"/>
                      <a:pt x="19319" y="9118"/>
                      <a:pt x="19322" y="9118"/>
                    </a:cubicBezTo>
                    <a:cubicBezTo>
                      <a:pt x="19336" y="9118"/>
                      <a:pt x="19374" y="9263"/>
                      <a:pt x="19386" y="9263"/>
                    </a:cubicBezTo>
                    <a:cubicBezTo>
                      <a:pt x="19388" y="9263"/>
                      <a:pt x="19390" y="9257"/>
                      <a:pt x="19390" y="9244"/>
                    </a:cubicBezTo>
                    <a:cubicBezTo>
                      <a:pt x="19536" y="9585"/>
                      <a:pt x="19536" y="10049"/>
                      <a:pt x="19658" y="10341"/>
                    </a:cubicBezTo>
                    <a:cubicBezTo>
                      <a:pt x="19683" y="10341"/>
                      <a:pt x="20024" y="10488"/>
                      <a:pt x="20390" y="10610"/>
                    </a:cubicBezTo>
                    <a:cubicBezTo>
                      <a:pt x="20715" y="10749"/>
                      <a:pt x="21039" y="10866"/>
                      <a:pt x="21112" y="10877"/>
                    </a:cubicBezTo>
                    <a:lnTo>
                      <a:pt x="21112" y="10877"/>
                    </a:lnTo>
                    <a:cubicBezTo>
                      <a:pt x="21109" y="10846"/>
                      <a:pt x="21104" y="10814"/>
                      <a:pt x="21097" y="10780"/>
                    </a:cubicBezTo>
                    <a:lnTo>
                      <a:pt x="21048" y="10780"/>
                    </a:lnTo>
                    <a:cubicBezTo>
                      <a:pt x="21000" y="10536"/>
                      <a:pt x="21073" y="10707"/>
                      <a:pt x="21048" y="10463"/>
                    </a:cubicBezTo>
                    <a:cubicBezTo>
                      <a:pt x="21097" y="10463"/>
                      <a:pt x="21122" y="10683"/>
                      <a:pt x="21146" y="10878"/>
                    </a:cubicBezTo>
                    <a:cubicBezTo>
                      <a:pt x="21146" y="10731"/>
                      <a:pt x="21146" y="10585"/>
                      <a:pt x="21097" y="10439"/>
                    </a:cubicBezTo>
                    <a:cubicBezTo>
                      <a:pt x="21097" y="10268"/>
                      <a:pt x="21146" y="10439"/>
                      <a:pt x="21122" y="10244"/>
                    </a:cubicBezTo>
                    <a:cubicBezTo>
                      <a:pt x="21073" y="10073"/>
                      <a:pt x="21048" y="9902"/>
                      <a:pt x="21048" y="9732"/>
                    </a:cubicBezTo>
                    <a:cubicBezTo>
                      <a:pt x="21000" y="9317"/>
                      <a:pt x="20853" y="9122"/>
                      <a:pt x="20804" y="8732"/>
                    </a:cubicBezTo>
                    <a:lnTo>
                      <a:pt x="20804" y="8732"/>
                    </a:lnTo>
                    <a:lnTo>
                      <a:pt x="20829" y="8780"/>
                    </a:lnTo>
                    <a:cubicBezTo>
                      <a:pt x="20829" y="8634"/>
                      <a:pt x="20731" y="8390"/>
                      <a:pt x="20682" y="8146"/>
                    </a:cubicBezTo>
                    <a:cubicBezTo>
                      <a:pt x="20682" y="8188"/>
                      <a:pt x="20682" y="8231"/>
                      <a:pt x="20673" y="8231"/>
                    </a:cubicBezTo>
                    <a:cubicBezTo>
                      <a:pt x="20666" y="8231"/>
                      <a:pt x="20654" y="8208"/>
                      <a:pt x="20634" y="8146"/>
                    </a:cubicBezTo>
                    <a:cubicBezTo>
                      <a:pt x="20585" y="7878"/>
                      <a:pt x="20512" y="7707"/>
                      <a:pt x="20463" y="7488"/>
                    </a:cubicBezTo>
                    <a:lnTo>
                      <a:pt x="20414" y="7414"/>
                    </a:lnTo>
                    <a:cubicBezTo>
                      <a:pt x="20390" y="7366"/>
                      <a:pt x="20365" y="7317"/>
                      <a:pt x="20365" y="7317"/>
                    </a:cubicBezTo>
                    <a:cubicBezTo>
                      <a:pt x="20048" y="6390"/>
                      <a:pt x="19609" y="5512"/>
                      <a:pt x="19073" y="4707"/>
                    </a:cubicBezTo>
                    <a:cubicBezTo>
                      <a:pt x="18756" y="4219"/>
                      <a:pt x="18390" y="3756"/>
                      <a:pt x="18000" y="3341"/>
                    </a:cubicBezTo>
                    <a:cubicBezTo>
                      <a:pt x="17707" y="3024"/>
                      <a:pt x="17414" y="2756"/>
                      <a:pt x="17122" y="2512"/>
                    </a:cubicBezTo>
                    <a:lnTo>
                      <a:pt x="17146" y="2512"/>
                    </a:lnTo>
                    <a:cubicBezTo>
                      <a:pt x="16780" y="2220"/>
                      <a:pt x="16414" y="1951"/>
                      <a:pt x="16024" y="1707"/>
                    </a:cubicBezTo>
                    <a:cubicBezTo>
                      <a:pt x="15536" y="1390"/>
                      <a:pt x="15048" y="1146"/>
                      <a:pt x="14512" y="927"/>
                    </a:cubicBezTo>
                    <a:cubicBezTo>
                      <a:pt x="13561" y="512"/>
                      <a:pt x="12561" y="268"/>
                      <a:pt x="11561" y="146"/>
                    </a:cubicBezTo>
                    <a:cubicBezTo>
                      <a:pt x="11292" y="73"/>
                      <a:pt x="11024" y="24"/>
                      <a:pt x="10756" y="0"/>
                    </a:cubicBezTo>
                    <a:close/>
                    <a:moveTo>
                      <a:pt x="21112" y="10877"/>
                    </a:moveTo>
                    <a:cubicBezTo>
                      <a:pt x="21122" y="10958"/>
                      <a:pt x="21122" y="11034"/>
                      <a:pt x="21122" y="11122"/>
                    </a:cubicBezTo>
                    <a:cubicBezTo>
                      <a:pt x="21122" y="11049"/>
                      <a:pt x="21122" y="10951"/>
                      <a:pt x="21122" y="10878"/>
                    </a:cubicBezTo>
                    <a:cubicBezTo>
                      <a:pt x="21119" y="10878"/>
                      <a:pt x="21116" y="10878"/>
                      <a:pt x="21112" y="108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276"/>
              <p:cNvSpPr/>
              <p:nvPr/>
            </p:nvSpPr>
            <p:spPr>
              <a:xfrm>
                <a:off x="338100" y="3028825"/>
                <a:ext cx="2475" cy="6725"/>
              </a:xfrm>
              <a:custGeom>
                <a:avLst/>
                <a:gdLst/>
                <a:ahLst/>
                <a:cxnLst/>
                <a:rect l="l" t="t" r="r" b="b"/>
                <a:pathLst>
                  <a:path w="99" h="269" extrusionOk="0">
                    <a:moveTo>
                      <a:pt x="98" y="0"/>
                    </a:moveTo>
                    <a:cubicBezTo>
                      <a:pt x="50" y="74"/>
                      <a:pt x="1" y="171"/>
                      <a:pt x="1" y="269"/>
                    </a:cubicBezTo>
                    <a:cubicBezTo>
                      <a:pt x="50" y="196"/>
                      <a:pt x="74" y="98"/>
                      <a:pt x="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276"/>
              <p:cNvSpPr/>
              <p:nvPr/>
            </p:nvSpPr>
            <p:spPr>
              <a:xfrm>
                <a:off x="340550" y="3028825"/>
                <a:ext cx="25" cy="25"/>
              </a:xfrm>
              <a:custGeom>
                <a:avLst/>
                <a:gdLst/>
                <a:ahLst/>
                <a:cxnLst/>
                <a:rect l="l" t="t" r="r" b="b"/>
                <a:pathLst>
                  <a:path w="1" h="1" extrusionOk="0">
                    <a:moveTo>
                      <a:pt x="0" y="0"/>
                    </a:moveTo>
                    <a:lnTo>
                      <a:pt x="0" y="0"/>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276"/>
              <p:cNvSpPr/>
              <p:nvPr/>
            </p:nvSpPr>
            <p:spPr>
              <a:xfrm>
                <a:off x="302750" y="2832500"/>
                <a:ext cx="398800" cy="207325"/>
              </a:xfrm>
              <a:custGeom>
                <a:avLst/>
                <a:gdLst/>
                <a:ahLst/>
                <a:cxnLst/>
                <a:rect l="l" t="t" r="r" b="b"/>
                <a:pathLst>
                  <a:path w="15952" h="8293" extrusionOk="0">
                    <a:moveTo>
                      <a:pt x="8594" y="1702"/>
                    </a:moveTo>
                    <a:cubicBezTo>
                      <a:pt x="8599" y="1705"/>
                      <a:pt x="8605" y="1707"/>
                      <a:pt x="8610" y="1707"/>
                    </a:cubicBezTo>
                    <a:cubicBezTo>
                      <a:pt x="8604" y="1705"/>
                      <a:pt x="8599" y="1704"/>
                      <a:pt x="8594" y="1702"/>
                    </a:cubicBezTo>
                    <a:close/>
                    <a:moveTo>
                      <a:pt x="4624" y="2600"/>
                    </a:moveTo>
                    <a:cubicBezTo>
                      <a:pt x="4619" y="2604"/>
                      <a:pt x="4614" y="2607"/>
                      <a:pt x="4610" y="2610"/>
                    </a:cubicBezTo>
                    <a:cubicBezTo>
                      <a:pt x="4616" y="2607"/>
                      <a:pt x="4621" y="2603"/>
                      <a:pt x="4624" y="2600"/>
                    </a:cubicBezTo>
                    <a:close/>
                    <a:moveTo>
                      <a:pt x="11683" y="2951"/>
                    </a:moveTo>
                    <a:cubicBezTo>
                      <a:pt x="11683" y="2954"/>
                      <a:pt x="11685" y="2956"/>
                      <a:pt x="11690" y="2956"/>
                    </a:cubicBezTo>
                    <a:lnTo>
                      <a:pt x="11690" y="2956"/>
                    </a:lnTo>
                    <a:cubicBezTo>
                      <a:pt x="11687" y="2954"/>
                      <a:pt x="11685" y="2953"/>
                      <a:pt x="11683" y="2951"/>
                    </a:cubicBezTo>
                    <a:close/>
                    <a:moveTo>
                      <a:pt x="1415" y="3829"/>
                    </a:moveTo>
                    <a:lnTo>
                      <a:pt x="1391" y="3878"/>
                    </a:lnTo>
                    <a:lnTo>
                      <a:pt x="1391" y="3878"/>
                    </a:lnTo>
                    <a:cubicBezTo>
                      <a:pt x="1398" y="3862"/>
                      <a:pt x="1406" y="3847"/>
                      <a:pt x="1414" y="3831"/>
                    </a:cubicBezTo>
                    <a:lnTo>
                      <a:pt x="1414" y="3831"/>
                    </a:lnTo>
                    <a:cubicBezTo>
                      <a:pt x="1414" y="3830"/>
                      <a:pt x="1415" y="3830"/>
                      <a:pt x="1415" y="3829"/>
                    </a:cubicBezTo>
                    <a:close/>
                    <a:moveTo>
                      <a:pt x="2596" y="5025"/>
                    </a:moveTo>
                    <a:cubicBezTo>
                      <a:pt x="2595" y="5026"/>
                      <a:pt x="2595" y="5027"/>
                      <a:pt x="2594" y="5028"/>
                    </a:cubicBezTo>
                    <a:lnTo>
                      <a:pt x="2594" y="5028"/>
                    </a:lnTo>
                    <a:cubicBezTo>
                      <a:pt x="2596" y="5026"/>
                      <a:pt x="2597" y="5025"/>
                      <a:pt x="2596" y="5025"/>
                    </a:cubicBezTo>
                    <a:close/>
                    <a:moveTo>
                      <a:pt x="2594" y="5028"/>
                    </a:moveTo>
                    <a:cubicBezTo>
                      <a:pt x="2591" y="5031"/>
                      <a:pt x="2586" y="5037"/>
                      <a:pt x="2586" y="5049"/>
                    </a:cubicBezTo>
                    <a:cubicBezTo>
                      <a:pt x="2588" y="5042"/>
                      <a:pt x="2591" y="5035"/>
                      <a:pt x="2594" y="5028"/>
                    </a:cubicBezTo>
                    <a:close/>
                    <a:moveTo>
                      <a:pt x="1505" y="7629"/>
                    </a:moveTo>
                    <a:cubicBezTo>
                      <a:pt x="1507" y="7629"/>
                      <a:pt x="1509" y="7631"/>
                      <a:pt x="1512" y="7634"/>
                    </a:cubicBezTo>
                    <a:lnTo>
                      <a:pt x="1499" y="7728"/>
                    </a:lnTo>
                    <a:lnTo>
                      <a:pt x="1499" y="7728"/>
                    </a:lnTo>
                    <a:cubicBezTo>
                      <a:pt x="1502" y="7664"/>
                      <a:pt x="1497" y="7629"/>
                      <a:pt x="1505" y="7629"/>
                    </a:cubicBezTo>
                    <a:close/>
                    <a:moveTo>
                      <a:pt x="8000" y="0"/>
                    </a:moveTo>
                    <a:cubicBezTo>
                      <a:pt x="8098" y="0"/>
                      <a:pt x="8049" y="24"/>
                      <a:pt x="7976" y="24"/>
                    </a:cubicBezTo>
                    <a:cubicBezTo>
                      <a:pt x="7878" y="16"/>
                      <a:pt x="7813" y="14"/>
                      <a:pt x="7770" y="14"/>
                    </a:cubicBezTo>
                    <a:cubicBezTo>
                      <a:pt x="7683" y="14"/>
                      <a:pt x="7683" y="24"/>
                      <a:pt x="7683" y="24"/>
                    </a:cubicBezTo>
                    <a:cubicBezTo>
                      <a:pt x="7683" y="24"/>
                      <a:pt x="7659" y="49"/>
                      <a:pt x="7366" y="73"/>
                    </a:cubicBezTo>
                    <a:cubicBezTo>
                      <a:pt x="7195" y="73"/>
                      <a:pt x="6927" y="98"/>
                      <a:pt x="6586" y="146"/>
                    </a:cubicBezTo>
                    <a:cubicBezTo>
                      <a:pt x="6415" y="171"/>
                      <a:pt x="6220" y="220"/>
                      <a:pt x="6025" y="244"/>
                    </a:cubicBezTo>
                    <a:lnTo>
                      <a:pt x="5439" y="415"/>
                    </a:lnTo>
                    <a:lnTo>
                      <a:pt x="4903" y="634"/>
                    </a:lnTo>
                    <a:cubicBezTo>
                      <a:pt x="4708" y="707"/>
                      <a:pt x="4561" y="780"/>
                      <a:pt x="4415" y="854"/>
                    </a:cubicBezTo>
                    <a:cubicBezTo>
                      <a:pt x="4269" y="927"/>
                      <a:pt x="4147" y="1000"/>
                      <a:pt x="4025" y="1073"/>
                    </a:cubicBezTo>
                    <a:lnTo>
                      <a:pt x="3756" y="1244"/>
                    </a:lnTo>
                    <a:cubicBezTo>
                      <a:pt x="3515" y="1485"/>
                      <a:pt x="3178" y="1679"/>
                      <a:pt x="2982" y="1920"/>
                    </a:cubicBezTo>
                    <a:lnTo>
                      <a:pt x="2982" y="1920"/>
                    </a:lnTo>
                    <a:cubicBezTo>
                      <a:pt x="2672" y="2207"/>
                      <a:pt x="2385" y="2494"/>
                      <a:pt x="2122" y="2805"/>
                    </a:cubicBezTo>
                    <a:cubicBezTo>
                      <a:pt x="2049" y="2927"/>
                      <a:pt x="1951" y="3024"/>
                      <a:pt x="1878" y="3122"/>
                    </a:cubicBezTo>
                    <a:cubicBezTo>
                      <a:pt x="1781" y="3244"/>
                      <a:pt x="1708" y="3341"/>
                      <a:pt x="1659" y="3439"/>
                    </a:cubicBezTo>
                    <a:cubicBezTo>
                      <a:pt x="1550" y="3570"/>
                      <a:pt x="1480" y="3700"/>
                      <a:pt x="1414" y="3831"/>
                    </a:cubicBezTo>
                    <a:lnTo>
                      <a:pt x="1414" y="3831"/>
                    </a:lnTo>
                    <a:cubicBezTo>
                      <a:pt x="1268" y="4146"/>
                      <a:pt x="1244" y="4073"/>
                      <a:pt x="1098" y="4293"/>
                    </a:cubicBezTo>
                    <a:cubicBezTo>
                      <a:pt x="1171" y="4293"/>
                      <a:pt x="1073" y="4561"/>
                      <a:pt x="1049" y="4658"/>
                    </a:cubicBezTo>
                    <a:cubicBezTo>
                      <a:pt x="976" y="4805"/>
                      <a:pt x="878" y="5146"/>
                      <a:pt x="781" y="5390"/>
                    </a:cubicBezTo>
                    <a:lnTo>
                      <a:pt x="756" y="5390"/>
                    </a:lnTo>
                    <a:cubicBezTo>
                      <a:pt x="708" y="5585"/>
                      <a:pt x="561" y="6000"/>
                      <a:pt x="512" y="6122"/>
                    </a:cubicBezTo>
                    <a:cubicBezTo>
                      <a:pt x="464" y="6268"/>
                      <a:pt x="366" y="6512"/>
                      <a:pt x="293" y="6732"/>
                    </a:cubicBezTo>
                    <a:cubicBezTo>
                      <a:pt x="220" y="6975"/>
                      <a:pt x="171" y="7219"/>
                      <a:pt x="147" y="7463"/>
                    </a:cubicBezTo>
                    <a:lnTo>
                      <a:pt x="0" y="7780"/>
                    </a:lnTo>
                    <a:lnTo>
                      <a:pt x="0" y="7829"/>
                    </a:lnTo>
                    <a:cubicBezTo>
                      <a:pt x="171" y="7951"/>
                      <a:pt x="366" y="8024"/>
                      <a:pt x="586" y="8073"/>
                    </a:cubicBezTo>
                    <a:cubicBezTo>
                      <a:pt x="706" y="8113"/>
                      <a:pt x="843" y="8141"/>
                      <a:pt x="975" y="8141"/>
                    </a:cubicBezTo>
                    <a:cubicBezTo>
                      <a:pt x="1163" y="8141"/>
                      <a:pt x="1339" y="8084"/>
                      <a:pt x="1439" y="7927"/>
                    </a:cubicBezTo>
                    <a:lnTo>
                      <a:pt x="1464" y="7927"/>
                    </a:lnTo>
                    <a:lnTo>
                      <a:pt x="1488" y="7829"/>
                    </a:lnTo>
                    <a:cubicBezTo>
                      <a:pt x="1492" y="7808"/>
                      <a:pt x="1494" y="7788"/>
                      <a:pt x="1496" y="7770"/>
                    </a:cubicBezTo>
                    <a:lnTo>
                      <a:pt x="1496" y="7770"/>
                    </a:lnTo>
                    <a:cubicBezTo>
                      <a:pt x="1500" y="7753"/>
                      <a:pt x="1504" y="7746"/>
                      <a:pt x="1507" y="7746"/>
                    </a:cubicBezTo>
                    <a:cubicBezTo>
                      <a:pt x="1516" y="7746"/>
                      <a:pt x="1521" y="7798"/>
                      <a:pt x="1537" y="7829"/>
                    </a:cubicBezTo>
                    <a:cubicBezTo>
                      <a:pt x="1537" y="7780"/>
                      <a:pt x="1561" y="7732"/>
                      <a:pt x="1586" y="7683"/>
                    </a:cubicBezTo>
                    <a:cubicBezTo>
                      <a:pt x="1586" y="7678"/>
                      <a:pt x="1585" y="7676"/>
                      <a:pt x="1583" y="7676"/>
                    </a:cubicBezTo>
                    <a:cubicBezTo>
                      <a:pt x="1576" y="7676"/>
                      <a:pt x="1557" y="7712"/>
                      <a:pt x="1537" y="7732"/>
                    </a:cubicBezTo>
                    <a:cubicBezTo>
                      <a:pt x="1537" y="7634"/>
                      <a:pt x="1537" y="7536"/>
                      <a:pt x="1561" y="7463"/>
                    </a:cubicBezTo>
                    <a:cubicBezTo>
                      <a:pt x="1610" y="7341"/>
                      <a:pt x="1634" y="7463"/>
                      <a:pt x="1659" y="7317"/>
                    </a:cubicBezTo>
                    <a:cubicBezTo>
                      <a:pt x="1878" y="6512"/>
                      <a:pt x="2195" y="5756"/>
                      <a:pt x="2586" y="5024"/>
                    </a:cubicBezTo>
                    <a:cubicBezTo>
                      <a:pt x="2591" y="5024"/>
                      <a:pt x="2594" y="5024"/>
                      <a:pt x="2596" y="5025"/>
                    </a:cubicBezTo>
                    <a:lnTo>
                      <a:pt x="2596" y="5025"/>
                    </a:lnTo>
                    <a:cubicBezTo>
                      <a:pt x="2644" y="4914"/>
                      <a:pt x="2711" y="4824"/>
                      <a:pt x="2756" y="4756"/>
                    </a:cubicBezTo>
                    <a:cubicBezTo>
                      <a:pt x="2805" y="4658"/>
                      <a:pt x="2854" y="4536"/>
                      <a:pt x="2927" y="4439"/>
                    </a:cubicBezTo>
                    <a:cubicBezTo>
                      <a:pt x="2951" y="4415"/>
                      <a:pt x="2976" y="4390"/>
                      <a:pt x="3025" y="4390"/>
                    </a:cubicBezTo>
                    <a:cubicBezTo>
                      <a:pt x="3025" y="4341"/>
                      <a:pt x="3073" y="4268"/>
                      <a:pt x="3098" y="4219"/>
                    </a:cubicBezTo>
                    <a:lnTo>
                      <a:pt x="3220" y="4073"/>
                    </a:lnTo>
                    <a:cubicBezTo>
                      <a:pt x="3244" y="4000"/>
                      <a:pt x="3293" y="3951"/>
                      <a:pt x="3342" y="3878"/>
                    </a:cubicBezTo>
                    <a:cubicBezTo>
                      <a:pt x="3439" y="3756"/>
                      <a:pt x="3537" y="3658"/>
                      <a:pt x="3634" y="3537"/>
                    </a:cubicBezTo>
                    <a:cubicBezTo>
                      <a:pt x="3683" y="3463"/>
                      <a:pt x="3756" y="3415"/>
                      <a:pt x="3756" y="3390"/>
                    </a:cubicBezTo>
                    <a:lnTo>
                      <a:pt x="3732" y="3341"/>
                    </a:lnTo>
                    <a:cubicBezTo>
                      <a:pt x="3805" y="3256"/>
                      <a:pt x="3823" y="3256"/>
                      <a:pt x="3845" y="3256"/>
                    </a:cubicBezTo>
                    <a:cubicBezTo>
                      <a:pt x="3866" y="3256"/>
                      <a:pt x="3890" y="3256"/>
                      <a:pt x="3976" y="3171"/>
                    </a:cubicBezTo>
                    <a:cubicBezTo>
                      <a:pt x="3976" y="3049"/>
                      <a:pt x="4244" y="2927"/>
                      <a:pt x="4269" y="2854"/>
                    </a:cubicBezTo>
                    <a:cubicBezTo>
                      <a:pt x="4269" y="2854"/>
                      <a:pt x="4331" y="2822"/>
                      <a:pt x="4356" y="2822"/>
                    </a:cubicBezTo>
                    <a:cubicBezTo>
                      <a:pt x="4362" y="2822"/>
                      <a:pt x="4366" y="2824"/>
                      <a:pt x="4366" y="2829"/>
                    </a:cubicBezTo>
                    <a:cubicBezTo>
                      <a:pt x="4366" y="2756"/>
                      <a:pt x="4464" y="2732"/>
                      <a:pt x="4488" y="2683"/>
                    </a:cubicBezTo>
                    <a:cubicBezTo>
                      <a:pt x="4504" y="2667"/>
                      <a:pt x="4507" y="2661"/>
                      <a:pt x="4503" y="2661"/>
                    </a:cubicBezTo>
                    <a:cubicBezTo>
                      <a:pt x="4496" y="2661"/>
                      <a:pt x="4464" y="2683"/>
                      <a:pt x="4464" y="2683"/>
                    </a:cubicBezTo>
                    <a:lnTo>
                      <a:pt x="4561" y="2585"/>
                    </a:lnTo>
                    <a:cubicBezTo>
                      <a:pt x="4575" y="2578"/>
                      <a:pt x="4590" y="2575"/>
                      <a:pt x="4602" y="2575"/>
                    </a:cubicBezTo>
                    <a:cubicBezTo>
                      <a:pt x="4625" y="2575"/>
                      <a:pt x="4639" y="2587"/>
                      <a:pt x="4624" y="2600"/>
                    </a:cubicBezTo>
                    <a:lnTo>
                      <a:pt x="4624" y="2600"/>
                    </a:lnTo>
                    <a:cubicBezTo>
                      <a:pt x="4704" y="2549"/>
                      <a:pt x="4866" y="2456"/>
                      <a:pt x="5049" y="2341"/>
                    </a:cubicBezTo>
                    <a:cubicBezTo>
                      <a:pt x="5293" y="2219"/>
                      <a:pt x="5537" y="2098"/>
                      <a:pt x="5805" y="2000"/>
                    </a:cubicBezTo>
                    <a:cubicBezTo>
                      <a:pt x="5878" y="1976"/>
                      <a:pt x="5927" y="1951"/>
                      <a:pt x="6000" y="1927"/>
                    </a:cubicBezTo>
                    <a:lnTo>
                      <a:pt x="6195" y="1878"/>
                    </a:lnTo>
                    <a:cubicBezTo>
                      <a:pt x="6317" y="1829"/>
                      <a:pt x="6464" y="1805"/>
                      <a:pt x="6586" y="1780"/>
                    </a:cubicBezTo>
                    <a:lnTo>
                      <a:pt x="6756" y="1756"/>
                    </a:lnTo>
                    <a:lnTo>
                      <a:pt x="6903" y="1732"/>
                    </a:lnTo>
                    <a:cubicBezTo>
                      <a:pt x="7000" y="1732"/>
                      <a:pt x="7073" y="1707"/>
                      <a:pt x="7122" y="1707"/>
                    </a:cubicBezTo>
                    <a:cubicBezTo>
                      <a:pt x="7098" y="1683"/>
                      <a:pt x="7049" y="1683"/>
                      <a:pt x="7000" y="1683"/>
                    </a:cubicBezTo>
                    <a:cubicBezTo>
                      <a:pt x="6951" y="1683"/>
                      <a:pt x="6903" y="1683"/>
                      <a:pt x="6878" y="1659"/>
                    </a:cubicBezTo>
                    <a:cubicBezTo>
                      <a:pt x="6939" y="1634"/>
                      <a:pt x="6982" y="1634"/>
                      <a:pt x="7015" y="1634"/>
                    </a:cubicBezTo>
                    <a:cubicBezTo>
                      <a:pt x="7049" y="1634"/>
                      <a:pt x="7073" y="1634"/>
                      <a:pt x="7098" y="1610"/>
                    </a:cubicBezTo>
                    <a:cubicBezTo>
                      <a:pt x="7122" y="1646"/>
                      <a:pt x="7183" y="1646"/>
                      <a:pt x="7250" y="1646"/>
                    </a:cubicBezTo>
                    <a:cubicBezTo>
                      <a:pt x="7317" y="1646"/>
                      <a:pt x="7390" y="1646"/>
                      <a:pt x="7439" y="1683"/>
                    </a:cubicBezTo>
                    <a:lnTo>
                      <a:pt x="7464" y="1659"/>
                    </a:lnTo>
                    <a:lnTo>
                      <a:pt x="7537" y="1683"/>
                    </a:lnTo>
                    <a:cubicBezTo>
                      <a:pt x="7634" y="1659"/>
                      <a:pt x="7732" y="1659"/>
                      <a:pt x="7829" y="1659"/>
                    </a:cubicBezTo>
                    <a:cubicBezTo>
                      <a:pt x="7903" y="1659"/>
                      <a:pt x="8000" y="1683"/>
                      <a:pt x="8098" y="1683"/>
                    </a:cubicBezTo>
                    <a:lnTo>
                      <a:pt x="8390" y="1683"/>
                    </a:lnTo>
                    <a:cubicBezTo>
                      <a:pt x="8458" y="1683"/>
                      <a:pt x="8526" y="1683"/>
                      <a:pt x="8594" y="1702"/>
                    </a:cubicBezTo>
                    <a:lnTo>
                      <a:pt x="8594" y="1702"/>
                    </a:lnTo>
                    <a:cubicBezTo>
                      <a:pt x="8571" y="1690"/>
                      <a:pt x="8551" y="1659"/>
                      <a:pt x="8610" y="1659"/>
                    </a:cubicBezTo>
                    <a:cubicBezTo>
                      <a:pt x="8610" y="1683"/>
                      <a:pt x="8659" y="1683"/>
                      <a:pt x="8707" y="1683"/>
                    </a:cubicBezTo>
                    <a:cubicBezTo>
                      <a:pt x="8756" y="1683"/>
                      <a:pt x="8805" y="1683"/>
                      <a:pt x="8829" y="1707"/>
                    </a:cubicBezTo>
                    <a:cubicBezTo>
                      <a:pt x="8878" y="1707"/>
                      <a:pt x="8981" y="1740"/>
                      <a:pt x="9030" y="1740"/>
                    </a:cubicBezTo>
                    <a:cubicBezTo>
                      <a:pt x="9053" y="1740"/>
                      <a:pt x="9064" y="1733"/>
                      <a:pt x="9052" y="1712"/>
                    </a:cubicBezTo>
                    <a:lnTo>
                      <a:pt x="9052" y="1712"/>
                    </a:lnTo>
                    <a:cubicBezTo>
                      <a:pt x="9086" y="1759"/>
                      <a:pt x="9264" y="1805"/>
                      <a:pt x="9146" y="1805"/>
                    </a:cubicBezTo>
                    <a:cubicBezTo>
                      <a:pt x="9195" y="1829"/>
                      <a:pt x="9244" y="1854"/>
                      <a:pt x="9317" y="1854"/>
                    </a:cubicBezTo>
                    <a:lnTo>
                      <a:pt x="9244" y="1805"/>
                    </a:lnTo>
                    <a:lnTo>
                      <a:pt x="9244" y="1805"/>
                    </a:lnTo>
                    <a:cubicBezTo>
                      <a:pt x="9439" y="1854"/>
                      <a:pt x="9537" y="1951"/>
                      <a:pt x="9707" y="1951"/>
                    </a:cubicBezTo>
                    <a:lnTo>
                      <a:pt x="9634" y="1902"/>
                    </a:lnTo>
                    <a:lnTo>
                      <a:pt x="9634" y="1902"/>
                    </a:lnTo>
                    <a:cubicBezTo>
                      <a:pt x="9756" y="1927"/>
                      <a:pt x="9854" y="1976"/>
                      <a:pt x="9903" y="2049"/>
                    </a:cubicBezTo>
                    <a:lnTo>
                      <a:pt x="9756" y="2024"/>
                    </a:lnTo>
                    <a:lnTo>
                      <a:pt x="9756" y="2024"/>
                    </a:lnTo>
                    <a:lnTo>
                      <a:pt x="10024" y="2122"/>
                    </a:lnTo>
                    <a:cubicBezTo>
                      <a:pt x="10098" y="2146"/>
                      <a:pt x="10171" y="2171"/>
                      <a:pt x="10268" y="2195"/>
                    </a:cubicBezTo>
                    <a:lnTo>
                      <a:pt x="10195" y="2171"/>
                    </a:lnTo>
                    <a:lnTo>
                      <a:pt x="10195" y="2171"/>
                    </a:lnTo>
                    <a:cubicBezTo>
                      <a:pt x="10488" y="2244"/>
                      <a:pt x="10732" y="2366"/>
                      <a:pt x="11000" y="2488"/>
                    </a:cubicBezTo>
                    <a:cubicBezTo>
                      <a:pt x="11317" y="2683"/>
                      <a:pt x="11634" y="2878"/>
                      <a:pt x="11732" y="2927"/>
                    </a:cubicBezTo>
                    <a:lnTo>
                      <a:pt x="11683" y="2829"/>
                    </a:lnTo>
                    <a:lnTo>
                      <a:pt x="11854" y="2902"/>
                    </a:lnTo>
                    <a:cubicBezTo>
                      <a:pt x="11833" y="2902"/>
                      <a:pt x="11722" y="2956"/>
                      <a:pt x="11691" y="2956"/>
                    </a:cubicBezTo>
                    <a:cubicBezTo>
                      <a:pt x="11691" y="2956"/>
                      <a:pt x="11690" y="2956"/>
                      <a:pt x="11690" y="2956"/>
                    </a:cubicBezTo>
                    <a:lnTo>
                      <a:pt x="11690" y="2956"/>
                    </a:lnTo>
                    <a:cubicBezTo>
                      <a:pt x="12077" y="3248"/>
                      <a:pt x="12416" y="3587"/>
                      <a:pt x="12732" y="3951"/>
                    </a:cubicBezTo>
                    <a:cubicBezTo>
                      <a:pt x="13049" y="4341"/>
                      <a:pt x="13317" y="4756"/>
                      <a:pt x="13537" y="5171"/>
                    </a:cubicBezTo>
                    <a:cubicBezTo>
                      <a:pt x="13561" y="5244"/>
                      <a:pt x="13549" y="5262"/>
                      <a:pt x="13531" y="5262"/>
                    </a:cubicBezTo>
                    <a:cubicBezTo>
                      <a:pt x="13512" y="5262"/>
                      <a:pt x="13488" y="5244"/>
                      <a:pt x="13488" y="5244"/>
                    </a:cubicBezTo>
                    <a:lnTo>
                      <a:pt x="13488" y="5244"/>
                    </a:lnTo>
                    <a:cubicBezTo>
                      <a:pt x="13561" y="5390"/>
                      <a:pt x="13561" y="5293"/>
                      <a:pt x="13610" y="5439"/>
                    </a:cubicBezTo>
                    <a:cubicBezTo>
                      <a:pt x="13610" y="5447"/>
                      <a:pt x="13607" y="5450"/>
                      <a:pt x="13603" y="5450"/>
                    </a:cubicBezTo>
                    <a:cubicBezTo>
                      <a:pt x="13594" y="5450"/>
                      <a:pt x="13577" y="5439"/>
                      <a:pt x="13561" y="5439"/>
                    </a:cubicBezTo>
                    <a:cubicBezTo>
                      <a:pt x="13610" y="5488"/>
                      <a:pt x="13610" y="5561"/>
                      <a:pt x="13634" y="5561"/>
                    </a:cubicBezTo>
                    <a:cubicBezTo>
                      <a:pt x="13610" y="5463"/>
                      <a:pt x="13683" y="5488"/>
                      <a:pt x="13707" y="5439"/>
                    </a:cubicBezTo>
                    <a:lnTo>
                      <a:pt x="13732" y="5512"/>
                    </a:lnTo>
                    <a:cubicBezTo>
                      <a:pt x="13756" y="5561"/>
                      <a:pt x="13781" y="5610"/>
                      <a:pt x="13781" y="5610"/>
                    </a:cubicBezTo>
                    <a:lnTo>
                      <a:pt x="13732" y="5610"/>
                    </a:lnTo>
                    <a:cubicBezTo>
                      <a:pt x="13756" y="5658"/>
                      <a:pt x="13878" y="5683"/>
                      <a:pt x="13927" y="5878"/>
                    </a:cubicBezTo>
                    <a:cubicBezTo>
                      <a:pt x="14049" y="6195"/>
                      <a:pt x="14146" y="6536"/>
                      <a:pt x="14244" y="6878"/>
                    </a:cubicBezTo>
                    <a:cubicBezTo>
                      <a:pt x="14220" y="6878"/>
                      <a:pt x="14195" y="6805"/>
                      <a:pt x="14171" y="6756"/>
                    </a:cubicBezTo>
                    <a:lnTo>
                      <a:pt x="14171" y="6756"/>
                    </a:lnTo>
                    <a:cubicBezTo>
                      <a:pt x="14171" y="6805"/>
                      <a:pt x="14195" y="6854"/>
                      <a:pt x="14195" y="6902"/>
                    </a:cubicBezTo>
                    <a:cubicBezTo>
                      <a:pt x="14195" y="6886"/>
                      <a:pt x="14197" y="6879"/>
                      <a:pt x="14199" y="6879"/>
                    </a:cubicBezTo>
                    <a:cubicBezTo>
                      <a:pt x="14209" y="6879"/>
                      <a:pt x="14234" y="6989"/>
                      <a:pt x="14242" y="6989"/>
                    </a:cubicBezTo>
                    <a:cubicBezTo>
                      <a:pt x="14243" y="6989"/>
                      <a:pt x="14244" y="6985"/>
                      <a:pt x="14244" y="6975"/>
                    </a:cubicBezTo>
                    <a:cubicBezTo>
                      <a:pt x="14341" y="7219"/>
                      <a:pt x="14415" y="7488"/>
                      <a:pt x="14463" y="7756"/>
                    </a:cubicBezTo>
                    <a:cubicBezTo>
                      <a:pt x="14488" y="7756"/>
                      <a:pt x="14854" y="7829"/>
                      <a:pt x="15171" y="7902"/>
                    </a:cubicBezTo>
                    <a:cubicBezTo>
                      <a:pt x="15512" y="8000"/>
                      <a:pt x="15854" y="8097"/>
                      <a:pt x="15902" y="8097"/>
                    </a:cubicBezTo>
                    <a:cubicBezTo>
                      <a:pt x="15902" y="8171"/>
                      <a:pt x="15902" y="8219"/>
                      <a:pt x="15902" y="8292"/>
                    </a:cubicBezTo>
                    <a:cubicBezTo>
                      <a:pt x="15927" y="8195"/>
                      <a:pt x="15927" y="8122"/>
                      <a:pt x="15902" y="8024"/>
                    </a:cubicBezTo>
                    <a:lnTo>
                      <a:pt x="15854" y="8024"/>
                    </a:lnTo>
                    <a:cubicBezTo>
                      <a:pt x="15805" y="7829"/>
                      <a:pt x="15878" y="7975"/>
                      <a:pt x="15854" y="7780"/>
                    </a:cubicBezTo>
                    <a:cubicBezTo>
                      <a:pt x="15878" y="7780"/>
                      <a:pt x="15902" y="7951"/>
                      <a:pt x="15927" y="8097"/>
                    </a:cubicBezTo>
                    <a:cubicBezTo>
                      <a:pt x="15927" y="7951"/>
                      <a:pt x="15927" y="7805"/>
                      <a:pt x="15902" y="7756"/>
                    </a:cubicBezTo>
                    <a:cubicBezTo>
                      <a:pt x="15902" y="7634"/>
                      <a:pt x="15951" y="7756"/>
                      <a:pt x="15927" y="7610"/>
                    </a:cubicBezTo>
                    <a:cubicBezTo>
                      <a:pt x="15878" y="7488"/>
                      <a:pt x="15854" y="7366"/>
                      <a:pt x="15854" y="7219"/>
                    </a:cubicBezTo>
                    <a:cubicBezTo>
                      <a:pt x="15829" y="6927"/>
                      <a:pt x="15707" y="6780"/>
                      <a:pt x="15659" y="6488"/>
                    </a:cubicBezTo>
                    <a:lnTo>
                      <a:pt x="15659" y="6488"/>
                    </a:lnTo>
                    <a:lnTo>
                      <a:pt x="15683" y="6512"/>
                    </a:lnTo>
                    <a:cubicBezTo>
                      <a:pt x="15683" y="6414"/>
                      <a:pt x="15610" y="6195"/>
                      <a:pt x="15561" y="6049"/>
                    </a:cubicBezTo>
                    <a:cubicBezTo>
                      <a:pt x="15561" y="6077"/>
                      <a:pt x="15561" y="6105"/>
                      <a:pt x="15556" y="6105"/>
                    </a:cubicBezTo>
                    <a:cubicBezTo>
                      <a:pt x="15553" y="6105"/>
                      <a:pt x="15547" y="6090"/>
                      <a:pt x="15537" y="6049"/>
                    </a:cubicBezTo>
                    <a:cubicBezTo>
                      <a:pt x="15512" y="5951"/>
                      <a:pt x="15488" y="5854"/>
                      <a:pt x="15463" y="5780"/>
                    </a:cubicBezTo>
                    <a:cubicBezTo>
                      <a:pt x="15439" y="5707"/>
                      <a:pt x="15415" y="5634"/>
                      <a:pt x="15390" y="5536"/>
                    </a:cubicBezTo>
                    <a:lnTo>
                      <a:pt x="15317" y="5415"/>
                    </a:lnTo>
                    <a:cubicBezTo>
                      <a:pt x="15024" y="4732"/>
                      <a:pt x="14683" y="4097"/>
                      <a:pt x="14244" y="3512"/>
                    </a:cubicBezTo>
                    <a:cubicBezTo>
                      <a:pt x="13805" y="2927"/>
                      <a:pt x="13317" y="2390"/>
                      <a:pt x="12756" y="1927"/>
                    </a:cubicBezTo>
                    <a:lnTo>
                      <a:pt x="12781" y="1927"/>
                    </a:lnTo>
                    <a:cubicBezTo>
                      <a:pt x="12195" y="1415"/>
                      <a:pt x="11537" y="1024"/>
                      <a:pt x="10829" y="707"/>
                    </a:cubicBezTo>
                    <a:cubicBezTo>
                      <a:pt x="10122" y="366"/>
                      <a:pt x="9366" y="171"/>
                      <a:pt x="8610" y="98"/>
                    </a:cubicBezTo>
                    <a:cubicBezTo>
                      <a:pt x="8415" y="24"/>
                      <a:pt x="8195" y="0"/>
                      <a:pt x="80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27" name="Google Shape;1827;p276"/>
            <p:cNvSpPr/>
            <p:nvPr/>
          </p:nvSpPr>
          <p:spPr>
            <a:xfrm>
              <a:off x="400925" y="3037350"/>
              <a:ext cx="2450" cy="3700"/>
            </a:xfrm>
            <a:custGeom>
              <a:avLst/>
              <a:gdLst/>
              <a:ahLst/>
              <a:cxnLst/>
              <a:rect l="l" t="t" r="r" b="b"/>
              <a:pathLst>
                <a:path w="98" h="148" extrusionOk="0">
                  <a:moveTo>
                    <a:pt x="98" y="1"/>
                  </a:moveTo>
                  <a:lnTo>
                    <a:pt x="98" y="1"/>
                  </a:lnTo>
                  <a:cubicBezTo>
                    <a:pt x="49" y="25"/>
                    <a:pt x="0" y="74"/>
                    <a:pt x="0" y="147"/>
                  </a:cubicBezTo>
                  <a:cubicBezTo>
                    <a:pt x="49" y="98"/>
                    <a:pt x="73" y="50"/>
                    <a:pt x="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276"/>
            <p:cNvSpPr/>
            <p:nvPr/>
          </p:nvSpPr>
          <p:spPr>
            <a:xfrm>
              <a:off x="403350" y="3037350"/>
              <a:ext cx="25" cy="25"/>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276"/>
            <p:cNvSpPr/>
            <p:nvPr/>
          </p:nvSpPr>
          <p:spPr>
            <a:xfrm>
              <a:off x="365550" y="2914800"/>
              <a:ext cx="267700" cy="124800"/>
            </a:xfrm>
            <a:custGeom>
              <a:avLst/>
              <a:gdLst/>
              <a:ahLst/>
              <a:cxnLst/>
              <a:rect l="l" t="t" r="r" b="b"/>
              <a:pathLst>
                <a:path w="10708" h="4992" extrusionOk="0">
                  <a:moveTo>
                    <a:pt x="2206" y="3416"/>
                  </a:moveTo>
                  <a:lnTo>
                    <a:pt x="2206" y="3416"/>
                  </a:lnTo>
                  <a:cubicBezTo>
                    <a:pt x="2205" y="3416"/>
                    <a:pt x="2205" y="3417"/>
                    <a:pt x="2205" y="3418"/>
                  </a:cubicBezTo>
                  <a:lnTo>
                    <a:pt x="2205" y="3418"/>
                  </a:lnTo>
                  <a:cubicBezTo>
                    <a:pt x="2206" y="3417"/>
                    <a:pt x="2207" y="3416"/>
                    <a:pt x="2206" y="3416"/>
                  </a:cubicBezTo>
                  <a:close/>
                  <a:moveTo>
                    <a:pt x="2205" y="3418"/>
                  </a:moveTo>
                  <a:cubicBezTo>
                    <a:pt x="2202" y="3421"/>
                    <a:pt x="2196" y="3427"/>
                    <a:pt x="2196" y="3440"/>
                  </a:cubicBezTo>
                  <a:cubicBezTo>
                    <a:pt x="2198" y="3432"/>
                    <a:pt x="2201" y="3425"/>
                    <a:pt x="2205" y="3418"/>
                  </a:cubicBezTo>
                  <a:close/>
                  <a:moveTo>
                    <a:pt x="1464" y="4757"/>
                  </a:moveTo>
                  <a:lnTo>
                    <a:pt x="1451" y="4807"/>
                  </a:lnTo>
                  <a:lnTo>
                    <a:pt x="1451" y="4807"/>
                  </a:lnTo>
                  <a:cubicBezTo>
                    <a:pt x="1453" y="4778"/>
                    <a:pt x="1448" y="4757"/>
                    <a:pt x="1464" y="4757"/>
                  </a:cubicBezTo>
                  <a:close/>
                  <a:moveTo>
                    <a:pt x="5171" y="1"/>
                  </a:moveTo>
                  <a:cubicBezTo>
                    <a:pt x="5244" y="1"/>
                    <a:pt x="5220" y="25"/>
                    <a:pt x="5171" y="49"/>
                  </a:cubicBezTo>
                  <a:cubicBezTo>
                    <a:pt x="4830" y="74"/>
                    <a:pt x="5147" y="74"/>
                    <a:pt x="4805" y="123"/>
                  </a:cubicBezTo>
                  <a:lnTo>
                    <a:pt x="4610" y="147"/>
                  </a:lnTo>
                  <a:lnTo>
                    <a:pt x="4366" y="220"/>
                  </a:lnTo>
                  <a:cubicBezTo>
                    <a:pt x="4147" y="245"/>
                    <a:pt x="3927" y="318"/>
                    <a:pt x="3683" y="391"/>
                  </a:cubicBezTo>
                  <a:cubicBezTo>
                    <a:pt x="3586" y="415"/>
                    <a:pt x="3464" y="464"/>
                    <a:pt x="3366" y="488"/>
                  </a:cubicBezTo>
                  <a:cubicBezTo>
                    <a:pt x="3244" y="537"/>
                    <a:pt x="3147" y="562"/>
                    <a:pt x="3049" y="610"/>
                  </a:cubicBezTo>
                  <a:cubicBezTo>
                    <a:pt x="2878" y="708"/>
                    <a:pt x="2708" y="781"/>
                    <a:pt x="2635" y="805"/>
                  </a:cubicBezTo>
                  <a:cubicBezTo>
                    <a:pt x="2513" y="952"/>
                    <a:pt x="2269" y="1049"/>
                    <a:pt x="2147" y="1196"/>
                  </a:cubicBezTo>
                  <a:lnTo>
                    <a:pt x="2147" y="1171"/>
                  </a:lnTo>
                  <a:cubicBezTo>
                    <a:pt x="2098" y="1220"/>
                    <a:pt x="2025" y="1293"/>
                    <a:pt x="1903" y="1366"/>
                  </a:cubicBezTo>
                  <a:lnTo>
                    <a:pt x="1561" y="1708"/>
                  </a:lnTo>
                  <a:lnTo>
                    <a:pt x="1220" y="2049"/>
                  </a:lnTo>
                  <a:cubicBezTo>
                    <a:pt x="1147" y="2147"/>
                    <a:pt x="1098" y="2220"/>
                    <a:pt x="1049" y="2318"/>
                  </a:cubicBezTo>
                  <a:lnTo>
                    <a:pt x="1074" y="2293"/>
                  </a:lnTo>
                  <a:lnTo>
                    <a:pt x="1074" y="2293"/>
                  </a:lnTo>
                  <a:cubicBezTo>
                    <a:pt x="976" y="2488"/>
                    <a:pt x="927" y="2415"/>
                    <a:pt x="830" y="2537"/>
                  </a:cubicBezTo>
                  <a:cubicBezTo>
                    <a:pt x="903" y="2562"/>
                    <a:pt x="830" y="2732"/>
                    <a:pt x="805" y="2781"/>
                  </a:cubicBezTo>
                  <a:cubicBezTo>
                    <a:pt x="757" y="2879"/>
                    <a:pt x="708" y="3074"/>
                    <a:pt x="635" y="3244"/>
                  </a:cubicBezTo>
                  <a:lnTo>
                    <a:pt x="610" y="3220"/>
                  </a:lnTo>
                  <a:cubicBezTo>
                    <a:pt x="586" y="3342"/>
                    <a:pt x="464" y="3586"/>
                    <a:pt x="439" y="3659"/>
                  </a:cubicBezTo>
                  <a:cubicBezTo>
                    <a:pt x="391" y="3757"/>
                    <a:pt x="318" y="3879"/>
                    <a:pt x="269" y="4025"/>
                  </a:cubicBezTo>
                  <a:cubicBezTo>
                    <a:pt x="196" y="4171"/>
                    <a:pt x="147" y="4318"/>
                    <a:pt x="147" y="4464"/>
                  </a:cubicBezTo>
                  <a:lnTo>
                    <a:pt x="0" y="4610"/>
                  </a:lnTo>
                  <a:lnTo>
                    <a:pt x="0" y="4635"/>
                  </a:lnTo>
                  <a:cubicBezTo>
                    <a:pt x="171" y="4732"/>
                    <a:pt x="366" y="4830"/>
                    <a:pt x="586" y="4879"/>
                  </a:cubicBezTo>
                  <a:cubicBezTo>
                    <a:pt x="769" y="4940"/>
                    <a:pt x="981" y="4991"/>
                    <a:pt x="1156" y="4991"/>
                  </a:cubicBezTo>
                  <a:cubicBezTo>
                    <a:pt x="1260" y="4991"/>
                    <a:pt x="1351" y="4973"/>
                    <a:pt x="1415" y="4927"/>
                  </a:cubicBezTo>
                  <a:lnTo>
                    <a:pt x="1439" y="4927"/>
                  </a:lnTo>
                  <a:lnTo>
                    <a:pt x="1439" y="4854"/>
                  </a:lnTo>
                  <a:cubicBezTo>
                    <a:pt x="1447" y="4839"/>
                    <a:pt x="1455" y="4833"/>
                    <a:pt x="1461" y="4833"/>
                  </a:cubicBezTo>
                  <a:cubicBezTo>
                    <a:pt x="1477" y="4833"/>
                    <a:pt x="1488" y="4862"/>
                    <a:pt x="1488" y="4879"/>
                  </a:cubicBezTo>
                  <a:cubicBezTo>
                    <a:pt x="1488" y="4854"/>
                    <a:pt x="1513" y="4830"/>
                    <a:pt x="1537" y="4805"/>
                  </a:cubicBezTo>
                  <a:cubicBezTo>
                    <a:pt x="1537" y="4798"/>
                    <a:pt x="1535" y="4795"/>
                    <a:pt x="1531" y="4795"/>
                  </a:cubicBezTo>
                  <a:cubicBezTo>
                    <a:pt x="1523" y="4795"/>
                    <a:pt x="1505" y="4813"/>
                    <a:pt x="1488" y="4830"/>
                  </a:cubicBezTo>
                  <a:cubicBezTo>
                    <a:pt x="1488" y="4781"/>
                    <a:pt x="1488" y="4708"/>
                    <a:pt x="1488" y="4659"/>
                  </a:cubicBezTo>
                  <a:cubicBezTo>
                    <a:pt x="1513" y="4635"/>
                    <a:pt x="1531" y="4635"/>
                    <a:pt x="1546" y="4635"/>
                  </a:cubicBezTo>
                  <a:cubicBezTo>
                    <a:pt x="1561" y="4635"/>
                    <a:pt x="1574" y="4635"/>
                    <a:pt x="1586" y="4610"/>
                  </a:cubicBezTo>
                  <a:cubicBezTo>
                    <a:pt x="1757" y="4196"/>
                    <a:pt x="1952" y="3781"/>
                    <a:pt x="2196" y="3415"/>
                  </a:cubicBezTo>
                  <a:cubicBezTo>
                    <a:pt x="2202" y="3415"/>
                    <a:pt x="2205" y="3415"/>
                    <a:pt x="2206" y="3416"/>
                  </a:cubicBezTo>
                  <a:lnTo>
                    <a:pt x="2206" y="3416"/>
                  </a:lnTo>
                  <a:cubicBezTo>
                    <a:pt x="2257" y="3305"/>
                    <a:pt x="2345" y="3214"/>
                    <a:pt x="2391" y="3122"/>
                  </a:cubicBezTo>
                  <a:lnTo>
                    <a:pt x="2464" y="3122"/>
                  </a:lnTo>
                  <a:cubicBezTo>
                    <a:pt x="2439" y="3122"/>
                    <a:pt x="2561" y="3001"/>
                    <a:pt x="2659" y="2879"/>
                  </a:cubicBezTo>
                  <a:cubicBezTo>
                    <a:pt x="2708" y="2805"/>
                    <a:pt x="2781" y="2757"/>
                    <a:pt x="2830" y="2708"/>
                  </a:cubicBezTo>
                  <a:lnTo>
                    <a:pt x="2952" y="2635"/>
                  </a:lnTo>
                  <a:lnTo>
                    <a:pt x="2927" y="2586"/>
                  </a:lnTo>
                  <a:cubicBezTo>
                    <a:pt x="2960" y="2553"/>
                    <a:pt x="2979" y="2545"/>
                    <a:pt x="2992" y="2545"/>
                  </a:cubicBezTo>
                  <a:cubicBezTo>
                    <a:pt x="3006" y="2545"/>
                    <a:pt x="3014" y="2553"/>
                    <a:pt x="3025" y="2553"/>
                  </a:cubicBezTo>
                  <a:cubicBezTo>
                    <a:pt x="3036" y="2553"/>
                    <a:pt x="3049" y="2545"/>
                    <a:pt x="3074" y="2513"/>
                  </a:cubicBezTo>
                  <a:cubicBezTo>
                    <a:pt x="3049" y="2415"/>
                    <a:pt x="3244" y="2391"/>
                    <a:pt x="3244" y="2342"/>
                  </a:cubicBezTo>
                  <a:cubicBezTo>
                    <a:pt x="3244" y="2342"/>
                    <a:pt x="3266" y="2331"/>
                    <a:pt x="3288" y="2331"/>
                  </a:cubicBezTo>
                  <a:cubicBezTo>
                    <a:pt x="3298" y="2331"/>
                    <a:pt x="3309" y="2334"/>
                    <a:pt x="3317" y="2342"/>
                  </a:cubicBezTo>
                  <a:cubicBezTo>
                    <a:pt x="3317" y="2293"/>
                    <a:pt x="3342" y="2293"/>
                    <a:pt x="3366" y="2269"/>
                  </a:cubicBezTo>
                  <a:cubicBezTo>
                    <a:pt x="3374" y="2261"/>
                    <a:pt x="3377" y="2258"/>
                    <a:pt x="3376" y="2258"/>
                  </a:cubicBezTo>
                  <a:cubicBezTo>
                    <a:pt x="3374" y="2258"/>
                    <a:pt x="3358" y="2269"/>
                    <a:pt x="3342" y="2269"/>
                  </a:cubicBezTo>
                  <a:lnTo>
                    <a:pt x="3415" y="2220"/>
                  </a:lnTo>
                  <a:cubicBezTo>
                    <a:pt x="3439" y="2220"/>
                    <a:pt x="3464" y="2220"/>
                    <a:pt x="3439" y="2244"/>
                  </a:cubicBezTo>
                  <a:cubicBezTo>
                    <a:pt x="3513" y="2196"/>
                    <a:pt x="3610" y="2171"/>
                    <a:pt x="3708" y="2123"/>
                  </a:cubicBezTo>
                  <a:cubicBezTo>
                    <a:pt x="3830" y="2049"/>
                    <a:pt x="3976" y="2001"/>
                    <a:pt x="4122" y="1952"/>
                  </a:cubicBezTo>
                  <a:cubicBezTo>
                    <a:pt x="4195" y="1927"/>
                    <a:pt x="4269" y="1927"/>
                    <a:pt x="4342" y="1903"/>
                  </a:cubicBezTo>
                  <a:cubicBezTo>
                    <a:pt x="4415" y="1879"/>
                    <a:pt x="4488" y="1854"/>
                    <a:pt x="4561" y="1830"/>
                  </a:cubicBezTo>
                  <a:cubicBezTo>
                    <a:pt x="4708" y="1805"/>
                    <a:pt x="4805" y="1781"/>
                    <a:pt x="4878" y="1781"/>
                  </a:cubicBezTo>
                  <a:cubicBezTo>
                    <a:pt x="4854" y="1757"/>
                    <a:pt x="4824" y="1757"/>
                    <a:pt x="4796" y="1757"/>
                  </a:cubicBezTo>
                  <a:cubicBezTo>
                    <a:pt x="4769" y="1757"/>
                    <a:pt x="4744" y="1757"/>
                    <a:pt x="4732" y="1732"/>
                  </a:cubicBezTo>
                  <a:cubicBezTo>
                    <a:pt x="4756" y="1708"/>
                    <a:pt x="4781" y="1708"/>
                    <a:pt x="4799" y="1708"/>
                  </a:cubicBezTo>
                  <a:cubicBezTo>
                    <a:pt x="4817" y="1708"/>
                    <a:pt x="4830" y="1708"/>
                    <a:pt x="4830" y="1684"/>
                  </a:cubicBezTo>
                  <a:cubicBezTo>
                    <a:pt x="4854" y="1720"/>
                    <a:pt x="4891" y="1720"/>
                    <a:pt x="4930" y="1720"/>
                  </a:cubicBezTo>
                  <a:cubicBezTo>
                    <a:pt x="4970" y="1720"/>
                    <a:pt x="5013" y="1720"/>
                    <a:pt x="5049" y="1757"/>
                  </a:cubicBezTo>
                  <a:lnTo>
                    <a:pt x="5049" y="1708"/>
                  </a:lnTo>
                  <a:lnTo>
                    <a:pt x="5074" y="1732"/>
                  </a:lnTo>
                  <a:cubicBezTo>
                    <a:pt x="5220" y="1684"/>
                    <a:pt x="5244" y="1684"/>
                    <a:pt x="5244" y="1684"/>
                  </a:cubicBezTo>
                  <a:lnTo>
                    <a:pt x="5415" y="1684"/>
                  </a:lnTo>
                  <a:cubicBezTo>
                    <a:pt x="5519" y="1684"/>
                    <a:pt x="5588" y="1630"/>
                    <a:pt x="5667" y="1630"/>
                  </a:cubicBezTo>
                  <a:cubicBezTo>
                    <a:pt x="5680" y="1630"/>
                    <a:pt x="5694" y="1631"/>
                    <a:pt x="5708" y="1635"/>
                  </a:cubicBezTo>
                  <a:cubicBezTo>
                    <a:pt x="5708" y="1635"/>
                    <a:pt x="5659" y="1586"/>
                    <a:pt x="5708" y="1586"/>
                  </a:cubicBezTo>
                  <a:cubicBezTo>
                    <a:pt x="5708" y="1591"/>
                    <a:pt x="5713" y="1593"/>
                    <a:pt x="5720" y="1593"/>
                  </a:cubicBezTo>
                  <a:cubicBezTo>
                    <a:pt x="5734" y="1593"/>
                    <a:pt x="5757" y="1588"/>
                    <a:pt x="5775" y="1588"/>
                  </a:cubicBezTo>
                  <a:cubicBezTo>
                    <a:pt x="5792" y="1588"/>
                    <a:pt x="5805" y="1592"/>
                    <a:pt x="5805" y="1610"/>
                  </a:cubicBezTo>
                  <a:cubicBezTo>
                    <a:pt x="5812" y="1617"/>
                    <a:pt x="5824" y="1620"/>
                    <a:pt x="5837" y="1620"/>
                  </a:cubicBezTo>
                  <a:cubicBezTo>
                    <a:pt x="5871" y="1620"/>
                    <a:pt x="5915" y="1600"/>
                    <a:pt x="5905" y="1568"/>
                  </a:cubicBezTo>
                  <a:lnTo>
                    <a:pt x="5905" y="1568"/>
                  </a:lnTo>
                  <a:cubicBezTo>
                    <a:pt x="5921" y="1586"/>
                    <a:pt x="5996" y="1588"/>
                    <a:pt x="5952" y="1610"/>
                  </a:cubicBezTo>
                  <a:cubicBezTo>
                    <a:pt x="5968" y="1610"/>
                    <a:pt x="5995" y="1621"/>
                    <a:pt x="6011" y="1621"/>
                  </a:cubicBezTo>
                  <a:cubicBezTo>
                    <a:pt x="6019" y="1621"/>
                    <a:pt x="6025" y="1618"/>
                    <a:pt x="6025" y="1610"/>
                  </a:cubicBezTo>
                  <a:lnTo>
                    <a:pt x="6000" y="1586"/>
                  </a:lnTo>
                  <a:cubicBezTo>
                    <a:pt x="6084" y="1586"/>
                    <a:pt x="6132" y="1640"/>
                    <a:pt x="6205" y="1640"/>
                  </a:cubicBezTo>
                  <a:cubicBezTo>
                    <a:pt x="6217" y="1640"/>
                    <a:pt x="6230" y="1638"/>
                    <a:pt x="6244" y="1635"/>
                  </a:cubicBezTo>
                  <a:lnTo>
                    <a:pt x="6195" y="1586"/>
                  </a:lnTo>
                  <a:cubicBezTo>
                    <a:pt x="6269" y="1586"/>
                    <a:pt x="6317" y="1635"/>
                    <a:pt x="6317" y="1684"/>
                  </a:cubicBezTo>
                  <a:lnTo>
                    <a:pt x="6269" y="1684"/>
                  </a:lnTo>
                  <a:cubicBezTo>
                    <a:pt x="6342" y="1708"/>
                    <a:pt x="6439" y="1732"/>
                    <a:pt x="6537" y="1732"/>
                  </a:cubicBezTo>
                  <a:lnTo>
                    <a:pt x="6488" y="1732"/>
                  </a:lnTo>
                  <a:cubicBezTo>
                    <a:pt x="6561" y="1732"/>
                    <a:pt x="6610" y="1757"/>
                    <a:pt x="6683" y="1757"/>
                  </a:cubicBezTo>
                  <a:cubicBezTo>
                    <a:pt x="6756" y="1781"/>
                    <a:pt x="6854" y="1805"/>
                    <a:pt x="6952" y="1854"/>
                  </a:cubicBezTo>
                  <a:cubicBezTo>
                    <a:pt x="7147" y="1903"/>
                    <a:pt x="7317" y="2001"/>
                    <a:pt x="7391" y="2025"/>
                  </a:cubicBezTo>
                  <a:lnTo>
                    <a:pt x="7366" y="1952"/>
                  </a:lnTo>
                  <a:lnTo>
                    <a:pt x="7488" y="1976"/>
                  </a:lnTo>
                  <a:cubicBezTo>
                    <a:pt x="7488" y="1976"/>
                    <a:pt x="7395" y="2051"/>
                    <a:pt x="7371" y="2053"/>
                  </a:cubicBezTo>
                  <a:lnTo>
                    <a:pt x="7371" y="2053"/>
                  </a:lnTo>
                  <a:lnTo>
                    <a:pt x="7366" y="2049"/>
                  </a:lnTo>
                  <a:lnTo>
                    <a:pt x="7366" y="2049"/>
                  </a:lnTo>
                  <a:cubicBezTo>
                    <a:pt x="7366" y="2052"/>
                    <a:pt x="7368" y="2053"/>
                    <a:pt x="7370" y="2053"/>
                  </a:cubicBezTo>
                  <a:cubicBezTo>
                    <a:pt x="7371" y="2053"/>
                    <a:pt x="7371" y="2053"/>
                    <a:pt x="7371" y="2053"/>
                  </a:cubicBezTo>
                  <a:lnTo>
                    <a:pt x="7371" y="2053"/>
                  </a:lnTo>
                  <a:lnTo>
                    <a:pt x="7464" y="2123"/>
                  </a:lnTo>
                  <a:lnTo>
                    <a:pt x="7610" y="2220"/>
                  </a:lnTo>
                  <a:cubicBezTo>
                    <a:pt x="7756" y="2318"/>
                    <a:pt x="7878" y="2415"/>
                    <a:pt x="8000" y="2537"/>
                  </a:cubicBezTo>
                  <a:cubicBezTo>
                    <a:pt x="8195" y="2708"/>
                    <a:pt x="8391" y="2927"/>
                    <a:pt x="8537" y="3147"/>
                  </a:cubicBezTo>
                  <a:cubicBezTo>
                    <a:pt x="8551" y="3191"/>
                    <a:pt x="8531" y="3200"/>
                    <a:pt x="8512" y="3200"/>
                  </a:cubicBezTo>
                  <a:cubicBezTo>
                    <a:pt x="8500" y="3200"/>
                    <a:pt x="8488" y="3196"/>
                    <a:pt x="8488" y="3196"/>
                  </a:cubicBezTo>
                  <a:lnTo>
                    <a:pt x="8488" y="3196"/>
                  </a:lnTo>
                  <a:cubicBezTo>
                    <a:pt x="8512" y="3232"/>
                    <a:pt x="8525" y="3232"/>
                    <a:pt x="8537" y="3232"/>
                  </a:cubicBezTo>
                  <a:cubicBezTo>
                    <a:pt x="8549" y="3232"/>
                    <a:pt x="8561" y="3232"/>
                    <a:pt x="8586" y="3269"/>
                  </a:cubicBezTo>
                  <a:cubicBezTo>
                    <a:pt x="8586" y="3277"/>
                    <a:pt x="8583" y="3280"/>
                    <a:pt x="8578" y="3280"/>
                  </a:cubicBezTo>
                  <a:cubicBezTo>
                    <a:pt x="8569" y="3280"/>
                    <a:pt x="8553" y="3269"/>
                    <a:pt x="8537" y="3269"/>
                  </a:cubicBezTo>
                  <a:cubicBezTo>
                    <a:pt x="8537" y="3269"/>
                    <a:pt x="8586" y="3342"/>
                    <a:pt x="8586" y="3342"/>
                  </a:cubicBezTo>
                  <a:cubicBezTo>
                    <a:pt x="8610" y="3318"/>
                    <a:pt x="8634" y="3269"/>
                    <a:pt x="8659" y="3244"/>
                  </a:cubicBezTo>
                  <a:lnTo>
                    <a:pt x="8708" y="3318"/>
                  </a:lnTo>
                  <a:lnTo>
                    <a:pt x="8683" y="3342"/>
                  </a:lnTo>
                  <a:cubicBezTo>
                    <a:pt x="8683" y="3366"/>
                    <a:pt x="8805" y="3342"/>
                    <a:pt x="8830" y="3440"/>
                  </a:cubicBezTo>
                  <a:cubicBezTo>
                    <a:pt x="8878" y="3562"/>
                    <a:pt x="8927" y="3610"/>
                    <a:pt x="8951" y="3708"/>
                  </a:cubicBezTo>
                  <a:cubicBezTo>
                    <a:pt x="9000" y="3781"/>
                    <a:pt x="9025" y="3854"/>
                    <a:pt x="9049" y="3952"/>
                  </a:cubicBezTo>
                  <a:cubicBezTo>
                    <a:pt x="9049" y="3952"/>
                    <a:pt x="9025" y="3927"/>
                    <a:pt x="9000" y="3903"/>
                  </a:cubicBezTo>
                  <a:cubicBezTo>
                    <a:pt x="9000" y="3927"/>
                    <a:pt x="9000" y="3952"/>
                    <a:pt x="9000" y="3976"/>
                  </a:cubicBezTo>
                  <a:cubicBezTo>
                    <a:pt x="9005" y="3966"/>
                    <a:pt x="9010" y="3962"/>
                    <a:pt x="9015" y="3962"/>
                  </a:cubicBezTo>
                  <a:cubicBezTo>
                    <a:pt x="9031" y="3962"/>
                    <a:pt x="9045" y="4004"/>
                    <a:pt x="9048" y="4004"/>
                  </a:cubicBezTo>
                  <a:cubicBezTo>
                    <a:pt x="9049" y="4004"/>
                    <a:pt x="9049" y="4003"/>
                    <a:pt x="9049" y="4001"/>
                  </a:cubicBezTo>
                  <a:cubicBezTo>
                    <a:pt x="9098" y="4049"/>
                    <a:pt x="9147" y="4098"/>
                    <a:pt x="9147" y="4171"/>
                  </a:cubicBezTo>
                  <a:cubicBezTo>
                    <a:pt x="9147" y="4244"/>
                    <a:pt x="9171" y="4318"/>
                    <a:pt x="9220" y="4366"/>
                  </a:cubicBezTo>
                  <a:cubicBezTo>
                    <a:pt x="9439" y="4366"/>
                    <a:pt x="9683" y="4391"/>
                    <a:pt x="9903" y="4440"/>
                  </a:cubicBezTo>
                  <a:cubicBezTo>
                    <a:pt x="10244" y="4488"/>
                    <a:pt x="10561" y="4586"/>
                    <a:pt x="10610" y="4586"/>
                  </a:cubicBezTo>
                  <a:cubicBezTo>
                    <a:pt x="10610" y="4635"/>
                    <a:pt x="10610" y="4683"/>
                    <a:pt x="10610" y="4732"/>
                  </a:cubicBezTo>
                  <a:cubicBezTo>
                    <a:pt x="10634" y="4683"/>
                    <a:pt x="10634" y="4610"/>
                    <a:pt x="10634" y="4537"/>
                  </a:cubicBezTo>
                  <a:lnTo>
                    <a:pt x="10586" y="4537"/>
                  </a:lnTo>
                  <a:cubicBezTo>
                    <a:pt x="10561" y="4391"/>
                    <a:pt x="10610" y="4513"/>
                    <a:pt x="10610" y="4366"/>
                  </a:cubicBezTo>
                  <a:cubicBezTo>
                    <a:pt x="10634" y="4366"/>
                    <a:pt x="10659" y="4488"/>
                    <a:pt x="10659" y="4610"/>
                  </a:cubicBezTo>
                  <a:cubicBezTo>
                    <a:pt x="10659" y="4488"/>
                    <a:pt x="10683" y="4391"/>
                    <a:pt x="10634" y="4342"/>
                  </a:cubicBezTo>
                  <a:cubicBezTo>
                    <a:pt x="10634" y="4293"/>
                    <a:pt x="10647" y="4293"/>
                    <a:pt x="10662" y="4293"/>
                  </a:cubicBezTo>
                  <a:cubicBezTo>
                    <a:pt x="10677" y="4293"/>
                    <a:pt x="10695" y="4293"/>
                    <a:pt x="10708" y="4244"/>
                  </a:cubicBezTo>
                  <a:cubicBezTo>
                    <a:pt x="10659" y="4147"/>
                    <a:pt x="10634" y="4049"/>
                    <a:pt x="10634" y="3952"/>
                  </a:cubicBezTo>
                  <a:cubicBezTo>
                    <a:pt x="10634" y="3903"/>
                    <a:pt x="10610" y="3854"/>
                    <a:pt x="10610" y="3805"/>
                  </a:cubicBezTo>
                  <a:cubicBezTo>
                    <a:pt x="10586" y="3757"/>
                    <a:pt x="10561" y="3732"/>
                    <a:pt x="10561" y="3683"/>
                  </a:cubicBezTo>
                  <a:cubicBezTo>
                    <a:pt x="10512" y="3610"/>
                    <a:pt x="10464" y="3537"/>
                    <a:pt x="10464" y="3440"/>
                  </a:cubicBezTo>
                  <a:lnTo>
                    <a:pt x="10464" y="3440"/>
                  </a:lnTo>
                  <a:lnTo>
                    <a:pt x="10488" y="3464"/>
                  </a:lnTo>
                  <a:cubicBezTo>
                    <a:pt x="10488" y="3391"/>
                    <a:pt x="10390" y="3269"/>
                    <a:pt x="10366" y="3147"/>
                  </a:cubicBezTo>
                  <a:cubicBezTo>
                    <a:pt x="10366" y="3174"/>
                    <a:pt x="10366" y="3193"/>
                    <a:pt x="10362" y="3193"/>
                  </a:cubicBezTo>
                  <a:cubicBezTo>
                    <a:pt x="10359" y="3193"/>
                    <a:pt x="10353" y="3180"/>
                    <a:pt x="10342" y="3147"/>
                  </a:cubicBezTo>
                  <a:cubicBezTo>
                    <a:pt x="10293" y="3025"/>
                    <a:pt x="10244" y="2952"/>
                    <a:pt x="10220" y="2854"/>
                  </a:cubicBezTo>
                  <a:lnTo>
                    <a:pt x="10122" y="2781"/>
                  </a:lnTo>
                  <a:cubicBezTo>
                    <a:pt x="9903" y="2391"/>
                    <a:pt x="9634" y="2025"/>
                    <a:pt x="9317" y="1708"/>
                  </a:cubicBezTo>
                  <a:cubicBezTo>
                    <a:pt x="9220" y="1610"/>
                    <a:pt x="9122" y="1513"/>
                    <a:pt x="9000" y="1415"/>
                  </a:cubicBezTo>
                  <a:lnTo>
                    <a:pt x="8708" y="1171"/>
                  </a:lnTo>
                  <a:cubicBezTo>
                    <a:pt x="8537" y="1049"/>
                    <a:pt x="8366" y="927"/>
                    <a:pt x="8293" y="854"/>
                  </a:cubicBezTo>
                  <a:cubicBezTo>
                    <a:pt x="7878" y="586"/>
                    <a:pt x="7464" y="391"/>
                    <a:pt x="7025" y="220"/>
                  </a:cubicBezTo>
                  <a:lnTo>
                    <a:pt x="6634" y="98"/>
                  </a:lnTo>
                  <a:lnTo>
                    <a:pt x="6220" y="25"/>
                  </a:lnTo>
                  <a:cubicBezTo>
                    <a:pt x="6110" y="13"/>
                    <a:pt x="5994" y="7"/>
                    <a:pt x="5878" y="7"/>
                  </a:cubicBezTo>
                  <a:cubicBezTo>
                    <a:pt x="5763" y="7"/>
                    <a:pt x="5647" y="13"/>
                    <a:pt x="5537" y="25"/>
                  </a:cubicBezTo>
                  <a:cubicBezTo>
                    <a:pt x="5415" y="1"/>
                    <a:pt x="5293" y="1"/>
                    <a:pt x="5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0" name="Google Shape;1830;p276"/>
          <p:cNvGrpSpPr/>
          <p:nvPr/>
        </p:nvGrpSpPr>
        <p:grpSpPr>
          <a:xfrm>
            <a:off x="-316587" y="3058264"/>
            <a:ext cx="566259" cy="712209"/>
            <a:chOff x="632000" y="3011150"/>
            <a:chExt cx="212225" cy="266925"/>
          </a:xfrm>
        </p:grpSpPr>
        <p:sp>
          <p:nvSpPr>
            <p:cNvPr id="1831" name="Google Shape;1831;p276"/>
            <p:cNvSpPr/>
            <p:nvPr/>
          </p:nvSpPr>
          <p:spPr>
            <a:xfrm>
              <a:off x="767375" y="3031875"/>
              <a:ext cx="25" cy="3675"/>
            </a:xfrm>
            <a:custGeom>
              <a:avLst/>
              <a:gdLst/>
              <a:ahLst/>
              <a:cxnLst/>
              <a:rect l="l" t="t" r="r" b="b"/>
              <a:pathLst>
                <a:path w="1" h="147" extrusionOk="0">
                  <a:moveTo>
                    <a:pt x="0" y="147"/>
                  </a:moveTo>
                  <a:lnTo>
                    <a:pt x="0" y="0"/>
                  </a:lnTo>
                  <a:cubicBezTo>
                    <a:pt x="0" y="49"/>
                    <a:pt x="0" y="98"/>
                    <a:pt x="0" y="14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276"/>
            <p:cNvSpPr/>
            <p:nvPr/>
          </p:nvSpPr>
          <p:spPr>
            <a:xfrm>
              <a:off x="701525" y="3033700"/>
              <a:ext cx="25" cy="3075"/>
            </a:xfrm>
            <a:custGeom>
              <a:avLst/>
              <a:gdLst/>
              <a:ahLst/>
              <a:cxnLst/>
              <a:rect l="l" t="t" r="r" b="b"/>
              <a:pathLst>
                <a:path w="1" h="123" extrusionOk="0">
                  <a:moveTo>
                    <a:pt x="0" y="123"/>
                  </a:moveTo>
                  <a:lnTo>
                    <a:pt x="0" y="1"/>
                  </a:lnTo>
                  <a:cubicBezTo>
                    <a:pt x="0" y="49"/>
                    <a:pt x="0" y="74"/>
                    <a:pt x="0" y="1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276"/>
            <p:cNvSpPr/>
            <p:nvPr/>
          </p:nvSpPr>
          <p:spPr>
            <a:xfrm>
              <a:off x="632000" y="3030050"/>
              <a:ext cx="25" cy="1850"/>
            </a:xfrm>
            <a:custGeom>
              <a:avLst/>
              <a:gdLst/>
              <a:ahLst/>
              <a:cxnLst/>
              <a:rect l="l" t="t" r="r" b="b"/>
              <a:pathLst>
                <a:path w="1" h="74" extrusionOk="0">
                  <a:moveTo>
                    <a:pt x="1" y="73"/>
                  </a:moveTo>
                  <a:lnTo>
                    <a:pt x="1" y="0"/>
                  </a:lnTo>
                  <a:cubicBezTo>
                    <a:pt x="1" y="25"/>
                    <a:pt x="1" y="49"/>
                    <a:pt x="1" y="7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276"/>
            <p:cNvSpPr/>
            <p:nvPr/>
          </p:nvSpPr>
          <p:spPr>
            <a:xfrm>
              <a:off x="649075" y="3150175"/>
              <a:ext cx="650" cy="1850"/>
            </a:xfrm>
            <a:custGeom>
              <a:avLst/>
              <a:gdLst/>
              <a:ahLst/>
              <a:cxnLst/>
              <a:rect l="l" t="t" r="r" b="b"/>
              <a:pathLst>
                <a:path w="26" h="74" extrusionOk="0">
                  <a:moveTo>
                    <a:pt x="25" y="0"/>
                  </a:moveTo>
                  <a:cubicBezTo>
                    <a:pt x="1" y="0"/>
                    <a:pt x="1" y="49"/>
                    <a:pt x="1" y="73"/>
                  </a:cubicBezTo>
                  <a:cubicBezTo>
                    <a:pt x="1" y="49"/>
                    <a:pt x="25" y="24"/>
                    <a:pt x="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276"/>
            <p:cNvSpPr/>
            <p:nvPr/>
          </p:nvSpPr>
          <p:spPr>
            <a:xfrm>
              <a:off x="649075" y="3152000"/>
              <a:ext cx="25" cy="25"/>
            </a:xfrm>
            <a:custGeom>
              <a:avLst/>
              <a:gdLst/>
              <a:ahLst/>
              <a:cxnLst/>
              <a:rect l="l" t="t" r="r" b="b"/>
              <a:pathLst>
                <a:path w="1" h="1" extrusionOk="0">
                  <a:moveTo>
                    <a:pt x="1" y="0"/>
                  </a:moveTo>
                  <a:lnTo>
                    <a:pt x="1" y="0"/>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276"/>
            <p:cNvSpPr/>
            <p:nvPr/>
          </p:nvSpPr>
          <p:spPr>
            <a:xfrm>
              <a:off x="646025" y="3144675"/>
              <a:ext cx="48800" cy="52925"/>
            </a:xfrm>
            <a:custGeom>
              <a:avLst/>
              <a:gdLst/>
              <a:ahLst/>
              <a:cxnLst/>
              <a:rect l="l" t="t" r="r" b="b"/>
              <a:pathLst>
                <a:path w="1952" h="2117" extrusionOk="0">
                  <a:moveTo>
                    <a:pt x="1049" y="0"/>
                  </a:moveTo>
                  <a:lnTo>
                    <a:pt x="635" y="98"/>
                  </a:lnTo>
                  <a:cubicBezTo>
                    <a:pt x="586" y="147"/>
                    <a:pt x="562" y="220"/>
                    <a:pt x="537" y="293"/>
                  </a:cubicBezTo>
                  <a:cubicBezTo>
                    <a:pt x="537" y="293"/>
                    <a:pt x="537" y="293"/>
                    <a:pt x="537" y="318"/>
                  </a:cubicBezTo>
                  <a:cubicBezTo>
                    <a:pt x="447" y="287"/>
                    <a:pt x="347" y="267"/>
                    <a:pt x="267" y="267"/>
                  </a:cubicBezTo>
                  <a:cubicBezTo>
                    <a:pt x="217" y="267"/>
                    <a:pt x="175" y="275"/>
                    <a:pt x="147" y="293"/>
                  </a:cubicBezTo>
                  <a:lnTo>
                    <a:pt x="147" y="318"/>
                  </a:lnTo>
                  <a:cubicBezTo>
                    <a:pt x="123" y="342"/>
                    <a:pt x="147" y="366"/>
                    <a:pt x="123" y="366"/>
                  </a:cubicBezTo>
                  <a:cubicBezTo>
                    <a:pt x="123" y="391"/>
                    <a:pt x="123" y="391"/>
                    <a:pt x="123" y="415"/>
                  </a:cubicBezTo>
                  <a:cubicBezTo>
                    <a:pt x="123" y="440"/>
                    <a:pt x="110" y="440"/>
                    <a:pt x="98" y="440"/>
                  </a:cubicBezTo>
                  <a:cubicBezTo>
                    <a:pt x="86" y="440"/>
                    <a:pt x="74" y="440"/>
                    <a:pt x="74" y="464"/>
                  </a:cubicBezTo>
                  <a:cubicBezTo>
                    <a:pt x="25" y="683"/>
                    <a:pt x="1" y="927"/>
                    <a:pt x="1" y="1147"/>
                  </a:cubicBezTo>
                  <a:cubicBezTo>
                    <a:pt x="25" y="1220"/>
                    <a:pt x="25" y="1293"/>
                    <a:pt x="50" y="1366"/>
                  </a:cubicBezTo>
                  <a:cubicBezTo>
                    <a:pt x="50" y="1391"/>
                    <a:pt x="50" y="1391"/>
                    <a:pt x="50" y="1415"/>
                  </a:cubicBezTo>
                  <a:cubicBezTo>
                    <a:pt x="50" y="1415"/>
                    <a:pt x="98" y="1513"/>
                    <a:pt x="147" y="1635"/>
                  </a:cubicBezTo>
                  <a:cubicBezTo>
                    <a:pt x="196" y="1708"/>
                    <a:pt x="245" y="1781"/>
                    <a:pt x="293" y="1854"/>
                  </a:cubicBezTo>
                  <a:lnTo>
                    <a:pt x="318" y="1854"/>
                  </a:lnTo>
                  <a:cubicBezTo>
                    <a:pt x="415" y="1927"/>
                    <a:pt x="318" y="1903"/>
                    <a:pt x="415" y="1976"/>
                  </a:cubicBezTo>
                  <a:cubicBezTo>
                    <a:pt x="440" y="1976"/>
                    <a:pt x="489" y="2000"/>
                    <a:pt x="513" y="2025"/>
                  </a:cubicBezTo>
                  <a:cubicBezTo>
                    <a:pt x="537" y="2049"/>
                    <a:pt x="562" y="2049"/>
                    <a:pt x="610" y="2074"/>
                  </a:cubicBezTo>
                  <a:cubicBezTo>
                    <a:pt x="610" y="2074"/>
                    <a:pt x="659" y="2098"/>
                    <a:pt x="635" y="2098"/>
                  </a:cubicBezTo>
                  <a:cubicBezTo>
                    <a:pt x="635" y="2106"/>
                    <a:pt x="640" y="2109"/>
                    <a:pt x="649" y="2109"/>
                  </a:cubicBezTo>
                  <a:cubicBezTo>
                    <a:pt x="667" y="2109"/>
                    <a:pt x="700" y="2098"/>
                    <a:pt x="732" y="2098"/>
                  </a:cubicBezTo>
                  <a:cubicBezTo>
                    <a:pt x="757" y="2098"/>
                    <a:pt x="732" y="2098"/>
                    <a:pt x="732" y="2074"/>
                  </a:cubicBezTo>
                  <a:lnTo>
                    <a:pt x="806" y="2074"/>
                  </a:lnTo>
                  <a:cubicBezTo>
                    <a:pt x="822" y="2074"/>
                    <a:pt x="827" y="2096"/>
                    <a:pt x="822" y="2103"/>
                  </a:cubicBezTo>
                  <a:lnTo>
                    <a:pt x="822" y="2103"/>
                  </a:lnTo>
                  <a:cubicBezTo>
                    <a:pt x="816" y="2101"/>
                    <a:pt x="811" y="2100"/>
                    <a:pt x="806" y="2098"/>
                  </a:cubicBezTo>
                  <a:lnTo>
                    <a:pt x="806" y="2098"/>
                  </a:lnTo>
                  <a:cubicBezTo>
                    <a:pt x="810" y="2103"/>
                    <a:pt x="814" y="2105"/>
                    <a:pt x="817" y="2105"/>
                  </a:cubicBezTo>
                  <a:cubicBezTo>
                    <a:pt x="819" y="2105"/>
                    <a:pt x="821" y="2104"/>
                    <a:pt x="822" y="2103"/>
                  </a:cubicBezTo>
                  <a:lnTo>
                    <a:pt x="822" y="2103"/>
                  </a:lnTo>
                  <a:cubicBezTo>
                    <a:pt x="854" y="2112"/>
                    <a:pt x="891" y="2116"/>
                    <a:pt x="928" y="2116"/>
                  </a:cubicBezTo>
                  <a:cubicBezTo>
                    <a:pt x="970" y="2116"/>
                    <a:pt x="1013" y="2110"/>
                    <a:pt x="1049" y="2098"/>
                  </a:cubicBezTo>
                  <a:cubicBezTo>
                    <a:pt x="1171" y="2074"/>
                    <a:pt x="1269" y="2049"/>
                    <a:pt x="1367" y="2000"/>
                  </a:cubicBezTo>
                  <a:cubicBezTo>
                    <a:pt x="1537" y="1903"/>
                    <a:pt x="1684" y="1781"/>
                    <a:pt x="1781" y="1610"/>
                  </a:cubicBezTo>
                  <a:cubicBezTo>
                    <a:pt x="1757" y="1610"/>
                    <a:pt x="1732" y="1683"/>
                    <a:pt x="1708" y="1683"/>
                  </a:cubicBezTo>
                  <a:cubicBezTo>
                    <a:pt x="1708" y="1635"/>
                    <a:pt x="1757" y="1635"/>
                    <a:pt x="1757" y="1586"/>
                  </a:cubicBezTo>
                  <a:cubicBezTo>
                    <a:pt x="1757" y="1561"/>
                    <a:pt x="1806" y="1513"/>
                    <a:pt x="1854" y="1513"/>
                  </a:cubicBezTo>
                  <a:lnTo>
                    <a:pt x="1854" y="1488"/>
                  </a:lnTo>
                  <a:lnTo>
                    <a:pt x="1879" y="1464"/>
                  </a:lnTo>
                  <a:cubicBezTo>
                    <a:pt x="1903" y="1366"/>
                    <a:pt x="1903" y="1342"/>
                    <a:pt x="1928" y="1342"/>
                  </a:cubicBezTo>
                  <a:cubicBezTo>
                    <a:pt x="1928" y="1293"/>
                    <a:pt x="1952" y="1269"/>
                    <a:pt x="1952" y="1220"/>
                  </a:cubicBezTo>
                  <a:cubicBezTo>
                    <a:pt x="1952" y="1147"/>
                    <a:pt x="1952" y="1074"/>
                    <a:pt x="1952" y="1000"/>
                  </a:cubicBezTo>
                  <a:cubicBezTo>
                    <a:pt x="1952" y="1000"/>
                    <a:pt x="1952" y="1011"/>
                    <a:pt x="1945" y="1011"/>
                  </a:cubicBezTo>
                  <a:cubicBezTo>
                    <a:pt x="1941" y="1011"/>
                    <a:pt x="1936" y="1009"/>
                    <a:pt x="1928" y="1000"/>
                  </a:cubicBezTo>
                  <a:cubicBezTo>
                    <a:pt x="1903" y="976"/>
                    <a:pt x="1903" y="927"/>
                    <a:pt x="1928" y="903"/>
                  </a:cubicBezTo>
                  <a:cubicBezTo>
                    <a:pt x="1949" y="903"/>
                    <a:pt x="1913" y="826"/>
                    <a:pt x="1888" y="826"/>
                  </a:cubicBezTo>
                  <a:cubicBezTo>
                    <a:pt x="1884" y="826"/>
                    <a:pt x="1881" y="827"/>
                    <a:pt x="1879" y="830"/>
                  </a:cubicBezTo>
                  <a:cubicBezTo>
                    <a:pt x="1879" y="830"/>
                    <a:pt x="1879" y="767"/>
                    <a:pt x="1891" y="767"/>
                  </a:cubicBezTo>
                  <a:cubicBezTo>
                    <a:pt x="1894" y="767"/>
                    <a:pt x="1898" y="771"/>
                    <a:pt x="1903" y="781"/>
                  </a:cubicBezTo>
                  <a:cubicBezTo>
                    <a:pt x="1903" y="757"/>
                    <a:pt x="1879" y="732"/>
                    <a:pt x="1879" y="732"/>
                  </a:cubicBezTo>
                  <a:lnTo>
                    <a:pt x="1879" y="781"/>
                  </a:lnTo>
                  <a:cubicBezTo>
                    <a:pt x="1830" y="683"/>
                    <a:pt x="1830" y="635"/>
                    <a:pt x="1806" y="610"/>
                  </a:cubicBezTo>
                  <a:lnTo>
                    <a:pt x="1806" y="635"/>
                  </a:lnTo>
                  <a:cubicBezTo>
                    <a:pt x="1781" y="586"/>
                    <a:pt x="1757" y="561"/>
                    <a:pt x="1757" y="537"/>
                  </a:cubicBezTo>
                  <a:lnTo>
                    <a:pt x="1757" y="537"/>
                  </a:lnTo>
                  <a:lnTo>
                    <a:pt x="1806" y="561"/>
                  </a:lnTo>
                  <a:cubicBezTo>
                    <a:pt x="1757" y="513"/>
                    <a:pt x="1732" y="464"/>
                    <a:pt x="1684" y="415"/>
                  </a:cubicBezTo>
                  <a:lnTo>
                    <a:pt x="1684" y="440"/>
                  </a:lnTo>
                  <a:cubicBezTo>
                    <a:pt x="1635" y="415"/>
                    <a:pt x="1562" y="318"/>
                    <a:pt x="1464" y="269"/>
                  </a:cubicBezTo>
                  <a:cubicBezTo>
                    <a:pt x="1391" y="196"/>
                    <a:pt x="1318" y="171"/>
                    <a:pt x="1245" y="147"/>
                  </a:cubicBezTo>
                  <a:lnTo>
                    <a:pt x="1245" y="171"/>
                  </a:lnTo>
                  <a:lnTo>
                    <a:pt x="1196" y="147"/>
                  </a:lnTo>
                  <a:cubicBezTo>
                    <a:pt x="1196" y="147"/>
                    <a:pt x="1245" y="122"/>
                    <a:pt x="1245" y="122"/>
                  </a:cubicBezTo>
                  <a:cubicBezTo>
                    <a:pt x="1245" y="122"/>
                    <a:pt x="1147" y="49"/>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276"/>
            <p:cNvSpPr/>
            <p:nvPr/>
          </p:nvSpPr>
          <p:spPr>
            <a:xfrm>
              <a:off x="798475" y="3083700"/>
              <a:ext cx="45750" cy="48200"/>
            </a:xfrm>
            <a:custGeom>
              <a:avLst/>
              <a:gdLst/>
              <a:ahLst/>
              <a:cxnLst/>
              <a:rect l="l" t="t" r="r" b="b"/>
              <a:pathLst>
                <a:path w="1830" h="1928" extrusionOk="0">
                  <a:moveTo>
                    <a:pt x="927" y="1"/>
                  </a:moveTo>
                  <a:lnTo>
                    <a:pt x="512" y="25"/>
                  </a:lnTo>
                  <a:lnTo>
                    <a:pt x="439" y="98"/>
                  </a:lnTo>
                  <a:lnTo>
                    <a:pt x="390" y="98"/>
                  </a:lnTo>
                  <a:cubicBezTo>
                    <a:pt x="366" y="98"/>
                    <a:pt x="342" y="122"/>
                    <a:pt x="317" y="122"/>
                  </a:cubicBezTo>
                  <a:lnTo>
                    <a:pt x="244" y="171"/>
                  </a:lnTo>
                  <a:cubicBezTo>
                    <a:pt x="206" y="190"/>
                    <a:pt x="182" y="210"/>
                    <a:pt x="162" y="229"/>
                  </a:cubicBezTo>
                  <a:lnTo>
                    <a:pt x="162" y="229"/>
                  </a:lnTo>
                  <a:cubicBezTo>
                    <a:pt x="165" y="226"/>
                    <a:pt x="168" y="223"/>
                    <a:pt x="171" y="220"/>
                  </a:cubicBezTo>
                  <a:lnTo>
                    <a:pt x="171" y="220"/>
                  </a:lnTo>
                  <a:lnTo>
                    <a:pt x="146" y="244"/>
                  </a:lnTo>
                  <a:cubicBezTo>
                    <a:pt x="152" y="239"/>
                    <a:pt x="157" y="234"/>
                    <a:pt x="162" y="229"/>
                  </a:cubicBezTo>
                  <a:lnTo>
                    <a:pt x="162" y="229"/>
                  </a:lnTo>
                  <a:cubicBezTo>
                    <a:pt x="96" y="299"/>
                    <a:pt x="72" y="369"/>
                    <a:pt x="49" y="440"/>
                  </a:cubicBezTo>
                  <a:cubicBezTo>
                    <a:pt x="49" y="464"/>
                    <a:pt x="25" y="488"/>
                    <a:pt x="0" y="513"/>
                  </a:cubicBezTo>
                  <a:lnTo>
                    <a:pt x="0" y="561"/>
                  </a:lnTo>
                  <a:lnTo>
                    <a:pt x="0" y="610"/>
                  </a:lnTo>
                  <a:cubicBezTo>
                    <a:pt x="0" y="610"/>
                    <a:pt x="49" y="635"/>
                    <a:pt x="49" y="683"/>
                  </a:cubicBezTo>
                  <a:cubicBezTo>
                    <a:pt x="73" y="708"/>
                    <a:pt x="73" y="732"/>
                    <a:pt x="98" y="757"/>
                  </a:cubicBezTo>
                  <a:cubicBezTo>
                    <a:pt x="73" y="903"/>
                    <a:pt x="98" y="1049"/>
                    <a:pt x="146" y="1196"/>
                  </a:cubicBezTo>
                  <a:cubicBezTo>
                    <a:pt x="171" y="1342"/>
                    <a:pt x="244" y="1464"/>
                    <a:pt x="317" y="1561"/>
                  </a:cubicBezTo>
                  <a:cubicBezTo>
                    <a:pt x="415" y="1708"/>
                    <a:pt x="561" y="1830"/>
                    <a:pt x="707" y="1927"/>
                  </a:cubicBezTo>
                  <a:lnTo>
                    <a:pt x="1146" y="1927"/>
                  </a:lnTo>
                  <a:cubicBezTo>
                    <a:pt x="1244" y="1854"/>
                    <a:pt x="1317" y="1781"/>
                    <a:pt x="1390" y="1732"/>
                  </a:cubicBezTo>
                  <a:cubicBezTo>
                    <a:pt x="1464" y="1708"/>
                    <a:pt x="1512" y="1659"/>
                    <a:pt x="1561" y="1586"/>
                  </a:cubicBezTo>
                  <a:lnTo>
                    <a:pt x="1561" y="1586"/>
                  </a:lnTo>
                  <a:cubicBezTo>
                    <a:pt x="1553" y="1594"/>
                    <a:pt x="1548" y="1597"/>
                    <a:pt x="1545" y="1597"/>
                  </a:cubicBezTo>
                  <a:cubicBezTo>
                    <a:pt x="1539" y="1597"/>
                    <a:pt x="1545" y="1586"/>
                    <a:pt x="1561" y="1586"/>
                  </a:cubicBezTo>
                  <a:cubicBezTo>
                    <a:pt x="1585" y="1561"/>
                    <a:pt x="1634" y="1513"/>
                    <a:pt x="1634" y="1513"/>
                  </a:cubicBezTo>
                  <a:cubicBezTo>
                    <a:pt x="1634" y="1513"/>
                    <a:pt x="1634" y="1513"/>
                    <a:pt x="1683" y="1415"/>
                  </a:cubicBezTo>
                  <a:cubicBezTo>
                    <a:pt x="1707" y="1391"/>
                    <a:pt x="1707" y="1342"/>
                    <a:pt x="1732" y="1318"/>
                  </a:cubicBezTo>
                  <a:cubicBezTo>
                    <a:pt x="1756" y="1269"/>
                    <a:pt x="1781" y="1196"/>
                    <a:pt x="1805" y="1147"/>
                  </a:cubicBezTo>
                  <a:cubicBezTo>
                    <a:pt x="1829" y="1001"/>
                    <a:pt x="1829" y="854"/>
                    <a:pt x="1781" y="708"/>
                  </a:cubicBezTo>
                  <a:cubicBezTo>
                    <a:pt x="1707" y="586"/>
                    <a:pt x="1634" y="464"/>
                    <a:pt x="1512" y="366"/>
                  </a:cubicBezTo>
                  <a:cubicBezTo>
                    <a:pt x="1464" y="342"/>
                    <a:pt x="1415" y="318"/>
                    <a:pt x="1390" y="269"/>
                  </a:cubicBezTo>
                  <a:lnTo>
                    <a:pt x="1317" y="220"/>
                  </a:lnTo>
                  <a:lnTo>
                    <a:pt x="1244" y="220"/>
                  </a:lnTo>
                  <a:cubicBezTo>
                    <a:pt x="1220" y="171"/>
                    <a:pt x="1195" y="147"/>
                    <a:pt x="1171" y="122"/>
                  </a:cubicBezTo>
                  <a:lnTo>
                    <a:pt x="1122" y="98"/>
                  </a:lnTo>
                  <a:cubicBezTo>
                    <a:pt x="1049" y="49"/>
                    <a:pt x="1000" y="25"/>
                    <a:pt x="9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276"/>
            <p:cNvSpPr/>
            <p:nvPr/>
          </p:nvSpPr>
          <p:spPr>
            <a:xfrm>
              <a:off x="802125" y="3090400"/>
              <a:ext cx="25" cy="25"/>
            </a:xfrm>
            <a:custGeom>
              <a:avLst/>
              <a:gdLst/>
              <a:ahLst/>
              <a:cxnLst/>
              <a:rect l="l" t="t" r="r" b="b"/>
              <a:pathLst>
                <a:path w="1" h="1" extrusionOk="0">
                  <a:moveTo>
                    <a:pt x="0" y="1"/>
                  </a:moveTo>
                  <a:lnTo>
                    <a:pt x="0" y="1"/>
                  </a:lnTo>
                  <a:cubicBezTo>
                    <a:pt x="0" y="1"/>
                    <a:pt x="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276"/>
            <p:cNvSpPr/>
            <p:nvPr/>
          </p:nvSpPr>
          <p:spPr>
            <a:xfrm>
              <a:off x="713700" y="3105650"/>
              <a:ext cx="50025" cy="51850"/>
            </a:xfrm>
            <a:custGeom>
              <a:avLst/>
              <a:gdLst/>
              <a:ahLst/>
              <a:cxnLst/>
              <a:rect l="l" t="t" r="r" b="b"/>
              <a:pathLst>
                <a:path w="2001" h="2074" extrusionOk="0">
                  <a:moveTo>
                    <a:pt x="1001" y="1"/>
                  </a:moveTo>
                  <a:cubicBezTo>
                    <a:pt x="928" y="25"/>
                    <a:pt x="879" y="25"/>
                    <a:pt x="830" y="49"/>
                  </a:cubicBezTo>
                  <a:lnTo>
                    <a:pt x="684" y="123"/>
                  </a:lnTo>
                  <a:lnTo>
                    <a:pt x="660" y="123"/>
                  </a:lnTo>
                  <a:cubicBezTo>
                    <a:pt x="538" y="123"/>
                    <a:pt x="416" y="147"/>
                    <a:pt x="318" y="220"/>
                  </a:cubicBezTo>
                  <a:cubicBezTo>
                    <a:pt x="220" y="269"/>
                    <a:pt x="147" y="366"/>
                    <a:pt x="99" y="464"/>
                  </a:cubicBezTo>
                  <a:cubicBezTo>
                    <a:pt x="50" y="537"/>
                    <a:pt x="50" y="610"/>
                    <a:pt x="25" y="683"/>
                  </a:cubicBezTo>
                  <a:lnTo>
                    <a:pt x="25" y="659"/>
                  </a:lnTo>
                  <a:cubicBezTo>
                    <a:pt x="25" y="805"/>
                    <a:pt x="1" y="781"/>
                    <a:pt x="25" y="903"/>
                  </a:cubicBezTo>
                  <a:cubicBezTo>
                    <a:pt x="50" y="903"/>
                    <a:pt x="99" y="1025"/>
                    <a:pt x="123" y="1049"/>
                  </a:cubicBezTo>
                  <a:lnTo>
                    <a:pt x="196" y="1196"/>
                  </a:lnTo>
                  <a:cubicBezTo>
                    <a:pt x="220" y="1244"/>
                    <a:pt x="245" y="1293"/>
                    <a:pt x="245" y="1318"/>
                  </a:cubicBezTo>
                  <a:cubicBezTo>
                    <a:pt x="294" y="1391"/>
                    <a:pt x="367" y="1488"/>
                    <a:pt x="391" y="1537"/>
                  </a:cubicBezTo>
                  <a:cubicBezTo>
                    <a:pt x="440" y="1659"/>
                    <a:pt x="513" y="1781"/>
                    <a:pt x="586" y="1879"/>
                  </a:cubicBezTo>
                  <a:lnTo>
                    <a:pt x="586" y="2001"/>
                  </a:lnTo>
                  <a:cubicBezTo>
                    <a:pt x="660" y="1976"/>
                    <a:pt x="708" y="1927"/>
                    <a:pt x="757" y="1903"/>
                  </a:cubicBezTo>
                  <a:cubicBezTo>
                    <a:pt x="903" y="2025"/>
                    <a:pt x="1099" y="2074"/>
                    <a:pt x="1294" y="2074"/>
                  </a:cubicBezTo>
                  <a:cubicBezTo>
                    <a:pt x="1440" y="2049"/>
                    <a:pt x="1611" y="1976"/>
                    <a:pt x="1708" y="1854"/>
                  </a:cubicBezTo>
                  <a:lnTo>
                    <a:pt x="1830" y="1757"/>
                  </a:lnTo>
                  <a:lnTo>
                    <a:pt x="1928" y="1635"/>
                  </a:lnTo>
                  <a:lnTo>
                    <a:pt x="1928" y="1635"/>
                  </a:lnTo>
                  <a:cubicBezTo>
                    <a:pt x="1909" y="1653"/>
                    <a:pt x="1898" y="1661"/>
                    <a:pt x="1893" y="1661"/>
                  </a:cubicBezTo>
                  <a:cubicBezTo>
                    <a:pt x="1886" y="1661"/>
                    <a:pt x="1898" y="1640"/>
                    <a:pt x="1928" y="1610"/>
                  </a:cubicBezTo>
                  <a:cubicBezTo>
                    <a:pt x="1977" y="1513"/>
                    <a:pt x="1977" y="1488"/>
                    <a:pt x="1977" y="1488"/>
                  </a:cubicBezTo>
                  <a:lnTo>
                    <a:pt x="1977" y="1488"/>
                  </a:lnTo>
                  <a:cubicBezTo>
                    <a:pt x="1977" y="1488"/>
                    <a:pt x="1975" y="1490"/>
                    <a:pt x="1973" y="1490"/>
                  </a:cubicBezTo>
                  <a:cubicBezTo>
                    <a:pt x="1967" y="1490"/>
                    <a:pt x="1958" y="1476"/>
                    <a:pt x="1977" y="1366"/>
                  </a:cubicBezTo>
                  <a:cubicBezTo>
                    <a:pt x="2001" y="1244"/>
                    <a:pt x="2001" y="1122"/>
                    <a:pt x="1977" y="1001"/>
                  </a:cubicBezTo>
                  <a:cubicBezTo>
                    <a:pt x="1928" y="854"/>
                    <a:pt x="1855" y="732"/>
                    <a:pt x="1757" y="610"/>
                  </a:cubicBezTo>
                  <a:cubicBezTo>
                    <a:pt x="1757" y="562"/>
                    <a:pt x="1733" y="513"/>
                    <a:pt x="1708" y="464"/>
                  </a:cubicBezTo>
                  <a:lnTo>
                    <a:pt x="1659" y="391"/>
                  </a:lnTo>
                  <a:cubicBezTo>
                    <a:pt x="1659" y="391"/>
                    <a:pt x="1659" y="366"/>
                    <a:pt x="1635" y="342"/>
                  </a:cubicBezTo>
                  <a:cubicBezTo>
                    <a:pt x="1635" y="318"/>
                    <a:pt x="1611" y="293"/>
                    <a:pt x="1586" y="269"/>
                  </a:cubicBezTo>
                  <a:cubicBezTo>
                    <a:pt x="1586" y="244"/>
                    <a:pt x="1562" y="220"/>
                    <a:pt x="1562" y="220"/>
                  </a:cubicBezTo>
                  <a:cubicBezTo>
                    <a:pt x="1538" y="196"/>
                    <a:pt x="1513" y="171"/>
                    <a:pt x="1513" y="171"/>
                  </a:cubicBezTo>
                  <a:cubicBezTo>
                    <a:pt x="1464" y="123"/>
                    <a:pt x="1416" y="98"/>
                    <a:pt x="1367" y="74"/>
                  </a:cubicBezTo>
                  <a:cubicBezTo>
                    <a:pt x="1318" y="49"/>
                    <a:pt x="1245" y="25"/>
                    <a:pt x="1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276"/>
            <p:cNvSpPr/>
            <p:nvPr/>
          </p:nvSpPr>
          <p:spPr>
            <a:xfrm>
              <a:off x="790550" y="3185225"/>
              <a:ext cx="48175" cy="56225"/>
            </a:xfrm>
            <a:custGeom>
              <a:avLst/>
              <a:gdLst/>
              <a:ahLst/>
              <a:cxnLst/>
              <a:rect l="l" t="t" r="r" b="b"/>
              <a:pathLst>
                <a:path w="1927" h="2249" extrusionOk="0">
                  <a:moveTo>
                    <a:pt x="829" y="988"/>
                  </a:moveTo>
                  <a:cubicBezTo>
                    <a:pt x="829" y="988"/>
                    <a:pt x="829" y="1013"/>
                    <a:pt x="854" y="1013"/>
                  </a:cubicBezTo>
                  <a:cubicBezTo>
                    <a:pt x="854" y="1037"/>
                    <a:pt x="854" y="1037"/>
                    <a:pt x="829" y="1037"/>
                  </a:cubicBezTo>
                  <a:cubicBezTo>
                    <a:pt x="805" y="1037"/>
                    <a:pt x="829" y="1013"/>
                    <a:pt x="829" y="988"/>
                  </a:cubicBezTo>
                  <a:close/>
                  <a:moveTo>
                    <a:pt x="735" y="0"/>
                  </a:moveTo>
                  <a:cubicBezTo>
                    <a:pt x="665" y="0"/>
                    <a:pt x="598" y="13"/>
                    <a:pt x="537" y="37"/>
                  </a:cubicBezTo>
                  <a:cubicBezTo>
                    <a:pt x="366" y="135"/>
                    <a:pt x="220" y="281"/>
                    <a:pt x="171" y="452"/>
                  </a:cubicBezTo>
                  <a:lnTo>
                    <a:pt x="171" y="427"/>
                  </a:lnTo>
                  <a:cubicBezTo>
                    <a:pt x="122" y="500"/>
                    <a:pt x="98" y="598"/>
                    <a:pt x="73" y="671"/>
                  </a:cubicBezTo>
                  <a:cubicBezTo>
                    <a:pt x="73" y="720"/>
                    <a:pt x="49" y="769"/>
                    <a:pt x="49" y="817"/>
                  </a:cubicBezTo>
                  <a:cubicBezTo>
                    <a:pt x="49" y="866"/>
                    <a:pt x="49" y="939"/>
                    <a:pt x="24" y="988"/>
                  </a:cubicBezTo>
                  <a:cubicBezTo>
                    <a:pt x="0" y="1159"/>
                    <a:pt x="24" y="1354"/>
                    <a:pt x="73" y="1525"/>
                  </a:cubicBezTo>
                  <a:lnTo>
                    <a:pt x="73" y="1500"/>
                  </a:lnTo>
                  <a:cubicBezTo>
                    <a:pt x="98" y="1574"/>
                    <a:pt x="122" y="1671"/>
                    <a:pt x="122" y="1744"/>
                  </a:cubicBezTo>
                  <a:cubicBezTo>
                    <a:pt x="124" y="1742"/>
                    <a:pt x="127" y="1741"/>
                    <a:pt x="130" y="1741"/>
                  </a:cubicBezTo>
                  <a:cubicBezTo>
                    <a:pt x="159" y="1741"/>
                    <a:pt x="222" y="1844"/>
                    <a:pt x="244" y="1866"/>
                  </a:cubicBezTo>
                  <a:cubicBezTo>
                    <a:pt x="293" y="1915"/>
                    <a:pt x="342" y="1964"/>
                    <a:pt x="390" y="1988"/>
                  </a:cubicBezTo>
                  <a:cubicBezTo>
                    <a:pt x="439" y="2037"/>
                    <a:pt x="488" y="2086"/>
                    <a:pt x="561" y="2110"/>
                  </a:cubicBezTo>
                  <a:cubicBezTo>
                    <a:pt x="634" y="2159"/>
                    <a:pt x="683" y="2183"/>
                    <a:pt x="756" y="2208"/>
                  </a:cubicBezTo>
                  <a:lnTo>
                    <a:pt x="854" y="2232"/>
                  </a:lnTo>
                  <a:lnTo>
                    <a:pt x="927" y="2232"/>
                  </a:lnTo>
                  <a:cubicBezTo>
                    <a:pt x="1008" y="2242"/>
                    <a:pt x="1089" y="2248"/>
                    <a:pt x="1169" y="2248"/>
                  </a:cubicBezTo>
                  <a:cubicBezTo>
                    <a:pt x="1284" y="2248"/>
                    <a:pt x="1398" y="2236"/>
                    <a:pt x="1512" y="2208"/>
                  </a:cubicBezTo>
                  <a:lnTo>
                    <a:pt x="1659" y="2208"/>
                  </a:lnTo>
                  <a:cubicBezTo>
                    <a:pt x="1659" y="2086"/>
                    <a:pt x="1659" y="1988"/>
                    <a:pt x="1634" y="1891"/>
                  </a:cubicBezTo>
                  <a:lnTo>
                    <a:pt x="1634" y="1842"/>
                  </a:lnTo>
                  <a:cubicBezTo>
                    <a:pt x="1707" y="1793"/>
                    <a:pt x="1756" y="1720"/>
                    <a:pt x="1805" y="1622"/>
                  </a:cubicBezTo>
                  <a:cubicBezTo>
                    <a:pt x="1854" y="1549"/>
                    <a:pt x="1902" y="1427"/>
                    <a:pt x="1927" y="1330"/>
                  </a:cubicBezTo>
                  <a:lnTo>
                    <a:pt x="1927" y="1330"/>
                  </a:lnTo>
                  <a:cubicBezTo>
                    <a:pt x="1917" y="1350"/>
                    <a:pt x="1911" y="1358"/>
                    <a:pt x="1907" y="1358"/>
                  </a:cubicBezTo>
                  <a:cubicBezTo>
                    <a:pt x="1902" y="1358"/>
                    <a:pt x="1902" y="1344"/>
                    <a:pt x="1902" y="1330"/>
                  </a:cubicBezTo>
                  <a:cubicBezTo>
                    <a:pt x="1927" y="1183"/>
                    <a:pt x="1902" y="1183"/>
                    <a:pt x="1902" y="1183"/>
                  </a:cubicBezTo>
                  <a:cubicBezTo>
                    <a:pt x="1902" y="1159"/>
                    <a:pt x="1902" y="1183"/>
                    <a:pt x="1878" y="1013"/>
                  </a:cubicBezTo>
                  <a:cubicBezTo>
                    <a:pt x="1805" y="744"/>
                    <a:pt x="1659" y="500"/>
                    <a:pt x="1439" y="305"/>
                  </a:cubicBezTo>
                  <a:lnTo>
                    <a:pt x="1342" y="232"/>
                  </a:lnTo>
                  <a:lnTo>
                    <a:pt x="1220" y="159"/>
                  </a:lnTo>
                  <a:cubicBezTo>
                    <a:pt x="1171" y="135"/>
                    <a:pt x="1146" y="110"/>
                    <a:pt x="1098" y="86"/>
                  </a:cubicBezTo>
                  <a:cubicBezTo>
                    <a:pt x="1049" y="61"/>
                    <a:pt x="1000" y="37"/>
                    <a:pt x="951" y="37"/>
                  </a:cubicBezTo>
                  <a:cubicBezTo>
                    <a:pt x="878" y="13"/>
                    <a:pt x="805" y="0"/>
                    <a:pt x="7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276"/>
            <p:cNvSpPr/>
            <p:nvPr/>
          </p:nvSpPr>
          <p:spPr>
            <a:xfrm>
              <a:off x="716750" y="3227600"/>
              <a:ext cx="47600" cy="50475"/>
            </a:xfrm>
            <a:custGeom>
              <a:avLst/>
              <a:gdLst/>
              <a:ahLst/>
              <a:cxnLst/>
              <a:rect l="l" t="t" r="r" b="b"/>
              <a:pathLst>
                <a:path w="1904" h="2019" extrusionOk="0">
                  <a:moveTo>
                    <a:pt x="611" y="0"/>
                  </a:moveTo>
                  <a:cubicBezTo>
                    <a:pt x="613" y="3"/>
                    <a:pt x="616" y="6"/>
                    <a:pt x="619" y="9"/>
                  </a:cubicBezTo>
                  <a:lnTo>
                    <a:pt x="619" y="9"/>
                  </a:lnTo>
                  <a:lnTo>
                    <a:pt x="635" y="0"/>
                  </a:lnTo>
                  <a:close/>
                  <a:moveTo>
                    <a:pt x="619" y="9"/>
                  </a:moveTo>
                  <a:lnTo>
                    <a:pt x="123" y="269"/>
                  </a:lnTo>
                  <a:cubicBezTo>
                    <a:pt x="123" y="318"/>
                    <a:pt x="123" y="366"/>
                    <a:pt x="123" y="415"/>
                  </a:cubicBezTo>
                  <a:lnTo>
                    <a:pt x="123" y="683"/>
                  </a:lnTo>
                  <a:cubicBezTo>
                    <a:pt x="123" y="708"/>
                    <a:pt x="123" y="708"/>
                    <a:pt x="123" y="732"/>
                  </a:cubicBezTo>
                  <a:cubicBezTo>
                    <a:pt x="123" y="732"/>
                    <a:pt x="98" y="732"/>
                    <a:pt x="98" y="757"/>
                  </a:cubicBezTo>
                  <a:cubicBezTo>
                    <a:pt x="74" y="830"/>
                    <a:pt x="50" y="879"/>
                    <a:pt x="25" y="952"/>
                  </a:cubicBezTo>
                  <a:cubicBezTo>
                    <a:pt x="25" y="1000"/>
                    <a:pt x="1" y="1049"/>
                    <a:pt x="1" y="1074"/>
                  </a:cubicBezTo>
                  <a:cubicBezTo>
                    <a:pt x="1" y="1147"/>
                    <a:pt x="1" y="1196"/>
                    <a:pt x="1" y="1244"/>
                  </a:cubicBezTo>
                  <a:cubicBezTo>
                    <a:pt x="1" y="1464"/>
                    <a:pt x="98" y="1659"/>
                    <a:pt x="245" y="1805"/>
                  </a:cubicBezTo>
                  <a:cubicBezTo>
                    <a:pt x="318" y="1878"/>
                    <a:pt x="416" y="1952"/>
                    <a:pt x="538" y="1976"/>
                  </a:cubicBezTo>
                  <a:cubicBezTo>
                    <a:pt x="562" y="1976"/>
                    <a:pt x="562" y="2000"/>
                    <a:pt x="586" y="2000"/>
                  </a:cubicBezTo>
                  <a:cubicBezTo>
                    <a:pt x="635" y="2013"/>
                    <a:pt x="690" y="2019"/>
                    <a:pt x="745" y="2019"/>
                  </a:cubicBezTo>
                  <a:cubicBezTo>
                    <a:pt x="800" y="2019"/>
                    <a:pt x="855" y="2013"/>
                    <a:pt x="903" y="2000"/>
                  </a:cubicBezTo>
                  <a:cubicBezTo>
                    <a:pt x="1001" y="2000"/>
                    <a:pt x="1123" y="1976"/>
                    <a:pt x="1220" y="1952"/>
                  </a:cubicBezTo>
                  <a:lnTo>
                    <a:pt x="1220" y="1927"/>
                  </a:lnTo>
                  <a:cubicBezTo>
                    <a:pt x="1256" y="1909"/>
                    <a:pt x="1269" y="1905"/>
                    <a:pt x="1276" y="1905"/>
                  </a:cubicBezTo>
                  <a:cubicBezTo>
                    <a:pt x="1283" y="1905"/>
                    <a:pt x="1283" y="1910"/>
                    <a:pt x="1298" y="1910"/>
                  </a:cubicBezTo>
                  <a:cubicBezTo>
                    <a:pt x="1307" y="1910"/>
                    <a:pt x="1320" y="1908"/>
                    <a:pt x="1342" y="1903"/>
                  </a:cubicBezTo>
                  <a:cubicBezTo>
                    <a:pt x="1342" y="1830"/>
                    <a:pt x="1489" y="1830"/>
                    <a:pt x="1489" y="1781"/>
                  </a:cubicBezTo>
                  <a:cubicBezTo>
                    <a:pt x="1489" y="1781"/>
                    <a:pt x="1537" y="1757"/>
                    <a:pt x="1537" y="1757"/>
                  </a:cubicBezTo>
                  <a:cubicBezTo>
                    <a:pt x="1537" y="1760"/>
                    <a:pt x="1538" y="1761"/>
                    <a:pt x="1540" y="1761"/>
                  </a:cubicBezTo>
                  <a:cubicBezTo>
                    <a:pt x="1551" y="1761"/>
                    <a:pt x="1590" y="1704"/>
                    <a:pt x="1611" y="1683"/>
                  </a:cubicBezTo>
                  <a:cubicBezTo>
                    <a:pt x="1619" y="1675"/>
                    <a:pt x="1621" y="1673"/>
                    <a:pt x="1621" y="1673"/>
                  </a:cubicBezTo>
                  <a:cubicBezTo>
                    <a:pt x="1619" y="1673"/>
                    <a:pt x="1603" y="1683"/>
                    <a:pt x="1586" y="1683"/>
                  </a:cubicBezTo>
                  <a:lnTo>
                    <a:pt x="1635" y="1635"/>
                  </a:lnTo>
                  <a:cubicBezTo>
                    <a:pt x="1647" y="1622"/>
                    <a:pt x="1659" y="1616"/>
                    <a:pt x="1666" y="1616"/>
                  </a:cubicBezTo>
                  <a:cubicBezTo>
                    <a:pt x="1672" y="1616"/>
                    <a:pt x="1672" y="1622"/>
                    <a:pt x="1659" y="1635"/>
                  </a:cubicBezTo>
                  <a:cubicBezTo>
                    <a:pt x="1733" y="1561"/>
                    <a:pt x="1781" y="1464"/>
                    <a:pt x="1830" y="1366"/>
                  </a:cubicBezTo>
                  <a:cubicBezTo>
                    <a:pt x="1879" y="1244"/>
                    <a:pt x="1903" y="1074"/>
                    <a:pt x="1879" y="927"/>
                  </a:cubicBezTo>
                  <a:cubicBezTo>
                    <a:pt x="1855" y="781"/>
                    <a:pt x="1781" y="635"/>
                    <a:pt x="1684" y="513"/>
                  </a:cubicBezTo>
                  <a:cubicBezTo>
                    <a:pt x="1611" y="464"/>
                    <a:pt x="1537" y="415"/>
                    <a:pt x="1464" y="366"/>
                  </a:cubicBezTo>
                  <a:lnTo>
                    <a:pt x="1464" y="366"/>
                  </a:lnTo>
                  <a:cubicBezTo>
                    <a:pt x="1464" y="415"/>
                    <a:pt x="1513" y="439"/>
                    <a:pt x="1513" y="464"/>
                  </a:cubicBezTo>
                  <a:cubicBezTo>
                    <a:pt x="1489" y="439"/>
                    <a:pt x="1464" y="415"/>
                    <a:pt x="1440" y="415"/>
                  </a:cubicBezTo>
                  <a:cubicBezTo>
                    <a:pt x="1416" y="415"/>
                    <a:pt x="1367" y="342"/>
                    <a:pt x="1367" y="293"/>
                  </a:cubicBezTo>
                  <a:lnTo>
                    <a:pt x="1342" y="293"/>
                  </a:lnTo>
                  <a:lnTo>
                    <a:pt x="1342" y="269"/>
                  </a:lnTo>
                  <a:cubicBezTo>
                    <a:pt x="1294" y="244"/>
                    <a:pt x="1220" y="220"/>
                    <a:pt x="1172" y="171"/>
                  </a:cubicBezTo>
                  <a:cubicBezTo>
                    <a:pt x="1098" y="147"/>
                    <a:pt x="1050" y="147"/>
                    <a:pt x="1001" y="122"/>
                  </a:cubicBezTo>
                  <a:cubicBezTo>
                    <a:pt x="996" y="118"/>
                    <a:pt x="994" y="116"/>
                    <a:pt x="994" y="116"/>
                  </a:cubicBezTo>
                  <a:lnTo>
                    <a:pt x="994" y="116"/>
                  </a:lnTo>
                  <a:cubicBezTo>
                    <a:pt x="993" y="116"/>
                    <a:pt x="1020" y="147"/>
                    <a:pt x="1001" y="147"/>
                  </a:cubicBezTo>
                  <a:cubicBezTo>
                    <a:pt x="977" y="147"/>
                    <a:pt x="952" y="147"/>
                    <a:pt x="952" y="122"/>
                  </a:cubicBezTo>
                  <a:cubicBezTo>
                    <a:pt x="952" y="98"/>
                    <a:pt x="928" y="86"/>
                    <a:pt x="906" y="86"/>
                  </a:cubicBezTo>
                  <a:cubicBezTo>
                    <a:pt x="888" y="86"/>
                    <a:pt x="872" y="95"/>
                    <a:pt x="876" y="113"/>
                  </a:cubicBezTo>
                  <a:lnTo>
                    <a:pt x="876" y="113"/>
                  </a:lnTo>
                  <a:cubicBezTo>
                    <a:pt x="862" y="92"/>
                    <a:pt x="812" y="74"/>
                    <a:pt x="855" y="74"/>
                  </a:cubicBezTo>
                  <a:cubicBezTo>
                    <a:pt x="830" y="74"/>
                    <a:pt x="806" y="49"/>
                    <a:pt x="806" y="49"/>
                  </a:cubicBezTo>
                  <a:lnTo>
                    <a:pt x="806" y="49"/>
                  </a:lnTo>
                  <a:lnTo>
                    <a:pt x="830" y="74"/>
                  </a:lnTo>
                  <a:cubicBezTo>
                    <a:pt x="757" y="49"/>
                    <a:pt x="733" y="25"/>
                    <a:pt x="684" y="25"/>
                  </a:cubicBezTo>
                  <a:lnTo>
                    <a:pt x="708" y="49"/>
                  </a:lnTo>
                  <a:cubicBezTo>
                    <a:pt x="665" y="49"/>
                    <a:pt x="641" y="30"/>
                    <a:pt x="619" y="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276"/>
            <p:cNvSpPr/>
            <p:nvPr/>
          </p:nvSpPr>
          <p:spPr>
            <a:xfrm>
              <a:off x="646025" y="3015400"/>
              <a:ext cx="40875" cy="49050"/>
            </a:xfrm>
            <a:custGeom>
              <a:avLst/>
              <a:gdLst/>
              <a:ahLst/>
              <a:cxnLst/>
              <a:rect l="l" t="t" r="r" b="b"/>
              <a:pathLst>
                <a:path w="1635" h="1962" extrusionOk="0">
                  <a:moveTo>
                    <a:pt x="659" y="1"/>
                  </a:moveTo>
                  <a:cubicBezTo>
                    <a:pt x="513" y="25"/>
                    <a:pt x="367" y="123"/>
                    <a:pt x="269" y="220"/>
                  </a:cubicBezTo>
                  <a:cubicBezTo>
                    <a:pt x="196" y="294"/>
                    <a:pt x="147" y="367"/>
                    <a:pt x="98" y="464"/>
                  </a:cubicBezTo>
                  <a:cubicBezTo>
                    <a:pt x="50" y="586"/>
                    <a:pt x="25" y="684"/>
                    <a:pt x="25" y="806"/>
                  </a:cubicBezTo>
                  <a:cubicBezTo>
                    <a:pt x="1" y="879"/>
                    <a:pt x="1" y="952"/>
                    <a:pt x="25" y="1001"/>
                  </a:cubicBezTo>
                  <a:cubicBezTo>
                    <a:pt x="25" y="1147"/>
                    <a:pt x="74" y="1294"/>
                    <a:pt x="147" y="1415"/>
                  </a:cubicBezTo>
                  <a:cubicBezTo>
                    <a:pt x="220" y="1562"/>
                    <a:pt x="318" y="1684"/>
                    <a:pt x="464" y="1781"/>
                  </a:cubicBezTo>
                  <a:cubicBezTo>
                    <a:pt x="562" y="1879"/>
                    <a:pt x="708" y="1952"/>
                    <a:pt x="830" y="1952"/>
                  </a:cubicBezTo>
                  <a:cubicBezTo>
                    <a:pt x="860" y="1958"/>
                    <a:pt x="891" y="1961"/>
                    <a:pt x="921" y="1961"/>
                  </a:cubicBezTo>
                  <a:cubicBezTo>
                    <a:pt x="1011" y="1961"/>
                    <a:pt x="1098" y="1934"/>
                    <a:pt x="1171" y="1879"/>
                  </a:cubicBezTo>
                  <a:cubicBezTo>
                    <a:pt x="1245" y="1879"/>
                    <a:pt x="1293" y="1830"/>
                    <a:pt x="1342" y="1781"/>
                  </a:cubicBezTo>
                  <a:cubicBezTo>
                    <a:pt x="1318" y="1781"/>
                    <a:pt x="1318" y="1781"/>
                    <a:pt x="1342" y="1757"/>
                  </a:cubicBezTo>
                  <a:cubicBezTo>
                    <a:pt x="1415" y="1684"/>
                    <a:pt x="1415" y="1684"/>
                    <a:pt x="1415" y="1684"/>
                  </a:cubicBezTo>
                  <a:cubicBezTo>
                    <a:pt x="1415" y="1659"/>
                    <a:pt x="1415" y="1684"/>
                    <a:pt x="1440" y="1586"/>
                  </a:cubicBezTo>
                  <a:cubicBezTo>
                    <a:pt x="1488" y="1464"/>
                    <a:pt x="1513" y="1415"/>
                    <a:pt x="1537" y="1294"/>
                  </a:cubicBezTo>
                  <a:cubicBezTo>
                    <a:pt x="1562" y="1220"/>
                    <a:pt x="1586" y="1172"/>
                    <a:pt x="1586" y="1098"/>
                  </a:cubicBezTo>
                  <a:cubicBezTo>
                    <a:pt x="1610" y="1050"/>
                    <a:pt x="1610" y="976"/>
                    <a:pt x="1635" y="903"/>
                  </a:cubicBezTo>
                  <a:cubicBezTo>
                    <a:pt x="1635" y="830"/>
                    <a:pt x="1635" y="781"/>
                    <a:pt x="1635" y="708"/>
                  </a:cubicBezTo>
                  <a:lnTo>
                    <a:pt x="1635" y="586"/>
                  </a:lnTo>
                  <a:lnTo>
                    <a:pt x="1610" y="489"/>
                  </a:lnTo>
                  <a:cubicBezTo>
                    <a:pt x="1586" y="416"/>
                    <a:pt x="1562" y="318"/>
                    <a:pt x="1513" y="245"/>
                  </a:cubicBezTo>
                  <a:cubicBezTo>
                    <a:pt x="1440" y="147"/>
                    <a:pt x="1318" y="98"/>
                    <a:pt x="1196" y="74"/>
                  </a:cubicBezTo>
                  <a:lnTo>
                    <a:pt x="1025" y="74"/>
                  </a:lnTo>
                  <a:cubicBezTo>
                    <a:pt x="903" y="25"/>
                    <a:pt x="781" y="1"/>
                    <a:pt x="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276"/>
            <p:cNvSpPr/>
            <p:nvPr/>
          </p:nvSpPr>
          <p:spPr>
            <a:xfrm>
              <a:off x="734450" y="3011150"/>
              <a:ext cx="40250" cy="58550"/>
            </a:xfrm>
            <a:custGeom>
              <a:avLst/>
              <a:gdLst/>
              <a:ahLst/>
              <a:cxnLst/>
              <a:rect l="l" t="t" r="r" b="b"/>
              <a:pathLst>
                <a:path w="1610" h="2342" extrusionOk="0">
                  <a:moveTo>
                    <a:pt x="708" y="0"/>
                  </a:moveTo>
                  <a:lnTo>
                    <a:pt x="98" y="171"/>
                  </a:lnTo>
                  <a:cubicBezTo>
                    <a:pt x="49" y="342"/>
                    <a:pt x="0" y="512"/>
                    <a:pt x="25" y="707"/>
                  </a:cubicBezTo>
                  <a:cubicBezTo>
                    <a:pt x="25" y="829"/>
                    <a:pt x="25" y="976"/>
                    <a:pt x="73" y="1098"/>
                  </a:cubicBezTo>
                  <a:cubicBezTo>
                    <a:pt x="122" y="1293"/>
                    <a:pt x="195" y="1488"/>
                    <a:pt x="293" y="1659"/>
                  </a:cubicBezTo>
                  <a:cubicBezTo>
                    <a:pt x="390" y="1854"/>
                    <a:pt x="537" y="2000"/>
                    <a:pt x="732" y="2122"/>
                  </a:cubicBezTo>
                  <a:cubicBezTo>
                    <a:pt x="756" y="2171"/>
                    <a:pt x="805" y="2220"/>
                    <a:pt x="854" y="2244"/>
                  </a:cubicBezTo>
                  <a:cubicBezTo>
                    <a:pt x="842" y="2232"/>
                    <a:pt x="842" y="2226"/>
                    <a:pt x="845" y="2226"/>
                  </a:cubicBezTo>
                  <a:cubicBezTo>
                    <a:pt x="848" y="2226"/>
                    <a:pt x="854" y="2232"/>
                    <a:pt x="854" y="2244"/>
                  </a:cubicBezTo>
                  <a:cubicBezTo>
                    <a:pt x="911" y="2272"/>
                    <a:pt x="923" y="2279"/>
                    <a:pt x="928" y="2279"/>
                  </a:cubicBezTo>
                  <a:cubicBezTo>
                    <a:pt x="931" y="2279"/>
                    <a:pt x="929" y="2275"/>
                    <a:pt x="940" y="2275"/>
                  </a:cubicBezTo>
                  <a:cubicBezTo>
                    <a:pt x="951" y="2275"/>
                    <a:pt x="974" y="2278"/>
                    <a:pt x="1025" y="2293"/>
                  </a:cubicBezTo>
                  <a:lnTo>
                    <a:pt x="1147" y="2342"/>
                  </a:lnTo>
                  <a:lnTo>
                    <a:pt x="1537" y="2122"/>
                  </a:lnTo>
                  <a:cubicBezTo>
                    <a:pt x="1586" y="1951"/>
                    <a:pt x="1610" y="1756"/>
                    <a:pt x="1610" y="1585"/>
                  </a:cubicBezTo>
                  <a:cubicBezTo>
                    <a:pt x="1586" y="1439"/>
                    <a:pt x="1537" y="1293"/>
                    <a:pt x="1512" y="1171"/>
                  </a:cubicBezTo>
                  <a:cubicBezTo>
                    <a:pt x="1464" y="1073"/>
                    <a:pt x="1415" y="1000"/>
                    <a:pt x="1366" y="927"/>
                  </a:cubicBezTo>
                  <a:cubicBezTo>
                    <a:pt x="1342" y="903"/>
                    <a:pt x="1293" y="854"/>
                    <a:pt x="1220" y="781"/>
                  </a:cubicBezTo>
                  <a:cubicBezTo>
                    <a:pt x="1220" y="781"/>
                    <a:pt x="1220" y="756"/>
                    <a:pt x="1220" y="756"/>
                  </a:cubicBezTo>
                  <a:cubicBezTo>
                    <a:pt x="1220" y="659"/>
                    <a:pt x="1171" y="610"/>
                    <a:pt x="1147" y="537"/>
                  </a:cubicBezTo>
                  <a:cubicBezTo>
                    <a:pt x="1122" y="464"/>
                    <a:pt x="1098" y="415"/>
                    <a:pt x="1073" y="390"/>
                  </a:cubicBezTo>
                  <a:cubicBezTo>
                    <a:pt x="1049" y="342"/>
                    <a:pt x="1000" y="293"/>
                    <a:pt x="976" y="220"/>
                  </a:cubicBezTo>
                  <a:cubicBezTo>
                    <a:pt x="976" y="220"/>
                    <a:pt x="951" y="195"/>
                    <a:pt x="951" y="195"/>
                  </a:cubicBezTo>
                  <a:cubicBezTo>
                    <a:pt x="878" y="122"/>
                    <a:pt x="805" y="49"/>
                    <a:pt x="7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4" name="Google Shape;1844;p276"/>
          <p:cNvGrpSpPr/>
          <p:nvPr/>
        </p:nvGrpSpPr>
        <p:grpSpPr>
          <a:xfrm>
            <a:off x="8614326" y="1009338"/>
            <a:ext cx="569739" cy="716587"/>
            <a:chOff x="632000" y="3011150"/>
            <a:chExt cx="212225" cy="266925"/>
          </a:xfrm>
        </p:grpSpPr>
        <p:sp>
          <p:nvSpPr>
            <p:cNvPr id="1845" name="Google Shape;1845;p276"/>
            <p:cNvSpPr/>
            <p:nvPr/>
          </p:nvSpPr>
          <p:spPr>
            <a:xfrm>
              <a:off x="767375" y="3031875"/>
              <a:ext cx="25" cy="3675"/>
            </a:xfrm>
            <a:custGeom>
              <a:avLst/>
              <a:gdLst/>
              <a:ahLst/>
              <a:cxnLst/>
              <a:rect l="l" t="t" r="r" b="b"/>
              <a:pathLst>
                <a:path w="1" h="147" extrusionOk="0">
                  <a:moveTo>
                    <a:pt x="0" y="147"/>
                  </a:moveTo>
                  <a:lnTo>
                    <a:pt x="0" y="0"/>
                  </a:lnTo>
                  <a:cubicBezTo>
                    <a:pt x="0" y="49"/>
                    <a:pt x="0" y="98"/>
                    <a:pt x="0" y="14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276"/>
            <p:cNvSpPr/>
            <p:nvPr/>
          </p:nvSpPr>
          <p:spPr>
            <a:xfrm>
              <a:off x="701525" y="3033700"/>
              <a:ext cx="25" cy="3075"/>
            </a:xfrm>
            <a:custGeom>
              <a:avLst/>
              <a:gdLst/>
              <a:ahLst/>
              <a:cxnLst/>
              <a:rect l="l" t="t" r="r" b="b"/>
              <a:pathLst>
                <a:path w="1" h="123" extrusionOk="0">
                  <a:moveTo>
                    <a:pt x="0" y="123"/>
                  </a:moveTo>
                  <a:lnTo>
                    <a:pt x="0" y="1"/>
                  </a:lnTo>
                  <a:cubicBezTo>
                    <a:pt x="0" y="49"/>
                    <a:pt x="0" y="74"/>
                    <a:pt x="0" y="12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276"/>
            <p:cNvSpPr/>
            <p:nvPr/>
          </p:nvSpPr>
          <p:spPr>
            <a:xfrm>
              <a:off x="632000" y="3030050"/>
              <a:ext cx="25" cy="1850"/>
            </a:xfrm>
            <a:custGeom>
              <a:avLst/>
              <a:gdLst/>
              <a:ahLst/>
              <a:cxnLst/>
              <a:rect l="l" t="t" r="r" b="b"/>
              <a:pathLst>
                <a:path w="1" h="74" extrusionOk="0">
                  <a:moveTo>
                    <a:pt x="1" y="73"/>
                  </a:moveTo>
                  <a:lnTo>
                    <a:pt x="1" y="0"/>
                  </a:lnTo>
                  <a:cubicBezTo>
                    <a:pt x="1" y="25"/>
                    <a:pt x="1" y="49"/>
                    <a:pt x="1" y="7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276"/>
            <p:cNvSpPr/>
            <p:nvPr/>
          </p:nvSpPr>
          <p:spPr>
            <a:xfrm>
              <a:off x="649075" y="3150175"/>
              <a:ext cx="650" cy="1850"/>
            </a:xfrm>
            <a:custGeom>
              <a:avLst/>
              <a:gdLst/>
              <a:ahLst/>
              <a:cxnLst/>
              <a:rect l="l" t="t" r="r" b="b"/>
              <a:pathLst>
                <a:path w="26" h="74" extrusionOk="0">
                  <a:moveTo>
                    <a:pt x="25" y="0"/>
                  </a:moveTo>
                  <a:cubicBezTo>
                    <a:pt x="1" y="0"/>
                    <a:pt x="1" y="49"/>
                    <a:pt x="1" y="73"/>
                  </a:cubicBezTo>
                  <a:cubicBezTo>
                    <a:pt x="1" y="49"/>
                    <a:pt x="25" y="24"/>
                    <a:pt x="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276"/>
            <p:cNvSpPr/>
            <p:nvPr/>
          </p:nvSpPr>
          <p:spPr>
            <a:xfrm>
              <a:off x="649075" y="3152000"/>
              <a:ext cx="25" cy="25"/>
            </a:xfrm>
            <a:custGeom>
              <a:avLst/>
              <a:gdLst/>
              <a:ahLst/>
              <a:cxnLst/>
              <a:rect l="l" t="t" r="r" b="b"/>
              <a:pathLst>
                <a:path w="1" h="1" extrusionOk="0">
                  <a:moveTo>
                    <a:pt x="1" y="0"/>
                  </a:moveTo>
                  <a:lnTo>
                    <a:pt x="1" y="0"/>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276"/>
            <p:cNvSpPr/>
            <p:nvPr/>
          </p:nvSpPr>
          <p:spPr>
            <a:xfrm>
              <a:off x="646025" y="3144675"/>
              <a:ext cx="48800" cy="52925"/>
            </a:xfrm>
            <a:custGeom>
              <a:avLst/>
              <a:gdLst/>
              <a:ahLst/>
              <a:cxnLst/>
              <a:rect l="l" t="t" r="r" b="b"/>
              <a:pathLst>
                <a:path w="1952" h="2117" extrusionOk="0">
                  <a:moveTo>
                    <a:pt x="1049" y="0"/>
                  </a:moveTo>
                  <a:lnTo>
                    <a:pt x="635" y="98"/>
                  </a:lnTo>
                  <a:cubicBezTo>
                    <a:pt x="586" y="147"/>
                    <a:pt x="562" y="220"/>
                    <a:pt x="537" y="293"/>
                  </a:cubicBezTo>
                  <a:cubicBezTo>
                    <a:pt x="537" y="293"/>
                    <a:pt x="537" y="293"/>
                    <a:pt x="537" y="318"/>
                  </a:cubicBezTo>
                  <a:cubicBezTo>
                    <a:pt x="447" y="287"/>
                    <a:pt x="347" y="267"/>
                    <a:pt x="267" y="267"/>
                  </a:cubicBezTo>
                  <a:cubicBezTo>
                    <a:pt x="217" y="267"/>
                    <a:pt x="175" y="275"/>
                    <a:pt x="147" y="293"/>
                  </a:cubicBezTo>
                  <a:lnTo>
                    <a:pt x="147" y="318"/>
                  </a:lnTo>
                  <a:cubicBezTo>
                    <a:pt x="123" y="342"/>
                    <a:pt x="147" y="366"/>
                    <a:pt x="123" y="366"/>
                  </a:cubicBezTo>
                  <a:cubicBezTo>
                    <a:pt x="123" y="391"/>
                    <a:pt x="123" y="391"/>
                    <a:pt x="123" y="415"/>
                  </a:cubicBezTo>
                  <a:cubicBezTo>
                    <a:pt x="123" y="440"/>
                    <a:pt x="110" y="440"/>
                    <a:pt x="98" y="440"/>
                  </a:cubicBezTo>
                  <a:cubicBezTo>
                    <a:pt x="86" y="440"/>
                    <a:pt x="74" y="440"/>
                    <a:pt x="74" y="464"/>
                  </a:cubicBezTo>
                  <a:cubicBezTo>
                    <a:pt x="25" y="683"/>
                    <a:pt x="1" y="927"/>
                    <a:pt x="1" y="1147"/>
                  </a:cubicBezTo>
                  <a:cubicBezTo>
                    <a:pt x="25" y="1220"/>
                    <a:pt x="25" y="1293"/>
                    <a:pt x="50" y="1366"/>
                  </a:cubicBezTo>
                  <a:cubicBezTo>
                    <a:pt x="50" y="1391"/>
                    <a:pt x="50" y="1391"/>
                    <a:pt x="50" y="1415"/>
                  </a:cubicBezTo>
                  <a:cubicBezTo>
                    <a:pt x="50" y="1415"/>
                    <a:pt x="98" y="1513"/>
                    <a:pt x="147" y="1635"/>
                  </a:cubicBezTo>
                  <a:cubicBezTo>
                    <a:pt x="196" y="1708"/>
                    <a:pt x="245" y="1781"/>
                    <a:pt x="293" y="1854"/>
                  </a:cubicBezTo>
                  <a:lnTo>
                    <a:pt x="318" y="1854"/>
                  </a:lnTo>
                  <a:cubicBezTo>
                    <a:pt x="415" y="1927"/>
                    <a:pt x="318" y="1903"/>
                    <a:pt x="415" y="1976"/>
                  </a:cubicBezTo>
                  <a:cubicBezTo>
                    <a:pt x="440" y="1976"/>
                    <a:pt x="489" y="2000"/>
                    <a:pt x="513" y="2025"/>
                  </a:cubicBezTo>
                  <a:cubicBezTo>
                    <a:pt x="537" y="2049"/>
                    <a:pt x="562" y="2049"/>
                    <a:pt x="610" y="2074"/>
                  </a:cubicBezTo>
                  <a:cubicBezTo>
                    <a:pt x="610" y="2074"/>
                    <a:pt x="659" y="2098"/>
                    <a:pt x="635" y="2098"/>
                  </a:cubicBezTo>
                  <a:cubicBezTo>
                    <a:pt x="635" y="2106"/>
                    <a:pt x="640" y="2109"/>
                    <a:pt x="649" y="2109"/>
                  </a:cubicBezTo>
                  <a:cubicBezTo>
                    <a:pt x="667" y="2109"/>
                    <a:pt x="700" y="2098"/>
                    <a:pt x="732" y="2098"/>
                  </a:cubicBezTo>
                  <a:cubicBezTo>
                    <a:pt x="757" y="2098"/>
                    <a:pt x="732" y="2098"/>
                    <a:pt x="732" y="2074"/>
                  </a:cubicBezTo>
                  <a:lnTo>
                    <a:pt x="806" y="2074"/>
                  </a:lnTo>
                  <a:cubicBezTo>
                    <a:pt x="822" y="2074"/>
                    <a:pt x="827" y="2096"/>
                    <a:pt x="822" y="2103"/>
                  </a:cubicBezTo>
                  <a:lnTo>
                    <a:pt x="822" y="2103"/>
                  </a:lnTo>
                  <a:cubicBezTo>
                    <a:pt x="816" y="2101"/>
                    <a:pt x="811" y="2100"/>
                    <a:pt x="806" y="2098"/>
                  </a:cubicBezTo>
                  <a:lnTo>
                    <a:pt x="806" y="2098"/>
                  </a:lnTo>
                  <a:cubicBezTo>
                    <a:pt x="810" y="2103"/>
                    <a:pt x="814" y="2105"/>
                    <a:pt x="817" y="2105"/>
                  </a:cubicBezTo>
                  <a:cubicBezTo>
                    <a:pt x="819" y="2105"/>
                    <a:pt x="821" y="2104"/>
                    <a:pt x="822" y="2103"/>
                  </a:cubicBezTo>
                  <a:lnTo>
                    <a:pt x="822" y="2103"/>
                  </a:lnTo>
                  <a:cubicBezTo>
                    <a:pt x="854" y="2112"/>
                    <a:pt x="891" y="2116"/>
                    <a:pt x="928" y="2116"/>
                  </a:cubicBezTo>
                  <a:cubicBezTo>
                    <a:pt x="970" y="2116"/>
                    <a:pt x="1013" y="2110"/>
                    <a:pt x="1049" y="2098"/>
                  </a:cubicBezTo>
                  <a:cubicBezTo>
                    <a:pt x="1171" y="2074"/>
                    <a:pt x="1269" y="2049"/>
                    <a:pt x="1367" y="2000"/>
                  </a:cubicBezTo>
                  <a:cubicBezTo>
                    <a:pt x="1537" y="1903"/>
                    <a:pt x="1684" y="1781"/>
                    <a:pt x="1781" y="1610"/>
                  </a:cubicBezTo>
                  <a:cubicBezTo>
                    <a:pt x="1757" y="1610"/>
                    <a:pt x="1732" y="1683"/>
                    <a:pt x="1708" y="1683"/>
                  </a:cubicBezTo>
                  <a:cubicBezTo>
                    <a:pt x="1708" y="1635"/>
                    <a:pt x="1757" y="1635"/>
                    <a:pt x="1757" y="1586"/>
                  </a:cubicBezTo>
                  <a:cubicBezTo>
                    <a:pt x="1757" y="1561"/>
                    <a:pt x="1806" y="1513"/>
                    <a:pt x="1854" y="1513"/>
                  </a:cubicBezTo>
                  <a:lnTo>
                    <a:pt x="1854" y="1488"/>
                  </a:lnTo>
                  <a:lnTo>
                    <a:pt x="1879" y="1464"/>
                  </a:lnTo>
                  <a:cubicBezTo>
                    <a:pt x="1903" y="1366"/>
                    <a:pt x="1903" y="1342"/>
                    <a:pt x="1928" y="1342"/>
                  </a:cubicBezTo>
                  <a:cubicBezTo>
                    <a:pt x="1928" y="1293"/>
                    <a:pt x="1952" y="1269"/>
                    <a:pt x="1952" y="1220"/>
                  </a:cubicBezTo>
                  <a:cubicBezTo>
                    <a:pt x="1952" y="1147"/>
                    <a:pt x="1952" y="1074"/>
                    <a:pt x="1952" y="1000"/>
                  </a:cubicBezTo>
                  <a:cubicBezTo>
                    <a:pt x="1952" y="1000"/>
                    <a:pt x="1952" y="1011"/>
                    <a:pt x="1945" y="1011"/>
                  </a:cubicBezTo>
                  <a:cubicBezTo>
                    <a:pt x="1941" y="1011"/>
                    <a:pt x="1936" y="1009"/>
                    <a:pt x="1928" y="1000"/>
                  </a:cubicBezTo>
                  <a:cubicBezTo>
                    <a:pt x="1903" y="976"/>
                    <a:pt x="1903" y="927"/>
                    <a:pt x="1928" y="903"/>
                  </a:cubicBezTo>
                  <a:cubicBezTo>
                    <a:pt x="1949" y="903"/>
                    <a:pt x="1913" y="826"/>
                    <a:pt x="1888" y="826"/>
                  </a:cubicBezTo>
                  <a:cubicBezTo>
                    <a:pt x="1884" y="826"/>
                    <a:pt x="1881" y="827"/>
                    <a:pt x="1879" y="830"/>
                  </a:cubicBezTo>
                  <a:cubicBezTo>
                    <a:pt x="1879" y="830"/>
                    <a:pt x="1879" y="767"/>
                    <a:pt x="1891" y="767"/>
                  </a:cubicBezTo>
                  <a:cubicBezTo>
                    <a:pt x="1894" y="767"/>
                    <a:pt x="1898" y="771"/>
                    <a:pt x="1903" y="781"/>
                  </a:cubicBezTo>
                  <a:cubicBezTo>
                    <a:pt x="1903" y="757"/>
                    <a:pt x="1879" y="732"/>
                    <a:pt x="1879" y="732"/>
                  </a:cubicBezTo>
                  <a:lnTo>
                    <a:pt x="1879" y="781"/>
                  </a:lnTo>
                  <a:cubicBezTo>
                    <a:pt x="1830" y="683"/>
                    <a:pt x="1830" y="635"/>
                    <a:pt x="1806" y="610"/>
                  </a:cubicBezTo>
                  <a:lnTo>
                    <a:pt x="1806" y="635"/>
                  </a:lnTo>
                  <a:cubicBezTo>
                    <a:pt x="1781" y="586"/>
                    <a:pt x="1757" y="561"/>
                    <a:pt x="1757" y="537"/>
                  </a:cubicBezTo>
                  <a:lnTo>
                    <a:pt x="1757" y="537"/>
                  </a:lnTo>
                  <a:lnTo>
                    <a:pt x="1806" y="561"/>
                  </a:lnTo>
                  <a:cubicBezTo>
                    <a:pt x="1757" y="513"/>
                    <a:pt x="1732" y="464"/>
                    <a:pt x="1684" y="415"/>
                  </a:cubicBezTo>
                  <a:lnTo>
                    <a:pt x="1684" y="440"/>
                  </a:lnTo>
                  <a:cubicBezTo>
                    <a:pt x="1635" y="415"/>
                    <a:pt x="1562" y="318"/>
                    <a:pt x="1464" y="269"/>
                  </a:cubicBezTo>
                  <a:cubicBezTo>
                    <a:pt x="1391" y="196"/>
                    <a:pt x="1318" y="171"/>
                    <a:pt x="1245" y="147"/>
                  </a:cubicBezTo>
                  <a:lnTo>
                    <a:pt x="1245" y="171"/>
                  </a:lnTo>
                  <a:lnTo>
                    <a:pt x="1196" y="147"/>
                  </a:lnTo>
                  <a:cubicBezTo>
                    <a:pt x="1196" y="147"/>
                    <a:pt x="1245" y="122"/>
                    <a:pt x="1245" y="122"/>
                  </a:cubicBezTo>
                  <a:cubicBezTo>
                    <a:pt x="1245" y="122"/>
                    <a:pt x="1147" y="49"/>
                    <a:pt x="10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276"/>
            <p:cNvSpPr/>
            <p:nvPr/>
          </p:nvSpPr>
          <p:spPr>
            <a:xfrm>
              <a:off x="798475" y="3083700"/>
              <a:ext cx="45750" cy="48200"/>
            </a:xfrm>
            <a:custGeom>
              <a:avLst/>
              <a:gdLst/>
              <a:ahLst/>
              <a:cxnLst/>
              <a:rect l="l" t="t" r="r" b="b"/>
              <a:pathLst>
                <a:path w="1830" h="1928" extrusionOk="0">
                  <a:moveTo>
                    <a:pt x="927" y="1"/>
                  </a:moveTo>
                  <a:lnTo>
                    <a:pt x="512" y="25"/>
                  </a:lnTo>
                  <a:lnTo>
                    <a:pt x="439" y="98"/>
                  </a:lnTo>
                  <a:lnTo>
                    <a:pt x="390" y="98"/>
                  </a:lnTo>
                  <a:cubicBezTo>
                    <a:pt x="366" y="98"/>
                    <a:pt x="342" y="122"/>
                    <a:pt x="317" y="122"/>
                  </a:cubicBezTo>
                  <a:lnTo>
                    <a:pt x="244" y="171"/>
                  </a:lnTo>
                  <a:cubicBezTo>
                    <a:pt x="206" y="190"/>
                    <a:pt x="182" y="210"/>
                    <a:pt x="162" y="229"/>
                  </a:cubicBezTo>
                  <a:lnTo>
                    <a:pt x="162" y="229"/>
                  </a:lnTo>
                  <a:cubicBezTo>
                    <a:pt x="165" y="226"/>
                    <a:pt x="168" y="223"/>
                    <a:pt x="171" y="220"/>
                  </a:cubicBezTo>
                  <a:lnTo>
                    <a:pt x="171" y="220"/>
                  </a:lnTo>
                  <a:lnTo>
                    <a:pt x="146" y="244"/>
                  </a:lnTo>
                  <a:cubicBezTo>
                    <a:pt x="152" y="239"/>
                    <a:pt x="157" y="234"/>
                    <a:pt x="162" y="229"/>
                  </a:cubicBezTo>
                  <a:lnTo>
                    <a:pt x="162" y="229"/>
                  </a:lnTo>
                  <a:cubicBezTo>
                    <a:pt x="96" y="299"/>
                    <a:pt x="72" y="369"/>
                    <a:pt x="49" y="440"/>
                  </a:cubicBezTo>
                  <a:cubicBezTo>
                    <a:pt x="49" y="464"/>
                    <a:pt x="25" y="488"/>
                    <a:pt x="0" y="513"/>
                  </a:cubicBezTo>
                  <a:lnTo>
                    <a:pt x="0" y="561"/>
                  </a:lnTo>
                  <a:lnTo>
                    <a:pt x="0" y="610"/>
                  </a:lnTo>
                  <a:cubicBezTo>
                    <a:pt x="0" y="610"/>
                    <a:pt x="49" y="635"/>
                    <a:pt x="49" y="683"/>
                  </a:cubicBezTo>
                  <a:cubicBezTo>
                    <a:pt x="73" y="708"/>
                    <a:pt x="73" y="732"/>
                    <a:pt x="98" y="757"/>
                  </a:cubicBezTo>
                  <a:cubicBezTo>
                    <a:pt x="73" y="903"/>
                    <a:pt x="98" y="1049"/>
                    <a:pt x="146" y="1196"/>
                  </a:cubicBezTo>
                  <a:cubicBezTo>
                    <a:pt x="171" y="1342"/>
                    <a:pt x="244" y="1464"/>
                    <a:pt x="317" y="1561"/>
                  </a:cubicBezTo>
                  <a:cubicBezTo>
                    <a:pt x="415" y="1708"/>
                    <a:pt x="561" y="1830"/>
                    <a:pt x="707" y="1927"/>
                  </a:cubicBezTo>
                  <a:lnTo>
                    <a:pt x="1146" y="1927"/>
                  </a:lnTo>
                  <a:cubicBezTo>
                    <a:pt x="1244" y="1854"/>
                    <a:pt x="1317" y="1781"/>
                    <a:pt x="1390" y="1732"/>
                  </a:cubicBezTo>
                  <a:cubicBezTo>
                    <a:pt x="1464" y="1708"/>
                    <a:pt x="1512" y="1659"/>
                    <a:pt x="1561" y="1586"/>
                  </a:cubicBezTo>
                  <a:lnTo>
                    <a:pt x="1561" y="1586"/>
                  </a:lnTo>
                  <a:cubicBezTo>
                    <a:pt x="1553" y="1594"/>
                    <a:pt x="1548" y="1597"/>
                    <a:pt x="1545" y="1597"/>
                  </a:cubicBezTo>
                  <a:cubicBezTo>
                    <a:pt x="1539" y="1597"/>
                    <a:pt x="1545" y="1586"/>
                    <a:pt x="1561" y="1586"/>
                  </a:cubicBezTo>
                  <a:cubicBezTo>
                    <a:pt x="1585" y="1561"/>
                    <a:pt x="1634" y="1513"/>
                    <a:pt x="1634" y="1513"/>
                  </a:cubicBezTo>
                  <a:cubicBezTo>
                    <a:pt x="1634" y="1513"/>
                    <a:pt x="1634" y="1513"/>
                    <a:pt x="1683" y="1415"/>
                  </a:cubicBezTo>
                  <a:cubicBezTo>
                    <a:pt x="1707" y="1391"/>
                    <a:pt x="1707" y="1342"/>
                    <a:pt x="1732" y="1318"/>
                  </a:cubicBezTo>
                  <a:cubicBezTo>
                    <a:pt x="1756" y="1269"/>
                    <a:pt x="1781" y="1196"/>
                    <a:pt x="1805" y="1147"/>
                  </a:cubicBezTo>
                  <a:cubicBezTo>
                    <a:pt x="1829" y="1001"/>
                    <a:pt x="1829" y="854"/>
                    <a:pt x="1781" y="708"/>
                  </a:cubicBezTo>
                  <a:cubicBezTo>
                    <a:pt x="1707" y="586"/>
                    <a:pt x="1634" y="464"/>
                    <a:pt x="1512" y="366"/>
                  </a:cubicBezTo>
                  <a:cubicBezTo>
                    <a:pt x="1464" y="342"/>
                    <a:pt x="1415" y="318"/>
                    <a:pt x="1390" y="269"/>
                  </a:cubicBezTo>
                  <a:lnTo>
                    <a:pt x="1317" y="220"/>
                  </a:lnTo>
                  <a:lnTo>
                    <a:pt x="1244" y="220"/>
                  </a:lnTo>
                  <a:cubicBezTo>
                    <a:pt x="1220" y="171"/>
                    <a:pt x="1195" y="147"/>
                    <a:pt x="1171" y="122"/>
                  </a:cubicBezTo>
                  <a:lnTo>
                    <a:pt x="1122" y="98"/>
                  </a:lnTo>
                  <a:cubicBezTo>
                    <a:pt x="1049" y="49"/>
                    <a:pt x="1000" y="25"/>
                    <a:pt x="9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276"/>
            <p:cNvSpPr/>
            <p:nvPr/>
          </p:nvSpPr>
          <p:spPr>
            <a:xfrm>
              <a:off x="802125" y="3090400"/>
              <a:ext cx="25" cy="25"/>
            </a:xfrm>
            <a:custGeom>
              <a:avLst/>
              <a:gdLst/>
              <a:ahLst/>
              <a:cxnLst/>
              <a:rect l="l" t="t" r="r" b="b"/>
              <a:pathLst>
                <a:path w="1" h="1" extrusionOk="0">
                  <a:moveTo>
                    <a:pt x="0" y="1"/>
                  </a:moveTo>
                  <a:lnTo>
                    <a:pt x="0" y="1"/>
                  </a:lnTo>
                  <a:cubicBezTo>
                    <a:pt x="0" y="1"/>
                    <a:pt x="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276"/>
            <p:cNvSpPr/>
            <p:nvPr/>
          </p:nvSpPr>
          <p:spPr>
            <a:xfrm>
              <a:off x="713700" y="3105650"/>
              <a:ext cx="50025" cy="51850"/>
            </a:xfrm>
            <a:custGeom>
              <a:avLst/>
              <a:gdLst/>
              <a:ahLst/>
              <a:cxnLst/>
              <a:rect l="l" t="t" r="r" b="b"/>
              <a:pathLst>
                <a:path w="2001" h="2074" extrusionOk="0">
                  <a:moveTo>
                    <a:pt x="1001" y="1"/>
                  </a:moveTo>
                  <a:cubicBezTo>
                    <a:pt x="928" y="25"/>
                    <a:pt x="879" y="25"/>
                    <a:pt x="830" y="49"/>
                  </a:cubicBezTo>
                  <a:lnTo>
                    <a:pt x="684" y="123"/>
                  </a:lnTo>
                  <a:lnTo>
                    <a:pt x="660" y="123"/>
                  </a:lnTo>
                  <a:cubicBezTo>
                    <a:pt x="538" y="123"/>
                    <a:pt x="416" y="147"/>
                    <a:pt x="318" y="220"/>
                  </a:cubicBezTo>
                  <a:cubicBezTo>
                    <a:pt x="220" y="269"/>
                    <a:pt x="147" y="366"/>
                    <a:pt x="99" y="464"/>
                  </a:cubicBezTo>
                  <a:cubicBezTo>
                    <a:pt x="50" y="537"/>
                    <a:pt x="50" y="610"/>
                    <a:pt x="25" y="683"/>
                  </a:cubicBezTo>
                  <a:lnTo>
                    <a:pt x="25" y="659"/>
                  </a:lnTo>
                  <a:cubicBezTo>
                    <a:pt x="25" y="805"/>
                    <a:pt x="1" y="781"/>
                    <a:pt x="25" y="903"/>
                  </a:cubicBezTo>
                  <a:cubicBezTo>
                    <a:pt x="50" y="903"/>
                    <a:pt x="99" y="1025"/>
                    <a:pt x="123" y="1049"/>
                  </a:cubicBezTo>
                  <a:lnTo>
                    <a:pt x="196" y="1196"/>
                  </a:lnTo>
                  <a:cubicBezTo>
                    <a:pt x="220" y="1244"/>
                    <a:pt x="245" y="1293"/>
                    <a:pt x="245" y="1318"/>
                  </a:cubicBezTo>
                  <a:cubicBezTo>
                    <a:pt x="294" y="1391"/>
                    <a:pt x="367" y="1488"/>
                    <a:pt x="391" y="1537"/>
                  </a:cubicBezTo>
                  <a:cubicBezTo>
                    <a:pt x="440" y="1659"/>
                    <a:pt x="513" y="1781"/>
                    <a:pt x="586" y="1879"/>
                  </a:cubicBezTo>
                  <a:lnTo>
                    <a:pt x="586" y="2001"/>
                  </a:lnTo>
                  <a:cubicBezTo>
                    <a:pt x="660" y="1976"/>
                    <a:pt x="708" y="1927"/>
                    <a:pt x="757" y="1903"/>
                  </a:cubicBezTo>
                  <a:cubicBezTo>
                    <a:pt x="903" y="2025"/>
                    <a:pt x="1099" y="2074"/>
                    <a:pt x="1294" y="2074"/>
                  </a:cubicBezTo>
                  <a:cubicBezTo>
                    <a:pt x="1440" y="2049"/>
                    <a:pt x="1611" y="1976"/>
                    <a:pt x="1708" y="1854"/>
                  </a:cubicBezTo>
                  <a:lnTo>
                    <a:pt x="1830" y="1757"/>
                  </a:lnTo>
                  <a:lnTo>
                    <a:pt x="1928" y="1635"/>
                  </a:lnTo>
                  <a:lnTo>
                    <a:pt x="1928" y="1635"/>
                  </a:lnTo>
                  <a:cubicBezTo>
                    <a:pt x="1909" y="1653"/>
                    <a:pt x="1898" y="1661"/>
                    <a:pt x="1893" y="1661"/>
                  </a:cubicBezTo>
                  <a:cubicBezTo>
                    <a:pt x="1886" y="1661"/>
                    <a:pt x="1898" y="1640"/>
                    <a:pt x="1928" y="1610"/>
                  </a:cubicBezTo>
                  <a:cubicBezTo>
                    <a:pt x="1977" y="1513"/>
                    <a:pt x="1977" y="1488"/>
                    <a:pt x="1977" y="1488"/>
                  </a:cubicBezTo>
                  <a:lnTo>
                    <a:pt x="1977" y="1488"/>
                  </a:lnTo>
                  <a:cubicBezTo>
                    <a:pt x="1977" y="1488"/>
                    <a:pt x="1975" y="1490"/>
                    <a:pt x="1973" y="1490"/>
                  </a:cubicBezTo>
                  <a:cubicBezTo>
                    <a:pt x="1967" y="1490"/>
                    <a:pt x="1958" y="1476"/>
                    <a:pt x="1977" y="1366"/>
                  </a:cubicBezTo>
                  <a:cubicBezTo>
                    <a:pt x="2001" y="1244"/>
                    <a:pt x="2001" y="1122"/>
                    <a:pt x="1977" y="1001"/>
                  </a:cubicBezTo>
                  <a:cubicBezTo>
                    <a:pt x="1928" y="854"/>
                    <a:pt x="1855" y="732"/>
                    <a:pt x="1757" y="610"/>
                  </a:cubicBezTo>
                  <a:cubicBezTo>
                    <a:pt x="1757" y="562"/>
                    <a:pt x="1733" y="513"/>
                    <a:pt x="1708" y="464"/>
                  </a:cubicBezTo>
                  <a:lnTo>
                    <a:pt x="1659" y="391"/>
                  </a:lnTo>
                  <a:cubicBezTo>
                    <a:pt x="1659" y="391"/>
                    <a:pt x="1659" y="366"/>
                    <a:pt x="1635" y="342"/>
                  </a:cubicBezTo>
                  <a:cubicBezTo>
                    <a:pt x="1635" y="318"/>
                    <a:pt x="1611" y="293"/>
                    <a:pt x="1586" y="269"/>
                  </a:cubicBezTo>
                  <a:cubicBezTo>
                    <a:pt x="1586" y="244"/>
                    <a:pt x="1562" y="220"/>
                    <a:pt x="1562" y="220"/>
                  </a:cubicBezTo>
                  <a:cubicBezTo>
                    <a:pt x="1538" y="196"/>
                    <a:pt x="1513" y="171"/>
                    <a:pt x="1513" y="171"/>
                  </a:cubicBezTo>
                  <a:cubicBezTo>
                    <a:pt x="1464" y="123"/>
                    <a:pt x="1416" y="98"/>
                    <a:pt x="1367" y="74"/>
                  </a:cubicBezTo>
                  <a:cubicBezTo>
                    <a:pt x="1318" y="49"/>
                    <a:pt x="1245" y="25"/>
                    <a:pt x="11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276"/>
            <p:cNvSpPr/>
            <p:nvPr/>
          </p:nvSpPr>
          <p:spPr>
            <a:xfrm>
              <a:off x="790550" y="3185225"/>
              <a:ext cx="48175" cy="56225"/>
            </a:xfrm>
            <a:custGeom>
              <a:avLst/>
              <a:gdLst/>
              <a:ahLst/>
              <a:cxnLst/>
              <a:rect l="l" t="t" r="r" b="b"/>
              <a:pathLst>
                <a:path w="1927" h="2249" extrusionOk="0">
                  <a:moveTo>
                    <a:pt x="829" y="988"/>
                  </a:moveTo>
                  <a:cubicBezTo>
                    <a:pt x="829" y="988"/>
                    <a:pt x="829" y="1013"/>
                    <a:pt x="854" y="1013"/>
                  </a:cubicBezTo>
                  <a:cubicBezTo>
                    <a:pt x="854" y="1037"/>
                    <a:pt x="854" y="1037"/>
                    <a:pt x="829" y="1037"/>
                  </a:cubicBezTo>
                  <a:cubicBezTo>
                    <a:pt x="805" y="1037"/>
                    <a:pt x="829" y="1013"/>
                    <a:pt x="829" y="988"/>
                  </a:cubicBezTo>
                  <a:close/>
                  <a:moveTo>
                    <a:pt x="735" y="0"/>
                  </a:moveTo>
                  <a:cubicBezTo>
                    <a:pt x="665" y="0"/>
                    <a:pt x="598" y="13"/>
                    <a:pt x="537" y="37"/>
                  </a:cubicBezTo>
                  <a:cubicBezTo>
                    <a:pt x="366" y="135"/>
                    <a:pt x="220" y="281"/>
                    <a:pt x="171" y="452"/>
                  </a:cubicBezTo>
                  <a:lnTo>
                    <a:pt x="171" y="427"/>
                  </a:lnTo>
                  <a:cubicBezTo>
                    <a:pt x="122" y="500"/>
                    <a:pt x="98" y="598"/>
                    <a:pt x="73" y="671"/>
                  </a:cubicBezTo>
                  <a:cubicBezTo>
                    <a:pt x="73" y="720"/>
                    <a:pt x="49" y="769"/>
                    <a:pt x="49" y="817"/>
                  </a:cubicBezTo>
                  <a:cubicBezTo>
                    <a:pt x="49" y="866"/>
                    <a:pt x="49" y="939"/>
                    <a:pt x="24" y="988"/>
                  </a:cubicBezTo>
                  <a:cubicBezTo>
                    <a:pt x="0" y="1159"/>
                    <a:pt x="24" y="1354"/>
                    <a:pt x="73" y="1525"/>
                  </a:cubicBezTo>
                  <a:lnTo>
                    <a:pt x="73" y="1500"/>
                  </a:lnTo>
                  <a:cubicBezTo>
                    <a:pt x="98" y="1574"/>
                    <a:pt x="122" y="1671"/>
                    <a:pt x="122" y="1744"/>
                  </a:cubicBezTo>
                  <a:cubicBezTo>
                    <a:pt x="124" y="1742"/>
                    <a:pt x="127" y="1741"/>
                    <a:pt x="130" y="1741"/>
                  </a:cubicBezTo>
                  <a:cubicBezTo>
                    <a:pt x="159" y="1741"/>
                    <a:pt x="222" y="1844"/>
                    <a:pt x="244" y="1866"/>
                  </a:cubicBezTo>
                  <a:cubicBezTo>
                    <a:pt x="293" y="1915"/>
                    <a:pt x="342" y="1964"/>
                    <a:pt x="390" y="1988"/>
                  </a:cubicBezTo>
                  <a:cubicBezTo>
                    <a:pt x="439" y="2037"/>
                    <a:pt x="488" y="2086"/>
                    <a:pt x="561" y="2110"/>
                  </a:cubicBezTo>
                  <a:cubicBezTo>
                    <a:pt x="634" y="2159"/>
                    <a:pt x="683" y="2183"/>
                    <a:pt x="756" y="2208"/>
                  </a:cubicBezTo>
                  <a:lnTo>
                    <a:pt x="854" y="2232"/>
                  </a:lnTo>
                  <a:lnTo>
                    <a:pt x="927" y="2232"/>
                  </a:lnTo>
                  <a:cubicBezTo>
                    <a:pt x="1008" y="2242"/>
                    <a:pt x="1089" y="2248"/>
                    <a:pt x="1169" y="2248"/>
                  </a:cubicBezTo>
                  <a:cubicBezTo>
                    <a:pt x="1284" y="2248"/>
                    <a:pt x="1398" y="2236"/>
                    <a:pt x="1512" y="2208"/>
                  </a:cubicBezTo>
                  <a:lnTo>
                    <a:pt x="1659" y="2208"/>
                  </a:lnTo>
                  <a:cubicBezTo>
                    <a:pt x="1659" y="2086"/>
                    <a:pt x="1659" y="1988"/>
                    <a:pt x="1634" y="1891"/>
                  </a:cubicBezTo>
                  <a:lnTo>
                    <a:pt x="1634" y="1842"/>
                  </a:lnTo>
                  <a:cubicBezTo>
                    <a:pt x="1707" y="1793"/>
                    <a:pt x="1756" y="1720"/>
                    <a:pt x="1805" y="1622"/>
                  </a:cubicBezTo>
                  <a:cubicBezTo>
                    <a:pt x="1854" y="1549"/>
                    <a:pt x="1902" y="1427"/>
                    <a:pt x="1927" y="1330"/>
                  </a:cubicBezTo>
                  <a:lnTo>
                    <a:pt x="1927" y="1330"/>
                  </a:lnTo>
                  <a:cubicBezTo>
                    <a:pt x="1917" y="1350"/>
                    <a:pt x="1911" y="1358"/>
                    <a:pt x="1907" y="1358"/>
                  </a:cubicBezTo>
                  <a:cubicBezTo>
                    <a:pt x="1902" y="1358"/>
                    <a:pt x="1902" y="1344"/>
                    <a:pt x="1902" y="1330"/>
                  </a:cubicBezTo>
                  <a:cubicBezTo>
                    <a:pt x="1927" y="1183"/>
                    <a:pt x="1902" y="1183"/>
                    <a:pt x="1902" y="1183"/>
                  </a:cubicBezTo>
                  <a:cubicBezTo>
                    <a:pt x="1902" y="1159"/>
                    <a:pt x="1902" y="1183"/>
                    <a:pt x="1878" y="1013"/>
                  </a:cubicBezTo>
                  <a:cubicBezTo>
                    <a:pt x="1805" y="744"/>
                    <a:pt x="1659" y="500"/>
                    <a:pt x="1439" y="305"/>
                  </a:cubicBezTo>
                  <a:lnTo>
                    <a:pt x="1342" y="232"/>
                  </a:lnTo>
                  <a:lnTo>
                    <a:pt x="1220" y="159"/>
                  </a:lnTo>
                  <a:cubicBezTo>
                    <a:pt x="1171" y="135"/>
                    <a:pt x="1146" y="110"/>
                    <a:pt x="1098" y="86"/>
                  </a:cubicBezTo>
                  <a:cubicBezTo>
                    <a:pt x="1049" y="61"/>
                    <a:pt x="1000" y="37"/>
                    <a:pt x="951" y="37"/>
                  </a:cubicBezTo>
                  <a:cubicBezTo>
                    <a:pt x="878" y="13"/>
                    <a:pt x="805" y="0"/>
                    <a:pt x="7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276"/>
            <p:cNvSpPr/>
            <p:nvPr/>
          </p:nvSpPr>
          <p:spPr>
            <a:xfrm>
              <a:off x="716750" y="3227600"/>
              <a:ext cx="47600" cy="50475"/>
            </a:xfrm>
            <a:custGeom>
              <a:avLst/>
              <a:gdLst/>
              <a:ahLst/>
              <a:cxnLst/>
              <a:rect l="l" t="t" r="r" b="b"/>
              <a:pathLst>
                <a:path w="1904" h="2019" extrusionOk="0">
                  <a:moveTo>
                    <a:pt x="611" y="0"/>
                  </a:moveTo>
                  <a:cubicBezTo>
                    <a:pt x="613" y="3"/>
                    <a:pt x="616" y="6"/>
                    <a:pt x="619" y="9"/>
                  </a:cubicBezTo>
                  <a:lnTo>
                    <a:pt x="619" y="9"/>
                  </a:lnTo>
                  <a:lnTo>
                    <a:pt x="635" y="0"/>
                  </a:lnTo>
                  <a:close/>
                  <a:moveTo>
                    <a:pt x="619" y="9"/>
                  </a:moveTo>
                  <a:lnTo>
                    <a:pt x="123" y="269"/>
                  </a:lnTo>
                  <a:cubicBezTo>
                    <a:pt x="123" y="318"/>
                    <a:pt x="123" y="366"/>
                    <a:pt x="123" y="415"/>
                  </a:cubicBezTo>
                  <a:lnTo>
                    <a:pt x="123" y="683"/>
                  </a:lnTo>
                  <a:cubicBezTo>
                    <a:pt x="123" y="708"/>
                    <a:pt x="123" y="708"/>
                    <a:pt x="123" y="732"/>
                  </a:cubicBezTo>
                  <a:cubicBezTo>
                    <a:pt x="123" y="732"/>
                    <a:pt x="98" y="732"/>
                    <a:pt x="98" y="757"/>
                  </a:cubicBezTo>
                  <a:cubicBezTo>
                    <a:pt x="74" y="830"/>
                    <a:pt x="50" y="879"/>
                    <a:pt x="25" y="952"/>
                  </a:cubicBezTo>
                  <a:cubicBezTo>
                    <a:pt x="25" y="1000"/>
                    <a:pt x="1" y="1049"/>
                    <a:pt x="1" y="1074"/>
                  </a:cubicBezTo>
                  <a:cubicBezTo>
                    <a:pt x="1" y="1147"/>
                    <a:pt x="1" y="1196"/>
                    <a:pt x="1" y="1244"/>
                  </a:cubicBezTo>
                  <a:cubicBezTo>
                    <a:pt x="1" y="1464"/>
                    <a:pt x="98" y="1659"/>
                    <a:pt x="245" y="1805"/>
                  </a:cubicBezTo>
                  <a:cubicBezTo>
                    <a:pt x="318" y="1878"/>
                    <a:pt x="416" y="1952"/>
                    <a:pt x="538" y="1976"/>
                  </a:cubicBezTo>
                  <a:cubicBezTo>
                    <a:pt x="562" y="1976"/>
                    <a:pt x="562" y="2000"/>
                    <a:pt x="586" y="2000"/>
                  </a:cubicBezTo>
                  <a:cubicBezTo>
                    <a:pt x="635" y="2013"/>
                    <a:pt x="690" y="2019"/>
                    <a:pt x="745" y="2019"/>
                  </a:cubicBezTo>
                  <a:cubicBezTo>
                    <a:pt x="800" y="2019"/>
                    <a:pt x="855" y="2013"/>
                    <a:pt x="903" y="2000"/>
                  </a:cubicBezTo>
                  <a:cubicBezTo>
                    <a:pt x="1001" y="2000"/>
                    <a:pt x="1123" y="1976"/>
                    <a:pt x="1220" y="1952"/>
                  </a:cubicBezTo>
                  <a:lnTo>
                    <a:pt x="1220" y="1927"/>
                  </a:lnTo>
                  <a:cubicBezTo>
                    <a:pt x="1256" y="1909"/>
                    <a:pt x="1269" y="1905"/>
                    <a:pt x="1276" y="1905"/>
                  </a:cubicBezTo>
                  <a:cubicBezTo>
                    <a:pt x="1283" y="1905"/>
                    <a:pt x="1283" y="1910"/>
                    <a:pt x="1298" y="1910"/>
                  </a:cubicBezTo>
                  <a:cubicBezTo>
                    <a:pt x="1307" y="1910"/>
                    <a:pt x="1320" y="1908"/>
                    <a:pt x="1342" y="1903"/>
                  </a:cubicBezTo>
                  <a:cubicBezTo>
                    <a:pt x="1342" y="1830"/>
                    <a:pt x="1489" y="1830"/>
                    <a:pt x="1489" y="1781"/>
                  </a:cubicBezTo>
                  <a:cubicBezTo>
                    <a:pt x="1489" y="1781"/>
                    <a:pt x="1537" y="1757"/>
                    <a:pt x="1537" y="1757"/>
                  </a:cubicBezTo>
                  <a:cubicBezTo>
                    <a:pt x="1537" y="1760"/>
                    <a:pt x="1538" y="1761"/>
                    <a:pt x="1540" y="1761"/>
                  </a:cubicBezTo>
                  <a:cubicBezTo>
                    <a:pt x="1551" y="1761"/>
                    <a:pt x="1590" y="1704"/>
                    <a:pt x="1611" y="1683"/>
                  </a:cubicBezTo>
                  <a:cubicBezTo>
                    <a:pt x="1619" y="1675"/>
                    <a:pt x="1621" y="1673"/>
                    <a:pt x="1621" y="1673"/>
                  </a:cubicBezTo>
                  <a:cubicBezTo>
                    <a:pt x="1619" y="1673"/>
                    <a:pt x="1603" y="1683"/>
                    <a:pt x="1586" y="1683"/>
                  </a:cubicBezTo>
                  <a:lnTo>
                    <a:pt x="1635" y="1635"/>
                  </a:lnTo>
                  <a:cubicBezTo>
                    <a:pt x="1647" y="1622"/>
                    <a:pt x="1659" y="1616"/>
                    <a:pt x="1666" y="1616"/>
                  </a:cubicBezTo>
                  <a:cubicBezTo>
                    <a:pt x="1672" y="1616"/>
                    <a:pt x="1672" y="1622"/>
                    <a:pt x="1659" y="1635"/>
                  </a:cubicBezTo>
                  <a:cubicBezTo>
                    <a:pt x="1733" y="1561"/>
                    <a:pt x="1781" y="1464"/>
                    <a:pt x="1830" y="1366"/>
                  </a:cubicBezTo>
                  <a:cubicBezTo>
                    <a:pt x="1879" y="1244"/>
                    <a:pt x="1903" y="1074"/>
                    <a:pt x="1879" y="927"/>
                  </a:cubicBezTo>
                  <a:cubicBezTo>
                    <a:pt x="1855" y="781"/>
                    <a:pt x="1781" y="635"/>
                    <a:pt x="1684" y="513"/>
                  </a:cubicBezTo>
                  <a:cubicBezTo>
                    <a:pt x="1611" y="464"/>
                    <a:pt x="1537" y="415"/>
                    <a:pt x="1464" y="366"/>
                  </a:cubicBezTo>
                  <a:lnTo>
                    <a:pt x="1464" y="366"/>
                  </a:lnTo>
                  <a:cubicBezTo>
                    <a:pt x="1464" y="415"/>
                    <a:pt x="1513" y="439"/>
                    <a:pt x="1513" y="464"/>
                  </a:cubicBezTo>
                  <a:cubicBezTo>
                    <a:pt x="1489" y="439"/>
                    <a:pt x="1464" y="415"/>
                    <a:pt x="1440" y="415"/>
                  </a:cubicBezTo>
                  <a:cubicBezTo>
                    <a:pt x="1416" y="415"/>
                    <a:pt x="1367" y="342"/>
                    <a:pt x="1367" y="293"/>
                  </a:cubicBezTo>
                  <a:lnTo>
                    <a:pt x="1342" y="293"/>
                  </a:lnTo>
                  <a:lnTo>
                    <a:pt x="1342" y="269"/>
                  </a:lnTo>
                  <a:cubicBezTo>
                    <a:pt x="1294" y="244"/>
                    <a:pt x="1220" y="220"/>
                    <a:pt x="1172" y="171"/>
                  </a:cubicBezTo>
                  <a:cubicBezTo>
                    <a:pt x="1098" y="147"/>
                    <a:pt x="1050" y="147"/>
                    <a:pt x="1001" y="122"/>
                  </a:cubicBezTo>
                  <a:cubicBezTo>
                    <a:pt x="996" y="118"/>
                    <a:pt x="994" y="116"/>
                    <a:pt x="994" y="116"/>
                  </a:cubicBezTo>
                  <a:lnTo>
                    <a:pt x="994" y="116"/>
                  </a:lnTo>
                  <a:cubicBezTo>
                    <a:pt x="993" y="116"/>
                    <a:pt x="1020" y="147"/>
                    <a:pt x="1001" y="147"/>
                  </a:cubicBezTo>
                  <a:cubicBezTo>
                    <a:pt x="977" y="147"/>
                    <a:pt x="952" y="147"/>
                    <a:pt x="952" y="122"/>
                  </a:cubicBezTo>
                  <a:cubicBezTo>
                    <a:pt x="952" y="98"/>
                    <a:pt x="928" y="86"/>
                    <a:pt x="906" y="86"/>
                  </a:cubicBezTo>
                  <a:cubicBezTo>
                    <a:pt x="888" y="86"/>
                    <a:pt x="872" y="95"/>
                    <a:pt x="876" y="113"/>
                  </a:cubicBezTo>
                  <a:lnTo>
                    <a:pt x="876" y="113"/>
                  </a:lnTo>
                  <a:cubicBezTo>
                    <a:pt x="862" y="92"/>
                    <a:pt x="812" y="74"/>
                    <a:pt x="855" y="74"/>
                  </a:cubicBezTo>
                  <a:cubicBezTo>
                    <a:pt x="830" y="74"/>
                    <a:pt x="806" y="49"/>
                    <a:pt x="806" y="49"/>
                  </a:cubicBezTo>
                  <a:lnTo>
                    <a:pt x="806" y="49"/>
                  </a:lnTo>
                  <a:lnTo>
                    <a:pt x="830" y="74"/>
                  </a:lnTo>
                  <a:cubicBezTo>
                    <a:pt x="757" y="49"/>
                    <a:pt x="733" y="25"/>
                    <a:pt x="684" y="25"/>
                  </a:cubicBezTo>
                  <a:lnTo>
                    <a:pt x="708" y="49"/>
                  </a:lnTo>
                  <a:cubicBezTo>
                    <a:pt x="665" y="49"/>
                    <a:pt x="641" y="30"/>
                    <a:pt x="619" y="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276"/>
            <p:cNvSpPr/>
            <p:nvPr/>
          </p:nvSpPr>
          <p:spPr>
            <a:xfrm>
              <a:off x="646025" y="3015400"/>
              <a:ext cx="40875" cy="49050"/>
            </a:xfrm>
            <a:custGeom>
              <a:avLst/>
              <a:gdLst/>
              <a:ahLst/>
              <a:cxnLst/>
              <a:rect l="l" t="t" r="r" b="b"/>
              <a:pathLst>
                <a:path w="1635" h="1962" extrusionOk="0">
                  <a:moveTo>
                    <a:pt x="659" y="1"/>
                  </a:moveTo>
                  <a:cubicBezTo>
                    <a:pt x="513" y="25"/>
                    <a:pt x="367" y="123"/>
                    <a:pt x="269" y="220"/>
                  </a:cubicBezTo>
                  <a:cubicBezTo>
                    <a:pt x="196" y="294"/>
                    <a:pt x="147" y="367"/>
                    <a:pt x="98" y="464"/>
                  </a:cubicBezTo>
                  <a:cubicBezTo>
                    <a:pt x="50" y="586"/>
                    <a:pt x="25" y="684"/>
                    <a:pt x="25" y="806"/>
                  </a:cubicBezTo>
                  <a:cubicBezTo>
                    <a:pt x="1" y="879"/>
                    <a:pt x="1" y="952"/>
                    <a:pt x="25" y="1001"/>
                  </a:cubicBezTo>
                  <a:cubicBezTo>
                    <a:pt x="25" y="1147"/>
                    <a:pt x="74" y="1294"/>
                    <a:pt x="147" y="1415"/>
                  </a:cubicBezTo>
                  <a:cubicBezTo>
                    <a:pt x="220" y="1562"/>
                    <a:pt x="318" y="1684"/>
                    <a:pt x="464" y="1781"/>
                  </a:cubicBezTo>
                  <a:cubicBezTo>
                    <a:pt x="562" y="1879"/>
                    <a:pt x="708" y="1952"/>
                    <a:pt x="830" y="1952"/>
                  </a:cubicBezTo>
                  <a:cubicBezTo>
                    <a:pt x="860" y="1958"/>
                    <a:pt x="891" y="1961"/>
                    <a:pt x="921" y="1961"/>
                  </a:cubicBezTo>
                  <a:cubicBezTo>
                    <a:pt x="1011" y="1961"/>
                    <a:pt x="1098" y="1934"/>
                    <a:pt x="1171" y="1879"/>
                  </a:cubicBezTo>
                  <a:cubicBezTo>
                    <a:pt x="1245" y="1879"/>
                    <a:pt x="1293" y="1830"/>
                    <a:pt x="1342" y="1781"/>
                  </a:cubicBezTo>
                  <a:cubicBezTo>
                    <a:pt x="1318" y="1781"/>
                    <a:pt x="1318" y="1781"/>
                    <a:pt x="1342" y="1757"/>
                  </a:cubicBezTo>
                  <a:cubicBezTo>
                    <a:pt x="1415" y="1684"/>
                    <a:pt x="1415" y="1684"/>
                    <a:pt x="1415" y="1684"/>
                  </a:cubicBezTo>
                  <a:cubicBezTo>
                    <a:pt x="1415" y="1659"/>
                    <a:pt x="1415" y="1684"/>
                    <a:pt x="1440" y="1586"/>
                  </a:cubicBezTo>
                  <a:cubicBezTo>
                    <a:pt x="1488" y="1464"/>
                    <a:pt x="1513" y="1415"/>
                    <a:pt x="1537" y="1294"/>
                  </a:cubicBezTo>
                  <a:cubicBezTo>
                    <a:pt x="1562" y="1220"/>
                    <a:pt x="1586" y="1172"/>
                    <a:pt x="1586" y="1098"/>
                  </a:cubicBezTo>
                  <a:cubicBezTo>
                    <a:pt x="1610" y="1050"/>
                    <a:pt x="1610" y="976"/>
                    <a:pt x="1635" y="903"/>
                  </a:cubicBezTo>
                  <a:cubicBezTo>
                    <a:pt x="1635" y="830"/>
                    <a:pt x="1635" y="781"/>
                    <a:pt x="1635" y="708"/>
                  </a:cubicBezTo>
                  <a:lnTo>
                    <a:pt x="1635" y="586"/>
                  </a:lnTo>
                  <a:lnTo>
                    <a:pt x="1610" y="489"/>
                  </a:lnTo>
                  <a:cubicBezTo>
                    <a:pt x="1586" y="416"/>
                    <a:pt x="1562" y="318"/>
                    <a:pt x="1513" y="245"/>
                  </a:cubicBezTo>
                  <a:cubicBezTo>
                    <a:pt x="1440" y="147"/>
                    <a:pt x="1318" y="98"/>
                    <a:pt x="1196" y="74"/>
                  </a:cubicBezTo>
                  <a:lnTo>
                    <a:pt x="1025" y="74"/>
                  </a:lnTo>
                  <a:cubicBezTo>
                    <a:pt x="903" y="25"/>
                    <a:pt x="781" y="1"/>
                    <a:pt x="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276"/>
            <p:cNvSpPr/>
            <p:nvPr/>
          </p:nvSpPr>
          <p:spPr>
            <a:xfrm>
              <a:off x="734450" y="3011150"/>
              <a:ext cx="40250" cy="58550"/>
            </a:xfrm>
            <a:custGeom>
              <a:avLst/>
              <a:gdLst/>
              <a:ahLst/>
              <a:cxnLst/>
              <a:rect l="l" t="t" r="r" b="b"/>
              <a:pathLst>
                <a:path w="1610" h="2342" extrusionOk="0">
                  <a:moveTo>
                    <a:pt x="708" y="0"/>
                  </a:moveTo>
                  <a:lnTo>
                    <a:pt x="98" y="171"/>
                  </a:lnTo>
                  <a:cubicBezTo>
                    <a:pt x="49" y="342"/>
                    <a:pt x="0" y="512"/>
                    <a:pt x="25" y="707"/>
                  </a:cubicBezTo>
                  <a:cubicBezTo>
                    <a:pt x="25" y="829"/>
                    <a:pt x="25" y="976"/>
                    <a:pt x="73" y="1098"/>
                  </a:cubicBezTo>
                  <a:cubicBezTo>
                    <a:pt x="122" y="1293"/>
                    <a:pt x="195" y="1488"/>
                    <a:pt x="293" y="1659"/>
                  </a:cubicBezTo>
                  <a:cubicBezTo>
                    <a:pt x="390" y="1854"/>
                    <a:pt x="537" y="2000"/>
                    <a:pt x="732" y="2122"/>
                  </a:cubicBezTo>
                  <a:cubicBezTo>
                    <a:pt x="756" y="2171"/>
                    <a:pt x="805" y="2220"/>
                    <a:pt x="854" y="2244"/>
                  </a:cubicBezTo>
                  <a:cubicBezTo>
                    <a:pt x="842" y="2232"/>
                    <a:pt x="842" y="2226"/>
                    <a:pt x="845" y="2226"/>
                  </a:cubicBezTo>
                  <a:cubicBezTo>
                    <a:pt x="848" y="2226"/>
                    <a:pt x="854" y="2232"/>
                    <a:pt x="854" y="2244"/>
                  </a:cubicBezTo>
                  <a:cubicBezTo>
                    <a:pt x="911" y="2272"/>
                    <a:pt x="923" y="2279"/>
                    <a:pt x="928" y="2279"/>
                  </a:cubicBezTo>
                  <a:cubicBezTo>
                    <a:pt x="931" y="2279"/>
                    <a:pt x="929" y="2275"/>
                    <a:pt x="940" y="2275"/>
                  </a:cubicBezTo>
                  <a:cubicBezTo>
                    <a:pt x="951" y="2275"/>
                    <a:pt x="974" y="2278"/>
                    <a:pt x="1025" y="2293"/>
                  </a:cubicBezTo>
                  <a:lnTo>
                    <a:pt x="1147" y="2342"/>
                  </a:lnTo>
                  <a:lnTo>
                    <a:pt x="1537" y="2122"/>
                  </a:lnTo>
                  <a:cubicBezTo>
                    <a:pt x="1586" y="1951"/>
                    <a:pt x="1610" y="1756"/>
                    <a:pt x="1610" y="1585"/>
                  </a:cubicBezTo>
                  <a:cubicBezTo>
                    <a:pt x="1586" y="1439"/>
                    <a:pt x="1537" y="1293"/>
                    <a:pt x="1512" y="1171"/>
                  </a:cubicBezTo>
                  <a:cubicBezTo>
                    <a:pt x="1464" y="1073"/>
                    <a:pt x="1415" y="1000"/>
                    <a:pt x="1366" y="927"/>
                  </a:cubicBezTo>
                  <a:cubicBezTo>
                    <a:pt x="1342" y="903"/>
                    <a:pt x="1293" y="854"/>
                    <a:pt x="1220" y="781"/>
                  </a:cubicBezTo>
                  <a:cubicBezTo>
                    <a:pt x="1220" y="781"/>
                    <a:pt x="1220" y="756"/>
                    <a:pt x="1220" y="756"/>
                  </a:cubicBezTo>
                  <a:cubicBezTo>
                    <a:pt x="1220" y="659"/>
                    <a:pt x="1171" y="610"/>
                    <a:pt x="1147" y="537"/>
                  </a:cubicBezTo>
                  <a:cubicBezTo>
                    <a:pt x="1122" y="464"/>
                    <a:pt x="1098" y="415"/>
                    <a:pt x="1073" y="390"/>
                  </a:cubicBezTo>
                  <a:cubicBezTo>
                    <a:pt x="1049" y="342"/>
                    <a:pt x="1000" y="293"/>
                    <a:pt x="976" y="220"/>
                  </a:cubicBezTo>
                  <a:cubicBezTo>
                    <a:pt x="976" y="220"/>
                    <a:pt x="951" y="195"/>
                    <a:pt x="951" y="195"/>
                  </a:cubicBezTo>
                  <a:cubicBezTo>
                    <a:pt x="878" y="122"/>
                    <a:pt x="805" y="49"/>
                    <a:pt x="7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58" name="Google Shape;1858;p276"/>
          <p:cNvSpPr/>
          <p:nvPr/>
        </p:nvSpPr>
        <p:spPr>
          <a:xfrm>
            <a:off x="8748347" y="-81225"/>
            <a:ext cx="426103" cy="291761"/>
          </a:xfrm>
          <a:custGeom>
            <a:avLst/>
            <a:gdLst/>
            <a:ahLst/>
            <a:cxnLst/>
            <a:rect l="l" t="t" r="r" b="b"/>
            <a:pathLst>
              <a:path w="15805" h="10822" extrusionOk="0">
                <a:moveTo>
                  <a:pt x="7854" y="2001"/>
                </a:moveTo>
                <a:cubicBezTo>
                  <a:pt x="7869" y="2001"/>
                  <a:pt x="7884" y="2001"/>
                  <a:pt x="7900" y="2002"/>
                </a:cubicBezTo>
                <a:lnTo>
                  <a:pt x="7900" y="2002"/>
                </a:lnTo>
                <a:cubicBezTo>
                  <a:pt x="7889" y="2001"/>
                  <a:pt x="7873" y="2001"/>
                  <a:pt x="7854" y="2001"/>
                </a:cubicBezTo>
                <a:close/>
                <a:moveTo>
                  <a:pt x="13171" y="2903"/>
                </a:moveTo>
                <a:lnTo>
                  <a:pt x="13171" y="2952"/>
                </a:lnTo>
                <a:lnTo>
                  <a:pt x="13171" y="3025"/>
                </a:lnTo>
                <a:lnTo>
                  <a:pt x="13154" y="3074"/>
                </a:lnTo>
                <a:lnTo>
                  <a:pt x="13154" y="3074"/>
                </a:lnTo>
                <a:cubicBezTo>
                  <a:pt x="13164" y="3017"/>
                  <a:pt x="13171" y="2954"/>
                  <a:pt x="13171" y="2903"/>
                </a:cubicBezTo>
                <a:close/>
                <a:moveTo>
                  <a:pt x="8153" y="5196"/>
                </a:moveTo>
                <a:lnTo>
                  <a:pt x="8153" y="5196"/>
                </a:lnTo>
                <a:cubicBezTo>
                  <a:pt x="8149" y="5204"/>
                  <a:pt x="8146" y="5212"/>
                  <a:pt x="8146" y="5220"/>
                </a:cubicBezTo>
                <a:lnTo>
                  <a:pt x="8146" y="5220"/>
                </a:lnTo>
                <a:cubicBezTo>
                  <a:pt x="8146" y="5198"/>
                  <a:pt x="8166" y="5196"/>
                  <a:pt x="8153" y="5196"/>
                </a:cubicBezTo>
                <a:close/>
                <a:moveTo>
                  <a:pt x="8121" y="5341"/>
                </a:moveTo>
                <a:cubicBezTo>
                  <a:pt x="8121" y="5342"/>
                  <a:pt x="8121" y="5343"/>
                  <a:pt x="8121" y="5344"/>
                </a:cubicBezTo>
                <a:lnTo>
                  <a:pt x="8121" y="5344"/>
                </a:lnTo>
                <a:lnTo>
                  <a:pt x="8122" y="5342"/>
                </a:lnTo>
                <a:cubicBezTo>
                  <a:pt x="8122" y="5342"/>
                  <a:pt x="8121" y="5341"/>
                  <a:pt x="8121" y="5341"/>
                </a:cubicBezTo>
                <a:close/>
                <a:moveTo>
                  <a:pt x="8121" y="5344"/>
                </a:moveTo>
                <a:lnTo>
                  <a:pt x="8118" y="5352"/>
                </a:lnTo>
                <a:lnTo>
                  <a:pt x="8122" y="5366"/>
                </a:lnTo>
                <a:cubicBezTo>
                  <a:pt x="8122" y="5359"/>
                  <a:pt x="8122" y="5351"/>
                  <a:pt x="8121" y="5344"/>
                </a:cubicBezTo>
                <a:close/>
                <a:moveTo>
                  <a:pt x="15778" y="6025"/>
                </a:moveTo>
                <a:cubicBezTo>
                  <a:pt x="15779" y="6032"/>
                  <a:pt x="15779" y="6039"/>
                  <a:pt x="15780" y="6047"/>
                </a:cubicBezTo>
                <a:lnTo>
                  <a:pt x="15780" y="6047"/>
                </a:lnTo>
                <a:cubicBezTo>
                  <a:pt x="15780" y="6039"/>
                  <a:pt x="15780" y="6032"/>
                  <a:pt x="15780" y="6025"/>
                </a:cubicBezTo>
                <a:cubicBezTo>
                  <a:pt x="15779" y="6025"/>
                  <a:pt x="15779" y="6025"/>
                  <a:pt x="15778" y="6025"/>
                </a:cubicBezTo>
                <a:close/>
                <a:moveTo>
                  <a:pt x="11988" y="6067"/>
                </a:moveTo>
                <a:cubicBezTo>
                  <a:pt x="11983" y="6078"/>
                  <a:pt x="11979" y="6088"/>
                  <a:pt x="11975" y="6098"/>
                </a:cubicBezTo>
                <a:cubicBezTo>
                  <a:pt x="11982" y="6092"/>
                  <a:pt x="11985" y="6081"/>
                  <a:pt x="11988" y="6067"/>
                </a:cubicBezTo>
                <a:close/>
                <a:moveTo>
                  <a:pt x="15780" y="6047"/>
                </a:moveTo>
                <a:cubicBezTo>
                  <a:pt x="15780" y="6137"/>
                  <a:pt x="15780" y="6229"/>
                  <a:pt x="15780" y="6342"/>
                </a:cubicBezTo>
                <a:cubicBezTo>
                  <a:pt x="15796" y="6249"/>
                  <a:pt x="15792" y="6147"/>
                  <a:pt x="15780" y="6047"/>
                </a:cubicBezTo>
                <a:close/>
                <a:moveTo>
                  <a:pt x="1965" y="9973"/>
                </a:moveTo>
                <a:cubicBezTo>
                  <a:pt x="1968" y="9973"/>
                  <a:pt x="1972" y="9974"/>
                  <a:pt x="1976" y="9976"/>
                </a:cubicBezTo>
                <a:cubicBezTo>
                  <a:pt x="2021" y="9998"/>
                  <a:pt x="1962" y="10063"/>
                  <a:pt x="1933" y="10130"/>
                </a:cubicBezTo>
                <a:lnTo>
                  <a:pt x="1933" y="10130"/>
                </a:lnTo>
                <a:cubicBezTo>
                  <a:pt x="1952" y="10027"/>
                  <a:pt x="1944" y="9973"/>
                  <a:pt x="1965" y="9973"/>
                </a:cubicBezTo>
                <a:close/>
                <a:moveTo>
                  <a:pt x="1925" y="10167"/>
                </a:moveTo>
                <a:cubicBezTo>
                  <a:pt x="1923" y="10190"/>
                  <a:pt x="1915" y="10213"/>
                  <a:pt x="1906" y="10239"/>
                </a:cubicBezTo>
                <a:lnTo>
                  <a:pt x="1906" y="10239"/>
                </a:lnTo>
                <a:cubicBezTo>
                  <a:pt x="1914" y="10214"/>
                  <a:pt x="1920" y="10190"/>
                  <a:pt x="1925" y="10167"/>
                </a:cubicBezTo>
                <a:close/>
                <a:moveTo>
                  <a:pt x="12610" y="1"/>
                </a:moveTo>
                <a:cubicBezTo>
                  <a:pt x="12414" y="171"/>
                  <a:pt x="12244" y="366"/>
                  <a:pt x="12097" y="562"/>
                </a:cubicBezTo>
                <a:lnTo>
                  <a:pt x="11951" y="732"/>
                </a:lnTo>
                <a:lnTo>
                  <a:pt x="11902" y="830"/>
                </a:lnTo>
                <a:cubicBezTo>
                  <a:pt x="11878" y="854"/>
                  <a:pt x="11853" y="879"/>
                  <a:pt x="11829" y="927"/>
                </a:cubicBezTo>
                <a:lnTo>
                  <a:pt x="11585" y="1342"/>
                </a:lnTo>
                <a:cubicBezTo>
                  <a:pt x="11488" y="1488"/>
                  <a:pt x="11414" y="1659"/>
                  <a:pt x="11366" y="1830"/>
                </a:cubicBezTo>
                <a:cubicBezTo>
                  <a:pt x="11293" y="1976"/>
                  <a:pt x="11195" y="2123"/>
                  <a:pt x="11146" y="2318"/>
                </a:cubicBezTo>
                <a:cubicBezTo>
                  <a:pt x="11097" y="2488"/>
                  <a:pt x="11024" y="2659"/>
                  <a:pt x="10975" y="2830"/>
                </a:cubicBezTo>
                <a:lnTo>
                  <a:pt x="10927" y="2952"/>
                </a:lnTo>
                <a:cubicBezTo>
                  <a:pt x="10927" y="3001"/>
                  <a:pt x="10902" y="3049"/>
                  <a:pt x="10878" y="3074"/>
                </a:cubicBezTo>
                <a:cubicBezTo>
                  <a:pt x="10878" y="3074"/>
                  <a:pt x="10853" y="3171"/>
                  <a:pt x="10853" y="3220"/>
                </a:cubicBezTo>
                <a:cubicBezTo>
                  <a:pt x="10732" y="3586"/>
                  <a:pt x="10658" y="3927"/>
                  <a:pt x="10561" y="4220"/>
                </a:cubicBezTo>
                <a:cubicBezTo>
                  <a:pt x="10536" y="4342"/>
                  <a:pt x="10512" y="4464"/>
                  <a:pt x="10488" y="4586"/>
                </a:cubicBezTo>
                <a:lnTo>
                  <a:pt x="10488" y="4610"/>
                </a:lnTo>
                <a:cubicBezTo>
                  <a:pt x="10463" y="4659"/>
                  <a:pt x="10463" y="4708"/>
                  <a:pt x="10439" y="4757"/>
                </a:cubicBezTo>
                <a:cubicBezTo>
                  <a:pt x="10414" y="4805"/>
                  <a:pt x="10414" y="4854"/>
                  <a:pt x="10390" y="4903"/>
                </a:cubicBezTo>
                <a:cubicBezTo>
                  <a:pt x="10366" y="4854"/>
                  <a:pt x="10341" y="4830"/>
                  <a:pt x="10317" y="4805"/>
                </a:cubicBezTo>
                <a:cubicBezTo>
                  <a:pt x="10293" y="4757"/>
                  <a:pt x="10268" y="4732"/>
                  <a:pt x="10244" y="4708"/>
                </a:cubicBezTo>
                <a:lnTo>
                  <a:pt x="10219" y="4635"/>
                </a:lnTo>
                <a:lnTo>
                  <a:pt x="10171" y="4561"/>
                </a:lnTo>
                <a:cubicBezTo>
                  <a:pt x="10122" y="4464"/>
                  <a:pt x="10097" y="4391"/>
                  <a:pt x="10049" y="4293"/>
                </a:cubicBezTo>
                <a:cubicBezTo>
                  <a:pt x="9927" y="4074"/>
                  <a:pt x="9829" y="3830"/>
                  <a:pt x="9707" y="3610"/>
                </a:cubicBezTo>
                <a:cubicBezTo>
                  <a:pt x="9658" y="3513"/>
                  <a:pt x="9610" y="3415"/>
                  <a:pt x="9536" y="3318"/>
                </a:cubicBezTo>
                <a:lnTo>
                  <a:pt x="9366" y="3025"/>
                </a:lnTo>
                <a:cubicBezTo>
                  <a:pt x="9268" y="2854"/>
                  <a:pt x="9146" y="2683"/>
                  <a:pt x="9049" y="2513"/>
                </a:cubicBezTo>
                <a:cubicBezTo>
                  <a:pt x="8951" y="2342"/>
                  <a:pt x="8829" y="2220"/>
                  <a:pt x="8732" y="2074"/>
                </a:cubicBezTo>
                <a:lnTo>
                  <a:pt x="8585" y="2074"/>
                </a:lnTo>
                <a:cubicBezTo>
                  <a:pt x="8512" y="2074"/>
                  <a:pt x="8439" y="2049"/>
                  <a:pt x="8366" y="2049"/>
                </a:cubicBezTo>
                <a:cubicBezTo>
                  <a:pt x="8317" y="2025"/>
                  <a:pt x="8244" y="2025"/>
                  <a:pt x="8195" y="2025"/>
                </a:cubicBezTo>
                <a:cubicBezTo>
                  <a:pt x="8092" y="2025"/>
                  <a:pt x="7989" y="2008"/>
                  <a:pt x="7900" y="2002"/>
                </a:cubicBezTo>
                <a:lnTo>
                  <a:pt x="7900" y="2002"/>
                </a:lnTo>
                <a:cubicBezTo>
                  <a:pt x="7918" y="2004"/>
                  <a:pt x="7927" y="2010"/>
                  <a:pt x="7927" y="2025"/>
                </a:cubicBezTo>
                <a:lnTo>
                  <a:pt x="7829" y="2025"/>
                </a:lnTo>
                <a:cubicBezTo>
                  <a:pt x="7561" y="2123"/>
                  <a:pt x="7536" y="2147"/>
                  <a:pt x="7536" y="2147"/>
                </a:cubicBezTo>
                <a:cubicBezTo>
                  <a:pt x="7536" y="2171"/>
                  <a:pt x="7536" y="2147"/>
                  <a:pt x="7488" y="2196"/>
                </a:cubicBezTo>
                <a:lnTo>
                  <a:pt x="7390" y="2244"/>
                </a:lnTo>
                <a:cubicBezTo>
                  <a:pt x="7341" y="2269"/>
                  <a:pt x="7268" y="2293"/>
                  <a:pt x="7195" y="2318"/>
                </a:cubicBezTo>
                <a:lnTo>
                  <a:pt x="7000" y="2415"/>
                </a:lnTo>
                <a:cubicBezTo>
                  <a:pt x="6927" y="2610"/>
                  <a:pt x="6829" y="2830"/>
                  <a:pt x="6732" y="3098"/>
                </a:cubicBezTo>
                <a:cubicBezTo>
                  <a:pt x="6683" y="3244"/>
                  <a:pt x="6634" y="3391"/>
                  <a:pt x="6585" y="3537"/>
                </a:cubicBezTo>
                <a:lnTo>
                  <a:pt x="6415" y="4025"/>
                </a:lnTo>
                <a:cubicBezTo>
                  <a:pt x="6366" y="4171"/>
                  <a:pt x="6317" y="4366"/>
                  <a:pt x="6244" y="4537"/>
                </a:cubicBezTo>
                <a:lnTo>
                  <a:pt x="6219" y="4659"/>
                </a:lnTo>
                <a:lnTo>
                  <a:pt x="6171" y="4781"/>
                </a:lnTo>
                <a:lnTo>
                  <a:pt x="6122" y="4927"/>
                </a:lnTo>
                <a:lnTo>
                  <a:pt x="5927" y="5610"/>
                </a:lnTo>
                <a:lnTo>
                  <a:pt x="5732" y="6244"/>
                </a:lnTo>
                <a:cubicBezTo>
                  <a:pt x="5707" y="6366"/>
                  <a:pt x="5658" y="6464"/>
                  <a:pt x="5634" y="6561"/>
                </a:cubicBezTo>
                <a:cubicBezTo>
                  <a:pt x="5585" y="6659"/>
                  <a:pt x="5561" y="6732"/>
                  <a:pt x="5537" y="6830"/>
                </a:cubicBezTo>
                <a:cubicBezTo>
                  <a:pt x="5512" y="6903"/>
                  <a:pt x="5463" y="6976"/>
                  <a:pt x="5439" y="7049"/>
                </a:cubicBezTo>
                <a:cubicBezTo>
                  <a:pt x="5415" y="7074"/>
                  <a:pt x="5390" y="7098"/>
                  <a:pt x="5390" y="7122"/>
                </a:cubicBezTo>
                <a:cubicBezTo>
                  <a:pt x="5390" y="7147"/>
                  <a:pt x="5366" y="7196"/>
                  <a:pt x="5341" y="7244"/>
                </a:cubicBezTo>
                <a:cubicBezTo>
                  <a:pt x="5317" y="7220"/>
                  <a:pt x="5268" y="7147"/>
                  <a:pt x="5219" y="7122"/>
                </a:cubicBezTo>
                <a:cubicBezTo>
                  <a:pt x="5219" y="7098"/>
                  <a:pt x="5195" y="7098"/>
                  <a:pt x="5195" y="7098"/>
                </a:cubicBezTo>
                <a:cubicBezTo>
                  <a:pt x="5146" y="7074"/>
                  <a:pt x="5122" y="7025"/>
                  <a:pt x="5098" y="7000"/>
                </a:cubicBezTo>
                <a:cubicBezTo>
                  <a:pt x="5000" y="6854"/>
                  <a:pt x="4878" y="6683"/>
                  <a:pt x="4756" y="6488"/>
                </a:cubicBezTo>
                <a:cubicBezTo>
                  <a:pt x="4659" y="6342"/>
                  <a:pt x="4537" y="6220"/>
                  <a:pt x="4439" y="6074"/>
                </a:cubicBezTo>
                <a:lnTo>
                  <a:pt x="4195" y="5708"/>
                </a:lnTo>
                <a:cubicBezTo>
                  <a:pt x="4098" y="5586"/>
                  <a:pt x="4000" y="5488"/>
                  <a:pt x="3902" y="5366"/>
                </a:cubicBezTo>
                <a:lnTo>
                  <a:pt x="3390" y="4757"/>
                </a:lnTo>
                <a:cubicBezTo>
                  <a:pt x="3220" y="4561"/>
                  <a:pt x="3049" y="4415"/>
                  <a:pt x="2927" y="4269"/>
                </a:cubicBezTo>
                <a:lnTo>
                  <a:pt x="2488" y="4293"/>
                </a:lnTo>
                <a:lnTo>
                  <a:pt x="2024" y="4293"/>
                </a:lnTo>
                <a:lnTo>
                  <a:pt x="1902" y="4342"/>
                </a:lnTo>
                <a:cubicBezTo>
                  <a:pt x="1951" y="4366"/>
                  <a:pt x="1683" y="4586"/>
                  <a:pt x="1561" y="4635"/>
                </a:cubicBezTo>
                <a:lnTo>
                  <a:pt x="1293" y="4805"/>
                </a:lnTo>
                <a:cubicBezTo>
                  <a:pt x="1244" y="5025"/>
                  <a:pt x="1195" y="5269"/>
                  <a:pt x="1146" y="5513"/>
                </a:cubicBezTo>
                <a:cubicBezTo>
                  <a:pt x="1073" y="5781"/>
                  <a:pt x="1049" y="6025"/>
                  <a:pt x="1000" y="6269"/>
                </a:cubicBezTo>
                <a:lnTo>
                  <a:pt x="951" y="6220"/>
                </a:lnTo>
                <a:cubicBezTo>
                  <a:pt x="829" y="6903"/>
                  <a:pt x="756" y="7391"/>
                  <a:pt x="707" y="7659"/>
                </a:cubicBezTo>
                <a:cubicBezTo>
                  <a:pt x="585" y="8196"/>
                  <a:pt x="366" y="9000"/>
                  <a:pt x="244" y="9708"/>
                </a:cubicBezTo>
                <a:lnTo>
                  <a:pt x="220" y="9781"/>
                </a:lnTo>
                <a:cubicBezTo>
                  <a:pt x="195" y="9805"/>
                  <a:pt x="146" y="9854"/>
                  <a:pt x="122" y="9903"/>
                </a:cubicBezTo>
                <a:lnTo>
                  <a:pt x="0" y="10098"/>
                </a:lnTo>
                <a:lnTo>
                  <a:pt x="0" y="10171"/>
                </a:lnTo>
                <a:cubicBezTo>
                  <a:pt x="220" y="10366"/>
                  <a:pt x="439" y="10513"/>
                  <a:pt x="683" y="10659"/>
                </a:cubicBezTo>
                <a:cubicBezTo>
                  <a:pt x="856" y="10751"/>
                  <a:pt x="1050" y="10821"/>
                  <a:pt x="1235" y="10821"/>
                </a:cubicBezTo>
                <a:cubicBezTo>
                  <a:pt x="1443" y="10821"/>
                  <a:pt x="1639" y="10733"/>
                  <a:pt x="1781" y="10488"/>
                </a:cubicBezTo>
                <a:lnTo>
                  <a:pt x="1829" y="10513"/>
                </a:lnTo>
                <a:lnTo>
                  <a:pt x="1878" y="10317"/>
                </a:lnTo>
                <a:cubicBezTo>
                  <a:pt x="1915" y="10225"/>
                  <a:pt x="1934" y="10192"/>
                  <a:pt x="1944" y="10192"/>
                </a:cubicBezTo>
                <a:cubicBezTo>
                  <a:pt x="1961" y="10192"/>
                  <a:pt x="1951" y="10281"/>
                  <a:pt x="1951" y="10342"/>
                </a:cubicBezTo>
                <a:cubicBezTo>
                  <a:pt x="1976" y="10244"/>
                  <a:pt x="2000" y="10147"/>
                  <a:pt x="2024" y="10074"/>
                </a:cubicBezTo>
                <a:cubicBezTo>
                  <a:pt x="2031" y="10055"/>
                  <a:pt x="2032" y="10047"/>
                  <a:pt x="2031" y="10047"/>
                </a:cubicBezTo>
                <a:lnTo>
                  <a:pt x="2031" y="10047"/>
                </a:lnTo>
                <a:cubicBezTo>
                  <a:pt x="2027" y="10047"/>
                  <a:pt x="2000" y="10110"/>
                  <a:pt x="2000" y="10147"/>
                </a:cubicBezTo>
                <a:cubicBezTo>
                  <a:pt x="2000" y="9976"/>
                  <a:pt x="2024" y="9830"/>
                  <a:pt x="2073" y="9659"/>
                </a:cubicBezTo>
                <a:cubicBezTo>
                  <a:pt x="2122" y="9415"/>
                  <a:pt x="2146" y="9659"/>
                  <a:pt x="2195" y="9391"/>
                </a:cubicBezTo>
                <a:cubicBezTo>
                  <a:pt x="2341" y="8805"/>
                  <a:pt x="2463" y="8220"/>
                  <a:pt x="2561" y="7683"/>
                </a:cubicBezTo>
                <a:lnTo>
                  <a:pt x="2659" y="7269"/>
                </a:lnTo>
                <a:lnTo>
                  <a:pt x="2659" y="7244"/>
                </a:lnTo>
                <a:lnTo>
                  <a:pt x="2683" y="7196"/>
                </a:lnTo>
                <a:lnTo>
                  <a:pt x="2707" y="7196"/>
                </a:lnTo>
                <a:cubicBezTo>
                  <a:pt x="2707" y="7244"/>
                  <a:pt x="2707" y="7269"/>
                  <a:pt x="2707" y="7293"/>
                </a:cubicBezTo>
                <a:cubicBezTo>
                  <a:pt x="2707" y="7281"/>
                  <a:pt x="2707" y="7275"/>
                  <a:pt x="2710" y="7275"/>
                </a:cubicBezTo>
                <a:cubicBezTo>
                  <a:pt x="2713" y="7275"/>
                  <a:pt x="2720" y="7281"/>
                  <a:pt x="2732" y="7293"/>
                </a:cubicBezTo>
                <a:cubicBezTo>
                  <a:pt x="2902" y="7513"/>
                  <a:pt x="3073" y="7757"/>
                  <a:pt x="3195" y="7927"/>
                </a:cubicBezTo>
                <a:lnTo>
                  <a:pt x="3293" y="8074"/>
                </a:lnTo>
                <a:lnTo>
                  <a:pt x="3341" y="8122"/>
                </a:lnTo>
                <a:lnTo>
                  <a:pt x="3366" y="8171"/>
                </a:lnTo>
                <a:lnTo>
                  <a:pt x="3537" y="8293"/>
                </a:lnTo>
                <a:lnTo>
                  <a:pt x="3634" y="8293"/>
                </a:lnTo>
                <a:cubicBezTo>
                  <a:pt x="4122" y="8952"/>
                  <a:pt x="3732" y="8561"/>
                  <a:pt x="4219" y="9171"/>
                </a:cubicBezTo>
                <a:cubicBezTo>
                  <a:pt x="4415" y="9317"/>
                  <a:pt x="4610" y="9513"/>
                  <a:pt x="4756" y="9708"/>
                </a:cubicBezTo>
                <a:lnTo>
                  <a:pt x="5049" y="9708"/>
                </a:lnTo>
                <a:cubicBezTo>
                  <a:pt x="5098" y="9708"/>
                  <a:pt x="5146" y="9708"/>
                  <a:pt x="5195" y="9683"/>
                </a:cubicBezTo>
                <a:cubicBezTo>
                  <a:pt x="5195" y="9683"/>
                  <a:pt x="5366" y="9683"/>
                  <a:pt x="5366" y="9708"/>
                </a:cubicBezTo>
                <a:cubicBezTo>
                  <a:pt x="5415" y="9659"/>
                  <a:pt x="5537" y="9683"/>
                  <a:pt x="5658" y="9659"/>
                </a:cubicBezTo>
                <a:lnTo>
                  <a:pt x="5878" y="9610"/>
                </a:lnTo>
                <a:cubicBezTo>
                  <a:pt x="5976" y="9610"/>
                  <a:pt x="6024" y="9610"/>
                  <a:pt x="5902" y="9635"/>
                </a:cubicBezTo>
                <a:lnTo>
                  <a:pt x="6561" y="9537"/>
                </a:lnTo>
                <a:cubicBezTo>
                  <a:pt x="6683" y="9269"/>
                  <a:pt x="6829" y="8976"/>
                  <a:pt x="6976" y="8635"/>
                </a:cubicBezTo>
                <a:cubicBezTo>
                  <a:pt x="7049" y="8488"/>
                  <a:pt x="7122" y="8317"/>
                  <a:pt x="7219" y="8147"/>
                </a:cubicBezTo>
                <a:cubicBezTo>
                  <a:pt x="7293" y="7952"/>
                  <a:pt x="7341" y="7757"/>
                  <a:pt x="7415" y="7561"/>
                </a:cubicBezTo>
                <a:lnTo>
                  <a:pt x="7536" y="7220"/>
                </a:lnTo>
                <a:cubicBezTo>
                  <a:pt x="7585" y="7098"/>
                  <a:pt x="7610" y="7000"/>
                  <a:pt x="7658" y="6878"/>
                </a:cubicBezTo>
                <a:cubicBezTo>
                  <a:pt x="7707" y="6659"/>
                  <a:pt x="7780" y="6439"/>
                  <a:pt x="7854" y="6220"/>
                </a:cubicBezTo>
                <a:cubicBezTo>
                  <a:pt x="7927" y="6000"/>
                  <a:pt x="7976" y="5805"/>
                  <a:pt x="8024" y="5610"/>
                </a:cubicBezTo>
                <a:lnTo>
                  <a:pt x="8118" y="5352"/>
                </a:lnTo>
                <a:lnTo>
                  <a:pt x="8114" y="5334"/>
                </a:lnTo>
                <a:lnTo>
                  <a:pt x="8114" y="5334"/>
                </a:lnTo>
                <a:cubicBezTo>
                  <a:pt x="8116" y="5336"/>
                  <a:pt x="8118" y="5338"/>
                  <a:pt x="8121" y="5341"/>
                </a:cubicBezTo>
                <a:lnTo>
                  <a:pt x="8121" y="5341"/>
                </a:lnTo>
                <a:cubicBezTo>
                  <a:pt x="8119" y="5328"/>
                  <a:pt x="8115" y="5316"/>
                  <a:pt x="8106" y="5303"/>
                </a:cubicBezTo>
                <a:lnTo>
                  <a:pt x="8106" y="5303"/>
                </a:lnTo>
                <a:lnTo>
                  <a:pt x="8114" y="5334"/>
                </a:lnTo>
                <a:lnTo>
                  <a:pt x="8114" y="5334"/>
                </a:lnTo>
                <a:cubicBezTo>
                  <a:pt x="8097" y="5318"/>
                  <a:pt x="8097" y="5318"/>
                  <a:pt x="8094" y="5318"/>
                </a:cubicBezTo>
                <a:cubicBezTo>
                  <a:pt x="8091" y="5318"/>
                  <a:pt x="8085" y="5318"/>
                  <a:pt x="8049" y="5293"/>
                </a:cubicBezTo>
                <a:cubicBezTo>
                  <a:pt x="8012" y="5257"/>
                  <a:pt x="8012" y="5257"/>
                  <a:pt x="8021" y="5257"/>
                </a:cubicBezTo>
                <a:cubicBezTo>
                  <a:pt x="8030" y="5257"/>
                  <a:pt x="8049" y="5257"/>
                  <a:pt x="8049" y="5220"/>
                </a:cubicBezTo>
                <a:cubicBezTo>
                  <a:pt x="8097" y="5293"/>
                  <a:pt x="8097" y="5269"/>
                  <a:pt x="8097" y="5293"/>
                </a:cubicBezTo>
                <a:cubicBezTo>
                  <a:pt x="8101" y="5296"/>
                  <a:pt x="8104" y="5300"/>
                  <a:pt x="8106" y="5303"/>
                </a:cubicBezTo>
                <a:lnTo>
                  <a:pt x="8106" y="5303"/>
                </a:lnTo>
                <a:lnTo>
                  <a:pt x="8097" y="5269"/>
                </a:lnTo>
                <a:lnTo>
                  <a:pt x="8122" y="5318"/>
                </a:lnTo>
                <a:lnTo>
                  <a:pt x="8122" y="5293"/>
                </a:lnTo>
                <a:cubicBezTo>
                  <a:pt x="8122" y="5296"/>
                  <a:pt x="8122" y="5297"/>
                  <a:pt x="8123" y="5297"/>
                </a:cubicBezTo>
                <a:cubicBezTo>
                  <a:pt x="8127" y="5297"/>
                  <a:pt x="8146" y="5217"/>
                  <a:pt x="8146" y="5196"/>
                </a:cubicBezTo>
                <a:cubicBezTo>
                  <a:pt x="8149" y="5196"/>
                  <a:pt x="8151" y="5196"/>
                  <a:pt x="8153" y="5196"/>
                </a:cubicBezTo>
                <a:lnTo>
                  <a:pt x="8153" y="5196"/>
                </a:lnTo>
                <a:cubicBezTo>
                  <a:pt x="8157" y="5186"/>
                  <a:pt x="8162" y="5177"/>
                  <a:pt x="8166" y="5168"/>
                </a:cubicBezTo>
                <a:lnTo>
                  <a:pt x="8166" y="5168"/>
                </a:lnTo>
                <a:cubicBezTo>
                  <a:pt x="8165" y="5179"/>
                  <a:pt x="8169" y="5182"/>
                  <a:pt x="8173" y="5182"/>
                </a:cubicBezTo>
                <a:cubicBezTo>
                  <a:pt x="8179" y="5182"/>
                  <a:pt x="8186" y="5177"/>
                  <a:pt x="8188" y="5177"/>
                </a:cubicBezTo>
                <a:cubicBezTo>
                  <a:pt x="8189" y="5177"/>
                  <a:pt x="8185" y="5181"/>
                  <a:pt x="8171" y="5196"/>
                </a:cubicBezTo>
                <a:cubicBezTo>
                  <a:pt x="8171" y="5196"/>
                  <a:pt x="8181" y="5228"/>
                  <a:pt x="8203" y="5228"/>
                </a:cubicBezTo>
                <a:cubicBezTo>
                  <a:pt x="8214" y="5228"/>
                  <a:pt x="8228" y="5220"/>
                  <a:pt x="8244" y="5196"/>
                </a:cubicBezTo>
                <a:lnTo>
                  <a:pt x="8244" y="5196"/>
                </a:lnTo>
                <a:cubicBezTo>
                  <a:pt x="8219" y="5244"/>
                  <a:pt x="8244" y="5293"/>
                  <a:pt x="8195" y="5293"/>
                </a:cubicBezTo>
                <a:cubicBezTo>
                  <a:pt x="8185" y="5288"/>
                  <a:pt x="8179" y="5286"/>
                  <a:pt x="8176" y="5286"/>
                </a:cubicBezTo>
                <a:cubicBezTo>
                  <a:pt x="8165" y="5286"/>
                  <a:pt x="8200" y="5318"/>
                  <a:pt x="8219" y="5318"/>
                </a:cubicBezTo>
                <a:cubicBezTo>
                  <a:pt x="8244" y="5366"/>
                  <a:pt x="8244" y="5391"/>
                  <a:pt x="8268" y="5440"/>
                </a:cubicBezTo>
                <a:lnTo>
                  <a:pt x="8293" y="5488"/>
                </a:lnTo>
                <a:lnTo>
                  <a:pt x="8293" y="5513"/>
                </a:lnTo>
                <a:lnTo>
                  <a:pt x="8317" y="5561"/>
                </a:lnTo>
                <a:cubicBezTo>
                  <a:pt x="8439" y="5757"/>
                  <a:pt x="8561" y="5952"/>
                  <a:pt x="8707" y="6122"/>
                </a:cubicBezTo>
                <a:lnTo>
                  <a:pt x="8610" y="5879"/>
                </a:lnTo>
                <a:lnTo>
                  <a:pt x="8756" y="6147"/>
                </a:lnTo>
                <a:cubicBezTo>
                  <a:pt x="8805" y="6244"/>
                  <a:pt x="8829" y="6318"/>
                  <a:pt x="8878" y="6391"/>
                </a:cubicBezTo>
                <a:cubicBezTo>
                  <a:pt x="8949" y="6486"/>
                  <a:pt x="8997" y="6604"/>
                  <a:pt x="9022" y="6746"/>
                </a:cubicBezTo>
                <a:lnTo>
                  <a:pt x="9022" y="6746"/>
                </a:lnTo>
                <a:lnTo>
                  <a:pt x="8805" y="6391"/>
                </a:lnTo>
                <a:lnTo>
                  <a:pt x="9024" y="6757"/>
                </a:lnTo>
                <a:cubicBezTo>
                  <a:pt x="9024" y="6753"/>
                  <a:pt x="9023" y="6749"/>
                  <a:pt x="9022" y="6746"/>
                </a:cubicBezTo>
                <a:lnTo>
                  <a:pt x="9022" y="6746"/>
                </a:lnTo>
                <a:lnTo>
                  <a:pt x="9268" y="7147"/>
                </a:lnTo>
                <a:cubicBezTo>
                  <a:pt x="9317" y="7269"/>
                  <a:pt x="9390" y="7366"/>
                  <a:pt x="9488" y="7464"/>
                </a:cubicBezTo>
                <a:lnTo>
                  <a:pt x="9707" y="7732"/>
                </a:lnTo>
                <a:lnTo>
                  <a:pt x="9634" y="7586"/>
                </a:lnTo>
                <a:lnTo>
                  <a:pt x="9634" y="7586"/>
                </a:lnTo>
                <a:cubicBezTo>
                  <a:pt x="9658" y="7610"/>
                  <a:pt x="9683" y="7659"/>
                  <a:pt x="9732" y="7708"/>
                </a:cubicBezTo>
                <a:lnTo>
                  <a:pt x="10146" y="7708"/>
                </a:lnTo>
                <a:cubicBezTo>
                  <a:pt x="10293" y="7708"/>
                  <a:pt x="10463" y="7708"/>
                  <a:pt x="10610" y="7732"/>
                </a:cubicBezTo>
                <a:cubicBezTo>
                  <a:pt x="10853" y="7659"/>
                  <a:pt x="11122" y="7537"/>
                  <a:pt x="11414" y="7439"/>
                </a:cubicBezTo>
                <a:cubicBezTo>
                  <a:pt x="11488" y="7269"/>
                  <a:pt x="11561" y="7122"/>
                  <a:pt x="11634" y="7000"/>
                </a:cubicBezTo>
                <a:cubicBezTo>
                  <a:pt x="11683" y="6854"/>
                  <a:pt x="11732" y="6683"/>
                  <a:pt x="11780" y="6561"/>
                </a:cubicBezTo>
                <a:cubicBezTo>
                  <a:pt x="11853" y="6391"/>
                  <a:pt x="11902" y="6196"/>
                  <a:pt x="11951" y="6000"/>
                </a:cubicBezTo>
                <a:lnTo>
                  <a:pt x="11951" y="6000"/>
                </a:lnTo>
                <a:lnTo>
                  <a:pt x="11829" y="6220"/>
                </a:lnTo>
                <a:lnTo>
                  <a:pt x="11829" y="6220"/>
                </a:lnTo>
                <a:lnTo>
                  <a:pt x="11947" y="5699"/>
                </a:lnTo>
                <a:lnTo>
                  <a:pt x="11947" y="5699"/>
                </a:lnTo>
                <a:cubicBezTo>
                  <a:pt x="11942" y="5768"/>
                  <a:pt x="12000" y="5981"/>
                  <a:pt x="11988" y="6067"/>
                </a:cubicBezTo>
                <a:lnTo>
                  <a:pt x="11988" y="6067"/>
                </a:lnTo>
                <a:cubicBezTo>
                  <a:pt x="12032" y="5952"/>
                  <a:pt x="12079" y="5814"/>
                  <a:pt x="12146" y="5635"/>
                </a:cubicBezTo>
                <a:lnTo>
                  <a:pt x="12317" y="5001"/>
                </a:lnTo>
                <a:cubicBezTo>
                  <a:pt x="12414" y="4683"/>
                  <a:pt x="12512" y="4293"/>
                  <a:pt x="12634" y="3903"/>
                </a:cubicBezTo>
                <a:cubicBezTo>
                  <a:pt x="12658" y="3781"/>
                  <a:pt x="12707" y="3659"/>
                  <a:pt x="12732" y="3513"/>
                </a:cubicBezTo>
                <a:cubicBezTo>
                  <a:pt x="12756" y="3464"/>
                  <a:pt x="12780" y="3391"/>
                  <a:pt x="12805" y="3342"/>
                </a:cubicBezTo>
                <a:cubicBezTo>
                  <a:pt x="12853" y="3244"/>
                  <a:pt x="12902" y="3123"/>
                  <a:pt x="12975" y="3049"/>
                </a:cubicBezTo>
                <a:cubicBezTo>
                  <a:pt x="13000" y="2976"/>
                  <a:pt x="13049" y="2927"/>
                  <a:pt x="13122" y="2879"/>
                </a:cubicBezTo>
                <a:lnTo>
                  <a:pt x="13122" y="2952"/>
                </a:lnTo>
                <a:lnTo>
                  <a:pt x="13122" y="3025"/>
                </a:lnTo>
                <a:cubicBezTo>
                  <a:pt x="13122" y="3049"/>
                  <a:pt x="13097" y="3123"/>
                  <a:pt x="13097" y="3123"/>
                </a:cubicBezTo>
                <a:cubicBezTo>
                  <a:pt x="13097" y="3123"/>
                  <a:pt x="13122" y="3074"/>
                  <a:pt x="13146" y="3049"/>
                </a:cubicBezTo>
                <a:cubicBezTo>
                  <a:pt x="13146" y="3049"/>
                  <a:pt x="13146" y="3049"/>
                  <a:pt x="13146" y="3074"/>
                </a:cubicBezTo>
                <a:cubicBezTo>
                  <a:pt x="13122" y="3123"/>
                  <a:pt x="13122" y="3147"/>
                  <a:pt x="13122" y="3196"/>
                </a:cubicBezTo>
                <a:cubicBezTo>
                  <a:pt x="13132" y="3176"/>
                  <a:pt x="13141" y="3141"/>
                  <a:pt x="13150" y="3099"/>
                </a:cubicBezTo>
                <a:lnTo>
                  <a:pt x="13150" y="3099"/>
                </a:lnTo>
                <a:cubicBezTo>
                  <a:pt x="13159" y="3090"/>
                  <a:pt x="13184" y="3046"/>
                  <a:pt x="13206" y="3046"/>
                </a:cubicBezTo>
                <a:cubicBezTo>
                  <a:pt x="13221" y="3046"/>
                  <a:pt x="13235" y="3064"/>
                  <a:pt x="13244" y="3123"/>
                </a:cubicBezTo>
                <a:lnTo>
                  <a:pt x="13244" y="3147"/>
                </a:lnTo>
                <a:cubicBezTo>
                  <a:pt x="13292" y="3269"/>
                  <a:pt x="13317" y="3366"/>
                  <a:pt x="13341" y="3464"/>
                </a:cubicBezTo>
                <a:lnTo>
                  <a:pt x="13390" y="3635"/>
                </a:lnTo>
                <a:cubicBezTo>
                  <a:pt x="13439" y="3757"/>
                  <a:pt x="13488" y="3903"/>
                  <a:pt x="13512" y="4025"/>
                </a:cubicBezTo>
                <a:cubicBezTo>
                  <a:pt x="13488" y="4025"/>
                  <a:pt x="13439" y="3903"/>
                  <a:pt x="13390" y="3805"/>
                </a:cubicBezTo>
                <a:lnTo>
                  <a:pt x="13390" y="3805"/>
                </a:lnTo>
                <a:cubicBezTo>
                  <a:pt x="13414" y="3879"/>
                  <a:pt x="13439" y="3976"/>
                  <a:pt x="13463" y="4074"/>
                </a:cubicBezTo>
                <a:cubicBezTo>
                  <a:pt x="13463" y="4049"/>
                  <a:pt x="13466" y="4039"/>
                  <a:pt x="13471" y="4039"/>
                </a:cubicBezTo>
                <a:cubicBezTo>
                  <a:pt x="13489" y="4039"/>
                  <a:pt x="13535" y="4197"/>
                  <a:pt x="13540" y="4197"/>
                </a:cubicBezTo>
                <a:cubicBezTo>
                  <a:pt x="13541" y="4197"/>
                  <a:pt x="13540" y="4189"/>
                  <a:pt x="13536" y="4171"/>
                </a:cubicBezTo>
                <a:lnTo>
                  <a:pt x="13536" y="4171"/>
                </a:lnTo>
                <a:cubicBezTo>
                  <a:pt x="13610" y="4269"/>
                  <a:pt x="13634" y="4366"/>
                  <a:pt x="13683" y="4488"/>
                </a:cubicBezTo>
                <a:cubicBezTo>
                  <a:pt x="13731" y="4586"/>
                  <a:pt x="13756" y="4708"/>
                  <a:pt x="13780" y="4805"/>
                </a:cubicBezTo>
                <a:cubicBezTo>
                  <a:pt x="13805" y="4927"/>
                  <a:pt x="13829" y="5025"/>
                  <a:pt x="13853" y="5147"/>
                </a:cubicBezTo>
                <a:cubicBezTo>
                  <a:pt x="13878" y="5244"/>
                  <a:pt x="13902" y="5342"/>
                  <a:pt x="13951" y="5415"/>
                </a:cubicBezTo>
                <a:cubicBezTo>
                  <a:pt x="14000" y="5415"/>
                  <a:pt x="14439" y="5537"/>
                  <a:pt x="14853" y="5683"/>
                </a:cubicBezTo>
                <a:cubicBezTo>
                  <a:pt x="15286" y="5827"/>
                  <a:pt x="15718" y="6019"/>
                  <a:pt x="15778" y="6025"/>
                </a:cubicBezTo>
                <a:lnTo>
                  <a:pt x="15778" y="6025"/>
                </a:lnTo>
                <a:cubicBezTo>
                  <a:pt x="15771" y="5975"/>
                  <a:pt x="15764" y="5925"/>
                  <a:pt x="15756" y="5879"/>
                </a:cubicBezTo>
                <a:lnTo>
                  <a:pt x="15683" y="5854"/>
                </a:lnTo>
                <a:cubicBezTo>
                  <a:pt x="15634" y="5537"/>
                  <a:pt x="15731" y="5781"/>
                  <a:pt x="15683" y="5464"/>
                </a:cubicBezTo>
                <a:cubicBezTo>
                  <a:pt x="15707" y="5464"/>
                  <a:pt x="15731" y="5513"/>
                  <a:pt x="15756" y="5610"/>
                </a:cubicBezTo>
                <a:cubicBezTo>
                  <a:pt x="15780" y="5732"/>
                  <a:pt x="15780" y="5854"/>
                  <a:pt x="15805" y="6000"/>
                </a:cubicBezTo>
                <a:cubicBezTo>
                  <a:pt x="15780" y="5757"/>
                  <a:pt x="15805" y="5513"/>
                  <a:pt x="15731" y="5415"/>
                </a:cubicBezTo>
                <a:cubicBezTo>
                  <a:pt x="15707" y="5220"/>
                  <a:pt x="15780" y="5415"/>
                  <a:pt x="15756" y="5171"/>
                </a:cubicBezTo>
                <a:cubicBezTo>
                  <a:pt x="15683" y="4976"/>
                  <a:pt x="15634" y="4781"/>
                  <a:pt x="15585" y="4561"/>
                </a:cubicBezTo>
                <a:cubicBezTo>
                  <a:pt x="15561" y="4366"/>
                  <a:pt x="15512" y="4147"/>
                  <a:pt x="15439" y="3952"/>
                </a:cubicBezTo>
                <a:cubicBezTo>
                  <a:pt x="15341" y="3781"/>
                  <a:pt x="15292" y="3610"/>
                  <a:pt x="15244" y="3415"/>
                </a:cubicBezTo>
                <a:lnTo>
                  <a:pt x="15244" y="3415"/>
                </a:lnTo>
                <a:lnTo>
                  <a:pt x="15292" y="3464"/>
                </a:lnTo>
                <a:cubicBezTo>
                  <a:pt x="15268" y="3366"/>
                  <a:pt x="15244" y="3244"/>
                  <a:pt x="15195" y="3147"/>
                </a:cubicBezTo>
                <a:cubicBezTo>
                  <a:pt x="15170" y="3074"/>
                  <a:pt x="15146" y="3001"/>
                  <a:pt x="15122" y="2927"/>
                </a:cubicBezTo>
                <a:cubicBezTo>
                  <a:pt x="15073" y="2805"/>
                  <a:pt x="15049" y="2659"/>
                  <a:pt x="15000" y="2537"/>
                </a:cubicBezTo>
                <a:lnTo>
                  <a:pt x="15000" y="2537"/>
                </a:lnTo>
                <a:cubicBezTo>
                  <a:pt x="15028" y="2622"/>
                  <a:pt x="15040" y="2706"/>
                  <a:pt x="15026" y="2706"/>
                </a:cubicBezTo>
                <a:cubicBezTo>
                  <a:pt x="15016" y="2706"/>
                  <a:pt x="14992" y="2661"/>
                  <a:pt x="14951" y="2537"/>
                </a:cubicBezTo>
                <a:cubicBezTo>
                  <a:pt x="14780" y="1952"/>
                  <a:pt x="14658" y="1562"/>
                  <a:pt x="14561" y="1074"/>
                </a:cubicBezTo>
                <a:lnTo>
                  <a:pt x="14390" y="708"/>
                </a:lnTo>
                <a:cubicBezTo>
                  <a:pt x="14390" y="684"/>
                  <a:pt x="14390" y="659"/>
                  <a:pt x="14366" y="635"/>
                </a:cubicBezTo>
                <a:lnTo>
                  <a:pt x="13951" y="464"/>
                </a:lnTo>
                <a:lnTo>
                  <a:pt x="13658" y="342"/>
                </a:lnTo>
                <a:lnTo>
                  <a:pt x="13463" y="269"/>
                </a:lnTo>
                <a:lnTo>
                  <a:pt x="13366" y="220"/>
                </a:lnTo>
                <a:cubicBezTo>
                  <a:pt x="13292" y="196"/>
                  <a:pt x="13219" y="171"/>
                  <a:pt x="13122" y="147"/>
                </a:cubicBezTo>
                <a:lnTo>
                  <a:pt x="1261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276"/>
          <p:cNvSpPr/>
          <p:nvPr/>
        </p:nvSpPr>
        <p:spPr>
          <a:xfrm>
            <a:off x="8230824" y="147412"/>
            <a:ext cx="430066" cy="358379"/>
          </a:xfrm>
          <a:custGeom>
            <a:avLst/>
            <a:gdLst/>
            <a:ahLst/>
            <a:cxnLst/>
            <a:rect l="l" t="t" r="r" b="b"/>
            <a:pathLst>
              <a:path w="15952" h="13293" extrusionOk="0">
                <a:moveTo>
                  <a:pt x="1965" y="4136"/>
                </a:moveTo>
                <a:cubicBezTo>
                  <a:pt x="1969" y="4136"/>
                  <a:pt x="1973" y="4139"/>
                  <a:pt x="1976" y="4147"/>
                </a:cubicBezTo>
                <a:lnTo>
                  <a:pt x="1853" y="4285"/>
                </a:lnTo>
                <a:lnTo>
                  <a:pt x="1853" y="4285"/>
                </a:lnTo>
                <a:cubicBezTo>
                  <a:pt x="1921" y="4199"/>
                  <a:pt x="1947" y="4136"/>
                  <a:pt x="1965" y="4136"/>
                </a:cubicBezTo>
                <a:close/>
                <a:moveTo>
                  <a:pt x="4077" y="7219"/>
                </a:moveTo>
                <a:lnTo>
                  <a:pt x="4077" y="7219"/>
                </a:lnTo>
                <a:cubicBezTo>
                  <a:pt x="4076" y="7219"/>
                  <a:pt x="4075" y="7219"/>
                  <a:pt x="4074" y="7220"/>
                </a:cubicBezTo>
                <a:cubicBezTo>
                  <a:pt x="4076" y="7220"/>
                  <a:pt x="4077" y="7219"/>
                  <a:pt x="4077" y="7219"/>
                </a:cubicBezTo>
                <a:close/>
                <a:moveTo>
                  <a:pt x="10333" y="9981"/>
                </a:moveTo>
                <a:lnTo>
                  <a:pt x="10293" y="10000"/>
                </a:lnTo>
                <a:cubicBezTo>
                  <a:pt x="10305" y="10000"/>
                  <a:pt x="10318" y="9993"/>
                  <a:pt x="10333" y="9981"/>
                </a:cubicBezTo>
                <a:close/>
                <a:moveTo>
                  <a:pt x="3928" y="0"/>
                </a:moveTo>
                <a:lnTo>
                  <a:pt x="3684" y="195"/>
                </a:lnTo>
                <a:lnTo>
                  <a:pt x="3708" y="122"/>
                </a:lnTo>
                <a:lnTo>
                  <a:pt x="3708" y="122"/>
                </a:lnTo>
                <a:cubicBezTo>
                  <a:pt x="3464" y="293"/>
                  <a:pt x="3171" y="537"/>
                  <a:pt x="2879" y="756"/>
                </a:cubicBezTo>
                <a:cubicBezTo>
                  <a:pt x="2732" y="854"/>
                  <a:pt x="2586" y="976"/>
                  <a:pt x="2464" y="1098"/>
                </a:cubicBezTo>
                <a:lnTo>
                  <a:pt x="2147" y="1366"/>
                </a:lnTo>
                <a:cubicBezTo>
                  <a:pt x="2074" y="1464"/>
                  <a:pt x="1976" y="1537"/>
                  <a:pt x="1879" y="1610"/>
                </a:cubicBezTo>
                <a:cubicBezTo>
                  <a:pt x="1757" y="1708"/>
                  <a:pt x="1806" y="1683"/>
                  <a:pt x="1757" y="1732"/>
                </a:cubicBezTo>
                <a:lnTo>
                  <a:pt x="1659" y="1830"/>
                </a:lnTo>
                <a:cubicBezTo>
                  <a:pt x="1513" y="1951"/>
                  <a:pt x="1367" y="2098"/>
                  <a:pt x="1220" y="2244"/>
                </a:cubicBezTo>
                <a:cubicBezTo>
                  <a:pt x="1074" y="2390"/>
                  <a:pt x="952" y="2561"/>
                  <a:pt x="806" y="2732"/>
                </a:cubicBezTo>
                <a:cubicBezTo>
                  <a:pt x="684" y="2903"/>
                  <a:pt x="562" y="3073"/>
                  <a:pt x="440" y="3269"/>
                </a:cubicBezTo>
                <a:lnTo>
                  <a:pt x="391" y="3317"/>
                </a:lnTo>
                <a:cubicBezTo>
                  <a:pt x="342" y="3366"/>
                  <a:pt x="293" y="3415"/>
                  <a:pt x="245" y="3464"/>
                </a:cubicBezTo>
                <a:lnTo>
                  <a:pt x="50" y="3659"/>
                </a:lnTo>
                <a:lnTo>
                  <a:pt x="1" y="3732"/>
                </a:lnTo>
                <a:cubicBezTo>
                  <a:pt x="50" y="3829"/>
                  <a:pt x="98" y="3903"/>
                  <a:pt x="147" y="3976"/>
                </a:cubicBezTo>
                <a:cubicBezTo>
                  <a:pt x="269" y="4122"/>
                  <a:pt x="391" y="4268"/>
                  <a:pt x="537" y="4390"/>
                </a:cubicBezTo>
                <a:cubicBezTo>
                  <a:pt x="731" y="4539"/>
                  <a:pt x="970" y="4661"/>
                  <a:pt x="1210" y="4661"/>
                </a:cubicBezTo>
                <a:cubicBezTo>
                  <a:pt x="1363" y="4661"/>
                  <a:pt x="1517" y="4611"/>
                  <a:pt x="1659" y="4488"/>
                </a:cubicBezTo>
                <a:lnTo>
                  <a:pt x="1684" y="4537"/>
                </a:lnTo>
                <a:cubicBezTo>
                  <a:pt x="1684" y="4537"/>
                  <a:pt x="1781" y="4366"/>
                  <a:pt x="1781" y="4366"/>
                </a:cubicBezTo>
                <a:cubicBezTo>
                  <a:pt x="1794" y="4351"/>
                  <a:pt x="1806" y="4338"/>
                  <a:pt x="1816" y="4327"/>
                </a:cubicBezTo>
                <a:lnTo>
                  <a:pt x="1816" y="4327"/>
                </a:lnTo>
                <a:lnTo>
                  <a:pt x="1781" y="4366"/>
                </a:lnTo>
                <a:cubicBezTo>
                  <a:pt x="1801" y="4346"/>
                  <a:pt x="1819" y="4327"/>
                  <a:pt x="1835" y="4308"/>
                </a:cubicBezTo>
                <a:lnTo>
                  <a:pt x="1835" y="4308"/>
                </a:lnTo>
                <a:cubicBezTo>
                  <a:pt x="1850" y="4293"/>
                  <a:pt x="1860" y="4287"/>
                  <a:pt x="1865" y="4287"/>
                </a:cubicBezTo>
                <a:cubicBezTo>
                  <a:pt x="1883" y="4287"/>
                  <a:pt x="1846" y="4367"/>
                  <a:pt x="1830" y="4415"/>
                </a:cubicBezTo>
                <a:cubicBezTo>
                  <a:pt x="1879" y="4366"/>
                  <a:pt x="1928" y="4293"/>
                  <a:pt x="2001" y="4244"/>
                </a:cubicBezTo>
                <a:cubicBezTo>
                  <a:pt x="2001" y="4229"/>
                  <a:pt x="1996" y="4223"/>
                  <a:pt x="1989" y="4223"/>
                </a:cubicBezTo>
                <a:cubicBezTo>
                  <a:pt x="1973" y="4223"/>
                  <a:pt x="1944" y="4252"/>
                  <a:pt x="1928" y="4268"/>
                </a:cubicBezTo>
                <a:cubicBezTo>
                  <a:pt x="2001" y="4147"/>
                  <a:pt x="2074" y="4025"/>
                  <a:pt x="2147" y="3903"/>
                </a:cubicBezTo>
                <a:cubicBezTo>
                  <a:pt x="2205" y="3836"/>
                  <a:pt x="2228" y="3825"/>
                  <a:pt x="2246" y="3825"/>
                </a:cubicBezTo>
                <a:cubicBezTo>
                  <a:pt x="2254" y="3825"/>
                  <a:pt x="2261" y="3827"/>
                  <a:pt x="2270" y="3827"/>
                </a:cubicBezTo>
                <a:cubicBezTo>
                  <a:pt x="2290" y="3827"/>
                  <a:pt x="2318" y="3815"/>
                  <a:pt x="2391" y="3732"/>
                </a:cubicBezTo>
                <a:cubicBezTo>
                  <a:pt x="2562" y="3537"/>
                  <a:pt x="2684" y="3390"/>
                  <a:pt x="2830" y="3244"/>
                </a:cubicBezTo>
                <a:lnTo>
                  <a:pt x="3074" y="3000"/>
                </a:lnTo>
                <a:lnTo>
                  <a:pt x="3123" y="2951"/>
                </a:lnTo>
                <a:lnTo>
                  <a:pt x="3147" y="2951"/>
                </a:lnTo>
                <a:cubicBezTo>
                  <a:pt x="3171" y="2927"/>
                  <a:pt x="3196" y="2903"/>
                  <a:pt x="3245" y="2903"/>
                </a:cubicBezTo>
                <a:lnTo>
                  <a:pt x="3293" y="2903"/>
                </a:lnTo>
                <a:cubicBezTo>
                  <a:pt x="3293" y="2903"/>
                  <a:pt x="3293" y="2927"/>
                  <a:pt x="3293" y="2927"/>
                </a:cubicBezTo>
                <a:cubicBezTo>
                  <a:pt x="3269" y="2951"/>
                  <a:pt x="3269" y="2951"/>
                  <a:pt x="3269" y="2976"/>
                </a:cubicBezTo>
                <a:cubicBezTo>
                  <a:pt x="3245" y="3000"/>
                  <a:pt x="3220" y="3025"/>
                  <a:pt x="3196" y="3025"/>
                </a:cubicBezTo>
                <a:lnTo>
                  <a:pt x="3220" y="3025"/>
                </a:lnTo>
                <a:lnTo>
                  <a:pt x="3220" y="3122"/>
                </a:lnTo>
                <a:cubicBezTo>
                  <a:pt x="3220" y="3269"/>
                  <a:pt x="3196" y="3439"/>
                  <a:pt x="3196" y="3586"/>
                </a:cubicBezTo>
                <a:lnTo>
                  <a:pt x="3196" y="3829"/>
                </a:lnTo>
                <a:lnTo>
                  <a:pt x="3196" y="4122"/>
                </a:lnTo>
                <a:lnTo>
                  <a:pt x="3196" y="4903"/>
                </a:lnTo>
                <a:cubicBezTo>
                  <a:pt x="3171" y="5268"/>
                  <a:pt x="3220" y="5561"/>
                  <a:pt x="3196" y="5586"/>
                </a:cubicBezTo>
                <a:lnTo>
                  <a:pt x="3293" y="5586"/>
                </a:lnTo>
                <a:cubicBezTo>
                  <a:pt x="3318" y="5756"/>
                  <a:pt x="3318" y="5951"/>
                  <a:pt x="3293" y="6122"/>
                </a:cubicBezTo>
                <a:cubicBezTo>
                  <a:pt x="3269" y="6171"/>
                  <a:pt x="3269" y="6220"/>
                  <a:pt x="3293" y="6268"/>
                </a:cubicBezTo>
                <a:lnTo>
                  <a:pt x="3293" y="6415"/>
                </a:lnTo>
                <a:cubicBezTo>
                  <a:pt x="3293" y="6464"/>
                  <a:pt x="3318" y="6537"/>
                  <a:pt x="3318" y="6610"/>
                </a:cubicBezTo>
                <a:cubicBezTo>
                  <a:pt x="3415" y="6756"/>
                  <a:pt x="3464" y="6927"/>
                  <a:pt x="3489" y="7122"/>
                </a:cubicBezTo>
                <a:lnTo>
                  <a:pt x="3781" y="7171"/>
                </a:lnTo>
                <a:lnTo>
                  <a:pt x="3952" y="7171"/>
                </a:lnTo>
                <a:cubicBezTo>
                  <a:pt x="3952" y="7171"/>
                  <a:pt x="4076" y="7212"/>
                  <a:pt x="4077" y="7219"/>
                </a:cubicBezTo>
                <a:lnTo>
                  <a:pt x="4077" y="7219"/>
                </a:lnTo>
                <a:cubicBezTo>
                  <a:pt x="4097" y="7212"/>
                  <a:pt x="4120" y="7210"/>
                  <a:pt x="4144" y="7210"/>
                </a:cubicBezTo>
                <a:cubicBezTo>
                  <a:pt x="4204" y="7210"/>
                  <a:pt x="4273" y="7227"/>
                  <a:pt x="4342" y="7244"/>
                </a:cubicBezTo>
                <a:cubicBezTo>
                  <a:pt x="4391" y="7244"/>
                  <a:pt x="4318" y="7244"/>
                  <a:pt x="4293" y="7220"/>
                </a:cubicBezTo>
                <a:lnTo>
                  <a:pt x="4293" y="7220"/>
                </a:lnTo>
                <a:lnTo>
                  <a:pt x="4415" y="7244"/>
                </a:lnTo>
                <a:lnTo>
                  <a:pt x="4464" y="7244"/>
                </a:lnTo>
                <a:cubicBezTo>
                  <a:pt x="4489" y="7244"/>
                  <a:pt x="4489" y="7268"/>
                  <a:pt x="4464" y="7268"/>
                </a:cubicBezTo>
                <a:lnTo>
                  <a:pt x="4513" y="7268"/>
                </a:lnTo>
                <a:cubicBezTo>
                  <a:pt x="4635" y="7268"/>
                  <a:pt x="4830" y="7268"/>
                  <a:pt x="5610" y="7342"/>
                </a:cubicBezTo>
                <a:lnTo>
                  <a:pt x="5806" y="7025"/>
                </a:lnTo>
                <a:lnTo>
                  <a:pt x="5903" y="6878"/>
                </a:lnTo>
                <a:cubicBezTo>
                  <a:pt x="5928" y="6829"/>
                  <a:pt x="5952" y="6781"/>
                  <a:pt x="6001" y="6732"/>
                </a:cubicBezTo>
                <a:lnTo>
                  <a:pt x="6391" y="6317"/>
                </a:lnTo>
                <a:cubicBezTo>
                  <a:pt x="6464" y="6244"/>
                  <a:pt x="6537" y="6171"/>
                  <a:pt x="6586" y="6098"/>
                </a:cubicBezTo>
                <a:lnTo>
                  <a:pt x="6806" y="5927"/>
                </a:lnTo>
                <a:lnTo>
                  <a:pt x="6927" y="5829"/>
                </a:lnTo>
                <a:lnTo>
                  <a:pt x="6976" y="5805"/>
                </a:lnTo>
                <a:lnTo>
                  <a:pt x="7074" y="5732"/>
                </a:lnTo>
                <a:cubicBezTo>
                  <a:pt x="7342" y="5537"/>
                  <a:pt x="7610" y="5342"/>
                  <a:pt x="7903" y="5195"/>
                </a:cubicBezTo>
                <a:cubicBezTo>
                  <a:pt x="8025" y="5098"/>
                  <a:pt x="8171" y="5025"/>
                  <a:pt x="8293" y="4951"/>
                </a:cubicBezTo>
                <a:lnTo>
                  <a:pt x="8342" y="4951"/>
                </a:lnTo>
                <a:lnTo>
                  <a:pt x="8342" y="4854"/>
                </a:lnTo>
                <a:cubicBezTo>
                  <a:pt x="8342" y="4825"/>
                  <a:pt x="8346" y="4819"/>
                  <a:pt x="8352" y="4819"/>
                </a:cubicBezTo>
                <a:cubicBezTo>
                  <a:pt x="8356" y="4819"/>
                  <a:pt x="8363" y="4823"/>
                  <a:pt x="8370" y="4823"/>
                </a:cubicBezTo>
                <a:cubicBezTo>
                  <a:pt x="8376" y="4823"/>
                  <a:pt x="8384" y="4820"/>
                  <a:pt x="8391" y="4805"/>
                </a:cubicBezTo>
                <a:lnTo>
                  <a:pt x="8391" y="4878"/>
                </a:lnTo>
                <a:cubicBezTo>
                  <a:pt x="8391" y="4878"/>
                  <a:pt x="8391" y="4878"/>
                  <a:pt x="8366" y="4927"/>
                </a:cubicBezTo>
                <a:lnTo>
                  <a:pt x="8366" y="4927"/>
                </a:lnTo>
                <a:lnTo>
                  <a:pt x="8391" y="4903"/>
                </a:lnTo>
                <a:cubicBezTo>
                  <a:pt x="8405" y="4895"/>
                  <a:pt x="8413" y="4893"/>
                  <a:pt x="8417" y="4893"/>
                </a:cubicBezTo>
                <a:cubicBezTo>
                  <a:pt x="8425" y="4893"/>
                  <a:pt x="8408" y="4910"/>
                  <a:pt x="8391" y="4927"/>
                </a:cubicBezTo>
                <a:lnTo>
                  <a:pt x="8440" y="4927"/>
                </a:lnTo>
                <a:cubicBezTo>
                  <a:pt x="8464" y="4927"/>
                  <a:pt x="8464" y="4951"/>
                  <a:pt x="8440" y="4976"/>
                </a:cubicBezTo>
                <a:lnTo>
                  <a:pt x="8464" y="4976"/>
                </a:lnTo>
                <a:cubicBezTo>
                  <a:pt x="8464" y="5000"/>
                  <a:pt x="8464" y="5049"/>
                  <a:pt x="8464" y="5098"/>
                </a:cubicBezTo>
                <a:cubicBezTo>
                  <a:pt x="8464" y="5171"/>
                  <a:pt x="8464" y="5244"/>
                  <a:pt x="8415" y="5293"/>
                </a:cubicBezTo>
                <a:cubicBezTo>
                  <a:pt x="8415" y="5399"/>
                  <a:pt x="8342" y="5706"/>
                  <a:pt x="8386" y="5706"/>
                </a:cubicBezTo>
                <a:cubicBezTo>
                  <a:pt x="8393" y="5706"/>
                  <a:pt x="8402" y="5699"/>
                  <a:pt x="8415" y="5683"/>
                </a:cubicBezTo>
                <a:lnTo>
                  <a:pt x="8415" y="5683"/>
                </a:lnTo>
                <a:cubicBezTo>
                  <a:pt x="8378" y="5739"/>
                  <a:pt x="8327" y="5951"/>
                  <a:pt x="8304" y="5951"/>
                </a:cubicBezTo>
                <a:cubicBezTo>
                  <a:pt x="8297" y="5951"/>
                  <a:pt x="8293" y="5930"/>
                  <a:pt x="8293" y="5878"/>
                </a:cubicBezTo>
                <a:cubicBezTo>
                  <a:pt x="8269" y="5976"/>
                  <a:pt x="8245" y="6098"/>
                  <a:pt x="8245" y="6195"/>
                </a:cubicBezTo>
                <a:lnTo>
                  <a:pt x="8293" y="6049"/>
                </a:lnTo>
                <a:lnTo>
                  <a:pt x="8293" y="6049"/>
                </a:lnTo>
                <a:cubicBezTo>
                  <a:pt x="8196" y="6342"/>
                  <a:pt x="8147" y="6659"/>
                  <a:pt x="8098" y="6951"/>
                </a:cubicBezTo>
                <a:lnTo>
                  <a:pt x="8171" y="6805"/>
                </a:lnTo>
                <a:lnTo>
                  <a:pt x="8171" y="6805"/>
                </a:lnTo>
                <a:cubicBezTo>
                  <a:pt x="8147" y="7000"/>
                  <a:pt x="8074" y="7195"/>
                  <a:pt x="7976" y="7366"/>
                </a:cubicBezTo>
                <a:lnTo>
                  <a:pt x="8025" y="7098"/>
                </a:lnTo>
                <a:lnTo>
                  <a:pt x="8025" y="7098"/>
                </a:lnTo>
                <a:cubicBezTo>
                  <a:pt x="8001" y="7195"/>
                  <a:pt x="7976" y="7293"/>
                  <a:pt x="7952" y="7390"/>
                </a:cubicBezTo>
                <a:cubicBezTo>
                  <a:pt x="7927" y="7561"/>
                  <a:pt x="7903" y="7707"/>
                  <a:pt x="7879" y="7854"/>
                </a:cubicBezTo>
                <a:cubicBezTo>
                  <a:pt x="7806" y="8146"/>
                  <a:pt x="7781" y="8439"/>
                  <a:pt x="7757" y="8732"/>
                </a:cubicBezTo>
                <a:lnTo>
                  <a:pt x="7781" y="8512"/>
                </a:lnTo>
                <a:lnTo>
                  <a:pt x="7781" y="8512"/>
                </a:lnTo>
                <a:cubicBezTo>
                  <a:pt x="7781" y="8683"/>
                  <a:pt x="7732" y="8976"/>
                  <a:pt x="7684" y="9366"/>
                </a:cubicBezTo>
                <a:cubicBezTo>
                  <a:pt x="7830" y="9512"/>
                  <a:pt x="7903" y="9585"/>
                  <a:pt x="8001" y="9707"/>
                </a:cubicBezTo>
                <a:cubicBezTo>
                  <a:pt x="8098" y="9805"/>
                  <a:pt x="8196" y="9927"/>
                  <a:pt x="8269" y="10049"/>
                </a:cubicBezTo>
                <a:cubicBezTo>
                  <a:pt x="8391" y="10122"/>
                  <a:pt x="8537" y="10171"/>
                  <a:pt x="8659" y="10244"/>
                </a:cubicBezTo>
                <a:lnTo>
                  <a:pt x="8854" y="10342"/>
                </a:lnTo>
                <a:lnTo>
                  <a:pt x="9049" y="10415"/>
                </a:lnTo>
                <a:cubicBezTo>
                  <a:pt x="9488" y="10268"/>
                  <a:pt x="9927" y="10098"/>
                  <a:pt x="10366" y="9902"/>
                </a:cubicBezTo>
                <a:lnTo>
                  <a:pt x="10366" y="9902"/>
                </a:lnTo>
                <a:lnTo>
                  <a:pt x="10220" y="9927"/>
                </a:lnTo>
                <a:lnTo>
                  <a:pt x="10074" y="9951"/>
                </a:lnTo>
                <a:lnTo>
                  <a:pt x="10074" y="9951"/>
                </a:lnTo>
                <a:lnTo>
                  <a:pt x="10147" y="9902"/>
                </a:lnTo>
                <a:cubicBezTo>
                  <a:pt x="10220" y="9878"/>
                  <a:pt x="10269" y="9854"/>
                  <a:pt x="10342" y="9829"/>
                </a:cubicBezTo>
                <a:lnTo>
                  <a:pt x="10582" y="9685"/>
                </a:lnTo>
                <a:lnTo>
                  <a:pt x="10582" y="9685"/>
                </a:lnTo>
                <a:cubicBezTo>
                  <a:pt x="10537" y="9716"/>
                  <a:pt x="10414" y="9918"/>
                  <a:pt x="10333" y="9981"/>
                </a:cubicBezTo>
                <a:lnTo>
                  <a:pt x="10333" y="9981"/>
                </a:lnTo>
                <a:lnTo>
                  <a:pt x="10708" y="9805"/>
                </a:lnTo>
                <a:lnTo>
                  <a:pt x="10976" y="9707"/>
                </a:lnTo>
                <a:lnTo>
                  <a:pt x="11147" y="9610"/>
                </a:lnTo>
                <a:cubicBezTo>
                  <a:pt x="11415" y="9488"/>
                  <a:pt x="11732" y="9317"/>
                  <a:pt x="12074" y="9171"/>
                </a:cubicBezTo>
                <a:lnTo>
                  <a:pt x="12781" y="8805"/>
                </a:lnTo>
                <a:cubicBezTo>
                  <a:pt x="12879" y="8756"/>
                  <a:pt x="13001" y="8707"/>
                  <a:pt x="13074" y="8659"/>
                </a:cubicBezTo>
                <a:cubicBezTo>
                  <a:pt x="13171" y="8610"/>
                  <a:pt x="13244" y="8585"/>
                  <a:pt x="13342" y="8561"/>
                </a:cubicBezTo>
                <a:lnTo>
                  <a:pt x="13415" y="8537"/>
                </a:lnTo>
                <a:lnTo>
                  <a:pt x="13415" y="8537"/>
                </a:lnTo>
                <a:cubicBezTo>
                  <a:pt x="13415" y="8561"/>
                  <a:pt x="13391" y="8585"/>
                  <a:pt x="13391" y="8610"/>
                </a:cubicBezTo>
                <a:cubicBezTo>
                  <a:pt x="13342" y="8683"/>
                  <a:pt x="13269" y="8732"/>
                  <a:pt x="13220" y="8781"/>
                </a:cubicBezTo>
                <a:cubicBezTo>
                  <a:pt x="13220" y="8791"/>
                  <a:pt x="13223" y="8795"/>
                  <a:pt x="13228" y="8795"/>
                </a:cubicBezTo>
                <a:cubicBezTo>
                  <a:pt x="13242" y="8795"/>
                  <a:pt x="13267" y="8766"/>
                  <a:pt x="13273" y="8766"/>
                </a:cubicBezTo>
                <a:cubicBezTo>
                  <a:pt x="13275" y="8766"/>
                  <a:pt x="13274" y="8770"/>
                  <a:pt x="13269" y="8781"/>
                </a:cubicBezTo>
                <a:cubicBezTo>
                  <a:pt x="13244" y="8805"/>
                  <a:pt x="13220" y="8829"/>
                  <a:pt x="13196" y="8829"/>
                </a:cubicBezTo>
                <a:cubicBezTo>
                  <a:pt x="13196" y="8829"/>
                  <a:pt x="13160" y="8883"/>
                  <a:pt x="13180" y="8883"/>
                </a:cubicBezTo>
                <a:cubicBezTo>
                  <a:pt x="13184" y="8883"/>
                  <a:pt x="13189" y="8882"/>
                  <a:pt x="13196" y="8878"/>
                </a:cubicBezTo>
                <a:cubicBezTo>
                  <a:pt x="13220" y="8854"/>
                  <a:pt x="13342" y="8756"/>
                  <a:pt x="13415" y="8683"/>
                </a:cubicBezTo>
                <a:lnTo>
                  <a:pt x="13415" y="8683"/>
                </a:lnTo>
                <a:lnTo>
                  <a:pt x="13366" y="8781"/>
                </a:lnTo>
                <a:lnTo>
                  <a:pt x="13293" y="8829"/>
                </a:lnTo>
                <a:cubicBezTo>
                  <a:pt x="13293" y="8829"/>
                  <a:pt x="13311" y="8823"/>
                  <a:pt x="13333" y="8823"/>
                </a:cubicBezTo>
                <a:cubicBezTo>
                  <a:pt x="13354" y="8823"/>
                  <a:pt x="13379" y="8829"/>
                  <a:pt x="13391" y="8854"/>
                </a:cubicBezTo>
                <a:cubicBezTo>
                  <a:pt x="13391" y="8878"/>
                  <a:pt x="13366" y="8903"/>
                  <a:pt x="13342" y="8927"/>
                </a:cubicBezTo>
                <a:cubicBezTo>
                  <a:pt x="13293" y="9049"/>
                  <a:pt x="13244" y="9146"/>
                  <a:pt x="13220" y="9244"/>
                </a:cubicBezTo>
                <a:lnTo>
                  <a:pt x="12879" y="10024"/>
                </a:lnTo>
                <a:cubicBezTo>
                  <a:pt x="12879" y="9927"/>
                  <a:pt x="12903" y="9829"/>
                  <a:pt x="12927" y="9756"/>
                </a:cubicBezTo>
                <a:lnTo>
                  <a:pt x="12927" y="9756"/>
                </a:lnTo>
                <a:cubicBezTo>
                  <a:pt x="12903" y="9829"/>
                  <a:pt x="12854" y="9927"/>
                  <a:pt x="12805" y="10000"/>
                </a:cubicBezTo>
                <a:cubicBezTo>
                  <a:pt x="12819" y="9983"/>
                  <a:pt x="12827" y="9976"/>
                  <a:pt x="12832" y="9976"/>
                </a:cubicBezTo>
                <a:cubicBezTo>
                  <a:pt x="12857" y="9976"/>
                  <a:pt x="12771" y="10187"/>
                  <a:pt x="12789" y="10187"/>
                </a:cubicBezTo>
                <a:cubicBezTo>
                  <a:pt x="12792" y="10187"/>
                  <a:pt x="12797" y="10182"/>
                  <a:pt x="12805" y="10171"/>
                </a:cubicBezTo>
                <a:lnTo>
                  <a:pt x="12805" y="10171"/>
                </a:lnTo>
                <a:cubicBezTo>
                  <a:pt x="12732" y="10634"/>
                  <a:pt x="12415" y="11122"/>
                  <a:pt x="12318" y="11537"/>
                </a:cubicBezTo>
                <a:cubicBezTo>
                  <a:pt x="12391" y="11610"/>
                  <a:pt x="13488" y="12976"/>
                  <a:pt x="13586" y="13024"/>
                </a:cubicBezTo>
                <a:cubicBezTo>
                  <a:pt x="13570" y="13088"/>
                  <a:pt x="13543" y="13152"/>
                  <a:pt x="13513" y="13209"/>
                </a:cubicBezTo>
                <a:lnTo>
                  <a:pt x="13513" y="13209"/>
                </a:lnTo>
                <a:cubicBezTo>
                  <a:pt x="13568" y="13115"/>
                  <a:pt x="13616" y="13021"/>
                  <a:pt x="13635" y="12927"/>
                </a:cubicBezTo>
                <a:lnTo>
                  <a:pt x="13586" y="12878"/>
                </a:lnTo>
                <a:cubicBezTo>
                  <a:pt x="13683" y="12585"/>
                  <a:pt x="13659" y="12829"/>
                  <a:pt x="13757" y="12561"/>
                </a:cubicBezTo>
                <a:cubicBezTo>
                  <a:pt x="13805" y="12561"/>
                  <a:pt x="13732" y="12805"/>
                  <a:pt x="13635" y="13024"/>
                </a:cubicBezTo>
                <a:cubicBezTo>
                  <a:pt x="13732" y="12878"/>
                  <a:pt x="13781" y="12732"/>
                  <a:pt x="13830" y="12561"/>
                </a:cubicBezTo>
                <a:cubicBezTo>
                  <a:pt x="13869" y="12483"/>
                  <a:pt x="13884" y="12471"/>
                  <a:pt x="13895" y="12471"/>
                </a:cubicBezTo>
                <a:cubicBezTo>
                  <a:pt x="13900" y="12471"/>
                  <a:pt x="13904" y="12473"/>
                  <a:pt x="13908" y="12473"/>
                </a:cubicBezTo>
                <a:cubicBezTo>
                  <a:pt x="13919" y="12473"/>
                  <a:pt x="13934" y="12460"/>
                  <a:pt x="13976" y="12366"/>
                </a:cubicBezTo>
                <a:cubicBezTo>
                  <a:pt x="14025" y="12171"/>
                  <a:pt x="14098" y="12000"/>
                  <a:pt x="14196" y="11805"/>
                </a:cubicBezTo>
                <a:cubicBezTo>
                  <a:pt x="14415" y="11366"/>
                  <a:pt x="14415" y="11098"/>
                  <a:pt x="14635" y="10707"/>
                </a:cubicBezTo>
                <a:lnTo>
                  <a:pt x="14635" y="10756"/>
                </a:lnTo>
                <a:cubicBezTo>
                  <a:pt x="14708" y="10610"/>
                  <a:pt x="14805" y="10317"/>
                  <a:pt x="14927" y="10073"/>
                </a:cubicBezTo>
                <a:lnTo>
                  <a:pt x="14927" y="10073"/>
                </a:lnTo>
                <a:cubicBezTo>
                  <a:pt x="14903" y="10110"/>
                  <a:pt x="14879" y="10140"/>
                  <a:pt x="14866" y="10140"/>
                </a:cubicBezTo>
                <a:cubicBezTo>
                  <a:pt x="14854" y="10140"/>
                  <a:pt x="14854" y="10110"/>
                  <a:pt x="14879" y="10024"/>
                </a:cubicBezTo>
                <a:cubicBezTo>
                  <a:pt x="15171" y="9439"/>
                  <a:pt x="15293" y="9049"/>
                  <a:pt x="15537" y="8610"/>
                </a:cubicBezTo>
                <a:lnTo>
                  <a:pt x="15635" y="8220"/>
                </a:lnTo>
                <a:lnTo>
                  <a:pt x="15952" y="7488"/>
                </a:lnTo>
                <a:lnTo>
                  <a:pt x="15439" y="6829"/>
                </a:lnTo>
                <a:cubicBezTo>
                  <a:pt x="15391" y="6756"/>
                  <a:pt x="15342" y="6683"/>
                  <a:pt x="15269" y="6634"/>
                </a:cubicBezTo>
                <a:lnTo>
                  <a:pt x="15074" y="6439"/>
                </a:lnTo>
                <a:lnTo>
                  <a:pt x="14879" y="6268"/>
                </a:lnTo>
                <a:lnTo>
                  <a:pt x="14561" y="6000"/>
                </a:lnTo>
                <a:lnTo>
                  <a:pt x="14122" y="6146"/>
                </a:lnTo>
                <a:cubicBezTo>
                  <a:pt x="13976" y="6195"/>
                  <a:pt x="13830" y="6244"/>
                  <a:pt x="13683" y="6317"/>
                </a:cubicBezTo>
                <a:lnTo>
                  <a:pt x="12757" y="6707"/>
                </a:lnTo>
                <a:cubicBezTo>
                  <a:pt x="12610" y="6781"/>
                  <a:pt x="12464" y="6854"/>
                  <a:pt x="12318" y="6927"/>
                </a:cubicBezTo>
                <a:lnTo>
                  <a:pt x="11854" y="7146"/>
                </a:lnTo>
                <a:lnTo>
                  <a:pt x="11366" y="7390"/>
                </a:lnTo>
                <a:lnTo>
                  <a:pt x="10610" y="7781"/>
                </a:lnTo>
                <a:cubicBezTo>
                  <a:pt x="10488" y="7829"/>
                  <a:pt x="10391" y="7878"/>
                  <a:pt x="10293" y="7927"/>
                </a:cubicBezTo>
                <a:lnTo>
                  <a:pt x="10196" y="7976"/>
                </a:lnTo>
                <a:cubicBezTo>
                  <a:pt x="10147" y="8000"/>
                  <a:pt x="10098" y="8024"/>
                  <a:pt x="10049" y="8049"/>
                </a:cubicBezTo>
                <a:cubicBezTo>
                  <a:pt x="10025" y="8049"/>
                  <a:pt x="9976" y="8073"/>
                  <a:pt x="9952" y="8073"/>
                </a:cubicBezTo>
                <a:lnTo>
                  <a:pt x="9952" y="7951"/>
                </a:lnTo>
                <a:cubicBezTo>
                  <a:pt x="9952" y="7927"/>
                  <a:pt x="9952" y="7854"/>
                  <a:pt x="9976" y="7805"/>
                </a:cubicBezTo>
                <a:cubicBezTo>
                  <a:pt x="10049" y="7439"/>
                  <a:pt x="10123" y="7098"/>
                  <a:pt x="10196" y="6732"/>
                </a:cubicBezTo>
                <a:cubicBezTo>
                  <a:pt x="10269" y="6390"/>
                  <a:pt x="10342" y="6049"/>
                  <a:pt x="10391" y="5732"/>
                </a:cubicBezTo>
                <a:cubicBezTo>
                  <a:pt x="10415" y="5537"/>
                  <a:pt x="10440" y="5366"/>
                  <a:pt x="10488" y="5195"/>
                </a:cubicBezTo>
                <a:cubicBezTo>
                  <a:pt x="10513" y="4951"/>
                  <a:pt x="10562" y="4708"/>
                  <a:pt x="10562" y="4488"/>
                </a:cubicBezTo>
                <a:cubicBezTo>
                  <a:pt x="10635" y="4147"/>
                  <a:pt x="10684" y="3732"/>
                  <a:pt x="10708" y="3317"/>
                </a:cubicBezTo>
                <a:lnTo>
                  <a:pt x="10610" y="3195"/>
                </a:lnTo>
                <a:lnTo>
                  <a:pt x="10513" y="3098"/>
                </a:lnTo>
                <a:lnTo>
                  <a:pt x="10513" y="3098"/>
                </a:lnTo>
                <a:cubicBezTo>
                  <a:pt x="10564" y="3162"/>
                  <a:pt x="10568" y="3193"/>
                  <a:pt x="10546" y="3193"/>
                </a:cubicBezTo>
                <a:cubicBezTo>
                  <a:pt x="10526" y="3193"/>
                  <a:pt x="10486" y="3168"/>
                  <a:pt x="10440" y="3122"/>
                </a:cubicBezTo>
                <a:cubicBezTo>
                  <a:pt x="10049" y="2659"/>
                  <a:pt x="10171" y="2830"/>
                  <a:pt x="10098" y="2756"/>
                </a:cubicBezTo>
                <a:cubicBezTo>
                  <a:pt x="10098" y="2756"/>
                  <a:pt x="10049" y="2732"/>
                  <a:pt x="10001" y="2683"/>
                </a:cubicBezTo>
                <a:cubicBezTo>
                  <a:pt x="9952" y="2659"/>
                  <a:pt x="9879" y="2634"/>
                  <a:pt x="9757" y="2586"/>
                </a:cubicBezTo>
                <a:cubicBezTo>
                  <a:pt x="9635" y="2512"/>
                  <a:pt x="9537" y="2464"/>
                  <a:pt x="9366" y="2366"/>
                </a:cubicBezTo>
                <a:cubicBezTo>
                  <a:pt x="9171" y="2439"/>
                  <a:pt x="8976" y="2488"/>
                  <a:pt x="8757" y="2561"/>
                </a:cubicBezTo>
                <a:lnTo>
                  <a:pt x="8391" y="2683"/>
                </a:lnTo>
                <a:cubicBezTo>
                  <a:pt x="8269" y="2732"/>
                  <a:pt x="8147" y="2781"/>
                  <a:pt x="8025" y="2830"/>
                </a:cubicBezTo>
                <a:lnTo>
                  <a:pt x="7635" y="3025"/>
                </a:lnTo>
                <a:cubicBezTo>
                  <a:pt x="7562" y="3049"/>
                  <a:pt x="7513" y="3073"/>
                  <a:pt x="7440" y="3098"/>
                </a:cubicBezTo>
                <a:lnTo>
                  <a:pt x="7318" y="3195"/>
                </a:lnTo>
                <a:cubicBezTo>
                  <a:pt x="7147" y="3269"/>
                  <a:pt x="6976" y="3366"/>
                  <a:pt x="6806" y="3464"/>
                </a:cubicBezTo>
                <a:cubicBezTo>
                  <a:pt x="6440" y="3683"/>
                  <a:pt x="6123" y="3903"/>
                  <a:pt x="5806" y="4147"/>
                </a:cubicBezTo>
                <a:lnTo>
                  <a:pt x="5684" y="4220"/>
                </a:lnTo>
                <a:lnTo>
                  <a:pt x="5635" y="4244"/>
                </a:lnTo>
                <a:lnTo>
                  <a:pt x="5586" y="4293"/>
                </a:lnTo>
                <a:cubicBezTo>
                  <a:pt x="5562" y="4317"/>
                  <a:pt x="5537" y="4342"/>
                  <a:pt x="5513" y="4366"/>
                </a:cubicBezTo>
                <a:cubicBezTo>
                  <a:pt x="5440" y="4415"/>
                  <a:pt x="5391" y="4464"/>
                  <a:pt x="5342" y="4512"/>
                </a:cubicBezTo>
                <a:lnTo>
                  <a:pt x="5318" y="4610"/>
                </a:lnTo>
                <a:lnTo>
                  <a:pt x="5318" y="4634"/>
                </a:lnTo>
                <a:cubicBezTo>
                  <a:pt x="5293" y="4610"/>
                  <a:pt x="5293" y="4586"/>
                  <a:pt x="5293" y="4561"/>
                </a:cubicBezTo>
                <a:cubicBezTo>
                  <a:pt x="5269" y="4512"/>
                  <a:pt x="5269" y="4464"/>
                  <a:pt x="5245" y="4415"/>
                </a:cubicBezTo>
                <a:lnTo>
                  <a:pt x="5269" y="4415"/>
                </a:lnTo>
                <a:cubicBezTo>
                  <a:pt x="5245" y="4366"/>
                  <a:pt x="5245" y="4317"/>
                  <a:pt x="5245" y="4244"/>
                </a:cubicBezTo>
                <a:lnTo>
                  <a:pt x="5245" y="4122"/>
                </a:lnTo>
                <a:cubicBezTo>
                  <a:pt x="5245" y="4098"/>
                  <a:pt x="5245" y="4049"/>
                  <a:pt x="5245" y="4049"/>
                </a:cubicBezTo>
                <a:lnTo>
                  <a:pt x="5245" y="4025"/>
                </a:lnTo>
                <a:lnTo>
                  <a:pt x="5245" y="3951"/>
                </a:lnTo>
                <a:lnTo>
                  <a:pt x="5245" y="3805"/>
                </a:lnTo>
                <a:cubicBezTo>
                  <a:pt x="5245" y="3586"/>
                  <a:pt x="5293" y="3390"/>
                  <a:pt x="5293" y="3195"/>
                </a:cubicBezTo>
                <a:cubicBezTo>
                  <a:pt x="5342" y="2830"/>
                  <a:pt x="5367" y="2488"/>
                  <a:pt x="5391" y="2171"/>
                </a:cubicBezTo>
                <a:cubicBezTo>
                  <a:pt x="5440" y="1854"/>
                  <a:pt x="5464" y="1561"/>
                  <a:pt x="5488" y="1317"/>
                </a:cubicBezTo>
                <a:cubicBezTo>
                  <a:pt x="5513" y="1073"/>
                  <a:pt x="5513" y="903"/>
                  <a:pt x="5513" y="756"/>
                </a:cubicBezTo>
                <a:lnTo>
                  <a:pt x="5513" y="756"/>
                </a:lnTo>
                <a:lnTo>
                  <a:pt x="5488" y="903"/>
                </a:lnTo>
                <a:lnTo>
                  <a:pt x="5488" y="781"/>
                </a:lnTo>
                <a:cubicBezTo>
                  <a:pt x="5196" y="537"/>
                  <a:pt x="5220" y="464"/>
                  <a:pt x="5074" y="269"/>
                </a:cubicBezTo>
                <a:cubicBezTo>
                  <a:pt x="5069" y="278"/>
                  <a:pt x="5062" y="282"/>
                  <a:pt x="5051" y="282"/>
                </a:cubicBezTo>
                <a:cubicBezTo>
                  <a:pt x="5006" y="282"/>
                  <a:pt x="4914" y="202"/>
                  <a:pt x="4854" y="122"/>
                </a:cubicBezTo>
                <a:lnTo>
                  <a:pt x="4830" y="73"/>
                </a:lnTo>
                <a:lnTo>
                  <a:pt x="4781" y="73"/>
                </a:lnTo>
                <a:cubicBezTo>
                  <a:pt x="4659" y="49"/>
                  <a:pt x="4562" y="49"/>
                  <a:pt x="4440" y="49"/>
                </a:cubicBezTo>
                <a:lnTo>
                  <a:pt x="4196" y="49"/>
                </a:lnTo>
                <a:lnTo>
                  <a:pt x="3928" y="0"/>
                </a:lnTo>
                <a:close/>
                <a:moveTo>
                  <a:pt x="13513" y="13209"/>
                </a:moveTo>
                <a:cubicBezTo>
                  <a:pt x="13497" y="13237"/>
                  <a:pt x="13481" y="13265"/>
                  <a:pt x="13464" y="13293"/>
                </a:cubicBezTo>
                <a:cubicBezTo>
                  <a:pt x="13481" y="13267"/>
                  <a:pt x="13498" y="13239"/>
                  <a:pt x="13513" y="1320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matchingName="Quote">
  <p:cSld name="CUSTOM_13">
    <p:spTree>
      <p:nvGrpSpPr>
        <p:cNvPr id="1" name="Shape 1860"/>
        <p:cNvGrpSpPr/>
        <p:nvPr/>
      </p:nvGrpSpPr>
      <p:grpSpPr>
        <a:xfrm>
          <a:off x="0" y="0"/>
          <a:ext cx="0" cy="0"/>
          <a:chOff x="0" y="0"/>
          <a:chExt cx="0" cy="0"/>
        </a:xfrm>
      </p:grpSpPr>
      <p:sp>
        <p:nvSpPr>
          <p:cNvPr id="1861" name="Google Shape;1861;p277"/>
          <p:cNvSpPr txBox="1">
            <a:spLocks noGrp="1"/>
          </p:cNvSpPr>
          <p:nvPr>
            <p:ph type="subTitle" idx="1"/>
          </p:nvPr>
        </p:nvSpPr>
        <p:spPr>
          <a:xfrm>
            <a:off x="2026950" y="2140125"/>
            <a:ext cx="5090100" cy="933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00"/>
            </a:lvl1pPr>
            <a:lvl2pPr lvl="1" rtl="0">
              <a:lnSpc>
                <a:spcPct val="100000"/>
              </a:lnSpc>
              <a:spcBef>
                <a:spcPts val="1600"/>
              </a:spcBef>
              <a:spcAft>
                <a:spcPts val="0"/>
              </a:spcAft>
              <a:buNone/>
              <a:defRPr sz="1800"/>
            </a:lvl2pPr>
            <a:lvl3pPr lvl="2" rtl="0">
              <a:lnSpc>
                <a:spcPct val="100000"/>
              </a:lnSpc>
              <a:spcBef>
                <a:spcPts val="1600"/>
              </a:spcBef>
              <a:spcAft>
                <a:spcPts val="0"/>
              </a:spcAft>
              <a:buNone/>
              <a:defRPr sz="1800"/>
            </a:lvl3pPr>
            <a:lvl4pPr lvl="3" rtl="0">
              <a:lnSpc>
                <a:spcPct val="100000"/>
              </a:lnSpc>
              <a:spcBef>
                <a:spcPts val="1600"/>
              </a:spcBef>
              <a:spcAft>
                <a:spcPts val="0"/>
              </a:spcAft>
              <a:buNone/>
              <a:defRPr sz="1800"/>
            </a:lvl4pPr>
            <a:lvl5pPr lvl="4" rtl="0">
              <a:lnSpc>
                <a:spcPct val="100000"/>
              </a:lnSpc>
              <a:spcBef>
                <a:spcPts val="1600"/>
              </a:spcBef>
              <a:spcAft>
                <a:spcPts val="0"/>
              </a:spcAft>
              <a:buNone/>
              <a:defRPr sz="1800"/>
            </a:lvl5pPr>
            <a:lvl6pPr lvl="5" rtl="0">
              <a:lnSpc>
                <a:spcPct val="100000"/>
              </a:lnSpc>
              <a:spcBef>
                <a:spcPts val="1600"/>
              </a:spcBef>
              <a:spcAft>
                <a:spcPts val="0"/>
              </a:spcAft>
              <a:buNone/>
              <a:defRPr sz="1800"/>
            </a:lvl6pPr>
            <a:lvl7pPr lvl="6" rtl="0">
              <a:lnSpc>
                <a:spcPct val="100000"/>
              </a:lnSpc>
              <a:spcBef>
                <a:spcPts val="1600"/>
              </a:spcBef>
              <a:spcAft>
                <a:spcPts val="0"/>
              </a:spcAft>
              <a:buNone/>
              <a:defRPr sz="1800"/>
            </a:lvl7pPr>
            <a:lvl8pPr lvl="7" rtl="0">
              <a:lnSpc>
                <a:spcPct val="100000"/>
              </a:lnSpc>
              <a:spcBef>
                <a:spcPts val="1600"/>
              </a:spcBef>
              <a:spcAft>
                <a:spcPts val="0"/>
              </a:spcAft>
              <a:buNone/>
              <a:defRPr sz="1800"/>
            </a:lvl8pPr>
            <a:lvl9pPr lvl="8" rtl="0">
              <a:lnSpc>
                <a:spcPct val="100000"/>
              </a:lnSpc>
              <a:spcBef>
                <a:spcPts val="1600"/>
              </a:spcBef>
              <a:spcAft>
                <a:spcPts val="1600"/>
              </a:spcAft>
              <a:buNone/>
              <a:defRPr sz="1800"/>
            </a:lvl9pPr>
          </a:lstStyle>
          <a:p>
            <a:endParaRPr/>
          </a:p>
        </p:txBody>
      </p:sp>
      <p:sp>
        <p:nvSpPr>
          <p:cNvPr id="1862" name="Google Shape;1862;p277"/>
          <p:cNvSpPr txBox="1">
            <a:spLocks noGrp="1"/>
          </p:cNvSpPr>
          <p:nvPr>
            <p:ph type="title"/>
          </p:nvPr>
        </p:nvSpPr>
        <p:spPr>
          <a:xfrm>
            <a:off x="2026950" y="3171550"/>
            <a:ext cx="50901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800">
                <a:solidFill>
                  <a:schemeClr val="accent1"/>
                </a:solidFill>
                <a:latin typeface="Lemonada Medium"/>
                <a:ea typeface="Lemonada Medium"/>
                <a:cs typeface="Lemonada Medium"/>
                <a:sym typeface="Lemonada Medium"/>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863" name="Google Shape;1863;p277"/>
          <p:cNvSpPr/>
          <p:nvPr/>
        </p:nvSpPr>
        <p:spPr>
          <a:xfrm>
            <a:off x="67153" y="-686236"/>
            <a:ext cx="1670389" cy="1074292"/>
          </a:xfrm>
          <a:custGeom>
            <a:avLst/>
            <a:gdLst/>
            <a:ahLst/>
            <a:cxnLst/>
            <a:rect l="l" t="t" r="r" b="b"/>
            <a:pathLst>
              <a:path w="16559" h="10650" extrusionOk="0">
                <a:moveTo>
                  <a:pt x="12940" y="0"/>
                </a:moveTo>
                <a:cubicBezTo>
                  <a:pt x="8651" y="0"/>
                  <a:pt x="1" y="2276"/>
                  <a:pt x="3657" y="8447"/>
                </a:cubicBezTo>
                <a:cubicBezTo>
                  <a:pt x="3657" y="8447"/>
                  <a:pt x="7028" y="10650"/>
                  <a:pt x="10057" y="10650"/>
                </a:cubicBezTo>
                <a:cubicBezTo>
                  <a:pt x="11292" y="10650"/>
                  <a:pt x="12470" y="10283"/>
                  <a:pt x="13339" y="9252"/>
                </a:cubicBezTo>
                <a:cubicBezTo>
                  <a:pt x="16339" y="5691"/>
                  <a:pt x="16559" y="1594"/>
                  <a:pt x="15047" y="374"/>
                </a:cubicBezTo>
                <a:cubicBezTo>
                  <a:pt x="14753" y="133"/>
                  <a:pt x="13973" y="0"/>
                  <a:pt x="129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277"/>
          <p:cNvSpPr/>
          <p:nvPr/>
        </p:nvSpPr>
        <p:spPr>
          <a:xfrm>
            <a:off x="-276850" y="3824125"/>
            <a:ext cx="996844" cy="1070214"/>
          </a:xfrm>
          <a:custGeom>
            <a:avLst/>
            <a:gdLst/>
            <a:ahLst/>
            <a:cxnLst/>
            <a:rect l="l" t="t" r="r" b="b"/>
            <a:pathLst>
              <a:path w="11567" h="12418" extrusionOk="0">
                <a:moveTo>
                  <a:pt x="4932" y="0"/>
                </a:moveTo>
                <a:cubicBezTo>
                  <a:pt x="3549" y="0"/>
                  <a:pt x="2130" y="837"/>
                  <a:pt x="903" y="2983"/>
                </a:cubicBezTo>
                <a:cubicBezTo>
                  <a:pt x="903" y="2983"/>
                  <a:pt x="0" y="10983"/>
                  <a:pt x="3878" y="12154"/>
                </a:cubicBezTo>
                <a:cubicBezTo>
                  <a:pt x="4466" y="12336"/>
                  <a:pt x="5036" y="12417"/>
                  <a:pt x="5581" y="12417"/>
                </a:cubicBezTo>
                <a:cubicBezTo>
                  <a:pt x="8611" y="12417"/>
                  <a:pt x="10870" y="9905"/>
                  <a:pt x="11098" y="8252"/>
                </a:cubicBezTo>
                <a:cubicBezTo>
                  <a:pt x="11567" y="5141"/>
                  <a:pt x="8359" y="0"/>
                  <a:pt x="49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277"/>
          <p:cNvSpPr/>
          <p:nvPr/>
        </p:nvSpPr>
        <p:spPr>
          <a:xfrm>
            <a:off x="743895" y="4349056"/>
            <a:ext cx="475098" cy="325336"/>
          </a:xfrm>
          <a:custGeom>
            <a:avLst/>
            <a:gdLst/>
            <a:ahLst/>
            <a:cxnLst/>
            <a:rect l="l" t="t" r="r" b="b"/>
            <a:pathLst>
              <a:path w="15805" h="10822" extrusionOk="0">
                <a:moveTo>
                  <a:pt x="7854" y="2001"/>
                </a:moveTo>
                <a:cubicBezTo>
                  <a:pt x="7869" y="2001"/>
                  <a:pt x="7884" y="2001"/>
                  <a:pt x="7900" y="2002"/>
                </a:cubicBezTo>
                <a:lnTo>
                  <a:pt x="7900" y="2002"/>
                </a:lnTo>
                <a:cubicBezTo>
                  <a:pt x="7889" y="2001"/>
                  <a:pt x="7873" y="2001"/>
                  <a:pt x="7854" y="2001"/>
                </a:cubicBezTo>
                <a:close/>
                <a:moveTo>
                  <a:pt x="13171" y="2903"/>
                </a:moveTo>
                <a:lnTo>
                  <a:pt x="13171" y="2952"/>
                </a:lnTo>
                <a:lnTo>
                  <a:pt x="13171" y="3025"/>
                </a:lnTo>
                <a:lnTo>
                  <a:pt x="13154" y="3074"/>
                </a:lnTo>
                <a:lnTo>
                  <a:pt x="13154" y="3074"/>
                </a:lnTo>
                <a:cubicBezTo>
                  <a:pt x="13164" y="3017"/>
                  <a:pt x="13171" y="2954"/>
                  <a:pt x="13171" y="2903"/>
                </a:cubicBezTo>
                <a:close/>
                <a:moveTo>
                  <a:pt x="8153" y="5196"/>
                </a:moveTo>
                <a:lnTo>
                  <a:pt x="8153" y="5196"/>
                </a:lnTo>
                <a:cubicBezTo>
                  <a:pt x="8149" y="5204"/>
                  <a:pt x="8146" y="5212"/>
                  <a:pt x="8146" y="5220"/>
                </a:cubicBezTo>
                <a:lnTo>
                  <a:pt x="8146" y="5220"/>
                </a:lnTo>
                <a:cubicBezTo>
                  <a:pt x="8146" y="5198"/>
                  <a:pt x="8166" y="5196"/>
                  <a:pt x="8153" y="5196"/>
                </a:cubicBezTo>
                <a:close/>
                <a:moveTo>
                  <a:pt x="8121" y="5341"/>
                </a:moveTo>
                <a:cubicBezTo>
                  <a:pt x="8121" y="5342"/>
                  <a:pt x="8121" y="5343"/>
                  <a:pt x="8121" y="5344"/>
                </a:cubicBezTo>
                <a:lnTo>
                  <a:pt x="8121" y="5344"/>
                </a:lnTo>
                <a:lnTo>
                  <a:pt x="8122" y="5342"/>
                </a:lnTo>
                <a:cubicBezTo>
                  <a:pt x="8122" y="5342"/>
                  <a:pt x="8121" y="5341"/>
                  <a:pt x="8121" y="5341"/>
                </a:cubicBezTo>
                <a:close/>
                <a:moveTo>
                  <a:pt x="8121" y="5344"/>
                </a:moveTo>
                <a:lnTo>
                  <a:pt x="8118" y="5352"/>
                </a:lnTo>
                <a:lnTo>
                  <a:pt x="8122" y="5366"/>
                </a:lnTo>
                <a:cubicBezTo>
                  <a:pt x="8122" y="5359"/>
                  <a:pt x="8122" y="5351"/>
                  <a:pt x="8121" y="5344"/>
                </a:cubicBezTo>
                <a:close/>
                <a:moveTo>
                  <a:pt x="15778" y="6025"/>
                </a:moveTo>
                <a:cubicBezTo>
                  <a:pt x="15779" y="6032"/>
                  <a:pt x="15779" y="6039"/>
                  <a:pt x="15780" y="6047"/>
                </a:cubicBezTo>
                <a:lnTo>
                  <a:pt x="15780" y="6047"/>
                </a:lnTo>
                <a:cubicBezTo>
                  <a:pt x="15780" y="6039"/>
                  <a:pt x="15780" y="6032"/>
                  <a:pt x="15780" y="6025"/>
                </a:cubicBezTo>
                <a:cubicBezTo>
                  <a:pt x="15779" y="6025"/>
                  <a:pt x="15779" y="6025"/>
                  <a:pt x="15778" y="6025"/>
                </a:cubicBezTo>
                <a:close/>
                <a:moveTo>
                  <a:pt x="11988" y="6067"/>
                </a:moveTo>
                <a:cubicBezTo>
                  <a:pt x="11983" y="6078"/>
                  <a:pt x="11979" y="6088"/>
                  <a:pt x="11975" y="6098"/>
                </a:cubicBezTo>
                <a:cubicBezTo>
                  <a:pt x="11982" y="6092"/>
                  <a:pt x="11985" y="6081"/>
                  <a:pt x="11988" y="6067"/>
                </a:cubicBezTo>
                <a:close/>
                <a:moveTo>
                  <a:pt x="15780" y="6047"/>
                </a:moveTo>
                <a:cubicBezTo>
                  <a:pt x="15780" y="6137"/>
                  <a:pt x="15780" y="6229"/>
                  <a:pt x="15780" y="6342"/>
                </a:cubicBezTo>
                <a:cubicBezTo>
                  <a:pt x="15796" y="6249"/>
                  <a:pt x="15792" y="6147"/>
                  <a:pt x="15780" y="6047"/>
                </a:cubicBezTo>
                <a:close/>
                <a:moveTo>
                  <a:pt x="1965" y="9973"/>
                </a:moveTo>
                <a:cubicBezTo>
                  <a:pt x="1968" y="9973"/>
                  <a:pt x="1972" y="9974"/>
                  <a:pt x="1976" y="9976"/>
                </a:cubicBezTo>
                <a:cubicBezTo>
                  <a:pt x="2021" y="9998"/>
                  <a:pt x="1962" y="10063"/>
                  <a:pt x="1933" y="10130"/>
                </a:cubicBezTo>
                <a:lnTo>
                  <a:pt x="1933" y="10130"/>
                </a:lnTo>
                <a:cubicBezTo>
                  <a:pt x="1952" y="10027"/>
                  <a:pt x="1944" y="9973"/>
                  <a:pt x="1965" y="9973"/>
                </a:cubicBezTo>
                <a:close/>
                <a:moveTo>
                  <a:pt x="1925" y="10167"/>
                </a:moveTo>
                <a:cubicBezTo>
                  <a:pt x="1923" y="10190"/>
                  <a:pt x="1915" y="10213"/>
                  <a:pt x="1906" y="10239"/>
                </a:cubicBezTo>
                <a:lnTo>
                  <a:pt x="1906" y="10239"/>
                </a:lnTo>
                <a:cubicBezTo>
                  <a:pt x="1914" y="10214"/>
                  <a:pt x="1920" y="10190"/>
                  <a:pt x="1925" y="10167"/>
                </a:cubicBezTo>
                <a:close/>
                <a:moveTo>
                  <a:pt x="12610" y="1"/>
                </a:moveTo>
                <a:cubicBezTo>
                  <a:pt x="12414" y="171"/>
                  <a:pt x="12244" y="366"/>
                  <a:pt x="12097" y="562"/>
                </a:cubicBezTo>
                <a:lnTo>
                  <a:pt x="11951" y="732"/>
                </a:lnTo>
                <a:lnTo>
                  <a:pt x="11902" y="830"/>
                </a:lnTo>
                <a:cubicBezTo>
                  <a:pt x="11878" y="854"/>
                  <a:pt x="11853" y="879"/>
                  <a:pt x="11829" y="927"/>
                </a:cubicBezTo>
                <a:lnTo>
                  <a:pt x="11585" y="1342"/>
                </a:lnTo>
                <a:cubicBezTo>
                  <a:pt x="11488" y="1488"/>
                  <a:pt x="11414" y="1659"/>
                  <a:pt x="11366" y="1830"/>
                </a:cubicBezTo>
                <a:cubicBezTo>
                  <a:pt x="11293" y="1976"/>
                  <a:pt x="11195" y="2123"/>
                  <a:pt x="11146" y="2318"/>
                </a:cubicBezTo>
                <a:cubicBezTo>
                  <a:pt x="11097" y="2488"/>
                  <a:pt x="11024" y="2659"/>
                  <a:pt x="10975" y="2830"/>
                </a:cubicBezTo>
                <a:lnTo>
                  <a:pt x="10927" y="2952"/>
                </a:lnTo>
                <a:cubicBezTo>
                  <a:pt x="10927" y="3001"/>
                  <a:pt x="10902" y="3049"/>
                  <a:pt x="10878" y="3074"/>
                </a:cubicBezTo>
                <a:cubicBezTo>
                  <a:pt x="10878" y="3074"/>
                  <a:pt x="10853" y="3171"/>
                  <a:pt x="10853" y="3220"/>
                </a:cubicBezTo>
                <a:cubicBezTo>
                  <a:pt x="10732" y="3586"/>
                  <a:pt x="10658" y="3927"/>
                  <a:pt x="10561" y="4220"/>
                </a:cubicBezTo>
                <a:cubicBezTo>
                  <a:pt x="10536" y="4342"/>
                  <a:pt x="10512" y="4464"/>
                  <a:pt x="10488" y="4586"/>
                </a:cubicBezTo>
                <a:lnTo>
                  <a:pt x="10488" y="4610"/>
                </a:lnTo>
                <a:cubicBezTo>
                  <a:pt x="10463" y="4659"/>
                  <a:pt x="10463" y="4708"/>
                  <a:pt x="10439" y="4757"/>
                </a:cubicBezTo>
                <a:cubicBezTo>
                  <a:pt x="10414" y="4805"/>
                  <a:pt x="10414" y="4854"/>
                  <a:pt x="10390" y="4903"/>
                </a:cubicBezTo>
                <a:cubicBezTo>
                  <a:pt x="10366" y="4854"/>
                  <a:pt x="10341" y="4830"/>
                  <a:pt x="10317" y="4805"/>
                </a:cubicBezTo>
                <a:cubicBezTo>
                  <a:pt x="10293" y="4757"/>
                  <a:pt x="10268" y="4732"/>
                  <a:pt x="10244" y="4708"/>
                </a:cubicBezTo>
                <a:lnTo>
                  <a:pt x="10219" y="4635"/>
                </a:lnTo>
                <a:lnTo>
                  <a:pt x="10171" y="4561"/>
                </a:lnTo>
                <a:cubicBezTo>
                  <a:pt x="10122" y="4464"/>
                  <a:pt x="10097" y="4391"/>
                  <a:pt x="10049" y="4293"/>
                </a:cubicBezTo>
                <a:cubicBezTo>
                  <a:pt x="9927" y="4074"/>
                  <a:pt x="9829" y="3830"/>
                  <a:pt x="9707" y="3610"/>
                </a:cubicBezTo>
                <a:cubicBezTo>
                  <a:pt x="9658" y="3513"/>
                  <a:pt x="9610" y="3415"/>
                  <a:pt x="9536" y="3318"/>
                </a:cubicBezTo>
                <a:lnTo>
                  <a:pt x="9366" y="3025"/>
                </a:lnTo>
                <a:cubicBezTo>
                  <a:pt x="9268" y="2854"/>
                  <a:pt x="9146" y="2683"/>
                  <a:pt x="9049" y="2513"/>
                </a:cubicBezTo>
                <a:cubicBezTo>
                  <a:pt x="8951" y="2342"/>
                  <a:pt x="8829" y="2220"/>
                  <a:pt x="8732" y="2074"/>
                </a:cubicBezTo>
                <a:lnTo>
                  <a:pt x="8585" y="2074"/>
                </a:lnTo>
                <a:cubicBezTo>
                  <a:pt x="8512" y="2074"/>
                  <a:pt x="8439" y="2049"/>
                  <a:pt x="8366" y="2049"/>
                </a:cubicBezTo>
                <a:cubicBezTo>
                  <a:pt x="8317" y="2025"/>
                  <a:pt x="8244" y="2025"/>
                  <a:pt x="8195" y="2025"/>
                </a:cubicBezTo>
                <a:cubicBezTo>
                  <a:pt x="8092" y="2025"/>
                  <a:pt x="7989" y="2008"/>
                  <a:pt x="7900" y="2002"/>
                </a:cubicBezTo>
                <a:lnTo>
                  <a:pt x="7900" y="2002"/>
                </a:lnTo>
                <a:cubicBezTo>
                  <a:pt x="7918" y="2004"/>
                  <a:pt x="7927" y="2010"/>
                  <a:pt x="7927" y="2025"/>
                </a:cubicBezTo>
                <a:lnTo>
                  <a:pt x="7829" y="2025"/>
                </a:lnTo>
                <a:cubicBezTo>
                  <a:pt x="7561" y="2123"/>
                  <a:pt x="7536" y="2147"/>
                  <a:pt x="7536" y="2147"/>
                </a:cubicBezTo>
                <a:cubicBezTo>
                  <a:pt x="7536" y="2171"/>
                  <a:pt x="7536" y="2147"/>
                  <a:pt x="7488" y="2196"/>
                </a:cubicBezTo>
                <a:lnTo>
                  <a:pt x="7390" y="2244"/>
                </a:lnTo>
                <a:cubicBezTo>
                  <a:pt x="7341" y="2269"/>
                  <a:pt x="7268" y="2293"/>
                  <a:pt x="7195" y="2318"/>
                </a:cubicBezTo>
                <a:lnTo>
                  <a:pt x="7000" y="2415"/>
                </a:lnTo>
                <a:cubicBezTo>
                  <a:pt x="6927" y="2610"/>
                  <a:pt x="6829" y="2830"/>
                  <a:pt x="6732" y="3098"/>
                </a:cubicBezTo>
                <a:cubicBezTo>
                  <a:pt x="6683" y="3244"/>
                  <a:pt x="6634" y="3391"/>
                  <a:pt x="6585" y="3537"/>
                </a:cubicBezTo>
                <a:lnTo>
                  <a:pt x="6415" y="4025"/>
                </a:lnTo>
                <a:cubicBezTo>
                  <a:pt x="6366" y="4171"/>
                  <a:pt x="6317" y="4366"/>
                  <a:pt x="6244" y="4537"/>
                </a:cubicBezTo>
                <a:lnTo>
                  <a:pt x="6219" y="4659"/>
                </a:lnTo>
                <a:lnTo>
                  <a:pt x="6171" y="4781"/>
                </a:lnTo>
                <a:lnTo>
                  <a:pt x="6122" y="4927"/>
                </a:lnTo>
                <a:lnTo>
                  <a:pt x="5927" y="5610"/>
                </a:lnTo>
                <a:lnTo>
                  <a:pt x="5732" y="6244"/>
                </a:lnTo>
                <a:cubicBezTo>
                  <a:pt x="5707" y="6366"/>
                  <a:pt x="5658" y="6464"/>
                  <a:pt x="5634" y="6561"/>
                </a:cubicBezTo>
                <a:cubicBezTo>
                  <a:pt x="5585" y="6659"/>
                  <a:pt x="5561" y="6732"/>
                  <a:pt x="5537" y="6830"/>
                </a:cubicBezTo>
                <a:cubicBezTo>
                  <a:pt x="5512" y="6903"/>
                  <a:pt x="5463" y="6976"/>
                  <a:pt x="5439" y="7049"/>
                </a:cubicBezTo>
                <a:cubicBezTo>
                  <a:pt x="5415" y="7074"/>
                  <a:pt x="5390" y="7098"/>
                  <a:pt x="5390" y="7122"/>
                </a:cubicBezTo>
                <a:cubicBezTo>
                  <a:pt x="5390" y="7147"/>
                  <a:pt x="5366" y="7196"/>
                  <a:pt x="5341" y="7244"/>
                </a:cubicBezTo>
                <a:cubicBezTo>
                  <a:pt x="5317" y="7220"/>
                  <a:pt x="5268" y="7147"/>
                  <a:pt x="5219" y="7122"/>
                </a:cubicBezTo>
                <a:cubicBezTo>
                  <a:pt x="5219" y="7098"/>
                  <a:pt x="5195" y="7098"/>
                  <a:pt x="5195" y="7098"/>
                </a:cubicBezTo>
                <a:cubicBezTo>
                  <a:pt x="5146" y="7074"/>
                  <a:pt x="5122" y="7025"/>
                  <a:pt x="5098" y="7000"/>
                </a:cubicBezTo>
                <a:cubicBezTo>
                  <a:pt x="5000" y="6854"/>
                  <a:pt x="4878" y="6683"/>
                  <a:pt x="4756" y="6488"/>
                </a:cubicBezTo>
                <a:cubicBezTo>
                  <a:pt x="4659" y="6342"/>
                  <a:pt x="4537" y="6220"/>
                  <a:pt x="4439" y="6074"/>
                </a:cubicBezTo>
                <a:lnTo>
                  <a:pt x="4195" y="5708"/>
                </a:lnTo>
                <a:cubicBezTo>
                  <a:pt x="4098" y="5586"/>
                  <a:pt x="4000" y="5488"/>
                  <a:pt x="3902" y="5366"/>
                </a:cubicBezTo>
                <a:lnTo>
                  <a:pt x="3390" y="4757"/>
                </a:lnTo>
                <a:cubicBezTo>
                  <a:pt x="3220" y="4561"/>
                  <a:pt x="3049" y="4415"/>
                  <a:pt x="2927" y="4269"/>
                </a:cubicBezTo>
                <a:lnTo>
                  <a:pt x="2488" y="4293"/>
                </a:lnTo>
                <a:lnTo>
                  <a:pt x="2024" y="4293"/>
                </a:lnTo>
                <a:lnTo>
                  <a:pt x="1902" y="4342"/>
                </a:lnTo>
                <a:cubicBezTo>
                  <a:pt x="1951" y="4366"/>
                  <a:pt x="1683" y="4586"/>
                  <a:pt x="1561" y="4635"/>
                </a:cubicBezTo>
                <a:lnTo>
                  <a:pt x="1293" y="4805"/>
                </a:lnTo>
                <a:cubicBezTo>
                  <a:pt x="1244" y="5025"/>
                  <a:pt x="1195" y="5269"/>
                  <a:pt x="1146" y="5513"/>
                </a:cubicBezTo>
                <a:cubicBezTo>
                  <a:pt x="1073" y="5781"/>
                  <a:pt x="1049" y="6025"/>
                  <a:pt x="1000" y="6269"/>
                </a:cubicBezTo>
                <a:lnTo>
                  <a:pt x="951" y="6220"/>
                </a:lnTo>
                <a:cubicBezTo>
                  <a:pt x="829" y="6903"/>
                  <a:pt x="756" y="7391"/>
                  <a:pt x="707" y="7659"/>
                </a:cubicBezTo>
                <a:cubicBezTo>
                  <a:pt x="585" y="8196"/>
                  <a:pt x="366" y="9000"/>
                  <a:pt x="244" y="9708"/>
                </a:cubicBezTo>
                <a:lnTo>
                  <a:pt x="220" y="9781"/>
                </a:lnTo>
                <a:cubicBezTo>
                  <a:pt x="195" y="9805"/>
                  <a:pt x="146" y="9854"/>
                  <a:pt x="122" y="9903"/>
                </a:cubicBezTo>
                <a:lnTo>
                  <a:pt x="0" y="10098"/>
                </a:lnTo>
                <a:lnTo>
                  <a:pt x="0" y="10171"/>
                </a:lnTo>
                <a:cubicBezTo>
                  <a:pt x="220" y="10366"/>
                  <a:pt x="439" y="10513"/>
                  <a:pt x="683" y="10659"/>
                </a:cubicBezTo>
                <a:cubicBezTo>
                  <a:pt x="856" y="10751"/>
                  <a:pt x="1050" y="10821"/>
                  <a:pt x="1235" y="10821"/>
                </a:cubicBezTo>
                <a:cubicBezTo>
                  <a:pt x="1443" y="10821"/>
                  <a:pt x="1639" y="10733"/>
                  <a:pt x="1781" y="10488"/>
                </a:cubicBezTo>
                <a:lnTo>
                  <a:pt x="1829" y="10513"/>
                </a:lnTo>
                <a:lnTo>
                  <a:pt x="1878" y="10317"/>
                </a:lnTo>
                <a:cubicBezTo>
                  <a:pt x="1915" y="10225"/>
                  <a:pt x="1934" y="10192"/>
                  <a:pt x="1944" y="10192"/>
                </a:cubicBezTo>
                <a:cubicBezTo>
                  <a:pt x="1961" y="10192"/>
                  <a:pt x="1951" y="10281"/>
                  <a:pt x="1951" y="10342"/>
                </a:cubicBezTo>
                <a:cubicBezTo>
                  <a:pt x="1976" y="10244"/>
                  <a:pt x="2000" y="10147"/>
                  <a:pt x="2024" y="10074"/>
                </a:cubicBezTo>
                <a:cubicBezTo>
                  <a:pt x="2031" y="10055"/>
                  <a:pt x="2032" y="10047"/>
                  <a:pt x="2031" y="10047"/>
                </a:cubicBezTo>
                <a:lnTo>
                  <a:pt x="2031" y="10047"/>
                </a:lnTo>
                <a:cubicBezTo>
                  <a:pt x="2027" y="10047"/>
                  <a:pt x="2000" y="10110"/>
                  <a:pt x="2000" y="10147"/>
                </a:cubicBezTo>
                <a:cubicBezTo>
                  <a:pt x="2000" y="9976"/>
                  <a:pt x="2024" y="9830"/>
                  <a:pt x="2073" y="9659"/>
                </a:cubicBezTo>
                <a:cubicBezTo>
                  <a:pt x="2122" y="9415"/>
                  <a:pt x="2146" y="9659"/>
                  <a:pt x="2195" y="9391"/>
                </a:cubicBezTo>
                <a:cubicBezTo>
                  <a:pt x="2341" y="8805"/>
                  <a:pt x="2463" y="8220"/>
                  <a:pt x="2561" y="7683"/>
                </a:cubicBezTo>
                <a:lnTo>
                  <a:pt x="2659" y="7269"/>
                </a:lnTo>
                <a:lnTo>
                  <a:pt x="2659" y="7244"/>
                </a:lnTo>
                <a:lnTo>
                  <a:pt x="2683" y="7196"/>
                </a:lnTo>
                <a:lnTo>
                  <a:pt x="2707" y="7196"/>
                </a:lnTo>
                <a:cubicBezTo>
                  <a:pt x="2707" y="7244"/>
                  <a:pt x="2707" y="7269"/>
                  <a:pt x="2707" y="7293"/>
                </a:cubicBezTo>
                <a:cubicBezTo>
                  <a:pt x="2707" y="7281"/>
                  <a:pt x="2707" y="7275"/>
                  <a:pt x="2710" y="7275"/>
                </a:cubicBezTo>
                <a:cubicBezTo>
                  <a:pt x="2713" y="7275"/>
                  <a:pt x="2720" y="7281"/>
                  <a:pt x="2732" y="7293"/>
                </a:cubicBezTo>
                <a:cubicBezTo>
                  <a:pt x="2902" y="7513"/>
                  <a:pt x="3073" y="7757"/>
                  <a:pt x="3195" y="7927"/>
                </a:cubicBezTo>
                <a:lnTo>
                  <a:pt x="3293" y="8074"/>
                </a:lnTo>
                <a:lnTo>
                  <a:pt x="3341" y="8122"/>
                </a:lnTo>
                <a:lnTo>
                  <a:pt x="3366" y="8171"/>
                </a:lnTo>
                <a:lnTo>
                  <a:pt x="3537" y="8293"/>
                </a:lnTo>
                <a:lnTo>
                  <a:pt x="3634" y="8293"/>
                </a:lnTo>
                <a:cubicBezTo>
                  <a:pt x="4122" y="8952"/>
                  <a:pt x="3732" y="8561"/>
                  <a:pt x="4219" y="9171"/>
                </a:cubicBezTo>
                <a:cubicBezTo>
                  <a:pt x="4415" y="9317"/>
                  <a:pt x="4610" y="9513"/>
                  <a:pt x="4756" y="9708"/>
                </a:cubicBezTo>
                <a:lnTo>
                  <a:pt x="5049" y="9708"/>
                </a:lnTo>
                <a:cubicBezTo>
                  <a:pt x="5098" y="9708"/>
                  <a:pt x="5146" y="9708"/>
                  <a:pt x="5195" y="9683"/>
                </a:cubicBezTo>
                <a:cubicBezTo>
                  <a:pt x="5195" y="9683"/>
                  <a:pt x="5366" y="9683"/>
                  <a:pt x="5366" y="9708"/>
                </a:cubicBezTo>
                <a:cubicBezTo>
                  <a:pt x="5415" y="9659"/>
                  <a:pt x="5537" y="9683"/>
                  <a:pt x="5658" y="9659"/>
                </a:cubicBezTo>
                <a:lnTo>
                  <a:pt x="5878" y="9610"/>
                </a:lnTo>
                <a:cubicBezTo>
                  <a:pt x="5976" y="9610"/>
                  <a:pt x="6024" y="9610"/>
                  <a:pt x="5902" y="9635"/>
                </a:cubicBezTo>
                <a:lnTo>
                  <a:pt x="6561" y="9537"/>
                </a:lnTo>
                <a:cubicBezTo>
                  <a:pt x="6683" y="9269"/>
                  <a:pt x="6829" y="8976"/>
                  <a:pt x="6976" y="8635"/>
                </a:cubicBezTo>
                <a:cubicBezTo>
                  <a:pt x="7049" y="8488"/>
                  <a:pt x="7122" y="8317"/>
                  <a:pt x="7219" y="8147"/>
                </a:cubicBezTo>
                <a:cubicBezTo>
                  <a:pt x="7293" y="7952"/>
                  <a:pt x="7341" y="7757"/>
                  <a:pt x="7415" y="7561"/>
                </a:cubicBezTo>
                <a:lnTo>
                  <a:pt x="7536" y="7220"/>
                </a:lnTo>
                <a:cubicBezTo>
                  <a:pt x="7585" y="7098"/>
                  <a:pt x="7610" y="7000"/>
                  <a:pt x="7658" y="6878"/>
                </a:cubicBezTo>
                <a:cubicBezTo>
                  <a:pt x="7707" y="6659"/>
                  <a:pt x="7780" y="6439"/>
                  <a:pt x="7854" y="6220"/>
                </a:cubicBezTo>
                <a:cubicBezTo>
                  <a:pt x="7927" y="6000"/>
                  <a:pt x="7976" y="5805"/>
                  <a:pt x="8024" y="5610"/>
                </a:cubicBezTo>
                <a:lnTo>
                  <a:pt x="8118" y="5352"/>
                </a:lnTo>
                <a:lnTo>
                  <a:pt x="8114" y="5334"/>
                </a:lnTo>
                <a:lnTo>
                  <a:pt x="8114" y="5334"/>
                </a:lnTo>
                <a:cubicBezTo>
                  <a:pt x="8116" y="5336"/>
                  <a:pt x="8118" y="5338"/>
                  <a:pt x="8121" y="5341"/>
                </a:cubicBezTo>
                <a:lnTo>
                  <a:pt x="8121" y="5341"/>
                </a:lnTo>
                <a:cubicBezTo>
                  <a:pt x="8119" y="5328"/>
                  <a:pt x="8115" y="5316"/>
                  <a:pt x="8106" y="5303"/>
                </a:cubicBezTo>
                <a:lnTo>
                  <a:pt x="8106" y="5303"/>
                </a:lnTo>
                <a:lnTo>
                  <a:pt x="8114" y="5334"/>
                </a:lnTo>
                <a:lnTo>
                  <a:pt x="8114" y="5334"/>
                </a:lnTo>
                <a:cubicBezTo>
                  <a:pt x="8097" y="5318"/>
                  <a:pt x="8097" y="5318"/>
                  <a:pt x="8094" y="5318"/>
                </a:cubicBezTo>
                <a:cubicBezTo>
                  <a:pt x="8091" y="5318"/>
                  <a:pt x="8085" y="5318"/>
                  <a:pt x="8049" y="5293"/>
                </a:cubicBezTo>
                <a:cubicBezTo>
                  <a:pt x="8012" y="5257"/>
                  <a:pt x="8012" y="5257"/>
                  <a:pt x="8021" y="5257"/>
                </a:cubicBezTo>
                <a:cubicBezTo>
                  <a:pt x="8030" y="5257"/>
                  <a:pt x="8049" y="5257"/>
                  <a:pt x="8049" y="5220"/>
                </a:cubicBezTo>
                <a:cubicBezTo>
                  <a:pt x="8097" y="5293"/>
                  <a:pt x="8097" y="5269"/>
                  <a:pt x="8097" y="5293"/>
                </a:cubicBezTo>
                <a:cubicBezTo>
                  <a:pt x="8101" y="5296"/>
                  <a:pt x="8104" y="5300"/>
                  <a:pt x="8106" y="5303"/>
                </a:cubicBezTo>
                <a:lnTo>
                  <a:pt x="8106" y="5303"/>
                </a:lnTo>
                <a:lnTo>
                  <a:pt x="8097" y="5269"/>
                </a:lnTo>
                <a:lnTo>
                  <a:pt x="8122" y="5318"/>
                </a:lnTo>
                <a:lnTo>
                  <a:pt x="8122" y="5293"/>
                </a:lnTo>
                <a:cubicBezTo>
                  <a:pt x="8122" y="5296"/>
                  <a:pt x="8122" y="5297"/>
                  <a:pt x="8123" y="5297"/>
                </a:cubicBezTo>
                <a:cubicBezTo>
                  <a:pt x="8127" y="5297"/>
                  <a:pt x="8146" y="5217"/>
                  <a:pt x="8146" y="5196"/>
                </a:cubicBezTo>
                <a:cubicBezTo>
                  <a:pt x="8149" y="5196"/>
                  <a:pt x="8151" y="5196"/>
                  <a:pt x="8153" y="5196"/>
                </a:cubicBezTo>
                <a:lnTo>
                  <a:pt x="8153" y="5196"/>
                </a:lnTo>
                <a:cubicBezTo>
                  <a:pt x="8157" y="5186"/>
                  <a:pt x="8162" y="5177"/>
                  <a:pt x="8166" y="5168"/>
                </a:cubicBezTo>
                <a:lnTo>
                  <a:pt x="8166" y="5168"/>
                </a:lnTo>
                <a:cubicBezTo>
                  <a:pt x="8165" y="5179"/>
                  <a:pt x="8169" y="5182"/>
                  <a:pt x="8173" y="5182"/>
                </a:cubicBezTo>
                <a:cubicBezTo>
                  <a:pt x="8179" y="5182"/>
                  <a:pt x="8186" y="5177"/>
                  <a:pt x="8188" y="5177"/>
                </a:cubicBezTo>
                <a:cubicBezTo>
                  <a:pt x="8189" y="5177"/>
                  <a:pt x="8185" y="5181"/>
                  <a:pt x="8171" y="5196"/>
                </a:cubicBezTo>
                <a:cubicBezTo>
                  <a:pt x="8171" y="5196"/>
                  <a:pt x="8181" y="5228"/>
                  <a:pt x="8203" y="5228"/>
                </a:cubicBezTo>
                <a:cubicBezTo>
                  <a:pt x="8214" y="5228"/>
                  <a:pt x="8228" y="5220"/>
                  <a:pt x="8244" y="5196"/>
                </a:cubicBezTo>
                <a:lnTo>
                  <a:pt x="8244" y="5196"/>
                </a:lnTo>
                <a:cubicBezTo>
                  <a:pt x="8219" y="5244"/>
                  <a:pt x="8244" y="5293"/>
                  <a:pt x="8195" y="5293"/>
                </a:cubicBezTo>
                <a:cubicBezTo>
                  <a:pt x="8185" y="5288"/>
                  <a:pt x="8179" y="5286"/>
                  <a:pt x="8176" y="5286"/>
                </a:cubicBezTo>
                <a:cubicBezTo>
                  <a:pt x="8165" y="5286"/>
                  <a:pt x="8200" y="5318"/>
                  <a:pt x="8219" y="5318"/>
                </a:cubicBezTo>
                <a:cubicBezTo>
                  <a:pt x="8244" y="5366"/>
                  <a:pt x="8244" y="5391"/>
                  <a:pt x="8268" y="5440"/>
                </a:cubicBezTo>
                <a:lnTo>
                  <a:pt x="8293" y="5488"/>
                </a:lnTo>
                <a:lnTo>
                  <a:pt x="8293" y="5513"/>
                </a:lnTo>
                <a:lnTo>
                  <a:pt x="8317" y="5561"/>
                </a:lnTo>
                <a:cubicBezTo>
                  <a:pt x="8439" y="5757"/>
                  <a:pt x="8561" y="5952"/>
                  <a:pt x="8707" y="6122"/>
                </a:cubicBezTo>
                <a:lnTo>
                  <a:pt x="8610" y="5879"/>
                </a:lnTo>
                <a:lnTo>
                  <a:pt x="8756" y="6147"/>
                </a:lnTo>
                <a:cubicBezTo>
                  <a:pt x="8805" y="6244"/>
                  <a:pt x="8829" y="6318"/>
                  <a:pt x="8878" y="6391"/>
                </a:cubicBezTo>
                <a:cubicBezTo>
                  <a:pt x="8949" y="6486"/>
                  <a:pt x="8997" y="6604"/>
                  <a:pt x="9022" y="6746"/>
                </a:cubicBezTo>
                <a:lnTo>
                  <a:pt x="9022" y="6746"/>
                </a:lnTo>
                <a:lnTo>
                  <a:pt x="8805" y="6391"/>
                </a:lnTo>
                <a:lnTo>
                  <a:pt x="9024" y="6757"/>
                </a:lnTo>
                <a:cubicBezTo>
                  <a:pt x="9024" y="6753"/>
                  <a:pt x="9023" y="6749"/>
                  <a:pt x="9022" y="6746"/>
                </a:cubicBezTo>
                <a:lnTo>
                  <a:pt x="9022" y="6746"/>
                </a:lnTo>
                <a:lnTo>
                  <a:pt x="9268" y="7147"/>
                </a:lnTo>
                <a:cubicBezTo>
                  <a:pt x="9317" y="7269"/>
                  <a:pt x="9390" y="7366"/>
                  <a:pt x="9488" y="7464"/>
                </a:cubicBezTo>
                <a:lnTo>
                  <a:pt x="9707" y="7732"/>
                </a:lnTo>
                <a:lnTo>
                  <a:pt x="9634" y="7586"/>
                </a:lnTo>
                <a:lnTo>
                  <a:pt x="9634" y="7586"/>
                </a:lnTo>
                <a:cubicBezTo>
                  <a:pt x="9658" y="7610"/>
                  <a:pt x="9683" y="7659"/>
                  <a:pt x="9732" y="7708"/>
                </a:cubicBezTo>
                <a:lnTo>
                  <a:pt x="10146" y="7708"/>
                </a:lnTo>
                <a:cubicBezTo>
                  <a:pt x="10293" y="7708"/>
                  <a:pt x="10463" y="7708"/>
                  <a:pt x="10610" y="7732"/>
                </a:cubicBezTo>
                <a:cubicBezTo>
                  <a:pt x="10853" y="7659"/>
                  <a:pt x="11122" y="7537"/>
                  <a:pt x="11414" y="7439"/>
                </a:cubicBezTo>
                <a:cubicBezTo>
                  <a:pt x="11488" y="7269"/>
                  <a:pt x="11561" y="7122"/>
                  <a:pt x="11634" y="7000"/>
                </a:cubicBezTo>
                <a:cubicBezTo>
                  <a:pt x="11683" y="6854"/>
                  <a:pt x="11732" y="6683"/>
                  <a:pt x="11780" y="6561"/>
                </a:cubicBezTo>
                <a:cubicBezTo>
                  <a:pt x="11853" y="6391"/>
                  <a:pt x="11902" y="6196"/>
                  <a:pt x="11951" y="6000"/>
                </a:cubicBezTo>
                <a:lnTo>
                  <a:pt x="11951" y="6000"/>
                </a:lnTo>
                <a:lnTo>
                  <a:pt x="11829" y="6220"/>
                </a:lnTo>
                <a:lnTo>
                  <a:pt x="11829" y="6220"/>
                </a:lnTo>
                <a:lnTo>
                  <a:pt x="11947" y="5699"/>
                </a:lnTo>
                <a:lnTo>
                  <a:pt x="11947" y="5699"/>
                </a:lnTo>
                <a:cubicBezTo>
                  <a:pt x="11942" y="5768"/>
                  <a:pt x="12000" y="5981"/>
                  <a:pt x="11988" y="6067"/>
                </a:cubicBezTo>
                <a:lnTo>
                  <a:pt x="11988" y="6067"/>
                </a:lnTo>
                <a:cubicBezTo>
                  <a:pt x="12032" y="5952"/>
                  <a:pt x="12079" y="5814"/>
                  <a:pt x="12146" y="5635"/>
                </a:cubicBezTo>
                <a:lnTo>
                  <a:pt x="12317" y="5001"/>
                </a:lnTo>
                <a:cubicBezTo>
                  <a:pt x="12414" y="4683"/>
                  <a:pt x="12512" y="4293"/>
                  <a:pt x="12634" y="3903"/>
                </a:cubicBezTo>
                <a:cubicBezTo>
                  <a:pt x="12658" y="3781"/>
                  <a:pt x="12707" y="3659"/>
                  <a:pt x="12732" y="3513"/>
                </a:cubicBezTo>
                <a:cubicBezTo>
                  <a:pt x="12756" y="3464"/>
                  <a:pt x="12780" y="3391"/>
                  <a:pt x="12805" y="3342"/>
                </a:cubicBezTo>
                <a:cubicBezTo>
                  <a:pt x="12853" y="3244"/>
                  <a:pt x="12902" y="3123"/>
                  <a:pt x="12975" y="3049"/>
                </a:cubicBezTo>
                <a:cubicBezTo>
                  <a:pt x="13000" y="2976"/>
                  <a:pt x="13049" y="2927"/>
                  <a:pt x="13122" y="2879"/>
                </a:cubicBezTo>
                <a:lnTo>
                  <a:pt x="13122" y="2952"/>
                </a:lnTo>
                <a:lnTo>
                  <a:pt x="13122" y="3025"/>
                </a:lnTo>
                <a:cubicBezTo>
                  <a:pt x="13122" y="3049"/>
                  <a:pt x="13097" y="3123"/>
                  <a:pt x="13097" y="3123"/>
                </a:cubicBezTo>
                <a:cubicBezTo>
                  <a:pt x="13097" y="3123"/>
                  <a:pt x="13122" y="3074"/>
                  <a:pt x="13146" y="3049"/>
                </a:cubicBezTo>
                <a:cubicBezTo>
                  <a:pt x="13146" y="3049"/>
                  <a:pt x="13146" y="3049"/>
                  <a:pt x="13146" y="3074"/>
                </a:cubicBezTo>
                <a:cubicBezTo>
                  <a:pt x="13122" y="3123"/>
                  <a:pt x="13122" y="3147"/>
                  <a:pt x="13122" y="3196"/>
                </a:cubicBezTo>
                <a:cubicBezTo>
                  <a:pt x="13132" y="3176"/>
                  <a:pt x="13141" y="3141"/>
                  <a:pt x="13150" y="3099"/>
                </a:cubicBezTo>
                <a:lnTo>
                  <a:pt x="13150" y="3099"/>
                </a:lnTo>
                <a:cubicBezTo>
                  <a:pt x="13159" y="3090"/>
                  <a:pt x="13184" y="3046"/>
                  <a:pt x="13206" y="3046"/>
                </a:cubicBezTo>
                <a:cubicBezTo>
                  <a:pt x="13221" y="3046"/>
                  <a:pt x="13235" y="3064"/>
                  <a:pt x="13244" y="3123"/>
                </a:cubicBezTo>
                <a:lnTo>
                  <a:pt x="13244" y="3147"/>
                </a:lnTo>
                <a:cubicBezTo>
                  <a:pt x="13292" y="3269"/>
                  <a:pt x="13317" y="3366"/>
                  <a:pt x="13341" y="3464"/>
                </a:cubicBezTo>
                <a:lnTo>
                  <a:pt x="13390" y="3635"/>
                </a:lnTo>
                <a:cubicBezTo>
                  <a:pt x="13439" y="3757"/>
                  <a:pt x="13488" y="3903"/>
                  <a:pt x="13512" y="4025"/>
                </a:cubicBezTo>
                <a:cubicBezTo>
                  <a:pt x="13488" y="4025"/>
                  <a:pt x="13439" y="3903"/>
                  <a:pt x="13390" y="3805"/>
                </a:cubicBezTo>
                <a:lnTo>
                  <a:pt x="13390" y="3805"/>
                </a:lnTo>
                <a:cubicBezTo>
                  <a:pt x="13414" y="3879"/>
                  <a:pt x="13439" y="3976"/>
                  <a:pt x="13463" y="4074"/>
                </a:cubicBezTo>
                <a:cubicBezTo>
                  <a:pt x="13463" y="4049"/>
                  <a:pt x="13466" y="4039"/>
                  <a:pt x="13471" y="4039"/>
                </a:cubicBezTo>
                <a:cubicBezTo>
                  <a:pt x="13489" y="4039"/>
                  <a:pt x="13535" y="4197"/>
                  <a:pt x="13540" y="4197"/>
                </a:cubicBezTo>
                <a:cubicBezTo>
                  <a:pt x="13541" y="4197"/>
                  <a:pt x="13540" y="4189"/>
                  <a:pt x="13536" y="4171"/>
                </a:cubicBezTo>
                <a:lnTo>
                  <a:pt x="13536" y="4171"/>
                </a:lnTo>
                <a:cubicBezTo>
                  <a:pt x="13610" y="4269"/>
                  <a:pt x="13634" y="4366"/>
                  <a:pt x="13683" y="4488"/>
                </a:cubicBezTo>
                <a:cubicBezTo>
                  <a:pt x="13731" y="4586"/>
                  <a:pt x="13756" y="4708"/>
                  <a:pt x="13780" y="4805"/>
                </a:cubicBezTo>
                <a:cubicBezTo>
                  <a:pt x="13805" y="4927"/>
                  <a:pt x="13829" y="5025"/>
                  <a:pt x="13853" y="5147"/>
                </a:cubicBezTo>
                <a:cubicBezTo>
                  <a:pt x="13878" y="5244"/>
                  <a:pt x="13902" y="5342"/>
                  <a:pt x="13951" y="5415"/>
                </a:cubicBezTo>
                <a:cubicBezTo>
                  <a:pt x="14000" y="5415"/>
                  <a:pt x="14439" y="5537"/>
                  <a:pt x="14853" y="5683"/>
                </a:cubicBezTo>
                <a:cubicBezTo>
                  <a:pt x="15286" y="5827"/>
                  <a:pt x="15718" y="6019"/>
                  <a:pt x="15778" y="6025"/>
                </a:cubicBezTo>
                <a:lnTo>
                  <a:pt x="15778" y="6025"/>
                </a:lnTo>
                <a:cubicBezTo>
                  <a:pt x="15771" y="5975"/>
                  <a:pt x="15764" y="5925"/>
                  <a:pt x="15756" y="5879"/>
                </a:cubicBezTo>
                <a:lnTo>
                  <a:pt x="15683" y="5854"/>
                </a:lnTo>
                <a:cubicBezTo>
                  <a:pt x="15634" y="5537"/>
                  <a:pt x="15731" y="5781"/>
                  <a:pt x="15683" y="5464"/>
                </a:cubicBezTo>
                <a:cubicBezTo>
                  <a:pt x="15707" y="5464"/>
                  <a:pt x="15731" y="5513"/>
                  <a:pt x="15756" y="5610"/>
                </a:cubicBezTo>
                <a:cubicBezTo>
                  <a:pt x="15780" y="5732"/>
                  <a:pt x="15780" y="5854"/>
                  <a:pt x="15805" y="6000"/>
                </a:cubicBezTo>
                <a:cubicBezTo>
                  <a:pt x="15780" y="5757"/>
                  <a:pt x="15805" y="5513"/>
                  <a:pt x="15731" y="5415"/>
                </a:cubicBezTo>
                <a:cubicBezTo>
                  <a:pt x="15707" y="5220"/>
                  <a:pt x="15780" y="5415"/>
                  <a:pt x="15756" y="5171"/>
                </a:cubicBezTo>
                <a:cubicBezTo>
                  <a:pt x="15683" y="4976"/>
                  <a:pt x="15634" y="4781"/>
                  <a:pt x="15585" y="4561"/>
                </a:cubicBezTo>
                <a:cubicBezTo>
                  <a:pt x="15561" y="4366"/>
                  <a:pt x="15512" y="4147"/>
                  <a:pt x="15439" y="3952"/>
                </a:cubicBezTo>
                <a:cubicBezTo>
                  <a:pt x="15341" y="3781"/>
                  <a:pt x="15292" y="3610"/>
                  <a:pt x="15244" y="3415"/>
                </a:cubicBezTo>
                <a:lnTo>
                  <a:pt x="15244" y="3415"/>
                </a:lnTo>
                <a:lnTo>
                  <a:pt x="15292" y="3464"/>
                </a:lnTo>
                <a:cubicBezTo>
                  <a:pt x="15268" y="3366"/>
                  <a:pt x="15244" y="3244"/>
                  <a:pt x="15195" y="3147"/>
                </a:cubicBezTo>
                <a:cubicBezTo>
                  <a:pt x="15170" y="3074"/>
                  <a:pt x="15146" y="3001"/>
                  <a:pt x="15122" y="2927"/>
                </a:cubicBezTo>
                <a:cubicBezTo>
                  <a:pt x="15073" y="2805"/>
                  <a:pt x="15049" y="2659"/>
                  <a:pt x="15000" y="2537"/>
                </a:cubicBezTo>
                <a:lnTo>
                  <a:pt x="15000" y="2537"/>
                </a:lnTo>
                <a:cubicBezTo>
                  <a:pt x="15028" y="2622"/>
                  <a:pt x="15040" y="2706"/>
                  <a:pt x="15026" y="2706"/>
                </a:cubicBezTo>
                <a:cubicBezTo>
                  <a:pt x="15016" y="2706"/>
                  <a:pt x="14992" y="2661"/>
                  <a:pt x="14951" y="2537"/>
                </a:cubicBezTo>
                <a:cubicBezTo>
                  <a:pt x="14780" y="1952"/>
                  <a:pt x="14658" y="1562"/>
                  <a:pt x="14561" y="1074"/>
                </a:cubicBezTo>
                <a:lnTo>
                  <a:pt x="14390" y="708"/>
                </a:lnTo>
                <a:cubicBezTo>
                  <a:pt x="14390" y="684"/>
                  <a:pt x="14390" y="659"/>
                  <a:pt x="14366" y="635"/>
                </a:cubicBezTo>
                <a:lnTo>
                  <a:pt x="13951" y="464"/>
                </a:lnTo>
                <a:lnTo>
                  <a:pt x="13658" y="342"/>
                </a:lnTo>
                <a:lnTo>
                  <a:pt x="13463" y="269"/>
                </a:lnTo>
                <a:lnTo>
                  <a:pt x="13366" y="220"/>
                </a:lnTo>
                <a:cubicBezTo>
                  <a:pt x="13292" y="196"/>
                  <a:pt x="13219" y="171"/>
                  <a:pt x="13122" y="147"/>
                </a:cubicBezTo>
                <a:lnTo>
                  <a:pt x="126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277"/>
          <p:cNvSpPr/>
          <p:nvPr/>
        </p:nvSpPr>
        <p:spPr>
          <a:xfrm>
            <a:off x="67150" y="4455386"/>
            <a:ext cx="427453" cy="302850"/>
          </a:xfrm>
          <a:custGeom>
            <a:avLst/>
            <a:gdLst/>
            <a:ahLst/>
            <a:cxnLst/>
            <a:rect l="l" t="t" r="r" b="b"/>
            <a:pathLst>
              <a:path w="14220" h="10074" extrusionOk="0">
                <a:moveTo>
                  <a:pt x="7706" y="4422"/>
                </a:moveTo>
                <a:lnTo>
                  <a:pt x="7683" y="4512"/>
                </a:lnTo>
                <a:lnTo>
                  <a:pt x="7708" y="4439"/>
                </a:lnTo>
                <a:cubicBezTo>
                  <a:pt x="7708" y="4431"/>
                  <a:pt x="7707" y="4426"/>
                  <a:pt x="7706" y="4422"/>
                </a:cubicBezTo>
                <a:close/>
                <a:moveTo>
                  <a:pt x="1891" y="4477"/>
                </a:moveTo>
                <a:cubicBezTo>
                  <a:pt x="1895" y="4477"/>
                  <a:pt x="1899" y="4480"/>
                  <a:pt x="1903" y="4488"/>
                </a:cubicBezTo>
                <a:lnTo>
                  <a:pt x="1746" y="4711"/>
                </a:lnTo>
                <a:lnTo>
                  <a:pt x="1746" y="4711"/>
                </a:lnTo>
                <a:cubicBezTo>
                  <a:pt x="1839" y="4577"/>
                  <a:pt x="1870" y="4477"/>
                  <a:pt x="1891" y="4477"/>
                </a:cubicBezTo>
                <a:close/>
                <a:moveTo>
                  <a:pt x="14195" y="6854"/>
                </a:moveTo>
                <a:cubicBezTo>
                  <a:pt x="14194" y="6863"/>
                  <a:pt x="14194" y="6872"/>
                  <a:pt x="14193" y="6882"/>
                </a:cubicBezTo>
                <a:lnTo>
                  <a:pt x="14193" y="6882"/>
                </a:lnTo>
                <a:cubicBezTo>
                  <a:pt x="14194" y="6873"/>
                  <a:pt x="14195" y="6863"/>
                  <a:pt x="14195" y="6854"/>
                </a:cubicBezTo>
                <a:close/>
                <a:moveTo>
                  <a:pt x="10125" y="7143"/>
                </a:moveTo>
                <a:cubicBezTo>
                  <a:pt x="10124" y="7144"/>
                  <a:pt x="10123" y="7145"/>
                  <a:pt x="10122" y="7146"/>
                </a:cubicBezTo>
                <a:cubicBezTo>
                  <a:pt x="10123" y="7145"/>
                  <a:pt x="10124" y="7144"/>
                  <a:pt x="10125" y="7143"/>
                </a:cubicBezTo>
                <a:close/>
                <a:moveTo>
                  <a:pt x="4317" y="0"/>
                </a:moveTo>
                <a:cubicBezTo>
                  <a:pt x="4220" y="25"/>
                  <a:pt x="4122" y="49"/>
                  <a:pt x="4000" y="49"/>
                </a:cubicBezTo>
                <a:lnTo>
                  <a:pt x="3903" y="73"/>
                </a:lnTo>
                <a:lnTo>
                  <a:pt x="3708" y="98"/>
                </a:lnTo>
                <a:cubicBezTo>
                  <a:pt x="3561" y="98"/>
                  <a:pt x="3439" y="146"/>
                  <a:pt x="3269" y="146"/>
                </a:cubicBezTo>
                <a:lnTo>
                  <a:pt x="3171" y="268"/>
                </a:lnTo>
                <a:lnTo>
                  <a:pt x="3195" y="195"/>
                </a:lnTo>
                <a:lnTo>
                  <a:pt x="3195" y="195"/>
                </a:lnTo>
                <a:cubicBezTo>
                  <a:pt x="3025" y="415"/>
                  <a:pt x="2781" y="659"/>
                  <a:pt x="2537" y="903"/>
                </a:cubicBezTo>
                <a:lnTo>
                  <a:pt x="1976" y="1585"/>
                </a:lnTo>
                <a:lnTo>
                  <a:pt x="1732" y="1854"/>
                </a:lnTo>
                <a:lnTo>
                  <a:pt x="1488" y="2146"/>
                </a:lnTo>
                <a:lnTo>
                  <a:pt x="1049" y="2683"/>
                </a:lnTo>
                <a:cubicBezTo>
                  <a:pt x="805" y="2976"/>
                  <a:pt x="586" y="3293"/>
                  <a:pt x="391" y="3634"/>
                </a:cubicBezTo>
                <a:lnTo>
                  <a:pt x="195" y="3805"/>
                </a:lnTo>
                <a:lnTo>
                  <a:pt x="25" y="3976"/>
                </a:lnTo>
                <a:lnTo>
                  <a:pt x="0" y="4049"/>
                </a:lnTo>
                <a:cubicBezTo>
                  <a:pt x="122" y="4268"/>
                  <a:pt x="293" y="4488"/>
                  <a:pt x="488" y="4683"/>
                </a:cubicBezTo>
                <a:cubicBezTo>
                  <a:pt x="693" y="4857"/>
                  <a:pt x="939" y="4999"/>
                  <a:pt x="1193" y="4999"/>
                </a:cubicBezTo>
                <a:cubicBezTo>
                  <a:pt x="1332" y="4999"/>
                  <a:pt x="1472" y="4957"/>
                  <a:pt x="1610" y="4854"/>
                </a:cubicBezTo>
                <a:lnTo>
                  <a:pt x="1634" y="4878"/>
                </a:lnTo>
                <a:lnTo>
                  <a:pt x="1683" y="4805"/>
                </a:lnTo>
                <a:lnTo>
                  <a:pt x="1732" y="4732"/>
                </a:lnTo>
                <a:cubicBezTo>
                  <a:pt x="1785" y="4670"/>
                  <a:pt x="1809" y="4646"/>
                  <a:pt x="1817" y="4646"/>
                </a:cubicBezTo>
                <a:cubicBezTo>
                  <a:pt x="1832" y="4646"/>
                  <a:pt x="1796" y="4718"/>
                  <a:pt x="1781" y="4780"/>
                </a:cubicBezTo>
                <a:cubicBezTo>
                  <a:pt x="1830" y="4707"/>
                  <a:pt x="1878" y="4634"/>
                  <a:pt x="1927" y="4585"/>
                </a:cubicBezTo>
                <a:cubicBezTo>
                  <a:pt x="1927" y="4570"/>
                  <a:pt x="1925" y="4564"/>
                  <a:pt x="1921" y="4564"/>
                </a:cubicBezTo>
                <a:cubicBezTo>
                  <a:pt x="1912" y="4564"/>
                  <a:pt x="1895" y="4593"/>
                  <a:pt x="1878" y="4610"/>
                </a:cubicBezTo>
                <a:cubicBezTo>
                  <a:pt x="1927" y="4488"/>
                  <a:pt x="2000" y="4366"/>
                  <a:pt x="2073" y="4244"/>
                </a:cubicBezTo>
                <a:cubicBezTo>
                  <a:pt x="2138" y="4169"/>
                  <a:pt x="2160" y="4165"/>
                  <a:pt x="2178" y="4165"/>
                </a:cubicBezTo>
                <a:cubicBezTo>
                  <a:pt x="2181" y="4165"/>
                  <a:pt x="2184" y="4165"/>
                  <a:pt x="2186" y="4165"/>
                </a:cubicBezTo>
                <a:cubicBezTo>
                  <a:pt x="2208" y="4165"/>
                  <a:pt x="2232" y="4159"/>
                  <a:pt x="2317" y="4049"/>
                </a:cubicBezTo>
                <a:lnTo>
                  <a:pt x="2488" y="3805"/>
                </a:lnTo>
                <a:lnTo>
                  <a:pt x="2586" y="3683"/>
                </a:lnTo>
                <a:lnTo>
                  <a:pt x="2634" y="3610"/>
                </a:lnTo>
                <a:lnTo>
                  <a:pt x="2683" y="3585"/>
                </a:lnTo>
                <a:lnTo>
                  <a:pt x="2756" y="3561"/>
                </a:lnTo>
                <a:cubicBezTo>
                  <a:pt x="2781" y="3537"/>
                  <a:pt x="2781" y="3537"/>
                  <a:pt x="2805" y="3537"/>
                </a:cubicBezTo>
                <a:lnTo>
                  <a:pt x="2805" y="3561"/>
                </a:lnTo>
                <a:lnTo>
                  <a:pt x="2781" y="3585"/>
                </a:lnTo>
                <a:cubicBezTo>
                  <a:pt x="2789" y="3577"/>
                  <a:pt x="2792" y="3575"/>
                  <a:pt x="2793" y="3575"/>
                </a:cubicBezTo>
                <a:cubicBezTo>
                  <a:pt x="2794" y="3575"/>
                  <a:pt x="2789" y="3585"/>
                  <a:pt x="2805" y="3585"/>
                </a:cubicBezTo>
                <a:cubicBezTo>
                  <a:pt x="2805" y="3634"/>
                  <a:pt x="2756" y="3683"/>
                  <a:pt x="2756" y="3707"/>
                </a:cubicBezTo>
                <a:lnTo>
                  <a:pt x="2756" y="3707"/>
                </a:lnTo>
                <a:cubicBezTo>
                  <a:pt x="2756" y="3707"/>
                  <a:pt x="2756" y="3683"/>
                  <a:pt x="2781" y="3683"/>
                </a:cubicBezTo>
                <a:lnTo>
                  <a:pt x="2781" y="3707"/>
                </a:lnTo>
                <a:cubicBezTo>
                  <a:pt x="2756" y="3927"/>
                  <a:pt x="2756" y="4098"/>
                  <a:pt x="2756" y="4098"/>
                </a:cubicBezTo>
                <a:lnTo>
                  <a:pt x="2830" y="4146"/>
                </a:lnTo>
                <a:cubicBezTo>
                  <a:pt x="2781" y="5024"/>
                  <a:pt x="2732" y="4439"/>
                  <a:pt x="2708" y="5244"/>
                </a:cubicBezTo>
                <a:cubicBezTo>
                  <a:pt x="2732" y="5341"/>
                  <a:pt x="2732" y="5439"/>
                  <a:pt x="2732" y="5537"/>
                </a:cubicBezTo>
                <a:cubicBezTo>
                  <a:pt x="2732" y="5659"/>
                  <a:pt x="2732" y="5805"/>
                  <a:pt x="2708" y="5951"/>
                </a:cubicBezTo>
                <a:cubicBezTo>
                  <a:pt x="2805" y="6049"/>
                  <a:pt x="2927" y="6146"/>
                  <a:pt x="3000" y="6171"/>
                </a:cubicBezTo>
                <a:cubicBezTo>
                  <a:pt x="3000" y="6171"/>
                  <a:pt x="3098" y="6293"/>
                  <a:pt x="3073" y="6293"/>
                </a:cubicBezTo>
                <a:cubicBezTo>
                  <a:pt x="3147" y="6293"/>
                  <a:pt x="3220" y="6390"/>
                  <a:pt x="3317" y="6463"/>
                </a:cubicBezTo>
                <a:cubicBezTo>
                  <a:pt x="3342" y="6463"/>
                  <a:pt x="3317" y="6415"/>
                  <a:pt x="3293" y="6390"/>
                </a:cubicBezTo>
                <a:lnTo>
                  <a:pt x="3293" y="6390"/>
                </a:lnTo>
                <a:lnTo>
                  <a:pt x="3366" y="6463"/>
                </a:lnTo>
                <a:lnTo>
                  <a:pt x="3464" y="6537"/>
                </a:lnTo>
                <a:cubicBezTo>
                  <a:pt x="3511" y="6584"/>
                  <a:pt x="3528" y="6611"/>
                  <a:pt x="3514" y="6611"/>
                </a:cubicBezTo>
                <a:cubicBezTo>
                  <a:pt x="3506" y="6611"/>
                  <a:pt x="3490" y="6603"/>
                  <a:pt x="3464" y="6585"/>
                </a:cubicBezTo>
                <a:lnTo>
                  <a:pt x="3464" y="6585"/>
                </a:lnTo>
                <a:cubicBezTo>
                  <a:pt x="3537" y="6634"/>
                  <a:pt x="3634" y="6683"/>
                  <a:pt x="3756" y="6756"/>
                </a:cubicBezTo>
                <a:lnTo>
                  <a:pt x="4269" y="7122"/>
                </a:lnTo>
                <a:cubicBezTo>
                  <a:pt x="4488" y="7024"/>
                  <a:pt x="4732" y="6878"/>
                  <a:pt x="5000" y="6732"/>
                </a:cubicBezTo>
                <a:cubicBezTo>
                  <a:pt x="5293" y="6537"/>
                  <a:pt x="5586" y="6317"/>
                  <a:pt x="5854" y="6098"/>
                </a:cubicBezTo>
                <a:cubicBezTo>
                  <a:pt x="6000" y="5976"/>
                  <a:pt x="6171" y="5854"/>
                  <a:pt x="6293" y="5732"/>
                </a:cubicBezTo>
                <a:lnTo>
                  <a:pt x="6708" y="5341"/>
                </a:lnTo>
                <a:lnTo>
                  <a:pt x="7147" y="4951"/>
                </a:lnTo>
                <a:cubicBezTo>
                  <a:pt x="7268" y="4829"/>
                  <a:pt x="7390" y="4732"/>
                  <a:pt x="7512" y="4634"/>
                </a:cubicBezTo>
                <a:lnTo>
                  <a:pt x="7683" y="4488"/>
                </a:lnTo>
                <a:cubicBezTo>
                  <a:pt x="7683" y="4439"/>
                  <a:pt x="7683" y="4463"/>
                  <a:pt x="7659" y="4390"/>
                </a:cubicBezTo>
                <a:cubicBezTo>
                  <a:pt x="7647" y="4366"/>
                  <a:pt x="7653" y="4366"/>
                  <a:pt x="7662" y="4366"/>
                </a:cubicBezTo>
                <a:cubicBezTo>
                  <a:pt x="7671" y="4366"/>
                  <a:pt x="7683" y="4366"/>
                  <a:pt x="7683" y="4341"/>
                </a:cubicBezTo>
                <a:cubicBezTo>
                  <a:pt x="7683" y="4423"/>
                  <a:pt x="7700" y="4402"/>
                  <a:pt x="7706" y="4422"/>
                </a:cubicBezTo>
                <a:lnTo>
                  <a:pt x="7706" y="4422"/>
                </a:lnTo>
                <a:lnTo>
                  <a:pt x="7708" y="4415"/>
                </a:lnTo>
                <a:lnTo>
                  <a:pt x="7708" y="4463"/>
                </a:lnTo>
                <a:cubicBezTo>
                  <a:pt x="7732" y="4463"/>
                  <a:pt x="7732" y="4439"/>
                  <a:pt x="7756" y="4415"/>
                </a:cubicBezTo>
                <a:cubicBezTo>
                  <a:pt x="7781" y="4415"/>
                  <a:pt x="7756" y="4415"/>
                  <a:pt x="7756" y="4463"/>
                </a:cubicBezTo>
                <a:lnTo>
                  <a:pt x="7805" y="4463"/>
                </a:lnTo>
                <a:cubicBezTo>
                  <a:pt x="7800" y="4469"/>
                  <a:pt x="7799" y="4470"/>
                  <a:pt x="7801" y="4470"/>
                </a:cubicBezTo>
                <a:cubicBezTo>
                  <a:pt x="7807" y="4470"/>
                  <a:pt x="7835" y="4456"/>
                  <a:pt x="7858" y="4456"/>
                </a:cubicBezTo>
                <a:cubicBezTo>
                  <a:pt x="7866" y="4456"/>
                  <a:pt x="7873" y="4458"/>
                  <a:pt x="7878" y="4463"/>
                </a:cubicBezTo>
                <a:cubicBezTo>
                  <a:pt x="7878" y="4476"/>
                  <a:pt x="7872" y="4476"/>
                  <a:pt x="7869" y="4476"/>
                </a:cubicBezTo>
                <a:cubicBezTo>
                  <a:pt x="7866" y="4476"/>
                  <a:pt x="7866" y="4476"/>
                  <a:pt x="7878" y="4488"/>
                </a:cubicBezTo>
                <a:cubicBezTo>
                  <a:pt x="7878" y="4512"/>
                  <a:pt x="7878" y="4537"/>
                  <a:pt x="7878" y="4537"/>
                </a:cubicBezTo>
                <a:cubicBezTo>
                  <a:pt x="7878" y="4537"/>
                  <a:pt x="7878" y="4561"/>
                  <a:pt x="7878" y="4561"/>
                </a:cubicBezTo>
                <a:lnTo>
                  <a:pt x="7878" y="4707"/>
                </a:lnTo>
                <a:cubicBezTo>
                  <a:pt x="7878" y="4747"/>
                  <a:pt x="7878" y="4818"/>
                  <a:pt x="7904" y="4818"/>
                </a:cubicBezTo>
                <a:cubicBezTo>
                  <a:pt x="7910" y="4818"/>
                  <a:pt x="7918" y="4814"/>
                  <a:pt x="7927" y="4805"/>
                </a:cubicBezTo>
                <a:lnTo>
                  <a:pt x="7927" y="4805"/>
                </a:lnTo>
                <a:cubicBezTo>
                  <a:pt x="7890" y="4842"/>
                  <a:pt x="7838" y="5038"/>
                  <a:pt x="7816" y="5038"/>
                </a:cubicBezTo>
                <a:cubicBezTo>
                  <a:pt x="7809" y="5038"/>
                  <a:pt x="7805" y="5021"/>
                  <a:pt x="7805" y="4976"/>
                </a:cubicBezTo>
                <a:cubicBezTo>
                  <a:pt x="7781" y="5073"/>
                  <a:pt x="7781" y="5171"/>
                  <a:pt x="7756" y="5293"/>
                </a:cubicBezTo>
                <a:lnTo>
                  <a:pt x="7805" y="5146"/>
                </a:lnTo>
                <a:lnTo>
                  <a:pt x="7805" y="5146"/>
                </a:lnTo>
                <a:cubicBezTo>
                  <a:pt x="7732" y="5415"/>
                  <a:pt x="7708" y="5683"/>
                  <a:pt x="7683" y="5976"/>
                </a:cubicBezTo>
                <a:lnTo>
                  <a:pt x="7732" y="5829"/>
                </a:lnTo>
                <a:lnTo>
                  <a:pt x="7732" y="5829"/>
                </a:lnTo>
                <a:cubicBezTo>
                  <a:pt x="7732" y="6024"/>
                  <a:pt x="7683" y="6195"/>
                  <a:pt x="7586" y="6341"/>
                </a:cubicBezTo>
                <a:lnTo>
                  <a:pt x="7610" y="6098"/>
                </a:lnTo>
                <a:lnTo>
                  <a:pt x="7610" y="6098"/>
                </a:lnTo>
                <a:cubicBezTo>
                  <a:pt x="7537" y="6415"/>
                  <a:pt x="7488" y="6732"/>
                  <a:pt x="7464" y="7049"/>
                </a:cubicBezTo>
                <a:lnTo>
                  <a:pt x="7488" y="6951"/>
                </a:lnTo>
                <a:lnTo>
                  <a:pt x="7488" y="6951"/>
                </a:lnTo>
                <a:cubicBezTo>
                  <a:pt x="7488" y="7040"/>
                  <a:pt x="7470" y="7237"/>
                  <a:pt x="7445" y="7493"/>
                </a:cubicBezTo>
                <a:lnTo>
                  <a:pt x="7445" y="7493"/>
                </a:lnTo>
                <a:cubicBezTo>
                  <a:pt x="7435" y="7507"/>
                  <a:pt x="7425" y="7522"/>
                  <a:pt x="7415" y="7537"/>
                </a:cubicBezTo>
                <a:lnTo>
                  <a:pt x="7440" y="7546"/>
                </a:lnTo>
                <a:lnTo>
                  <a:pt x="7440" y="7546"/>
                </a:lnTo>
                <a:cubicBezTo>
                  <a:pt x="7425" y="7698"/>
                  <a:pt x="7408" y="7869"/>
                  <a:pt x="7390" y="8049"/>
                </a:cubicBezTo>
                <a:lnTo>
                  <a:pt x="9073" y="8683"/>
                </a:lnTo>
                <a:cubicBezTo>
                  <a:pt x="9488" y="8024"/>
                  <a:pt x="9976" y="7268"/>
                  <a:pt x="10098" y="7073"/>
                </a:cubicBezTo>
                <a:lnTo>
                  <a:pt x="10098" y="7073"/>
                </a:lnTo>
                <a:lnTo>
                  <a:pt x="9951" y="7171"/>
                </a:lnTo>
                <a:lnTo>
                  <a:pt x="9951" y="7171"/>
                </a:lnTo>
                <a:lnTo>
                  <a:pt x="10119" y="6907"/>
                </a:lnTo>
                <a:lnTo>
                  <a:pt x="10119" y="6907"/>
                </a:lnTo>
                <a:cubicBezTo>
                  <a:pt x="10103" y="6944"/>
                  <a:pt x="10142" y="7109"/>
                  <a:pt x="10125" y="7143"/>
                </a:cubicBezTo>
                <a:lnTo>
                  <a:pt x="10125" y="7143"/>
                </a:lnTo>
                <a:cubicBezTo>
                  <a:pt x="10417" y="6730"/>
                  <a:pt x="10757" y="6365"/>
                  <a:pt x="11098" y="6000"/>
                </a:cubicBezTo>
                <a:cubicBezTo>
                  <a:pt x="11220" y="5878"/>
                  <a:pt x="11342" y="5756"/>
                  <a:pt x="11464" y="5659"/>
                </a:cubicBezTo>
                <a:lnTo>
                  <a:pt x="11659" y="5488"/>
                </a:lnTo>
                <a:cubicBezTo>
                  <a:pt x="11707" y="5463"/>
                  <a:pt x="11732" y="5439"/>
                  <a:pt x="11781" y="5415"/>
                </a:cubicBezTo>
                <a:lnTo>
                  <a:pt x="11829" y="5366"/>
                </a:lnTo>
                <a:cubicBezTo>
                  <a:pt x="11903" y="5293"/>
                  <a:pt x="12000" y="5244"/>
                  <a:pt x="12098" y="5195"/>
                </a:cubicBezTo>
                <a:cubicBezTo>
                  <a:pt x="12122" y="5195"/>
                  <a:pt x="12171" y="5171"/>
                  <a:pt x="12195" y="5171"/>
                </a:cubicBezTo>
                <a:lnTo>
                  <a:pt x="12268" y="5171"/>
                </a:lnTo>
                <a:lnTo>
                  <a:pt x="12268" y="5293"/>
                </a:lnTo>
                <a:cubicBezTo>
                  <a:pt x="12244" y="5415"/>
                  <a:pt x="12195" y="5415"/>
                  <a:pt x="12195" y="5415"/>
                </a:cubicBezTo>
                <a:cubicBezTo>
                  <a:pt x="12195" y="5427"/>
                  <a:pt x="12201" y="5433"/>
                  <a:pt x="12207" y="5433"/>
                </a:cubicBezTo>
                <a:cubicBezTo>
                  <a:pt x="12214" y="5433"/>
                  <a:pt x="12220" y="5427"/>
                  <a:pt x="12220" y="5415"/>
                </a:cubicBezTo>
                <a:cubicBezTo>
                  <a:pt x="12244" y="5415"/>
                  <a:pt x="12244" y="5415"/>
                  <a:pt x="12244" y="5439"/>
                </a:cubicBezTo>
                <a:cubicBezTo>
                  <a:pt x="12244" y="5488"/>
                  <a:pt x="12195" y="5488"/>
                  <a:pt x="12195" y="5488"/>
                </a:cubicBezTo>
                <a:cubicBezTo>
                  <a:pt x="12195" y="5488"/>
                  <a:pt x="12195" y="5519"/>
                  <a:pt x="12208" y="5519"/>
                </a:cubicBezTo>
                <a:cubicBezTo>
                  <a:pt x="12211" y="5519"/>
                  <a:pt x="12215" y="5517"/>
                  <a:pt x="12220" y="5512"/>
                </a:cubicBezTo>
                <a:cubicBezTo>
                  <a:pt x="12244" y="5512"/>
                  <a:pt x="12293" y="5439"/>
                  <a:pt x="12342" y="5390"/>
                </a:cubicBezTo>
                <a:lnTo>
                  <a:pt x="12342" y="5512"/>
                </a:lnTo>
                <a:lnTo>
                  <a:pt x="12293" y="5512"/>
                </a:lnTo>
                <a:cubicBezTo>
                  <a:pt x="12293" y="5512"/>
                  <a:pt x="12317" y="5512"/>
                  <a:pt x="12366" y="5537"/>
                </a:cubicBezTo>
                <a:cubicBezTo>
                  <a:pt x="12366" y="5561"/>
                  <a:pt x="12390" y="5561"/>
                  <a:pt x="12390" y="5585"/>
                </a:cubicBezTo>
                <a:cubicBezTo>
                  <a:pt x="12390" y="5610"/>
                  <a:pt x="12390" y="5610"/>
                  <a:pt x="12390" y="5634"/>
                </a:cubicBezTo>
                <a:lnTo>
                  <a:pt x="12390" y="5707"/>
                </a:lnTo>
                <a:cubicBezTo>
                  <a:pt x="12390" y="5976"/>
                  <a:pt x="12390" y="6268"/>
                  <a:pt x="12366" y="6561"/>
                </a:cubicBezTo>
                <a:cubicBezTo>
                  <a:pt x="12366" y="6707"/>
                  <a:pt x="12342" y="6854"/>
                  <a:pt x="12342" y="7000"/>
                </a:cubicBezTo>
                <a:lnTo>
                  <a:pt x="12293" y="7439"/>
                </a:lnTo>
                <a:cubicBezTo>
                  <a:pt x="12268" y="7439"/>
                  <a:pt x="12244" y="7293"/>
                  <a:pt x="12244" y="7171"/>
                </a:cubicBezTo>
                <a:cubicBezTo>
                  <a:pt x="12244" y="7268"/>
                  <a:pt x="12244" y="7341"/>
                  <a:pt x="12220" y="7439"/>
                </a:cubicBezTo>
                <a:cubicBezTo>
                  <a:pt x="12227" y="7415"/>
                  <a:pt x="12233" y="7406"/>
                  <a:pt x="12236" y="7406"/>
                </a:cubicBezTo>
                <a:cubicBezTo>
                  <a:pt x="12252" y="7406"/>
                  <a:pt x="12231" y="7601"/>
                  <a:pt x="12238" y="7601"/>
                </a:cubicBezTo>
                <a:cubicBezTo>
                  <a:pt x="12239" y="7601"/>
                  <a:pt x="12241" y="7596"/>
                  <a:pt x="12244" y="7585"/>
                </a:cubicBezTo>
                <a:lnTo>
                  <a:pt x="12244" y="7585"/>
                </a:lnTo>
                <a:cubicBezTo>
                  <a:pt x="12317" y="8000"/>
                  <a:pt x="12171" y="8561"/>
                  <a:pt x="12220" y="8951"/>
                </a:cubicBezTo>
                <a:lnTo>
                  <a:pt x="13073" y="9415"/>
                </a:lnTo>
                <a:cubicBezTo>
                  <a:pt x="13342" y="9585"/>
                  <a:pt x="13634" y="9707"/>
                  <a:pt x="13927" y="9829"/>
                </a:cubicBezTo>
                <a:cubicBezTo>
                  <a:pt x="13927" y="9902"/>
                  <a:pt x="13927" y="10000"/>
                  <a:pt x="13902" y="10073"/>
                </a:cubicBezTo>
                <a:cubicBezTo>
                  <a:pt x="13951" y="9951"/>
                  <a:pt x="13951" y="9829"/>
                  <a:pt x="13951" y="9732"/>
                </a:cubicBezTo>
                <a:lnTo>
                  <a:pt x="13878" y="9707"/>
                </a:lnTo>
                <a:cubicBezTo>
                  <a:pt x="13878" y="9439"/>
                  <a:pt x="13927" y="9634"/>
                  <a:pt x="13927" y="9390"/>
                </a:cubicBezTo>
                <a:cubicBezTo>
                  <a:pt x="13976" y="9390"/>
                  <a:pt x="13976" y="9610"/>
                  <a:pt x="13976" y="9829"/>
                </a:cubicBezTo>
                <a:cubicBezTo>
                  <a:pt x="14000" y="9683"/>
                  <a:pt x="14000" y="9512"/>
                  <a:pt x="13976" y="9366"/>
                </a:cubicBezTo>
                <a:cubicBezTo>
                  <a:pt x="13985" y="9299"/>
                  <a:pt x="13995" y="9288"/>
                  <a:pt x="14006" y="9288"/>
                </a:cubicBezTo>
                <a:cubicBezTo>
                  <a:pt x="14011" y="9288"/>
                  <a:pt x="14016" y="9290"/>
                  <a:pt x="14022" y="9290"/>
                </a:cubicBezTo>
                <a:cubicBezTo>
                  <a:pt x="14036" y="9290"/>
                  <a:pt x="14052" y="9278"/>
                  <a:pt x="14073" y="9195"/>
                </a:cubicBezTo>
                <a:cubicBezTo>
                  <a:pt x="14049" y="9000"/>
                  <a:pt x="14049" y="8829"/>
                  <a:pt x="14073" y="8634"/>
                </a:cubicBezTo>
                <a:cubicBezTo>
                  <a:pt x="14146" y="8195"/>
                  <a:pt x="14049" y="7951"/>
                  <a:pt x="14122" y="7537"/>
                </a:cubicBezTo>
                <a:lnTo>
                  <a:pt x="14122" y="7537"/>
                </a:lnTo>
                <a:lnTo>
                  <a:pt x="14122" y="7585"/>
                </a:lnTo>
                <a:cubicBezTo>
                  <a:pt x="14169" y="7444"/>
                  <a:pt x="14171" y="7165"/>
                  <a:pt x="14193" y="6882"/>
                </a:cubicBezTo>
                <a:lnTo>
                  <a:pt x="14193" y="6882"/>
                </a:lnTo>
                <a:cubicBezTo>
                  <a:pt x="14188" y="6910"/>
                  <a:pt x="14177" y="6934"/>
                  <a:pt x="14167" y="6934"/>
                </a:cubicBezTo>
                <a:cubicBezTo>
                  <a:pt x="14156" y="6934"/>
                  <a:pt x="14146" y="6906"/>
                  <a:pt x="14146" y="6829"/>
                </a:cubicBezTo>
                <a:cubicBezTo>
                  <a:pt x="14195" y="6537"/>
                  <a:pt x="14171" y="6293"/>
                  <a:pt x="14220" y="6073"/>
                </a:cubicBezTo>
                <a:lnTo>
                  <a:pt x="14171" y="5829"/>
                </a:lnTo>
                <a:lnTo>
                  <a:pt x="14171" y="5561"/>
                </a:lnTo>
                <a:cubicBezTo>
                  <a:pt x="14171" y="5366"/>
                  <a:pt x="14171" y="5195"/>
                  <a:pt x="14146" y="5024"/>
                </a:cubicBezTo>
                <a:cubicBezTo>
                  <a:pt x="14098" y="4634"/>
                  <a:pt x="14049" y="4171"/>
                  <a:pt x="13976" y="3659"/>
                </a:cubicBezTo>
                <a:lnTo>
                  <a:pt x="13317" y="3244"/>
                </a:lnTo>
                <a:cubicBezTo>
                  <a:pt x="13220" y="3171"/>
                  <a:pt x="13098" y="3122"/>
                  <a:pt x="12976" y="3049"/>
                </a:cubicBezTo>
                <a:lnTo>
                  <a:pt x="12537" y="2829"/>
                </a:lnTo>
                <a:cubicBezTo>
                  <a:pt x="12244" y="2927"/>
                  <a:pt x="11976" y="3073"/>
                  <a:pt x="11683" y="3195"/>
                </a:cubicBezTo>
                <a:cubicBezTo>
                  <a:pt x="11537" y="3268"/>
                  <a:pt x="11390" y="3341"/>
                  <a:pt x="11268" y="3439"/>
                </a:cubicBezTo>
                <a:lnTo>
                  <a:pt x="11049" y="3561"/>
                </a:lnTo>
                <a:cubicBezTo>
                  <a:pt x="10976" y="3585"/>
                  <a:pt x="10903" y="3659"/>
                  <a:pt x="10829" y="3683"/>
                </a:cubicBezTo>
                <a:lnTo>
                  <a:pt x="10610" y="3829"/>
                </a:lnTo>
                <a:lnTo>
                  <a:pt x="10488" y="3951"/>
                </a:lnTo>
                <a:lnTo>
                  <a:pt x="10244" y="4122"/>
                </a:lnTo>
                <a:cubicBezTo>
                  <a:pt x="10098" y="4268"/>
                  <a:pt x="9951" y="4390"/>
                  <a:pt x="9829" y="4512"/>
                </a:cubicBezTo>
                <a:cubicBezTo>
                  <a:pt x="9812" y="4530"/>
                  <a:pt x="9794" y="4548"/>
                  <a:pt x="9776" y="4565"/>
                </a:cubicBezTo>
                <a:lnTo>
                  <a:pt x="9776" y="4565"/>
                </a:lnTo>
                <a:cubicBezTo>
                  <a:pt x="9804" y="4117"/>
                  <a:pt x="9797" y="3672"/>
                  <a:pt x="9756" y="3244"/>
                </a:cubicBezTo>
                <a:cubicBezTo>
                  <a:pt x="9781" y="3122"/>
                  <a:pt x="9781" y="3000"/>
                  <a:pt x="9756" y="2878"/>
                </a:cubicBezTo>
                <a:cubicBezTo>
                  <a:pt x="9756" y="2756"/>
                  <a:pt x="9732" y="2634"/>
                  <a:pt x="9707" y="2512"/>
                </a:cubicBezTo>
                <a:lnTo>
                  <a:pt x="9317" y="2171"/>
                </a:lnTo>
                <a:lnTo>
                  <a:pt x="9317" y="2171"/>
                </a:lnTo>
                <a:cubicBezTo>
                  <a:pt x="9366" y="2244"/>
                  <a:pt x="9390" y="2268"/>
                  <a:pt x="9366" y="2268"/>
                </a:cubicBezTo>
                <a:cubicBezTo>
                  <a:pt x="9342" y="2268"/>
                  <a:pt x="9317" y="2244"/>
                  <a:pt x="9268" y="2220"/>
                </a:cubicBezTo>
                <a:lnTo>
                  <a:pt x="9098" y="2049"/>
                </a:lnTo>
                <a:cubicBezTo>
                  <a:pt x="8927" y="1976"/>
                  <a:pt x="8927" y="2000"/>
                  <a:pt x="8903" y="1976"/>
                </a:cubicBezTo>
                <a:cubicBezTo>
                  <a:pt x="8878" y="1976"/>
                  <a:pt x="8854" y="1976"/>
                  <a:pt x="8805" y="1951"/>
                </a:cubicBezTo>
                <a:lnTo>
                  <a:pt x="8683" y="1927"/>
                </a:lnTo>
                <a:lnTo>
                  <a:pt x="8464" y="1829"/>
                </a:lnTo>
                <a:lnTo>
                  <a:pt x="8366" y="1805"/>
                </a:lnTo>
                <a:cubicBezTo>
                  <a:pt x="8220" y="1854"/>
                  <a:pt x="8049" y="1927"/>
                  <a:pt x="7829" y="2000"/>
                </a:cubicBezTo>
                <a:lnTo>
                  <a:pt x="7683" y="2073"/>
                </a:lnTo>
                <a:lnTo>
                  <a:pt x="7488" y="2171"/>
                </a:lnTo>
                <a:lnTo>
                  <a:pt x="7122" y="2366"/>
                </a:lnTo>
                <a:cubicBezTo>
                  <a:pt x="6878" y="2537"/>
                  <a:pt x="6586" y="2707"/>
                  <a:pt x="6342" y="2927"/>
                </a:cubicBezTo>
                <a:cubicBezTo>
                  <a:pt x="6171" y="3073"/>
                  <a:pt x="6000" y="3220"/>
                  <a:pt x="5829" y="3366"/>
                </a:cubicBezTo>
                <a:lnTo>
                  <a:pt x="5342" y="3805"/>
                </a:lnTo>
                <a:cubicBezTo>
                  <a:pt x="5220" y="3902"/>
                  <a:pt x="5244" y="3902"/>
                  <a:pt x="5195" y="3927"/>
                </a:cubicBezTo>
                <a:lnTo>
                  <a:pt x="5147" y="3976"/>
                </a:lnTo>
                <a:cubicBezTo>
                  <a:pt x="5073" y="4049"/>
                  <a:pt x="5000" y="4098"/>
                  <a:pt x="4927" y="4122"/>
                </a:cubicBezTo>
                <a:cubicBezTo>
                  <a:pt x="4903" y="4146"/>
                  <a:pt x="4854" y="4171"/>
                  <a:pt x="4805" y="4171"/>
                </a:cubicBezTo>
                <a:lnTo>
                  <a:pt x="4781" y="4195"/>
                </a:lnTo>
                <a:cubicBezTo>
                  <a:pt x="4781" y="4171"/>
                  <a:pt x="4781" y="4146"/>
                  <a:pt x="4781" y="4122"/>
                </a:cubicBezTo>
                <a:cubicBezTo>
                  <a:pt x="4781" y="4098"/>
                  <a:pt x="4781" y="4049"/>
                  <a:pt x="4781" y="4000"/>
                </a:cubicBezTo>
                <a:lnTo>
                  <a:pt x="4781" y="3976"/>
                </a:lnTo>
                <a:cubicBezTo>
                  <a:pt x="4781" y="3951"/>
                  <a:pt x="4781" y="3927"/>
                  <a:pt x="4781" y="3902"/>
                </a:cubicBezTo>
                <a:lnTo>
                  <a:pt x="4781" y="3756"/>
                </a:lnTo>
                <a:cubicBezTo>
                  <a:pt x="4781" y="3512"/>
                  <a:pt x="4830" y="3293"/>
                  <a:pt x="4830" y="3049"/>
                </a:cubicBezTo>
                <a:cubicBezTo>
                  <a:pt x="4854" y="2805"/>
                  <a:pt x="4878" y="2537"/>
                  <a:pt x="4903" y="2293"/>
                </a:cubicBezTo>
                <a:cubicBezTo>
                  <a:pt x="4951" y="1781"/>
                  <a:pt x="4976" y="1293"/>
                  <a:pt x="5025" y="829"/>
                </a:cubicBezTo>
                <a:lnTo>
                  <a:pt x="4781" y="610"/>
                </a:lnTo>
                <a:lnTo>
                  <a:pt x="4756" y="585"/>
                </a:lnTo>
                <a:lnTo>
                  <a:pt x="4756" y="561"/>
                </a:lnTo>
                <a:lnTo>
                  <a:pt x="4732" y="537"/>
                </a:lnTo>
                <a:lnTo>
                  <a:pt x="4683" y="464"/>
                </a:lnTo>
                <a:lnTo>
                  <a:pt x="4561" y="342"/>
                </a:lnTo>
                <a:lnTo>
                  <a:pt x="4561" y="342"/>
                </a:lnTo>
                <a:cubicBezTo>
                  <a:pt x="4391" y="195"/>
                  <a:pt x="4439" y="146"/>
                  <a:pt x="4342" y="49"/>
                </a:cubicBezTo>
                <a:lnTo>
                  <a:pt x="431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277"/>
          <p:cNvSpPr/>
          <p:nvPr/>
        </p:nvSpPr>
        <p:spPr>
          <a:xfrm>
            <a:off x="387546" y="4027934"/>
            <a:ext cx="493435" cy="333634"/>
          </a:xfrm>
          <a:custGeom>
            <a:avLst/>
            <a:gdLst/>
            <a:ahLst/>
            <a:cxnLst/>
            <a:rect l="l" t="t" r="r" b="b"/>
            <a:pathLst>
              <a:path w="16415" h="11098" extrusionOk="0">
                <a:moveTo>
                  <a:pt x="14537" y="2268"/>
                </a:moveTo>
                <a:cubicBezTo>
                  <a:pt x="14546" y="2287"/>
                  <a:pt x="14555" y="2306"/>
                  <a:pt x="14564" y="2325"/>
                </a:cubicBezTo>
                <a:lnTo>
                  <a:pt x="14564" y="2325"/>
                </a:lnTo>
                <a:cubicBezTo>
                  <a:pt x="14559" y="2307"/>
                  <a:pt x="14549" y="2287"/>
                  <a:pt x="14537" y="2268"/>
                </a:cubicBezTo>
                <a:close/>
                <a:moveTo>
                  <a:pt x="11890" y="6000"/>
                </a:moveTo>
                <a:lnTo>
                  <a:pt x="11890" y="6000"/>
                </a:lnTo>
                <a:cubicBezTo>
                  <a:pt x="11886" y="6017"/>
                  <a:pt x="11882" y="6034"/>
                  <a:pt x="11878" y="6049"/>
                </a:cubicBezTo>
                <a:cubicBezTo>
                  <a:pt x="11887" y="6040"/>
                  <a:pt x="11891" y="6022"/>
                  <a:pt x="11890" y="6000"/>
                </a:cubicBezTo>
                <a:close/>
                <a:moveTo>
                  <a:pt x="6388" y="9388"/>
                </a:moveTo>
                <a:lnTo>
                  <a:pt x="6388" y="9388"/>
                </a:lnTo>
                <a:cubicBezTo>
                  <a:pt x="6383" y="9395"/>
                  <a:pt x="6380" y="9400"/>
                  <a:pt x="6381" y="9400"/>
                </a:cubicBezTo>
                <a:cubicBezTo>
                  <a:pt x="6381" y="9400"/>
                  <a:pt x="6384" y="9397"/>
                  <a:pt x="6391" y="9390"/>
                </a:cubicBezTo>
                <a:cubicBezTo>
                  <a:pt x="6391" y="9390"/>
                  <a:pt x="6390" y="9389"/>
                  <a:pt x="6388" y="9388"/>
                </a:cubicBezTo>
                <a:close/>
                <a:moveTo>
                  <a:pt x="13000" y="0"/>
                </a:moveTo>
                <a:lnTo>
                  <a:pt x="12171" y="49"/>
                </a:lnTo>
                <a:cubicBezTo>
                  <a:pt x="12074" y="49"/>
                  <a:pt x="12000" y="73"/>
                  <a:pt x="11903" y="73"/>
                </a:cubicBezTo>
                <a:lnTo>
                  <a:pt x="11659" y="146"/>
                </a:lnTo>
                <a:lnTo>
                  <a:pt x="11391" y="220"/>
                </a:lnTo>
                <a:lnTo>
                  <a:pt x="11000" y="293"/>
                </a:lnTo>
                <a:cubicBezTo>
                  <a:pt x="10952" y="439"/>
                  <a:pt x="10903" y="610"/>
                  <a:pt x="10878" y="756"/>
                </a:cubicBezTo>
                <a:cubicBezTo>
                  <a:pt x="10830" y="902"/>
                  <a:pt x="10781" y="1073"/>
                  <a:pt x="10757" y="1219"/>
                </a:cubicBezTo>
                <a:cubicBezTo>
                  <a:pt x="10708" y="1561"/>
                  <a:pt x="10635" y="1878"/>
                  <a:pt x="10586" y="2219"/>
                </a:cubicBezTo>
                <a:cubicBezTo>
                  <a:pt x="10561" y="2366"/>
                  <a:pt x="10513" y="2537"/>
                  <a:pt x="10488" y="2707"/>
                </a:cubicBezTo>
                <a:cubicBezTo>
                  <a:pt x="10464" y="2854"/>
                  <a:pt x="10439" y="3024"/>
                  <a:pt x="10439" y="3195"/>
                </a:cubicBezTo>
                <a:cubicBezTo>
                  <a:pt x="10415" y="3341"/>
                  <a:pt x="10391" y="3561"/>
                  <a:pt x="10366" y="3732"/>
                </a:cubicBezTo>
                <a:cubicBezTo>
                  <a:pt x="10318" y="4024"/>
                  <a:pt x="10293" y="4341"/>
                  <a:pt x="10269" y="4585"/>
                </a:cubicBezTo>
                <a:cubicBezTo>
                  <a:pt x="10269" y="4707"/>
                  <a:pt x="10220" y="4829"/>
                  <a:pt x="10220" y="4927"/>
                </a:cubicBezTo>
                <a:cubicBezTo>
                  <a:pt x="10220" y="4975"/>
                  <a:pt x="10220" y="5000"/>
                  <a:pt x="10196" y="5049"/>
                </a:cubicBezTo>
                <a:cubicBezTo>
                  <a:pt x="10196" y="5097"/>
                  <a:pt x="10171" y="5146"/>
                  <a:pt x="10171" y="5195"/>
                </a:cubicBezTo>
                <a:cubicBezTo>
                  <a:pt x="10171" y="5244"/>
                  <a:pt x="10147" y="5293"/>
                  <a:pt x="10147" y="5317"/>
                </a:cubicBezTo>
                <a:cubicBezTo>
                  <a:pt x="10122" y="5293"/>
                  <a:pt x="10074" y="5268"/>
                  <a:pt x="10049" y="5244"/>
                </a:cubicBezTo>
                <a:lnTo>
                  <a:pt x="9927" y="5146"/>
                </a:lnTo>
                <a:lnTo>
                  <a:pt x="9171" y="4366"/>
                </a:lnTo>
                <a:cubicBezTo>
                  <a:pt x="8927" y="4097"/>
                  <a:pt x="8683" y="3854"/>
                  <a:pt x="8440" y="3634"/>
                </a:cubicBezTo>
                <a:lnTo>
                  <a:pt x="8074" y="3268"/>
                </a:lnTo>
                <a:cubicBezTo>
                  <a:pt x="7879" y="3097"/>
                  <a:pt x="7683" y="2902"/>
                  <a:pt x="7513" y="2780"/>
                </a:cubicBezTo>
                <a:cubicBezTo>
                  <a:pt x="7269" y="2537"/>
                  <a:pt x="6952" y="2268"/>
                  <a:pt x="6635" y="2024"/>
                </a:cubicBezTo>
                <a:cubicBezTo>
                  <a:pt x="6562" y="2024"/>
                  <a:pt x="6513" y="2024"/>
                  <a:pt x="6464" y="2049"/>
                </a:cubicBezTo>
                <a:lnTo>
                  <a:pt x="6318" y="2049"/>
                </a:lnTo>
                <a:cubicBezTo>
                  <a:pt x="6488" y="2049"/>
                  <a:pt x="6440" y="2098"/>
                  <a:pt x="6318" y="2122"/>
                </a:cubicBezTo>
                <a:cubicBezTo>
                  <a:pt x="5708" y="2195"/>
                  <a:pt x="5927" y="2171"/>
                  <a:pt x="5805" y="2195"/>
                </a:cubicBezTo>
                <a:cubicBezTo>
                  <a:pt x="5805" y="2195"/>
                  <a:pt x="5757" y="2219"/>
                  <a:pt x="5708" y="2268"/>
                </a:cubicBezTo>
                <a:lnTo>
                  <a:pt x="5488" y="2390"/>
                </a:lnTo>
                <a:cubicBezTo>
                  <a:pt x="5366" y="2439"/>
                  <a:pt x="5269" y="2512"/>
                  <a:pt x="5074" y="2610"/>
                </a:cubicBezTo>
                <a:cubicBezTo>
                  <a:pt x="5025" y="2805"/>
                  <a:pt x="4952" y="2976"/>
                  <a:pt x="4903" y="3219"/>
                </a:cubicBezTo>
                <a:cubicBezTo>
                  <a:pt x="4879" y="3341"/>
                  <a:pt x="4830" y="3463"/>
                  <a:pt x="4805" y="3585"/>
                </a:cubicBezTo>
                <a:cubicBezTo>
                  <a:pt x="4757" y="3707"/>
                  <a:pt x="4732" y="3829"/>
                  <a:pt x="4708" y="3976"/>
                </a:cubicBezTo>
                <a:cubicBezTo>
                  <a:pt x="4683" y="4097"/>
                  <a:pt x="4659" y="4244"/>
                  <a:pt x="4635" y="4390"/>
                </a:cubicBezTo>
                <a:cubicBezTo>
                  <a:pt x="4635" y="4463"/>
                  <a:pt x="4610" y="4536"/>
                  <a:pt x="4610" y="4610"/>
                </a:cubicBezTo>
                <a:cubicBezTo>
                  <a:pt x="4610" y="4658"/>
                  <a:pt x="4610" y="4707"/>
                  <a:pt x="4586" y="4756"/>
                </a:cubicBezTo>
                <a:cubicBezTo>
                  <a:pt x="4562" y="4951"/>
                  <a:pt x="4562" y="5146"/>
                  <a:pt x="4537" y="5341"/>
                </a:cubicBezTo>
                <a:cubicBezTo>
                  <a:pt x="4513" y="5732"/>
                  <a:pt x="4513" y="6146"/>
                  <a:pt x="4537" y="6536"/>
                </a:cubicBezTo>
                <a:lnTo>
                  <a:pt x="4537" y="6683"/>
                </a:lnTo>
                <a:lnTo>
                  <a:pt x="4537" y="6805"/>
                </a:lnTo>
                <a:cubicBezTo>
                  <a:pt x="4537" y="6829"/>
                  <a:pt x="4537" y="6878"/>
                  <a:pt x="4537" y="6902"/>
                </a:cubicBezTo>
                <a:cubicBezTo>
                  <a:pt x="4562" y="6975"/>
                  <a:pt x="4562" y="7049"/>
                  <a:pt x="4586" y="7122"/>
                </a:cubicBezTo>
                <a:lnTo>
                  <a:pt x="4635" y="7195"/>
                </a:lnTo>
                <a:lnTo>
                  <a:pt x="4659" y="7219"/>
                </a:lnTo>
                <a:cubicBezTo>
                  <a:pt x="4647" y="7232"/>
                  <a:pt x="4635" y="7238"/>
                  <a:pt x="4623" y="7238"/>
                </a:cubicBezTo>
                <a:cubicBezTo>
                  <a:pt x="4610" y="7238"/>
                  <a:pt x="4598" y="7232"/>
                  <a:pt x="4586" y="7219"/>
                </a:cubicBezTo>
                <a:cubicBezTo>
                  <a:pt x="4537" y="7219"/>
                  <a:pt x="4488" y="7195"/>
                  <a:pt x="4440" y="7171"/>
                </a:cubicBezTo>
                <a:lnTo>
                  <a:pt x="4415" y="7171"/>
                </a:lnTo>
                <a:lnTo>
                  <a:pt x="4415" y="7146"/>
                </a:lnTo>
                <a:cubicBezTo>
                  <a:pt x="4366" y="7146"/>
                  <a:pt x="4318" y="7097"/>
                  <a:pt x="4269" y="7073"/>
                </a:cubicBezTo>
                <a:cubicBezTo>
                  <a:pt x="4244" y="7049"/>
                  <a:pt x="4196" y="7024"/>
                  <a:pt x="4171" y="7000"/>
                </a:cubicBezTo>
                <a:lnTo>
                  <a:pt x="4098" y="6951"/>
                </a:lnTo>
                <a:lnTo>
                  <a:pt x="4049" y="6902"/>
                </a:lnTo>
                <a:lnTo>
                  <a:pt x="3927" y="6805"/>
                </a:lnTo>
                <a:cubicBezTo>
                  <a:pt x="3757" y="6683"/>
                  <a:pt x="3610" y="6536"/>
                  <a:pt x="3440" y="6414"/>
                </a:cubicBezTo>
                <a:lnTo>
                  <a:pt x="2684" y="5805"/>
                </a:lnTo>
                <a:lnTo>
                  <a:pt x="2025" y="5244"/>
                </a:lnTo>
                <a:cubicBezTo>
                  <a:pt x="1830" y="5097"/>
                  <a:pt x="1684" y="5000"/>
                  <a:pt x="1586" y="4902"/>
                </a:cubicBezTo>
                <a:lnTo>
                  <a:pt x="1586" y="4902"/>
                </a:lnTo>
                <a:lnTo>
                  <a:pt x="1684" y="5000"/>
                </a:lnTo>
                <a:lnTo>
                  <a:pt x="1684" y="5000"/>
                </a:lnTo>
                <a:lnTo>
                  <a:pt x="1586" y="4927"/>
                </a:lnTo>
                <a:cubicBezTo>
                  <a:pt x="1366" y="5000"/>
                  <a:pt x="1147" y="5000"/>
                  <a:pt x="927" y="5000"/>
                </a:cubicBezTo>
                <a:cubicBezTo>
                  <a:pt x="976" y="5049"/>
                  <a:pt x="806" y="5097"/>
                  <a:pt x="659" y="5097"/>
                </a:cubicBezTo>
                <a:lnTo>
                  <a:pt x="635" y="5097"/>
                </a:lnTo>
                <a:lnTo>
                  <a:pt x="586" y="5122"/>
                </a:lnTo>
                <a:cubicBezTo>
                  <a:pt x="537" y="5195"/>
                  <a:pt x="464" y="5268"/>
                  <a:pt x="367" y="5390"/>
                </a:cubicBezTo>
                <a:lnTo>
                  <a:pt x="318" y="5463"/>
                </a:lnTo>
                <a:cubicBezTo>
                  <a:pt x="269" y="5512"/>
                  <a:pt x="245" y="5536"/>
                  <a:pt x="220" y="5585"/>
                </a:cubicBezTo>
                <a:lnTo>
                  <a:pt x="49" y="5780"/>
                </a:lnTo>
                <a:lnTo>
                  <a:pt x="49" y="6073"/>
                </a:lnTo>
                <a:lnTo>
                  <a:pt x="1" y="6024"/>
                </a:lnTo>
                <a:lnTo>
                  <a:pt x="1" y="6024"/>
                </a:lnTo>
                <a:cubicBezTo>
                  <a:pt x="25" y="6317"/>
                  <a:pt x="74" y="6707"/>
                  <a:pt x="74" y="7073"/>
                </a:cubicBezTo>
                <a:cubicBezTo>
                  <a:pt x="74" y="7244"/>
                  <a:pt x="98" y="7414"/>
                  <a:pt x="123" y="7610"/>
                </a:cubicBezTo>
                <a:cubicBezTo>
                  <a:pt x="147" y="7756"/>
                  <a:pt x="171" y="7902"/>
                  <a:pt x="196" y="8000"/>
                </a:cubicBezTo>
                <a:cubicBezTo>
                  <a:pt x="196" y="8122"/>
                  <a:pt x="220" y="8244"/>
                  <a:pt x="245" y="8390"/>
                </a:cubicBezTo>
                <a:cubicBezTo>
                  <a:pt x="245" y="8439"/>
                  <a:pt x="245" y="8488"/>
                  <a:pt x="269" y="8536"/>
                </a:cubicBezTo>
                <a:cubicBezTo>
                  <a:pt x="269" y="8585"/>
                  <a:pt x="269" y="8610"/>
                  <a:pt x="293" y="8658"/>
                </a:cubicBezTo>
                <a:cubicBezTo>
                  <a:pt x="318" y="8853"/>
                  <a:pt x="367" y="9049"/>
                  <a:pt x="391" y="9268"/>
                </a:cubicBezTo>
                <a:cubicBezTo>
                  <a:pt x="440" y="9463"/>
                  <a:pt x="513" y="9683"/>
                  <a:pt x="562" y="9878"/>
                </a:cubicBezTo>
                <a:cubicBezTo>
                  <a:pt x="635" y="10073"/>
                  <a:pt x="708" y="10268"/>
                  <a:pt x="806" y="10488"/>
                </a:cubicBezTo>
                <a:lnTo>
                  <a:pt x="806" y="10561"/>
                </a:lnTo>
                <a:cubicBezTo>
                  <a:pt x="806" y="10609"/>
                  <a:pt x="806" y="10683"/>
                  <a:pt x="830" y="10756"/>
                </a:cubicBezTo>
                <a:lnTo>
                  <a:pt x="903" y="11024"/>
                </a:lnTo>
                <a:lnTo>
                  <a:pt x="952" y="11097"/>
                </a:lnTo>
                <a:lnTo>
                  <a:pt x="1220" y="11097"/>
                </a:lnTo>
                <a:cubicBezTo>
                  <a:pt x="1391" y="11097"/>
                  <a:pt x="1586" y="11073"/>
                  <a:pt x="1781" y="11024"/>
                </a:cubicBezTo>
                <a:cubicBezTo>
                  <a:pt x="2171" y="10902"/>
                  <a:pt x="2537" y="10609"/>
                  <a:pt x="2488" y="10146"/>
                </a:cubicBezTo>
                <a:lnTo>
                  <a:pt x="2537" y="10146"/>
                </a:lnTo>
                <a:cubicBezTo>
                  <a:pt x="2537" y="10146"/>
                  <a:pt x="2464" y="10000"/>
                  <a:pt x="2464" y="10000"/>
                </a:cubicBezTo>
                <a:cubicBezTo>
                  <a:pt x="2415" y="9780"/>
                  <a:pt x="2318" y="9683"/>
                  <a:pt x="2366" y="9683"/>
                </a:cubicBezTo>
                <a:lnTo>
                  <a:pt x="2464" y="9975"/>
                </a:lnTo>
                <a:cubicBezTo>
                  <a:pt x="2445" y="9889"/>
                  <a:pt x="2441" y="9859"/>
                  <a:pt x="2447" y="9859"/>
                </a:cubicBezTo>
                <a:cubicBezTo>
                  <a:pt x="2457" y="9859"/>
                  <a:pt x="2493" y="9931"/>
                  <a:pt x="2537" y="9975"/>
                </a:cubicBezTo>
                <a:cubicBezTo>
                  <a:pt x="2488" y="9878"/>
                  <a:pt x="2488" y="9805"/>
                  <a:pt x="2464" y="9731"/>
                </a:cubicBezTo>
                <a:cubicBezTo>
                  <a:pt x="2458" y="9720"/>
                  <a:pt x="2455" y="9715"/>
                  <a:pt x="2454" y="9715"/>
                </a:cubicBezTo>
                <a:cubicBezTo>
                  <a:pt x="2450" y="9715"/>
                  <a:pt x="2464" y="9767"/>
                  <a:pt x="2464" y="9805"/>
                </a:cubicBezTo>
                <a:cubicBezTo>
                  <a:pt x="2391" y="9683"/>
                  <a:pt x="2318" y="9536"/>
                  <a:pt x="2269" y="9414"/>
                </a:cubicBezTo>
                <a:cubicBezTo>
                  <a:pt x="2220" y="9195"/>
                  <a:pt x="2342" y="9366"/>
                  <a:pt x="2269" y="9097"/>
                </a:cubicBezTo>
                <a:cubicBezTo>
                  <a:pt x="2220" y="8878"/>
                  <a:pt x="2171" y="8683"/>
                  <a:pt x="2123" y="8463"/>
                </a:cubicBezTo>
                <a:lnTo>
                  <a:pt x="2049" y="8122"/>
                </a:lnTo>
                <a:lnTo>
                  <a:pt x="2049" y="8049"/>
                </a:lnTo>
                <a:lnTo>
                  <a:pt x="2049" y="8024"/>
                </a:lnTo>
                <a:cubicBezTo>
                  <a:pt x="2049" y="7975"/>
                  <a:pt x="2049" y="7951"/>
                  <a:pt x="2074" y="7927"/>
                </a:cubicBezTo>
                <a:lnTo>
                  <a:pt x="2074" y="7878"/>
                </a:lnTo>
                <a:lnTo>
                  <a:pt x="2098" y="7878"/>
                </a:lnTo>
                <a:cubicBezTo>
                  <a:pt x="2123" y="7902"/>
                  <a:pt x="2098" y="7902"/>
                  <a:pt x="2123" y="7927"/>
                </a:cubicBezTo>
                <a:lnTo>
                  <a:pt x="2147" y="7927"/>
                </a:lnTo>
                <a:cubicBezTo>
                  <a:pt x="2147" y="7943"/>
                  <a:pt x="2147" y="7959"/>
                  <a:pt x="2147" y="7975"/>
                </a:cubicBezTo>
                <a:lnTo>
                  <a:pt x="2220" y="8049"/>
                </a:lnTo>
                <a:lnTo>
                  <a:pt x="2586" y="8317"/>
                </a:lnTo>
                <a:cubicBezTo>
                  <a:pt x="2635" y="8366"/>
                  <a:pt x="2708" y="8414"/>
                  <a:pt x="2781" y="8463"/>
                </a:cubicBezTo>
                <a:cubicBezTo>
                  <a:pt x="2830" y="8512"/>
                  <a:pt x="2879" y="8536"/>
                  <a:pt x="3001" y="8634"/>
                </a:cubicBezTo>
                <a:lnTo>
                  <a:pt x="3635" y="9073"/>
                </a:lnTo>
                <a:cubicBezTo>
                  <a:pt x="4025" y="9317"/>
                  <a:pt x="4293" y="9463"/>
                  <a:pt x="4293" y="9463"/>
                </a:cubicBezTo>
                <a:lnTo>
                  <a:pt x="4342" y="9390"/>
                </a:lnTo>
                <a:cubicBezTo>
                  <a:pt x="4513" y="9463"/>
                  <a:pt x="4659" y="9561"/>
                  <a:pt x="4805" y="9683"/>
                </a:cubicBezTo>
                <a:cubicBezTo>
                  <a:pt x="4830" y="9731"/>
                  <a:pt x="4879" y="9756"/>
                  <a:pt x="4903" y="9780"/>
                </a:cubicBezTo>
                <a:lnTo>
                  <a:pt x="5025" y="9853"/>
                </a:lnTo>
                <a:lnTo>
                  <a:pt x="5220" y="9927"/>
                </a:lnTo>
                <a:cubicBezTo>
                  <a:pt x="5391" y="9951"/>
                  <a:pt x="5562" y="10000"/>
                  <a:pt x="5732" y="10097"/>
                </a:cubicBezTo>
                <a:cubicBezTo>
                  <a:pt x="5805" y="10024"/>
                  <a:pt x="5879" y="9951"/>
                  <a:pt x="5952" y="9878"/>
                </a:cubicBezTo>
                <a:lnTo>
                  <a:pt x="6025" y="9805"/>
                </a:lnTo>
                <a:cubicBezTo>
                  <a:pt x="6025" y="9780"/>
                  <a:pt x="6049" y="9756"/>
                  <a:pt x="6049" y="9731"/>
                </a:cubicBezTo>
                <a:cubicBezTo>
                  <a:pt x="6049" y="9731"/>
                  <a:pt x="6146" y="9654"/>
                  <a:pt x="6167" y="9654"/>
                </a:cubicBezTo>
                <a:cubicBezTo>
                  <a:pt x="6170" y="9654"/>
                  <a:pt x="6171" y="9656"/>
                  <a:pt x="6171" y="9658"/>
                </a:cubicBezTo>
                <a:cubicBezTo>
                  <a:pt x="6171" y="9585"/>
                  <a:pt x="6269" y="9536"/>
                  <a:pt x="6342" y="9463"/>
                </a:cubicBezTo>
                <a:cubicBezTo>
                  <a:pt x="6357" y="9440"/>
                  <a:pt x="6361" y="9431"/>
                  <a:pt x="6357" y="9431"/>
                </a:cubicBezTo>
                <a:cubicBezTo>
                  <a:pt x="6349" y="9431"/>
                  <a:pt x="6310" y="9471"/>
                  <a:pt x="6293" y="9488"/>
                </a:cubicBezTo>
                <a:lnTo>
                  <a:pt x="6366" y="9390"/>
                </a:lnTo>
                <a:cubicBezTo>
                  <a:pt x="6366" y="9382"/>
                  <a:pt x="6369" y="9379"/>
                  <a:pt x="6373" y="9379"/>
                </a:cubicBezTo>
                <a:cubicBezTo>
                  <a:pt x="6378" y="9379"/>
                  <a:pt x="6385" y="9384"/>
                  <a:pt x="6388" y="9388"/>
                </a:cubicBezTo>
                <a:lnTo>
                  <a:pt x="6388" y="9388"/>
                </a:lnTo>
                <a:cubicBezTo>
                  <a:pt x="6395" y="9378"/>
                  <a:pt x="6405" y="9361"/>
                  <a:pt x="6415" y="9341"/>
                </a:cubicBezTo>
                <a:cubicBezTo>
                  <a:pt x="6464" y="9244"/>
                  <a:pt x="6586" y="9097"/>
                  <a:pt x="7074" y="8488"/>
                </a:cubicBezTo>
                <a:cubicBezTo>
                  <a:pt x="7025" y="8366"/>
                  <a:pt x="6976" y="8268"/>
                  <a:pt x="6927" y="8146"/>
                </a:cubicBezTo>
                <a:lnTo>
                  <a:pt x="6854" y="8000"/>
                </a:lnTo>
                <a:cubicBezTo>
                  <a:pt x="6830" y="7951"/>
                  <a:pt x="6805" y="7878"/>
                  <a:pt x="6805" y="7829"/>
                </a:cubicBezTo>
                <a:cubicBezTo>
                  <a:pt x="6757" y="7658"/>
                  <a:pt x="6708" y="7463"/>
                  <a:pt x="6683" y="7268"/>
                </a:cubicBezTo>
                <a:cubicBezTo>
                  <a:pt x="6659" y="7171"/>
                  <a:pt x="6635" y="7073"/>
                  <a:pt x="6610" y="6975"/>
                </a:cubicBezTo>
                <a:lnTo>
                  <a:pt x="6586" y="6683"/>
                </a:lnTo>
                <a:lnTo>
                  <a:pt x="6562" y="6561"/>
                </a:lnTo>
                <a:lnTo>
                  <a:pt x="6562" y="6488"/>
                </a:lnTo>
                <a:lnTo>
                  <a:pt x="6562" y="6366"/>
                </a:lnTo>
                <a:cubicBezTo>
                  <a:pt x="6562" y="6024"/>
                  <a:pt x="6562" y="5707"/>
                  <a:pt x="6586" y="5366"/>
                </a:cubicBezTo>
                <a:cubicBezTo>
                  <a:pt x="6586" y="5219"/>
                  <a:pt x="6610" y="5073"/>
                  <a:pt x="6610" y="4927"/>
                </a:cubicBezTo>
                <a:lnTo>
                  <a:pt x="6610" y="4878"/>
                </a:lnTo>
                <a:cubicBezTo>
                  <a:pt x="6598" y="4854"/>
                  <a:pt x="6598" y="4854"/>
                  <a:pt x="6592" y="4854"/>
                </a:cubicBezTo>
                <a:cubicBezTo>
                  <a:pt x="6586" y="4854"/>
                  <a:pt x="6574" y="4854"/>
                  <a:pt x="6537" y="4829"/>
                </a:cubicBezTo>
                <a:cubicBezTo>
                  <a:pt x="6464" y="4780"/>
                  <a:pt x="6561" y="4805"/>
                  <a:pt x="6537" y="4756"/>
                </a:cubicBezTo>
                <a:lnTo>
                  <a:pt x="6537" y="4756"/>
                </a:lnTo>
                <a:cubicBezTo>
                  <a:pt x="6562" y="4805"/>
                  <a:pt x="6586" y="4805"/>
                  <a:pt x="6586" y="4805"/>
                </a:cubicBezTo>
                <a:cubicBezTo>
                  <a:pt x="6586" y="4805"/>
                  <a:pt x="6586" y="4805"/>
                  <a:pt x="6635" y="4902"/>
                </a:cubicBezTo>
                <a:lnTo>
                  <a:pt x="6610" y="4805"/>
                </a:lnTo>
                <a:lnTo>
                  <a:pt x="6635" y="4854"/>
                </a:lnTo>
                <a:cubicBezTo>
                  <a:pt x="6635" y="4854"/>
                  <a:pt x="6635" y="4829"/>
                  <a:pt x="6635" y="4829"/>
                </a:cubicBezTo>
                <a:cubicBezTo>
                  <a:pt x="6635" y="4800"/>
                  <a:pt x="6635" y="4790"/>
                  <a:pt x="6636" y="4790"/>
                </a:cubicBezTo>
                <a:cubicBezTo>
                  <a:pt x="6638" y="4790"/>
                  <a:pt x="6644" y="4814"/>
                  <a:pt x="6659" y="4829"/>
                </a:cubicBezTo>
                <a:cubicBezTo>
                  <a:pt x="6659" y="4829"/>
                  <a:pt x="6659" y="4805"/>
                  <a:pt x="6683" y="4780"/>
                </a:cubicBezTo>
                <a:lnTo>
                  <a:pt x="6708" y="4780"/>
                </a:lnTo>
                <a:cubicBezTo>
                  <a:pt x="6708" y="4780"/>
                  <a:pt x="6708" y="4756"/>
                  <a:pt x="6757" y="4756"/>
                </a:cubicBezTo>
                <a:cubicBezTo>
                  <a:pt x="6781" y="4756"/>
                  <a:pt x="6757" y="4756"/>
                  <a:pt x="6757" y="4780"/>
                </a:cubicBezTo>
                <a:lnTo>
                  <a:pt x="6830" y="4854"/>
                </a:lnTo>
                <a:cubicBezTo>
                  <a:pt x="6903" y="4902"/>
                  <a:pt x="6976" y="4951"/>
                  <a:pt x="6976" y="5000"/>
                </a:cubicBezTo>
                <a:cubicBezTo>
                  <a:pt x="7053" y="5058"/>
                  <a:pt x="7238" y="5269"/>
                  <a:pt x="7299" y="5269"/>
                </a:cubicBezTo>
                <a:cubicBezTo>
                  <a:pt x="7315" y="5269"/>
                  <a:pt x="7323" y="5255"/>
                  <a:pt x="7318" y="5219"/>
                </a:cubicBezTo>
                <a:lnTo>
                  <a:pt x="7318" y="5219"/>
                </a:lnTo>
                <a:cubicBezTo>
                  <a:pt x="7337" y="5278"/>
                  <a:pt x="7483" y="5479"/>
                  <a:pt x="7450" y="5479"/>
                </a:cubicBezTo>
                <a:cubicBezTo>
                  <a:pt x="7443" y="5479"/>
                  <a:pt x="7424" y="5467"/>
                  <a:pt x="7391" y="5439"/>
                </a:cubicBezTo>
                <a:lnTo>
                  <a:pt x="7391" y="5439"/>
                </a:lnTo>
                <a:cubicBezTo>
                  <a:pt x="7464" y="5512"/>
                  <a:pt x="7537" y="5610"/>
                  <a:pt x="7635" y="5683"/>
                </a:cubicBezTo>
                <a:lnTo>
                  <a:pt x="7537" y="5536"/>
                </a:lnTo>
                <a:lnTo>
                  <a:pt x="7537" y="5536"/>
                </a:lnTo>
                <a:cubicBezTo>
                  <a:pt x="7732" y="5780"/>
                  <a:pt x="7952" y="6000"/>
                  <a:pt x="8196" y="6195"/>
                </a:cubicBezTo>
                <a:lnTo>
                  <a:pt x="8098" y="6073"/>
                </a:lnTo>
                <a:lnTo>
                  <a:pt x="8098" y="6073"/>
                </a:lnTo>
                <a:cubicBezTo>
                  <a:pt x="8269" y="6244"/>
                  <a:pt x="8440" y="6414"/>
                  <a:pt x="8440" y="6536"/>
                </a:cubicBezTo>
                <a:lnTo>
                  <a:pt x="8464" y="6561"/>
                </a:lnTo>
                <a:lnTo>
                  <a:pt x="8805" y="6902"/>
                </a:lnTo>
                <a:cubicBezTo>
                  <a:pt x="9000" y="7097"/>
                  <a:pt x="9220" y="7292"/>
                  <a:pt x="9439" y="7488"/>
                </a:cubicBezTo>
                <a:lnTo>
                  <a:pt x="9293" y="7317"/>
                </a:lnTo>
                <a:lnTo>
                  <a:pt x="9293" y="7317"/>
                </a:lnTo>
                <a:cubicBezTo>
                  <a:pt x="9415" y="7414"/>
                  <a:pt x="9659" y="7634"/>
                  <a:pt x="9952" y="7878"/>
                </a:cubicBezTo>
                <a:cubicBezTo>
                  <a:pt x="10122" y="7853"/>
                  <a:pt x="10269" y="7829"/>
                  <a:pt x="10391" y="7805"/>
                </a:cubicBezTo>
                <a:cubicBezTo>
                  <a:pt x="10513" y="7805"/>
                  <a:pt x="10683" y="7780"/>
                  <a:pt x="10830" y="7756"/>
                </a:cubicBezTo>
                <a:cubicBezTo>
                  <a:pt x="10952" y="7707"/>
                  <a:pt x="11074" y="7634"/>
                  <a:pt x="11196" y="7561"/>
                </a:cubicBezTo>
                <a:lnTo>
                  <a:pt x="11391" y="7463"/>
                </a:lnTo>
                <a:cubicBezTo>
                  <a:pt x="11439" y="7414"/>
                  <a:pt x="11488" y="7390"/>
                  <a:pt x="11586" y="7341"/>
                </a:cubicBezTo>
                <a:cubicBezTo>
                  <a:pt x="11683" y="6878"/>
                  <a:pt x="11781" y="6414"/>
                  <a:pt x="11854" y="5951"/>
                </a:cubicBezTo>
                <a:lnTo>
                  <a:pt x="11854" y="5951"/>
                </a:lnTo>
                <a:cubicBezTo>
                  <a:pt x="11854" y="5951"/>
                  <a:pt x="11830" y="6024"/>
                  <a:pt x="11805" y="6097"/>
                </a:cubicBezTo>
                <a:lnTo>
                  <a:pt x="11757" y="6219"/>
                </a:lnTo>
                <a:lnTo>
                  <a:pt x="11757" y="6146"/>
                </a:lnTo>
                <a:cubicBezTo>
                  <a:pt x="11757" y="6073"/>
                  <a:pt x="11757" y="6000"/>
                  <a:pt x="11781" y="5951"/>
                </a:cubicBezTo>
                <a:cubicBezTo>
                  <a:pt x="11781" y="5805"/>
                  <a:pt x="11805" y="5658"/>
                  <a:pt x="11805" y="5658"/>
                </a:cubicBezTo>
                <a:cubicBezTo>
                  <a:pt x="11805" y="5698"/>
                  <a:pt x="11886" y="5900"/>
                  <a:pt x="11890" y="6000"/>
                </a:cubicBezTo>
                <a:lnTo>
                  <a:pt x="11890" y="6000"/>
                </a:lnTo>
                <a:cubicBezTo>
                  <a:pt x="11911" y="5905"/>
                  <a:pt x="11935" y="5778"/>
                  <a:pt x="11976" y="5634"/>
                </a:cubicBezTo>
                <a:cubicBezTo>
                  <a:pt x="11976" y="5536"/>
                  <a:pt x="12000" y="5439"/>
                  <a:pt x="12025" y="5341"/>
                </a:cubicBezTo>
                <a:cubicBezTo>
                  <a:pt x="12025" y="5244"/>
                  <a:pt x="12049" y="5195"/>
                  <a:pt x="12049" y="5122"/>
                </a:cubicBezTo>
                <a:cubicBezTo>
                  <a:pt x="12098" y="4854"/>
                  <a:pt x="12147" y="4512"/>
                  <a:pt x="12196" y="4122"/>
                </a:cubicBezTo>
                <a:cubicBezTo>
                  <a:pt x="12220" y="3878"/>
                  <a:pt x="12244" y="3610"/>
                  <a:pt x="12293" y="3341"/>
                </a:cubicBezTo>
                <a:cubicBezTo>
                  <a:pt x="12293" y="3219"/>
                  <a:pt x="12317" y="3122"/>
                  <a:pt x="12342" y="3000"/>
                </a:cubicBezTo>
                <a:cubicBezTo>
                  <a:pt x="12342" y="2927"/>
                  <a:pt x="12366" y="2829"/>
                  <a:pt x="12391" y="2756"/>
                </a:cubicBezTo>
                <a:cubicBezTo>
                  <a:pt x="12391" y="2707"/>
                  <a:pt x="12415" y="2683"/>
                  <a:pt x="12439" y="2658"/>
                </a:cubicBezTo>
                <a:cubicBezTo>
                  <a:pt x="12439" y="2683"/>
                  <a:pt x="12464" y="2707"/>
                  <a:pt x="12464" y="2732"/>
                </a:cubicBezTo>
                <a:cubicBezTo>
                  <a:pt x="12488" y="2805"/>
                  <a:pt x="12513" y="2902"/>
                  <a:pt x="12513" y="2976"/>
                </a:cubicBezTo>
                <a:cubicBezTo>
                  <a:pt x="12531" y="2976"/>
                  <a:pt x="12521" y="2903"/>
                  <a:pt x="12538" y="2903"/>
                </a:cubicBezTo>
                <a:cubicBezTo>
                  <a:pt x="12543" y="2903"/>
                  <a:pt x="12550" y="2910"/>
                  <a:pt x="12561" y="2927"/>
                </a:cubicBezTo>
                <a:cubicBezTo>
                  <a:pt x="12561" y="2976"/>
                  <a:pt x="12561" y="3000"/>
                  <a:pt x="12561" y="3024"/>
                </a:cubicBezTo>
                <a:cubicBezTo>
                  <a:pt x="12561" y="3024"/>
                  <a:pt x="12575" y="3065"/>
                  <a:pt x="12582" y="3065"/>
                </a:cubicBezTo>
                <a:cubicBezTo>
                  <a:pt x="12584" y="3065"/>
                  <a:pt x="12586" y="3061"/>
                  <a:pt x="12586" y="3049"/>
                </a:cubicBezTo>
                <a:cubicBezTo>
                  <a:pt x="12561" y="2951"/>
                  <a:pt x="12561" y="2854"/>
                  <a:pt x="12537" y="2732"/>
                </a:cubicBezTo>
                <a:lnTo>
                  <a:pt x="12537" y="2732"/>
                </a:lnTo>
                <a:lnTo>
                  <a:pt x="12610" y="2854"/>
                </a:lnTo>
                <a:lnTo>
                  <a:pt x="12610" y="2927"/>
                </a:lnTo>
                <a:cubicBezTo>
                  <a:pt x="12610" y="2927"/>
                  <a:pt x="12628" y="2873"/>
                  <a:pt x="12664" y="2873"/>
                </a:cubicBezTo>
                <a:cubicBezTo>
                  <a:pt x="12670" y="2873"/>
                  <a:pt x="12676" y="2874"/>
                  <a:pt x="12683" y="2878"/>
                </a:cubicBezTo>
                <a:cubicBezTo>
                  <a:pt x="12708" y="2878"/>
                  <a:pt x="12708" y="2902"/>
                  <a:pt x="12732" y="2927"/>
                </a:cubicBezTo>
                <a:cubicBezTo>
                  <a:pt x="12781" y="3049"/>
                  <a:pt x="12854" y="3146"/>
                  <a:pt x="12927" y="3244"/>
                </a:cubicBezTo>
                <a:cubicBezTo>
                  <a:pt x="13074" y="3488"/>
                  <a:pt x="13220" y="3707"/>
                  <a:pt x="13366" y="3951"/>
                </a:cubicBezTo>
                <a:cubicBezTo>
                  <a:pt x="13342" y="3951"/>
                  <a:pt x="13269" y="3854"/>
                  <a:pt x="13171" y="3756"/>
                </a:cubicBezTo>
                <a:lnTo>
                  <a:pt x="13171" y="3756"/>
                </a:lnTo>
                <a:cubicBezTo>
                  <a:pt x="13220" y="3829"/>
                  <a:pt x="13269" y="3902"/>
                  <a:pt x="13317" y="4000"/>
                </a:cubicBezTo>
                <a:cubicBezTo>
                  <a:pt x="13309" y="3973"/>
                  <a:pt x="13309" y="3963"/>
                  <a:pt x="13314" y="3963"/>
                </a:cubicBezTo>
                <a:cubicBezTo>
                  <a:pt x="13335" y="3963"/>
                  <a:pt x="13438" y="4115"/>
                  <a:pt x="13446" y="4115"/>
                </a:cubicBezTo>
                <a:cubicBezTo>
                  <a:pt x="13448" y="4115"/>
                  <a:pt x="13446" y="4110"/>
                  <a:pt x="13439" y="4097"/>
                </a:cubicBezTo>
                <a:lnTo>
                  <a:pt x="13439" y="4097"/>
                </a:lnTo>
                <a:cubicBezTo>
                  <a:pt x="13781" y="4415"/>
                  <a:pt x="14025" y="4951"/>
                  <a:pt x="14317" y="5268"/>
                </a:cubicBezTo>
                <a:cubicBezTo>
                  <a:pt x="14415" y="5244"/>
                  <a:pt x="16171" y="5097"/>
                  <a:pt x="16244" y="5049"/>
                </a:cubicBezTo>
                <a:cubicBezTo>
                  <a:pt x="16317" y="5146"/>
                  <a:pt x="16391" y="5268"/>
                  <a:pt x="16415" y="5293"/>
                </a:cubicBezTo>
                <a:cubicBezTo>
                  <a:pt x="16366" y="5171"/>
                  <a:pt x="16293" y="5049"/>
                  <a:pt x="16195" y="4927"/>
                </a:cubicBezTo>
                <a:lnTo>
                  <a:pt x="16122" y="4951"/>
                </a:lnTo>
                <a:cubicBezTo>
                  <a:pt x="15952" y="4707"/>
                  <a:pt x="16122" y="4878"/>
                  <a:pt x="15952" y="4634"/>
                </a:cubicBezTo>
                <a:cubicBezTo>
                  <a:pt x="15956" y="4629"/>
                  <a:pt x="15962" y="4627"/>
                  <a:pt x="15968" y="4627"/>
                </a:cubicBezTo>
                <a:cubicBezTo>
                  <a:pt x="16028" y="4627"/>
                  <a:pt x="16161" y="4823"/>
                  <a:pt x="16293" y="5000"/>
                </a:cubicBezTo>
                <a:cubicBezTo>
                  <a:pt x="16171" y="4829"/>
                  <a:pt x="16073" y="4634"/>
                  <a:pt x="15976" y="4585"/>
                </a:cubicBezTo>
                <a:cubicBezTo>
                  <a:pt x="15878" y="4390"/>
                  <a:pt x="16049" y="4585"/>
                  <a:pt x="15927" y="4341"/>
                </a:cubicBezTo>
                <a:cubicBezTo>
                  <a:pt x="15781" y="4195"/>
                  <a:pt x="15659" y="4049"/>
                  <a:pt x="15561" y="3878"/>
                </a:cubicBezTo>
                <a:cubicBezTo>
                  <a:pt x="15342" y="3439"/>
                  <a:pt x="15098" y="3293"/>
                  <a:pt x="14903" y="2878"/>
                </a:cubicBezTo>
                <a:lnTo>
                  <a:pt x="14903" y="2878"/>
                </a:lnTo>
                <a:lnTo>
                  <a:pt x="14927" y="2927"/>
                </a:lnTo>
                <a:cubicBezTo>
                  <a:pt x="14882" y="2791"/>
                  <a:pt x="14689" y="2570"/>
                  <a:pt x="14564" y="2325"/>
                </a:cubicBezTo>
                <a:lnTo>
                  <a:pt x="14564" y="2325"/>
                </a:lnTo>
                <a:cubicBezTo>
                  <a:pt x="14571" y="2347"/>
                  <a:pt x="14571" y="2363"/>
                  <a:pt x="14562" y="2363"/>
                </a:cubicBezTo>
                <a:cubicBezTo>
                  <a:pt x="14552" y="2363"/>
                  <a:pt x="14528" y="2338"/>
                  <a:pt x="14488" y="2268"/>
                </a:cubicBezTo>
                <a:cubicBezTo>
                  <a:pt x="14147" y="1732"/>
                  <a:pt x="13903" y="1390"/>
                  <a:pt x="13659" y="951"/>
                </a:cubicBezTo>
                <a:lnTo>
                  <a:pt x="13391" y="659"/>
                </a:lnTo>
                <a:lnTo>
                  <a:pt x="130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277"/>
          <p:cNvSpPr/>
          <p:nvPr/>
        </p:nvSpPr>
        <p:spPr>
          <a:xfrm>
            <a:off x="606033" y="4779454"/>
            <a:ext cx="479517" cy="399621"/>
          </a:xfrm>
          <a:custGeom>
            <a:avLst/>
            <a:gdLst/>
            <a:ahLst/>
            <a:cxnLst/>
            <a:rect l="l" t="t" r="r" b="b"/>
            <a:pathLst>
              <a:path w="15952" h="13293" extrusionOk="0">
                <a:moveTo>
                  <a:pt x="1965" y="4136"/>
                </a:moveTo>
                <a:cubicBezTo>
                  <a:pt x="1969" y="4136"/>
                  <a:pt x="1973" y="4139"/>
                  <a:pt x="1976" y="4147"/>
                </a:cubicBezTo>
                <a:lnTo>
                  <a:pt x="1853" y="4285"/>
                </a:lnTo>
                <a:lnTo>
                  <a:pt x="1853" y="4285"/>
                </a:lnTo>
                <a:cubicBezTo>
                  <a:pt x="1921" y="4199"/>
                  <a:pt x="1947" y="4136"/>
                  <a:pt x="1965" y="4136"/>
                </a:cubicBezTo>
                <a:close/>
                <a:moveTo>
                  <a:pt x="4077" y="7219"/>
                </a:moveTo>
                <a:lnTo>
                  <a:pt x="4077" y="7219"/>
                </a:lnTo>
                <a:cubicBezTo>
                  <a:pt x="4076" y="7219"/>
                  <a:pt x="4075" y="7219"/>
                  <a:pt x="4074" y="7220"/>
                </a:cubicBezTo>
                <a:cubicBezTo>
                  <a:pt x="4076" y="7220"/>
                  <a:pt x="4077" y="7219"/>
                  <a:pt x="4077" y="7219"/>
                </a:cubicBezTo>
                <a:close/>
                <a:moveTo>
                  <a:pt x="10333" y="9981"/>
                </a:moveTo>
                <a:lnTo>
                  <a:pt x="10293" y="10000"/>
                </a:lnTo>
                <a:cubicBezTo>
                  <a:pt x="10305" y="10000"/>
                  <a:pt x="10318" y="9993"/>
                  <a:pt x="10333" y="9981"/>
                </a:cubicBezTo>
                <a:close/>
                <a:moveTo>
                  <a:pt x="3928" y="0"/>
                </a:moveTo>
                <a:lnTo>
                  <a:pt x="3684" y="195"/>
                </a:lnTo>
                <a:lnTo>
                  <a:pt x="3708" y="122"/>
                </a:lnTo>
                <a:lnTo>
                  <a:pt x="3708" y="122"/>
                </a:lnTo>
                <a:cubicBezTo>
                  <a:pt x="3464" y="293"/>
                  <a:pt x="3171" y="537"/>
                  <a:pt x="2879" y="756"/>
                </a:cubicBezTo>
                <a:cubicBezTo>
                  <a:pt x="2732" y="854"/>
                  <a:pt x="2586" y="976"/>
                  <a:pt x="2464" y="1098"/>
                </a:cubicBezTo>
                <a:lnTo>
                  <a:pt x="2147" y="1366"/>
                </a:lnTo>
                <a:cubicBezTo>
                  <a:pt x="2074" y="1464"/>
                  <a:pt x="1976" y="1537"/>
                  <a:pt x="1879" y="1610"/>
                </a:cubicBezTo>
                <a:cubicBezTo>
                  <a:pt x="1757" y="1708"/>
                  <a:pt x="1806" y="1683"/>
                  <a:pt x="1757" y="1732"/>
                </a:cubicBezTo>
                <a:lnTo>
                  <a:pt x="1659" y="1830"/>
                </a:lnTo>
                <a:cubicBezTo>
                  <a:pt x="1513" y="1951"/>
                  <a:pt x="1367" y="2098"/>
                  <a:pt x="1220" y="2244"/>
                </a:cubicBezTo>
                <a:cubicBezTo>
                  <a:pt x="1074" y="2390"/>
                  <a:pt x="952" y="2561"/>
                  <a:pt x="806" y="2732"/>
                </a:cubicBezTo>
                <a:cubicBezTo>
                  <a:pt x="684" y="2903"/>
                  <a:pt x="562" y="3073"/>
                  <a:pt x="440" y="3269"/>
                </a:cubicBezTo>
                <a:lnTo>
                  <a:pt x="391" y="3317"/>
                </a:lnTo>
                <a:cubicBezTo>
                  <a:pt x="342" y="3366"/>
                  <a:pt x="293" y="3415"/>
                  <a:pt x="245" y="3464"/>
                </a:cubicBezTo>
                <a:lnTo>
                  <a:pt x="50" y="3659"/>
                </a:lnTo>
                <a:lnTo>
                  <a:pt x="1" y="3732"/>
                </a:lnTo>
                <a:cubicBezTo>
                  <a:pt x="50" y="3829"/>
                  <a:pt x="98" y="3903"/>
                  <a:pt x="147" y="3976"/>
                </a:cubicBezTo>
                <a:cubicBezTo>
                  <a:pt x="269" y="4122"/>
                  <a:pt x="391" y="4268"/>
                  <a:pt x="537" y="4390"/>
                </a:cubicBezTo>
                <a:cubicBezTo>
                  <a:pt x="731" y="4539"/>
                  <a:pt x="970" y="4661"/>
                  <a:pt x="1210" y="4661"/>
                </a:cubicBezTo>
                <a:cubicBezTo>
                  <a:pt x="1363" y="4661"/>
                  <a:pt x="1517" y="4611"/>
                  <a:pt x="1659" y="4488"/>
                </a:cubicBezTo>
                <a:lnTo>
                  <a:pt x="1684" y="4537"/>
                </a:lnTo>
                <a:cubicBezTo>
                  <a:pt x="1684" y="4537"/>
                  <a:pt x="1781" y="4366"/>
                  <a:pt x="1781" y="4366"/>
                </a:cubicBezTo>
                <a:cubicBezTo>
                  <a:pt x="1794" y="4351"/>
                  <a:pt x="1806" y="4338"/>
                  <a:pt x="1816" y="4327"/>
                </a:cubicBezTo>
                <a:lnTo>
                  <a:pt x="1816" y="4327"/>
                </a:lnTo>
                <a:lnTo>
                  <a:pt x="1781" y="4366"/>
                </a:lnTo>
                <a:cubicBezTo>
                  <a:pt x="1801" y="4346"/>
                  <a:pt x="1819" y="4327"/>
                  <a:pt x="1835" y="4308"/>
                </a:cubicBezTo>
                <a:lnTo>
                  <a:pt x="1835" y="4308"/>
                </a:lnTo>
                <a:cubicBezTo>
                  <a:pt x="1850" y="4293"/>
                  <a:pt x="1860" y="4287"/>
                  <a:pt x="1865" y="4287"/>
                </a:cubicBezTo>
                <a:cubicBezTo>
                  <a:pt x="1883" y="4287"/>
                  <a:pt x="1846" y="4367"/>
                  <a:pt x="1830" y="4415"/>
                </a:cubicBezTo>
                <a:cubicBezTo>
                  <a:pt x="1879" y="4366"/>
                  <a:pt x="1928" y="4293"/>
                  <a:pt x="2001" y="4244"/>
                </a:cubicBezTo>
                <a:cubicBezTo>
                  <a:pt x="2001" y="4229"/>
                  <a:pt x="1996" y="4223"/>
                  <a:pt x="1989" y="4223"/>
                </a:cubicBezTo>
                <a:cubicBezTo>
                  <a:pt x="1973" y="4223"/>
                  <a:pt x="1944" y="4252"/>
                  <a:pt x="1928" y="4268"/>
                </a:cubicBezTo>
                <a:cubicBezTo>
                  <a:pt x="2001" y="4147"/>
                  <a:pt x="2074" y="4025"/>
                  <a:pt x="2147" y="3903"/>
                </a:cubicBezTo>
                <a:cubicBezTo>
                  <a:pt x="2205" y="3836"/>
                  <a:pt x="2228" y="3825"/>
                  <a:pt x="2246" y="3825"/>
                </a:cubicBezTo>
                <a:cubicBezTo>
                  <a:pt x="2254" y="3825"/>
                  <a:pt x="2261" y="3827"/>
                  <a:pt x="2270" y="3827"/>
                </a:cubicBezTo>
                <a:cubicBezTo>
                  <a:pt x="2290" y="3827"/>
                  <a:pt x="2318" y="3815"/>
                  <a:pt x="2391" y="3732"/>
                </a:cubicBezTo>
                <a:cubicBezTo>
                  <a:pt x="2562" y="3537"/>
                  <a:pt x="2684" y="3390"/>
                  <a:pt x="2830" y="3244"/>
                </a:cubicBezTo>
                <a:lnTo>
                  <a:pt x="3074" y="3000"/>
                </a:lnTo>
                <a:lnTo>
                  <a:pt x="3123" y="2951"/>
                </a:lnTo>
                <a:lnTo>
                  <a:pt x="3147" y="2951"/>
                </a:lnTo>
                <a:cubicBezTo>
                  <a:pt x="3171" y="2927"/>
                  <a:pt x="3196" y="2903"/>
                  <a:pt x="3245" y="2903"/>
                </a:cubicBezTo>
                <a:lnTo>
                  <a:pt x="3293" y="2903"/>
                </a:lnTo>
                <a:cubicBezTo>
                  <a:pt x="3293" y="2903"/>
                  <a:pt x="3293" y="2927"/>
                  <a:pt x="3293" y="2927"/>
                </a:cubicBezTo>
                <a:cubicBezTo>
                  <a:pt x="3269" y="2951"/>
                  <a:pt x="3269" y="2951"/>
                  <a:pt x="3269" y="2976"/>
                </a:cubicBezTo>
                <a:cubicBezTo>
                  <a:pt x="3245" y="3000"/>
                  <a:pt x="3220" y="3025"/>
                  <a:pt x="3196" y="3025"/>
                </a:cubicBezTo>
                <a:lnTo>
                  <a:pt x="3220" y="3025"/>
                </a:lnTo>
                <a:lnTo>
                  <a:pt x="3220" y="3122"/>
                </a:lnTo>
                <a:cubicBezTo>
                  <a:pt x="3220" y="3269"/>
                  <a:pt x="3196" y="3439"/>
                  <a:pt x="3196" y="3586"/>
                </a:cubicBezTo>
                <a:lnTo>
                  <a:pt x="3196" y="3829"/>
                </a:lnTo>
                <a:lnTo>
                  <a:pt x="3196" y="4122"/>
                </a:lnTo>
                <a:lnTo>
                  <a:pt x="3196" y="4903"/>
                </a:lnTo>
                <a:cubicBezTo>
                  <a:pt x="3171" y="5268"/>
                  <a:pt x="3220" y="5561"/>
                  <a:pt x="3196" y="5586"/>
                </a:cubicBezTo>
                <a:lnTo>
                  <a:pt x="3293" y="5586"/>
                </a:lnTo>
                <a:cubicBezTo>
                  <a:pt x="3318" y="5756"/>
                  <a:pt x="3318" y="5951"/>
                  <a:pt x="3293" y="6122"/>
                </a:cubicBezTo>
                <a:cubicBezTo>
                  <a:pt x="3269" y="6171"/>
                  <a:pt x="3269" y="6220"/>
                  <a:pt x="3293" y="6268"/>
                </a:cubicBezTo>
                <a:lnTo>
                  <a:pt x="3293" y="6415"/>
                </a:lnTo>
                <a:cubicBezTo>
                  <a:pt x="3293" y="6464"/>
                  <a:pt x="3318" y="6537"/>
                  <a:pt x="3318" y="6610"/>
                </a:cubicBezTo>
                <a:cubicBezTo>
                  <a:pt x="3415" y="6756"/>
                  <a:pt x="3464" y="6927"/>
                  <a:pt x="3489" y="7122"/>
                </a:cubicBezTo>
                <a:lnTo>
                  <a:pt x="3781" y="7171"/>
                </a:lnTo>
                <a:lnTo>
                  <a:pt x="3952" y="7171"/>
                </a:lnTo>
                <a:cubicBezTo>
                  <a:pt x="3952" y="7171"/>
                  <a:pt x="4076" y="7212"/>
                  <a:pt x="4077" y="7219"/>
                </a:cubicBezTo>
                <a:lnTo>
                  <a:pt x="4077" y="7219"/>
                </a:lnTo>
                <a:cubicBezTo>
                  <a:pt x="4097" y="7212"/>
                  <a:pt x="4120" y="7210"/>
                  <a:pt x="4144" y="7210"/>
                </a:cubicBezTo>
                <a:cubicBezTo>
                  <a:pt x="4204" y="7210"/>
                  <a:pt x="4273" y="7227"/>
                  <a:pt x="4342" y="7244"/>
                </a:cubicBezTo>
                <a:cubicBezTo>
                  <a:pt x="4391" y="7244"/>
                  <a:pt x="4318" y="7244"/>
                  <a:pt x="4293" y="7220"/>
                </a:cubicBezTo>
                <a:lnTo>
                  <a:pt x="4293" y="7220"/>
                </a:lnTo>
                <a:lnTo>
                  <a:pt x="4415" y="7244"/>
                </a:lnTo>
                <a:lnTo>
                  <a:pt x="4464" y="7244"/>
                </a:lnTo>
                <a:cubicBezTo>
                  <a:pt x="4489" y="7244"/>
                  <a:pt x="4489" y="7268"/>
                  <a:pt x="4464" y="7268"/>
                </a:cubicBezTo>
                <a:lnTo>
                  <a:pt x="4513" y="7268"/>
                </a:lnTo>
                <a:cubicBezTo>
                  <a:pt x="4635" y="7268"/>
                  <a:pt x="4830" y="7268"/>
                  <a:pt x="5610" y="7342"/>
                </a:cubicBezTo>
                <a:lnTo>
                  <a:pt x="5806" y="7025"/>
                </a:lnTo>
                <a:lnTo>
                  <a:pt x="5903" y="6878"/>
                </a:lnTo>
                <a:cubicBezTo>
                  <a:pt x="5928" y="6829"/>
                  <a:pt x="5952" y="6781"/>
                  <a:pt x="6001" y="6732"/>
                </a:cubicBezTo>
                <a:lnTo>
                  <a:pt x="6391" y="6317"/>
                </a:lnTo>
                <a:cubicBezTo>
                  <a:pt x="6464" y="6244"/>
                  <a:pt x="6537" y="6171"/>
                  <a:pt x="6586" y="6098"/>
                </a:cubicBezTo>
                <a:lnTo>
                  <a:pt x="6806" y="5927"/>
                </a:lnTo>
                <a:lnTo>
                  <a:pt x="6927" y="5829"/>
                </a:lnTo>
                <a:lnTo>
                  <a:pt x="6976" y="5805"/>
                </a:lnTo>
                <a:lnTo>
                  <a:pt x="7074" y="5732"/>
                </a:lnTo>
                <a:cubicBezTo>
                  <a:pt x="7342" y="5537"/>
                  <a:pt x="7610" y="5342"/>
                  <a:pt x="7903" y="5195"/>
                </a:cubicBezTo>
                <a:cubicBezTo>
                  <a:pt x="8025" y="5098"/>
                  <a:pt x="8171" y="5025"/>
                  <a:pt x="8293" y="4951"/>
                </a:cubicBezTo>
                <a:lnTo>
                  <a:pt x="8342" y="4951"/>
                </a:lnTo>
                <a:lnTo>
                  <a:pt x="8342" y="4854"/>
                </a:lnTo>
                <a:cubicBezTo>
                  <a:pt x="8342" y="4825"/>
                  <a:pt x="8346" y="4819"/>
                  <a:pt x="8352" y="4819"/>
                </a:cubicBezTo>
                <a:cubicBezTo>
                  <a:pt x="8356" y="4819"/>
                  <a:pt x="8363" y="4823"/>
                  <a:pt x="8370" y="4823"/>
                </a:cubicBezTo>
                <a:cubicBezTo>
                  <a:pt x="8376" y="4823"/>
                  <a:pt x="8384" y="4820"/>
                  <a:pt x="8391" y="4805"/>
                </a:cubicBezTo>
                <a:lnTo>
                  <a:pt x="8391" y="4878"/>
                </a:lnTo>
                <a:cubicBezTo>
                  <a:pt x="8391" y="4878"/>
                  <a:pt x="8391" y="4878"/>
                  <a:pt x="8366" y="4927"/>
                </a:cubicBezTo>
                <a:lnTo>
                  <a:pt x="8366" y="4927"/>
                </a:lnTo>
                <a:lnTo>
                  <a:pt x="8391" y="4903"/>
                </a:lnTo>
                <a:cubicBezTo>
                  <a:pt x="8405" y="4895"/>
                  <a:pt x="8413" y="4893"/>
                  <a:pt x="8417" y="4893"/>
                </a:cubicBezTo>
                <a:cubicBezTo>
                  <a:pt x="8425" y="4893"/>
                  <a:pt x="8408" y="4910"/>
                  <a:pt x="8391" y="4927"/>
                </a:cubicBezTo>
                <a:lnTo>
                  <a:pt x="8440" y="4927"/>
                </a:lnTo>
                <a:cubicBezTo>
                  <a:pt x="8464" y="4927"/>
                  <a:pt x="8464" y="4951"/>
                  <a:pt x="8440" y="4976"/>
                </a:cubicBezTo>
                <a:lnTo>
                  <a:pt x="8464" y="4976"/>
                </a:lnTo>
                <a:cubicBezTo>
                  <a:pt x="8464" y="5000"/>
                  <a:pt x="8464" y="5049"/>
                  <a:pt x="8464" y="5098"/>
                </a:cubicBezTo>
                <a:cubicBezTo>
                  <a:pt x="8464" y="5171"/>
                  <a:pt x="8464" y="5244"/>
                  <a:pt x="8415" y="5293"/>
                </a:cubicBezTo>
                <a:cubicBezTo>
                  <a:pt x="8415" y="5399"/>
                  <a:pt x="8342" y="5706"/>
                  <a:pt x="8386" y="5706"/>
                </a:cubicBezTo>
                <a:cubicBezTo>
                  <a:pt x="8393" y="5706"/>
                  <a:pt x="8402" y="5699"/>
                  <a:pt x="8415" y="5683"/>
                </a:cubicBezTo>
                <a:lnTo>
                  <a:pt x="8415" y="5683"/>
                </a:lnTo>
                <a:cubicBezTo>
                  <a:pt x="8378" y="5739"/>
                  <a:pt x="8327" y="5951"/>
                  <a:pt x="8304" y="5951"/>
                </a:cubicBezTo>
                <a:cubicBezTo>
                  <a:pt x="8297" y="5951"/>
                  <a:pt x="8293" y="5930"/>
                  <a:pt x="8293" y="5878"/>
                </a:cubicBezTo>
                <a:cubicBezTo>
                  <a:pt x="8269" y="5976"/>
                  <a:pt x="8245" y="6098"/>
                  <a:pt x="8245" y="6195"/>
                </a:cubicBezTo>
                <a:lnTo>
                  <a:pt x="8293" y="6049"/>
                </a:lnTo>
                <a:lnTo>
                  <a:pt x="8293" y="6049"/>
                </a:lnTo>
                <a:cubicBezTo>
                  <a:pt x="8196" y="6342"/>
                  <a:pt x="8147" y="6659"/>
                  <a:pt x="8098" y="6951"/>
                </a:cubicBezTo>
                <a:lnTo>
                  <a:pt x="8171" y="6805"/>
                </a:lnTo>
                <a:lnTo>
                  <a:pt x="8171" y="6805"/>
                </a:lnTo>
                <a:cubicBezTo>
                  <a:pt x="8147" y="7000"/>
                  <a:pt x="8074" y="7195"/>
                  <a:pt x="7976" y="7366"/>
                </a:cubicBezTo>
                <a:lnTo>
                  <a:pt x="8025" y="7098"/>
                </a:lnTo>
                <a:lnTo>
                  <a:pt x="8025" y="7098"/>
                </a:lnTo>
                <a:cubicBezTo>
                  <a:pt x="8001" y="7195"/>
                  <a:pt x="7976" y="7293"/>
                  <a:pt x="7952" y="7390"/>
                </a:cubicBezTo>
                <a:cubicBezTo>
                  <a:pt x="7927" y="7561"/>
                  <a:pt x="7903" y="7707"/>
                  <a:pt x="7879" y="7854"/>
                </a:cubicBezTo>
                <a:cubicBezTo>
                  <a:pt x="7806" y="8146"/>
                  <a:pt x="7781" y="8439"/>
                  <a:pt x="7757" y="8732"/>
                </a:cubicBezTo>
                <a:lnTo>
                  <a:pt x="7781" y="8512"/>
                </a:lnTo>
                <a:lnTo>
                  <a:pt x="7781" y="8512"/>
                </a:lnTo>
                <a:cubicBezTo>
                  <a:pt x="7781" y="8683"/>
                  <a:pt x="7732" y="8976"/>
                  <a:pt x="7684" y="9366"/>
                </a:cubicBezTo>
                <a:cubicBezTo>
                  <a:pt x="7830" y="9512"/>
                  <a:pt x="7903" y="9585"/>
                  <a:pt x="8001" y="9707"/>
                </a:cubicBezTo>
                <a:cubicBezTo>
                  <a:pt x="8098" y="9805"/>
                  <a:pt x="8196" y="9927"/>
                  <a:pt x="8269" y="10049"/>
                </a:cubicBezTo>
                <a:cubicBezTo>
                  <a:pt x="8391" y="10122"/>
                  <a:pt x="8537" y="10171"/>
                  <a:pt x="8659" y="10244"/>
                </a:cubicBezTo>
                <a:lnTo>
                  <a:pt x="8854" y="10342"/>
                </a:lnTo>
                <a:lnTo>
                  <a:pt x="9049" y="10415"/>
                </a:lnTo>
                <a:cubicBezTo>
                  <a:pt x="9488" y="10268"/>
                  <a:pt x="9927" y="10098"/>
                  <a:pt x="10366" y="9902"/>
                </a:cubicBezTo>
                <a:lnTo>
                  <a:pt x="10366" y="9902"/>
                </a:lnTo>
                <a:lnTo>
                  <a:pt x="10220" y="9927"/>
                </a:lnTo>
                <a:lnTo>
                  <a:pt x="10074" y="9951"/>
                </a:lnTo>
                <a:lnTo>
                  <a:pt x="10074" y="9951"/>
                </a:lnTo>
                <a:lnTo>
                  <a:pt x="10147" y="9902"/>
                </a:lnTo>
                <a:cubicBezTo>
                  <a:pt x="10220" y="9878"/>
                  <a:pt x="10269" y="9854"/>
                  <a:pt x="10342" y="9829"/>
                </a:cubicBezTo>
                <a:lnTo>
                  <a:pt x="10582" y="9685"/>
                </a:lnTo>
                <a:lnTo>
                  <a:pt x="10582" y="9685"/>
                </a:lnTo>
                <a:cubicBezTo>
                  <a:pt x="10537" y="9716"/>
                  <a:pt x="10414" y="9918"/>
                  <a:pt x="10333" y="9981"/>
                </a:cubicBezTo>
                <a:lnTo>
                  <a:pt x="10333" y="9981"/>
                </a:lnTo>
                <a:lnTo>
                  <a:pt x="10708" y="9805"/>
                </a:lnTo>
                <a:lnTo>
                  <a:pt x="10976" y="9707"/>
                </a:lnTo>
                <a:lnTo>
                  <a:pt x="11147" y="9610"/>
                </a:lnTo>
                <a:cubicBezTo>
                  <a:pt x="11415" y="9488"/>
                  <a:pt x="11732" y="9317"/>
                  <a:pt x="12074" y="9171"/>
                </a:cubicBezTo>
                <a:lnTo>
                  <a:pt x="12781" y="8805"/>
                </a:lnTo>
                <a:cubicBezTo>
                  <a:pt x="12879" y="8756"/>
                  <a:pt x="13001" y="8707"/>
                  <a:pt x="13074" y="8659"/>
                </a:cubicBezTo>
                <a:cubicBezTo>
                  <a:pt x="13171" y="8610"/>
                  <a:pt x="13244" y="8585"/>
                  <a:pt x="13342" y="8561"/>
                </a:cubicBezTo>
                <a:lnTo>
                  <a:pt x="13415" y="8537"/>
                </a:lnTo>
                <a:lnTo>
                  <a:pt x="13415" y="8537"/>
                </a:lnTo>
                <a:cubicBezTo>
                  <a:pt x="13415" y="8561"/>
                  <a:pt x="13391" y="8585"/>
                  <a:pt x="13391" y="8610"/>
                </a:cubicBezTo>
                <a:cubicBezTo>
                  <a:pt x="13342" y="8683"/>
                  <a:pt x="13269" y="8732"/>
                  <a:pt x="13220" y="8781"/>
                </a:cubicBezTo>
                <a:cubicBezTo>
                  <a:pt x="13220" y="8791"/>
                  <a:pt x="13223" y="8795"/>
                  <a:pt x="13228" y="8795"/>
                </a:cubicBezTo>
                <a:cubicBezTo>
                  <a:pt x="13242" y="8795"/>
                  <a:pt x="13267" y="8766"/>
                  <a:pt x="13273" y="8766"/>
                </a:cubicBezTo>
                <a:cubicBezTo>
                  <a:pt x="13275" y="8766"/>
                  <a:pt x="13274" y="8770"/>
                  <a:pt x="13269" y="8781"/>
                </a:cubicBezTo>
                <a:cubicBezTo>
                  <a:pt x="13244" y="8805"/>
                  <a:pt x="13220" y="8829"/>
                  <a:pt x="13196" y="8829"/>
                </a:cubicBezTo>
                <a:cubicBezTo>
                  <a:pt x="13196" y="8829"/>
                  <a:pt x="13160" y="8883"/>
                  <a:pt x="13180" y="8883"/>
                </a:cubicBezTo>
                <a:cubicBezTo>
                  <a:pt x="13184" y="8883"/>
                  <a:pt x="13189" y="8882"/>
                  <a:pt x="13196" y="8878"/>
                </a:cubicBezTo>
                <a:cubicBezTo>
                  <a:pt x="13220" y="8854"/>
                  <a:pt x="13342" y="8756"/>
                  <a:pt x="13415" y="8683"/>
                </a:cubicBezTo>
                <a:lnTo>
                  <a:pt x="13415" y="8683"/>
                </a:lnTo>
                <a:lnTo>
                  <a:pt x="13366" y="8781"/>
                </a:lnTo>
                <a:lnTo>
                  <a:pt x="13293" y="8829"/>
                </a:lnTo>
                <a:cubicBezTo>
                  <a:pt x="13293" y="8829"/>
                  <a:pt x="13311" y="8823"/>
                  <a:pt x="13333" y="8823"/>
                </a:cubicBezTo>
                <a:cubicBezTo>
                  <a:pt x="13354" y="8823"/>
                  <a:pt x="13379" y="8829"/>
                  <a:pt x="13391" y="8854"/>
                </a:cubicBezTo>
                <a:cubicBezTo>
                  <a:pt x="13391" y="8878"/>
                  <a:pt x="13366" y="8903"/>
                  <a:pt x="13342" y="8927"/>
                </a:cubicBezTo>
                <a:cubicBezTo>
                  <a:pt x="13293" y="9049"/>
                  <a:pt x="13244" y="9146"/>
                  <a:pt x="13220" y="9244"/>
                </a:cubicBezTo>
                <a:lnTo>
                  <a:pt x="12879" y="10024"/>
                </a:lnTo>
                <a:cubicBezTo>
                  <a:pt x="12879" y="9927"/>
                  <a:pt x="12903" y="9829"/>
                  <a:pt x="12927" y="9756"/>
                </a:cubicBezTo>
                <a:lnTo>
                  <a:pt x="12927" y="9756"/>
                </a:lnTo>
                <a:cubicBezTo>
                  <a:pt x="12903" y="9829"/>
                  <a:pt x="12854" y="9927"/>
                  <a:pt x="12805" y="10000"/>
                </a:cubicBezTo>
                <a:cubicBezTo>
                  <a:pt x="12819" y="9983"/>
                  <a:pt x="12827" y="9976"/>
                  <a:pt x="12832" y="9976"/>
                </a:cubicBezTo>
                <a:cubicBezTo>
                  <a:pt x="12857" y="9976"/>
                  <a:pt x="12771" y="10187"/>
                  <a:pt x="12789" y="10187"/>
                </a:cubicBezTo>
                <a:cubicBezTo>
                  <a:pt x="12792" y="10187"/>
                  <a:pt x="12797" y="10182"/>
                  <a:pt x="12805" y="10171"/>
                </a:cubicBezTo>
                <a:lnTo>
                  <a:pt x="12805" y="10171"/>
                </a:lnTo>
                <a:cubicBezTo>
                  <a:pt x="12732" y="10634"/>
                  <a:pt x="12415" y="11122"/>
                  <a:pt x="12318" y="11537"/>
                </a:cubicBezTo>
                <a:cubicBezTo>
                  <a:pt x="12391" y="11610"/>
                  <a:pt x="13488" y="12976"/>
                  <a:pt x="13586" y="13024"/>
                </a:cubicBezTo>
                <a:cubicBezTo>
                  <a:pt x="13570" y="13088"/>
                  <a:pt x="13543" y="13152"/>
                  <a:pt x="13513" y="13209"/>
                </a:cubicBezTo>
                <a:lnTo>
                  <a:pt x="13513" y="13209"/>
                </a:lnTo>
                <a:cubicBezTo>
                  <a:pt x="13568" y="13115"/>
                  <a:pt x="13616" y="13021"/>
                  <a:pt x="13635" y="12927"/>
                </a:cubicBezTo>
                <a:lnTo>
                  <a:pt x="13586" y="12878"/>
                </a:lnTo>
                <a:cubicBezTo>
                  <a:pt x="13683" y="12585"/>
                  <a:pt x="13659" y="12829"/>
                  <a:pt x="13757" y="12561"/>
                </a:cubicBezTo>
                <a:cubicBezTo>
                  <a:pt x="13805" y="12561"/>
                  <a:pt x="13732" y="12805"/>
                  <a:pt x="13635" y="13024"/>
                </a:cubicBezTo>
                <a:cubicBezTo>
                  <a:pt x="13732" y="12878"/>
                  <a:pt x="13781" y="12732"/>
                  <a:pt x="13830" y="12561"/>
                </a:cubicBezTo>
                <a:cubicBezTo>
                  <a:pt x="13869" y="12483"/>
                  <a:pt x="13884" y="12471"/>
                  <a:pt x="13895" y="12471"/>
                </a:cubicBezTo>
                <a:cubicBezTo>
                  <a:pt x="13900" y="12471"/>
                  <a:pt x="13904" y="12473"/>
                  <a:pt x="13908" y="12473"/>
                </a:cubicBezTo>
                <a:cubicBezTo>
                  <a:pt x="13919" y="12473"/>
                  <a:pt x="13934" y="12460"/>
                  <a:pt x="13976" y="12366"/>
                </a:cubicBezTo>
                <a:cubicBezTo>
                  <a:pt x="14025" y="12171"/>
                  <a:pt x="14098" y="12000"/>
                  <a:pt x="14196" y="11805"/>
                </a:cubicBezTo>
                <a:cubicBezTo>
                  <a:pt x="14415" y="11366"/>
                  <a:pt x="14415" y="11098"/>
                  <a:pt x="14635" y="10707"/>
                </a:cubicBezTo>
                <a:lnTo>
                  <a:pt x="14635" y="10756"/>
                </a:lnTo>
                <a:cubicBezTo>
                  <a:pt x="14708" y="10610"/>
                  <a:pt x="14805" y="10317"/>
                  <a:pt x="14927" y="10073"/>
                </a:cubicBezTo>
                <a:lnTo>
                  <a:pt x="14927" y="10073"/>
                </a:lnTo>
                <a:cubicBezTo>
                  <a:pt x="14903" y="10110"/>
                  <a:pt x="14879" y="10140"/>
                  <a:pt x="14866" y="10140"/>
                </a:cubicBezTo>
                <a:cubicBezTo>
                  <a:pt x="14854" y="10140"/>
                  <a:pt x="14854" y="10110"/>
                  <a:pt x="14879" y="10024"/>
                </a:cubicBezTo>
                <a:cubicBezTo>
                  <a:pt x="15171" y="9439"/>
                  <a:pt x="15293" y="9049"/>
                  <a:pt x="15537" y="8610"/>
                </a:cubicBezTo>
                <a:lnTo>
                  <a:pt x="15635" y="8220"/>
                </a:lnTo>
                <a:lnTo>
                  <a:pt x="15952" y="7488"/>
                </a:lnTo>
                <a:lnTo>
                  <a:pt x="15439" y="6829"/>
                </a:lnTo>
                <a:cubicBezTo>
                  <a:pt x="15391" y="6756"/>
                  <a:pt x="15342" y="6683"/>
                  <a:pt x="15269" y="6634"/>
                </a:cubicBezTo>
                <a:lnTo>
                  <a:pt x="15074" y="6439"/>
                </a:lnTo>
                <a:lnTo>
                  <a:pt x="14879" y="6268"/>
                </a:lnTo>
                <a:lnTo>
                  <a:pt x="14561" y="6000"/>
                </a:lnTo>
                <a:lnTo>
                  <a:pt x="14122" y="6146"/>
                </a:lnTo>
                <a:cubicBezTo>
                  <a:pt x="13976" y="6195"/>
                  <a:pt x="13830" y="6244"/>
                  <a:pt x="13683" y="6317"/>
                </a:cubicBezTo>
                <a:lnTo>
                  <a:pt x="12757" y="6707"/>
                </a:lnTo>
                <a:cubicBezTo>
                  <a:pt x="12610" y="6781"/>
                  <a:pt x="12464" y="6854"/>
                  <a:pt x="12318" y="6927"/>
                </a:cubicBezTo>
                <a:lnTo>
                  <a:pt x="11854" y="7146"/>
                </a:lnTo>
                <a:lnTo>
                  <a:pt x="11366" y="7390"/>
                </a:lnTo>
                <a:lnTo>
                  <a:pt x="10610" y="7781"/>
                </a:lnTo>
                <a:cubicBezTo>
                  <a:pt x="10488" y="7829"/>
                  <a:pt x="10391" y="7878"/>
                  <a:pt x="10293" y="7927"/>
                </a:cubicBezTo>
                <a:lnTo>
                  <a:pt x="10196" y="7976"/>
                </a:lnTo>
                <a:cubicBezTo>
                  <a:pt x="10147" y="8000"/>
                  <a:pt x="10098" y="8024"/>
                  <a:pt x="10049" y="8049"/>
                </a:cubicBezTo>
                <a:cubicBezTo>
                  <a:pt x="10025" y="8049"/>
                  <a:pt x="9976" y="8073"/>
                  <a:pt x="9952" y="8073"/>
                </a:cubicBezTo>
                <a:lnTo>
                  <a:pt x="9952" y="7951"/>
                </a:lnTo>
                <a:cubicBezTo>
                  <a:pt x="9952" y="7927"/>
                  <a:pt x="9952" y="7854"/>
                  <a:pt x="9976" y="7805"/>
                </a:cubicBezTo>
                <a:cubicBezTo>
                  <a:pt x="10049" y="7439"/>
                  <a:pt x="10123" y="7098"/>
                  <a:pt x="10196" y="6732"/>
                </a:cubicBezTo>
                <a:cubicBezTo>
                  <a:pt x="10269" y="6390"/>
                  <a:pt x="10342" y="6049"/>
                  <a:pt x="10391" y="5732"/>
                </a:cubicBezTo>
                <a:cubicBezTo>
                  <a:pt x="10415" y="5537"/>
                  <a:pt x="10440" y="5366"/>
                  <a:pt x="10488" y="5195"/>
                </a:cubicBezTo>
                <a:cubicBezTo>
                  <a:pt x="10513" y="4951"/>
                  <a:pt x="10562" y="4708"/>
                  <a:pt x="10562" y="4488"/>
                </a:cubicBezTo>
                <a:cubicBezTo>
                  <a:pt x="10635" y="4147"/>
                  <a:pt x="10684" y="3732"/>
                  <a:pt x="10708" y="3317"/>
                </a:cubicBezTo>
                <a:lnTo>
                  <a:pt x="10610" y="3195"/>
                </a:lnTo>
                <a:lnTo>
                  <a:pt x="10513" y="3098"/>
                </a:lnTo>
                <a:lnTo>
                  <a:pt x="10513" y="3098"/>
                </a:lnTo>
                <a:cubicBezTo>
                  <a:pt x="10564" y="3162"/>
                  <a:pt x="10568" y="3193"/>
                  <a:pt x="10546" y="3193"/>
                </a:cubicBezTo>
                <a:cubicBezTo>
                  <a:pt x="10526" y="3193"/>
                  <a:pt x="10486" y="3168"/>
                  <a:pt x="10440" y="3122"/>
                </a:cubicBezTo>
                <a:cubicBezTo>
                  <a:pt x="10049" y="2659"/>
                  <a:pt x="10171" y="2830"/>
                  <a:pt x="10098" y="2756"/>
                </a:cubicBezTo>
                <a:cubicBezTo>
                  <a:pt x="10098" y="2756"/>
                  <a:pt x="10049" y="2732"/>
                  <a:pt x="10001" y="2683"/>
                </a:cubicBezTo>
                <a:cubicBezTo>
                  <a:pt x="9952" y="2659"/>
                  <a:pt x="9879" y="2634"/>
                  <a:pt x="9757" y="2586"/>
                </a:cubicBezTo>
                <a:cubicBezTo>
                  <a:pt x="9635" y="2512"/>
                  <a:pt x="9537" y="2464"/>
                  <a:pt x="9366" y="2366"/>
                </a:cubicBezTo>
                <a:cubicBezTo>
                  <a:pt x="9171" y="2439"/>
                  <a:pt x="8976" y="2488"/>
                  <a:pt x="8757" y="2561"/>
                </a:cubicBezTo>
                <a:lnTo>
                  <a:pt x="8391" y="2683"/>
                </a:lnTo>
                <a:cubicBezTo>
                  <a:pt x="8269" y="2732"/>
                  <a:pt x="8147" y="2781"/>
                  <a:pt x="8025" y="2830"/>
                </a:cubicBezTo>
                <a:lnTo>
                  <a:pt x="7635" y="3025"/>
                </a:lnTo>
                <a:cubicBezTo>
                  <a:pt x="7562" y="3049"/>
                  <a:pt x="7513" y="3073"/>
                  <a:pt x="7440" y="3098"/>
                </a:cubicBezTo>
                <a:lnTo>
                  <a:pt x="7318" y="3195"/>
                </a:lnTo>
                <a:cubicBezTo>
                  <a:pt x="7147" y="3269"/>
                  <a:pt x="6976" y="3366"/>
                  <a:pt x="6806" y="3464"/>
                </a:cubicBezTo>
                <a:cubicBezTo>
                  <a:pt x="6440" y="3683"/>
                  <a:pt x="6123" y="3903"/>
                  <a:pt x="5806" y="4147"/>
                </a:cubicBezTo>
                <a:lnTo>
                  <a:pt x="5684" y="4220"/>
                </a:lnTo>
                <a:lnTo>
                  <a:pt x="5635" y="4244"/>
                </a:lnTo>
                <a:lnTo>
                  <a:pt x="5586" y="4293"/>
                </a:lnTo>
                <a:cubicBezTo>
                  <a:pt x="5562" y="4317"/>
                  <a:pt x="5537" y="4342"/>
                  <a:pt x="5513" y="4366"/>
                </a:cubicBezTo>
                <a:cubicBezTo>
                  <a:pt x="5440" y="4415"/>
                  <a:pt x="5391" y="4464"/>
                  <a:pt x="5342" y="4512"/>
                </a:cubicBezTo>
                <a:lnTo>
                  <a:pt x="5318" y="4610"/>
                </a:lnTo>
                <a:lnTo>
                  <a:pt x="5318" y="4634"/>
                </a:lnTo>
                <a:cubicBezTo>
                  <a:pt x="5293" y="4610"/>
                  <a:pt x="5293" y="4586"/>
                  <a:pt x="5293" y="4561"/>
                </a:cubicBezTo>
                <a:cubicBezTo>
                  <a:pt x="5269" y="4512"/>
                  <a:pt x="5269" y="4464"/>
                  <a:pt x="5245" y="4415"/>
                </a:cubicBezTo>
                <a:lnTo>
                  <a:pt x="5269" y="4415"/>
                </a:lnTo>
                <a:cubicBezTo>
                  <a:pt x="5245" y="4366"/>
                  <a:pt x="5245" y="4317"/>
                  <a:pt x="5245" y="4244"/>
                </a:cubicBezTo>
                <a:lnTo>
                  <a:pt x="5245" y="4122"/>
                </a:lnTo>
                <a:cubicBezTo>
                  <a:pt x="5245" y="4098"/>
                  <a:pt x="5245" y="4049"/>
                  <a:pt x="5245" y="4049"/>
                </a:cubicBezTo>
                <a:lnTo>
                  <a:pt x="5245" y="4025"/>
                </a:lnTo>
                <a:lnTo>
                  <a:pt x="5245" y="3951"/>
                </a:lnTo>
                <a:lnTo>
                  <a:pt x="5245" y="3805"/>
                </a:lnTo>
                <a:cubicBezTo>
                  <a:pt x="5245" y="3586"/>
                  <a:pt x="5293" y="3390"/>
                  <a:pt x="5293" y="3195"/>
                </a:cubicBezTo>
                <a:cubicBezTo>
                  <a:pt x="5342" y="2830"/>
                  <a:pt x="5367" y="2488"/>
                  <a:pt x="5391" y="2171"/>
                </a:cubicBezTo>
                <a:cubicBezTo>
                  <a:pt x="5440" y="1854"/>
                  <a:pt x="5464" y="1561"/>
                  <a:pt x="5488" y="1317"/>
                </a:cubicBezTo>
                <a:cubicBezTo>
                  <a:pt x="5513" y="1073"/>
                  <a:pt x="5513" y="903"/>
                  <a:pt x="5513" y="756"/>
                </a:cubicBezTo>
                <a:lnTo>
                  <a:pt x="5513" y="756"/>
                </a:lnTo>
                <a:lnTo>
                  <a:pt x="5488" y="903"/>
                </a:lnTo>
                <a:lnTo>
                  <a:pt x="5488" y="781"/>
                </a:lnTo>
                <a:cubicBezTo>
                  <a:pt x="5196" y="537"/>
                  <a:pt x="5220" y="464"/>
                  <a:pt x="5074" y="269"/>
                </a:cubicBezTo>
                <a:cubicBezTo>
                  <a:pt x="5069" y="278"/>
                  <a:pt x="5062" y="282"/>
                  <a:pt x="5051" y="282"/>
                </a:cubicBezTo>
                <a:cubicBezTo>
                  <a:pt x="5006" y="282"/>
                  <a:pt x="4914" y="202"/>
                  <a:pt x="4854" y="122"/>
                </a:cubicBezTo>
                <a:lnTo>
                  <a:pt x="4830" y="73"/>
                </a:lnTo>
                <a:lnTo>
                  <a:pt x="4781" y="73"/>
                </a:lnTo>
                <a:cubicBezTo>
                  <a:pt x="4659" y="49"/>
                  <a:pt x="4562" y="49"/>
                  <a:pt x="4440" y="49"/>
                </a:cubicBezTo>
                <a:lnTo>
                  <a:pt x="4196" y="49"/>
                </a:lnTo>
                <a:lnTo>
                  <a:pt x="3928" y="0"/>
                </a:lnTo>
                <a:close/>
                <a:moveTo>
                  <a:pt x="13513" y="13209"/>
                </a:moveTo>
                <a:cubicBezTo>
                  <a:pt x="13497" y="13237"/>
                  <a:pt x="13481" y="13265"/>
                  <a:pt x="13464" y="13293"/>
                </a:cubicBezTo>
                <a:cubicBezTo>
                  <a:pt x="13481" y="13267"/>
                  <a:pt x="13498" y="13239"/>
                  <a:pt x="13513" y="132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277"/>
          <p:cNvSpPr/>
          <p:nvPr/>
        </p:nvSpPr>
        <p:spPr>
          <a:xfrm>
            <a:off x="8328750" y="678125"/>
            <a:ext cx="996844" cy="1070214"/>
          </a:xfrm>
          <a:custGeom>
            <a:avLst/>
            <a:gdLst/>
            <a:ahLst/>
            <a:cxnLst/>
            <a:rect l="l" t="t" r="r" b="b"/>
            <a:pathLst>
              <a:path w="11567" h="12418" extrusionOk="0">
                <a:moveTo>
                  <a:pt x="4932" y="0"/>
                </a:moveTo>
                <a:cubicBezTo>
                  <a:pt x="3549" y="0"/>
                  <a:pt x="2130" y="837"/>
                  <a:pt x="903" y="2983"/>
                </a:cubicBezTo>
                <a:cubicBezTo>
                  <a:pt x="903" y="2983"/>
                  <a:pt x="0" y="10983"/>
                  <a:pt x="3878" y="12154"/>
                </a:cubicBezTo>
                <a:cubicBezTo>
                  <a:pt x="4466" y="12336"/>
                  <a:pt x="5036" y="12417"/>
                  <a:pt x="5581" y="12417"/>
                </a:cubicBezTo>
                <a:cubicBezTo>
                  <a:pt x="8611" y="12417"/>
                  <a:pt x="10870" y="9905"/>
                  <a:pt x="11098" y="8252"/>
                </a:cubicBezTo>
                <a:cubicBezTo>
                  <a:pt x="11567" y="5141"/>
                  <a:pt x="8359" y="0"/>
                  <a:pt x="49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70" name="Google Shape;1870;p277"/>
          <p:cNvGrpSpPr/>
          <p:nvPr/>
        </p:nvGrpSpPr>
        <p:grpSpPr>
          <a:xfrm>
            <a:off x="7747884" y="280248"/>
            <a:ext cx="1185762" cy="629162"/>
            <a:chOff x="238125" y="2760550"/>
            <a:chExt cx="528650" cy="280500"/>
          </a:xfrm>
        </p:grpSpPr>
        <p:sp>
          <p:nvSpPr>
            <p:cNvPr id="1871" name="Google Shape;1871;p277"/>
            <p:cNvSpPr/>
            <p:nvPr/>
          </p:nvSpPr>
          <p:spPr>
            <a:xfrm>
              <a:off x="274700" y="3020300"/>
              <a:ext cx="1850" cy="9150"/>
            </a:xfrm>
            <a:custGeom>
              <a:avLst/>
              <a:gdLst/>
              <a:ahLst/>
              <a:cxnLst/>
              <a:rect l="l" t="t" r="r" b="b"/>
              <a:pathLst>
                <a:path w="74" h="366" extrusionOk="0">
                  <a:moveTo>
                    <a:pt x="74" y="0"/>
                  </a:moveTo>
                  <a:cubicBezTo>
                    <a:pt x="25" y="122"/>
                    <a:pt x="0" y="244"/>
                    <a:pt x="0" y="366"/>
                  </a:cubicBezTo>
                  <a:cubicBezTo>
                    <a:pt x="49" y="244"/>
                    <a:pt x="74" y="122"/>
                    <a:pt x="74" y="0"/>
                  </a:cubicBezTo>
                  <a:close/>
                </a:path>
              </a:pathLst>
            </a:custGeom>
            <a:solidFill>
              <a:srgbClr val="344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277"/>
            <p:cNvSpPr/>
            <p:nvPr/>
          </p:nvSpPr>
          <p:spPr>
            <a:xfrm>
              <a:off x="277125" y="3020300"/>
              <a:ext cx="25" cy="25"/>
            </a:xfrm>
            <a:custGeom>
              <a:avLst/>
              <a:gdLst/>
              <a:ahLst/>
              <a:cxnLst/>
              <a:rect l="l" t="t" r="r" b="b"/>
              <a:pathLst>
                <a:path w="1" h="1" extrusionOk="0">
                  <a:moveTo>
                    <a:pt x="1" y="0"/>
                  </a:moveTo>
                  <a:close/>
                </a:path>
              </a:pathLst>
            </a:custGeom>
            <a:solidFill>
              <a:srgbClr val="344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73" name="Google Shape;1873;p277"/>
            <p:cNvGrpSpPr/>
            <p:nvPr/>
          </p:nvGrpSpPr>
          <p:grpSpPr>
            <a:xfrm>
              <a:off x="238125" y="2760550"/>
              <a:ext cx="528650" cy="279275"/>
              <a:chOff x="238125" y="2760550"/>
              <a:chExt cx="528650" cy="279275"/>
            </a:xfrm>
          </p:grpSpPr>
          <p:sp>
            <p:nvSpPr>
              <p:cNvPr id="1874" name="Google Shape;1874;p277"/>
              <p:cNvSpPr/>
              <p:nvPr/>
            </p:nvSpPr>
            <p:spPr>
              <a:xfrm>
                <a:off x="238125" y="2760550"/>
                <a:ext cx="528650" cy="278050"/>
              </a:xfrm>
              <a:custGeom>
                <a:avLst/>
                <a:gdLst/>
                <a:ahLst/>
                <a:cxnLst/>
                <a:rect l="l" t="t" r="r" b="b"/>
                <a:pathLst>
                  <a:path w="21146" h="11122" extrusionOk="0">
                    <a:moveTo>
                      <a:pt x="11622" y="1778"/>
                    </a:moveTo>
                    <a:lnTo>
                      <a:pt x="11622" y="1778"/>
                    </a:lnTo>
                    <a:cubicBezTo>
                      <a:pt x="11627" y="1780"/>
                      <a:pt x="11631" y="1781"/>
                      <a:pt x="11634" y="1781"/>
                    </a:cubicBezTo>
                    <a:cubicBezTo>
                      <a:pt x="11630" y="1780"/>
                      <a:pt x="11626" y="1779"/>
                      <a:pt x="11622" y="1778"/>
                    </a:cubicBezTo>
                    <a:close/>
                    <a:moveTo>
                      <a:pt x="15975" y="3512"/>
                    </a:moveTo>
                    <a:cubicBezTo>
                      <a:pt x="15975" y="3515"/>
                      <a:pt x="15978" y="3517"/>
                      <a:pt x="15983" y="3518"/>
                    </a:cubicBezTo>
                    <a:lnTo>
                      <a:pt x="15983" y="3518"/>
                    </a:lnTo>
                    <a:cubicBezTo>
                      <a:pt x="15980" y="3516"/>
                      <a:pt x="15978" y="3514"/>
                      <a:pt x="15975" y="3512"/>
                    </a:cubicBezTo>
                    <a:close/>
                    <a:moveTo>
                      <a:pt x="1524" y="10118"/>
                    </a:moveTo>
                    <a:cubicBezTo>
                      <a:pt x="1528" y="10118"/>
                      <a:pt x="1532" y="10119"/>
                      <a:pt x="1537" y="10122"/>
                    </a:cubicBezTo>
                    <a:lnTo>
                      <a:pt x="1508" y="10266"/>
                    </a:lnTo>
                    <a:lnTo>
                      <a:pt x="1508" y="10266"/>
                    </a:lnTo>
                    <a:cubicBezTo>
                      <a:pt x="1519" y="10173"/>
                      <a:pt x="1503" y="10118"/>
                      <a:pt x="1524" y="10118"/>
                    </a:cubicBezTo>
                    <a:close/>
                    <a:moveTo>
                      <a:pt x="10756" y="0"/>
                    </a:moveTo>
                    <a:lnTo>
                      <a:pt x="10756" y="0"/>
                    </a:lnTo>
                    <a:cubicBezTo>
                      <a:pt x="10902" y="24"/>
                      <a:pt x="10853" y="49"/>
                      <a:pt x="10731" y="49"/>
                    </a:cubicBezTo>
                    <a:cubicBezTo>
                      <a:pt x="10549" y="24"/>
                      <a:pt x="10451" y="18"/>
                      <a:pt x="10399" y="18"/>
                    </a:cubicBezTo>
                    <a:cubicBezTo>
                      <a:pt x="10347" y="18"/>
                      <a:pt x="10341" y="24"/>
                      <a:pt x="10341" y="24"/>
                    </a:cubicBezTo>
                    <a:lnTo>
                      <a:pt x="9927" y="24"/>
                    </a:lnTo>
                    <a:cubicBezTo>
                      <a:pt x="9024" y="24"/>
                      <a:pt x="8146" y="171"/>
                      <a:pt x="7317" y="463"/>
                    </a:cubicBezTo>
                    <a:cubicBezTo>
                      <a:pt x="6512" y="756"/>
                      <a:pt x="5756" y="1146"/>
                      <a:pt x="5073" y="1634"/>
                    </a:cubicBezTo>
                    <a:cubicBezTo>
                      <a:pt x="4757" y="1926"/>
                      <a:pt x="4319" y="2243"/>
                      <a:pt x="4050" y="2535"/>
                    </a:cubicBezTo>
                    <a:lnTo>
                      <a:pt x="4050" y="2535"/>
                    </a:lnTo>
                    <a:cubicBezTo>
                      <a:pt x="3877" y="2706"/>
                      <a:pt x="3369" y="3198"/>
                      <a:pt x="2927" y="3756"/>
                    </a:cubicBezTo>
                    <a:cubicBezTo>
                      <a:pt x="2537" y="4195"/>
                      <a:pt x="2195" y="4658"/>
                      <a:pt x="1902" y="5171"/>
                    </a:cubicBezTo>
                    <a:lnTo>
                      <a:pt x="1951" y="5097"/>
                    </a:lnTo>
                    <a:lnTo>
                      <a:pt x="1951" y="5097"/>
                    </a:lnTo>
                    <a:cubicBezTo>
                      <a:pt x="1829" y="5317"/>
                      <a:pt x="1683" y="5536"/>
                      <a:pt x="1512" y="5707"/>
                    </a:cubicBezTo>
                    <a:cubicBezTo>
                      <a:pt x="1610" y="5707"/>
                      <a:pt x="1463" y="6049"/>
                      <a:pt x="1390" y="6171"/>
                    </a:cubicBezTo>
                    <a:cubicBezTo>
                      <a:pt x="1341" y="6268"/>
                      <a:pt x="1268" y="6439"/>
                      <a:pt x="1219" y="6634"/>
                    </a:cubicBezTo>
                    <a:cubicBezTo>
                      <a:pt x="1146" y="6805"/>
                      <a:pt x="1073" y="7024"/>
                      <a:pt x="1000" y="7171"/>
                    </a:cubicBezTo>
                    <a:lnTo>
                      <a:pt x="976" y="7146"/>
                    </a:lnTo>
                    <a:cubicBezTo>
                      <a:pt x="902" y="7439"/>
                      <a:pt x="683" y="7975"/>
                      <a:pt x="634" y="8171"/>
                    </a:cubicBezTo>
                    <a:cubicBezTo>
                      <a:pt x="390" y="8780"/>
                      <a:pt x="220" y="9390"/>
                      <a:pt x="146" y="10049"/>
                    </a:cubicBezTo>
                    <a:cubicBezTo>
                      <a:pt x="146" y="10049"/>
                      <a:pt x="98" y="10146"/>
                      <a:pt x="73" y="10244"/>
                    </a:cubicBezTo>
                    <a:lnTo>
                      <a:pt x="24" y="10390"/>
                    </a:lnTo>
                    <a:lnTo>
                      <a:pt x="0" y="10463"/>
                    </a:lnTo>
                    <a:lnTo>
                      <a:pt x="0" y="10536"/>
                    </a:lnTo>
                    <a:cubicBezTo>
                      <a:pt x="195" y="10658"/>
                      <a:pt x="390" y="10756"/>
                      <a:pt x="610" y="10805"/>
                    </a:cubicBezTo>
                    <a:cubicBezTo>
                      <a:pt x="691" y="10836"/>
                      <a:pt x="776" y="10851"/>
                      <a:pt x="859" y="10851"/>
                    </a:cubicBezTo>
                    <a:cubicBezTo>
                      <a:pt x="1102" y="10851"/>
                      <a:pt x="1336" y="10723"/>
                      <a:pt x="1463" y="10488"/>
                    </a:cubicBezTo>
                    <a:lnTo>
                      <a:pt x="1488" y="10512"/>
                    </a:lnTo>
                    <a:cubicBezTo>
                      <a:pt x="1488" y="10488"/>
                      <a:pt x="1488" y="10463"/>
                      <a:pt x="1488" y="10439"/>
                    </a:cubicBezTo>
                    <a:lnTo>
                      <a:pt x="1488" y="10366"/>
                    </a:lnTo>
                    <a:cubicBezTo>
                      <a:pt x="1491" y="10356"/>
                      <a:pt x="1493" y="10346"/>
                      <a:pt x="1495" y="10337"/>
                    </a:cubicBezTo>
                    <a:lnTo>
                      <a:pt x="1495" y="10337"/>
                    </a:lnTo>
                    <a:cubicBezTo>
                      <a:pt x="1509" y="10287"/>
                      <a:pt x="1518" y="10268"/>
                      <a:pt x="1524" y="10268"/>
                    </a:cubicBezTo>
                    <a:cubicBezTo>
                      <a:pt x="1537" y="10268"/>
                      <a:pt x="1537" y="10344"/>
                      <a:pt x="1537" y="10390"/>
                    </a:cubicBezTo>
                    <a:cubicBezTo>
                      <a:pt x="1561" y="10317"/>
                      <a:pt x="1561" y="10244"/>
                      <a:pt x="1585" y="10171"/>
                    </a:cubicBezTo>
                    <a:cubicBezTo>
                      <a:pt x="1585" y="10166"/>
                      <a:pt x="1584" y="10164"/>
                      <a:pt x="1583" y="10164"/>
                    </a:cubicBezTo>
                    <a:cubicBezTo>
                      <a:pt x="1577" y="10164"/>
                      <a:pt x="1561" y="10200"/>
                      <a:pt x="1561" y="10219"/>
                    </a:cubicBezTo>
                    <a:cubicBezTo>
                      <a:pt x="1537" y="10097"/>
                      <a:pt x="1561" y="10000"/>
                      <a:pt x="1585" y="9878"/>
                    </a:cubicBezTo>
                    <a:cubicBezTo>
                      <a:pt x="1634" y="9683"/>
                      <a:pt x="1634" y="9878"/>
                      <a:pt x="1683" y="9658"/>
                    </a:cubicBezTo>
                    <a:cubicBezTo>
                      <a:pt x="1976" y="8536"/>
                      <a:pt x="2415" y="7463"/>
                      <a:pt x="3000" y="6488"/>
                    </a:cubicBezTo>
                    <a:cubicBezTo>
                      <a:pt x="3024" y="6488"/>
                      <a:pt x="3000" y="6488"/>
                      <a:pt x="3000" y="6512"/>
                    </a:cubicBezTo>
                    <a:cubicBezTo>
                      <a:pt x="3073" y="6366"/>
                      <a:pt x="3146" y="6219"/>
                      <a:pt x="3244" y="6073"/>
                    </a:cubicBezTo>
                    <a:cubicBezTo>
                      <a:pt x="3317" y="5927"/>
                      <a:pt x="3415" y="5805"/>
                      <a:pt x="3488" y="5658"/>
                    </a:cubicBezTo>
                    <a:cubicBezTo>
                      <a:pt x="3512" y="5610"/>
                      <a:pt x="3561" y="5585"/>
                      <a:pt x="3610" y="5561"/>
                    </a:cubicBezTo>
                    <a:cubicBezTo>
                      <a:pt x="3585" y="5561"/>
                      <a:pt x="3658" y="5488"/>
                      <a:pt x="3732" y="5341"/>
                    </a:cubicBezTo>
                    <a:cubicBezTo>
                      <a:pt x="3829" y="5219"/>
                      <a:pt x="3951" y="5024"/>
                      <a:pt x="4097" y="4854"/>
                    </a:cubicBezTo>
                    <a:cubicBezTo>
                      <a:pt x="4244" y="4683"/>
                      <a:pt x="4390" y="4512"/>
                      <a:pt x="4512" y="4366"/>
                    </a:cubicBezTo>
                    <a:cubicBezTo>
                      <a:pt x="4610" y="4244"/>
                      <a:pt x="4707" y="4171"/>
                      <a:pt x="4707" y="4146"/>
                    </a:cubicBezTo>
                    <a:lnTo>
                      <a:pt x="4683" y="4098"/>
                    </a:lnTo>
                    <a:cubicBezTo>
                      <a:pt x="4927" y="3854"/>
                      <a:pt x="4805" y="4073"/>
                      <a:pt x="5000" y="3829"/>
                    </a:cubicBezTo>
                    <a:cubicBezTo>
                      <a:pt x="5049" y="3732"/>
                      <a:pt x="5122" y="3658"/>
                      <a:pt x="5219" y="3585"/>
                    </a:cubicBezTo>
                    <a:cubicBezTo>
                      <a:pt x="5317" y="3537"/>
                      <a:pt x="5390" y="3463"/>
                      <a:pt x="5463" y="3366"/>
                    </a:cubicBezTo>
                    <a:cubicBezTo>
                      <a:pt x="5463" y="3366"/>
                      <a:pt x="5553" y="3312"/>
                      <a:pt x="5578" y="3312"/>
                    </a:cubicBezTo>
                    <a:cubicBezTo>
                      <a:pt x="5583" y="3312"/>
                      <a:pt x="5585" y="3314"/>
                      <a:pt x="5585" y="3317"/>
                    </a:cubicBezTo>
                    <a:cubicBezTo>
                      <a:pt x="5585" y="3244"/>
                      <a:pt x="5707" y="3195"/>
                      <a:pt x="5780" y="3122"/>
                    </a:cubicBezTo>
                    <a:cubicBezTo>
                      <a:pt x="5780" y="3114"/>
                      <a:pt x="5775" y="3111"/>
                      <a:pt x="5767" y="3111"/>
                    </a:cubicBezTo>
                    <a:cubicBezTo>
                      <a:pt x="5751" y="3111"/>
                      <a:pt x="5723" y="3122"/>
                      <a:pt x="5707" y="3122"/>
                    </a:cubicBezTo>
                    <a:lnTo>
                      <a:pt x="5780" y="3049"/>
                    </a:lnTo>
                    <a:lnTo>
                      <a:pt x="5878" y="2976"/>
                    </a:lnTo>
                    <a:cubicBezTo>
                      <a:pt x="5905" y="2967"/>
                      <a:pt x="5925" y="2961"/>
                      <a:pt x="5937" y="2961"/>
                    </a:cubicBezTo>
                    <a:cubicBezTo>
                      <a:pt x="5959" y="2961"/>
                      <a:pt x="5958" y="2978"/>
                      <a:pt x="5927" y="3024"/>
                    </a:cubicBezTo>
                    <a:lnTo>
                      <a:pt x="6171" y="2829"/>
                    </a:lnTo>
                    <a:lnTo>
                      <a:pt x="6561" y="2585"/>
                    </a:lnTo>
                    <a:cubicBezTo>
                      <a:pt x="6902" y="2390"/>
                      <a:pt x="7268" y="2220"/>
                      <a:pt x="7634" y="2073"/>
                    </a:cubicBezTo>
                    <a:cubicBezTo>
                      <a:pt x="7975" y="1927"/>
                      <a:pt x="8341" y="1829"/>
                      <a:pt x="8732" y="1756"/>
                    </a:cubicBezTo>
                    <a:cubicBezTo>
                      <a:pt x="8878" y="1707"/>
                      <a:pt x="9024" y="1707"/>
                      <a:pt x="9171" y="1683"/>
                    </a:cubicBezTo>
                    <a:lnTo>
                      <a:pt x="9463" y="1659"/>
                    </a:lnTo>
                    <a:cubicBezTo>
                      <a:pt x="9390" y="1634"/>
                      <a:pt x="9219" y="1659"/>
                      <a:pt x="9146" y="1610"/>
                    </a:cubicBezTo>
                    <a:cubicBezTo>
                      <a:pt x="9219" y="1585"/>
                      <a:pt x="9274" y="1585"/>
                      <a:pt x="9320" y="1585"/>
                    </a:cubicBezTo>
                    <a:cubicBezTo>
                      <a:pt x="9366" y="1585"/>
                      <a:pt x="9402" y="1585"/>
                      <a:pt x="9439" y="1561"/>
                    </a:cubicBezTo>
                    <a:cubicBezTo>
                      <a:pt x="9488" y="1610"/>
                      <a:pt x="9561" y="1610"/>
                      <a:pt x="9658" y="1610"/>
                    </a:cubicBezTo>
                    <a:cubicBezTo>
                      <a:pt x="9732" y="1610"/>
                      <a:pt x="9829" y="1634"/>
                      <a:pt x="9902" y="1659"/>
                    </a:cubicBezTo>
                    <a:lnTo>
                      <a:pt x="9951" y="1610"/>
                    </a:lnTo>
                    <a:lnTo>
                      <a:pt x="10024" y="1659"/>
                    </a:lnTo>
                    <a:lnTo>
                      <a:pt x="10488" y="1659"/>
                    </a:lnTo>
                    <a:lnTo>
                      <a:pt x="10853" y="1707"/>
                    </a:lnTo>
                    <a:cubicBezTo>
                      <a:pt x="11117" y="1707"/>
                      <a:pt x="11381" y="1731"/>
                      <a:pt x="11622" y="1778"/>
                    </a:cubicBezTo>
                    <a:lnTo>
                      <a:pt x="11622" y="1778"/>
                    </a:lnTo>
                    <a:cubicBezTo>
                      <a:pt x="11593" y="1769"/>
                      <a:pt x="11549" y="1732"/>
                      <a:pt x="11634" y="1732"/>
                    </a:cubicBezTo>
                    <a:cubicBezTo>
                      <a:pt x="11634" y="1781"/>
                      <a:pt x="11902" y="1732"/>
                      <a:pt x="11951" y="1805"/>
                    </a:cubicBezTo>
                    <a:cubicBezTo>
                      <a:pt x="12016" y="1805"/>
                      <a:pt x="12168" y="1848"/>
                      <a:pt x="12233" y="1848"/>
                    </a:cubicBezTo>
                    <a:cubicBezTo>
                      <a:pt x="12265" y="1848"/>
                      <a:pt x="12276" y="1837"/>
                      <a:pt x="12244" y="1805"/>
                    </a:cubicBezTo>
                    <a:lnTo>
                      <a:pt x="12244" y="1805"/>
                    </a:lnTo>
                    <a:cubicBezTo>
                      <a:pt x="12292" y="1829"/>
                      <a:pt x="12366" y="1854"/>
                      <a:pt x="12414" y="1878"/>
                    </a:cubicBezTo>
                    <a:cubicBezTo>
                      <a:pt x="12463" y="1902"/>
                      <a:pt x="12488" y="1902"/>
                      <a:pt x="12414" y="1902"/>
                    </a:cubicBezTo>
                    <a:cubicBezTo>
                      <a:pt x="12488" y="1927"/>
                      <a:pt x="12561" y="1951"/>
                      <a:pt x="12658" y="1976"/>
                    </a:cubicBezTo>
                    <a:lnTo>
                      <a:pt x="12536" y="1927"/>
                    </a:lnTo>
                    <a:lnTo>
                      <a:pt x="12536" y="1927"/>
                    </a:lnTo>
                    <a:cubicBezTo>
                      <a:pt x="12683" y="1951"/>
                      <a:pt x="12805" y="2000"/>
                      <a:pt x="12902" y="2024"/>
                    </a:cubicBezTo>
                    <a:cubicBezTo>
                      <a:pt x="13024" y="2073"/>
                      <a:pt x="13122" y="2098"/>
                      <a:pt x="13219" y="2098"/>
                    </a:cubicBezTo>
                    <a:lnTo>
                      <a:pt x="13122" y="2049"/>
                    </a:lnTo>
                    <a:lnTo>
                      <a:pt x="13122" y="2049"/>
                    </a:lnTo>
                    <a:cubicBezTo>
                      <a:pt x="13292" y="2098"/>
                      <a:pt x="13439" y="2146"/>
                      <a:pt x="13488" y="2220"/>
                    </a:cubicBezTo>
                    <a:lnTo>
                      <a:pt x="13414" y="2195"/>
                    </a:lnTo>
                    <a:lnTo>
                      <a:pt x="13317" y="2195"/>
                    </a:lnTo>
                    <a:cubicBezTo>
                      <a:pt x="13463" y="2220"/>
                      <a:pt x="13561" y="2268"/>
                      <a:pt x="13683" y="2317"/>
                    </a:cubicBezTo>
                    <a:cubicBezTo>
                      <a:pt x="13805" y="2366"/>
                      <a:pt x="13902" y="2390"/>
                      <a:pt x="14024" y="2439"/>
                    </a:cubicBezTo>
                    <a:lnTo>
                      <a:pt x="13902" y="2415"/>
                    </a:lnTo>
                    <a:lnTo>
                      <a:pt x="13902" y="2415"/>
                    </a:lnTo>
                    <a:cubicBezTo>
                      <a:pt x="13975" y="2439"/>
                      <a:pt x="14146" y="2488"/>
                      <a:pt x="14341" y="2585"/>
                    </a:cubicBezTo>
                    <a:cubicBezTo>
                      <a:pt x="14439" y="2610"/>
                      <a:pt x="14561" y="2683"/>
                      <a:pt x="14658" y="2732"/>
                    </a:cubicBezTo>
                    <a:cubicBezTo>
                      <a:pt x="14780" y="2780"/>
                      <a:pt x="14878" y="2829"/>
                      <a:pt x="15000" y="2902"/>
                    </a:cubicBezTo>
                    <a:cubicBezTo>
                      <a:pt x="15219" y="3024"/>
                      <a:pt x="15439" y="3146"/>
                      <a:pt x="15634" y="3268"/>
                    </a:cubicBezTo>
                    <a:cubicBezTo>
                      <a:pt x="15805" y="3366"/>
                      <a:pt x="15926" y="3463"/>
                      <a:pt x="16024" y="3512"/>
                    </a:cubicBezTo>
                    <a:lnTo>
                      <a:pt x="15926" y="3390"/>
                    </a:lnTo>
                    <a:lnTo>
                      <a:pt x="16048" y="3439"/>
                    </a:lnTo>
                    <a:cubicBezTo>
                      <a:pt x="16094" y="3462"/>
                      <a:pt x="16118" y="3485"/>
                      <a:pt x="16161" y="3507"/>
                    </a:cubicBezTo>
                    <a:lnTo>
                      <a:pt x="16161" y="3507"/>
                    </a:lnTo>
                    <a:cubicBezTo>
                      <a:pt x="16155" y="3506"/>
                      <a:pt x="16147" y="3505"/>
                      <a:pt x="16138" y="3505"/>
                    </a:cubicBezTo>
                    <a:cubicBezTo>
                      <a:pt x="16097" y="3505"/>
                      <a:pt x="16029" y="3519"/>
                      <a:pt x="15995" y="3519"/>
                    </a:cubicBezTo>
                    <a:cubicBezTo>
                      <a:pt x="15990" y="3519"/>
                      <a:pt x="15986" y="3519"/>
                      <a:pt x="15983" y="3518"/>
                    </a:cubicBezTo>
                    <a:lnTo>
                      <a:pt x="15983" y="3518"/>
                    </a:lnTo>
                    <a:cubicBezTo>
                      <a:pt x="16516" y="3956"/>
                      <a:pt x="16977" y="4441"/>
                      <a:pt x="17390" y="4976"/>
                    </a:cubicBezTo>
                    <a:cubicBezTo>
                      <a:pt x="17804" y="5488"/>
                      <a:pt x="18170" y="6073"/>
                      <a:pt x="18439" y="6683"/>
                    </a:cubicBezTo>
                    <a:cubicBezTo>
                      <a:pt x="18471" y="6770"/>
                      <a:pt x="18470" y="6794"/>
                      <a:pt x="18456" y="6794"/>
                    </a:cubicBezTo>
                    <a:cubicBezTo>
                      <a:pt x="18440" y="6794"/>
                      <a:pt x="18403" y="6756"/>
                      <a:pt x="18390" y="6756"/>
                    </a:cubicBezTo>
                    <a:cubicBezTo>
                      <a:pt x="18512" y="6975"/>
                      <a:pt x="18487" y="6829"/>
                      <a:pt x="18561" y="7024"/>
                    </a:cubicBezTo>
                    <a:cubicBezTo>
                      <a:pt x="18568" y="7047"/>
                      <a:pt x="18569" y="7056"/>
                      <a:pt x="18565" y="7056"/>
                    </a:cubicBezTo>
                    <a:cubicBezTo>
                      <a:pt x="18556" y="7056"/>
                      <a:pt x="18528" y="7017"/>
                      <a:pt x="18512" y="7000"/>
                    </a:cubicBezTo>
                    <a:lnTo>
                      <a:pt x="18512" y="7000"/>
                    </a:lnTo>
                    <a:cubicBezTo>
                      <a:pt x="18561" y="7097"/>
                      <a:pt x="18585" y="7171"/>
                      <a:pt x="18609" y="7171"/>
                    </a:cubicBezTo>
                    <a:cubicBezTo>
                      <a:pt x="18561" y="7049"/>
                      <a:pt x="18634" y="7097"/>
                      <a:pt x="18658" y="7024"/>
                    </a:cubicBezTo>
                    <a:lnTo>
                      <a:pt x="18707" y="7171"/>
                    </a:lnTo>
                    <a:cubicBezTo>
                      <a:pt x="18731" y="7219"/>
                      <a:pt x="18756" y="7293"/>
                      <a:pt x="18756" y="7293"/>
                    </a:cubicBezTo>
                    <a:lnTo>
                      <a:pt x="18731" y="7293"/>
                    </a:lnTo>
                    <a:cubicBezTo>
                      <a:pt x="18829" y="7414"/>
                      <a:pt x="18902" y="7536"/>
                      <a:pt x="18951" y="7683"/>
                    </a:cubicBezTo>
                    <a:cubicBezTo>
                      <a:pt x="19122" y="8146"/>
                      <a:pt x="19243" y="8634"/>
                      <a:pt x="19365" y="9122"/>
                    </a:cubicBezTo>
                    <a:cubicBezTo>
                      <a:pt x="19341" y="9122"/>
                      <a:pt x="19317" y="9024"/>
                      <a:pt x="19268" y="8927"/>
                    </a:cubicBezTo>
                    <a:lnTo>
                      <a:pt x="19268" y="8927"/>
                    </a:lnTo>
                    <a:cubicBezTo>
                      <a:pt x="19292" y="9000"/>
                      <a:pt x="19317" y="9073"/>
                      <a:pt x="19317" y="9146"/>
                    </a:cubicBezTo>
                    <a:cubicBezTo>
                      <a:pt x="19317" y="9126"/>
                      <a:pt x="19319" y="9118"/>
                      <a:pt x="19322" y="9118"/>
                    </a:cubicBezTo>
                    <a:cubicBezTo>
                      <a:pt x="19336" y="9118"/>
                      <a:pt x="19374" y="9263"/>
                      <a:pt x="19386" y="9263"/>
                    </a:cubicBezTo>
                    <a:cubicBezTo>
                      <a:pt x="19388" y="9263"/>
                      <a:pt x="19390" y="9257"/>
                      <a:pt x="19390" y="9244"/>
                    </a:cubicBezTo>
                    <a:cubicBezTo>
                      <a:pt x="19536" y="9585"/>
                      <a:pt x="19536" y="10049"/>
                      <a:pt x="19658" y="10341"/>
                    </a:cubicBezTo>
                    <a:cubicBezTo>
                      <a:pt x="19683" y="10341"/>
                      <a:pt x="20024" y="10488"/>
                      <a:pt x="20390" y="10610"/>
                    </a:cubicBezTo>
                    <a:cubicBezTo>
                      <a:pt x="20715" y="10749"/>
                      <a:pt x="21039" y="10866"/>
                      <a:pt x="21112" y="10877"/>
                    </a:cubicBezTo>
                    <a:lnTo>
                      <a:pt x="21112" y="10877"/>
                    </a:lnTo>
                    <a:cubicBezTo>
                      <a:pt x="21109" y="10846"/>
                      <a:pt x="21104" y="10814"/>
                      <a:pt x="21097" y="10780"/>
                    </a:cubicBezTo>
                    <a:lnTo>
                      <a:pt x="21048" y="10780"/>
                    </a:lnTo>
                    <a:cubicBezTo>
                      <a:pt x="21000" y="10536"/>
                      <a:pt x="21073" y="10707"/>
                      <a:pt x="21048" y="10463"/>
                    </a:cubicBezTo>
                    <a:cubicBezTo>
                      <a:pt x="21097" y="10463"/>
                      <a:pt x="21122" y="10683"/>
                      <a:pt x="21146" y="10878"/>
                    </a:cubicBezTo>
                    <a:cubicBezTo>
                      <a:pt x="21146" y="10731"/>
                      <a:pt x="21146" y="10585"/>
                      <a:pt x="21097" y="10439"/>
                    </a:cubicBezTo>
                    <a:cubicBezTo>
                      <a:pt x="21097" y="10268"/>
                      <a:pt x="21146" y="10439"/>
                      <a:pt x="21122" y="10244"/>
                    </a:cubicBezTo>
                    <a:cubicBezTo>
                      <a:pt x="21073" y="10073"/>
                      <a:pt x="21048" y="9902"/>
                      <a:pt x="21048" y="9732"/>
                    </a:cubicBezTo>
                    <a:cubicBezTo>
                      <a:pt x="21000" y="9317"/>
                      <a:pt x="20853" y="9122"/>
                      <a:pt x="20804" y="8732"/>
                    </a:cubicBezTo>
                    <a:lnTo>
                      <a:pt x="20804" y="8732"/>
                    </a:lnTo>
                    <a:lnTo>
                      <a:pt x="20829" y="8780"/>
                    </a:lnTo>
                    <a:cubicBezTo>
                      <a:pt x="20829" y="8634"/>
                      <a:pt x="20731" y="8390"/>
                      <a:pt x="20682" y="8146"/>
                    </a:cubicBezTo>
                    <a:cubicBezTo>
                      <a:pt x="20682" y="8188"/>
                      <a:pt x="20682" y="8231"/>
                      <a:pt x="20673" y="8231"/>
                    </a:cubicBezTo>
                    <a:cubicBezTo>
                      <a:pt x="20666" y="8231"/>
                      <a:pt x="20654" y="8208"/>
                      <a:pt x="20634" y="8146"/>
                    </a:cubicBezTo>
                    <a:cubicBezTo>
                      <a:pt x="20585" y="7878"/>
                      <a:pt x="20512" y="7707"/>
                      <a:pt x="20463" y="7488"/>
                    </a:cubicBezTo>
                    <a:lnTo>
                      <a:pt x="20414" y="7414"/>
                    </a:lnTo>
                    <a:cubicBezTo>
                      <a:pt x="20390" y="7366"/>
                      <a:pt x="20365" y="7317"/>
                      <a:pt x="20365" y="7317"/>
                    </a:cubicBezTo>
                    <a:cubicBezTo>
                      <a:pt x="20048" y="6390"/>
                      <a:pt x="19609" y="5512"/>
                      <a:pt x="19073" y="4707"/>
                    </a:cubicBezTo>
                    <a:cubicBezTo>
                      <a:pt x="18756" y="4219"/>
                      <a:pt x="18390" y="3756"/>
                      <a:pt x="18000" y="3341"/>
                    </a:cubicBezTo>
                    <a:cubicBezTo>
                      <a:pt x="17707" y="3024"/>
                      <a:pt x="17414" y="2756"/>
                      <a:pt x="17122" y="2512"/>
                    </a:cubicBezTo>
                    <a:lnTo>
                      <a:pt x="17146" y="2512"/>
                    </a:lnTo>
                    <a:cubicBezTo>
                      <a:pt x="16780" y="2220"/>
                      <a:pt x="16414" y="1951"/>
                      <a:pt x="16024" y="1707"/>
                    </a:cubicBezTo>
                    <a:cubicBezTo>
                      <a:pt x="15536" y="1390"/>
                      <a:pt x="15048" y="1146"/>
                      <a:pt x="14512" y="927"/>
                    </a:cubicBezTo>
                    <a:cubicBezTo>
                      <a:pt x="13561" y="512"/>
                      <a:pt x="12561" y="268"/>
                      <a:pt x="11561" y="146"/>
                    </a:cubicBezTo>
                    <a:cubicBezTo>
                      <a:pt x="11292" y="73"/>
                      <a:pt x="11024" y="24"/>
                      <a:pt x="10756" y="0"/>
                    </a:cubicBezTo>
                    <a:close/>
                    <a:moveTo>
                      <a:pt x="21112" y="10877"/>
                    </a:moveTo>
                    <a:cubicBezTo>
                      <a:pt x="21122" y="10958"/>
                      <a:pt x="21122" y="11034"/>
                      <a:pt x="21122" y="11122"/>
                    </a:cubicBezTo>
                    <a:cubicBezTo>
                      <a:pt x="21122" y="11049"/>
                      <a:pt x="21122" y="10951"/>
                      <a:pt x="21122" y="10878"/>
                    </a:cubicBezTo>
                    <a:cubicBezTo>
                      <a:pt x="21119" y="10878"/>
                      <a:pt x="21116" y="10878"/>
                      <a:pt x="21112" y="108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277"/>
              <p:cNvSpPr/>
              <p:nvPr/>
            </p:nvSpPr>
            <p:spPr>
              <a:xfrm>
                <a:off x="338100" y="3028825"/>
                <a:ext cx="2475" cy="6725"/>
              </a:xfrm>
              <a:custGeom>
                <a:avLst/>
                <a:gdLst/>
                <a:ahLst/>
                <a:cxnLst/>
                <a:rect l="l" t="t" r="r" b="b"/>
                <a:pathLst>
                  <a:path w="99" h="269" extrusionOk="0">
                    <a:moveTo>
                      <a:pt x="98" y="0"/>
                    </a:moveTo>
                    <a:cubicBezTo>
                      <a:pt x="50" y="74"/>
                      <a:pt x="1" y="171"/>
                      <a:pt x="1" y="269"/>
                    </a:cubicBezTo>
                    <a:cubicBezTo>
                      <a:pt x="50" y="196"/>
                      <a:pt x="74" y="98"/>
                      <a:pt x="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277"/>
              <p:cNvSpPr/>
              <p:nvPr/>
            </p:nvSpPr>
            <p:spPr>
              <a:xfrm>
                <a:off x="340550" y="3028825"/>
                <a:ext cx="25" cy="25"/>
              </a:xfrm>
              <a:custGeom>
                <a:avLst/>
                <a:gdLst/>
                <a:ahLst/>
                <a:cxnLst/>
                <a:rect l="l" t="t" r="r" b="b"/>
                <a:pathLst>
                  <a:path w="1" h="1" extrusionOk="0">
                    <a:moveTo>
                      <a:pt x="0" y="0"/>
                    </a:moveTo>
                    <a:lnTo>
                      <a:pt x="0" y="0"/>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277"/>
              <p:cNvSpPr/>
              <p:nvPr/>
            </p:nvSpPr>
            <p:spPr>
              <a:xfrm>
                <a:off x="302750" y="2832500"/>
                <a:ext cx="398800" cy="207325"/>
              </a:xfrm>
              <a:custGeom>
                <a:avLst/>
                <a:gdLst/>
                <a:ahLst/>
                <a:cxnLst/>
                <a:rect l="l" t="t" r="r" b="b"/>
                <a:pathLst>
                  <a:path w="15952" h="8293" extrusionOk="0">
                    <a:moveTo>
                      <a:pt x="8594" y="1702"/>
                    </a:moveTo>
                    <a:cubicBezTo>
                      <a:pt x="8599" y="1705"/>
                      <a:pt x="8605" y="1707"/>
                      <a:pt x="8610" y="1707"/>
                    </a:cubicBezTo>
                    <a:cubicBezTo>
                      <a:pt x="8604" y="1705"/>
                      <a:pt x="8599" y="1704"/>
                      <a:pt x="8594" y="1702"/>
                    </a:cubicBezTo>
                    <a:close/>
                    <a:moveTo>
                      <a:pt x="4624" y="2600"/>
                    </a:moveTo>
                    <a:cubicBezTo>
                      <a:pt x="4619" y="2604"/>
                      <a:pt x="4614" y="2607"/>
                      <a:pt x="4610" y="2610"/>
                    </a:cubicBezTo>
                    <a:cubicBezTo>
                      <a:pt x="4616" y="2607"/>
                      <a:pt x="4621" y="2603"/>
                      <a:pt x="4624" y="2600"/>
                    </a:cubicBezTo>
                    <a:close/>
                    <a:moveTo>
                      <a:pt x="11683" y="2951"/>
                    </a:moveTo>
                    <a:cubicBezTo>
                      <a:pt x="11683" y="2954"/>
                      <a:pt x="11685" y="2956"/>
                      <a:pt x="11690" y="2956"/>
                    </a:cubicBezTo>
                    <a:lnTo>
                      <a:pt x="11690" y="2956"/>
                    </a:lnTo>
                    <a:cubicBezTo>
                      <a:pt x="11687" y="2954"/>
                      <a:pt x="11685" y="2953"/>
                      <a:pt x="11683" y="2951"/>
                    </a:cubicBezTo>
                    <a:close/>
                    <a:moveTo>
                      <a:pt x="1415" y="3829"/>
                    </a:moveTo>
                    <a:lnTo>
                      <a:pt x="1391" y="3878"/>
                    </a:lnTo>
                    <a:lnTo>
                      <a:pt x="1391" y="3878"/>
                    </a:lnTo>
                    <a:cubicBezTo>
                      <a:pt x="1398" y="3862"/>
                      <a:pt x="1406" y="3847"/>
                      <a:pt x="1414" y="3831"/>
                    </a:cubicBezTo>
                    <a:lnTo>
                      <a:pt x="1414" y="3831"/>
                    </a:lnTo>
                    <a:cubicBezTo>
                      <a:pt x="1414" y="3830"/>
                      <a:pt x="1415" y="3830"/>
                      <a:pt x="1415" y="3829"/>
                    </a:cubicBezTo>
                    <a:close/>
                    <a:moveTo>
                      <a:pt x="2596" y="5025"/>
                    </a:moveTo>
                    <a:cubicBezTo>
                      <a:pt x="2595" y="5026"/>
                      <a:pt x="2595" y="5027"/>
                      <a:pt x="2594" y="5028"/>
                    </a:cubicBezTo>
                    <a:lnTo>
                      <a:pt x="2594" y="5028"/>
                    </a:lnTo>
                    <a:cubicBezTo>
                      <a:pt x="2596" y="5026"/>
                      <a:pt x="2597" y="5025"/>
                      <a:pt x="2596" y="5025"/>
                    </a:cubicBezTo>
                    <a:close/>
                    <a:moveTo>
                      <a:pt x="2594" y="5028"/>
                    </a:moveTo>
                    <a:cubicBezTo>
                      <a:pt x="2591" y="5031"/>
                      <a:pt x="2586" y="5037"/>
                      <a:pt x="2586" y="5049"/>
                    </a:cubicBezTo>
                    <a:cubicBezTo>
                      <a:pt x="2588" y="5042"/>
                      <a:pt x="2591" y="5035"/>
                      <a:pt x="2594" y="5028"/>
                    </a:cubicBezTo>
                    <a:close/>
                    <a:moveTo>
                      <a:pt x="1505" y="7629"/>
                    </a:moveTo>
                    <a:cubicBezTo>
                      <a:pt x="1507" y="7629"/>
                      <a:pt x="1509" y="7631"/>
                      <a:pt x="1512" y="7634"/>
                    </a:cubicBezTo>
                    <a:lnTo>
                      <a:pt x="1499" y="7728"/>
                    </a:lnTo>
                    <a:lnTo>
                      <a:pt x="1499" y="7728"/>
                    </a:lnTo>
                    <a:cubicBezTo>
                      <a:pt x="1502" y="7664"/>
                      <a:pt x="1497" y="7629"/>
                      <a:pt x="1505" y="7629"/>
                    </a:cubicBezTo>
                    <a:close/>
                    <a:moveTo>
                      <a:pt x="8000" y="0"/>
                    </a:moveTo>
                    <a:cubicBezTo>
                      <a:pt x="8098" y="0"/>
                      <a:pt x="8049" y="24"/>
                      <a:pt x="7976" y="24"/>
                    </a:cubicBezTo>
                    <a:cubicBezTo>
                      <a:pt x="7878" y="16"/>
                      <a:pt x="7813" y="14"/>
                      <a:pt x="7770" y="14"/>
                    </a:cubicBezTo>
                    <a:cubicBezTo>
                      <a:pt x="7683" y="14"/>
                      <a:pt x="7683" y="24"/>
                      <a:pt x="7683" y="24"/>
                    </a:cubicBezTo>
                    <a:cubicBezTo>
                      <a:pt x="7683" y="24"/>
                      <a:pt x="7659" y="49"/>
                      <a:pt x="7366" y="73"/>
                    </a:cubicBezTo>
                    <a:cubicBezTo>
                      <a:pt x="7195" y="73"/>
                      <a:pt x="6927" y="98"/>
                      <a:pt x="6586" y="146"/>
                    </a:cubicBezTo>
                    <a:cubicBezTo>
                      <a:pt x="6415" y="171"/>
                      <a:pt x="6220" y="220"/>
                      <a:pt x="6025" y="244"/>
                    </a:cubicBezTo>
                    <a:lnTo>
                      <a:pt x="5439" y="415"/>
                    </a:lnTo>
                    <a:lnTo>
                      <a:pt x="4903" y="634"/>
                    </a:lnTo>
                    <a:cubicBezTo>
                      <a:pt x="4708" y="707"/>
                      <a:pt x="4561" y="780"/>
                      <a:pt x="4415" y="854"/>
                    </a:cubicBezTo>
                    <a:cubicBezTo>
                      <a:pt x="4269" y="927"/>
                      <a:pt x="4147" y="1000"/>
                      <a:pt x="4025" y="1073"/>
                    </a:cubicBezTo>
                    <a:lnTo>
                      <a:pt x="3756" y="1244"/>
                    </a:lnTo>
                    <a:cubicBezTo>
                      <a:pt x="3515" y="1485"/>
                      <a:pt x="3178" y="1679"/>
                      <a:pt x="2982" y="1920"/>
                    </a:cubicBezTo>
                    <a:lnTo>
                      <a:pt x="2982" y="1920"/>
                    </a:lnTo>
                    <a:cubicBezTo>
                      <a:pt x="2672" y="2207"/>
                      <a:pt x="2385" y="2494"/>
                      <a:pt x="2122" y="2805"/>
                    </a:cubicBezTo>
                    <a:cubicBezTo>
                      <a:pt x="2049" y="2927"/>
                      <a:pt x="1951" y="3024"/>
                      <a:pt x="1878" y="3122"/>
                    </a:cubicBezTo>
                    <a:cubicBezTo>
                      <a:pt x="1781" y="3244"/>
                      <a:pt x="1708" y="3341"/>
                      <a:pt x="1659" y="3439"/>
                    </a:cubicBezTo>
                    <a:cubicBezTo>
                      <a:pt x="1550" y="3570"/>
                      <a:pt x="1480" y="3700"/>
                      <a:pt x="1414" y="3831"/>
                    </a:cubicBezTo>
                    <a:lnTo>
                      <a:pt x="1414" y="3831"/>
                    </a:lnTo>
                    <a:cubicBezTo>
                      <a:pt x="1268" y="4146"/>
                      <a:pt x="1244" y="4073"/>
                      <a:pt x="1098" y="4293"/>
                    </a:cubicBezTo>
                    <a:cubicBezTo>
                      <a:pt x="1171" y="4293"/>
                      <a:pt x="1073" y="4561"/>
                      <a:pt x="1049" y="4658"/>
                    </a:cubicBezTo>
                    <a:cubicBezTo>
                      <a:pt x="976" y="4805"/>
                      <a:pt x="878" y="5146"/>
                      <a:pt x="781" y="5390"/>
                    </a:cubicBezTo>
                    <a:lnTo>
                      <a:pt x="756" y="5390"/>
                    </a:lnTo>
                    <a:cubicBezTo>
                      <a:pt x="708" y="5585"/>
                      <a:pt x="561" y="6000"/>
                      <a:pt x="512" y="6122"/>
                    </a:cubicBezTo>
                    <a:cubicBezTo>
                      <a:pt x="464" y="6268"/>
                      <a:pt x="366" y="6512"/>
                      <a:pt x="293" y="6732"/>
                    </a:cubicBezTo>
                    <a:cubicBezTo>
                      <a:pt x="220" y="6975"/>
                      <a:pt x="171" y="7219"/>
                      <a:pt x="147" y="7463"/>
                    </a:cubicBezTo>
                    <a:lnTo>
                      <a:pt x="0" y="7780"/>
                    </a:lnTo>
                    <a:lnTo>
                      <a:pt x="0" y="7829"/>
                    </a:lnTo>
                    <a:cubicBezTo>
                      <a:pt x="171" y="7951"/>
                      <a:pt x="366" y="8024"/>
                      <a:pt x="586" y="8073"/>
                    </a:cubicBezTo>
                    <a:cubicBezTo>
                      <a:pt x="706" y="8113"/>
                      <a:pt x="843" y="8141"/>
                      <a:pt x="975" y="8141"/>
                    </a:cubicBezTo>
                    <a:cubicBezTo>
                      <a:pt x="1163" y="8141"/>
                      <a:pt x="1339" y="8084"/>
                      <a:pt x="1439" y="7927"/>
                    </a:cubicBezTo>
                    <a:lnTo>
                      <a:pt x="1464" y="7927"/>
                    </a:lnTo>
                    <a:lnTo>
                      <a:pt x="1488" y="7829"/>
                    </a:lnTo>
                    <a:cubicBezTo>
                      <a:pt x="1492" y="7808"/>
                      <a:pt x="1494" y="7788"/>
                      <a:pt x="1496" y="7770"/>
                    </a:cubicBezTo>
                    <a:lnTo>
                      <a:pt x="1496" y="7770"/>
                    </a:lnTo>
                    <a:cubicBezTo>
                      <a:pt x="1500" y="7753"/>
                      <a:pt x="1504" y="7746"/>
                      <a:pt x="1507" y="7746"/>
                    </a:cubicBezTo>
                    <a:cubicBezTo>
                      <a:pt x="1516" y="7746"/>
                      <a:pt x="1521" y="7798"/>
                      <a:pt x="1537" y="7829"/>
                    </a:cubicBezTo>
                    <a:cubicBezTo>
                      <a:pt x="1537" y="7780"/>
                      <a:pt x="1561" y="7732"/>
                      <a:pt x="1586" y="7683"/>
                    </a:cubicBezTo>
                    <a:cubicBezTo>
                      <a:pt x="1586" y="7678"/>
                      <a:pt x="1585" y="7676"/>
                      <a:pt x="1583" y="7676"/>
                    </a:cubicBezTo>
                    <a:cubicBezTo>
                      <a:pt x="1576" y="7676"/>
                      <a:pt x="1557" y="7712"/>
                      <a:pt x="1537" y="7732"/>
                    </a:cubicBezTo>
                    <a:cubicBezTo>
                      <a:pt x="1537" y="7634"/>
                      <a:pt x="1537" y="7536"/>
                      <a:pt x="1561" y="7463"/>
                    </a:cubicBezTo>
                    <a:cubicBezTo>
                      <a:pt x="1610" y="7341"/>
                      <a:pt x="1634" y="7463"/>
                      <a:pt x="1659" y="7317"/>
                    </a:cubicBezTo>
                    <a:cubicBezTo>
                      <a:pt x="1878" y="6512"/>
                      <a:pt x="2195" y="5756"/>
                      <a:pt x="2586" y="5024"/>
                    </a:cubicBezTo>
                    <a:cubicBezTo>
                      <a:pt x="2591" y="5024"/>
                      <a:pt x="2594" y="5024"/>
                      <a:pt x="2596" y="5025"/>
                    </a:cubicBezTo>
                    <a:lnTo>
                      <a:pt x="2596" y="5025"/>
                    </a:lnTo>
                    <a:cubicBezTo>
                      <a:pt x="2644" y="4914"/>
                      <a:pt x="2711" y="4824"/>
                      <a:pt x="2756" y="4756"/>
                    </a:cubicBezTo>
                    <a:cubicBezTo>
                      <a:pt x="2805" y="4658"/>
                      <a:pt x="2854" y="4536"/>
                      <a:pt x="2927" y="4439"/>
                    </a:cubicBezTo>
                    <a:cubicBezTo>
                      <a:pt x="2951" y="4415"/>
                      <a:pt x="2976" y="4390"/>
                      <a:pt x="3025" y="4390"/>
                    </a:cubicBezTo>
                    <a:cubicBezTo>
                      <a:pt x="3025" y="4341"/>
                      <a:pt x="3073" y="4268"/>
                      <a:pt x="3098" y="4219"/>
                    </a:cubicBezTo>
                    <a:lnTo>
                      <a:pt x="3220" y="4073"/>
                    </a:lnTo>
                    <a:cubicBezTo>
                      <a:pt x="3244" y="4000"/>
                      <a:pt x="3293" y="3951"/>
                      <a:pt x="3342" y="3878"/>
                    </a:cubicBezTo>
                    <a:cubicBezTo>
                      <a:pt x="3439" y="3756"/>
                      <a:pt x="3537" y="3658"/>
                      <a:pt x="3634" y="3537"/>
                    </a:cubicBezTo>
                    <a:cubicBezTo>
                      <a:pt x="3683" y="3463"/>
                      <a:pt x="3756" y="3415"/>
                      <a:pt x="3756" y="3390"/>
                    </a:cubicBezTo>
                    <a:lnTo>
                      <a:pt x="3732" y="3341"/>
                    </a:lnTo>
                    <a:cubicBezTo>
                      <a:pt x="3805" y="3256"/>
                      <a:pt x="3823" y="3256"/>
                      <a:pt x="3845" y="3256"/>
                    </a:cubicBezTo>
                    <a:cubicBezTo>
                      <a:pt x="3866" y="3256"/>
                      <a:pt x="3890" y="3256"/>
                      <a:pt x="3976" y="3171"/>
                    </a:cubicBezTo>
                    <a:cubicBezTo>
                      <a:pt x="3976" y="3049"/>
                      <a:pt x="4244" y="2927"/>
                      <a:pt x="4269" y="2854"/>
                    </a:cubicBezTo>
                    <a:cubicBezTo>
                      <a:pt x="4269" y="2854"/>
                      <a:pt x="4331" y="2822"/>
                      <a:pt x="4356" y="2822"/>
                    </a:cubicBezTo>
                    <a:cubicBezTo>
                      <a:pt x="4362" y="2822"/>
                      <a:pt x="4366" y="2824"/>
                      <a:pt x="4366" y="2829"/>
                    </a:cubicBezTo>
                    <a:cubicBezTo>
                      <a:pt x="4366" y="2756"/>
                      <a:pt x="4464" y="2732"/>
                      <a:pt x="4488" y="2683"/>
                    </a:cubicBezTo>
                    <a:cubicBezTo>
                      <a:pt x="4504" y="2667"/>
                      <a:pt x="4507" y="2661"/>
                      <a:pt x="4503" y="2661"/>
                    </a:cubicBezTo>
                    <a:cubicBezTo>
                      <a:pt x="4496" y="2661"/>
                      <a:pt x="4464" y="2683"/>
                      <a:pt x="4464" y="2683"/>
                    </a:cubicBezTo>
                    <a:lnTo>
                      <a:pt x="4561" y="2585"/>
                    </a:lnTo>
                    <a:cubicBezTo>
                      <a:pt x="4575" y="2578"/>
                      <a:pt x="4590" y="2575"/>
                      <a:pt x="4602" y="2575"/>
                    </a:cubicBezTo>
                    <a:cubicBezTo>
                      <a:pt x="4625" y="2575"/>
                      <a:pt x="4639" y="2587"/>
                      <a:pt x="4624" y="2600"/>
                    </a:cubicBezTo>
                    <a:lnTo>
                      <a:pt x="4624" y="2600"/>
                    </a:lnTo>
                    <a:cubicBezTo>
                      <a:pt x="4704" y="2549"/>
                      <a:pt x="4866" y="2456"/>
                      <a:pt x="5049" y="2341"/>
                    </a:cubicBezTo>
                    <a:cubicBezTo>
                      <a:pt x="5293" y="2219"/>
                      <a:pt x="5537" y="2098"/>
                      <a:pt x="5805" y="2000"/>
                    </a:cubicBezTo>
                    <a:cubicBezTo>
                      <a:pt x="5878" y="1976"/>
                      <a:pt x="5927" y="1951"/>
                      <a:pt x="6000" y="1927"/>
                    </a:cubicBezTo>
                    <a:lnTo>
                      <a:pt x="6195" y="1878"/>
                    </a:lnTo>
                    <a:cubicBezTo>
                      <a:pt x="6317" y="1829"/>
                      <a:pt x="6464" y="1805"/>
                      <a:pt x="6586" y="1780"/>
                    </a:cubicBezTo>
                    <a:lnTo>
                      <a:pt x="6756" y="1756"/>
                    </a:lnTo>
                    <a:lnTo>
                      <a:pt x="6903" y="1732"/>
                    </a:lnTo>
                    <a:cubicBezTo>
                      <a:pt x="7000" y="1732"/>
                      <a:pt x="7073" y="1707"/>
                      <a:pt x="7122" y="1707"/>
                    </a:cubicBezTo>
                    <a:cubicBezTo>
                      <a:pt x="7098" y="1683"/>
                      <a:pt x="7049" y="1683"/>
                      <a:pt x="7000" y="1683"/>
                    </a:cubicBezTo>
                    <a:cubicBezTo>
                      <a:pt x="6951" y="1683"/>
                      <a:pt x="6903" y="1683"/>
                      <a:pt x="6878" y="1659"/>
                    </a:cubicBezTo>
                    <a:cubicBezTo>
                      <a:pt x="6939" y="1634"/>
                      <a:pt x="6982" y="1634"/>
                      <a:pt x="7015" y="1634"/>
                    </a:cubicBezTo>
                    <a:cubicBezTo>
                      <a:pt x="7049" y="1634"/>
                      <a:pt x="7073" y="1634"/>
                      <a:pt x="7098" y="1610"/>
                    </a:cubicBezTo>
                    <a:cubicBezTo>
                      <a:pt x="7122" y="1646"/>
                      <a:pt x="7183" y="1646"/>
                      <a:pt x="7250" y="1646"/>
                    </a:cubicBezTo>
                    <a:cubicBezTo>
                      <a:pt x="7317" y="1646"/>
                      <a:pt x="7390" y="1646"/>
                      <a:pt x="7439" y="1683"/>
                    </a:cubicBezTo>
                    <a:lnTo>
                      <a:pt x="7464" y="1659"/>
                    </a:lnTo>
                    <a:lnTo>
                      <a:pt x="7537" y="1683"/>
                    </a:lnTo>
                    <a:cubicBezTo>
                      <a:pt x="7634" y="1659"/>
                      <a:pt x="7732" y="1659"/>
                      <a:pt x="7829" y="1659"/>
                    </a:cubicBezTo>
                    <a:cubicBezTo>
                      <a:pt x="7903" y="1659"/>
                      <a:pt x="8000" y="1683"/>
                      <a:pt x="8098" y="1683"/>
                    </a:cubicBezTo>
                    <a:lnTo>
                      <a:pt x="8390" y="1683"/>
                    </a:lnTo>
                    <a:cubicBezTo>
                      <a:pt x="8458" y="1683"/>
                      <a:pt x="8526" y="1683"/>
                      <a:pt x="8594" y="1702"/>
                    </a:cubicBezTo>
                    <a:lnTo>
                      <a:pt x="8594" y="1702"/>
                    </a:lnTo>
                    <a:cubicBezTo>
                      <a:pt x="8571" y="1690"/>
                      <a:pt x="8551" y="1659"/>
                      <a:pt x="8610" y="1659"/>
                    </a:cubicBezTo>
                    <a:cubicBezTo>
                      <a:pt x="8610" y="1683"/>
                      <a:pt x="8659" y="1683"/>
                      <a:pt x="8707" y="1683"/>
                    </a:cubicBezTo>
                    <a:cubicBezTo>
                      <a:pt x="8756" y="1683"/>
                      <a:pt x="8805" y="1683"/>
                      <a:pt x="8829" y="1707"/>
                    </a:cubicBezTo>
                    <a:cubicBezTo>
                      <a:pt x="8878" y="1707"/>
                      <a:pt x="8981" y="1740"/>
                      <a:pt x="9030" y="1740"/>
                    </a:cubicBezTo>
                    <a:cubicBezTo>
                      <a:pt x="9053" y="1740"/>
                      <a:pt x="9064" y="1733"/>
                      <a:pt x="9052" y="1712"/>
                    </a:cubicBezTo>
                    <a:lnTo>
                      <a:pt x="9052" y="1712"/>
                    </a:lnTo>
                    <a:cubicBezTo>
                      <a:pt x="9086" y="1759"/>
                      <a:pt x="9264" y="1805"/>
                      <a:pt x="9146" y="1805"/>
                    </a:cubicBezTo>
                    <a:cubicBezTo>
                      <a:pt x="9195" y="1829"/>
                      <a:pt x="9244" y="1854"/>
                      <a:pt x="9317" y="1854"/>
                    </a:cubicBezTo>
                    <a:lnTo>
                      <a:pt x="9244" y="1805"/>
                    </a:lnTo>
                    <a:lnTo>
                      <a:pt x="9244" y="1805"/>
                    </a:lnTo>
                    <a:cubicBezTo>
                      <a:pt x="9439" y="1854"/>
                      <a:pt x="9537" y="1951"/>
                      <a:pt x="9707" y="1951"/>
                    </a:cubicBezTo>
                    <a:lnTo>
                      <a:pt x="9634" y="1902"/>
                    </a:lnTo>
                    <a:lnTo>
                      <a:pt x="9634" y="1902"/>
                    </a:lnTo>
                    <a:cubicBezTo>
                      <a:pt x="9756" y="1927"/>
                      <a:pt x="9854" y="1976"/>
                      <a:pt x="9903" y="2049"/>
                    </a:cubicBezTo>
                    <a:lnTo>
                      <a:pt x="9756" y="2024"/>
                    </a:lnTo>
                    <a:lnTo>
                      <a:pt x="9756" y="2024"/>
                    </a:lnTo>
                    <a:lnTo>
                      <a:pt x="10024" y="2122"/>
                    </a:lnTo>
                    <a:cubicBezTo>
                      <a:pt x="10098" y="2146"/>
                      <a:pt x="10171" y="2171"/>
                      <a:pt x="10268" y="2195"/>
                    </a:cubicBezTo>
                    <a:lnTo>
                      <a:pt x="10195" y="2171"/>
                    </a:lnTo>
                    <a:lnTo>
                      <a:pt x="10195" y="2171"/>
                    </a:lnTo>
                    <a:cubicBezTo>
                      <a:pt x="10488" y="2244"/>
                      <a:pt x="10732" y="2366"/>
                      <a:pt x="11000" y="2488"/>
                    </a:cubicBezTo>
                    <a:cubicBezTo>
                      <a:pt x="11317" y="2683"/>
                      <a:pt x="11634" y="2878"/>
                      <a:pt x="11732" y="2927"/>
                    </a:cubicBezTo>
                    <a:lnTo>
                      <a:pt x="11683" y="2829"/>
                    </a:lnTo>
                    <a:lnTo>
                      <a:pt x="11854" y="2902"/>
                    </a:lnTo>
                    <a:cubicBezTo>
                      <a:pt x="11833" y="2902"/>
                      <a:pt x="11722" y="2956"/>
                      <a:pt x="11691" y="2956"/>
                    </a:cubicBezTo>
                    <a:cubicBezTo>
                      <a:pt x="11691" y="2956"/>
                      <a:pt x="11690" y="2956"/>
                      <a:pt x="11690" y="2956"/>
                    </a:cubicBezTo>
                    <a:lnTo>
                      <a:pt x="11690" y="2956"/>
                    </a:lnTo>
                    <a:cubicBezTo>
                      <a:pt x="12077" y="3248"/>
                      <a:pt x="12416" y="3587"/>
                      <a:pt x="12732" y="3951"/>
                    </a:cubicBezTo>
                    <a:cubicBezTo>
                      <a:pt x="13049" y="4341"/>
                      <a:pt x="13317" y="4756"/>
                      <a:pt x="13537" y="5171"/>
                    </a:cubicBezTo>
                    <a:cubicBezTo>
                      <a:pt x="13561" y="5244"/>
                      <a:pt x="13549" y="5262"/>
                      <a:pt x="13531" y="5262"/>
                    </a:cubicBezTo>
                    <a:cubicBezTo>
                      <a:pt x="13512" y="5262"/>
                      <a:pt x="13488" y="5244"/>
                      <a:pt x="13488" y="5244"/>
                    </a:cubicBezTo>
                    <a:lnTo>
                      <a:pt x="13488" y="5244"/>
                    </a:lnTo>
                    <a:cubicBezTo>
                      <a:pt x="13561" y="5390"/>
                      <a:pt x="13561" y="5293"/>
                      <a:pt x="13610" y="5439"/>
                    </a:cubicBezTo>
                    <a:cubicBezTo>
                      <a:pt x="13610" y="5447"/>
                      <a:pt x="13607" y="5450"/>
                      <a:pt x="13603" y="5450"/>
                    </a:cubicBezTo>
                    <a:cubicBezTo>
                      <a:pt x="13594" y="5450"/>
                      <a:pt x="13577" y="5439"/>
                      <a:pt x="13561" y="5439"/>
                    </a:cubicBezTo>
                    <a:cubicBezTo>
                      <a:pt x="13610" y="5488"/>
                      <a:pt x="13610" y="5561"/>
                      <a:pt x="13634" y="5561"/>
                    </a:cubicBezTo>
                    <a:cubicBezTo>
                      <a:pt x="13610" y="5463"/>
                      <a:pt x="13683" y="5488"/>
                      <a:pt x="13707" y="5439"/>
                    </a:cubicBezTo>
                    <a:lnTo>
                      <a:pt x="13732" y="5512"/>
                    </a:lnTo>
                    <a:cubicBezTo>
                      <a:pt x="13756" y="5561"/>
                      <a:pt x="13781" y="5610"/>
                      <a:pt x="13781" y="5610"/>
                    </a:cubicBezTo>
                    <a:lnTo>
                      <a:pt x="13732" y="5610"/>
                    </a:lnTo>
                    <a:cubicBezTo>
                      <a:pt x="13756" y="5658"/>
                      <a:pt x="13878" y="5683"/>
                      <a:pt x="13927" y="5878"/>
                    </a:cubicBezTo>
                    <a:cubicBezTo>
                      <a:pt x="14049" y="6195"/>
                      <a:pt x="14146" y="6536"/>
                      <a:pt x="14244" y="6878"/>
                    </a:cubicBezTo>
                    <a:cubicBezTo>
                      <a:pt x="14220" y="6878"/>
                      <a:pt x="14195" y="6805"/>
                      <a:pt x="14171" y="6756"/>
                    </a:cubicBezTo>
                    <a:lnTo>
                      <a:pt x="14171" y="6756"/>
                    </a:lnTo>
                    <a:cubicBezTo>
                      <a:pt x="14171" y="6805"/>
                      <a:pt x="14195" y="6854"/>
                      <a:pt x="14195" y="6902"/>
                    </a:cubicBezTo>
                    <a:cubicBezTo>
                      <a:pt x="14195" y="6886"/>
                      <a:pt x="14197" y="6879"/>
                      <a:pt x="14199" y="6879"/>
                    </a:cubicBezTo>
                    <a:cubicBezTo>
                      <a:pt x="14209" y="6879"/>
                      <a:pt x="14234" y="6989"/>
                      <a:pt x="14242" y="6989"/>
                    </a:cubicBezTo>
                    <a:cubicBezTo>
                      <a:pt x="14243" y="6989"/>
                      <a:pt x="14244" y="6985"/>
                      <a:pt x="14244" y="6975"/>
                    </a:cubicBezTo>
                    <a:cubicBezTo>
                      <a:pt x="14341" y="7219"/>
                      <a:pt x="14415" y="7488"/>
                      <a:pt x="14463" y="7756"/>
                    </a:cubicBezTo>
                    <a:cubicBezTo>
                      <a:pt x="14488" y="7756"/>
                      <a:pt x="14854" y="7829"/>
                      <a:pt x="15171" y="7902"/>
                    </a:cubicBezTo>
                    <a:cubicBezTo>
                      <a:pt x="15512" y="8000"/>
                      <a:pt x="15854" y="8097"/>
                      <a:pt x="15902" y="8097"/>
                    </a:cubicBezTo>
                    <a:cubicBezTo>
                      <a:pt x="15902" y="8171"/>
                      <a:pt x="15902" y="8219"/>
                      <a:pt x="15902" y="8292"/>
                    </a:cubicBezTo>
                    <a:cubicBezTo>
                      <a:pt x="15927" y="8195"/>
                      <a:pt x="15927" y="8122"/>
                      <a:pt x="15902" y="8024"/>
                    </a:cubicBezTo>
                    <a:lnTo>
                      <a:pt x="15854" y="8024"/>
                    </a:lnTo>
                    <a:cubicBezTo>
                      <a:pt x="15805" y="7829"/>
                      <a:pt x="15878" y="7975"/>
                      <a:pt x="15854" y="7780"/>
                    </a:cubicBezTo>
                    <a:cubicBezTo>
                      <a:pt x="15878" y="7780"/>
                      <a:pt x="15902" y="7951"/>
                      <a:pt x="15927" y="8097"/>
                    </a:cubicBezTo>
                    <a:cubicBezTo>
                      <a:pt x="15927" y="7951"/>
                      <a:pt x="15927" y="7805"/>
                      <a:pt x="15902" y="7756"/>
                    </a:cubicBezTo>
                    <a:cubicBezTo>
                      <a:pt x="15902" y="7634"/>
                      <a:pt x="15951" y="7756"/>
                      <a:pt x="15927" y="7610"/>
                    </a:cubicBezTo>
                    <a:cubicBezTo>
                      <a:pt x="15878" y="7488"/>
                      <a:pt x="15854" y="7366"/>
                      <a:pt x="15854" y="7219"/>
                    </a:cubicBezTo>
                    <a:cubicBezTo>
                      <a:pt x="15829" y="6927"/>
                      <a:pt x="15707" y="6780"/>
                      <a:pt x="15659" y="6488"/>
                    </a:cubicBezTo>
                    <a:lnTo>
                      <a:pt x="15659" y="6488"/>
                    </a:lnTo>
                    <a:lnTo>
                      <a:pt x="15683" y="6512"/>
                    </a:lnTo>
                    <a:cubicBezTo>
                      <a:pt x="15683" y="6414"/>
                      <a:pt x="15610" y="6195"/>
                      <a:pt x="15561" y="6049"/>
                    </a:cubicBezTo>
                    <a:cubicBezTo>
                      <a:pt x="15561" y="6077"/>
                      <a:pt x="15561" y="6105"/>
                      <a:pt x="15556" y="6105"/>
                    </a:cubicBezTo>
                    <a:cubicBezTo>
                      <a:pt x="15553" y="6105"/>
                      <a:pt x="15547" y="6090"/>
                      <a:pt x="15537" y="6049"/>
                    </a:cubicBezTo>
                    <a:cubicBezTo>
                      <a:pt x="15512" y="5951"/>
                      <a:pt x="15488" y="5854"/>
                      <a:pt x="15463" y="5780"/>
                    </a:cubicBezTo>
                    <a:cubicBezTo>
                      <a:pt x="15439" y="5707"/>
                      <a:pt x="15415" y="5634"/>
                      <a:pt x="15390" y="5536"/>
                    </a:cubicBezTo>
                    <a:lnTo>
                      <a:pt x="15317" y="5415"/>
                    </a:lnTo>
                    <a:cubicBezTo>
                      <a:pt x="15024" y="4732"/>
                      <a:pt x="14683" y="4097"/>
                      <a:pt x="14244" y="3512"/>
                    </a:cubicBezTo>
                    <a:cubicBezTo>
                      <a:pt x="13805" y="2927"/>
                      <a:pt x="13317" y="2390"/>
                      <a:pt x="12756" y="1927"/>
                    </a:cubicBezTo>
                    <a:lnTo>
                      <a:pt x="12781" y="1927"/>
                    </a:lnTo>
                    <a:cubicBezTo>
                      <a:pt x="12195" y="1415"/>
                      <a:pt x="11537" y="1024"/>
                      <a:pt x="10829" y="707"/>
                    </a:cubicBezTo>
                    <a:cubicBezTo>
                      <a:pt x="10122" y="366"/>
                      <a:pt x="9366" y="171"/>
                      <a:pt x="8610" y="98"/>
                    </a:cubicBezTo>
                    <a:cubicBezTo>
                      <a:pt x="8415" y="24"/>
                      <a:pt x="8195" y="0"/>
                      <a:pt x="80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78" name="Google Shape;1878;p277"/>
            <p:cNvSpPr/>
            <p:nvPr/>
          </p:nvSpPr>
          <p:spPr>
            <a:xfrm>
              <a:off x="400925" y="3037350"/>
              <a:ext cx="2450" cy="3700"/>
            </a:xfrm>
            <a:custGeom>
              <a:avLst/>
              <a:gdLst/>
              <a:ahLst/>
              <a:cxnLst/>
              <a:rect l="l" t="t" r="r" b="b"/>
              <a:pathLst>
                <a:path w="98" h="148" extrusionOk="0">
                  <a:moveTo>
                    <a:pt x="98" y="1"/>
                  </a:moveTo>
                  <a:lnTo>
                    <a:pt x="98" y="1"/>
                  </a:lnTo>
                  <a:cubicBezTo>
                    <a:pt x="49" y="25"/>
                    <a:pt x="0" y="74"/>
                    <a:pt x="0" y="147"/>
                  </a:cubicBezTo>
                  <a:cubicBezTo>
                    <a:pt x="49" y="98"/>
                    <a:pt x="73" y="50"/>
                    <a:pt x="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277"/>
            <p:cNvSpPr/>
            <p:nvPr/>
          </p:nvSpPr>
          <p:spPr>
            <a:xfrm>
              <a:off x="403350" y="3037350"/>
              <a:ext cx="25" cy="25"/>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277"/>
            <p:cNvSpPr/>
            <p:nvPr/>
          </p:nvSpPr>
          <p:spPr>
            <a:xfrm>
              <a:off x="365550" y="2914800"/>
              <a:ext cx="267700" cy="124800"/>
            </a:xfrm>
            <a:custGeom>
              <a:avLst/>
              <a:gdLst/>
              <a:ahLst/>
              <a:cxnLst/>
              <a:rect l="l" t="t" r="r" b="b"/>
              <a:pathLst>
                <a:path w="10708" h="4992" extrusionOk="0">
                  <a:moveTo>
                    <a:pt x="2206" y="3416"/>
                  </a:moveTo>
                  <a:lnTo>
                    <a:pt x="2206" y="3416"/>
                  </a:lnTo>
                  <a:cubicBezTo>
                    <a:pt x="2205" y="3416"/>
                    <a:pt x="2205" y="3417"/>
                    <a:pt x="2205" y="3418"/>
                  </a:cubicBezTo>
                  <a:lnTo>
                    <a:pt x="2205" y="3418"/>
                  </a:lnTo>
                  <a:cubicBezTo>
                    <a:pt x="2206" y="3417"/>
                    <a:pt x="2207" y="3416"/>
                    <a:pt x="2206" y="3416"/>
                  </a:cubicBezTo>
                  <a:close/>
                  <a:moveTo>
                    <a:pt x="2205" y="3418"/>
                  </a:moveTo>
                  <a:cubicBezTo>
                    <a:pt x="2202" y="3421"/>
                    <a:pt x="2196" y="3427"/>
                    <a:pt x="2196" y="3440"/>
                  </a:cubicBezTo>
                  <a:cubicBezTo>
                    <a:pt x="2198" y="3432"/>
                    <a:pt x="2201" y="3425"/>
                    <a:pt x="2205" y="3418"/>
                  </a:cubicBezTo>
                  <a:close/>
                  <a:moveTo>
                    <a:pt x="1464" y="4757"/>
                  </a:moveTo>
                  <a:lnTo>
                    <a:pt x="1451" y="4807"/>
                  </a:lnTo>
                  <a:lnTo>
                    <a:pt x="1451" y="4807"/>
                  </a:lnTo>
                  <a:cubicBezTo>
                    <a:pt x="1453" y="4778"/>
                    <a:pt x="1448" y="4757"/>
                    <a:pt x="1464" y="4757"/>
                  </a:cubicBezTo>
                  <a:close/>
                  <a:moveTo>
                    <a:pt x="5171" y="1"/>
                  </a:moveTo>
                  <a:cubicBezTo>
                    <a:pt x="5244" y="1"/>
                    <a:pt x="5220" y="25"/>
                    <a:pt x="5171" y="49"/>
                  </a:cubicBezTo>
                  <a:cubicBezTo>
                    <a:pt x="4830" y="74"/>
                    <a:pt x="5147" y="74"/>
                    <a:pt x="4805" y="123"/>
                  </a:cubicBezTo>
                  <a:lnTo>
                    <a:pt x="4610" y="147"/>
                  </a:lnTo>
                  <a:lnTo>
                    <a:pt x="4366" y="220"/>
                  </a:lnTo>
                  <a:cubicBezTo>
                    <a:pt x="4147" y="245"/>
                    <a:pt x="3927" y="318"/>
                    <a:pt x="3683" y="391"/>
                  </a:cubicBezTo>
                  <a:cubicBezTo>
                    <a:pt x="3586" y="415"/>
                    <a:pt x="3464" y="464"/>
                    <a:pt x="3366" y="488"/>
                  </a:cubicBezTo>
                  <a:cubicBezTo>
                    <a:pt x="3244" y="537"/>
                    <a:pt x="3147" y="562"/>
                    <a:pt x="3049" y="610"/>
                  </a:cubicBezTo>
                  <a:cubicBezTo>
                    <a:pt x="2878" y="708"/>
                    <a:pt x="2708" y="781"/>
                    <a:pt x="2635" y="805"/>
                  </a:cubicBezTo>
                  <a:cubicBezTo>
                    <a:pt x="2513" y="952"/>
                    <a:pt x="2269" y="1049"/>
                    <a:pt x="2147" y="1196"/>
                  </a:cubicBezTo>
                  <a:lnTo>
                    <a:pt x="2147" y="1171"/>
                  </a:lnTo>
                  <a:cubicBezTo>
                    <a:pt x="2098" y="1220"/>
                    <a:pt x="2025" y="1293"/>
                    <a:pt x="1903" y="1366"/>
                  </a:cubicBezTo>
                  <a:lnTo>
                    <a:pt x="1561" y="1708"/>
                  </a:lnTo>
                  <a:lnTo>
                    <a:pt x="1220" y="2049"/>
                  </a:lnTo>
                  <a:cubicBezTo>
                    <a:pt x="1147" y="2147"/>
                    <a:pt x="1098" y="2220"/>
                    <a:pt x="1049" y="2318"/>
                  </a:cubicBezTo>
                  <a:lnTo>
                    <a:pt x="1074" y="2293"/>
                  </a:lnTo>
                  <a:lnTo>
                    <a:pt x="1074" y="2293"/>
                  </a:lnTo>
                  <a:cubicBezTo>
                    <a:pt x="976" y="2488"/>
                    <a:pt x="927" y="2415"/>
                    <a:pt x="830" y="2537"/>
                  </a:cubicBezTo>
                  <a:cubicBezTo>
                    <a:pt x="903" y="2562"/>
                    <a:pt x="830" y="2732"/>
                    <a:pt x="805" y="2781"/>
                  </a:cubicBezTo>
                  <a:cubicBezTo>
                    <a:pt x="757" y="2879"/>
                    <a:pt x="708" y="3074"/>
                    <a:pt x="635" y="3244"/>
                  </a:cubicBezTo>
                  <a:lnTo>
                    <a:pt x="610" y="3220"/>
                  </a:lnTo>
                  <a:cubicBezTo>
                    <a:pt x="586" y="3342"/>
                    <a:pt x="464" y="3586"/>
                    <a:pt x="439" y="3659"/>
                  </a:cubicBezTo>
                  <a:cubicBezTo>
                    <a:pt x="391" y="3757"/>
                    <a:pt x="318" y="3879"/>
                    <a:pt x="269" y="4025"/>
                  </a:cubicBezTo>
                  <a:cubicBezTo>
                    <a:pt x="196" y="4171"/>
                    <a:pt x="147" y="4318"/>
                    <a:pt x="147" y="4464"/>
                  </a:cubicBezTo>
                  <a:lnTo>
                    <a:pt x="0" y="4610"/>
                  </a:lnTo>
                  <a:lnTo>
                    <a:pt x="0" y="4635"/>
                  </a:lnTo>
                  <a:cubicBezTo>
                    <a:pt x="171" y="4732"/>
                    <a:pt x="366" y="4830"/>
                    <a:pt x="586" y="4879"/>
                  </a:cubicBezTo>
                  <a:cubicBezTo>
                    <a:pt x="769" y="4940"/>
                    <a:pt x="981" y="4991"/>
                    <a:pt x="1156" y="4991"/>
                  </a:cubicBezTo>
                  <a:cubicBezTo>
                    <a:pt x="1260" y="4991"/>
                    <a:pt x="1351" y="4973"/>
                    <a:pt x="1415" y="4927"/>
                  </a:cubicBezTo>
                  <a:lnTo>
                    <a:pt x="1439" y="4927"/>
                  </a:lnTo>
                  <a:lnTo>
                    <a:pt x="1439" y="4854"/>
                  </a:lnTo>
                  <a:cubicBezTo>
                    <a:pt x="1447" y="4839"/>
                    <a:pt x="1455" y="4833"/>
                    <a:pt x="1461" y="4833"/>
                  </a:cubicBezTo>
                  <a:cubicBezTo>
                    <a:pt x="1477" y="4833"/>
                    <a:pt x="1488" y="4862"/>
                    <a:pt x="1488" y="4879"/>
                  </a:cubicBezTo>
                  <a:cubicBezTo>
                    <a:pt x="1488" y="4854"/>
                    <a:pt x="1513" y="4830"/>
                    <a:pt x="1537" y="4805"/>
                  </a:cubicBezTo>
                  <a:cubicBezTo>
                    <a:pt x="1537" y="4798"/>
                    <a:pt x="1535" y="4795"/>
                    <a:pt x="1531" y="4795"/>
                  </a:cubicBezTo>
                  <a:cubicBezTo>
                    <a:pt x="1523" y="4795"/>
                    <a:pt x="1505" y="4813"/>
                    <a:pt x="1488" y="4830"/>
                  </a:cubicBezTo>
                  <a:cubicBezTo>
                    <a:pt x="1488" y="4781"/>
                    <a:pt x="1488" y="4708"/>
                    <a:pt x="1488" y="4659"/>
                  </a:cubicBezTo>
                  <a:cubicBezTo>
                    <a:pt x="1513" y="4635"/>
                    <a:pt x="1531" y="4635"/>
                    <a:pt x="1546" y="4635"/>
                  </a:cubicBezTo>
                  <a:cubicBezTo>
                    <a:pt x="1561" y="4635"/>
                    <a:pt x="1574" y="4635"/>
                    <a:pt x="1586" y="4610"/>
                  </a:cubicBezTo>
                  <a:cubicBezTo>
                    <a:pt x="1757" y="4196"/>
                    <a:pt x="1952" y="3781"/>
                    <a:pt x="2196" y="3415"/>
                  </a:cubicBezTo>
                  <a:cubicBezTo>
                    <a:pt x="2202" y="3415"/>
                    <a:pt x="2205" y="3415"/>
                    <a:pt x="2206" y="3416"/>
                  </a:cubicBezTo>
                  <a:lnTo>
                    <a:pt x="2206" y="3416"/>
                  </a:lnTo>
                  <a:cubicBezTo>
                    <a:pt x="2257" y="3305"/>
                    <a:pt x="2345" y="3214"/>
                    <a:pt x="2391" y="3122"/>
                  </a:cubicBezTo>
                  <a:lnTo>
                    <a:pt x="2464" y="3122"/>
                  </a:lnTo>
                  <a:cubicBezTo>
                    <a:pt x="2439" y="3122"/>
                    <a:pt x="2561" y="3001"/>
                    <a:pt x="2659" y="2879"/>
                  </a:cubicBezTo>
                  <a:cubicBezTo>
                    <a:pt x="2708" y="2805"/>
                    <a:pt x="2781" y="2757"/>
                    <a:pt x="2830" y="2708"/>
                  </a:cubicBezTo>
                  <a:lnTo>
                    <a:pt x="2952" y="2635"/>
                  </a:lnTo>
                  <a:lnTo>
                    <a:pt x="2927" y="2586"/>
                  </a:lnTo>
                  <a:cubicBezTo>
                    <a:pt x="2960" y="2553"/>
                    <a:pt x="2979" y="2545"/>
                    <a:pt x="2992" y="2545"/>
                  </a:cubicBezTo>
                  <a:cubicBezTo>
                    <a:pt x="3006" y="2545"/>
                    <a:pt x="3014" y="2553"/>
                    <a:pt x="3025" y="2553"/>
                  </a:cubicBezTo>
                  <a:cubicBezTo>
                    <a:pt x="3036" y="2553"/>
                    <a:pt x="3049" y="2545"/>
                    <a:pt x="3074" y="2513"/>
                  </a:cubicBezTo>
                  <a:cubicBezTo>
                    <a:pt x="3049" y="2415"/>
                    <a:pt x="3244" y="2391"/>
                    <a:pt x="3244" y="2342"/>
                  </a:cubicBezTo>
                  <a:cubicBezTo>
                    <a:pt x="3244" y="2342"/>
                    <a:pt x="3266" y="2331"/>
                    <a:pt x="3288" y="2331"/>
                  </a:cubicBezTo>
                  <a:cubicBezTo>
                    <a:pt x="3298" y="2331"/>
                    <a:pt x="3309" y="2334"/>
                    <a:pt x="3317" y="2342"/>
                  </a:cubicBezTo>
                  <a:cubicBezTo>
                    <a:pt x="3317" y="2293"/>
                    <a:pt x="3342" y="2293"/>
                    <a:pt x="3366" y="2269"/>
                  </a:cubicBezTo>
                  <a:cubicBezTo>
                    <a:pt x="3374" y="2261"/>
                    <a:pt x="3377" y="2258"/>
                    <a:pt x="3376" y="2258"/>
                  </a:cubicBezTo>
                  <a:cubicBezTo>
                    <a:pt x="3374" y="2258"/>
                    <a:pt x="3358" y="2269"/>
                    <a:pt x="3342" y="2269"/>
                  </a:cubicBezTo>
                  <a:lnTo>
                    <a:pt x="3415" y="2220"/>
                  </a:lnTo>
                  <a:cubicBezTo>
                    <a:pt x="3439" y="2220"/>
                    <a:pt x="3464" y="2220"/>
                    <a:pt x="3439" y="2244"/>
                  </a:cubicBezTo>
                  <a:cubicBezTo>
                    <a:pt x="3513" y="2196"/>
                    <a:pt x="3610" y="2171"/>
                    <a:pt x="3708" y="2123"/>
                  </a:cubicBezTo>
                  <a:cubicBezTo>
                    <a:pt x="3830" y="2049"/>
                    <a:pt x="3976" y="2001"/>
                    <a:pt x="4122" y="1952"/>
                  </a:cubicBezTo>
                  <a:cubicBezTo>
                    <a:pt x="4195" y="1927"/>
                    <a:pt x="4269" y="1927"/>
                    <a:pt x="4342" y="1903"/>
                  </a:cubicBezTo>
                  <a:cubicBezTo>
                    <a:pt x="4415" y="1879"/>
                    <a:pt x="4488" y="1854"/>
                    <a:pt x="4561" y="1830"/>
                  </a:cubicBezTo>
                  <a:cubicBezTo>
                    <a:pt x="4708" y="1805"/>
                    <a:pt x="4805" y="1781"/>
                    <a:pt x="4878" y="1781"/>
                  </a:cubicBezTo>
                  <a:cubicBezTo>
                    <a:pt x="4854" y="1757"/>
                    <a:pt x="4824" y="1757"/>
                    <a:pt x="4796" y="1757"/>
                  </a:cubicBezTo>
                  <a:cubicBezTo>
                    <a:pt x="4769" y="1757"/>
                    <a:pt x="4744" y="1757"/>
                    <a:pt x="4732" y="1732"/>
                  </a:cubicBezTo>
                  <a:cubicBezTo>
                    <a:pt x="4756" y="1708"/>
                    <a:pt x="4781" y="1708"/>
                    <a:pt x="4799" y="1708"/>
                  </a:cubicBezTo>
                  <a:cubicBezTo>
                    <a:pt x="4817" y="1708"/>
                    <a:pt x="4830" y="1708"/>
                    <a:pt x="4830" y="1684"/>
                  </a:cubicBezTo>
                  <a:cubicBezTo>
                    <a:pt x="4854" y="1720"/>
                    <a:pt x="4891" y="1720"/>
                    <a:pt x="4930" y="1720"/>
                  </a:cubicBezTo>
                  <a:cubicBezTo>
                    <a:pt x="4970" y="1720"/>
                    <a:pt x="5013" y="1720"/>
                    <a:pt x="5049" y="1757"/>
                  </a:cubicBezTo>
                  <a:lnTo>
                    <a:pt x="5049" y="1708"/>
                  </a:lnTo>
                  <a:lnTo>
                    <a:pt x="5074" y="1732"/>
                  </a:lnTo>
                  <a:cubicBezTo>
                    <a:pt x="5220" y="1684"/>
                    <a:pt x="5244" y="1684"/>
                    <a:pt x="5244" y="1684"/>
                  </a:cubicBezTo>
                  <a:lnTo>
                    <a:pt x="5415" y="1684"/>
                  </a:lnTo>
                  <a:cubicBezTo>
                    <a:pt x="5519" y="1684"/>
                    <a:pt x="5588" y="1630"/>
                    <a:pt x="5667" y="1630"/>
                  </a:cubicBezTo>
                  <a:cubicBezTo>
                    <a:pt x="5680" y="1630"/>
                    <a:pt x="5694" y="1631"/>
                    <a:pt x="5708" y="1635"/>
                  </a:cubicBezTo>
                  <a:cubicBezTo>
                    <a:pt x="5708" y="1635"/>
                    <a:pt x="5659" y="1586"/>
                    <a:pt x="5708" y="1586"/>
                  </a:cubicBezTo>
                  <a:cubicBezTo>
                    <a:pt x="5708" y="1591"/>
                    <a:pt x="5713" y="1593"/>
                    <a:pt x="5720" y="1593"/>
                  </a:cubicBezTo>
                  <a:cubicBezTo>
                    <a:pt x="5734" y="1593"/>
                    <a:pt x="5757" y="1588"/>
                    <a:pt x="5775" y="1588"/>
                  </a:cubicBezTo>
                  <a:cubicBezTo>
                    <a:pt x="5792" y="1588"/>
                    <a:pt x="5805" y="1592"/>
                    <a:pt x="5805" y="1610"/>
                  </a:cubicBezTo>
                  <a:cubicBezTo>
                    <a:pt x="5812" y="1617"/>
                    <a:pt x="5824" y="1620"/>
                    <a:pt x="5837" y="1620"/>
                  </a:cubicBezTo>
                  <a:cubicBezTo>
                    <a:pt x="5871" y="1620"/>
                    <a:pt x="5915" y="1600"/>
                    <a:pt x="5905" y="1568"/>
                  </a:cubicBezTo>
                  <a:lnTo>
                    <a:pt x="5905" y="1568"/>
                  </a:lnTo>
                  <a:cubicBezTo>
                    <a:pt x="5921" y="1586"/>
                    <a:pt x="5996" y="1588"/>
                    <a:pt x="5952" y="1610"/>
                  </a:cubicBezTo>
                  <a:cubicBezTo>
                    <a:pt x="5968" y="1610"/>
                    <a:pt x="5995" y="1621"/>
                    <a:pt x="6011" y="1621"/>
                  </a:cubicBezTo>
                  <a:cubicBezTo>
                    <a:pt x="6019" y="1621"/>
                    <a:pt x="6025" y="1618"/>
                    <a:pt x="6025" y="1610"/>
                  </a:cubicBezTo>
                  <a:lnTo>
                    <a:pt x="6000" y="1586"/>
                  </a:lnTo>
                  <a:cubicBezTo>
                    <a:pt x="6084" y="1586"/>
                    <a:pt x="6132" y="1640"/>
                    <a:pt x="6205" y="1640"/>
                  </a:cubicBezTo>
                  <a:cubicBezTo>
                    <a:pt x="6217" y="1640"/>
                    <a:pt x="6230" y="1638"/>
                    <a:pt x="6244" y="1635"/>
                  </a:cubicBezTo>
                  <a:lnTo>
                    <a:pt x="6195" y="1586"/>
                  </a:lnTo>
                  <a:cubicBezTo>
                    <a:pt x="6269" y="1586"/>
                    <a:pt x="6317" y="1635"/>
                    <a:pt x="6317" y="1684"/>
                  </a:cubicBezTo>
                  <a:lnTo>
                    <a:pt x="6269" y="1684"/>
                  </a:lnTo>
                  <a:cubicBezTo>
                    <a:pt x="6342" y="1708"/>
                    <a:pt x="6439" y="1732"/>
                    <a:pt x="6537" y="1732"/>
                  </a:cubicBezTo>
                  <a:lnTo>
                    <a:pt x="6488" y="1732"/>
                  </a:lnTo>
                  <a:cubicBezTo>
                    <a:pt x="6561" y="1732"/>
                    <a:pt x="6610" y="1757"/>
                    <a:pt x="6683" y="1757"/>
                  </a:cubicBezTo>
                  <a:cubicBezTo>
                    <a:pt x="6756" y="1781"/>
                    <a:pt x="6854" y="1805"/>
                    <a:pt x="6952" y="1854"/>
                  </a:cubicBezTo>
                  <a:cubicBezTo>
                    <a:pt x="7147" y="1903"/>
                    <a:pt x="7317" y="2001"/>
                    <a:pt x="7391" y="2025"/>
                  </a:cubicBezTo>
                  <a:lnTo>
                    <a:pt x="7366" y="1952"/>
                  </a:lnTo>
                  <a:lnTo>
                    <a:pt x="7488" y="1976"/>
                  </a:lnTo>
                  <a:cubicBezTo>
                    <a:pt x="7488" y="1976"/>
                    <a:pt x="7395" y="2051"/>
                    <a:pt x="7371" y="2053"/>
                  </a:cubicBezTo>
                  <a:lnTo>
                    <a:pt x="7371" y="2053"/>
                  </a:lnTo>
                  <a:lnTo>
                    <a:pt x="7366" y="2049"/>
                  </a:lnTo>
                  <a:lnTo>
                    <a:pt x="7366" y="2049"/>
                  </a:lnTo>
                  <a:cubicBezTo>
                    <a:pt x="7366" y="2052"/>
                    <a:pt x="7368" y="2053"/>
                    <a:pt x="7370" y="2053"/>
                  </a:cubicBezTo>
                  <a:cubicBezTo>
                    <a:pt x="7371" y="2053"/>
                    <a:pt x="7371" y="2053"/>
                    <a:pt x="7371" y="2053"/>
                  </a:cubicBezTo>
                  <a:lnTo>
                    <a:pt x="7371" y="2053"/>
                  </a:lnTo>
                  <a:lnTo>
                    <a:pt x="7464" y="2123"/>
                  </a:lnTo>
                  <a:lnTo>
                    <a:pt x="7610" y="2220"/>
                  </a:lnTo>
                  <a:cubicBezTo>
                    <a:pt x="7756" y="2318"/>
                    <a:pt x="7878" y="2415"/>
                    <a:pt x="8000" y="2537"/>
                  </a:cubicBezTo>
                  <a:cubicBezTo>
                    <a:pt x="8195" y="2708"/>
                    <a:pt x="8391" y="2927"/>
                    <a:pt x="8537" y="3147"/>
                  </a:cubicBezTo>
                  <a:cubicBezTo>
                    <a:pt x="8551" y="3191"/>
                    <a:pt x="8531" y="3200"/>
                    <a:pt x="8512" y="3200"/>
                  </a:cubicBezTo>
                  <a:cubicBezTo>
                    <a:pt x="8500" y="3200"/>
                    <a:pt x="8488" y="3196"/>
                    <a:pt x="8488" y="3196"/>
                  </a:cubicBezTo>
                  <a:lnTo>
                    <a:pt x="8488" y="3196"/>
                  </a:lnTo>
                  <a:cubicBezTo>
                    <a:pt x="8512" y="3232"/>
                    <a:pt x="8525" y="3232"/>
                    <a:pt x="8537" y="3232"/>
                  </a:cubicBezTo>
                  <a:cubicBezTo>
                    <a:pt x="8549" y="3232"/>
                    <a:pt x="8561" y="3232"/>
                    <a:pt x="8586" y="3269"/>
                  </a:cubicBezTo>
                  <a:cubicBezTo>
                    <a:pt x="8586" y="3277"/>
                    <a:pt x="8583" y="3280"/>
                    <a:pt x="8578" y="3280"/>
                  </a:cubicBezTo>
                  <a:cubicBezTo>
                    <a:pt x="8569" y="3280"/>
                    <a:pt x="8553" y="3269"/>
                    <a:pt x="8537" y="3269"/>
                  </a:cubicBezTo>
                  <a:cubicBezTo>
                    <a:pt x="8537" y="3269"/>
                    <a:pt x="8586" y="3342"/>
                    <a:pt x="8586" y="3342"/>
                  </a:cubicBezTo>
                  <a:cubicBezTo>
                    <a:pt x="8610" y="3318"/>
                    <a:pt x="8634" y="3269"/>
                    <a:pt x="8659" y="3244"/>
                  </a:cubicBezTo>
                  <a:lnTo>
                    <a:pt x="8708" y="3318"/>
                  </a:lnTo>
                  <a:lnTo>
                    <a:pt x="8683" y="3342"/>
                  </a:lnTo>
                  <a:cubicBezTo>
                    <a:pt x="8683" y="3366"/>
                    <a:pt x="8805" y="3342"/>
                    <a:pt x="8830" y="3440"/>
                  </a:cubicBezTo>
                  <a:cubicBezTo>
                    <a:pt x="8878" y="3562"/>
                    <a:pt x="8927" y="3610"/>
                    <a:pt x="8951" y="3708"/>
                  </a:cubicBezTo>
                  <a:cubicBezTo>
                    <a:pt x="9000" y="3781"/>
                    <a:pt x="9025" y="3854"/>
                    <a:pt x="9049" y="3952"/>
                  </a:cubicBezTo>
                  <a:cubicBezTo>
                    <a:pt x="9049" y="3952"/>
                    <a:pt x="9025" y="3927"/>
                    <a:pt x="9000" y="3903"/>
                  </a:cubicBezTo>
                  <a:cubicBezTo>
                    <a:pt x="9000" y="3927"/>
                    <a:pt x="9000" y="3952"/>
                    <a:pt x="9000" y="3976"/>
                  </a:cubicBezTo>
                  <a:cubicBezTo>
                    <a:pt x="9005" y="3966"/>
                    <a:pt x="9010" y="3962"/>
                    <a:pt x="9015" y="3962"/>
                  </a:cubicBezTo>
                  <a:cubicBezTo>
                    <a:pt x="9031" y="3962"/>
                    <a:pt x="9045" y="4004"/>
                    <a:pt x="9048" y="4004"/>
                  </a:cubicBezTo>
                  <a:cubicBezTo>
                    <a:pt x="9049" y="4004"/>
                    <a:pt x="9049" y="4003"/>
                    <a:pt x="9049" y="4001"/>
                  </a:cubicBezTo>
                  <a:cubicBezTo>
                    <a:pt x="9098" y="4049"/>
                    <a:pt x="9147" y="4098"/>
                    <a:pt x="9147" y="4171"/>
                  </a:cubicBezTo>
                  <a:cubicBezTo>
                    <a:pt x="9147" y="4244"/>
                    <a:pt x="9171" y="4318"/>
                    <a:pt x="9220" y="4366"/>
                  </a:cubicBezTo>
                  <a:cubicBezTo>
                    <a:pt x="9439" y="4366"/>
                    <a:pt x="9683" y="4391"/>
                    <a:pt x="9903" y="4440"/>
                  </a:cubicBezTo>
                  <a:cubicBezTo>
                    <a:pt x="10244" y="4488"/>
                    <a:pt x="10561" y="4586"/>
                    <a:pt x="10610" y="4586"/>
                  </a:cubicBezTo>
                  <a:cubicBezTo>
                    <a:pt x="10610" y="4635"/>
                    <a:pt x="10610" y="4683"/>
                    <a:pt x="10610" y="4732"/>
                  </a:cubicBezTo>
                  <a:cubicBezTo>
                    <a:pt x="10634" y="4683"/>
                    <a:pt x="10634" y="4610"/>
                    <a:pt x="10634" y="4537"/>
                  </a:cubicBezTo>
                  <a:lnTo>
                    <a:pt x="10586" y="4537"/>
                  </a:lnTo>
                  <a:cubicBezTo>
                    <a:pt x="10561" y="4391"/>
                    <a:pt x="10610" y="4513"/>
                    <a:pt x="10610" y="4366"/>
                  </a:cubicBezTo>
                  <a:cubicBezTo>
                    <a:pt x="10634" y="4366"/>
                    <a:pt x="10659" y="4488"/>
                    <a:pt x="10659" y="4610"/>
                  </a:cubicBezTo>
                  <a:cubicBezTo>
                    <a:pt x="10659" y="4488"/>
                    <a:pt x="10683" y="4391"/>
                    <a:pt x="10634" y="4342"/>
                  </a:cubicBezTo>
                  <a:cubicBezTo>
                    <a:pt x="10634" y="4293"/>
                    <a:pt x="10647" y="4293"/>
                    <a:pt x="10662" y="4293"/>
                  </a:cubicBezTo>
                  <a:cubicBezTo>
                    <a:pt x="10677" y="4293"/>
                    <a:pt x="10695" y="4293"/>
                    <a:pt x="10708" y="4244"/>
                  </a:cubicBezTo>
                  <a:cubicBezTo>
                    <a:pt x="10659" y="4147"/>
                    <a:pt x="10634" y="4049"/>
                    <a:pt x="10634" y="3952"/>
                  </a:cubicBezTo>
                  <a:cubicBezTo>
                    <a:pt x="10634" y="3903"/>
                    <a:pt x="10610" y="3854"/>
                    <a:pt x="10610" y="3805"/>
                  </a:cubicBezTo>
                  <a:cubicBezTo>
                    <a:pt x="10586" y="3757"/>
                    <a:pt x="10561" y="3732"/>
                    <a:pt x="10561" y="3683"/>
                  </a:cubicBezTo>
                  <a:cubicBezTo>
                    <a:pt x="10512" y="3610"/>
                    <a:pt x="10464" y="3537"/>
                    <a:pt x="10464" y="3440"/>
                  </a:cubicBezTo>
                  <a:lnTo>
                    <a:pt x="10464" y="3440"/>
                  </a:lnTo>
                  <a:lnTo>
                    <a:pt x="10488" y="3464"/>
                  </a:lnTo>
                  <a:cubicBezTo>
                    <a:pt x="10488" y="3391"/>
                    <a:pt x="10390" y="3269"/>
                    <a:pt x="10366" y="3147"/>
                  </a:cubicBezTo>
                  <a:cubicBezTo>
                    <a:pt x="10366" y="3174"/>
                    <a:pt x="10366" y="3193"/>
                    <a:pt x="10362" y="3193"/>
                  </a:cubicBezTo>
                  <a:cubicBezTo>
                    <a:pt x="10359" y="3193"/>
                    <a:pt x="10353" y="3180"/>
                    <a:pt x="10342" y="3147"/>
                  </a:cubicBezTo>
                  <a:cubicBezTo>
                    <a:pt x="10293" y="3025"/>
                    <a:pt x="10244" y="2952"/>
                    <a:pt x="10220" y="2854"/>
                  </a:cubicBezTo>
                  <a:lnTo>
                    <a:pt x="10122" y="2781"/>
                  </a:lnTo>
                  <a:cubicBezTo>
                    <a:pt x="9903" y="2391"/>
                    <a:pt x="9634" y="2025"/>
                    <a:pt x="9317" y="1708"/>
                  </a:cubicBezTo>
                  <a:cubicBezTo>
                    <a:pt x="9220" y="1610"/>
                    <a:pt x="9122" y="1513"/>
                    <a:pt x="9000" y="1415"/>
                  </a:cubicBezTo>
                  <a:lnTo>
                    <a:pt x="8708" y="1171"/>
                  </a:lnTo>
                  <a:cubicBezTo>
                    <a:pt x="8537" y="1049"/>
                    <a:pt x="8366" y="927"/>
                    <a:pt x="8293" y="854"/>
                  </a:cubicBezTo>
                  <a:cubicBezTo>
                    <a:pt x="7878" y="586"/>
                    <a:pt x="7464" y="391"/>
                    <a:pt x="7025" y="220"/>
                  </a:cubicBezTo>
                  <a:lnTo>
                    <a:pt x="6634" y="98"/>
                  </a:lnTo>
                  <a:lnTo>
                    <a:pt x="6220" y="25"/>
                  </a:lnTo>
                  <a:cubicBezTo>
                    <a:pt x="6110" y="13"/>
                    <a:pt x="5994" y="7"/>
                    <a:pt x="5878" y="7"/>
                  </a:cubicBezTo>
                  <a:cubicBezTo>
                    <a:pt x="5763" y="7"/>
                    <a:pt x="5647" y="13"/>
                    <a:pt x="5537" y="25"/>
                  </a:cubicBezTo>
                  <a:cubicBezTo>
                    <a:pt x="5415" y="1"/>
                    <a:pt x="5293" y="1"/>
                    <a:pt x="5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81" name="Google Shape;1881;p277"/>
          <p:cNvSpPr/>
          <p:nvPr/>
        </p:nvSpPr>
        <p:spPr>
          <a:xfrm rot="7659018">
            <a:off x="283093" y="59582"/>
            <a:ext cx="516966" cy="353977"/>
          </a:xfrm>
          <a:custGeom>
            <a:avLst/>
            <a:gdLst/>
            <a:ahLst/>
            <a:cxnLst/>
            <a:rect l="l" t="t" r="r" b="b"/>
            <a:pathLst>
              <a:path w="15805" h="10822" extrusionOk="0">
                <a:moveTo>
                  <a:pt x="7854" y="2001"/>
                </a:moveTo>
                <a:cubicBezTo>
                  <a:pt x="7869" y="2001"/>
                  <a:pt x="7884" y="2001"/>
                  <a:pt x="7900" y="2002"/>
                </a:cubicBezTo>
                <a:lnTo>
                  <a:pt x="7900" y="2002"/>
                </a:lnTo>
                <a:cubicBezTo>
                  <a:pt x="7889" y="2001"/>
                  <a:pt x="7873" y="2001"/>
                  <a:pt x="7854" y="2001"/>
                </a:cubicBezTo>
                <a:close/>
                <a:moveTo>
                  <a:pt x="13171" y="2903"/>
                </a:moveTo>
                <a:lnTo>
                  <a:pt x="13171" y="2952"/>
                </a:lnTo>
                <a:lnTo>
                  <a:pt x="13171" y="3025"/>
                </a:lnTo>
                <a:lnTo>
                  <a:pt x="13154" y="3074"/>
                </a:lnTo>
                <a:lnTo>
                  <a:pt x="13154" y="3074"/>
                </a:lnTo>
                <a:cubicBezTo>
                  <a:pt x="13164" y="3017"/>
                  <a:pt x="13171" y="2954"/>
                  <a:pt x="13171" y="2903"/>
                </a:cubicBezTo>
                <a:close/>
                <a:moveTo>
                  <a:pt x="8153" y="5196"/>
                </a:moveTo>
                <a:lnTo>
                  <a:pt x="8153" y="5196"/>
                </a:lnTo>
                <a:cubicBezTo>
                  <a:pt x="8149" y="5204"/>
                  <a:pt x="8146" y="5212"/>
                  <a:pt x="8146" y="5220"/>
                </a:cubicBezTo>
                <a:lnTo>
                  <a:pt x="8146" y="5220"/>
                </a:lnTo>
                <a:cubicBezTo>
                  <a:pt x="8146" y="5198"/>
                  <a:pt x="8166" y="5196"/>
                  <a:pt x="8153" y="5196"/>
                </a:cubicBezTo>
                <a:close/>
                <a:moveTo>
                  <a:pt x="8121" y="5341"/>
                </a:moveTo>
                <a:cubicBezTo>
                  <a:pt x="8121" y="5342"/>
                  <a:pt x="8121" y="5343"/>
                  <a:pt x="8121" y="5344"/>
                </a:cubicBezTo>
                <a:lnTo>
                  <a:pt x="8121" y="5344"/>
                </a:lnTo>
                <a:lnTo>
                  <a:pt x="8122" y="5342"/>
                </a:lnTo>
                <a:cubicBezTo>
                  <a:pt x="8122" y="5342"/>
                  <a:pt x="8121" y="5341"/>
                  <a:pt x="8121" y="5341"/>
                </a:cubicBezTo>
                <a:close/>
                <a:moveTo>
                  <a:pt x="8121" y="5344"/>
                </a:moveTo>
                <a:lnTo>
                  <a:pt x="8118" y="5352"/>
                </a:lnTo>
                <a:lnTo>
                  <a:pt x="8122" y="5366"/>
                </a:lnTo>
                <a:cubicBezTo>
                  <a:pt x="8122" y="5359"/>
                  <a:pt x="8122" y="5351"/>
                  <a:pt x="8121" y="5344"/>
                </a:cubicBezTo>
                <a:close/>
                <a:moveTo>
                  <a:pt x="15778" y="6025"/>
                </a:moveTo>
                <a:cubicBezTo>
                  <a:pt x="15779" y="6032"/>
                  <a:pt x="15779" y="6039"/>
                  <a:pt x="15780" y="6047"/>
                </a:cubicBezTo>
                <a:lnTo>
                  <a:pt x="15780" y="6047"/>
                </a:lnTo>
                <a:cubicBezTo>
                  <a:pt x="15780" y="6039"/>
                  <a:pt x="15780" y="6032"/>
                  <a:pt x="15780" y="6025"/>
                </a:cubicBezTo>
                <a:cubicBezTo>
                  <a:pt x="15779" y="6025"/>
                  <a:pt x="15779" y="6025"/>
                  <a:pt x="15778" y="6025"/>
                </a:cubicBezTo>
                <a:close/>
                <a:moveTo>
                  <a:pt x="11988" y="6067"/>
                </a:moveTo>
                <a:cubicBezTo>
                  <a:pt x="11983" y="6078"/>
                  <a:pt x="11979" y="6088"/>
                  <a:pt x="11975" y="6098"/>
                </a:cubicBezTo>
                <a:cubicBezTo>
                  <a:pt x="11982" y="6092"/>
                  <a:pt x="11985" y="6081"/>
                  <a:pt x="11988" y="6067"/>
                </a:cubicBezTo>
                <a:close/>
                <a:moveTo>
                  <a:pt x="15780" y="6047"/>
                </a:moveTo>
                <a:cubicBezTo>
                  <a:pt x="15780" y="6137"/>
                  <a:pt x="15780" y="6229"/>
                  <a:pt x="15780" y="6342"/>
                </a:cubicBezTo>
                <a:cubicBezTo>
                  <a:pt x="15796" y="6249"/>
                  <a:pt x="15792" y="6147"/>
                  <a:pt x="15780" y="6047"/>
                </a:cubicBezTo>
                <a:close/>
                <a:moveTo>
                  <a:pt x="1965" y="9973"/>
                </a:moveTo>
                <a:cubicBezTo>
                  <a:pt x="1968" y="9973"/>
                  <a:pt x="1972" y="9974"/>
                  <a:pt x="1976" y="9976"/>
                </a:cubicBezTo>
                <a:cubicBezTo>
                  <a:pt x="2021" y="9998"/>
                  <a:pt x="1962" y="10063"/>
                  <a:pt x="1933" y="10130"/>
                </a:cubicBezTo>
                <a:lnTo>
                  <a:pt x="1933" y="10130"/>
                </a:lnTo>
                <a:cubicBezTo>
                  <a:pt x="1952" y="10027"/>
                  <a:pt x="1944" y="9973"/>
                  <a:pt x="1965" y="9973"/>
                </a:cubicBezTo>
                <a:close/>
                <a:moveTo>
                  <a:pt x="1925" y="10167"/>
                </a:moveTo>
                <a:cubicBezTo>
                  <a:pt x="1923" y="10190"/>
                  <a:pt x="1915" y="10213"/>
                  <a:pt x="1906" y="10239"/>
                </a:cubicBezTo>
                <a:lnTo>
                  <a:pt x="1906" y="10239"/>
                </a:lnTo>
                <a:cubicBezTo>
                  <a:pt x="1914" y="10214"/>
                  <a:pt x="1920" y="10190"/>
                  <a:pt x="1925" y="10167"/>
                </a:cubicBezTo>
                <a:close/>
                <a:moveTo>
                  <a:pt x="12610" y="1"/>
                </a:moveTo>
                <a:cubicBezTo>
                  <a:pt x="12414" y="171"/>
                  <a:pt x="12244" y="366"/>
                  <a:pt x="12097" y="562"/>
                </a:cubicBezTo>
                <a:lnTo>
                  <a:pt x="11951" y="732"/>
                </a:lnTo>
                <a:lnTo>
                  <a:pt x="11902" y="830"/>
                </a:lnTo>
                <a:cubicBezTo>
                  <a:pt x="11878" y="854"/>
                  <a:pt x="11853" y="879"/>
                  <a:pt x="11829" y="927"/>
                </a:cubicBezTo>
                <a:lnTo>
                  <a:pt x="11585" y="1342"/>
                </a:lnTo>
                <a:cubicBezTo>
                  <a:pt x="11488" y="1488"/>
                  <a:pt x="11414" y="1659"/>
                  <a:pt x="11366" y="1830"/>
                </a:cubicBezTo>
                <a:cubicBezTo>
                  <a:pt x="11293" y="1976"/>
                  <a:pt x="11195" y="2123"/>
                  <a:pt x="11146" y="2318"/>
                </a:cubicBezTo>
                <a:cubicBezTo>
                  <a:pt x="11097" y="2488"/>
                  <a:pt x="11024" y="2659"/>
                  <a:pt x="10975" y="2830"/>
                </a:cubicBezTo>
                <a:lnTo>
                  <a:pt x="10927" y="2952"/>
                </a:lnTo>
                <a:cubicBezTo>
                  <a:pt x="10927" y="3001"/>
                  <a:pt x="10902" y="3049"/>
                  <a:pt x="10878" y="3074"/>
                </a:cubicBezTo>
                <a:cubicBezTo>
                  <a:pt x="10878" y="3074"/>
                  <a:pt x="10853" y="3171"/>
                  <a:pt x="10853" y="3220"/>
                </a:cubicBezTo>
                <a:cubicBezTo>
                  <a:pt x="10732" y="3586"/>
                  <a:pt x="10658" y="3927"/>
                  <a:pt x="10561" y="4220"/>
                </a:cubicBezTo>
                <a:cubicBezTo>
                  <a:pt x="10536" y="4342"/>
                  <a:pt x="10512" y="4464"/>
                  <a:pt x="10488" y="4586"/>
                </a:cubicBezTo>
                <a:lnTo>
                  <a:pt x="10488" y="4610"/>
                </a:lnTo>
                <a:cubicBezTo>
                  <a:pt x="10463" y="4659"/>
                  <a:pt x="10463" y="4708"/>
                  <a:pt x="10439" y="4757"/>
                </a:cubicBezTo>
                <a:cubicBezTo>
                  <a:pt x="10414" y="4805"/>
                  <a:pt x="10414" y="4854"/>
                  <a:pt x="10390" y="4903"/>
                </a:cubicBezTo>
                <a:cubicBezTo>
                  <a:pt x="10366" y="4854"/>
                  <a:pt x="10341" y="4830"/>
                  <a:pt x="10317" y="4805"/>
                </a:cubicBezTo>
                <a:cubicBezTo>
                  <a:pt x="10293" y="4757"/>
                  <a:pt x="10268" y="4732"/>
                  <a:pt x="10244" y="4708"/>
                </a:cubicBezTo>
                <a:lnTo>
                  <a:pt x="10219" y="4635"/>
                </a:lnTo>
                <a:lnTo>
                  <a:pt x="10171" y="4561"/>
                </a:lnTo>
                <a:cubicBezTo>
                  <a:pt x="10122" y="4464"/>
                  <a:pt x="10097" y="4391"/>
                  <a:pt x="10049" y="4293"/>
                </a:cubicBezTo>
                <a:cubicBezTo>
                  <a:pt x="9927" y="4074"/>
                  <a:pt x="9829" y="3830"/>
                  <a:pt x="9707" y="3610"/>
                </a:cubicBezTo>
                <a:cubicBezTo>
                  <a:pt x="9658" y="3513"/>
                  <a:pt x="9610" y="3415"/>
                  <a:pt x="9536" y="3318"/>
                </a:cubicBezTo>
                <a:lnTo>
                  <a:pt x="9366" y="3025"/>
                </a:lnTo>
                <a:cubicBezTo>
                  <a:pt x="9268" y="2854"/>
                  <a:pt x="9146" y="2683"/>
                  <a:pt x="9049" y="2513"/>
                </a:cubicBezTo>
                <a:cubicBezTo>
                  <a:pt x="8951" y="2342"/>
                  <a:pt x="8829" y="2220"/>
                  <a:pt x="8732" y="2074"/>
                </a:cubicBezTo>
                <a:lnTo>
                  <a:pt x="8585" y="2074"/>
                </a:lnTo>
                <a:cubicBezTo>
                  <a:pt x="8512" y="2074"/>
                  <a:pt x="8439" y="2049"/>
                  <a:pt x="8366" y="2049"/>
                </a:cubicBezTo>
                <a:cubicBezTo>
                  <a:pt x="8317" y="2025"/>
                  <a:pt x="8244" y="2025"/>
                  <a:pt x="8195" y="2025"/>
                </a:cubicBezTo>
                <a:cubicBezTo>
                  <a:pt x="8092" y="2025"/>
                  <a:pt x="7989" y="2008"/>
                  <a:pt x="7900" y="2002"/>
                </a:cubicBezTo>
                <a:lnTo>
                  <a:pt x="7900" y="2002"/>
                </a:lnTo>
                <a:cubicBezTo>
                  <a:pt x="7918" y="2004"/>
                  <a:pt x="7927" y="2010"/>
                  <a:pt x="7927" y="2025"/>
                </a:cubicBezTo>
                <a:lnTo>
                  <a:pt x="7829" y="2025"/>
                </a:lnTo>
                <a:cubicBezTo>
                  <a:pt x="7561" y="2123"/>
                  <a:pt x="7536" y="2147"/>
                  <a:pt x="7536" y="2147"/>
                </a:cubicBezTo>
                <a:cubicBezTo>
                  <a:pt x="7536" y="2171"/>
                  <a:pt x="7536" y="2147"/>
                  <a:pt x="7488" y="2196"/>
                </a:cubicBezTo>
                <a:lnTo>
                  <a:pt x="7390" y="2244"/>
                </a:lnTo>
                <a:cubicBezTo>
                  <a:pt x="7341" y="2269"/>
                  <a:pt x="7268" y="2293"/>
                  <a:pt x="7195" y="2318"/>
                </a:cubicBezTo>
                <a:lnTo>
                  <a:pt x="7000" y="2415"/>
                </a:lnTo>
                <a:cubicBezTo>
                  <a:pt x="6927" y="2610"/>
                  <a:pt x="6829" y="2830"/>
                  <a:pt x="6732" y="3098"/>
                </a:cubicBezTo>
                <a:cubicBezTo>
                  <a:pt x="6683" y="3244"/>
                  <a:pt x="6634" y="3391"/>
                  <a:pt x="6585" y="3537"/>
                </a:cubicBezTo>
                <a:lnTo>
                  <a:pt x="6415" y="4025"/>
                </a:lnTo>
                <a:cubicBezTo>
                  <a:pt x="6366" y="4171"/>
                  <a:pt x="6317" y="4366"/>
                  <a:pt x="6244" y="4537"/>
                </a:cubicBezTo>
                <a:lnTo>
                  <a:pt x="6219" y="4659"/>
                </a:lnTo>
                <a:lnTo>
                  <a:pt x="6171" y="4781"/>
                </a:lnTo>
                <a:lnTo>
                  <a:pt x="6122" y="4927"/>
                </a:lnTo>
                <a:lnTo>
                  <a:pt x="5927" y="5610"/>
                </a:lnTo>
                <a:lnTo>
                  <a:pt x="5732" y="6244"/>
                </a:lnTo>
                <a:cubicBezTo>
                  <a:pt x="5707" y="6366"/>
                  <a:pt x="5658" y="6464"/>
                  <a:pt x="5634" y="6561"/>
                </a:cubicBezTo>
                <a:cubicBezTo>
                  <a:pt x="5585" y="6659"/>
                  <a:pt x="5561" y="6732"/>
                  <a:pt x="5537" y="6830"/>
                </a:cubicBezTo>
                <a:cubicBezTo>
                  <a:pt x="5512" y="6903"/>
                  <a:pt x="5463" y="6976"/>
                  <a:pt x="5439" y="7049"/>
                </a:cubicBezTo>
                <a:cubicBezTo>
                  <a:pt x="5415" y="7074"/>
                  <a:pt x="5390" y="7098"/>
                  <a:pt x="5390" y="7122"/>
                </a:cubicBezTo>
                <a:cubicBezTo>
                  <a:pt x="5390" y="7147"/>
                  <a:pt x="5366" y="7196"/>
                  <a:pt x="5341" y="7244"/>
                </a:cubicBezTo>
                <a:cubicBezTo>
                  <a:pt x="5317" y="7220"/>
                  <a:pt x="5268" y="7147"/>
                  <a:pt x="5219" y="7122"/>
                </a:cubicBezTo>
                <a:cubicBezTo>
                  <a:pt x="5219" y="7098"/>
                  <a:pt x="5195" y="7098"/>
                  <a:pt x="5195" y="7098"/>
                </a:cubicBezTo>
                <a:cubicBezTo>
                  <a:pt x="5146" y="7074"/>
                  <a:pt x="5122" y="7025"/>
                  <a:pt x="5098" y="7000"/>
                </a:cubicBezTo>
                <a:cubicBezTo>
                  <a:pt x="5000" y="6854"/>
                  <a:pt x="4878" y="6683"/>
                  <a:pt x="4756" y="6488"/>
                </a:cubicBezTo>
                <a:cubicBezTo>
                  <a:pt x="4659" y="6342"/>
                  <a:pt x="4537" y="6220"/>
                  <a:pt x="4439" y="6074"/>
                </a:cubicBezTo>
                <a:lnTo>
                  <a:pt x="4195" y="5708"/>
                </a:lnTo>
                <a:cubicBezTo>
                  <a:pt x="4098" y="5586"/>
                  <a:pt x="4000" y="5488"/>
                  <a:pt x="3902" y="5366"/>
                </a:cubicBezTo>
                <a:lnTo>
                  <a:pt x="3390" y="4757"/>
                </a:lnTo>
                <a:cubicBezTo>
                  <a:pt x="3220" y="4561"/>
                  <a:pt x="3049" y="4415"/>
                  <a:pt x="2927" y="4269"/>
                </a:cubicBezTo>
                <a:lnTo>
                  <a:pt x="2488" y="4293"/>
                </a:lnTo>
                <a:lnTo>
                  <a:pt x="2024" y="4293"/>
                </a:lnTo>
                <a:lnTo>
                  <a:pt x="1902" y="4342"/>
                </a:lnTo>
                <a:cubicBezTo>
                  <a:pt x="1951" y="4366"/>
                  <a:pt x="1683" y="4586"/>
                  <a:pt x="1561" y="4635"/>
                </a:cubicBezTo>
                <a:lnTo>
                  <a:pt x="1293" y="4805"/>
                </a:lnTo>
                <a:cubicBezTo>
                  <a:pt x="1244" y="5025"/>
                  <a:pt x="1195" y="5269"/>
                  <a:pt x="1146" y="5513"/>
                </a:cubicBezTo>
                <a:cubicBezTo>
                  <a:pt x="1073" y="5781"/>
                  <a:pt x="1049" y="6025"/>
                  <a:pt x="1000" y="6269"/>
                </a:cubicBezTo>
                <a:lnTo>
                  <a:pt x="951" y="6220"/>
                </a:lnTo>
                <a:cubicBezTo>
                  <a:pt x="829" y="6903"/>
                  <a:pt x="756" y="7391"/>
                  <a:pt x="707" y="7659"/>
                </a:cubicBezTo>
                <a:cubicBezTo>
                  <a:pt x="585" y="8196"/>
                  <a:pt x="366" y="9000"/>
                  <a:pt x="244" y="9708"/>
                </a:cubicBezTo>
                <a:lnTo>
                  <a:pt x="220" y="9781"/>
                </a:lnTo>
                <a:cubicBezTo>
                  <a:pt x="195" y="9805"/>
                  <a:pt x="146" y="9854"/>
                  <a:pt x="122" y="9903"/>
                </a:cubicBezTo>
                <a:lnTo>
                  <a:pt x="0" y="10098"/>
                </a:lnTo>
                <a:lnTo>
                  <a:pt x="0" y="10171"/>
                </a:lnTo>
                <a:cubicBezTo>
                  <a:pt x="220" y="10366"/>
                  <a:pt x="439" y="10513"/>
                  <a:pt x="683" y="10659"/>
                </a:cubicBezTo>
                <a:cubicBezTo>
                  <a:pt x="856" y="10751"/>
                  <a:pt x="1050" y="10821"/>
                  <a:pt x="1235" y="10821"/>
                </a:cubicBezTo>
                <a:cubicBezTo>
                  <a:pt x="1443" y="10821"/>
                  <a:pt x="1639" y="10733"/>
                  <a:pt x="1781" y="10488"/>
                </a:cubicBezTo>
                <a:lnTo>
                  <a:pt x="1829" y="10513"/>
                </a:lnTo>
                <a:lnTo>
                  <a:pt x="1878" y="10317"/>
                </a:lnTo>
                <a:cubicBezTo>
                  <a:pt x="1915" y="10225"/>
                  <a:pt x="1934" y="10192"/>
                  <a:pt x="1944" y="10192"/>
                </a:cubicBezTo>
                <a:cubicBezTo>
                  <a:pt x="1961" y="10192"/>
                  <a:pt x="1951" y="10281"/>
                  <a:pt x="1951" y="10342"/>
                </a:cubicBezTo>
                <a:cubicBezTo>
                  <a:pt x="1976" y="10244"/>
                  <a:pt x="2000" y="10147"/>
                  <a:pt x="2024" y="10074"/>
                </a:cubicBezTo>
                <a:cubicBezTo>
                  <a:pt x="2031" y="10055"/>
                  <a:pt x="2032" y="10047"/>
                  <a:pt x="2031" y="10047"/>
                </a:cubicBezTo>
                <a:lnTo>
                  <a:pt x="2031" y="10047"/>
                </a:lnTo>
                <a:cubicBezTo>
                  <a:pt x="2027" y="10047"/>
                  <a:pt x="2000" y="10110"/>
                  <a:pt x="2000" y="10147"/>
                </a:cubicBezTo>
                <a:cubicBezTo>
                  <a:pt x="2000" y="9976"/>
                  <a:pt x="2024" y="9830"/>
                  <a:pt x="2073" y="9659"/>
                </a:cubicBezTo>
                <a:cubicBezTo>
                  <a:pt x="2122" y="9415"/>
                  <a:pt x="2146" y="9659"/>
                  <a:pt x="2195" y="9391"/>
                </a:cubicBezTo>
                <a:cubicBezTo>
                  <a:pt x="2341" y="8805"/>
                  <a:pt x="2463" y="8220"/>
                  <a:pt x="2561" y="7683"/>
                </a:cubicBezTo>
                <a:lnTo>
                  <a:pt x="2659" y="7269"/>
                </a:lnTo>
                <a:lnTo>
                  <a:pt x="2659" y="7244"/>
                </a:lnTo>
                <a:lnTo>
                  <a:pt x="2683" y="7196"/>
                </a:lnTo>
                <a:lnTo>
                  <a:pt x="2707" y="7196"/>
                </a:lnTo>
                <a:cubicBezTo>
                  <a:pt x="2707" y="7244"/>
                  <a:pt x="2707" y="7269"/>
                  <a:pt x="2707" y="7293"/>
                </a:cubicBezTo>
                <a:cubicBezTo>
                  <a:pt x="2707" y="7281"/>
                  <a:pt x="2707" y="7275"/>
                  <a:pt x="2710" y="7275"/>
                </a:cubicBezTo>
                <a:cubicBezTo>
                  <a:pt x="2713" y="7275"/>
                  <a:pt x="2720" y="7281"/>
                  <a:pt x="2732" y="7293"/>
                </a:cubicBezTo>
                <a:cubicBezTo>
                  <a:pt x="2902" y="7513"/>
                  <a:pt x="3073" y="7757"/>
                  <a:pt x="3195" y="7927"/>
                </a:cubicBezTo>
                <a:lnTo>
                  <a:pt x="3293" y="8074"/>
                </a:lnTo>
                <a:lnTo>
                  <a:pt x="3341" y="8122"/>
                </a:lnTo>
                <a:lnTo>
                  <a:pt x="3366" y="8171"/>
                </a:lnTo>
                <a:lnTo>
                  <a:pt x="3537" y="8293"/>
                </a:lnTo>
                <a:lnTo>
                  <a:pt x="3634" y="8293"/>
                </a:lnTo>
                <a:cubicBezTo>
                  <a:pt x="4122" y="8952"/>
                  <a:pt x="3732" y="8561"/>
                  <a:pt x="4219" y="9171"/>
                </a:cubicBezTo>
                <a:cubicBezTo>
                  <a:pt x="4415" y="9317"/>
                  <a:pt x="4610" y="9513"/>
                  <a:pt x="4756" y="9708"/>
                </a:cubicBezTo>
                <a:lnTo>
                  <a:pt x="5049" y="9708"/>
                </a:lnTo>
                <a:cubicBezTo>
                  <a:pt x="5098" y="9708"/>
                  <a:pt x="5146" y="9708"/>
                  <a:pt x="5195" y="9683"/>
                </a:cubicBezTo>
                <a:cubicBezTo>
                  <a:pt x="5195" y="9683"/>
                  <a:pt x="5366" y="9683"/>
                  <a:pt x="5366" y="9708"/>
                </a:cubicBezTo>
                <a:cubicBezTo>
                  <a:pt x="5415" y="9659"/>
                  <a:pt x="5537" y="9683"/>
                  <a:pt x="5658" y="9659"/>
                </a:cubicBezTo>
                <a:lnTo>
                  <a:pt x="5878" y="9610"/>
                </a:lnTo>
                <a:cubicBezTo>
                  <a:pt x="5976" y="9610"/>
                  <a:pt x="6024" y="9610"/>
                  <a:pt x="5902" y="9635"/>
                </a:cubicBezTo>
                <a:lnTo>
                  <a:pt x="6561" y="9537"/>
                </a:lnTo>
                <a:cubicBezTo>
                  <a:pt x="6683" y="9269"/>
                  <a:pt x="6829" y="8976"/>
                  <a:pt x="6976" y="8635"/>
                </a:cubicBezTo>
                <a:cubicBezTo>
                  <a:pt x="7049" y="8488"/>
                  <a:pt x="7122" y="8317"/>
                  <a:pt x="7219" y="8147"/>
                </a:cubicBezTo>
                <a:cubicBezTo>
                  <a:pt x="7293" y="7952"/>
                  <a:pt x="7341" y="7757"/>
                  <a:pt x="7415" y="7561"/>
                </a:cubicBezTo>
                <a:lnTo>
                  <a:pt x="7536" y="7220"/>
                </a:lnTo>
                <a:cubicBezTo>
                  <a:pt x="7585" y="7098"/>
                  <a:pt x="7610" y="7000"/>
                  <a:pt x="7658" y="6878"/>
                </a:cubicBezTo>
                <a:cubicBezTo>
                  <a:pt x="7707" y="6659"/>
                  <a:pt x="7780" y="6439"/>
                  <a:pt x="7854" y="6220"/>
                </a:cubicBezTo>
                <a:cubicBezTo>
                  <a:pt x="7927" y="6000"/>
                  <a:pt x="7976" y="5805"/>
                  <a:pt x="8024" y="5610"/>
                </a:cubicBezTo>
                <a:lnTo>
                  <a:pt x="8118" y="5352"/>
                </a:lnTo>
                <a:lnTo>
                  <a:pt x="8114" y="5334"/>
                </a:lnTo>
                <a:lnTo>
                  <a:pt x="8114" y="5334"/>
                </a:lnTo>
                <a:cubicBezTo>
                  <a:pt x="8116" y="5336"/>
                  <a:pt x="8118" y="5338"/>
                  <a:pt x="8121" y="5341"/>
                </a:cubicBezTo>
                <a:lnTo>
                  <a:pt x="8121" y="5341"/>
                </a:lnTo>
                <a:cubicBezTo>
                  <a:pt x="8119" y="5328"/>
                  <a:pt x="8115" y="5316"/>
                  <a:pt x="8106" y="5303"/>
                </a:cubicBezTo>
                <a:lnTo>
                  <a:pt x="8106" y="5303"/>
                </a:lnTo>
                <a:lnTo>
                  <a:pt x="8114" y="5334"/>
                </a:lnTo>
                <a:lnTo>
                  <a:pt x="8114" y="5334"/>
                </a:lnTo>
                <a:cubicBezTo>
                  <a:pt x="8097" y="5318"/>
                  <a:pt x="8097" y="5318"/>
                  <a:pt x="8094" y="5318"/>
                </a:cubicBezTo>
                <a:cubicBezTo>
                  <a:pt x="8091" y="5318"/>
                  <a:pt x="8085" y="5318"/>
                  <a:pt x="8049" y="5293"/>
                </a:cubicBezTo>
                <a:cubicBezTo>
                  <a:pt x="8012" y="5257"/>
                  <a:pt x="8012" y="5257"/>
                  <a:pt x="8021" y="5257"/>
                </a:cubicBezTo>
                <a:cubicBezTo>
                  <a:pt x="8030" y="5257"/>
                  <a:pt x="8049" y="5257"/>
                  <a:pt x="8049" y="5220"/>
                </a:cubicBezTo>
                <a:cubicBezTo>
                  <a:pt x="8097" y="5293"/>
                  <a:pt x="8097" y="5269"/>
                  <a:pt x="8097" y="5293"/>
                </a:cubicBezTo>
                <a:cubicBezTo>
                  <a:pt x="8101" y="5296"/>
                  <a:pt x="8104" y="5300"/>
                  <a:pt x="8106" y="5303"/>
                </a:cubicBezTo>
                <a:lnTo>
                  <a:pt x="8106" y="5303"/>
                </a:lnTo>
                <a:lnTo>
                  <a:pt x="8097" y="5269"/>
                </a:lnTo>
                <a:lnTo>
                  <a:pt x="8122" y="5318"/>
                </a:lnTo>
                <a:lnTo>
                  <a:pt x="8122" y="5293"/>
                </a:lnTo>
                <a:cubicBezTo>
                  <a:pt x="8122" y="5296"/>
                  <a:pt x="8122" y="5297"/>
                  <a:pt x="8123" y="5297"/>
                </a:cubicBezTo>
                <a:cubicBezTo>
                  <a:pt x="8127" y="5297"/>
                  <a:pt x="8146" y="5217"/>
                  <a:pt x="8146" y="5196"/>
                </a:cubicBezTo>
                <a:cubicBezTo>
                  <a:pt x="8149" y="5196"/>
                  <a:pt x="8151" y="5196"/>
                  <a:pt x="8153" y="5196"/>
                </a:cubicBezTo>
                <a:lnTo>
                  <a:pt x="8153" y="5196"/>
                </a:lnTo>
                <a:cubicBezTo>
                  <a:pt x="8157" y="5186"/>
                  <a:pt x="8162" y="5177"/>
                  <a:pt x="8166" y="5168"/>
                </a:cubicBezTo>
                <a:lnTo>
                  <a:pt x="8166" y="5168"/>
                </a:lnTo>
                <a:cubicBezTo>
                  <a:pt x="8165" y="5179"/>
                  <a:pt x="8169" y="5182"/>
                  <a:pt x="8173" y="5182"/>
                </a:cubicBezTo>
                <a:cubicBezTo>
                  <a:pt x="8179" y="5182"/>
                  <a:pt x="8186" y="5177"/>
                  <a:pt x="8188" y="5177"/>
                </a:cubicBezTo>
                <a:cubicBezTo>
                  <a:pt x="8189" y="5177"/>
                  <a:pt x="8185" y="5181"/>
                  <a:pt x="8171" y="5196"/>
                </a:cubicBezTo>
                <a:cubicBezTo>
                  <a:pt x="8171" y="5196"/>
                  <a:pt x="8181" y="5228"/>
                  <a:pt x="8203" y="5228"/>
                </a:cubicBezTo>
                <a:cubicBezTo>
                  <a:pt x="8214" y="5228"/>
                  <a:pt x="8228" y="5220"/>
                  <a:pt x="8244" y="5196"/>
                </a:cubicBezTo>
                <a:lnTo>
                  <a:pt x="8244" y="5196"/>
                </a:lnTo>
                <a:cubicBezTo>
                  <a:pt x="8219" y="5244"/>
                  <a:pt x="8244" y="5293"/>
                  <a:pt x="8195" y="5293"/>
                </a:cubicBezTo>
                <a:cubicBezTo>
                  <a:pt x="8185" y="5288"/>
                  <a:pt x="8179" y="5286"/>
                  <a:pt x="8176" y="5286"/>
                </a:cubicBezTo>
                <a:cubicBezTo>
                  <a:pt x="8165" y="5286"/>
                  <a:pt x="8200" y="5318"/>
                  <a:pt x="8219" y="5318"/>
                </a:cubicBezTo>
                <a:cubicBezTo>
                  <a:pt x="8244" y="5366"/>
                  <a:pt x="8244" y="5391"/>
                  <a:pt x="8268" y="5440"/>
                </a:cubicBezTo>
                <a:lnTo>
                  <a:pt x="8293" y="5488"/>
                </a:lnTo>
                <a:lnTo>
                  <a:pt x="8293" y="5513"/>
                </a:lnTo>
                <a:lnTo>
                  <a:pt x="8317" y="5561"/>
                </a:lnTo>
                <a:cubicBezTo>
                  <a:pt x="8439" y="5757"/>
                  <a:pt x="8561" y="5952"/>
                  <a:pt x="8707" y="6122"/>
                </a:cubicBezTo>
                <a:lnTo>
                  <a:pt x="8610" y="5879"/>
                </a:lnTo>
                <a:lnTo>
                  <a:pt x="8756" y="6147"/>
                </a:lnTo>
                <a:cubicBezTo>
                  <a:pt x="8805" y="6244"/>
                  <a:pt x="8829" y="6318"/>
                  <a:pt x="8878" y="6391"/>
                </a:cubicBezTo>
                <a:cubicBezTo>
                  <a:pt x="8949" y="6486"/>
                  <a:pt x="8997" y="6604"/>
                  <a:pt x="9022" y="6746"/>
                </a:cubicBezTo>
                <a:lnTo>
                  <a:pt x="9022" y="6746"/>
                </a:lnTo>
                <a:lnTo>
                  <a:pt x="8805" y="6391"/>
                </a:lnTo>
                <a:lnTo>
                  <a:pt x="9024" y="6757"/>
                </a:lnTo>
                <a:cubicBezTo>
                  <a:pt x="9024" y="6753"/>
                  <a:pt x="9023" y="6749"/>
                  <a:pt x="9022" y="6746"/>
                </a:cubicBezTo>
                <a:lnTo>
                  <a:pt x="9022" y="6746"/>
                </a:lnTo>
                <a:lnTo>
                  <a:pt x="9268" y="7147"/>
                </a:lnTo>
                <a:cubicBezTo>
                  <a:pt x="9317" y="7269"/>
                  <a:pt x="9390" y="7366"/>
                  <a:pt x="9488" y="7464"/>
                </a:cubicBezTo>
                <a:lnTo>
                  <a:pt x="9707" y="7732"/>
                </a:lnTo>
                <a:lnTo>
                  <a:pt x="9634" y="7586"/>
                </a:lnTo>
                <a:lnTo>
                  <a:pt x="9634" y="7586"/>
                </a:lnTo>
                <a:cubicBezTo>
                  <a:pt x="9658" y="7610"/>
                  <a:pt x="9683" y="7659"/>
                  <a:pt x="9732" y="7708"/>
                </a:cubicBezTo>
                <a:lnTo>
                  <a:pt x="10146" y="7708"/>
                </a:lnTo>
                <a:cubicBezTo>
                  <a:pt x="10293" y="7708"/>
                  <a:pt x="10463" y="7708"/>
                  <a:pt x="10610" y="7732"/>
                </a:cubicBezTo>
                <a:cubicBezTo>
                  <a:pt x="10853" y="7659"/>
                  <a:pt x="11122" y="7537"/>
                  <a:pt x="11414" y="7439"/>
                </a:cubicBezTo>
                <a:cubicBezTo>
                  <a:pt x="11488" y="7269"/>
                  <a:pt x="11561" y="7122"/>
                  <a:pt x="11634" y="7000"/>
                </a:cubicBezTo>
                <a:cubicBezTo>
                  <a:pt x="11683" y="6854"/>
                  <a:pt x="11732" y="6683"/>
                  <a:pt x="11780" y="6561"/>
                </a:cubicBezTo>
                <a:cubicBezTo>
                  <a:pt x="11853" y="6391"/>
                  <a:pt x="11902" y="6196"/>
                  <a:pt x="11951" y="6000"/>
                </a:cubicBezTo>
                <a:lnTo>
                  <a:pt x="11951" y="6000"/>
                </a:lnTo>
                <a:lnTo>
                  <a:pt x="11829" y="6220"/>
                </a:lnTo>
                <a:lnTo>
                  <a:pt x="11829" y="6220"/>
                </a:lnTo>
                <a:lnTo>
                  <a:pt x="11947" y="5699"/>
                </a:lnTo>
                <a:lnTo>
                  <a:pt x="11947" y="5699"/>
                </a:lnTo>
                <a:cubicBezTo>
                  <a:pt x="11942" y="5768"/>
                  <a:pt x="12000" y="5981"/>
                  <a:pt x="11988" y="6067"/>
                </a:cubicBezTo>
                <a:lnTo>
                  <a:pt x="11988" y="6067"/>
                </a:lnTo>
                <a:cubicBezTo>
                  <a:pt x="12032" y="5952"/>
                  <a:pt x="12079" y="5814"/>
                  <a:pt x="12146" y="5635"/>
                </a:cubicBezTo>
                <a:lnTo>
                  <a:pt x="12317" y="5001"/>
                </a:lnTo>
                <a:cubicBezTo>
                  <a:pt x="12414" y="4683"/>
                  <a:pt x="12512" y="4293"/>
                  <a:pt x="12634" y="3903"/>
                </a:cubicBezTo>
                <a:cubicBezTo>
                  <a:pt x="12658" y="3781"/>
                  <a:pt x="12707" y="3659"/>
                  <a:pt x="12732" y="3513"/>
                </a:cubicBezTo>
                <a:cubicBezTo>
                  <a:pt x="12756" y="3464"/>
                  <a:pt x="12780" y="3391"/>
                  <a:pt x="12805" y="3342"/>
                </a:cubicBezTo>
                <a:cubicBezTo>
                  <a:pt x="12853" y="3244"/>
                  <a:pt x="12902" y="3123"/>
                  <a:pt x="12975" y="3049"/>
                </a:cubicBezTo>
                <a:cubicBezTo>
                  <a:pt x="13000" y="2976"/>
                  <a:pt x="13049" y="2927"/>
                  <a:pt x="13122" y="2879"/>
                </a:cubicBezTo>
                <a:lnTo>
                  <a:pt x="13122" y="2952"/>
                </a:lnTo>
                <a:lnTo>
                  <a:pt x="13122" y="3025"/>
                </a:lnTo>
                <a:cubicBezTo>
                  <a:pt x="13122" y="3049"/>
                  <a:pt x="13097" y="3123"/>
                  <a:pt x="13097" y="3123"/>
                </a:cubicBezTo>
                <a:cubicBezTo>
                  <a:pt x="13097" y="3123"/>
                  <a:pt x="13122" y="3074"/>
                  <a:pt x="13146" y="3049"/>
                </a:cubicBezTo>
                <a:cubicBezTo>
                  <a:pt x="13146" y="3049"/>
                  <a:pt x="13146" y="3049"/>
                  <a:pt x="13146" y="3074"/>
                </a:cubicBezTo>
                <a:cubicBezTo>
                  <a:pt x="13122" y="3123"/>
                  <a:pt x="13122" y="3147"/>
                  <a:pt x="13122" y="3196"/>
                </a:cubicBezTo>
                <a:cubicBezTo>
                  <a:pt x="13132" y="3176"/>
                  <a:pt x="13141" y="3141"/>
                  <a:pt x="13150" y="3099"/>
                </a:cubicBezTo>
                <a:lnTo>
                  <a:pt x="13150" y="3099"/>
                </a:lnTo>
                <a:cubicBezTo>
                  <a:pt x="13159" y="3090"/>
                  <a:pt x="13184" y="3046"/>
                  <a:pt x="13206" y="3046"/>
                </a:cubicBezTo>
                <a:cubicBezTo>
                  <a:pt x="13221" y="3046"/>
                  <a:pt x="13235" y="3064"/>
                  <a:pt x="13244" y="3123"/>
                </a:cubicBezTo>
                <a:lnTo>
                  <a:pt x="13244" y="3147"/>
                </a:lnTo>
                <a:cubicBezTo>
                  <a:pt x="13292" y="3269"/>
                  <a:pt x="13317" y="3366"/>
                  <a:pt x="13341" y="3464"/>
                </a:cubicBezTo>
                <a:lnTo>
                  <a:pt x="13390" y="3635"/>
                </a:lnTo>
                <a:cubicBezTo>
                  <a:pt x="13439" y="3757"/>
                  <a:pt x="13488" y="3903"/>
                  <a:pt x="13512" y="4025"/>
                </a:cubicBezTo>
                <a:cubicBezTo>
                  <a:pt x="13488" y="4025"/>
                  <a:pt x="13439" y="3903"/>
                  <a:pt x="13390" y="3805"/>
                </a:cubicBezTo>
                <a:lnTo>
                  <a:pt x="13390" y="3805"/>
                </a:lnTo>
                <a:cubicBezTo>
                  <a:pt x="13414" y="3879"/>
                  <a:pt x="13439" y="3976"/>
                  <a:pt x="13463" y="4074"/>
                </a:cubicBezTo>
                <a:cubicBezTo>
                  <a:pt x="13463" y="4049"/>
                  <a:pt x="13466" y="4039"/>
                  <a:pt x="13471" y="4039"/>
                </a:cubicBezTo>
                <a:cubicBezTo>
                  <a:pt x="13489" y="4039"/>
                  <a:pt x="13535" y="4197"/>
                  <a:pt x="13540" y="4197"/>
                </a:cubicBezTo>
                <a:cubicBezTo>
                  <a:pt x="13541" y="4197"/>
                  <a:pt x="13540" y="4189"/>
                  <a:pt x="13536" y="4171"/>
                </a:cubicBezTo>
                <a:lnTo>
                  <a:pt x="13536" y="4171"/>
                </a:lnTo>
                <a:cubicBezTo>
                  <a:pt x="13610" y="4269"/>
                  <a:pt x="13634" y="4366"/>
                  <a:pt x="13683" y="4488"/>
                </a:cubicBezTo>
                <a:cubicBezTo>
                  <a:pt x="13731" y="4586"/>
                  <a:pt x="13756" y="4708"/>
                  <a:pt x="13780" y="4805"/>
                </a:cubicBezTo>
                <a:cubicBezTo>
                  <a:pt x="13805" y="4927"/>
                  <a:pt x="13829" y="5025"/>
                  <a:pt x="13853" y="5147"/>
                </a:cubicBezTo>
                <a:cubicBezTo>
                  <a:pt x="13878" y="5244"/>
                  <a:pt x="13902" y="5342"/>
                  <a:pt x="13951" y="5415"/>
                </a:cubicBezTo>
                <a:cubicBezTo>
                  <a:pt x="14000" y="5415"/>
                  <a:pt x="14439" y="5537"/>
                  <a:pt x="14853" y="5683"/>
                </a:cubicBezTo>
                <a:cubicBezTo>
                  <a:pt x="15286" y="5827"/>
                  <a:pt x="15718" y="6019"/>
                  <a:pt x="15778" y="6025"/>
                </a:cubicBezTo>
                <a:lnTo>
                  <a:pt x="15778" y="6025"/>
                </a:lnTo>
                <a:cubicBezTo>
                  <a:pt x="15771" y="5975"/>
                  <a:pt x="15764" y="5925"/>
                  <a:pt x="15756" y="5879"/>
                </a:cubicBezTo>
                <a:lnTo>
                  <a:pt x="15683" y="5854"/>
                </a:lnTo>
                <a:cubicBezTo>
                  <a:pt x="15634" y="5537"/>
                  <a:pt x="15731" y="5781"/>
                  <a:pt x="15683" y="5464"/>
                </a:cubicBezTo>
                <a:cubicBezTo>
                  <a:pt x="15707" y="5464"/>
                  <a:pt x="15731" y="5513"/>
                  <a:pt x="15756" y="5610"/>
                </a:cubicBezTo>
                <a:cubicBezTo>
                  <a:pt x="15780" y="5732"/>
                  <a:pt x="15780" y="5854"/>
                  <a:pt x="15805" y="6000"/>
                </a:cubicBezTo>
                <a:cubicBezTo>
                  <a:pt x="15780" y="5757"/>
                  <a:pt x="15805" y="5513"/>
                  <a:pt x="15731" y="5415"/>
                </a:cubicBezTo>
                <a:cubicBezTo>
                  <a:pt x="15707" y="5220"/>
                  <a:pt x="15780" y="5415"/>
                  <a:pt x="15756" y="5171"/>
                </a:cubicBezTo>
                <a:cubicBezTo>
                  <a:pt x="15683" y="4976"/>
                  <a:pt x="15634" y="4781"/>
                  <a:pt x="15585" y="4561"/>
                </a:cubicBezTo>
                <a:cubicBezTo>
                  <a:pt x="15561" y="4366"/>
                  <a:pt x="15512" y="4147"/>
                  <a:pt x="15439" y="3952"/>
                </a:cubicBezTo>
                <a:cubicBezTo>
                  <a:pt x="15341" y="3781"/>
                  <a:pt x="15292" y="3610"/>
                  <a:pt x="15244" y="3415"/>
                </a:cubicBezTo>
                <a:lnTo>
                  <a:pt x="15244" y="3415"/>
                </a:lnTo>
                <a:lnTo>
                  <a:pt x="15292" y="3464"/>
                </a:lnTo>
                <a:cubicBezTo>
                  <a:pt x="15268" y="3366"/>
                  <a:pt x="15244" y="3244"/>
                  <a:pt x="15195" y="3147"/>
                </a:cubicBezTo>
                <a:cubicBezTo>
                  <a:pt x="15170" y="3074"/>
                  <a:pt x="15146" y="3001"/>
                  <a:pt x="15122" y="2927"/>
                </a:cubicBezTo>
                <a:cubicBezTo>
                  <a:pt x="15073" y="2805"/>
                  <a:pt x="15049" y="2659"/>
                  <a:pt x="15000" y="2537"/>
                </a:cubicBezTo>
                <a:lnTo>
                  <a:pt x="15000" y="2537"/>
                </a:lnTo>
                <a:cubicBezTo>
                  <a:pt x="15028" y="2622"/>
                  <a:pt x="15040" y="2706"/>
                  <a:pt x="15026" y="2706"/>
                </a:cubicBezTo>
                <a:cubicBezTo>
                  <a:pt x="15016" y="2706"/>
                  <a:pt x="14992" y="2661"/>
                  <a:pt x="14951" y="2537"/>
                </a:cubicBezTo>
                <a:cubicBezTo>
                  <a:pt x="14780" y="1952"/>
                  <a:pt x="14658" y="1562"/>
                  <a:pt x="14561" y="1074"/>
                </a:cubicBezTo>
                <a:lnTo>
                  <a:pt x="14390" y="708"/>
                </a:lnTo>
                <a:cubicBezTo>
                  <a:pt x="14390" y="684"/>
                  <a:pt x="14390" y="659"/>
                  <a:pt x="14366" y="635"/>
                </a:cubicBezTo>
                <a:lnTo>
                  <a:pt x="13951" y="464"/>
                </a:lnTo>
                <a:lnTo>
                  <a:pt x="13658" y="342"/>
                </a:lnTo>
                <a:lnTo>
                  <a:pt x="13463" y="269"/>
                </a:lnTo>
                <a:lnTo>
                  <a:pt x="13366" y="220"/>
                </a:lnTo>
                <a:cubicBezTo>
                  <a:pt x="13292" y="196"/>
                  <a:pt x="13219" y="171"/>
                  <a:pt x="13122" y="147"/>
                </a:cubicBezTo>
                <a:lnTo>
                  <a:pt x="126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277"/>
          <p:cNvSpPr/>
          <p:nvPr/>
        </p:nvSpPr>
        <p:spPr>
          <a:xfrm rot="7659018">
            <a:off x="1393892" y="150814"/>
            <a:ext cx="536919" cy="363005"/>
          </a:xfrm>
          <a:custGeom>
            <a:avLst/>
            <a:gdLst/>
            <a:ahLst/>
            <a:cxnLst/>
            <a:rect l="l" t="t" r="r" b="b"/>
            <a:pathLst>
              <a:path w="16415" h="11098" extrusionOk="0">
                <a:moveTo>
                  <a:pt x="14537" y="2268"/>
                </a:moveTo>
                <a:cubicBezTo>
                  <a:pt x="14546" y="2287"/>
                  <a:pt x="14555" y="2306"/>
                  <a:pt x="14564" y="2325"/>
                </a:cubicBezTo>
                <a:lnTo>
                  <a:pt x="14564" y="2325"/>
                </a:lnTo>
                <a:cubicBezTo>
                  <a:pt x="14559" y="2307"/>
                  <a:pt x="14549" y="2287"/>
                  <a:pt x="14537" y="2268"/>
                </a:cubicBezTo>
                <a:close/>
                <a:moveTo>
                  <a:pt x="11890" y="6000"/>
                </a:moveTo>
                <a:lnTo>
                  <a:pt x="11890" y="6000"/>
                </a:lnTo>
                <a:cubicBezTo>
                  <a:pt x="11886" y="6017"/>
                  <a:pt x="11882" y="6034"/>
                  <a:pt x="11878" y="6049"/>
                </a:cubicBezTo>
                <a:cubicBezTo>
                  <a:pt x="11887" y="6040"/>
                  <a:pt x="11891" y="6022"/>
                  <a:pt x="11890" y="6000"/>
                </a:cubicBezTo>
                <a:close/>
                <a:moveTo>
                  <a:pt x="6388" y="9388"/>
                </a:moveTo>
                <a:lnTo>
                  <a:pt x="6388" y="9388"/>
                </a:lnTo>
                <a:cubicBezTo>
                  <a:pt x="6383" y="9395"/>
                  <a:pt x="6380" y="9400"/>
                  <a:pt x="6381" y="9400"/>
                </a:cubicBezTo>
                <a:cubicBezTo>
                  <a:pt x="6381" y="9400"/>
                  <a:pt x="6384" y="9397"/>
                  <a:pt x="6391" y="9390"/>
                </a:cubicBezTo>
                <a:cubicBezTo>
                  <a:pt x="6391" y="9390"/>
                  <a:pt x="6390" y="9389"/>
                  <a:pt x="6388" y="9388"/>
                </a:cubicBezTo>
                <a:close/>
                <a:moveTo>
                  <a:pt x="13000" y="0"/>
                </a:moveTo>
                <a:lnTo>
                  <a:pt x="12171" y="49"/>
                </a:lnTo>
                <a:cubicBezTo>
                  <a:pt x="12074" y="49"/>
                  <a:pt x="12000" y="73"/>
                  <a:pt x="11903" y="73"/>
                </a:cubicBezTo>
                <a:lnTo>
                  <a:pt x="11659" y="146"/>
                </a:lnTo>
                <a:lnTo>
                  <a:pt x="11391" y="220"/>
                </a:lnTo>
                <a:lnTo>
                  <a:pt x="11000" y="293"/>
                </a:lnTo>
                <a:cubicBezTo>
                  <a:pt x="10952" y="439"/>
                  <a:pt x="10903" y="610"/>
                  <a:pt x="10878" y="756"/>
                </a:cubicBezTo>
                <a:cubicBezTo>
                  <a:pt x="10830" y="902"/>
                  <a:pt x="10781" y="1073"/>
                  <a:pt x="10757" y="1219"/>
                </a:cubicBezTo>
                <a:cubicBezTo>
                  <a:pt x="10708" y="1561"/>
                  <a:pt x="10635" y="1878"/>
                  <a:pt x="10586" y="2219"/>
                </a:cubicBezTo>
                <a:cubicBezTo>
                  <a:pt x="10561" y="2366"/>
                  <a:pt x="10513" y="2537"/>
                  <a:pt x="10488" y="2707"/>
                </a:cubicBezTo>
                <a:cubicBezTo>
                  <a:pt x="10464" y="2854"/>
                  <a:pt x="10439" y="3024"/>
                  <a:pt x="10439" y="3195"/>
                </a:cubicBezTo>
                <a:cubicBezTo>
                  <a:pt x="10415" y="3341"/>
                  <a:pt x="10391" y="3561"/>
                  <a:pt x="10366" y="3732"/>
                </a:cubicBezTo>
                <a:cubicBezTo>
                  <a:pt x="10318" y="4024"/>
                  <a:pt x="10293" y="4341"/>
                  <a:pt x="10269" y="4585"/>
                </a:cubicBezTo>
                <a:cubicBezTo>
                  <a:pt x="10269" y="4707"/>
                  <a:pt x="10220" y="4829"/>
                  <a:pt x="10220" y="4927"/>
                </a:cubicBezTo>
                <a:cubicBezTo>
                  <a:pt x="10220" y="4975"/>
                  <a:pt x="10220" y="5000"/>
                  <a:pt x="10196" y="5049"/>
                </a:cubicBezTo>
                <a:cubicBezTo>
                  <a:pt x="10196" y="5097"/>
                  <a:pt x="10171" y="5146"/>
                  <a:pt x="10171" y="5195"/>
                </a:cubicBezTo>
                <a:cubicBezTo>
                  <a:pt x="10171" y="5244"/>
                  <a:pt x="10147" y="5293"/>
                  <a:pt x="10147" y="5317"/>
                </a:cubicBezTo>
                <a:cubicBezTo>
                  <a:pt x="10122" y="5293"/>
                  <a:pt x="10074" y="5268"/>
                  <a:pt x="10049" y="5244"/>
                </a:cubicBezTo>
                <a:lnTo>
                  <a:pt x="9927" y="5146"/>
                </a:lnTo>
                <a:lnTo>
                  <a:pt x="9171" y="4366"/>
                </a:lnTo>
                <a:cubicBezTo>
                  <a:pt x="8927" y="4097"/>
                  <a:pt x="8683" y="3854"/>
                  <a:pt x="8440" y="3634"/>
                </a:cubicBezTo>
                <a:lnTo>
                  <a:pt x="8074" y="3268"/>
                </a:lnTo>
                <a:cubicBezTo>
                  <a:pt x="7879" y="3097"/>
                  <a:pt x="7683" y="2902"/>
                  <a:pt x="7513" y="2780"/>
                </a:cubicBezTo>
                <a:cubicBezTo>
                  <a:pt x="7269" y="2537"/>
                  <a:pt x="6952" y="2268"/>
                  <a:pt x="6635" y="2024"/>
                </a:cubicBezTo>
                <a:cubicBezTo>
                  <a:pt x="6562" y="2024"/>
                  <a:pt x="6513" y="2024"/>
                  <a:pt x="6464" y="2049"/>
                </a:cubicBezTo>
                <a:lnTo>
                  <a:pt x="6318" y="2049"/>
                </a:lnTo>
                <a:cubicBezTo>
                  <a:pt x="6488" y="2049"/>
                  <a:pt x="6440" y="2098"/>
                  <a:pt x="6318" y="2122"/>
                </a:cubicBezTo>
                <a:cubicBezTo>
                  <a:pt x="5708" y="2195"/>
                  <a:pt x="5927" y="2171"/>
                  <a:pt x="5805" y="2195"/>
                </a:cubicBezTo>
                <a:cubicBezTo>
                  <a:pt x="5805" y="2195"/>
                  <a:pt x="5757" y="2219"/>
                  <a:pt x="5708" y="2268"/>
                </a:cubicBezTo>
                <a:lnTo>
                  <a:pt x="5488" y="2390"/>
                </a:lnTo>
                <a:cubicBezTo>
                  <a:pt x="5366" y="2439"/>
                  <a:pt x="5269" y="2512"/>
                  <a:pt x="5074" y="2610"/>
                </a:cubicBezTo>
                <a:cubicBezTo>
                  <a:pt x="5025" y="2805"/>
                  <a:pt x="4952" y="2976"/>
                  <a:pt x="4903" y="3219"/>
                </a:cubicBezTo>
                <a:cubicBezTo>
                  <a:pt x="4879" y="3341"/>
                  <a:pt x="4830" y="3463"/>
                  <a:pt x="4805" y="3585"/>
                </a:cubicBezTo>
                <a:cubicBezTo>
                  <a:pt x="4757" y="3707"/>
                  <a:pt x="4732" y="3829"/>
                  <a:pt x="4708" y="3976"/>
                </a:cubicBezTo>
                <a:cubicBezTo>
                  <a:pt x="4683" y="4097"/>
                  <a:pt x="4659" y="4244"/>
                  <a:pt x="4635" y="4390"/>
                </a:cubicBezTo>
                <a:cubicBezTo>
                  <a:pt x="4635" y="4463"/>
                  <a:pt x="4610" y="4536"/>
                  <a:pt x="4610" y="4610"/>
                </a:cubicBezTo>
                <a:cubicBezTo>
                  <a:pt x="4610" y="4658"/>
                  <a:pt x="4610" y="4707"/>
                  <a:pt x="4586" y="4756"/>
                </a:cubicBezTo>
                <a:cubicBezTo>
                  <a:pt x="4562" y="4951"/>
                  <a:pt x="4562" y="5146"/>
                  <a:pt x="4537" y="5341"/>
                </a:cubicBezTo>
                <a:cubicBezTo>
                  <a:pt x="4513" y="5732"/>
                  <a:pt x="4513" y="6146"/>
                  <a:pt x="4537" y="6536"/>
                </a:cubicBezTo>
                <a:lnTo>
                  <a:pt x="4537" y="6683"/>
                </a:lnTo>
                <a:lnTo>
                  <a:pt x="4537" y="6805"/>
                </a:lnTo>
                <a:cubicBezTo>
                  <a:pt x="4537" y="6829"/>
                  <a:pt x="4537" y="6878"/>
                  <a:pt x="4537" y="6902"/>
                </a:cubicBezTo>
                <a:cubicBezTo>
                  <a:pt x="4562" y="6975"/>
                  <a:pt x="4562" y="7049"/>
                  <a:pt x="4586" y="7122"/>
                </a:cubicBezTo>
                <a:lnTo>
                  <a:pt x="4635" y="7195"/>
                </a:lnTo>
                <a:lnTo>
                  <a:pt x="4659" y="7219"/>
                </a:lnTo>
                <a:cubicBezTo>
                  <a:pt x="4647" y="7232"/>
                  <a:pt x="4635" y="7238"/>
                  <a:pt x="4623" y="7238"/>
                </a:cubicBezTo>
                <a:cubicBezTo>
                  <a:pt x="4610" y="7238"/>
                  <a:pt x="4598" y="7232"/>
                  <a:pt x="4586" y="7219"/>
                </a:cubicBezTo>
                <a:cubicBezTo>
                  <a:pt x="4537" y="7219"/>
                  <a:pt x="4488" y="7195"/>
                  <a:pt x="4440" y="7171"/>
                </a:cubicBezTo>
                <a:lnTo>
                  <a:pt x="4415" y="7171"/>
                </a:lnTo>
                <a:lnTo>
                  <a:pt x="4415" y="7146"/>
                </a:lnTo>
                <a:cubicBezTo>
                  <a:pt x="4366" y="7146"/>
                  <a:pt x="4318" y="7097"/>
                  <a:pt x="4269" y="7073"/>
                </a:cubicBezTo>
                <a:cubicBezTo>
                  <a:pt x="4244" y="7049"/>
                  <a:pt x="4196" y="7024"/>
                  <a:pt x="4171" y="7000"/>
                </a:cubicBezTo>
                <a:lnTo>
                  <a:pt x="4098" y="6951"/>
                </a:lnTo>
                <a:lnTo>
                  <a:pt x="4049" y="6902"/>
                </a:lnTo>
                <a:lnTo>
                  <a:pt x="3927" y="6805"/>
                </a:lnTo>
                <a:cubicBezTo>
                  <a:pt x="3757" y="6683"/>
                  <a:pt x="3610" y="6536"/>
                  <a:pt x="3440" y="6414"/>
                </a:cubicBezTo>
                <a:lnTo>
                  <a:pt x="2684" y="5805"/>
                </a:lnTo>
                <a:lnTo>
                  <a:pt x="2025" y="5244"/>
                </a:lnTo>
                <a:cubicBezTo>
                  <a:pt x="1830" y="5097"/>
                  <a:pt x="1684" y="5000"/>
                  <a:pt x="1586" y="4902"/>
                </a:cubicBezTo>
                <a:lnTo>
                  <a:pt x="1586" y="4902"/>
                </a:lnTo>
                <a:lnTo>
                  <a:pt x="1684" y="5000"/>
                </a:lnTo>
                <a:lnTo>
                  <a:pt x="1684" y="5000"/>
                </a:lnTo>
                <a:lnTo>
                  <a:pt x="1586" y="4927"/>
                </a:lnTo>
                <a:cubicBezTo>
                  <a:pt x="1366" y="5000"/>
                  <a:pt x="1147" y="5000"/>
                  <a:pt x="927" y="5000"/>
                </a:cubicBezTo>
                <a:cubicBezTo>
                  <a:pt x="976" y="5049"/>
                  <a:pt x="806" y="5097"/>
                  <a:pt x="659" y="5097"/>
                </a:cubicBezTo>
                <a:lnTo>
                  <a:pt x="635" y="5097"/>
                </a:lnTo>
                <a:lnTo>
                  <a:pt x="586" y="5122"/>
                </a:lnTo>
                <a:cubicBezTo>
                  <a:pt x="537" y="5195"/>
                  <a:pt x="464" y="5268"/>
                  <a:pt x="367" y="5390"/>
                </a:cubicBezTo>
                <a:lnTo>
                  <a:pt x="318" y="5463"/>
                </a:lnTo>
                <a:cubicBezTo>
                  <a:pt x="269" y="5512"/>
                  <a:pt x="245" y="5536"/>
                  <a:pt x="220" y="5585"/>
                </a:cubicBezTo>
                <a:lnTo>
                  <a:pt x="49" y="5780"/>
                </a:lnTo>
                <a:lnTo>
                  <a:pt x="49" y="6073"/>
                </a:lnTo>
                <a:lnTo>
                  <a:pt x="1" y="6024"/>
                </a:lnTo>
                <a:lnTo>
                  <a:pt x="1" y="6024"/>
                </a:lnTo>
                <a:cubicBezTo>
                  <a:pt x="25" y="6317"/>
                  <a:pt x="74" y="6707"/>
                  <a:pt x="74" y="7073"/>
                </a:cubicBezTo>
                <a:cubicBezTo>
                  <a:pt x="74" y="7244"/>
                  <a:pt x="98" y="7414"/>
                  <a:pt x="123" y="7610"/>
                </a:cubicBezTo>
                <a:cubicBezTo>
                  <a:pt x="147" y="7756"/>
                  <a:pt x="171" y="7902"/>
                  <a:pt x="196" y="8000"/>
                </a:cubicBezTo>
                <a:cubicBezTo>
                  <a:pt x="196" y="8122"/>
                  <a:pt x="220" y="8244"/>
                  <a:pt x="245" y="8390"/>
                </a:cubicBezTo>
                <a:cubicBezTo>
                  <a:pt x="245" y="8439"/>
                  <a:pt x="245" y="8488"/>
                  <a:pt x="269" y="8536"/>
                </a:cubicBezTo>
                <a:cubicBezTo>
                  <a:pt x="269" y="8585"/>
                  <a:pt x="269" y="8610"/>
                  <a:pt x="293" y="8658"/>
                </a:cubicBezTo>
                <a:cubicBezTo>
                  <a:pt x="318" y="8853"/>
                  <a:pt x="367" y="9049"/>
                  <a:pt x="391" y="9268"/>
                </a:cubicBezTo>
                <a:cubicBezTo>
                  <a:pt x="440" y="9463"/>
                  <a:pt x="513" y="9683"/>
                  <a:pt x="562" y="9878"/>
                </a:cubicBezTo>
                <a:cubicBezTo>
                  <a:pt x="635" y="10073"/>
                  <a:pt x="708" y="10268"/>
                  <a:pt x="806" y="10488"/>
                </a:cubicBezTo>
                <a:lnTo>
                  <a:pt x="806" y="10561"/>
                </a:lnTo>
                <a:cubicBezTo>
                  <a:pt x="806" y="10609"/>
                  <a:pt x="806" y="10683"/>
                  <a:pt x="830" y="10756"/>
                </a:cubicBezTo>
                <a:lnTo>
                  <a:pt x="903" y="11024"/>
                </a:lnTo>
                <a:lnTo>
                  <a:pt x="952" y="11097"/>
                </a:lnTo>
                <a:lnTo>
                  <a:pt x="1220" y="11097"/>
                </a:lnTo>
                <a:cubicBezTo>
                  <a:pt x="1391" y="11097"/>
                  <a:pt x="1586" y="11073"/>
                  <a:pt x="1781" y="11024"/>
                </a:cubicBezTo>
                <a:cubicBezTo>
                  <a:pt x="2171" y="10902"/>
                  <a:pt x="2537" y="10609"/>
                  <a:pt x="2488" y="10146"/>
                </a:cubicBezTo>
                <a:lnTo>
                  <a:pt x="2537" y="10146"/>
                </a:lnTo>
                <a:cubicBezTo>
                  <a:pt x="2537" y="10146"/>
                  <a:pt x="2464" y="10000"/>
                  <a:pt x="2464" y="10000"/>
                </a:cubicBezTo>
                <a:cubicBezTo>
                  <a:pt x="2415" y="9780"/>
                  <a:pt x="2318" y="9683"/>
                  <a:pt x="2366" y="9683"/>
                </a:cubicBezTo>
                <a:lnTo>
                  <a:pt x="2464" y="9975"/>
                </a:lnTo>
                <a:cubicBezTo>
                  <a:pt x="2445" y="9889"/>
                  <a:pt x="2441" y="9859"/>
                  <a:pt x="2447" y="9859"/>
                </a:cubicBezTo>
                <a:cubicBezTo>
                  <a:pt x="2457" y="9859"/>
                  <a:pt x="2493" y="9931"/>
                  <a:pt x="2537" y="9975"/>
                </a:cubicBezTo>
                <a:cubicBezTo>
                  <a:pt x="2488" y="9878"/>
                  <a:pt x="2488" y="9805"/>
                  <a:pt x="2464" y="9731"/>
                </a:cubicBezTo>
                <a:cubicBezTo>
                  <a:pt x="2458" y="9720"/>
                  <a:pt x="2455" y="9715"/>
                  <a:pt x="2454" y="9715"/>
                </a:cubicBezTo>
                <a:cubicBezTo>
                  <a:pt x="2450" y="9715"/>
                  <a:pt x="2464" y="9767"/>
                  <a:pt x="2464" y="9805"/>
                </a:cubicBezTo>
                <a:cubicBezTo>
                  <a:pt x="2391" y="9683"/>
                  <a:pt x="2318" y="9536"/>
                  <a:pt x="2269" y="9414"/>
                </a:cubicBezTo>
                <a:cubicBezTo>
                  <a:pt x="2220" y="9195"/>
                  <a:pt x="2342" y="9366"/>
                  <a:pt x="2269" y="9097"/>
                </a:cubicBezTo>
                <a:cubicBezTo>
                  <a:pt x="2220" y="8878"/>
                  <a:pt x="2171" y="8683"/>
                  <a:pt x="2123" y="8463"/>
                </a:cubicBezTo>
                <a:lnTo>
                  <a:pt x="2049" y="8122"/>
                </a:lnTo>
                <a:lnTo>
                  <a:pt x="2049" y="8049"/>
                </a:lnTo>
                <a:lnTo>
                  <a:pt x="2049" y="8024"/>
                </a:lnTo>
                <a:cubicBezTo>
                  <a:pt x="2049" y="7975"/>
                  <a:pt x="2049" y="7951"/>
                  <a:pt x="2074" y="7927"/>
                </a:cubicBezTo>
                <a:lnTo>
                  <a:pt x="2074" y="7878"/>
                </a:lnTo>
                <a:lnTo>
                  <a:pt x="2098" y="7878"/>
                </a:lnTo>
                <a:cubicBezTo>
                  <a:pt x="2123" y="7902"/>
                  <a:pt x="2098" y="7902"/>
                  <a:pt x="2123" y="7927"/>
                </a:cubicBezTo>
                <a:lnTo>
                  <a:pt x="2147" y="7927"/>
                </a:lnTo>
                <a:cubicBezTo>
                  <a:pt x="2147" y="7943"/>
                  <a:pt x="2147" y="7959"/>
                  <a:pt x="2147" y="7975"/>
                </a:cubicBezTo>
                <a:lnTo>
                  <a:pt x="2220" y="8049"/>
                </a:lnTo>
                <a:lnTo>
                  <a:pt x="2586" y="8317"/>
                </a:lnTo>
                <a:cubicBezTo>
                  <a:pt x="2635" y="8366"/>
                  <a:pt x="2708" y="8414"/>
                  <a:pt x="2781" y="8463"/>
                </a:cubicBezTo>
                <a:cubicBezTo>
                  <a:pt x="2830" y="8512"/>
                  <a:pt x="2879" y="8536"/>
                  <a:pt x="3001" y="8634"/>
                </a:cubicBezTo>
                <a:lnTo>
                  <a:pt x="3635" y="9073"/>
                </a:lnTo>
                <a:cubicBezTo>
                  <a:pt x="4025" y="9317"/>
                  <a:pt x="4293" y="9463"/>
                  <a:pt x="4293" y="9463"/>
                </a:cubicBezTo>
                <a:lnTo>
                  <a:pt x="4342" y="9390"/>
                </a:lnTo>
                <a:cubicBezTo>
                  <a:pt x="4513" y="9463"/>
                  <a:pt x="4659" y="9561"/>
                  <a:pt x="4805" y="9683"/>
                </a:cubicBezTo>
                <a:cubicBezTo>
                  <a:pt x="4830" y="9731"/>
                  <a:pt x="4879" y="9756"/>
                  <a:pt x="4903" y="9780"/>
                </a:cubicBezTo>
                <a:lnTo>
                  <a:pt x="5025" y="9853"/>
                </a:lnTo>
                <a:lnTo>
                  <a:pt x="5220" y="9927"/>
                </a:lnTo>
                <a:cubicBezTo>
                  <a:pt x="5391" y="9951"/>
                  <a:pt x="5562" y="10000"/>
                  <a:pt x="5732" y="10097"/>
                </a:cubicBezTo>
                <a:cubicBezTo>
                  <a:pt x="5805" y="10024"/>
                  <a:pt x="5879" y="9951"/>
                  <a:pt x="5952" y="9878"/>
                </a:cubicBezTo>
                <a:lnTo>
                  <a:pt x="6025" y="9805"/>
                </a:lnTo>
                <a:cubicBezTo>
                  <a:pt x="6025" y="9780"/>
                  <a:pt x="6049" y="9756"/>
                  <a:pt x="6049" y="9731"/>
                </a:cubicBezTo>
                <a:cubicBezTo>
                  <a:pt x="6049" y="9731"/>
                  <a:pt x="6146" y="9654"/>
                  <a:pt x="6167" y="9654"/>
                </a:cubicBezTo>
                <a:cubicBezTo>
                  <a:pt x="6170" y="9654"/>
                  <a:pt x="6171" y="9656"/>
                  <a:pt x="6171" y="9658"/>
                </a:cubicBezTo>
                <a:cubicBezTo>
                  <a:pt x="6171" y="9585"/>
                  <a:pt x="6269" y="9536"/>
                  <a:pt x="6342" y="9463"/>
                </a:cubicBezTo>
                <a:cubicBezTo>
                  <a:pt x="6357" y="9440"/>
                  <a:pt x="6361" y="9431"/>
                  <a:pt x="6357" y="9431"/>
                </a:cubicBezTo>
                <a:cubicBezTo>
                  <a:pt x="6349" y="9431"/>
                  <a:pt x="6310" y="9471"/>
                  <a:pt x="6293" y="9488"/>
                </a:cubicBezTo>
                <a:lnTo>
                  <a:pt x="6366" y="9390"/>
                </a:lnTo>
                <a:cubicBezTo>
                  <a:pt x="6366" y="9382"/>
                  <a:pt x="6369" y="9379"/>
                  <a:pt x="6373" y="9379"/>
                </a:cubicBezTo>
                <a:cubicBezTo>
                  <a:pt x="6378" y="9379"/>
                  <a:pt x="6385" y="9384"/>
                  <a:pt x="6388" y="9388"/>
                </a:cubicBezTo>
                <a:lnTo>
                  <a:pt x="6388" y="9388"/>
                </a:lnTo>
                <a:cubicBezTo>
                  <a:pt x="6395" y="9378"/>
                  <a:pt x="6405" y="9361"/>
                  <a:pt x="6415" y="9341"/>
                </a:cubicBezTo>
                <a:cubicBezTo>
                  <a:pt x="6464" y="9244"/>
                  <a:pt x="6586" y="9097"/>
                  <a:pt x="7074" y="8488"/>
                </a:cubicBezTo>
                <a:cubicBezTo>
                  <a:pt x="7025" y="8366"/>
                  <a:pt x="6976" y="8268"/>
                  <a:pt x="6927" y="8146"/>
                </a:cubicBezTo>
                <a:lnTo>
                  <a:pt x="6854" y="8000"/>
                </a:lnTo>
                <a:cubicBezTo>
                  <a:pt x="6830" y="7951"/>
                  <a:pt x="6805" y="7878"/>
                  <a:pt x="6805" y="7829"/>
                </a:cubicBezTo>
                <a:cubicBezTo>
                  <a:pt x="6757" y="7658"/>
                  <a:pt x="6708" y="7463"/>
                  <a:pt x="6683" y="7268"/>
                </a:cubicBezTo>
                <a:cubicBezTo>
                  <a:pt x="6659" y="7171"/>
                  <a:pt x="6635" y="7073"/>
                  <a:pt x="6610" y="6975"/>
                </a:cubicBezTo>
                <a:lnTo>
                  <a:pt x="6586" y="6683"/>
                </a:lnTo>
                <a:lnTo>
                  <a:pt x="6562" y="6561"/>
                </a:lnTo>
                <a:lnTo>
                  <a:pt x="6562" y="6488"/>
                </a:lnTo>
                <a:lnTo>
                  <a:pt x="6562" y="6366"/>
                </a:lnTo>
                <a:cubicBezTo>
                  <a:pt x="6562" y="6024"/>
                  <a:pt x="6562" y="5707"/>
                  <a:pt x="6586" y="5366"/>
                </a:cubicBezTo>
                <a:cubicBezTo>
                  <a:pt x="6586" y="5219"/>
                  <a:pt x="6610" y="5073"/>
                  <a:pt x="6610" y="4927"/>
                </a:cubicBezTo>
                <a:lnTo>
                  <a:pt x="6610" y="4878"/>
                </a:lnTo>
                <a:cubicBezTo>
                  <a:pt x="6598" y="4854"/>
                  <a:pt x="6598" y="4854"/>
                  <a:pt x="6592" y="4854"/>
                </a:cubicBezTo>
                <a:cubicBezTo>
                  <a:pt x="6586" y="4854"/>
                  <a:pt x="6574" y="4854"/>
                  <a:pt x="6537" y="4829"/>
                </a:cubicBezTo>
                <a:cubicBezTo>
                  <a:pt x="6464" y="4780"/>
                  <a:pt x="6561" y="4805"/>
                  <a:pt x="6537" y="4756"/>
                </a:cubicBezTo>
                <a:lnTo>
                  <a:pt x="6537" y="4756"/>
                </a:lnTo>
                <a:cubicBezTo>
                  <a:pt x="6562" y="4805"/>
                  <a:pt x="6586" y="4805"/>
                  <a:pt x="6586" y="4805"/>
                </a:cubicBezTo>
                <a:cubicBezTo>
                  <a:pt x="6586" y="4805"/>
                  <a:pt x="6586" y="4805"/>
                  <a:pt x="6635" y="4902"/>
                </a:cubicBezTo>
                <a:lnTo>
                  <a:pt x="6610" y="4805"/>
                </a:lnTo>
                <a:lnTo>
                  <a:pt x="6635" y="4854"/>
                </a:lnTo>
                <a:cubicBezTo>
                  <a:pt x="6635" y="4854"/>
                  <a:pt x="6635" y="4829"/>
                  <a:pt x="6635" y="4829"/>
                </a:cubicBezTo>
                <a:cubicBezTo>
                  <a:pt x="6635" y="4800"/>
                  <a:pt x="6635" y="4790"/>
                  <a:pt x="6636" y="4790"/>
                </a:cubicBezTo>
                <a:cubicBezTo>
                  <a:pt x="6638" y="4790"/>
                  <a:pt x="6644" y="4814"/>
                  <a:pt x="6659" y="4829"/>
                </a:cubicBezTo>
                <a:cubicBezTo>
                  <a:pt x="6659" y="4829"/>
                  <a:pt x="6659" y="4805"/>
                  <a:pt x="6683" y="4780"/>
                </a:cubicBezTo>
                <a:lnTo>
                  <a:pt x="6708" y="4780"/>
                </a:lnTo>
                <a:cubicBezTo>
                  <a:pt x="6708" y="4780"/>
                  <a:pt x="6708" y="4756"/>
                  <a:pt x="6757" y="4756"/>
                </a:cubicBezTo>
                <a:cubicBezTo>
                  <a:pt x="6781" y="4756"/>
                  <a:pt x="6757" y="4756"/>
                  <a:pt x="6757" y="4780"/>
                </a:cubicBezTo>
                <a:lnTo>
                  <a:pt x="6830" y="4854"/>
                </a:lnTo>
                <a:cubicBezTo>
                  <a:pt x="6903" y="4902"/>
                  <a:pt x="6976" y="4951"/>
                  <a:pt x="6976" y="5000"/>
                </a:cubicBezTo>
                <a:cubicBezTo>
                  <a:pt x="7053" y="5058"/>
                  <a:pt x="7238" y="5269"/>
                  <a:pt x="7299" y="5269"/>
                </a:cubicBezTo>
                <a:cubicBezTo>
                  <a:pt x="7315" y="5269"/>
                  <a:pt x="7323" y="5255"/>
                  <a:pt x="7318" y="5219"/>
                </a:cubicBezTo>
                <a:lnTo>
                  <a:pt x="7318" y="5219"/>
                </a:lnTo>
                <a:cubicBezTo>
                  <a:pt x="7337" y="5278"/>
                  <a:pt x="7483" y="5479"/>
                  <a:pt x="7450" y="5479"/>
                </a:cubicBezTo>
                <a:cubicBezTo>
                  <a:pt x="7443" y="5479"/>
                  <a:pt x="7424" y="5467"/>
                  <a:pt x="7391" y="5439"/>
                </a:cubicBezTo>
                <a:lnTo>
                  <a:pt x="7391" y="5439"/>
                </a:lnTo>
                <a:cubicBezTo>
                  <a:pt x="7464" y="5512"/>
                  <a:pt x="7537" y="5610"/>
                  <a:pt x="7635" y="5683"/>
                </a:cubicBezTo>
                <a:lnTo>
                  <a:pt x="7537" y="5536"/>
                </a:lnTo>
                <a:lnTo>
                  <a:pt x="7537" y="5536"/>
                </a:lnTo>
                <a:cubicBezTo>
                  <a:pt x="7732" y="5780"/>
                  <a:pt x="7952" y="6000"/>
                  <a:pt x="8196" y="6195"/>
                </a:cubicBezTo>
                <a:lnTo>
                  <a:pt x="8098" y="6073"/>
                </a:lnTo>
                <a:lnTo>
                  <a:pt x="8098" y="6073"/>
                </a:lnTo>
                <a:cubicBezTo>
                  <a:pt x="8269" y="6244"/>
                  <a:pt x="8440" y="6414"/>
                  <a:pt x="8440" y="6536"/>
                </a:cubicBezTo>
                <a:lnTo>
                  <a:pt x="8464" y="6561"/>
                </a:lnTo>
                <a:lnTo>
                  <a:pt x="8805" y="6902"/>
                </a:lnTo>
                <a:cubicBezTo>
                  <a:pt x="9000" y="7097"/>
                  <a:pt x="9220" y="7292"/>
                  <a:pt x="9439" y="7488"/>
                </a:cubicBezTo>
                <a:lnTo>
                  <a:pt x="9293" y="7317"/>
                </a:lnTo>
                <a:lnTo>
                  <a:pt x="9293" y="7317"/>
                </a:lnTo>
                <a:cubicBezTo>
                  <a:pt x="9415" y="7414"/>
                  <a:pt x="9659" y="7634"/>
                  <a:pt x="9952" y="7878"/>
                </a:cubicBezTo>
                <a:cubicBezTo>
                  <a:pt x="10122" y="7853"/>
                  <a:pt x="10269" y="7829"/>
                  <a:pt x="10391" y="7805"/>
                </a:cubicBezTo>
                <a:cubicBezTo>
                  <a:pt x="10513" y="7805"/>
                  <a:pt x="10683" y="7780"/>
                  <a:pt x="10830" y="7756"/>
                </a:cubicBezTo>
                <a:cubicBezTo>
                  <a:pt x="10952" y="7707"/>
                  <a:pt x="11074" y="7634"/>
                  <a:pt x="11196" y="7561"/>
                </a:cubicBezTo>
                <a:lnTo>
                  <a:pt x="11391" y="7463"/>
                </a:lnTo>
                <a:cubicBezTo>
                  <a:pt x="11439" y="7414"/>
                  <a:pt x="11488" y="7390"/>
                  <a:pt x="11586" y="7341"/>
                </a:cubicBezTo>
                <a:cubicBezTo>
                  <a:pt x="11683" y="6878"/>
                  <a:pt x="11781" y="6414"/>
                  <a:pt x="11854" y="5951"/>
                </a:cubicBezTo>
                <a:lnTo>
                  <a:pt x="11854" y="5951"/>
                </a:lnTo>
                <a:cubicBezTo>
                  <a:pt x="11854" y="5951"/>
                  <a:pt x="11830" y="6024"/>
                  <a:pt x="11805" y="6097"/>
                </a:cubicBezTo>
                <a:lnTo>
                  <a:pt x="11757" y="6219"/>
                </a:lnTo>
                <a:lnTo>
                  <a:pt x="11757" y="6146"/>
                </a:lnTo>
                <a:cubicBezTo>
                  <a:pt x="11757" y="6073"/>
                  <a:pt x="11757" y="6000"/>
                  <a:pt x="11781" y="5951"/>
                </a:cubicBezTo>
                <a:cubicBezTo>
                  <a:pt x="11781" y="5805"/>
                  <a:pt x="11805" y="5658"/>
                  <a:pt x="11805" y="5658"/>
                </a:cubicBezTo>
                <a:cubicBezTo>
                  <a:pt x="11805" y="5698"/>
                  <a:pt x="11886" y="5900"/>
                  <a:pt x="11890" y="6000"/>
                </a:cubicBezTo>
                <a:lnTo>
                  <a:pt x="11890" y="6000"/>
                </a:lnTo>
                <a:cubicBezTo>
                  <a:pt x="11911" y="5905"/>
                  <a:pt x="11935" y="5778"/>
                  <a:pt x="11976" y="5634"/>
                </a:cubicBezTo>
                <a:cubicBezTo>
                  <a:pt x="11976" y="5536"/>
                  <a:pt x="12000" y="5439"/>
                  <a:pt x="12025" y="5341"/>
                </a:cubicBezTo>
                <a:cubicBezTo>
                  <a:pt x="12025" y="5244"/>
                  <a:pt x="12049" y="5195"/>
                  <a:pt x="12049" y="5122"/>
                </a:cubicBezTo>
                <a:cubicBezTo>
                  <a:pt x="12098" y="4854"/>
                  <a:pt x="12147" y="4512"/>
                  <a:pt x="12196" y="4122"/>
                </a:cubicBezTo>
                <a:cubicBezTo>
                  <a:pt x="12220" y="3878"/>
                  <a:pt x="12244" y="3610"/>
                  <a:pt x="12293" y="3341"/>
                </a:cubicBezTo>
                <a:cubicBezTo>
                  <a:pt x="12293" y="3219"/>
                  <a:pt x="12317" y="3122"/>
                  <a:pt x="12342" y="3000"/>
                </a:cubicBezTo>
                <a:cubicBezTo>
                  <a:pt x="12342" y="2927"/>
                  <a:pt x="12366" y="2829"/>
                  <a:pt x="12391" y="2756"/>
                </a:cubicBezTo>
                <a:cubicBezTo>
                  <a:pt x="12391" y="2707"/>
                  <a:pt x="12415" y="2683"/>
                  <a:pt x="12439" y="2658"/>
                </a:cubicBezTo>
                <a:cubicBezTo>
                  <a:pt x="12439" y="2683"/>
                  <a:pt x="12464" y="2707"/>
                  <a:pt x="12464" y="2732"/>
                </a:cubicBezTo>
                <a:cubicBezTo>
                  <a:pt x="12488" y="2805"/>
                  <a:pt x="12513" y="2902"/>
                  <a:pt x="12513" y="2976"/>
                </a:cubicBezTo>
                <a:cubicBezTo>
                  <a:pt x="12531" y="2976"/>
                  <a:pt x="12521" y="2903"/>
                  <a:pt x="12538" y="2903"/>
                </a:cubicBezTo>
                <a:cubicBezTo>
                  <a:pt x="12543" y="2903"/>
                  <a:pt x="12550" y="2910"/>
                  <a:pt x="12561" y="2927"/>
                </a:cubicBezTo>
                <a:cubicBezTo>
                  <a:pt x="12561" y="2976"/>
                  <a:pt x="12561" y="3000"/>
                  <a:pt x="12561" y="3024"/>
                </a:cubicBezTo>
                <a:cubicBezTo>
                  <a:pt x="12561" y="3024"/>
                  <a:pt x="12575" y="3065"/>
                  <a:pt x="12582" y="3065"/>
                </a:cubicBezTo>
                <a:cubicBezTo>
                  <a:pt x="12584" y="3065"/>
                  <a:pt x="12586" y="3061"/>
                  <a:pt x="12586" y="3049"/>
                </a:cubicBezTo>
                <a:cubicBezTo>
                  <a:pt x="12561" y="2951"/>
                  <a:pt x="12561" y="2854"/>
                  <a:pt x="12537" y="2732"/>
                </a:cubicBezTo>
                <a:lnTo>
                  <a:pt x="12537" y="2732"/>
                </a:lnTo>
                <a:lnTo>
                  <a:pt x="12610" y="2854"/>
                </a:lnTo>
                <a:lnTo>
                  <a:pt x="12610" y="2927"/>
                </a:lnTo>
                <a:cubicBezTo>
                  <a:pt x="12610" y="2927"/>
                  <a:pt x="12628" y="2873"/>
                  <a:pt x="12664" y="2873"/>
                </a:cubicBezTo>
                <a:cubicBezTo>
                  <a:pt x="12670" y="2873"/>
                  <a:pt x="12676" y="2874"/>
                  <a:pt x="12683" y="2878"/>
                </a:cubicBezTo>
                <a:cubicBezTo>
                  <a:pt x="12708" y="2878"/>
                  <a:pt x="12708" y="2902"/>
                  <a:pt x="12732" y="2927"/>
                </a:cubicBezTo>
                <a:cubicBezTo>
                  <a:pt x="12781" y="3049"/>
                  <a:pt x="12854" y="3146"/>
                  <a:pt x="12927" y="3244"/>
                </a:cubicBezTo>
                <a:cubicBezTo>
                  <a:pt x="13074" y="3488"/>
                  <a:pt x="13220" y="3707"/>
                  <a:pt x="13366" y="3951"/>
                </a:cubicBezTo>
                <a:cubicBezTo>
                  <a:pt x="13342" y="3951"/>
                  <a:pt x="13269" y="3854"/>
                  <a:pt x="13171" y="3756"/>
                </a:cubicBezTo>
                <a:lnTo>
                  <a:pt x="13171" y="3756"/>
                </a:lnTo>
                <a:cubicBezTo>
                  <a:pt x="13220" y="3829"/>
                  <a:pt x="13269" y="3902"/>
                  <a:pt x="13317" y="4000"/>
                </a:cubicBezTo>
                <a:cubicBezTo>
                  <a:pt x="13309" y="3973"/>
                  <a:pt x="13309" y="3963"/>
                  <a:pt x="13314" y="3963"/>
                </a:cubicBezTo>
                <a:cubicBezTo>
                  <a:pt x="13335" y="3963"/>
                  <a:pt x="13438" y="4115"/>
                  <a:pt x="13446" y="4115"/>
                </a:cubicBezTo>
                <a:cubicBezTo>
                  <a:pt x="13448" y="4115"/>
                  <a:pt x="13446" y="4110"/>
                  <a:pt x="13439" y="4097"/>
                </a:cubicBezTo>
                <a:lnTo>
                  <a:pt x="13439" y="4097"/>
                </a:lnTo>
                <a:cubicBezTo>
                  <a:pt x="13781" y="4415"/>
                  <a:pt x="14025" y="4951"/>
                  <a:pt x="14317" y="5268"/>
                </a:cubicBezTo>
                <a:cubicBezTo>
                  <a:pt x="14415" y="5244"/>
                  <a:pt x="16171" y="5097"/>
                  <a:pt x="16244" y="5049"/>
                </a:cubicBezTo>
                <a:cubicBezTo>
                  <a:pt x="16317" y="5146"/>
                  <a:pt x="16391" y="5268"/>
                  <a:pt x="16415" y="5293"/>
                </a:cubicBezTo>
                <a:cubicBezTo>
                  <a:pt x="16366" y="5171"/>
                  <a:pt x="16293" y="5049"/>
                  <a:pt x="16195" y="4927"/>
                </a:cubicBezTo>
                <a:lnTo>
                  <a:pt x="16122" y="4951"/>
                </a:lnTo>
                <a:cubicBezTo>
                  <a:pt x="15952" y="4707"/>
                  <a:pt x="16122" y="4878"/>
                  <a:pt x="15952" y="4634"/>
                </a:cubicBezTo>
                <a:cubicBezTo>
                  <a:pt x="15956" y="4629"/>
                  <a:pt x="15962" y="4627"/>
                  <a:pt x="15968" y="4627"/>
                </a:cubicBezTo>
                <a:cubicBezTo>
                  <a:pt x="16028" y="4627"/>
                  <a:pt x="16161" y="4823"/>
                  <a:pt x="16293" y="5000"/>
                </a:cubicBezTo>
                <a:cubicBezTo>
                  <a:pt x="16171" y="4829"/>
                  <a:pt x="16073" y="4634"/>
                  <a:pt x="15976" y="4585"/>
                </a:cubicBezTo>
                <a:cubicBezTo>
                  <a:pt x="15878" y="4390"/>
                  <a:pt x="16049" y="4585"/>
                  <a:pt x="15927" y="4341"/>
                </a:cubicBezTo>
                <a:cubicBezTo>
                  <a:pt x="15781" y="4195"/>
                  <a:pt x="15659" y="4049"/>
                  <a:pt x="15561" y="3878"/>
                </a:cubicBezTo>
                <a:cubicBezTo>
                  <a:pt x="15342" y="3439"/>
                  <a:pt x="15098" y="3293"/>
                  <a:pt x="14903" y="2878"/>
                </a:cubicBezTo>
                <a:lnTo>
                  <a:pt x="14903" y="2878"/>
                </a:lnTo>
                <a:lnTo>
                  <a:pt x="14927" y="2927"/>
                </a:lnTo>
                <a:cubicBezTo>
                  <a:pt x="14882" y="2791"/>
                  <a:pt x="14689" y="2570"/>
                  <a:pt x="14564" y="2325"/>
                </a:cubicBezTo>
                <a:lnTo>
                  <a:pt x="14564" y="2325"/>
                </a:lnTo>
                <a:cubicBezTo>
                  <a:pt x="14571" y="2347"/>
                  <a:pt x="14571" y="2363"/>
                  <a:pt x="14562" y="2363"/>
                </a:cubicBezTo>
                <a:cubicBezTo>
                  <a:pt x="14552" y="2363"/>
                  <a:pt x="14528" y="2338"/>
                  <a:pt x="14488" y="2268"/>
                </a:cubicBezTo>
                <a:cubicBezTo>
                  <a:pt x="14147" y="1732"/>
                  <a:pt x="13903" y="1390"/>
                  <a:pt x="13659" y="951"/>
                </a:cubicBezTo>
                <a:lnTo>
                  <a:pt x="13391" y="659"/>
                </a:lnTo>
                <a:lnTo>
                  <a:pt x="130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277"/>
          <p:cNvSpPr/>
          <p:nvPr/>
        </p:nvSpPr>
        <p:spPr>
          <a:xfrm rot="7659018">
            <a:off x="829818" y="-366489"/>
            <a:ext cx="521775" cy="434801"/>
          </a:xfrm>
          <a:custGeom>
            <a:avLst/>
            <a:gdLst/>
            <a:ahLst/>
            <a:cxnLst/>
            <a:rect l="l" t="t" r="r" b="b"/>
            <a:pathLst>
              <a:path w="15952" h="13293" extrusionOk="0">
                <a:moveTo>
                  <a:pt x="1965" y="4136"/>
                </a:moveTo>
                <a:cubicBezTo>
                  <a:pt x="1969" y="4136"/>
                  <a:pt x="1973" y="4139"/>
                  <a:pt x="1976" y="4147"/>
                </a:cubicBezTo>
                <a:lnTo>
                  <a:pt x="1853" y="4285"/>
                </a:lnTo>
                <a:lnTo>
                  <a:pt x="1853" y="4285"/>
                </a:lnTo>
                <a:cubicBezTo>
                  <a:pt x="1921" y="4199"/>
                  <a:pt x="1947" y="4136"/>
                  <a:pt x="1965" y="4136"/>
                </a:cubicBezTo>
                <a:close/>
                <a:moveTo>
                  <a:pt x="4077" y="7219"/>
                </a:moveTo>
                <a:lnTo>
                  <a:pt x="4077" y="7219"/>
                </a:lnTo>
                <a:cubicBezTo>
                  <a:pt x="4076" y="7219"/>
                  <a:pt x="4075" y="7219"/>
                  <a:pt x="4074" y="7220"/>
                </a:cubicBezTo>
                <a:cubicBezTo>
                  <a:pt x="4076" y="7220"/>
                  <a:pt x="4077" y="7219"/>
                  <a:pt x="4077" y="7219"/>
                </a:cubicBezTo>
                <a:close/>
                <a:moveTo>
                  <a:pt x="10333" y="9981"/>
                </a:moveTo>
                <a:lnTo>
                  <a:pt x="10293" y="10000"/>
                </a:lnTo>
                <a:cubicBezTo>
                  <a:pt x="10305" y="10000"/>
                  <a:pt x="10318" y="9993"/>
                  <a:pt x="10333" y="9981"/>
                </a:cubicBezTo>
                <a:close/>
                <a:moveTo>
                  <a:pt x="3928" y="0"/>
                </a:moveTo>
                <a:lnTo>
                  <a:pt x="3684" y="195"/>
                </a:lnTo>
                <a:lnTo>
                  <a:pt x="3708" y="122"/>
                </a:lnTo>
                <a:lnTo>
                  <a:pt x="3708" y="122"/>
                </a:lnTo>
                <a:cubicBezTo>
                  <a:pt x="3464" y="293"/>
                  <a:pt x="3171" y="537"/>
                  <a:pt x="2879" y="756"/>
                </a:cubicBezTo>
                <a:cubicBezTo>
                  <a:pt x="2732" y="854"/>
                  <a:pt x="2586" y="976"/>
                  <a:pt x="2464" y="1098"/>
                </a:cubicBezTo>
                <a:lnTo>
                  <a:pt x="2147" y="1366"/>
                </a:lnTo>
                <a:cubicBezTo>
                  <a:pt x="2074" y="1464"/>
                  <a:pt x="1976" y="1537"/>
                  <a:pt x="1879" y="1610"/>
                </a:cubicBezTo>
                <a:cubicBezTo>
                  <a:pt x="1757" y="1708"/>
                  <a:pt x="1806" y="1683"/>
                  <a:pt x="1757" y="1732"/>
                </a:cubicBezTo>
                <a:lnTo>
                  <a:pt x="1659" y="1830"/>
                </a:lnTo>
                <a:cubicBezTo>
                  <a:pt x="1513" y="1951"/>
                  <a:pt x="1367" y="2098"/>
                  <a:pt x="1220" y="2244"/>
                </a:cubicBezTo>
                <a:cubicBezTo>
                  <a:pt x="1074" y="2390"/>
                  <a:pt x="952" y="2561"/>
                  <a:pt x="806" y="2732"/>
                </a:cubicBezTo>
                <a:cubicBezTo>
                  <a:pt x="684" y="2903"/>
                  <a:pt x="562" y="3073"/>
                  <a:pt x="440" y="3269"/>
                </a:cubicBezTo>
                <a:lnTo>
                  <a:pt x="391" y="3317"/>
                </a:lnTo>
                <a:cubicBezTo>
                  <a:pt x="342" y="3366"/>
                  <a:pt x="293" y="3415"/>
                  <a:pt x="245" y="3464"/>
                </a:cubicBezTo>
                <a:lnTo>
                  <a:pt x="50" y="3659"/>
                </a:lnTo>
                <a:lnTo>
                  <a:pt x="1" y="3732"/>
                </a:lnTo>
                <a:cubicBezTo>
                  <a:pt x="50" y="3829"/>
                  <a:pt x="98" y="3903"/>
                  <a:pt x="147" y="3976"/>
                </a:cubicBezTo>
                <a:cubicBezTo>
                  <a:pt x="269" y="4122"/>
                  <a:pt x="391" y="4268"/>
                  <a:pt x="537" y="4390"/>
                </a:cubicBezTo>
                <a:cubicBezTo>
                  <a:pt x="731" y="4539"/>
                  <a:pt x="970" y="4661"/>
                  <a:pt x="1210" y="4661"/>
                </a:cubicBezTo>
                <a:cubicBezTo>
                  <a:pt x="1363" y="4661"/>
                  <a:pt x="1517" y="4611"/>
                  <a:pt x="1659" y="4488"/>
                </a:cubicBezTo>
                <a:lnTo>
                  <a:pt x="1684" y="4537"/>
                </a:lnTo>
                <a:cubicBezTo>
                  <a:pt x="1684" y="4537"/>
                  <a:pt x="1781" y="4366"/>
                  <a:pt x="1781" y="4366"/>
                </a:cubicBezTo>
                <a:cubicBezTo>
                  <a:pt x="1794" y="4351"/>
                  <a:pt x="1806" y="4338"/>
                  <a:pt x="1816" y="4327"/>
                </a:cubicBezTo>
                <a:lnTo>
                  <a:pt x="1816" y="4327"/>
                </a:lnTo>
                <a:lnTo>
                  <a:pt x="1781" y="4366"/>
                </a:lnTo>
                <a:cubicBezTo>
                  <a:pt x="1801" y="4346"/>
                  <a:pt x="1819" y="4327"/>
                  <a:pt x="1835" y="4308"/>
                </a:cubicBezTo>
                <a:lnTo>
                  <a:pt x="1835" y="4308"/>
                </a:lnTo>
                <a:cubicBezTo>
                  <a:pt x="1850" y="4293"/>
                  <a:pt x="1860" y="4287"/>
                  <a:pt x="1865" y="4287"/>
                </a:cubicBezTo>
                <a:cubicBezTo>
                  <a:pt x="1883" y="4287"/>
                  <a:pt x="1846" y="4367"/>
                  <a:pt x="1830" y="4415"/>
                </a:cubicBezTo>
                <a:cubicBezTo>
                  <a:pt x="1879" y="4366"/>
                  <a:pt x="1928" y="4293"/>
                  <a:pt x="2001" y="4244"/>
                </a:cubicBezTo>
                <a:cubicBezTo>
                  <a:pt x="2001" y="4229"/>
                  <a:pt x="1996" y="4223"/>
                  <a:pt x="1989" y="4223"/>
                </a:cubicBezTo>
                <a:cubicBezTo>
                  <a:pt x="1973" y="4223"/>
                  <a:pt x="1944" y="4252"/>
                  <a:pt x="1928" y="4268"/>
                </a:cubicBezTo>
                <a:cubicBezTo>
                  <a:pt x="2001" y="4147"/>
                  <a:pt x="2074" y="4025"/>
                  <a:pt x="2147" y="3903"/>
                </a:cubicBezTo>
                <a:cubicBezTo>
                  <a:pt x="2205" y="3836"/>
                  <a:pt x="2228" y="3825"/>
                  <a:pt x="2246" y="3825"/>
                </a:cubicBezTo>
                <a:cubicBezTo>
                  <a:pt x="2254" y="3825"/>
                  <a:pt x="2261" y="3827"/>
                  <a:pt x="2270" y="3827"/>
                </a:cubicBezTo>
                <a:cubicBezTo>
                  <a:pt x="2290" y="3827"/>
                  <a:pt x="2318" y="3815"/>
                  <a:pt x="2391" y="3732"/>
                </a:cubicBezTo>
                <a:cubicBezTo>
                  <a:pt x="2562" y="3537"/>
                  <a:pt x="2684" y="3390"/>
                  <a:pt x="2830" y="3244"/>
                </a:cubicBezTo>
                <a:lnTo>
                  <a:pt x="3074" y="3000"/>
                </a:lnTo>
                <a:lnTo>
                  <a:pt x="3123" y="2951"/>
                </a:lnTo>
                <a:lnTo>
                  <a:pt x="3147" y="2951"/>
                </a:lnTo>
                <a:cubicBezTo>
                  <a:pt x="3171" y="2927"/>
                  <a:pt x="3196" y="2903"/>
                  <a:pt x="3245" y="2903"/>
                </a:cubicBezTo>
                <a:lnTo>
                  <a:pt x="3293" y="2903"/>
                </a:lnTo>
                <a:cubicBezTo>
                  <a:pt x="3293" y="2903"/>
                  <a:pt x="3293" y="2927"/>
                  <a:pt x="3293" y="2927"/>
                </a:cubicBezTo>
                <a:cubicBezTo>
                  <a:pt x="3269" y="2951"/>
                  <a:pt x="3269" y="2951"/>
                  <a:pt x="3269" y="2976"/>
                </a:cubicBezTo>
                <a:cubicBezTo>
                  <a:pt x="3245" y="3000"/>
                  <a:pt x="3220" y="3025"/>
                  <a:pt x="3196" y="3025"/>
                </a:cubicBezTo>
                <a:lnTo>
                  <a:pt x="3220" y="3025"/>
                </a:lnTo>
                <a:lnTo>
                  <a:pt x="3220" y="3122"/>
                </a:lnTo>
                <a:cubicBezTo>
                  <a:pt x="3220" y="3269"/>
                  <a:pt x="3196" y="3439"/>
                  <a:pt x="3196" y="3586"/>
                </a:cubicBezTo>
                <a:lnTo>
                  <a:pt x="3196" y="3829"/>
                </a:lnTo>
                <a:lnTo>
                  <a:pt x="3196" y="4122"/>
                </a:lnTo>
                <a:lnTo>
                  <a:pt x="3196" y="4903"/>
                </a:lnTo>
                <a:cubicBezTo>
                  <a:pt x="3171" y="5268"/>
                  <a:pt x="3220" y="5561"/>
                  <a:pt x="3196" y="5586"/>
                </a:cubicBezTo>
                <a:lnTo>
                  <a:pt x="3293" y="5586"/>
                </a:lnTo>
                <a:cubicBezTo>
                  <a:pt x="3318" y="5756"/>
                  <a:pt x="3318" y="5951"/>
                  <a:pt x="3293" y="6122"/>
                </a:cubicBezTo>
                <a:cubicBezTo>
                  <a:pt x="3269" y="6171"/>
                  <a:pt x="3269" y="6220"/>
                  <a:pt x="3293" y="6268"/>
                </a:cubicBezTo>
                <a:lnTo>
                  <a:pt x="3293" y="6415"/>
                </a:lnTo>
                <a:cubicBezTo>
                  <a:pt x="3293" y="6464"/>
                  <a:pt x="3318" y="6537"/>
                  <a:pt x="3318" y="6610"/>
                </a:cubicBezTo>
                <a:cubicBezTo>
                  <a:pt x="3415" y="6756"/>
                  <a:pt x="3464" y="6927"/>
                  <a:pt x="3489" y="7122"/>
                </a:cubicBezTo>
                <a:lnTo>
                  <a:pt x="3781" y="7171"/>
                </a:lnTo>
                <a:lnTo>
                  <a:pt x="3952" y="7171"/>
                </a:lnTo>
                <a:cubicBezTo>
                  <a:pt x="3952" y="7171"/>
                  <a:pt x="4076" y="7212"/>
                  <a:pt x="4077" y="7219"/>
                </a:cubicBezTo>
                <a:lnTo>
                  <a:pt x="4077" y="7219"/>
                </a:lnTo>
                <a:cubicBezTo>
                  <a:pt x="4097" y="7212"/>
                  <a:pt x="4120" y="7210"/>
                  <a:pt x="4144" y="7210"/>
                </a:cubicBezTo>
                <a:cubicBezTo>
                  <a:pt x="4204" y="7210"/>
                  <a:pt x="4273" y="7227"/>
                  <a:pt x="4342" y="7244"/>
                </a:cubicBezTo>
                <a:cubicBezTo>
                  <a:pt x="4391" y="7244"/>
                  <a:pt x="4318" y="7244"/>
                  <a:pt x="4293" y="7220"/>
                </a:cubicBezTo>
                <a:lnTo>
                  <a:pt x="4293" y="7220"/>
                </a:lnTo>
                <a:lnTo>
                  <a:pt x="4415" y="7244"/>
                </a:lnTo>
                <a:lnTo>
                  <a:pt x="4464" y="7244"/>
                </a:lnTo>
                <a:cubicBezTo>
                  <a:pt x="4489" y="7244"/>
                  <a:pt x="4489" y="7268"/>
                  <a:pt x="4464" y="7268"/>
                </a:cubicBezTo>
                <a:lnTo>
                  <a:pt x="4513" y="7268"/>
                </a:lnTo>
                <a:cubicBezTo>
                  <a:pt x="4635" y="7268"/>
                  <a:pt x="4830" y="7268"/>
                  <a:pt x="5610" y="7342"/>
                </a:cubicBezTo>
                <a:lnTo>
                  <a:pt x="5806" y="7025"/>
                </a:lnTo>
                <a:lnTo>
                  <a:pt x="5903" y="6878"/>
                </a:lnTo>
                <a:cubicBezTo>
                  <a:pt x="5928" y="6829"/>
                  <a:pt x="5952" y="6781"/>
                  <a:pt x="6001" y="6732"/>
                </a:cubicBezTo>
                <a:lnTo>
                  <a:pt x="6391" y="6317"/>
                </a:lnTo>
                <a:cubicBezTo>
                  <a:pt x="6464" y="6244"/>
                  <a:pt x="6537" y="6171"/>
                  <a:pt x="6586" y="6098"/>
                </a:cubicBezTo>
                <a:lnTo>
                  <a:pt x="6806" y="5927"/>
                </a:lnTo>
                <a:lnTo>
                  <a:pt x="6927" y="5829"/>
                </a:lnTo>
                <a:lnTo>
                  <a:pt x="6976" y="5805"/>
                </a:lnTo>
                <a:lnTo>
                  <a:pt x="7074" y="5732"/>
                </a:lnTo>
                <a:cubicBezTo>
                  <a:pt x="7342" y="5537"/>
                  <a:pt x="7610" y="5342"/>
                  <a:pt x="7903" y="5195"/>
                </a:cubicBezTo>
                <a:cubicBezTo>
                  <a:pt x="8025" y="5098"/>
                  <a:pt x="8171" y="5025"/>
                  <a:pt x="8293" y="4951"/>
                </a:cubicBezTo>
                <a:lnTo>
                  <a:pt x="8342" y="4951"/>
                </a:lnTo>
                <a:lnTo>
                  <a:pt x="8342" y="4854"/>
                </a:lnTo>
                <a:cubicBezTo>
                  <a:pt x="8342" y="4825"/>
                  <a:pt x="8346" y="4819"/>
                  <a:pt x="8352" y="4819"/>
                </a:cubicBezTo>
                <a:cubicBezTo>
                  <a:pt x="8356" y="4819"/>
                  <a:pt x="8363" y="4823"/>
                  <a:pt x="8370" y="4823"/>
                </a:cubicBezTo>
                <a:cubicBezTo>
                  <a:pt x="8376" y="4823"/>
                  <a:pt x="8384" y="4820"/>
                  <a:pt x="8391" y="4805"/>
                </a:cubicBezTo>
                <a:lnTo>
                  <a:pt x="8391" y="4878"/>
                </a:lnTo>
                <a:cubicBezTo>
                  <a:pt x="8391" y="4878"/>
                  <a:pt x="8391" y="4878"/>
                  <a:pt x="8366" y="4927"/>
                </a:cubicBezTo>
                <a:lnTo>
                  <a:pt x="8366" y="4927"/>
                </a:lnTo>
                <a:lnTo>
                  <a:pt x="8391" y="4903"/>
                </a:lnTo>
                <a:cubicBezTo>
                  <a:pt x="8405" y="4895"/>
                  <a:pt x="8413" y="4893"/>
                  <a:pt x="8417" y="4893"/>
                </a:cubicBezTo>
                <a:cubicBezTo>
                  <a:pt x="8425" y="4893"/>
                  <a:pt x="8408" y="4910"/>
                  <a:pt x="8391" y="4927"/>
                </a:cubicBezTo>
                <a:lnTo>
                  <a:pt x="8440" y="4927"/>
                </a:lnTo>
                <a:cubicBezTo>
                  <a:pt x="8464" y="4927"/>
                  <a:pt x="8464" y="4951"/>
                  <a:pt x="8440" y="4976"/>
                </a:cubicBezTo>
                <a:lnTo>
                  <a:pt x="8464" y="4976"/>
                </a:lnTo>
                <a:cubicBezTo>
                  <a:pt x="8464" y="5000"/>
                  <a:pt x="8464" y="5049"/>
                  <a:pt x="8464" y="5098"/>
                </a:cubicBezTo>
                <a:cubicBezTo>
                  <a:pt x="8464" y="5171"/>
                  <a:pt x="8464" y="5244"/>
                  <a:pt x="8415" y="5293"/>
                </a:cubicBezTo>
                <a:cubicBezTo>
                  <a:pt x="8415" y="5399"/>
                  <a:pt x="8342" y="5706"/>
                  <a:pt x="8386" y="5706"/>
                </a:cubicBezTo>
                <a:cubicBezTo>
                  <a:pt x="8393" y="5706"/>
                  <a:pt x="8402" y="5699"/>
                  <a:pt x="8415" y="5683"/>
                </a:cubicBezTo>
                <a:lnTo>
                  <a:pt x="8415" y="5683"/>
                </a:lnTo>
                <a:cubicBezTo>
                  <a:pt x="8378" y="5739"/>
                  <a:pt x="8327" y="5951"/>
                  <a:pt x="8304" y="5951"/>
                </a:cubicBezTo>
                <a:cubicBezTo>
                  <a:pt x="8297" y="5951"/>
                  <a:pt x="8293" y="5930"/>
                  <a:pt x="8293" y="5878"/>
                </a:cubicBezTo>
                <a:cubicBezTo>
                  <a:pt x="8269" y="5976"/>
                  <a:pt x="8245" y="6098"/>
                  <a:pt x="8245" y="6195"/>
                </a:cubicBezTo>
                <a:lnTo>
                  <a:pt x="8293" y="6049"/>
                </a:lnTo>
                <a:lnTo>
                  <a:pt x="8293" y="6049"/>
                </a:lnTo>
                <a:cubicBezTo>
                  <a:pt x="8196" y="6342"/>
                  <a:pt x="8147" y="6659"/>
                  <a:pt x="8098" y="6951"/>
                </a:cubicBezTo>
                <a:lnTo>
                  <a:pt x="8171" y="6805"/>
                </a:lnTo>
                <a:lnTo>
                  <a:pt x="8171" y="6805"/>
                </a:lnTo>
                <a:cubicBezTo>
                  <a:pt x="8147" y="7000"/>
                  <a:pt x="8074" y="7195"/>
                  <a:pt x="7976" y="7366"/>
                </a:cubicBezTo>
                <a:lnTo>
                  <a:pt x="8025" y="7098"/>
                </a:lnTo>
                <a:lnTo>
                  <a:pt x="8025" y="7098"/>
                </a:lnTo>
                <a:cubicBezTo>
                  <a:pt x="8001" y="7195"/>
                  <a:pt x="7976" y="7293"/>
                  <a:pt x="7952" y="7390"/>
                </a:cubicBezTo>
                <a:cubicBezTo>
                  <a:pt x="7927" y="7561"/>
                  <a:pt x="7903" y="7707"/>
                  <a:pt x="7879" y="7854"/>
                </a:cubicBezTo>
                <a:cubicBezTo>
                  <a:pt x="7806" y="8146"/>
                  <a:pt x="7781" y="8439"/>
                  <a:pt x="7757" y="8732"/>
                </a:cubicBezTo>
                <a:lnTo>
                  <a:pt x="7781" y="8512"/>
                </a:lnTo>
                <a:lnTo>
                  <a:pt x="7781" y="8512"/>
                </a:lnTo>
                <a:cubicBezTo>
                  <a:pt x="7781" y="8683"/>
                  <a:pt x="7732" y="8976"/>
                  <a:pt x="7684" y="9366"/>
                </a:cubicBezTo>
                <a:cubicBezTo>
                  <a:pt x="7830" y="9512"/>
                  <a:pt x="7903" y="9585"/>
                  <a:pt x="8001" y="9707"/>
                </a:cubicBezTo>
                <a:cubicBezTo>
                  <a:pt x="8098" y="9805"/>
                  <a:pt x="8196" y="9927"/>
                  <a:pt x="8269" y="10049"/>
                </a:cubicBezTo>
                <a:cubicBezTo>
                  <a:pt x="8391" y="10122"/>
                  <a:pt x="8537" y="10171"/>
                  <a:pt x="8659" y="10244"/>
                </a:cubicBezTo>
                <a:lnTo>
                  <a:pt x="8854" y="10342"/>
                </a:lnTo>
                <a:lnTo>
                  <a:pt x="9049" y="10415"/>
                </a:lnTo>
                <a:cubicBezTo>
                  <a:pt x="9488" y="10268"/>
                  <a:pt x="9927" y="10098"/>
                  <a:pt x="10366" y="9902"/>
                </a:cubicBezTo>
                <a:lnTo>
                  <a:pt x="10366" y="9902"/>
                </a:lnTo>
                <a:lnTo>
                  <a:pt x="10220" y="9927"/>
                </a:lnTo>
                <a:lnTo>
                  <a:pt x="10074" y="9951"/>
                </a:lnTo>
                <a:lnTo>
                  <a:pt x="10074" y="9951"/>
                </a:lnTo>
                <a:lnTo>
                  <a:pt x="10147" y="9902"/>
                </a:lnTo>
                <a:cubicBezTo>
                  <a:pt x="10220" y="9878"/>
                  <a:pt x="10269" y="9854"/>
                  <a:pt x="10342" y="9829"/>
                </a:cubicBezTo>
                <a:lnTo>
                  <a:pt x="10582" y="9685"/>
                </a:lnTo>
                <a:lnTo>
                  <a:pt x="10582" y="9685"/>
                </a:lnTo>
                <a:cubicBezTo>
                  <a:pt x="10537" y="9716"/>
                  <a:pt x="10414" y="9918"/>
                  <a:pt x="10333" y="9981"/>
                </a:cubicBezTo>
                <a:lnTo>
                  <a:pt x="10333" y="9981"/>
                </a:lnTo>
                <a:lnTo>
                  <a:pt x="10708" y="9805"/>
                </a:lnTo>
                <a:lnTo>
                  <a:pt x="10976" y="9707"/>
                </a:lnTo>
                <a:lnTo>
                  <a:pt x="11147" y="9610"/>
                </a:lnTo>
                <a:cubicBezTo>
                  <a:pt x="11415" y="9488"/>
                  <a:pt x="11732" y="9317"/>
                  <a:pt x="12074" y="9171"/>
                </a:cubicBezTo>
                <a:lnTo>
                  <a:pt x="12781" y="8805"/>
                </a:lnTo>
                <a:cubicBezTo>
                  <a:pt x="12879" y="8756"/>
                  <a:pt x="13001" y="8707"/>
                  <a:pt x="13074" y="8659"/>
                </a:cubicBezTo>
                <a:cubicBezTo>
                  <a:pt x="13171" y="8610"/>
                  <a:pt x="13244" y="8585"/>
                  <a:pt x="13342" y="8561"/>
                </a:cubicBezTo>
                <a:lnTo>
                  <a:pt x="13415" y="8537"/>
                </a:lnTo>
                <a:lnTo>
                  <a:pt x="13415" y="8537"/>
                </a:lnTo>
                <a:cubicBezTo>
                  <a:pt x="13415" y="8561"/>
                  <a:pt x="13391" y="8585"/>
                  <a:pt x="13391" y="8610"/>
                </a:cubicBezTo>
                <a:cubicBezTo>
                  <a:pt x="13342" y="8683"/>
                  <a:pt x="13269" y="8732"/>
                  <a:pt x="13220" y="8781"/>
                </a:cubicBezTo>
                <a:cubicBezTo>
                  <a:pt x="13220" y="8791"/>
                  <a:pt x="13223" y="8795"/>
                  <a:pt x="13228" y="8795"/>
                </a:cubicBezTo>
                <a:cubicBezTo>
                  <a:pt x="13242" y="8795"/>
                  <a:pt x="13267" y="8766"/>
                  <a:pt x="13273" y="8766"/>
                </a:cubicBezTo>
                <a:cubicBezTo>
                  <a:pt x="13275" y="8766"/>
                  <a:pt x="13274" y="8770"/>
                  <a:pt x="13269" y="8781"/>
                </a:cubicBezTo>
                <a:cubicBezTo>
                  <a:pt x="13244" y="8805"/>
                  <a:pt x="13220" y="8829"/>
                  <a:pt x="13196" y="8829"/>
                </a:cubicBezTo>
                <a:cubicBezTo>
                  <a:pt x="13196" y="8829"/>
                  <a:pt x="13160" y="8883"/>
                  <a:pt x="13180" y="8883"/>
                </a:cubicBezTo>
                <a:cubicBezTo>
                  <a:pt x="13184" y="8883"/>
                  <a:pt x="13189" y="8882"/>
                  <a:pt x="13196" y="8878"/>
                </a:cubicBezTo>
                <a:cubicBezTo>
                  <a:pt x="13220" y="8854"/>
                  <a:pt x="13342" y="8756"/>
                  <a:pt x="13415" y="8683"/>
                </a:cubicBezTo>
                <a:lnTo>
                  <a:pt x="13415" y="8683"/>
                </a:lnTo>
                <a:lnTo>
                  <a:pt x="13366" y="8781"/>
                </a:lnTo>
                <a:lnTo>
                  <a:pt x="13293" y="8829"/>
                </a:lnTo>
                <a:cubicBezTo>
                  <a:pt x="13293" y="8829"/>
                  <a:pt x="13311" y="8823"/>
                  <a:pt x="13333" y="8823"/>
                </a:cubicBezTo>
                <a:cubicBezTo>
                  <a:pt x="13354" y="8823"/>
                  <a:pt x="13379" y="8829"/>
                  <a:pt x="13391" y="8854"/>
                </a:cubicBezTo>
                <a:cubicBezTo>
                  <a:pt x="13391" y="8878"/>
                  <a:pt x="13366" y="8903"/>
                  <a:pt x="13342" y="8927"/>
                </a:cubicBezTo>
                <a:cubicBezTo>
                  <a:pt x="13293" y="9049"/>
                  <a:pt x="13244" y="9146"/>
                  <a:pt x="13220" y="9244"/>
                </a:cubicBezTo>
                <a:lnTo>
                  <a:pt x="12879" y="10024"/>
                </a:lnTo>
                <a:cubicBezTo>
                  <a:pt x="12879" y="9927"/>
                  <a:pt x="12903" y="9829"/>
                  <a:pt x="12927" y="9756"/>
                </a:cubicBezTo>
                <a:lnTo>
                  <a:pt x="12927" y="9756"/>
                </a:lnTo>
                <a:cubicBezTo>
                  <a:pt x="12903" y="9829"/>
                  <a:pt x="12854" y="9927"/>
                  <a:pt x="12805" y="10000"/>
                </a:cubicBezTo>
                <a:cubicBezTo>
                  <a:pt x="12819" y="9983"/>
                  <a:pt x="12827" y="9976"/>
                  <a:pt x="12832" y="9976"/>
                </a:cubicBezTo>
                <a:cubicBezTo>
                  <a:pt x="12857" y="9976"/>
                  <a:pt x="12771" y="10187"/>
                  <a:pt x="12789" y="10187"/>
                </a:cubicBezTo>
                <a:cubicBezTo>
                  <a:pt x="12792" y="10187"/>
                  <a:pt x="12797" y="10182"/>
                  <a:pt x="12805" y="10171"/>
                </a:cubicBezTo>
                <a:lnTo>
                  <a:pt x="12805" y="10171"/>
                </a:lnTo>
                <a:cubicBezTo>
                  <a:pt x="12732" y="10634"/>
                  <a:pt x="12415" y="11122"/>
                  <a:pt x="12318" y="11537"/>
                </a:cubicBezTo>
                <a:cubicBezTo>
                  <a:pt x="12391" y="11610"/>
                  <a:pt x="13488" y="12976"/>
                  <a:pt x="13586" y="13024"/>
                </a:cubicBezTo>
                <a:cubicBezTo>
                  <a:pt x="13570" y="13088"/>
                  <a:pt x="13543" y="13152"/>
                  <a:pt x="13513" y="13209"/>
                </a:cubicBezTo>
                <a:lnTo>
                  <a:pt x="13513" y="13209"/>
                </a:lnTo>
                <a:cubicBezTo>
                  <a:pt x="13568" y="13115"/>
                  <a:pt x="13616" y="13021"/>
                  <a:pt x="13635" y="12927"/>
                </a:cubicBezTo>
                <a:lnTo>
                  <a:pt x="13586" y="12878"/>
                </a:lnTo>
                <a:cubicBezTo>
                  <a:pt x="13683" y="12585"/>
                  <a:pt x="13659" y="12829"/>
                  <a:pt x="13757" y="12561"/>
                </a:cubicBezTo>
                <a:cubicBezTo>
                  <a:pt x="13805" y="12561"/>
                  <a:pt x="13732" y="12805"/>
                  <a:pt x="13635" y="13024"/>
                </a:cubicBezTo>
                <a:cubicBezTo>
                  <a:pt x="13732" y="12878"/>
                  <a:pt x="13781" y="12732"/>
                  <a:pt x="13830" y="12561"/>
                </a:cubicBezTo>
                <a:cubicBezTo>
                  <a:pt x="13869" y="12483"/>
                  <a:pt x="13884" y="12471"/>
                  <a:pt x="13895" y="12471"/>
                </a:cubicBezTo>
                <a:cubicBezTo>
                  <a:pt x="13900" y="12471"/>
                  <a:pt x="13904" y="12473"/>
                  <a:pt x="13908" y="12473"/>
                </a:cubicBezTo>
                <a:cubicBezTo>
                  <a:pt x="13919" y="12473"/>
                  <a:pt x="13934" y="12460"/>
                  <a:pt x="13976" y="12366"/>
                </a:cubicBezTo>
                <a:cubicBezTo>
                  <a:pt x="14025" y="12171"/>
                  <a:pt x="14098" y="12000"/>
                  <a:pt x="14196" y="11805"/>
                </a:cubicBezTo>
                <a:cubicBezTo>
                  <a:pt x="14415" y="11366"/>
                  <a:pt x="14415" y="11098"/>
                  <a:pt x="14635" y="10707"/>
                </a:cubicBezTo>
                <a:lnTo>
                  <a:pt x="14635" y="10756"/>
                </a:lnTo>
                <a:cubicBezTo>
                  <a:pt x="14708" y="10610"/>
                  <a:pt x="14805" y="10317"/>
                  <a:pt x="14927" y="10073"/>
                </a:cubicBezTo>
                <a:lnTo>
                  <a:pt x="14927" y="10073"/>
                </a:lnTo>
                <a:cubicBezTo>
                  <a:pt x="14903" y="10110"/>
                  <a:pt x="14879" y="10140"/>
                  <a:pt x="14866" y="10140"/>
                </a:cubicBezTo>
                <a:cubicBezTo>
                  <a:pt x="14854" y="10140"/>
                  <a:pt x="14854" y="10110"/>
                  <a:pt x="14879" y="10024"/>
                </a:cubicBezTo>
                <a:cubicBezTo>
                  <a:pt x="15171" y="9439"/>
                  <a:pt x="15293" y="9049"/>
                  <a:pt x="15537" y="8610"/>
                </a:cubicBezTo>
                <a:lnTo>
                  <a:pt x="15635" y="8220"/>
                </a:lnTo>
                <a:lnTo>
                  <a:pt x="15952" y="7488"/>
                </a:lnTo>
                <a:lnTo>
                  <a:pt x="15439" y="6829"/>
                </a:lnTo>
                <a:cubicBezTo>
                  <a:pt x="15391" y="6756"/>
                  <a:pt x="15342" y="6683"/>
                  <a:pt x="15269" y="6634"/>
                </a:cubicBezTo>
                <a:lnTo>
                  <a:pt x="15074" y="6439"/>
                </a:lnTo>
                <a:lnTo>
                  <a:pt x="14879" y="6268"/>
                </a:lnTo>
                <a:lnTo>
                  <a:pt x="14561" y="6000"/>
                </a:lnTo>
                <a:lnTo>
                  <a:pt x="14122" y="6146"/>
                </a:lnTo>
                <a:cubicBezTo>
                  <a:pt x="13976" y="6195"/>
                  <a:pt x="13830" y="6244"/>
                  <a:pt x="13683" y="6317"/>
                </a:cubicBezTo>
                <a:lnTo>
                  <a:pt x="12757" y="6707"/>
                </a:lnTo>
                <a:cubicBezTo>
                  <a:pt x="12610" y="6781"/>
                  <a:pt x="12464" y="6854"/>
                  <a:pt x="12318" y="6927"/>
                </a:cubicBezTo>
                <a:lnTo>
                  <a:pt x="11854" y="7146"/>
                </a:lnTo>
                <a:lnTo>
                  <a:pt x="11366" y="7390"/>
                </a:lnTo>
                <a:lnTo>
                  <a:pt x="10610" y="7781"/>
                </a:lnTo>
                <a:cubicBezTo>
                  <a:pt x="10488" y="7829"/>
                  <a:pt x="10391" y="7878"/>
                  <a:pt x="10293" y="7927"/>
                </a:cubicBezTo>
                <a:lnTo>
                  <a:pt x="10196" y="7976"/>
                </a:lnTo>
                <a:cubicBezTo>
                  <a:pt x="10147" y="8000"/>
                  <a:pt x="10098" y="8024"/>
                  <a:pt x="10049" y="8049"/>
                </a:cubicBezTo>
                <a:cubicBezTo>
                  <a:pt x="10025" y="8049"/>
                  <a:pt x="9976" y="8073"/>
                  <a:pt x="9952" y="8073"/>
                </a:cubicBezTo>
                <a:lnTo>
                  <a:pt x="9952" y="7951"/>
                </a:lnTo>
                <a:cubicBezTo>
                  <a:pt x="9952" y="7927"/>
                  <a:pt x="9952" y="7854"/>
                  <a:pt x="9976" y="7805"/>
                </a:cubicBezTo>
                <a:cubicBezTo>
                  <a:pt x="10049" y="7439"/>
                  <a:pt x="10123" y="7098"/>
                  <a:pt x="10196" y="6732"/>
                </a:cubicBezTo>
                <a:cubicBezTo>
                  <a:pt x="10269" y="6390"/>
                  <a:pt x="10342" y="6049"/>
                  <a:pt x="10391" y="5732"/>
                </a:cubicBezTo>
                <a:cubicBezTo>
                  <a:pt x="10415" y="5537"/>
                  <a:pt x="10440" y="5366"/>
                  <a:pt x="10488" y="5195"/>
                </a:cubicBezTo>
                <a:cubicBezTo>
                  <a:pt x="10513" y="4951"/>
                  <a:pt x="10562" y="4708"/>
                  <a:pt x="10562" y="4488"/>
                </a:cubicBezTo>
                <a:cubicBezTo>
                  <a:pt x="10635" y="4147"/>
                  <a:pt x="10684" y="3732"/>
                  <a:pt x="10708" y="3317"/>
                </a:cubicBezTo>
                <a:lnTo>
                  <a:pt x="10610" y="3195"/>
                </a:lnTo>
                <a:lnTo>
                  <a:pt x="10513" y="3098"/>
                </a:lnTo>
                <a:lnTo>
                  <a:pt x="10513" y="3098"/>
                </a:lnTo>
                <a:cubicBezTo>
                  <a:pt x="10564" y="3162"/>
                  <a:pt x="10568" y="3193"/>
                  <a:pt x="10546" y="3193"/>
                </a:cubicBezTo>
                <a:cubicBezTo>
                  <a:pt x="10526" y="3193"/>
                  <a:pt x="10486" y="3168"/>
                  <a:pt x="10440" y="3122"/>
                </a:cubicBezTo>
                <a:cubicBezTo>
                  <a:pt x="10049" y="2659"/>
                  <a:pt x="10171" y="2830"/>
                  <a:pt x="10098" y="2756"/>
                </a:cubicBezTo>
                <a:cubicBezTo>
                  <a:pt x="10098" y="2756"/>
                  <a:pt x="10049" y="2732"/>
                  <a:pt x="10001" y="2683"/>
                </a:cubicBezTo>
                <a:cubicBezTo>
                  <a:pt x="9952" y="2659"/>
                  <a:pt x="9879" y="2634"/>
                  <a:pt x="9757" y="2586"/>
                </a:cubicBezTo>
                <a:cubicBezTo>
                  <a:pt x="9635" y="2512"/>
                  <a:pt x="9537" y="2464"/>
                  <a:pt x="9366" y="2366"/>
                </a:cubicBezTo>
                <a:cubicBezTo>
                  <a:pt x="9171" y="2439"/>
                  <a:pt x="8976" y="2488"/>
                  <a:pt x="8757" y="2561"/>
                </a:cubicBezTo>
                <a:lnTo>
                  <a:pt x="8391" y="2683"/>
                </a:lnTo>
                <a:cubicBezTo>
                  <a:pt x="8269" y="2732"/>
                  <a:pt x="8147" y="2781"/>
                  <a:pt x="8025" y="2830"/>
                </a:cubicBezTo>
                <a:lnTo>
                  <a:pt x="7635" y="3025"/>
                </a:lnTo>
                <a:cubicBezTo>
                  <a:pt x="7562" y="3049"/>
                  <a:pt x="7513" y="3073"/>
                  <a:pt x="7440" y="3098"/>
                </a:cubicBezTo>
                <a:lnTo>
                  <a:pt x="7318" y="3195"/>
                </a:lnTo>
                <a:cubicBezTo>
                  <a:pt x="7147" y="3269"/>
                  <a:pt x="6976" y="3366"/>
                  <a:pt x="6806" y="3464"/>
                </a:cubicBezTo>
                <a:cubicBezTo>
                  <a:pt x="6440" y="3683"/>
                  <a:pt x="6123" y="3903"/>
                  <a:pt x="5806" y="4147"/>
                </a:cubicBezTo>
                <a:lnTo>
                  <a:pt x="5684" y="4220"/>
                </a:lnTo>
                <a:lnTo>
                  <a:pt x="5635" y="4244"/>
                </a:lnTo>
                <a:lnTo>
                  <a:pt x="5586" y="4293"/>
                </a:lnTo>
                <a:cubicBezTo>
                  <a:pt x="5562" y="4317"/>
                  <a:pt x="5537" y="4342"/>
                  <a:pt x="5513" y="4366"/>
                </a:cubicBezTo>
                <a:cubicBezTo>
                  <a:pt x="5440" y="4415"/>
                  <a:pt x="5391" y="4464"/>
                  <a:pt x="5342" y="4512"/>
                </a:cubicBezTo>
                <a:lnTo>
                  <a:pt x="5318" y="4610"/>
                </a:lnTo>
                <a:lnTo>
                  <a:pt x="5318" y="4634"/>
                </a:lnTo>
                <a:cubicBezTo>
                  <a:pt x="5293" y="4610"/>
                  <a:pt x="5293" y="4586"/>
                  <a:pt x="5293" y="4561"/>
                </a:cubicBezTo>
                <a:cubicBezTo>
                  <a:pt x="5269" y="4512"/>
                  <a:pt x="5269" y="4464"/>
                  <a:pt x="5245" y="4415"/>
                </a:cubicBezTo>
                <a:lnTo>
                  <a:pt x="5269" y="4415"/>
                </a:lnTo>
                <a:cubicBezTo>
                  <a:pt x="5245" y="4366"/>
                  <a:pt x="5245" y="4317"/>
                  <a:pt x="5245" y="4244"/>
                </a:cubicBezTo>
                <a:lnTo>
                  <a:pt x="5245" y="4122"/>
                </a:lnTo>
                <a:cubicBezTo>
                  <a:pt x="5245" y="4098"/>
                  <a:pt x="5245" y="4049"/>
                  <a:pt x="5245" y="4049"/>
                </a:cubicBezTo>
                <a:lnTo>
                  <a:pt x="5245" y="4025"/>
                </a:lnTo>
                <a:lnTo>
                  <a:pt x="5245" y="3951"/>
                </a:lnTo>
                <a:lnTo>
                  <a:pt x="5245" y="3805"/>
                </a:lnTo>
                <a:cubicBezTo>
                  <a:pt x="5245" y="3586"/>
                  <a:pt x="5293" y="3390"/>
                  <a:pt x="5293" y="3195"/>
                </a:cubicBezTo>
                <a:cubicBezTo>
                  <a:pt x="5342" y="2830"/>
                  <a:pt x="5367" y="2488"/>
                  <a:pt x="5391" y="2171"/>
                </a:cubicBezTo>
                <a:cubicBezTo>
                  <a:pt x="5440" y="1854"/>
                  <a:pt x="5464" y="1561"/>
                  <a:pt x="5488" y="1317"/>
                </a:cubicBezTo>
                <a:cubicBezTo>
                  <a:pt x="5513" y="1073"/>
                  <a:pt x="5513" y="903"/>
                  <a:pt x="5513" y="756"/>
                </a:cubicBezTo>
                <a:lnTo>
                  <a:pt x="5513" y="756"/>
                </a:lnTo>
                <a:lnTo>
                  <a:pt x="5488" y="903"/>
                </a:lnTo>
                <a:lnTo>
                  <a:pt x="5488" y="781"/>
                </a:lnTo>
                <a:cubicBezTo>
                  <a:pt x="5196" y="537"/>
                  <a:pt x="5220" y="464"/>
                  <a:pt x="5074" y="269"/>
                </a:cubicBezTo>
                <a:cubicBezTo>
                  <a:pt x="5069" y="278"/>
                  <a:pt x="5062" y="282"/>
                  <a:pt x="5051" y="282"/>
                </a:cubicBezTo>
                <a:cubicBezTo>
                  <a:pt x="5006" y="282"/>
                  <a:pt x="4914" y="202"/>
                  <a:pt x="4854" y="122"/>
                </a:cubicBezTo>
                <a:lnTo>
                  <a:pt x="4830" y="73"/>
                </a:lnTo>
                <a:lnTo>
                  <a:pt x="4781" y="73"/>
                </a:lnTo>
                <a:cubicBezTo>
                  <a:pt x="4659" y="49"/>
                  <a:pt x="4562" y="49"/>
                  <a:pt x="4440" y="49"/>
                </a:cubicBezTo>
                <a:lnTo>
                  <a:pt x="4196" y="49"/>
                </a:lnTo>
                <a:lnTo>
                  <a:pt x="3928" y="0"/>
                </a:lnTo>
                <a:close/>
                <a:moveTo>
                  <a:pt x="13513" y="13209"/>
                </a:moveTo>
                <a:cubicBezTo>
                  <a:pt x="13497" y="13237"/>
                  <a:pt x="13481" y="13265"/>
                  <a:pt x="13464" y="13293"/>
                </a:cubicBezTo>
                <a:cubicBezTo>
                  <a:pt x="13481" y="13267"/>
                  <a:pt x="13498" y="13239"/>
                  <a:pt x="13513" y="132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84" name="Google Shape;1884;p277"/>
          <p:cNvGrpSpPr/>
          <p:nvPr/>
        </p:nvGrpSpPr>
        <p:grpSpPr>
          <a:xfrm>
            <a:off x="7703372" y="4370859"/>
            <a:ext cx="967449" cy="1216804"/>
            <a:chOff x="632000" y="3011150"/>
            <a:chExt cx="212225" cy="266925"/>
          </a:xfrm>
        </p:grpSpPr>
        <p:sp>
          <p:nvSpPr>
            <p:cNvPr id="1885" name="Google Shape;1885;p277"/>
            <p:cNvSpPr/>
            <p:nvPr/>
          </p:nvSpPr>
          <p:spPr>
            <a:xfrm>
              <a:off x="767375" y="3031875"/>
              <a:ext cx="25" cy="3675"/>
            </a:xfrm>
            <a:custGeom>
              <a:avLst/>
              <a:gdLst/>
              <a:ahLst/>
              <a:cxnLst/>
              <a:rect l="l" t="t" r="r" b="b"/>
              <a:pathLst>
                <a:path w="1" h="147" extrusionOk="0">
                  <a:moveTo>
                    <a:pt x="0" y="147"/>
                  </a:moveTo>
                  <a:lnTo>
                    <a:pt x="0" y="0"/>
                  </a:lnTo>
                  <a:cubicBezTo>
                    <a:pt x="0" y="49"/>
                    <a:pt x="0" y="98"/>
                    <a:pt x="0" y="14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277"/>
            <p:cNvSpPr/>
            <p:nvPr/>
          </p:nvSpPr>
          <p:spPr>
            <a:xfrm>
              <a:off x="701525" y="3033700"/>
              <a:ext cx="25" cy="3075"/>
            </a:xfrm>
            <a:custGeom>
              <a:avLst/>
              <a:gdLst/>
              <a:ahLst/>
              <a:cxnLst/>
              <a:rect l="l" t="t" r="r" b="b"/>
              <a:pathLst>
                <a:path w="1" h="123" extrusionOk="0">
                  <a:moveTo>
                    <a:pt x="0" y="123"/>
                  </a:moveTo>
                  <a:lnTo>
                    <a:pt x="0" y="1"/>
                  </a:lnTo>
                  <a:cubicBezTo>
                    <a:pt x="0" y="49"/>
                    <a:pt x="0" y="74"/>
                    <a:pt x="0" y="1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277"/>
            <p:cNvSpPr/>
            <p:nvPr/>
          </p:nvSpPr>
          <p:spPr>
            <a:xfrm>
              <a:off x="632000" y="3030050"/>
              <a:ext cx="25" cy="1850"/>
            </a:xfrm>
            <a:custGeom>
              <a:avLst/>
              <a:gdLst/>
              <a:ahLst/>
              <a:cxnLst/>
              <a:rect l="l" t="t" r="r" b="b"/>
              <a:pathLst>
                <a:path w="1" h="74" extrusionOk="0">
                  <a:moveTo>
                    <a:pt x="1" y="73"/>
                  </a:moveTo>
                  <a:lnTo>
                    <a:pt x="1" y="0"/>
                  </a:lnTo>
                  <a:cubicBezTo>
                    <a:pt x="1" y="25"/>
                    <a:pt x="1" y="49"/>
                    <a:pt x="1" y="7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277"/>
            <p:cNvSpPr/>
            <p:nvPr/>
          </p:nvSpPr>
          <p:spPr>
            <a:xfrm>
              <a:off x="649075" y="3150175"/>
              <a:ext cx="650" cy="1850"/>
            </a:xfrm>
            <a:custGeom>
              <a:avLst/>
              <a:gdLst/>
              <a:ahLst/>
              <a:cxnLst/>
              <a:rect l="l" t="t" r="r" b="b"/>
              <a:pathLst>
                <a:path w="26" h="74" extrusionOk="0">
                  <a:moveTo>
                    <a:pt x="25" y="0"/>
                  </a:moveTo>
                  <a:cubicBezTo>
                    <a:pt x="1" y="0"/>
                    <a:pt x="1" y="49"/>
                    <a:pt x="1" y="73"/>
                  </a:cubicBezTo>
                  <a:cubicBezTo>
                    <a:pt x="1" y="49"/>
                    <a:pt x="25" y="24"/>
                    <a:pt x="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277"/>
            <p:cNvSpPr/>
            <p:nvPr/>
          </p:nvSpPr>
          <p:spPr>
            <a:xfrm>
              <a:off x="649075" y="3152000"/>
              <a:ext cx="25" cy="25"/>
            </a:xfrm>
            <a:custGeom>
              <a:avLst/>
              <a:gdLst/>
              <a:ahLst/>
              <a:cxnLst/>
              <a:rect l="l" t="t" r="r" b="b"/>
              <a:pathLst>
                <a:path w="1" h="1" extrusionOk="0">
                  <a:moveTo>
                    <a:pt x="1" y="0"/>
                  </a:moveTo>
                  <a:lnTo>
                    <a:pt x="1" y="0"/>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277"/>
            <p:cNvSpPr/>
            <p:nvPr/>
          </p:nvSpPr>
          <p:spPr>
            <a:xfrm>
              <a:off x="646025" y="3144675"/>
              <a:ext cx="48800" cy="52925"/>
            </a:xfrm>
            <a:custGeom>
              <a:avLst/>
              <a:gdLst/>
              <a:ahLst/>
              <a:cxnLst/>
              <a:rect l="l" t="t" r="r" b="b"/>
              <a:pathLst>
                <a:path w="1952" h="2117" extrusionOk="0">
                  <a:moveTo>
                    <a:pt x="1049" y="0"/>
                  </a:moveTo>
                  <a:lnTo>
                    <a:pt x="635" y="98"/>
                  </a:lnTo>
                  <a:cubicBezTo>
                    <a:pt x="586" y="147"/>
                    <a:pt x="562" y="220"/>
                    <a:pt x="537" y="293"/>
                  </a:cubicBezTo>
                  <a:cubicBezTo>
                    <a:pt x="537" y="293"/>
                    <a:pt x="537" y="293"/>
                    <a:pt x="537" y="318"/>
                  </a:cubicBezTo>
                  <a:cubicBezTo>
                    <a:pt x="447" y="287"/>
                    <a:pt x="347" y="267"/>
                    <a:pt x="267" y="267"/>
                  </a:cubicBezTo>
                  <a:cubicBezTo>
                    <a:pt x="217" y="267"/>
                    <a:pt x="175" y="275"/>
                    <a:pt x="147" y="293"/>
                  </a:cubicBezTo>
                  <a:lnTo>
                    <a:pt x="147" y="318"/>
                  </a:lnTo>
                  <a:cubicBezTo>
                    <a:pt x="123" y="342"/>
                    <a:pt x="147" y="366"/>
                    <a:pt x="123" y="366"/>
                  </a:cubicBezTo>
                  <a:cubicBezTo>
                    <a:pt x="123" y="391"/>
                    <a:pt x="123" y="391"/>
                    <a:pt x="123" y="415"/>
                  </a:cubicBezTo>
                  <a:cubicBezTo>
                    <a:pt x="123" y="440"/>
                    <a:pt x="110" y="440"/>
                    <a:pt x="98" y="440"/>
                  </a:cubicBezTo>
                  <a:cubicBezTo>
                    <a:pt x="86" y="440"/>
                    <a:pt x="74" y="440"/>
                    <a:pt x="74" y="464"/>
                  </a:cubicBezTo>
                  <a:cubicBezTo>
                    <a:pt x="25" y="683"/>
                    <a:pt x="1" y="927"/>
                    <a:pt x="1" y="1147"/>
                  </a:cubicBezTo>
                  <a:cubicBezTo>
                    <a:pt x="25" y="1220"/>
                    <a:pt x="25" y="1293"/>
                    <a:pt x="50" y="1366"/>
                  </a:cubicBezTo>
                  <a:cubicBezTo>
                    <a:pt x="50" y="1391"/>
                    <a:pt x="50" y="1391"/>
                    <a:pt x="50" y="1415"/>
                  </a:cubicBezTo>
                  <a:cubicBezTo>
                    <a:pt x="50" y="1415"/>
                    <a:pt x="98" y="1513"/>
                    <a:pt x="147" y="1635"/>
                  </a:cubicBezTo>
                  <a:cubicBezTo>
                    <a:pt x="196" y="1708"/>
                    <a:pt x="245" y="1781"/>
                    <a:pt x="293" y="1854"/>
                  </a:cubicBezTo>
                  <a:lnTo>
                    <a:pt x="318" y="1854"/>
                  </a:lnTo>
                  <a:cubicBezTo>
                    <a:pt x="415" y="1927"/>
                    <a:pt x="318" y="1903"/>
                    <a:pt x="415" y="1976"/>
                  </a:cubicBezTo>
                  <a:cubicBezTo>
                    <a:pt x="440" y="1976"/>
                    <a:pt x="489" y="2000"/>
                    <a:pt x="513" y="2025"/>
                  </a:cubicBezTo>
                  <a:cubicBezTo>
                    <a:pt x="537" y="2049"/>
                    <a:pt x="562" y="2049"/>
                    <a:pt x="610" y="2074"/>
                  </a:cubicBezTo>
                  <a:cubicBezTo>
                    <a:pt x="610" y="2074"/>
                    <a:pt x="659" y="2098"/>
                    <a:pt x="635" y="2098"/>
                  </a:cubicBezTo>
                  <a:cubicBezTo>
                    <a:pt x="635" y="2106"/>
                    <a:pt x="640" y="2109"/>
                    <a:pt x="649" y="2109"/>
                  </a:cubicBezTo>
                  <a:cubicBezTo>
                    <a:pt x="667" y="2109"/>
                    <a:pt x="700" y="2098"/>
                    <a:pt x="732" y="2098"/>
                  </a:cubicBezTo>
                  <a:cubicBezTo>
                    <a:pt x="757" y="2098"/>
                    <a:pt x="732" y="2098"/>
                    <a:pt x="732" y="2074"/>
                  </a:cubicBezTo>
                  <a:lnTo>
                    <a:pt x="806" y="2074"/>
                  </a:lnTo>
                  <a:cubicBezTo>
                    <a:pt x="822" y="2074"/>
                    <a:pt x="827" y="2096"/>
                    <a:pt x="822" y="2103"/>
                  </a:cubicBezTo>
                  <a:lnTo>
                    <a:pt x="822" y="2103"/>
                  </a:lnTo>
                  <a:cubicBezTo>
                    <a:pt x="816" y="2101"/>
                    <a:pt x="811" y="2100"/>
                    <a:pt x="806" y="2098"/>
                  </a:cubicBezTo>
                  <a:lnTo>
                    <a:pt x="806" y="2098"/>
                  </a:lnTo>
                  <a:cubicBezTo>
                    <a:pt x="810" y="2103"/>
                    <a:pt x="814" y="2105"/>
                    <a:pt x="817" y="2105"/>
                  </a:cubicBezTo>
                  <a:cubicBezTo>
                    <a:pt x="819" y="2105"/>
                    <a:pt x="821" y="2104"/>
                    <a:pt x="822" y="2103"/>
                  </a:cubicBezTo>
                  <a:lnTo>
                    <a:pt x="822" y="2103"/>
                  </a:lnTo>
                  <a:cubicBezTo>
                    <a:pt x="854" y="2112"/>
                    <a:pt x="891" y="2116"/>
                    <a:pt x="928" y="2116"/>
                  </a:cubicBezTo>
                  <a:cubicBezTo>
                    <a:pt x="970" y="2116"/>
                    <a:pt x="1013" y="2110"/>
                    <a:pt x="1049" y="2098"/>
                  </a:cubicBezTo>
                  <a:cubicBezTo>
                    <a:pt x="1171" y="2074"/>
                    <a:pt x="1269" y="2049"/>
                    <a:pt x="1367" y="2000"/>
                  </a:cubicBezTo>
                  <a:cubicBezTo>
                    <a:pt x="1537" y="1903"/>
                    <a:pt x="1684" y="1781"/>
                    <a:pt x="1781" y="1610"/>
                  </a:cubicBezTo>
                  <a:cubicBezTo>
                    <a:pt x="1757" y="1610"/>
                    <a:pt x="1732" y="1683"/>
                    <a:pt x="1708" y="1683"/>
                  </a:cubicBezTo>
                  <a:cubicBezTo>
                    <a:pt x="1708" y="1635"/>
                    <a:pt x="1757" y="1635"/>
                    <a:pt x="1757" y="1586"/>
                  </a:cubicBezTo>
                  <a:cubicBezTo>
                    <a:pt x="1757" y="1561"/>
                    <a:pt x="1806" y="1513"/>
                    <a:pt x="1854" y="1513"/>
                  </a:cubicBezTo>
                  <a:lnTo>
                    <a:pt x="1854" y="1488"/>
                  </a:lnTo>
                  <a:lnTo>
                    <a:pt x="1879" y="1464"/>
                  </a:lnTo>
                  <a:cubicBezTo>
                    <a:pt x="1903" y="1366"/>
                    <a:pt x="1903" y="1342"/>
                    <a:pt x="1928" y="1342"/>
                  </a:cubicBezTo>
                  <a:cubicBezTo>
                    <a:pt x="1928" y="1293"/>
                    <a:pt x="1952" y="1269"/>
                    <a:pt x="1952" y="1220"/>
                  </a:cubicBezTo>
                  <a:cubicBezTo>
                    <a:pt x="1952" y="1147"/>
                    <a:pt x="1952" y="1074"/>
                    <a:pt x="1952" y="1000"/>
                  </a:cubicBezTo>
                  <a:cubicBezTo>
                    <a:pt x="1952" y="1000"/>
                    <a:pt x="1952" y="1011"/>
                    <a:pt x="1945" y="1011"/>
                  </a:cubicBezTo>
                  <a:cubicBezTo>
                    <a:pt x="1941" y="1011"/>
                    <a:pt x="1936" y="1009"/>
                    <a:pt x="1928" y="1000"/>
                  </a:cubicBezTo>
                  <a:cubicBezTo>
                    <a:pt x="1903" y="976"/>
                    <a:pt x="1903" y="927"/>
                    <a:pt x="1928" y="903"/>
                  </a:cubicBezTo>
                  <a:cubicBezTo>
                    <a:pt x="1949" y="903"/>
                    <a:pt x="1913" y="826"/>
                    <a:pt x="1888" y="826"/>
                  </a:cubicBezTo>
                  <a:cubicBezTo>
                    <a:pt x="1884" y="826"/>
                    <a:pt x="1881" y="827"/>
                    <a:pt x="1879" y="830"/>
                  </a:cubicBezTo>
                  <a:cubicBezTo>
                    <a:pt x="1879" y="830"/>
                    <a:pt x="1879" y="767"/>
                    <a:pt x="1891" y="767"/>
                  </a:cubicBezTo>
                  <a:cubicBezTo>
                    <a:pt x="1894" y="767"/>
                    <a:pt x="1898" y="771"/>
                    <a:pt x="1903" y="781"/>
                  </a:cubicBezTo>
                  <a:cubicBezTo>
                    <a:pt x="1903" y="757"/>
                    <a:pt x="1879" y="732"/>
                    <a:pt x="1879" y="732"/>
                  </a:cubicBezTo>
                  <a:lnTo>
                    <a:pt x="1879" y="781"/>
                  </a:lnTo>
                  <a:cubicBezTo>
                    <a:pt x="1830" y="683"/>
                    <a:pt x="1830" y="635"/>
                    <a:pt x="1806" y="610"/>
                  </a:cubicBezTo>
                  <a:lnTo>
                    <a:pt x="1806" y="635"/>
                  </a:lnTo>
                  <a:cubicBezTo>
                    <a:pt x="1781" y="586"/>
                    <a:pt x="1757" y="561"/>
                    <a:pt x="1757" y="537"/>
                  </a:cubicBezTo>
                  <a:lnTo>
                    <a:pt x="1757" y="537"/>
                  </a:lnTo>
                  <a:lnTo>
                    <a:pt x="1806" y="561"/>
                  </a:lnTo>
                  <a:cubicBezTo>
                    <a:pt x="1757" y="513"/>
                    <a:pt x="1732" y="464"/>
                    <a:pt x="1684" y="415"/>
                  </a:cubicBezTo>
                  <a:lnTo>
                    <a:pt x="1684" y="440"/>
                  </a:lnTo>
                  <a:cubicBezTo>
                    <a:pt x="1635" y="415"/>
                    <a:pt x="1562" y="318"/>
                    <a:pt x="1464" y="269"/>
                  </a:cubicBezTo>
                  <a:cubicBezTo>
                    <a:pt x="1391" y="196"/>
                    <a:pt x="1318" y="171"/>
                    <a:pt x="1245" y="147"/>
                  </a:cubicBezTo>
                  <a:lnTo>
                    <a:pt x="1245" y="171"/>
                  </a:lnTo>
                  <a:lnTo>
                    <a:pt x="1196" y="147"/>
                  </a:lnTo>
                  <a:cubicBezTo>
                    <a:pt x="1196" y="147"/>
                    <a:pt x="1245" y="122"/>
                    <a:pt x="1245" y="122"/>
                  </a:cubicBezTo>
                  <a:cubicBezTo>
                    <a:pt x="1245" y="122"/>
                    <a:pt x="1147" y="49"/>
                    <a:pt x="10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277"/>
            <p:cNvSpPr/>
            <p:nvPr/>
          </p:nvSpPr>
          <p:spPr>
            <a:xfrm>
              <a:off x="798475" y="3083700"/>
              <a:ext cx="45750" cy="48200"/>
            </a:xfrm>
            <a:custGeom>
              <a:avLst/>
              <a:gdLst/>
              <a:ahLst/>
              <a:cxnLst/>
              <a:rect l="l" t="t" r="r" b="b"/>
              <a:pathLst>
                <a:path w="1830" h="1928" extrusionOk="0">
                  <a:moveTo>
                    <a:pt x="927" y="1"/>
                  </a:moveTo>
                  <a:lnTo>
                    <a:pt x="512" y="25"/>
                  </a:lnTo>
                  <a:lnTo>
                    <a:pt x="439" y="98"/>
                  </a:lnTo>
                  <a:lnTo>
                    <a:pt x="390" y="98"/>
                  </a:lnTo>
                  <a:cubicBezTo>
                    <a:pt x="366" y="98"/>
                    <a:pt x="342" y="122"/>
                    <a:pt x="317" y="122"/>
                  </a:cubicBezTo>
                  <a:lnTo>
                    <a:pt x="244" y="171"/>
                  </a:lnTo>
                  <a:cubicBezTo>
                    <a:pt x="206" y="190"/>
                    <a:pt x="182" y="210"/>
                    <a:pt x="162" y="229"/>
                  </a:cubicBezTo>
                  <a:lnTo>
                    <a:pt x="162" y="229"/>
                  </a:lnTo>
                  <a:cubicBezTo>
                    <a:pt x="165" y="226"/>
                    <a:pt x="168" y="223"/>
                    <a:pt x="171" y="220"/>
                  </a:cubicBezTo>
                  <a:lnTo>
                    <a:pt x="171" y="220"/>
                  </a:lnTo>
                  <a:lnTo>
                    <a:pt x="146" y="244"/>
                  </a:lnTo>
                  <a:cubicBezTo>
                    <a:pt x="152" y="239"/>
                    <a:pt x="157" y="234"/>
                    <a:pt x="162" y="229"/>
                  </a:cubicBezTo>
                  <a:lnTo>
                    <a:pt x="162" y="229"/>
                  </a:lnTo>
                  <a:cubicBezTo>
                    <a:pt x="96" y="299"/>
                    <a:pt x="72" y="369"/>
                    <a:pt x="49" y="440"/>
                  </a:cubicBezTo>
                  <a:cubicBezTo>
                    <a:pt x="49" y="464"/>
                    <a:pt x="25" y="488"/>
                    <a:pt x="0" y="513"/>
                  </a:cubicBezTo>
                  <a:lnTo>
                    <a:pt x="0" y="561"/>
                  </a:lnTo>
                  <a:lnTo>
                    <a:pt x="0" y="610"/>
                  </a:lnTo>
                  <a:cubicBezTo>
                    <a:pt x="0" y="610"/>
                    <a:pt x="49" y="635"/>
                    <a:pt x="49" y="683"/>
                  </a:cubicBezTo>
                  <a:cubicBezTo>
                    <a:pt x="73" y="708"/>
                    <a:pt x="73" y="732"/>
                    <a:pt x="98" y="757"/>
                  </a:cubicBezTo>
                  <a:cubicBezTo>
                    <a:pt x="73" y="903"/>
                    <a:pt x="98" y="1049"/>
                    <a:pt x="146" y="1196"/>
                  </a:cubicBezTo>
                  <a:cubicBezTo>
                    <a:pt x="171" y="1342"/>
                    <a:pt x="244" y="1464"/>
                    <a:pt x="317" y="1561"/>
                  </a:cubicBezTo>
                  <a:cubicBezTo>
                    <a:pt x="415" y="1708"/>
                    <a:pt x="561" y="1830"/>
                    <a:pt x="707" y="1927"/>
                  </a:cubicBezTo>
                  <a:lnTo>
                    <a:pt x="1146" y="1927"/>
                  </a:lnTo>
                  <a:cubicBezTo>
                    <a:pt x="1244" y="1854"/>
                    <a:pt x="1317" y="1781"/>
                    <a:pt x="1390" y="1732"/>
                  </a:cubicBezTo>
                  <a:cubicBezTo>
                    <a:pt x="1464" y="1708"/>
                    <a:pt x="1512" y="1659"/>
                    <a:pt x="1561" y="1586"/>
                  </a:cubicBezTo>
                  <a:lnTo>
                    <a:pt x="1561" y="1586"/>
                  </a:lnTo>
                  <a:cubicBezTo>
                    <a:pt x="1553" y="1594"/>
                    <a:pt x="1548" y="1597"/>
                    <a:pt x="1545" y="1597"/>
                  </a:cubicBezTo>
                  <a:cubicBezTo>
                    <a:pt x="1539" y="1597"/>
                    <a:pt x="1545" y="1586"/>
                    <a:pt x="1561" y="1586"/>
                  </a:cubicBezTo>
                  <a:cubicBezTo>
                    <a:pt x="1585" y="1561"/>
                    <a:pt x="1634" y="1513"/>
                    <a:pt x="1634" y="1513"/>
                  </a:cubicBezTo>
                  <a:cubicBezTo>
                    <a:pt x="1634" y="1513"/>
                    <a:pt x="1634" y="1513"/>
                    <a:pt x="1683" y="1415"/>
                  </a:cubicBezTo>
                  <a:cubicBezTo>
                    <a:pt x="1707" y="1391"/>
                    <a:pt x="1707" y="1342"/>
                    <a:pt x="1732" y="1318"/>
                  </a:cubicBezTo>
                  <a:cubicBezTo>
                    <a:pt x="1756" y="1269"/>
                    <a:pt x="1781" y="1196"/>
                    <a:pt x="1805" y="1147"/>
                  </a:cubicBezTo>
                  <a:cubicBezTo>
                    <a:pt x="1829" y="1001"/>
                    <a:pt x="1829" y="854"/>
                    <a:pt x="1781" y="708"/>
                  </a:cubicBezTo>
                  <a:cubicBezTo>
                    <a:pt x="1707" y="586"/>
                    <a:pt x="1634" y="464"/>
                    <a:pt x="1512" y="366"/>
                  </a:cubicBezTo>
                  <a:cubicBezTo>
                    <a:pt x="1464" y="342"/>
                    <a:pt x="1415" y="318"/>
                    <a:pt x="1390" y="269"/>
                  </a:cubicBezTo>
                  <a:lnTo>
                    <a:pt x="1317" y="220"/>
                  </a:lnTo>
                  <a:lnTo>
                    <a:pt x="1244" y="220"/>
                  </a:lnTo>
                  <a:cubicBezTo>
                    <a:pt x="1220" y="171"/>
                    <a:pt x="1195" y="147"/>
                    <a:pt x="1171" y="122"/>
                  </a:cubicBezTo>
                  <a:lnTo>
                    <a:pt x="1122" y="98"/>
                  </a:lnTo>
                  <a:cubicBezTo>
                    <a:pt x="1049" y="49"/>
                    <a:pt x="1000" y="25"/>
                    <a:pt x="9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277"/>
            <p:cNvSpPr/>
            <p:nvPr/>
          </p:nvSpPr>
          <p:spPr>
            <a:xfrm>
              <a:off x="802125" y="3090400"/>
              <a:ext cx="25" cy="25"/>
            </a:xfrm>
            <a:custGeom>
              <a:avLst/>
              <a:gdLst/>
              <a:ahLst/>
              <a:cxnLst/>
              <a:rect l="l" t="t" r="r" b="b"/>
              <a:pathLst>
                <a:path w="1" h="1" extrusionOk="0">
                  <a:moveTo>
                    <a:pt x="0" y="1"/>
                  </a:moveTo>
                  <a:lnTo>
                    <a:pt x="0" y="1"/>
                  </a:lnTo>
                  <a:cubicBezTo>
                    <a:pt x="0" y="1"/>
                    <a:pt x="0" y="1"/>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277"/>
            <p:cNvSpPr/>
            <p:nvPr/>
          </p:nvSpPr>
          <p:spPr>
            <a:xfrm>
              <a:off x="713700" y="3105650"/>
              <a:ext cx="50025" cy="51850"/>
            </a:xfrm>
            <a:custGeom>
              <a:avLst/>
              <a:gdLst/>
              <a:ahLst/>
              <a:cxnLst/>
              <a:rect l="l" t="t" r="r" b="b"/>
              <a:pathLst>
                <a:path w="2001" h="2074" extrusionOk="0">
                  <a:moveTo>
                    <a:pt x="1001" y="1"/>
                  </a:moveTo>
                  <a:cubicBezTo>
                    <a:pt x="928" y="25"/>
                    <a:pt x="879" y="25"/>
                    <a:pt x="830" y="49"/>
                  </a:cubicBezTo>
                  <a:lnTo>
                    <a:pt x="684" y="123"/>
                  </a:lnTo>
                  <a:lnTo>
                    <a:pt x="660" y="123"/>
                  </a:lnTo>
                  <a:cubicBezTo>
                    <a:pt x="538" y="123"/>
                    <a:pt x="416" y="147"/>
                    <a:pt x="318" y="220"/>
                  </a:cubicBezTo>
                  <a:cubicBezTo>
                    <a:pt x="220" y="269"/>
                    <a:pt x="147" y="366"/>
                    <a:pt x="99" y="464"/>
                  </a:cubicBezTo>
                  <a:cubicBezTo>
                    <a:pt x="50" y="537"/>
                    <a:pt x="50" y="610"/>
                    <a:pt x="25" y="683"/>
                  </a:cubicBezTo>
                  <a:lnTo>
                    <a:pt x="25" y="659"/>
                  </a:lnTo>
                  <a:cubicBezTo>
                    <a:pt x="25" y="805"/>
                    <a:pt x="1" y="781"/>
                    <a:pt x="25" y="903"/>
                  </a:cubicBezTo>
                  <a:cubicBezTo>
                    <a:pt x="50" y="903"/>
                    <a:pt x="99" y="1025"/>
                    <a:pt x="123" y="1049"/>
                  </a:cubicBezTo>
                  <a:lnTo>
                    <a:pt x="196" y="1196"/>
                  </a:lnTo>
                  <a:cubicBezTo>
                    <a:pt x="220" y="1244"/>
                    <a:pt x="245" y="1293"/>
                    <a:pt x="245" y="1318"/>
                  </a:cubicBezTo>
                  <a:cubicBezTo>
                    <a:pt x="294" y="1391"/>
                    <a:pt x="367" y="1488"/>
                    <a:pt x="391" y="1537"/>
                  </a:cubicBezTo>
                  <a:cubicBezTo>
                    <a:pt x="440" y="1659"/>
                    <a:pt x="513" y="1781"/>
                    <a:pt x="586" y="1879"/>
                  </a:cubicBezTo>
                  <a:lnTo>
                    <a:pt x="586" y="2001"/>
                  </a:lnTo>
                  <a:cubicBezTo>
                    <a:pt x="660" y="1976"/>
                    <a:pt x="708" y="1927"/>
                    <a:pt x="757" y="1903"/>
                  </a:cubicBezTo>
                  <a:cubicBezTo>
                    <a:pt x="903" y="2025"/>
                    <a:pt x="1099" y="2074"/>
                    <a:pt x="1294" y="2074"/>
                  </a:cubicBezTo>
                  <a:cubicBezTo>
                    <a:pt x="1440" y="2049"/>
                    <a:pt x="1611" y="1976"/>
                    <a:pt x="1708" y="1854"/>
                  </a:cubicBezTo>
                  <a:lnTo>
                    <a:pt x="1830" y="1757"/>
                  </a:lnTo>
                  <a:lnTo>
                    <a:pt x="1928" y="1635"/>
                  </a:lnTo>
                  <a:lnTo>
                    <a:pt x="1928" y="1635"/>
                  </a:lnTo>
                  <a:cubicBezTo>
                    <a:pt x="1909" y="1653"/>
                    <a:pt x="1898" y="1661"/>
                    <a:pt x="1893" y="1661"/>
                  </a:cubicBezTo>
                  <a:cubicBezTo>
                    <a:pt x="1886" y="1661"/>
                    <a:pt x="1898" y="1640"/>
                    <a:pt x="1928" y="1610"/>
                  </a:cubicBezTo>
                  <a:cubicBezTo>
                    <a:pt x="1977" y="1513"/>
                    <a:pt x="1977" y="1488"/>
                    <a:pt x="1977" y="1488"/>
                  </a:cubicBezTo>
                  <a:lnTo>
                    <a:pt x="1977" y="1488"/>
                  </a:lnTo>
                  <a:cubicBezTo>
                    <a:pt x="1977" y="1488"/>
                    <a:pt x="1975" y="1490"/>
                    <a:pt x="1973" y="1490"/>
                  </a:cubicBezTo>
                  <a:cubicBezTo>
                    <a:pt x="1967" y="1490"/>
                    <a:pt x="1958" y="1476"/>
                    <a:pt x="1977" y="1366"/>
                  </a:cubicBezTo>
                  <a:cubicBezTo>
                    <a:pt x="2001" y="1244"/>
                    <a:pt x="2001" y="1122"/>
                    <a:pt x="1977" y="1001"/>
                  </a:cubicBezTo>
                  <a:cubicBezTo>
                    <a:pt x="1928" y="854"/>
                    <a:pt x="1855" y="732"/>
                    <a:pt x="1757" y="610"/>
                  </a:cubicBezTo>
                  <a:cubicBezTo>
                    <a:pt x="1757" y="562"/>
                    <a:pt x="1733" y="513"/>
                    <a:pt x="1708" y="464"/>
                  </a:cubicBezTo>
                  <a:lnTo>
                    <a:pt x="1659" y="391"/>
                  </a:lnTo>
                  <a:cubicBezTo>
                    <a:pt x="1659" y="391"/>
                    <a:pt x="1659" y="366"/>
                    <a:pt x="1635" y="342"/>
                  </a:cubicBezTo>
                  <a:cubicBezTo>
                    <a:pt x="1635" y="318"/>
                    <a:pt x="1611" y="293"/>
                    <a:pt x="1586" y="269"/>
                  </a:cubicBezTo>
                  <a:cubicBezTo>
                    <a:pt x="1586" y="244"/>
                    <a:pt x="1562" y="220"/>
                    <a:pt x="1562" y="220"/>
                  </a:cubicBezTo>
                  <a:cubicBezTo>
                    <a:pt x="1538" y="196"/>
                    <a:pt x="1513" y="171"/>
                    <a:pt x="1513" y="171"/>
                  </a:cubicBezTo>
                  <a:cubicBezTo>
                    <a:pt x="1464" y="123"/>
                    <a:pt x="1416" y="98"/>
                    <a:pt x="1367" y="74"/>
                  </a:cubicBezTo>
                  <a:cubicBezTo>
                    <a:pt x="1318" y="49"/>
                    <a:pt x="1245" y="25"/>
                    <a:pt x="11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277"/>
            <p:cNvSpPr/>
            <p:nvPr/>
          </p:nvSpPr>
          <p:spPr>
            <a:xfrm>
              <a:off x="790550" y="3185225"/>
              <a:ext cx="48175" cy="56225"/>
            </a:xfrm>
            <a:custGeom>
              <a:avLst/>
              <a:gdLst/>
              <a:ahLst/>
              <a:cxnLst/>
              <a:rect l="l" t="t" r="r" b="b"/>
              <a:pathLst>
                <a:path w="1927" h="2249" extrusionOk="0">
                  <a:moveTo>
                    <a:pt x="829" y="988"/>
                  </a:moveTo>
                  <a:cubicBezTo>
                    <a:pt x="829" y="988"/>
                    <a:pt x="829" y="1013"/>
                    <a:pt x="854" y="1013"/>
                  </a:cubicBezTo>
                  <a:cubicBezTo>
                    <a:pt x="854" y="1037"/>
                    <a:pt x="854" y="1037"/>
                    <a:pt x="829" y="1037"/>
                  </a:cubicBezTo>
                  <a:cubicBezTo>
                    <a:pt x="805" y="1037"/>
                    <a:pt x="829" y="1013"/>
                    <a:pt x="829" y="988"/>
                  </a:cubicBezTo>
                  <a:close/>
                  <a:moveTo>
                    <a:pt x="735" y="0"/>
                  </a:moveTo>
                  <a:cubicBezTo>
                    <a:pt x="665" y="0"/>
                    <a:pt x="598" y="13"/>
                    <a:pt x="537" y="37"/>
                  </a:cubicBezTo>
                  <a:cubicBezTo>
                    <a:pt x="366" y="135"/>
                    <a:pt x="220" y="281"/>
                    <a:pt x="171" y="452"/>
                  </a:cubicBezTo>
                  <a:lnTo>
                    <a:pt x="171" y="427"/>
                  </a:lnTo>
                  <a:cubicBezTo>
                    <a:pt x="122" y="500"/>
                    <a:pt x="98" y="598"/>
                    <a:pt x="73" y="671"/>
                  </a:cubicBezTo>
                  <a:cubicBezTo>
                    <a:pt x="73" y="720"/>
                    <a:pt x="49" y="769"/>
                    <a:pt x="49" y="817"/>
                  </a:cubicBezTo>
                  <a:cubicBezTo>
                    <a:pt x="49" y="866"/>
                    <a:pt x="49" y="939"/>
                    <a:pt x="24" y="988"/>
                  </a:cubicBezTo>
                  <a:cubicBezTo>
                    <a:pt x="0" y="1159"/>
                    <a:pt x="24" y="1354"/>
                    <a:pt x="73" y="1525"/>
                  </a:cubicBezTo>
                  <a:lnTo>
                    <a:pt x="73" y="1500"/>
                  </a:lnTo>
                  <a:cubicBezTo>
                    <a:pt x="98" y="1574"/>
                    <a:pt x="122" y="1671"/>
                    <a:pt x="122" y="1744"/>
                  </a:cubicBezTo>
                  <a:cubicBezTo>
                    <a:pt x="124" y="1742"/>
                    <a:pt x="127" y="1741"/>
                    <a:pt x="130" y="1741"/>
                  </a:cubicBezTo>
                  <a:cubicBezTo>
                    <a:pt x="159" y="1741"/>
                    <a:pt x="222" y="1844"/>
                    <a:pt x="244" y="1866"/>
                  </a:cubicBezTo>
                  <a:cubicBezTo>
                    <a:pt x="293" y="1915"/>
                    <a:pt x="342" y="1964"/>
                    <a:pt x="390" y="1988"/>
                  </a:cubicBezTo>
                  <a:cubicBezTo>
                    <a:pt x="439" y="2037"/>
                    <a:pt x="488" y="2086"/>
                    <a:pt x="561" y="2110"/>
                  </a:cubicBezTo>
                  <a:cubicBezTo>
                    <a:pt x="634" y="2159"/>
                    <a:pt x="683" y="2183"/>
                    <a:pt x="756" y="2208"/>
                  </a:cubicBezTo>
                  <a:lnTo>
                    <a:pt x="854" y="2232"/>
                  </a:lnTo>
                  <a:lnTo>
                    <a:pt x="927" y="2232"/>
                  </a:lnTo>
                  <a:cubicBezTo>
                    <a:pt x="1008" y="2242"/>
                    <a:pt x="1089" y="2248"/>
                    <a:pt x="1169" y="2248"/>
                  </a:cubicBezTo>
                  <a:cubicBezTo>
                    <a:pt x="1284" y="2248"/>
                    <a:pt x="1398" y="2236"/>
                    <a:pt x="1512" y="2208"/>
                  </a:cubicBezTo>
                  <a:lnTo>
                    <a:pt x="1659" y="2208"/>
                  </a:lnTo>
                  <a:cubicBezTo>
                    <a:pt x="1659" y="2086"/>
                    <a:pt x="1659" y="1988"/>
                    <a:pt x="1634" y="1891"/>
                  </a:cubicBezTo>
                  <a:lnTo>
                    <a:pt x="1634" y="1842"/>
                  </a:lnTo>
                  <a:cubicBezTo>
                    <a:pt x="1707" y="1793"/>
                    <a:pt x="1756" y="1720"/>
                    <a:pt x="1805" y="1622"/>
                  </a:cubicBezTo>
                  <a:cubicBezTo>
                    <a:pt x="1854" y="1549"/>
                    <a:pt x="1902" y="1427"/>
                    <a:pt x="1927" y="1330"/>
                  </a:cubicBezTo>
                  <a:lnTo>
                    <a:pt x="1927" y="1330"/>
                  </a:lnTo>
                  <a:cubicBezTo>
                    <a:pt x="1917" y="1350"/>
                    <a:pt x="1911" y="1358"/>
                    <a:pt x="1907" y="1358"/>
                  </a:cubicBezTo>
                  <a:cubicBezTo>
                    <a:pt x="1902" y="1358"/>
                    <a:pt x="1902" y="1344"/>
                    <a:pt x="1902" y="1330"/>
                  </a:cubicBezTo>
                  <a:cubicBezTo>
                    <a:pt x="1927" y="1183"/>
                    <a:pt x="1902" y="1183"/>
                    <a:pt x="1902" y="1183"/>
                  </a:cubicBezTo>
                  <a:cubicBezTo>
                    <a:pt x="1902" y="1159"/>
                    <a:pt x="1902" y="1183"/>
                    <a:pt x="1878" y="1013"/>
                  </a:cubicBezTo>
                  <a:cubicBezTo>
                    <a:pt x="1805" y="744"/>
                    <a:pt x="1659" y="500"/>
                    <a:pt x="1439" y="305"/>
                  </a:cubicBezTo>
                  <a:lnTo>
                    <a:pt x="1342" y="232"/>
                  </a:lnTo>
                  <a:lnTo>
                    <a:pt x="1220" y="159"/>
                  </a:lnTo>
                  <a:cubicBezTo>
                    <a:pt x="1171" y="135"/>
                    <a:pt x="1146" y="110"/>
                    <a:pt x="1098" y="86"/>
                  </a:cubicBezTo>
                  <a:cubicBezTo>
                    <a:pt x="1049" y="61"/>
                    <a:pt x="1000" y="37"/>
                    <a:pt x="951" y="37"/>
                  </a:cubicBezTo>
                  <a:cubicBezTo>
                    <a:pt x="878" y="13"/>
                    <a:pt x="805" y="0"/>
                    <a:pt x="7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277"/>
            <p:cNvSpPr/>
            <p:nvPr/>
          </p:nvSpPr>
          <p:spPr>
            <a:xfrm>
              <a:off x="716750" y="3227600"/>
              <a:ext cx="47600" cy="50475"/>
            </a:xfrm>
            <a:custGeom>
              <a:avLst/>
              <a:gdLst/>
              <a:ahLst/>
              <a:cxnLst/>
              <a:rect l="l" t="t" r="r" b="b"/>
              <a:pathLst>
                <a:path w="1904" h="2019" extrusionOk="0">
                  <a:moveTo>
                    <a:pt x="611" y="0"/>
                  </a:moveTo>
                  <a:cubicBezTo>
                    <a:pt x="613" y="3"/>
                    <a:pt x="616" y="6"/>
                    <a:pt x="619" y="9"/>
                  </a:cubicBezTo>
                  <a:lnTo>
                    <a:pt x="619" y="9"/>
                  </a:lnTo>
                  <a:lnTo>
                    <a:pt x="635" y="0"/>
                  </a:lnTo>
                  <a:close/>
                  <a:moveTo>
                    <a:pt x="619" y="9"/>
                  </a:moveTo>
                  <a:lnTo>
                    <a:pt x="123" y="269"/>
                  </a:lnTo>
                  <a:cubicBezTo>
                    <a:pt x="123" y="318"/>
                    <a:pt x="123" y="366"/>
                    <a:pt x="123" y="415"/>
                  </a:cubicBezTo>
                  <a:lnTo>
                    <a:pt x="123" y="683"/>
                  </a:lnTo>
                  <a:cubicBezTo>
                    <a:pt x="123" y="708"/>
                    <a:pt x="123" y="708"/>
                    <a:pt x="123" y="732"/>
                  </a:cubicBezTo>
                  <a:cubicBezTo>
                    <a:pt x="123" y="732"/>
                    <a:pt x="98" y="732"/>
                    <a:pt x="98" y="757"/>
                  </a:cubicBezTo>
                  <a:cubicBezTo>
                    <a:pt x="74" y="830"/>
                    <a:pt x="50" y="879"/>
                    <a:pt x="25" y="952"/>
                  </a:cubicBezTo>
                  <a:cubicBezTo>
                    <a:pt x="25" y="1000"/>
                    <a:pt x="1" y="1049"/>
                    <a:pt x="1" y="1074"/>
                  </a:cubicBezTo>
                  <a:cubicBezTo>
                    <a:pt x="1" y="1147"/>
                    <a:pt x="1" y="1196"/>
                    <a:pt x="1" y="1244"/>
                  </a:cubicBezTo>
                  <a:cubicBezTo>
                    <a:pt x="1" y="1464"/>
                    <a:pt x="98" y="1659"/>
                    <a:pt x="245" y="1805"/>
                  </a:cubicBezTo>
                  <a:cubicBezTo>
                    <a:pt x="318" y="1878"/>
                    <a:pt x="416" y="1952"/>
                    <a:pt x="538" y="1976"/>
                  </a:cubicBezTo>
                  <a:cubicBezTo>
                    <a:pt x="562" y="1976"/>
                    <a:pt x="562" y="2000"/>
                    <a:pt x="586" y="2000"/>
                  </a:cubicBezTo>
                  <a:cubicBezTo>
                    <a:pt x="635" y="2013"/>
                    <a:pt x="690" y="2019"/>
                    <a:pt x="745" y="2019"/>
                  </a:cubicBezTo>
                  <a:cubicBezTo>
                    <a:pt x="800" y="2019"/>
                    <a:pt x="855" y="2013"/>
                    <a:pt x="903" y="2000"/>
                  </a:cubicBezTo>
                  <a:cubicBezTo>
                    <a:pt x="1001" y="2000"/>
                    <a:pt x="1123" y="1976"/>
                    <a:pt x="1220" y="1952"/>
                  </a:cubicBezTo>
                  <a:lnTo>
                    <a:pt x="1220" y="1927"/>
                  </a:lnTo>
                  <a:cubicBezTo>
                    <a:pt x="1256" y="1909"/>
                    <a:pt x="1269" y="1905"/>
                    <a:pt x="1276" y="1905"/>
                  </a:cubicBezTo>
                  <a:cubicBezTo>
                    <a:pt x="1283" y="1905"/>
                    <a:pt x="1283" y="1910"/>
                    <a:pt x="1298" y="1910"/>
                  </a:cubicBezTo>
                  <a:cubicBezTo>
                    <a:pt x="1307" y="1910"/>
                    <a:pt x="1320" y="1908"/>
                    <a:pt x="1342" y="1903"/>
                  </a:cubicBezTo>
                  <a:cubicBezTo>
                    <a:pt x="1342" y="1830"/>
                    <a:pt x="1489" y="1830"/>
                    <a:pt x="1489" y="1781"/>
                  </a:cubicBezTo>
                  <a:cubicBezTo>
                    <a:pt x="1489" y="1781"/>
                    <a:pt x="1537" y="1757"/>
                    <a:pt x="1537" y="1757"/>
                  </a:cubicBezTo>
                  <a:cubicBezTo>
                    <a:pt x="1537" y="1760"/>
                    <a:pt x="1538" y="1761"/>
                    <a:pt x="1540" y="1761"/>
                  </a:cubicBezTo>
                  <a:cubicBezTo>
                    <a:pt x="1551" y="1761"/>
                    <a:pt x="1590" y="1704"/>
                    <a:pt x="1611" y="1683"/>
                  </a:cubicBezTo>
                  <a:cubicBezTo>
                    <a:pt x="1619" y="1675"/>
                    <a:pt x="1621" y="1673"/>
                    <a:pt x="1621" y="1673"/>
                  </a:cubicBezTo>
                  <a:cubicBezTo>
                    <a:pt x="1619" y="1673"/>
                    <a:pt x="1603" y="1683"/>
                    <a:pt x="1586" y="1683"/>
                  </a:cubicBezTo>
                  <a:lnTo>
                    <a:pt x="1635" y="1635"/>
                  </a:lnTo>
                  <a:cubicBezTo>
                    <a:pt x="1647" y="1622"/>
                    <a:pt x="1659" y="1616"/>
                    <a:pt x="1666" y="1616"/>
                  </a:cubicBezTo>
                  <a:cubicBezTo>
                    <a:pt x="1672" y="1616"/>
                    <a:pt x="1672" y="1622"/>
                    <a:pt x="1659" y="1635"/>
                  </a:cubicBezTo>
                  <a:cubicBezTo>
                    <a:pt x="1733" y="1561"/>
                    <a:pt x="1781" y="1464"/>
                    <a:pt x="1830" y="1366"/>
                  </a:cubicBezTo>
                  <a:cubicBezTo>
                    <a:pt x="1879" y="1244"/>
                    <a:pt x="1903" y="1074"/>
                    <a:pt x="1879" y="927"/>
                  </a:cubicBezTo>
                  <a:cubicBezTo>
                    <a:pt x="1855" y="781"/>
                    <a:pt x="1781" y="635"/>
                    <a:pt x="1684" y="513"/>
                  </a:cubicBezTo>
                  <a:cubicBezTo>
                    <a:pt x="1611" y="464"/>
                    <a:pt x="1537" y="415"/>
                    <a:pt x="1464" y="366"/>
                  </a:cubicBezTo>
                  <a:lnTo>
                    <a:pt x="1464" y="366"/>
                  </a:lnTo>
                  <a:cubicBezTo>
                    <a:pt x="1464" y="415"/>
                    <a:pt x="1513" y="439"/>
                    <a:pt x="1513" y="464"/>
                  </a:cubicBezTo>
                  <a:cubicBezTo>
                    <a:pt x="1489" y="439"/>
                    <a:pt x="1464" y="415"/>
                    <a:pt x="1440" y="415"/>
                  </a:cubicBezTo>
                  <a:cubicBezTo>
                    <a:pt x="1416" y="415"/>
                    <a:pt x="1367" y="342"/>
                    <a:pt x="1367" y="293"/>
                  </a:cubicBezTo>
                  <a:lnTo>
                    <a:pt x="1342" y="293"/>
                  </a:lnTo>
                  <a:lnTo>
                    <a:pt x="1342" y="269"/>
                  </a:lnTo>
                  <a:cubicBezTo>
                    <a:pt x="1294" y="244"/>
                    <a:pt x="1220" y="220"/>
                    <a:pt x="1172" y="171"/>
                  </a:cubicBezTo>
                  <a:cubicBezTo>
                    <a:pt x="1098" y="147"/>
                    <a:pt x="1050" y="147"/>
                    <a:pt x="1001" y="122"/>
                  </a:cubicBezTo>
                  <a:cubicBezTo>
                    <a:pt x="996" y="118"/>
                    <a:pt x="994" y="116"/>
                    <a:pt x="994" y="116"/>
                  </a:cubicBezTo>
                  <a:lnTo>
                    <a:pt x="994" y="116"/>
                  </a:lnTo>
                  <a:cubicBezTo>
                    <a:pt x="993" y="116"/>
                    <a:pt x="1020" y="147"/>
                    <a:pt x="1001" y="147"/>
                  </a:cubicBezTo>
                  <a:cubicBezTo>
                    <a:pt x="977" y="147"/>
                    <a:pt x="952" y="147"/>
                    <a:pt x="952" y="122"/>
                  </a:cubicBezTo>
                  <a:cubicBezTo>
                    <a:pt x="952" y="98"/>
                    <a:pt x="928" y="86"/>
                    <a:pt x="906" y="86"/>
                  </a:cubicBezTo>
                  <a:cubicBezTo>
                    <a:pt x="888" y="86"/>
                    <a:pt x="872" y="95"/>
                    <a:pt x="876" y="113"/>
                  </a:cubicBezTo>
                  <a:lnTo>
                    <a:pt x="876" y="113"/>
                  </a:lnTo>
                  <a:cubicBezTo>
                    <a:pt x="862" y="92"/>
                    <a:pt x="812" y="74"/>
                    <a:pt x="855" y="74"/>
                  </a:cubicBezTo>
                  <a:cubicBezTo>
                    <a:pt x="830" y="74"/>
                    <a:pt x="806" y="49"/>
                    <a:pt x="806" y="49"/>
                  </a:cubicBezTo>
                  <a:lnTo>
                    <a:pt x="806" y="49"/>
                  </a:lnTo>
                  <a:lnTo>
                    <a:pt x="830" y="74"/>
                  </a:lnTo>
                  <a:cubicBezTo>
                    <a:pt x="757" y="49"/>
                    <a:pt x="733" y="25"/>
                    <a:pt x="684" y="25"/>
                  </a:cubicBezTo>
                  <a:lnTo>
                    <a:pt x="708" y="49"/>
                  </a:lnTo>
                  <a:cubicBezTo>
                    <a:pt x="665" y="49"/>
                    <a:pt x="641" y="30"/>
                    <a:pt x="619" y="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277"/>
            <p:cNvSpPr/>
            <p:nvPr/>
          </p:nvSpPr>
          <p:spPr>
            <a:xfrm>
              <a:off x="646025" y="3015400"/>
              <a:ext cx="40875" cy="49050"/>
            </a:xfrm>
            <a:custGeom>
              <a:avLst/>
              <a:gdLst/>
              <a:ahLst/>
              <a:cxnLst/>
              <a:rect l="l" t="t" r="r" b="b"/>
              <a:pathLst>
                <a:path w="1635" h="1962" extrusionOk="0">
                  <a:moveTo>
                    <a:pt x="659" y="1"/>
                  </a:moveTo>
                  <a:cubicBezTo>
                    <a:pt x="513" y="25"/>
                    <a:pt x="367" y="123"/>
                    <a:pt x="269" y="220"/>
                  </a:cubicBezTo>
                  <a:cubicBezTo>
                    <a:pt x="196" y="294"/>
                    <a:pt x="147" y="367"/>
                    <a:pt x="98" y="464"/>
                  </a:cubicBezTo>
                  <a:cubicBezTo>
                    <a:pt x="50" y="586"/>
                    <a:pt x="25" y="684"/>
                    <a:pt x="25" y="806"/>
                  </a:cubicBezTo>
                  <a:cubicBezTo>
                    <a:pt x="1" y="879"/>
                    <a:pt x="1" y="952"/>
                    <a:pt x="25" y="1001"/>
                  </a:cubicBezTo>
                  <a:cubicBezTo>
                    <a:pt x="25" y="1147"/>
                    <a:pt x="74" y="1294"/>
                    <a:pt x="147" y="1415"/>
                  </a:cubicBezTo>
                  <a:cubicBezTo>
                    <a:pt x="220" y="1562"/>
                    <a:pt x="318" y="1684"/>
                    <a:pt x="464" y="1781"/>
                  </a:cubicBezTo>
                  <a:cubicBezTo>
                    <a:pt x="562" y="1879"/>
                    <a:pt x="708" y="1952"/>
                    <a:pt x="830" y="1952"/>
                  </a:cubicBezTo>
                  <a:cubicBezTo>
                    <a:pt x="860" y="1958"/>
                    <a:pt x="891" y="1961"/>
                    <a:pt x="921" y="1961"/>
                  </a:cubicBezTo>
                  <a:cubicBezTo>
                    <a:pt x="1011" y="1961"/>
                    <a:pt x="1098" y="1934"/>
                    <a:pt x="1171" y="1879"/>
                  </a:cubicBezTo>
                  <a:cubicBezTo>
                    <a:pt x="1245" y="1879"/>
                    <a:pt x="1293" y="1830"/>
                    <a:pt x="1342" y="1781"/>
                  </a:cubicBezTo>
                  <a:cubicBezTo>
                    <a:pt x="1318" y="1781"/>
                    <a:pt x="1318" y="1781"/>
                    <a:pt x="1342" y="1757"/>
                  </a:cubicBezTo>
                  <a:cubicBezTo>
                    <a:pt x="1415" y="1684"/>
                    <a:pt x="1415" y="1684"/>
                    <a:pt x="1415" y="1684"/>
                  </a:cubicBezTo>
                  <a:cubicBezTo>
                    <a:pt x="1415" y="1659"/>
                    <a:pt x="1415" y="1684"/>
                    <a:pt x="1440" y="1586"/>
                  </a:cubicBezTo>
                  <a:cubicBezTo>
                    <a:pt x="1488" y="1464"/>
                    <a:pt x="1513" y="1415"/>
                    <a:pt x="1537" y="1294"/>
                  </a:cubicBezTo>
                  <a:cubicBezTo>
                    <a:pt x="1562" y="1220"/>
                    <a:pt x="1586" y="1172"/>
                    <a:pt x="1586" y="1098"/>
                  </a:cubicBezTo>
                  <a:cubicBezTo>
                    <a:pt x="1610" y="1050"/>
                    <a:pt x="1610" y="976"/>
                    <a:pt x="1635" y="903"/>
                  </a:cubicBezTo>
                  <a:cubicBezTo>
                    <a:pt x="1635" y="830"/>
                    <a:pt x="1635" y="781"/>
                    <a:pt x="1635" y="708"/>
                  </a:cubicBezTo>
                  <a:lnTo>
                    <a:pt x="1635" y="586"/>
                  </a:lnTo>
                  <a:lnTo>
                    <a:pt x="1610" y="489"/>
                  </a:lnTo>
                  <a:cubicBezTo>
                    <a:pt x="1586" y="416"/>
                    <a:pt x="1562" y="318"/>
                    <a:pt x="1513" y="245"/>
                  </a:cubicBezTo>
                  <a:cubicBezTo>
                    <a:pt x="1440" y="147"/>
                    <a:pt x="1318" y="98"/>
                    <a:pt x="1196" y="74"/>
                  </a:cubicBezTo>
                  <a:lnTo>
                    <a:pt x="1025" y="74"/>
                  </a:lnTo>
                  <a:cubicBezTo>
                    <a:pt x="903" y="25"/>
                    <a:pt x="781" y="1"/>
                    <a:pt x="6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277"/>
            <p:cNvSpPr/>
            <p:nvPr/>
          </p:nvSpPr>
          <p:spPr>
            <a:xfrm>
              <a:off x="734450" y="3011150"/>
              <a:ext cx="40250" cy="58550"/>
            </a:xfrm>
            <a:custGeom>
              <a:avLst/>
              <a:gdLst/>
              <a:ahLst/>
              <a:cxnLst/>
              <a:rect l="l" t="t" r="r" b="b"/>
              <a:pathLst>
                <a:path w="1610" h="2342" extrusionOk="0">
                  <a:moveTo>
                    <a:pt x="708" y="0"/>
                  </a:moveTo>
                  <a:lnTo>
                    <a:pt x="98" y="171"/>
                  </a:lnTo>
                  <a:cubicBezTo>
                    <a:pt x="49" y="342"/>
                    <a:pt x="0" y="512"/>
                    <a:pt x="25" y="707"/>
                  </a:cubicBezTo>
                  <a:cubicBezTo>
                    <a:pt x="25" y="829"/>
                    <a:pt x="25" y="976"/>
                    <a:pt x="73" y="1098"/>
                  </a:cubicBezTo>
                  <a:cubicBezTo>
                    <a:pt x="122" y="1293"/>
                    <a:pt x="195" y="1488"/>
                    <a:pt x="293" y="1659"/>
                  </a:cubicBezTo>
                  <a:cubicBezTo>
                    <a:pt x="390" y="1854"/>
                    <a:pt x="537" y="2000"/>
                    <a:pt x="732" y="2122"/>
                  </a:cubicBezTo>
                  <a:cubicBezTo>
                    <a:pt x="756" y="2171"/>
                    <a:pt x="805" y="2220"/>
                    <a:pt x="854" y="2244"/>
                  </a:cubicBezTo>
                  <a:cubicBezTo>
                    <a:pt x="842" y="2232"/>
                    <a:pt x="842" y="2226"/>
                    <a:pt x="845" y="2226"/>
                  </a:cubicBezTo>
                  <a:cubicBezTo>
                    <a:pt x="848" y="2226"/>
                    <a:pt x="854" y="2232"/>
                    <a:pt x="854" y="2244"/>
                  </a:cubicBezTo>
                  <a:cubicBezTo>
                    <a:pt x="911" y="2272"/>
                    <a:pt x="923" y="2279"/>
                    <a:pt x="928" y="2279"/>
                  </a:cubicBezTo>
                  <a:cubicBezTo>
                    <a:pt x="931" y="2279"/>
                    <a:pt x="929" y="2275"/>
                    <a:pt x="940" y="2275"/>
                  </a:cubicBezTo>
                  <a:cubicBezTo>
                    <a:pt x="951" y="2275"/>
                    <a:pt x="974" y="2278"/>
                    <a:pt x="1025" y="2293"/>
                  </a:cubicBezTo>
                  <a:lnTo>
                    <a:pt x="1147" y="2342"/>
                  </a:lnTo>
                  <a:lnTo>
                    <a:pt x="1537" y="2122"/>
                  </a:lnTo>
                  <a:cubicBezTo>
                    <a:pt x="1586" y="1951"/>
                    <a:pt x="1610" y="1756"/>
                    <a:pt x="1610" y="1585"/>
                  </a:cubicBezTo>
                  <a:cubicBezTo>
                    <a:pt x="1586" y="1439"/>
                    <a:pt x="1537" y="1293"/>
                    <a:pt x="1512" y="1171"/>
                  </a:cubicBezTo>
                  <a:cubicBezTo>
                    <a:pt x="1464" y="1073"/>
                    <a:pt x="1415" y="1000"/>
                    <a:pt x="1366" y="927"/>
                  </a:cubicBezTo>
                  <a:cubicBezTo>
                    <a:pt x="1342" y="903"/>
                    <a:pt x="1293" y="854"/>
                    <a:pt x="1220" y="781"/>
                  </a:cubicBezTo>
                  <a:cubicBezTo>
                    <a:pt x="1220" y="781"/>
                    <a:pt x="1220" y="756"/>
                    <a:pt x="1220" y="756"/>
                  </a:cubicBezTo>
                  <a:cubicBezTo>
                    <a:pt x="1220" y="659"/>
                    <a:pt x="1171" y="610"/>
                    <a:pt x="1147" y="537"/>
                  </a:cubicBezTo>
                  <a:cubicBezTo>
                    <a:pt x="1122" y="464"/>
                    <a:pt x="1098" y="415"/>
                    <a:pt x="1073" y="390"/>
                  </a:cubicBezTo>
                  <a:cubicBezTo>
                    <a:pt x="1049" y="342"/>
                    <a:pt x="1000" y="293"/>
                    <a:pt x="976" y="220"/>
                  </a:cubicBezTo>
                  <a:cubicBezTo>
                    <a:pt x="976" y="220"/>
                    <a:pt x="951" y="195"/>
                    <a:pt x="951" y="195"/>
                  </a:cubicBezTo>
                  <a:cubicBezTo>
                    <a:pt x="878" y="122"/>
                    <a:pt x="805" y="49"/>
                    <a:pt x="7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p:cSld name="CUSTOM_2">
    <p:bg>
      <p:bgPr>
        <a:solidFill>
          <a:schemeClr val="lt2"/>
        </a:solidFill>
        <a:effectLst/>
      </p:bgPr>
    </p:bg>
    <p:spTree>
      <p:nvGrpSpPr>
        <p:cNvPr id="1" name="Shape 114"/>
        <p:cNvGrpSpPr/>
        <p:nvPr/>
      </p:nvGrpSpPr>
      <p:grpSpPr>
        <a:xfrm>
          <a:off x="0" y="0"/>
          <a:ext cx="0" cy="0"/>
          <a:chOff x="0" y="0"/>
          <a:chExt cx="0" cy="0"/>
        </a:xfrm>
      </p:grpSpPr>
      <p:sp>
        <p:nvSpPr>
          <p:cNvPr id="115" name="Google Shape;115;p29"/>
          <p:cNvSpPr txBox="1">
            <a:spLocks noGrp="1"/>
          </p:cNvSpPr>
          <p:nvPr>
            <p:ph type="subTitle" idx="1"/>
          </p:nvPr>
        </p:nvSpPr>
        <p:spPr>
          <a:xfrm>
            <a:off x="4696775" y="2858964"/>
            <a:ext cx="3479100" cy="985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6" name="Google Shape;116;p29"/>
          <p:cNvSpPr txBox="1">
            <a:spLocks noGrp="1"/>
          </p:cNvSpPr>
          <p:nvPr>
            <p:ph type="title"/>
          </p:nvPr>
        </p:nvSpPr>
        <p:spPr>
          <a:xfrm>
            <a:off x="4445075" y="1309689"/>
            <a:ext cx="3982500" cy="1547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9600">
                <a:solidFill>
                  <a:schemeClr val="accent3"/>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matchingName="Thanks">
  <p:cSld name="CUSTOM_26">
    <p:spTree>
      <p:nvGrpSpPr>
        <p:cNvPr id="1" name="Shape 1898"/>
        <p:cNvGrpSpPr/>
        <p:nvPr/>
      </p:nvGrpSpPr>
      <p:grpSpPr>
        <a:xfrm>
          <a:off x="0" y="0"/>
          <a:ext cx="0" cy="0"/>
          <a:chOff x="0" y="0"/>
          <a:chExt cx="0" cy="0"/>
        </a:xfrm>
      </p:grpSpPr>
      <p:sp>
        <p:nvSpPr>
          <p:cNvPr id="1899" name="Google Shape;1899;p278"/>
          <p:cNvSpPr txBox="1">
            <a:spLocks noGrp="1"/>
          </p:cNvSpPr>
          <p:nvPr>
            <p:ph type="title"/>
          </p:nvPr>
        </p:nvSpPr>
        <p:spPr>
          <a:xfrm>
            <a:off x="1327825" y="927700"/>
            <a:ext cx="3516600" cy="1121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6000">
                <a:solidFill>
                  <a:schemeClr val="accent1"/>
                </a:solidFill>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900" name="Google Shape;1900;p278"/>
          <p:cNvSpPr txBox="1">
            <a:spLocks noGrp="1"/>
          </p:cNvSpPr>
          <p:nvPr>
            <p:ph type="subTitle" idx="1"/>
          </p:nvPr>
        </p:nvSpPr>
        <p:spPr>
          <a:xfrm>
            <a:off x="1605925" y="1887250"/>
            <a:ext cx="2960400" cy="135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901" name="Google Shape;1901;p278"/>
          <p:cNvSpPr txBox="1"/>
          <p:nvPr/>
        </p:nvSpPr>
        <p:spPr>
          <a:xfrm>
            <a:off x="1327825" y="3187525"/>
            <a:ext cx="3516600" cy="9315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300"/>
              </a:spcBef>
              <a:spcAft>
                <a:spcPts val="0"/>
              </a:spcAft>
              <a:buNone/>
            </a:pPr>
            <a:r>
              <a:rPr lang="en" sz="1000">
                <a:solidFill>
                  <a:schemeClr val="dk1"/>
                </a:solidFill>
                <a:latin typeface="Karla"/>
                <a:ea typeface="Karla"/>
                <a:cs typeface="Karla"/>
                <a:sym typeface="Karla"/>
              </a:rPr>
              <a:t>CREDITS: This presentation template was created by</a:t>
            </a:r>
            <a:r>
              <a:rPr lang="en" sz="1000" b="1">
                <a:solidFill>
                  <a:schemeClr val="dk1"/>
                </a:solidFill>
                <a:latin typeface="Karla"/>
                <a:ea typeface="Karla"/>
                <a:cs typeface="Karla"/>
                <a:sym typeface="Karla"/>
              </a:rPr>
              <a:t> </a:t>
            </a:r>
            <a:r>
              <a:rPr lang="en" sz="1000" b="1">
                <a:solidFill>
                  <a:schemeClr val="dk1"/>
                </a:solidFill>
                <a:uFill>
                  <a:noFill/>
                </a:uFill>
                <a:latin typeface="Karla"/>
                <a:ea typeface="Karla"/>
                <a:cs typeface="Karla"/>
                <a:sym typeface="Karla"/>
                <a:hlinkClick r:id="rId2">
                  <a:extLst>
                    <a:ext uri="{A12FA001-AC4F-418D-AE19-62706E023703}">
                      <ahyp:hlinkClr xmlns:ahyp="http://schemas.microsoft.com/office/drawing/2018/hyperlinkcolor" val="tx"/>
                    </a:ext>
                  </a:extLst>
                </a:hlinkClick>
              </a:rPr>
              <a:t>Slidesgo</a:t>
            </a:r>
            <a:r>
              <a:rPr lang="en" sz="1000">
                <a:solidFill>
                  <a:schemeClr val="dk1"/>
                </a:solidFill>
                <a:latin typeface="Karla"/>
                <a:ea typeface="Karla"/>
                <a:cs typeface="Karla"/>
                <a:sym typeface="Karla"/>
              </a:rPr>
              <a:t>, including icons by </a:t>
            </a:r>
            <a:r>
              <a:rPr lang="en" sz="1000" b="1">
                <a:solidFill>
                  <a:schemeClr val="dk1"/>
                </a:solidFill>
                <a:uFill>
                  <a:noFill/>
                </a:uFill>
                <a:latin typeface="Karla"/>
                <a:ea typeface="Karla"/>
                <a:cs typeface="Karla"/>
                <a:sym typeface="Karla"/>
                <a:hlinkClick r:id="rId3">
                  <a:extLst>
                    <a:ext uri="{A12FA001-AC4F-418D-AE19-62706E023703}">
                      <ahyp:hlinkClr xmlns:ahyp="http://schemas.microsoft.com/office/drawing/2018/hyperlinkcolor" val="tx"/>
                    </a:ext>
                  </a:extLst>
                </a:hlinkClick>
              </a:rPr>
              <a:t>Flaticon</a:t>
            </a:r>
            <a:r>
              <a:rPr lang="en" sz="1000">
                <a:solidFill>
                  <a:schemeClr val="dk1"/>
                </a:solidFill>
                <a:latin typeface="Karla"/>
                <a:ea typeface="Karla"/>
                <a:cs typeface="Karla"/>
                <a:sym typeface="Karla"/>
              </a:rPr>
              <a:t>, and infographics &amp; images by </a:t>
            </a:r>
            <a:r>
              <a:rPr lang="en" sz="1000" b="1">
                <a:solidFill>
                  <a:schemeClr val="dk1"/>
                </a:solidFill>
                <a:uFill>
                  <a:noFill/>
                </a:uFill>
                <a:latin typeface="Karla"/>
                <a:ea typeface="Karla"/>
                <a:cs typeface="Karla"/>
                <a:sym typeface="Karla"/>
                <a:hlinkClick r:id="rId4">
                  <a:extLst>
                    <a:ext uri="{A12FA001-AC4F-418D-AE19-62706E023703}">
                      <ahyp:hlinkClr xmlns:ahyp="http://schemas.microsoft.com/office/drawing/2018/hyperlinkcolor" val="tx"/>
                    </a:ext>
                  </a:extLst>
                </a:hlinkClick>
              </a:rPr>
              <a:t>Freepik</a:t>
            </a:r>
            <a:endParaRPr sz="1000" b="1">
              <a:solidFill>
                <a:schemeClr val="dk1"/>
              </a:solidFill>
              <a:latin typeface="Karla"/>
              <a:ea typeface="Karla"/>
              <a:cs typeface="Karla"/>
              <a:sym typeface="Karla"/>
            </a:endParaRPr>
          </a:p>
        </p:txBody>
      </p:sp>
      <p:sp>
        <p:nvSpPr>
          <p:cNvPr id="1902" name="Google Shape;1902;p278"/>
          <p:cNvSpPr/>
          <p:nvPr/>
        </p:nvSpPr>
        <p:spPr>
          <a:xfrm>
            <a:off x="-503435" y="1350263"/>
            <a:ext cx="1259478" cy="810039"/>
          </a:xfrm>
          <a:custGeom>
            <a:avLst/>
            <a:gdLst/>
            <a:ahLst/>
            <a:cxnLst/>
            <a:rect l="l" t="t" r="r" b="b"/>
            <a:pathLst>
              <a:path w="16559" h="10650" extrusionOk="0">
                <a:moveTo>
                  <a:pt x="12940" y="0"/>
                </a:moveTo>
                <a:cubicBezTo>
                  <a:pt x="8651" y="0"/>
                  <a:pt x="1" y="2276"/>
                  <a:pt x="3657" y="8447"/>
                </a:cubicBezTo>
                <a:cubicBezTo>
                  <a:pt x="3657" y="8447"/>
                  <a:pt x="7028" y="10650"/>
                  <a:pt x="10057" y="10650"/>
                </a:cubicBezTo>
                <a:cubicBezTo>
                  <a:pt x="11292" y="10650"/>
                  <a:pt x="12470" y="10283"/>
                  <a:pt x="13339" y="9252"/>
                </a:cubicBezTo>
                <a:cubicBezTo>
                  <a:pt x="16339" y="5691"/>
                  <a:pt x="16559" y="1594"/>
                  <a:pt x="15047" y="374"/>
                </a:cubicBezTo>
                <a:cubicBezTo>
                  <a:pt x="14753" y="133"/>
                  <a:pt x="13973" y="0"/>
                  <a:pt x="129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03" name="Google Shape;1903;p278"/>
          <p:cNvGrpSpPr/>
          <p:nvPr/>
        </p:nvGrpSpPr>
        <p:grpSpPr>
          <a:xfrm rot="2339736">
            <a:off x="-492890" y="575483"/>
            <a:ext cx="1655274" cy="878283"/>
            <a:chOff x="238125" y="2760550"/>
            <a:chExt cx="528650" cy="280500"/>
          </a:xfrm>
        </p:grpSpPr>
        <p:sp>
          <p:nvSpPr>
            <p:cNvPr id="1904" name="Google Shape;1904;p278"/>
            <p:cNvSpPr/>
            <p:nvPr/>
          </p:nvSpPr>
          <p:spPr>
            <a:xfrm>
              <a:off x="274700" y="3020300"/>
              <a:ext cx="1850" cy="9150"/>
            </a:xfrm>
            <a:custGeom>
              <a:avLst/>
              <a:gdLst/>
              <a:ahLst/>
              <a:cxnLst/>
              <a:rect l="l" t="t" r="r" b="b"/>
              <a:pathLst>
                <a:path w="74" h="366" extrusionOk="0">
                  <a:moveTo>
                    <a:pt x="74" y="0"/>
                  </a:moveTo>
                  <a:cubicBezTo>
                    <a:pt x="25" y="122"/>
                    <a:pt x="0" y="244"/>
                    <a:pt x="0" y="366"/>
                  </a:cubicBezTo>
                  <a:cubicBezTo>
                    <a:pt x="49" y="244"/>
                    <a:pt x="74" y="122"/>
                    <a:pt x="74" y="0"/>
                  </a:cubicBezTo>
                  <a:close/>
                </a:path>
              </a:pathLst>
            </a:custGeom>
            <a:solidFill>
              <a:srgbClr val="344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278"/>
            <p:cNvSpPr/>
            <p:nvPr/>
          </p:nvSpPr>
          <p:spPr>
            <a:xfrm>
              <a:off x="277125" y="3020300"/>
              <a:ext cx="25" cy="25"/>
            </a:xfrm>
            <a:custGeom>
              <a:avLst/>
              <a:gdLst/>
              <a:ahLst/>
              <a:cxnLst/>
              <a:rect l="l" t="t" r="r" b="b"/>
              <a:pathLst>
                <a:path w="1" h="1" extrusionOk="0">
                  <a:moveTo>
                    <a:pt x="1" y="0"/>
                  </a:moveTo>
                  <a:close/>
                </a:path>
              </a:pathLst>
            </a:custGeom>
            <a:solidFill>
              <a:srgbClr val="344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06" name="Google Shape;1906;p278"/>
            <p:cNvGrpSpPr/>
            <p:nvPr/>
          </p:nvGrpSpPr>
          <p:grpSpPr>
            <a:xfrm>
              <a:off x="238125" y="2760550"/>
              <a:ext cx="528650" cy="279275"/>
              <a:chOff x="238125" y="2760550"/>
              <a:chExt cx="528650" cy="279275"/>
            </a:xfrm>
          </p:grpSpPr>
          <p:sp>
            <p:nvSpPr>
              <p:cNvPr id="1907" name="Google Shape;1907;p278"/>
              <p:cNvSpPr/>
              <p:nvPr/>
            </p:nvSpPr>
            <p:spPr>
              <a:xfrm>
                <a:off x="238125" y="2760550"/>
                <a:ext cx="528650" cy="278050"/>
              </a:xfrm>
              <a:custGeom>
                <a:avLst/>
                <a:gdLst/>
                <a:ahLst/>
                <a:cxnLst/>
                <a:rect l="l" t="t" r="r" b="b"/>
                <a:pathLst>
                  <a:path w="21146" h="11122" extrusionOk="0">
                    <a:moveTo>
                      <a:pt x="11622" y="1778"/>
                    </a:moveTo>
                    <a:lnTo>
                      <a:pt x="11622" y="1778"/>
                    </a:lnTo>
                    <a:cubicBezTo>
                      <a:pt x="11627" y="1780"/>
                      <a:pt x="11631" y="1781"/>
                      <a:pt x="11634" y="1781"/>
                    </a:cubicBezTo>
                    <a:cubicBezTo>
                      <a:pt x="11630" y="1780"/>
                      <a:pt x="11626" y="1779"/>
                      <a:pt x="11622" y="1778"/>
                    </a:cubicBezTo>
                    <a:close/>
                    <a:moveTo>
                      <a:pt x="15975" y="3512"/>
                    </a:moveTo>
                    <a:cubicBezTo>
                      <a:pt x="15975" y="3515"/>
                      <a:pt x="15978" y="3517"/>
                      <a:pt x="15983" y="3518"/>
                    </a:cubicBezTo>
                    <a:lnTo>
                      <a:pt x="15983" y="3518"/>
                    </a:lnTo>
                    <a:cubicBezTo>
                      <a:pt x="15980" y="3516"/>
                      <a:pt x="15978" y="3514"/>
                      <a:pt x="15975" y="3512"/>
                    </a:cubicBezTo>
                    <a:close/>
                    <a:moveTo>
                      <a:pt x="1524" y="10118"/>
                    </a:moveTo>
                    <a:cubicBezTo>
                      <a:pt x="1528" y="10118"/>
                      <a:pt x="1532" y="10119"/>
                      <a:pt x="1537" y="10122"/>
                    </a:cubicBezTo>
                    <a:lnTo>
                      <a:pt x="1508" y="10266"/>
                    </a:lnTo>
                    <a:lnTo>
                      <a:pt x="1508" y="10266"/>
                    </a:lnTo>
                    <a:cubicBezTo>
                      <a:pt x="1519" y="10173"/>
                      <a:pt x="1503" y="10118"/>
                      <a:pt x="1524" y="10118"/>
                    </a:cubicBezTo>
                    <a:close/>
                    <a:moveTo>
                      <a:pt x="10756" y="0"/>
                    </a:moveTo>
                    <a:lnTo>
                      <a:pt x="10756" y="0"/>
                    </a:lnTo>
                    <a:cubicBezTo>
                      <a:pt x="10902" y="24"/>
                      <a:pt x="10853" y="49"/>
                      <a:pt x="10731" y="49"/>
                    </a:cubicBezTo>
                    <a:cubicBezTo>
                      <a:pt x="10549" y="24"/>
                      <a:pt x="10451" y="18"/>
                      <a:pt x="10399" y="18"/>
                    </a:cubicBezTo>
                    <a:cubicBezTo>
                      <a:pt x="10347" y="18"/>
                      <a:pt x="10341" y="24"/>
                      <a:pt x="10341" y="24"/>
                    </a:cubicBezTo>
                    <a:lnTo>
                      <a:pt x="9927" y="24"/>
                    </a:lnTo>
                    <a:cubicBezTo>
                      <a:pt x="9024" y="24"/>
                      <a:pt x="8146" y="171"/>
                      <a:pt x="7317" y="463"/>
                    </a:cubicBezTo>
                    <a:cubicBezTo>
                      <a:pt x="6512" y="756"/>
                      <a:pt x="5756" y="1146"/>
                      <a:pt x="5073" y="1634"/>
                    </a:cubicBezTo>
                    <a:cubicBezTo>
                      <a:pt x="4757" y="1926"/>
                      <a:pt x="4319" y="2243"/>
                      <a:pt x="4050" y="2535"/>
                    </a:cubicBezTo>
                    <a:lnTo>
                      <a:pt x="4050" y="2535"/>
                    </a:lnTo>
                    <a:cubicBezTo>
                      <a:pt x="3877" y="2706"/>
                      <a:pt x="3369" y="3198"/>
                      <a:pt x="2927" y="3756"/>
                    </a:cubicBezTo>
                    <a:cubicBezTo>
                      <a:pt x="2537" y="4195"/>
                      <a:pt x="2195" y="4658"/>
                      <a:pt x="1902" y="5171"/>
                    </a:cubicBezTo>
                    <a:lnTo>
                      <a:pt x="1951" y="5097"/>
                    </a:lnTo>
                    <a:lnTo>
                      <a:pt x="1951" y="5097"/>
                    </a:lnTo>
                    <a:cubicBezTo>
                      <a:pt x="1829" y="5317"/>
                      <a:pt x="1683" y="5536"/>
                      <a:pt x="1512" y="5707"/>
                    </a:cubicBezTo>
                    <a:cubicBezTo>
                      <a:pt x="1610" y="5707"/>
                      <a:pt x="1463" y="6049"/>
                      <a:pt x="1390" y="6171"/>
                    </a:cubicBezTo>
                    <a:cubicBezTo>
                      <a:pt x="1341" y="6268"/>
                      <a:pt x="1268" y="6439"/>
                      <a:pt x="1219" y="6634"/>
                    </a:cubicBezTo>
                    <a:cubicBezTo>
                      <a:pt x="1146" y="6805"/>
                      <a:pt x="1073" y="7024"/>
                      <a:pt x="1000" y="7171"/>
                    </a:cubicBezTo>
                    <a:lnTo>
                      <a:pt x="976" y="7146"/>
                    </a:lnTo>
                    <a:cubicBezTo>
                      <a:pt x="902" y="7439"/>
                      <a:pt x="683" y="7975"/>
                      <a:pt x="634" y="8171"/>
                    </a:cubicBezTo>
                    <a:cubicBezTo>
                      <a:pt x="390" y="8780"/>
                      <a:pt x="220" y="9390"/>
                      <a:pt x="146" y="10049"/>
                    </a:cubicBezTo>
                    <a:cubicBezTo>
                      <a:pt x="146" y="10049"/>
                      <a:pt x="98" y="10146"/>
                      <a:pt x="73" y="10244"/>
                    </a:cubicBezTo>
                    <a:lnTo>
                      <a:pt x="24" y="10390"/>
                    </a:lnTo>
                    <a:lnTo>
                      <a:pt x="0" y="10463"/>
                    </a:lnTo>
                    <a:lnTo>
                      <a:pt x="0" y="10536"/>
                    </a:lnTo>
                    <a:cubicBezTo>
                      <a:pt x="195" y="10658"/>
                      <a:pt x="390" y="10756"/>
                      <a:pt x="610" y="10805"/>
                    </a:cubicBezTo>
                    <a:cubicBezTo>
                      <a:pt x="691" y="10836"/>
                      <a:pt x="776" y="10851"/>
                      <a:pt x="859" y="10851"/>
                    </a:cubicBezTo>
                    <a:cubicBezTo>
                      <a:pt x="1102" y="10851"/>
                      <a:pt x="1336" y="10723"/>
                      <a:pt x="1463" y="10488"/>
                    </a:cubicBezTo>
                    <a:lnTo>
                      <a:pt x="1488" y="10512"/>
                    </a:lnTo>
                    <a:cubicBezTo>
                      <a:pt x="1488" y="10488"/>
                      <a:pt x="1488" y="10463"/>
                      <a:pt x="1488" y="10439"/>
                    </a:cubicBezTo>
                    <a:lnTo>
                      <a:pt x="1488" y="10366"/>
                    </a:lnTo>
                    <a:cubicBezTo>
                      <a:pt x="1491" y="10356"/>
                      <a:pt x="1493" y="10346"/>
                      <a:pt x="1495" y="10337"/>
                    </a:cubicBezTo>
                    <a:lnTo>
                      <a:pt x="1495" y="10337"/>
                    </a:lnTo>
                    <a:cubicBezTo>
                      <a:pt x="1509" y="10287"/>
                      <a:pt x="1518" y="10268"/>
                      <a:pt x="1524" y="10268"/>
                    </a:cubicBezTo>
                    <a:cubicBezTo>
                      <a:pt x="1537" y="10268"/>
                      <a:pt x="1537" y="10344"/>
                      <a:pt x="1537" y="10390"/>
                    </a:cubicBezTo>
                    <a:cubicBezTo>
                      <a:pt x="1561" y="10317"/>
                      <a:pt x="1561" y="10244"/>
                      <a:pt x="1585" y="10171"/>
                    </a:cubicBezTo>
                    <a:cubicBezTo>
                      <a:pt x="1585" y="10166"/>
                      <a:pt x="1584" y="10164"/>
                      <a:pt x="1583" y="10164"/>
                    </a:cubicBezTo>
                    <a:cubicBezTo>
                      <a:pt x="1577" y="10164"/>
                      <a:pt x="1561" y="10200"/>
                      <a:pt x="1561" y="10219"/>
                    </a:cubicBezTo>
                    <a:cubicBezTo>
                      <a:pt x="1537" y="10097"/>
                      <a:pt x="1561" y="10000"/>
                      <a:pt x="1585" y="9878"/>
                    </a:cubicBezTo>
                    <a:cubicBezTo>
                      <a:pt x="1634" y="9683"/>
                      <a:pt x="1634" y="9878"/>
                      <a:pt x="1683" y="9658"/>
                    </a:cubicBezTo>
                    <a:cubicBezTo>
                      <a:pt x="1976" y="8536"/>
                      <a:pt x="2415" y="7463"/>
                      <a:pt x="3000" y="6488"/>
                    </a:cubicBezTo>
                    <a:cubicBezTo>
                      <a:pt x="3024" y="6488"/>
                      <a:pt x="3000" y="6488"/>
                      <a:pt x="3000" y="6512"/>
                    </a:cubicBezTo>
                    <a:cubicBezTo>
                      <a:pt x="3073" y="6366"/>
                      <a:pt x="3146" y="6219"/>
                      <a:pt x="3244" y="6073"/>
                    </a:cubicBezTo>
                    <a:cubicBezTo>
                      <a:pt x="3317" y="5927"/>
                      <a:pt x="3415" y="5805"/>
                      <a:pt x="3488" y="5658"/>
                    </a:cubicBezTo>
                    <a:cubicBezTo>
                      <a:pt x="3512" y="5610"/>
                      <a:pt x="3561" y="5585"/>
                      <a:pt x="3610" y="5561"/>
                    </a:cubicBezTo>
                    <a:cubicBezTo>
                      <a:pt x="3585" y="5561"/>
                      <a:pt x="3658" y="5488"/>
                      <a:pt x="3732" y="5341"/>
                    </a:cubicBezTo>
                    <a:cubicBezTo>
                      <a:pt x="3829" y="5219"/>
                      <a:pt x="3951" y="5024"/>
                      <a:pt x="4097" y="4854"/>
                    </a:cubicBezTo>
                    <a:cubicBezTo>
                      <a:pt x="4244" y="4683"/>
                      <a:pt x="4390" y="4512"/>
                      <a:pt x="4512" y="4366"/>
                    </a:cubicBezTo>
                    <a:cubicBezTo>
                      <a:pt x="4610" y="4244"/>
                      <a:pt x="4707" y="4171"/>
                      <a:pt x="4707" y="4146"/>
                    </a:cubicBezTo>
                    <a:lnTo>
                      <a:pt x="4683" y="4098"/>
                    </a:lnTo>
                    <a:cubicBezTo>
                      <a:pt x="4927" y="3854"/>
                      <a:pt x="4805" y="4073"/>
                      <a:pt x="5000" y="3829"/>
                    </a:cubicBezTo>
                    <a:cubicBezTo>
                      <a:pt x="5049" y="3732"/>
                      <a:pt x="5122" y="3658"/>
                      <a:pt x="5219" y="3585"/>
                    </a:cubicBezTo>
                    <a:cubicBezTo>
                      <a:pt x="5317" y="3537"/>
                      <a:pt x="5390" y="3463"/>
                      <a:pt x="5463" y="3366"/>
                    </a:cubicBezTo>
                    <a:cubicBezTo>
                      <a:pt x="5463" y="3366"/>
                      <a:pt x="5553" y="3312"/>
                      <a:pt x="5578" y="3312"/>
                    </a:cubicBezTo>
                    <a:cubicBezTo>
                      <a:pt x="5583" y="3312"/>
                      <a:pt x="5585" y="3314"/>
                      <a:pt x="5585" y="3317"/>
                    </a:cubicBezTo>
                    <a:cubicBezTo>
                      <a:pt x="5585" y="3244"/>
                      <a:pt x="5707" y="3195"/>
                      <a:pt x="5780" y="3122"/>
                    </a:cubicBezTo>
                    <a:cubicBezTo>
                      <a:pt x="5780" y="3114"/>
                      <a:pt x="5775" y="3111"/>
                      <a:pt x="5767" y="3111"/>
                    </a:cubicBezTo>
                    <a:cubicBezTo>
                      <a:pt x="5751" y="3111"/>
                      <a:pt x="5723" y="3122"/>
                      <a:pt x="5707" y="3122"/>
                    </a:cubicBezTo>
                    <a:lnTo>
                      <a:pt x="5780" y="3049"/>
                    </a:lnTo>
                    <a:lnTo>
                      <a:pt x="5878" y="2976"/>
                    </a:lnTo>
                    <a:cubicBezTo>
                      <a:pt x="5905" y="2967"/>
                      <a:pt x="5925" y="2961"/>
                      <a:pt x="5937" y="2961"/>
                    </a:cubicBezTo>
                    <a:cubicBezTo>
                      <a:pt x="5959" y="2961"/>
                      <a:pt x="5958" y="2978"/>
                      <a:pt x="5927" y="3024"/>
                    </a:cubicBezTo>
                    <a:lnTo>
                      <a:pt x="6171" y="2829"/>
                    </a:lnTo>
                    <a:lnTo>
                      <a:pt x="6561" y="2585"/>
                    </a:lnTo>
                    <a:cubicBezTo>
                      <a:pt x="6902" y="2390"/>
                      <a:pt x="7268" y="2220"/>
                      <a:pt x="7634" y="2073"/>
                    </a:cubicBezTo>
                    <a:cubicBezTo>
                      <a:pt x="7975" y="1927"/>
                      <a:pt x="8341" y="1829"/>
                      <a:pt x="8732" y="1756"/>
                    </a:cubicBezTo>
                    <a:cubicBezTo>
                      <a:pt x="8878" y="1707"/>
                      <a:pt x="9024" y="1707"/>
                      <a:pt x="9171" y="1683"/>
                    </a:cubicBezTo>
                    <a:lnTo>
                      <a:pt x="9463" y="1659"/>
                    </a:lnTo>
                    <a:cubicBezTo>
                      <a:pt x="9390" y="1634"/>
                      <a:pt x="9219" y="1659"/>
                      <a:pt x="9146" y="1610"/>
                    </a:cubicBezTo>
                    <a:cubicBezTo>
                      <a:pt x="9219" y="1585"/>
                      <a:pt x="9274" y="1585"/>
                      <a:pt x="9320" y="1585"/>
                    </a:cubicBezTo>
                    <a:cubicBezTo>
                      <a:pt x="9366" y="1585"/>
                      <a:pt x="9402" y="1585"/>
                      <a:pt x="9439" y="1561"/>
                    </a:cubicBezTo>
                    <a:cubicBezTo>
                      <a:pt x="9488" y="1610"/>
                      <a:pt x="9561" y="1610"/>
                      <a:pt x="9658" y="1610"/>
                    </a:cubicBezTo>
                    <a:cubicBezTo>
                      <a:pt x="9732" y="1610"/>
                      <a:pt x="9829" y="1634"/>
                      <a:pt x="9902" y="1659"/>
                    </a:cubicBezTo>
                    <a:lnTo>
                      <a:pt x="9951" y="1610"/>
                    </a:lnTo>
                    <a:lnTo>
                      <a:pt x="10024" y="1659"/>
                    </a:lnTo>
                    <a:lnTo>
                      <a:pt x="10488" y="1659"/>
                    </a:lnTo>
                    <a:lnTo>
                      <a:pt x="10853" y="1707"/>
                    </a:lnTo>
                    <a:cubicBezTo>
                      <a:pt x="11117" y="1707"/>
                      <a:pt x="11381" y="1731"/>
                      <a:pt x="11622" y="1778"/>
                    </a:cubicBezTo>
                    <a:lnTo>
                      <a:pt x="11622" y="1778"/>
                    </a:lnTo>
                    <a:cubicBezTo>
                      <a:pt x="11593" y="1769"/>
                      <a:pt x="11549" y="1732"/>
                      <a:pt x="11634" y="1732"/>
                    </a:cubicBezTo>
                    <a:cubicBezTo>
                      <a:pt x="11634" y="1781"/>
                      <a:pt x="11902" y="1732"/>
                      <a:pt x="11951" y="1805"/>
                    </a:cubicBezTo>
                    <a:cubicBezTo>
                      <a:pt x="12016" y="1805"/>
                      <a:pt x="12168" y="1848"/>
                      <a:pt x="12233" y="1848"/>
                    </a:cubicBezTo>
                    <a:cubicBezTo>
                      <a:pt x="12265" y="1848"/>
                      <a:pt x="12276" y="1837"/>
                      <a:pt x="12244" y="1805"/>
                    </a:cubicBezTo>
                    <a:lnTo>
                      <a:pt x="12244" y="1805"/>
                    </a:lnTo>
                    <a:cubicBezTo>
                      <a:pt x="12292" y="1829"/>
                      <a:pt x="12366" y="1854"/>
                      <a:pt x="12414" y="1878"/>
                    </a:cubicBezTo>
                    <a:cubicBezTo>
                      <a:pt x="12463" y="1902"/>
                      <a:pt x="12488" y="1902"/>
                      <a:pt x="12414" y="1902"/>
                    </a:cubicBezTo>
                    <a:cubicBezTo>
                      <a:pt x="12488" y="1927"/>
                      <a:pt x="12561" y="1951"/>
                      <a:pt x="12658" y="1976"/>
                    </a:cubicBezTo>
                    <a:lnTo>
                      <a:pt x="12536" y="1927"/>
                    </a:lnTo>
                    <a:lnTo>
                      <a:pt x="12536" y="1927"/>
                    </a:lnTo>
                    <a:cubicBezTo>
                      <a:pt x="12683" y="1951"/>
                      <a:pt x="12805" y="2000"/>
                      <a:pt x="12902" y="2024"/>
                    </a:cubicBezTo>
                    <a:cubicBezTo>
                      <a:pt x="13024" y="2073"/>
                      <a:pt x="13122" y="2098"/>
                      <a:pt x="13219" y="2098"/>
                    </a:cubicBezTo>
                    <a:lnTo>
                      <a:pt x="13122" y="2049"/>
                    </a:lnTo>
                    <a:lnTo>
                      <a:pt x="13122" y="2049"/>
                    </a:lnTo>
                    <a:cubicBezTo>
                      <a:pt x="13292" y="2098"/>
                      <a:pt x="13439" y="2146"/>
                      <a:pt x="13488" y="2220"/>
                    </a:cubicBezTo>
                    <a:lnTo>
                      <a:pt x="13414" y="2195"/>
                    </a:lnTo>
                    <a:lnTo>
                      <a:pt x="13317" y="2195"/>
                    </a:lnTo>
                    <a:cubicBezTo>
                      <a:pt x="13463" y="2220"/>
                      <a:pt x="13561" y="2268"/>
                      <a:pt x="13683" y="2317"/>
                    </a:cubicBezTo>
                    <a:cubicBezTo>
                      <a:pt x="13805" y="2366"/>
                      <a:pt x="13902" y="2390"/>
                      <a:pt x="14024" y="2439"/>
                    </a:cubicBezTo>
                    <a:lnTo>
                      <a:pt x="13902" y="2415"/>
                    </a:lnTo>
                    <a:lnTo>
                      <a:pt x="13902" y="2415"/>
                    </a:lnTo>
                    <a:cubicBezTo>
                      <a:pt x="13975" y="2439"/>
                      <a:pt x="14146" y="2488"/>
                      <a:pt x="14341" y="2585"/>
                    </a:cubicBezTo>
                    <a:cubicBezTo>
                      <a:pt x="14439" y="2610"/>
                      <a:pt x="14561" y="2683"/>
                      <a:pt x="14658" y="2732"/>
                    </a:cubicBezTo>
                    <a:cubicBezTo>
                      <a:pt x="14780" y="2780"/>
                      <a:pt x="14878" y="2829"/>
                      <a:pt x="15000" y="2902"/>
                    </a:cubicBezTo>
                    <a:cubicBezTo>
                      <a:pt x="15219" y="3024"/>
                      <a:pt x="15439" y="3146"/>
                      <a:pt x="15634" y="3268"/>
                    </a:cubicBezTo>
                    <a:cubicBezTo>
                      <a:pt x="15805" y="3366"/>
                      <a:pt x="15926" y="3463"/>
                      <a:pt x="16024" y="3512"/>
                    </a:cubicBezTo>
                    <a:lnTo>
                      <a:pt x="15926" y="3390"/>
                    </a:lnTo>
                    <a:lnTo>
                      <a:pt x="16048" y="3439"/>
                    </a:lnTo>
                    <a:cubicBezTo>
                      <a:pt x="16094" y="3462"/>
                      <a:pt x="16118" y="3485"/>
                      <a:pt x="16161" y="3507"/>
                    </a:cubicBezTo>
                    <a:lnTo>
                      <a:pt x="16161" y="3507"/>
                    </a:lnTo>
                    <a:cubicBezTo>
                      <a:pt x="16155" y="3506"/>
                      <a:pt x="16147" y="3505"/>
                      <a:pt x="16138" y="3505"/>
                    </a:cubicBezTo>
                    <a:cubicBezTo>
                      <a:pt x="16097" y="3505"/>
                      <a:pt x="16029" y="3519"/>
                      <a:pt x="15995" y="3519"/>
                    </a:cubicBezTo>
                    <a:cubicBezTo>
                      <a:pt x="15990" y="3519"/>
                      <a:pt x="15986" y="3519"/>
                      <a:pt x="15983" y="3518"/>
                    </a:cubicBezTo>
                    <a:lnTo>
                      <a:pt x="15983" y="3518"/>
                    </a:lnTo>
                    <a:cubicBezTo>
                      <a:pt x="16516" y="3956"/>
                      <a:pt x="16977" y="4441"/>
                      <a:pt x="17390" y="4976"/>
                    </a:cubicBezTo>
                    <a:cubicBezTo>
                      <a:pt x="17804" y="5488"/>
                      <a:pt x="18170" y="6073"/>
                      <a:pt x="18439" y="6683"/>
                    </a:cubicBezTo>
                    <a:cubicBezTo>
                      <a:pt x="18471" y="6770"/>
                      <a:pt x="18470" y="6794"/>
                      <a:pt x="18456" y="6794"/>
                    </a:cubicBezTo>
                    <a:cubicBezTo>
                      <a:pt x="18440" y="6794"/>
                      <a:pt x="18403" y="6756"/>
                      <a:pt x="18390" y="6756"/>
                    </a:cubicBezTo>
                    <a:cubicBezTo>
                      <a:pt x="18512" y="6975"/>
                      <a:pt x="18487" y="6829"/>
                      <a:pt x="18561" y="7024"/>
                    </a:cubicBezTo>
                    <a:cubicBezTo>
                      <a:pt x="18568" y="7047"/>
                      <a:pt x="18569" y="7056"/>
                      <a:pt x="18565" y="7056"/>
                    </a:cubicBezTo>
                    <a:cubicBezTo>
                      <a:pt x="18556" y="7056"/>
                      <a:pt x="18528" y="7017"/>
                      <a:pt x="18512" y="7000"/>
                    </a:cubicBezTo>
                    <a:lnTo>
                      <a:pt x="18512" y="7000"/>
                    </a:lnTo>
                    <a:cubicBezTo>
                      <a:pt x="18561" y="7097"/>
                      <a:pt x="18585" y="7171"/>
                      <a:pt x="18609" y="7171"/>
                    </a:cubicBezTo>
                    <a:cubicBezTo>
                      <a:pt x="18561" y="7049"/>
                      <a:pt x="18634" y="7097"/>
                      <a:pt x="18658" y="7024"/>
                    </a:cubicBezTo>
                    <a:lnTo>
                      <a:pt x="18707" y="7171"/>
                    </a:lnTo>
                    <a:cubicBezTo>
                      <a:pt x="18731" y="7219"/>
                      <a:pt x="18756" y="7293"/>
                      <a:pt x="18756" y="7293"/>
                    </a:cubicBezTo>
                    <a:lnTo>
                      <a:pt x="18731" y="7293"/>
                    </a:lnTo>
                    <a:cubicBezTo>
                      <a:pt x="18829" y="7414"/>
                      <a:pt x="18902" y="7536"/>
                      <a:pt x="18951" y="7683"/>
                    </a:cubicBezTo>
                    <a:cubicBezTo>
                      <a:pt x="19122" y="8146"/>
                      <a:pt x="19243" y="8634"/>
                      <a:pt x="19365" y="9122"/>
                    </a:cubicBezTo>
                    <a:cubicBezTo>
                      <a:pt x="19341" y="9122"/>
                      <a:pt x="19317" y="9024"/>
                      <a:pt x="19268" y="8927"/>
                    </a:cubicBezTo>
                    <a:lnTo>
                      <a:pt x="19268" y="8927"/>
                    </a:lnTo>
                    <a:cubicBezTo>
                      <a:pt x="19292" y="9000"/>
                      <a:pt x="19317" y="9073"/>
                      <a:pt x="19317" y="9146"/>
                    </a:cubicBezTo>
                    <a:cubicBezTo>
                      <a:pt x="19317" y="9126"/>
                      <a:pt x="19319" y="9118"/>
                      <a:pt x="19322" y="9118"/>
                    </a:cubicBezTo>
                    <a:cubicBezTo>
                      <a:pt x="19336" y="9118"/>
                      <a:pt x="19374" y="9263"/>
                      <a:pt x="19386" y="9263"/>
                    </a:cubicBezTo>
                    <a:cubicBezTo>
                      <a:pt x="19388" y="9263"/>
                      <a:pt x="19390" y="9257"/>
                      <a:pt x="19390" y="9244"/>
                    </a:cubicBezTo>
                    <a:cubicBezTo>
                      <a:pt x="19536" y="9585"/>
                      <a:pt x="19536" y="10049"/>
                      <a:pt x="19658" y="10341"/>
                    </a:cubicBezTo>
                    <a:cubicBezTo>
                      <a:pt x="19683" y="10341"/>
                      <a:pt x="20024" y="10488"/>
                      <a:pt x="20390" y="10610"/>
                    </a:cubicBezTo>
                    <a:cubicBezTo>
                      <a:pt x="20715" y="10749"/>
                      <a:pt x="21039" y="10866"/>
                      <a:pt x="21112" y="10877"/>
                    </a:cubicBezTo>
                    <a:lnTo>
                      <a:pt x="21112" y="10877"/>
                    </a:lnTo>
                    <a:cubicBezTo>
                      <a:pt x="21109" y="10846"/>
                      <a:pt x="21104" y="10814"/>
                      <a:pt x="21097" y="10780"/>
                    </a:cubicBezTo>
                    <a:lnTo>
                      <a:pt x="21048" y="10780"/>
                    </a:lnTo>
                    <a:cubicBezTo>
                      <a:pt x="21000" y="10536"/>
                      <a:pt x="21073" y="10707"/>
                      <a:pt x="21048" y="10463"/>
                    </a:cubicBezTo>
                    <a:cubicBezTo>
                      <a:pt x="21097" y="10463"/>
                      <a:pt x="21122" y="10683"/>
                      <a:pt x="21146" y="10878"/>
                    </a:cubicBezTo>
                    <a:cubicBezTo>
                      <a:pt x="21146" y="10731"/>
                      <a:pt x="21146" y="10585"/>
                      <a:pt x="21097" y="10439"/>
                    </a:cubicBezTo>
                    <a:cubicBezTo>
                      <a:pt x="21097" y="10268"/>
                      <a:pt x="21146" y="10439"/>
                      <a:pt x="21122" y="10244"/>
                    </a:cubicBezTo>
                    <a:cubicBezTo>
                      <a:pt x="21073" y="10073"/>
                      <a:pt x="21048" y="9902"/>
                      <a:pt x="21048" y="9732"/>
                    </a:cubicBezTo>
                    <a:cubicBezTo>
                      <a:pt x="21000" y="9317"/>
                      <a:pt x="20853" y="9122"/>
                      <a:pt x="20804" y="8732"/>
                    </a:cubicBezTo>
                    <a:lnTo>
                      <a:pt x="20804" y="8732"/>
                    </a:lnTo>
                    <a:lnTo>
                      <a:pt x="20829" y="8780"/>
                    </a:lnTo>
                    <a:cubicBezTo>
                      <a:pt x="20829" y="8634"/>
                      <a:pt x="20731" y="8390"/>
                      <a:pt x="20682" y="8146"/>
                    </a:cubicBezTo>
                    <a:cubicBezTo>
                      <a:pt x="20682" y="8188"/>
                      <a:pt x="20682" y="8231"/>
                      <a:pt x="20673" y="8231"/>
                    </a:cubicBezTo>
                    <a:cubicBezTo>
                      <a:pt x="20666" y="8231"/>
                      <a:pt x="20654" y="8208"/>
                      <a:pt x="20634" y="8146"/>
                    </a:cubicBezTo>
                    <a:cubicBezTo>
                      <a:pt x="20585" y="7878"/>
                      <a:pt x="20512" y="7707"/>
                      <a:pt x="20463" y="7488"/>
                    </a:cubicBezTo>
                    <a:lnTo>
                      <a:pt x="20414" y="7414"/>
                    </a:lnTo>
                    <a:cubicBezTo>
                      <a:pt x="20390" y="7366"/>
                      <a:pt x="20365" y="7317"/>
                      <a:pt x="20365" y="7317"/>
                    </a:cubicBezTo>
                    <a:cubicBezTo>
                      <a:pt x="20048" y="6390"/>
                      <a:pt x="19609" y="5512"/>
                      <a:pt x="19073" y="4707"/>
                    </a:cubicBezTo>
                    <a:cubicBezTo>
                      <a:pt x="18756" y="4219"/>
                      <a:pt x="18390" y="3756"/>
                      <a:pt x="18000" y="3341"/>
                    </a:cubicBezTo>
                    <a:cubicBezTo>
                      <a:pt x="17707" y="3024"/>
                      <a:pt x="17414" y="2756"/>
                      <a:pt x="17122" y="2512"/>
                    </a:cubicBezTo>
                    <a:lnTo>
                      <a:pt x="17146" y="2512"/>
                    </a:lnTo>
                    <a:cubicBezTo>
                      <a:pt x="16780" y="2220"/>
                      <a:pt x="16414" y="1951"/>
                      <a:pt x="16024" y="1707"/>
                    </a:cubicBezTo>
                    <a:cubicBezTo>
                      <a:pt x="15536" y="1390"/>
                      <a:pt x="15048" y="1146"/>
                      <a:pt x="14512" y="927"/>
                    </a:cubicBezTo>
                    <a:cubicBezTo>
                      <a:pt x="13561" y="512"/>
                      <a:pt x="12561" y="268"/>
                      <a:pt x="11561" y="146"/>
                    </a:cubicBezTo>
                    <a:cubicBezTo>
                      <a:pt x="11292" y="73"/>
                      <a:pt x="11024" y="24"/>
                      <a:pt x="10756" y="0"/>
                    </a:cubicBezTo>
                    <a:close/>
                    <a:moveTo>
                      <a:pt x="21112" y="10877"/>
                    </a:moveTo>
                    <a:cubicBezTo>
                      <a:pt x="21122" y="10958"/>
                      <a:pt x="21122" y="11034"/>
                      <a:pt x="21122" y="11122"/>
                    </a:cubicBezTo>
                    <a:cubicBezTo>
                      <a:pt x="21122" y="11049"/>
                      <a:pt x="21122" y="10951"/>
                      <a:pt x="21122" y="10878"/>
                    </a:cubicBezTo>
                    <a:cubicBezTo>
                      <a:pt x="21119" y="10878"/>
                      <a:pt x="21116" y="10878"/>
                      <a:pt x="21112" y="108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278"/>
              <p:cNvSpPr/>
              <p:nvPr/>
            </p:nvSpPr>
            <p:spPr>
              <a:xfrm>
                <a:off x="338100" y="3028825"/>
                <a:ext cx="2475" cy="6725"/>
              </a:xfrm>
              <a:custGeom>
                <a:avLst/>
                <a:gdLst/>
                <a:ahLst/>
                <a:cxnLst/>
                <a:rect l="l" t="t" r="r" b="b"/>
                <a:pathLst>
                  <a:path w="99" h="269" extrusionOk="0">
                    <a:moveTo>
                      <a:pt x="98" y="0"/>
                    </a:moveTo>
                    <a:cubicBezTo>
                      <a:pt x="50" y="74"/>
                      <a:pt x="1" y="171"/>
                      <a:pt x="1" y="269"/>
                    </a:cubicBezTo>
                    <a:cubicBezTo>
                      <a:pt x="50" y="196"/>
                      <a:pt x="74" y="98"/>
                      <a:pt x="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278"/>
              <p:cNvSpPr/>
              <p:nvPr/>
            </p:nvSpPr>
            <p:spPr>
              <a:xfrm>
                <a:off x="340550" y="3028825"/>
                <a:ext cx="25" cy="25"/>
              </a:xfrm>
              <a:custGeom>
                <a:avLst/>
                <a:gdLst/>
                <a:ahLst/>
                <a:cxnLst/>
                <a:rect l="l" t="t" r="r" b="b"/>
                <a:pathLst>
                  <a:path w="1" h="1" extrusionOk="0">
                    <a:moveTo>
                      <a:pt x="0" y="0"/>
                    </a:moveTo>
                    <a:lnTo>
                      <a:pt x="0" y="0"/>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278"/>
              <p:cNvSpPr/>
              <p:nvPr/>
            </p:nvSpPr>
            <p:spPr>
              <a:xfrm>
                <a:off x="302750" y="2832500"/>
                <a:ext cx="398800" cy="207325"/>
              </a:xfrm>
              <a:custGeom>
                <a:avLst/>
                <a:gdLst/>
                <a:ahLst/>
                <a:cxnLst/>
                <a:rect l="l" t="t" r="r" b="b"/>
                <a:pathLst>
                  <a:path w="15952" h="8293" extrusionOk="0">
                    <a:moveTo>
                      <a:pt x="8594" y="1702"/>
                    </a:moveTo>
                    <a:cubicBezTo>
                      <a:pt x="8599" y="1705"/>
                      <a:pt x="8605" y="1707"/>
                      <a:pt x="8610" y="1707"/>
                    </a:cubicBezTo>
                    <a:cubicBezTo>
                      <a:pt x="8604" y="1705"/>
                      <a:pt x="8599" y="1704"/>
                      <a:pt x="8594" y="1702"/>
                    </a:cubicBezTo>
                    <a:close/>
                    <a:moveTo>
                      <a:pt x="4624" y="2600"/>
                    </a:moveTo>
                    <a:cubicBezTo>
                      <a:pt x="4619" y="2604"/>
                      <a:pt x="4614" y="2607"/>
                      <a:pt x="4610" y="2610"/>
                    </a:cubicBezTo>
                    <a:cubicBezTo>
                      <a:pt x="4616" y="2607"/>
                      <a:pt x="4621" y="2603"/>
                      <a:pt x="4624" y="2600"/>
                    </a:cubicBezTo>
                    <a:close/>
                    <a:moveTo>
                      <a:pt x="11683" y="2951"/>
                    </a:moveTo>
                    <a:cubicBezTo>
                      <a:pt x="11683" y="2954"/>
                      <a:pt x="11685" y="2956"/>
                      <a:pt x="11690" y="2956"/>
                    </a:cubicBezTo>
                    <a:lnTo>
                      <a:pt x="11690" y="2956"/>
                    </a:lnTo>
                    <a:cubicBezTo>
                      <a:pt x="11687" y="2954"/>
                      <a:pt x="11685" y="2953"/>
                      <a:pt x="11683" y="2951"/>
                    </a:cubicBezTo>
                    <a:close/>
                    <a:moveTo>
                      <a:pt x="1415" y="3829"/>
                    </a:moveTo>
                    <a:lnTo>
                      <a:pt x="1391" y="3878"/>
                    </a:lnTo>
                    <a:lnTo>
                      <a:pt x="1391" y="3878"/>
                    </a:lnTo>
                    <a:cubicBezTo>
                      <a:pt x="1398" y="3862"/>
                      <a:pt x="1406" y="3847"/>
                      <a:pt x="1414" y="3831"/>
                    </a:cubicBezTo>
                    <a:lnTo>
                      <a:pt x="1414" y="3831"/>
                    </a:lnTo>
                    <a:cubicBezTo>
                      <a:pt x="1414" y="3830"/>
                      <a:pt x="1415" y="3830"/>
                      <a:pt x="1415" y="3829"/>
                    </a:cubicBezTo>
                    <a:close/>
                    <a:moveTo>
                      <a:pt x="2596" y="5025"/>
                    </a:moveTo>
                    <a:cubicBezTo>
                      <a:pt x="2595" y="5026"/>
                      <a:pt x="2595" y="5027"/>
                      <a:pt x="2594" y="5028"/>
                    </a:cubicBezTo>
                    <a:lnTo>
                      <a:pt x="2594" y="5028"/>
                    </a:lnTo>
                    <a:cubicBezTo>
                      <a:pt x="2596" y="5026"/>
                      <a:pt x="2597" y="5025"/>
                      <a:pt x="2596" y="5025"/>
                    </a:cubicBezTo>
                    <a:close/>
                    <a:moveTo>
                      <a:pt x="2594" y="5028"/>
                    </a:moveTo>
                    <a:cubicBezTo>
                      <a:pt x="2591" y="5031"/>
                      <a:pt x="2586" y="5037"/>
                      <a:pt x="2586" y="5049"/>
                    </a:cubicBezTo>
                    <a:cubicBezTo>
                      <a:pt x="2588" y="5042"/>
                      <a:pt x="2591" y="5035"/>
                      <a:pt x="2594" y="5028"/>
                    </a:cubicBezTo>
                    <a:close/>
                    <a:moveTo>
                      <a:pt x="1505" y="7629"/>
                    </a:moveTo>
                    <a:cubicBezTo>
                      <a:pt x="1507" y="7629"/>
                      <a:pt x="1509" y="7631"/>
                      <a:pt x="1512" y="7634"/>
                    </a:cubicBezTo>
                    <a:lnTo>
                      <a:pt x="1499" y="7728"/>
                    </a:lnTo>
                    <a:lnTo>
                      <a:pt x="1499" y="7728"/>
                    </a:lnTo>
                    <a:cubicBezTo>
                      <a:pt x="1502" y="7664"/>
                      <a:pt x="1497" y="7629"/>
                      <a:pt x="1505" y="7629"/>
                    </a:cubicBezTo>
                    <a:close/>
                    <a:moveTo>
                      <a:pt x="8000" y="0"/>
                    </a:moveTo>
                    <a:cubicBezTo>
                      <a:pt x="8098" y="0"/>
                      <a:pt x="8049" y="24"/>
                      <a:pt x="7976" y="24"/>
                    </a:cubicBezTo>
                    <a:cubicBezTo>
                      <a:pt x="7878" y="16"/>
                      <a:pt x="7813" y="14"/>
                      <a:pt x="7770" y="14"/>
                    </a:cubicBezTo>
                    <a:cubicBezTo>
                      <a:pt x="7683" y="14"/>
                      <a:pt x="7683" y="24"/>
                      <a:pt x="7683" y="24"/>
                    </a:cubicBezTo>
                    <a:cubicBezTo>
                      <a:pt x="7683" y="24"/>
                      <a:pt x="7659" y="49"/>
                      <a:pt x="7366" y="73"/>
                    </a:cubicBezTo>
                    <a:cubicBezTo>
                      <a:pt x="7195" y="73"/>
                      <a:pt x="6927" y="98"/>
                      <a:pt x="6586" y="146"/>
                    </a:cubicBezTo>
                    <a:cubicBezTo>
                      <a:pt x="6415" y="171"/>
                      <a:pt x="6220" y="220"/>
                      <a:pt x="6025" y="244"/>
                    </a:cubicBezTo>
                    <a:lnTo>
                      <a:pt x="5439" y="415"/>
                    </a:lnTo>
                    <a:lnTo>
                      <a:pt x="4903" y="634"/>
                    </a:lnTo>
                    <a:cubicBezTo>
                      <a:pt x="4708" y="707"/>
                      <a:pt x="4561" y="780"/>
                      <a:pt x="4415" y="854"/>
                    </a:cubicBezTo>
                    <a:cubicBezTo>
                      <a:pt x="4269" y="927"/>
                      <a:pt x="4147" y="1000"/>
                      <a:pt x="4025" y="1073"/>
                    </a:cubicBezTo>
                    <a:lnTo>
                      <a:pt x="3756" y="1244"/>
                    </a:lnTo>
                    <a:cubicBezTo>
                      <a:pt x="3515" y="1485"/>
                      <a:pt x="3178" y="1679"/>
                      <a:pt x="2982" y="1920"/>
                    </a:cubicBezTo>
                    <a:lnTo>
                      <a:pt x="2982" y="1920"/>
                    </a:lnTo>
                    <a:cubicBezTo>
                      <a:pt x="2672" y="2207"/>
                      <a:pt x="2385" y="2494"/>
                      <a:pt x="2122" y="2805"/>
                    </a:cubicBezTo>
                    <a:cubicBezTo>
                      <a:pt x="2049" y="2927"/>
                      <a:pt x="1951" y="3024"/>
                      <a:pt x="1878" y="3122"/>
                    </a:cubicBezTo>
                    <a:cubicBezTo>
                      <a:pt x="1781" y="3244"/>
                      <a:pt x="1708" y="3341"/>
                      <a:pt x="1659" y="3439"/>
                    </a:cubicBezTo>
                    <a:cubicBezTo>
                      <a:pt x="1550" y="3570"/>
                      <a:pt x="1480" y="3700"/>
                      <a:pt x="1414" y="3831"/>
                    </a:cubicBezTo>
                    <a:lnTo>
                      <a:pt x="1414" y="3831"/>
                    </a:lnTo>
                    <a:cubicBezTo>
                      <a:pt x="1268" y="4146"/>
                      <a:pt x="1244" y="4073"/>
                      <a:pt x="1098" y="4293"/>
                    </a:cubicBezTo>
                    <a:cubicBezTo>
                      <a:pt x="1171" y="4293"/>
                      <a:pt x="1073" y="4561"/>
                      <a:pt x="1049" y="4658"/>
                    </a:cubicBezTo>
                    <a:cubicBezTo>
                      <a:pt x="976" y="4805"/>
                      <a:pt x="878" y="5146"/>
                      <a:pt x="781" y="5390"/>
                    </a:cubicBezTo>
                    <a:lnTo>
                      <a:pt x="756" y="5390"/>
                    </a:lnTo>
                    <a:cubicBezTo>
                      <a:pt x="708" y="5585"/>
                      <a:pt x="561" y="6000"/>
                      <a:pt x="512" y="6122"/>
                    </a:cubicBezTo>
                    <a:cubicBezTo>
                      <a:pt x="464" y="6268"/>
                      <a:pt x="366" y="6512"/>
                      <a:pt x="293" y="6732"/>
                    </a:cubicBezTo>
                    <a:cubicBezTo>
                      <a:pt x="220" y="6975"/>
                      <a:pt x="171" y="7219"/>
                      <a:pt x="147" y="7463"/>
                    </a:cubicBezTo>
                    <a:lnTo>
                      <a:pt x="0" y="7780"/>
                    </a:lnTo>
                    <a:lnTo>
                      <a:pt x="0" y="7829"/>
                    </a:lnTo>
                    <a:cubicBezTo>
                      <a:pt x="171" y="7951"/>
                      <a:pt x="366" y="8024"/>
                      <a:pt x="586" y="8073"/>
                    </a:cubicBezTo>
                    <a:cubicBezTo>
                      <a:pt x="706" y="8113"/>
                      <a:pt x="843" y="8141"/>
                      <a:pt x="975" y="8141"/>
                    </a:cubicBezTo>
                    <a:cubicBezTo>
                      <a:pt x="1163" y="8141"/>
                      <a:pt x="1339" y="8084"/>
                      <a:pt x="1439" y="7927"/>
                    </a:cubicBezTo>
                    <a:lnTo>
                      <a:pt x="1464" y="7927"/>
                    </a:lnTo>
                    <a:lnTo>
                      <a:pt x="1488" y="7829"/>
                    </a:lnTo>
                    <a:cubicBezTo>
                      <a:pt x="1492" y="7808"/>
                      <a:pt x="1494" y="7788"/>
                      <a:pt x="1496" y="7770"/>
                    </a:cubicBezTo>
                    <a:lnTo>
                      <a:pt x="1496" y="7770"/>
                    </a:lnTo>
                    <a:cubicBezTo>
                      <a:pt x="1500" y="7753"/>
                      <a:pt x="1504" y="7746"/>
                      <a:pt x="1507" y="7746"/>
                    </a:cubicBezTo>
                    <a:cubicBezTo>
                      <a:pt x="1516" y="7746"/>
                      <a:pt x="1521" y="7798"/>
                      <a:pt x="1537" y="7829"/>
                    </a:cubicBezTo>
                    <a:cubicBezTo>
                      <a:pt x="1537" y="7780"/>
                      <a:pt x="1561" y="7732"/>
                      <a:pt x="1586" y="7683"/>
                    </a:cubicBezTo>
                    <a:cubicBezTo>
                      <a:pt x="1586" y="7678"/>
                      <a:pt x="1585" y="7676"/>
                      <a:pt x="1583" y="7676"/>
                    </a:cubicBezTo>
                    <a:cubicBezTo>
                      <a:pt x="1576" y="7676"/>
                      <a:pt x="1557" y="7712"/>
                      <a:pt x="1537" y="7732"/>
                    </a:cubicBezTo>
                    <a:cubicBezTo>
                      <a:pt x="1537" y="7634"/>
                      <a:pt x="1537" y="7536"/>
                      <a:pt x="1561" y="7463"/>
                    </a:cubicBezTo>
                    <a:cubicBezTo>
                      <a:pt x="1610" y="7341"/>
                      <a:pt x="1634" y="7463"/>
                      <a:pt x="1659" y="7317"/>
                    </a:cubicBezTo>
                    <a:cubicBezTo>
                      <a:pt x="1878" y="6512"/>
                      <a:pt x="2195" y="5756"/>
                      <a:pt x="2586" y="5024"/>
                    </a:cubicBezTo>
                    <a:cubicBezTo>
                      <a:pt x="2591" y="5024"/>
                      <a:pt x="2594" y="5024"/>
                      <a:pt x="2596" y="5025"/>
                    </a:cubicBezTo>
                    <a:lnTo>
                      <a:pt x="2596" y="5025"/>
                    </a:lnTo>
                    <a:cubicBezTo>
                      <a:pt x="2644" y="4914"/>
                      <a:pt x="2711" y="4824"/>
                      <a:pt x="2756" y="4756"/>
                    </a:cubicBezTo>
                    <a:cubicBezTo>
                      <a:pt x="2805" y="4658"/>
                      <a:pt x="2854" y="4536"/>
                      <a:pt x="2927" y="4439"/>
                    </a:cubicBezTo>
                    <a:cubicBezTo>
                      <a:pt x="2951" y="4415"/>
                      <a:pt x="2976" y="4390"/>
                      <a:pt x="3025" y="4390"/>
                    </a:cubicBezTo>
                    <a:cubicBezTo>
                      <a:pt x="3025" y="4341"/>
                      <a:pt x="3073" y="4268"/>
                      <a:pt x="3098" y="4219"/>
                    </a:cubicBezTo>
                    <a:lnTo>
                      <a:pt x="3220" y="4073"/>
                    </a:lnTo>
                    <a:cubicBezTo>
                      <a:pt x="3244" y="4000"/>
                      <a:pt x="3293" y="3951"/>
                      <a:pt x="3342" y="3878"/>
                    </a:cubicBezTo>
                    <a:cubicBezTo>
                      <a:pt x="3439" y="3756"/>
                      <a:pt x="3537" y="3658"/>
                      <a:pt x="3634" y="3537"/>
                    </a:cubicBezTo>
                    <a:cubicBezTo>
                      <a:pt x="3683" y="3463"/>
                      <a:pt x="3756" y="3415"/>
                      <a:pt x="3756" y="3390"/>
                    </a:cubicBezTo>
                    <a:lnTo>
                      <a:pt x="3732" y="3341"/>
                    </a:lnTo>
                    <a:cubicBezTo>
                      <a:pt x="3805" y="3256"/>
                      <a:pt x="3823" y="3256"/>
                      <a:pt x="3845" y="3256"/>
                    </a:cubicBezTo>
                    <a:cubicBezTo>
                      <a:pt x="3866" y="3256"/>
                      <a:pt x="3890" y="3256"/>
                      <a:pt x="3976" y="3171"/>
                    </a:cubicBezTo>
                    <a:cubicBezTo>
                      <a:pt x="3976" y="3049"/>
                      <a:pt x="4244" y="2927"/>
                      <a:pt x="4269" y="2854"/>
                    </a:cubicBezTo>
                    <a:cubicBezTo>
                      <a:pt x="4269" y="2854"/>
                      <a:pt x="4331" y="2822"/>
                      <a:pt x="4356" y="2822"/>
                    </a:cubicBezTo>
                    <a:cubicBezTo>
                      <a:pt x="4362" y="2822"/>
                      <a:pt x="4366" y="2824"/>
                      <a:pt x="4366" y="2829"/>
                    </a:cubicBezTo>
                    <a:cubicBezTo>
                      <a:pt x="4366" y="2756"/>
                      <a:pt x="4464" y="2732"/>
                      <a:pt x="4488" y="2683"/>
                    </a:cubicBezTo>
                    <a:cubicBezTo>
                      <a:pt x="4504" y="2667"/>
                      <a:pt x="4507" y="2661"/>
                      <a:pt x="4503" y="2661"/>
                    </a:cubicBezTo>
                    <a:cubicBezTo>
                      <a:pt x="4496" y="2661"/>
                      <a:pt x="4464" y="2683"/>
                      <a:pt x="4464" y="2683"/>
                    </a:cubicBezTo>
                    <a:lnTo>
                      <a:pt x="4561" y="2585"/>
                    </a:lnTo>
                    <a:cubicBezTo>
                      <a:pt x="4575" y="2578"/>
                      <a:pt x="4590" y="2575"/>
                      <a:pt x="4602" y="2575"/>
                    </a:cubicBezTo>
                    <a:cubicBezTo>
                      <a:pt x="4625" y="2575"/>
                      <a:pt x="4639" y="2587"/>
                      <a:pt x="4624" y="2600"/>
                    </a:cubicBezTo>
                    <a:lnTo>
                      <a:pt x="4624" y="2600"/>
                    </a:lnTo>
                    <a:cubicBezTo>
                      <a:pt x="4704" y="2549"/>
                      <a:pt x="4866" y="2456"/>
                      <a:pt x="5049" y="2341"/>
                    </a:cubicBezTo>
                    <a:cubicBezTo>
                      <a:pt x="5293" y="2219"/>
                      <a:pt x="5537" y="2098"/>
                      <a:pt x="5805" y="2000"/>
                    </a:cubicBezTo>
                    <a:cubicBezTo>
                      <a:pt x="5878" y="1976"/>
                      <a:pt x="5927" y="1951"/>
                      <a:pt x="6000" y="1927"/>
                    </a:cubicBezTo>
                    <a:lnTo>
                      <a:pt x="6195" y="1878"/>
                    </a:lnTo>
                    <a:cubicBezTo>
                      <a:pt x="6317" y="1829"/>
                      <a:pt x="6464" y="1805"/>
                      <a:pt x="6586" y="1780"/>
                    </a:cubicBezTo>
                    <a:lnTo>
                      <a:pt x="6756" y="1756"/>
                    </a:lnTo>
                    <a:lnTo>
                      <a:pt x="6903" y="1732"/>
                    </a:lnTo>
                    <a:cubicBezTo>
                      <a:pt x="7000" y="1732"/>
                      <a:pt x="7073" y="1707"/>
                      <a:pt x="7122" y="1707"/>
                    </a:cubicBezTo>
                    <a:cubicBezTo>
                      <a:pt x="7098" y="1683"/>
                      <a:pt x="7049" y="1683"/>
                      <a:pt x="7000" y="1683"/>
                    </a:cubicBezTo>
                    <a:cubicBezTo>
                      <a:pt x="6951" y="1683"/>
                      <a:pt x="6903" y="1683"/>
                      <a:pt x="6878" y="1659"/>
                    </a:cubicBezTo>
                    <a:cubicBezTo>
                      <a:pt x="6939" y="1634"/>
                      <a:pt x="6982" y="1634"/>
                      <a:pt x="7015" y="1634"/>
                    </a:cubicBezTo>
                    <a:cubicBezTo>
                      <a:pt x="7049" y="1634"/>
                      <a:pt x="7073" y="1634"/>
                      <a:pt x="7098" y="1610"/>
                    </a:cubicBezTo>
                    <a:cubicBezTo>
                      <a:pt x="7122" y="1646"/>
                      <a:pt x="7183" y="1646"/>
                      <a:pt x="7250" y="1646"/>
                    </a:cubicBezTo>
                    <a:cubicBezTo>
                      <a:pt x="7317" y="1646"/>
                      <a:pt x="7390" y="1646"/>
                      <a:pt x="7439" y="1683"/>
                    </a:cubicBezTo>
                    <a:lnTo>
                      <a:pt x="7464" y="1659"/>
                    </a:lnTo>
                    <a:lnTo>
                      <a:pt x="7537" y="1683"/>
                    </a:lnTo>
                    <a:cubicBezTo>
                      <a:pt x="7634" y="1659"/>
                      <a:pt x="7732" y="1659"/>
                      <a:pt x="7829" y="1659"/>
                    </a:cubicBezTo>
                    <a:cubicBezTo>
                      <a:pt x="7903" y="1659"/>
                      <a:pt x="8000" y="1683"/>
                      <a:pt x="8098" y="1683"/>
                    </a:cubicBezTo>
                    <a:lnTo>
                      <a:pt x="8390" y="1683"/>
                    </a:lnTo>
                    <a:cubicBezTo>
                      <a:pt x="8458" y="1683"/>
                      <a:pt x="8526" y="1683"/>
                      <a:pt x="8594" y="1702"/>
                    </a:cubicBezTo>
                    <a:lnTo>
                      <a:pt x="8594" y="1702"/>
                    </a:lnTo>
                    <a:cubicBezTo>
                      <a:pt x="8571" y="1690"/>
                      <a:pt x="8551" y="1659"/>
                      <a:pt x="8610" y="1659"/>
                    </a:cubicBezTo>
                    <a:cubicBezTo>
                      <a:pt x="8610" y="1683"/>
                      <a:pt x="8659" y="1683"/>
                      <a:pt x="8707" y="1683"/>
                    </a:cubicBezTo>
                    <a:cubicBezTo>
                      <a:pt x="8756" y="1683"/>
                      <a:pt x="8805" y="1683"/>
                      <a:pt x="8829" y="1707"/>
                    </a:cubicBezTo>
                    <a:cubicBezTo>
                      <a:pt x="8878" y="1707"/>
                      <a:pt x="8981" y="1740"/>
                      <a:pt x="9030" y="1740"/>
                    </a:cubicBezTo>
                    <a:cubicBezTo>
                      <a:pt x="9053" y="1740"/>
                      <a:pt x="9064" y="1733"/>
                      <a:pt x="9052" y="1712"/>
                    </a:cubicBezTo>
                    <a:lnTo>
                      <a:pt x="9052" y="1712"/>
                    </a:lnTo>
                    <a:cubicBezTo>
                      <a:pt x="9086" y="1759"/>
                      <a:pt x="9264" y="1805"/>
                      <a:pt x="9146" y="1805"/>
                    </a:cubicBezTo>
                    <a:cubicBezTo>
                      <a:pt x="9195" y="1829"/>
                      <a:pt x="9244" y="1854"/>
                      <a:pt x="9317" y="1854"/>
                    </a:cubicBezTo>
                    <a:lnTo>
                      <a:pt x="9244" y="1805"/>
                    </a:lnTo>
                    <a:lnTo>
                      <a:pt x="9244" y="1805"/>
                    </a:lnTo>
                    <a:cubicBezTo>
                      <a:pt x="9439" y="1854"/>
                      <a:pt x="9537" y="1951"/>
                      <a:pt x="9707" y="1951"/>
                    </a:cubicBezTo>
                    <a:lnTo>
                      <a:pt x="9634" y="1902"/>
                    </a:lnTo>
                    <a:lnTo>
                      <a:pt x="9634" y="1902"/>
                    </a:lnTo>
                    <a:cubicBezTo>
                      <a:pt x="9756" y="1927"/>
                      <a:pt x="9854" y="1976"/>
                      <a:pt x="9903" y="2049"/>
                    </a:cubicBezTo>
                    <a:lnTo>
                      <a:pt x="9756" y="2024"/>
                    </a:lnTo>
                    <a:lnTo>
                      <a:pt x="9756" y="2024"/>
                    </a:lnTo>
                    <a:lnTo>
                      <a:pt x="10024" y="2122"/>
                    </a:lnTo>
                    <a:cubicBezTo>
                      <a:pt x="10098" y="2146"/>
                      <a:pt x="10171" y="2171"/>
                      <a:pt x="10268" y="2195"/>
                    </a:cubicBezTo>
                    <a:lnTo>
                      <a:pt x="10195" y="2171"/>
                    </a:lnTo>
                    <a:lnTo>
                      <a:pt x="10195" y="2171"/>
                    </a:lnTo>
                    <a:cubicBezTo>
                      <a:pt x="10488" y="2244"/>
                      <a:pt x="10732" y="2366"/>
                      <a:pt x="11000" y="2488"/>
                    </a:cubicBezTo>
                    <a:cubicBezTo>
                      <a:pt x="11317" y="2683"/>
                      <a:pt x="11634" y="2878"/>
                      <a:pt x="11732" y="2927"/>
                    </a:cubicBezTo>
                    <a:lnTo>
                      <a:pt x="11683" y="2829"/>
                    </a:lnTo>
                    <a:lnTo>
                      <a:pt x="11854" y="2902"/>
                    </a:lnTo>
                    <a:cubicBezTo>
                      <a:pt x="11833" y="2902"/>
                      <a:pt x="11722" y="2956"/>
                      <a:pt x="11691" y="2956"/>
                    </a:cubicBezTo>
                    <a:cubicBezTo>
                      <a:pt x="11691" y="2956"/>
                      <a:pt x="11690" y="2956"/>
                      <a:pt x="11690" y="2956"/>
                    </a:cubicBezTo>
                    <a:lnTo>
                      <a:pt x="11690" y="2956"/>
                    </a:lnTo>
                    <a:cubicBezTo>
                      <a:pt x="12077" y="3248"/>
                      <a:pt x="12416" y="3587"/>
                      <a:pt x="12732" y="3951"/>
                    </a:cubicBezTo>
                    <a:cubicBezTo>
                      <a:pt x="13049" y="4341"/>
                      <a:pt x="13317" y="4756"/>
                      <a:pt x="13537" y="5171"/>
                    </a:cubicBezTo>
                    <a:cubicBezTo>
                      <a:pt x="13561" y="5244"/>
                      <a:pt x="13549" y="5262"/>
                      <a:pt x="13531" y="5262"/>
                    </a:cubicBezTo>
                    <a:cubicBezTo>
                      <a:pt x="13512" y="5262"/>
                      <a:pt x="13488" y="5244"/>
                      <a:pt x="13488" y="5244"/>
                    </a:cubicBezTo>
                    <a:lnTo>
                      <a:pt x="13488" y="5244"/>
                    </a:lnTo>
                    <a:cubicBezTo>
                      <a:pt x="13561" y="5390"/>
                      <a:pt x="13561" y="5293"/>
                      <a:pt x="13610" y="5439"/>
                    </a:cubicBezTo>
                    <a:cubicBezTo>
                      <a:pt x="13610" y="5447"/>
                      <a:pt x="13607" y="5450"/>
                      <a:pt x="13603" y="5450"/>
                    </a:cubicBezTo>
                    <a:cubicBezTo>
                      <a:pt x="13594" y="5450"/>
                      <a:pt x="13577" y="5439"/>
                      <a:pt x="13561" y="5439"/>
                    </a:cubicBezTo>
                    <a:cubicBezTo>
                      <a:pt x="13610" y="5488"/>
                      <a:pt x="13610" y="5561"/>
                      <a:pt x="13634" y="5561"/>
                    </a:cubicBezTo>
                    <a:cubicBezTo>
                      <a:pt x="13610" y="5463"/>
                      <a:pt x="13683" y="5488"/>
                      <a:pt x="13707" y="5439"/>
                    </a:cubicBezTo>
                    <a:lnTo>
                      <a:pt x="13732" y="5512"/>
                    </a:lnTo>
                    <a:cubicBezTo>
                      <a:pt x="13756" y="5561"/>
                      <a:pt x="13781" y="5610"/>
                      <a:pt x="13781" y="5610"/>
                    </a:cubicBezTo>
                    <a:lnTo>
                      <a:pt x="13732" y="5610"/>
                    </a:lnTo>
                    <a:cubicBezTo>
                      <a:pt x="13756" y="5658"/>
                      <a:pt x="13878" y="5683"/>
                      <a:pt x="13927" y="5878"/>
                    </a:cubicBezTo>
                    <a:cubicBezTo>
                      <a:pt x="14049" y="6195"/>
                      <a:pt x="14146" y="6536"/>
                      <a:pt x="14244" y="6878"/>
                    </a:cubicBezTo>
                    <a:cubicBezTo>
                      <a:pt x="14220" y="6878"/>
                      <a:pt x="14195" y="6805"/>
                      <a:pt x="14171" y="6756"/>
                    </a:cubicBezTo>
                    <a:lnTo>
                      <a:pt x="14171" y="6756"/>
                    </a:lnTo>
                    <a:cubicBezTo>
                      <a:pt x="14171" y="6805"/>
                      <a:pt x="14195" y="6854"/>
                      <a:pt x="14195" y="6902"/>
                    </a:cubicBezTo>
                    <a:cubicBezTo>
                      <a:pt x="14195" y="6886"/>
                      <a:pt x="14197" y="6879"/>
                      <a:pt x="14199" y="6879"/>
                    </a:cubicBezTo>
                    <a:cubicBezTo>
                      <a:pt x="14209" y="6879"/>
                      <a:pt x="14234" y="6989"/>
                      <a:pt x="14242" y="6989"/>
                    </a:cubicBezTo>
                    <a:cubicBezTo>
                      <a:pt x="14243" y="6989"/>
                      <a:pt x="14244" y="6985"/>
                      <a:pt x="14244" y="6975"/>
                    </a:cubicBezTo>
                    <a:cubicBezTo>
                      <a:pt x="14341" y="7219"/>
                      <a:pt x="14415" y="7488"/>
                      <a:pt x="14463" y="7756"/>
                    </a:cubicBezTo>
                    <a:cubicBezTo>
                      <a:pt x="14488" y="7756"/>
                      <a:pt x="14854" y="7829"/>
                      <a:pt x="15171" y="7902"/>
                    </a:cubicBezTo>
                    <a:cubicBezTo>
                      <a:pt x="15512" y="8000"/>
                      <a:pt x="15854" y="8097"/>
                      <a:pt x="15902" y="8097"/>
                    </a:cubicBezTo>
                    <a:cubicBezTo>
                      <a:pt x="15902" y="8171"/>
                      <a:pt x="15902" y="8219"/>
                      <a:pt x="15902" y="8292"/>
                    </a:cubicBezTo>
                    <a:cubicBezTo>
                      <a:pt x="15927" y="8195"/>
                      <a:pt x="15927" y="8122"/>
                      <a:pt x="15902" y="8024"/>
                    </a:cubicBezTo>
                    <a:lnTo>
                      <a:pt x="15854" y="8024"/>
                    </a:lnTo>
                    <a:cubicBezTo>
                      <a:pt x="15805" y="7829"/>
                      <a:pt x="15878" y="7975"/>
                      <a:pt x="15854" y="7780"/>
                    </a:cubicBezTo>
                    <a:cubicBezTo>
                      <a:pt x="15878" y="7780"/>
                      <a:pt x="15902" y="7951"/>
                      <a:pt x="15927" y="8097"/>
                    </a:cubicBezTo>
                    <a:cubicBezTo>
                      <a:pt x="15927" y="7951"/>
                      <a:pt x="15927" y="7805"/>
                      <a:pt x="15902" y="7756"/>
                    </a:cubicBezTo>
                    <a:cubicBezTo>
                      <a:pt x="15902" y="7634"/>
                      <a:pt x="15951" y="7756"/>
                      <a:pt x="15927" y="7610"/>
                    </a:cubicBezTo>
                    <a:cubicBezTo>
                      <a:pt x="15878" y="7488"/>
                      <a:pt x="15854" y="7366"/>
                      <a:pt x="15854" y="7219"/>
                    </a:cubicBezTo>
                    <a:cubicBezTo>
                      <a:pt x="15829" y="6927"/>
                      <a:pt x="15707" y="6780"/>
                      <a:pt x="15659" y="6488"/>
                    </a:cubicBezTo>
                    <a:lnTo>
                      <a:pt x="15659" y="6488"/>
                    </a:lnTo>
                    <a:lnTo>
                      <a:pt x="15683" y="6512"/>
                    </a:lnTo>
                    <a:cubicBezTo>
                      <a:pt x="15683" y="6414"/>
                      <a:pt x="15610" y="6195"/>
                      <a:pt x="15561" y="6049"/>
                    </a:cubicBezTo>
                    <a:cubicBezTo>
                      <a:pt x="15561" y="6077"/>
                      <a:pt x="15561" y="6105"/>
                      <a:pt x="15556" y="6105"/>
                    </a:cubicBezTo>
                    <a:cubicBezTo>
                      <a:pt x="15553" y="6105"/>
                      <a:pt x="15547" y="6090"/>
                      <a:pt x="15537" y="6049"/>
                    </a:cubicBezTo>
                    <a:cubicBezTo>
                      <a:pt x="15512" y="5951"/>
                      <a:pt x="15488" y="5854"/>
                      <a:pt x="15463" y="5780"/>
                    </a:cubicBezTo>
                    <a:cubicBezTo>
                      <a:pt x="15439" y="5707"/>
                      <a:pt x="15415" y="5634"/>
                      <a:pt x="15390" y="5536"/>
                    </a:cubicBezTo>
                    <a:lnTo>
                      <a:pt x="15317" y="5415"/>
                    </a:lnTo>
                    <a:cubicBezTo>
                      <a:pt x="15024" y="4732"/>
                      <a:pt x="14683" y="4097"/>
                      <a:pt x="14244" y="3512"/>
                    </a:cubicBezTo>
                    <a:cubicBezTo>
                      <a:pt x="13805" y="2927"/>
                      <a:pt x="13317" y="2390"/>
                      <a:pt x="12756" y="1927"/>
                    </a:cubicBezTo>
                    <a:lnTo>
                      <a:pt x="12781" y="1927"/>
                    </a:lnTo>
                    <a:cubicBezTo>
                      <a:pt x="12195" y="1415"/>
                      <a:pt x="11537" y="1024"/>
                      <a:pt x="10829" y="707"/>
                    </a:cubicBezTo>
                    <a:cubicBezTo>
                      <a:pt x="10122" y="366"/>
                      <a:pt x="9366" y="171"/>
                      <a:pt x="8610" y="98"/>
                    </a:cubicBezTo>
                    <a:cubicBezTo>
                      <a:pt x="8415" y="24"/>
                      <a:pt x="8195" y="0"/>
                      <a:pt x="80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1" name="Google Shape;1911;p278"/>
            <p:cNvSpPr/>
            <p:nvPr/>
          </p:nvSpPr>
          <p:spPr>
            <a:xfrm>
              <a:off x="400925" y="3037350"/>
              <a:ext cx="2450" cy="3700"/>
            </a:xfrm>
            <a:custGeom>
              <a:avLst/>
              <a:gdLst/>
              <a:ahLst/>
              <a:cxnLst/>
              <a:rect l="l" t="t" r="r" b="b"/>
              <a:pathLst>
                <a:path w="98" h="148" extrusionOk="0">
                  <a:moveTo>
                    <a:pt x="98" y="1"/>
                  </a:moveTo>
                  <a:lnTo>
                    <a:pt x="98" y="1"/>
                  </a:lnTo>
                  <a:cubicBezTo>
                    <a:pt x="49" y="25"/>
                    <a:pt x="0" y="74"/>
                    <a:pt x="0" y="147"/>
                  </a:cubicBezTo>
                  <a:cubicBezTo>
                    <a:pt x="49" y="98"/>
                    <a:pt x="73" y="50"/>
                    <a:pt x="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278"/>
            <p:cNvSpPr/>
            <p:nvPr/>
          </p:nvSpPr>
          <p:spPr>
            <a:xfrm>
              <a:off x="403350" y="3037350"/>
              <a:ext cx="25" cy="25"/>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278"/>
            <p:cNvSpPr/>
            <p:nvPr/>
          </p:nvSpPr>
          <p:spPr>
            <a:xfrm>
              <a:off x="365550" y="2914800"/>
              <a:ext cx="267700" cy="124800"/>
            </a:xfrm>
            <a:custGeom>
              <a:avLst/>
              <a:gdLst/>
              <a:ahLst/>
              <a:cxnLst/>
              <a:rect l="l" t="t" r="r" b="b"/>
              <a:pathLst>
                <a:path w="10708" h="4992" extrusionOk="0">
                  <a:moveTo>
                    <a:pt x="2206" y="3416"/>
                  </a:moveTo>
                  <a:lnTo>
                    <a:pt x="2206" y="3416"/>
                  </a:lnTo>
                  <a:cubicBezTo>
                    <a:pt x="2205" y="3416"/>
                    <a:pt x="2205" y="3417"/>
                    <a:pt x="2205" y="3418"/>
                  </a:cubicBezTo>
                  <a:lnTo>
                    <a:pt x="2205" y="3418"/>
                  </a:lnTo>
                  <a:cubicBezTo>
                    <a:pt x="2206" y="3417"/>
                    <a:pt x="2207" y="3416"/>
                    <a:pt x="2206" y="3416"/>
                  </a:cubicBezTo>
                  <a:close/>
                  <a:moveTo>
                    <a:pt x="2205" y="3418"/>
                  </a:moveTo>
                  <a:cubicBezTo>
                    <a:pt x="2202" y="3421"/>
                    <a:pt x="2196" y="3427"/>
                    <a:pt x="2196" y="3440"/>
                  </a:cubicBezTo>
                  <a:cubicBezTo>
                    <a:pt x="2198" y="3432"/>
                    <a:pt x="2201" y="3425"/>
                    <a:pt x="2205" y="3418"/>
                  </a:cubicBezTo>
                  <a:close/>
                  <a:moveTo>
                    <a:pt x="1464" y="4757"/>
                  </a:moveTo>
                  <a:lnTo>
                    <a:pt x="1451" y="4807"/>
                  </a:lnTo>
                  <a:lnTo>
                    <a:pt x="1451" y="4807"/>
                  </a:lnTo>
                  <a:cubicBezTo>
                    <a:pt x="1453" y="4778"/>
                    <a:pt x="1448" y="4757"/>
                    <a:pt x="1464" y="4757"/>
                  </a:cubicBezTo>
                  <a:close/>
                  <a:moveTo>
                    <a:pt x="5171" y="1"/>
                  </a:moveTo>
                  <a:cubicBezTo>
                    <a:pt x="5244" y="1"/>
                    <a:pt x="5220" y="25"/>
                    <a:pt x="5171" y="49"/>
                  </a:cubicBezTo>
                  <a:cubicBezTo>
                    <a:pt x="4830" y="74"/>
                    <a:pt x="5147" y="74"/>
                    <a:pt x="4805" y="123"/>
                  </a:cubicBezTo>
                  <a:lnTo>
                    <a:pt x="4610" y="147"/>
                  </a:lnTo>
                  <a:lnTo>
                    <a:pt x="4366" y="220"/>
                  </a:lnTo>
                  <a:cubicBezTo>
                    <a:pt x="4147" y="245"/>
                    <a:pt x="3927" y="318"/>
                    <a:pt x="3683" y="391"/>
                  </a:cubicBezTo>
                  <a:cubicBezTo>
                    <a:pt x="3586" y="415"/>
                    <a:pt x="3464" y="464"/>
                    <a:pt x="3366" y="488"/>
                  </a:cubicBezTo>
                  <a:cubicBezTo>
                    <a:pt x="3244" y="537"/>
                    <a:pt x="3147" y="562"/>
                    <a:pt x="3049" y="610"/>
                  </a:cubicBezTo>
                  <a:cubicBezTo>
                    <a:pt x="2878" y="708"/>
                    <a:pt x="2708" y="781"/>
                    <a:pt x="2635" y="805"/>
                  </a:cubicBezTo>
                  <a:cubicBezTo>
                    <a:pt x="2513" y="952"/>
                    <a:pt x="2269" y="1049"/>
                    <a:pt x="2147" y="1196"/>
                  </a:cubicBezTo>
                  <a:lnTo>
                    <a:pt x="2147" y="1171"/>
                  </a:lnTo>
                  <a:cubicBezTo>
                    <a:pt x="2098" y="1220"/>
                    <a:pt x="2025" y="1293"/>
                    <a:pt x="1903" y="1366"/>
                  </a:cubicBezTo>
                  <a:lnTo>
                    <a:pt x="1561" y="1708"/>
                  </a:lnTo>
                  <a:lnTo>
                    <a:pt x="1220" y="2049"/>
                  </a:lnTo>
                  <a:cubicBezTo>
                    <a:pt x="1147" y="2147"/>
                    <a:pt x="1098" y="2220"/>
                    <a:pt x="1049" y="2318"/>
                  </a:cubicBezTo>
                  <a:lnTo>
                    <a:pt x="1074" y="2293"/>
                  </a:lnTo>
                  <a:lnTo>
                    <a:pt x="1074" y="2293"/>
                  </a:lnTo>
                  <a:cubicBezTo>
                    <a:pt x="976" y="2488"/>
                    <a:pt x="927" y="2415"/>
                    <a:pt x="830" y="2537"/>
                  </a:cubicBezTo>
                  <a:cubicBezTo>
                    <a:pt x="903" y="2562"/>
                    <a:pt x="830" y="2732"/>
                    <a:pt x="805" y="2781"/>
                  </a:cubicBezTo>
                  <a:cubicBezTo>
                    <a:pt x="757" y="2879"/>
                    <a:pt x="708" y="3074"/>
                    <a:pt x="635" y="3244"/>
                  </a:cubicBezTo>
                  <a:lnTo>
                    <a:pt x="610" y="3220"/>
                  </a:lnTo>
                  <a:cubicBezTo>
                    <a:pt x="586" y="3342"/>
                    <a:pt x="464" y="3586"/>
                    <a:pt x="439" y="3659"/>
                  </a:cubicBezTo>
                  <a:cubicBezTo>
                    <a:pt x="391" y="3757"/>
                    <a:pt x="318" y="3879"/>
                    <a:pt x="269" y="4025"/>
                  </a:cubicBezTo>
                  <a:cubicBezTo>
                    <a:pt x="196" y="4171"/>
                    <a:pt x="147" y="4318"/>
                    <a:pt x="147" y="4464"/>
                  </a:cubicBezTo>
                  <a:lnTo>
                    <a:pt x="0" y="4610"/>
                  </a:lnTo>
                  <a:lnTo>
                    <a:pt x="0" y="4635"/>
                  </a:lnTo>
                  <a:cubicBezTo>
                    <a:pt x="171" y="4732"/>
                    <a:pt x="366" y="4830"/>
                    <a:pt x="586" y="4879"/>
                  </a:cubicBezTo>
                  <a:cubicBezTo>
                    <a:pt x="769" y="4940"/>
                    <a:pt x="981" y="4991"/>
                    <a:pt x="1156" y="4991"/>
                  </a:cubicBezTo>
                  <a:cubicBezTo>
                    <a:pt x="1260" y="4991"/>
                    <a:pt x="1351" y="4973"/>
                    <a:pt x="1415" y="4927"/>
                  </a:cubicBezTo>
                  <a:lnTo>
                    <a:pt x="1439" y="4927"/>
                  </a:lnTo>
                  <a:lnTo>
                    <a:pt x="1439" y="4854"/>
                  </a:lnTo>
                  <a:cubicBezTo>
                    <a:pt x="1447" y="4839"/>
                    <a:pt x="1455" y="4833"/>
                    <a:pt x="1461" y="4833"/>
                  </a:cubicBezTo>
                  <a:cubicBezTo>
                    <a:pt x="1477" y="4833"/>
                    <a:pt x="1488" y="4862"/>
                    <a:pt x="1488" y="4879"/>
                  </a:cubicBezTo>
                  <a:cubicBezTo>
                    <a:pt x="1488" y="4854"/>
                    <a:pt x="1513" y="4830"/>
                    <a:pt x="1537" y="4805"/>
                  </a:cubicBezTo>
                  <a:cubicBezTo>
                    <a:pt x="1537" y="4798"/>
                    <a:pt x="1535" y="4795"/>
                    <a:pt x="1531" y="4795"/>
                  </a:cubicBezTo>
                  <a:cubicBezTo>
                    <a:pt x="1523" y="4795"/>
                    <a:pt x="1505" y="4813"/>
                    <a:pt x="1488" y="4830"/>
                  </a:cubicBezTo>
                  <a:cubicBezTo>
                    <a:pt x="1488" y="4781"/>
                    <a:pt x="1488" y="4708"/>
                    <a:pt x="1488" y="4659"/>
                  </a:cubicBezTo>
                  <a:cubicBezTo>
                    <a:pt x="1513" y="4635"/>
                    <a:pt x="1531" y="4635"/>
                    <a:pt x="1546" y="4635"/>
                  </a:cubicBezTo>
                  <a:cubicBezTo>
                    <a:pt x="1561" y="4635"/>
                    <a:pt x="1574" y="4635"/>
                    <a:pt x="1586" y="4610"/>
                  </a:cubicBezTo>
                  <a:cubicBezTo>
                    <a:pt x="1757" y="4196"/>
                    <a:pt x="1952" y="3781"/>
                    <a:pt x="2196" y="3415"/>
                  </a:cubicBezTo>
                  <a:cubicBezTo>
                    <a:pt x="2202" y="3415"/>
                    <a:pt x="2205" y="3415"/>
                    <a:pt x="2206" y="3416"/>
                  </a:cubicBezTo>
                  <a:lnTo>
                    <a:pt x="2206" y="3416"/>
                  </a:lnTo>
                  <a:cubicBezTo>
                    <a:pt x="2257" y="3305"/>
                    <a:pt x="2345" y="3214"/>
                    <a:pt x="2391" y="3122"/>
                  </a:cubicBezTo>
                  <a:lnTo>
                    <a:pt x="2464" y="3122"/>
                  </a:lnTo>
                  <a:cubicBezTo>
                    <a:pt x="2439" y="3122"/>
                    <a:pt x="2561" y="3001"/>
                    <a:pt x="2659" y="2879"/>
                  </a:cubicBezTo>
                  <a:cubicBezTo>
                    <a:pt x="2708" y="2805"/>
                    <a:pt x="2781" y="2757"/>
                    <a:pt x="2830" y="2708"/>
                  </a:cubicBezTo>
                  <a:lnTo>
                    <a:pt x="2952" y="2635"/>
                  </a:lnTo>
                  <a:lnTo>
                    <a:pt x="2927" y="2586"/>
                  </a:lnTo>
                  <a:cubicBezTo>
                    <a:pt x="2960" y="2553"/>
                    <a:pt x="2979" y="2545"/>
                    <a:pt x="2992" y="2545"/>
                  </a:cubicBezTo>
                  <a:cubicBezTo>
                    <a:pt x="3006" y="2545"/>
                    <a:pt x="3014" y="2553"/>
                    <a:pt x="3025" y="2553"/>
                  </a:cubicBezTo>
                  <a:cubicBezTo>
                    <a:pt x="3036" y="2553"/>
                    <a:pt x="3049" y="2545"/>
                    <a:pt x="3074" y="2513"/>
                  </a:cubicBezTo>
                  <a:cubicBezTo>
                    <a:pt x="3049" y="2415"/>
                    <a:pt x="3244" y="2391"/>
                    <a:pt x="3244" y="2342"/>
                  </a:cubicBezTo>
                  <a:cubicBezTo>
                    <a:pt x="3244" y="2342"/>
                    <a:pt x="3266" y="2331"/>
                    <a:pt x="3288" y="2331"/>
                  </a:cubicBezTo>
                  <a:cubicBezTo>
                    <a:pt x="3298" y="2331"/>
                    <a:pt x="3309" y="2334"/>
                    <a:pt x="3317" y="2342"/>
                  </a:cubicBezTo>
                  <a:cubicBezTo>
                    <a:pt x="3317" y="2293"/>
                    <a:pt x="3342" y="2293"/>
                    <a:pt x="3366" y="2269"/>
                  </a:cubicBezTo>
                  <a:cubicBezTo>
                    <a:pt x="3374" y="2261"/>
                    <a:pt x="3377" y="2258"/>
                    <a:pt x="3376" y="2258"/>
                  </a:cubicBezTo>
                  <a:cubicBezTo>
                    <a:pt x="3374" y="2258"/>
                    <a:pt x="3358" y="2269"/>
                    <a:pt x="3342" y="2269"/>
                  </a:cubicBezTo>
                  <a:lnTo>
                    <a:pt x="3415" y="2220"/>
                  </a:lnTo>
                  <a:cubicBezTo>
                    <a:pt x="3439" y="2220"/>
                    <a:pt x="3464" y="2220"/>
                    <a:pt x="3439" y="2244"/>
                  </a:cubicBezTo>
                  <a:cubicBezTo>
                    <a:pt x="3513" y="2196"/>
                    <a:pt x="3610" y="2171"/>
                    <a:pt x="3708" y="2123"/>
                  </a:cubicBezTo>
                  <a:cubicBezTo>
                    <a:pt x="3830" y="2049"/>
                    <a:pt x="3976" y="2001"/>
                    <a:pt x="4122" y="1952"/>
                  </a:cubicBezTo>
                  <a:cubicBezTo>
                    <a:pt x="4195" y="1927"/>
                    <a:pt x="4269" y="1927"/>
                    <a:pt x="4342" y="1903"/>
                  </a:cubicBezTo>
                  <a:cubicBezTo>
                    <a:pt x="4415" y="1879"/>
                    <a:pt x="4488" y="1854"/>
                    <a:pt x="4561" y="1830"/>
                  </a:cubicBezTo>
                  <a:cubicBezTo>
                    <a:pt x="4708" y="1805"/>
                    <a:pt x="4805" y="1781"/>
                    <a:pt x="4878" y="1781"/>
                  </a:cubicBezTo>
                  <a:cubicBezTo>
                    <a:pt x="4854" y="1757"/>
                    <a:pt x="4824" y="1757"/>
                    <a:pt x="4796" y="1757"/>
                  </a:cubicBezTo>
                  <a:cubicBezTo>
                    <a:pt x="4769" y="1757"/>
                    <a:pt x="4744" y="1757"/>
                    <a:pt x="4732" y="1732"/>
                  </a:cubicBezTo>
                  <a:cubicBezTo>
                    <a:pt x="4756" y="1708"/>
                    <a:pt x="4781" y="1708"/>
                    <a:pt x="4799" y="1708"/>
                  </a:cubicBezTo>
                  <a:cubicBezTo>
                    <a:pt x="4817" y="1708"/>
                    <a:pt x="4830" y="1708"/>
                    <a:pt x="4830" y="1684"/>
                  </a:cubicBezTo>
                  <a:cubicBezTo>
                    <a:pt x="4854" y="1720"/>
                    <a:pt x="4891" y="1720"/>
                    <a:pt x="4930" y="1720"/>
                  </a:cubicBezTo>
                  <a:cubicBezTo>
                    <a:pt x="4970" y="1720"/>
                    <a:pt x="5013" y="1720"/>
                    <a:pt x="5049" y="1757"/>
                  </a:cubicBezTo>
                  <a:lnTo>
                    <a:pt x="5049" y="1708"/>
                  </a:lnTo>
                  <a:lnTo>
                    <a:pt x="5074" y="1732"/>
                  </a:lnTo>
                  <a:cubicBezTo>
                    <a:pt x="5220" y="1684"/>
                    <a:pt x="5244" y="1684"/>
                    <a:pt x="5244" y="1684"/>
                  </a:cubicBezTo>
                  <a:lnTo>
                    <a:pt x="5415" y="1684"/>
                  </a:lnTo>
                  <a:cubicBezTo>
                    <a:pt x="5519" y="1684"/>
                    <a:pt x="5588" y="1630"/>
                    <a:pt x="5667" y="1630"/>
                  </a:cubicBezTo>
                  <a:cubicBezTo>
                    <a:pt x="5680" y="1630"/>
                    <a:pt x="5694" y="1631"/>
                    <a:pt x="5708" y="1635"/>
                  </a:cubicBezTo>
                  <a:cubicBezTo>
                    <a:pt x="5708" y="1635"/>
                    <a:pt x="5659" y="1586"/>
                    <a:pt x="5708" y="1586"/>
                  </a:cubicBezTo>
                  <a:cubicBezTo>
                    <a:pt x="5708" y="1591"/>
                    <a:pt x="5713" y="1593"/>
                    <a:pt x="5720" y="1593"/>
                  </a:cubicBezTo>
                  <a:cubicBezTo>
                    <a:pt x="5734" y="1593"/>
                    <a:pt x="5757" y="1588"/>
                    <a:pt x="5775" y="1588"/>
                  </a:cubicBezTo>
                  <a:cubicBezTo>
                    <a:pt x="5792" y="1588"/>
                    <a:pt x="5805" y="1592"/>
                    <a:pt x="5805" y="1610"/>
                  </a:cubicBezTo>
                  <a:cubicBezTo>
                    <a:pt x="5812" y="1617"/>
                    <a:pt x="5824" y="1620"/>
                    <a:pt x="5837" y="1620"/>
                  </a:cubicBezTo>
                  <a:cubicBezTo>
                    <a:pt x="5871" y="1620"/>
                    <a:pt x="5915" y="1600"/>
                    <a:pt x="5905" y="1568"/>
                  </a:cubicBezTo>
                  <a:lnTo>
                    <a:pt x="5905" y="1568"/>
                  </a:lnTo>
                  <a:cubicBezTo>
                    <a:pt x="5921" y="1586"/>
                    <a:pt x="5996" y="1588"/>
                    <a:pt x="5952" y="1610"/>
                  </a:cubicBezTo>
                  <a:cubicBezTo>
                    <a:pt x="5968" y="1610"/>
                    <a:pt x="5995" y="1621"/>
                    <a:pt x="6011" y="1621"/>
                  </a:cubicBezTo>
                  <a:cubicBezTo>
                    <a:pt x="6019" y="1621"/>
                    <a:pt x="6025" y="1618"/>
                    <a:pt x="6025" y="1610"/>
                  </a:cubicBezTo>
                  <a:lnTo>
                    <a:pt x="6000" y="1586"/>
                  </a:lnTo>
                  <a:cubicBezTo>
                    <a:pt x="6084" y="1586"/>
                    <a:pt x="6132" y="1640"/>
                    <a:pt x="6205" y="1640"/>
                  </a:cubicBezTo>
                  <a:cubicBezTo>
                    <a:pt x="6217" y="1640"/>
                    <a:pt x="6230" y="1638"/>
                    <a:pt x="6244" y="1635"/>
                  </a:cubicBezTo>
                  <a:lnTo>
                    <a:pt x="6195" y="1586"/>
                  </a:lnTo>
                  <a:cubicBezTo>
                    <a:pt x="6269" y="1586"/>
                    <a:pt x="6317" y="1635"/>
                    <a:pt x="6317" y="1684"/>
                  </a:cubicBezTo>
                  <a:lnTo>
                    <a:pt x="6269" y="1684"/>
                  </a:lnTo>
                  <a:cubicBezTo>
                    <a:pt x="6342" y="1708"/>
                    <a:pt x="6439" y="1732"/>
                    <a:pt x="6537" y="1732"/>
                  </a:cubicBezTo>
                  <a:lnTo>
                    <a:pt x="6488" y="1732"/>
                  </a:lnTo>
                  <a:cubicBezTo>
                    <a:pt x="6561" y="1732"/>
                    <a:pt x="6610" y="1757"/>
                    <a:pt x="6683" y="1757"/>
                  </a:cubicBezTo>
                  <a:cubicBezTo>
                    <a:pt x="6756" y="1781"/>
                    <a:pt x="6854" y="1805"/>
                    <a:pt x="6952" y="1854"/>
                  </a:cubicBezTo>
                  <a:cubicBezTo>
                    <a:pt x="7147" y="1903"/>
                    <a:pt x="7317" y="2001"/>
                    <a:pt x="7391" y="2025"/>
                  </a:cubicBezTo>
                  <a:lnTo>
                    <a:pt x="7366" y="1952"/>
                  </a:lnTo>
                  <a:lnTo>
                    <a:pt x="7488" y="1976"/>
                  </a:lnTo>
                  <a:cubicBezTo>
                    <a:pt x="7488" y="1976"/>
                    <a:pt x="7395" y="2051"/>
                    <a:pt x="7371" y="2053"/>
                  </a:cubicBezTo>
                  <a:lnTo>
                    <a:pt x="7371" y="2053"/>
                  </a:lnTo>
                  <a:lnTo>
                    <a:pt x="7366" y="2049"/>
                  </a:lnTo>
                  <a:lnTo>
                    <a:pt x="7366" y="2049"/>
                  </a:lnTo>
                  <a:cubicBezTo>
                    <a:pt x="7366" y="2052"/>
                    <a:pt x="7368" y="2053"/>
                    <a:pt x="7370" y="2053"/>
                  </a:cubicBezTo>
                  <a:cubicBezTo>
                    <a:pt x="7371" y="2053"/>
                    <a:pt x="7371" y="2053"/>
                    <a:pt x="7371" y="2053"/>
                  </a:cubicBezTo>
                  <a:lnTo>
                    <a:pt x="7371" y="2053"/>
                  </a:lnTo>
                  <a:lnTo>
                    <a:pt x="7464" y="2123"/>
                  </a:lnTo>
                  <a:lnTo>
                    <a:pt x="7610" y="2220"/>
                  </a:lnTo>
                  <a:cubicBezTo>
                    <a:pt x="7756" y="2318"/>
                    <a:pt x="7878" y="2415"/>
                    <a:pt x="8000" y="2537"/>
                  </a:cubicBezTo>
                  <a:cubicBezTo>
                    <a:pt x="8195" y="2708"/>
                    <a:pt x="8391" y="2927"/>
                    <a:pt x="8537" y="3147"/>
                  </a:cubicBezTo>
                  <a:cubicBezTo>
                    <a:pt x="8551" y="3191"/>
                    <a:pt x="8531" y="3200"/>
                    <a:pt x="8512" y="3200"/>
                  </a:cubicBezTo>
                  <a:cubicBezTo>
                    <a:pt x="8500" y="3200"/>
                    <a:pt x="8488" y="3196"/>
                    <a:pt x="8488" y="3196"/>
                  </a:cubicBezTo>
                  <a:lnTo>
                    <a:pt x="8488" y="3196"/>
                  </a:lnTo>
                  <a:cubicBezTo>
                    <a:pt x="8512" y="3232"/>
                    <a:pt x="8525" y="3232"/>
                    <a:pt x="8537" y="3232"/>
                  </a:cubicBezTo>
                  <a:cubicBezTo>
                    <a:pt x="8549" y="3232"/>
                    <a:pt x="8561" y="3232"/>
                    <a:pt x="8586" y="3269"/>
                  </a:cubicBezTo>
                  <a:cubicBezTo>
                    <a:pt x="8586" y="3277"/>
                    <a:pt x="8583" y="3280"/>
                    <a:pt x="8578" y="3280"/>
                  </a:cubicBezTo>
                  <a:cubicBezTo>
                    <a:pt x="8569" y="3280"/>
                    <a:pt x="8553" y="3269"/>
                    <a:pt x="8537" y="3269"/>
                  </a:cubicBezTo>
                  <a:cubicBezTo>
                    <a:pt x="8537" y="3269"/>
                    <a:pt x="8586" y="3342"/>
                    <a:pt x="8586" y="3342"/>
                  </a:cubicBezTo>
                  <a:cubicBezTo>
                    <a:pt x="8610" y="3318"/>
                    <a:pt x="8634" y="3269"/>
                    <a:pt x="8659" y="3244"/>
                  </a:cubicBezTo>
                  <a:lnTo>
                    <a:pt x="8708" y="3318"/>
                  </a:lnTo>
                  <a:lnTo>
                    <a:pt x="8683" y="3342"/>
                  </a:lnTo>
                  <a:cubicBezTo>
                    <a:pt x="8683" y="3366"/>
                    <a:pt x="8805" y="3342"/>
                    <a:pt x="8830" y="3440"/>
                  </a:cubicBezTo>
                  <a:cubicBezTo>
                    <a:pt x="8878" y="3562"/>
                    <a:pt x="8927" y="3610"/>
                    <a:pt x="8951" y="3708"/>
                  </a:cubicBezTo>
                  <a:cubicBezTo>
                    <a:pt x="9000" y="3781"/>
                    <a:pt x="9025" y="3854"/>
                    <a:pt x="9049" y="3952"/>
                  </a:cubicBezTo>
                  <a:cubicBezTo>
                    <a:pt x="9049" y="3952"/>
                    <a:pt x="9025" y="3927"/>
                    <a:pt x="9000" y="3903"/>
                  </a:cubicBezTo>
                  <a:cubicBezTo>
                    <a:pt x="9000" y="3927"/>
                    <a:pt x="9000" y="3952"/>
                    <a:pt x="9000" y="3976"/>
                  </a:cubicBezTo>
                  <a:cubicBezTo>
                    <a:pt x="9005" y="3966"/>
                    <a:pt x="9010" y="3962"/>
                    <a:pt x="9015" y="3962"/>
                  </a:cubicBezTo>
                  <a:cubicBezTo>
                    <a:pt x="9031" y="3962"/>
                    <a:pt x="9045" y="4004"/>
                    <a:pt x="9048" y="4004"/>
                  </a:cubicBezTo>
                  <a:cubicBezTo>
                    <a:pt x="9049" y="4004"/>
                    <a:pt x="9049" y="4003"/>
                    <a:pt x="9049" y="4001"/>
                  </a:cubicBezTo>
                  <a:cubicBezTo>
                    <a:pt x="9098" y="4049"/>
                    <a:pt x="9147" y="4098"/>
                    <a:pt x="9147" y="4171"/>
                  </a:cubicBezTo>
                  <a:cubicBezTo>
                    <a:pt x="9147" y="4244"/>
                    <a:pt x="9171" y="4318"/>
                    <a:pt x="9220" y="4366"/>
                  </a:cubicBezTo>
                  <a:cubicBezTo>
                    <a:pt x="9439" y="4366"/>
                    <a:pt x="9683" y="4391"/>
                    <a:pt x="9903" y="4440"/>
                  </a:cubicBezTo>
                  <a:cubicBezTo>
                    <a:pt x="10244" y="4488"/>
                    <a:pt x="10561" y="4586"/>
                    <a:pt x="10610" y="4586"/>
                  </a:cubicBezTo>
                  <a:cubicBezTo>
                    <a:pt x="10610" y="4635"/>
                    <a:pt x="10610" y="4683"/>
                    <a:pt x="10610" y="4732"/>
                  </a:cubicBezTo>
                  <a:cubicBezTo>
                    <a:pt x="10634" y="4683"/>
                    <a:pt x="10634" y="4610"/>
                    <a:pt x="10634" y="4537"/>
                  </a:cubicBezTo>
                  <a:lnTo>
                    <a:pt x="10586" y="4537"/>
                  </a:lnTo>
                  <a:cubicBezTo>
                    <a:pt x="10561" y="4391"/>
                    <a:pt x="10610" y="4513"/>
                    <a:pt x="10610" y="4366"/>
                  </a:cubicBezTo>
                  <a:cubicBezTo>
                    <a:pt x="10634" y="4366"/>
                    <a:pt x="10659" y="4488"/>
                    <a:pt x="10659" y="4610"/>
                  </a:cubicBezTo>
                  <a:cubicBezTo>
                    <a:pt x="10659" y="4488"/>
                    <a:pt x="10683" y="4391"/>
                    <a:pt x="10634" y="4342"/>
                  </a:cubicBezTo>
                  <a:cubicBezTo>
                    <a:pt x="10634" y="4293"/>
                    <a:pt x="10647" y="4293"/>
                    <a:pt x="10662" y="4293"/>
                  </a:cubicBezTo>
                  <a:cubicBezTo>
                    <a:pt x="10677" y="4293"/>
                    <a:pt x="10695" y="4293"/>
                    <a:pt x="10708" y="4244"/>
                  </a:cubicBezTo>
                  <a:cubicBezTo>
                    <a:pt x="10659" y="4147"/>
                    <a:pt x="10634" y="4049"/>
                    <a:pt x="10634" y="3952"/>
                  </a:cubicBezTo>
                  <a:cubicBezTo>
                    <a:pt x="10634" y="3903"/>
                    <a:pt x="10610" y="3854"/>
                    <a:pt x="10610" y="3805"/>
                  </a:cubicBezTo>
                  <a:cubicBezTo>
                    <a:pt x="10586" y="3757"/>
                    <a:pt x="10561" y="3732"/>
                    <a:pt x="10561" y="3683"/>
                  </a:cubicBezTo>
                  <a:cubicBezTo>
                    <a:pt x="10512" y="3610"/>
                    <a:pt x="10464" y="3537"/>
                    <a:pt x="10464" y="3440"/>
                  </a:cubicBezTo>
                  <a:lnTo>
                    <a:pt x="10464" y="3440"/>
                  </a:lnTo>
                  <a:lnTo>
                    <a:pt x="10488" y="3464"/>
                  </a:lnTo>
                  <a:cubicBezTo>
                    <a:pt x="10488" y="3391"/>
                    <a:pt x="10390" y="3269"/>
                    <a:pt x="10366" y="3147"/>
                  </a:cubicBezTo>
                  <a:cubicBezTo>
                    <a:pt x="10366" y="3174"/>
                    <a:pt x="10366" y="3193"/>
                    <a:pt x="10362" y="3193"/>
                  </a:cubicBezTo>
                  <a:cubicBezTo>
                    <a:pt x="10359" y="3193"/>
                    <a:pt x="10353" y="3180"/>
                    <a:pt x="10342" y="3147"/>
                  </a:cubicBezTo>
                  <a:cubicBezTo>
                    <a:pt x="10293" y="3025"/>
                    <a:pt x="10244" y="2952"/>
                    <a:pt x="10220" y="2854"/>
                  </a:cubicBezTo>
                  <a:lnTo>
                    <a:pt x="10122" y="2781"/>
                  </a:lnTo>
                  <a:cubicBezTo>
                    <a:pt x="9903" y="2391"/>
                    <a:pt x="9634" y="2025"/>
                    <a:pt x="9317" y="1708"/>
                  </a:cubicBezTo>
                  <a:cubicBezTo>
                    <a:pt x="9220" y="1610"/>
                    <a:pt x="9122" y="1513"/>
                    <a:pt x="9000" y="1415"/>
                  </a:cubicBezTo>
                  <a:lnTo>
                    <a:pt x="8708" y="1171"/>
                  </a:lnTo>
                  <a:cubicBezTo>
                    <a:pt x="8537" y="1049"/>
                    <a:pt x="8366" y="927"/>
                    <a:pt x="8293" y="854"/>
                  </a:cubicBezTo>
                  <a:cubicBezTo>
                    <a:pt x="7878" y="586"/>
                    <a:pt x="7464" y="391"/>
                    <a:pt x="7025" y="220"/>
                  </a:cubicBezTo>
                  <a:lnTo>
                    <a:pt x="6634" y="98"/>
                  </a:lnTo>
                  <a:lnTo>
                    <a:pt x="6220" y="25"/>
                  </a:lnTo>
                  <a:cubicBezTo>
                    <a:pt x="6110" y="13"/>
                    <a:pt x="5994" y="7"/>
                    <a:pt x="5878" y="7"/>
                  </a:cubicBezTo>
                  <a:cubicBezTo>
                    <a:pt x="5763" y="7"/>
                    <a:pt x="5647" y="13"/>
                    <a:pt x="5537" y="25"/>
                  </a:cubicBezTo>
                  <a:cubicBezTo>
                    <a:pt x="5415" y="1"/>
                    <a:pt x="5293" y="1"/>
                    <a:pt x="5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4" name="Google Shape;1914;p278"/>
          <p:cNvSpPr/>
          <p:nvPr/>
        </p:nvSpPr>
        <p:spPr>
          <a:xfrm rot="-8386467">
            <a:off x="4619495" y="4571597"/>
            <a:ext cx="516943" cy="353961"/>
          </a:xfrm>
          <a:custGeom>
            <a:avLst/>
            <a:gdLst/>
            <a:ahLst/>
            <a:cxnLst/>
            <a:rect l="l" t="t" r="r" b="b"/>
            <a:pathLst>
              <a:path w="15805" h="10822" extrusionOk="0">
                <a:moveTo>
                  <a:pt x="7854" y="2001"/>
                </a:moveTo>
                <a:cubicBezTo>
                  <a:pt x="7869" y="2001"/>
                  <a:pt x="7884" y="2001"/>
                  <a:pt x="7900" y="2002"/>
                </a:cubicBezTo>
                <a:lnTo>
                  <a:pt x="7900" y="2002"/>
                </a:lnTo>
                <a:cubicBezTo>
                  <a:pt x="7889" y="2001"/>
                  <a:pt x="7873" y="2001"/>
                  <a:pt x="7854" y="2001"/>
                </a:cubicBezTo>
                <a:close/>
                <a:moveTo>
                  <a:pt x="13171" y="2903"/>
                </a:moveTo>
                <a:lnTo>
                  <a:pt x="13171" y="2952"/>
                </a:lnTo>
                <a:lnTo>
                  <a:pt x="13171" y="3025"/>
                </a:lnTo>
                <a:lnTo>
                  <a:pt x="13154" y="3074"/>
                </a:lnTo>
                <a:lnTo>
                  <a:pt x="13154" y="3074"/>
                </a:lnTo>
                <a:cubicBezTo>
                  <a:pt x="13164" y="3017"/>
                  <a:pt x="13171" y="2954"/>
                  <a:pt x="13171" y="2903"/>
                </a:cubicBezTo>
                <a:close/>
                <a:moveTo>
                  <a:pt x="8153" y="5196"/>
                </a:moveTo>
                <a:lnTo>
                  <a:pt x="8153" y="5196"/>
                </a:lnTo>
                <a:cubicBezTo>
                  <a:pt x="8149" y="5204"/>
                  <a:pt x="8146" y="5212"/>
                  <a:pt x="8146" y="5220"/>
                </a:cubicBezTo>
                <a:lnTo>
                  <a:pt x="8146" y="5220"/>
                </a:lnTo>
                <a:cubicBezTo>
                  <a:pt x="8146" y="5198"/>
                  <a:pt x="8166" y="5196"/>
                  <a:pt x="8153" y="5196"/>
                </a:cubicBezTo>
                <a:close/>
                <a:moveTo>
                  <a:pt x="8121" y="5341"/>
                </a:moveTo>
                <a:cubicBezTo>
                  <a:pt x="8121" y="5342"/>
                  <a:pt x="8121" y="5343"/>
                  <a:pt x="8121" y="5344"/>
                </a:cubicBezTo>
                <a:lnTo>
                  <a:pt x="8121" y="5344"/>
                </a:lnTo>
                <a:lnTo>
                  <a:pt x="8122" y="5342"/>
                </a:lnTo>
                <a:cubicBezTo>
                  <a:pt x="8122" y="5342"/>
                  <a:pt x="8121" y="5341"/>
                  <a:pt x="8121" y="5341"/>
                </a:cubicBezTo>
                <a:close/>
                <a:moveTo>
                  <a:pt x="8121" y="5344"/>
                </a:moveTo>
                <a:lnTo>
                  <a:pt x="8118" y="5352"/>
                </a:lnTo>
                <a:lnTo>
                  <a:pt x="8122" y="5366"/>
                </a:lnTo>
                <a:cubicBezTo>
                  <a:pt x="8122" y="5359"/>
                  <a:pt x="8122" y="5351"/>
                  <a:pt x="8121" y="5344"/>
                </a:cubicBezTo>
                <a:close/>
                <a:moveTo>
                  <a:pt x="15778" y="6025"/>
                </a:moveTo>
                <a:cubicBezTo>
                  <a:pt x="15779" y="6032"/>
                  <a:pt x="15779" y="6039"/>
                  <a:pt x="15780" y="6047"/>
                </a:cubicBezTo>
                <a:lnTo>
                  <a:pt x="15780" y="6047"/>
                </a:lnTo>
                <a:cubicBezTo>
                  <a:pt x="15780" y="6039"/>
                  <a:pt x="15780" y="6032"/>
                  <a:pt x="15780" y="6025"/>
                </a:cubicBezTo>
                <a:cubicBezTo>
                  <a:pt x="15779" y="6025"/>
                  <a:pt x="15779" y="6025"/>
                  <a:pt x="15778" y="6025"/>
                </a:cubicBezTo>
                <a:close/>
                <a:moveTo>
                  <a:pt x="11988" y="6067"/>
                </a:moveTo>
                <a:cubicBezTo>
                  <a:pt x="11983" y="6078"/>
                  <a:pt x="11979" y="6088"/>
                  <a:pt x="11975" y="6098"/>
                </a:cubicBezTo>
                <a:cubicBezTo>
                  <a:pt x="11982" y="6092"/>
                  <a:pt x="11985" y="6081"/>
                  <a:pt x="11988" y="6067"/>
                </a:cubicBezTo>
                <a:close/>
                <a:moveTo>
                  <a:pt x="15780" y="6047"/>
                </a:moveTo>
                <a:cubicBezTo>
                  <a:pt x="15780" y="6137"/>
                  <a:pt x="15780" y="6229"/>
                  <a:pt x="15780" y="6342"/>
                </a:cubicBezTo>
                <a:cubicBezTo>
                  <a:pt x="15796" y="6249"/>
                  <a:pt x="15792" y="6147"/>
                  <a:pt x="15780" y="6047"/>
                </a:cubicBezTo>
                <a:close/>
                <a:moveTo>
                  <a:pt x="1965" y="9973"/>
                </a:moveTo>
                <a:cubicBezTo>
                  <a:pt x="1968" y="9973"/>
                  <a:pt x="1972" y="9974"/>
                  <a:pt x="1976" y="9976"/>
                </a:cubicBezTo>
                <a:cubicBezTo>
                  <a:pt x="2021" y="9998"/>
                  <a:pt x="1962" y="10063"/>
                  <a:pt x="1933" y="10130"/>
                </a:cubicBezTo>
                <a:lnTo>
                  <a:pt x="1933" y="10130"/>
                </a:lnTo>
                <a:cubicBezTo>
                  <a:pt x="1952" y="10027"/>
                  <a:pt x="1944" y="9973"/>
                  <a:pt x="1965" y="9973"/>
                </a:cubicBezTo>
                <a:close/>
                <a:moveTo>
                  <a:pt x="1925" y="10167"/>
                </a:moveTo>
                <a:cubicBezTo>
                  <a:pt x="1923" y="10190"/>
                  <a:pt x="1915" y="10213"/>
                  <a:pt x="1906" y="10239"/>
                </a:cubicBezTo>
                <a:lnTo>
                  <a:pt x="1906" y="10239"/>
                </a:lnTo>
                <a:cubicBezTo>
                  <a:pt x="1914" y="10214"/>
                  <a:pt x="1920" y="10190"/>
                  <a:pt x="1925" y="10167"/>
                </a:cubicBezTo>
                <a:close/>
                <a:moveTo>
                  <a:pt x="12610" y="1"/>
                </a:moveTo>
                <a:cubicBezTo>
                  <a:pt x="12414" y="171"/>
                  <a:pt x="12244" y="366"/>
                  <a:pt x="12097" y="562"/>
                </a:cubicBezTo>
                <a:lnTo>
                  <a:pt x="11951" y="732"/>
                </a:lnTo>
                <a:lnTo>
                  <a:pt x="11902" y="830"/>
                </a:lnTo>
                <a:cubicBezTo>
                  <a:pt x="11878" y="854"/>
                  <a:pt x="11853" y="879"/>
                  <a:pt x="11829" y="927"/>
                </a:cubicBezTo>
                <a:lnTo>
                  <a:pt x="11585" y="1342"/>
                </a:lnTo>
                <a:cubicBezTo>
                  <a:pt x="11488" y="1488"/>
                  <a:pt x="11414" y="1659"/>
                  <a:pt x="11366" y="1830"/>
                </a:cubicBezTo>
                <a:cubicBezTo>
                  <a:pt x="11293" y="1976"/>
                  <a:pt x="11195" y="2123"/>
                  <a:pt x="11146" y="2318"/>
                </a:cubicBezTo>
                <a:cubicBezTo>
                  <a:pt x="11097" y="2488"/>
                  <a:pt x="11024" y="2659"/>
                  <a:pt x="10975" y="2830"/>
                </a:cubicBezTo>
                <a:lnTo>
                  <a:pt x="10927" y="2952"/>
                </a:lnTo>
                <a:cubicBezTo>
                  <a:pt x="10927" y="3001"/>
                  <a:pt x="10902" y="3049"/>
                  <a:pt x="10878" y="3074"/>
                </a:cubicBezTo>
                <a:cubicBezTo>
                  <a:pt x="10878" y="3074"/>
                  <a:pt x="10853" y="3171"/>
                  <a:pt x="10853" y="3220"/>
                </a:cubicBezTo>
                <a:cubicBezTo>
                  <a:pt x="10732" y="3586"/>
                  <a:pt x="10658" y="3927"/>
                  <a:pt x="10561" y="4220"/>
                </a:cubicBezTo>
                <a:cubicBezTo>
                  <a:pt x="10536" y="4342"/>
                  <a:pt x="10512" y="4464"/>
                  <a:pt x="10488" y="4586"/>
                </a:cubicBezTo>
                <a:lnTo>
                  <a:pt x="10488" y="4610"/>
                </a:lnTo>
                <a:cubicBezTo>
                  <a:pt x="10463" y="4659"/>
                  <a:pt x="10463" y="4708"/>
                  <a:pt x="10439" y="4757"/>
                </a:cubicBezTo>
                <a:cubicBezTo>
                  <a:pt x="10414" y="4805"/>
                  <a:pt x="10414" y="4854"/>
                  <a:pt x="10390" y="4903"/>
                </a:cubicBezTo>
                <a:cubicBezTo>
                  <a:pt x="10366" y="4854"/>
                  <a:pt x="10341" y="4830"/>
                  <a:pt x="10317" y="4805"/>
                </a:cubicBezTo>
                <a:cubicBezTo>
                  <a:pt x="10293" y="4757"/>
                  <a:pt x="10268" y="4732"/>
                  <a:pt x="10244" y="4708"/>
                </a:cubicBezTo>
                <a:lnTo>
                  <a:pt x="10219" y="4635"/>
                </a:lnTo>
                <a:lnTo>
                  <a:pt x="10171" y="4561"/>
                </a:lnTo>
                <a:cubicBezTo>
                  <a:pt x="10122" y="4464"/>
                  <a:pt x="10097" y="4391"/>
                  <a:pt x="10049" y="4293"/>
                </a:cubicBezTo>
                <a:cubicBezTo>
                  <a:pt x="9927" y="4074"/>
                  <a:pt x="9829" y="3830"/>
                  <a:pt x="9707" y="3610"/>
                </a:cubicBezTo>
                <a:cubicBezTo>
                  <a:pt x="9658" y="3513"/>
                  <a:pt x="9610" y="3415"/>
                  <a:pt x="9536" y="3318"/>
                </a:cubicBezTo>
                <a:lnTo>
                  <a:pt x="9366" y="3025"/>
                </a:lnTo>
                <a:cubicBezTo>
                  <a:pt x="9268" y="2854"/>
                  <a:pt x="9146" y="2683"/>
                  <a:pt x="9049" y="2513"/>
                </a:cubicBezTo>
                <a:cubicBezTo>
                  <a:pt x="8951" y="2342"/>
                  <a:pt x="8829" y="2220"/>
                  <a:pt x="8732" y="2074"/>
                </a:cubicBezTo>
                <a:lnTo>
                  <a:pt x="8585" y="2074"/>
                </a:lnTo>
                <a:cubicBezTo>
                  <a:pt x="8512" y="2074"/>
                  <a:pt x="8439" y="2049"/>
                  <a:pt x="8366" y="2049"/>
                </a:cubicBezTo>
                <a:cubicBezTo>
                  <a:pt x="8317" y="2025"/>
                  <a:pt x="8244" y="2025"/>
                  <a:pt x="8195" y="2025"/>
                </a:cubicBezTo>
                <a:cubicBezTo>
                  <a:pt x="8092" y="2025"/>
                  <a:pt x="7989" y="2008"/>
                  <a:pt x="7900" y="2002"/>
                </a:cubicBezTo>
                <a:lnTo>
                  <a:pt x="7900" y="2002"/>
                </a:lnTo>
                <a:cubicBezTo>
                  <a:pt x="7918" y="2004"/>
                  <a:pt x="7927" y="2010"/>
                  <a:pt x="7927" y="2025"/>
                </a:cubicBezTo>
                <a:lnTo>
                  <a:pt x="7829" y="2025"/>
                </a:lnTo>
                <a:cubicBezTo>
                  <a:pt x="7561" y="2123"/>
                  <a:pt x="7536" y="2147"/>
                  <a:pt x="7536" y="2147"/>
                </a:cubicBezTo>
                <a:cubicBezTo>
                  <a:pt x="7536" y="2171"/>
                  <a:pt x="7536" y="2147"/>
                  <a:pt x="7488" y="2196"/>
                </a:cubicBezTo>
                <a:lnTo>
                  <a:pt x="7390" y="2244"/>
                </a:lnTo>
                <a:cubicBezTo>
                  <a:pt x="7341" y="2269"/>
                  <a:pt x="7268" y="2293"/>
                  <a:pt x="7195" y="2318"/>
                </a:cubicBezTo>
                <a:lnTo>
                  <a:pt x="7000" y="2415"/>
                </a:lnTo>
                <a:cubicBezTo>
                  <a:pt x="6927" y="2610"/>
                  <a:pt x="6829" y="2830"/>
                  <a:pt x="6732" y="3098"/>
                </a:cubicBezTo>
                <a:cubicBezTo>
                  <a:pt x="6683" y="3244"/>
                  <a:pt x="6634" y="3391"/>
                  <a:pt x="6585" y="3537"/>
                </a:cubicBezTo>
                <a:lnTo>
                  <a:pt x="6415" y="4025"/>
                </a:lnTo>
                <a:cubicBezTo>
                  <a:pt x="6366" y="4171"/>
                  <a:pt x="6317" y="4366"/>
                  <a:pt x="6244" y="4537"/>
                </a:cubicBezTo>
                <a:lnTo>
                  <a:pt x="6219" y="4659"/>
                </a:lnTo>
                <a:lnTo>
                  <a:pt x="6171" y="4781"/>
                </a:lnTo>
                <a:lnTo>
                  <a:pt x="6122" y="4927"/>
                </a:lnTo>
                <a:lnTo>
                  <a:pt x="5927" y="5610"/>
                </a:lnTo>
                <a:lnTo>
                  <a:pt x="5732" y="6244"/>
                </a:lnTo>
                <a:cubicBezTo>
                  <a:pt x="5707" y="6366"/>
                  <a:pt x="5658" y="6464"/>
                  <a:pt x="5634" y="6561"/>
                </a:cubicBezTo>
                <a:cubicBezTo>
                  <a:pt x="5585" y="6659"/>
                  <a:pt x="5561" y="6732"/>
                  <a:pt x="5537" y="6830"/>
                </a:cubicBezTo>
                <a:cubicBezTo>
                  <a:pt x="5512" y="6903"/>
                  <a:pt x="5463" y="6976"/>
                  <a:pt x="5439" y="7049"/>
                </a:cubicBezTo>
                <a:cubicBezTo>
                  <a:pt x="5415" y="7074"/>
                  <a:pt x="5390" y="7098"/>
                  <a:pt x="5390" y="7122"/>
                </a:cubicBezTo>
                <a:cubicBezTo>
                  <a:pt x="5390" y="7147"/>
                  <a:pt x="5366" y="7196"/>
                  <a:pt x="5341" y="7244"/>
                </a:cubicBezTo>
                <a:cubicBezTo>
                  <a:pt x="5317" y="7220"/>
                  <a:pt x="5268" y="7147"/>
                  <a:pt x="5219" y="7122"/>
                </a:cubicBezTo>
                <a:cubicBezTo>
                  <a:pt x="5219" y="7098"/>
                  <a:pt x="5195" y="7098"/>
                  <a:pt x="5195" y="7098"/>
                </a:cubicBezTo>
                <a:cubicBezTo>
                  <a:pt x="5146" y="7074"/>
                  <a:pt x="5122" y="7025"/>
                  <a:pt x="5098" y="7000"/>
                </a:cubicBezTo>
                <a:cubicBezTo>
                  <a:pt x="5000" y="6854"/>
                  <a:pt x="4878" y="6683"/>
                  <a:pt x="4756" y="6488"/>
                </a:cubicBezTo>
                <a:cubicBezTo>
                  <a:pt x="4659" y="6342"/>
                  <a:pt x="4537" y="6220"/>
                  <a:pt x="4439" y="6074"/>
                </a:cubicBezTo>
                <a:lnTo>
                  <a:pt x="4195" y="5708"/>
                </a:lnTo>
                <a:cubicBezTo>
                  <a:pt x="4098" y="5586"/>
                  <a:pt x="4000" y="5488"/>
                  <a:pt x="3902" y="5366"/>
                </a:cubicBezTo>
                <a:lnTo>
                  <a:pt x="3390" y="4757"/>
                </a:lnTo>
                <a:cubicBezTo>
                  <a:pt x="3220" y="4561"/>
                  <a:pt x="3049" y="4415"/>
                  <a:pt x="2927" y="4269"/>
                </a:cubicBezTo>
                <a:lnTo>
                  <a:pt x="2488" y="4293"/>
                </a:lnTo>
                <a:lnTo>
                  <a:pt x="2024" y="4293"/>
                </a:lnTo>
                <a:lnTo>
                  <a:pt x="1902" y="4342"/>
                </a:lnTo>
                <a:cubicBezTo>
                  <a:pt x="1951" y="4366"/>
                  <a:pt x="1683" y="4586"/>
                  <a:pt x="1561" y="4635"/>
                </a:cubicBezTo>
                <a:lnTo>
                  <a:pt x="1293" y="4805"/>
                </a:lnTo>
                <a:cubicBezTo>
                  <a:pt x="1244" y="5025"/>
                  <a:pt x="1195" y="5269"/>
                  <a:pt x="1146" y="5513"/>
                </a:cubicBezTo>
                <a:cubicBezTo>
                  <a:pt x="1073" y="5781"/>
                  <a:pt x="1049" y="6025"/>
                  <a:pt x="1000" y="6269"/>
                </a:cubicBezTo>
                <a:lnTo>
                  <a:pt x="951" y="6220"/>
                </a:lnTo>
                <a:cubicBezTo>
                  <a:pt x="829" y="6903"/>
                  <a:pt x="756" y="7391"/>
                  <a:pt x="707" y="7659"/>
                </a:cubicBezTo>
                <a:cubicBezTo>
                  <a:pt x="585" y="8196"/>
                  <a:pt x="366" y="9000"/>
                  <a:pt x="244" y="9708"/>
                </a:cubicBezTo>
                <a:lnTo>
                  <a:pt x="220" y="9781"/>
                </a:lnTo>
                <a:cubicBezTo>
                  <a:pt x="195" y="9805"/>
                  <a:pt x="146" y="9854"/>
                  <a:pt x="122" y="9903"/>
                </a:cubicBezTo>
                <a:lnTo>
                  <a:pt x="0" y="10098"/>
                </a:lnTo>
                <a:lnTo>
                  <a:pt x="0" y="10171"/>
                </a:lnTo>
                <a:cubicBezTo>
                  <a:pt x="220" y="10366"/>
                  <a:pt x="439" y="10513"/>
                  <a:pt x="683" y="10659"/>
                </a:cubicBezTo>
                <a:cubicBezTo>
                  <a:pt x="856" y="10751"/>
                  <a:pt x="1050" y="10821"/>
                  <a:pt x="1235" y="10821"/>
                </a:cubicBezTo>
                <a:cubicBezTo>
                  <a:pt x="1443" y="10821"/>
                  <a:pt x="1639" y="10733"/>
                  <a:pt x="1781" y="10488"/>
                </a:cubicBezTo>
                <a:lnTo>
                  <a:pt x="1829" y="10513"/>
                </a:lnTo>
                <a:lnTo>
                  <a:pt x="1878" y="10317"/>
                </a:lnTo>
                <a:cubicBezTo>
                  <a:pt x="1915" y="10225"/>
                  <a:pt x="1934" y="10192"/>
                  <a:pt x="1944" y="10192"/>
                </a:cubicBezTo>
                <a:cubicBezTo>
                  <a:pt x="1961" y="10192"/>
                  <a:pt x="1951" y="10281"/>
                  <a:pt x="1951" y="10342"/>
                </a:cubicBezTo>
                <a:cubicBezTo>
                  <a:pt x="1976" y="10244"/>
                  <a:pt x="2000" y="10147"/>
                  <a:pt x="2024" y="10074"/>
                </a:cubicBezTo>
                <a:cubicBezTo>
                  <a:pt x="2031" y="10055"/>
                  <a:pt x="2032" y="10047"/>
                  <a:pt x="2031" y="10047"/>
                </a:cubicBezTo>
                <a:lnTo>
                  <a:pt x="2031" y="10047"/>
                </a:lnTo>
                <a:cubicBezTo>
                  <a:pt x="2027" y="10047"/>
                  <a:pt x="2000" y="10110"/>
                  <a:pt x="2000" y="10147"/>
                </a:cubicBezTo>
                <a:cubicBezTo>
                  <a:pt x="2000" y="9976"/>
                  <a:pt x="2024" y="9830"/>
                  <a:pt x="2073" y="9659"/>
                </a:cubicBezTo>
                <a:cubicBezTo>
                  <a:pt x="2122" y="9415"/>
                  <a:pt x="2146" y="9659"/>
                  <a:pt x="2195" y="9391"/>
                </a:cubicBezTo>
                <a:cubicBezTo>
                  <a:pt x="2341" y="8805"/>
                  <a:pt x="2463" y="8220"/>
                  <a:pt x="2561" y="7683"/>
                </a:cubicBezTo>
                <a:lnTo>
                  <a:pt x="2659" y="7269"/>
                </a:lnTo>
                <a:lnTo>
                  <a:pt x="2659" y="7244"/>
                </a:lnTo>
                <a:lnTo>
                  <a:pt x="2683" y="7196"/>
                </a:lnTo>
                <a:lnTo>
                  <a:pt x="2707" y="7196"/>
                </a:lnTo>
                <a:cubicBezTo>
                  <a:pt x="2707" y="7244"/>
                  <a:pt x="2707" y="7269"/>
                  <a:pt x="2707" y="7293"/>
                </a:cubicBezTo>
                <a:cubicBezTo>
                  <a:pt x="2707" y="7281"/>
                  <a:pt x="2707" y="7275"/>
                  <a:pt x="2710" y="7275"/>
                </a:cubicBezTo>
                <a:cubicBezTo>
                  <a:pt x="2713" y="7275"/>
                  <a:pt x="2720" y="7281"/>
                  <a:pt x="2732" y="7293"/>
                </a:cubicBezTo>
                <a:cubicBezTo>
                  <a:pt x="2902" y="7513"/>
                  <a:pt x="3073" y="7757"/>
                  <a:pt x="3195" y="7927"/>
                </a:cubicBezTo>
                <a:lnTo>
                  <a:pt x="3293" y="8074"/>
                </a:lnTo>
                <a:lnTo>
                  <a:pt x="3341" y="8122"/>
                </a:lnTo>
                <a:lnTo>
                  <a:pt x="3366" y="8171"/>
                </a:lnTo>
                <a:lnTo>
                  <a:pt x="3537" y="8293"/>
                </a:lnTo>
                <a:lnTo>
                  <a:pt x="3634" y="8293"/>
                </a:lnTo>
                <a:cubicBezTo>
                  <a:pt x="4122" y="8952"/>
                  <a:pt x="3732" y="8561"/>
                  <a:pt x="4219" y="9171"/>
                </a:cubicBezTo>
                <a:cubicBezTo>
                  <a:pt x="4415" y="9317"/>
                  <a:pt x="4610" y="9513"/>
                  <a:pt x="4756" y="9708"/>
                </a:cubicBezTo>
                <a:lnTo>
                  <a:pt x="5049" y="9708"/>
                </a:lnTo>
                <a:cubicBezTo>
                  <a:pt x="5098" y="9708"/>
                  <a:pt x="5146" y="9708"/>
                  <a:pt x="5195" y="9683"/>
                </a:cubicBezTo>
                <a:cubicBezTo>
                  <a:pt x="5195" y="9683"/>
                  <a:pt x="5366" y="9683"/>
                  <a:pt x="5366" y="9708"/>
                </a:cubicBezTo>
                <a:cubicBezTo>
                  <a:pt x="5415" y="9659"/>
                  <a:pt x="5537" y="9683"/>
                  <a:pt x="5658" y="9659"/>
                </a:cubicBezTo>
                <a:lnTo>
                  <a:pt x="5878" y="9610"/>
                </a:lnTo>
                <a:cubicBezTo>
                  <a:pt x="5976" y="9610"/>
                  <a:pt x="6024" y="9610"/>
                  <a:pt x="5902" y="9635"/>
                </a:cubicBezTo>
                <a:lnTo>
                  <a:pt x="6561" y="9537"/>
                </a:lnTo>
                <a:cubicBezTo>
                  <a:pt x="6683" y="9269"/>
                  <a:pt x="6829" y="8976"/>
                  <a:pt x="6976" y="8635"/>
                </a:cubicBezTo>
                <a:cubicBezTo>
                  <a:pt x="7049" y="8488"/>
                  <a:pt x="7122" y="8317"/>
                  <a:pt x="7219" y="8147"/>
                </a:cubicBezTo>
                <a:cubicBezTo>
                  <a:pt x="7293" y="7952"/>
                  <a:pt x="7341" y="7757"/>
                  <a:pt x="7415" y="7561"/>
                </a:cubicBezTo>
                <a:lnTo>
                  <a:pt x="7536" y="7220"/>
                </a:lnTo>
                <a:cubicBezTo>
                  <a:pt x="7585" y="7098"/>
                  <a:pt x="7610" y="7000"/>
                  <a:pt x="7658" y="6878"/>
                </a:cubicBezTo>
                <a:cubicBezTo>
                  <a:pt x="7707" y="6659"/>
                  <a:pt x="7780" y="6439"/>
                  <a:pt x="7854" y="6220"/>
                </a:cubicBezTo>
                <a:cubicBezTo>
                  <a:pt x="7927" y="6000"/>
                  <a:pt x="7976" y="5805"/>
                  <a:pt x="8024" y="5610"/>
                </a:cubicBezTo>
                <a:lnTo>
                  <a:pt x="8118" y="5352"/>
                </a:lnTo>
                <a:lnTo>
                  <a:pt x="8114" y="5334"/>
                </a:lnTo>
                <a:lnTo>
                  <a:pt x="8114" y="5334"/>
                </a:lnTo>
                <a:cubicBezTo>
                  <a:pt x="8116" y="5336"/>
                  <a:pt x="8118" y="5338"/>
                  <a:pt x="8121" y="5341"/>
                </a:cubicBezTo>
                <a:lnTo>
                  <a:pt x="8121" y="5341"/>
                </a:lnTo>
                <a:cubicBezTo>
                  <a:pt x="8119" y="5328"/>
                  <a:pt x="8115" y="5316"/>
                  <a:pt x="8106" y="5303"/>
                </a:cubicBezTo>
                <a:lnTo>
                  <a:pt x="8106" y="5303"/>
                </a:lnTo>
                <a:lnTo>
                  <a:pt x="8114" y="5334"/>
                </a:lnTo>
                <a:lnTo>
                  <a:pt x="8114" y="5334"/>
                </a:lnTo>
                <a:cubicBezTo>
                  <a:pt x="8097" y="5318"/>
                  <a:pt x="8097" y="5318"/>
                  <a:pt x="8094" y="5318"/>
                </a:cubicBezTo>
                <a:cubicBezTo>
                  <a:pt x="8091" y="5318"/>
                  <a:pt x="8085" y="5318"/>
                  <a:pt x="8049" y="5293"/>
                </a:cubicBezTo>
                <a:cubicBezTo>
                  <a:pt x="8012" y="5257"/>
                  <a:pt x="8012" y="5257"/>
                  <a:pt x="8021" y="5257"/>
                </a:cubicBezTo>
                <a:cubicBezTo>
                  <a:pt x="8030" y="5257"/>
                  <a:pt x="8049" y="5257"/>
                  <a:pt x="8049" y="5220"/>
                </a:cubicBezTo>
                <a:cubicBezTo>
                  <a:pt x="8097" y="5293"/>
                  <a:pt x="8097" y="5269"/>
                  <a:pt x="8097" y="5293"/>
                </a:cubicBezTo>
                <a:cubicBezTo>
                  <a:pt x="8101" y="5296"/>
                  <a:pt x="8104" y="5300"/>
                  <a:pt x="8106" y="5303"/>
                </a:cubicBezTo>
                <a:lnTo>
                  <a:pt x="8106" y="5303"/>
                </a:lnTo>
                <a:lnTo>
                  <a:pt x="8097" y="5269"/>
                </a:lnTo>
                <a:lnTo>
                  <a:pt x="8122" y="5318"/>
                </a:lnTo>
                <a:lnTo>
                  <a:pt x="8122" y="5293"/>
                </a:lnTo>
                <a:cubicBezTo>
                  <a:pt x="8122" y="5296"/>
                  <a:pt x="8122" y="5297"/>
                  <a:pt x="8123" y="5297"/>
                </a:cubicBezTo>
                <a:cubicBezTo>
                  <a:pt x="8127" y="5297"/>
                  <a:pt x="8146" y="5217"/>
                  <a:pt x="8146" y="5196"/>
                </a:cubicBezTo>
                <a:cubicBezTo>
                  <a:pt x="8149" y="5196"/>
                  <a:pt x="8151" y="5196"/>
                  <a:pt x="8153" y="5196"/>
                </a:cubicBezTo>
                <a:lnTo>
                  <a:pt x="8153" y="5196"/>
                </a:lnTo>
                <a:cubicBezTo>
                  <a:pt x="8157" y="5186"/>
                  <a:pt x="8162" y="5177"/>
                  <a:pt x="8166" y="5168"/>
                </a:cubicBezTo>
                <a:lnTo>
                  <a:pt x="8166" y="5168"/>
                </a:lnTo>
                <a:cubicBezTo>
                  <a:pt x="8165" y="5179"/>
                  <a:pt x="8169" y="5182"/>
                  <a:pt x="8173" y="5182"/>
                </a:cubicBezTo>
                <a:cubicBezTo>
                  <a:pt x="8179" y="5182"/>
                  <a:pt x="8186" y="5177"/>
                  <a:pt x="8188" y="5177"/>
                </a:cubicBezTo>
                <a:cubicBezTo>
                  <a:pt x="8189" y="5177"/>
                  <a:pt x="8185" y="5181"/>
                  <a:pt x="8171" y="5196"/>
                </a:cubicBezTo>
                <a:cubicBezTo>
                  <a:pt x="8171" y="5196"/>
                  <a:pt x="8181" y="5228"/>
                  <a:pt x="8203" y="5228"/>
                </a:cubicBezTo>
                <a:cubicBezTo>
                  <a:pt x="8214" y="5228"/>
                  <a:pt x="8228" y="5220"/>
                  <a:pt x="8244" y="5196"/>
                </a:cubicBezTo>
                <a:lnTo>
                  <a:pt x="8244" y="5196"/>
                </a:lnTo>
                <a:cubicBezTo>
                  <a:pt x="8219" y="5244"/>
                  <a:pt x="8244" y="5293"/>
                  <a:pt x="8195" y="5293"/>
                </a:cubicBezTo>
                <a:cubicBezTo>
                  <a:pt x="8185" y="5288"/>
                  <a:pt x="8179" y="5286"/>
                  <a:pt x="8176" y="5286"/>
                </a:cubicBezTo>
                <a:cubicBezTo>
                  <a:pt x="8165" y="5286"/>
                  <a:pt x="8200" y="5318"/>
                  <a:pt x="8219" y="5318"/>
                </a:cubicBezTo>
                <a:cubicBezTo>
                  <a:pt x="8244" y="5366"/>
                  <a:pt x="8244" y="5391"/>
                  <a:pt x="8268" y="5440"/>
                </a:cubicBezTo>
                <a:lnTo>
                  <a:pt x="8293" y="5488"/>
                </a:lnTo>
                <a:lnTo>
                  <a:pt x="8293" y="5513"/>
                </a:lnTo>
                <a:lnTo>
                  <a:pt x="8317" y="5561"/>
                </a:lnTo>
                <a:cubicBezTo>
                  <a:pt x="8439" y="5757"/>
                  <a:pt x="8561" y="5952"/>
                  <a:pt x="8707" y="6122"/>
                </a:cubicBezTo>
                <a:lnTo>
                  <a:pt x="8610" y="5879"/>
                </a:lnTo>
                <a:lnTo>
                  <a:pt x="8756" y="6147"/>
                </a:lnTo>
                <a:cubicBezTo>
                  <a:pt x="8805" y="6244"/>
                  <a:pt x="8829" y="6318"/>
                  <a:pt x="8878" y="6391"/>
                </a:cubicBezTo>
                <a:cubicBezTo>
                  <a:pt x="8949" y="6486"/>
                  <a:pt x="8997" y="6604"/>
                  <a:pt x="9022" y="6746"/>
                </a:cubicBezTo>
                <a:lnTo>
                  <a:pt x="9022" y="6746"/>
                </a:lnTo>
                <a:lnTo>
                  <a:pt x="8805" y="6391"/>
                </a:lnTo>
                <a:lnTo>
                  <a:pt x="9024" y="6757"/>
                </a:lnTo>
                <a:cubicBezTo>
                  <a:pt x="9024" y="6753"/>
                  <a:pt x="9023" y="6749"/>
                  <a:pt x="9022" y="6746"/>
                </a:cubicBezTo>
                <a:lnTo>
                  <a:pt x="9022" y="6746"/>
                </a:lnTo>
                <a:lnTo>
                  <a:pt x="9268" y="7147"/>
                </a:lnTo>
                <a:cubicBezTo>
                  <a:pt x="9317" y="7269"/>
                  <a:pt x="9390" y="7366"/>
                  <a:pt x="9488" y="7464"/>
                </a:cubicBezTo>
                <a:lnTo>
                  <a:pt x="9707" y="7732"/>
                </a:lnTo>
                <a:lnTo>
                  <a:pt x="9634" y="7586"/>
                </a:lnTo>
                <a:lnTo>
                  <a:pt x="9634" y="7586"/>
                </a:lnTo>
                <a:cubicBezTo>
                  <a:pt x="9658" y="7610"/>
                  <a:pt x="9683" y="7659"/>
                  <a:pt x="9732" y="7708"/>
                </a:cubicBezTo>
                <a:lnTo>
                  <a:pt x="10146" y="7708"/>
                </a:lnTo>
                <a:cubicBezTo>
                  <a:pt x="10293" y="7708"/>
                  <a:pt x="10463" y="7708"/>
                  <a:pt x="10610" y="7732"/>
                </a:cubicBezTo>
                <a:cubicBezTo>
                  <a:pt x="10853" y="7659"/>
                  <a:pt x="11122" y="7537"/>
                  <a:pt x="11414" y="7439"/>
                </a:cubicBezTo>
                <a:cubicBezTo>
                  <a:pt x="11488" y="7269"/>
                  <a:pt x="11561" y="7122"/>
                  <a:pt x="11634" y="7000"/>
                </a:cubicBezTo>
                <a:cubicBezTo>
                  <a:pt x="11683" y="6854"/>
                  <a:pt x="11732" y="6683"/>
                  <a:pt x="11780" y="6561"/>
                </a:cubicBezTo>
                <a:cubicBezTo>
                  <a:pt x="11853" y="6391"/>
                  <a:pt x="11902" y="6196"/>
                  <a:pt x="11951" y="6000"/>
                </a:cubicBezTo>
                <a:lnTo>
                  <a:pt x="11951" y="6000"/>
                </a:lnTo>
                <a:lnTo>
                  <a:pt x="11829" y="6220"/>
                </a:lnTo>
                <a:lnTo>
                  <a:pt x="11829" y="6220"/>
                </a:lnTo>
                <a:lnTo>
                  <a:pt x="11947" y="5699"/>
                </a:lnTo>
                <a:lnTo>
                  <a:pt x="11947" y="5699"/>
                </a:lnTo>
                <a:cubicBezTo>
                  <a:pt x="11942" y="5768"/>
                  <a:pt x="12000" y="5981"/>
                  <a:pt x="11988" y="6067"/>
                </a:cubicBezTo>
                <a:lnTo>
                  <a:pt x="11988" y="6067"/>
                </a:lnTo>
                <a:cubicBezTo>
                  <a:pt x="12032" y="5952"/>
                  <a:pt x="12079" y="5814"/>
                  <a:pt x="12146" y="5635"/>
                </a:cubicBezTo>
                <a:lnTo>
                  <a:pt x="12317" y="5001"/>
                </a:lnTo>
                <a:cubicBezTo>
                  <a:pt x="12414" y="4683"/>
                  <a:pt x="12512" y="4293"/>
                  <a:pt x="12634" y="3903"/>
                </a:cubicBezTo>
                <a:cubicBezTo>
                  <a:pt x="12658" y="3781"/>
                  <a:pt x="12707" y="3659"/>
                  <a:pt x="12732" y="3513"/>
                </a:cubicBezTo>
                <a:cubicBezTo>
                  <a:pt x="12756" y="3464"/>
                  <a:pt x="12780" y="3391"/>
                  <a:pt x="12805" y="3342"/>
                </a:cubicBezTo>
                <a:cubicBezTo>
                  <a:pt x="12853" y="3244"/>
                  <a:pt x="12902" y="3123"/>
                  <a:pt x="12975" y="3049"/>
                </a:cubicBezTo>
                <a:cubicBezTo>
                  <a:pt x="13000" y="2976"/>
                  <a:pt x="13049" y="2927"/>
                  <a:pt x="13122" y="2879"/>
                </a:cubicBezTo>
                <a:lnTo>
                  <a:pt x="13122" y="2952"/>
                </a:lnTo>
                <a:lnTo>
                  <a:pt x="13122" y="3025"/>
                </a:lnTo>
                <a:cubicBezTo>
                  <a:pt x="13122" y="3049"/>
                  <a:pt x="13097" y="3123"/>
                  <a:pt x="13097" y="3123"/>
                </a:cubicBezTo>
                <a:cubicBezTo>
                  <a:pt x="13097" y="3123"/>
                  <a:pt x="13122" y="3074"/>
                  <a:pt x="13146" y="3049"/>
                </a:cubicBezTo>
                <a:cubicBezTo>
                  <a:pt x="13146" y="3049"/>
                  <a:pt x="13146" y="3049"/>
                  <a:pt x="13146" y="3074"/>
                </a:cubicBezTo>
                <a:cubicBezTo>
                  <a:pt x="13122" y="3123"/>
                  <a:pt x="13122" y="3147"/>
                  <a:pt x="13122" y="3196"/>
                </a:cubicBezTo>
                <a:cubicBezTo>
                  <a:pt x="13132" y="3176"/>
                  <a:pt x="13141" y="3141"/>
                  <a:pt x="13150" y="3099"/>
                </a:cubicBezTo>
                <a:lnTo>
                  <a:pt x="13150" y="3099"/>
                </a:lnTo>
                <a:cubicBezTo>
                  <a:pt x="13159" y="3090"/>
                  <a:pt x="13184" y="3046"/>
                  <a:pt x="13206" y="3046"/>
                </a:cubicBezTo>
                <a:cubicBezTo>
                  <a:pt x="13221" y="3046"/>
                  <a:pt x="13235" y="3064"/>
                  <a:pt x="13244" y="3123"/>
                </a:cubicBezTo>
                <a:lnTo>
                  <a:pt x="13244" y="3147"/>
                </a:lnTo>
                <a:cubicBezTo>
                  <a:pt x="13292" y="3269"/>
                  <a:pt x="13317" y="3366"/>
                  <a:pt x="13341" y="3464"/>
                </a:cubicBezTo>
                <a:lnTo>
                  <a:pt x="13390" y="3635"/>
                </a:lnTo>
                <a:cubicBezTo>
                  <a:pt x="13439" y="3757"/>
                  <a:pt x="13488" y="3903"/>
                  <a:pt x="13512" y="4025"/>
                </a:cubicBezTo>
                <a:cubicBezTo>
                  <a:pt x="13488" y="4025"/>
                  <a:pt x="13439" y="3903"/>
                  <a:pt x="13390" y="3805"/>
                </a:cubicBezTo>
                <a:lnTo>
                  <a:pt x="13390" y="3805"/>
                </a:lnTo>
                <a:cubicBezTo>
                  <a:pt x="13414" y="3879"/>
                  <a:pt x="13439" y="3976"/>
                  <a:pt x="13463" y="4074"/>
                </a:cubicBezTo>
                <a:cubicBezTo>
                  <a:pt x="13463" y="4049"/>
                  <a:pt x="13466" y="4039"/>
                  <a:pt x="13471" y="4039"/>
                </a:cubicBezTo>
                <a:cubicBezTo>
                  <a:pt x="13489" y="4039"/>
                  <a:pt x="13535" y="4197"/>
                  <a:pt x="13540" y="4197"/>
                </a:cubicBezTo>
                <a:cubicBezTo>
                  <a:pt x="13541" y="4197"/>
                  <a:pt x="13540" y="4189"/>
                  <a:pt x="13536" y="4171"/>
                </a:cubicBezTo>
                <a:lnTo>
                  <a:pt x="13536" y="4171"/>
                </a:lnTo>
                <a:cubicBezTo>
                  <a:pt x="13610" y="4269"/>
                  <a:pt x="13634" y="4366"/>
                  <a:pt x="13683" y="4488"/>
                </a:cubicBezTo>
                <a:cubicBezTo>
                  <a:pt x="13731" y="4586"/>
                  <a:pt x="13756" y="4708"/>
                  <a:pt x="13780" y="4805"/>
                </a:cubicBezTo>
                <a:cubicBezTo>
                  <a:pt x="13805" y="4927"/>
                  <a:pt x="13829" y="5025"/>
                  <a:pt x="13853" y="5147"/>
                </a:cubicBezTo>
                <a:cubicBezTo>
                  <a:pt x="13878" y="5244"/>
                  <a:pt x="13902" y="5342"/>
                  <a:pt x="13951" y="5415"/>
                </a:cubicBezTo>
                <a:cubicBezTo>
                  <a:pt x="14000" y="5415"/>
                  <a:pt x="14439" y="5537"/>
                  <a:pt x="14853" y="5683"/>
                </a:cubicBezTo>
                <a:cubicBezTo>
                  <a:pt x="15286" y="5827"/>
                  <a:pt x="15718" y="6019"/>
                  <a:pt x="15778" y="6025"/>
                </a:cubicBezTo>
                <a:lnTo>
                  <a:pt x="15778" y="6025"/>
                </a:lnTo>
                <a:cubicBezTo>
                  <a:pt x="15771" y="5975"/>
                  <a:pt x="15764" y="5925"/>
                  <a:pt x="15756" y="5879"/>
                </a:cubicBezTo>
                <a:lnTo>
                  <a:pt x="15683" y="5854"/>
                </a:lnTo>
                <a:cubicBezTo>
                  <a:pt x="15634" y="5537"/>
                  <a:pt x="15731" y="5781"/>
                  <a:pt x="15683" y="5464"/>
                </a:cubicBezTo>
                <a:cubicBezTo>
                  <a:pt x="15707" y="5464"/>
                  <a:pt x="15731" y="5513"/>
                  <a:pt x="15756" y="5610"/>
                </a:cubicBezTo>
                <a:cubicBezTo>
                  <a:pt x="15780" y="5732"/>
                  <a:pt x="15780" y="5854"/>
                  <a:pt x="15805" y="6000"/>
                </a:cubicBezTo>
                <a:cubicBezTo>
                  <a:pt x="15780" y="5757"/>
                  <a:pt x="15805" y="5513"/>
                  <a:pt x="15731" y="5415"/>
                </a:cubicBezTo>
                <a:cubicBezTo>
                  <a:pt x="15707" y="5220"/>
                  <a:pt x="15780" y="5415"/>
                  <a:pt x="15756" y="5171"/>
                </a:cubicBezTo>
                <a:cubicBezTo>
                  <a:pt x="15683" y="4976"/>
                  <a:pt x="15634" y="4781"/>
                  <a:pt x="15585" y="4561"/>
                </a:cubicBezTo>
                <a:cubicBezTo>
                  <a:pt x="15561" y="4366"/>
                  <a:pt x="15512" y="4147"/>
                  <a:pt x="15439" y="3952"/>
                </a:cubicBezTo>
                <a:cubicBezTo>
                  <a:pt x="15341" y="3781"/>
                  <a:pt x="15292" y="3610"/>
                  <a:pt x="15244" y="3415"/>
                </a:cubicBezTo>
                <a:lnTo>
                  <a:pt x="15244" y="3415"/>
                </a:lnTo>
                <a:lnTo>
                  <a:pt x="15292" y="3464"/>
                </a:lnTo>
                <a:cubicBezTo>
                  <a:pt x="15268" y="3366"/>
                  <a:pt x="15244" y="3244"/>
                  <a:pt x="15195" y="3147"/>
                </a:cubicBezTo>
                <a:cubicBezTo>
                  <a:pt x="15170" y="3074"/>
                  <a:pt x="15146" y="3001"/>
                  <a:pt x="15122" y="2927"/>
                </a:cubicBezTo>
                <a:cubicBezTo>
                  <a:pt x="15073" y="2805"/>
                  <a:pt x="15049" y="2659"/>
                  <a:pt x="15000" y="2537"/>
                </a:cubicBezTo>
                <a:lnTo>
                  <a:pt x="15000" y="2537"/>
                </a:lnTo>
                <a:cubicBezTo>
                  <a:pt x="15028" y="2622"/>
                  <a:pt x="15040" y="2706"/>
                  <a:pt x="15026" y="2706"/>
                </a:cubicBezTo>
                <a:cubicBezTo>
                  <a:pt x="15016" y="2706"/>
                  <a:pt x="14992" y="2661"/>
                  <a:pt x="14951" y="2537"/>
                </a:cubicBezTo>
                <a:cubicBezTo>
                  <a:pt x="14780" y="1952"/>
                  <a:pt x="14658" y="1562"/>
                  <a:pt x="14561" y="1074"/>
                </a:cubicBezTo>
                <a:lnTo>
                  <a:pt x="14390" y="708"/>
                </a:lnTo>
                <a:cubicBezTo>
                  <a:pt x="14390" y="684"/>
                  <a:pt x="14390" y="659"/>
                  <a:pt x="14366" y="635"/>
                </a:cubicBezTo>
                <a:lnTo>
                  <a:pt x="13951" y="464"/>
                </a:lnTo>
                <a:lnTo>
                  <a:pt x="13658" y="342"/>
                </a:lnTo>
                <a:lnTo>
                  <a:pt x="13463" y="269"/>
                </a:lnTo>
                <a:lnTo>
                  <a:pt x="13366" y="220"/>
                </a:lnTo>
                <a:cubicBezTo>
                  <a:pt x="13292" y="196"/>
                  <a:pt x="13219" y="171"/>
                  <a:pt x="13122" y="147"/>
                </a:cubicBezTo>
                <a:lnTo>
                  <a:pt x="126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278"/>
          <p:cNvSpPr/>
          <p:nvPr/>
        </p:nvSpPr>
        <p:spPr>
          <a:xfrm rot="-8386467">
            <a:off x="5294249" y="4997114"/>
            <a:ext cx="465102" cy="329496"/>
          </a:xfrm>
          <a:custGeom>
            <a:avLst/>
            <a:gdLst/>
            <a:ahLst/>
            <a:cxnLst/>
            <a:rect l="l" t="t" r="r" b="b"/>
            <a:pathLst>
              <a:path w="14220" h="10074" extrusionOk="0">
                <a:moveTo>
                  <a:pt x="7706" y="4422"/>
                </a:moveTo>
                <a:lnTo>
                  <a:pt x="7683" y="4512"/>
                </a:lnTo>
                <a:lnTo>
                  <a:pt x="7708" y="4439"/>
                </a:lnTo>
                <a:cubicBezTo>
                  <a:pt x="7708" y="4431"/>
                  <a:pt x="7707" y="4426"/>
                  <a:pt x="7706" y="4422"/>
                </a:cubicBezTo>
                <a:close/>
                <a:moveTo>
                  <a:pt x="1891" y="4477"/>
                </a:moveTo>
                <a:cubicBezTo>
                  <a:pt x="1895" y="4477"/>
                  <a:pt x="1899" y="4480"/>
                  <a:pt x="1903" y="4488"/>
                </a:cubicBezTo>
                <a:lnTo>
                  <a:pt x="1746" y="4711"/>
                </a:lnTo>
                <a:lnTo>
                  <a:pt x="1746" y="4711"/>
                </a:lnTo>
                <a:cubicBezTo>
                  <a:pt x="1839" y="4577"/>
                  <a:pt x="1870" y="4477"/>
                  <a:pt x="1891" y="4477"/>
                </a:cubicBezTo>
                <a:close/>
                <a:moveTo>
                  <a:pt x="14195" y="6854"/>
                </a:moveTo>
                <a:cubicBezTo>
                  <a:pt x="14194" y="6863"/>
                  <a:pt x="14194" y="6872"/>
                  <a:pt x="14193" y="6882"/>
                </a:cubicBezTo>
                <a:lnTo>
                  <a:pt x="14193" y="6882"/>
                </a:lnTo>
                <a:cubicBezTo>
                  <a:pt x="14194" y="6873"/>
                  <a:pt x="14195" y="6863"/>
                  <a:pt x="14195" y="6854"/>
                </a:cubicBezTo>
                <a:close/>
                <a:moveTo>
                  <a:pt x="10125" y="7143"/>
                </a:moveTo>
                <a:cubicBezTo>
                  <a:pt x="10124" y="7144"/>
                  <a:pt x="10123" y="7145"/>
                  <a:pt x="10122" y="7146"/>
                </a:cubicBezTo>
                <a:cubicBezTo>
                  <a:pt x="10123" y="7145"/>
                  <a:pt x="10124" y="7144"/>
                  <a:pt x="10125" y="7143"/>
                </a:cubicBezTo>
                <a:close/>
                <a:moveTo>
                  <a:pt x="4317" y="0"/>
                </a:moveTo>
                <a:cubicBezTo>
                  <a:pt x="4220" y="25"/>
                  <a:pt x="4122" y="49"/>
                  <a:pt x="4000" y="49"/>
                </a:cubicBezTo>
                <a:lnTo>
                  <a:pt x="3903" y="73"/>
                </a:lnTo>
                <a:lnTo>
                  <a:pt x="3708" y="98"/>
                </a:lnTo>
                <a:cubicBezTo>
                  <a:pt x="3561" y="98"/>
                  <a:pt x="3439" y="146"/>
                  <a:pt x="3269" y="146"/>
                </a:cubicBezTo>
                <a:lnTo>
                  <a:pt x="3171" y="268"/>
                </a:lnTo>
                <a:lnTo>
                  <a:pt x="3195" y="195"/>
                </a:lnTo>
                <a:lnTo>
                  <a:pt x="3195" y="195"/>
                </a:lnTo>
                <a:cubicBezTo>
                  <a:pt x="3025" y="415"/>
                  <a:pt x="2781" y="659"/>
                  <a:pt x="2537" y="903"/>
                </a:cubicBezTo>
                <a:lnTo>
                  <a:pt x="1976" y="1585"/>
                </a:lnTo>
                <a:lnTo>
                  <a:pt x="1732" y="1854"/>
                </a:lnTo>
                <a:lnTo>
                  <a:pt x="1488" y="2146"/>
                </a:lnTo>
                <a:lnTo>
                  <a:pt x="1049" y="2683"/>
                </a:lnTo>
                <a:cubicBezTo>
                  <a:pt x="805" y="2976"/>
                  <a:pt x="586" y="3293"/>
                  <a:pt x="391" y="3634"/>
                </a:cubicBezTo>
                <a:lnTo>
                  <a:pt x="195" y="3805"/>
                </a:lnTo>
                <a:lnTo>
                  <a:pt x="25" y="3976"/>
                </a:lnTo>
                <a:lnTo>
                  <a:pt x="0" y="4049"/>
                </a:lnTo>
                <a:cubicBezTo>
                  <a:pt x="122" y="4268"/>
                  <a:pt x="293" y="4488"/>
                  <a:pt x="488" y="4683"/>
                </a:cubicBezTo>
                <a:cubicBezTo>
                  <a:pt x="693" y="4857"/>
                  <a:pt x="939" y="4999"/>
                  <a:pt x="1193" y="4999"/>
                </a:cubicBezTo>
                <a:cubicBezTo>
                  <a:pt x="1332" y="4999"/>
                  <a:pt x="1472" y="4957"/>
                  <a:pt x="1610" y="4854"/>
                </a:cubicBezTo>
                <a:lnTo>
                  <a:pt x="1634" y="4878"/>
                </a:lnTo>
                <a:lnTo>
                  <a:pt x="1683" y="4805"/>
                </a:lnTo>
                <a:lnTo>
                  <a:pt x="1732" y="4732"/>
                </a:lnTo>
                <a:cubicBezTo>
                  <a:pt x="1785" y="4670"/>
                  <a:pt x="1809" y="4646"/>
                  <a:pt x="1817" y="4646"/>
                </a:cubicBezTo>
                <a:cubicBezTo>
                  <a:pt x="1832" y="4646"/>
                  <a:pt x="1796" y="4718"/>
                  <a:pt x="1781" y="4780"/>
                </a:cubicBezTo>
                <a:cubicBezTo>
                  <a:pt x="1830" y="4707"/>
                  <a:pt x="1878" y="4634"/>
                  <a:pt x="1927" y="4585"/>
                </a:cubicBezTo>
                <a:cubicBezTo>
                  <a:pt x="1927" y="4570"/>
                  <a:pt x="1925" y="4564"/>
                  <a:pt x="1921" y="4564"/>
                </a:cubicBezTo>
                <a:cubicBezTo>
                  <a:pt x="1912" y="4564"/>
                  <a:pt x="1895" y="4593"/>
                  <a:pt x="1878" y="4610"/>
                </a:cubicBezTo>
                <a:cubicBezTo>
                  <a:pt x="1927" y="4488"/>
                  <a:pt x="2000" y="4366"/>
                  <a:pt x="2073" y="4244"/>
                </a:cubicBezTo>
                <a:cubicBezTo>
                  <a:pt x="2138" y="4169"/>
                  <a:pt x="2160" y="4165"/>
                  <a:pt x="2178" y="4165"/>
                </a:cubicBezTo>
                <a:cubicBezTo>
                  <a:pt x="2181" y="4165"/>
                  <a:pt x="2184" y="4165"/>
                  <a:pt x="2186" y="4165"/>
                </a:cubicBezTo>
                <a:cubicBezTo>
                  <a:pt x="2208" y="4165"/>
                  <a:pt x="2232" y="4159"/>
                  <a:pt x="2317" y="4049"/>
                </a:cubicBezTo>
                <a:lnTo>
                  <a:pt x="2488" y="3805"/>
                </a:lnTo>
                <a:lnTo>
                  <a:pt x="2586" y="3683"/>
                </a:lnTo>
                <a:lnTo>
                  <a:pt x="2634" y="3610"/>
                </a:lnTo>
                <a:lnTo>
                  <a:pt x="2683" y="3585"/>
                </a:lnTo>
                <a:lnTo>
                  <a:pt x="2756" y="3561"/>
                </a:lnTo>
                <a:cubicBezTo>
                  <a:pt x="2781" y="3537"/>
                  <a:pt x="2781" y="3537"/>
                  <a:pt x="2805" y="3537"/>
                </a:cubicBezTo>
                <a:lnTo>
                  <a:pt x="2805" y="3561"/>
                </a:lnTo>
                <a:lnTo>
                  <a:pt x="2781" y="3585"/>
                </a:lnTo>
                <a:cubicBezTo>
                  <a:pt x="2789" y="3577"/>
                  <a:pt x="2792" y="3575"/>
                  <a:pt x="2793" y="3575"/>
                </a:cubicBezTo>
                <a:cubicBezTo>
                  <a:pt x="2794" y="3575"/>
                  <a:pt x="2789" y="3585"/>
                  <a:pt x="2805" y="3585"/>
                </a:cubicBezTo>
                <a:cubicBezTo>
                  <a:pt x="2805" y="3634"/>
                  <a:pt x="2756" y="3683"/>
                  <a:pt x="2756" y="3707"/>
                </a:cubicBezTo>
                <a:lnTo>
                  <a:pt x="2756" y="3707"/>
                </a:lnTo>
                <a:cubicBezTo>
                  <a:pt x="2756" y="3707"/>
                  <a:pt x="2756" y="3683"/>
                  <a:pt x="2781" y="3683"/>
                </a:cubicBezTo>
                <a:lnTo>
                  <a:pt x="2781" y="3707"/>
                </a:lnTo>
                <a:cubicBezTo>
                  <a:pt x="2756" y="3927"/>
                  <a:pt x="2756" y="4098"/>
                  <a:pt x="2756" y="4098"/>
                </a:cubicBezTo>
                <a:lnTo>
                  <a:pt x="2830" y="4146"/>
                </a:lnTo>
                <a:cubicBezTo>
                  <a:pt x="2781" y="5024"/>
                  <a:pt x="2732" y="4439"/>
                  <a:pt x="2708" y="5244"/>
                </a:cubicBezTo>
                <a:cubicBezTo>
                  <a:pt x="2732" y="5341"/>
                  <a:pt x="2732" y="5439"/>
                  <a:pt x="2732" y="5537"/>
                </a:cubicBezTo>
                <a:cubicBezTo>
                  <a:pt x="2732" y="5659"/>
                  <a:pt x="2732" y="5805"/>
                  <a:pt x="2708" y="5951"/>
                </a:cubicBezTo>
                <a:cubicBezTo>
                  <a:pt x="2805" y="6049"/>
                  <a:pt x="2927" y="6146"/>
                  <a:pt x="3000" y="6171"/>
                </a:cubicBezTo>
                <a:cubicBezTo>
                  <a:pt x="3000" y="6171"/>
                  <a:pt x="3098" y="6293"/>
                  <a:pt x="3073" y="6293"/>
                </a:cubicBezTo>
                <a:cubicBezTo>
                  <a:pt x="3147" y="6293"/>
                  <a:pt x="3220" y="6390"/>
                  <a:pt x="3317" y="6463"/>
                </a:cubicBezTo>
                <a:cubicBezTo>
                  <a:pt x="3342" y="6463"/>
                  <a:pt x="3317" y="6415"/>
                  <a:pt x="3293" y="6390"/>
                </a:cubicBezTo>
                <a:lnTo>
                  <a:pt x="3293" y="6390"/>
                </a:lnTo>
                <a:lnTo>
                  <a:pt x="3366" y="6463"/>
                </a:lnTo>
                <a:lnTo>
                  <a:pt x="3464" y="6537"/>
                </a:lnTo>
                <a:cubicBezTo>
                  <a:pt x="3511" y="6584"/>
                  <a:pt x="3528" y="6611"/>
                  <a:pt x="3514" y="6611"/>
                </a:cubicBezTo>
                <a:cubicBezTo>
                  <a:pt x="3506" y="6611"/>
                  <a:pt x="3490" y="6603"/>
                  <a:pt x="3464" y="6585"/>
                </a:cubicBezTo>
                <a:lnTo>
                  <a:pt x="3464" y="6585"/>
                </a:lnTo>
                <a:cubicBezTo>
                  <a:pt x="3537" y="6634"/>
                  <a:pt x="3634" y="6683"/>
                  <a:pt x="3756" y="6756"/>
                </a:cubicBezTo>
                <a:lnTo>
                  <a:pt x="4269" y="7122"/>
                </a:lnTo>
                <a:cubicBezTo>
                  <a:pt x="4488" y="7024"/>
                  <a:pt x="4732" y="6878"/>
                  <a:pt x="5000" y="6732"/>
                </a:cubicBezTo>
                <a:cubicBezTo>
                  <a:pt x="5293" y="6537"/>
                  <a:pt x="5586" y="6317"/>
                  <a:pt x="5854" y="6098"/>
                </a:cubicBezTo>
                <a:cubicBezTo>
                  <a:pt x="6000" y="5976"/>
                  <a:pt x="6171" y="5854"/>
                  <a:pt x="6293" y="5732"/>
                </a:cubicBezTo>
                <a:lnTo>
                  <a:pt x="6708" y="5341"/>
                </a:lnTo>
                <a:lnTo>
                  <a:pt x="7147" y="4951"/>
                </a:lnTo>
                <a:cubicBezTo>
                  <a:pt x="7268" y="4829"/>
                  <a:pt x="7390" y="4732"/>
                  <a:pt x="7512" y="4634"/>
                </a:cubicBezTo>
                <a:lnTo>
                  <a:pt x="7683" y="4488"/>
                </a:lnTo>
                <a:cubicBezTo>
                  <a:pt x="7683" y="4439"/>
                  <a:pt x="7683" y="4463"/>
                  <a:pt x="7659" y="4390"/>
                </a:cubicBezTo>
                <a:cubicBezTo>
                  <a:pt x="7647" y="4366"/>
                  <a:pt x="7653" y="4366"/>
                  <a:pt x="7662" y="4366"/>
                </a:cubicBezTo>
                <a:cubicBezTo>
                  <a:pt x="7671" y="4366"/>
                  <a:pt x="7683" y="4366"/>
                  <a:pt x="7683" y="4341"/>
                </a:cubicBezTo>
                <a:cubicBezTo>
                  <a:pt x="7683" y="4423"/>
                  <a:pt x="7700" y="4402"/>
                  <a:pt x="7706" y="4422"/>
                </a:cubicBezTo>
                <a:lnTo>
                  <a:pt x="7706" y="4422"/>
                </a:lnTo>
                <a:lnTo>
                  <a:pt x="7708" y="4415"/>
                </a:lnTo>
                <a:lnTo>
                  <a:pt x="7708" y="4463"/>
                </a:lnTo>
                <a:cubicBezTo>
                  <a:pt x="7732" y="4463"/>
                  <a:pt x="7732" y="4439"/>
                  <a:pt x="7756" y="4415"/>
                </a:cubicBezTo>
                <a:cubicBezTo>
                  <a:pt x="7781" y="4415"/>
                  <a:pt x="7756" y="4415"/>
                  <a:pt x="7756" y="4463"/>
                </a:cubicBezTo>
                <a:lnTo>
                  <a:pt x="7805" y="4463"/>
                </a:lnTo>
                <a:cubicBezTo>
                  <a:pt x="7800" y="4469"/>
                  <a:pt x="7799" y="4470"/>
                  <a:pt x="7801" y="4470"/>
                </a:cubicBezTo>
                <a:cubicBezTo>
                  <a:pt x="7807" y="4470"/>
                  <a:pt x="7835" y="4456"/>
                  <a:pt x="7858" y="4456"/>
                </a:cubicBezTo>
                <a:cubicBezTo>
                  <a:pt x="7866" y="4456"/>
                  <a:pt x="7873" y="4458"/>
                  <a:pt x="7878" y="4463"/>
                </a:cubicBezTo>
                <a:cubicBezTo>
                  <a:pt x="7878" y="4476"/>
                  <a:pt x="7872" y="4476"/>
                  <a:pt x="7869" y="4476"/>
                </a:cubicBezTo>
                <a:cubicBezTo>
                  <a:pt x="7866" y="4476"/>
                  <a:pt x="7866" y="4476"/>
                  <a:pt x="7878" y="4488"/>
                </a:cubicBezTo>
                <a:cubicBezTo>
                  <a:pt x="7878" y="4512"/>
                  <a:pt x="7878" y="4537"/>
                  <a:pt x="7878" y="4537"/>
                </a:cubicBezTo>
                <a:cubicBezTo>
                  <a:pt x="7878" y="4537"/>
                  <a:pt x="7878" y="4561"/>
                  <a:pt x="7878" y="4561"/>
                </a:cubicBezTo>
                <a:lnTo>
                  <a:pt x="7878" y="4707"/>
                </a:lnTo>
                <a:cubicBezTo>
                  <a:pt x="7878" y="4747"/>
                  <a:pt x="7878" y="4818"/>
                  <a:pt x="7904" y="4818"/>
                </a:cubicBezTo>
                <a:cubicBezTo>
                  <a:pt x="7910" y="4818"/>
                  <a:pt x="7918" y="4814"/>
                  <a:pt x="7927" y="4805"/>
                </a:cubicBezTo>
                <a:lnTo>
                  <a:pt x="7927" y="4805"/>
                </a:lnTo>
                <a:cubicBezTo>
                  <a:pt x="7890" y="4842"/>
                  <a:pt x="7838" y="5038"/>
                  <a:pt x="7816" y="5038"/>
                </a:cubicBezTo>
                <a:cubicBezTo>
                  <a:pt x="7809" y="5038"/>
                  <a:pt x="7805" y="5021"/>
                  <a:pt x="7805" y="4976"/>
                </a:cubicBezTo>
                <a:cubicBezTo>
                  <a:pt x="7781" y="5073"/>
                  <a:pt x="7781" y="5171"/>
                  <a:pt x="7756" y="5293"/>
                </a:cubicBezTo>
                <a:lnTo>
                  <a:pt x="7805" y="5146"/>
                </a:lnTo>
                <a:lnTo>
                  <a:pt x="7805" y="5146"/>
                </a:lnTo>
                <a:cubicBezTo>
                  <a:pt x="7732" y="5415"/>
                  <a:pt x="7708" y="5683"/>
                  <a:pt x="7683" y="5976"/>
                </a:cubicBezTo>
                <a:lnTo>
                  <a:pt x="7732" y="5829"/>
                </a:lnTo>
                <a:lnTo>
                  <a:pt x="7732" y="5829"/>
                </a:lnTo>
                <a:cubicBezTo>
                  <a:pt x="7732" y="6024"/>
                  <a:pt x="7683" y="6195"/>
                  <a:pt x="7586" y="6341"/>
                </a:cubicBezTo>
                <a:lnTo>
                  <a:pt x="7610" y="6098"/>
                </a:lnTo>
                <a:lnTo>
                  <a:pt x="7610" y="6098"/>
                </a:lnTo>
                <a:cubicBezTo>
                  <a:pt x="7537" y="6415"/>
                  <a:pt x="7488" y="6732"/>
                  <a:pt x="7464" y="7049"/>
                </a:cubicBezTo>
                <a:lnTo>
                  <a:pt x="7488" y="6951"/>
                </a:lnTo>
                <a:lnTo>
                  <a:pt x="7488" y="6951"/>
                </a:lnTo>
                <a:cubicBezTo>
                  <a:pt x="7488" y="7040"/>
                  <a:pt x="7470" y="7237"/>
                  <a:pt x="7445" y="7493"/>
                </a:cubicBezTo>
                <a:lnTo>
                  <a:pt x="7445" y="7493"/>
                </a:lnTo>
                <a:cubicBezTo>
                  <a:pt x="7435" y="7507"/>
                  <a:pt x="7425" y="7522"/>
                  <a:pt x="7415" y="7537"/>
                </a:cubicBezTo>
                <a:lnTo>
                  <a:pt x="7440" y="7546"/>
                </a:lnTo>
                <a:lnTo>
                  <a:pt x="7440" y="7546"/>
                </a:lnTo>
                <a:cubicBezTo>
                  <a:pt x="7425" y="7698"/>
                  <a:pt x="7408" y="7869"/>
                  <a:pt x="7390" y="8049"/>
                </a:cubicBezTo>
                <a:lnTo>
                  <a:pt x="9073" y="8683"/>
                </a:lnTo>
                <a:cubicBezTo>
                  <a:pt x="9488" y="8024"/>
                  <a:pt x="9976" y="7268"/>
                  <a:pt x="10098" y="7073"/>
                </a:cubicBezTo>
                <a:lnTo>
                  <a:pt x="10098" y="7073"/>
                </a:lnTo>
                <a:lnTo>
                  <a:pt x="9951" y="7171"/>
                </a:lnTo>
                <a:lnTo>
                  <a:pt x="9951" y="7171"/>
                </a:lnTo>
                <a:lnTo>
                  <a:pt x="10119" y="6907"/>
                </a:lnTo>
                <a:lnTo>
                  <a:pt x="10119" y="6907"/>
                </a:lnTo>
                <a:cubicBezTo>
                  <a:pt x="10103" y="6944"/>
                  <a:pt x="10142" y="7109"/>
                  <a:pt x="10125" y="7143"/>
                </a:cubicBezTo>
                <a:lnTo>
                  <a:pt x="10125" y="7143"/>
                </a:lnTo>
                <a:cubicBezTo>
                  <a:pt x="10417" y="6730"/>
                  <a:pt x="10757" y="6365"/>
                  <a:pt x="11098" y="6000"/>
                </a:cubicBezTo>
                <a:cubicBezTo>
                  <a:pt x="11220" y="5878"/>
                  <a:pt x="11342" y="5756"/>
                  <a:pt x="11464" y="5659"/>
                </a:cubicBezTo>
                <a:lnTo>
                  <a:pt x="11659" y="5488"/>
                </a:lnTo>
                <a:cubicBezTo>
                  <a:pt x="11707" y="5463"/>
                  <a:pt x="11732" y="5439"/>
                  <a:pt x="11781" y="5415"/>
                </a:cubicBezTo>
                <a:lnTo>
                  <a:pt x="11829" y="5366"/>
                </a:lnTo>
                <a:cubicBezTo>
                  <a:pt x="11903" y="5293"/>
                  <a:pt x="12000" y="5244"/>
                  <a:pt x="12098" y="5195"/>
                </a:cubicBezTo>
                <a:cubicBezTo>
                  <a:pt x="12122" y="5195"/>
                  <a:pt x="12171" y="5171"/>
                  <a:pt x="12195" y="5171"/>
                </a:cubicBezTo>
                <a:lnTo>
                  <a:pt x="12268" y="5171"/>
                </a:lnTo>
                <a:lnTo>
                  <a:pt x="12268" y="5293"/>
                </a:lnTo>
                <a:cubicBezTo>
                  <a:pt x="12244" y="5415"/>
                  <a:pt x="12195" y="5415"/>
                  <a:pt x="12195" y="5415"/>
                </a:cubicBezTo>
                <a:cubicBezTo>
                  <a:pt x="12195" y="5427"/>
                  <a:pt x="12201" y="5433"/>
                  <a:pt x="12207" y="5433"/>
                </a:cubicBezTo>
                <a:cubicBezTo>
                  <a:pt x="12214" y="5433"/>
                  <a:pt x="12220" y="5427"/>
                  <a:pt x="12220" y="5415"/>
                </a:cubicBezTo>
                <a:cubicBezTo>
                  <a:pt x="12244" y="5415"/>
                  <a:pt x="12244" y="5415"/>
                  <a:pt x="12244" y="5439"/>
                </a:cubicBezTo>
                <a:cubicBezTo>
                  <a:pt x="12244" y="5488"/>
                  <a:pt x="12195" y="5488"/>
                  <a:pt x="12195" y="5488"/>
                </a:cubicBezTo>
                <a:cubicBezTo>
                  <a:pt x="12195" y="5488"/>
                  <a:pt x="12195" y="5519"/>
                  <a:pt x="12208" y="5519"/>
                </a:cubicBezTo>
                <a:cubicBezTo>
                  <a:pt x="12211" y="5519"/>
                  <a:pt x="12215" y="5517"/>
                  <a:pt x="12220" y="5512"/>
                </a:cubicBezTo>
                <a:cubicBezTo>
                  <a:pt x="12244" y="5512"/>
                  <a:pt x="12293" y="5439"/>
                  <a:pt x="12342" y="5390"/>
                </a:cubicBezTo>
                <a:lnTo>
                  <a:pt x="12342" y="5512"/>
                </a:lnTo>
                <a:lnTo>
                  <a:pt x="12293" y="5512"/>
                </a:lnTo>
                <a:cubicBezTo>
                  <a:pt x="12293" y="5512"/>
                  <a:pt x="12317" y="5512"/>
                  <a:pt x="12366" y="5537"/>
                </a:cubicBezTo>
                <a:cubicBezTo>
                  <a:pt x="12366" y="5561"/>
                  <a:pt x="12390" y="5561"/>
                  <a:pt x="12390" y="5585"/>
                </a:cubicBezTo>
                <a:cubicBezTo>
                  <a:pt x="12390" y="5610"/>
                  <a:pt x="12390" y="5610"/>
                  <a:pt x="12390" y="5634"/>
                </a:cubicBezTo>
                <a:lnTo>
                  <a:pt x="12390" y="5707"/>
                </a:lnTo>
                <a:cubicBezTo>
                  <a:pt x="12390" y="5976"/>
                  <a:pt x="12390" y="6268"/>
                  <a:pt x="12366" y="6561"/>
                </a:cubicBezTo>
                <a:cubicBezTo>
                  <a:pt x="12366" y="6707"/>
                  <a:pt x="12342" y="6854"/>
                  <a:pt x="12342" y="7000"/>
                </a:cubicBezTo>
                <a:lnTo>
                  <a:pt x="12293" y="7439"/>
                </a:lnTo>
                <a:cubicBezTo>
                  <a:pt x="12268" y="7439"/>
                  <a:pt x="12244" y="7293"/>
                  <a:pt x="12244" y="7171"/>
                </a:cubicBezTo>
                <a:cubicBezTo>
                  <a:pt x="12244" y="7268"/>
                  <a:pt x="12244" y="7341"/>
                  <a:pt x="12220" y="7439"/>
                </a:cubicBezTo>
                <a:cubicBezTo>
                  <a:pt x="12227" y="7415"/>
                  <a:pt x="12233" y="7406"/>
                  <a:pt x="12236" y="7406"/>
                </a:cubicBezTo>
                <a:cubicBezTo>
                  <a:pt x="12252" y="7406"/>
                  <a:pt x="12231" y="7601"/>
                  <a:pt x="12238" y="7601"/>
                </a:cubicBezTo>
                <a:cubicBezTo>
                  <a:pt x="12239" y="7601"/>
                  <a:pt x="12241" y="7596"/>
                  <a:pt x="12244" y="7585"/>
                </a:cubicBezTo>
                <a:lnTo>
                  <a:pt x="12244" y="7585"/>
                </a:lnTo>
                <a:cubicBezTo>
                  <a:pt x="12317" y="8000"/>
                  <a:pt x="12171" y="8561"/>
                  <a:pt x="12220" y="8951"/>
                </a:cubicBezTo>
                <a:lnTo>
                  <a:pt x="13073" y="9415"/>
                </a:lnTo>
                <a:cubicBezTo>
                  <a:pt x="13342" y="9585"/>
                  <a:pt x="13634" y="9707"/>
                  <a:pt x="13927" y="9829"/>
                </a:cubicBezTo>
                <a:cubicBezTo>
                  <a:pt x="13927" y="9902"/>
                  <a:pt x="13927" y="10000"/>
                  <a:pt x="13902" y="10073"/>
                </a:cubicBezTo>
                <a:cubicBezTo>
                  <a:pt x="13951" y="9951"/>
                  <a:pt x="13951" y="9829"/>
                  <a:pt x="13951" y="9732"/>
                </a:cubicBezTo>
                <a:lnTo>
                  <a:pt x="13878" y="9707"/>
                </a:lnTo>
                <a:cubicBezTo>
                  <a:pt x="13878" y="9439"/>
                  <a:pt x="13927" y="9634"/>
                  <a:pt x="13927" y="9390"/>
                </a:cubicBezTo>
                <a:cubicBezTo>
                  <a:pt x="13976" y="9390"/>
                  <a:pt x="13976" y="9610"/>
                  <a:pt x="13976" y="9829"/>
                </a:cubicBezTo>
                <a:cubicBezTo>
                  <a:pt x="14000" y="9683"/>
                  <a:pt x="14000" y="9512"/>
                  <a:pt x="13976" y="9366"/>
                </a:cubicBezTo>
                <a:cubicBezTo>
                  <a:pt x="13985" y="9299"/>
                  <a:pt x="13995" y="9288"/>
                  <a:pt x="14006" y="9288"/>
                </a:cubicBezTo>
                <a:cubicBezTo>
                  <a:pt x="14011" y="9288"/>
                  <a:pt x="14016" y="9290"/>
                  <a:pt x="14022" y="9290"/>
                </a:cubicBezTo>
                <a:cubicBezTo>
                  <a:pt x="14036" y="9290"/>
                  <a:pt x="14052" y="9278"/>
                  <a:pt x="14073" y="9195"/>
                </a:cubicBezTo>
                <a:cubicBezTo>
                  <a:pt x="14049" y="9000"/>
                  <a:pt x="14049" y="8829"/>
                  <a:pt x="14073" y="8634"/>
                </a:cubicBezTo>
                <a:cubicBezTo>
                  <a:pt x="14146" y="8195"/>
                  <a:pt x="14049" y="7951"/>
                  <a:pt x="14122" y="7537"/>
                </a:cubicBezTo>
                <a:lnTo>
                  <a:pt x="14122" y="7537"/>
                </a:lnTo>
                <a:lnTo>
                  <a:pt x="14122" y="7585"/>
                </a:lnTo>
                <a:cubicBezTo>
                  <a:pt x="14169" y="7444"/>
                  <a:pt x="14171" y="7165"/>
                  <a:pt x="14193" y="6882"/>
                </a:cubicBezTo>
                <a:lnTo>
                  <a:pt x="14193" y="6882"/>
                </a:lnTo>
                <a:cubicBezTo>
                  <a:pt x="14188" y="6910"/>
                  <a:pt x="14177" y="6934"/>
                  <a:pt x="14167" y="6934"/>
                </a:cubicBezTo>
                <a:cubicBezTo>
                  <a:pt x="14156" y="6934"/>
                  <a:pt x="14146" y="6906"/>
                  <a:pt x="14146" y="6829"/>
                </a:cubicBezTo>
                <a:cubicBezTo>
                  <a:pt x="14195" y="6537"/>
                  <a:pt x="14171" y="6293"/>
                  <a:pt x="14220" y="6073"/>
                </a:cubicBezTo>
                <a:lnTo>
                  <a:pt x="14171" y="5829"/>
                </a:lnTo>
                <a:lnTo>
                  <a:pt x="14171" y="5561"/>
                </a:lnTo>
                <a:cubicBezTo>
                  <a:pt x="14171" y="5366"/>
                  <a:pt x="14171" y="5195"/>
                  <a:pt x="14146" y="5024"/>
                </a:cubicBezTo>
                <a:cubicBezTo>
                  <a:pt x="14098" y="4634"/>
                  <a:pt x="14049" y="4171"/>
                  <a:pt x="13976" y="3659"/>
                </a:cubicBezTo>
                <a:lnTo>
                  <a:pt x="13317" y="3244"/>
                </a:lnTo>
                <a:cubicBezTo>
                  <a:pt x="13220" y="3171"/>
                  <a:pt x="13098" y="3122"/>
                  <a:pt x="12976" y="3049"/>
                </a:cubicBezTo>
                <a:lnTo>
                  <a:pt x="12537" y="2829"/>
                </a:lnTo>
                <a:cubicBezTo>
                  <a:pt x="12244" y="2927"/>
                  <a:pt x="11976" y="3073"/>
                  <a:pt x="11683" y="3195"/>
                </a:cubicBezTo>
                <a:cubicBezTo>
                  <a:pt x="11537" y="3268"/>
                  <a:pt x="11390" y="3341"/>
                  <a:pt x="11268" y="3439"/>
                </a:cubicBezTo>
                <a:lnTo>
                  <a:pt x="11049" y="3561"/>
                </a:lnTo>
                <a:cubicBezTo>
                  <a:pt x="10976" y="3585"/>
                  <a:pt x="10903" y="3659"/>
                  <a:pt x="10829" y="3683"/>
                </a:cubicBezTo>
                <a:lnTo>
                  <a:pt x="10610" y="3829"/>
                </a:lnTo>
                <a:lnTo>
                  <a:pt x="10488" y="3951"/>
                </a:lnTo>
                <a:lnTo>
                  <a:pt x="10244" y="4122"/>
                </a:lnTo>
                <a:cubicBezTo>
                  <a:pt x="10098" y="4268"/>
                  <a:pt x="9951" y="4390"/>
                  <a:pt x="9829" y="4512"/>
                </a:cubicBezTo>
                <a:cubicBezTo>
                  <a:pt x="9812" y="4530"/>
                  <a:pt x="9794" y="4548"/>
                  <a:pt x="9776" y="4565"/>
                </a:cubicBezTo>
                <a:lnTo>
                  <a:pt x="9776" y="4565"/>
                </a:lnTo>
                <a:cubicBezTo>
                  <a:pt x="9804" y="4117"/>
                  <a:pt x="9797" y="3672"/>
                  <a:pt x="9756" y="3244"/>
                </a:cubicBezTo>
                <a:cubicBezTo>
                  <a:pt x="9781" y="3122"/>
                  <a:pt x="9781" y="3000"/>
                  <a:pt x="9756" y="2878"/>
                </a:cubicBezTo>
                <a:cubicBezTo>
                  <a:pt x="9756" y="2756"/>
                  <a:pt x="9732" y="2634"/>
                  <a:pt x="9707" y="2512"/>
                </a:cubicBezTo>
                <a:lnTo>
                  <a:pt x="9317" y="2171"/>
                </a:lnTo>
                <a:lnTo>
                  <a:pt x="9317" y="2171"/>
                </a:lnTo>
                <a:cubicBezTo>
                  <a:pt x="9366" y="2244"/>
                  <a:pt x="9390" y="2268"/>
                  <a:pt x="9366" y="2268"/>
                </a:cubicBezTo>
                <a:cubicBezTo>
                  <a:pt x="9342" y="2268"/>
                  <a:pt x="9317" y="2244"/>
                  <a:pt x="9268" y="2220"/>
                </a:cubicBezTo>
                <a:lnTo>
                  <a:pt x="9098" y="2049"/>
                </a:lnTo>
                <a:cubicBezTo>
                  <a:pt x="8927" y="1976"/>
                  <a:pt x="8927" y="2000"/>
                  <a:pt x="8903" y="1976"/>
                </a:cubicBezTo>
                <a:cubicBezTo>
                  <a:pt x="8878" y="1976"/>
                  <a:pt x="8854" y="1976"/>
                  <a:pt x="8805" y="1951"/>
                </a:cubicBezTo>
                <a:lnTo>
                  <a:pt x="8683" y="1927"/>
                </a:lnTo>
                <a:lnTo>
                  <a:pt x="8464" y="1829"/>
                </a:lnTo>
                <a:lnTo>
                  <a:pt x="8366" y="1805"/>
                </a:lnTo>
                <a:cubicBezTo>
                  <a:pt x="8220" y="1854"/>
                  <a:pt x="8049" y="1927"/>
                  <a:pt x="7829" y="2000"/>
                </a:cubicBezTo>
                <a:lnTo>
                  <a:pt x="7683" y="2073"/>
                </a:lnTo>
                <a:lnTo>
                  <a:pt x="7488" y="2171"/>
                </a:lnTo>
                <a:lnTo>
                  <a:pt x="7122" y="2366"/>
                </a:lnTo>
                <a:cubicBezTo>
                  <a:pt x="6878" y="2537"/>
                  <a:pt x="6586" y="2707"/>
                  <a:pt x="6342" y="2927"/>
                </a:cubicBezTo>
                <a:cubicBezTo>
                  <a:pt x="6171" y="3073"/>
                  <a:pt x="6000" y="3220"/>
                  <a:pt x="5829" y="3366"/>
                </a:cubicBezTo>
                <a:lnTo>
                  <a:pt x="5342" y="3805"/>
                </a:lnTo>
                <a:cubicBezTo>
                  <a:pt x="5220" y="3902"/>
                  <a:pt x="5244" y="3902"/>
                  <a:pt x="5195" y="3927"/>
                </a:cubicBezTo>
                <a:lnTo>
                  <a:pt x="5147" y="3976"/>
                </a:lnTo>
                <a:cubicBezTo>
                  <a:pt x="5073" y="4049"/>
                  <a:pt x="5000" y="4098"/>
                  <a:pt x="4927" y="4122"/>
                </a:cubicBezTo>
                <a:cubicBezTo>
                  <a:pt x="4903" y="4146"/>
                  <a:pt x="4854" y="4171"/>
                  <a:pt x="4805" y="4171"/>
                </a:cubicBezTo>
                <a:lnTo>
                  <a:pt x="4781" y="4195"/>
                </a:lnTo>
                <a:cubicBezTo>
                  <a:pt x="4781" y="4171"/>
                  <a:pt x="4781" y="4146"/>
                  <a:pt x="4781" y="4122"/>
                </a:cubicBezTo>
                <a:cubicBezTo>
                  <a:pt x="4781" y="4098"/>
                  <a:pt x="4781" y="4049"/>
                  <a:pt x="4781" y="4000"/>
                </a:cubicBezTo>
                <a:lnTo>
                  <a:pt x="4781" y="3976"/>
                </a:lnTo>
                <a:cubicBezTo>
                  <a:pt x="4781" y="3951"/>
                  <a:pt x="4781" y="3927"/>
                  <a:pt x="4781" y="3902"/>
                </a:cubicBezTo>
                <a:lnTo>
                  <a:pt x="4781" y="3756"/>
                </a:lnTo>
                <a:cubicBezTo>
                  <a:pt x="4781" y="3512"/>
                  <a:pt x="4830" y="3293"/>
                  <a:pt x="4830" y="3049"/>
                </a:cubicBezTo>
                <a:cubicBezTo>
                  <a:pt x="4854" y="2805"/>
                  <a:pt x="4878" y="2537"/>
                  <a:pt x="4903" y="2293"/>
                </a:cubicBezTo>
                <a:cubicBezTo>
                  <a:pt x="4951" y="1781"/>
                  <a:pt x="4976" y="1293"/>
                  <a:pt x="5025" y="829"/>
                </a:cubicBezTo>
                <a:lnTo>
                  <a:pt x="4781" y="610"/>
                </a:lnTo>
                <a:lnTo>
                  <a:pt x="4756" y="585"/>
                </a:lnTo>
                <a:lnTo>
                  <a:pt x="4756" y="561"/>
                </a:lnTo>
                <a:lnTo>
                  <a:pt x="4732" y="537"/>
                </a:lnTo>
                <a:lnTo>
                  <a:pt x="4683" y="464"/>
                </a:lnTo>
                <a:lnTo>
                  <a:pt x="4561" y="342"/>
                </a:lnTo>
                <a:lnTo>
                  <a:pt x="4561" y="342"/>
                </a:lnTo>
                <a:cubicBezTo>
                  <a:pt x="4391" y="195"/>
                  <a:pt x="4439" y="146"/>
                  <a:pt x="4342" y="49"/>
                </a:cubicBezTo>
                <a:lnTo>
                  <a:pt x="431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278"/>
          <p:cNvSpPr/>
          <p:nvPr/>
        </p:nvSpPr>
        <p:spPr>
          <a:xfrm rot="-8386467">
            <a:off x="4675223" y="5074373"/>
            <a:ext cx="536895" cy="362989"/>
          </a:xfrm>
          <a:custGeom>
            <a:avLst/>
            <a:gdLst/>
            <a:ahLst/>
            <a:cxnLst/>
            <a:rect l="l" t="t" r="r" b="b"/>
            <a:pathLst>
              <a:path w="16415" h="11098" extrusionOk="0">
                <a:moveTo>
                  <a:pt x="14537" y="2268"/>
                </a:moveTo>
                <a:cubicBezTo>
                  <a:pt x="14546" y="2287"/>
                  <a:pt x="14555" y="2306"/>
                  <a:pt x="14564" y="2325"/>
                </a:cubicBezTo>
                <a:lnTo>
                  <a:pt x="14564" y="2325"/>
                </a:lnTo>
                <a:cubicBezTo>
                  <a:pt x="14559" y="2307"/>
                  <a:pt x="14549" y="2287"/>
                  <a:pt x="14537" y="2268"/>
                </a:cubicBezTo>
                <a:close/>
                <a:moveTo>
                  <a:pt x="11890" y="6000"/>
                </a:moveTo>
                <a:lnTo>
                  <a:pt x="11890" y="6000"/>
                </a:lnTo>
                <a:cubicBezTo>
                  <a:pt x="11886" y="6017"/>
                  <a:pt x="11882" y="6034"/>
                  <a:pt x="11878" y="6049"/>
                </a:cubicBezTo>
                <a:cubicBezTo>
                  <a:pt x="11887" y="6040"/>
                  <a:pt x="11891" y="6022"/>
                  <a:pt x="11890" y="6000"/>
                </a:cubicBezTo>
                <a:close/>
                <a:moveTo>
                  <a:pt x="6388" y="9388"/>
                </a:moveTo>
                <a:lnTo>
                  <a:pt x="6388" y="9388"/>
                </a:lnTo>
                <a:cubicBezTo>
                  <a:pt x="6383" y="9395"/>
                  <a:pt x="6380" y="9400"/>
                  <a:pt x="6381" y="9400"/>
                </a:cubicBezTo>
                <a:cubicBezTo>
                  <a:pt x="6381" y="9400"/>
                  <a:pt x="6384" y="9397"/>
                  <a:pt x="6391" y="9390"/>
                </a:cubicBezTo>
                <a:cubicBezTo>
                  <a:pt x="6391" y="9390"/>
                  <a:pt x="6390" y="9389"/>
                  <a:pt x="6388" y="9388"/>
                </a:cubicBezTo>
                <a:close/>
                <a:moveTo>
                  <a:pt x="13000" y="0"/>
                </a:moveTo>
                <a:lnTo>
                  <a:pt x="12171" y="49"/>
                </a:lnTo>
                <a:cubicBezTo>
                  <a:pt x="12074" y="49"/>
                  <a:pt x="12000" y="73"/>
                  <a:pt x="11903" y="73"/>
                </a:cubicBezTo>
                <a:lnTo>
                  <a:pt x="11659" y="146"/>
                </a:lnTo>
                <a:lnTo>
                  <a:pt x="11391" y="220"/>
                </a:lnTo>
                <a:lnTo>
                  <a:pt x="11000" y="293"/>
                </a:lnTo>
                <a:cubicBezTo>
                  <a:pt x="10952" y="439"/>
                  <a:pt x="10903" y="610"/>
                  <a:pt x="10878" y="756"/>
                </a:cubicBezTo>
                <a:cubicBezTo>
                  <a:pt x="10830" y="902"/>
                  <a:pt x="10781" y="1073"/>
                  <a:pt x="10757" y="1219"/>
                </a:cubicBezTo>
                <a:cubicBezTo>
                  <a:pt x="10708" y="1561"/>
                  <a:pt x="10635" y="1878"/>
                  <a:pt x="10586" y="2219"/>
                </a:cubicBezTo>
                <a:cubicBezTo>
                  <a:pt x="10561" y="2366"/>
                  <a:pt x="10513" y="2537"/>
                  <a:pt x="10488" y="2707"/>
                </a:cubicBezTo>
                <a:cubicBezTo>
                  <a:pt x="10464" y="2854"/>
                  <a:pt x="10439" y="3024"/>
                  <a:pt x="10439" y="3195"/>
                </a:cubicBezTo>
                <a:cubicBezTo>
                  <a:pt x="10415" y="3341"/>
                  <a:pt x="10391" y="3561"/>
                  <a:pt x="10366" y="3732"/>
                </a:cubicBezTo>
                <a:cubicBezTo>
                  <a:pt x="10318" y="4024"/>
                  <a:pt x="10293" y="4341"/>
                  <a:pt x="10269" y="4585"/>
                </a:cubicBezTo>
                <a:cubicBezTo>
                  <a:pt x="10269" y="4707"/>
                  <a:pt x="10220" y="4829"/>
                  <a:pt x="10220" y="4927"/>
                </a:cubicBezTo>
                <a:cubicBezTo>
                  <a:pt x="10220" y="4975"/>
                  <a:pt x="10220" y="5000"/>
                  <a:pt x="10196" y="5049"/>
                </a:cubicBezTo>
                <a:cubicBezTo>
                  <a:pt x="10196" y="5097"/>
                  <a:pt x="10171" y="5146"/>
                  <a:pt x="10171" y="5195"/>
                </a:cubicBezTo>
                <a:cubicBezTo>
                  <a:pt x="10171" y="5244"/>
                  <a:pt x="10147" y="5293"/>
                  <a:pt x="10147" y="5317"/>
                </a:cubicBezTo>
                <a:cubicBezTo>
                  <a:pt x="10122" y="5293"/>
                  <a:pt x="10074" y="5268"/>
                  <a:pt x="10049" y="5244"/>
                </a:cubicBezTo>
                <a:lnTo>
                  <a:pt x="9927" y="5146"/>
                </a:lnTo>
                <a:lnTo>
                  <a:pt x="9171" y="4366"/>
                </a:lnTo>
                <a:cubicBezTo>
                  <a:pt x="8927" y="4097"/>
                  <a:pt x="8683" y="3854"/>
                  <a:pt x="8440" y="3634"/>
                </a:cubicBezTo>
                <a:lnTo>
                  <a:pt x="8074" y="3268"/>
                </a:lnTo>
                <a:cubicBezTo>
                  <a:pt x="7879" y="3097"/>
                  <a:pt x="7683" y="2902"/>
                  <a:pt x="7513" y="2780"/>
                </a:cubicBezTo>
                <a:cubicBezTo>
                  <a:pt x="7269" y="2537"/>
                  <a:pt x="6952" y="2268"/>
                  <a:pt x="6635" y="2024"/>
                </a:cubicBezTo>
                <a:cubicBezTo>
                  <a:pt x="6562" y="2024"/>
                  <a:pt x="6513" y="2024"/>
                  <a:pt x="6464" y="2049"/>
                </a:cubicBezTo>
                <a:lnTo>
                  <a:pt x="6318" y="2049"/>
                </a:lnTo>
                <a:cubicBezTo>
                  <a:pt x="6488" y="2049"/>
                  <a:pt x="6440" y="2098"/>
                  <a:pt x="6318" y="2122"/>
                </a:cubicBezTo>
                <a:cubicBezTo>
                  <a:pt x="5708" y="2195"/>
                  <a:pt x="5927" y="2171"/>
                  <a:pt x="5805" y="2195"/>
                </a:cubicBezTo>
                <a:cubicBezTo>
                  <a:pt x="5805" y="2195"/>
                  <a:pt x="5757" y="2219"/>
                  <a:pt x="5708" y="2268"/>
                </a:cubicBezTo>
                <a:lnTo>
                  <a:pt x="5488" y="2390"/>
                </a:lnTo>
                <a:cubicBezTo>
                  <a:pt x="5366" y="2439"/>
                  <a:pt x="5269" y="2512"/>
                  <a:pt x="5074" y="2610"/>
                </a:cubicBezTo>
                <a:cubicBezTo>
                  <a:pt x="5025" y="2805"/>
                  <a:pt x="4952" y="2976"/>
                  <a:pt x="4903" y="3219"/>
                </a:cubicBezTo>
                <a:cubicBezTo>
                  <a:pt x="4879" y="3341"/>
                  <a:pt x="4830" y="3463"/>
                  <a:pt x="4805" y="3585"/>
                </a:cubicBezTo>
                <a:cubicBezTo>
                  <a:pt x="4757" y="3707"/>
                  <a:pt x="4732" y="3829"/>
                  <a:pt x="4708" y="3976"/>
                </a:cubicBezTo>
                <a:cubicBezTo>
                  <a:pt x="4683" y="4097"/>
                  <a:pt x="4659" y="4244"/>
                  <a:pt x="4635" y="4390"/>
                </a:cubicBezTo>
                <a:cubicBezTo>
                  <a:pt x="4635" y="4463"/>
                  <a:pt x="4610" y="4536"/>
                  <a:pt x="4610" y="4610"/>
                </a:cubicBezTo>
                <a:cubicBezTo>
                  <a:pt x="4610" y="4658"/>
                  <a:pt x="4610" y="4707"/>
                  <a:pt x="4586" y="4756"/>
                </a:cubicBezTo>
                <a:cubicBezTo>
                  <a:pt x="4562" y="4951"/>
                  <a:pt x="4562" y="5146"/>
                  <a:pt x="4537" y="5341"/>
                </a:cubicBezTo>
                <a:cubicBezTo>
                  <a:pt x="4513" y="5732"/>
                  <a:pt x="4513" y="6146"/>
                  <a:pt x="4537" y="6536"/>
                </a:cubicBezTo>
                <a:lnTo>
                  <a:pt x="4537" y="6683"/>
                </a:lnTo>
                <a:lnTo>
                  <a:pt x="4537" y="6805"/>
                </a:lnTo>
                <a:cubicBezTo>
                  <a:pt x="4537" y="6829"/>
                  <a:pt x="4537" y="6878"/>
                  <a:pt x="4537" y="6902"/>
                </a:cubicBezTo>
                <a:cubicBezTo>
                  <a:pt x="4562" y="6975"/>
                  <a:pt x="4562" y="7049"/>
                  <a:pt x="4586" y="7122"/>
                </a:cubicBezTo>
                <a:lnTo>
                  <a:pt x="4635" y="7195"/>
                </a:lnTo>
                <a:lnTo>
                  <a:pt x="4659" y="7219"/>
                </a:lnTo>
                <a:cubicBezTo>
                  <a:pt x="4647" y="7232"/>
                  <a:pt x="4635" y="7238"/>
                  <a:pt x="4623" y="7238"/>
                </a:cubicBezTo>
                <a:cubicBezTo>
                  <a:pt x="4610" y="7238"/>
                  <a:pt x="4598" y="7232"/>
                  <a:pt x="4586" y="7219"/>
                </a:cubicBezTo>
                <a:cubicBezTo>
                  <a:pt x="4537" y="7219"/>
                  <a:pt x="4488" y="7195"/>
                  <a:pt x="4440" y="7171"/>
                </a:cubicBezTo>
                <a:lnTo>
                  <a:pt x="4415" y="7171"/>
                </a:lnTo>
                <a:lnTo>
                  <a:pt x="4415" y="7146"/>
                </a:lnTo>
                <a:cubicBezTo>
                  <a:pt x="4366" y="7146"/>
                  <a:pt x="4318" y="7097"/>
                  <a:pt x="4269" y="7073"/>
                </a:cubicBezTo>
                <a:cubicBezTo>
                  <a:pt x="4244" y="7049"/>
                  <a:pt x="4196" y="7024"/>
                  <a:pt x="4171" y="7000"/>
                </a:cubicBezTo>
                <a:lnTo>
                  <a:pt x="4098" y="6951"/>
                </a:lnTo>
                <a:lnTo>
                  <a:pt x="4049" y="6902"/>
                </a:lnTo>
                <a:lnTo>
                  <a:pt x="3927" y="6805"/>
                </a:lnTo>
                <a:cubicBezTo>
                  <a:pt x="3757" y="6683"/>
                  <a:pt x="3610" y="6536"/>
                  <a:pt x="3440" y="6414"/>
                </a:cubicBezTo>
                <a:lnTo>
                  <a:pt x="2684" y="5805"/>
                </a:lnTo>
                <a:lnTo>
                  <a:pt x="2025" y="5244"/>
                </a:lnTo>
                <a:cubicBezTo>
                  <a:pt x="1830" y="5097"/>
                  <a:pt x="1684" y="5000"/>
                  <a:pt x="1586" y="4902"/>
                </a:cubicBezTo>
                <a:lnTo>
                  <a:pt x="1586" y="4902"/>
                </a:lnTo>
                <a:lnTo>
                  <a:pt x="1684" y="5000"/>
                </a:lnTo>
                <a:lnTo>
                  <a:pt x="1684" y="5000"/>
                </a:lnTo>
                <a:lnTo>
                  <a:pt x="1586" y="4927"/>
                </a:lnTo>
                <a:cubicBezTo>
                  <a:pt x="1366" y="5000"/>
                  <a:pt x="1147" y="5000"/>
                  <a:pt x="927" y="5000"/>
                </a:cubicBezTo>
                <a:cubicBezTo>
                  <a:pt x="976" y="5049"/>
                  <a:pt x="806" y="5097"/>
                  <a:pt x="659" y="5097"/>
                </a:cubicBezTo>
                <a:lnTo>
                  <a:pt x="635" y="5097"/>
                </a:lnTo>
                <a:lnTo>
                  <a:pt x="586" y="5122"/>
                </a:lnTo>
                <a:cubicBezTo>
                  <a:pt x="537" y="5195"/>
                  <a:pt x="464" y="5268"/>
                  <a:pt x="367" y="5390"/>
                </a:cubicBezTo>
                <a:lnTo>
                  <a:pt x="318" y="5463"/>
                </a:lnTo>
                <a:cubicBezTo>
                  <a:pt x="269" y="5512"/>
                  <a:pt x="245" y="5536"/>
                  <a:pt x="220" y="5585"/>
                </a:cubicBezTo>
                <a:lnTo>
                  <a:pt x="49" y="5780"/>
                </a:lnTo>
                <a:lnTo>
                  <a:pt x="49" y="6073"/>
                </a:lnTo>
                <a:lnTo>
                  <a:pt x="1" y="6024"/>
                </a:lnTo>
                <a:lnTo>
                  <a:pt x="1" y="6024"/>
                </a:lnTo>
                <a:cubicBezTo>
                  <a:pt x="25" y="6317"/>
                  <a:pt x="74" y="6707"/>
                  <a:pt x="74" y="7073"/>
                </a:cubicBezTo>
                <a:cubicBezTo>
                  <a:pt x="74" y="7244"/>
                  <a:pt x="98" y="7414"/>
                  <a:pt x="123" y="7610"/>
                </a:cubicBezTo>
                <a:cubicBezTo>
                  <a:pt x="147" y="7756"/>
                  <a:pt x="171" y="7902"/>
                  <a:pt x="196" y="8000"/>
                </a:cubicBezTo>
                <a:cubicBezTo>
                  <a:pt x="196" y="8122"/>
                  <a:pt x="220" y="8244"/>
                  <a:pt x="245" y="8390"/>
                </a:cubicBezTo>
                <a:cubicBezTo>
                  <a:pt x="245" y="8439"/>
                  <a:pt x="245" y="8488"/>
                  <a:pt x="269" y="8536"/>
                </a:cubicBezTo>
                <a:cubicBezTo>
                  <a:pt x="269" y="8585"/>
                  <a:pt x="269" y="8610"/>
                  <a:pt x="293" y="8658"/>
                </a:cubicBezTo>
                <a:cubicBezTo>
                  <a:pt x="318" y="8853"/>
                  <a:pt x="367" y="9049"/>
                  <a:pt x="391" y="9268"/>
                </a:cubicBezTo>
                <a:cubicBezTo>
                  <a:pt x="440" y="9463"/>
                  <a:pt x="513" y="9683"/>
                  <a:pt x="562" y="9878"/>
                </a:cubicBezTo>
                <a:cubicBezTo>
                  <a:pt x="635" y="10073"/>
                  <a:pt x="708" y="10268"/>
                  <a:pt x="806" y="10488"/>
                </a:cubicBezTo>
                <a:lnTo>
                  <a:pt x="806" y="10561"/>
                </a:lnTo>
                <a:cubicBezTo>
                  <a:pt x="806" y="10609"/>
                  <a:pt x="806" y="10683"/>
                  <a:pt x="830" y="10756"/>
                </a:cubicBezTo>
                <a:lnTo>
                  <a:pt x="903" y="11024"/>
                </a:lnTo>
                <a:lnTo>
                  <a:pt x="952" y="11097"/>
                </a:lnTo>
                <a:lnTo>
                  <a:pt x="1220" y="11097"/>
                </a:lnTo>
                <a:cubicBezTo>
                  <a:pt x="1391" y="11097"/>
                  <a:pt x="1586" y="11073"/>
                  <a:pt x="1781" y="11024"/>
                </a:cubicBezTo>
                <a:cubicBezTo>
                  <a:pt x="2171" y="10902"/>
                  <a:pt x="2537" y="10609"/>
                  <a:pt x="2488" y="10146"/>
                </a:cubicBezTo>
                <a:lnTo>
                  <a:pt x="2537" y="10146"/>
                </a:lnTo>
                <a:cubicBezTo>
                  <a:pt x="2537" y="10146"/>
                  <a:pt x="2464" y="10000"/>
                  <a:pt x="2464" y="10000"/>
                </a:cubicBezTo>
                <a:cubicBezTo>
                  <a:pt x="2415" y="9780"/>
                  <a:pt x="2318" y="9683"/>
                  <a:pt x="2366" y="9683"/>
                </a:cubicBezTo>
                <a:lnTo>
                  <a:pt x="2464" y="9975"/>
                </a:lnTo>
                <a:cubicBezTo>
                  <a:pt x="2445" y="9889"/>
                  <a:pt x="2441" y="9859"/>
                  <a:pt x="2447" y="9859"/>
                </a:cubicBezTo>
                <a:cubicBezTo>
                  <a:pt x="2457" y="9859"/>
                  <a:pt x="2493" y="9931"/>
                  <a:pt x="2537" y="9975"/>
                </a:cubicBezTo>
                <a:cubicBezTo>
                  <a:pt x="2488" y="9878"/>
                  <a:pt x="2488" y="9805"/>
                  <a:pt x="2464" y="9731"/>
                </a:cubicBezTo>
                <a:cubicBezTo>
                  <a:pt x="2458" y="9720"/>
                  <a:pt x="2455" y="9715"/>
                  <a:pt x="2454" y="9715"/>
                </a:cubicBezTo>
                <a:cubicBezTo>
                  <a:pt x="2450" y="9715"/>
                  <a:pt x="2464" y="9767"/>
                  <a:pt x="2464" y="9805"/>
                </a:cubicBezTo>
                <a:cubicBezTo>
                  <a:pt x="2391" y="9683"/>
                  <a:pt x="2318" y="9536"/>
                  <a:pt x="2269" y="9414"/>
                </a:cubicBezTo>
                <a:cubicBezTo>
                  <a:pt x="2220" y="9195"/>
                  <a:pt x="2342" y="9366"/>
                  <a:pt x="2269" y="9097"/>
                </a:cubicBezTo>
                <a:cubicBezTo>
                  <a:pt x="2220" y="8878"/>
                  <a:pt x="2171" y="8683"/>
                  <a:pt x="2123" y="8463"/>
                </a:cubicBezTo>
                <a:lnTo>
                  <a:pt x="2049" y="8122"/>
                </a:lnTo>
                <a:lnTo>
                  <a:pt x="2049" y="8049"/>
                </a:lnTo>
                <a:lnTo>
                  <a:pt x="2049" y="8024"/>
                </a:lnTo>
                <a:cubicBezTo>
                  <a:pt x="2049" y="7975"/>
                  <a:pt x="2049" y="7951"/>
                  <a:pt x="2074" y="7927"/>
                </a:cubicBezTo>
                <a:lnTo>
                  <a:pt x="2074" y="7878"/>
                </a:lnTo>
                <a:lnTo>
                  <a:pt x="2098" y="7878"/>
                </a:lnTo>
                <a:cubicBezTo>
                  <a:pt x="2123" y="7902"/>
                  <a:pt x="2098" y="7902"/>
                  <a:pt x="2123" y="7927"/>
                </a:cubicBezTo>
                <a:lnTo>
                  <a:pt x="2147" y="7927"/>
                </a:lnTo>
                <a:cubicBezTo>
                  <a:pt x="2147" y="7943"/>
                  <a:pt x="2147" y="7959"/>
                  <a:pt x="2147" y="7975"/>
                </a:cubicBezTo>
                <a:lnTo>
                  <a:pt x="2220" y="8049"/>
                </a:lnTo>
                <a:lnTo>
                  <a:pt x="2586" y="8317"/>
                </a:lnTo>
                <a:cubicBezTo>
                  <a:pt x="2635" y="8366"/>
                  <a:pt x="2708" y="8414"/>
                  <a:pt x="2781" y="8463"/>
                </a:cubicBezTo>
                <a:cubicBezTo>
                  <a:pt x="2830" y="8512"/>
                  <a:pt x="2879" y="8536"/>
                  <a:pt x="3001" y="8634"/>
                </a:cubicBezTo>
                <a:lnTo>
                  <a:pt x="3635" y="9073"/>
                </a:lnTo>
                <a:cubicBezTo>
                  <a:pt x="4025" y="9317"/>
                  <a:pt x="4293" y="9463"/>
                  <a:pt x="4293" y="9463"/>
                </a:cubicBezTo>
                <a:lnTo>
                  <a:pt x="4342" y="9390"/>
                </a:lnTo>
                <a:cubicBezTo>
                  <a:pt x="4513" y="9463"/>
                  <a:pt x="4659" y="9561"/>
                  <a:pt x="4805" y="9683"/>
                </a:cubicBezTo>
                <a:cubicBezTo>
                  <a:pt x="4830" y="9731"/>
                  <a:pt x="4879" y="9756"/>
                  <a:pt x="4903" y="9780"/>
                </a:cubicBezTo>
                <a:lnTo>
                  <a:pt x="5025" y="9853"/>
                </a:lnTo>
                <a:lnTo>
                  <a:pt x="5220" y="9927"/>
                </a:lnTo>
                <a:cubicBezTo>
                  <a:pt x="5391" y="9951"/>
                  <a:pt x="5562" y="10000"/>
                  <a:pt x="5732" y="10097"/>
                </a:cubicBezTo>
                <a:cubicBezTo>
                  <a:pt x="5805" y="10024"/>
                  <a:pt x="5879" y="9951"/>
                  <a:pt x="5952" y="9878"/>
                </a:cubicBezTo>
                <a:lnTo>
                  <a:pt x="6025" y="9805"/>
                </a:lnTo>
                <a:cubicBezTo>
                  <a:pt x="6025" y="9780"/>
                  <a:pt x="6049" y="9756"/>
                  <a:pt x="6049" y="9731"/>
                </a:cubicBezTo>
                <a:cubicBezTo>
                  <a:pt x="6049" y="9731"/>
                  <a:pt x="6146" y="9654"/>
                  <a:pt x="6167" y="9654"/>
                </a:cubicBezTo>
                <a:cubicBezTo>
                  <a:pt x="6170" y="9654"/>
                  <a:pt x="6171" y="9656"/>
                  <a:pt x="6171" y="9658"/>
                </a:cubicBezTo>
                <a:cubicBezTo>
                  <a:pt x="6171" y="9585"/>
                  <a:pt x="6269" y="9536"/>
                  <a:pt x="6342" y="9463"/>
                </a:cubicBezTo>
                <a:cubicBezTo>
                  <a:pt x="6357" y="9440"/>
                  <a:pt x="6361" y="9431"/>
                  <a:pt x="6357" y="9431"/>
                </a:cubicBezTo>
                <a:cubicBezTo>
                  <a:pt x="6349" y="9431"/>
                  <a:pt x="6310" y="9471"/>
                  <a:pt x="6293" y="9488"/>
                </a:cubicBezTo>
                <a:lnTo>
                  <a:pt x="6366" y="9390"/>
                </a:lnTo>
                <a:cubicBezTo>
                  <a:pt x="6366" y="9382"/>
                  <a:pt x="6369" y="9379"/>
                  <a:pt x="6373" y="9379"/>
                </a:cubicBezTo>
                <a:cubicBezTo>
                  <a:pt x="6378" y="9379"/>
                  <a:pt x="6385" y="9384"/>
                  <a:pt x="6388" y="9388"/>
                </a:cubicBezTo>
                <a:lnTo>
                  <a:pt x="6388" y="9388"/>
                </a:lnTo>
                <a:cubicBezTo>
                  <a:pt x="6395" y="9378"/>
                  <a:pt x="6405" y="9361"/>
                  <a:pt x="6415" y="9341"/>
                </a:cubicBezTo>
                <a:cubicBezTo>
                  <a:pt x="6464" y="9244"/>
                  <a:pt x="6586" y="9097"/>
                  <a:pt x="7074" y="8488"/>
                </a:cubicBezTo>
                <a:cubicBezTo>
                  <a:pt x="7025" y="8366"/>
                  <a:pt x="6976" y="8268"/>
                  <a:pt x="6927" y="8146"/>
                </a:cubicBezTo>
                <a:lnTo>
                  <a:pt x="6854" y="8000"/>
                </a:lnTo>
                <a:cubicBezTo>
                  <a:pt x="6830" y="7951"/>
                  <a:pt x="6805" y="7878"/>
                  <a:pt x="6805" y="7829"/>
                </a:cubicBezTo>
                <a:cubicBezTo>
                  <a:pt x="6757" y="7658"/>
                  <a:pt x="6708" y="7463"/>
                  <a:pt x="6683" y="7268"/>
                </a:cubicBezTo>
                <a:cubicBezTo>
                  <a:pt x="6659" y="7171"/>
                  <a:pt x="6635" y="7073"/>
                  <a:pt x="6610" y="6975"/>
                </a:cubicBezTo>
                <a:lnTo>
                  <a:pt x="6586" y="6683"/>
                </a:lnTo>
                <a:lnTo>
                  <a:pt x="6562" y="6561"/>
                </a:lnTo>
                <a:lnTo>
                  <a:pt x="6562" y="6488"/>
                </a:lnTo>
                <a:lnTo>
                  <a:pt x="6562" y="6366"/>
                </a:lnTo>
                <a:cubicBezTo>
                  <a:pt x="6562" y="6024"/>
                  <a:pt x="6562" y="5707"/>
                  <a:pt x="6586" y="5366"/>
                </a:cubicBezTo>
                <a:cubicBezTo>
                  <a:pt x="6586" y="5219"/>
                  <a:pt x="6610" y="5073"/>
                  <a:pt x="6610" y="4927"/>
                </a:cubicBezTo>
                <a:lnTo>
                  <a:pt x="6610" y="4878"/>
                </a:lnTo>
                <a:cubicBezTo>
                  <a:pt x="6598" y="4854"/>
                  <a:pt x="6598" y="4854"/>
                  <a:pt x="6592" y="4854"/>
                </a:cubicBezTo>
                <a:cubicBezTo>
                  <a:pt x="6586" y="4854"/>
                  <a:pt x="6574" y="4854"/>
                  <a:pt x="6537" y="4829"/>
                </a:cubicBezTo>
                <a:cubicBezTo>
                  <a:pt x="6464" y="4780"/>
                  <a:pt x="6561" y="4805"/>
                  <a:pt x="6537" y="4756"/>
                </a:cubicBezTo>
                <a:lnTo>
                  <a:pt x="6537" y="4756"/>
                </a:lnTo>
                <a:cubicBezTo>
                  <a:pt x="6562" y="4805"/>
                  <a:pt x="6586" y="4805"/>
                  <a:pt x="6586" y="4805"/>
                </a:cubicBezTo>
                <a:cubicBezTo>
                  <a:pt x="6586" y="4805"/>
                  <a:pt x="6586" y="4805"/>
                  <a:pt x="6635" y="4902"/>
                </a:cubicBezTo>
                <a:lnTo>
                  <a:pt x="6610" y="4805"/>
                </a:lnTo>
                <a:lnTo>
                  <a:pt x="6635" y="4854"/>
                </a:lnTo>
                <a:cubicBezTo>
                  <a:pt x="6635" y="4854"/>
                  <a:pt x="6635" y="4829"/>
                  <a:pt x="6635" y="4829"/>
                </a:cubicBezTo>
                <a:cubicBezTo>
                  <a:pt x="6635" y="4800"/>
                  <a:pt x="6635" y="4790"/>
                  <a:pt x="6636" y="4790"/>
                </a:cubicBezTo>
                <a:cubicBezTo>
                  <a:pt x="6638" y="4790"/>
                  <a:pt x="6644" y="4814"/>
                  <a:pt x="6659" y="4829"/>
                </a:cubicBezTo>
                <a:cubicBezTo>
                  <a:pt x="6659" y="4829"/>
                  <a:pt x="6659" y="4805"/>
                  <a:pt x="6683" y="4780"/>
                </a:cubicBezTo>
                <a:lnTo>
                  <a:pt x="6708" y="4780"/>
                </a:lnTo>
                <a:cubicBezTo>
                  <a:pt x="6708" y="4780"/>
                  <a:pt x="6708" y="4756"/>
                  <a:pt x="6757" y="4756"/>
                </a:cubicBezTo>
                <a:cubicBezTo>
                  <a:pt x="6781" y="4756"/>
                  <a:pt x="6757" y="4756"/>
                  <a:pt x="6757" y="4780"/>
                </a:cubicBezTo>
                <a:lnTo>
                  <a:pt x="6830" y="4854"/>
                </a:lnTo>
                <a:cubicBezTo>
                  <a:pt x="6903" y="4902"/>
                  <a:pt x="6976" y="4951"/>
                  <a:pt x="6976" y="5000"/>
                </a:cubicBezTo>
                <a:cubicBezTo>
                  <a:pt x="7053" y="5058"/>
                  <a:pt x="7238" y="5269"/>
                  <a:pt x="7299" y="5269"/>
                </a:cubicBezTo>
                <a:cubicBezTo>
                  <a:pt x="7315" y="5269"/>
                  <a:pt x="7323" y="5255"/>
                  <a:pt x="7318" y="5219"/>
                </a:cubicBezTo>
                <a:lnTo>
                  <a:pt x="7318" y="5219"/>
                </a:lnTo>
                <a:cubicBezTo>
                  <a:pt x="7337" y="5278"/>
                  <a:pt x="7483" y="5479"/>
                  <a:pt x="7450" y="5479"/>
                </a:cubicBezTo>
                <a:cubicBezTo>
                  <a:pt x="7443" y="5479"/>
                  <a:pt x="7424" y="5467"/>
                  <a:pt x="7391" y="5439"/>
                </a:cubicBezTo>
                <a:lnTo>
                  <a:pt x="7391" y="5439"/>
                </a:lnTo>
                <a:cubicBezTo>
                  <a:pt x="7464" y="5512"/>
                  <a:pt x="7537" y="5610"/>
                  <a:pt x="7635" y="5683"/>
                </a:cubicBezTo>
                <a:lnTo>
                  <a:pt x="7537" y="5536"/>
                </a:lnTo>
                <a:lnTo>
                  <a:pt x="7537" y="5536"/>
                </a:lnTo>
                <a:cubicBezTo>
                  <a:pt x="7732" y="5780"/>
                  <a:pt x="7952" y="6000"/>
                  <a:pt x="8196" y="6195"/>
                </a:cubicBezTo>
                <a:lnTo>
                  <a:pt x="8098" y="6073"/>
                </a:lnTo>
                <a:lnTo>
                  <a:pt x="8098" y="6073"/>
                </a:lnTo>
                <a:cubicBezTo>
                  <a:pt x="8269" y="6244"/>
                  <a:pt x="8440" y="6414"/>
                  <a:pt x="8440" y="6536"/>
                </a:cubicBezTo>
                <a:lnTo>
                  <a:pt x="8464" y="6561"/>
                </a:lnTo>
                <a:lnTo>
                  <a:pt x="8805" y="6902"/>
                </a:lnTo>
                <a:cubicBezTo>
                  <a:pt x="9000" y="7097"/>
                  <a:pt x="9220" y="7292"/>
                  <a:pt x="9439" y="7488"/>
                </a:cubicBezTo>
                <a:lnTo>
                  <a:pt x="9293" y="7317"/>
                </a:lnTo>
                <a:lnTo>
                  <a:pt x="9293" y="7317"/>
                </a:lnTo>
                <a:cubicBezTo>
                  <a:pt x="9415" y="7414"/>
                  <a:pt x="9659" y="7634"/>
                  <a:pt x="9952" y="7878"/>
                </a:cubicBezTo>
                <a:cubicBezTo>
                  <a:pt x="10122" y="7853"/>
                  <a:pt x="10269" y="7829"/>
                  <a:pt x="10391" y="7805"/>
                </a:cubicBezTo>
                <a:cubicBezTo>
                  <a:pt x="10513" y="7805"/>
                  <a:pt x="10683" y="7780"/>
                  <a:pt x="10830" y="7756"/>
                </a:cubicBezTo>
                <a:cubicBezTo>
                  <a:pt x="10952" y="7707"/>
                  <a:pt x="11074" y="7634"/>
                  <a:pt x="11196" y="7561"/>
                </a:cubicBezTo>
                <a:lnTo>
                  <a:pt x="11391" y="7463"/>
                </a:lnTo>
                <a:cubicBezTo>
                  <a:pt x="11439" y="7414"/>
                  <a:pt x="11488" y="7390"/>
                  <a:pt x="11586" y="7341"/>
                </a:cubicBezTo>
                <a:cubicBezTo>
                  <a:pt x="11683" y="6878"/>
                  <a:pt x="11781" y="6414"/>
                  <a:pt x="11854" y="5951"/>
                </a:cubicBezTo>
                <a:lnTo>
                  <a:pt x="11854" y="5951"/>
                </a:lnTo>
                <a:cubicBezTo>
                  <a:pt x="11854" y="5951"/>
                  <a:pt x="11830" y="6024"/>
                  <a:pt x="11805" y="6097"/>
                </a:cubicBezTo>
                <a:lnTo>
                  <a:pt x="11757" y="6219"/>
                </a:lnTo>
                <a:lnTo>
                  <a:pt x="11757" y="6146"/>
                </a:lnTo>
                <a:cubicBezTo>
                  <a:pt x="11757" y="6073"/>
                  <a:pt x="11757" y="6000"/>
                  <a:pt x="11781" y="5951"/>
                </a:cubicBezTo>
                <a:cubicBezTo>
                  <a:pt x="11781" y="5805"/>
                  <a:pt x="11805" y="5658"/>
                  <a:pt x="11805" y="5658"/>
                </a:cubicBezTo>
                <a:cubicBezTo>
                  <a:pt x="11805" y="5698"/>
                  <a:pt x="11886" y="5900"/>
                  <a:pt x="11890" y="6000"/>
                </a:cubicBezTo>
                <a:lnTo>
                  <a:pt x="11890" y="6000"/>
                </a:lnTo>
                <a:cubicBezTo>
                  <a:pt x="11911" y="5905"/>
                  <a:pt x="11935" y="5778"/>
                  <a:pt x="11976" y="5634"/>
                </a:cubicBezTo>
                <a:cubicBezTo>
                  <a:pt x="11976" y="5536"/>
                  <a:pt x="12000" y="5439"/>
                  <a:pt x="12025" y="5341"/>
                </a:cubicBezTo>
                <a:cubicBezTo>
                  <a:pt x="12025" y="5244"/>
                  <a:pt x="12049" y="5195"/>
                  <a:pt x="12049" y="5122"/>
                </a:cubicBezTo>
                <a:cubicBezTo>
                  <a:pt x="12098" y="4854"/>
                  <a:pt x="12147" y="4512"/>
                  <a:pt x="12196" y="4122"/>
                </a:cubicBezTo>
                <a:cubicBezTo>
                  <a:pt x="12220" y="3878"/>
                  <a:pt x="12244" y="3610"/>
                  <a:pt x="12293" y="3341"/>
                </a:cubicBezTo>
                <a:cubicBezTo>
                  <a:pt x="12293" y="3219"/>
                  <a:pt x="12317" y="3122"/>
                  <a:pt x="12342" y="3000"/>
                </a:cubicBezTo>
                <a:cubicBezTo>
                  <a:pt x="12342" y="2927"/>
                  <a:pt x="12366" y="2829"/>
                  <a:pt x="12391" y="2756"/>
                </a:cubicBezTo>
                <a:cubicBezTo>
                  <a:pt x="12391" y="2707"/>
                  <a:pt x="12415" y="2683"/>
                  <a:pt x="12439" y="2658"/>
                </a:cubicBezTo>
                <a:cubicBezTo>
                  <a:pt x="12439" y="2683"/>
                  <a:pt x="12464" y="2707"/>
                  <a:pt x="12464" y="2732"/>
                </a:cubicBezTo>
                <a:cubicBezTo>
                  <a:pt x="12488" y="2805"/>
                  <a:pt x="12513" y="2902"/>
                  <a:pt x="12513" y="2976"/>
                </a:cubicBezTo>
                <a:cubicBezTo>
                  <a:pt x="12531" y="2976"/>
                  <a:pt x="12521" y="2903"/>
                  <a:pt x="12538" y="2903"/>
                </a:cubicBezTo>
                <a:cubicBezTo>
                  <a:pt x="12543" y="2903"/>
                  <a:pt x="12550" y="2910"/>
                  <a:pt x="12561" y="2927"/>
                </a:cubicBezTo>
                <a:cubicBezTo>
                  <a:pt x="12561" y="2976"/>
                  <a:pt x="12561" y="3000"/>
                  <a:pt x="12561" y="3024"/>
                </a:cubicBezTo>
                <a:cubicBezTo>
                  <a:pt x="12561" y="3024"/>
                  <a:pt x="12575" y="3065"/>
                  <a:pt x="12582" y="3065"/>
                </a:cubicBezTo>
                <a:cubicBezTo>
                  <a:pt x="12584" y="3065"/>
                  <a:pt x="12586" y="3061"/>
                  <a:pt x="12586" y="3049"/>
                </a:cubicBezTo>
                <a:cubicBezTo>
                  <a:pt x="12561" y="2951"/>
                  <a:pt x="12561" y="2854"/>
                  <a:pt x="12537" y="2732"/>
                </a:cubicBezTo>
                <a:lnTo>
                  <a:pt x="12537" y="2732"/>
                </a:lnTo>
                <a:lnTo>
                  <a:pt x="12610" y="2854"/>
                </a:lnTo>
                <a:lnTo>
                  <a:pt x="12610" y="2927"/>
                </a:lnTo>
                <a:cubicBezTo>
                  <a:pt x="12610" y="2927"/>
                  <a:pt x="12628" y="2873"/>
                  <a:pt x="12664" y="2873"/>
                </a:cubicBezTo>
                <a:cubicBezTo>
                  <a:pt x="12670" y="2873"/>
                  <a:pt x="12676" y="2874"/>
                  <a:pt x="12683" y="2878"/>
                </a:cubicBezTo>
                <a:cubicBezTo>
                  <a:pt x="12708" y="2878"/>
                  <a:pt x="12708" y="2902"/>
                  <a:pt x="12732" y="2927"/>
                </a:cubicBezTo>
                <a:cubicBezTo>
                  <a:pt x="12781" y="3049"/>
                  <a:pt x="12854" y="3146"/>
                  <a:pt x="12927" y="3244"/>
                </a:cubicBezTo>
                <a:cubicBezTo>
                  <a:pt x="13074" y="3488"/>
                  <a:pt x="13220" y="3707"/>
                  <a:pt x="13366" y="3951"/>
                </a:cubicBezTo>
                <a:cubicBezTo>
                  <a:pt x="13342" y="3951"/>
                  <a:pt x="13269" y="3854"/>
                  <a:pt x="13171" y="3756"/>
                </a:cubicBezTo>
                <a:lnTo>
                  <a:pt x="13171" y="3756"/>
                </a:lnTo>
                <a:cubicBezTo>
                  <a:pt x="13220" y="3829"/>
                  <a:pt x="13269" y="3902"/>
                  <a:pt x="13317" y="4000"/>
                </a:cubicBezTo>
                <a:cubicBezTo>
                  <a:pt x="13309" y="3973"/>
                  <a:pt x="13309" y="3963"/>
                  <a:pt x="13314" y="3963"/>
                </a:cubicBezTo>
                <a:cubicBezTo>
                  <a:pt x="13335" y="3963"/>
                  <a:pt x="13438" y="4115"/>
                  <a:pt x="13446" y="4115"/>
                </a:cubicBezTo>
                <a:cubicBezTo>
                  <a:pt x="13448" y="4115"/>
                  <a:pt x="13446" y="4110"/>
                  <a:pt x="13439" y="4097"/>
                </a:cubicBezTo>
                <a:lnTo>
                  <a:pt x="13439" y="4097"/>
                </a:lnTo>
                <a:cubicBezTo>
                  <a:pt x="13781" y="4415"/>
                  <a:pt x="14025" y="4951"/>
                  <a:pt x="14317" y="5268"/>
                </a:cubicBezTo>
                <a:cubicBezTo>
                  <a:pt x="14415" y="5244"/>
                  <a:pt x="16171" y="5097"/>
                  <a:pt x="16244" y="5049"/>
                </a:cubicBezTo>
                <a:cubicBezTo>
                  <a:pt x="16317" y="5146"/>
                  <a:pt x="16391" y="5268"/>
                  <a:pt x="16415" y="5293"/>
                </a:cubicBezTo>
                <a:cubicBezTo>
                  <a:pt x="16366" y="5171"/>
                  <a:pt x="16293" y="5049"/>
                  <a:pt x="16195" y="4927"/>
                </a:cubicBezTo>
                <a:lnTo>
                  <a:pt x="16122" y="4951"/>
                </a:lnTo>
                <a:cubicBezTo>
                  <a:pt x="15952" y="4707"/>
                  <a:pt x="16122" y="4878"/>
                  <a:pt x="15952" y="4634"/>
                </a:cubicBezTo>
                <a:cubicBezTo>
                  <a:pt x="15956" y="4629"/>
                  <a:pt x="15962" y="4627"/>
                  <a:pt x="15968" y="4627"/>
                </a:cubicBezTo>
                <a:cubicBezTo>
                  <a:pt x="16028" y="4627"/>
                  <a:pt x="16161" y="4823"/>
                  <a:pt x="16293" y="5000"/>
                </a:cubicBezTo>
                <a:cubicBezTo>
                  <a:pt x="16171" y="4829"/>
                  <a:pt x="16073" y="4634"/>
                  <a:pt x="15976" y="4585"/>
                </a:cubicBezTo>
                <a:cubicBezTo>
                  <a:pt x="15878" y="4390"/>
                  <a:pt x="16049" y="4585"/>
                  <a:pt x="15927" y="4341"/>
                </a:cubicBezTo>
                <a:cubicBezTo>
                  <a:pt x="15781" y="4195"/>
                  <a:pt x="15659" y="4049"/>
                  <a:pt x="15561" y="3878"/>
                </a:cubicBezTo>
                <a:cubicBezTo>
                  <a:pt x="15342" y="3439"/>
                  <a:pt x="15098" y="3293"/>
                  <a:pt x="14903" y="2878"/>
                </a:cubicBezTo>
                <a:lnTo>
                  <a:pt x="14903" y="2878"/>
                </a:lnTo>
                <a:lnTo>
                  <a:pt x="14927" y="2927"/>
                </a:lnTo>
                <a:cubicBezTo>
                  <a:pt x="14882" y="2791"/>
                  <a:pt x="14689" y="2570"/>
                  <a:pt x="14564" y="2325"/>
                </a:cubicBezTo>
                <a:lnTo>
                  <a:pt x="14564" y="2325"/>
                </a:lnTo>
                <a:cubicBezTo>
                  <a:pt x="14571" y="2347"/>
                  <a:pt x="14571" y="2363"/>
                  <a:pt x="14562" y="2363"/>
                </a:cubicBezTo>
                <a:cubicBezTo>
                  <a:pt x="14552" y="2363"/>
                  <a:pt x="14528" y="2338"/>
                  <a:pt x="14488" y="2268"/>
                </a:cubicBezTo>
                <a:cubicBezTo>
                  <a:pt x="14147" y="1732"/>
                  <a:pt x="13903" y="1390"/>
                  <a:pt x="13659" y="951"/>
                </a:cubicBezTo>
                <a:lnTo>
                  <a:pt x="13391" y="659"/>
                </a:lnTo>
                <a:lnTo>
                  <a:pt x="130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278"/>
          <p:cNvSpPr/>
          <p:nvPr/>
        </p:nvSpPr>
        <p:spPr>
          <a:xfrm rot="-8386467">
            <a:off x="5058314" y="4238095"/>
            <a:ext cx="521751" cy="434782"/>
          </a:xfrm>
          <a:custGeom>
            <a:avLst/>
            <a:gdLst/>
            <a:ahLst/>
            <a:cxnLst/>
            <a:rect l="l" t="t" r="r" b="b"/>
            <a:pathLst>
              <a:path w="15952" h="13293" extrusionOk="0">
                <a:moveTo>
                  <a:pt x="1965" y="4136"/>
                </a:moveTo>
                <a:cubicBezTo>
                  <a:pt x="1969" y="4136"/>
                  <a:pt x="1973" y="4139"/>
                  <a:pt x="1976" y="4147"/>
                </a:cubicBezTo>
                <a:lnTo>
                  <a:pt x="1853" y="4285"/>
                </a:lnTo>
                <a:lnTo>
                  <a:pt x="1853" y="4285"/>
                </a:lnTo>
                <a:cubicBezTo>
                  <a:pt x="1921" y="4199"/>
                  <a:pt x="1947" y="4136"/>
                  <a:pt x="1965" y="4136"/>
                </a:cubicBezTo>
                <a:close/>
                <a:moveTo>
                  <a:pt x="4077" y="7219"/>
                </a:moveTo>
                <a:lnTo>
                  <a:pt x="4077" y="7219"/>
                </a:lnTo>
                <a:cubicBezTo>
                  <a:pt x="4076" y="7219"/>
                  <a:pt x="4075" y="7219"/>
                  <a:pt x="4074" y="7220"/>
                </a:cubicBezTo>
                <a:cubicBezTo>
                  <a:pt x="4076" y="7220"/>
                  <a:pt x="4077" y="7219"/>
                  <a:pt x="4077" y="7219"/>
                </a:cubicBezTo>
                <a:close/>
                <a:moveTo>
                  <a:pt x="10333" y="9981"/>
                </a:moveTo>
                <a:lnTo>
                  <a:pt x="10293" y="10000"/>
                </a:lnTo>
                <a:cubicBezTo>
                  <a:pt x="10305" y="10000"/>
                  <a:pt x="10318" y="9993"/>
                  <a:pt x="10333" y="9981"/>
                </a:cubicBezTo>
                <a:close/>
                <a:moveTo>
                  <a:pt x="3928" y="0"/>
                </a:moveTo>
                <a:lnTo>
                  <a:pt x="3684" y="195"/>
                </a:lnTo>
                <a:lnTo>
                  <a:pt x="3708" y="122"/>
                </a:lnTo>
                <a:lnTo>
                  <a:pt x="3708" y="122"/>
                </a:lnTo>
                <a:cubicBezTo>
                  <a:pt x="3464" y="293"/>
                  <a:pt x="3171" y="537"/>
                  <a:pt x="2879" y="756"/>
                </a:cubicBezTo>
                <a:cubicBezTo>
                  <a:pt x="2732" y="854"/>
                  <a:pt x="2586" y="976"/>
                  <a:pt x="2464" y="1098"/>
                </a:cubicBezTo>
                <a:lnTo>
                  <a:pt x="2147" y="1366"/>
                </a:lnTo>
                <a:cubicBezTo>
                  <a:pt x="2074" y="1464"/>
                  <a:pt x="1976" y="1537"/>
                  <a:pt x="1879" y="1610"/>
                </a:cubicBezTo>
                <a:cubicBezTo>
                  <a:pt x="1757" y="1708"/>
                  <a:pt x="1806" y="1683"/>
                  <a:pt x="1757" y="1732"/>
                </a:cubicBezTo>
                <a:lnTo>
                  <a:pt x="1659" y="1830"/>
                </a:lnTo>
                <a:cubicBezTo>
                  <a:pt x="1513" y="1951"/>
                  <a:pt x="1367" y="2098"/>
                  <a:pt x="1220" y="2244"/>
                </a:cubicBezTo>
                <a:cubicBezTo>
                  <a:pt x="1074" y="2390"/>
                  <a:pt x="952" y="2561"/>
                  <a:pt x="806" y="2732"/>
                </a:cubicBezTo>
                <a:cubicBezTo>
                  <a:pt x="684" y="2903"/>
                  <a:pt x="562" y="3073"/>
                  <a:pt x="440" y="3269"/>
                </a:cubicBezTo>
                <a:lnTo>
                  <a:pt x="391" y="3317"/>
                </a:lnTo>
                <a:cubicBezTo>
                  <a:pt x="342" y="3366"/>
                  <a:pt x="293" y="3415"/>
                  <a:pt x="245" y="3464"/>
                </a:cubicBezTo>
                <a:lnTo>
                  <a:pt x="50" y="3659"/>
                </a:lnTo>
                <a:lnTo>
                  <a:pt x="1" y="3732"/>
                </a:lnTo>
                <a:cubicBezTo>
                  <a:pt x="50" y="3829"/>
                  <a:pt x="98" y="3903"/>
                  <a:pt x="147" y="3976"/>
                </a:cubicBezTo>
                <a:cubicBezTo>
                  <a:pt x="269" y="4122"/>
                  <a:pt x="391" y="4268"/>
                  <a:pt x="537" y="4390"/>
                </a:cubicBezTo>
                <a:cubicBezTo>
                  <a:pt x="731" y="4539"/>
                  <a:pt x="970" y="4661"/>
                  <a:pt x="1210" y="4661"/>
                </a:cubicBezTo>
                <a:cubicBezTo>
                  <a:pt x="1363" y="4661"/>
                  <a:pt x="1517" y="4611"/>
                  <a:pt x="1659" y="4488"/>
                </a:cubicBezTo>
                <a:lnTo>
                  <a:pt x="1684" y="4537"/>
                </a:lnTo>
                <a:cubicBezTo>
                  <a:pt x="1684" y="4537"/>
                  <a:pt x="1781" y="4366"/>
                  <a:pt x="1781" y="4366"/>
                </a:cubicBezTo>
                <a:cubicBezTo>
                  <a:pt x="1794" y="4351"/>
                  <a:pt x="1806" y="4338"/>
                  <a:pt x="1816" y="4327"/>
                </a:cubicBezTo>
                <a:lnTo>
                  <a:pt x="1816" y="4327"/>
                </a:lnTo>
                <a:lnTo>
                  <a:pt x="1781" y="4366"/>
                </a:lnTo>
                <a:cubicBezTo>
                  <a:pt x="1801" y="4346"/>
                  <a:pt x="1819" y="4327"/>
                  <a:pt x="1835" y="4308"/>
                </a:cubicBezTo>
                <a:lnTo>
                  <a:pt x="1835" y="4308"/>
                </a:lnTo>
                <a:cubicBezTo>
                  <a:pt x="1850" y="4293"/>
                  <a:pt x="1860" y="4287"/>
                  <a:pt x="1865" y="4287"/>
                </a:cubicBezTo>
                <a:cubicBezTo>
                  <a:pt x="1883" y="4287"/>
                  <a:pt x="1846" y="4367"/>
                  <a:pt x="1830" y="4415"/>
                </a:cubicBezTo>
                <a:cubicBezTo>
                  <a:pt x="1879" y="4366"/>
                  <a:pt x="1928" y="4293"/>
                  <a:pt x="2001" y="4244"/>
                </a:cubicBezTo>
                <a:cubicBezTo>
                  <a:pt x="2001" y="4229"/>
                  <a:pt x="1996" y="4223"/>
                  <a:pt x="1989" y="4223"/>
                </a:cubicBezTo>
                <a:cubicBezTo>
                  <a:pt x="1973" y="4223"/>
                  <a:pt x="1944" y="4252"/>
                  <a:pt x="1928" y="4268"/>
                </a:cubicBezTo>
                <a:cubicBezTo>
                  <a:pt x="2001" y="4147"/>
                  <a:pt x="2074" y="4025"/>
                  <a:pt x="2147" y="3903"/>
                </a:cubicBezTo>
                <a:cubicBezTo>
                  <a:pt x="2205" y="3836"/>
                  <a:pt x="2228" y="3825"/>
                  <a:pt x="2246" y="3825"/>
                </a:cubicBezTo>
                <a:cubicBezTo>
                  <a:pt x="2254" y="3825"/>
                  <a:pt x="2261" y="3827"/>
                  <a:pt x="2270" y="3827"/>
                </a:cubicBezTo>
                <a:cubicBezTo>
                  <a:pt x="2290" y="3827"/>
                  <a:pt x="2318" y="3815"/>
                  <a:pt x="2391" y="3732"/>
                </a:cubicBezTo>
                <a:cubicBezTo>
                  <a:pt x="2562" y="3537"/>
                  <a:pt x="2684" y="3390"/>
                  <a:pt x="2830" y="3244"/>
                </a:cubicBezTo>
                <a:lnTo>
                  <a:pt x="3074" y="3000"/>
                </a:lnTo>
                <a:lnTo>
                  <a:pt x="3123" y="2951"/>
                </a:lnTo>
                <a:lnTo>
                  <a:pt x="3147" y="2951"/>
                </a:lnTo>
                <a:cubicBezTo>
                  <a:pt x="3171" y="2927"/>
                  <a:pt x="3196" y="2903"/>
                  <a:pt x="3245" y="2903"/>
                </a:cubicBezTo>
                <a:lnTo>
                  <a:pt x="3293" y="2903"/>
                </a:lnTo>
                <a:cubicBezTo>
                  <a:pt x="3293" y="2903"/>
                  <a:pt x="3293" y="2927"/>
                  <a:pt x="3293" y="2927"/>
                </a:cubicBezTo>
                <a:cubicBezTo>
                  <a:pt x="3269" y="2951"/>
                  <a:pt x="3269" y="2951"/>
                  <a:pt x="3269" y="2976"/>
                </a:cubicBezTo>
                <a:cubicBezTo>
                  <a:pt x="3245" y="3000"/>
                  <a:pt x="3220" y="3025"/>
                  <a:pt x="3196" y="3025"/>
                </a:cubicBezTo>
                <a:lnTo>
                  <a:pt x="3220" y="3025"/>
                </a:lnTo>
                <a:lnTo>
                  <a:pt x="3220" y="3122"/>
                </a:lnTo>
                <a:cubicBezTo>
                  <a:pt x="3220" y="3269"/>
                  <a:pt x="3196" y="3439"/>
                  <a:pt x="3196" y="3586"/>
                </a:cubicBezTo>
                <a:lnTo>
                  <a:pt x="3196" y="3829"/>
                </a:lnTo>
                <a:lnTo>
                  <a:pt x="3196" y="4122"/>
                </a:lnTo>
                <a:lnTo>
                  <a:pt x="3196" y="4903"/>
                </a:lnTo>
                <a:cubicBezTo>
                  <a:pt x="3171" y="5268"/>
                  <a:pt x="3220" y="5561"/>
                  <a:pt x="3196" y="5586"/>
                </a:cubicBezTo>
                <a:lnTo>
                  <a:pt x="3293" y="5586"/>
                </a:lnTo>
                <a:cubicBezTo>
                  <a:pt x="3318" y="5756"/>
                  <a:pt x="3318" y="5951"/>
                  <a:pt x="3293" y="6122"/>
                </a:cubicBezTo>
                <a:cubicBezTo>
                  <a:pt x="3269" y="6171"/>
                  <a:pt x="3269" y="6220"/>
                  <a:pt x="3293" y="6268"/>
                </a:cubicBezTo>
                <a:lnTo>
                  <a:pt x="3293" y="6415"/>
                </a:lnTo>
                <a:cubicBezTo>
                  <a:pt x="3293" y="6464"/>
                  <a:pt x="3318" y="6537"/>
                  <a:pt x="3318" y="6610"/>
                </a:cubicBezTo>
                <a:cubicBezTo>
                  <a:pt x="3415" y="6756"/>
                  <a:pt x="3464" y="6927"/>
                  <a:pt x="3489" y="7122"/>
                </a:cubicBezTo>
                <a:lnTo>
                  <a:pt x="3781" y="7171"/>
                </a:lnTo>
                <a:lnTo>
                  <a:pt x="3952" y="7171"/>
                </a:lnTo>
                <a:cubicBezTo>
                  <a:pt x="3952" y="7171"/>
                  <a:pt x="4076" y="7212"/>
                  <a:pt x="4077" y="7219"/>
                </a:cubicBezTo>
                <a:lnTo>
                  <a:pt x="4077" y="7219"/>
                </a:lnTo>
                <a:cubicBezTo>
                  <a:pt x="4097" y="7212"/>
                  <a:pt x="4120" y="7210"/>
                  <a:pt x="4144" y="7210"/>
                </a:cubicBezTo>
                <a:cubicBezTo>
                  <a:pt x="4204" y="7210"/>
                  <a:pt x="4273" y="7227"/>
                  <a:pt x="4342" y="7244"/>
                </a:cubicBezTo>
                <a:cubicBezTo>
                  <a:pt x="4391" y="7244"/>
                  <a:pt x="4318" y="7244"/>
                  <a:pt x="4293" y="7220"/>
                </a:cubicBezTo>
                <a:lnTo>
                  <a:pt x="4293" y="7220"/>
                </a:lnTo>
                <a:lnTo>
                  <a:pt x="4415" y="7244"/>
                </a:lnTo>
                <a:lnTo>
                  <a:pt x="4464" y="7244"/>
                </a:lnTo>
                <a:cubicBezTo>
                  <a:pt x="4489" y="7244"/>
                  <a:pt x="4489" y="7268"/>
                  <a:pt x="4464" y="7268"/>
                </a:cubicBezTo>
                <a:lnTo>
                  <a:pt x="4513" y="7268"/>
                </a:lnTo>
                <a:cubicBezTo>
                  <a:pt x="4635" y="7268"/>
                  <a:pt x="4830" y="7268"/>
                  <a:pt x="5610" y="7342"/>
                </a:cubicBezTo>
                <a:lnTo>
                  <a:pt x="5806" y="7025"/>
                </a:lnTo>
                <a:lnTo>
                  <a:pt x="5903" y="6878"/>
                </a:lnTo>
                <a:cubicBezTo>
                  <a:pt x="5928" y="6829"/>
                  <a:pt x="5952" y="6781"/>
                  <a:pt x="6001" y="6732"/>
                </a:cubicBezTo>
                <a:lnTo>
                  <a:pt x="6391" y="6317"/>
                </a:lnTo>
                <a:cubicBezTo>
                  <a:pt x="6464" y="6244"/>
                  <a:pt x="6537" y="6171"/>
                  <a:pt x="6586" y="6098"/>
                </a:cubicBezTo>
                <a:lnTo>
                  <a:pt x="6806" y="5927"/>
                </a:lnTo>
                <a:lnTo>
                  <a:pt x="6927" y="5829"/>
                </a:lnTo>
                <a:lnTo>
                  <a:pt x="6976" y="5805"/>
                </a:lnTo>
                <a:lnTo>
                  <a:pt x="7074" y="5732"/>
                </a:lnTo>
                <a:cubicBezTo>
                  <a:pt x="7342" y="5537"/>
                  <a:pt x="7610" y="5342"/>
                  <a:pt x="7903" y="5195"/>
                </a:cubicBezTo>
                <a:cubicBezTo>
                  <a:pt x="8025" y="5098"/>
                  <a:pt x="8171" y="5025"/>
                  <a:pt x="8293" y="4951"/>
                </a:cubicBezTo>
                <a:lnTo>
                  <a:pt x="8342" y="4951"/>
                </a:lnTo>
                <a:lnTo>
                  <a:pt x="8342" y="4854"/>
                </a:lnTo>
                <a:cubicBezTo>
                  <a:pt x="8342" y="4825"/>
                  <a:pt x="8346" y="4819"/>
                  <a:pt x="8352" y="4819"/>
                </a:cubicBezTo>
                <a:cubicBezTo>
                  <a:pt x="8356" y="4819"/>
                  <a:pt x="8363" y="4823"/>
                  <a:pt x="8370" y="4823"/>
                </a:cubicBezTo>
                <a:cubicBezTo>
                  <a:pt x="8376" y="4823"/>
                  <a:pt x="8384" y="4820"/>
                  <a:pt x="8391" y="4805"/>
                </a:cubicBezTo>
                <a:lnTo>
                  <a:pt x="8391" y="4878"/>
                </a:lnTo>
                <a:cubicBezTo>
                  <a:pt x="8391" y="4878"/>
                  <a:pt x="8391" y="4878"/>
                  <a:pt x="8366" y="4927"/>
                </a:cubicBezTo>
                <a:lnTo>
                  <a:pt x="8366" y="4927"/>
                </a:lnTo>
                <a:lnTo>
                  <a:pt x="8391" y="4903"/>
                </a:lnTo>
                <a:cubicBezTo>
                  <a:pt x="8405" y="4895"/>
                  <a:pt x="8413" y="4893"/>
                  <a:pt x="8417" y="4893"/>
                </a:cubicBezTo>
                <a:cubicBezTo>
                  <a:pt x="8425" y="4893"/>
                  <a:pt x="8408" y="4910"/>
                  <a:pt x="8391" y="4927"/>
                </a:cubicBezTo>
                <a:lnTo>
                  <a:pt x="8440" y="4927"/>
                </a:lnTo>
                <a:cubicBezTo>
                  <a:pt x="8464" y="4927"/>
                  <a:pt x="8464" y="4951"/>
                  <a:pt x="8440" y="4976"/>
                </a:cubicBezTo>
                <a:lnTo>
                  <a:pt x="8464" y="4976"/>
                </a:lnTo>
                <a:cubicBezTo>
                  <a:pt x="8464" y="5000"/>
                  <a:pt x="8464" y="5049"/>
                  <a:pt x="8464" y="5098"/>
                </a:cubicBezTo>
                <a:cubicBezTo>
                  <a:pt x="8464" y="5171"/>
                  <a:pt x="8464" y="5244"/>
                  <a:pt x="8415" y="5293"/>
                </a:cubicBezTo>
                <a:cubicBezTo>
                  <a:pt x="8415" y="5399"/>
                  <a:pt x="8342" y="5706"/>
                  <a:pt x="8386" y="5706"/>
                </a:cubicBezTo>
                <a:cubicBezTo>
                  <a:pt x="8393" y="5706"/>
                  <a:pt x="8402" y="5699"/>
                  <a:pt x="8415" y="5683"/>
                </a:cubicBezTo>
                <a:lnTo>
                  <a:pt x="8415" y="5683"/>
                </a:lnTo>
                <a:cubicBezTo>
                  <a:pt x="8378" y="5739"/>
                  <a:pt x="8327" y="5951"/>
                  <a:pt x="8304" y="5951"/>
                </a:cubicBezTo>
                <a:cubicBezTo>
                  <a:pt x="8297" y="5951"/>
                  <a:pt x="8293" y="5930"/>
                  <a:pt x="8293" y="5878"/>
                </a:cubicBezTo>
                <a:cubicBezTo>
                  <a:pt x="8269" y="5976"/>
                  <a:pt x="8245" y="6098"/>
                  <a:pt x="8245" y="6195"/>
                </a:cubicBezTo>
                <a:lnTo>
                  <a:pt x="8293" y="6049"/>
                </a:lnTo>
                <a:lnTo>
                  <a:pt x="8293" y="6049"/>
                </a:lnTo>
                <a:cubicBezTo>
                  <a:pt x="8196" y="6342"/>
                  <a:pt x="8147" y="6659"/>
                  <a:pt x="8098" y="6951"/>
                </a:cubicBezTo>
                <a:lnTo>
                  <a:pt x="8171" y="6805"/>
                </a:lnTo>
                <a:lnTo>
                  <a:pt x="8171" y="6805"/>
                </a:lnTo>
                <a:cubicBezTo>
                  <a:pt x="8147" y="7000"/>
                  <a:pt x="8074" y="7195"/>
                  <a:pt x="7976" y="7366"/>
                </a:cubicBezTo>
                <a:lnTo>
                  <a:pt x="8025" y="7098"/>
                </a:lnTo>
                <a:lnTo>
                  <a:pt x="8025" y="7098"/>
                </a:lnTo>
                <a:cubicBezTo>
                  <a:pt x="8001" y="7195"/>
                  <a:pt x="7976" y="7293"/>
                  <a:pt x="7952" y="7390"/>
                </a:cubicBezTo>
                <a:cubicBezTo>
                  <a:pt x="7927" y="7561"/>
                  <a:pt x="7903" y="7707"/>
                  <a:pt x="7879" y="7854"/>
                </a:cubicBezTo>
                <a:cubicBezTo>
                  <a:pt x="7806" y="8146"/>
                  <a:pt x="7781" y="8439"/>
                  <a:pt x="7757" y="8732"/>
                </a:cubicBezTo>
                <a:lnTo>
                  <a:pt x="7781" y="8512"/>
                </a:lnTo>
                <a:lnTo>
                  <a:pt x="7781" y="8512"/>
                </a:lnTo>
                <a:cubicBezTo>
                  <a:pt x="7781" y="8683"/>
                  <a:pt x="7732" y="8976"/>
                  <a:pt x="7684" y="9366"/>
                </a:cubicBezTo>
                <a:cubicBezTo>
                  <a:pt x="7830" y="9512"/>
                  <a:pt x="7903" y="9585"/>
                  <a:pt x="8001" y="9707"/>
                </a:cubicBezTo>
                <a:cubicBezTo>
                  <a:pt x="8098" y="9805"/>
                  <a:pt x="8196" y="9927"/>
                  <a:pt x="8269" y="10049"/>
                </a:cubicBezTo>
                <a:cubicBezTo>
                  <a:pt x="8391" y="10122"/>
                  <a:pt x="8537" y="10171"/>
                  <a:pt x="8659" y="10244"/>
                </a:cubicBezTo>
                <a:lnTo>
                  <a:pt x="8854" y="10342"/>
                </a:lnTo>
                <a:lnTo>
                  <a:pt x="9049" y="10415"/>
                </a:lnTo>
                <a:cubicBezTo>
                  <a:pt x="9488" y="10268"/>
                  <a:pt x="9927" y="10098"/>
                  <a:pt x="10366" y="9902"/>
                </a:cubicBezTo>
                <a:lnTo>
                  <a:pt x="10366" y="9902"/>
                </a:lnTo>
                <a:lnTo>
                  <a:pt x="10220" y="9927"/>
                </a:lnTo>
                <a:lnTo>
                  <a:pt x="10074" y="9951"/>
                </a:lnTo>
                <a:lnTo>
                  <a:pt x="10074" y="9951"/>
                </a:lnTo>
                <a:lnTo>
                  <a:pt x="10147" y="9902"/>
                </a:lnTo>
                <a:cubicBezTo>
                  <a:pt x="10220" y="9878"/>
                  <a:pt x="10269" y="9854"/>
                  <a:pt x="10342" y="9829"/>
                </a:cubicBezTo>
                <a:lnTo>
                  <a:pt x="10582" y="9685"/>
                </a:lnTo>
                <a:lnTo>
                  <a:pt x="10582" y="9685"/>
                </a:lnTo>
                <a:cubicBezTo>
                  <a:pt x="10537" y="9716"/>
                  <a:pt x="10414" y="9918"/>
                  <a:pt x="10333" y="9981"/>
                </a:cubicBezTo>
                <a:lnTo>
                  <a:pt x="10333" y="9981"/>
                </a:lnTo>
                <a:lnTo>
                  <a:pt x="10708" y="9805"/>
                </a:lnTo>
                <a:lnTo>
                  <a:pt x="10976" y="9707"/>
                </a:lnTo>
                <a:lnTo>
                  <a:pt x="11147" y="9610"/>
                </a:lnTo>
                <a:cubicBezTo>
                  <a:pt x="11415" y="9488"/>
                  <a:pt x="11732" y="9317"/>
                  <a:pt x="12074" y="9171"/>
                </a:cubicBezTo>
                <a:lnTo>
                  <a:pt x="12781" y="8805"/>
                </a:lnTo>
                <a:cubicBezTo>
                  <a:pt x="12879" y="8756"/>
                  <a:pt x="13001" y="8707"/>
                  <a:pt x="13074" y="8659"/>
                </a:cubicBezTo>
                <a:cubicBezTo>
                  <a:pt x="13171" y="8610"/>
                  <a:pt x="13244" y="8585"/>
                  <a:pt x="13342" y="8561"/>
                </a:cubicBezTo>
                <a:lnTo>
                  <a:pt x="13415" y="8537"/>
                </a:lnTo>
                <a:lnTo>
                  <a:pt x="13415" y="8537"/>
                </a:lnTo>
                <a:cubicBezTo>
                  <a:pt x="13415" y="8561"/>
                  <a:pt x="13391" y="8585"/>
                  <a:pt x="13391" y="8610"/>
                </a:cubicBezTo>
                <a:cubicBezTo>
                  <a:pt x="13342" y="8683"/>
                  <a:pt x="13269" y="8732"/>
                  <a:pt x="13220" y="8781"/>
                </a:cubicBezTo>
                <a:cubicBezTo>
                  <a:pt x="13220" y="8791"/>
                  <a:pt x="13223" y="8795"/>
                  <a:pt x="13228" y="8795"/>
                </a:cubicBezTo>
                <a:cubicBezTo>
                  <a:pt x="13242" y="8795"/>
                  <a:pt x="13267" y="8766"/>
                  <a:pt x="13273" y="8766"/>
                </a:cubicBezTo>
                <a:cubicBezTo>
                  <a:pt x="13275" y="8766"/>
                  <a:pt x="13274" y="8770"/>
                  <a:pt x="13269" y="8781"/>
                </a:cubicBezTo>
                <a:cubicBezTo>
                  <a:pt x="13244" y="8805"/>
                  <a:pt x="13220" y="8829"/>
                  <a:pt x="13196" y="8829"/>
                </a:cubicBezTo>
                <a:cubicBezTo>
                  <a:pt x="13196" y="8829"/>
                  <a:pt x="13160" y="8883"/>
                  <a:pt x="13180" y="8883"/>
                </a:cubicBezTo>
                <a:cubicBezTo>
                  <a:pt x="13184" y="8883"/>
                  <a:pt x="13189" y="8882"/>
                  <a:pt x="13196" y="8878"/>
                </a:cubicBezTo>
                <a:cubicBezTo>
                  <a:pt x="13220" y="8854"/>
                  <a:pt x="13342" y="8756"/>
                  <a:pt x="13415" y="8683"/>
                </a:cubicBezTo>
                <a:lnTo>
                  <a:pt x="13415" y="8683"/>
                </a:lnTo>
                <a:lnTo>
                  <a:pt x="13366" y="8781"/>
                </a:lnTo>
                <a:lnTo>
                  <a:pt x="13293" y="8829"/>
                </a:lnTo>
                <a:cubicBezTo>
                  <a:pt x="13293" y="8829"/>
                  <a:pt x="13311" y="8823"/>
                  <a:pt x="13333" y="8823"/>
                </a:cubicBezTo>
                <a:cubicBezTo>
                  <a:pt x="13354" y="8823"/>
                  <a:pt x="13379" y="8829"/>
                  <a:pt x="13391" y="8854"/>
                </a:cubicBezTo>
                <a:cubicBezTo>
                  <a:pt x="13391" y="8878"/>
                  <a:pt x="13366" y="8903"/>
                  <a:pt x="13342" y="8927"/>
                </a:cubicBezTo>
                <a:cubicBezTo>
                  <a:pt x="13293" y="9049"/>
                  <a:pt x="13244" y="9146"/>
                  <a:pt x="13220" y="9244"/>
                </a:cubicBezTo>
                <a:lnTo>
                  <a:pt x="12879" y="10024"/>
                </a:lnTo>
                <a:cubicBezTo>
                  <a:pt x="12879" y="9927"/>
                  <a:pt x="12903" y="9829"/>
                  <a:pt x="12927" y="9756"/>
                </a:cubicBezTo>
                <a:lnTo>
                  <a:pt x="12927" y="9756"/>
                </a:lnTo>
                <a:cubicBezTo>
                  <a:pt x="12903" y="9829"/>
                  <a:pt x="12854" y="9927"/>
                  <a:pt x="12805" y="10000"/>
                </a:cubicBezTo>
                <a:cubicBezTo>
                  <a:pt x="12819" y="9983"/>
                  <a:pt x="12827" y="9976"/>
                  <a:pt x="12832" y="9976"/>
                </a:cubicBezTo>
                <a:cubicBezTo>
                  <a:pt x="12857" y="9976"/>
                  <a:pt x="12771" y="10187"/>
                  <a:pt x="12789" y="10187"/>
                </a:cubicBezTo>
                <a:cubicBezTo>
                  <a:pt x="12792" y="10187"/>
                  <a:pt x="12797" y="10182"/>
                  <a:pt x="12805" y="10171"/>
                </a:cubicBezTo>
                <a:lnTo>
                  <a:pt x="12805" y="10171"/>
                </a:lnTo>
                <a:cubicBezTo>
                  <a:pt x="12732" y="10634"/>
                  <a:pt x="12415" y="11122"/>
                  <a:pt x="12318" y="11537"/>
                </a:cubicBezTo>
                <a:cubicBezTo>
                  <a:pt x="12391" y="11610"/>
                  <a:pt x="13488" y="12976"/>
                  <a:pt x="13586" y="13024"/>
                </a:cubicBezTo>
                <a:cubicBezTo>
                  <a:pt x="13570" y="13088"/>
                  <a:pt x="13543" y="13152"/>
                  <a:pt x="13513" y="13209"/>
                </a:cubicBezTo>
                <a:lnTo>
                  <a:pt x="13513" y="13209"/>
                </a:lnTo>
                <a:cubicBezTo>
                  <a:pt x="13568" y="13115"/>
                  <a:pt x="13616" y="13021"/>
                  <a:pt x="13635" y="12927"/>
                </a:cubicBezTo>
                <a:lnTo>
                  <a:pt x="13586" y="12878"/>
                </a:lnTo>
                <a:cubicBezTo>
                  <a:pt x="13683" y="12585"/>
                  <a:pt x="13659" y="12829"/>
                  <a:pt x="13757" y="12561"/>
                </a:cubicBezTo>
                <a:cubicBezTo>
                  <a:pt x="13805" y="12561"/>
                  <a:pt x="13732" y="12805"/>
                  <a:pt x="13635" y="13024"/>
                </a:cubicBezTo>
                <a:cubicBezTo>
                  <a:pt x="13732" y="12878"/>
                  <a:pt x="13781" y="12732"/>
                  <a:pt x="13830" y="12561"/>
                </a:cubicBezTo>
                <a:cubicBezTo>
                  <a:pt x="13869" y="12483"/>
                  <a:pt x="13884" y="12471"/>
                  <a:pt x="13895" y="12471"/>
                </a:cubicBezTo>
                <a:cubicBezTo>
                  <a:pt x="13900" y="12471"/>
                  <a:pt x="13904" y="12473"/>
                  <a:pt x="13908" y="12473"/>
                </a:cubicBezTo>
                <a:cubicBezTo>
                  <a:pt x="13919" y="12473"/>
                  <a:pt x="13934" y="12460"/>
                  <a:pt x="13976" y="12366"/>
                </a:cubicBezTo>
                <a:cubicBezTo>
                  <a:pt x="14025" y="12171"/>
                  <a:pt x="14098" y="12000"/>
                  <a:pt x="14196" y="11805"/>
                </a:cubicBezTo>
                <a:cubicBezTo>
                  <a:pt x="14415" y="11366"/>
                  <a:pt x="14415" y="11098"/>
                  <a:pt x="14635" y="10707"/>
                </a:cubicBezTo>
                <a:lnTo>
                  <a:pt x="14635" y="10756"/>
                </a:lnTo>
                <a:cubicBezTo>
                  <a:pt x="14708" y="10610"/>
                  <a:pt x="14805" y="10317"/>
                  <a:pt x="14927" y="10073"/>
                </a:cubicBezTo>
                <a:lnTo>
                  <a:pt x="14927" y="10073"/>
                </a:lnTo>
                <a:cubicBezTo>
                  <a:pt x="14903" y="10110"/>
                  <a:pt x="14879" y="10140"/>
                  <a:pt x="14866" y="10140"/>
                </a:cubicBezTo>
                <a:cubicBezTo>
                  <a:pt x="14854" y="10140"/>
                  <a:pt x="14854" y="10110"/>
                  <a:pt x="14879" y="10024"/>
                </a:cubicBezTo>
                <a:cubicBezTo>
                  <a:pt x="15171" y="9439"/>
                  <a:pt x="15293" y="9049"/>
                  <a:pt x="15537" y="8610"/>
                </a:cubicBezTo>
                <a:lnTo>
                  <a:pt x="15635" y="8220"/>
                </a:lnTo>
                <a:lnTo>
                  <a:pt x="15952" y="7488"/>
                </a:lnTo>
                <a:lnTo>
                  <a:pt x="15439" y="6829"/>
                </a:lnTo>
                <a:cubicBezTo>
                  <a:pt x="15391" y="6756"/>
                  <a:pt x="15342" y="6683"/>
                  <a:pt x="15269" y="6634"/>
                </a:cubicBezTo>
                <a:lnTo>
                  <a:pt x="15074" y="6439"/>
                </a:lnTo>
                <a:lnTo>
                  <a:pt x="14879" y="6268"/>
                </a:lnTo>
                <a:lnTo>
                  <a:pt x="14561" y="6000"/>
                </a:lnTo>
                <a:lnTo>
                  <a:pt x="14122" y="6146"/>
                </a:lnTo>
                <a:cubicBezTo>
                  <a:pt x="13976" y="6195"/>
                  <a:pt x="13830" y="6244"/>
                  <a:pt x="13683" y="6317"/>
                </a:cubicBezTo>
                <a:lnTo>
                  <a:pt x="12757" y="6707"/>
                </a:lnTo>
                <a:cubicBezTo>
                  <a:pt x="12610" y="6781"/>
                  <a:pt x="12464" y="6854"/>
                  <a:pt x="12318" y="6927"/>
                </a:cubicBezTo>
                <a:lnTo>
                  <a:pt x="11854" y="7146"/>
                </a:lnTo>
                <a:lnTo>
                  <a:pt x="11366" y="7390"/>
                </a:lnTo>
                <a:lnTo>
                  <a:pt x="10610" y="7781"/>
                </a:lnTo>
                <a:cubicBezTo>
                  <a:pt x="10488" y="7829"/>
                  <a:pt x="10391" y="7878"/>
                  <a:pt x="10293" y="7927"/>
                </a:cubicBezTo>
                <a:lnTo>
                  <a:pt x="10196" y="7976"/>
                </a:lnTo>
                <a:cubicBezTo>
                  <a:pt x="10147" y="8000"/>
                  <a:pt x="10098" y="8024"/>
                  <a:pt x="10049" y="8049"/>
                </a:cubicBezTo>
                <a:cubicBezTo>
                  <a:pt x="10025" y="8049"/>
                  <a:pt x="9976" y="8073"/>
                  <a:pt x="9952" y="8073"/>
                </a:cubicBezTo>
                <a:lnTo>
                  <a:pt x="9952" y="7951"/>
                </a:lnTo>
                <a:cubicBezTo>
                  <a:pt x="9952" y="7927"/>
                  <a:pt x="9952" y="7854"/>
                  <a:pt x="9976" y="7805"/>
                </a:cubicBezTo>
                <a:cubicBezTo>
                  <a:pt x="10049" y="7439"/>
                  <a:pt x="10123" y="7098"/>
                  <a:pt x="10196" y="6732"/>
                </a:cubicBezTo>
                <a:cubicBezTo>
                  <a:pt x="10269" y="6390"/>
                  <a:pt x="10342" y="6049"/>
                  <a:pt x="10391" y="5732"/>
                </a:cubicBezTo>
                <a:cubicBezTo>
                  <a:pt x="10415" y="5537"/>
                  <a:pt x="10440" y="5366"/>
                  <a:pt x="10488" y="5195"/>
                </a:cubicBezTo>
                <a:cubicBezTo>
                  <a:pt x="10513" y="4951"/>
                  <a:pt x="10562" y="4708"/>
                  <a:pt x="10562" y="4488"/>
                </a:cubicBezTo>
                <a:cubicBezTo>
                  <a:pt x="10635" y="4147"/>
                  <a:pt x="10684" y="3732"/>
                  <a:pt x="10708" y="3317"/>
                </a:cubicBezTo>
                <a:lnTo>
                  <a:pt x="10610" y="3195"/>
                </a:lnTo>
                <a:lnTo>
                  <a:pt x="10513" y="3098"/>
                </a:lnTo>
                <a:lnTo>
                  <a:pt x="10513" y="3098"/>
                </a:lnTo>
                <a:cubicBezTo>
                  <a:pt x="10564" y="3162"/>
                  <a:pt x="10568" y="3193"/>
                  <a:pt x="10546" y="3193"/>
                </a:cubicBezTo>
                <a:cubicBezTo>
                  <a:pt x="10526" y="3193"/>
                  <a:pt x="10486" y="3168"/>
                  <a:pt x="10440" y="3122"/>
                </a:cubicBezTo>
                <a:cubicBezTo>
                  <a:pt x="10049" y="2659"/>
                  <a:pt x="10171" y="2830"/>
                  <a:pt x="10098" y="2756"/>
                </a:cubicBezTo>
                <a:cubicBezTo>
                  <a:pt x="10098" y="2756"/>
                  <a:pt x="10049" y="2732"/>
                  <a:pt x="10001" y="2683"/>
                </a:cubicBezTo>
                <a:cubicBezTo>
                  <a:pt x="9952" y="2659"/>
                  <a:pt x="9879" y="2634"/>
                  <a:pt x="9757" y="2586"/>
                </a:cubicBezTo>
                <a:cubicBezTo>
                  <a:pt x="9635" y="2512"/>
                  <a:pt x="9537" y="2464"/>
                  <a:pt x="9366" y="2366"/>
                </a:cubicBezTo>
                <a:cubicBezTo>
                  <a:pt x="9171" y="2439"/>
                  <a:pt x="8976" y="2488"/>
                  <a:pt x="8757" y="2561"/>
                </a:cubicBezTo>
                <a:lnTo>
                  <a:pt x="8391" y="2683"/>
                </a:lnTo>
                <a:cubicBezTo>
                  <a:pt x="8269" y="2732"/>
                  <a:pt x="8147" y="2781"/>
                  <a:pt x="8025" y="2830"/>
                </a:cubicBezTo>
                <a:lnTo>
                  <a:pt x="7635" y="3025"/>
                </a:lnTo>
                <a:cubicBezTo>
                  <a:pt x="7562" y="3049"/>
                  <a:pt x="7513" y="3073"/>
                  <a:pt x="7440" y="3098"/>
                </a:cubicBezTo>
                <a:lnTo>
                  <a:pt x="7318" y="3195"/>
                </a:lnTo>
                <a:cubicBezTo>
                  <a:pt x="7147" y="3269"/>
                  <a:pt x="6976" y="3366"/>
                  <a:pt x="6806" y="3464"/>
                </a:cubicBezTo>
                <a:cubicBezTo>
                  <a:pt x="6440" y="3683"/>
                  <a:pt x="6123" y="3903"/>
                  <a:pt x="5806" y="4147"/>
                </a:cubicBezTo>
                <a:lnTo>
                  <a:pt x="5684" y="4220"/>
                </a:lnTo>
                <a:lnTo>
                  <a:pt x="5635" y="4244"/>
                </a:lnTo>
                <a:lnTo>
                  <a:pt x="5586" y="4293"/>
                </a:lnTo>
                <a:cubicBezTo>
                  <a:pt x="5562" y="4317"/>
                  <a:pt x="5537" y="4342"/>
                  <a:pt x="5513" y="4366"/>
                </a:cubicBezTo>
                <a:cubicBezTo>
                  <a:pt x="5440" y="4415"/>
                  <a:pt x="5391" y="4464"/>
                  <a:pt x="5342" y="4512"/>
                </a:cubicBezTo>
                <a:lnTo>
                  <a:pt x="5318" y="4610"/>
                </a:lnTo>
                <a:lnTo>
                  <a:pt x="5318" y="4634"/>
                </a:lnTo>
                <a:cubicBezTo>
                  <a:pt x="5293" y="4610"/>
                  <a:pt x="5293" y="4586"/>
                  <a:pt x="5293" y="4561"/>
                </a:cubicBezTo>
                <a:cubicBezTo>
                  <a:pt x="5269" y="4512"/>
                  <a:pt x="5269" y="4464"/>
                  <a:pt x="5245" y="4415"/>
                </a:cubicBezTo>
                <a:lnTo>
                  <a:pt x="5269" y="4415"/>
                </a:lnTo>
                <a:cubicBezTo>
                  <a:pt x="5245" y="4366"/>
                  <a:pt x="5245" y="4317"/>
                  <a:pt x="5245" y="4244"/>
                </a:cubicBezTo>
                <a:lnTo>
                  <a:pt x="5245" y="4122"/>
                </a:lnTo>
                <a:cubicBezTo>
                  <a:pt x="5245" y="4098"/>
                  <a:pt x="5245" y="4049"/>
                  <a:pt x="5245" y="4049"/>
                </a:cubicBezTo>
                <a:lnTo>
                  <a:pt x="5245" y="4025"/>
                </a:lnTo>
                <a:lnTo>
                  <a:pt x="5245" y="3951"/>
                </a:lnTo>
                <a:lnTo>
                  <a:pt x="5245" y="3805"/>
                </a:lnTo>
                <a:cubicBezTo>
                  <a:pt x="5245" y="3586"/>
                  <a:pt x="5293" y="3390"/>
                  <a:pt x="5293" y="3195"/>
                </a:cubicBezTo>
                <a:cubicBezTo>
                  <a:pt x="5342" y="2830"/>
                  <a:pt x="5367" y="2488"/>
                  <a:pt x="5391" y="2171"/>
                </a:cubicBezTo>
                <a:cubicBezTo>
                  <a:pt x="5440" y="1854"/>
                  <a:pt x="5464" y="1561"/>
                  <a:pt x="5488" y="1317"/>
                </a:cubicBezTo>
                <a:cubicBezTo>
                  <a:pt x="5513" y="1073"/>
                  <a:pt x="5513" y="903"/>
                  <a:pt x="5513" y="756"/>
                </a:cubicBezTo>
                <a:lnTo>
                  <a:pt x="5513" y="756"/>
                </a:lnTo>
                <a:lnTo>
                  <a:pt x="5488" y="903"/>
                </a:lnTo>
                <a:lnTo>
                  <a:pt x="5488" y="781"/>
                </a:lnTo>
                <a:cubicBezTo>
                  <a:pt x="5196" y="537"/>
                  <a:pt x="5220" y="464"/>
                  <a:pt x="5074" y="269"/>
                </a:cubicBezTo>
                <a:cubicBezTo>
                  <a:pt x="5069" y="278"/>
                  <a:pt x="5062" y="282"/>
                  <a:pt x="5051" y="282"/>
                </a:cubicBezTo>
                <a:cubicBezTo>
                  <a:pt x="5006" y="282"/>
                  <a:pt x="4914" y="202"/>
                  <a:pt x="4854" y="122"/>
                </a:cubicBezTo>
                <a:lnTo>
                  <a:pt x="4830" y="73"/>
                </a:lnTo>
                <a:lnTo>
                  <a:pt x="4781" y="73"/>
                </a:lnTo>
                <a:cubicBezTo>
                  <a:pt x="4659" y="49"/>
                  <a:pt x="4562" y="49"/>
                  <a:pt x="4440" y="49"/>
                </a:cubicBezTo>
                <a:lnTo>
                  <a:pt x="4196" y="49"/>
                </a:lnTo>
                <a:lnTo>
                  <a:pt x="3928" y="0"/>
                </a:lnTo>
                <a:close/>
                <a:moveTo>
                  <a:pt x="13513" y="13209"/>
                </a:moveTo>
                <a:cubicBezTo>
                  <a:pt x="13497" y="13237"/>
                  <a:pt x="13481" y="13265"/>
                  <a:pt x="13464" y="13293"/>
                </a:cubicBezTo>
                <a:cubicBezTo>
                  <a:pt x="13481" y="13267"/>
                  <a:pt x="13498" y="13239"/>
                  <a:pt x="13513" y="132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18" name="Google Shape;1918;p278"/>
          <p:cNvGrpSpPr/>
          <p:nvPr/>
        </p:nvGrpSpPr>
        <p:grpSpPr>
          <a:xfrm>
            <a:off x="-503428" y="1970722"/>
            <a:ext cx="967449" cy="1216804"/>
            <a:chOff x="632000" y="3011150"/>
            <a:chExt cx="212225" cy="266925"/>
          </a:xfrm>
        </p:grpSpPr>
        <p:sp>
          <p:nvSpPr>
            <p:cNvPr id="1919" name="Google Shape;1919;p278"/>
            <p:cNvSpPr/>
            <p:nvPr/>
          </p:nvSpPr>
          <p:spPr>
            <a:xfrm>
              <a:off x="767375" y="3031875"/>
              <a:ext cx="25" cy="3675"/>
            </a:xfrm>
            <a:custGeom>
              <a:avLst/>
              <a:gdLst/>
              <a:ahLst/>
              <a:cxnLst/>
              <a:rect l="l" t="t" r="r" b="b"/>
              <a:pathLst>
                <a:path w="1" h="147" extrusionOk="0">
                  <a:moveTo>
                    <a:pt x="0" y="147"/>
                  </a:moveTo>
                  <a:lnTo>
                    <a:pt x="0" y="0"/>
                  </a:lnTo>
                  <a:cubicBezTo>
                    <a:pt x="0" y="49"/>
                    <a:pt x="0" y="98"/>
                    <a:pt x="0" y="14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278"/>
            <p:cNvSpPr/>
            <p:nvPr/>
          </p:nvSpPr>
          <p:spPr>
            <a:xfrm>
              <a:off x="701525" y="3033700"/>
              <a:ext cx="25" cy="3075"/>
            </a:xfrm>
            <a:custGeom>
              <a:avLst/>
              <a:gdLst/>
              <a:ahLst/>
              <a:cxnLst/>
              <a:rect l="l" t="t" r="r" b="b"/>
              <a:pathLst>
                <a:path w="1" h="123" extrusionOk="0">
                  <a:moveTo>
                    <a:pt x="0" y="123"/>
                  </a:moveTo>
                  <a:lnTo>
                    <a:pt x="0" y="1"/>
                  </a:lnTo>
                  <a:cubicBezTo>
                    <a:pt x="0" y="49"/>
                    <a:pt x="0" y="74"/>
                    <a:pt x="0" y="1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278"/>
            <p:cNvSpPr/>
            <p:nvPr/>
          </p:nvSpPr>
          <p:spPr>
            <a:xfrm>
              <a:off x="632000" y="3030050"/>
              <a:ext cx="25" cy="1850"/>
            </a:xfrm>
            <a:custGeom>
              <a:avLst/>
              <a:gdLst/>
              <a:ahLst/>
              <a:cxnLst/>
              <a:rect l="l" t="t" r="r" b="b"/>
              <a:pathLst>
                <a:path w="1" h="74" extrusionOk="0">
                  <a:moveTo>
                    <a:pt x="1" y="73"/>
                  </a:moveTo>
                  <a:lnTo>
                    <a:pt x="1" y="0"/>
                  </a:lnTo>
                  <a:cubicBezTo>
                    <a:pt x="1" y="25"/>
                    <a:pt x="1" y="49"/>
                    <a:pt x="1" y="7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278"/>
            <p:cNvSpPr/>
            <p:nvPr/>
          </p:nvSpPr>
          <p:spPr>
            <a:xfrm>
              <a:off x="649075" y="3150175"/>
              <a:ext cx="650" cy="1850"/>
            </a:xfrm>
            <a:custGeom>
              <a:avLst/>
              <a:gdLst/>
              <a:ahLst/>
              <a:cxnLst/>
              <a:rect l="l" t="t" r="r" b="b"/>
              <a:pathLst>
                <a:path w="26" h="74" extrusionOk="0">
                  <a:moveTo>
                    <a:pt x="25" y="0"/>
                  </a:moveTo>
                  <a:cubicBezTo>
                    <a:pt x="1" y="0"/>
                    <a:pt x="1" y="49"/>
                    <a:pt x="1" y="73"/>
                  </a:cubicBezTo>
                  <a:cubicBezTo>
                    <a:pt x="1" y="49"/>
                    <a:pt x="25" y="24"/>
                    <a:pt x="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278"/>
            <p:cNvSpPr/>
            <p:nvPr/>
          </p:nvSpPr>
          <p:spPr>
            <a:xfrm>
              <a:off x="649075" y="3152000"/>
              <a:ext cx="25" cy="25"/>
            </a:xfrm>
            <a:custGeom>
              <a:avLst/>
              <a:gdLst/>
              <a:ahLst/>
              <a:cxnLst/>
              <a:rect l="l" t="t" r="r" b="b"/>
              <a:pathLst>
                <a:path w="1" h="1" extrusionOk="0">
                  <a:moveTo>
                    <a:pt x="1" y="0"/>
                  </a:moveTo>
                  <a:lnTo>
                    <a:pt x="1" y="0"/>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278"/>
            <p:cNvSpPr/>
            <p:nvPr/>
          </p:nvSpPr>
          <p:spPr>
            <a:xfrm>
              <a:off x="646025" y="3144675"/>
              <a:ext cx="48800" cy="52925"/>
            </a:xfrm>
            <a:custGeom>
              <a:avLst/>
              <a:gdLst/>
              <a:ahLst/>
              <a:cxnLst/>
              <a:rect l="l" t="t" r="r" b="b"/>
              <a:pathLst>
                <a:path w="1952" h="2117" extrusionOk="0">
                  <a:moveTo>
                    <a:pt x="1049" y="0"/>
                  </a:moveTo>
                  <a:lnTo>
                    <a:pt x="635" y="98"/>
                  </a:lnTo>
                  <a:cubicBezTo>
                    <a:pt x="586" y="147"/>
                    <a:pt x="562" y="220"/>
                    <a:pt x="537" y="293"/>
                  </a:cubicBezTo>
                  <a:cubicBezTo>
                    <a:pt x="537" y="293"/>
                    <a:pt x="537" y="293"/>
                    <a:pt x="537" y="318"/>
                  </a:cubicBezTo>
                  <a:cubicBezTo>
                    <a:pt x="447" y="287"/>
                    <a:pt x="347" y="267"/>
                    <a:pt x="267" y="267"/>
                  </a:cubicBezTo>
                  <a:cubicBezTo>
                    <a:pt x="217" y="267"/>
                    <a:pt x="175" y="275"/>
                    <a:pt x="147" y="293"/>
                  </a:cubicBezTo>
                  <a:lnTo>
                    <a:pt x="147" y="318"/>
                  </a:lnTo>
                  <a:cubicBezTo>
                    <a:pt x="123" y="342"/>
                    <a:pt x="147" y="366"/>
                    <a:pt x="123" y="366"/>
                  </a:cubicBezTo>
                  <a:cubicBezTo>
                    <a:pt x="123" y="391"/>
                    <a:pt x="123" y="391"/>
                    <a:pt x="123" y="415"/>
                  </a:cubicBezTo>
                  <a:cubicBezTo>
                    <a:pt x="123" y="440"/>
                    <a:pt x="110" y="440"/>
                    <a:pt x="98" y="440"/>
                  </a:cubicBezTo>
                  <a:cubicBezTo>
                    <a:pt x="86" y="440"/>
                    <a:pt x="74" y="440"/>
                    <a:pt x="74" y="464"/>
                  </a:cubicBezTo>
                  <a:cubicBezTo>
                    <a:pt x="25" y="683"/>
                    <a:pt x="1" y="927"/>
                    <a:pt x="1" y="1147"/>
                  </a:cubicBezTo>
                  <a:cubicBezTo>
                    <a:pt x="25" y="1220"/>
                    <a:pt x="25" y="1293"/>
                    <a:pt x="50" y="1366"/>
                  </a:cubicBezTo>
                  <a:cubicBezTo>
                    <a:pt x="50" y="1391"/>
                    <a:pt x="50" y="1391"/>
                    <a:pt x="50" y="1415"/>
                  </a:cubicBezTo>
                  <a:cubicBezTo>
                    <a:pt x="50" y="1415"/>
                    <a:pt x="98" y="1513"/>
                    <a:pt x="147" y="1635"/>
                  </a:cubicBezTo>
                  <a:cubicBezTo>
                    <a:pt x="196" y="1708"/>
                    <a:pt x="245" y="1781"/>
                    <a:pt x="293" y="1854"/>
                  </a:cubicBezTo>
                  <a:lnTo>
                    <a:pt x="318" y="1854"/>
                  </a:lnTo>
                  <a:cubicBezTo>
                    <a:pt x="415" y="1927"/>
                    <a:pt x="318" y="1903"/>
                    <a:pt x="415" y="1976"/>
                  </a:cubicBezTo>
                  <a:cubicBezTo>
                    <a:pt x="440" y="1976"/>
                    <a:pt x="489" y="2000"/>
                    <a:pt x="513" y="2025"/>
                  </a:cubicBezTo>
                  <a:cubicBezTo>
                    <a:pt x="537" y="2049"/>
                    <a:pt x="562" y="2049"/>
                    <a:pt x="610" y="2074"/>
                  </a:cubicBezTo>
                  <a:cubicBezTo>
                    <a:pt x="610" y="2074"/>
                    <a:pt x="659" y="2098"/>
                    <a:pt x="635" y="2098"/>
                  </a:cubicBezTo>
                  <a:cubicBezTo>
                    <a:pt x="635" y="2106"/>
                    <a:pt x="640" y="2109"/>
                    <a:pt x="649" y="2109"/>
                  </a:cubicBezTo>
                  <a:cubicBezTo>
                    <a:pt x="667" y="2109"/>
                    <a:pt x="700" y="2098"/>
                    <a:pt x="732" y="2098"/>
                  </a:cubicBezTo>
                  <a:cubicBezTo>
                    <a:pt x="757" y="2098"/>
                    <a:pt x="732" y="2098"/>
                    <a:pt x="732" y="2074"/>
                  </a:cubicBezTo>
                  <a:lnTo>
                    <a:pt x="806" y="2074"/>
                  </a:lnTo>
                  <a:cubicBezTo>
                    <a:pt x="822" y="2074"/>
                    <a:pt x="827" y="2096"/>
                    <a:pt x="822" y="2103"/>
                  </a:cubicBezTo>
                  <a:lnTo>
                    <a:pt x="822" y="2103"/>
                  </a:lnTo>
                  <a:cubicBezTo>
                    <a:pt x="816" y="2101"/>
                    <a:pt x="811" y="2100"/>
                    <a:pt x="806" y="2098"/>
                  </a:cubicBezTo>
                  <a:lnTo>
                    <a:pt x="806" y="2098"/>
                  </a:lnTo>
                  <a:cubicBezTo>
                    <a:pt x="810" y="2103"/>
                    <a:pt x="814" y="2105"/>
                    <a:pt x="817" y="2105"/>
                  </a:cubicBezTo>
                  <a:cubicBezTo>
                    <a:pt x="819" y="2105"/>
                    <a:pt x="821" y="2104"/>
                    <a:pt x="822" y="2103"/>
                  </a:cubicBezTo>
                  <a:lnTo>
                    <a:pt x="822" y="2103"/>
                  </a:lnTo>
                  <a:cubicBezTo>
                    <a:pt x="854" y="2112"/>
                    <a:pt x="891" y="2116"/>
                    <a:pt x="928" y="2116"/>
                  </a:cubicBezTo>
                  <a:cubicBezTo>
                    <a:pt x="970" y="2116"/>
                    <a:pt x="1013" y="2110"/>
                    <a:pt x="1049" y="2098"/>
                  </a:cubicBezTo>
                  <a:cubicBezTo>
                    <a:pt x="1171" y="2074"/>
                    <a:pt x="1269" y="2049"/>
                    <a:pt x="1367" y="2000"/>
                  </a:cubicBezTo>
                  <a:cubicBezTo>
                    <a:pt x="1537" y="1903"/>
                    <a:pt x="1684" y="1781"/>
                    <a:pt x="1781" y="1610"/>
                  </a:cubicBezTo>
                  <a:cubicBezTo>
                    <a:pt x="1757" y="1610"/>
                    <a:pt x="1732" y="1683"/>
                    <a:pt x="1708" y="1683"/>
                  </a:cubicBezTo>
                  <a:cubicBezTo>
                    <a:pt x="1708" y="1635"/>
                    <a:pt x="1757" y="1635"/>
                    <a:pt x="1757" y="1586"/>
                  </a:cubicBezTo>
                  <a:cubicBezTo>
                    <a:pt x="1757" y="1561"/>
                    <a:pt x="1806" y="1513"/>
                    <a:pt x="1854" y="1513"/>
                  </a:cubicBezTo>
                  <a:lnTo>
                    <a:pt x="1854" y="1488"/>
                  </a:lnTo>
                  <a:lnTo>
                    <a:pt x="1879" y="1464"/>
                  </a:lnTo>
                  <a:cubicBezTo>
                    <a:pt x="1903" y="1366"/>
                    <a:pt x="1903" y="1342"/>
                    <a:pt x="1928" y="1342"/>
                  </a:cubicBezTo>
                  <a:cubicBezTo>
                    <a:pt x="1928" y="1293"/>
                    <a:pt x="1952" y="1269"/>
                    <a:pt x="1952" y="1220"/>
                  </a:cubicBezTo>
                  <a:cubicBezTo>
                    <a:pt x="1952" y="1147"/>
                    <a:pt x="1952" y="1074"/>
                    <a:pt x="1952" y="1000"/>
                  </a:cubicBezTo>
                  <a:cubicBezTo>
                    <a:pt x="1952" y="1000"/>
                    <a:pt x="1952" y="1011"/>
                    <a:pt x="1945" y="1011"/>
                  </a:cubicBezTo>
                  <a:cubicBezTo>
                    <a:pt x="1941" y="1011"/>
                    <a:pt x="1936" y="1009"/>
                    <a:pt x="1928" y="1000"/>
                  </a:cubicBezTo>
                  <a:cubicBezTo>
                    <a:pt x="1903" y="976"/>
                    <a:pt x="1903" y="927"/>
                    <a:pt x="1928" y="903"/>
                  </a:cubicBezTo>
                  <a:cubicBezTo>
                    <a:pt x="1949" y="903"/>
                    <a:pt x="1913" y="826"/>
                    <a:pt x="1888" y="826"/>
                  </a:cubicBezTo>
                  <a:cubicBezTo>
                    <a:pt x="1884" y="826"/>
                    <a:pt x="1881" y="827"/>
                    <a:pt x="1879" y="830"/>
                  </a:cubicBezTo>
                  <a:cubicBezTo>
                    <a:pt x="1879" y="830"/>
                    <a:pt x="1879" y="767"/>
                    <a:pt x="1891" y="767"/>
                  </a:cubicBezTo>
                  <a:cubicBezTo>
                    <a:pt x="1894" y="767"/>
                    <a:pt x="1898" y="771"/>
                    <a:pt x="1903" y="781"/>
                  </a:cubicBezTo>
                  <a:cubicBezTo>
                    <a:pt x="1903" y="757"/>
                    <a:pt x="1879" y="732"/>
                    <a:pt x="1879" y="732"/>
                  </a:cubicBezTo>
                  <a:lnTo>
                    <a:pt x="1879" y="781"/>
                  </a:lnTo>
                  <a:cubicBezTo>
                    <a:pt x="1830" y="683"/>
                    <a:pt x="1830" y="635"/>
                    <a:pt x="1806" y="610"/>
                  </a:cubicBezTo>
                  <a:lnTo>
                    <a:pt x="1806" y="635"/>
                  </a:lnTo>
                  <a:cubicBezTo>
                    <a:pt x="1781" y="586"/>
                    <a:pt x="1757" y="561"/>
                    <a:pt x="1757" y="537"/>
                  </a:cubicBezTo>
                  <a:lnTo>
                    <a:pt x="1757" y="537"/>
                  </a:lnTo>
                  <a:lnTo>
                    <a:pt x="1806" y="561"/>
                  </a:lnTo>
                  <a:cubicBezTo>
                    <a:pt x="1757" y="513"/>
                    <a:pt x="1732" y="464"/>
                    <a:pt x="1684" y="415"/>
                  </a:cubicBezTo>
                  <a:lnTo>
                    <a:pt x="1684" y="440"/>
                  </a:lnTo>
                  <a:cubicBezTo>
                    <a:pt x="1635" y="415"/>
                    <a:pt x="1562" y="318"/>
                    <a:pt x="1464" y="269"/>
                  </a:cubicBezTo>
                  <a:cubicBezTo>
                    <a:pt x="1391" y="196"/>
                    <a:pt x="1318" y="171"/>
                    <a:pt x="1245" y="147"/>
                  </a:cubicBezTo>
                  <a:lnTo>
                    <a:pt x="1245" y="171"/>
                  </a:lnTo>
                  <a:lnTo>
                    <a:pt x="1196" y="147"/>
                  </a:lnTo>
                  <a:cubicBezTo>
                    <a:pt x="1196" y="147"/>
                    <a:pt x="1245" y="122"/>
                    <a:pt x="1245" y="122"/>
                  </a:cubicBezTo>
                  <a:cubicBezTo>
                    <a:pt x="1245" y="122"/>
                    <a:pt x="1147" y="49"/>
                    <a:pt x="10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278"/>
            <p:cNvSpPr/>
            <p:nvPr/>
          </p:nvSpPr>
          <p:spPr>
            <a:xfrm>
              <a:off x="798475" y="3083700"/>
              <a:ext cx="45750" cy="48200"/>
            </a:xfrm>
            <a:custGeom>
              <a:avLst/>
              <a:gdLst/>
              <a:ahLst/>
              <a:cxnLst/>
              <a:rect l="l" t="t" r="r" b="b"/>
              <a:pathLst>
                <a:path w="1830" h="1928" extrusionOk="0">
                  <a:moveTo>
                    <a:pt x="927" y="1"/>
                  </a:moveTo>
                  <a:lnTo>
                    <a:pt x="512" y="25"/>
                  </a:lnTo>
                  <a:lnTo>
                    <a:pt x="439" y="98"/>
                  </a:lnTo>
                  <a:lnTo>
                    <a:pt x="390" y="98"/>
                  </a:lnTo>
                  <a:cubicBezTo>
                    <a:pt x="366" y="98"/>
                    <a:pt x="342" y="122"/>
                    <a:pt x="317" y="122"/>
                  </a:cubicBezTo>
                  <a:lnTo>
                    <a:pt x="244" y="171"/>
                  </a:lnTo>
                  <a:cubicBezTo>
                    <a:pt x="206" y="190"/>
                    <a:pt x="182" y="210"/>
                    <a:pt x="162" y="229"/>
                  </a:cubicBezTo>
                  <a:lnTo>
                    <a:pt x="162" y="229"/>
                  </a:lnTo>
                  <a:cubicBezTo>
                    <a:pt x="165" y="226"/>
                    <a:pt x="168" y="223"/>
                    <a:pt x="171" y="220"/>
                  </a:cubicBezTo>
                  <a:lnTo>
                    <a:pt x="171" y="220"/>
                  </a:lnTo>
                  <a:lnTo>
                    <a:pt x="146" y="244"/>
                  </a:lnTo>
                  <a:cubicBezTo>
                    <a:pt x="152" y="239"/>
                    <a:pt x="157" y="234"/>
                    <a:pt x="162" y="229"/>
                  </a:cubicBezTo>
                  <a:lnTo>
                    <a:pt x="162" y="229"/>
                  </a:lnTo>
                  <a:cubicBezTo>
                    <a:pt x="96" y="299"/>
                    <a:pt x="72" y="369"/>
                    <a:pt x="49" y="440"/>
                  </a:cubicBezTo>
                  <a:cubicBezTo>
                    <a:pt x="49" y="464"/>
                    <a:pt x="25" y="488"/>
                    <a:pt x="0" y="513"/>
                  </a:cubicBezTo>
                  <a:lnTo>
                    <a:pt x="0" y="561"/>
                  </a:lnTo>
                  <a:lnTo>
                    <a:pt x="0" y="610"/>
                  </a:lnTo>
                  <a:cubicBezTo>
                    <a:pt x="0" y="610"/>
                    <a:pt x="49" y="635"/>
                    <a:pt x="49" y="683"/>
                  </a:cubicBezTo>
                  <a:cubicBezTo>
                    <a:pt x="73" y="708"/>
                    <a:pt x="73" y="732"/>
                    <a:pt x="98" y="757"/>
                  </a:cubicBezTo>
                  <a:cubicBezTo>
                    <a:pt x="73" y="903"/>
                    <a:pt x="98" y="1049"/>
                    <a:pt x="146" y="1196"/>
                  </a:cubicBezTo>
                  <a:cubicBezTo>
                    <a:pt x="171" y="1342"/>
                    <a:pt x="244" y="1464"/>
                    <a:pt x="317" y="1561"/>
                  </a:cubicBezTo>
                  <a:cubicBezTo>
                    <a:pt x="415" y="1708"/>
                    <a:pt x="561" y="1830"/>
                    <a:pt x="707" y="1927"/>
                  </a:cubicBezTo>
                  <a:lnTo>
                    <a:pt x="1146" y="1927"/>
                  </a:lnTo>
                  <a:cubicBezTo>
                    <a:pt x="1244" y="1854"/>
                    <a:pt x="1317" y="1781"/>
                    <a:pt x="1390" y="1732"/>
                  </a:cubicBezTo>
                  <a:cubicBezTo>
                    <a:pt x="1464" y="1708"/>
                    <a:pt x="1512" y="1659"/>
                    <a:pt x="1561" y="1586"/>
                  </a:cubicBezTo>
                  <a:lnTo>
                    <a:pt x="1561" y="1586"/>
                  </a:lnTo>
                  <a:cubicBezTo>
                    <a:pt x="1553" y="1594"/>
                    <a:pt x="1548" y="1597"/>
                    <a:pt x="1545" y="1597"/>
                  </a:cubicBezTo>
                  <a:cubicBezTo>
                    <a:pt x="1539" y="1597"/>
                    <a:pt x="1545" y="1586"/>
                    <a:pt x="1561" y="1586"/>
                  </a:cubicBezTo>
                  <a:cubicBezTo>
                    <a:pt x="1585" y="1561"/>
                    <a:pt x="1634" y="1513"/>
                    <a:pt x="1634" y="1513"/>
                  </a:cubicBezTo>
                  <a:cubicBezTo>
                    <a:pt x="1634" y="1513"/>
                    <a:pt x="1634" y="1513"/>
                    <a:pt x="1683" y="1415"/>
                  </a:cubicBezTo>
                  <a:cubicBezTo>
                    <a:pt x="1707" y="1391"/>
                    <a:pt x="1707" y="1342"/>
                    <a:pt x="1732" y="1318"/>
                  </a:cubicBezTo>
                  <a:cubicBezTo>
                    <a:pt x="1756" y="1269"/>
                    <a:pt x="1781" y="1196"/>
                    <a:pt x="1805" y="1147"/>
                  </a:cubicBezTo>
                  <a:cubicBezTo>
                    <a:pt x="1829" y="1001"/>
                    <a:pt x="1829" y="854"/>
                    <a:pt x="1781" y="708"/>
                  </a:cubicBezTo>
                  <a:cubicBezTo>
                    <a:pt x="1707" y="586"/>
                    <a:pt x="1634" y="464"/>
                    <a:pt x="1512" y="366"/>
                  </a:cubicBezTo>
                  <a:cubicBezTo>
                    <a:pt x="1464" y="342"/>
                    <a:pt x="1415" y="318"/>
                    <a:pt x="1390" y="269"/>
                  </a:cubicBezTo>
                  <a:lnTo>
                    <a:pt x="1317" y="220"/>
                  </a:lnTo>
                  <a:lnTo>
                    <a:pt x="1244" y="220"/>
                  </a:lnTo>
                  <a:cubicBezTo>
                    <a:pt x="1220" y="171"/>
                    <a:pt x="1195" y="147"/>
                    <a:pt x="1171" y="122"/>
                  </a:cubicBezTo>
                  <a:lnTo>
                    <a:pt x="1122" y="98"/>
                  </a:lnTo>
                  <a:cubicBezTo>
                    <a:pt x="1049" y="49"/>
                    <a:pt x="1000" y="25"/>
                    <a:pt x="9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278"/>
            <p:cNvSpPr/>
            <p:nvPr/>
          </p:nvSpPr>
          <p:spPr>
            <a:xfrm>
              <a:off x="802125" y="3090400"/>
              <a:ext cx="25" cy="25"/>
            </a:xfrm>
            <a:custGeom>
              <a:avLst/>
              <a:gdLst/>
              <a:ahLst/>
              <a:cxnLst/>
              <a:rect l="l" t="t" r="r" b="b"/>
              <a:pathLst>
                <a:path w="1" h="1" extrusionOk="0">
                  <a:moveTo>
                    <a:pt x="0" y="1"/>
                  </a:moveTo>
                  <a:lnTo>
                    <a:pt x="0" y="1"/>
                  </a:lnTo>
                  <a:cubicBezTo>
                    <a:pt x="0" y="1"/>
                    <a:pt x="0" y="1"/>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278"/>
            <p:cNvSpPr/>
            <p:nvPr/>
          </p:nvSpPr>
          <p:spPr>
            <a:xfrm>
              <a:off x="713700" y="3105650"/>
              <a:ext cx="50025" cy="51850"/>
            </a:xfrm>
            <a:custGeom>
              <a:avLst/>
              <a:gdLst/>
              <a:ahLst/>
              <a:cxnLst/>
              <a:rect l="l" t="t" r="r" b="b"/>
              <a:pathLst>
                <a:path w="2001" h="2074" extrusionOk="0">
                  <a:moveTo>
                    <a:pt x="1001" y="1"/>
                  </a:moveTo>
                  <a:cubicBezTo>
                    <a:pt x="928" y="25"/>
                    <a:pt x="879" y="25"/>
                    <a:pt x="830" y="49"/>
                  </a:cubicBezTo>
                  <a:lnTo>
                    <a:pt x="684" y="123"/>
                  </a:lnTo>
                  <a:lnTo>
                    <a:pt x="660" y="123"/>
                  </a:lnTo>
                  <a:cubicBezTo>
                    <a:pt x="538" y="123"/>
                    <a:pt x="416" y="147"/>
                    <a:pt x="318" y="220"/>
                  </a:cubicBezTo>
                  <a:cubicBezTo>
                    <a:pt x="220" y="269"/>
                    <a:pt x="147" y="366"/>
                    <a:pt x="99" y="464"/>
                  </a:cubicBezTo>
                  <a:cubicBezTo>
                    <a:pt x="50" y="537"/>
                    <a:pt x="50" y="610"/>
                    <a:pt x="25" y="683"/>
                  </a:cubicBezTo>
                  <a:lnTo>
                    <a:pt x="25" y="659"/>
                  </a:lnTo>
                  <a:cubicBezTo>
                    <a:pt x="25" y="805"/>
                    <a:pt x="1" y="781"/>
                    <a:pt x="25" y="903"/>
                  </a:cubicBezTo>
                  <a:cubicBezTo>
                    <a:pt x="50" y="903"/>
                    <a:pt x="99" y="1025"/>
                    <a:pt x="123" y="1049"/>
                  </a:cubicBezTo>
                  <a:lnTo>
                    <a:pt x="196" y="1196"/>
                  </a:lnTo>
                  <a:cubicBezTo>
                    <a:pt x="220" y="1244"/>
                    <a:pt x="245" y="1293"/>
                    <a:pt x="245" y="1318"/>
                  </a:cubicBezTo>
                  <a:cubicBezTo>
                    <a:pt x="294" y="1391"/>
                    <a:pt x="367" y="1488"/>
                    <a:pt x="391" y="1537"/>
                  </a:cubicBezTo>
                  <a:cubicBezTo>
                    <a:pt x="440" y="1659"/>
                    <a:pt x="513" y="1781"/>
                    <a:pt x="586" y="1879"/>
                  </a:cubicBezTo>
                  <a:lnTo>
                    <a:pt x="586" y="2001"/>
                  </a:lnTo>
                  <a:cubicBezTo>
                    <a:pt x="660" y="1976"/>
                    <a:pt x="708" y="1927"/>
                    <a:pt x="757" y="1903"/>
                  </a:cubicBezTo>
                  <a:cubicBezTo>
                    <a:pt x="903" y="2025"/>
                    <a:pt x="1099" y="2074"/>
                    <a:pt x="1294" y="2074"/>
                  </a:cubicBezTo>
                  <a:cubicBezTo>
                    <a:pt x="1440" y="2049"/>
                    <a:pt x="1611" y="1976"/>
                    <a:pt x="1708" y="1854"/>
                  </a:cubicBezTo>
                  <a:lnTo>
                    <a:pt x="1830" y="1757"/>
                  </a:lnTo>
                  <a:lnTo>
                    <a:pt x="1928" y="1635"/>
                  </a:lnTo>
                  <a:lnTo>
                    <a:pt x="1928" y="1635"/>
                  </a:lnTo>
                  <a:cubicBezTo>
                    <a:pt x="1909" y="1653"/>
                    <a:pt x="1898" y="1661"/>
                    <a:pt x="1893" y="1661"/>
                  </a:cubicBezTo>
                  <a:cubicBezTo>
                    <a:pt x="1886" y="1661"/>
                    <a:pt x="1898" y="1640"/>
                    <a:pt x="1928" y="1610"/>
                  </a:cubicBezTo>
                  <a:cubicBezTo>
                    <a:pt x="1977" y="1513"/>
                    <a:pt x="1977" y="1488"/>
                    <a:pt x="1977" y="1488"/>
                  </a:cubicBezTo>
                  <a:lnTo>
                    <a:pt x="1977" y="1488"/>
                  </a:lnTo>
                  <a:cubicBezTo>
                    <a:pt x="1977" y="1488"/>
                    <a:pt x="1975" y="1490"/>
                    <a:pt x="1973" y="1490"/>
                  </a:cubicBezTo>
                  <a:cubicBezTo>
                    <a:pt x="1967" y="1490"/>
                    <a:pt x="1958" y="1476"/>
                    <a:pt x="1977" y="1366"/>
                  </a:cubicBezTo>
                  <a:cubicBezTo>
                    <a:pt x="2001" y="1244"/>
                    <a:pt x="2001" y="1122"/>
                    <a:pt x="1977" y="1001"/>
                  </a:cubicBezTo>
                  <a:cubicBezTo>
                    <a:pt x="1928" y="854"/>
                    <a:pt x="1855" y="732"/>
                    <a:pt x="1757" y="610"/>
                  </a:cubicBezTo>
                  <a:cubicBezTo>
                    <a:pt x="1757" y="562"/>
                    <a:pt x="1733" y="513"/>
                    <a:pt x="1708" y="464"/>
                  </a:cubicBezTo>
                  <a:lnTo>
                    <a:pt x="1659" y="391"/>
                  </a:lnTo>
                  <a:cubicBezTo>
                    <a:pt x="1659" y="391"/>
                    <a:pt x="1659" y="366"/>
                    <a:pt x="1635" y="342"/>
                  </a:cubicBezTo>
                  <a:cubicBezTo>
                    <a:pt x="1635" y="318"/>
                    <a:pt x="1611" y="293"/>
                    <a:pt x="1586" y="269"/>
                  </a:cubicBezTo>
                  <a:cubicBezTo>
                    <a:pt x="1586" y="244"/>
                    <a:pt x="1562" y="220"/>
                    <a:pt x="1562" y="220"/>
                  </a:cubicBezTo>
                  <a:cubicBezTo>
                    <a:pt x="1538" y="196"/>
                    <a:pt x="1513" y="171"/>
                    <a:pt x="1513" y="171"/>
                  </a:cubicBezTo>
                  <a:cubicBezTo>
                    <a:pt x="1464" y="123"/>
                    <a:pt x="1416" y="98"/>
                    <a:pt x="1367" y="74"/>
                  </a:cubicBezTo>
                  <a:cubicBezTo>
                    <a:pt x="1318" y="49"/>
                    <a:pt x="1245" y="25"/>
                    <a:pt x="11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278"/>
            <p:cNvSpPr/>
            <p:nvPr/>
          </p:nvSpPr>
          <p:spPr>
            <a:xfrm>
              <a:off x="790550" y="3185225"/>
              <a:ext cx="48175" cy="56225"/>
            </a:xfrm>
            <a:custGeom>
              <a:avLst/>
              <a:gdLst/>
              <a:ahLst/>
              <a:cxnLst/>
              <a:rect l="l" t="t" r="r" b="b"/>
              <a:pathLst>
                <a:path w="1927" h="2249" extrusionOk="0">
                  <a:moveTo>
                    <a:pt x="829" y="988"/>
                  </a:moveTo>
                  <a:cubicBezTo>
                    <a:pt x="829" y="988"/>
                    <a:pt x="829" y="1013"/>
                    <a:pt x="854" y="1013"/>
                  </a:cubicBezTo>
                  <a:cubicBezTo>
                    <a:pt x="854" y="1037"/>
                    <a:pt x="854" y="1037"/>
                    <a:pt x="829" y="1037"/>
                  </a:cubicBezTo>
                  <a:cubicBezTo>
                    <a:pt x="805" y="1037"/>
                    <a:pt x="829" y="1013"/>
                    <a:pt x="829" y="988"/>
                  </a:cubicBezTo>
                  <a:close/>
                  <a:moveTo>
                    <a:pt x="735" y="0"/>
                  </a:moveTo>
                  <a:cubicBezTo>
                    <a:pt x="665" y="0"/>
                    <a:pt x="598" y="13"/>
                    <a:pt x="537" y="37"/>
                  </a:cubicBezTo>
                  <a:cubicBezTo>
                    <a:pt x="366" y="135"/>
                    <a:pt x="220" y="281"/>
                    <a:pt x="171" y="452"/>
                  </a:cubicBezTo>
                  <a:lnTo>
                    <a:pt x="171" y="427"/>
                  </a:lnTo>
                  <a:cubicBezTo>
                    <a:pt x="122" y="500"/>
                    <a:pt x="98" y="598"/>
                    <a:pt x="73" y="671"/>
                  </a:cubicBezTo>
                  <a:cubicBezTo>
                    <a:pt x="73" y="720"/>
                    <a:pt x="49" y="769"/>
                    <a:pt x="49" y="817"/>
                  </a:cubicBezTo>
                  <a:cubicBezTo>
                    <a:pt x="49" y="866"/>
                    <a:pt x="49" y="939"/>
                    <a:pt x="24" y="988"/>
                  </a:cubicBezTo>
                  <a:cubicBezTo>
                    <a:pt x="0" y="1159"/>
                    <a:pt x="24" y="1354"/>
                    <a:pt x="73" y="1525"/>
                  </a:cubicBezTo>
                  <a:lnTo>
                    <a:pt x="73" y="1500"/>
                  </a:lnTo>
                  <a:cubicBezTo>
                    <a:pt x="98" y="1574"/>
                    <a:pt x="122" y="1671"/>
                    <a:pt x="122" y="1744"/>
                  </a:cubicBezTo>
                  <a:cubicBezTo>
                    <a:pt x="124" y="1742"/>
                    <a:pt x="127" y="1741"/>
                    <a:pt x="130" y="1741"/>
                  </a:cubicBezTo>
                  <a:cubicBezTo>
                    <a:pt x="159" y="1741"/>
                    <a:pt x="222" y="1844"/>
                    <a:pt x="244" y="1866"/>
                  </a:cubicBezTo>
                  <a:cubicBezTo>
                    <a:pt x="293" y="1915"/>
                    <a:pt x="342" y="1964"/>
                    <a:pt x="390" y="1988"/>
                  </a:cubicBezTo>
                  <a:cubicBezTo>
                    <a:pt x="439" y="2037"/>
                    <a:pt x="488" y="2086"/>
                    <a:pt x="561" y="2110"/>
                  </a:cubicBezTo>
                  <a:cubicBezTo>
                    <a:pt x="634" y="2159"/>
                    <a:pt x="683" y="2183"/>
                    <a:pt x="756" y="2208"/>
                  </a:cubicBezTo>
                  <a:lnTo>
                    <a:pt x="854" y="2232"/>
                  </a:lnTo>
                  <a:lnTo>
                    <a:pt x="927" y="2232"/>
                  </a:lnTo>
                  <a:cubicBezTo>
                    <a:pt x="1008" y="2242"/>
                    <a:pt x="1089" y="2248"/>
                    <a:pt x="1169" y="2248"/>
                  </a:cubicBezTo>
                  <a:cubicBezTo>
                    <a:pt x="1284" y="2248"/>
                    <a:pt x="1398" y="2236"/>
                    <a:pt x="1512" y="2208"/>
                  </a:cubicBezTo>
                  <a:lnTo>
                    <a:pt x="1659" y="2208"/>
                  </a:lnTo>
                  <a:cubicBezTo>
                    <a:pt x="1659" y="2086"/>
                    <a:pt x="1659" y="1988"/>
                    <a:pt x="1634" y="1891"/>
                  </a:cubicBezTo>
                  <a:lnTo>
                    <a:pt x="1634" y="1842"/>
                  </a:lnTo>
                  <a:cubicBezTo>
                    <a:pt x="1707" y="1793"/>
                    <a:pt x="1756" y="1720"/>
                    <a:pt x="1805" y="1622"/>
                  </a:cubicBezTo>
                  <a:cubicBezTo>
                    <a:pt x="1854" y="1549"/>
                    <a:pt x="1902" y="1427"/>
                    <a:pt x="1927" y="1330"/>
                  </a:cubicBezTo>
                  <a:lnTo>
                    <a:pt x="1927" y="1330"/>
                  </a:lnTo>
                  <a:cubicBezTo>
                    <a:pt x="1917" y="1350"/>
                    <a:pt x="1911" y="1358"/>
                    <a:pt x="1907" y="1358"/>
                  </a:cubicBezTo>
                  <a:cubicBezTo>
                    <a:pt x="1902" y="1358"/>
                    <a:pt x="1902" y="1344"/>
                    <a:pt x="1902" y="1330"/>
                  </a:cubicBezTo>
                  <a:cubicBezTo>
                    <a:pt x="1927" y="1183"/>
                    <a:pt x="1902" y="1183"/>
                    <a:pt x="1902" y="1183"/>
                  </a:cubicBezTo>
                  <a:cubicBezTo>
                    <a:pt x="1902" y="1159"/>
                    <a:pt x="1902" y="1183"/>
                    <a:pt x="1878" y="1013"/>
                  </a:cubicBezTo>
                  <a:cubicBezTo>
                    <a:pt x="1805" y="744"/>
                    <a:pt x="1659" y="500"/>
                    <a:pt x="1439" y="305"/>
                  </a:cubicBezTo>
                  <a:lnTo>
                    <a:pt x="1342" y="232"/>
                  </a:lnTo>
                  <a:lnTo>
                    <a:pt x="1220" y="159"/>
                  </a:lnTo>
                  <a:cubicBezTo>
                    <a:pt x="1171" y="135"/>
                    <a:pt x="1146" y="110"/>
                    <a:pt x="1098" y="86"/>
                  </a:cubicBezTo>
                  <a:cubicBezTo>
                    <a:pt x="1049" y="61"/>
                    <a:pt x="1000" y="37"/>
                    <a:pt x="951" y="37"/>
                  </a:cubicBezTo>
                  <a:cubicBezTo>
                    <a:pt x="878" y="13"/>
                    <a:pt x="805" y="0"/>
                    <a:pt x="7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278"/>
            <p:cNvSpPr/>
            <p:nvPr/>
          </p:nvSpPr>
          <p:spPr>
            <a:xfrm>
              <a:off x="716750" y="3227600"/>
              <a:ext cx="47600" cy="50475"/>
            </a:xfrm>
            <a:custGeom>
              <a:avLst/>
              <a:gdLst/>
              <a:ahLst/>
              <a:cxnLst/>
              <a:rect l="l" t="t" r="r" b="b"/>
              <a:pathLst>
                <a:path w="1904" h="2019" extrusionOk="0">
                  <a:moveTo>
                    <a:pt x="611" y="0"/>
                  </a:moveTo>
                  <a:cubicBezTo>
                    <a:pt x="613" y="3"/>
                    <a:pt x="616" y="6"/>
                    <a:pt x="619" y="9"/>
                  </a:cubicBezTo>
                  <a:lnTo>
                    <a:pt x="619" y="9"/>
                  </a:lnTo>
                  <a:lnTo>
                    <a:pt x="635" y="0"/>
                  </a:lnTo>
                  <a:close/>
                  <a:moveTo>
                    <a:pt x="619" y="9"/>
                  </a:moveTo>
                  <a:lnTo>
                    <a:pt x="123" y="269"/>
                  </a:lnTo>
                  <a:cubicBezTo>
                    <a:pt x="123" y="318"/>
                    <a:pt x="123" y="366"/>
                    <a:pt x="123" y="415"/>
                  </a:cubicBezTo>
                  <a:lnTo>
                    <a:pt x="123" y="683"/>
                  </a:lnTo>
                  <a:cubicBezTo>
                    <a:pt x="123" y="708"/>
                    <a:pt x="123" y="708"/>
                    <a:pt x="123" y="732"/>
                  </a:cubicBezTo>
                  <a:cubicBezTo>
                    <a:pt x="123" y="732"/>
                    <a:pt x="98" y="732"/>
                    <a:pt x="98" y="757"/>
                  </a:cubicBezTo>
                  <a:cubicBezTo>
                    <a:pt x="74" y="830"/>
                    <a:pt x="50" y="879"/>
                    <a:pt x="25" y="952"/>
                  </a:cubicBezTo>
                  <a:cubicBezTo>
                    <a:pt x="25" y="1000"/>
                    <a:pt x="1" y="1049"/>
                    <a:pt x="1" y="1074"/>
                  </a:cubicBezTo>
                  <a:cubicBezTo>
                    <a:pt x="1" y="1147"/>
                    <a:pt x="1" y="1196"/>
                    <a:pt x="1" y="1244"/>
                  </a:cubicBezTo>
                  <a:cubicBezTo>
                    <a:pt x="1" y="1464"/>
                    <a:pt x="98" y="1659"/>
                    <a:pt x="245" y="1805"/>
                  </a:cubicBezTo>
                  <a:cubicBezTo>
                    <a:pt x="318" y="1878"/>
                    <a:pt x="416" y="1952"/>
                    <a:pt x="538" y="1976"/>
                  </a:cubicBezTo>
                  <a:cubicBezTo>
                    <a:pt x="562" y="1976"/>
                    <a:pt x="562" y="2000"/>
                    <a:pt x="586" y="2000"/>
                  </a:cubicBezTo>
                  <a:cubicBezTo>
                    <a:pt x="635" y="2013"/>
                    <a:pt x="690" y="2019"/>
                    <a:pt x="745" y="2019"/>
                  </a:cubicBezTo>
                  <a:cubicBezTo>
                    <a:pt x="800" y="2019"/>
                    <a:pt x="855" y="2013"/>
                    <a:pt x="903" y="2000"/>
                  </a:cubicBezTo>
                  <a:cubicBezTo>
                    <a:pt x="1001" y="2000"/>
                    <a:pt x="1123" y="1976"/>
                    <a:pt x="1220" y="1952"/>
                  </a:cubicBezTo>
                  <a:lnTo>
                    <a:pt x="1220" y="1927"/>
                  </a:lnTo>
                  <a:cubicBezTo>
                    <a:pt x="1256" y="1909"/>
                    <a:pt x="1269" y="1905"/>
                    <a:pt x="1276" y="1905"/>
                  </a:cubicBezTo>
                  <a:cubicBezTo>
                    <a:pt x="1283" y="1905"/>
                    <a:pt x="1283" y="1910"/>
                    <a:pt x="1298" y="1910"/>
                  </a:cubicBezTo>
                  <a:cubicBezTo>
                    <a:pt x="1307" y="1910"/>
                    <a:pt x="1320" y="1908"/>
                    <a:pt x="1342" y="1903"/>
                  </a:cubicBezTo>
                  <a:cubicBezTo>
                    <a:pt x="1342" y="1830"/>
                    <a:pt x="1489" y="1830"/>
                    <a:pt x="1489" y="1781"/>
                  </a:cubicBezTo>
                  <a:cubicBezTo>
                    <a:pt x="1489" y="1781"/>
                    <a:pt x="1537" y="1757"/>
                    <a:pt x="1537" y="1757"/>
                  </a:cubicBezTo>
                  <a:cubicBezTo>
                    <a:pt x="1537" y="1760"/>
                    <a:pt x="1538" y="1761"/>
                    <a:pt x="1540" y="1761"/>
                  </a:cubicBezTo>
                  <a:cubicBezTo>
                    <a:pt x="1551" y="1761"/>
                    <a:pt x="1590" y="1704"/>
                    <a:pt x="1611" y="1683"/>
                  </a:cubicBezTo>
                  <a:cubicBezTo>
                    <a:pt x="1619" y="1675"/>
                    <a:pt x="1621" y="1673"/>
                    <a:pt x="1621" y="1673"/>
                  </a:cubicBezTo>
                  <a:cubicBezTo>
                    <a:pt x="1619" y="1673"/>
                    <a:pt x="1603" y="1683"/>
                    <a:pt x="1586" y="1683"/>
                  </a:cubicBezTo>
                  <a:lnTo>
                    <a:pt x="1635" y="1635"/>
                  </a:lnTo>
                  <a:cubicBezTo>
                    <a:pt x="1647" y="1622"/>
                    <a:pt x="1659" y="1616"/>
                    <a:pt x="1666" y="1616"/>
                  </a:cubicBezTo>
                  <a:cubicBezTo>
                    <a:pt x="1672" y="1616"/>
                    <a:pt x="1672" y="1622"/>
                    <a:pt x="1659" y="1635"/>
                  </a:cubicBezTo>
                  <a:cubicBezTo>
                    <a:pt x="1733" y="1561"/>
                    <a:pt x="1781" y="1464"/>
                    <a:pt x="1830" y="1366"/>
                  </a:cubicBezTo>
                  <a:cubicBezTo>
                    <a:pt x="1879" y="1244"/>
                    <a:pt x="1903" y="1074"/>
                    <a:pt x="1879" y="927"/>
                  </a:cubicBezTo>
                  <a:cubicBezTo>
                    <a:pt x="1855" y="781"/>
                    <a:pt x="1781" y="635"/>
                    <a:pt x="1684" y="513"/>
                  </a:cubicBezTo>
                  <a:cubicBezTo>
                    <a:pt x="1611" y="464"/>
                    <a:pt x="1537" y="415"/>
                    <a:pt x="1464" y="366"/>
                  </a:cubicBezTo>
                  <a:lnTo>
                    <a:pt x="1464" y="366"/>
                  </a:lnTo>
                  <a:cubicBezTo>
                    <a:pt x="1464" y="415"/>
                    <a:pt x="1513" y="439"/>
                    <a:pt x="1513" y="464"/>
                  </a:cubicBezTo>
                  <a:cubicBezTo>
                    <a:pt x="1489" y="439"/>
                    <a:pt x="1464" y="415"/>
                    <a:pt x="1440" y="415"/>
                  </a:cubicBezTo>
                  <a:cubicBezTo>
                    <a:pt x="1416" y="415"/>
                    <a:pt x="1367" y="342"/>
                    <a:pt x="1367" y="293"/>
                  </a:cubicBezTo>
                  <a:lnTo>
                    <a:pt x="1342" y="293"/>
                  </a:lnTo>
                  <a:lnTo>
                    <a:pt x="1342" y="269"/>
                  </a:lnTo>
                  <a:cubicBezTo>
                    <a:pt x="1294" y="244"/>
                    <a:pt x="1220" y="220"/>
                    <a:pt x="1172" y="171"/>
                  </a:cubicBezTo>
                  <a:cubicBezTo>
                    <a:pt x="1098" y="147"/>
                    <a:pt x="1050" y="147"/>
                    <a:pt x="1001" y="122"/>
                  </a:cubicBezTo>
                  <a:cubicBezTo>
                    <a:pt x="996" y="118"/>
                    <a:pt x="994" y="116"/>
                    <a:pt x="994" y="116"/>
                  </a:cubicBezTo>
                  <a:lnTo>
                    <a:pt x="994" y="116"/>
                  </a:lnTo>
                  <a:cubicBezTo>
                    <a:pt x="993" y="116"/>
                    <a:pt x="1020" y="147"/>
                    <a:pt x="1001" y="147"/>
                  </a:cubicBezTo>
                  <a:cubicBezTo>
                    <a:pt x="977" y="147"/>
                    <a:pt x="952" y="147"/>
                    <a:pt x="952" y="122"/>
                  </a:cubicBezTo>
                  <a:cubicBezTo>
                    <a:pt x="952" y="98"/>
                    <a:pt x="928" y="86"/>
                    <a:pt x="906" y="86"/>
                  </a:cubicBezTo>
                  <a:cubicBezTo>
                    <a:pt x="888" y="86"/>
                    <a:pt x="872" y="95"/>
                    <a:pt x="876" y="113"/>
                  </a:cubicBezTo>
                  <a:lnTo>
                    <a:pt x="876" y="113"/>
                  </a:lnTo>
                  <a:cubicBezTo>
                    <a:pt x="862" y="92"/>
                    <a:pt x="812" y="74"/>
                    <a:pt x="855" y="74"/>
                  </a:cubicBezTo>
                  <a:cubicBezTo>
                    <a:pt x="830" y="74"/>
                    <a:pt x="806" y="49"/>
                    <a:pt x="806" y="49"/>
                  </a:cubicBezTo>
                  <a:lnTo>
                    <a:pt x="806" y="49"/>
                  </a:lnTo>
                  <a:lnTo>
                    <a:pt x="830" y="74"/>
                  </a:lnTo>
                  <a:cubicBezTo>
                    <a:pt x="757" y="49"/>
                    <a:pt x="733" y="25"/>
                    <a:pt x="684" y="25"/>
                  </a:cubicBezTo>
                  <a:lnTo>
                    <a:pt x="708" y="49"/>
                  </a:lnTo>
                  <a:cubicBezTo>
                    <a:pt x="665" y="49"/>
                    <a:pt x="641" y="30"/>
                    <a:pt x="619" y="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278"/>
            <p:cNvSpPr/>
            <p:nvPr/>
          </p:nvSpPr>
          <p:spPr>
            <a:xfrm>
              <a:off x="646025" y="3015400"/>
              <a:ext cx="40875" cy="49050"/>
            </a:xfrm>
            <a:custGeom>
              <a:avLst/>
              <a:gdLst/>
              <a:ahLst/>
              <a:cxnLst/>
              <a:rect l="l" t="t" r="r" b="b"/>
              <a:pathLst>
                <a:path w="1635" h="1962" extrusionOk="0">
                  <a:moveTo>
                    <a:pt x="659" y="1"/>
                  </a:moveTo>
                  <a:cubicBezTo>
                    <a:pt x="513" y="25"/>
                    <a:pt x="367" y="123"/>
                    <a:pt x="269" y="220"/>
                  </a:cubicBezTo>
                  <a:cubicBezTo>
                    <a:pt x="196" y="294"/>
                    <a:pt x="147" y="367"/>
                    <a:pt x="98" y="464"/>
                  </a:cubicBezTo>
                  <a:cubicBezTo>
                    <a:pt x="50" y="586"/>
                    <a:pt x="25" y="684"/>
                    <a:pt x="25" y="806"/>
                  </a:cubicBezTo>
                  <a:cubicBezTo>
                    <a:pt x="1" y="879"/>
                    <a:pt x="1" y="952"/>
                    <a:pt x="25" y="1001"/>
                  </a:cubicBezTo>
                  <a:cubicBezTo>
                    <a:pt x="25" y="1147"/>
                    <a:pt x="74" y="1294"/>
                    <a:pt x="147" y="1415"/>
                  </a:cubicBezTo>
                  <a:cubicBezTo>
                    <a:pt x="220" y="1562"/>
                    <a:pt x="318" y="1684"/>
                    <a:pt x="464" y="1781"/>
                  </a:cubicBezTo>
                  <a:cubicBezTo>
                    <a:pt x="562" y="1879"/>
                    <a:pt x="708" y="1952"/>
                    <a:pt x="830" y="1952"/>
                  </a:cubicBezTo>
                  <a:cubicBezTo>
                    <a:pt x="860" y="1958"/>
                    <a:pt x="891" y="1961"/>
                    <a:pt x="921" y="1961"/>
                  </a:cubicBezTo>
                  <a:cubicBezTo>
                    <a:pt x="1011" y="1961"/>
                    <a:pt x="1098" y="1934"/>
                    <a:pt x="1171" y="1879"/>
                  </a:cubicBezTo>
                  <a:cubicBezTo>
                    <a:pt x="1245" y="1879"/>
                    <a:pt x="1293" y="1830"/>
                    <a:pt x="1342" y="1781"/>
                  </a:cubicBezTo>
                  <a:cubicBezTo>
                    <a:pt x="1318" y="1781"/>
                    <a:pt x="1318" y="1781"/>
                    <a:pt x="1342" y="1757"/>
                  </a:cubicBezTo>
                  <a:cubicBezTo>
                    <a:pt x="1415" y="1684"/>
                    <a:pt x="1415" y="1684"/>
                    <a:pt x="1415" y="1684"/>
                  </a:cubicBezTo>
                  <a:cubicBezTo>
                    <a:pt x="1415" y="1659"/>
                    <a:pt x="1415" y="1684"/>
                    <a:pt x="1440" y="1586"/>
                  </a:cubicBezTo>
                  <a:cubicBezTo>
                    <a:pt x="1488" y="1464"/>
                    <a:pt x="1513" y="1415"/>
                    <a:pt x="1537" y="1294"/>
                  </a:cubicBezTo>
                  <a:cubicBezTo>
                    <a:pt x="1562" y="1220"/>
                    <a:pt x="1586" y="1172"/>
                    <a:pt x="1586" y="1098"/>
                  </a:cubicBezTo>
                  <a:cubicBezTo>
                    <a:pt x="1610" y="1050"/>
                    <a:pt x="1610" y="976"/>
                    <a:pt x="1635" y="903"/>
                  </a:cubicBezTo>
                  <a:cubicBezTo>
                    <a:pt x="1635" y="830"/>
                    <a:pt x="1635" y="781"/>
                    <a:pt x="1635" y="708"/>
                  </a:cubicBezTo>
                  <a:lnTo>
                    <a:pt x="1635" y="586"/>
                  </a:lnTo>
                  <a:lnTo>
                    <a:pt x="1610" y="489"/>
                  </a:lnTo>
                  <a:cubicBezTo>
                    <a:pt x="1586" y="416"/>
                    <a:pt x="1562" y="318"/>
                    <a:pt x="1513" y="245"/>
                  </a:cubicBezTo>
                  <a:cubicBezTo>
                    <a:pt x="1440" y="147"/>
                    <a:pt x="1318" y="98"/>
                    <a:pt x="1196" y="74"/>
                  </a:cubicBezTo>
                  <a:lnTo>
                    <a:pt x="1025" y="74"/>
                  </a:lnTo>
                  <a:cubicBezTo>
                    <a:pt x="903" y="25"/>
                    <a:pt x="781" y="1"/>
                    <a:pt x="6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278"/>
            <p:cNvSpPr/>
            <p:nvPr/>
          </p:nvSpPr>
          <p:spPr>
            <a:xfrm>
              <a:off x="734450" y="3011150"/>
              <a:ext cx="40250" cy="58550"/>
            </a:xfrm>
            <a:custGeom>
              <a:avLst/>
              <a:gdLst/>
              <a:ahLst/>
              <a:cxnLst/>
              <a:rect l="l" t="t" r="r" b="b"/>
              <a:pathLst>
                <a:path w="1610" h="2342" extrusionOk="0">
                  <a:moveTo>
                    <a:pt x="708" y="0"/>
                  </a:moveTo>
                  <a:lnTo>
                    <a:pt x="98" y="171"/>
                  </a:lnTo>
                  <a:cubicBezTo>
                    <a:pt x="49" y="342"/>
                    <a:pt x="0" y="512"/>
                    <a:pt x="25" y="707"/>
                  </a:cubicBezTo>
                  <a:cubicBezTo>
                    <a:pt x="25" y="829"/>
                    <a:pt x="25" y="976"/>
                    <a:pt x="73" y="1098"/>
                  </a:cubicBezTo>
                  <a:cubicBezTo>
                    <a:pt x="122" y="1293"/>
                    <a:pt x="195" y="1488"/>
                    <a:pt x="293" y="1659"/>
                  </a:cubicBezTo>
                  <a:cubicBezTo>
                    <a:pt x="390" y="1854"/>
                    <a:pt x="537" y="2000"/>
                    <a:pt x="732" y="2122"/>
                  </a:cubicBezTo>
                  <a:cubicBezTo>
                    <a:pt x="756" y="2171"/>
                    <a:pt x="805" y="2220"/>
                    <a:pt x="854" y="2244"/>
                  </a:cubicBezTo>
                  <a:cubicBezTo>
                    <a:pt x="842" y="2232"/>
                    <a:pt x="842" y="2226"/>
                    <a:pt x="845" y="2226"/>
                  </a:cubicBezTo>
                  <a:cubicBezTo>
                    <a:pt x="848" y="2226"/>
                    <a:pt x="854" y="2232"/>
                    <a:pt x="854" y="2244"/>
                  </a:cubicBezTo>
                  <a:cubicBezTo>
                    <a:pt x="911" y="2272"/>
                    <a:pt x="923" y="2279"/>
                    <a:pt x="928" y="2279"/>
                  </a:cubicBezTo>
                  <a:cubicBezTo>
                    <a:pt x="931" y="2279"/>
                    <a:pt x="929" y="2275"/>
                    <a:pt x="940" y="2275"/>
                  </a:cubicBezTo>
                  <a:cubicBezTo>
                    <a:pt x="951" y="2275"/>
                    <a:pt x="974" y="2278"/>
                    <a:pt x="1025" y="2293"/>
                  </a:cubicBezTo>
                  <a:lnTo>
                    <a:pt x="1147" y="2342"/>
                  </a:lnTo>
                  <a:lnTo>
                    <a:pt x="1537" y="2122"/>
                  </a:lnTo>
                  <a:cubicBezTo>
                    <a:pt x="1586" y="1951"/>
                    <a:pt x="1610" y="1756"/>
                    <a:pt x="1610" y="1585"/>
                  </a:cubicBezTo>
                  <a:cubicBezTo>
                    <a:pt x="1586" y="1439"/>
                    <a:pt x="1537" y="1293"/>
                    <a:pt x="1512" y="1171"/>
                  </a:cubicBezTo>
                  <a:cubicBezTo>
                    <a:pt x="1464" y="1073"/>
                    <a:pt x="1415" y="1000"/>
                    <a:pt x="1366" y="927"/>
                  </a:cubicBezTo>
                  <a:cubicBezTo>
                    <a:pt x="1342" y="903"/>
                    <a:pt x="1293" y="854"/>
                    <a:pt x="1220" y="781"/>
                  </a:cubicBezTo>
                  <a:cubicBezTo>
                    <a:pt x="1220" y="781"/>
                    <a:pt x="1220" y="756"/>
                    <a:pt x="1220" y="756"/>
                  </a:cubicBezTo>
                  <a:cubicBezTo>
                    <a:pt x="1220" y="659"/>
                    <a:pt x="1171" y="610"/>
                    <a:pt x="1147" y="537"/>
                  </a:cubicBezTo>
                  <a:cubicBezTo>
                    <a:pt x="1122" y="464"/>
                    <a:pt x="1098" y="415"/>
                    <a:pt x="1073" y="390"/>
                  </a:cubicBezTo>
                  <a:cubicBezTo>
                    <a:pt x="1049" y="342"/>
                    <a:pt x="1000" y="293"/>
                    <a:pt x="976" y="220"/>
                  </a:cubicBezTo>
                  <a:cubicBezTo>
                    <a:pt x="976" y="220"/>
                    <a:pt x="951" y="195"/>
                    <a:pt x="951" y="195"/>
                  </a:cubicBezTo>
                  <a:cubicBezTo>
                    <a:pt x="878" y="122"/>
                    <a:pt x="805" y="49"/>
                    <a:pt x="7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2" name="Google Shape;1932;p278"/>
          <p:cNvSpPr/>
          <p:nvPr/>
        </p:nvSpPr>
        <p:spPr>
          <a:xfrm rot="8386467" flipH="1">
            <a:off x="9039563" y="780922"/>
            <a:ext cx="516943" cy="353961"/>
          </a:xfrm>
          <a:custGeom>
            <a:avLst/>
            <a:gdLst/>
            <a:ahLst/>
            <a:cxnLst/>
            <a:rect l="l" t="t" r="r" b="b"/>
            <a:pathLst>
              <a:path w="15805" h="10822" extrusionOk="0">
                <a:moveTo>
                  <a:pt x="7854" y="2001"/>
                </a:moveTo>
                <a:cubicBezTo>
                  <a:pt x="7869" y="2001"/>
                  <a:pt x="7884" y="2001"/>
                  <a:pt x="7900" y="2002"/>
                </a:cubicBezTo>
                <a:lnTo>
                  <a:pt x="7900" y="2002"/>
                </a:lnTo>
                <a:cubicBezTo>
                  <a:pt x="7889" y="2001"/>
                  <a:pt x="7873" y="2001"/>
                  <a:pt x="7854" y="2001"/>
                </a:cubicBezTo>
                <a:close/>
                <a:moveTo>
                  <a:pt x="13171" y="2903"/>
                </a:moveTo>
                <a:lnTo>
                  <a:pt x="13171" y="2952"/>
                </a:lnTo>
                <a:lnTo>
                  <a:pt x="13171" y="3025"/>
                </a:lnTo>
                <a:lnTo>
                  <a:pt x="13154" y="3074"/>
                </a:lnTo>
                <a:lnTo>
                  <a:pt x="13154" y="3074"/>
                </a:lnTo>
                <a:cubicBezTo>
                  <a:pt x="13164" y="3017"/>
                  <a:pt x="13171" y="2954"/>
                  <a:pt x="13171" y="2903"/>
                </a:cubicBezTo>
                <a:close/>
                <a:moveTo>
                  <a:pt x="8153" y="5196"/>
                </a:moveTo>
                <a:lnTo>
                  <a:pt x="8153" y="5196"/>
                </a:lnTo>
                <a:cubicBezTo>
                  <a:pt x="8149" y="5204"/>
                  <a:pt x="8146" y="5212"/>
                  <a:pt x="8146" y="5220"/>
                </a:cubicBezTo>
                <a:lnTo>
                  <a:pt x="8146" y="5220"/>
                </a:lnTo>
                <a:cubicBezTo>
                  <a:pt x="8146" y="5198"/>
                  <a:pt x="8166" y="5196"/>
                  <a:pt x="8153" y="5196"/>
                </a:cubicBezTo>
                <a:close/>
                <a:moveTo>
                  <a:pt x="8121" y="5341"/>
                </a:moveTo>
                <a:cubicBezTo>
                  <a:pt x="8121" y="5342"/>
                  <a:pt x="8121" y="5343"/>
                  <a:pt x="8121" y="5344"/>
                </a:cubicBezTo>
                <a:lnTo>
                  <a:pt x="8121" y="5344"/>
                </a:lnTo>
                <a:lnTo>
                  <a:pt x="8122" y="5342"/>
                </a:lnTo>
                <a:cubicBezTo>
                  <a:pt x="8122" y="5342"/>
                  <a:pt x="8121" y="5341"/>
                  <a:pt x="8121" y="5341"/>
                </a:cubicBezTo>
                <a:close/>
                <a:moveTo>
                  <a:pt x="8121" y="5344"/>
                </a:moveTo>
                <a:lnTo>
                  <a:pt x="8118" y="5352"/>
                </a:lnTo>
                <a:lnTo>
                  <a:pt x="8122" y="5366"/>
                </a:lnTo>
                <a:cubicBezTo>
                  <a:pt x="8122" y="5359"/>
                  <a:pt x="8122" y="5351"/>
                  <a:pt x="8121" y="5344"/>
                </a:cubicBezTo>
                <a:close/>
                <a:moveTo>
                  <a:pt x="15778" y="6025"/>
                </a:moveTo>
                <a:cubicBezTo>
                  <a:pt x="15779" y="6032"/>
                  <a:pt x="15779" y="6039"/>
                  <a:pt x="15780" y="6047"/>
                </a:cubicBezTo>
                <a:lnTo>
                  <a:pt x="15780" y="6047"/>
                </a:lnTo>
                <a:cubicBezTo>
                  <a:pt x="15780" y="6039"/>
                  <a:pt x="15780" y="6032"/>
                  <a:pt x="15780" y="6025"/>
                </a:cubicBezTo>
                <a:cubicBezTo>
                  <a:pt x="15779" y="6025"/>
                  <a:pt x="15779" y="6025"/>
                  <a:pt x="15778" y="6025"/>
                </a:cubicBezTo>
                <a:close/>
                <a:moveTo>
                  <a:pt x="11988" y="6067"/>
                </a:moveTo>
                <a:cubicBezTo>
                  <a:pt x="11983" y="6078"/>
                  <a:pt x="11979" y="6088"/>
                  <a:pt x="11975" y="6098"/>
                </a:cubicBezTo>
                <a:cubicBezTo>
                  <a:pt x="11982" y="6092"/>
                  <a:pt x="11985" y="6081"/>
                  <a:pt x="11988" y="6067"/>
                </a:cubicBezTo>
                <a:close/>
                <a:moveTo>
                  <a:pt x="15780" y="6047"/>
                </a:moveTo>
                <a:cubicBezTo>
                  <a:pt x="15780" y="6137"/>
                  <a:pt x="15780" y="6229"/>
                  <a:pt x="15780" y="6342"/>
                </a:cubicBezTo>
                <a:cubicBezTo>
                  <a:pt x="15796" y="6249"/>
                  <a:pt x="15792" y="6147"/>
                  <a:pt x="15780" y="6047"/>
                </a:cubicBezTo>
                <a:close/>
                <a:moveTo>
                  <a:pt x="1965" y="9973"/>
                </a:moveTo>
                <a:cubicBezTo>
                  <a:pt x="1968" y="9973"/>
                  <a:pt x="1972" y="9974"/>
                  <a:pt x="1976" y="9976"/>
                </a:cubicBezTo>
                <a:cubicBezTo>
                  <a:pt x="2021" y="9998"/>
                  <a:pt x="1962" y="10063"/>
                  <a:pt x="1933" y="10130"/>
                </a:cubicBezTo>
                <a:lnTo>
                  <a:pt x="1933" y="10130"/>
                </a:lnTo>
                <a:cubicBezTo>
                  <a:pt x="1952" y="10027"/>
                  <a:pt x="1944" y="9973"/>
                  <a:pt x="1965" y="9973"/>
                </a:cubicBezTo>
                <a:close/>
                <a:moveTo>
                  <a:pt x="1925" y="10167"/>
                </a:moveTo>
                <a:cubicBezTo>
                  <a:pt x="1923" y="10190"/>
                  <a:pt x="1915" y="10213"/>
                  <a:pt x="1906" y="10239"/>
                </a:cubicBezTo>
                <a:lnTo>
                  <a:pt x="1906" y="10239"/>
                </a:lnTo>
                <a:cubicBezTo>
                  <a:pt x="1914" y="10214"/>
                  <a:pt x="1920" y="10190"/>
                  <a:pt x="1925" y="10167"/>
                </a:cubicBezTo>
                <a:close/>
                <a:moveTo>
                  <a:pt x="12610" y="1"/>
                </a:moveTo>
                <a:cubicBezTo>
                  <a:pt x="12414" y="171"/>
                  <a:pt x="12244" y="366"/>
                  <a:pt x="12097" y="562"/>
                </a:cubicBezTo>
                <a:lnTo>
                  <a:pt x="11951" y="732"/>
                </a:lnTo>
                <a:lnTo>
                  <a:pt x="11902" y="830"/>
                </a:lnTo>
                <a:cubicBezTo>
                  <a:pt x="11878" y="854"/>
                  <a:pt x="11853" y="879"/>
                  <a:pt x="11829" y="927"/>
                </a:cubicBezTo>
                <a:lnTo>
                  <a:pt x="11585" y="1342"/>
                </a:lnTo>
                <a:cubicBezTo>
                  <a:pt x="11488" y="1488"/>
                  <a:pt x="11414" y="1659"/>
                  <a:pt x="11366" y="1830"/>
                </a:cubicBezTo>
                <a:cubicBezTo>
                  <a:pt x="11293" y="1976"/>
                  <a:pt x="11195" y="2123"/>
                  <a:pt x="11146" y="2318"/>
                </a:cubicBezTo>
                <a:cubicBezTo>
                  <a:pt x="11097" y="2488"/>
                  <a:pt x="11024" y="2659"/>
                  <a:pt x="10975" y="2830"/>
                </a:cubicBezTo>
                <a:lnTo>
                  <a:pt x="10927" y="2952"/>
                </a:lnTo>
                <a:cubicBezTo>
                  <a:pt x="10927" y="3001"/>
                  <a:pt x="10902" y="3049"/>
                  <a:pt x="10878" y="3074"/>
                </a:cubicBezTo>
                <a:cubicBezTo>
                  <a:pt x="10878" y="3074"/>
                  <a:pt x="10853" y="3171"/>
                  <a:pt x="10853" y="3220"/>
                </a:cubicBezTo>
                <a:cubicBezTo>
                  <a:pt x="10732" y="3586"/>
                  <a:pt x="10658" y="3927"/>
                  <a:pt x="10561" y="4220"/>
                </a:cubicBezTo>
                <a:cubicBezTo>
                  <a:pt x="10536" y="4342"/>
                  <a:pt x="10512" y="4464"/>
                  <a:pt x="10488" y="4586"/>
                </a:cubicBezTo>
                <a:lnTo>
                  <a:pt x="10488" y="4610"/>
                </a:lnTo>
                <a:cubicBezTo>
                  <a:pt x="10463" y="4659"/>
                  <a:pt x="10463" y="4708"/>
                  <a:pt x="10439" y="4757"/>
                </a:cubicBezTo>
                <a:cubicBezTo>
                  <a:pt x="10414" y="4805"/>
                  <a:pt x="10414" y="4854"/>
                  <a:pt x="10390" y="4903"/>
                </a:cubicBezTo>
                <a:cubicBezTo>
                  <a:pt x="10366" y="4854"/>
                  <a:pt x="10341" y="4830"/>
                  <a:pt x="10317" y="4805"/>
                </a:cubicBezTo>
                <a:cubicBezTo>
                  <a:pt x="10293" y="4757"/>
                  <a:pt x="10268" y="4732"/>
                  <a:pt x="10244" y="4708"/>
                </a:cubicBezTo>
                <a:lnTo>
                  <a:pt x="10219" y="4635"/>
                </a:lnTo>
                <a:lnTo>
                  <a:pt x="10171" y="4561"/>
                </a:lnTo>
                <a:cubicBezTo>
                  <a:pt x="10122" y="4464"/>
                  <a:pt x="10097" y="4391"/>
                  <a:pt x="10049" y="4293"/>
                </a:cubicBezTo>
                <a:cubicBezTo>
                  <a:pt x="9927" y="4074"/>
                  <a:pt x="9829" y="3830"/>
                  <a:pt x="9707" y="3610"/>
                </a:cubicBezTo>
                <a:cubicBezTo>
                  <a:pt x="9658" y="3513"/>
                  <a:pt x="9610" y="3415"/>
                  <a:pt x="9536" y="3318"/>
                </a:cubicBezTo>
                <a:lnTo>
                  <a:pt x="9366" y="3025"/>
                </a:lnTo>
                <a:cubicBezTo>
                  <a:pt x="9268" y="2854"/>
                  <a:pt x="9146" y="2683"/>
                  <a:pt x="9049" y="2513"/>
                </a:cubicBezTo>
                <a:cubicBezTo>
                  <a:pt x="8951" y="2342"/>
                  <a:pt x="8829" y="2220"/>
                  <a:pt x="8732" y="2074"/>
                </a:cubicBezTo>
                <a:lnTo>
                  <a:pt x="8585" y="2074"/>
                </a:lnTo>
                <a:cubicBezTo>
                  <a:pt x="8512" y="2074"/>
                  <a:pt x="8439" y="2049"/>
                  <a:pt x="8366" y="2049"/>
                </a:cubicBezTo>
                <a:cubicBezTo>
                  <a:pt x="8317" y="2025"/>
                  <a:pt x="8244" y="2025"/>
                  <a:pt x="8195" y="2025"/>
                </a:cubicBezTo>
                <a:cubicBezTo>
                  <a:pt x="8092" y="2025"/>
                  <a:pt x="7989" y="2008"/>
                  <a:pt x="7900" y="2002"/>
                </a:cubicBezTo>
                <a:lnTo>
                  <a:pt x="7900" y="2002"/>
                </a:lnTo>
                <a:cubicBezTo>
                  <a:pt x="7918" y="2004"/>
                  <a:pt x="7927" y="2010"/>
                  <a:pt x="7927" y="2025"/>
                </a:cubicBezTo>
                <a:lnTo>
                  <a:pt x="7829" y="2025"/>
                </a:lnTo>
                <a:cubicBezTo>
                  <a:pt x="7561" y="2123"/>
                  <a:pt x="7536" y="2147"/>
                  <a:pt x="7536" y="2147"/>
                </a:cubicBezTo>
                <a:cubicBezTo>
                  <a:pt x="7536" y="2171"/>
                  <a:pt x="7536" y="2147"/>
                  <a:pt x="7488" y="2196"/>
                </a:cubicBezTo>
                <a:lnTo>
                  <a:pt x="7390" y="2244"/>
                </a:lnTo>
                <a:cubicBezTo>
                  <a:pt x="7341" y="2269"/>
                  <a:pt x="7268" y="2293"/>
                  <a:pt x="7195" y="2318"/>
                </a:cubicBezTo>
                <a:lnTo>
                  <a:pt x="7000" y="2415"/>
                </a:lnTo>
                <a:cubicBezTo>
                  <a:pt x="6927" y="2610"/>
                  <a:pt x="6829" y="2830"/>
                  <a:pt x="6732" y="3098"/>
                </a:cubicBezTo>
                <a:cubicBezTo>
                  <a:pt x="6683" y="3244"/>
                  <a:pt x="6634" y="3391"/>
                  <a:pt x="6585" y="3537"/>
                </a:cubicBezTo>
                <a:lnTo>
                  <a:pt x="6415" y="4025"/>
                </a:lnTo>
                <a:cubicBezTo>
                  <a:pt x="6366" y="4171"/>
                  <a:pt x="6317" y="4366"/>
                  <a:pt x="6244" y="4537"/>
                </a:cubicBezTo>
                <a:lnTo>
                  <a:pt x="6219" y="4659"/>
                </a:lnTo>
                <a:lnTo>
                  <a:pt x="6171" y="4781"/>
                </a:lnTo>
                <a:lnTo>
                  <a:pt x="6122" y="4927"/>
                </a:lnTo>
                <a:lnTo>
                  <a:pt x="5927" y="5610"/>
                </a:lnTo>
                <a:lnTo>
                  <a:pt x="5732" y="6244"/>
                </a:lnTo>
                <a:cubicBezTo>
                  <a:pt x="5707" y="6366"/>
                  <a:pt x="5658" y="6464"/>
                  <a:pt x="5634" y="6561"/>
                </a:cubicBezTo>
                <a:cubicBezTo>
                  <a:pt x="5585" y="6659"/>
                  <a:pt x="5561" y="6732"/>
                  <a:pt x="5537" y="6830"/>
                </a:cubicBezTo>
                <a:cubicBezTo>
                  <a:pt x="5512" y="6903"/>
                  <a:pt x="5463" y="6976"/>
                  <a:pt x="5439" y="7049"/>
                </a:cubicBezTo>
                <a:cubicBezTo>
                  <a:pt x="5415" y="7074"/>
                  <a:pt x="5390" y="7098"/>
                  <a:pt x="5390" y="7122"/>
                </a:cubicBezTo>
                <a:cubicBezTo>
                  <a:pt x="5390" y="7147"/>
                  <a:pt x="5366" y="7196"/>
                  <a:pt x="5341" y="7244"/>
                </a:cubicBezTo>
                <a:cubicBezTo>
                  <a:pt x="5317" y="7220"/>
                  <a:pt x="5268" y="7147"/>
                  <a:pt x="5219" y="7122"/>
                </a:cubicBezTo>
                <a:cubicBezTo>
                  <a:pt x="5219" y="7098"/>
                  <a:pt x="5195" y="7098"/>
                  <a:pt x="5195" y="7098"/>
                </a:cubicBezTo>
                <a:cubicBezTo>
                  <a:pt x="5146" y="7074"/>
                  <a:pt x="5122" y="7025"/>
                  <a:pt x="5098" y="7000"/>
                </a:cubicBezTo>
                <a:cubicBezTo>
                  <a:pt x="5000" y="6854"/>
                  <a:pt x="4878" y="6683"/>
                  <a:pt x="4756" y="6488"/>
                </a:cubicBezTo>
                <a:cubicBezTo>
                  <a:pt x="4659" y="6342"/>
                  <a:pt x="4537" y="6220"/>
                  <a:pt x="4439" y="6074"/>
                </a:cubicBezTo>
                <a:lnTo>
                  <a:pt x="4195" y="5708"/>
                </a:lnTo>
                <a:cubicBezTo>
                  <a:pt x="4098" y="5586"/>
                  <a:pt x="4000" y="5488"/>
                  <a:pt x="3902" y="5366"/>
                </a:cubicBezTo>
                <a:lnTo>
                  <a:pt x="3390" y="4757"/>
                </a:lnTo>
                <a:cubicBezTo>
                  <a:pt x="3220" y="4561"/>
                  <a:pt x="3049" y="4415"/>
                  <a:pt x="2927" y="4269"/>
                </a:cubicBezTo>
                <a:lnTo>
                  <a:pt x="2488" y="4293"/>
                </a:lnTo>
                <a:lnTo>
                  <a:pt x="2024" y="4293"/>
                </a:lnTo>
                <a:lnTo>
                  <a:pt x="1902" y="4342"/>
                </a:lnTo>
                <a:cubicBezTo>
                  <a:pt x="1951" y="4366"/>
                  <a:pt x="1683" y="4586"/>
                  <a:pt x="1561" y="4635"/>
                </a:cubicBezTo>
                <a:lnTo>
                  <a:pt x="1293" y="4805"/>
                </a:lnTo>
                <a:cubicBezTo>
                  <a:pt x="1244" y="5025"/>
                  <a:pt x="1195" y="5269"/>
                  <a:pt x="1146" y="5513"/>
                </a:cubicBezTo>
                <a:cubicBezTo>
                  <a:pt x="1073" y="5781"/>
                  <a:pt x="1049" y="6025"/>
                  <a:pt x="1000" y="6269"/>
                </a:cubicBezTo>
                <a:lnTo>
                  <a:pt x="951" y="6220"/>
                </a:lnTo>
                <a:cubicBezTo>
                  <a:pt x="829" y="6903"/>
                  <a:pt x="756" y="7391"/>
                  <a:pt x="707" y="7659"/>
                </a:cubicBezTo>
                <a:cubicBezTo>
                  <a:pt x="585" y="8196"/>
                  <a:pt x="366" y="9000"/>
                  <a:pt x="244" y="9708"/>
                </a:cubicBezTo>
                <a:lnTo>
                  <a:pt x="220" y="9781"/>
                </a:lnTo>
                <a:cubicBezTo>
                  <a:pt x="195" y="9805"/>
                  <a:pt x="146" y="9854"/>
                  <a:pt x="122" y="9903"/>
                </a:cubicBezTo>
                <a:lnTo>
                  <a:pt x="0" y="10098"/>
                </a:lnTo>
                <a:lnTo>
                  <a:pt x="0" y="10171"/>
                </a:lnTo>
                <a:cubicBezTo>
                  <a:pt x="220" y="10366"/>
                  <a:pt x="439" y="10513"/>
                  <a:pt x="683" y="10659"/>
                </a:cubicBezTo>
                <a:cubicBezTo>
                  <a:pt x="856" y="10751"/>
                  <a:pt x="1050" y="10821"/>
                  <a:pt x="1235" y="10821"/>
                </a:cubicBezTo>
                <a:cubicBezTo>
                  <a:pt x="1443" y="10821"/>
                  <a:pt x="1639" y="10733"/>
                  <a:pt x="1781" y="10488"/>
                </a:cubicBezTo>
                <a:lnTo>
                  <a:pt x="1829" y="10513"/>
                </a:lnTo>
                <a:lnTo>
                  <a:pt x="1878" y="10317"/>
                </a:lnTo>
                <a:cubicBezTo>
                  <a:pt x="1915" y="10225"/>
                  <a:pt x="1934" y="10192"/>
                  <a:pt x="1944" y="10192"/>
                </a:cubicBezTo>
                <a:cubicBezTo>
                  <a:pt x="1961" y="10192"/>
                  <a:pt x="1951" y="10281"/>
                  <a:pt x="1951" y="10342"/>
                </a:cubicBezTo>
                <a:cubicBezTo>
                  <a:pt x="1976" y="10244"/>
                  <a:pt x="2000" y="10147"/>
                  <a:pt x="2024" y="10074"/>
                </a:cubicBezTo>
                <a:cubicBezTo>
                  <a:pt x="2031" y="10055"/>
                  <a:pt x="2032" y="10047"/>
                  <a:pt x="2031" y="10047"/>
                </a:cubicBezTo>
                <a:lnTo>
                  <a:pt x="2031" y="10047"/>
                </a:lnTo>
                <a:cubicBezTo>
                  <a:pt x="2027" y="10047"/>
                  <a:pt x="2000" y="10110"/>
                  <a:pt x="2000" y="10147"/>
                </a:cubicBezTo>
                <a:cubicBezTo>
                  <a:pt x="2000" y="9976"/>
                  <a:pt x="2024" y="9830"/>
                  <a:pt x="2073" y="9659"/>
                </a:cubicBezTo>
                <a:cubicBezTo>
                  <a:pt x="2122" y="9415"/>
                  <a:pt x="2146" y="9659"/>
                  <a:pt x="2195" y="9391"/>
                </a:cubicBezTo>
                <a:cubicBezTo>
                  <a:pt x="2341" y="8805"/>
                  <a:pt x="2463" y="8220"/>
                  <a:pt x="2561" y="7683"/>
                </a:cubicBezTo>
                <a:lnTo>
                  <a:pt x="2659" y="7269"/>
                </a:lnTo>
                <a:lnTo>
                  <a:pt x="2659" y="7244"/>
                </a:lnTo>
                <a:lnTo>
                  <a:pt x="2683" y="7196"/>
                </a:lnTo>
                <a:lnTo>
                  <a:pt x="2707" y="7196"/>
                </a:lnTo>
                <a:cubicBezTo>
                  <a:pt x="2707" y="7244"/>
                  <a:pt x="2707" y="7269"/>
                  <a:pt x="2707" y="7293"/>
                </a:cubicBezTo>
                <a:cubicBezTo>
                  <a:pt x="2707" y="7281"/>
                  <a:pt x="2707" y="7275"/>
                  <a:pt x="2710" y="7275"/>
                </a:cubicBezTo>
                <a:cubicBezTo>
                  <a:pt x="2713" y="7275"/>
                  <a:pt x="2720" y="7281"/>
                  <a:pt x="2732" y="7293"/>
                </a:cubicBezTo>
                <a:cubicBezTo>
                  <a:pt x="2902" y="7513"/>
                  <a:pt x="3073" y="7757"/>
                  <a:pt x="3195" y="7927"/>
                </a:cubicBezTo>
                <a:lnTo>
                  <a:pt x="3293" y="8074"/>
                </a:lnTo>
                <a:lnTo>
                  <a:pt x="3341" y="8122"/>
                </a:lnTo>
                <a:lnTo>
                  <a:pt x="3366" y="8171"/>
                </a:lnTo>
                <a:lnTo>
                  <a:pt x="3537" y="8293"/>
                </a:lnTo>
                <a:lnTo>
                  <a:pt x="3634" y="8293"/>
                </a:lnTo>
                <a:cubicBezTo>
                  <a:pt x="4122" y="8952"/>
                  <a:pt x="3732" y="8561"/>
                  <a:pt x="4219" y="9171"/>
                </a:cubicBezTo>
                <a:cubicBezTo>
                  <a:pt x="4415" y="9317"/>
                  <a:pt x="4610" y="9513"/>
                  <a:pt x="4756" y="9708"/>
                </a:cubicBezTo>
                <a:lnTo>
                  <a:pt x="5049" y="9708"/>
                </a:lnTo>
                <a:cubicBezTo>
                  <a:pt x="5098" y="9708"/>
                  <a:pt x="5146" y="9708"/>
                  <a:pt x="5195" y="9683"/>
                </a:cubicBezTo>
                <a:cubicBezTo>
                  <a:pt x="5195" y="9683"/>
                  <a:pt x="5366" y="9683"/>
                  <a:pt x="5366" y="9708"/>
                </a:cubicBezTo>
                <a:cubicBezTo>
                  <a:pt x="5415" y="9659"/>
                  <a:pt x="5537" y="9683"/>
                  <a:pt x="5658" y="9659"/>
                </a:cubicBezTo>
                <a:lnTo>
                  <a:pt x="5878" y="9610"/>
                </a:lnTo>
                <a:cubicBezTo>
                  <a:pt x="5976" y="9610"/>
                  <a:pt x="6024" y="9610"/>
                  <a:pt x="5902" y="9635"/>
                </a:cubicBezTo>
                <a:lnTo>
                  <a:pt x="6561" y="9537"/>
                </a:lnTo>
                <a:cubicBezTo>
                  <a:pt x="6683" y="9269"/>
                  <a:pt x="6829" y="8976"/>
                  <a:pt x="6976" y="8635"/>
                </a:cubicBezTo>
                <a:cubicBezTo>
                  <a:pt x="7049" y="8488"/>
                  <a:pt x="7122" y="8317"/>
                  <a:pt x="7219" y="8147"/>
                </a:cubicBezTo>
                <a:cubicBezTo>
                  <a:pt x="7293" y="7952"/>
                  <a:pt x="7341" y="7757"/>
                  <a:pt x="7415" y="7561"/>
                </a:cubicBezTo>
                <a:lnTo>
                  <a:pt x="7536" y="7220"/>
                </a:lnTo>
                <a:cubicBezTo>
                  <a:pt x="7585" y="7098"/>
                  <a:pt x="7610" y="7000"/>
                  <a:pt x="7658" y="6878"/>
                </a:cubicBezTo>
                <a:cubicBezTo>
                  <a:pt x="7707" y="6659"/>
                  <a:pt x="7780" y="6439"/>
                  <a:pt x="7854" y="6220"/>
                </a:cubicBezTo>
                <a:cubicBezTo>
                  <a:pt x="7927" y="6000"/>
                  <a:pt x="7976" y="5805"/>
                  <a:pt x="8024" y="5610"/>
                </a:cubicBezTo>
                <a:lnTo>
                  <a:pt x="8118" y="5352"/>
                </a:lnTo>
                <a:lnTo>
                  <a:pt x="8114" y="5334"/>
                </a:lnTo>
                <a:lnTo>
                  <a:pt x="8114" y="5334"/>
                </a:lnTo>
                <a:cubicBezTo>
                  <a:pt x="8116" y="5336"/>
                  <a:pt x="8118" y="5338"/>
                  <a:pt x="8121" y="5341"/>
                </a:cubicBezTo>
                <a:lnTo>
                  <a:pt x="8121" y="5341"/>
                </a:lnTo>
                <a:cubicBezTo>
                  <a:pt x="8119" y="5328"/>
                  <a:pt x="8115" y="5316"/>
                  <a:pt x="8106" y="5303"/>
                </a:cubicBezTo>
                <a:lnTo>
                  <a:pt x="8106" y="5303"/>
                </a:lnTo>
                <a:lnTo>
                  <a:pt x="8114" y="5334"/>
                </a:lnTo>
                <a:lnTo>
                  <a:pt x="8114" y="5334"/>
                </a:lnTo>
                <a:cubicBezTo>
                  <a:pt x="8097" y="5318"/>
                  <a:pt x="8097" y="5318"/>
                  <a:pt x="8094" y="5318"/>
                </a:cubicBezTo>
                <a:cubicBezTo>
                  <a:pt x="8091" y="5318"/>
                  <a:pt x="8085" y="5318"/>
                  <a:pt x="8049" y="5293"/>
                </a:cubicBezTo>
                <a:cubicBezTo>
                  <a:pt x="8012" y="5257"/>
                  <a:pt x="8012" y="5257"/>
                  <a:pt x="8021" y="5257"/>
                </a:cubicBezTo>
                <a:cubicBezTo>
                  <a:pt x="8030" y="5257"/>
                  <a:pt x="8049" y="5257"/>
                  <a:pt x="8049" y="5220"/>
                </a:cubicBezTo>
                <a:cubicBezTo>
                  <a:pt x="8097" y="5293"/>
                  <a:pt x="8097" y="5269"/>
                  <a:pt x="8097" y="5293"/>
                </a:cubicBezTo>
                <a:cubicBezTo>
                  <a:pt x="8101" y="5296"/>
                  <a:pt x="8104" y="5300"/>
                  <a:pt x="8106" y="5303"/>
                </a:cubicBezTo>
                <a:lnTo>
                  <a:pt x="8106" y="5303"/>
                </a:lnTo>
                <a:lnTo>
                  <a:pt x="8097" y="5269"/>
                </a:lnTo>
                <a:lnTo>
                  <a:pt x="8122" y="5318"/>
                </a:lnTo>
                <a:lnTo>
                  <a:pt x="8122" y="5293"/>
                </a:lnTo>
                <a:cubicBezTo>
                  <a:pt x="8122" y="5296"/>
                  <a:pt x="8122" y="5297"/>
                  <a:pt x="8123" y="5297"/>
                </a:cubicBezTo>
                <a:cubicBezTo>
                  <a:pt x="8127" y="5297"/>
                  <a:pt x="8146" y="5217"/>
                  <a:pt x="8146" y="5196"/>
                </a:cubicBezTo>
                <a:cubicBezTo>
                  <a:pt x="8149" y="5196"/>
                  <a:pt x="8151" y="5196"/>
                  <a:pt x="8153" y="5196"/>
                </a:cubicBezTo>
                <a:lnTo>
                  <a:pt x="8153" y="5196"/>
                </a:lnTo>
                <a:cubicBezTo>
                  <a:pt x="8157" y="5186"/>
                  <a:pt x="8162" y="5177"/>
                  <a:pt x="8166" y="5168"/>
                </a:cubicBezTo>
                <a:lnTo>
                  <a:pt x="8166" y="5168"/>
                </a:lnTo>
                <a:cubicBezTo>
                  <a:pt x="8165" y="5179"/>
                  <a:pt x="8169" y="5182"/>
                  <a:pt x="8173" y="5182"/>
                </a:cubicBezTo>
                <a:cubicBezTo>
                  <a:pt x="8179" y="5182"/>
                  <a:pt x="8186" y="5177"/>
                  <a:pt x="8188" y="5177"/>
                </a:cubicBezTo>
                <a:cubicBezTo>
                  <a:pt x="8189" y="5177"/>
                  <a:pt x="8185" y="5181"/>
                  <a:pt x="8171" y="5196"/>
                </a:cubicBezTo>
                <a:cubicBezTo>
                  <a:pt x="8171" y="5196"/>
                  <a:pt x="8181" y="5228"/>
                  <a:pt x="8203" y="5228"/>
                </a:cubicBezTo>
                <a:cubicBezTo>
                  <a:pt x="8214" y="5228"/>
                  <a:pt x="8228" y="5220"/>
                  <a:pt x="8244" y="5196"/>
                </a:cubicBezTo>
                <a:lnTo>
                  <a:pt x="8244" y="5196"/>
                </a:lnTo>
                <a:cubicBezTo>
                  <a:pt x="8219" y="5244"/>
                  <a:pt x="8244" y="5293"/>
                  <a:pt x="8195" y="5293"/>
                </a:cubicBezTo>
                <a:cubicBezTo>
                  <a:pt x="8185" y="5288"/>
                  <a:pt x="8179" y="5286"/>
                  <a:pt x="8176" y="5286"/>
                </a:cubicBezTo>
                <a:cubicBezTo>
                  <a:pt x="8165" y="5286"/>
                  <a:pt x="8200" y="5318"/>
                  <a:pt x="8219" y="5318"/>
                </a:cubicBezTo>
                <a:cubicBezTo>
                  <a:pt x="8244" y="5366"/>
                  <a:pt x="8244" y="5391"/>
                  <a:pt x="8268" y="5440"/>
                </a:cubicBezTo>
                <a:lnTo>
                  <a:pt x="8293" y="5488"/>
                </a:lnTo>
                <a:lnTo>
                  <a:pt x="8293" y="5513"/>
                </a:lnTo>
                <a:lnTo>
                  <a:pt x="8317" y="5561"/>
                </a:lnTo>
                <a:cubicBezTo>
                  <a:pt x="8439" y="5757"/>
                  <a:pt x="8561" y="5952"/>
                  <a:pt x="8707" y="6122"/>
                </a:cubicBezTo>
                <a:lnTo>
                  <a:pt x="8610" y="5879"/>
                </a:lnTo>
                <a:lnTo>
                  <a:pt x="8756" y="6147"/>
                </a:lnTo>
                <a:cubicBezTo>
                  <a:pt x="8805" y="6244"/>
                  <a:pt x="8829" y="6318"/>
                  <a:pt x="8878" y="6391"/>
                </a:cubicBezTo>
                <a:cubicBezTo>
                  <a:pt x="8949" y="6486"/>
                  <a:pt x="8997" y="6604"/>
                  <a:pt x="9022" y="6746"/>
                </a:cubicBezTo>
                <a:lnTo>
                  <a:pt x="9022" y="6746"/>
                </a:lnTo>
                <a:lnTo>
                  <a:pt x="8805" y="6391"/>
                </a:lnTo>
                <a:lnTo>
                  <a:pt x="9024" y="6757"/>
                </a:lnTo>
                <a:cubicBezTo>
                  <a:pt x="9024" y="6753"/>
                  <a:pt x="9023" y="6749"/>
                  <a:pt x="9022" y="6746"/>
                </a:cubicBezTo>
                <a:lnTo>
                  <a:pt x="9022" y="6746"/>
                </a:lnTo>
                <a:lnTo>
                  <a:pt x="9268" y="7147"/>
                </a:lnTo>
                <a:cubicBezTo>
                  <a:pt x="9317" y="7269"/>
                  <a:pt x="9390" y="7366"/>
                  <a:pt x="9488" y="7464"/>
                </a:cubicBezTo>
                <a:lnTo>
                  <a:pt x="9707" y="7732"/>
                </a:lnTo>
                <a:lnTo>
                  <a:pt x="9634" y="7586"/>
                </a:lnTo>
                <a:lnTo>
                  <a:pt x="9634" y="7586"/>
                </a:lnTo>
                <a:cubicBezTo>
                  <a:pt x="9658" y="7610"/>
                  <a:pt x="9683" y="7659"/>
                  <a:pt x="9732" y="7708"/>
                </a:cubicBezTo>
                <a:lnTo>
                  <a:pt x="10146" y="7708"/>
                </a:lnTo>
                <a:cubicBezTo>
                  <a:pt x="10293" y="7708"/>
                  <a:pt x="10463" y="7708"/>
                  <a:pt x="10610" y="7732"/>
                </a:cubicBezTo>
                <a:cubicBezTo>
                  <a:pt x="10853" y="7659"/>
                  <a:pt x="11122" y="7537"/>
                  <a:pt x="11414" y="7439"/>
                </a:cubicBezTo>
                <a:cubicBezTo>
                  <a:pt x="11488" y="7269"/>
                  <a:pt x="11561" y="7122"/>
                  <a:pt x="11634" y="7000"/>
                </a:cubicBezTo>
                <a:cubicBezTo>
                  <a:pt x="11683" y="6854"/>
                  <a:pt x="11732" y="6683"/>
                  <a:pt x="11780" y="6561"/>
                </a:cubicBezTo>
                <a:cubicBezTo>
                  <a:pt x="11853" y="6391"/>
                  <a:pt x="11902" y="6196"/>
                  <a:pt x="11951" y="6000"/>
                </a:cubicBezTo>
                <a:lnTo>
                  <a:pt x="11951" y="6000"/>
                </a:lnTo>
                <a:lnTo>
                  <a:pt x="11829" y="6220"/>
                </a:lnTo>
                <a:lnTo>
                  <a:pt x="11829" y="6220"/>
                </a:lnTo>
                <a:lnTo>
                  <a:pt x="11947" y="5699"/>
                </a:lnTo>
                <a:lnTo>
                  <a:pt x="11947" y="5699"/>
                </a:lnTo>
                <a:cubicBezTo>
                  <a:pt x="11942" y="5768"/>
                  <a:pt x="12000" y="5981"/>
                  <a:pt x="11988" y="6067"/>
                </a:cubicBezTo>
                <a:lnTo>
                  <a:pt x="11988" y="6067"/>
                </a:lnTo>
                <a:cubicBezTo>
                  <a:pt x="12032" y="5952"/>
                  <a:pt x="12079" y="5814"/>
                  <a:pt x="12146" y="5635"/>
                </a:cubicBezTo>
                <a:lnTo>
                  <a:pt x="12317" y="5001"/>
                </a:lnTo>
                <a:cubicBezTo>
                  <a:pt x="12414" y="4683"/>
                  <a:pt x="12512" y="4293"/>
                  <a:pt x="12634" y="3903"/>
                </a:cubicBezTo>
                <a:cubicBezTo>
                  <a:pt x="12658" y="3781"/>
                  <a:pt x="12707" y="3659"/>
                  <a:pt x="12732" y="3513"/>
                </a:cubicBezTo>
                <a:cubicBezTo>
                  <a:pt x="12756" y="3464"/>
                  <a:pt x="12780" y="3391"/>
                  <a:pt x="12805" y="3342"/>
                </a:cubicBezTo>
                <a:cubicBezTo>
                  <a:pt x="12853" y="3244"/>
                  <a:pt x="12902" y="3123"/>
                  <a:pt x="12975" y="3049"/>
                </a:cubicBezTo>
                <a:cubicBezTo>
                  <a:pt x="13000" y="2976"/>
                  <a:pt x="13049" y="2927"/>
                  <a:pt x="13122" y="2879"/>
                </a:cubicBezTo>
                <a:lnTo>
                  <a:pt x="13122" y="2952"/>
                </a:lnTo>
                <a:lnTo>
                  <a:pt x="13122" y="3025"/>
                </a:lnTo>
                <a:cubicBezTo>
                  <a:pt x="13122" y="3049"/>
                  <a:pt x="13097" y="3123"/>
                  <a:pt x="13097" y="3123"/>
                </a:cubicBezTo>
                <a:cubicBezTo>
                  <a:pt x="13097" y="3123"/>
                  <a:pt x="13122" y="3074"/>
                  <a:pt x="13146" y="3049"/>
                </a:cubicBezTo>
                <a:cubicBezTo>
                  <a:pt x="13146" y="3049"/>
                  <a:pt x="13146" y="3049"/>
                  <a:pt x="13146" y="3074"/>
                </a:cubicBezTo>
                <a:cubicBezTo>
                  <a:pt x="13122" y="3123"/>
                  <a:pt x="13122" y="3147"/>
                  <a:pt x="13122" y="3196"/>
                </a:cubicBezTo>
                <a:cubicBezTo>
                  <a:pt x="13132" y="3176"/>
                  <a:pt x="13141" y="3141"/>
                  <a:pt x="13150" y="3099"/>
                </a:cubicBezTo>
                <a:lnTo>
                  <a:pt x="13150" y="3099"/>
                </a:lnTo>
                <a:cubicBezTo>
                  <a:pt x="13159" y="3090"/>
                  <a:pt x="13184" y="3046"/>
                  <a:pt x="13206" y="3046"/>
                </a:cubicBezTo>
                <a:cubicBezTo>
                  <a:pt x="13221" y="3046"/>
                  <a:pt x="13235" y="3064"/>
                  <a:pt x="13244" y="3123"/>
                </a:cubicBezTo>
                <a:lnTo>
                  <a:pt x="13244" y="3147"/>
                </a:lnTo>
                <a:cubicBezTo>
                  <a:pt x="13292" y="3269"/>
                  <a:pt x="13317" y="3366"/>
                  <a:pt x="13341" y="3464"/>
                </a:cubicBezTo>
                <a:lnTo>
                  <a:pt x="13390" y="3635"/>
                </a:lnTo>
                <a:cubicBezTo>
                  <a:pt x="13439" y="3757"/>
                  <a:pt x="13488" y="3903"/>
                  <a:pt x="13512" y="4025"/>
                </a:cubicBezTo>
                <a:cubicBezTo>
                  <a:pt x="13488" y="4025"/>
                  <a:pt x="13439" y="3903"/>
                  <a:pt x="13390" y="3805"/>
                </a:cubicBezTo>
                <a:lnTo>
                  <a:pt x="13390" y="3805"/>
                </a:lnTo>
                <a:cubicBezTo>
                  <a:pt x="13414" y="3879"/>
                  <a:pt x="13439" y="3976"/>
                  <a:pt x="13463" y="4074"/>
                </a:cubicBezTo>
                <a:cubicBezTo>
                  <a:pt x="13463" y="4049"/>
                  <a:pt x="13466" y="4039"/>
                  <a:pt x="13471" y="4039"/>
                </a:cubicBezTo>
                <a:cubicBezTo>
                  <a:pt x="13489" y="4039"/>
                  <a:pt x="13535" y="4197"/>
                  <a:pt x="13540" y="4197"/>
                </a:cubicBezTo>
                <a:cubicBezTo>
                  <a:pt x="13541" y="4197"/>
                  <a:pt x="13540" y="4189"/>
                  <a:pt x="13536" y="4171"/>
                </a:cubicBezTo>
                <a:lnTo>
                  <a:pt x="13536" y="4171"/>
                </a:lnTo>
                <a:cubicBezTo>
                  <a:pt x="13610" y="4269"/>
                  <a:pt x="13634" y="4366"/>
                  <a:pt x="13683" y="4488"/>
                </a:cubicBezTo>
                <a:cubicBezTo>
                  <a:pt x="13731" y="4586"/>
                  <a:pt x="13756" y="4708"/>
                  <a:pt x="13780" y="4805"/>
                </a:cubicBezTo>
                <a:cubicBezTo>
                  <a:pt x="13805" y="4927"/>
                  <a:pt x="13829" y="5025"/>
                  <a:pt x="13853" y="5147"/>
                </a:cubicBezTo>
                <a:cubicBezTo>
                  <a:pt x="13878" y="5244"/>
                  <a:pt x="13902" y="5342"/>
                  <a:pt x="13951" y="5415"/>
                </a:cubicBezTo>
                <a:cubicBezTo>
                  <a:pt x="14000" y="5415"/>
                  <a:pt x="14439" y="5537"/>
                  <a:pt x="14853" y="5683"/>
                </a:cubicBezTo>
                <a:cubicBezTo>
                  <a:pt x="15286" y="5827"/>
                  <a:pt x="15718" y="6019"/>
                  <a:pt x="15778" y="6025"/>
                </a:cubicBezTo>
                <a:lnTo>
                  <a:pt x="15778" y="6025"/>
                </a:lnTo>
                <a:cubicBezTo>
                  <a:pt x="15771" y="5975"/>
                  <a:pt x="15764" y="5925"/>
                  <a:pt x="15756" y="5879"/>
                </a:cubicBezTo>
                <a:lnTo>
                  <a:pt x="15683" y="5854"/>
                </a:lnTo>
                <a:cubicBezTo>
                  <a:pt x="15634" y="5537"/>
                  <a:pt x="15731" y="5781"/>
                  <a:pt x="15683" y="5464"/>
                </a:cubicBezTo>
                <a:cubicBezTo>
                  <a:pt x="15707" y="5464"/>
                  <a:pt x="15731" y="5513"/>
                  <a:pt x="15756" y="5610"/>
                </a:cubicBezTo>
                <a:cubicBezTo>
                  <a:pt x="15780" y="5732"/>
                  <a:pt x="15780" y="5854"/>
                  <a:pt x="15805" y="6000"/>
                </a:cubicBezTo>
                <a:cubicBezTo>
                  <a:pt x="15780" y="5757"/>
                  <a:pt x="15805" y="5513"/>
                  <a:pt x="15731" y="5415"/>
                </a:cubicBezTo>
                <a:cubicBezTo>
                  <a:pt x="15707" y="5220"/>
                  <a:pt x="15780" y="5415"/>
                  <a:pt x="15756" y="5171"/>
                </a:cubicBezTo>
                <a:cubicBezTo>
                  <a:pt x="15683" y="4976"/>
                  <a:pt x="15634" y="4781"/>
                  <a:pt x="15585" y="4561"/>
                </a:cubicBezTo>
                <a:cubicBezTo>
                  <a:pt x="15561" y="4366"/>
                  <a:pt x="15512" y="4147"/>
                  <a:pt x="15439" y="3952"/>
                </a:cubicBezTo>
                <a:cubicBezTo>
                  <a:pt x="15341" y="3781"/>
                  <a:pt x="15292" y="3610"/>
                  <a:pt x="15244" y="3415"/>
                </a:cubicBezTo>
                <a:lnTo>
                  <a:pt x="15244" y="3415"/>
                </a:lnTo>
                <a:lnTo>
                  <a:pt x="15292" y="3464"/>
                </a:lnTo>
                <a:cubicBezTo>
                  <a:pt x="15268" y="3366"/>
                  <a:pt x="15244" y="3244"/>
                  <a:pt x="15195" y="3147"/>
                </a:cubicBezTo>
                <a:cubicBezTo>
                  <a:pt x="15170" y="3074"/>
                  <a:pt x="15146" y="3001"/>
                  <a:pt x="15122" y="2927"/>
                </a:cubicBezTo>
                <a:cubicBezTo>
                  <a:pt x="15073" y="2805"/>
                  <a:pt x="15049" y="2659"/>
                  <a:pt x="15000" y="2537"/>
                </a:cubicBezTo>
                <a:lnTo>
                  <a:pt x="15000" y="2537"/>
                </a:lnTo>
                <a:cubicBezTo>
                  <a:pt x="15028" y="2622"/>
                  <a:pt x="15040" y="2706"/>
                  <a:pt x="15026" y="2706"/>
                </a:cubicBezTo>
                <a:cubicBezTo>
                  <a:pt x="15016" y="2706"/>
                  <a:pt x="14992" y="2661"/>
                  <a:pt x="14951" y="2537"/>
                </a:cubicBezTo>
                <a:cubicBezTo>
                  <a:pt x="14780" y="1952"/>
                  <a:pt x="14658" y="1562"/>
                  <a:pt x="14561" y="1074"/>
                </a:cubicBezTo>
                <a:lnTo>
                  <a:pt x="14390" y="708"/>
                </a:lnTo>
                <a:cubicBezTo>
                  <a:pt x="14390" y="684"/>
                  <a:pt x="14390" y="659"/>
                  <a:pt x="14366" y="635"/>
                </a:cubicBezTo>
                <a:lnTo>
                  <a:pt x="13951" y="464"/>
                </a:lnTo>
                <a:lnTo>
                  <a:pt x="13658" y="342"/>
                </a:lnTo>
                <a:lnTo>
                  <a:pt x="13463" y="269"/>
                </a:lnTo>
                <a:lnTo>
                  <a:pt x="13366" y="220"/>
                </a:lnTo>
                <a:cubicBezTo>
                  <a:pt x="13292" y="196"/>
                  <a:pt x="13219" y="171"/>
                  <a:pt x="13122" y="147"/>
                </a:cubicBezTo>
                <a:lnTo>
                  <a:pt x="126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278"/>
          <p:cNvSpPr/>
          <p:nvPr/>
        </p:nvSpPr>
        <p:spPr>
          <a:xfrm rot="8386467" flipH="1">
            <a:off x="8416650" y="1206439"/>
            <a:ext cx="465102" cy="329496"/>
          </a:xfrm>
          <a:custGeom>
            <a:avLst/>
            <a:gdLst/>
            <a:ahLst/>
            <a:cxnLst/>
            <a:rect l="l" t="t" r="r" b="b"/>
            <a:pathLst>
              <a:path w="14220" h="10074" extrusionOk="0">
                <a:moveTo>
                  <a:pt x="7706" y="4422"/>
                </a:moveTo>
                <a:lnTo>
                  <a:pt x="7683" y="4512"/>
                </a:lnTo>
                <a:lnTo>
                  <a:pt x="7708" y="4439"/>
                </a:lnTo>
                <a:cubicBezTo>
                  <a:pt x="7708" y="4431"/>
                  <a:pt x="7707" y="4426"/>
                  <a:pt x="7706" y="4422"/>
                </a:cubicBezTo>
                <a:close/>
                <a:moveTo>
                  <a:pt x="1891" y="4477"/>
                </a:moveTo>
                <a:cubicBezTo>
                  <a:pt x="1895" y="4477"/>
                  <a:pt x="1899" y="4480"/>
                  <a:pt x="1903" y="4488"/>
                </a:cubicBezTo>
                <a:lnTo>
                  <a:pt x="1746" y="4711"/>
                </a:lnTo>
                <a:lnTo>
                  <a:pt x="1746" y="4711"/>
                </a:lnTo>
                <a:cubicBezTo>
                  <a:pt x="1839" y="4577"/>
                  <a:pt x="1870" y="4477"/>
                  <a:pt x="1891" y="4477"/>
                </a:cubicBezTo>
                <a:close/>
                <a:moveTo>
                  <a:pt x="14195" y="6854"/>
                </a:moveTo>
                <a:cubicBezTo>
                  <a:pt x="14194" y="6863"/>
                  <a:pt x="14194" y="6872"/>
                  <a:pt x="14193" y="6882"/>
                </a:cubicBezTo>
                <a:lnTo>
                  <a:pt x="14193" y="6882"/>
                </a:lnTo>
                <a:cubicBezTo>
                  <a:pt x="14194" y="6873"/>
                  <a:pt x="14195" y="6863"/>
                  <a:pt x="14195" y="6854"/>
                </a:cubicBezTo>
                <a:close/>
                <a:moveTo>
                  <a:pt x="10125" y="7143"/>
                </a:moveTo>
                <a:cubicBezTo>
                  <a:pt x="10124" y="7144"/>
                  <a:pt x="10123" y="7145"/>
                  <a:pt x="10122" y="7146"/>
                </a:cubicBezTo>
                <a:cubicBezTo>
                  <a:pt x="10123" y="7145"/>
                  <a:pt x="10124" y="7144"/>
                  <a:pt x="10125" y="7143"/>
                </a:cubicBezTo>
                <a:close/>
                <a:moveTo>
                  <a:pt x="4317" y="0"/>
                </a:moveTo>
                <a:cubicBezTo>
                  <a:pt x="4220" y="25"/>
                  <a:pt x="4122" y="49"/>
                  <a:pt x="4000" y="49"/>
                </a:cubicBezTo>
                <a:lnTo>
                  <a:pt x="3903" y="73"/>
                </a:lnTo>
                <a:lnTo>
                  <a:pt x="3708" y="98"/>
                </a:lnTo>
                <a:cubicBezTo>
                  <a:pt x="3561" y="98"/>
                  <a:pt x="3439" y="146"/>
                  <a:pt x="3269" y="146"/>
                </a:cubicBezTo>
                <a:lnTo>
                  <a:pt x="3171" y="268"/>
                </a:lnTo>
                <a:lnTo>
                  <a:pt x="3195" y="195"/>
                </a:lnTo>
                <a:lnTo>
                  <a:pt x="3195" y="195"/>
                </a:lnTo>
                <a:cubicBezTo>
                  <a:pt x="3025" y="415"/>
                  <a:pt x="2781" y="659"/>
                  <a:pt x="2537" y="903"/>
                </a:cubicBezTo>
                <a:lnTo>
                  <a:pt x="1976" y="1585"/>
                </a:lnTo>
                <a:lnTo>
                  <a:pt x="1732" y="1854"/>
                </a:lnTo>
                <a:lnTo>
                  <a:pt x="1488" y="2146"/>
                </a:lnTo>
                <a:lnTo>
                  <a:pt x="1049" y="2683"/>
                </a:lnTo>
                <a:cubicBezTo>
                  <a:pt x="805" y="2976"/>
                  <a:pt x="586" y="3293"/>
                  <a:pt x="391" y="3634"/>
                </a:cubicBezTo>
                <a:lnTo>
                  <a:pt x="195" y="3805"/>
                </a:lnTo>
                <a:lnTo>
                  <a:pt x="25" y="3976"/>
                </a:lnTo>
                <a:lnTo>
                  <a:pt x="0" y="4049"/>
                </a:lnTo>
                <a:cubicBezTo>
                  <a:pt x="122" y="4268"/>
                  <a:pt x="293" y="4488"/>
                  <a:pt x="488" y="4683"/>
                </a:cubicBezTo>
                <a:cubicBezTo>
                  <a:pt x="693" y="4857"/>
                  <a:pt x="939" y="4999"/>
                  <a:pt x="1193" y="4999"/>
                </a:cubicBezTo>
                <a:cubicBezTo>
                  <a:pt x="1332" y="4999"/>
                  <a:pt x="1472" y="4957"/>
                  <a:pt x="1610" y="4854"/>
                </a:cubicBezTo>
                <a:lnTo>
                  <a:pt x="1634" y="4878"/>
                </a:lnTo>
                <a:lnTo>
                  <a:pt x="1683" y="4805"/>
                </a:lnTo>
                <a:lnTo>
                  <a:pt x="1732" y="4732"/>
                </a:lnTo>
                <a:cubicBezTo>
                  <a:pt x="1785" y="4670"/>
                  <a:pt x="1809" y="4646"/>
                  <a:pt x="1817" y="4646"/>
                </a:cubicBezTo>
                <a:cubicBezTo>
                  <a:pt x="1832" y="4646"/>
                  <a:pt x="1796" y="4718"/>
                  <a:pt x="1781" y="4780"/>
                </a:cubicBezTo>
                <a:cubicBezTo>
                  <a:pt x="1830" y="4707"/>
                  <a:pt x="1878" y="4634"/>
                  <a:pt x="1927" y="4585"/>
                </a:cubicBezTo>
                <a:cubicBezTo>
                  <a:pt x="1927" y="4570"/>
                  <a:pt x="1925" y="4564"/>
                  <a:pt x="1921" y="4564"/>
                </a:cubicBezTo>
                <a:cubicBezTo>
                  <a:pt x="1912" y="4564"/>
                  <a:pt x="1895" y="4593"/>
                  <a:pt x="1878" y="4610"/>
                </a:cubicBezTo>
                <a:cubicBezTo>
                  <a:pt x="1927" y="4488"/>
                  <a:pt x="2000" y="4366"/>
                  <a:pt x="2073" y="4244"/>
                </a:cubicBezTo>
                <a:cubicBezTo>
                  <a:pt x="2138" y="4169"/>
                  <a:pt x="2160" y="4165"/>
                  <a:pt x="2178" y="4165"/>
                </a:cubicBezTo>
                <a:cubicBezTo>
                  <a:pt x="2181" y="4165"/>
                  <a:pt x="2184" y="4165"/>
                  <a:pt x="2186" y="4165"/>
                </a:cubicBezTo>
                <a:cubicBezTo>
                  <a:pt x="2208" y="4165"/>
                  <a:pt x="2232" y="4159"/>
                  <a:pt x="2317" y="4049"/>
                </a:cubicBezTo>
                <a:lnTo>
                  <a:pt x="2488" y="3805"/>
                </a:lnTo>
                <a:lnTo>
                  <a:pt x="2586" y="3683"/>
                </a:lnTo>
                <a:lnTo>
                  <a:pt x="2634" y="3610"/>
                </a:lnTo>
                <a:lnTo>
                  <a:pt x="2683" y="3585"/>
                </a:lnTo>
                <a:lnTo>
                  <a:pt x="2756" y="3561"/>
                </a:lnTo>
                <a:cubicBezTo>
                  <a:pt x="2781" y="3537"/>
                  <a:pt x="2781" y="3537"/>
                  <a:pt x="2805" y="3537"/>
                </a:cubicBezTo>
                <a:lnTo>
                  <a:pt x="2805" y="3561"/>
                </a:lnTo>
                <a:lnTo>
                  <a:pt x="2781" y="3585"/>
                </a:lnTo>
                <a:cubicBezTo>
                  <a:pt x="2789" y="3577"/>
                  <a:pt x="2792" y="3575"/>
                  <a:pt x="2793" y="3575"/>
                </a:cubicBezTo>
                <a:cubicBezTo>
                  <a:pt x="2794" y="3575"/>
                  <a:pt x="2789" y="3585"/>
                  <a:pt x="2805" y="3585"/>
                </a:cubicBezTo>
                <a:cubicBezTo>
                  <a:pt x="2805" y="3634"/>
                  <a:pt x="2756" y="3683"/>
                  <a:pt x="2756" y="3707"/>
                </a:cubicBezTo>
                <a:lnTo>
                  <a:pt x="2756" y="3707"/>
                </a:lnTo>
                <a:cubicBezTo>
                  <a:pt x="2756" y="3707"/>
                  <a:pt x="2756" y="3683"/>
                  <a:pt x="2781" y="3683"/>
                </a:cubicBezTo>
                <a:lnTo>
                  <a:pt x="2781" y="3707"/>
                </a:lnTo>
                <a:cubicBezTo>
                  <a:pt x="2756" y="3927"/>
                  <a:pt x="2756" y="4098"/>
                  <a:pt x="2756" y="4098"/>
                </a:cubicBezTo>
                <a:lnTo>
                  <a:pt x="2830" y="4146"/>
                </a:lnTo>
                <a:cubicBezTo>
                  <a:pt x="2781" y="5024"/>
                  <a:pt x="2732" y="4439"/>
                  <a:pt x="2708" y="5244"/>
                </a:cubicBezTo>
                <a:cubicBezTo>
                  <a:pt x="2732" y="5341"/>
                  <a:pt x="2732" y="5439"/>
                  <a:pt x="2732" y="5537"/>
                </a:cubicBezTo>
                <a:cubicBezTo>
                  <a:pt x="2732" y="5659"/>
                  <a:pt x="2732" y="5805"/>
                  <a:pt x="2708" y="5951"/>
                </a:cubicBezTo>
                <a:cubicBezTo>
                  <a:pt x="2805" y="6049"/>
                  <a:pt x="2927" y="6146"/>
                  <a:pt x="3000" y="6171"/>
                </a:cubicBezTo>
                <a:cubicBezTo>
                  <a:pt x="3000" y="6171"/>
                  <a:pt x="3098" y="6293"/>
                  <a:pt x="3073" y="6293"/>
                </a:cubicBezTo>
                <a:cubicBezTo>
                  <a:pt x="3147" y="6293"/>
                  <a:pt x="3220" y="6390"/>
                  <a:pt x="3317" y="6463"/>
                </a:cubicBezTo>
                <a:cubicBezTo>
                  <a:pt x="3342" y="6463"/>
                  <a:pt x="3317" y="6415"/>
                  <a:pt x="3293" y="6390"/>
                </a:cubicBezTo>
                <a:lnTo>
                  <a:pt x="3293" y="6390"/>
                </a:lnTo>
                <a:lnTo>
                  <a:pt x="3366" y="6463"/>
                </a:lnTo>
                <a:lnTo>
                  <a:pt x="3464" y="6537"/>
                </a:lnTo>
                <a:cubicBezTo>
                  <a:pt x="3511" y="6584"/>
                  <a:pt x="3528" y="6611"/>
                  <a:pt x="3514" y="6611"/>
                </a:cubicBezTo>
                <a:cubicBezTo>
                  <a:pt x="3506" y="6611"/>
                  <a:pt x="3490" y="6603"/>
                  <a:pt x="3464" y="6585"/>
                </a:cubicBezTo>
                <a:lnTo>
                  <a:pt x="3464" y="6585"/>
                </a:lnTo>
                <a:cubicBezTo>
                  <a:pt x="3537" y="6634"/>
                  <a:pt x="3634" y="6683"/>
                  <a:pt x="3756" y="6756"/>
                </a:cubicBezTo>
                <a:lnTo>
                  <a:pt x="4269" y="7122"/>
                </a:lnTo>
                <a:cubicBezTo>
                  <a:pt x="4488" y="7024"/>
                  <a:pt x="4732" y="6878"/>
                  <a:pt x="5000" y="6732"/>
                </a:cubicBezTo>
                <a:cubicBezTo>
                  <a:pt x="5293" y="6537"/>
                  <a:pt x="5586" y="6317"/>
                  <a:pt x="5854" y="6098"/>
                </a:cubicBezTo>
                <a:cubicBezTo>
                  <a:pt x="6000" y="5976"/>
                  <a:pt x="6171" y="5854"/>
                  <a:pt x="6293" y="5732"/>
                </a:cubicBezTo>
                <a:lnTo>
                  <a:pt x="6708" y="5341"/>
                </a:lnTo>
                <a:lnTo>
                  <a:pt x="7147" y="4951"/>
                </a:lnTo>
                <a:cubicBezTo>
                  <a:pt x="7268" y="4829"/>
                  <a:pt x="7390" y="4732"/>
                  <a:pt x="7512" y="4634"/>
                </a:cubicBezTo>
                <a:lnTo>
                  <a:pt x="7683" y="4488"/>
                </a:lnTo>
                <a:cubicBezTo>
                  <a:pt x="7683" y="4439"/>
                  <a:pt x="7683" y="4463"/>
                  <a:pt x="7659" y="4390"/>
                </a:cubicBezTo>
                <a:cubicBezTo>
                  <a:pt x="7647" y="4366"/>
                  <a:pt x="7653" y="4366"/>
                  <a:pt x="7662" y="4366"/>
                </a:cubicBezTo>
                <a:cubicBezTo>
                  <a:pt x="7671" y="4366"/>
                  <a:pt x="7683" y="4366"/>
                  <a:pt x="7683" y="4341"/>
                </a:cubicBezTo>
                <a:cubicBezTo>
                  <a:pt x="7683" y="4423"/>
                  <a:pt x="7700" y="4402"/>
                  <a:pt x="7706" y="4422"/>
                </a:cubicBezTo>
                <a:lnTo>
                  <a:pt x="7706" y="4422"/>
                </a:lnTo>
                <a:lnTo>
                  <a:pt x="7708" y="4415"/>
                </a:lnTo>
                <a:lnTo>
                  <a:pt x="7708" y="4463"/>
                </a:lnTo>
                <a:cubicBezTo>
                  <a:pt x="7732" y="4463"/>
                  <a:pt x="7732" y="4439"/>
                  <a:pt x="7756" y="4415"/>
                </a:cubicBezTo>
                <a:cubicBezTo>
                  <a:pt x="7781" y="4415"/>
                  <a:pt x="7756" y="4415"/>
                  <a:pt x="7756" y="4463"/>
                </a:cubicBezTo>
                <a:lnTo>
                  <a:pt x="7805" y="4463"/>
                </a:lnTo>
                <a:cubicBezTo>
                  <a:pt x="7800" y="4469"/>
                  <a:pt x="7799" y="4470"/>
                  <a:pt x="7801" y="4470"/>
                </a:cubicBezTo>
                <a:cubicBezTo>
                  <a:pt x="7807" y="4470"/>
                  <a:pt x="7835" y="4456"/>
                  <a:pt x="7858" y="4456"/>
                </a:cubicBezTo>
                <a:cubicBezTo>
                  <a:pt x="7866" y="4456"/>
                  <a:pt x="7873" y="4458"/>
                  <a:pt x="7878" y="4463"/>
                </a:cubicBezTo>
                <a:cubicBezTo>
                  <a:pt x="7878" y="4476"/>
                  <a:pt x="7872" y="4476"/>
                  <a:pt x="7869" y="4476"/>
                </a:cubicBezTo>
                <a:cubicBezTo>
                  <a:pt x="7866" y="4476"/>
                  <a:pt x="7866" y="4476"/>
                  <a:pt x="7878" y="4488"/>
                </a:cubicBezTo>
                <a:cubicBezTo>
                  <a:pt x="7878" y="4512"/>
                  <a:pt x="7878" y="4537"/>
                  <a:pt x="7878" y="4537"/>
                </a:cubicBezTo>
                <a:cubicBezTo>
                  <a:pt x="7878" y="4537"/>
                  <a:pt x="7878" y="4561"/>
                  <a:pt x="7878" y="4561"/>
                </a:cubicBezTo>
                <a:lnTo>
                  <a:pt x="7878" y="4707"/>
                </a:lnTo>
                <a:cubicBezTo>
                  <a:pt x="7878" y="4747"/>
                  <a:pt x="7878" y="4818"/>
                  <a:pt x="7904" y="4818"/>
                </a:cubicBezTo>
                <a:cubicBezTo>
                  <a:pt x="7910" y="4818"/>
                  <a:pt x="7918" y="4814"/>
                  <a:pt x="7927" y="4805"/>
                </a:cubicBezTo>
                <a:lnTo>
                  <a:pt x="7927" y="4805"/>
                </a:lnTo>
                <a:cubicBezTo>
                  <a:pt x="7890" y="4842"/>
                  <a:pt x="7838" y="5038"/>
                  <a:pt x="7816" y="5038"/>
                </a:cubicBezTo>
                <a:cubicBezTo>
                  <a:pt x="7809" y="5038"/>
                  <a:pt x="7805" y="5021"/>
                  <a:pt x="7805" y="4976"/>
                </a:cubicBezTo>
                <a:cubicBezTo>
                  <a:pt x="7781" y="5073"/>
                  <a:pt x="7781" y="5171"/>
                  <a:pt x="7756" y="5293"/>
                </a:cubicBezTo>
                <a:lnTo>
                  <a:pt x="7805" y="5146"/>
                </a:lnTo>
                <a:lnTo>
                  <a:pt x="7805" y="5146"/>
                </a:lnTo>
                <a:cubicBezTo>
                  <a:pt x="7732" y="5415"/>
                  <a:pt x="7708" y="5683"/>
                  <a:pt x="7683" y="5976"/>
                </a:cubicBezTo>
                <a:lnTo>
                  <a:pt x="7732" y="5829"/>
                </a:lnTo>
                <a:lnTo>
                  <a:pt x="7732" y="5829"/>
                </a:lnTo>
                <a:cubicBezTo>
                  <a:pt x="7732" y="6024"/>
                  <a:pt x="7683" y="6195"/>
                  <a:pt x="7586" y="6341"/>
                </a:cubicBezTo>
                <a:lnTo>
                  <a:pt x="7610" y="6098"/>
                </a:lnTo>
                <a:lnTo>
                  <a:pt x="7610" y="6098"/>
                </a:lnTo>
                <a:cubicBezTo>
                  <a:pt x="7537" y="6415"/>
                  <a:pt x="7488" y="6732"/>
                  <a:pt x="7464" y="7049"/>
                </a:cubicBezTo>
                <a:lnTo>
                  <a:pt x="7488" y="6951"/>
                </a:lnTo>
                <a:lnTo>
                  <a:pt x="7488" y="6951"/>
                </a:lnTo>
                <a:cubicBezTo>
                  <a:pt x="7488" y="7040"/>
                  <a:pt x="7470" y="7237"/>
                  <a:pt x="7445" y="7493"/>
                </a:cubicBezTo>
                <a:lnTo>
                  <a:pt x="7445" y="7493"/>
                </a:lnTo>
                <a:cubicBezTo>
                  <a:pt x="7435" y="7507"/>
                  <a:pt x="7425" y="7522"/>
                  <a:pt x="7415" y="7537"/>
                </a:cubicBezTo>
                <a:lnTo>
                  <a:pt x="7440" y="7546"/>
                </a:lnTo>
                <a:lnTo>
                  <a:pt x="7440" y="7546"/>
                </a:lnTo>
                <a:cubicBezTo>
                  <a:pt x="7425" y="7698"/>
                  <a:pt x="7408" y="7869"/>
                  <a:pt x="7390" y="8049"/>
                </a:cubicBezTo>
                <a:lnTo>
                  <a:pt x="9073" y="8683"/>
                </a:lnTo>
                <a:cubicBezTo>
                  <a:pt x="9488" y="8024"/>
                  <a:pt x="9976" y="7268"/>
                  <a:pt x="10098" y="7073"/>
                </a:cubicBezTo>
                <a:lnTo>
                  <a:pt x="10098" y="7073"/>
                </a:lnTo>
                <a:lnTo>
                  <a:pt x="9951" y="7171"/>
                </a:lnTo>
                <a:lnTo>
                  <a:pt x="9951" y="7171"/>
                </a:lnTo>
                <a:lnTo>
                  <a:pt x="10119" y="6907"/>
                </a:lnTo>
                <a:lnTo>
                  <a:pt x="10119" y="6907"/>
                </a:lnTo>
                <a:cubicBezTo>
                  <a:pt x="10103" y="6944"/>
                  <a:pt x="10142" y="7109"/>
                  <a:pt x="10125" y="7143"/>
                </a:cubicBezTo>
                <a:lnTo>
                  <a:pt x="10125" y="7143"/>
                </a:lnTo>
                <a:cubicBezTo>
                  <a:pt x="10417" y="6730"/>
                  <a:pt x="10757" y="6365"/>
                  <a:pt x="11098" y="6000"/>
                </a:cubicBezTo>
                <a:cubicBezTo>
                  <a:pt x="11220" y="5878"/>
                  <a:pt x="11342" y="5756"/>
                  <a:pt x="11464" y="5659"/>
                </a:cubicBezTo>
                <a:lnTo>
                  <a:pt x="11659" y="5488"/>
                </a:lnTo>
                <a:cubicBezTo>
                  <a:pt x="11707" y="5463"/>
                  <a:pt x="11732" y="5439"/>
                  <a:pt x="11781" y="5415"/>
                </a:cubicBezTo>
                <a:lnTo>
                  <a:pt x="11829" y="5366"/>
                </a:lnTo>
                <a:cubicBezTo>
                  <a:pt x="11903" y="5293"/>
                  <a:pt x="12000" y="5244"/>
                  <a:pt x="12098" y="5195"/>
                </a:cubicBezTo>
                <a:cubicBezTo>
                  <a:pt x="12122" y="5195"/>
                  <a:pt x="12171" y="5171"/>
                  <a:pt x="12195" y="5171"/>
                </a:cubicBezTo>
                <a:lnTo>
                  <a:pt x="12268" y="5171"/>
                </a:lnTo>
                <a:lnTo>
                  <a:pt x="12268" y="5293"/>
                </a:lnTo>
                <a:cubicBezTo>
                  <a:pt x="12244" y="5415"/>
                  <a:pt x="12195" y="5415"/>
                  <a:pt x="12195" y="5415"/>
                </a:cubicBezTo>
                <a:cubicBezTo>
                  <a:pt x="12195" y="5427"/>
                  <a:pt x="12201" y="5433"/>
                  <a:pt x="12207" y="5433"/>
                </a:cubicBezTo>
                <a:cubicBezTo>
                  <a:pt x="12214" y="5433"/>
                  <a:pt x="12220" y="5427"/>
                  <a:pt x="12220" y="5415"/>
                </a:cubicBezTo>
                <a:cubicBezTo>
                  <a:pt x="12244" y="5415"/>
                  <a:pt x="12244" y="5415"/>
                  <a:pt x="12244" y="5439"/>
                </a:cubicBezTo>
                <a:cubicBezTo>
                  <a:pt x="12244" y="5488"/>
                  <a:pt x="12195" y="5488"/>
                  <a:pt x="12195" y="5488"/>
                </a:cubicBezTo>
                <a:cubicBezTo>
                  <a:pt x="12195" y="5488"/>
                  <a:pt x="12195" y="5519"/>
                  <a:pt x="12208" y="5519"/>
                </a:cubicBezTo>
                <a:cubicBezTo>
                  <a:pt x="12211" y="5519"/>
                  <a:pt x="12215" y="5517"/>
                  <a:pt x="12220" y="5512"/>
                </a:cubicBezTo>
                <a:cubicBezTo>
                  <a:pt x="12244" y="5512"/>
                  <a:pt x="12293" y="5439"/>
                  <a:pt x="12342" y="5390"/>
                </a:cubicBezTo>
                <a:lnTo>
                  <a:pt x="12342" y="5512"/>
                </a:lnTo>
                <a:lnTo>
                  <a:pt x="12293" y="5512"/>
                </a:lnTo>
                <a:cubicBezTo>
                  <a:pt x="12293" y="5512"/>
                  <a:pt x="12317" y="5512"/>
                  <a:pt x="12366" y="5537"/>
                </a:cubicBezTo>
                <a:cubicBezTo>
                  <a:pt x="12366" y="5561"/>
                  <a:pt x="12390" y="5561"/>
                  <a:pt x="12390" y="5585"/>
                </a:cubicBezTo>
                <a:cubicBezTo>
                  <a:pt x="12390" y="5610"/>
                  <a:pt x="12390" y="5610"/>
                  <a:pt x="12390" y="5634"/>
                </a:cubicBezTo>
                <a:lnTo>
                  <a:pt x="12390" y="5707"/>
                </a:lnTo>
                <a:cubicBezTo>
                  <a:pt x="12390" y="5976"/>
                  <a:pt x="12390" y="6268"/>
                  <a:pt x="12366" y="6561"/>
                </a:cubicBezTo>
                <a:cubicBezTo>
                  <a:pt x="12366" y="6707"/>
                  <a:pt x="12342" y="6854"/>
                  <a:pt x="12342" y="7000"/>
                </a:cubicBezTo>
                <a:lnTo>
                  <a:pt x="12293" y="7439"/>
                </a:lnTo>
                <a:cubicBezTo>
                  <a:pt x="12268" y="7439"/>
                  <a:pt x="12244" y="7293"/>
                  <a:pt x="12244" y="7171"/>
                </a:cubicBezTo>
                <a:cubicBezTo>
                  <a:pt x="12244" y="7268"/>
                  <a:pt x="12244" y="7341"/>
                  <a:pt x="12220" y="7439"/>
                </a:cubicBezTo>
                <a:cubicBezTo>
                  <a:pt x="12227" y="7415"/>
                  <a:pt x="12233" y="7406"/>
                  <a:pt x="12236" y="7406"/>
                </a:cubicBezTo>
                <a:cubicBezTo>
                  <a:pt x="12252" y="7406"/>
                  <a:pt x="12231" y="7601"/>
                  <a:pt x="12238" y="7601"/>
                </a:cubicBezTo>
                <a:cubicBezTo>
                  <a:pt x="12239" y="7601"/>
                  <a:pt x="12241" y="7596"/>
                  <a:pt x="12244" y="7585"/>
                </a:cubicBezTo>
                <a:lnTo>
                  <a:pt x="12244" y="7585"/>
                </a:lnTo>
                <a:cubicBezTo>
                  <a:pt x="12317" y="8000"/>
                  <a:pt x="12171" y="8561"/>
                  <a:pt x="12220" y="8951"/>
                </a:cubicBezTo>
                <a:lnTo>
                  <a:pt x="13073" y="9415"/>
                </a:lnTo>
                <a:cubicBezTo>
                  <a:pt x="13342" y="9585"/>
                  <a:pt x="13634" y="9707"/>
                  <a:pt x="13927" y="9829"/>
                </a:cubicBezTo>
                <a:cubicBezTo>
                  <a:pt x="13927" y="9902"/>
                  <a:pt x="13927" y="10000"/>
                  <a:pt x="13902" y="10073"/>
                </a:cubicBezTo>
                <a:cubicBezTo>
                  <a:pt x="13951" y="9951"/>
                  <a:pt x="13951" y="9829"/>
                  <a:pt x="13951" y="9732"/>
                </a:cubicBezTo>
                <a:lnTo>
                  <a:pt x="13878" y="9707"/>
                </a:lnTo>
                <a:cubicBezTo>
                  <a:pt x="13878" y="9439"/>
                  <a:pt x="13927" y="9634"/>
                  <a:pt x="13927" y="9390"/>
                </a:cubicBezTo>
                <a:cubicBezTo>
                  <a:pt x="13976" y="9390"/>
                  <a:pt x="13976" y="9610"/>
                  <a:pt x="13976" y="9829"/>
                </a:cubicBezTo>
                <a:cubicBezTo>
                  <a:pt x="14000" y="9683"/>
                  <a:pt x="14000" y="9512"/>
                  <a:pt x="13976" y="9366"/>
                </a:cubicBezTo>
                <a:cubicBezTo>
                  <a:pt x="13985" y="9299"/>
                  <a:pt x="13995" y="9288"/>
                  <a:pt x="14006" y="9288"/>
                </a:cubicBezTo>
                <a:cubicBezTo>
                  <a:pt x="14011" y="9288"/>
                  <a:pt x="14016" y="9290"/>
                  <a:pt x="14022" y="9290"/>
                </a:cubicBezTo>
                <a:cubicBezTo>
                  <a:pt x="14036" y="9290"/>
                  <a:pt x="14052" y="9278"/>
                  <a:pt x="14073" y="9195"/>
                </a:cubicBezTo>
                <a:cubicBezTo>
                  <a:pt x="14049" y="9000"/>
                  <a:pt x="14049" y="8829"/>
                  <a:pt x="14073" y="8634"/>
                </a:cubicBezTo>
                <a:cubicBezTo>
                  <a:pt x="14146" y="8195"/>
                  <a:pt x="14049" y="7951"/>
                  <a:pt x="14122" y="7537"/>
                </a:cubicBezTo>
                <a:lnTo>
                  <a:pt x="14122" y="7537"/>
                </a:lnTo>
                <a:lnTo>
                  <a:pt x="14122" y="7585"/>
                </a:lnTo>
                <a:cubicBezTo>
                  <a:pt x="14169" y="7444"/>
                  <a:pt x="14171" y="7165"/>
                  <a:pt x="14193" y="6882"/>
                </a:cubicBezTo>
                <a:lnTo>
                  <a:pt x="14193" y="6882"/>
                </a:lnTo>
                <a:cubicBezTo>
                  <a:pt x="14188" y="6910"/>
                  <a:pt x="14177" y="6934"/>
                  <a:pt x="14167" y="6934"/>
                </a:cubicBezTo>
                <a:cubicBezTo>
                  <a:pt x="14156" y="6934"/>
                  <a:pt x="14146" y="6906"/>
                  <a:pt x="14146" y="6829"/>
                </a:cubicBezTo>
                <a:cubicBezTo>
                  <a:pt x="14195" y="6537"/>
                  <a:pt x="14171" y="6293"/>
                  <a:pt x="14220" y="6073"/>
                </a:cubicBezTo>
                <a:lnTo>
                  <a:pt x="14171" y="5829"/>
                </a:lnTo>
                <a:lnTo>
                  <a:pt x="14171" y="5561"/>
                </a:lnTo>
                <a:cubicBezTo>
                  <a:pt x="14171" y="5366"/>
                  <a:pt x="14171" y="5195"/>
                  <a:pt x="14146" y="5024"/>
                </a:cubicBezTo>
                <a:cubicBezTo>
                  <a:pt x="14098" y="4634"/>
                  <a:pt x="14049" y="4171"/>
                  <a:pt x="13976" y="3659"/>
                </a:cubicBezTo>
                <a:lnTo>
                  <a:pt x="13317" y="3244"/>
                </a:lnTo>
                <a:cubicBezTo>
                  <a:pt x="13220" y="3171"/>
                  <a:pt x="13098" y="3122"/>
                  <a:pt x="12976" y="3049"/>
                </a:cubicBezTo>
                <a:lnTo>
                  <a:pt x="12537" y="2829"/>
                </a:lnTo>
                <a:cubicBezTo>
                  <a:pt x="12244" y="2927"/>
                  <a:pt x="11976" y="3073"/>
                  <a:pt x="11683" y="3195"/>
                </a:cubicBezTo>
                <a:cubicBezTo>
                  <a:pt x="11537" y="3268"/>
                  <a:pt x="11390" y="3341"/>
                  <a:pt x="11268" y="3439"/>
                </a:cubicBezTo>
                <a:lnTo>
                  <a:pt x="11049" y="3561"/>
                </a:lnTo>
                <a:cubicBezTo>
                  <a:pt x="10976" y="3585"/>
                  <a:pt x="10903" y="3659"/>
                  <a:pt x="10829" y="3683"/>
                </a:cubicBezTo>
                <a:lnTo>
                  <a:pt x="10610" y="3829"/>
                </a:lnTo>
                <a:lnTo>
                  <a:pt x="10488" y="3951"/>
                </a:lnTo>
                <a:lnTo>
                  <a:pt x="10244" y="4122"/>
                </a:lnTo>
                <a:cubicBezTo>
                  <a:pt x="10098" y="4268"/>
                  <a:pt x="9951" y="4390"/>
                  <a:pt x="9829" y="4512"/>
                </a:cubicBezTo>
                <a:cubicBezTo>
                  <a:pt x="9812" y="4530"/>
                  <a:pt x="9794" y="4548"/>
                  <a:pt x="9776" y="4565"/>
                </a:cubicBezTo>
                <a:lnTo>
                  <a:pt x="9776" y="4565"/>
                </a:lnTo>
                <a:cubicBezTo>
                  <a:pt x="9804" y="4117"/>
                  <a:pt x="9797" y="3672"/>
                  <a:pt x="9756" y="3244"/>
                </a:cubicBezTo>
                <a:cubicBezTo>
                  <a:pt x="9781" y="3122"/>
                  <a:pt x="9781" y="3000"/>
                  <a:pt x="9756" y="2878"/>
                </a:cubicBezTo>
                <a:cubicBezTo>
                  <a:pt x="9756" y="2756"/>
                  <a:pt x="9732" y="2634"/>
                  <a:pt x="9707" y="2512"/>
                </a:cubicBezTo>
                <a:lnTo>
                  <a:pt x="9317" y="2171"/>
                </a:lnTo>
                <a:lnTo>
                  <a:pt x="9317" y="2171"/>
                </a:lnTo>
                <a:cubicBezTo>
                  <a:pt x="9366" y="2244"/>
                  <a:pt x="9390" y="2268"/>
                  <a:pt x="9366" y="2268"/>
                </a:cubicBezTo>
                <a:cubicBezTo>
                  <a:pt x="9342" y="2268"/>
                  <a:pt x="9317" y="2244"/>
                  <a:pt x="9268" y="2220"/>
                </a:cubicBezTo>
                <a:lnTo>
                  <a:pt x="9098" y="2049"/>
                </a:lnTo>
                <a:cubicBezTo>
                  <a:pt x="8927" y="1976"/>
                  <a:pt x="8927" y="2000"/>
                  <a:pt x="8903" y="1976"/>
                </a:cubicBezTo>
                <a:cubicBezTo>
                  <a:pt x="8878" y="1976"/>
                  <a:pt x="8854" y="1976"/>
                  <a:pt x="8805" y="1951"/>
                </a:cubicBezTo>
                <a:lnTo>
                  <a:pt x="8683" y="1927"/>
                </a:lnTo>
                <a:lnTo>
                  <a:pt x="8464" y="1829"/>
                </a:lnTo>
                <a:lnTo>
                  <a:pt x="8366" y="1805"/>
                </a:lnTo>
                <a:cubicBezTo>
                  <a:pt x="8220" y="1854"/>
                  <a:pt x="8049" y="1927"/>
                  <a:pt x="7829" y="2000"/>
                </a:cubicBezTo>
                <a:lnTo>
                  <a:pt x="7683" y="2073"/>
                </a:lnTo>
                <a:lnTo>
                  <a:pt x="7488" y="2171"/>
                </a:lnTo>
                <a:lnTo>
                  <a:pt x="7122" y="2366"/>
                </a:lnTo>
                <a:cubicBezTo>
                  <a:pt x="6878" y="2537"/>
                  <a:pt x="6586" y="2707"/>
                  <a:pt x="6342" y="2927"/>
                </a:cubicBezTo>
                <a:cubicBezTo>
                  <a:pt x="6171" y="3073"/>
                  <a:pt x="6000" y="3220"/>
                  <a:pt x="5829" y="3366"/>
                </a:cubicBezTo>
                <a:lnTo>
                  <a:pt x="5342" y="3805"/>
                </a:lnTo>
                <a:cubicBezTo>
                  <a:pt x="5220" y="3902"/>
                  <a:pt x="5244" y="3902"/>
                  <a:pt x="5195" y="3927"/>
                </a:cubicBezTo>
                <a:lnTo>
                  <a:pt x="5147" y="3976"/>
                </a:lnTo>
                <a:cubicBezTo>
                  <a:pt x="5073" y="4049"/>
                  <a:pt x="5000" y="4098"/>
                  <a:pt x="4927" y="4122"/>
                </a:cubicBezTo>
                <a:cubicBezTo>
                  <a:pt x="4903" y="4146"/>
                  <a:pt x="4854" y="4171"/>
                  <a:pt x="4805" y="4171"/>
                </a:cubicBezTo>
                <a:lnTo>
                  <a:pt x="4781" y="4195"/>
                </a:lnTo>
                <a:cubicBezTo>
                  <a:pt x="4781" y="4171"/>
                  <a:pt x="4781" y="4146"/>
                  <a:pt x="4781" y="4122"/>
                </a:cubicBezTo>
                <a:cubicBezTo>
                  <a:pt x="4781" y="4098"/>
                  <a:pt x="4781" y="4049"/>
                  <a:pt x="4781" y="4000"/>
                </a:cubicBezTo>
                <a:lnTo>
                  <a:pt x="4781" y="3976"/>
                </a:lnTo>
                <a:cubicBezTo>
                  <a:pt x="4781" y="3951"/>
                  <a:pt x="4781" y="3927"/>
                  <a:pt x="4781" y="3902"/>
                </a:cubicBezTo>
                <a:lnTo>
                  <a:pt x="4781" y="3756"/>
                </a:lnTo>
                <a:cubicBezTo>
                  <a:pt x="4781" y="3512"/>
                  <a:pt x="4830" y="3293"/>
                  <a:pt x="4830" y="3049"/>
                </a:cubicBezTo>
                <a:cubicBezTo>
                  <a:pt x="4854" y="2805"/>
                  <a:pt x="4878" y="2537"/>
                  <a:pt x="4903" y="2293"/>
                </a:cubicBezTo>
                <a:cubicBezTo>
                  <a:pt x="4951" y="1781"/>
                  <a:pt x="4976" y="1293"/>
                  <a:pt x="5025" y="829"/>
                </a:cubicBezTo>
                <a:lnTo>
                  <a:pt x="4781" y="610"/>
                </a:lnTo>
                <a:lnTo>
                  <a:pt x="4756" y="585"/>
                </a:lnTo>
                <a:lnTo>
                  <a:pt x="4756" y="561"/>
                </a:lnTo>
                <a:lnTo>
                  <a:pt x="4732" y="537"/>
                </a:lnTo>
                <a:lnTo>
                  <a:pt x="4683" y="464"/>
                </a:lnTo>
                <a:lnTo>
                  <a:pt x="4561" y="342"/>
                </a:lnTo>
                <a:lnTo>
                  <a:pt x="4561" y="342"/>
                </a:lnTo>
                <a:cubicBezTo>
                  <a:pt x="4391" y="195"/>
                  <a:pt x="4439" y="146"/>
                  <a:pt x="4342" y="49"/>
                </a:cubicBezTo>
                <a:lnTo>
                  <a:pt x="431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278"/>
          <p:cNvSpPr/>
          <p:nvPr/>
        </p:nvSpPr>
        <p:spPr>
          <a:xfrm rot="8386467" flipH="1">
            <a:off x="8963883" y="1283698"/>
            <a:ext cx="536895" cy="362989"/>
          </a:xfrm>
          <a:custGeom>
            <a:avLst/>
            <a:gdLst/>
            <a:ahLst/>
            <a:cxnLst/>
            <a:rect l="l" t="t" r="r" b="b"/>
            <a:pathLst>
              <a:path w="16415" h="11098" extrusionOk="0">
                <a:moveTo>
                  <a:pt x="14537" y="2268"/>
                </a:moveTo>
                <a:cubicBezTo>
                  <a:pt x="14546" y="2287"/>
                  <a:pt x="14555" y="2306"/>
                  <a:pt x="14564" y="2325"/>
                </a:cubicBezTo>
                <a:lnTo>
                  <a:pt x="14564" y="2325"/>
                </a:lnTo>
                <a:cubicBezTo>
                  <a:pt x="14559" y="2307"/>
                  <a:pt x="14549" y="2287"/>
                  <a:pt x="14537" y="2268"/>
                </a:cubicBezTo>
                <a:close/>
                <a:moveTo>
                  <a:pt x="11890" y="6000"/>
                </a:moveTo>
                <a:lnTo>
                  <a:pt x="11890" y="6000"/>
                </a:lnTo>
                <a:cubicBezTo>
                  <a:pt x="11886" y="6017"/>
                  <a:pt x="11882" y="6034"/>
                  <a:pt x="11878" y="6049"/>
                </a:cubicBezTo>
                <a:cubicBezTo>
                  <a:pt x="11887" y="6040"/>
                  <a:pt x="11891" y="6022"/>
                  <a:pt x="11890" y="6000"/>
                </a:cubicBezTo>
                <a:close/>
                <a:moveTo>
                  <a:pt x="6388" y="9388"/>
                </a:moveTo>
                <a:lnTo>
                  <a:pt x="6388" y="9388"/>
                </a:lnTo>
                <a:cubicBezTo>
                  <a:pt x="6383" y="9395"/>
                  <a:pt x="6380" y="9400"/>
                  <a:pt x="6381" y="9400"/>
                </a:cubicBezTo>
                <a:cubicBezTo>
                  <a:pt x="6381" y="9400"/>
                  <a:pt x="6384" y="9397"/>
                  <a:pt x="6391" y="9390"/>
                </a:cubicBezTo>
                <a:cubicBezTo>
                  <a:pt x="6391" y="9390"/>
                  <a:pt x="6390" y="9389"/>
                  <a:pt x="6388" y="9388"/>
                </a:cubicBezTo>
                <a:close/>
                <a:moveTo>
                  <a:pt x="13000" y="0"/>
                </a:moveTo>
                <a:lnTo>
                  <a:pt x="12171" y="49"/>
                </a:lnTo>
                <a:cubicBezTo>
                  <a:pt x="12074" y="49"/>
                  <a:pt x="12000" y="73"/>
                  <a:pt x="11903" y="73"/>
                </a:cubicBezTo>
                <a:lnTo>
                  <a:pt x="11659" y="146"/>
                </a:lnTo>
                <a:lnTo>
                  <a:pt x="11391" y="220"/>
                </a:lnTo>
                <a:lnTo>
                  <a:pt x="11000" y="293"/>
                </a:lnTo>
                <a:cubicBezTo>
                  <a:pt x="10952" y="439"/>
                  <a:pt x="10903" y="610"/>
                  <a:pt x="10878" y="756"/>
                </a:cubicBezTo>
                <a:cubicBezTo>
                  <a:pt x="10830" y="902"/>
                  <a:pt x="10781" y="1073"/>
                  <a:pt x="10757" y="1219"/>
                </a:cubicBezTo>
                <a:cubicBezTo>
                  <a:pt x="10708" y="1561"/>
                  <a:pt x="10635" y="1878"/>
                  <a:pt x="10586" y="2219"/>
                </a:cubicBezTo>
                <a:cubicBezTo>
                  <a:pt x="10561" y="2366"/>
                  <a:pt x="10513" y="2537"/>
                  <a:pt x="10488" y="2707"/>
                </a:cubicBezTo>
                <a:cubicBezTo>
                  <a:pt x="10464" y="2854"/>
                  <a:pt x="10439" y="3024"/>
                  <a:pt x="10439" y="3195"/>
                </a:cubicBezTo>
                <a:cubicBezTo>
                  <a:pt x="10415" y="3341"/>
                  <a:pt x="10391" y="3561"/>
                  <a:pt x="10366" y="3732"/>
                </a:cubicBezTo>
                <a:cubicBezTo>
                  <a:pt x="10318" y="4024"/>
                  <a:pt x="10293" y="4341"/>
                  <a:pt x="10269" y="4585"/>
                </a:cubicBezTo>
                <a:cubicBezTo>
                  <a:pt x="10269" y="4707"/>
                  <a:pt x="10220" y="4829"/>
                  <a:pt x="10220" y="4927"/>
                </a:cubicBezTo>
                <a:cubicBezTo>
                  <a:pt x="10220" y="4975"/>
                  <a:pt x="10220" y="5000"/>
                  <a:pt x="10196" y="5049"/>
                </a:cubicBezTo>
                <a:cubicBezTo>
                  <a:pt x="10196" y="5097"/>
                  <a:pt x="10171" y="5146"/>
                  <a:pt x="10171" y="5195"/>
                </a:cubicBezTo>
                <a:cubicBezTo>
                  <a:pt x="10171" y="5244"/>
                  <a:pt x="10147" y="5293"/>
                  <a:pt x="10147" y="5317"/>
                </a:cubicBezTo>
                <a:cubicBezTo>
                  <a:pt x="10122" y="5293"/>
                  <a:pt x="10074" y="5268"/>
                  <a:pt x="10049" y="5244"/>
                </a:cubicBezTo>
                <a:lnTo>
                  <a:pt x="9927" y="5146"/>
                </a:lnTo>
                <a:lnTo>
                  <a:pt x="9171" y="4366"/>
                </a:lnTo>
                <a:cubicBezTo>
                  <a:pt x="8927" y="4097"/>
                  <a:pt x="8683" y="3854"/>
                  <a:pt x="8440" y="3634"/>
                </a:cubicBezTo>
                <a:lnTo>
                  <a:pt x="8074" y="3268"/>
                </a:lnTo>
                <a:cubicBezTo>
                  <a:pt x="7879" y="3097"/>
                  <a:pt x="7683" y="2902"/>
                  <a:pt x="7513" y="2780"/>
                </a:cubicBezTo>
                <a:cubicBezTo>
                  <a:pt x="7269" y="2537"/>
                  <a:pt x="6952" y="2268"/>
                  <a:pt x="6635" y="2024"/>
                </a:cubicBezTo>
                <a:cubicBezTo>
                  <a:pt x="6562" y="2024"/>
                  <a:pt x="6513" y="2024"/>
                  <a:pt x="6464" y="2049"/>
                </a:cubicBezTo>
                <a:lnTo>
                  <a:pt x="6318" y="2049"/>
                </a:lnTo>
                <a:cubicBezTo>
                  <a:pt x="6488" y="2049"/>
                  <a:pt x="6440" y="2098"/>
                  <a:pt x="6318" y="2122"/>
                </a:cubicBezTo>
                <a:cubicBezTo>
                  <a:pt x="5708" y="2195"/>
                  <a:pt x="5927" y="2171"/>
                  <a:pt x="5805" y="2195"/>
                </a:cubicBezTo>
                <a:cubicBezTo>
                  <a:pt x="5805" y="2195"/>
                  <a:pt x="5757" y="2219"/>
                  <a:pt x="5708" y="2268"/>
                </a:cubicBezTo>
                <a:lnTo>
                  <a:pt x="5488" y="2390"/>
                </a:lnTo>
                <a:cubicBezTo>
                  <a:pt x="5366" y="2439"/>
                  <a:pt x="5269" y="2512"/>
                  <a:pt x="5074" y="2610"/>
                </a:cubicBezTo>
                <a:cubicBezTo>
                  <a:pt x="5025" y="2805"/>
                  <a:pt x="4952" y="2976"/>
                  <a:pt x="4903" y="3219"/>
                </a:cubicBezTo>
                <a:cubicBezTo>
                  <a:pt x="4879" y="3341"/>
                  <a:pt x="4830" y="3463"/>
                  <a:pt x="4805" y="3585"/>
                </a:cubicBezTo>
                <a:cubicBezTo>
                  <a:pt x="4757" y="3707"/>
                  <a:pt x="4732" y="3829"/>
                  <a:pt x="4708" y="3976"/>
                </a:cubicBezTo>
                <a:cubicBezTo>
                  <a:pt x="4683" y="4097"/>
                  <a:pt x="4659" y="4244"/>
                  <a:pt x="4635" y="4390"/>
                </a:cubicBezTo>
                <a:cubicBezTo>
                  <a:pt x="4635" y="4463"/>
                  <a:pt x="4610" y="4536"/>
                  <a:pt x="4610" y="4610"/>
                </a:cubicBezTo>
                <a:cubicBezTo>
                  <a:pt x="4610" y="4658"/>
                  <a:pt x="4610" y="4707"/>
                  <a:pt x="4586" y="4756"/>
                </a:cubicBezTo>
                <a:cubicBezTo>
                  <a:pt x="4562" y="4951"/>
                  <a:pt x="4562" y="5146"/>
                  <a:pt x="4537" y="5341"/>
                </a:cubicBezTo>
                <a:cubicBezTo>
                  <a:pt x="4513" y="5732"/>
                  <a:pt x="4513" y="6146"/>
                  <a:pt x="4537" y="6536"/>
                </a:cubicBezTo>
                <a:lnTo>
                  <a:pt x="4537" y="6683"/>
                </a:lnTo>
                <a:lnTo>
                  <a:pt x="4537" y="6805"/>
                </a:lnTo>
                <a:cubicBezTo>
                  <a:pt x="4537" y="6829"/>
                  <a:pt x="4537" y="6878"/>
                  <a:pt x="4537" y="6902"/>
                </a:cubicBezTo>
                <a:cubicBezTo>
                  <a:pt x="4562" y="6975"/>
                  <a:pt x="4562" y="7049"/>
                  <a:pt x="4586" y="7122"/>
                </a:cubicBezTo>
                <a:lnTo>
                  <a:pt x="4635" y="7195"/>
                </a:lnTo>
                <a:lnTo>
                  <a:pt x="4659" y="7219"/>
                </a:lnTo>
                <a:cubicBezTo>
                  <a:pt x="4647" y="7232"/>
                  <a:pt x="4635" y="7238"/>
                  <a:pt x="4623" y="7238"/>
                </a:cubicBezTo>
                <a:cubicBezTo>
                  <a:pt x="4610" y="7238"/>
                  <a:pt x="4598" y="7232"/>
                  <a:pt x="4586" y="7219"/>
                </a:cubicBezTo>
                <a:cubicBezTo>
                  <a:pt x="4537" y="7219"/>
                  <a:pt x="4488" y="7195"/>
                  <a:pt x="4440" y="7171"/>
                </a:cubicBezTo>
                <a:lnTo>
                  <a:pt x="4415" y="7171"/>
                </a:lnTo>
                <a:lnTo>
                  <a:pt x="4415" y="7146"/>
                </a:lnTo>
                <a:cubicBezTo>
                  <a:pt x="4366" y="7146"/>
                  <a:pt x="4318" y="7097"/>
                  <a:pt x="4269" y="7073"/>
                </a:cubicBezTo>
                <a:cubicBezTo>
                  <a:pt x="4244" y="7049"/>
                  <a:pt x="4196" y="7024"/>
                  <a:pt x="4171" y="7000"/>
                </a:cubicBezTo>
                <a:lnTo>
                  <a:pt x="4098" y="6951"/>
                </a:lnTo>
                <a:lnTo>
                  <a:pt x="4049" y="6902"/>
                </a:lnTo>
                <a:lnTo>
                  <a:pt x="3927" y="6805"/>
                </a:lnTo>
                <a:cubicBezTo>
                  <a:pt x="3757" y="6683"/>
                  <a:pt x="3610" y="6536"/>
                  <a:pt x="3440" y="6414"/>
                </a:cubicBezTo>
                <a:lnTo>
                  <a:pt x="2684" y="5805"/>
                </a:lnTo>
                <a:lnTo>
                  <a:pt x="2025" y="5244"/>
                </a:lnTo>
                <a:cubicBezTo>
                  <a:pt x="1830" y="5097"/>
                  <a:pt x="1684" y="5000"/>
                  <a:pt x="1586" y="4902"/>
                </a:cubicBezTo>
                <a:lnTo>
                  <a:pt x="1586" y="4902"/>
                </a:lnTo>
                <a:lnTo>
                  <a:pt x="1684" y="5000"/>
                </a:lnTo>
                <a:lnTo>
                  <a:pt x="1684" y="5000"/>
                </a:lnTo>
                <a:lnTo>
                  <a:pt x="1586" y="4927"/>
                </a:lnTo>
                <a:cubicBezTo>
                  <a:pt x="1366" y="5000"/>
                  <a:pt x="1147" y="5000"/>
                  <a:pt x="927" y="5000"/>
                </a:cubicBezTo>
                <a:cubicBezTo>
                  <a:pt x="976" y="5049"/>
                  <a:pt x="806" y="5097"/>
                  <a:pt x="659" y="5097"/>
                </a:cubicBezTo>
                <a:lnTo>
                  <a:pt x="635" y="5097"/>
                </a:lnTo>
                <a:lnTo>
                  <a:pt x="586" y="5122"/>
                </a:lnTo>
                <a:cubicBezTo>
                  <a:pt x="537" y="5195"/>
                  <a:pt x="464" y="5268"/>
                  <a:pt x="367" y="5390"/>
                </a:cubicBezTo>
                <a:lnTo>
                  <a:pt x="318" y="5463"/>
                </a:lnTo>
                <a:cubicBezTo>
                  <a:pt x="269" y="5512"/>
                  <a:pt x="245" y="5536"/>
                  <a:pt x="220" y="5585"/>
                </a:cubicBezTo>
                <a:lnTo>
                  <a:pt x="49" y="5780"/>
                </a:lnTo>
                <a:lnTo>
                  <a:pt x="49" y="6073"/>
                </a:lnTo>
                <a:lnTo>
                  <a:pt x="1" y="6024"/>
                </a:lnTo>
                <a:lnTo>
                  <a:pt x="1" y="6024"/>
                </a:lnTo>
                <a:cubicBezTo>
                  <a:pt x="25" y="6317"/>
                  <a:pt x="74" y="6707"/>
                  <a:pt x="74" y="7073"/>
                </a:cubicBezTo>
                <a:cubicBezTo>
                  <a:pt x="74" y="7244"/>
                  <a:pt x="98" y="7414"/>
                  <a:pt x="123" y="7610"/>
                </a:cubicBezTo>
                <a:cubicBezTo>
                  <a:pt x="147" y="7756"/>
                  <a:pt x="171" y="7902"/>
                  <a:pt x="196" y="8000"/>
                </a:cubicBezTo>
                <a:cubicBezTo>
                  <a:pt x="196" y="8122"/>
                  <a:pt x="220" y="8244"/>
                  <a:pt x="245" y="8390"/>
                </a:cubicBezTo>
                <a:cubicBezTo>
                  <a:pt x="245" y="8439"/>
                  <a:pt x="245" y="8488"/>
                  <a:pt x="269" y="8536"/>
                </a:cubicBezTo>
                <a:cubicBezTo>
                  <a:pt x="269" y="8585"/>
                  <a:pt x="269" y="8610"/>
                  <a:pt x="293" y="8658"/>
                </a:cubicBezTo>
                <a:cubicBezTo>
                  <a:pt x="318" y="8853"/>
                  <a:pt x="367" y="9049"/>
                  <a:pt x="391" y="9268"/>
                </a:cubicBezTo>
                <a:cubicBezTo>
                  <a:pt x="440" y="9463"/>
                  <a:pt x="513" y="9683"/>
                  <a:pt x="562" y="9878"/>
                </a:cubicBezTo>
                <a:cubicBezTo>
                  <a:pt x="635" y="10073"/>
                  <a:pt x="708" y="10268"/>
                  <a:pt x="806" y="10488"/>
                </a:cubicBezTo>
                <a:lnTo>
                  <a:pt x="806" y="10561"/>
                </a:lnTo>
                <a:cubicBezTo>
                  <a:pt x="806" y="10609"/>
                  <a:pt x="806" y="10683"/>
                  <a:pt x="830" y="10756"/>
                </a:cubicBezTo>
                <a:lnTo>
                  <a:pt x="903" y="11024"/>
                </a:lnTo>
                <a:lnTo>
                  <a:pt x="952" y="11097"/>
                </a:lnTo>
                <a:lnTo>
                  <a:pt x="1220" y="11097"/>
                </a:lnTo>
                <a:cubicBezTo>
                  <a:pt x="1391" y="11097"/>
                  <a:pt x="1586" y="11073"/>
                  <a:pt x="1781" y="11024"/>
                </a:cubicBezTo>
                <a:cubicBezTo>
                  <a:pt x="2171" y="10902"/>
                  <a:pt x="2537" y="10609"/>
                  <a:pt x="2488" y="10146"/>
                </a:cubicBezTo>
                <a:lnTo>
                  <a:pt x="2537" y="10146"/>
                </a:lnTo>
                <a:cubicBezTo>
                  <a:pt x="2537" y="10146"/>
                  <a:pt x="2464" y="10000"/>
                  <a:pt x="2464" y="10000"/>
                </a:cubicBezTo>
                <a:cubicBezTo>
                  <a:pt x="2415" y="9780"/>
                  <a:pt x="2318" y="9683"/>
                  <a:pt x="2366" y="9683"/>
                </a:cubicBezTo>
                <a:lnTo>
                  <a:pt x="2464" y="9975"/>
                </a:lnTo>
                <a:cubicBezTo>
                  <a:pt x="2445" y="9889"/>
                  <a:pt x="2441" y="9859"/>
                  <a:pt x="2447" y="9859"/>
                </a:cubicBezTo>
                <a:cubicBezTo>
                  <a:pt x="2457" y="9859"/>
                  <a:pt x="2493" y="9931"/>
                  <a:pt x="2537" y="9975"/>
                </a:cubicBezTo>
                <a:cubicBezTo>
                  <a:pt x="2488" y="9878"/>
                  <a:pt x="2488" y="9805"/>
                  <a:pt x="2464" y="9731"/>
                </a:cubicBezTo>
                <a:cubicBezTo>
                  <a:pt x="2458" y="9720"/>
                  <a:pt x="2455" y="9715"/>
                  <a:pt x="2454" y="9715"/>
                </a:cubicBezTo>
                <a:cubicBezTo>
                  <a:pt x="2450" y="9715"/>
                  <a:pt x="2464" y="9767"/>
                  <a:pt x="2464" y="9805"/>
                </a:cubicBezTo>
                <a:cubicBezTo>
                  <a:pt x="2391" y="9683"/>
                  <a:pt x="2318" y="9536"/>
                  <a:pt x="2269" y="9414"/>
                </a:cubicBezTo>
                <a:cubicBezTo>
                  <a:pt x="2220" y="9195"/>
                  <a:pt x="2342" y="9366"/>
                  <a:pt x="2269" y="9097"/>
                </a:cubicBezTo>
                <a:cubicBezTo>
                  <a:pt x="2220" y="8878"/>
                  <a:pt x="2171" y="8683"/>
                  <a:pt x="2123" y="8463"/>
                </a:cubicBezTo>
                <a:lnTo>
                  <a:pt x="2049" y="8122"/>
                </a:lnTo>
                <a:lnTo>
                  <a:pt x="2049" y="8049"/>
                </a:lnTo>
                <a:lnTo>
                  <a:pt x="2049" y="8024"/>
                </a:lnTo>
                <a:cubicBezTo>
                  <a:pt x="2049" y="7975"/>
                  <a:pt x="2049" y="7951"/>
                  <a:pt x="2074" y="7927"/>
                </a:cubicBezTo>
                <a:lnTo>
                  <a:pt x="2074" y="7878"/>
                </a:lnTo>
                <a:lnTo>
                  <a:pt x="2098" y="7878"/>
                </a:lnTo>
                <a:cubicBezTo>
                  <a:pt x="2123" y="7902"/>
                  <a:pt x="2098" y="7902"/>
                  <a:pt x="2123" y="7927"/>
                </a:cubicBezTo>
                <a:lnTo>
                  <a:pt x="2147" y="7927"/>
                </a:lnTo>
                <a:cubicBezTo>
                  <a:pt x="2147" y="7943"/>
                  <a:pt x="2147" y="7959"/>
                  <a:pt x="2147" y="7975"/>
                </a:cubicBezTo>
                <a:lnTo>
                  <a:pt x="2220" y="8049"/>
                </a:lnTo>
                <a:lnTo>
                  <a:pt x="2586" y="8317"/>
                </a:lnTo>
                <a:cubicBezTo>
                  <a:pt x="2635" y="8366"/>
                  <a:pt x="2708" y="8414"/>
                  <a:pt x="2781" y="8463"/>
                </a:cubicBezTo>
                <a:cubicBezTo>
                  <a:pt x="2830" y="8512"/>
                  <a:pt x="2879" y="8536"/>
                  <a:pt x="3001" y="8634"/>
                </a:cubicBezTo>
                <a:lnTo>
                  <a:pt x="3635" y="9073"/>
                </a:lnTo>
                <a:cubicBezTo>
                  <a:pt x="4025" y="9317"/>
                  <a:pt x="4293" y="9463"/>
                  <a:pt x="4293" y="9463"/>
                </a:cubicBezTo>
                <a:lnTo>
                  <a:pt x="4342" y="9390"/>
                </a:lnTo>
                <a:cubicBezTo>
                  <a:pt x="4513" y="9463"/>
                  <a:pt x="4659" y="9561"/>
                  <a:pt x="4805" y="9683"/>
                </a:cubicBezTo>
                <a:cubicBezTo>
                  <a:pt x="4830" y="9731"/>
                  <a:pt x="4879" y="9756"/>
                  <a:pt x="4903" y="9780"/>
                </a:cubicBezTo>
                <a:lnTo>
                  <a:pt x="5025" y="9853"/>
                </a:lnTo>
                <a:lnTo>
                  <a:pt x="5220" y="9927"/>
                </a:lnTo>
                <a:cubicBezTo>
                  <a:pt x="5391" y="9951"/>
                  <a:pt x="5562" y="10000"/>
                  <a:pt x="5732" y="10097"/>
                </a:cubicBezTo>
                <a:cubicBezTo>
                  <a:pt x="5805" y="10024"/>
                  <a:pt x="5879" y="9951"/>
                  <a:pt x="5952" y="9878"/>
                </a:cubicBezTo>
                <a:lnTo>
                  <a:pt x="6025" y="9805"/>
                </a:lnTo>
                <a:cubicBezTo>
                  <a:pt x="6025" y="9780"/>
                  <a:pt x="6049" y="9756"/>
                  <a:pt x="6049" y="9731"/>
                </a:cubicBezTo>
                <a:cubicBezTo>
                  <a:pt x="6049" y="9731"/>
                  <a:pt x="6146" y="9654"/>
                  <a:pt x="6167" y="9654"/>
                </a:cubicBezTo>
                <a:cubicBezTo>
                  <a:pt x="6170" y="9654"/>
                  <a:pt x="6171" y="9656"/>
                  <a:pt x="6171" y="9658"/>
                </a:cubicBezTo>
                <a:cubicBezTo>
                  <a:pt x="6171" y="9585"/>
                  <a:pt x="6269" y="9536"/>
                  <a:pt x="6342" y="9463"/>
                </a:cubicBezTo>
                <a:cubicBezTo>
                  <a:pt x="6357" y="9440"/>
                  <a:pt x="6361" y="9431"/>
                  <a:pt x="6357" y="9431"/>
                </a:cubicBezTo>
                <a:cubicBezTo>
                  <a:pt x="6349" y="9431"/>
                  <a:pt x="6310" y="9471"/>
                  <a:pt x="6293" y="9488"/>
                </a:cubicBezTo>
                <a:lnTo>
                  <a:pt x="6366" y="9390"/>
                </a:lnTo>
                <a:cubicBezTo>
                  <a:pt x="6366" y="9382"/>
                  <a:pt x="6369" y="9379"/>
                  <a:pt x="6373" y="9379"/>
                </a:cubicBezTo>
                <a:cubicBezTo>
                  <a:pt x="6378" y="9379"/>
                  <a:pt x="6385" y="9384"/>
                  <a:pt x="6388" y="9388"/>
                </a:cubicBezTo>
                <a:lnTo>
                  <a:pt x="6388" y="9388"/>
                </a:lnTo>
                <a:cubicBezTo>
                  <a:pt x="6395" y="9378"/>
                  <a:pt x="6405" y="9361"/>
                  <a:pt x="6415" y="9341"/>
                </a:cubicBezTo>
                <a:cubicBezTo>
                  <a:pt x="6464" y="9244"/>
                  <a:pt x="6586" y="9097"/>
                  <a:pt x="7074" y="8488"/>
                </a:cubicBezTo>
                <a:cubicBezTo>
                  <a:pt x="7025" y="8366"/>
                  <a:pt x="6976" y="8268"/>
                  <a:pt x="6927" y="8146"/>
                </a:cubicBezTo>
                <a:lnTo>
                  <a:pt x="6854" y="8000"/>
                </a:lnTo>
                <a:cubicBezTo>
                  <a:pt x="6830" y="7951"/>
                  <a:pt x="6805" y="7878"/>
                  <a:pt x="6805" y="7829"/>
                </a:cubicBezTo>
                <a:cubicBezTo>
                  <a:pt x="6757" y="7658"/>
                  <a:pt x="6708" y="7463"/>
                  <a:pt x="6683" y="7268"/>
                </a:cubicBezTo>
                <a:cubicBezTo>
                  <a:pt x="6659" y="7171"/>
                  <a:pt x="6635" y="7073"/>
                  <a:pt x="6610" y="6975"/>
                </a:cubicBezTo>
                <a:lnTo>
                  <a:pt x="6586" y="6683"/>
                </a:lnTo>
                <a:lnTo>
                  <a:pt x="6562" y="6561"/>
                </a:lnTo>
                <a:lnTo>
                  <a:pt x="6562" y="6488"/>
                </a:lnTo>
                <a:lnTo>
                  <a:pt x="6562" y="6366"/>
                </a:lnTo>
                <a:cubicBezTo>
                  <a:pt x="6562" y="6024"/>
                  <a:pt x="6562" y="5707"/>
                  <a:pt x="6586" y="5366"/>
                </a:cubicBezTo>
                <a:cubicBezTo>
                  <a:pt x="6586" y="5219"/>
                  <a:pt x="6610" y="5073"/>
                  <a:pt x="6610" y="4927"/>
                </a:cubicBezTo>
                <a:lnTo>
                  <a:pt x="6610" y="4878"/>
                </a:lnTo>
                <a:cubicBezTo>
                  <a:pt x="6598" y="4854"/>
                  <a:pt x="6598" y="4854"/>
                  <a:pt x="6592" y="4854"/>
                </a:cubicBezTo>
                <a:cubicBezTo>
                  <a:pt x="6586" y="4854"/>
                  <a:pt x="6574" y="4854"/>
                  <a:pt x="6537" y="4829"/>
                </a:cubicBezTo>
                <a:cubicBezTo>
                  <a:pt x="6464" y="4780"/>
                  <a:pt x="6561" y="4805"/>
                  <a:pt x="6537" y="4756"/>
                </a:cubicBezTo>
                <a:lnTo>
                  <a:pt x="6537" y="4756"/>
                </a:lnTo>
                <a:cubicBezTo>
                  <a:pt x="6562" y="4805"/>
                  <a:pt x="6586" y="4805"/>
                  <a:pt x="6586" y="4805"/>
                </a:cubicBezTo>
                <a:cubicBezTo>
                  <a:pt x="6586" y="4805"/>
                  <a:pt x="6586" y="4805"/>
                  <a:pt x="6635" y="4902"/>
                </a:cubicBezTo>
                <a:lnTo>
                  <a:pt x="6610" y="4805"/>
                </a:lnTo>
                <a:lnTo>
                  <a:pt x="6635" y="4854"/>
                </a:lnTo>
                <a:cubicBezTo>
                  <a:pt x="6635" y="4854"/>
                  <a:pt x="6635" y="4829"/>
                  <a:pt x="6635" y="4829"/>
                </a:cubicBezTo>
                <a:cubicBezTo>
                  <a:pt x="6635" y="4800"/>
                  <a:pt x="6635" y="4790"/>
                  <a:pt x="6636" y="4790"/>
                </a:cubicBezTo>
                <a:cubicBezTo>
                  <a:pt x="6638" y="4790"/>
                  <a:pt x="6644" y="4814"/>
                  <a:pt x="6659" y="4829"/>
                </a:cubicBezTo>
                <a:cubicBezTo>
                  <a:pt x="6659" y="4829"/>
                  <a:pt x="6659" y="4805"/>
                  <a:pt x="6683" y="4780"/>
                </a:cubicBezTo>
                <a:lnTo>
                  <a:pt x="6708" y="4780"/>
                </a:lnTo>
                <a:cubicBezTo>
                  <a:pt x="6708" y="4780"/>
                  <a:pt x="6708" y="4756"/>
                  <a:pt x="6757" y="4756"/>
                </a:cubicBezTo>
                <a:cubicBezTo>
                  <a:pt x="6781" y="4756"/>
                  <a:pt x="6757" y="4756"/>
                  <a:pt x="6757" y="4780"/>
                </a:cubicBezTo>
                <a:lnTo>
                  <a:pt x="6830" y="4854"/>
                </a:lnTo>
                <a:cubicBezTo>
                  <a:pt x="6903" y="4902"/>
                  <a:pt x="6976" y="4951"/>
                  <a:pt x="6976" y="5000"/>
                </a:cubicBezTo>
                <a:cubicBezTo>
                  <a:pt x="7053" y="5058"/>
                  <a:pt x="7238" y="5269"/>
                  <a:pt x="7299" y="5269"/>
                </a:cubicBezTo>
                <a:cubicBezTo>
                  <a:pt x="7315" y="5269"/>
                  <a:pt x="7323" y="5255"/>
                  <a:pt x="7318" y="5219"/>
                </a:cubicBezTo>
                <a:lnTo>
                  <a:pt x="7318" y="5219"/>
                </a:lnTo>
                <a:cubicBezTo>
                  <a:pt x="7337" y="5278"/>
                  <a:pt x="7483" y="5479"/>
                  <a:pt x="7450" y="5479"/>
                </a:cubicBezTo>
                <a:cubicBezTo>
                  <a:pt x="7443" y="5479"/>
                  <a:pt x="7424" y="5467"/>
                  <a:pt x="7391" y="5439"/>
                </a:cubicBezTo>
                <a:lnTo>
                  <a:pt x="7391" y="5439"/>
                </a:lnTo>
                <a:cubicBezTo>
                  <a:pt x="7464" y="5512"/>
                  <a:pt x="7537" y="5610"/>
                  <a:pt x="7635" y="5683"/>
                </a:cubicBezTo>
                <a:lnTo>
                  <a:pt x="7537" y="5536"/>
                </a:lnTo>
                <a:lnTo>
                  <a:pt x="7537" y="5536"/>
                </a:lnTo>
                <a:cubicBezTo>
                  <a:pt x="7732" y="5780"/>
                  <a:pt x="7952" y="6000"/>
                  <a:pt x="8196" y="6195"/>
                </a:cubicBezTo>
                <a:lnTo>
                  <a:pt x="8098" y="6073"/>
                </a:lnTo>
                <a:lnTo>
                  <a:pt x="8098" y="6073"/>
                </a:lnTo>
                <a:cubicBezTo>
                  <a:pt x="8269" y="6244"/>
                  <a:pt x="8440" y="6414"/>
                  <a:pt x="8440" y="6536"/>
                </a:cubicBezTo>
                <a:lnTo>
                  <a:pt x="8464" y="6561"/>
                </a:lnTo>
                <a:lnTo>
                  <a:pt x="8805" y="6902"/>
                </a:lnTo>
                <a:cubicBezTo>
                  <a:pt x="9000" y="7097"/>
                  <a:pt x="9220" y="7292"/>
                  <a:pt x="9439" y="7488"/>
                </a:cubicBezTo>
                <a:lnTo>
                  <a:pt x="9293" y="7317"/>
                </a:lnTo>
                <a:lnTo>
                  <a:pt x="9293" y="7317"/>
                </a:lnTo>
                <a:cubicBezTo>
                  <a:pt x="9415" y="7414"/>
                  <a:pt x="9659" y="7634"/>
                  <a:pt x="9952" y="7878"/>
                </a:cubicBezTo>
                <a:cubicBezTo>
                  <a:pt x="10122" y="7853"/>
                  <a:pt x="10269" y="7829"/>
                  <a:pt x="10391" y="7805"/>
                </a:cubicBezTo>
                <a:cubicBezTo>
                  <a:pt x="10513" y="7805"/>
                  <a:pt x="10683" y="7780"/>
                  <a:pt x="10830" y="7756"/>
                </a:cubicBezTo>
                <a:cubicBezTo>
                  <a:pt x="10952" y="7707"/>
                  <a:pt x="11074" y="7634"/>
                  <a:pt x="11196" y="7561"/>
                </a:cubicBezTo>
                <a:lnTo>
                  <a:pt x="11391" y="7463"/>
                </a:lnTo>
                <a:cubicBezTo>
                  <a:pt x="11439" y="7414"/>
                  <a:pt x="11488" y="7390"/>
                  <a:pt x="11586" y="7341"/>
                </a:cubicBezTo>
                <a:cubicBezTo>
                  <a:pt x="11683" y="6878"/>
                  <a:pt x="11781" y="6414"/>
                  <a:pt x="11854" y="5951"/>
                </a:cubicBezTo>
                <a:lnTo>
                  <a:pt x="11854" y="5951"/>
                </a:lnTo>
                <a:cubicBezTo>
                  <a:pt x="11854" y="5951"/>
                  <a:pt x="11830" y="6024"/>
                  <a:pt x="11805" y="6097"/>
                </a:cubicBezTo>
                <a:lnTo>
                  <a:pt x="11757" y="6219"/>
                </a:lnTo>
                <a:lnTo>
                  <a:pt x="11757" y="6146"/>
                </a:lnTo>
                <a:cubicBezTo>
                  <a:pt x="11757" y="6073"/>
                  <a:pt x="11757" y="6000"/>
                  <a:pt x="11781" y="5951"/>
                </a:cubicBezTo>
                <a:cubicBezTo>
                  <a:pt x="11781" y="5805"/>
                  <a:pt x="11805" y="5658"/>
                  <a:pt x="11805" y="5658"/>
                </a:cubicBezTo>
                <a:cubicBezTo>
                  <a:pt x="11805" y="5698"/>
                  <a:pt x="11886" y="5900"/>
                  <a:pt x="11890" y="6000"/>
                </a:cubicBezTo>
                <a:lnTo>
                  <a:pt x="11890" y="6000"/>
                </a:lnTo>
                <a:cubicBezTo>
                  <a:pt x="11911" y="5905"/>
                  <a:pt x="11935" y="5778"/>
                  <a:pt x="11976" y="5634"/>
                </a:cubicBezTo>
                <a:cubicBezTo>
                  <a:pt x="11976" y="5536"/>
                  <a:pt x="12000" y="5439"/>
                  <a:pt x="12025" y="5341"/>
                </a:cubicBezTo>
                <a:cubicBezTo>
                  <a:pt x="12025" y="5244"/>
                  <a:pt x="12049" y="5195"/>
                  <a:pt x="12049" y="5122"/>
                </a:cubicBezTo>
                <a:cubicBezTo>
                  <a:pt x="12098" y="4854"/>
                  <a:pt x="12147" y="4512"/>
                  <a:pt x="12196" y="4122"/>
                </a:cubicBezTo>
                <a:cubicBezTo>
                  <a:pt x="12220" y="3878"/>
                  <a:pt x="12244" y="3610"/>
                  <a:pt x="12293" y="3341"/>
                </a:cubicBezTo>
                <a:cubicBezTo>
                  <a:pt x="12293" y="3219"/>
                  <a:pt x="12317" y="3122"/>
                  <a:pt x="12342" y="3000"/>
                </a:cubicBezTo>
                <a:cubicBezTo>
                  <a:pt x="12342" y="2927"/>
                  <a:pt x="12366" y="2829"/>
                  <a:pt x="12391" y="2756"/>
                </a:cubicBezTo>
                <a:cubicBezTo>
                  <a:pt x="12391" y="2707"/>
                  <a:pt x="12415" y="2683"/>
                  <a:pt x="12439" y="2658"/>
                </a:cubicBezTo>
                <a:cubicBezTo>
                  <a:pt x="12439" y="2683"/>
                  <a:pt x="12464" y="2707"/>
                  <a:pt x="12464" y="2732"/>
                </a:cubicBezTo>
                <a:cubicBezTo>
                  <a:pt x="12488" y="2805"/>
                  <a:pt x="12513" y="2902"/>
                  <a:pt x="12513" y="2976"/>
                </a:cubicBezTo>
                <a:cubicBezTo>
                  <a:pt x="12531" y="2976"/>
                  <a:pt x="12521" y="2903"/>
                  <a:pt x="12538" y="2903"/>
                </a:cubicBezTo>
                <a:cubicBezTo>
                  <a:pt x="12543" y="2903"/>
                  <a:pt x="12550" y="2910"/>
                  <a:pt x="12561" y="2927"/>
                </a:cubicBezTo>
                <a:cubicBezTo>
                  <a:pt x="12561" y="2976"/>
                  <a:pt x="12561" y="3000"/>
                  <a:pt x="12561" y="3024"/>
                </a:cubicBezTo>
                <a:cubicBezTo>
                  <a:pt x="12561" y="3024"/>
                  <a:pt x="12575" y="3065"/>
                  <a:pt x="12582" y="3065"/>
                </a:cubicBezTo>
                <a:cubicBezTo>
                  <a:pt x="12584" y="3065"/>
                  <a:pt x="12586" y="3061"/>
                  <a:pt x="12586" y="3049"/>
                </a:cubicBezTo>
                <a:cubicBezTo>
                  <a:pt x="12561" y="2951"/>
                  <a:pt x="12561" y="2854"/>
                  <a:pt x="12537" y="2732"/>
                </a:cubicBezTo>
                <a:lnTo>
                  <a:pt x="12537" y="2732"/>
                </a:lnTo>
                <a:lnTo>
                  <a:pt x="12610" y="2854"/>
                </a:lnTo>
                <a:lnTo>
                  <a:pt x="12610" y="2927"/>
                </a:lnTo>
                <a:cubicBezTo>
                  <a:pt x="12610" y="2927"/>
                  <a:pt x="12628" y="2873"/>
                  <a:pt x="12664" y="2873"/>
                </a:cubicBezTo>
                <a:cubicBezTo>
                  <a:pt x="12670" y="2873"/>
                  <a:pt x="12676" y="2874"/>
                  <a:pt x="12683" y="2878"/>
                </a:cubicBezTo>
                <a:cubicBezTo>
                  <a:pt x="12708" y="2878"/>
                  <a:pt x="12708" y="2902"/>
                  <a:pt x="12732" y="2927"/>
                </a:cubicBezTo>
                <a:cubicBezTo>
                  <a:pt x="12781" y="3049"/>
                  <a:pt x="12854" y="3146"/>
                  <a:pt x="12927" y="3244"/>
                </a:cubicBezTo>
                <a:cubicBezTo>
                  <a:pt x="13074" y="3488"/>
                  <a:pt x="13220" y="3707"/>
                  <a:pt x="13366" y="3951"/>
                </a:cubicBezTo>
                <a:cubicBezTo>
                  <a:pt x="13342" y="3951"/>
                  <a:pt x="13269" y="3854"/>
                  <a:pt x="13171" y="3756"/>
                </a:cubicBezTo>
                <a:lnTo>
                  <a:pt x="13171" y="3756"/>
                </a:lnTo>
                <a:cubicBezTo>
                  <a:pt x="13220" y="3829"/>
                  <a:pt x="13269" y="3902"/>
                  <a:pt x="13317" y="4000"/>
                </a:cubicBezTo>
                <a:cubicBezTo>
                  <a:pt x="13309" y="3973"/>
                  <a:pt x="13309" y="3963"/>
                  <a:pt x="13314" y="3963"/>
                </a:cubicBezTo>
                <a:cubicBezTo>
                  <a:pt x="13335" y="3963"/>
                  <a:pt x="13438" y="4115"/>
                  <a:pt x="13446" y="4115"/>
                </a:cubicBezTo>
                <a:cubicBezTo>
                  <a:pt x="13448" y="4115"/>
                  <a:pt x="13446" y="4110"/>
                  <a:pt x="13439" y="4097"/>
                </a:cubicBezTo>
                <a:lnTo>
                  <a:pt x="13439" y="4097"/>
                </a:lnTo>
                <a:cubicBezTo>
                  <a:pt x="13781" y="4415"/>
                  <a:pt x="14025" y="4951"/>
                  <a:pt x="14317" y="5268"/>
                </a:cubicBezTo>
                <a:cubicBezTo>
                  <a:pt x="14415" y="5244"/>
                  <a:pt x="16171" y="5097"/>
                  <a:pt x="16244" y="5049"/>
                </a:cubicBezTo>
                <a:cubicBezTo>
                  <a:pt x="16317" y="5146"/>
                  <a:pt x="16391" y="5268"/>
                  <a:pt x="16415" y="5293"/>
                </a:cubicBezTo>
                <a:cubicBezTo>
                  <a:pt x="16366" y="5171"/>
                  <a:pt x="16293" y="5049"/>
                  <a:pt x="16195" y="4927"/>
                </a:cubicBezTo>
                <a:lnTo>
                  <a:pt x="16122" y="4951"/>
                </a:lnTo>
                <a:cubicBezTo>
                  <a:pt x="15952" y="4707"/>
                  <a:pt x="16122" y="4878"/>
                  <a:pt x="15952" y="4634"/>
                </a:cubicBezTo>
                <a:cubicBezTo>
                  <a:pt x="15956" y="4629"/>
                  <a:pt x="15962" y="4627"/>
                  <a:pt x="15968" y="4627"/>
                </a:cubicBezTo>
                <a:cubicBezTo>
                  <a:pt x="16028" y="4627"/>
                  <a:pt x="16161" y="4823"/>
                  <a:pt x="16293" y="5000"/>
                </a:cubicBezTo>
                <a:cubicBezTo>
                  <a:pt x="16171" y="4829"/>
                  <a:pt x="16073" y="4634"/>
                  <a:pt x="15976" y="4585"/>
                </a:cubicBezTo>
                <a:cubicBezTo>
                  <a:pt x="15878" y="4390"/>
                  <a:pt x="16049" y="4585"/>
                  <a:pt x="15927" y="4341"/>
                </a:cubicBezTo>
                <a:cubicBezTo>
                  <a:pt x="15781" y="4195"/>
                  <a:pt x="15659" y="4049"/>
                  <a:pt x="15561" y="3878"/>
                </a:cubicBezTo>
                <a:cubicBezTo>
                  <a:pt x="15342" y="3439"/>
                  <a:pt x="15098" y="3293"/>
                  <a:pt x="14903" y="2878"/>
                </a:cubicBezTo>
                <a:lnTo>
                  <a:pt x="14903" y="2878"/>
                </a:lnTo>
                <a:lnTo>
                  <a:pt x="14927" y="2927"/>
                </a:lnTo>
                <a:cubicBezTo>
                  <a:pt x="14882" y="2791"/>
                  <a:pt x="14689" y="2570"/>
                  <a:pt x="14564" y="2325"/>
                </a:cubicBezTo>
                <a:lnTo>
                  <a:pt x="14564" y="2325"/>
                </a:lnTo>
                <a:cubicBezTo>
                  <a:pt x="14571" y="2347"/>
                  <a:pt x="14571" y="2363"/>
                  <a:pt x="14562" y="2363"/>
                </a:cubicBezTo>
                <a:cubicBezTo>
                  <a:pt x="14552" y="2363"/>
                  <a:pt x="14528" y="2338"/>
                  <a:pt x="14488" y="2268"/>
                </a:cubicBezTo>
                <a:cubicBezTo>
                  <a:pt x="14147" y="1732"/>
                  <a:pt x="13903" y="1390"/>
                  <a:pt x="13659" y="951"/>
                </a:cubicBezTo>
                <a:lnTo>
                  <a:pt x="13391" y="659"/>
                </a:lnTo>
                <a:lnTo>
                  <a:pt x="130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278"/>
          <p:cNvSpPr/>
          <p:nvPr/>
        </p:nvSpPr>
        <p:spPr>
          <a:xfrm rot="8386467" flipH="1">
            <a:off x="8595936" y="447420"/>
            <a:ext cx="521751" cy="434782"/>
          </a:xfrm>
          <a:custGeom>
            <a:avLst/>
            <a:gdLst/>
            <a:ahLst/>
            <a:cxnLst/>
            <a:rect l="l" t="t" r="r" b="b"/>
            <a:pathLst>
              <a:path w="15952" h="13293" extrusionOk="0">
                <a:moveTo>
                  <a:pt x="1965" y="4136"/>
                </a:moveTo>
                <a:cubicBezTo>
                  <a:pt x="1969" y="4136"/>
                  <a:pt x="1973" y="4139"/>
                  <a:pt x="1976" y="4147"/>
                </a:cubicBezTo>
                <a:lnTo>
                  <a:pt x="1853" y="4285"/>
                </a:lnTo>
                <a:lnTo>
                  <a:pt x="1853" y="4285"/>
                </a:lnTo>
                <a:cubicBezTo>
                  <a:pt x="1921" y="4199"/>
                  <a:pt x="1947" y="4136"/>
                  <a:pt x="1965" y="4136"/>
                </a:cubicBezTo>
                <a:close/>
                <a:moveTo>
                  <a:pt x="4077" y="7219"/>
                </a:moveTo>
                <a:lnTo>
                  <a:pt x="4077" y="7219"/>
                </a:lnTo>
                <a:cubicBezTo>
                  <a:pt x="4076" y="7219"/>
                  <a:pt x="4075" y="7219"/>
                  <a:pt x="4074" y="7220"/>
                </a:cubicBezTo>
                <a:cubicBezTo>
                  <a:pt x="4076" y="7220"/>
                  <a:pt x="4077" y="7219"/>
                  <a:pt x="4077" y="7219"/>
                </a:cubicBezTo>
                <a:close/>
                <a:moveTo>
                  <a:pt x="10333" y="9981"/>
                </a:moveTo>
                <a:lnTo>
                  <a:pt x="10293" y="10000"/>
                </a:lnTo>
                <a:cubicBezTo>
                  <a:pt x="10305" y="10000"/>
                  <a:pt x="10318" y="9993"/>
                  <a:pt x="10333" y="9981"/>
                </a:cubicBezTo>
                <a:close/>
                <a:moveTo>
                  <a:pt x="3928" y="0"/>
                </a:moveTo>
                <a:lnTo>
                  <a:pt x="3684" y="195"/>
                </a:lnTo>
                <a:lnTo>
                  <a:pt x="3708" y="122"/>
                </a:lnTo>
                <a:lnTo>
                  <a:pt x="3708" y="122"/>
                </a:lnTo>
                <a:cubicBezTo>
                  <a:pt x="3464" y="293"/>
                  <a:pt x="3171" y="537"/>
                  <a:pt x="2879" y="756"/>
                </a:cubicBezTo>
                <a:cubicBezTo>
                  <a:pt x="2732" y="854"/>
                  <a:pt x="2586" y="976"/>
                  <a:pt x="2464" y="1098"/>
                </a:cubicBezTo>
                <a:lnTo>
                  <a:pt x="2147" y="1366"/>
                </a:lnTo>
                <a:cubicBezTo>
                  <a:pt x="2074" y="1464"/>
                  <a:pt x="1976" y="1537"/>
                  <a:pt x="1879" y="1610"/>
                </a:cubicBezTo>
                <a:cubicBezTo>
                  <a:pt x="1757" y="1708"/>
                  <a:pt x="1806" y="1683"/>
                  <a:pt x="1757" y="1732"/>
                </a:cubicBezTo>
                <a:lnTo>
                  <a:pt x="1659" y="1830"/>
                </a:lnTo>
                <a:cubicBezTo>
                  <a:pt x="1513" y="1951"/>
                  <a:pt x="1367" y="2098"/>
                  <a:pt x="1220" y="2244"/>
                </a:cubicBezTo>
                <a:cubicBezTo>
                  <a:pt x="1074" y="2390"/>
                  <a:pt x="952" y="2561"/>
                  <a:pt x="806" y="2732"/>
                </a:cubicBezTo>
                <a:cubicBezTo>
                  <a:pt x="684" y="2903"/>
                  <a:pt x="562" y="3073"/>
                  <a:pt x="440" y="3269"/>
                </a:cubicBezTo>
                <a:lnTo>
                  <a:pt x="391" y="3317"/>
                </a:lnTo>
                <a:cubicBezTo>
                  <a:pt x="342" y="3366"/>
                  <a:pt x="293" y="3415"/>
                  <a:pt x="245" y="3464"/>
                </a:cubicBezTo>
                <a:lnTo>
                  <a:pt x="50" y="3659"/>
                </a:lnTo>
                <a:lnTo>
                  <a:pt x="1" y="3732"/>
                </a:lnTo>
                <a:cubicBezTo>
                  <a:pt x="50" y="3829"/>
                  <a:pt x="98" y="3903"/>
                  <a:pt x="147" y="3976"/>
                </a:cubicBezTo>
                <a:cubicBezTo>
                  <a:pt x="269" y="4122"/>
                  <a:pt x="391" y="4268"/>
                  <a:pt x="537" y="4390"/>
                </a:cubicBezTo>
                <a:cubicBezTo>
                  <a:pt x="731" y="4539"/>
                  <a:pt x="970" y="4661"/>
                  <a:pt x="1210" y="4661"/>
                </a:cubicBezTo>
                <a:cubicBezTo>
                  <a:pt x="1363" y="4661"/>
                  <a:pt x="1517" y="4611"/>
                  <a:pt x="1659" y="4488"/>
                </a:cubicBezTo>
                <a:lnTo>
                  <a:pt x="1684" y="4537"/>
                </a:lnTo>
                <a:cubicBezTo>
                  <a:pt x="1684" y="4537"/>
                  <a:pt x="1781" y="4366"/>
                  <a:pt x="1781" y="4366"/>
                </a:cubicBezTo>
                <a:cubicBezTo>
                  <a:pt x="1794" y="4351"/>
                  <a:pt x="1806" y="4338"/>
                  <a:pt x="1816" y="4327"/>
                </a:cubicBezTo>
                <a:lnTo>
                  <a:pt x="1816" y="4327"/>
                </a:lnTo>
                <a:lnTo>
                  <a:pt x="1781" y="4366"/>
                </a:lnTo>
                <a:cubicBezTo>
                  <a:pt x="1801" y="4346"/>
                  <a:pt x="1819" y="4327"/>
                  <a:pt x="1835" y="4308"/>
                </a:cubicBezTo>
                <a:lnTo>
                  <a:pt x="1835" y="4308"/>
                </a:lnTo>
                <a:cubicBezTo>
                  <a:pt x="1850" y="4293"/>
                  <a:pt x="1860" y="4287"/>
                  <a:pt x="1865" y="4287"/>
                </a:cubicBezTo>
                <a:cubicBezTo>
                  <a:pt x="1883" y="4287"/>
                  <a:pt x="1846" y="4367"/>
                  <a:pt x="1830" y="4415"/>
                </a:cubicBezTo>
                <a:cubicBezTo>
                  <a:pt x="1879" y="4366"/>
                  <a:pt x="1928" y="4293"/>
                  <a:pt x="2001" y="4244"/>
                </a:cubicBezTo>
                <a:cubicBezTo>
                  <a:pt x="2001" y="4229"/>
                  <a:pt x="1996" y="4223"/>
                  <a:pt x="1989" y="4223"/>
                </a:cubicBezTo>
                <a:cubicBezTo>
                  <a:pt x="1973" y="4223"/>
                  <a:pt x="1944" y="4252"/>
                  <a:pt x="1928" y="4268"/>
                </a:cubicBezTo>
                <a:cubicBezTo>
                  <a:pt x="2001" y="4147"/>
                  <a:pt x="2074" y="4025"/>
                  <a:pt x="2147" y="3903"/>
                </a:cubicBezTo>
                <a:cubicBezTo>
                  <a:pt x="2205" y="3836"/>
                  <a:pt x="2228" y="3825"/>
                  <a:pt x="2246" y="3825"/>
                </a:cubicBezTo>
                <a:cubicBezTo>
                  <a:pt x="2254" y="3825"/>
                  <a:pt x="2261" y="3827"/>
                  <a:pt x="2270" y="3827"/>
                </a:cubicBezTo>
                <a:cubicBezTo>
                  <a:pt x="2290" y="3827"/>
                  <a:pt x="2318" y="3815"/>
                  <a:pt x="2391" y="3732"/>
                </a:cubicBezTo>
                <a:cubicBezTo>
                  <a:pt x="2562" y="3537"/>
                  <a:pt x="2684" y="3390"/>
                  <a:pt x="2830" y="3244"/>
                </a:cubicBezTo>
                <a:lnTo>
                  <a:pt x="3074" y="3000"/>
                </a:lnTo>
                <a:lnTo>
                  <a:pt x="3123" y="2951"/>
                </a:lnTo>
                <a:lnTo>
                  <a:pt x="3147" y="2951"/>
                </a:lnTo>
                <a:cubicBezTo>
                  <a:pt x="3171" y="2927"/>
                  <a:pt x="3196" y="2903"/>
                  <a:pt x="3245" y="2903"/>
                </a:cubicBezTo>
                <a:lnTo>
                  <a:pt x="3293" y="2903"/>
                </a:lnTo>
                <a:cubicBezTo>
                  <a:pt x="3293" y="2903"/>
                  <a:pt x="3293" y="2927"/>
                  <a:pt x="3293" y="2927"/>
                </a:cubicBezTo>
                <a:cubicBezTo>
                  <a:pt x="3269" y="2951"/>
                  <a:pt x="3269" y="2951"/>
                  <a:pt x="3269" y="2976"/>
                </a:cubicBezTo>
                <a:cubicBezTo>
                  <a:pt x="3245" y="3000"/>
                  <a:pt x="3220" y="3025"/>
                  <a:pt x="3196" y="3025"/>
                </a:cubicBezTo>
                <a:lnTo>
                  <a:pt x="3220" y="3025"/>
                </a:lnTo>
                <a:lnTo>
                  <a:pt x="3220" y="3122"/>
                </a:lnTo>
                <a:cubicBezTo>
                  <a:pt x="3220" y="3269"/>
                  <a:pt x="3196" y="3439"/>
                  <a:pt x="3196" y="3586"/>
                </a:cubicBezTo>
                <a:lnTo>
                  <a:pt x="3196" y="3829"/>
                </a:lnTo>
                <a:lnTo>
                  <a:pt x="3196" y="4122"/>
                </a:lnTo>
                <a:lnTo>
                  <a:pt x="3196" y="4903"/>
                </a:lnTo>
                <a:cubicBezTo>
                  <a:pt x="3171" y="5268"/>
                  <a:pt x="3220" y="5561"/>
                  <a:pt x="3196" y="5586"/>
                </a:cubicBezTo>
                <a:lnTo>
                  <a:pt x="3293" y="5586"/>
                </a:lnTo>
                <a:cubicBezTo>
                  <a:pt x="3318" y="5756"/>
                  <a:pt x="3318" y="5951"/>
                  <a:pt x="3293" y="6122"/>
                </a:cubicBezTo>
                <a:cubicBezTo>
                  <a:pt x="3269" y="6171"/>
                  <a:pt x="3269" y="6220"/>
                  <a:pt x="3293" y="6268"/>
                </a:cubicBezTo>
                <a:lnTo>
                  <a:pt x="3293" y="6415"/>
                </a:lnTo>
                <a:cubicBezTo>
                  <a:pt x="3293" y="6464"/>
                  <a:pt x="3318" y="6537"/>
                  <a:pt x="3318" y="6610"/>
                </a:cubicBezTo>
                <a:cubicBezTo>
                  <a:pt x="3415" y="6756"/>
                  <a:pt x="3464" y="6927"/>
                  <a:pt x="3489" y="7122"/>
                </a:cubicBezTo>
                <a:lnTo>
                  <a:pt x="3781" y="7171"/>
                </a:lnTo>
                <a:lnTo>
                  <a:pt x="3952" y="7171"/>
                </a:lnTo>
                <a:cubicBezTo>
                  <a:pt x="3952" y="7171"/>
                  <a:pt x="4076" y="7212"/>
                  <a:pt x="4077" y="7219"/>
                </a:cubicBezTo>
                <a:lnTo>
                  <a:pt x="4077" y="7219"/>
                </a:lnTo>
                <a:cubicBezTo>
                  <a:pt x="4097" y="7212"/>
                  <a:pt x="4120" y="7210"/>
                  <a:pt x="4144" y="7210"/>
                </a:cubicBezTo>
                <a:cubicBezTo>
                  <a:pt x="4204" y="7210"/>
                  <a:pt x="4273" y="7227"/>
                  <a:pt x="4342" y="7244"/>
                </a:cubicBezTo>
                <a:cubicBezTo>
                  <a:pt x="4391" y="7244"/>
                  <a:pt x="4318" y="7244"/>
                  <a:pt x="4293" y="7220"/>
                </a:cubicBezTo>
                <a:lnTo>
                  <a:pt x="4293" y="7220"/>
                </a:lnTo>
                <a:lnTo>
                  <a:pt x="4415" y="7244"/>
                </a:lnTo>
                <a:lnTo>
                  <a:pt x="4464" y="7244"/>
                </a:lnTo>
                <a:cubicBezTo>
                  <a:pt x="4489" y="7244"/>
                  <a:pt x="4489" y="7268"/>
                  <a:pt x="4464" y="7268"/>
                </a:cubicBezTo>
                <a:lnTo>
                  <a:pt x="4513" y="7268"/>
                </a:lnTo>
                <a:cubicBezTo>
                  <a:pt x="4635" y="7268"/>
                  <a:pt x="4830" y="7268"/>
                  <a:pt x="5610" y="7342"/>
                </a:cubicBezTo>
                <a:lnTo>
                  <a:pt x="5806" y="7025"/>
                </a:lnTo>
                <a:lnTo>
                  <a:pt x="5903" y="6878"/>
                </a:lnTo>
                <a:cubicBezTo>
                  <a:pt x="5928" y="6829"/>
                  <a:pt x="5952" y="6781"/>
                  <a:pt x="6001" y="6732"/>
                </a:cubicBezTo>
                <a:lnTo>
                  <a:pt x="6391" y="6317"/>
                </a:lnTo>
                <a:cubicBezTo>
                  <a:pt x="6464" y="6244"/>
                  <a:pt x="6537" y="6171"/>
                  <a:pt x="6586" y="6098"/>
                </a:cubicBezTo>
                <a:lnTo>
                  <a:pt x="6806" y="5927"/>
                </a:lnTo>
                <a:lnTo>
                  <a:pt x="6927" y="5829"/>
                </a:lnTo>
                <a:lnTo>
                  <a:pt x="6976" y="5805"/>
                </a:lnTo>
                <a:lnTo>
                  <a:pt x="7074" y="5732"/>
                </a:lnTo>
                <a:cubicBezTo>
                  <a:pt x="7342" y="5537"/>
                  <a:pt x="7610" y="5342"/>
                  <a:pt x="7903" y="5195"/>
                </a:cubicBezTo>
                <a:cubicBezTo>
                  <a:pt x="8025" y="5098"/>
                  <a:pt x="8171" y="5025"/>
                  <a:pt x="8293" y="4951"/>
                </a:cubicBezTo>
                <a:lnTo>
                  <a:pt x="8342" y="4951"/>
                </a:lnTo>
                <a:lnTo>
                  <a:pt x="8342" y="4854"/>
                </a:lnTo>
                <a:cubicBezTo>
                  <a:pt x="8342" y="4825"/>
                  <a:pt x="8346" y="4819"/>
                  <a:pt x="8352" y="4819"/>
                </a:cubicBezTo>
                <a:cubicBezTo>
                  <a:pt x="8356" y="4819"/>
                  <a:pt x="8363" y="4823"/>
                  <a:pt x="8370" y="4823"/>
                </a:cubicBezTo>
                <a:cubicBezTo>
                  <a:pt x="8376" y="4823"/>
                  <a:pt x="8384" y="4820"/>
                  <a:pt x="8391" y="4805"/>
                </a:cubicBezTo>
                <a:lnTo>
                  <a:pt x="8391" y="4878"/>
                </a:lnTo>
                <a:cubicBezTo>
                  <a:pt x="8391" y="4878"/>
                  <a:pt x="8391" y="4878"/>
                  <a:pt x="8366" y="4927"/>
                </a:cubicBezTo>
                <a:lnTo>
                  <a:pt x="8366" y="4927"/>
                </a:lnTo>
                <a:lnTo>
                  <a:pt x="8391" y="4903"/>
                </a:lnTo>
                <a:cubicBezTo>
                  <a:pt x="8405" y="4895"/>
                  <a:pt x="8413" y="4893"/>
                  <a:pt x="8417" y="4893"/>
                </a:cubicBezTo>
                <a:cubicBezTo>
                  <a:pt x="8425" y="4893"/>
                  <a:pt x="8408" y="4910"/>
                  <a:pt x="8391" y="4927"/>
                </a:cubicBezTo>
                <a:lnTo>
                  <a:pt x="8440" y="4927"/>
                </a:lnTo>
                <a:cubicBezTo>
                  <a:pt x="8464" y="4927"/>
                  <a:pt x="8464" y="4951"/>
                  <a:pt x="8440" y="4976"/>
                </a:cubicBezTo>
                <a:lnTo>
                  <a:pt x="8464" y="4976"/>
                </a:lnTo>
                <a:cubicBezTo>
                  <a:pt x="8464" y="5000"/>
                  <a:pt x="8464" y="5049"/>
                  <a:pt x="8464" y="5098"/>
                </a:cubicBezTo>
                <a:cubicBezTo>
                  <a:pt x="8464" y="5171"/>
                  <a:pt x="8464" y="5244"/>
                  <a:pt x="8415" y="5293"/>
                </a:cubicBezTo>
                <a:cubicBezTo>
                  <a:pt x="8415" y="5399"/>
                  <a:pt x="8342" y="5706"/>
                  <a:pt x="8386" y="5706"/>
                </a:cubicBezTo>
                <a:cubicBezTo>
                  <a:pt x="8393" y="5706"/>
                  <a:pt x="8402" y="5699"/>
                  <a:pt x="8415" y="5683"/>
                </a:cubicBezTo>
                <a:lnTo>
                  <a:pt x="8415" y="5683"/>
                </a:lnTo>
                <a:cubicBezTo>
                  <a:pt x="8378" y="5739"/>
                  <a:pt x="8327" y="5951"/>
                  <a:pt x="8304" y="5951"/>
                </a:cubicBezTo>
                <a:cubicBezTo>
                  <a:pt x="8297" y="5951"/>
                  <a:pt x="8293" y="5930"/>
                  <a:pt x="8293" y="5878"/>
                </a:cubicBezTo>
                <a:cubicBezTo>
                  <a:pt x="8269" y="5976"/>
                  <a:pt x="8245" y="6098"/>
                  <a:pt x="8245" y="6195"/>
                </a:cubicBezTo>
                <a:lnTo>
                  <a:pt x="8293" y="6049"/>
                </a:lnTo>
                <a:lnTo>
                  <a:pt x="8293" y="6049"/>
                </a:lnTo>
                <a:cubicBezTo>
                  <a:pt x="8196" y="6342"/>
                  <a:pt x="8147" y="6659"/>
                  <a:pt x="8098" y="6951"/>
                </a:cubicBezTo>
                <a:lnTo>
                  <a:pt x="8171" y="6805"/>
                </a:lnTo>
                <a:lnTo>
                  <a:pt x="8171" y="6805"/>
                </a:lnTo>
                <a:cubicBezTo>
                  <a:pt x="8147" y="7000"/>
                  <a:pt x="8074" y="7195"/>
                  <a:pt x="7976" y="7366"/>
                </a:cubicBezTo>
                <a:lnTo>
                  <a:pt x="8025" y="7098"/>
                </a:lnTo>
                <a:lnTo>
                  <a:pt x="8025" y="7098"/>
                </a:lnTo>
                <a:cubicBezTo>
                  <a:pt x="8001" y="7195"/>
                  <a:pt x="7976" y="7293"/>
                  <a:pt x="7952" y="7390"/>
                </a:cubicBezTo>
                <a:cubicBezTo>
                  <a:pt x="7927" y="7561"/>
                  <a:pt x="7903" y="7707"/>
                  <a:pt x="7879" y="7854"/>
                </a:cubicBezTo>
                <a:cubicBezTo>
                  <a:pt x="7806" y="8146"/>
                  <a:pt x="7781" y="8439"/>
                  <a:pt x="7757" y="8732"/>
                </a:cubicBezTo>
                <a:lnTo>
                  <a:pt x="7781" y="8512"/>
                </a:lnTo>
                <a:lnTo>
                  <a:pt x="7781" y="8512"/>
                </a:lnTo>
                <a:cubicBezTo>
                  <a:pt x="7781" y="8683"/>
                  <a:pt x="7732" y="8976"/>
                  <a:pt x="7684" y="9366"/>
                </a:cubicBezTo>
                <a:cubicBezTo>
                  <a:pt x="7830" y="9512"/>
                  <a:pt x="7903" y="9585"/>
                  <a:pt x="8001" y="9707"/>
                </a:cubicBezTo>
                <a:cubicBezTo>
                  <a:pt x="8098" y="9805"/>
                  <a:pt x="8196" y="9927"/>
                  <a:pt x="8269" y="10049"/>
                </a:cubicBezTo>
                <a:cubicBezTo>
                  <a:pt x="8391" y="10122"/>
                  <a:pt x="8537" y="10171"/>
                  <a:pt x="8659" y="10244"/>
                </a:cubicBezTo>
                <a:lnTo>
                  <a:pt x="8854" y="10342"/>
                </a:lnTo>
                <a:lnTo>
                  <a:pt x="9049" y="10415"/>
                </a:lnTo>
                <a:cubicBezTo>
                  <a:pt x="9488" y="10268"/>
                  <a:pt x="9927" y="10098"/>
                  <a:pt x="10366" y="9902"/>
                </a:cubicBezTo>
                <a:lnTo>
                  <a:pt x="10366" y="9902"/>
                </a:lnTo>
                <a:lnTo>
                  <a:pt x="10220" y="9927"/>
                </a:lnTo>
                <a:lnTo>
                  <a:pt x="10074" y="9951"/>
                </a:lnTo>
                <a:lnTo>
                  <a:pt x="10074" y="9951"/>
                </a:lnTo>
                <a:lnTo>
                  <a:pt x="10147" y="9902"/>
                </a:lnTo>
                <a:cubicBezTo>
                  <a:pt x="10220" y="9878"/>
                  <a:pt x="10269" y="9854"/>
                  <a:pt x="10342" y="9829"/>
                </a:cubicBezTo>
                <a:lnTo>
                  <a:pt x="10582" y="9685"/>
                </a:lnTo>
                <a:lnTo>
                  <a:pt x="10582" y="9685"/>
                </a:lnTo>
                <a:cubicBezTo>
                  <a:pt x="10537" y="9716"/>
                  <a:pt x="10414" y="9918"/>
                  <a:pt x="10333" y="9981"/>
                </a:cubicBezTo>
                <a:lnTo>
                  <a:pt x="10333" y="9981"/>
                </a:lnTo>
                <a:lnTo>
                  <a:pt x="10708" y="9805"/>
                </a:lnTo>
                <a:lnTo>
                  <a:pt x="10976" y="9707"/>
                </a:lnTo>
                <a:lnTo>
                  <a:pt x="11147" y="9610"/>
                </a:lnTo>
                <a:cubicBezTo>
                  <a:pt x="11415" y="9488"/>
                  <a:pt x="11732" y="9317"/>
                  <a:pt x="12074" y="9171"/>
                </a:cubicBezTo>
                <a:lnTo>
                  <a:pt x="12781" y="8805"/>
                </a:lnTo>
                <a:cubicBezTo>
                  <a:pt x="12879" y="8756"/>
                  <a:pt x="13001" y="8707"/>
                  <a:pt x="13074" y="8659"/>
                </a:cubicBezTo>
                <a:cubicBezTo>
                  <a:pt x="13171" y="8610"/>
                  <a:pt x="13244" y="8585"/>
                  <a:pt x="13342" y="8561"/>
                </a:cubicBezTo>
                <a:lnTo>
                  <a:pt x="13415" y="8537"/>
                </a:lnTo>
                <a:lnTo>
                  <a:pt x="13415" y="8537"/>
                </a:lnTo>
                <a:cubicBezTo>
                  <a:pt x="13415" y="8561"/>
                  <a:pt x="13391" y="8585"/>
                  <a:pt x="13391" y="8610"/>
                </a:cubicBezTo>
                <a:cubicBezTo>
                  <a:pt x="13342" y="8683"/>
                  <a:pt x="13269" y="8732"/>
                  <a:pt x="13220" y="8781"/>
                </a:cubicBezTo>
                <a:cubicBezTo>
                  <a:pt x="13220" y="8791"/>
                  <a:pt x="13223" y="8795"/>
                  <a:pt x="13228" y="8795"/>
                </a:cubicBezTo>
                <a:cubicBezTo>
                  <a:pt x="13242" y="8795"/>
                  <a:pt x="13267" y="8766"/>
                  <a:pt x="13273" y="8766"/>
                </a:cubicBezTo>
                <a:cubicBezTo>
                  <a:pt x="13275" y="8766"/>
                  <a:pt x="13274" y="8770"/>
                  <a:pt x="13269" y="8781"/>
                </a:cubicBezTo>
                <a:cubicBezTo>
                  <a:pt x="13244" y="8805"/>
                  <a:pt x="13220" y="8829"/>
                  <a:pt x="13196" y="8829"/>
                </a:cubicBezTo>
                <a:cubicBezTo>
                  <a:pt x="13196" y="8829"/>
                  <a:pt x="13160" y="8883"/>
                  <a:pt x="13180" y="8883"/>
                </a:cubicBezTo>
                <a:cubicBezTo>
                  <a:pt x="13184" y="8883"/>
                  <a:pt x="13189" y="8882"/>
                  <a:pt x="13196" y="8878"/>
                </a:cubicBezTo>
                <a:cubicBezTo>
                  <a:pt x="13220" y="8854"/>
                  <a:pt x="13342" y="8756"/>
                  <a:pt x="13415" y="8683"/>
                </a:cubicBezTo>
                <a:lnTo>
                  <a:pt x="13415" y="8683"/>
                </a:lnTo>
                <a:lnTo>
                  <a:pt x="13366" y="8781"/>
                </a:lnTo>
                <a:lnTo>
                  <a:pt x="13293" y="8829"/>
                </a:lnTo>
                <a:cubicBezTo>
                  <a:pt x="13293" y="8829"/>
                  <a:pt x="13311" y="8823"/>
                  <a:pt x="13333" y="8823"/>
                </a:cubicBezTo>
                <a:cubicBezTo>
                  <a:pt x="13354" y="8823"/>
                  <a:pt x="13379" y="8829"/>
                  <a:pt x="13391" y="8854"/>
                </a:cubicBezTo>
                <a:cubicBezTo>
                  <a:pt x="13391" y="8878"/>
                  <a:pt x="13366" y="8903"/>
                  <a:pt x="13342" y="8927"/>
                </a:cubicBezTo>
                <a:cubicBezTo>
                  <a:pt x="13293" y="9049"/>
                  <a:pt x="13244" y="9146"/>
                  <a:pt x="13220" y="9244"/>
                </a:cubicBezTo>
                <a:lnTo>
                  <a:pt x="12879" y="10024"/>
                </a:lnTo>
                <a:cubicBezTo>
                  <a:pt x="12879" y="9927"/>
                  <a:pt x="12903" y="9829"/>
                  <a:pt x="12927" y="9756"/>
                </a:cubicBezTo>
                <a:lnTo>
                  <a:pt x="12927" y="9756"/>
                </a:lnTo>
                <a:cubicBezTo>
                  <a:pt x="12903" y="9829"/>
                  <a:pt x="12854" y="9927"/>
                  <a:pt x="12805" y="10000"/>
                </a:cubicBezTo>
                <a:cubicBezTo>
                  <a:pt x="12819" y="9983"/>
                  <a:pt x="12827" y="9976"/>
                  <a:pt x="12832" y="9976"/>
                </a:cubicBezTo>
                <a:cubicBezTo>
                  <a:pt x="12857" y="9976"/>
                  <a:pt x="12771" y="10187"/>
                  <a:pt x="12789" y="10187"/>
                </a:cubicBezTo>
                <a:cubicBezTo>
                  <a:pt x="12792" y="10187"/>
                  <a:pt x="12797" y="10182"/>
                  <a:pt x="12805" y="10171"/>
                </a:cubicBezTo>
                <a:lnTo>
                  <a:pt x="12805" y="10171"/>
                </a:lnTo>
                <a:cubicBezTo>
                  <a:pt x="12732" y="10634"/>
                  <a:pt x="12415" y="11122"/>
                  <a:pt x="12318" y="11537"/>
                </a:cubicBezTo>
                <a:cubicBezTo>
                  <a:pt x="12391" y="11610"/>
                  <a:pt x="13488" y="12976"/>
                  <a:pt x="13586" y="13024"/>
                </a:cubicBezTo>
                <a:cubicBezTo>
                  <a:pt x="13570" y="13088"/>
                  <a:pt x="13543" y="13152"/>
                  <a:pt x="13513" y="13209"/>
                </a:cubicBezTo>
                <a:lnTo>
                  <a:pt x="13513" y="13209"/>
                </a:lnTo>
                <a:cubicBezTo>
                  <a:pt x="13568" y="13115"/>
                  <a:pt x="13616" y="13021"/>
                  <a:pt x="13635" y="12927"/>
                </a:cubicBezTo>
                <a:lnTo>
                  <a:pt x="13586" y="12878"/>
                </a:lnTo>
                <a:cubicBezTo>
                  <a:pt x="13683" y="12585"/>
                  <a:pt x="13659" y="12829"/>
                  <a:pt x="13757" y="12561"/>
                </a:cubicBezTo>
                <a:cubicBezTo>
                  <a:pt x="13805" y="12561"/>
                  <a:pt x="13732" y="12805"/>
                  <a:pt x="13635" y="13024"/>
                </a:cubicBezTo>
                <a:cubicBezTo>
                  <a:pt x="13732" y="12878"/>
                  <a:pt x="13781" y="12732"/>
                  <a:pt x="13830" y="12561"/>
                </a:cubicBezTo>
                <a:cubicBezTo>
                  <a:pt x="13869" y="12483"/>
                  <a:pt x="13884" y="12471"/>
                  <a:pt x="13895" y="12471"/>
                </a:cubicBezTo>
                <a:cubicBezTo>
                  <a:pt x="13900" y="12471"/>
                  <a:pt x="13904" y="12473"/>
                  <a:pt x="13908" y="12473"/>
                </a:cubicBezTo>
                <a:cubicBezTo>
                  <a:pt x="13919" y="12473"/>
                  <a:pt x="13934" y="12460"/>
                  <a:pt x="13976" y="12366"/>
                </a:cubicBezTo>
                <a:cubicBezTo>
                  <a:pt x="14025" y="12171"/>
                  <a:pt x="14098" y="12000"/>
                  <a:pt x="14196" y="11805"/>
                </a:cubicBezTo>
                <a:cubicBezTo>
                  <a:pt x="14415" y="11366"/>
                  <a:pt x="14415" y="11098"/>
                  <a:pt x="14635" y="10707"/>
                </a:cubicBezTo>
                <a:lnTo>
                  <a:pt x="14635" y="10756"/>
                </a:lnTo>
                <a:cubicBezTo>
                  <a:pt x="14708" y="10610"/>
                  <a:pt x="14805" y="10317"/>
                  <a:pt x="14927" y="10073"/>
                </a:cubicBezTo>
                <a:lnTo>
                  <a:pt x="14927" y="10073"/>
                </a:lnTo>
                <a:cubicBezTo>
                  <a:pt x="14903" y="10110"/>
                  <a:pt x="14879" y="10140"/>
                  <a:pt x="14866" y="10140"/>
                </a:cubicBezTo>
                <a:cubicBezTo>
                  <a:pt x="14854" y="10140"/>
                  <a:pt x="14854" y="10110"/>
                  <a:pt x="14879" y="10024"/>
                </a:cubicBezTo>
                <a:cubicBezTo>
                  <a:pt x="15171" y="9439"/>
                  <a:pt x="15293" y="9049"/>
                  <a:pt x="15537" y="8610"/>
                </a:cubicBezTo>
                <a:lnTo>
                  <a:pt x="15635" y="8220"/>
                </a:lnTo>
                <a:lnTo>
                  <a:pt x="15952" y="7488"/>
                </a:lnTo>
                <a:lnTo>
                  <a:pt x="15439" y="6829"/>
                </a:lnTo>
                <a:cubicBezTo>
                  <a:pt x="15391" y="6756"/>
                  <a:pt x="15342" y="6683"/>
                  <a:pt x="15269" y="6634"/>
                </a:cubicBezTo>
                <a:lnTo>
                  <a:pt x="15074" y="6439"/>
                </a:lnTo>
                <a:lnTo>
                  <a:pt x="14879" y="6268"/>
                </a:lnTo>
                <a:lnTo>
                  <a:pt x="14561" y="6000"/>
                </a:lnTo>
                <a:lnTo>
                  <a:pt x="14122" y="6146"/>
                </a:lnTo>
                <a:cubicBezTo>
                  <a:pt x="13976" y="6195"/>
                  <a:pt x="13830" y="6244"/>
                  <a:pt x="13683" y="6317"/>
                </a:cubicBezTo>
                <a:lnTo>
                  <a:pt x="12757" y="6707"/>
                </a:lnTo>
                <a:cubicBezTo>
                  <a:pt x="12610" y="6781"/>
                  <a:pt x="12464" y="6854"/>
                  <a:pt x="12318" y="6927"/>
                </a:cubicBezTo>
                <a:lnTo>
                  <a:pt x="11854" y="7146"/>
                </a:lnTo>
                <a:lnTo>
                  <a:pt x="11366" y="7390"/>
                </a:lnTo>
                <a:lnTo>
                  <a:pt x="10610" y="7781"/>
                </a:lnTo>
                <a:cubicBezTo>
                  <a:pt x="10488" y="7829"/>
                  <a:pt x="10391" y="7878"/>
                  <a:pt x="10293" y="7927"/>
                </a:cubicBezTo>
                <a:lnTo>
                  <a:pt x="10196" y="7976"/>
                </a:lnTo>
                <a:cubicBezTo>
                  <a:pt x="10147" y="8000"/>
                  <a:pt x="10098" y="8024"/>
                  <a:pt x="10049" y="8049"/>
                </a:cubicBezTo>
                <a:cubicBezTo>
                  <a:pt x="10025" y="8049"/>
                  <a:pt x="9976" y="8073"/>
                  <a:pt x="9952" y="8073"/>
                </a:cubicBezTo>
                <a:lnTo>
                  <a:pt x="9952" y="7951"/>
                </a:lnTo>
                <a:cubicBezTo>
                  <a:pt x="9952" y="7927"/>
                  <a:pt x="9952" y="7854"/>
                  <a:pt x="9976" y="7805"/>
                </a:cubicBezTo>
                <a:cubicBezTo>
                  <a:pt x="10049" y="7439"/>
                  <a:pt x="10123" y="7098"/>
                  <a:pt x="10196" y="6732"/>
                </a:cubicBezTo>
                <a:cubicBezTo>
                  <a:pt x="10269" y="6390"/>
                  <a:pt x="10342" y="6049"/>
                  <a:pt x="10391" y="5732"/>
                </a:cubicBezTo>
                <a:cubicBezTo>
                  <a:pt x="10415" y="5537"/>
                  <a:pt x="10440" y="5366"/>
                  <a:pt x="10488" y="5195"/>
                </a:cubicBezTo>
                <a:cubicBezTo>
                  <a:pt x="10513" y="4951"/>
                  <a:pt x="10562" y="4708"/>
                  <a:pt x="10562" y="4488"/>
                </a:cubicBezTo>
                <a:cubicBezTo>
                  <a:pt x="10635" y="4147"/>
                  <a:pt x="10684" y="3732"/>
                  <a:pt x="10708" y="3317"/>
                </a:cubicBezTo>
                <a:lnTo>
                  <a:pt x="10610" y="3195"/>
                </a:lnTo>
                <a:lnTo>
                  <a:pt x="10513" y="3098"/>
                </a:lnTo>
                <a:lnTo>
                  <a:pt x="10513" y="3098"/>
                </a:lnTo>
                <a:cubicBezTo>
                  <a:pt x="10564" y="3162"/>
                  <a:pt x="10568" y="3193"/>
                  <a:pt x="10546" y="3193"/>
                </a:cubicBezTo>
                <a:cubicBezTo>
                  <a:pt x="10526" y="3193"/>
                  <a:pt x="10486" y="3168"/>
                  <a:pt x="10440" y="3122"/>
                </a:cubicBezTo>
                <a:cubicBezTo>
                  <a:pt x="10049" y="2659"/>
                  <a:pt x="10171" y="2830"/>
                  <a:pt x="10098" y="2756"/>
                </a:cubicBezTo>
                <a:cubicBezTo>
                  <a:pt x="10098" y="2756"/>
                  <a:pt x="10049" y="2732"/>
                  <a:pt x="10001" y="2683"/>
                </a:cubicBezTo>
                <a:cubicBezTo>
                  <a:pt x="9952" y="2659"/>
                  <a:pt x="9879" y="2634"/>
                  <a:pt x="9757" y="2586"/>
                </a:cubicBezTo>
                <a:cubicBezTo>
                  <a:pt x="9635" y="2512"/>
                  <a:pt x="9537" y="2464"/>
                  <a:pt x="9366" y="2366"/>
                </a:cubicBezTo>
                <a:cubicBezTo>
                  <a:pt x="9171" y="2439"/>
                  <a:pt x="8976" y="2488"/>
                  <a:pt x="8757" y="2561"/>
                </a:cubicBezTo>
                <a:lnTo>
                  <a:pt x="8391" y="2683"/>
                </a:lnTo>
                <a:cubicBezTo>
                  <a:pt x="8269" y="2732"/>
                  <a:pt x="8147" y="2781"/>
                  <a:pt x="8025" y="2830"/>
                </a:cubicBezTo>
                <a:lnTo>
                  <a:pt x="7635" y="3025"/>
                </a:lnTo>
                <a:cubicBezTo>
                  <a:pt x="7562" y="3049"/>
                  <a:pt x="7513" y="3073"/>
                  <a:pt x="7440" y="3098"/>
                </a:cubicBezTo>
                <a:lnTo>
                  <a:pt x="7318" y="3195"/>
                </a:lnTo>
                <a:cubicBezTo>
                  <a:pt x="7147" y="3269"/>
                  <a:pt x="6976" y="3366"/>
                  <a:pt x="6806" y="3464"/>
                </a:cubicBezTo>
                <a:cubicBezTo>
                  <a:pt x="6440" y="3683"/>
                  <a:pt x="6123" y="3903"/>
                  <a:pt x="5806" y="4147"/>
                </a:cubicBezTo>
                <a:lnTo>
                  <a:pt x="5684" y="4220"/>
                </a:lnTo>
                <a:lnTo>
                  <a:pt x="5635" y="4244"/>
                </a:lnTo>
                <a:lnTo>
                  <a:pt x="5586" y="4293"/>
                </a:lnTo>
                <a:cubicBezTo>
                  <a:pt x="5562" y="4317"/>
                  <a:pt x="5537" y="4342"/>
                  <a:pt x="5513" y="4366"/>
                </a:cubicBezTo>
                <a:cubicBezTo>
                  <a:pt x="5440" y="4415"/>
                  <a:pt x="5391" y="4464"/>
                  <a:pt x="5342" y="4512"/>
                </a:cubicBezTo>
                <a:lnTo>
                  <a:pt x="5318" y="4610"/>
                </a:lnTo>
                <a:lnTo>
                  <a:pt x="5318" y="4634"/>
                </a:lnTo>
                <a:cubicBezTo>
                  <a:pt x="5293" y="4610"/>
                  <a:pt x="5293" y="4586"/>
                  <a:pt x="5293" y="4561"/>
                </a:cubicBezTo>
                <a:cubicBezTo>
                  <a:pt x="5269" y="4512"/>
                  <a:pt x="5269" y="4464"/>
                  <a:pt x="5245" y="4415"/>
                </a:cubicBezTo>
                <a:lnTo>
                  <a:pt x="5269" y="4415"/>
                </a:lnTo>
                <a:cubicBezTo>
                  <a:pt x="5245" y="4366"/>
                  <a:pt x="5245" y="4317"/>
                  <a:pt x="5245" y="4244"/>
                </a:cubicBezTo>
                <a:lnTo>
                  <a:pt x="5245" y="4122"/>
                </a:lnTo>
                <a:cubicBezTo>
                  <a:pt x="5245" y="4098"/>
                  <a:pt x="5245" y="4049"/>
                  <a:pt x="5245" y="4049"/>
                </a:cubicBezTo>
                <a:lnTo>
                  <a:pt x="5245" y="4025"/>
                </a:lnTo>
                <a:lnTo>
                  <a:pt x="5245" y="3951"/>
                </a:lnTo>
                <a:lnTo>
                  <a:pt x="5245" y="3805"/>
                </a:lnTo>
                <a:cubicBezTo>
                  <a:pt x="5245" y="3586"/>
                  <a:pt x="5293" y="3390"/>
                  <a:pt x="5293" y="3195"/>
                </a:cubicBezTo>
                <a:cubicBezTo>
                  <a:pt x="5342" y="2830"/>
                  <a:pt x="5367" y="2488"/>
                  <a:pt x="5391" y="2171"/>
                </a:cubicBezTo>
                <a:cubicBezTo>
                  <a:pt x="5440" y="1854"/>
                  <a:pt x="5464" y="1561"/>
                  <a:pt x="5488" y="1317"/>
                </a:cubicBezTo>
                <a:cubicBezTo>
                  <a:pt x="5513" y="1073"/>
                  <a:pt x="5513" y="903"/>
                  <a:pt x="5513" y="756"/>
                </a:cubicBezTo>
                <a:lnTo>
                  <a:pt x="5513" y="756"/>
                </a:lnTo>
                <a:lnTo>
                  <a:pt x="5488" y="903"/>
                </a:lnTo>
                <a:lnTo>
                  <a:pt x="5488" y="781"/>
                </a:lnTo>
                <a:cubicBezTo>
                  <a:pt x="5196" y="537"/>
                  <a:pt x="5220" y="464"/>
                  <a:pt x="5074" y="269"/>
                </a:cubicBezTo>
                <a:cubicBezTo>
                  <a:pt x="5069" y="278"/>
                  <a:pt x="5062" y="282"/>
                  <a:pt x="5051" y="282"/>
                </a:cubicBezTo>
                <a:cubicBezTo>
                  <a:pt x="5006" y="282"/>
                  <a:pt x="4914" y="202"/>
                  <a:pt x="4854" y="122"/>
                </a:cubicBezTo>
                <a:lnTo>
                  <a:pt x="4830" y="73"/>
                </a:lnTo>
                <a:lnTo>
                  <a:pt x="4781" y="73"/>
                </a:lnTo>
                <a:cubicBezTo>
                  <a:pt x="4659" y="49"/>
                  <a:pt x="4562" y="49"/>
                  <a:pt x="4440" y="49"/>
                </a:cubicBezTo>
                <a:lnTo>
                  <a:pt x="4196" y="49"/>
                </a:lnTo>
                <a:lnTo>
                  <a:pt x="3928" y="0"/>
                </a:lnTo>
                <a:close/>
                <a:moveTo>
                  <a:pt x="13513" y="13209"/>
                </a:moveTo>
                <a:cubicBezTo>
                  <a:pt x="13497" y="13237"/>
                  <a:pt x="13481" y="13265"/>
                  <a:pt x="13464" y="13293"/>
                </a:cubicBezTo>
                <a:cubicBezTo>
                  <a:pt x="13481" y="13267"/>
                  <a:pt x="13498" y="13239"/>
                  <a:pt x="13513" y="132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36" name="Google Shape;1936;p278"/>
          <p:cNvGrpSpPr/>
          <p:nvPr/>
        </p:nvGrpSpPr>
        <p:grpSpPr>
          <a:xfrm>
            <a:off x="5038372" y="-446528"/>
            <a:ext cx="967449" cy="1216804"/>
            <a:chOff x="632000" y="3011150"/>
            <a:chExt cx="212225" cy="266925"/>
          </a:xfrm>
        </p:grpSpPr>
        <p:sp>
          <p:nvSpPr>
            <p:cNvPr id="1937" name="Google Shape;1937;p278"/>
            <p:cNvSpPr/>
            <p:nvPr/>
          </p:nvSpPr>
          <p:spPr>
            <a:xfrm>
              <a:off x="767375" y="3031875"/>
              <a:ext cx="25" cy="3675"/>
            </a:xfrm>
            <a:custGeom>
              <a:avLst/>
              <a:gdLst/>
              <a:ahLst/>
              <a:cxnLst/>
              <a:rect l="l" t="t" r="r" b="b"/>
              <a:pathLst>
                <a:path w="1" h="147" extrusionOk="0">
                  <a:moveTo>
                    <a:pt x="0" y="147"/>
                  </a:moveTo>
                  <a:lnTo>
                    <a:pt x="0" y="0"/>
                  </a:lnTo>
                  <a:cubicBezTo>
                    <a:pt x="0" y="49"/>
                    <a:pt x="0" y="98"/>
                    <a:pt x="0" y="14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278"/>
            <p:cNvSpPr/>
            <p:nvPr/>
          </p:nvSpPr>
          <p:spPr>
            <a:xfrm>
              <a:off x="701525" y="3033700"/>
              <a:ext cx="25" cy="3075"/>
            </a:xfrm>
            <a:custGeom>
              <a:avLst/>
              <a:gdLst/>
              <a:ahLst/>
              <a:cxnLst/>
              <a:rect l="l" t="t" r="r" b="b"/>
              <a:pathLst>
                <a:path w="1" h="123" extrusionOk="0">
                  <a:moveTo>
                    <a:pt x="0" y="123"/>
                  </a:moveTo>
                  <a:lnTo>
                    <a:pt x="0" y="1"/>
                  </a:lnTo>
                  <a:cubicBezTo>
                    <a:pt x="0" y="49"/>
                    <a:pt x="0" y="74"/>
                    <a:pt x="0" y="12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278"/>
            <p:cNvSpPr/>
            <p:nvPr/>
          </p:nvSpPr>
          <p:spPr>
            <a:xfrm>
              <a:off x="632000" y="3030050"/>
              <a:ext cx="25" cy="1850"/>
            </a:xfrm>
            <a:custGeom>
              <a:avLst/>
              <a:gdLst/>
              <a:ahLst/>
              <a:cxnLst/>
              <a:rect l="l" t="t" r="r" b="b"/>
              <a:pathLst>
                <a:path w="1" h="74" extrusionOk="0">
                  <a:moveTo>
                    <a:pt x="1" y="73"/>
                  </a:moveTo>
                  <a:lnTo>
                    <a:pt x="1" y="0"/>
                  </a:lnTo>
                  <a:cubicBezTo>
                    <a:pt x="1" y="25"/>
                    <a:pt x="1" y="49"/>
                    <a:pt x="1" y="7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278"/>
            <p:cNvSpPr/>
            <p:nvPr/>
          </p:nvSpPr>
          <p:spPr>
            <a:xfrm>
              <a:off x="649075" y="3150175"/>
              <a:ext cx="650" cy="1850"/>
            </a:xfrm>
            <a:custGeom>
              <a:avLst/>
              <a:gdLst/>
              <a:ahLst/>
              <a:cxnLst/>
              <a:rect l="l" t="t" r="r" b="b"/>
              <a:pathLst>
                <a:path w="26" h="74" extrusionOk="0">
                  <a:moveTo>
                    <a:pt x="25" y="0"/>
                  </a:moveTo>
                  <a:cubicBezTo>
                    <a:pt x="1" y="0"/>
                    <a:pt x="1" y="49"/>
                    <a:pt x="1" y="73"/>
                  </a:cubicBezTo>
                  <a:cubicBezTo>
                    <a:pt x="1" y="49"/>
                    <a:pt x="25" y="24"/>
                    <a:pt x="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278"/>
            <p:cNvSpPr/>
            <p:nvPr/>
          </p:nvSpPr>
          <p:spPr>
            <a:xfrm>
              <a:off x="649075" y="3152000"/>
              <a:ext cx="25" cy="25"/>
            </a:xfrm>
            <a:custGeom>
              <a:avLst/>
              <a:gdLst/>
              <a:ahLst/>
              <a:cxnLst/>
              <a:rect l="l" t="t" r="r" b="b"/>
              <a:pathLst>
                <a:path w="1" h="1" extrusionOk="0">
                  <a:moveTo>
                    <a:pt x="1" y="0"/>
                  </a:moveTo>
                  <a:lnTo>
                    <a:pt x="1" y="0"/>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278"/>
            <p:cNvSpPr/>
            <p:nvPr/>
          </p:nvSpPr>
          <p:spPr>
            <a:xfrm>
              <a:off x="646025" y="3144675"/>
              <a:ext cx="48800" cy="52925"/>
            </a:xfrm>
            <a:custGeom>
              <a:avLst/>
              <a:gdLst/>
              <a:ahLst/>
              <a:cxnLst/>
              <a:rect l="l" t="t" r="r" b="b"/>
              <a:pathLst>
                <a:path w="1952" h="2117" extrusionOk="0">
                  <a:moveTo>
                    <a:pt x="1049" y="0"/>
                  </a:moveTo>
                  <a:lnTo>
                    <a:pt x="635" y="98"/>
                  </a:lnTo>
                  <a:cubicBezTo>
                    <a:pt x="586" y="147"/>
                    <a:pt x="562" y="220"/>
                    <a:pt x="537" y="293"/>
                  </a:cubicBezTo>
                  <a:cubicBezTo>
                    <a:pt x="537" y="293"/>
                    <a:pt x="537" y="293"/>
                    <a:pt x="537" y="318"/>
                  </a:cubicBezTo>
                  <a:cubicBezTo>
                    <a:pt x="447" y="287"/>
                    <a:pt x="347" y="267"/>
                    <a:pt x="267" y="267"/>
                  </a:cubicBezTo>
                  <a:cubicBezTo>
                    <a:pt x="217" y="267"/>
                    <a:pt x="175" y="275"/>
                    <a:pt x="147" y="293"/>
                  </a:cubicBezTo>
                  <a:lnTo>
                    <a:pt x="147" y="318"/>
                  </a:lnTo>
                  <a:cubicBezTo>
                    <a:pt x="123" y="342"/>
                    <a:pt x="147" y="366"/>
                    <a:pt x="123" y="366"/>
                  </a:cubicBezTo>
                  <a:cubicBezTo>
                    <a:pt x="123" y="391"/>
                    <a:pt x="123" y="391"/>
                    <a:pt x="123" y="415"/>
                  </a:cubicBezTo>
                  <a:cubicBezTo>
                    <a:pt x="123" y="440"/>
                    <a:pt x="110" y="440"/>
                    <a:pt x="98" y="440"/>
                  </a:cubicBezTo>
                  <a:cubicBezTo>
                    <a:pt x="86" y="440"/>
                    <a:pt x="74" y="440"/>
                    <a:pt x="74" y="464"/>
                  </a:cubicBezTo>
                  <a:cubicBezTo>
                    <a:pt x="25" y="683"/>
                    <a:pt x="1" y="927"/>
                    <a:pt x="1" y="1147"/>
                  </a:cubicBezTo>
                  <a:cubicBezTo>
                    <a:pt x="25" y="1220"/>
                    <a:pt x="25" y="1293"/>
                    <a:pt x="50" y="1366"/>
                  </a:cubicBezTo>
                  <a:cubicBezTo>
                    <a:pt x="50" y="1391"/>
                    <a:pt x="50" y="1391"/>
                    <a:pt x="50" y="1415"/>
                  </a:cubicBezTo>
                  <a:cubicBezTo>
                    <a:pt x="50" y="1415"/>
                    <a:pt x="98" y="1513"/>
                    <a:pt x="147" y="1635"/>
                  </a:cubicBezTo>
                  <a:cubicBezTo>
                    <a:pt x="196" y="1708"/>
                    <a:pt x="245" y="1781"/>
                    <a:pt x="293" y="1854"/>
                  </a:cubicBezTo>
                  <a:lnTo>
                    <a:pt x="318" y="1854"/>
                  </a:lnTo>
                  <a:cubicBezTo>
                    <a:pt x="415" y="1927"/>
                    <a:pt x="318" y="1903"/>
                    <a:pt x="415" y="1976"/>
                  </a:cubicBezTo>
                  <a:cubicBezTo>
                    <a:pt x="440" y="1976"/>
                    <a:pt x="489" y="2000"/>
                    <a:pt x="513" y="2025"/>
                  </a:cubicBezTo>
                  <a:cubicBezTo>
                    <a:pt x="537" y="2049"/>
                    <a:pt x="562" y="2049"/>
                    <a:pt x="610" y="2074"/>
                  </a:cubicBezTo>
                  <a:cubicBezTo>
                    <a:pt x="610" y="2074"/>
                    <a:pt x="659" y="2098"/>
                    <a:pt x="635" y="2098"/>
                  </a:cubicBezTo>
                  <a:cubicBezTo>
                    <a:pt x="635" y="2106"/>
                    <a:pt x="640" y="2109"/>
                    <a:pt x="649" y="2109"/>
                  </a:cubicBezTo>
                  <a:cubicBezTo>
                    <a:pt x="667" y="2109"/>
                    <a:pt x="700" y="2098"/>
                    <a:pt x="732" y="2098"/>
                  </a:cubicBezTo>
                  <a:cubicBezTo>
                    <a:pt x="757" y="2098"/>
                    <a:pt x="732" y="2098"/>
                    <a:pt x="732" y="2074"/>
                  </a:cubicBezTo>
                  <a:lnTo>
                    <a:pt x="806" y="2074"/>
                  </a:lnTo>
                  <a:cubicBezTo>
                    <a:pt x="822" y="2074"/>
                    <a:pt x="827" y="2096"/>
                    <a:pt x="822" y="2103"/>
                  </a:cubicBezTo>
                  <a:lnTo>
                    <a:pt x="822" y="2103"/>
                  </a:lnTo>
                  <a:cubicBezTo>
                    <a:pt x="816" y="2101"/>
                    <a:pt x="811" y="2100"/>
                    <a:pt x="806" y="2098"/>
                  </a:cubicBezTo>
                  <a:lnTo>
                    <a:pt x="806" y="2098"/>
                  </a:lnTo>
                  <a:cubicBezTo>
                    <a:pt x="810" y="2103"/>
                    <a:pt x="814" y="2105"/>
                    <a:pt x="817" y="2105"/>
                  </a:cubicBezTo>
                  <a:cubicBezTo>
                    <a:pt x="819" y="2105"/>
                    <a:pt x="821" y="2104"/>
                    <a:pt x="822" y="2103"/>
                  </a:cubicBezTo>
                  <a:lnTo>
                    <a:pt x="822" y="2103"/>
                  </a:lnTo>
                  <a:cubicBezTo>
                    <a:pt x="854" y="2112"/>
                    <a:pt x="891" y="2116"/>
                    <a:pt x="928" y="2116"/>
                  </a:cubicBezTo>
                  <a:cubicBezTo>
                    <a:pt x="970" y="2116"/>
                    <a:pt x="1013" y="2110"/>
                    <a:pt x="1049" y="2098"/>
                  </a:cubicBezTo>
                  <a:cubicBezTo>
                    <a:pt x="1171" y="2074"/>
                    <a:pt x="1269" y="2049"/>
                    <a:pt x="1367" y="2000"/>
                  </a:cubicBezTo>
                  <a:cubicBezTo>
                    <a:pt x="1537" y="1903"/>
                    <a:pt x="1684" y="1781"/>
                    <a:pt x="1781" y="1610"/>
                  </a:cubicBezTo>
                  <a:cubicBezTo>
                    <a:pt x="1757" y="1610"/>
                    <a:pt x="1732" y="1683"/>
                    <a:pt x="1708" y="1683"/>
                  </a:cubicBezTo>
                  <a:cubicBezTo>
                    <a:pt x="1708" y="1635"/>
                    <a:pt x="1757" y="1635"/>
                    <a:pt x="1757" y="1586"/>
                  </a:cubicBezTo>
                  <a:cubicBezTo>
                    <a:pt x="1757" y="1561"/>
                    <a:pt x="1806" y="1513"/>
                    <a:pt x="1854" y="1513"/>
                  </a:cubicBezTo>
                  <a:lnTo>
                    <a:pt x="1854" y="1488"/>
                  </a:lnTo>
                  <a:lnTo>
                    <a:pt x="1879" y="1464"/>
                  </a:lnTo>
                  <a:cubicBezTo>
                    <a:pt x="1903" y="1366"/>
                    <a:pt x="1903" y="1342"/>
                    <a:pt x="1928" y="1342"/>
                  </a:cubicBezTo>
                  <a:cubicBezTo>
                    <a:pt x="1928" y="1293"/>
                    <a:pt x="1952" y="1269"/>
                    <a:pt x="1952" y="1220"/>
                  </a:cubicBezTo>
                  <a:cubicBezTo>
                    <a:pt x="1952" y="1147"/>
                    <a:pt x="1952" y="1074"/>
                    <a:pt x="1952" y="1000"/>
                  </a:cubicBezTo>
                  <a:cubicBezTo>
                    <a:pt x="1952" y="1000"/>
                    <a:pt x="1952" y="1011"/>
                    <a:pt x="1945" y="1011"/>
                  </a:cubicBezTo>
                  <a:cubicBezTo>
                    <a:pt x="1941" y="1011"/>
                    <a:pt x="1936" y="1009"/>
                    <a:pt x="1928" y="1000"/>
                  </a:cubicBezTo>
                  <a:cubicBezTo>
                    <a:pt x="1903" y="976"/>
                    <a:pt x="1903" y="927"/>
                    <a:pt x="1928" y="903"/>
                  </a:cubicBezTo>
                  <a:cubicBezTo>
                    <a:pt x="1949" y="903"/>
                    <a:pt x="1913" y="826"/>
                    <a:pt x="1888" y="826"/>
                  </a:cubicBezTo>
                  <a:cubicBezTo>
                    <a:pt x="1884" y="826"/>
                    <a:pt x="1881" y="827"/>
                    <a:pt x="1879" y="830"/>
                  </a:cubicBezTo>
                  <a:cubicBezTo>
                    <a:pt x="1879" y="830"/>
                    <a:pt x="1879" y="767"/>
                    <a:pt x="1891" y="767"/>
                  </a:cubicBezTo>
                  <a:cubicBezTo>
                    <a:pt x="1894" y="767"/>
                    <a:pt x="1898" y="771"/>
                    <a:pt x="1903" y="781"/>
                  </a:cubicBezTo>
                  <a:cubicBezTo>
                    <a:pt x="1903" y="757"/>
                    <a:pt x="1879" y="732"/>
                    <a:pt x="1879" y="732"/>
                  </a:cubicBezTo>
                  <a:lnTo>
                    <a:pt x="1879" y="781"/>
                  </a:lnTo>
                  <a:cubicBezTo>
                    <a:pt x="1830" y="683"/>
                    <a:pt x="1830" y="635"/>
                    <a:pt x="1806" y="610"/>
                  </a:cubicBezTo>
                  <a:lnTo>
                    <a:pt x="1806" y="635"/>
                  </a:lnTo>
                  <a:cubicBezTo>
                    <a:pt x="1781" y="586"/>
                    <a:pt x="1757" y="561"/>
                    <a:pt x="1757" y="537"/>
                  </a:cubicBezTo>
                  <a:lnTo>
                    <a:pt x="1757" y="537"/>
                  </a:lnTo>
                  <a:lnTo>
                    <a:pt x="1806" y="561"/>
                  </a:lnTo>
                  <a:cubicBezTo>
                    <a:pt x="1757" y="513"/>
                    <a:pt x="1732" y="464"/>
                    <a:pt x="1684" y="415"/>
                  </a:cubicBezTo>
                  <a:lnTo>
                    <a:pt x="1684" y="440"/>
                  </a:lnTo>
                  <a:cubicBezTo>
                    <a:pt x="1635" y="415"/>
                    <a:pt x="1562" y="318"/>
                    <a:pt x="1464" y="269"/>
                  </a:cubicBezTo>
                  <a:cubicBezTo>
                    <a:pt x="1391" y="196"/>
                    <a:pt x="1318" y="171"/>
                    <a:pt x="1245" y="147"/>
                  </a:cubicBezTo>
                  <a:lnTo>
                    <a:pt x="1245" y="171"/>
                  </a:lnTo>
                  <a:lnTo>
                    <a:pt x="1196" y="147"/>
                  </a:lnTo>
                  <a:cubicBezTo>
                    <a:pt x="1196" y="147"/>
                    <a:pt x="1245" y="122"/>
                    <a:pt x="1245" y="122"/>
                  </a:cubicBezTo>
                  <a:cubicBezTo>
                    <a:pt x="1245" y="122"/>
                    <a:pt x="1147" y="49"/>
                    <a:pt x="10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278"/>
            <p:cNvSpPr/>
            <p:nvPr/>
          </p:nvSpPr>
          <p:spPr>
            <a:xfrm>
              <a:off x="798475" y="3083700"/>
              <a:ext cx="45750" cy="48200"/>
            </a:xfrm>
            <a:custGeom>
              <a:avLst/>
              <a:gdLst/>
              <a:ahLst/>
              <a:cxnLst/>
              <a:rect l="l" t="t" r="r" b="b"/>
              <a:pathLst>
                <a:path w="1830" h="1928" extrusionOk="0">
                  <a:moveTo>
                    <a:pt x="927" y="1"/>
                  </a:moveTo>
                  <a:lnTo>
                    <a:pt x="512" y="25"/>
                  </a:lnTo>
                  <a:lnTo>
                    <a:pt x="439" y="98"/>
                  </a:lnTo>
                  <a:lnTo>
                    <a:pt x="390" y="98"/>
                  </a:lnTo>
                  <a:cubicBezTo>
                    <a:pt x="366" y="98"/>
                    <a:pt x="342" y="122"/>
                    <a:pt x="317" y="122"/>
                  </a:cubicBezTo>
                  <a:lnTo>
                    <a:pt x="244" y="171"/>
                  </a:lnTo>
                  <a:cubicBezTo>
                    <a:pt x="206" y="190"/>
                    <a:pt x="182" y="210"/>
                    <a:pt x="162" y="229"/>
                  </a:cubicBezTo>
                  <a:lnTo>
                    <a:pt x="162" y="229"/>
                  </a:lnTo>
                  <a:cubicBezTo>
                    <a:pt x="165" y="226"/>
                    <a:pt x="168" y="223"/>
                    <a:pt x="171" y="220"/>
                  </a:cubicBezTo>
                  <a:lnTo>
                    <a:pt x="171" y="220"/>
                  </a:lnTo>
                  <a:lnTo>
                    <a:pt x="146" y="244"/>
                  </a:lnTo>
                  <a:cubicBezTo>
                    <a:pt x="152" y="239"/>
                    <a:pt x="157" y="234"/>
                    <a:pt x="162" y="229"/>
                  </a:cubicBezTo>
                  <a:lnTo>
                    <a:pt x="162" y="229"/>
                  </a:lnTo>
                  <a:cubicBezTo>
                    <a:pt x="96" y="299"/>
                    <a:pt x="72" y="369"/>
                    <a:pt x="49" y="440"/>
                  </a:cubicBezTo>
                  <a:cubicBezTo>
                    <a:pt x="49" y="464"/>
                    <a:pt x="25" y="488"/>
                    <a:pt x="0" y="513"/>
                  </a:cubicBezTo>
                  <a:lnTo>
                    <a:pt x="0" y="561"/>
                  </a:lnTo>
                  <a:lnTo>
                    <a:pt x="0" y="610"/>
                  </a:lnTo>
                  <a:cubicBezTo>
                    <a:pt x="0" y="610"/>
                    <a:pt x="49" y="635"/>
                    <a:pt x="49" y="683"/>
                  </a:cubicBezTo>
                  <a:cubicBezTo>
                    <a:pt x="73" y="708"/>
                    <a:pt x="73" y="732"/>
                    <a:pt x="98" y="757"/>
                  </a:cubicBezTo>
                  <a:cubicBezTo>
                    <a:pt x="73" y="903"/>
                    <a:pt x="98" y="1049"/>
                    <a:pt x="146" y="1196"/>
                  </a:cubicBezTo>
                  <a:cubicBezTo>
                    <a:pt x="171" y="1342"/>
                    <a:pt x="244" y="1464"/>
                    <a:pt x="317" y="1561"/>
                  </a:cubicBezTo>
                  <a:cubicBezTo>
                    <a:pt x="415" y="1708"/>
                    <a:pt x="561" y="1830"/>
                    <a:pt x="707" y="1927"/>
                  </a:cubicBezTo>
                  <a:lnTo>
                    <a:pt x="1146" y="1927"/>
                  </a:lnTo>
                  <a:cubicBezTo>
                    <a:pt x="1244" y="1854"/>
                    <a:pt x="1317" y="1781"/>
                    <a:pt x="1390" y="1732"/>
                  </a:cubicBezTo>
                  <a:cubicBezTo>
                    <a:pt x="1464" y="1708"/>
                    <a:pt x="1512" y="1659"/>
                    <a:pt x="1561" y="1586"/>
                  </a:cubicBezTo>
                  <a:lnTo>
                    <a:pt x="1561" y="1586"/>
                  </a:lnTo>
                  <a:cubicBezTo>
                    <a:pt x="1553" y="1594"/>
                    <a:pt x="1548" y="1597"/>
                    <a:pt x="1545" y="1597"/>
                  </a:cubicBezTo>
                  <a:cubicBezTo>
                    <a:pt x="1539" y="1597"/>
                    <a:pt x="1545" y="1586"/>
                    <a:pt x="1561" y="1586"/>
                  </a:cubicBezTo>
                  <a:cubicBezTo>
                    <a:pt x="1585" y="1561"/>
                    <a:pt x="1634" y="1513"/>
                    <a:pt x="1634" y="1513"/>
                  </a:cubicBezTo>
                  <a:cubicBezTo>
                    <a:pt x="1634" y="1513"/>
                    <a:pt x="1634" y="1513"/>
                    <a:pt x="1683" y="1415"/>
                  </a:cubicBezTo>
                  <a:cubicBezTo>
                    <a:pt x="1707" y="1391"/>
                    <a:pt x="1707" y="1342"/>
                    <a:pt x="1732" y="1318"/>
                  </a:cubicBezTo>
                  <a:cubicBezTo>
                    <a:pt x="1756" y="1269"/>
                    <a:pt x="1781" y="1196"/>
                    <a:pt x="1805" y="1147"/>
                  </a:cubicBezTo>
                  <a:cubicBezTo>
                    <a:pt x="1829" y="1001"/>
                    <a:pt x="1829" y="854"/>
                    <a:pt x="1781" y="708"/>
                  </a:cubicBezTo>
                  <a:cubicBezTo>
                    <a:pt x="1707" y="586"/>
                    <a:pt x="1634" y="464"/>
                    <a:pt x="1512" y="366"/>
                  </a:cubicBezTo>
                  <a:cubicBezTo>
                    <a:pt x="1464" y="342"/>
                    <a:pt x="1415" y="318"/>
                    <a:pt x="1390" y="269"/>
                  </a:cubicBezTo>
                  <a:lnTo>
                    <a:pt x="1317" y="220"/>
                  </a:lnTo>
                  <a:lnTo>
                    <a:pt x="1244" y="220"/>
                  </a:lnTo>
                  <a:cubicBezTo>
                    <a:pt x="1220" y="171"/>
                    <a:pt x="1195" y="147"/>
                    <a:pt x="1171" y="122"/>
                  </a:cubicBezTo>
                  <a:lnTo>
                    <a:pt x="1122" y="98"/>
                  </a:lnTo>
                  <a:cubicBezTo>
                    <a:pt x="1049" y="49"/>
                    <a:pt x="1000" y="25"/>
                    <a:pt x="9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278"/>
            <p:cNvSpPr/>
            <p:nvPr/>
          </p:nvSpPr>
          <p:spPr>
            <a:xfrm>
              <a:off x="802125" y="3090400"/>
              <a:ext cx="25" cy="25"/>
            </a:xfrm>
            <a:custGeom>
              <a:avLst/>
              <a:gdLst/>
              <a:ahLst/>
              <a:cxnLst/>
              <a:rect l="l" t="t" r="r" b="b"/>
              <a:pathLst>
                <a:path w="1" h="1" extrusionOk="0">
                  <a:moveTo>
                    <a:pt x="0" y="1"/>
                  </a:moveTo>
                  <a:lnTo>
                    <a:pt x="0" y="1"/>
                  </a:lnTo>
                  <a:cubicBezTo>
                    <a:pt x="0" y="1"/>
                    <a:pt x="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278"/>
            <p:cNvSpPr/>
            <p:nvPr/>
          </p:nvSpPr>
          <p:spPr>
            <a:xfrm>
              <a:off x="713700" y="3105650"/>
              <a:ext cx="50025" cy="51850"/>
            </a:xfrm>
            <a:custGeom>
              <a:avLst/>
              <a:gdLst/>
              <a:ahLst/>
              <a:cxnLst/>
              <a:rect l="l" t="t" r="r" b="b"/>
              <a:pathLst>
                <a:path w="2001" h="2074" extrusionOk="0">
                  <a:moveTo>
                    <a:pt x="1001" y="1"/>
                  </a:moveTo>
                  <a:cubicBezTo>
                    <a:pt x="928" y="25"/>
                    <a:pt x="879" y="25"/>
                    <a:pt x="830" y="49"/>
                  </a:cubicBezTo>
                  <a:lnTo>
                    <a:pt x="684" y="123"/>
                  </a:lnTo>
                  <a:lnTo>
                    <a:pt x="660" y="123"/>
                  </a:lnTo>
                  <a:cubicBezTo>
                    <a:pt x="538" y="123"/>
                    <a:pt x="416" y="147"/>
                    <a:pt x="318" y="220"/>
                  </a:cubicBezTo>
                  <a:cubicBezTo>
                    <a:pt x="220" y="269"/>
                    <a:pt x="147" y="366"/>
                    <a:pt x="99" y="464"/>
                  </a:cubicBezTo>
                  <a:cubicBezTo>
                    <a:pt x="50" y="537"/>
                    <a:pt x="50" y="610"/>
                    <a:pt x="25" y="683"/>
                  </a:cubicBezTo>
                  <a:lnTo>
                    <a:pt x="25" y="659"/>
                  </a:lnTo>
                  <a:cubicBezTo>
                    <a:pt x="25" y="805"/>
                    <a:pt x="1" y="781"/>
                    <a:pt x="25" y="903"/>
                  </a:cubicBezTo>
                  <a:cubicBezTo>
                    <a:pt x="50" y="903"/>
                    <a:pt x="99" y="1025"/>
                    <a:pt x="123" y="1049"/>
                  </a:cubicBezTo>
                  <a:lnTo>
                    <a:pt x="196" y="1196"/>
                  </a:lnTo>
                  <a:cubicBezTo>
                    <a:pt x="220" y="1244"/>
                    <a:pt x="245" y="1293"/>
                    <a:pt x="245" y="1318"/>
                  </a:cubicBezTo>
                  <a:cubicBezTo>
                    <a:pt x="294" y="1391"/>
                    <a:pt x="367" y="1488"/>
                    <a:pt x="391" y="1537"/>
                  </a:cubicBezTo>
                  <a:cubicBezTo>
                    <a:pt x="440" y="1659"/>
                    <a:pt x="513" y="1781"/>
                    <a:pt x="586" y="1879"/>
                  </a:cubicBezTo>
                  <a:lnTo>
                    <a:pt x="586" y="2001"/>
                  </a:lnTo>
                  <a:cubicBezTo>
                    <a:pt x="660" y="1976"/>
                    <a:pt x="708" y="1927"/>
                    <a:pt x="757" y="1903"/>
                  </a:cubicBezTo>
                  <a:cubicBezTo>
                    <a:pt x="903" y="2025"/>
                    <a:pt x="1099" y="2074"/>
                    <a:pt x="1294" y="2074"/>
                  </a:cubicBezTo>
                  <a:cubicBezTo>
                    <a:pt x="1440" y="2049"/>
                    <a:pt x="1611" y="1976"/>
                    <a:pt x="1708" y="1854"/>
                  </a:cubicBezTo>
                  <a:lnTo>
                    <a:pt x="1830" y="1757"/>
                  </a:lnTo>
                  <a:lnTo>
                    <a:pt x="1928" y="1635"/>
                  </a:lnTo>
                  <a:lnTo>
                    <a:pt x="1928" y="1635"/>
                  </a:lnTo>
                  <a:cubicBezTo>
                    <a:pt x="1909" y="1653"/>
                    <a:pt x="1898" y="1661"/>
                    <a:pt x="1893" y="1661"/>
                  </a:cubicBezTo>
                  <a:cubicBezTo>
                    <a:pt x="1886" y="1661"/>
                    <a:pt x="1898" y="1640"/>
                    <a:pt x="1928" y="1610"/>
                  </a:cubicBezTo>
                  <a:cubicBezTo>
                    <a:pt x="1977" y="1513"/>
                    <a:pt x="1977" y="1488"/>
                    <a:pt x="1977" y="1488"/>
                  </a:cubicBezTo>
                  <a:lnTo>
                    <a:pt x="1977" y="1488"/>
                  </a:lnTo>
                  <a:cubicBezTo>
                    <a:pt x="1977" y="1488"/>
                    <a:pt x="1975" y="1490"/>
                    <a:pt x="1973" y="1490"/>
                  </a:cubicBezTo>
                  <a:cubicBezTo>
                    <a:pt x="1967" y="1490"/>
                    <a:pt x="1958" y="1476"/>
                    <a:pt x="1977" y="1366"/>
                  </a:cubicBezTo>
                  <a:cubicBezTo>
                    <a:pt x="2001" y="1244"/>
                    <a:pt x="2001" y="1122"/>
                    <a:pt x="1977" y="1001"/>
                  </a:cubicBezTo>
                  <a:cubicBezTo>
                    <a:pt x="1928" y="854"/>
                    <a:pt x="1855" y="732"/>
                    <a:pt x="1757" y="610"/>
                  </a:cubicBezTo>
                  <a:cubicBezTo>
                    <a:pt x="1757" y="562"/>
                    <a:pt x="1733" y="513"/>
                    <a:pt x="1708" y="464"/>
                  </a:cubicBezTo>
                  <a:lnTo>
                    <a:pt x="1659" y="391"/>
                  </a:lnTo>
                  <a:cubicBezTo>
                    <a:pt x="1659" y="391"/>
                    <a:pt x="1659" y="366"/>
                    <a:pt x="1635" y="342"/>
                  </a:cubicBezTo>
                  <a:cubicBezTo>
                    <a:pt x="1635" y="318"/>
                    <a:pt x="1611" y="293"/>
                    <a:pt x="1586" y="269"/>
                  </a:cubicBezTo>
                  <a:cubicBezTo>
                    <a:pt x="1586" y="244"/>
                    <a:pt x="1562" y="220"/>
                    <a:pt x="1562" y="220"/>
                  </a:cubicBezTo>
                  <a:cubicBezTo>
                    <a:pt x="1538" y="196"/>
                    <a:pt x="1513" y="171"/>
                    <a:pt x="1513" y="171"/>
                  </a:cubicBezTo>
                  <a:cubicBezTo>
                    <a:pt x="1464" y="123"/>
                    <a:pt x="1416" y="98"/>
                    <a:pt x="1367" y="74"/>
                  </a:cubicBezTo>
                  <a:cubicBezTo>
                    <a:pt x="1318" y="49"/>
                    <a:pt x="1245" y="25"/>
                    <a:pt x="11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278"/>
            <p:cNvSpPr/>
            <p:nvPr/>
          </p:nvSpPr>
          <p:spPr>
            <a:xfrm>
              <a:off x="790550" y="3185225"/>
              <a:ext cx="48175" cy="56225"/>
            </a:xfrm>
            <a:custGeom>
              <a:avLst/>
              <a:gdLst/>
              <a:ahLst/>
              <a:cxnLst/>
              <a:rect l="l" t="t" r="r" b="b"/>
              <a:pathLst>
                <a:path w="1927" h="2249" extrusionOk="0">
                  <a:moveTo>
                    <a:pt x="829" y="988"/>
                  </a:moveTo>
                  <a:cubicBezTo>
                    <a:pt x="829" y="988"/>
                    <a:pt x="829" y="1013"/>
                    <a:pt x="854" y="1013"/>
                  </a:cubicBezTo>
                  <a:cubicBezTo>
                    <a:pt x="854" y="1037"/>
                    <a:pt x="854" y="1037"/>
                    <a:pt x="829" y="1037"/>
                  </a:cubicBezTo>
                  <a:cubicBezTo>
                    <a:pt x="805" y="1037"/>
                    <a:pt x="829" y="1013"/>
                    <a:pt x="829" y="988"/>
                  </a:cubicBezTo>
                  <a:close/>
                  <a:moveTo>
                    <a:pt x="735" y="0"/>
                  </a:moveTo>
                  <a:cubicBezTo>
                    <a:pt x="665" y="0"/>
                    <a:pt x="598" y="13"/>
                    <a:pt x="537" y="37"/>
                  </a:cubicBezTo>
                  <a:cubicBezTo>
                    <a:pt x="366" y="135"/>
                    <a:pt x="220" y="281"/>
                    <a:pt x="171" y="452"/>
                  </a:cubicBezTo>
                  <a:lnTo>
                    <a:pt x="171" y="427"/>
                  </a:lnTo>
                  <a:cubicBezTo>
                    <a:pt x="122" y="500"/>
                    <a:pt x="98" y="598"/>
                    <a:pt x="73" y="671"/>
                  </a:cubicBezTo>
                  <a:cubicBezTo>
                    <a:pt x="73" y="720"/>
                    <a:pt x="49" y="769"/>
                    <a:pt x="49" y="817"/>
                  </a:cubicBezTo>
                  <a:cubicBezTo>
                    <a:pt x="49" y="866"/>
                    <a:pt x="49" y="939"/>
                    <a:pt x="24" y="988"/>
                  </a:cubicBezTo>
                  <a:cubicBezTo>
                    <a:pt x="0" y="1159"/>
                    <a:pt x="24" y="1354"/>
                    <a:pt x="73" y="1525"/>
                  </a:cubicBezTo>
                  <a:lnTo>
                    <a:pt x="73" y="1500"/>
                  </a:lnTo>
                  <a:cubicBezTo>
                    <a:pt x="98" y="1574"/>
                    <a:pt x="122" y="1671"/>
                    <a:pt x="122" y="1744"/>
                  </a:cubicBezTo>
                  <a:cubicBezTo>
                    <a:pt x="124" y="1742"/>
                    <a:pt x="127" y="1741"/>
                    <a:pt x="130" y="1741"/>
                  </a:cubicBezTo>
                  <a:cubicBezTo>
                    <a:pt x="159" y="1741"/>
                    <a:pt x="222" y="1844"/>
                    <a:pt x="244" y="1866"/>
                  </a:cubicBezTo>
                  <a:cubicBezTo>
                    <a:pt x="293" y="1915"/>
                    <a:pt x="342" y="1964"/>
                    <a:pt x="390" y="1988"/>
                  </a:cubicBezTo>
                  <a:cubicBezTo>
                    <a:pt x="439" y="2037"/>
                    <a:pt x="488" y="2086"/>
                    <a:pt x="561" y="2110"/>
                  </a:cubicBezTo>
                  <a:cubicBezTo>
                    <a:pt x="634" y="2159"/>
                    <a:pt x="683" y="2183"/>
                    <a:pt x="756" y="2208"/>
                  </a:cubicBezTo>
                  <a:lnTo>
                    <a:pt x="854" y="2232"/>
                  </a:lnTo>
                  <a:lnTo>
                    <a:pt x="927" y="2232"/>
                  </a:lnTo>
                  <a:cubicBezTo>
                    <a:pt x="1008" y="2242"/>
                    <a:pt x="1089" y="2248"/>
                    <a:pt x="1169" y="2248"/>
                  </a:cubicBezTo>
                  <a:cubicBezTo>
                    <a:pt x="1284" y="2248"/>
                    <a:pt x="1398" y="2236"/>
                    <a:pt x="1512" y="2208"/>
                  </a:cubicBezTo>
                  <a:lnTo>
                    <a:pt x="1659" y="2208"/>
                  </a:lnTo>
                  <a:cubicBezTo>
                    <a:pt x="1659" y="2086"/>
                    <a:pt x="1659" y="1988"/>
                    <a:pt x="1634" y="1891"/>
                  </a:cubicBezTo>
                  <a:lnTo>
                    <a:pt x="1634" y="1842"/>
                  </a:lnTo>
                  <a:cubicBezTo>
                    <a:pt x="1707" y="1793"/>
                    <a:pt x="1756" y="1720"/>
                    <a:pt x="1805" y="1622"/>
                  </a:cubicBezTo>
                  <a:cubicBezTo>
                    <a:pt x="1854" y="1549"/>
                    <a:pt x="1902" y="1427"/>
                    <a:pt x="1927" y="1330"/>
                  </a:cubicBezTo>
                  <a:lnTo>
                    <a:pt x="1927" y="1330"/>
                  </a:lnTo>
                  <a:cubicBezTo>
                    <a:pt x="1917" y="1350"/>
                    <a:pt x="1911" y="1358"/>
                    <a:pt x="1907" y="1358"/>
                  </a:cubicBezTo>
                  <a:cubicBezTo>
                    <a:pt x="1902" y="1358"/>
                    <a:pt x="1902" y="1344"/>
                    <a:pt x="1902" y="1330"/>
                  </a:cubicBezTo>
                  <a:cubicBezTo>
                    <a:pt x="1927" y="1183"/>
                    <a:pt x="1902" y="1183"/>
                    <a:pt x="1902" y="1183"/>
                  </a:cubicBezTo>
                  <a:cubicBezTo>
                    <a:pt x="1902" y="1159"/>
                    <a:pt x="1902" y="1183"/>
                    <a:pt x="1878" y="1013"/>
                  </a:cubicBezTo>
                  <a:cubicBezTo>
                    <a:pt x="1805" y="744"/>
                    <a:pt x="1659" y="500"/>
                    <a:pt x="1439" y="305"/>
                  </a:cubicBezTo>
                  <a:lnTo>
                    <a:pt x="1342" y="232"/>
                  </a:lnTo>
                  <a:lnTo>
                    <a:pt x="1220" y="159"/>
                  </a:lnTo>
                  <a:cubicBezTo>
                    <a:pt x="1171" y="135"/>
                    <a:pt x="1146" y="110"/>
                    <a:pt x="1098" y="86"/>
                  </a:cubicBezTo>
                  <a:cubicBezTo>
                    <a:pt x="1049" y="61"/>
                    <a:pt x="1000" y="37"/>
                    <a:pt x="951" y="37"/>
                  </a:cubicBezTo>
                  <a:cubicBezTo>
                    <a:pt x="878" y="13"/>
                    <a:pt x="805" y="0"/>
                    <a:pt x="7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278"/>
            <p:cNvSpPr/>
            <p:nvPr/>
          </p:nvSpPr>
          <p:spPr>
            <a:xfrm>
              <a:off x="716750" y="3227600"/>
              <a:ext cx="47600" cy="50475"/>
            </a:xfrm>
            <a:custGeom>
              <a:avLst/>
              <a:gdLst/>
              <a:ahLst/>
              <a:cxnLst/>
              <a:rect l="l" t="t" r="r" b="b"/>
              <a:pathLst>
                <a:path w="1904" h="2019" extrusionOk="0">
                  <a:moveTo>
                    <a:pt x="611" y="0"/>
                  </a:moveTo>
                  <a:cubicBezTo>
                    <a:pt x="613" y="3"/>
                    <a:pt x="616" y="6"/>
                    <a:pt x="619" y="9"/>
                  </a:cubicBezTo>
                  <a:lnTo>
                    <a:pt x="619" y="9"/>
                  </a:lnTo>
                  <a:lnTo>
                    <a:pt x="635" y="0"/>
                  </a:lnTo>
                  <a:close/>
                  <a:moveTo>
                    <a:pt x="619" y="9"/>
                  </a:moveTo>
                  <a:lnTo>
                    <a:pt x="123" y="269"/>
                  </a:lnTo>
                  <a:cubicBezTo>
                    <a:pt x="123" y="318"/>
                    <a:pt x="123" y="366"/>
                    <a:pt x="123" y="415"/>
                  </a:cubicBezTo>
                  <a:lnTo>
                    <a:pt x="123" y="683"/>
                  </a:lnTo>
                  <a:cubicBezTo>
                    <a:pt x="123" y="708"/>
                    <a:pt x="123" y="708"/>
                    <a:pt x="123" y="732"/>
                  </a:cubicBezTo>
                  <a:cubicBezTo>
                    <a:pt x="123" y="732"/>
                    <a:pt x="98" y="732"/>
                    <a:pt x="98" y="757"/>
                  </a:cubicBezTo>
                  <a:cubicBezTo>
                    <a:pt x="74" y="830"/>
                    <a:pt x="50" y="879"/>
                    <a:pt x="25" y="952"/>
                  </a:cubicBezTo>
                  <a:cubicBezTo>
                    <a:pt x="25" y="1000"/>
                    <a:pt x="1" y="1049"/>
                    <a:pt x="1" y="1074"/>
                  </a:cubicBezTo>
                  <a:cubicBezTo>
                    <a:pt x="1" y="1147"/>
                    <a:pt x="1" y="1196"/>
                    <a:pt x="1" y="1244"/>
                  </a:cubicBezTo>
                  <a:cubicBezTo>
                    <a:pt x="1" y="1464"/>
                    <a:pt x="98" y="1659"/>
                    <a:pt x="245" y="1805"/>
                  </a:cubicBezTo>
                  <a:cubicBezTo>
                    <a:pt x="318" y="1878"/>
                    <a:pt x="416" y="1952"/>
                    <a:pt x="538" y="1976"/>
                  </a:cubicBezTo>
                  <a:cubicBezTo>
                    <a:pt x="562" y="1976"/>
                    <a:pt x="562" y="2000"/>
                    <a:pt x="586" y="2000"/>
                  </a:cubicBezTo>
                  <a:cubicBezTo>
                    <a:pt x="635" y="2013"/>
                    <a:pt x="690" y="2019"/>
                    <a:pt x="745" y="2019"/>
                  </a:cubicBezTo>
                  <a:cubicBezTo>
                    <a:pt x="800" y="2019"/>
                    <a:pt x="855" y="2013"/>
                    <a:pt x="903" y="2000"/>
                  </a:cubicBezTo>
                  <a:cubicBezTo>
                    <a:pt x="1001" y="2000"/>
                    <a:pt x="1123" y="1976"/>
                    <a:pt x="1220" y="1952"/>
                  </a:cubicBezTo>
                  <a:lnTo>
                    <a:pt x="1220" y="1927"/>
                  </a:lnTo>
                  <a:cubicBezTo>
                    <a:pt x="1256" y="1909"/>
                    <a:pt x="1269" y="1905"/>
                    <a:pt x="1276" y="1905"/>
                  </a:cubicBezTo>
                  <a:cubicBezTo>
                    <a:pt x="1283" y="1905"/>
                    <a:pt x="1283" y="1910"/>
                    <a:pt x="1298" y="1910"/>
                  </a:cubicBezTo>
                  <a:cubicBezTo>
                    <a:pt x="1307" y="1910"/>
                    <a:pt x="1320" y="1908"/>
                    <a:pt x="1342" y="1903"/>
                  </a:cubicBezTo>
                  <a:cubicBezTo>
                    <a:pt x="1342" y="1830"/>
                    <a:pt x="1489" y="1830"/>
                    <a:pt x="1489" y="1781"/>
                  </a:cubicBezTo>
                  <a:cubicBezTo>
                    <a:pt x="1489" y="1781"/>
                    <a:pt x="1537" y="1757"/>
                    <a:pt x="1537" y="1757"/>
                  </a:cubicBezTo>
                  <a:cubicBezTo>
                    <a:pt x="1537" y="1760"/>
                    <a:pt x="1538" y="1761"/>
                    <a:pt x="1540" y="1761"/>
                  </a:cubicBezTo>
                  <a:cubicBezTo>
                    <a:pt x="1551" y="1761"/>
                    <a:pt x="1590" y="1704"/>
                    <a:pt x="1611" y="1683"/>
                  </a:cubicBezTo>
                  <a:cubicBezTo>
                    <a:pt x="1619" y="1675"/>
                    <a:pt x="1621" y="1673"/>
                    <a:pt x="1621" y="1673"/>
                  </a:cubicBezTo>
                  <a:cubicBezTo>
                    <a:pt x="1619" y="1673"/>
                    <a:pt x="1603" y="1683"/>
                    <a:pt x="1586" y="1683"/>
                  </a:cubicBezTo>
                  <a:lnTo>
                    <a:pt x="1635" y="1635"/>
                  </a:lnTo>
                  <a:cubicBezTo>
                    <a:pt x="1647" y="1622"/>
                    <a:pt x="1659" y="1616"/>
                    <a:pt x="1666" y="1616"/>
                  </a:cubicBezTo>
                  <a:cubicBezTo>
                    <a:pt x="1672" y="1616"/>
                    <a:pt x="1672" y="1622"/>
                    <a:pt x="1659" y="1635"/>
                  </a:cubicBezTo>
                  <a:cubicBezTo>
                    <a:pt x="1733" y="1561"/>
                    <a:pt x="1781" y="1464"/>
                    <a:pt x="1830" y="1366"/>
                  </a:cubicBezTo>
                  <a:cubicBezTo>
                    <a:pt x="1879" y="1244"/>
                    <a:pt x="1903" y="1074"/>
                    <a:pt x="1879" y="927"/>
                  </a:cubicBezTo>
                  <a:cubicBezTo>
                    <a:pt x="1855" y="781"/>
                    <a:pt x="1781" y="635"/>
                    <a:pt x="1684" y="513"/>
                  </a:cubicBezTo>
                  <a:cubicBezTo>
                    <a:pt x="1611" y="464"/>
                    <a:pt x="1537" y="415"/>
                    <a:pt x="1464" y="366"/>
                  </a:cubicBezTo>
                  <a:lnTo>
                    <a:pt x="1464" y="366"/>
                  </a:lnTo>
                  <a:cubicBezTo>
                    <a:pt x="1464" y="415"/>
                    <a:pt x="1513" y="439"/>
                    <a:pt x="1513" y="464"/>
                  </a:cubicBezTo>
                  <a:cubicBezTo>
                    <a:pt x="1489" y="439"/>
                    <a:pt x="1464" y="415"/>
                    <a:pt x="1440" y="415"/>
                  </a:cubicBezTo>
                  <a:cubicBezTo>
                    <a:pt x="1416" y="415"/>
                    <a:pt x="1367" y="342"/>
                    <a:pt x="1367" y="293"/>
                  </a:cubicBezTo>
                  <a:lnTo>
                    <a:pt x="1342" y="293"/>
                  </a:lnTo>
                  <a:lnTo>
                    <a:pt x="1342" y="269"/>
                  </a:lnTo>
                  <a:cubicBezTo>
                    <a:pt x="1294" y="244"/>
                    <a:pt x="1220" y="220"/>
                    <a:pt x="1172" y="171"/>
                  </a:cubicBezTo>
                  <a:cubicBezTo>
                    <a:pt x="1098" y="147"/>
                    <a:pt x="1050" y="147"/>
                    <a:pt x="1001" y="122"/>
                  </a:cubicBezTo>
                  <a:cubicBezTo>
                    <a:pt x="996" y="118"/>
                    <a:pt x="994" y="116"/>
                    <a:pt x="994" y="116"/>
                  </a:cubicBezTo>
                  <a:lnTo>
                    <a:pt x="994" y="116"/>
                  </a:lnTo>
                  <a:cubicBezTo>
                    <a:pt x="993" y="116"/>
                    <a:pt x="1020" y="147"/>
                    <a:pt x="1001" y="147"/>
                  </a:cubicBezTo>
                  <a:cubicBezTo>
                    <a:pt x="977" y="147"/>
                    <a:pt x="952" y="147"/>
                    <a:pt x="952" y="122"/>
                  </a:cubicBezTo>
                  <a:cubicBezTo>
                    <a:pt x="952" y="98"/>
                    <a:pt x="928" y="86"/>
                    <a:pt x="906" y="86"/>
                  </a:cubicBezTo>
                  <a:cubicBezTo>
                    <a:pt x="888" y="86"/>
                    <a:pt x="872" y="95"/>
                    <a:pt x="876" y="113"/>
                  </a:cubicBezTo>
                  <a:lnTo>
                    <a:pt x="876" y="113"/>
                  </a:lnTo>
                  <a:cubicBezTo>
                    <a:pt x="862" y="92"/>
                    <a:pt x="812" y="74"/>
                    <a:pt x="855" y="74"/>
                  </a:cubicBezTo>
                  <a:cubicBezTo>
                    <a:pt x="830" y="74"/>
                    <a:pt x="806" y="49"/>
                    <a:pt x="806" y="49"/>
                  </a:cubicBezTo>
                  <a:lnTo>
                    <a:pt x="806" y="49"/>
                  </a:lnTo>
                  <a:lnTo>
                    <a:pt x="830" y="74"/>
                  </a:lnTo>
                  <a:cubicBezTo>
                    <a:pt x="757" y="49"/>
                    <a:pt x="733" y="25"/>
                    <a:pt x="684" y="25"/>
                  </a:cubicBezTo>
                  <a:lnTo>
                    <a:pt x="708" y="49"/>
                  </a:lnTo>
                  <a:cubicBezTo>
                    <a:pt x="665" y="49"/>
                    <a:pt x="641" y="30"/>
                    <a:pt x="619" y="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278"/>
            <p:cNvSpPr/>
            <p:nvPr/>
          </p:nvSpPr>
          <p:spPr>
            <a:xfrm>
              <a:off x="646025" y="3015400"/>
              <a:ext cx="40875" cy="49050"/>
            </a:xfrm>
            <a:custGeom>
              <a:avLst/>
              <a:gdLst/>
              <a:ahLst/>
              <a:cxnLst/>
              <a:rect l="l" t="t" r="r" b="b"/>
              <a:pathLst>
                <a:path w="1635" h="1962" extrusionOk="0">
                  <a:moveTo>
                    <a:pt x="659" y="1"/>
                  </a:moveTo>
                  <a:cubicBezTo>
                    <a:pt x="513" y="25"/>
                    <a:pt x="367" y="123"/>
                    <a:pt x="269" y="220"/>
                  </a:cubicBezTo>
                  <a:cubicBezTo>
                    <a:pt x="196" y="294"/>
                    <a:pt x="147" y="367"/>
                    <a:pt x="98" y="464"/>
                  </a:cubicBezTo>
                  <a:cubicBezTo>
                    <a:pt x="50" y="586"/>
                    <a:pt x="25" y="684"/>
                    <a:pt x="25" y="806"/>
                  </a:cubicBezTo>
                  <a:cubicBezTo>
                    <a:pt x="1" y="879"/>
                    <a:pt x="1" y="952"/>
                    <a:pt x="25" y="1001"/>
                  </a:cubicBezTo>
                  <a:cubicBezTo>
                    <a:pt x="25" y="1147"/>
                    <a:pt x="74" y="1294"/>
                    <a:pt x="147" y="1415"/>
                  </a:cubicBezTo>
                  <a:cubicBezTo>
                    <a:pt x="220" y="1562"/>
                    <a:pt x="318" y="1684"/>
                    <a:pt x="464" y="1781"/>
                  </a:cubicBezTo>
                  <a:cubicBezTo>
                    <a:pt x="562" y="1879"/>
                    <a:pt x="708" y="1952"/>
                    <a:pt x="830" y="1952"/>
                  </a:cubicBezTo>
                  <a:cubicBezTo>
                    <a:pt x="860" y="1958"/>
                    <a:pt x="891" y="1961"/>
                    <a:pt x="921" y="1961"/>
                  </a:cubicBezTo>
                  <a:cubicBezTo>
                    <a:pt x="1011" y="1961"/>
                    <a:pt x="1098" y="1934"/>
                    <a:pt x="1171" y="1879"/>
                  </a:cubicBezTo>
                  <a:cubicBezTo>
                    <a:pt x="1245" y="1879"/>
                    <a:pt x="1293" y="1830"/>
                    <a:pt x="1342" y="1781"/>
                  </a:cubicBezTo>
                  <a:cubicBezTo>
                    <a:pt x="1318" y="1781"/>
                    <a:pt x="1318" y="1781"/>
                    <a:pt x="1342" y="1757"/>
                  </a:cubicBezTo>
                  <a:cubicBezTo>
                    <a:pt x="1415" y="1684"/>
                    <a:pt x="1415" y="1684"/>
                    <a:pt x="1415" y="1684"/>
                  </a:cubicBezTo>
                  <a:cubicBezTo>
                    <a:pt x="1415" y="1659"/>
                    <a:pt x="1415" y="1684"/>
                    <a:pt x="1440" y="1586"/>
                  </a:cubicBezTo>
                  <a:cubicBezTo>
                    <a:pt x="1488" y="1464"/>
                    <a:pt x="1513" y="1415"/>
                    <a:pt x="1537" y="1294"/>
                  </a:cubicBezTo>
                  <a:cubicBezTo>
                    <a:pt x="1562" y="1220"/>
                    <a:pt x="1586" y="1172"/>
                    <a:pt x="1586" y="1098"/>
                  </a:cubicBezTo>
                  <a:cubicBezTo>
                    <a:pt x="1610" y="1050"/>
                    <a:pt x="1610" y="976"/>
                    <a:pt x="1635" y="903"/>
                  </a:cubicBezTo>
                  <a:cubicBezTo>
                    <a:pt x="1635" y="830"/>
                    <a:pt x="1635" y="781"/>
                    <a:pt x="1635" y="708"/>
                  </a:cubicBezTo>
                  <a:lnTo>
                    <a:pt x="1635" y="586"/>
                  </a:lnTo>
                  <a:lnTo>
                    <a:pt x="1610" y="489"/>
                  </a:lnTo>
                  <a:cubicBezTo>
                    <a:pt x="1586" y="416"/>
                    <a:pt x="1562" y="318"/>
                    <a:pt x="1513" y="245"/>
                  </a:cubicBezTo>
                  <a:cubicBezTo>
                    <a:pt x="1440" y="147"/>
                    <a:pt x="1318" y="98"/>
                    <a:pt x="1196" y="74"/>
                  </a:cubicBezTo>
                  <a:lnTo>
                    <a:pt x="1025" y="74"/>
                  </a:lnTo>
                  <a:cubicBezTo>
                    <a:pt x="903" y="25"/>
                    <a:pt x="781" y="1"/>
                    <a:pt x="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278"/>
            <p:cNvSpPr/>
            <p:nvPr/>
          </p:nvSpPr>
          <p:spPr>
            <a:xfrm>
              <a:off x="734450" y="3011150"/>
              <a:ext cx="40250" cy="58550"/>
            </a:xfrm>
            <a:custGeom>
              <a:avLst/>
              <a:gdLst/>
              <a:ahLst/>
              <a:cxnLst/>
              <a:rect l="l" t="t" r="r" b="b"/>
              <a:pathLst>
                <a:path w="1610" h="2342" extrusionOk="0">
                  <a:moveTo>
                    <a:pt x="708" y="0"/>
                  </a:moveTo>
                  <a:lnTo>
                    <a:pt x="98" y="171"/>
                  </a:lnTo>
                  <a:cubicBezTo>
                    <a:pt x="49" y="342"/>
                    <a:pt x="0" y="512"/>
                    <a:pt x="25" y="707"/>
                  </a:cubicBezTo>
                  <a:cubicBezTo>
                    <a:pt x="25" y="829"/>
                    <a:pt x="25" y="976"/>
                    <a:pt x="73" y="1098"/>
                  </a:cubicBezTo>
                  <a:cubicBezTo>
                    <a:pt x="122" y="1293"/>
                    <a:pt x="195" y="1488"/>
                    <a:pt x="293" y="1659"/>
                  </a:cubicBezTo>
                  <a:cubicBezTo>
                    <a:pt x="390" y="1854"/>
                    <a:pt x="537" y="2000"/>
                    <a:pt x="732" y="2122"/>
                  </a:cubicBezTo>
                  <a:cubicBezTo>
                    <a:pt x="756" y="2171"/>
                    <a:pt x="805" y="2220"/>
                    <a:pt x="854" y="2244"/>
                  </a:cubicBezTo>
                  <a:cubicBezTo>
                    <a:pt x="842" y="2232"/>
                    <a:pt x="842" y="2226"/>
                    <a:pt x="845" y="2226"/>
                  </a:cubicBezTo>
                  <a:cubicBezTo>
                    <a:pt x="848" y="2226"/>
                    <a:pt x="854" y="2232"/>
                    <a:pt x="854" y="2244"/>
                  </a:cubicBezTo>
                  <a:cubicBezTo>
                    <a:pt x="911" y="2272"/>
                    <a:pt x="923" y="2279"/>
                    <a:pt x="928" y="2279"/>
                  </a:cubicBezTo>
                  <a:cubicBezTo>
                    <a:pt x="931" y="2279"/>
                    <a:pt x="929" y="2275"/>
                    <a:pt x="940" y="2275"/>
                  </a:cubicBezTo>
                  <a:cubicBezTo>
                    <a:pt x="951" y="2275"/>
                    <a:pt x="974" y="2278"/>
                    <a:pt x="1025" y="2293"/>
                  </a:cubicBezTo>
                  <a:lnTo>
                    <a:pt x="1147" y="2342"/>
                  </a:lnTo>
                  <a:lnTo>
                    <a:pt x="1537" y="2122"/>
                  </a:lnTo>
                  <a:cubicBezTo>
                    <a:pt x="1586" y="1951"/>
                    <a:pt x="1610" y="1756"/>
                    <a:pt x="1610" y="1585"/>
                  </a:cubicBezTo>
                  <a:cubicBezTo>
                    <a:pt x="1586" y="1439"/>
                    <a:pt x="1537" y="1293"/>
                    <a:pt x="1512" y="1171"/>
                  </a:cubicBezTo>
                  <a:cubicBezTo>
                    <a:pt x="1464" y="1073"/>
                    <a:pt x="1415" y="1000"/>
                    <a:pt x="1366" y="927"/>
                  </a:cubicBezTo>
                  <a:cubicBezTo>
                    <a:pt x="1342" y="903"/>
                    <a:pt x="1293" y="854"/>
                    <a:pt x="1220" y="781"/>
                  </a:cubicBezTo>
                  <a:cubicBezTo>
                    <a:pt x="1220" y="781"/>
                    <a:pt x="1220" y="756"/>
                    <a:pt x="1220" y="756"/>
                  </a:cubicBezTo>
                  <a:cubicBezTo>
                    <a:pt x="1220" y="659"/>
                    <a:pt x="1171" y="610"/>
                    <a:pt x="1147" y="537"/>
                  </a:cubicBezTo>
                  <a:cubicBezTo>
                    <a:pt x="1122" y="464"/>
                    <a:pt x="1098" y="415"/>
                    <a:pt x="1073" y="390"/>
                  </a:cubicBezTo>
                  <a:cubicBezTo>
                    <a:pt x="1049" y="342"/>
                    <a:pt x="1000" y="293"/>
                    <a:pt x="976" y="220"/>
                  </a:cubicBezTo>
                  <a:cubicBezTo>
                    <a:pt x="976" y="220"/>
                    <a:pt x="951" y="195"/>
                    <a:pt x="951" y="195"/>
                  </a:cubicBezTo>
                  <a:cubicBezTo>
                    <a:pt x="878" y="122"/>
                    <a:pt x="805" y="49"/>
                    <a:pt x="7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matchingName="Main point 1">
  <p:cSld name="MAIN_POINT_1_1">
    <p:bg>
      <p:bgPr>
        <a:solidFill>
          <a:schemeClr val="lt2"/>
        </a:solidFill>
        <a:effectLst/>
      </p:bgPr>
    </p:bg>
    <p:spTree>
      <p:nvGrpSpPr>
        <p:cNvPr id="1" name="Shape 1950"/>
        <p:cNvGrpSpPr/>
        <p:nvPr/>
      </p:nvGrpSpPr>
      <p:grpSpPr>
        <a:xfrm>
          <a:off x="0" y="0"/>
          <a:ext cx="0" cy="0"/>
          <a:chOff x="0" y="0"/>
          <a:chExt cx="0" cy="0"/>
        </a:xfrm>
      </p:grpSpPr>
      <p:sp>
        <p:nvSpPr>
          <p:cNvPr id="1951" name="Google Shape;1951;p279"/>
          <p:cNvSpPr txBox="1">
            <a:spLocks noGrp="1"/>
          </p:cNvSpPr>
          <p:nvPr>
            <p:ph type="title"/>
          </p:nvPr>
        </p:nvSpPr>
        <p:spPr>
          <a:xfrm>
            <a:off x="490250" y="526350"/>
            <a:ext cx="5604000" cy="4090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5400"/>
              <a:buNone/>
              <a:defRPr sz="5400">
                <a:solidFill>
                  <a:schemeClr val="accent1"/>
                </a:solidFill>
              </a:defRPr>
            </a:lvl1pPr>
            <a:lvl2pPr lvl="1" rtl="0">
              <a:spcBef>
                <a:spcPts val="0"/>
              </a:spcBef>
              <a:spcAft>
                <a:spcPts val="0"/>
              </a:spcAft>
              <a:buClr>
                <a:schemeClr val="accent1"/>
              </a:buClr>
              <a:buSzPts val="5400"/>
              <a:buNone/>
              <a:defRPr sz="5400">
                <a:solidFill>
                  <a:schemeClr val="accent1"/>
                </a:solidFill>
              </a:defRPr>
            </a:lvl2pPr>
            <a:lvl3pPr lvl="2" rtl="0">
              <a:spcBef>
                <a:spcPts val="0"/>
              </a:spcBef>
              <a:spcAft>
                <a:spcPts val="0"/>
              </a:spcAft>
              <a:buClr>
                <a:schemeClr val="accent1"/>
              </a:buClr>
              <a:buSzPts val="5400"/>
              <a:buNone/>
              <a:defRPr sz="5400">
                <a:solidFill>
                  <a:schemeClr val="accent1"/>
                </a:solidFill>
              </a:defRPr>
            </a:lvl3pPr>
            <a:lvl4pPr lvl="3" rtl="0">
              <a:spcBef>
                <a:spcPts val="0"/>
              </a:spcBef>
              <a:spcAft>
                <a:spcPts val="0"/>
              </a:spcAft>
              <a:buClr>
                <a:schemeClr val="accent1"/>
              </a:buClr>
              <a:buSzPts val="5400"/>
              <a:buNone/>
              <a:defRPr sz="5400">
                <a:solidFill>
                  <a:schemeClr val="accent1"/>
                </a:solidFill>
              </a:defRPr>
            </a:lvl4pPr>
            <a:lvl5pPr lvl="4" rtl="0">
              <a:spcBef>
                <a:spcPts val="0"/>
              </a:spcBef>
              <a:spcAft>
                <a:spcPts val="0"/>
              </a:spcAft>
              <a:buClr>
                <a:schemeClr val="accent1"/>
              </a:buClr>
              <a:buSzPts val="5400"/>
              <a:buNone/>
              <a:defRPr sz="5400">
                <a:solidFill>
                  <a:schemeClr val="accent1"/>
                </a:solidFill>
              </a:defRPr>
            </a:lvl5pPr>
            <a:lvl6pPr lvl="5" rtl="0">
              <a:spcBef>
                <a:spcPts val="0"/>
              </a:spcBef>
              <a:spcAft>
                <a:spcPts val="0"/>
              </a:spcAft>
              <a:buClr>
                <a:schemeClr val="accent1"/>
              </a:buClr>
              <a:buSzPts val="5400"/>
              <a:buNone/>
              <a:defRPr sz="5400">
                <a:solidFill>
                  <a:schemeClr val="accent1"/>
                </a:solidFill>
              </a:defRPr>
            </a:lvl6pPr>
            <a:lvl7pPr lvl="6" rtl="0">
              <a:spcBef>
                <a:spcPts val="0"/>
              </a:spcBef>
              <a:spcAft>
                <a:spcPts val="0"/>
              </a:spcAft>
              <a:buClr>
                <a:schemeClr val="accent1"/>
              </a:buClr>
              <a:buSzPts val="5400"/>
              <a:buNone/>
              <a:defRPr sz="5400">
                <a:solidFill>
                  <a:schemeClr val="accent1"/>
                </a:solidFill>
              </a:defRPr>
            </a:lvl7pPr>
            <a:lvl8pPr lvl="7" rtl="0">
              <a:spcBef>
                <a:spcPts val="0"/>
              </a:spcBef>
              <a:spcAft>
                <a:spcPts val="0"/>
              </a:spcAft>
              <a:buClr>
                <a:schemeClr val="accent1"/>
              </a:buClr>
              <a:buSzPts val="5400"/>
              <a:buNone/>
              <a:defRPr sz="5400">
                <a:solidFill>
                  <a:schemeClr val="accent1"/>
                </a:solidFill>
              </a:defRPr>
            </a:lvl8pPr>
            <a:lvl9pPr lvl="8" rtl="0">
              <a:spcBef>
                <a:spcPts val="0"/>
              </a:spcBef>
              <a:spcAft>
                <a:spcPts val="0"/>
              </a:spcAft>
              <a:buClr>
                <a:schemeClr val="accent1"/>
              </a:buClr>
              <a:buSzPts val="5400"/>
              <a:buNone/>
              <a:defRPr sz="5400">
                <a:solidFill>
                  <a:schemeClr val="accent1"/>
                </a:solidFill>
              </a:defRPr>
            </a:lvl9pPr>
          </a:lstStyle>
          <a:p>
            <a:endParaRPr/>
          </a:p>
        </p:txBody>
      </p:sp>
      <p:sp>
        <p:nvSpPr>
          <p:cNvPr id="1952" name="Google Shape;1952;p27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56"/>
        <p:cNvGrpSpPr/>
        <p:nvPr/>
      </p:nvGrpSpPr>
      <p:grpSpPr>
        <a:xfrm>
          <a:off x="0" y="0"/>
          <a:ext cx="0" cy="0"/>
          <a:chOff x="0" y="0"/>
          <a:chExt cx="0" cy="0"/>
        </a:xfrm>
      </p:grpSpPr>
      <p:sp>
        <p:nvSpPr>
          <p:cNvPr id="1957" name="Google Shape;1957;p281"/>
          <p:cNvSpPr txBox="1">
            <a:spLocks noGrp="1"/>
          </p:cNvSpPr>
          <p:nvPr>
            <p:ph type="ctrTitle"/>
          </p:nvPr>
        </p:nvSpPr>
        <p:spPr>
          <a:xfrm flipH="1">
            <a:off x="3197055" y="91898"/>
            <a:ext cx="5158200" cy="1995900"/>
          </a:xfrm>
          <a:prstGeom prst="rect">
            <a:avLst/>
          </a:prstGeom>
        </p:spPr>
        <p:txBody>
          <a:bodyPr spcFirstLastPara="1" wrap="square" lIns="91425" tIns="91425" rIns="91425" bIns="91425" anchor="b" anchorCtr="0">
            <a:noAutofit/>
          </a:bodyPr>
          <a:lstStyle>
            <a:lvl1pPr lvl="0" algn="r">
              <a:spcBef>
                <a:spcPts val="0"/>
              </a:spcBef>
              <a:spcAft>
                <a:spcPts val="0"/>
              </a:spcAft>
              <a:buClr>
                <a:schemeClr val="accent1"/>
              </a:buClr>
              <a:buSzPts val="6000"/>
              <a:buNone/>
              <a:defRPr sz="5200">
                <a:solidFill>
                  <a:schemeClr val="accent1"/>
                </a:solidFill>
              </a:defRPr>
            </a:lvl1pPr>
            <a:lvl2pPr lvl="1" algn="ctr">
              <a:spcBef>
                <a:spcPts val="0"/>
              </a:spcBef>
              <a:spcAft>
                <a:spcPts val="0"/>
              </a:spcAft>
              <a:buClr>
                <a:schemeClr val="lt2"/>
              </a:buClr>
              <a:buSzPts val="5200"/>
              <a:buNone/>
              <a:defRPr sz="5200">
                <a:solidFill>
                  <a:schemeClr val="lt2"/>
                </a:solidFill>
              </a:defRPr>
            </a:lvl2pPr>
            <a:lvl3pPr lvl="2" algn="ctr">
              <a:spcBef>
                <a:spcPts val="0"/>
              </a:spcBef>
              <a:spcAft>
                <a:spcPts val="0"/>
              </a:spcAft>
              <a:buClr>
                <a:schemeClr val="lt2"/>
              </a:buClr>
              <a:buSzPts val="5200"/>
              <a:buNone/>
              <a:defRPr sz="5200">
                <a:solidFill>
                  <a:schemeClr val="lt2"/>
                </a:solidFill>
              </a:defRPr>
            </a:lvl3pPr>
            <a:lvl4pPr lvl="3" algn="ctr">
              <a:spcBef>
                <a:spcPts val="0"/>
              </a:spcBef>
              <a:spcAft>
                <a:spcPts val="0"/>
              </a:spcAft>
              <a:buClr>
                <a:schemeClr val="lt2"/>
              </a:buClr>
              <a:buSzPts val="5200"/>
              <a:buNone/>
              <a:defRPr sz="5200">
                <a:solidFill>
                  <a:schemeClr val="lt2"/>
                </a:solidFill>
              </a:defRPr>
            </a:lvl4pPr>
            <a:lvl5pPr lvl="4" algn="ctr">
              <a:spcBef>
                <a:spcPts val="0"/>
              </a:spcBef>
              <a:spcAft>
                <a:spcPts val="0"/>
              </a:spcAft>
              <a:buClr>
                <a:schemeClr val="lt2"/>
              </a:buClr>
              <a:buSzPts val="5200"/>
              <a:buNone/>
              <a:defRPr sz="5200">
                <a:solidFill>
                  <a:schemeClr val="lt2"/>
                </a:solidFill>
              </a:defRPr>
            </a:lvl5pPr>
            <a:lvl6pPr lvl="5" algn="ctr">
              <a:spcBef>
                <a:spcPts val="0"/>
              </a:spcBef>
              <a:spcAft>
                <a:spcPts val="0"/>
              </a:spcAft>
              <a:buClr>
                <a:schemeClr val="lt2"/>
              </a:buClr>
              <a:buSzPts val="5200"/>
              <a:buNone/>
              <a:defRPr sz="5200">
                <a:solidFill>
                  <a:schemeClr val="lt2"/>
                </a:solidFill>
              </a:defRPr>
            </a:lvl6pPr>
            <a:lvl7pPr lvl="6" algn="ctr">
              <a:spcBef>
                <a:spcPts val="0"/>
              </a:spcBef>
              <a:spcAft>
                <a:spcPts val="0"/>
              </a:spcAft>
              <a:buClr>
                <a:schemeClr val="lt2"/>
              </a:buClr>
              <a:buSzPts val="5200"/>
              <a:buNone/>
              <a:defRPr sz="5200">
                <a:solidFill>
                  <a:schemeClr val="lt2"/>
                </a:solidFill>
              </a:defRPr>
            </a:lvl7pPr>
            <a:lvl8pPr lvl="7" algn="ctr">
              <a:spcBef>
                <a:spcPts val="0"/>
              </a:spcBef>
              <a:spcAft>
                <a:spcPts val="0"/>
              </a:spcAft>
              <a:buClr>
                <a:schemeClr val="lt2"/>
              </a:buClr>
              <a:buSzPts val="5200"/>
              <a:buNone/>
              <a:defRPr sz="5200">
                <a:solidFill>
                  <a:schemeClr val="lt2"/>
                </a:solidFill>
              </a:defRPr>
            </a:lvl8pPr>
            <a:lvl9pPr lvl="8" algn="ctr">
              <a:spcBef>
                <a:spcPts val="0"/>
              </a:spcBef>
              <a:spcAft>
                <a:spcPts val="0"/>
              </a:spcAft>
              <a:buClr>
                <a:schemeClr val="lt2"/>
              </a:buClr>
              <a:buSzPts val="5200"/>
              <a:buNone/>
              <a:defRPr sz="5200">
                <a:solidFill>
                  <a:schemeClr val="lt2"/>
                </a:solidFill>
              </a:defRPr>
            </a:lvl9pPr>
          </a:lstStyle>
          <a:p>
            <a:endParaRPr/>
          </a:p>
        </p:txBody>
      </p:sp>
      <p:sp>
        <p:nvSpPr>
          <p:cNvPr id="1958" name="Google Shape;1958;p281"/>
          <p:cNvSpPr txBox="1">
            <a:spLocks noGrp="1"/>
          </p:cNvSpPr>
          <p:nvPr>
            <p:ph type="subTitle" idx="1"/>
          </p:nvPr>
        </p:nvSpPr>
        <p:spPr>
          <a:xfrm flipH="1">
            <a:off x="4077555" y="2013375"/>
            <a:ext cx="4277700" cy="6705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Clr>
                <a:srgbClr val="000000"/>
              </a:buClr>
              <a:buSzPts val="1400"/>
              <a:buNone/>
              <a:defRPr sz="1600">
                <a:solidFill>
                  <a:srgbClr val="000955"/>
                </a:solidFill>
              </a:defRPr>
            </a:lvl1pPr>
            <a:lvl2pPr lvl="1" algn="ctr">
              <a:lnSpc>
                <a:spcPct val="100000"/>
              </a:lnSpc>
              <a:spcBef>
                <a:spcPts val="0"/>
              </a:spcBef>
              <a:spcAft>
                <a:spcPts val="0"/>
              </a:spcAft>
              <a:buClr>
                <a:schemeClr val="lt2"/>
              </a:buClr>
              <a:buSzPts val="1400"/>
              <a:buNone/>
              <a:defRPr sz="1400">
                <a:solidFill>
                  <a:schemeClr val="lt2"/>
                </a:solidFill>
              </a:defRPr>
            </a:lvl2pPr>
            <a:lvl3pPr lvl="2" algn="ctr">
              <a:lnSpc>
                <a:spcPct val="100000"/>
              </a:lnSpc>
              <a:spcBef>
                <a:spcPts val="0"/>
              </a:spcBef>
              <a:spcAft>
                <a:spcPts val="0"/>
              </a:spcAft>
              <a:buClr>
                <a:schemeClr val="lt2"/>
              </a:buClr>
              <a:buSzPts val="1400"/>
              <a:buNone/>
              <a:defRPr sz="1400">
                <a:solidFill>
                  <a:schemeClr val="lt2"/>
                </a:solidFill>
              </a:defRPr>
            </a:lvl3pPr>
            <a:lvl4pPr lvl="3" algn="ctr">
              <a:lnSpc>
                <a:spcPct val="100000"/>
              </a:lnSpc>
              <a:spcBef>
                <a:spcPts val="0"/>
              </a:spcBef>
              <a:spcAft>
                <a:spcPts val="0"/>
              </a:spcAft>
              <a:buClr>
                <a:schemeClr val="lt2"/>
              </a:buClr>
              <a:buSzPts val="1400"/>
              <a:buNone/>
              <a:defRPr sz="1400">
                <a:solidFill>
                  <a:schemeClr val="lt2"/>
                </a:solidFill>
              </a:defRPr>
            </a:lvl4pPr>
            <a:lvl5pPr lvl="4" algn="ctr">
              <a:lnSpc>
                <a:spcPct val="100000"/>
              </a:lnSpc>
              <a:spcBef>
                <a:spcPts val="0"/>
              </a:spcBef>
              <a:spcAft>
                <a:spcPts val="0"/>
              </a:spcAft>
              <a:buClr>
                <a:schemeClr val="lt2"/>
              </a:buClr>
              <a:buSzPts val="1400"/>
              <a:buNone/>
              <a:defRPr sz="1400">
                <a:solidFill>
                  <a:schemeClr val="lt2"/>
                </a:solidFill>
              </a:defRPr>
            </a:lvl5pPr>
            <a:lvl6pPr lvl="5" algn="ctr">
              <a:lnSpc>
                <a:spcPct val="100000"/>
              </a:lnSpc>
              <a:spcBef>
                <a:spcPts val="0"/>
              </a:spcBef>
              <a:spcAft>
                <a:spcPts val="0"/>
              </a:spcAft>
              <a:buClr>
                <a:schemeClr val="lt2"/>
              </a:buClr>
              <a:buSzPts val="1400"/>
              <a:buNone/>
              <a:defRPr sz="1400">
                <a:solidFill>
                  <a:schemeClr val="lt2"/>
                </a:solidFill>
              </a:defRPr>
            </a:lvl6pPr>
            <a:lvl7pPr lvl="6" algn="ctr">
              <a:lnSpc>
                <a:spcPct val="100000"/>
              </a:lnSpc>
              <a:spcBef>
                <a:spcPts val="0"/>
              </a:spcBef>
              <a:spcAft>
                <a:spcPts val="0"/>
              </a:spcAft>
              <a:buClr>
                <a:schemeClr val="lt2"/>
              </a:buClr>
              <a:buSzPts val="1400"/>
              <a:buNone/>
              <a:defRPr sz="1400">
                <a:solidFill>
                  <a:schemeClr val="lt2"/>
                </a:solidFill>
              </a:defRPr>
            </a:lvl7pPr>
            <a:lvl8pPr lvl="7" algn="ctr">
              <a:lnSpc>
                <a:spcPct val="100000"/>
              </a:lnSpc>
              <a:spcBef>
                <a:spcPts val="0"/>
              </a:spcBef>
              <a:spcAft>
                <a:spcPts val="0"/>
              </a:spcAft>
              <a:buClr>
                <a:schemeClr val="lt2"/>
              </a:buClr>
              <a:buSzPts val="1400"/>
              <a:buNone/>
              <a:defRPr sz="1400">
                <a:solidFill>
                  <a:schemeClr val="lt2"/>
                </a:solidFill>
              </a:defRPr>
            </a:lvl8pPr>
            <a:lvl9pPr lvl="8" algn="ctr">
              <a:lnSpc>
                <a:spcPct val="100000"/>
              </a:lnSpc>
              <a:spcBef>
                <a:spcPts val="0"/>
              </a:spcBef>
              <a:spcAft>
                <a:spcPts val="0"/>
              </a:spcAft>
              <a:buClr>
                <a:schemeClr val="lt2"/>
              </a:buClr>
              <a:buSzPts val="1400"/>
              <a:buNone/>
              <a:defRPr sz="1400">
                <a:solidFill>
                  <a:schemeClr val="lt2"/>
                </a:solidFill>
              </a:defRPr>
            </a:lvl9pPr>
          </a:lstStyle>
          <a:p>
            <a:endParaRPr/>
          </a:p>
        </p:txBody>
      </p:sp>
    </p:spTree>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59"/>
        <p:cNvGrpSpPr/>
        <p:nvPr/>
      </p:nvGrpSpPr>
      <p:grpSpPr>
        <a:xfrm>
          <a:off x="0" y="0"/>
          <a:ext cx="0" cy="0"/>
          <a:chOff x="0" y="0"/>
          <a:chExt cx="0" cy="0"/>
        </a:xfrm>
      </p:grpSpPr>
      <p:sp>
        <p:nvSpPr>
          <p:cNvPr id="1960" name="Google Shape;1960;p282"/>
          <p:cNvSpPr txBox="1">
            <a:spLocks noGrp="1"/>
          </p:cNvSpPr>
          <p:nvPr>
            <p:ph type="ctrTitle"/>
          </p:nvPr>
        </p:nvSpPr>
        <p:spPr>
          <a:xfrm>
            <a:off x="2860800" y="2919500"/>
            <a:ext cx="3422400" cy="5778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3"/>
              </a:buClr>
              <a:buSzPts val="1600"/>
              <a:buNone/>
              <a:defRPr sz="3600">
                <a:solidFill>
                  <a:schemeClr val="accent3"/>
                </a:solidFill>
                <a:latin typeface="Lemonada Medium"/>
                <a:ea typeface="Lemonada Medium"/>
                <a:cs typeface="Lemonada Medium"/>
                <a:sym typeface="Lemonada Medium"/>
              </a:defRPr>
            </a:lvl1pPr>
            <a:lvl2pPr lvl="1" algn="ctr">
              <a:spcBef>
                <a:spcPts val="0"/>
              </a:spcBef>
              <a:spcAft>
                <a:spcPts val="0"/>
              </a:spcAft>
              <a:buClr>
                <a:srgbClr val="000000"/>
              </a:buClr>
              <a:buSzPts val="1600"/>
              <a:buNone/>
              <a:defRPr sz="1600">
                <a:solidFill>
                  <a:srgbClr val="000000"/>
                </a:solidFill>
              </a:defRPr>
            </a:lvl2pPr>
            <a:lvl3pPr lvl="2" algn="ctr">
              <a:spcBef>
                <a:spcPts val="0"/>
              </a:spcBef>
              <a:spcAft>
                <a:spcPts val="0"/>
              </a:spcAft>
              <a:buClr>
                <a:srgbClr val="000000"/>
              </a:buClr>
              <a:buSzPts val="1600"/>
              <a:buNone/>
              <a:defRPr sz="1600">
                <a:solidFill>
                  <a:srgbClr val="000000"/>
                </a:solidFill>
              </a:defRPr>
            </a:lvl3pPr>
            <a:lvl4pPr lvl="3" algn="ctr">
              <a:spcBef>
                <a:spcPts val="0"/>
              </a:spcBef>
              <a:spcAft>
                <a:spcPts val="0"/>
              </a:spcAft>
              <a:buClr>
                <a:srgbClr val="000000"/>
              </a:buClr>
              <a:buSzPts val="1600"/>
              <a:buNone/>
              <a:defRPr sz="1600">
                <a:solidFill>
                  <a:srgbClr val="000000"/>
                </a:solidFill>
              </a:defRPr>
            </a:lvl4pPr>
            <a:lvl5pPr lvl="4" algn="ctr">
              <a:spcBef>
                <a:spcPts val="0"/>
              </a:spcBef>
              <a:spcAft>
                <a:spcPts val="0"/>
              </a:spcAft>
              <a:buClr>
                <a:srgbClr val="000000"/>
              </a:buClr>
              <a:buSzPts val="1600"/>
              <a:buNone/>
              <a:defRPr sz="1600">
                <a:solidFill>
                  <a:srgbClr val="000000"/>
                </a:solidFill>
              </a:defRPr>
            </a:lvl5pPr>
            <a:lvl6pPr lvl="5" algn="ctr">
              <a:spcBef>
                <a:spcPts val="0"/>
              </a:spcBef>
              <a:spcAft>
                <a:spcPts val="0"/>
              </a:spcAft>
              <a:buClr>
                <a:srgbClr val="000000"/>
              </a:buClr>
              <a:buSzPts val="1600"/>
              <a:buNone/>
              <a:defRPr sz="1600">
                <a:solidFill>
                  <a:srgbClr val="000000"/>
                </a:solidFill>
              </a:defRPr>
            </a:lvl6pPr>
            <a:lvl7pPr lvl="6" algn="ctr">
              <a:spcBef>
                <a:spcPts val="0"/>
              </a:spcBef>
              <a:spcAft>
                <a:spcPts val="0"/>
              </a:spcAft>
              <a:buClr>
                <a:srgbClr val="000000"/>
              </a:buClr>
              <a:buSzPts val="1600"/>
              <a:buNone/>
              <a:defRPr sz="1600">
                <a:solidFill>
                  <a:srgbClr val="000000"/>
                </a:solidFill>
              </a:defRPr>
            </a:lvl7pPr>
            <a:lvl8pPr lvl="7" algn="ctr">
              <a:spcBef>
                <a:spcPts val="0"/>
              </a:spcBef>
              <a:spcAft>
                <a:spcPts val="0"/>
              </a:spcAft>
              <a:buClr>
                <a:srgbClr val="000000"/>
              </a:buClr>
              <a:buSzPts val="1600"/>
              <a:buNone/>
              <a:defRPr sz="1600">
                <a:solidFill>
                  <a:srgbClr val="000000"/>
                </a:solidFill>
              </a:defRPr>
            </a:lvl8pPr>
            <a:lvl9pPr lvl="8" algn="ctr">
              <a:spcBef>
                <a:spcPts val="0"/>
              </a:spcBef>
              <a:spcAft>
                <a:spcPts val="0"/>
              </a:spcAft>
              <a:buClr>
                <a:srgbClr val="000000"/>
              </a:buClr>
              <a:buSzPts val="1600"/>
              <a:buNone/>
              <a:defRPr sz="1600">
                <a:solidFill>
                  <a:srgbClr val="000000"/>
                </a:solidFill>
              </a:defRPr>
            </a:lvl9pPr>
          </a:lstStyle>
          <a:p>
            <a:endParaRPr/>
          </a:p>
        </p:txBody>
      </p:sp>
      <p:sp>
        <p:nvSpPr>
          <p:cNvPr id="1961" name="Google Shape;1961;p282"/>
          <p:cNvSpPr txBox="1">
            <a:spLocks noGrp="1"/>
          </p:cNvSpPr>
          <p:nvPr>
            <p:ph type="subTitle" idx="1"/>
          </p:nvPr>
        </p:nvSpPr>
        <p:spPr>
          <a:xfrm>
            <a:off x="3053300" y="3380950"/>
            <a:ext cx="3037500" cy="613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rgbClr val="000000"/>
              </a:buClr>
              <a:buSzPts val="1400"/>
              <a:buNone/>
              <a:defRPr sz="1800"/>
            </a:lvl1pPr>
            <a:lvl2pPr lvl="1" algn="ctr">
              <a:lnSpc>
                <a:spcPct val="100000"/>
              </a:lnSpc>
              <a:spcBef>
                <a:spcPts val="0"/>
              </a:spcBef>
              <a:spcAft>
                <a:spcPts val="0"/>
              </a:spcAft>
              <a:buClr>
                <a:srgbClr val="000000"/>
              </a:buClr>
              <a:buSzPts val="1400"/>
              <a:buNone/>
              <a:defRPr>
                <a:solidFill>
                  <a:srgbClr val="000000"/>
                </a:solidFill>
              </a:defRPr>
            </a:lvl2pPr>
            <a:lvl3pPr lvl="2" algn="ctr">
              <a:lnSpc>
                <a:spcPct val="100000"/>
              </a:lnSpc>
              <a:spcBef>
                <a:spcPts val="0"/>
              </a:spcBef>
              <a:spcAft>
                <a:spcPts val="0"/>
              </a:spcAft>
              <a:buClr>
                <a:srgbClr val="000000"/>
              </a:buClr>
              <a:buSzPts val="1400"/>
              <a:buNone/>
              <a:defRPr>
                <a:solidFill>
                  <a:srgbClr val="000000"/>
                </a:solidFill>
              </a:defRPr>
            </a:lvl3pPr>
            <a:lvl4pPr lvl="3" algn="ctr">
              <a:lnSpc>
                <a:spcPct val="100000"/>
              </a:lnSpc>
              <a:spcBef>
                <a:spcPts val="0"/>
              </a:spcBef>
              <a:spcAft>
                <a:spcPts val="0"/>
              </a:spcAft>
              <a:buClr>
                <a:srgbClr val="000000"/>
              </a:buClr>
              <a:buSzPts val="1400"/>
              <a:buNone/>
              <a:defRPr>
                <a:solidFill>
                  <a:srgbClr val="000000"/>
                </a:solidFill>
              </a:defRPr>
            </a:lvl4pPr>
            <a:lvl5pPr lvl="4" algn="ctr">
              <a:lnSpc>
                <a:spcPct val="100000"/>
              </a:lnSpc>
              <a:spcBef>
                <a:spcPts val="0"/>
              </a:spcBef>
              <a:spcAft>
                <a:spcPts val="0"/>
              </a:spcAft>
              <a:buClr>
                <a:srgbClr val="000000"/>
              </a:buClr>
              <a:buSzPts val="1400"/>
              <a:buNone/>
              <a:defRPr>
                <a:solidFill>
                  <a:srgbClr val="000000"/>
                </a:solidFill>
              </a:defRPr>
            </a:lvl5pPr>
            <a:lvl6pPr lvl="5" algn="ctr">
              <a:lnSpc>
                <a:spcPct val="100000"/>
              </a:lnSpc>
              <a:spcBef>
                <a:spcPts val="0"/>
              </a:spcBef>
              <a:spcAft>
                <a:spcPts val="0"/>
              </a:spcAft>
              <a:buClr>
                <a:srgbClr val="000000"/>
              </a:buClr>
              <a:buSzPts val="1400"/>
              <a:buNone/>
              <a:defRPr>
                <a:solidFill>
                  <a:srgbClr val="000000"/>
                </a:solidFill>
              </a:defRPr>
            </a:lvl6pPr>
            <a:lvl7pPr lvl="6" algn="ctr">
              <a:lnSpc>
                <a:spcPct val="100000"/>
              </a:lnSpc>
              <a:spcBef>
                <a:spcPts val="0"/>
              </a:spcBef>
              <a:spcAft>
                <a:spcPts val="0"/>
              </a:spcAft>
              <a:buClr>
                <a:srgbClr val="000000"/>
              </a:buClr>
              <a:buSzPts val="1400"/>
              <a:buNone/>
              <a:defRPr>
                <a:solidFill>
                  <a:srgbClr val="000000"/>
                </a:solidFill>
              </a:defRPr>
            </a:lvl7pPr>
            <a:lvl8pPr lvl="7" algn="ctr">
              <a:lnSpc>
                <a:spcPct val="100000"/>
              </a:lnSpc>
              <a:spcBef>
                <a:spcPts val="0"/>
              </a:spcBef>
              <a:spcAft>
                <a:spcPts val="0"/>
              </a:spcAft>
              <a:buClr>
                <a:srgbClr val="000000"/>
              </a:buClr>
              <a:buSzPts val="1400"/>
              <a:buNone/>
              <a:defRPr>
                <a:solidFill>
                  <a:srgbClr val="000000"/>
                </a:solidFill>
              </a:defRPr>
            </a:lvl8pPr>
            <a:lvl9pPr lvl="8" algn="ctr">
              <a:lnSpc>
                <a:spcPct val="100000"/>
              </a:lnSpc>
              <a:spcBef>
                <a:spcPts val="0"/>
              </a:spcBef>
              <a:spcAft>
                <a:spcPts val="0"/>
              </a:spcAft>
              <a:buClr>
                <a:srgbClr val="000000"/>
              </a:buClr>
              <a:buSzPts val="1400"/>
              <a:buNone/>
              <a:defRPr>
                <a:solidFill>
                  <a:srgbClr val="000000"/>
                </a:solidFill>
              </a:defRPr>
            </a:lvl9pPr>
          </a:lstStyle>
          <a:p>
            <a:endParaRPr/>
          </a:p>
        </p:txBody>
      </p:sp>
      <p:sp>
        <p:nvSpPr>
          <p:cNvPr id="1962" name="Google Shape;1962;p282"/>
          <p:cNvSpPr txBox="1">
            <a:spLocks noGrp="1"/>
          </p:cNvSpPr>
          <p:nvPr>
            <p:ph type="title" idx="2" hasCustomPrompt="1"/>
          </p:nvPr>
        </p:nvSpPr>
        <p:spPr>
          <a:xfrm>
            <a:off x="3695162" y="1377378"/>
            <a:ext cx="1753800" cy="577800"/>
          </a:xfrm>
          <a:prstGeom prst="rect">
            <a:avLst/>
          </a:prstGeom>
          <a:noFill/>
        </p:spPr>
        <p:txBody>
          <a:bodyPr spcFirstLastPara="1" wrap="square" lIns="91425" tIns="91425" rIns="91425" bIns="91425" anchor="ctr" anchorCtr="0">
            <a:noAutofit/>
          </a:bodyPr>
          <a:lstStyle>
            <a:lvl1pPr lvl="0" algn="ctr">
              <a:spcBef>
                <a:spcPts val="0"/>
              </a:spcBef>
              <a:spcAft>
                <a:spcPts val="0"/>
              </a:spcAft>
              <a:buClr>
                <a:srgbClr val="000000"/>
              </a:buClr>
              <a:buSzPts val="6000"/>
              <a:buNone/>
              <a:defRPr sz="9600">
                <a:solidFill>
                  <a:schemeClr val="accent1"/>
                </a:solidFill>
              </a:defRPr>
            </a:lvl1pPr>
            <a:lvl2pPr lvl="1" algn="ctr">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2pPr>
            <a:lvl3pPr lvl="2" algn="ctr">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3pPr>
            <a:lvl4pPr lvl="3" algn="ctr">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4pPr>
            <a:lvl5pPr lvl="4" algn="ctr">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5pPr>
            <a:lvl6pPr lvl="5" algn="ctr">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6pPr>
            <a:lvl7pPr lvl="6" algn="ctr">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7pPr>
            <a:lvl8pPr lvl="7" algn="ctr">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8pPr>
            <a:lvl9pPr lvl="8" algn="ctr">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9pPr>
          </a:lstStyle>
          <a:p>
            <a:r>
              <a:t>xx%</a:t>
            </a:r>
          </a:p>
        </p:txBody>
      </p:sp>
      <p:sp>
        <p:nvSpPr>
          <p:cNvPr id="1963" name="Google Shape;1963;p282"/>
          <p:cNvSpPr/>
          <p:nvPr/>
        </p:nvSpPr>
        <p:spPr>
          <a:xfrm rot="-8571438">
            <a:off x="-453806" y="1860603"/>
            <a:ext cx="1600755" cy="1066760"/>
          </a:xfrm>
          <a:custGeom>
            <a:avLst/>
            <a:gdLst/>
            <a:ahLst/>
            <a:cxnLst/>
            <a:rect l="l" t="t" r="r" b="b"/>
            <a:pathLst>
              <a:path w="14326" h="9547" extrusionOk="0">
                <a:moveTo>
                  <a:pt x="8445" y="1"/>
                </a:moveTo>
                <a:cubicBezTo>
                  <a:pt x="5463" y="1"/>
                  <a:pt x="1" y="1673"/>
                  <a:pt x="2862" y="6488"/>
                </a:cubicBezTo>
                <a:cubicBezTo>
                  <a:pt x="2862" y="6488"/>
                  <a:pt x="6946" y="9547"/>
                  <a:pt x="9876" y="9547"/>
                </a:cubicBezTo>
                <a:cubicBezTo>
                  <a:pt x="10701" y="9547"/>
                  <a:pt x="11435" y="9304"/>
                  <a:pt x="11960" y="8683"/>
                </a:cubicBezTo>
                <a:cubicBezTo>
                  <a:pt x="14326" y="5854"/>
                  <a:pt x="11301" y="1268"/>
                  <a:pt x="10082" y="317"/>
                </a:cubicBezTo>
                <a:cubicBezTo>
                  <a:pt x="9834" y="115"/>
                  <a:pt x="9224" y="1"/>
                  <a:pt x="84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282"/>
          <p:cNvSpPr/>
          <p:nvPr/>
        </p:nvSpPr>
        <p:spPr>
          <a:xfrm rot="-8571438">
            <a:off x="7436644" y="1910603"/>
            <a:ext cx="1600755" cy="1066760"/>
          </a:xfrm>
          <a:custGeom>
            <a:avLst/>
            <a:gdLst/>
            <a:ahLst/>
            <a:cxnLst/>
            <a:rect l="l" t="t" r="r" b="b"/>
            <a:pathLst>
              <a:path w="14326" h="9547" extrusionOk="0">
                <a:moveTo>
                  <a:pt x="8445" y="1"/>
                </a:moveTo>
                <a:cubicBezTo>
                  <a:pt x="5463" y="1"/>
                  <a:pt x="1" y="1673"/>
                  <a:pt x="2862" y="6488"/>
                </a:cubicBezTo>
                <a:cubicBezTo>
                  <a:pt x="2862" y="6488"/>
                  <a:pt x="6946" y="9547"/>
                  <a:pt x="9876" y="9547"/>
                </a:cubicBezTo>
                <a:cubicBezTo>
                  <a:pt x="10701" y="9547"/>
                  <a:pt x="11435" y="9304"/>
                  <a:pt x="11960" y="8683"/>
                </a:cubicBezTo>
                <a:cubicBezTo>
                  <a:pt x="14326" y="5854"/>
                  <a:pt x="11301" y="1268"/>
                  <a:pt x="10082" y="317"/>
                </a:cubicBezTo>
                <a:cubicBezTo>
                  <a:pt x="9834" y="115"/>
                  <a:pt x="9224" y="1"/>
                  <a:pt x="84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65" name="Google Shape;1965;p282"/>
          <p:cNvGrpSpPr/>
          <p:nvPr/>
        </p:nvGrpSpPr>
        <p:grpSpPr>
          <a:xfrm>
            <a:off x="8027518" y="1535556"/>
            <a:ext cx="1832882" cy="972493"/>
            <a:chOff x="238125" y="2760550"/>
            <a:chExt cx="528650" cy="280500"/>
          </a:xfrm>
        </p:grpSpPr>
        <p:sp>
          <p:nvSpPr>
            <p:cNvPr id="1966" name="Google Shape;1966;p282"/>
            <p:cNvSpPr/>
            <p:nvPr/>
          </p:nvSpPr>
          <p:spPr>
            <a:xfrm>
              <a:off x="274700" y="3020300"/>
              <a:ext cx="1850" cy="9150"/>
            </a:xfrm>
            <a:custGeom>
              <a:avLst/>
              <a:gdLst/>
              <a:ahLst/>
              <a:cxnLst/>
              <a:rect l="l" t="t" r="r" b="b"/>
              <a:pathLst>
                <a:path w="74" h="366" extrusionOk="0">
                  <a:moveTo>
                    <a:pt x="74" y="0"/>
                  </a:moveTo>
                  <a:cubicBezTo>
                    <a:pt x="25" y="122"/>
                    <a:pt x="0" y="244"/>
                    <a:pt x="0" y="366"/>
                  </a:cubicBezTo>
                  <a:cubicBezTo>
                    <a:pt x="49" y="244"/>
                    <a:pt x="74" y="122"/>
                    <a:pt x="74" y="0"/>
                  </a:cubicBezTo>
                  <a:close/>
                </a:path>
              </a:pathLst>
            </a:custGeom>
            <a:solidFill>
              <a:srgbClr val="344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282"/>
            <p:cNvSpPr/>
            <p:nvPr/>
          </p:nvSpPr>
          <p:spPr>
            <a:xfrm>
              <a:off x="277125" y="3020300"/>
              <a:ext cx="25" cy="25"/>
            </a:xfrm>
            <a:custGeom>
              <a:avLst/>
              <a:gdLst/>
              <a:ahLst/>
              <a:cxnLst/>
              <a:rect l="l" t="t" r="r" b="b"/>
              <a:pathLst>
                <a:path w="1" h="1" extrusionOk="0">
                  <a:moveTo>
                    <a:pt x="1" y="0"/>
                  </a:moveTo>
                  <a:close/>
                </a:path>
              </a:pathLst>
            </a:custGeom>
            <a:solidFill>
              <a:srgbClr val="344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68" name="Google Shape;1968;p282"/>
            <p:cNvGrpSpPr/>
            <p:nvPr/>
          </p:nvGrpSpPr>
          <p:grpSpPr>
            <a:xfrm>
              <a:off x="238125" y="2760550"/>
              <a:ext cx="528650" cy="279275"/>
              <a:chOff x="238125" y="2760550"/>
              <a:chExt cx="528650" cy="279275"/>
            </a:xfrm>
          </p:grpSpPr>
          <p:sp>
            <p:nvSpPr>
              <p:cNvPr id="1969" name="Google Shape;1969;p282"/>
              <p:cNvSpPr/>
              <p:nvPr/>
            </p:nvSpPr>
            <p:spPr>
              <a:xfrm>
                <a:off x="238125" y="2760550"/>
                <a:ext cx="528650" cy="278050"/>
              </a:xfrm>
              <a:custGeom>
                <a:avLst/>
                <a:gdLst/>
                <a:ahLst/>
                <a:cxnLst/>
                <a:rect l="l" t="t" r="r" b="b"/>
                <a:pathLst>
                  <a:path w="21146" h="11122" extrusionOk="0">
                    <a:moveTo>
                      <a:pt x="11622" y="1778"/>
                    </a:moveTo>
                    <a:lnTo>
                      <a:pt x="11622" y="1778"/>
                    </a:lnTo>
                    <a:cubicBezTo>
                      <a:pt x="11627" y="1780"/>
                      <a:pt x="11631" y="1781"/>
                      <a:pt x="11634" y="1781"/>
                    </a:cubicBezTo>
                    <a:cubicBezTo>
                      <a:pt x="11630" y="1780"/>
                      <a:pt x="11626" y="1779"/>
                      <a:pt x="11622" y="1778"/>
                    </a:cubicBezTo>
                    <a:close/>
                    <a:moveTo>
                      <a:pt x="15975" y="3512"/>
                    </a:moveTo>
                    <a:cubicBezTo>
                      <a:pt x="15975" y="3515"/>
                      <a:pt x="15978" y="3517"/>
                      <a:pt x="15983" y="3518"/>
                    </a:cubicBezTo>
                    <a:lnTo>
                      <a:pt x="15983" y="3518"/>
                    </a:lnTo>
                    <a:cubicBezTo>
                      <a:pt x="15980" y="3516"/>
                      <a:pt x="15978" y="3514"/>
                      <a:pt x="15975" y="3512"/>
                    </a:cubicBezTo>
                    <a:close/>
                    <a:moveTo>
                      <a:pt x="1524" y="10118"/>
                    </a:moveTo>
                    <a:cubicBezTo>
                      <a:pt x="1528" y="10118"/>
                      <a:pt x="1532" y="10119"/>
                      <a:pt x="1537" y="10122"/>
                    </a:cubicBezTo>
                    <a:lnTo>
                      <a:pt x="1508" y="10266"/>
                    </a:lnTo>
                    <a:lnTo>
                      <a:pt x="1508" y="10266"/>
                    </a:lnTo>
                    <a:cubicBezTo>
                      <a:pt x="1519" y="10173"/>
                      <a:pt x="1503" y="10118"/>
                      <a:pt x="1524" y="10118"/>
                    </a:cubicBezTo>
                    <a:close/>
                    <a:moveTo>
                      <a:pt x="10756" y="0"/>
                    </a:moveTo>
                    <a:lnTo>
                      <a:pt x="10756" y="0"/>
                    </a:lnTo>
                    <a:cubicBezTo>
                      <a:pt x="10902" y="24"/>
                      <a:pt x="10853" y="49"/>
                      <a:pt x="10731" y="49"/>
                    </a:cubicBezTo>
                    <a:cubicBezTo>
                      <a:pt x="10549" y="24"/>
                      <a:pt x="10451" y="18"/>
                      <a:pt x="10399" y="18"/>
                    </a:cubicBezTo>
                    <a:cubicBezTo>
                      <a:pt x="10347" y="18"/>
                      <a:pt x="10341" y="24"/>
                      <a:pt x="10341" y="24"/>
                    </a:cubicBezTo>
                    <a:lnTo>
                      <a:pt x="9927" y="24"/>
                    </a:lnTo>
                    <a:cubicBezTo>
                      <a:pt x="9024" y="24"/>
                      <a:pt x="8146" y="171"/>
                      <a:pt x="7317" y="463"/>
                    </a:cubicBezTo>
                    <a:cubicBezTo>
                      <a:pt x="6512" y="756"/>
                      <a:pt x="5756" y="1146"/>
                      <a:pt x="5073" y="1634"/>
                    </a:cubicBezTo>
                    <a:cubicBezTo>
                      <a:pt x="4757" y="1926"/>
                      <a:pt x="4319" y="2243"/>
                      <a:pt x="4050" y="2535"/>
                    </a:cubicBezTo>
                    <a:lnTo>
                      <a:pt x="4050" y="2535"/>
                    </a:lnTo>
                    <a:cubicBezTo>
                      <a:pt x="3877" y="2706"/>
                      <a:pt x="3369" y="3198"/>
                      <a:pt x="2927" y="3756"/>
                    </a:cubicBezTo>
                    <a:cubicBezTo>
                      <a:pt x="2537" y="4195"/>
                      <a:pt x="2195" y="4658"/>
                      <a:pt x="1902" y="5171"/>
                    </a:cubicBezTo>
                    <a:lnTo>
                      <a:pt x="1951" y="5097"/>
                    </a:lnTo>
                    <a:lnTo>
                      <a:pt x="1951" y="5097"/>
                    </a:lnTo>
                    <a:cubicBezTo>
                      <a:pt x="1829" y="5317"/>
                      <a:pt x="1683" y="5536"/>
                      <a:pt x="1512" y="5707"/>
                    </a:cubicBezTo>
                    <a:cubicBezTo>
                      <a:pt x="1610" y="5707"/>
                      <a:pt x="1463" y="6049"/>
                      <a:pt x="1390" y="6171"/>
                    </a:cubicBezTo>
                    <a:cubicBezTo>
                      <a:pt x="1341" y="6268"/>
                      <a:pt x="1268" y="6439"/>
                      <a:pt x="1219" y="6634"/>
                    </a:cubicBezTo>
                    <a:cubicBezTo>
                      <a:pt x="1146" y="6805"/>
                      <a:pt x="1073" y="7024"/>
                      <a:pt x="1000" y="7171"/>
                    </a:cubicBezTo>
                    <a:lnTo>
                      <a:pt x="976" y="7146"/>
                    </a:lnTo>
                    <a:cubicBezTo>
                      <a:pt x="902" y="7439"/>
                      <a:pt x="683" y="7975"/>
                      <a:pt x="634" y="8171"/>
                    </a:cubicBezTo>
                    <a:cubicBezTo>
                      <a:pt x="390" y="8780"/>
                      <a:pt x="220" y="9390"/>
                      <a:pt x="146" y="10049"/>
                    </a:cubicBezTo>
                    <a:cubicBezTo>
                      <a:pt x="146" y="10049"/>
                      <a:pt x="98" y="10146"/>
                      <a:pt x="73" y="10244"/>
                    </a:cubicBezTo>
                    <a:lnTo>
                      <a:pt x="24" y="10390"/>
                    </a:lnTo>
                    <a:lnTo>
                      <a:pt x="0" y="10463"/>
                    </a:lnTo>
                    <a:lnTo>
                      <a:pt x="0" y="10536"/>
                    </a:lnTo>
                    <a:cubicBezTo>
                      <a:pt x="195" y="10658"/>
                      <a:pt x="390" y="10756"/>
                      <a:pt x="610" y="10805"/>
                    </a:cubicBezTo>
                    <a:cubicBezTo>
                      <a:pt x="691" y="10836"/>
                      <a:pt x="776" y="10851"/>
                      <a:pt x="859" y="10851"/>
                    </a:cubicBezTo>
                    <a:cubicBezTo>
                      <a:pt x="1102" y="10851"/>
                      <a:pt x="1336" y="10723"/>
                      <a:pt x="1463" y="10488"/>
                    </a:cubicBezTo>
                    <a:lnTo>
                      <a:pt x="1488" y="10512"/>
                    </a:lnTo>
                    <a:cubicBezTo>
                      <a:pt x="1488" y="10488"/>
                      <a:pt x="1488" y="10463"/>
                      <a:pt x="1488" y="10439"/>
                    </a:cubicBezTo>
                    <a:lnTo>
                      <a:pt x="1488" y="10366"/>
                    </a:lnTo>
                    <a:cubicBezTo>
                      <a:pt x="1491" y="10356"/>
                      <a:pt x="1493" y="10346"/>
                      <a:pt x="1495" y="10337"/>
                    </a:cubicBezTo>
                    <a:lnTo>
                      <a:pt x="1495" y="10337"/>
                    </a:lnTo>
                    <a:cubicBezTo>
                      <a:pt x="1509" y="10287"/>
                      <a:pt x="1518" y="10268"/>
                      <a:pt x="1524" y="10268"/>
                    </a:cubicBezTo>
                    <a:cubicBezTo>
                      <a:pt x="1537" y="10268"/>
                      <a:pt x="1537" y="10344"/>
                      <a:pt x="1537" y="10390"/>
                    </a:cubicBezTo>
                    <a:cubicBezTo>
                      <a:pt x="1561" y="10317"/>
                      <a:pt x="1561" y="10244"/>
                      <a:pt x="1585" y="10171"/>
                    </a:cubicBezTo>
                    <a:cubicBezTo>
                      <a:pt x="1585" y="10166"/>
                      <a:pt x="1584" y="10164"/>
                      <a:pt x="1583" y="10164"/>
                    </a:cubicBezTo>
                    <a:cubicBezTo>
                      <a:pt x="1577" y="10164"/>
                      <a:pt x="1561" y="10200"/>
                      <a:pt x="1561" y="10219"/>
                    </a:cubicBezTo>
                    <a:cubicBezTo>
                      <a:pt x="1537" y="10097"/>
                      <a:pt x="1561" y="10000"/>
                      <a:pt x="1585" y="9878"/>
                    </a:cubicBezTo>
                    <a:cubicBezTo>
                      <a:pt x="1634" y="9683"/>
                      <a:pt x="1634" y="9878"/>
                      <a:pt x="1683" y="9658"/>
                    </a:cubicBezTo>
                    <a:cubicBezTo>
                      <a:pt x="1976" y="8536"/>
                      <a:pt x="2415" y="7463"/>
                      <a:pt x="3000" y="6488"/>
                    </a:cubicBezTo>
                    <a:cubicBezTo>
                      <a:pt x="3024" y="6488"/>
                      <a:pt x="3000" y="6488"/>
                      <a:pt x="3000" y="6512"/>
                    </a:cubicBezTo>
                    <a:cubicBezTo>
                      <a:pt x="3073" y="6366"/>
                      <a:pt x="3146" y="6219"/>
                      <a:pt x="3244" y="6073"/>
                    </a:cubicBezTo>
                    <a:cubicBezTo>
                      <a:pt x="3317" y="5927"/>
                      <a:pt x="3415" y="5805"/>
                      <a:pt x="3488" y="5658"/>
                    </a:cubicBezTo>
                    <a:cubicBezTo>
                      <a:pt x="3512" y="5610"/>
                      <a:pt x="3561" y="5585"/>
                      <a:pt x="3610" y="5561"/>
                    </a:cubicBezTo>
                    <a:cubicBezTo>
                      <a:pt x="3585" y="5561"/>
                      <a:pt x="3658" y="5488"/>
                      <a:pt x="3732" y="5341"/>
                    </a:cubicBezTo>
                    <a:cubicBezTo>
                      <a:pt x="3829" y="5219"/>
                      <a:pt x="3951" y="5024"/>
                      <a:pt x="4097" y="4854"/>
                    </a:cubicBezTo>
                    <a:cubicBezTo>
                      <a:pt x="4244" y="4683"/>
                      <a:pt x="4390" y="4512"/>
                      <a:pt x="4512" y="4366"/>
                    </a:cubicBezTo>
                    <a:cubicBezTo>
                      <a:pt x="4610" y="4244"/>
                      <a:pt x="4707" y="4171"/>
                      <a:pt x="4707" y="4146"/>
                    </a:cubicBezTo>
                    <a:lnTo>
                      <a:pt x="4683" y="4098"/>
                    </a:lnTo>
                    <a:cubicBezTo>
                      <a:pt x="4927" y="3854"/>
                      <a:pt x="4805" y="4073"/>
                      <a:pt x="5000" y="3829"/>
                    </a:cubicBezTo>
                    <a:cubicBezTo>
                      <a:pt x="5049" y="3732"/>
                      <a:pt x="5122" y="3658"/>
                      <a:pt x="5219" y="3585"/>
                    </a:cubicBezTo>
                    <a:cubicBezTo>
                      <a:pt x="5317" y="3537"/>
                      <a:pt x="5390" y="3463"/>
                      <a:pt x="5463" y="3366"/>
                    </a:cubicBezTo>
                    <a:cubicBezTo>
                      <a:pt x="5463" y="3366"/>
                      <a:pt x="5553" y="3312"/>
                      <a:pt x="5578" y="3312"/>
                    </a:cubicBezTo>
                    <a:cubicBezTo>
                      <a:pt x="5583" y="3312"/>
                      <a:pt x="5585" y="3314"/>
                      <a:pt x="5585" y="3317"/>
                    </a:cubicBezTo>
                    <a:cubicBezTo>
                      <a:pt x="5585" y="3244"/>
                      <a:pt x="5707" y="3195"/>
                      <a:pt x="5780" y="3122"/>
                    </a:cubicBezTo>
                    <a:cubicBezTo>
                      <a:pt x="5780" y="3114"/>
                      <a:pt x="5775" y="3111"/>
                      <a:pt x="5767" y="3111"/>
                    </a:cubicBezTo>
                    <a:cubicBezTo>
                      <a:pt x="5751" y="3111"/>
                      <a:pt x="5723" y="3122"/>
                      <a:pt x="5707" y="3122"/>
                    </a:cubicBezTo>
                    <a:lnTo>
                      <a:pt x="5780" y="3049"/>
                    </a:lnTo>
                    <a:lnTo>
                      <a:pt x="5878" y="2976"/>
                    </a:lnTo>
                    <a:cubicBezTo>
                      <a:pt x="5905" y="2967"/>
                      <a:pt x="5925" y="2961"/>
                      <a:pt x="5937" y="2961"/>
                    </a:cubicBezTo>
                    <a:cubicBezTo>
                      <a:pt x="5959" y="2961"/>
                      <a:pt x="5958" y="2978"/>
                      <a:pt x="5927" y="3024"/>
                    </a:cubicBezTo>
                    <a:lnTo>
                      <a:pt x="6171" y="2829"/>
                    </a:lnTo>
                    <a:lnTo>
                      <a:pt x="6561" y="2585"/>
                    </a:lnTo>
                    <a:cubicBezTo>
                      <a:pt x="6902" y="2390"/>
                      <a:pt x="7268" y="2220"/>
                      <a:pt x="7634" y="2073"/>
                    </a:cubicBezTo>
                    <a:cubicBezTo>
                      <a:pt x="7975" y="1927"/>
                      <a:pt x="8341" y="1829"/>
                      <a:pt x="8732" y="1756"/>
                    </a:cubicBezTo>
                    <a:cubicBezTo>
                      <a:pt x="8878" y="1707"/>
                      <a:pt x="9024" y="1707"/>
                      <a:pt x="9171" y="1683"/>
                    </a:cubicBezTo>
                    <a:lnTo>
                      <a:pt x="9463" y="1659"/>
                    </a:lnTo>
                    <a:cubicBezTo>
                      <a:pt x="9390" y="1634"/>
                      <a:pt x="9219" y="1659"/>
                      <a:pt x="9146" y="1610"/>
                    </a:cubicBezTo>
                    <a:cubicBezTo>
                      <a:pt x="9219" y="1585"/>
                      <a:pt x="9274" y="1585"/>
                      <a:pt x="9320" y="1585"/>
                    </a:cubicBezTo>
                    <a:cubicBezTo>
                      <a:pt x="9366" y="1585"/>
                      <a:pt x="9402" y="1585"/>
                      <a:pt x="9439" y="1561"/>
                    </a:cubicBezTo>
                    <a:cubicBezTo>
                      <a:pt x="9488" y="1610"/>
                      <a:pt x="9561" y="1610"/>
                      <a:pt x="9658" y="1610"/>
                    </a:cubicBezTo>
                    <a:cubicBezTo>
                      <a:pt x="9732" y="1610"/>
                      <a:pt x="9829" y="1634"/>
                      <a:pt x="9902" y="1659"/>
                    </a:cubicBezTo>
                    <a:lnTo>
                      <a:pt x="9951" y="1610"/>
                    </a:lnTo>
                    <a:lnTo>
                      <a:pt x="10024" y="1659"/>
                    </a:lnTo>
                    <a:lnTo>
                      <a:pt x="10488" y="1659"/>
                    </a:lnTo>
                    <a:lnTo>
                      <a:pt x="10853" y="1707"/>
                    </a:lnTo>
                    <a:cubicBezTo>
                      <a:pt x="11117" y="1707"/>
                      <a:pt x="11381" y="1731"/>
                      <a:pt x="11622" y="1778"/>
                    </a:cubicBezTo>
                    <a:lnTo>
                      <a:pt x="11622" y="1778"/>
                    </a:lnTo>
                    <a:cubicBezTo>
                      <a:pt x="11593" y="1769"/>
                      <a:pt x="11549" y="1732"/>
                      <a:pt x="11634" y="1732"/>
                    </a:cubicBezTo>
                    <a:cubicBezTo>
                      <a:pt x="11634" y="1781"/>
                      <a:pt x="11902" y="1732"/>
                      <a:pt x="11951" y="1805"/>
                    </a:cubicBezTo>
                    <a:cubicBezTo>
                      <a:pt x="12016" y="1805"/>
                      <a:pt x="12168" y="1848"/>
                      <a:pt x="12233" y="1848"/>
                    </a:cubicBezTo>
                    <a:cubicBezTo>
                      <a:pt x="12265" y="1848"/>
                      <a:pt x="12276" y="1837"/>
                      <a:pt x="12244" y="1805"/>
                    </a:cubicBezTo>
                    <a:lnTo>
                      <a:pt x="12244" y="1805"/>
                    </a:lnTo>
                    <a:cubicBezTo>
                      <a:pt x="12292" y="1829"/>
                      <a:pt x="12366" y="1854"/>
                      <a:pt x="12414" y="1878"/>
                    </a:cubicBezTo>
                    <a:cubicBezTo>
                      <a:pt x="12463" y="1902"/>
                      <a:pt x="12488" y="1902"/>
                      <a:pt x="12414" y="1902"/>
                    </a:cubicBezTo>
                    <a:cubicBezTo>
                      <a:pt x="12488" y="1927"/>
                      <a:pt x="12561" y="1951"/>
                      <a:pt x="12658" y="1976"/>
                    </a:cubicBezTo>
                    <a:lnTo>
                      <a:pt x="12536" y="1927"/>
                    </a:lnTo>
                    <a:lnTo>
                      <a:pt x="12536" y="1927"/>
                    </a:lnTo>
                    <a:cubicBezTo>
                      <a:pt x="12683" y="1951"/>
                      <a:pt x="12805" y="2000"/>
                      <a:pt x="12902" y="2024"/>
                    </a:cubicBezTo>
                    <a:cubicBezTo>
                      <a:pt x="13024" y="2073"/>
                      <a:pt x="13122" y="2098"/>
                      <a:pt x="13219" y="2098"/>
                    </a:cubicBezTo>
                    <a:lnTo>
                      <a:pt x="13122" y="2049"/>
                    </a:lnTo>
                    <a:lnTo>
                      <a:pt x="13122" y="2049"/>
                    </a:lnTo>
                    <a:cubicBezTo>
                      <a:pt x="13292" y="2098"/>
                      <a:pt x="13439" y="2146"/>
                      <a:pt x="13488" y="2220"/>
                    </a:cubicBezTo>
                    <a:lnTo>
                      <a:pt x="13414" y="2195"/>
                    </a:lnTo>
                    <a:lnTo>
                      <a:pt x="13317" y="2195"/>
                    </a:lnTo>
                    <a:cubicBezTo>
                      <a:pt x="13463" y="2220"/>
                      <a:pt x="13561" y="2268"/>
                      <a:pt x="13683" y="2317"/>
                    </a:cubicBezTo>
                    <a:cubicBezTo>
                      <a:pt x="13805" y="2366"/>
                      <a:pt x="13902" y="2390"/>
                      <a:pt x="14024" y="2439"/>
                    </a:cubicBezTo>
                    <a:lnTo>
                      <a:pt x="13902" y="2415"/>
                    </a:lnTo>
                    <a:lnTo>
                      <a:pt x="13902" y="2415"/>
                    </a:lnTo>
                    <a:cubicBezTo>
                      <a:pt x="13975" y="2439"/>
                      <a:pt x="14146" y="2488"/>
                      <a:pt x="14341" y="2585"/>
                    </a:cubicBezTo>
                    <a:cubicBezTo>
                      <a:pt x="14439" y="2610"/>
                      <a:pt x="14561" y="2683"/>
                      <a:pt x="14658" y="2732"/>
                    </a:cubicBezTo>
                    <a:cubicBezTo>
                      <a:pt x="14780" y="2780"/>
                      <a:pt x="14878" y="2829"/>
                      <a:pt x="15000" y="2902"/>
                    </a:cubicBezTo>
                    <a:cubicBezTo>
                      <a:pt x="15219" y="3024"/>
                      <a:pt x="15439" y="3146"/>
                      <a:pt x="15634" y="3268"/>
                    </a:cubicBezTo>
                    <a:cubicBezTo>
                      <a:pt x="15805" y="3366"/>
                      <a:pt x="15926" y="3463"/>
                      <a:pt x="16024" y="3512"/>
                    </a:cubicBezTo>
                    <a:lnTo>
                      <a:pt x="15926" y="3390"/>
                    </a:lnTo>
                    <a:lnTo>
                      <a:pt x="16048" y="3439"/>
                    </a:lnTo>
                    <a:cubicBezTo>
                      <a:pt x="16094" y="3462"/>
                      <a:pt x="16118" y="3485"/>
                      <a:pt x="16161" y="3507"/>
                    </a:cubicBezTo>
                    <a:lnTo>
                      <a:pt x="16161" y="3507"/>
                    </a:lnTo>
                    <a:cubicBezTo>
                      <a:pt x="16155" y="3506"/>
                      <a:pt x="16147" y="3505"/>
                      <a:pt x="16138" y="3505"/>
                    </a:cubicBezTo>
                    <a:cubicBezTo>
                      <a:pt x="16097" y="3505"/>
                      <a:pt x="16029" y="3519"/>
                      <a:pt x="15995" y="3519"/>
                    </a:cubicBezTo>
                    <a:cubicBezTo>
                      <a:pt x="15990" y="3519"/>
                      <a:pt x="15986" y="3519"/>
                      <a:pt x="15983" y="3518"/>
                    </a:cubicBezTo>
                    <a:lnTo>
                      <a:pt x="15983" y="3518"/>
                    </a:lnTo>
                    <a:cubicBezTo>
                      <a:pt x="16516" y="3956"/>
                      <a:pt x="16977" y="4441"/>
                      <a:pt x="17390" y="4976"/>
                    </a:cubicBezTo>
                    <a:cubicBezTo>
                      <a:pt x="17804" y="5488"/>
                      <a:pt x="18170" y="6073"/>
                      <a:pt x="18439" y="6683"/>
                    </a:cubicBezTo>
                    <a:cubicBezTo>
                      <a:pt x="18471" y="6770"/>
                      <a:pt x="18470" y="6794"/>
                      <a:pt x="18456" y="6794"/>
                    </a:cubicBezTo>
                    <a:cubicBezTo>
                      <a:pt x="18440" y="6794"/>
                      <a:pt x="18403" y="6756"/>
                      <a:pt x="18390" y="6756"/>
                    </a:cubicBezTo>
                    <a:cubicBezTo>
                      <a:pt x="18512" y="6975"/>
                      <a:pt x="18487" y="6829"/>
                      <a:pt x="18561" y="7024"/>
                    </a:cubicBezTo>
                    <a:cubicBezTo>
                      <a:pt x="18568" y="7047"/>
                      <a:pt x="18569" y="7056"/>
                      <a:pt x="18565" y="7056"/>
                    </a:cubicBezTo>
                    <a:cubicBezTo>
                      <a:pt x="18556" y="7056"/>
                      <a:pt x="18528" y="7017"/>
                      <a:pt x="18512" y="7000"/>
                    </a:cubicBezTo>
                    <a:lnTo>
                      <a:pt x="18512" y="7000"/>
                    </a:lnTo>
                    <a:cubicBezTo>
                      <a:pt x="18561" y="7097"/>
                      <a:pt x="18585" y="7171"/>
                      <a:pt x="18609" y="7171"/>
                    </a:cubicBezTo>
                    <a:cubicBezTo>
                      <a:pt x="18561" y="7049"/>
                      <a:pt x="18634" y="7097"/>
                      <a:pt x="18658" y="7024"/>
                    </a:cubicBezTo>
                    <a:lnTo>
                      <a:pt x="18707" y="7171"/>
                    </a:lnTo>
                    <a:cubicBezTo>
                      <a:pt x="18731" y="7219"/>
                      <a:pt x="18756" y="7293"/>
                      <a:pt x="18756" y="7293"/>
                    </a:cubicBezTo>
                    <a:lnTo>
                      <a:pt x="18731" y="7293"/>
                    </a:lnTo>
                    <a:cubicBezTo>
                      <a:pt x="18829" y="7414"/>
                      <a:pt x="18902" y="7536"/>
                      <a:pt x="18951" y="7683"/>
                    </a:cubicBezTo>
                    <a:cubicBezTo>
                      <a:pt x="19122" y="8146"/>
                      <a:pt x="19243" y="8634"/>
                      <a:pt x="19365" y="9122"/>
                    </a:cubicBezTo>
                    <a:cubicBezTo>
                      <a:pt x="19341" y="9122"/>
                      <a:pt x="19317" y="9024"/>
                      <a:pt x="19268" y="8927"/>
                    </a:cubicBezTo>
                    <a:lnTo>
                      <a:pt x="19268" y="8927"/>
                    </a:lnTo>
                    <a:cubicBezTo>
                      <a:pt x="19292" y="9000"/>
                      <a:pt x="19317" y="9073"/>
                      <a:pt x="19317" y="9146"/>
                    </a:cubicBezTo>
                    <a:cubicBezTo>
                      <a:pt x="19317" y="9126"/>
                      <a:pt x="19319" y="9118"/>
                      <a:pt x="19322" y="9118"/>
                    </a:cubicBezTo>
                    <a:cubicBezTo>
                      <a:pt x="19336" y="9118"/>
                      <a:pt x="19374" y="9263"/>
                      <a:pt x="19386" y="9263"/>
                    </a:cubicBezTo>
                    <a:cubicBezTo>
                      <a:pt x="19388" y="9263"/>
                      <a:pt x="19390" y="9257"/>
                      <a:pt x="19390" y="9244"/>
                    </a:cubicBezTo>
                    <a:cubicBezTo>
                      <a:pt x="19536" y="9585"/>
                      <a:pt x="19536" y="10049"/>
                      <a:pt x="19658" y="10341"/>
                    </a:cubicBezTo>
                    <a:cubicBezTo>
                      <a:pt x="19683" y="10341"/>
                      <a:pt x="20024" y="10488"/>
                      <a:pt x="20390" y="10610"/>
                    </a:cubicBezTo>
                    <a:cubicBezTo>
                      <a:pt x="20715" y="10749"/>
                      <a:pt x="21039" y="10866"/>
                      <a:pt x="21112" y="10877"/>
                    </a:cubicBezTo>
                    <a:lnTo>
                      <a:pt x="21112" y="10877"/>
                    </a:lnTo>
                    <a:cubicBezTo>
                      <a:pt x="21109" y="10846"/>
                      <a:pt x="21104" y="10814"/>
                      <a:pt x="21097" y="10780"/>
                    </a:cubicBezTo>
                    <a:lnTo>
                      <a:pt x="21048" y="10780"/>
                    </a:lnTo>
                    <a:cubicBezTo>
                      <a:pt x="21000" y="10536"/>
                      <a:pt x="21073" y="10707"/>
                      <a:pt x="21048" y="10463"/>
                    </a:cubicBezTo>
                    <a:cubicBezTo>
                      <a:pt x="21097" y="10463"/>
                      <a:pt x="21122" y="10683"/>
                      <a:pt x="21146" y="10878"/>
                    </a:cubicBezTo>
                    <a:cubicBezTo>
                      <a:pt x="21146" y="10731"/>
                      <a:pt x="21146" y="10585"/>
                      <a:pt x="21097" y="10439"/>
                    </a:cubicBezTo>
                    <a:cubicBezTo>
                      <a:pt x="21097" y="10268"/>
                      <a:pt x="21146" y="10439"/>
                      <a:pt x="21122" y="10244"/>
                    </a:cubicBezTo>
                    <a:cubicBezTo>
                      <a:pt x="21073" y="10073"/>
                      <a:pt x="21048" y="9902"/>
                      <a:pt x="21048" y="9732"/>
                    </a:cubicBezTo>
                    <a:cubicBezTo>
                      <a:pt x="21000" y="9317"/>
                      <a:pt x="20853" y="9122"/>
                      <a:pt x="20804" y="8732"/>
                    </a:cubicBezTo>
                    <a:lnTo>
                      <a:pt x="20804" y="8732"/>
                    </a:lnTo>
                    <a:lnTo>
                      <a:pt x="20829" y="8780"/>
                    </a:lnTo>
                    <a:cubicBezTo>
                      <a:pt x="20829" y="8634"/>
                      <a:pt x="20731" y="8390"/>
                      <a:pt x="20682" y="8146"/>
                    </a:cubicBezTo>
                    <a:cubicBezTo>
                      <a:pt x="20682" y="8188"/>
                      <a:pt x="20682" y="8231"/>
                      <a:pt x="20673" y="8231"/>
                    </a:cubicBezTo>
                    <a:cubicBezTo>
                      <a:pt x="20666" y="8231"/>
                      <a:pt x="20654" y="8208"/>
                      <a:pt x="20634" y="8146"/>
                    </a:cubicBezTo>
                    <a:cubicBezTo>
                      <a:pt x="20585" y="7878"/>
                      <a:pt x="20512" y="7707"/>
                      <a:pt x="20463" y="7488"/>
                    </a:cubicBezTo>
                    <a:lnTo>
                      <a:pt x="20414" y="7414"/>
                    </a:lnTo>
                    <a:cubicBezTo>
                      <a:pt x="20390" y="7366"/>
                      <a:pt x="20365" y="7317"/>
                      <a:pt x="20365" y="7317"/>
                    </a:cubicBezTo>
                    <a:cubicBezTo>
                      <a:pt x="20048" y="6390"/>
                      <a:pt x="19609" y="5512"/>
                      <a:pt x="19073" y="4707"/>
                    </a:cubicBezTo>
                    <a:cubicBezTo>
                      <a:pt x="18756" y="4219"/>
                      <a:pt x="18390" y="3756"/>
                      <a:pt x="18000" y="3341"/>
                    </a:cubicBezTo>
                    <a:cubicBezTo>
                      <a:pt x="17707" y="3024"/>
                      <a:pt x="17414" y="2756"/>
                      <a:pt x="17122" y="2512"/>
                    </a:cubicBezTo>
                    <a:lnTo>
                      <a:pt x="17146" y="2512"/>
                    </a:lnTo>
                    <a:cubicBezTo>
                      <a:pt x="16780" y="2220"/>
                      <a:pt x="16414" y="1951"/>
                      <a:pt x="16024" y="1707"/>
                    </a:cubicBezTo>
                    <a:cubicBezTo>
                      <a:pt x="15536" y="1390"/>
                      <a:pt x="15048" y="1146"/>
                      <a:pt x="14512" y="927"/>
                    </a:cubicBezTo>
                    <a:cubicBezTo>
                      <a:pt x="13561" y="512"/>
                      <a:pt x="12561" y="268"/>
                      <a:pt x="11561" y="146"/>
                    </a:cubicBezTo>
                    <a:cubicBezTo>
                      <a:pt x="11292" y="73"/>
                      <a:pt x="11024" y="24"/>
                      <a:pt x="10756" y="0"/>
                    </a:cubicBezTo>
                    <a:close/>
                    <a:moveTo>
                      <a:pt x="21112" y="10877"/>
                    </a:moveTo>
                    <a:cubicBezTo>
                      <a:pt x="21122" y="10958"/>
                      <a:pt x="21122" y="11034"/>
                      <a:pt x="21122" y="11122"/>
                    </a:cubicBezTo>
                    <a:cubicBezTo>
                      <a:pt x="21122" y="11049"/>
                      <a:pt x="21122" y="10951"/>
                      <a:pt x="21122" y="10878"/>
                    </a:cubicBezTo>
                    <a:cubicBezTo>
                      <a:pt x="21119" y="10878"/>
                      <a:pt x="21116" y="10878"/>
                      <a:pt x="21112" y="108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282"/>
              <p:cNvSpPr/>
              <p:nvPr/>
            </p:nvSpPr>
            <p:spPr>
              <a:xfrm>
                <a:off x="338100" y="3028825"/>
                <a:ext cx="2475" cy="6725"/>
              </a:xfrm>
              <a:custGeom>
                <a:avLst/>
                <a:gdLst/>
                <a:ahLst/>
                <a:cxnLst/>
                <a:rect l="l" t="t" r="r" b="b"/>
                <a:pathLst>
                  <a:path w="99" h="269" extrusionOk="0">
                    <a:moveTo>
                      <a:pt x="98" y="0"/>
                    </a:moveTo>
                    <a:cubicBezTo>
                      <a:pt x="50" y="74"/>
                      <a:pt x="1" y="171"/>
                      <a:pt x="1" y="269"/>
                    </a:cubicBezTo>
                    <a:cubicBezTo>
                      <a:pt x="50" y="196"/>
                      <a:pt x="74" y="98"/>
                      <a:pt x="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282"/>
              <p:cNvSpPr/>
              <p:nvPr/>
            </p:nvSpPr>
            <p:spPr>
              <a:xfrm>
                <a:off x="340550" y="3028825"/>
                <a:ext cx="25" cy="25"/>
              </a:xfrm>
              <a:custGeom>
                <a:avLst/>
                <a:gdLst/>
                <a:ahLst/>
                <a:cxnLst/>
                <a:rect l="l" t="t" r="r" b="b"/>
                <a:pathLst>
                  <a:path w="1" h="1" extrusionOk="0">
                    <a:moveTo>
                      <a:pt x="0" y="0"/>
                    </a:moveTo>
                    <a:lnTo>
                      <a:pt x="0" y="0"/>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282"/>
              <p:cNvSpPr/>
              <p:nvPr/>
            </p:nvSpPr>
            <p:spPr>
              <a:xfrm>
                <a:off x="302750" y="2832500"/>
                <a:ext cx="398800" cy="207325"/>
              </a:xfrm>
              <a:custGeom>
                <a:avLst/>
                <a:gdLst/>
                <a:ahLst/>
                <a:cxnLst/>
                <a:rect l="l" t="t" r="r" b="b"/>
                <a:pathLst>
                  <a:path w="15952" h="8293" extrusionOk="0">
                    <a:moveTo>
                      <a:pt x="8594" y="1702"/>
                    </a:moveTo>
                    <a:cubicBezTo>
                      <a:pt x="8599" y="1705"/>
                      <a:pt x="8605" y="1707"/>
                      <a:pt x="8610" y="1707"/>
                    </a:cubicBezTo>
                    <a:cubicBezTo>
                      <a:pt x="8604" y="1705"/>
                      <a:pt x="8599" y="1704"/>
                      <a:pt x="8594" y="1702"/>
                    </a:cubicBezTo>
                    <a:close/>
                    <a:moveTo>
                      <a:pt x="4624" y="2600"/>
                    </a:moveTo>
                    <a:cubicBezTo>
                      <a:pt x="4619" y="2604"/>
                      <a:pt x="4614" y="2607"/>
                      <a:pt x="4610" y="2610"/>
                    </a:cubicBezTo>
                    <a:cubicBezTo>
                      <a:pt x="4616" y="2607"/>
                      <a:pt x="4621" y="2603"/>
                      <a:pt x="4624" y="2600"/>
                    </a:cubicBezTo>
                    <a:close/>
                    <a:moveTo>
                      <a:pt x="11683" y="2951"/>
                    </a:moveTo>
                    <a:cubicBezTo>
                      <a:pt x="11683" y="2954"/>
                      <a:pt x="11685" y="2956"/>
                      <a:pt x="11690" y="2956"/>
                    </a:cubicBezTo>
                    <a:lnTo>
                      <a:pt x="11690" y="2956"/>
                    </a:lnTo>
                    <a:cubicBezTo>
                      <a:pt x="11687" y="2954"/>
                      <a:pt x="11685" y="2953"/>
                      <a:pt x="11683" y="2951"/>
                    </a:cubicBezTo>
                    <a:close/>
                    <a:moveTo>
                      <a:pt x="1415" y="3829"/>
                    </a:moveTo>
                    <a:lnTo>
                      <a:pt x="1391" y="3878"/>
                    </a:lnTo>
                    <a:lnTo>
                      <a:pt x="1391" y="3878"/>
                    </a:lnTo>
                    <a:cubicBezTo>
                      <a:pt x="1398" y="3862"/>
                      <a:pt x="1406" y="3847"/>
                      <a:pt x="1414" y="3831"/>
                    </a:cubicBezTo>
                    <a:lnTo>
                      <a:pt x="1414" y="3831"/>
                    </a:lnTo>
                    <a:cubicBezTo>
                      <a:pt x="1414" y="3830"/>
                      <a:pt x="1415" y="3830"/>
                      <a:pt x="1415" y="3829"/>
                    </a:cubicBezTo>
                    <a:close/>
                    <a:moveTo>
                      <a:pt x="2596" y="5025"/>
                    </a:moveTo>
                    <a:cubicBezTo>
                      <a:pt x="2595" y="5026"/>
                      <a:pt x="2595" y="5027"/>
                      <a:pt x="2594" y="5028"/>
                    </a:cubicBezTo>
                    <a:lnTo>
                      <a:pt x="2594" y="5028"/>
                    </a:lnTo>
                    <a:cubicBezTo>
                      <a:pt x="2596" y="5026"/>
                      <a:pt x="2597" y="5025"/>
                      <a:pt x="2596" y="5025"/>
                    </a:cubicBezTo>
                    <a:close/>
                    <a:moveTo>
                      <a:pt x="2594" y="5028"/>
                    </a:moveTo>
                    <a:cubicBezTo>
                      <a:pt x="2591" y="5031"/>
                      <a:pt x="2586" y="5037"/>
                      <a:pt x="2586" y="5049"/>
                    </a:cubicBezTo>
                    <a:cubicBezTo>
                      <a:pt x="2588" y="5042"/>
                      <a:pt x="2591" y="5035"/>
                      <a:pt x="2594" y="5028"/>
                    </a:cubicBezTo>
                    <a:close/>
                    <a:moveTo>
                      <a:pt x="1505" y="7629"/>
                    </a:moveTo>
                    <a:cubicBezTo>
                      <a:pt x="1507" y="7629"/>
                      <a:pt x="1509" y="7631"/>
                      <a:pt x="1512" y="7634"/>
                    </a:cubicBezTo>
                    <a:lnTo>
                      <a:pt x="1499" y="7728"/>
                    </a:lnTo>
                    <a:lnTo>
                      <a:pt x="1499" y="7728"/>
                    </a:lnTo>
                    <a:cubicBezTo>
                      <a:pt x="1502" y="7664"/>
                      <a:pt x="1497" y="7629"/>
                      <a:pt x="1505" y="7629"/>
                    </a:cubicBezTo>
                    <a:close/>
                    <a:moveTo>
                      <a:pt x="8000" y="0"/>
                    </a:moveTo>
                    <a:cubicBezTo>
                      <a:pt x="8098" y="0"/>
                      <a:pt x="8049" y="24"/>
                      <a:pt x="7976" y="24"/>
                    </a:cubicBezTo>
                    <a:cubicBezTo>
                      <a:pt x="7878" y="16"/>
                      <a:pt x="7813" y="14"/>
                      <a:pt x="7770" y="14"/>
                    </a:cubicBezTo>
                    <a:cubicBezTo>
                      <a:pt x="7683" y="14"/>
                      <a:pt x="7683" y="24"/>
                      <a:pt x="7683" y="24"/>
                    </a:cubicBezTo>
                    <a:cubicBezTo>
                      <a:pt x="7683" y="24"/>
                      <a:pt x="7659" y="49"/>
                      <a:pt x="7366" y="73"/>
                    </a:cubicBezTo>
                    <a:cubicBezTo>
                      <a:pt x="7195" y="73"/>
                      <a:pt x="6927" y="98"/>
                      <a:pt x="6586" y="146"/>
                    </a:cubicBezTo>
                    <a:cubicBezTo>
                      <a:pt x="6415" y="171"/>
                      <a:pt x="6220" y="220"/>
                      <a:pt x="6025" y="244"/>
                    </a:cubicBezTo>
                    <a:lnTo>
                      <a:pt x="5439" y="415"/>
                    </a:lnTo>
                    <a:lnTo>
                      <a:pt x="4903" y="634"/>
                    </a:lnTo>
                    <a:cubicBezTo>
                      <a:pt x="4708" y="707"/>
                      <a:pt x="4561" y="780"/>
                      <a:pt x="4415" y="854"/>
                    </a:cubicBezTo>
                    <a:cubicBezTo>
                      <a:pt x="4269" y="927"/>
                      <a:pt x="4147" y="1000"/>
                      <a:pt x="4025" y="1073"/>
                    </a:cubicBezTo>
                    <a:lnTo>
                      <a:pt x="3756" y="1244"/>
                    </a:lnTo>
                    <a:cubicBezTo>
                      <a:pt x="3515" y="1485"/>
                      <a:pt x="3178" y="1679"/>
                      <a:pt x="2982" y="1920"/>
                    </a:cubicBezTo>
                    <a:lnTo>
                      <a:pt x="2982" y="1920"/>
                    </a:lnTo>
                    <a:cubicBezTo>
                      <a:pt x="2672" y="2207"/>
                      <a:pt x="2385" y="2494"/>
                      <a:pt x="2122" y="2805"/>
                    </a:cubicBezTo>
                    <a:cubicBezTo>
                      <a:pt x="2049" y="2927"/>
                      <a:pt x="1951" y="3024"/>
                      <a:pt x="1878" y="3122"/>
                    </a:cubicBezTo>
                    <a:cubicBezTo>
                      <a:pt x="1781" y="3244"/>
                      <a:pt x="1708" y="3341"/>
                      <a:pt x="1659" y="3439"/>
                    </a:cubicBezTo>
                    <a:cubicBezTo>
                      <a:pt x="1550" y="3570"/>
                      <a:pt x="1480" y="3700"/>
                      <a:pt x="1414" y="3831"/>
                    </a:cubicBezTo>
                    <a:lnTo>
                      <a:pt x="1414" y="3831"/>
                    </a:lnTo>
                    <a:cubicBezTo>
                      <a:pt x="1268" y="4146"/>
                      <a:pt x="1244" y="4073"/>
                      <a:pt x="1098" y="4293"/>
                    </a:cubicBezTo>
                    <a:cubicBezTo>
                      <a:pt x="1171" y="4293"/>
                      <a:pt x="1073" y="4561"/>
                      <a:pt x="1049" y="4658"/>
                    </a:cubicBezTo>
                    <a:cubicBezTo>
                      <a:pt x="976" y="4805"/>
                      <a:pt x="878" y="5146"/>
                      <a:pt x="781" y="5390"/>
                    </a:cubicBezTo>
                    <a:lnTo>
                      <a:pt x="756" y="5390"/>
                    </a:lnTo>
                    <a:cubicBezTo>
                      <a:pt x="708" y="5585"/>
                      <a:pt x="561" y="6000"/>
                      <a:pt x="512" y="6122"/>
                    </a:cubicBezTo>
                    <a:cubicBezTo>
                      <a:pt x="464" y="6268"/>
                      <a:pt x="366" y="6512"/>
                      <a:pt x="293" y="6732"/>
                    </a:cubicBezTo>
                    <a:cubicBezTo>
                      <a:pt x="220" y="6975"/>
                      <a:pt x="171" y="7219"/>
                      <a:pt x="147" y="7463"/>
                    </a:cubicBezTo>
                    <a:lnTo>
                      <a:pt x="0" y="7780"/>
                    </a:lnTo>
                    <a:lnTo>
                      <a:pt x="0" y="7829"/>
                    </a:lnTo>
                    <a:cubicBezTo>
                      <a:pt x="171" y="7951"/>
                      <a:pt x="366" y="8024"/>
                      <a:pt x="586" y="8073"/>
                    </a:cubicBezTo>
                    <a:cubicBezTo>
                      <a:pt x="706" y="8113"/>
                      <a:pt x="843" y="8141"/>
                      <a:pt x="975" y="8141"/>
                    </a:cubicBezTo>
                    <a:cubicBezTo>
                      <a:pt x="1163" y="8141"/>
                      <a:pt x="1339" y="8084"/>
                      <a:pt x="1439" y="7927"/>
                    </a:cubicBezTo>
                    <a:lnTo>
                      <a:pt x="1464" y="7927"/>
                    </a:lnTo>
                    <a:lnTo>
                      <a:pt x="1488" y="7829"/>
                    </a:lnTo>
                    <a:cubicBezTo>
                      <a:pt x="1492" y="7808"/>
                      <a:pt x="1494" y="7788"/>
                      <a:pt x="1496" y="7770"/>
                    </a:cubicBezTo>
                    <a:lnTo>
                      <a:pt x="1496" y="7770"/>
                    </a:lnTo>
                    <a:cubicBezTo>
                      <a:pt x="1500" y="7753"/>
                      <a:pt x="1504" y="7746"/>
                      <a:pt x="1507" y="7746"/>
                    </a:cubicBezTo>
                    <a:cubicBezTo>
                      <a:pt x="1516" y="7746"/>
                      <a:pt x="1521" y="7798"/>
                      <a:pt x="1537" y="7829"/>
                    </a:cubicBezTo>
                    <a:cubicBezTo>
                      <a:pt x="1537" y="7780"/>
                      <a:pt x="1561" y="7732"/>
                      <a:pt x="1586" y="7683"/>
                    </a:cubicBezTo>
                    <a:cubicBezTo>
                      <a:pt x="1586" y="7678"/>
                      <a:pt x="1585" y="7676"/>
                      <a:pt x="1583" y="7676"/>
                    </a:cubicBezTo>
                    <a:cubicBezTo>
                      <a:pt x="1576" y="7676"/>
                      <a:pt x="1557" y="7712"/>
                      <a:pt x="1537" y="7732"/>
                    </a:cubicBezTo>
                    <a:cubicBezTo>
                      <a:pt x="1537" y="7634"/>
                      <a:pt x="1537" y="7536"/>
                      <a:pt x="1561" y="7463"/>
                    </a:cubicBezTo>
                    <a:cubicBezTo>
                      <a:pt x="1610" y="7341"/>
                      <a:pt x="1634" y="7463"/>
                      <a:pt x="1659" y="7317"/>
                    </a:cubicBezTo>
                    <a:cubicBezTo>
                      <a:pt x="1878" y="6512"/>
                      <a:pt x="2195" y="5756"/>
                      <a:pt x="2586" y="5024"/>
                    </a:cubicBezTo>
                    <a:cubicBezTo>
                      <a:pt x="2591" y="5024"/>
                      <a:pt x="2594" y="5024"/>
                      <a:pt x="2596" y="5025"/>
                    </a:cubicBezTo>
                    <a:lnTo>
                      <a:pt x="2596" y="5025"/>
                    </a:lnTo>
                    <a:cubicBezTo>
                      <a:pt x="2644" y="4914"/>
                      <a:pt x="2711" y="4824"/>
                      <a:pt x="2756" y="4756"/>
                    </a:cubicBezTo>
                    <a:cubicBezTo>
                      <a:pt x="2805" y="4658"/>
                      <a:pt x="2854" y="4536"/>
                      <a:pt x="2927" y="4439"/>
                    </a:cubicBezTo>
                    <a:cubicBezTo>
                      <a:pt x="2951" y="4415"/>
                      <a:pt x="2976" y="4390"/>
                      <a:pt x="3025" y="4390"/>
                    </a:cubicBezTo>
                    <a:cubicBezTo>
                      <a:pt x="3025" y="4341"/>
                      <a:pt x="3073" y="4268"/>
                      <a:pt x="3098" y="4219"/>
                    </a:cubicBezTo>
                    <a:lnTo>
                      <a:pt x="3220" y="4073"/>
                    </a:lnTo>
                    <a:cubicBezTo>
                      <a:pt x="3244" y="4000"/>
                      <a:pt x="3293" y="3951"/>
                      <a:pt x="3342" y="3878"/>
                    </a:cubicBezTo>
                    <a:cubicBezTo>
                      <a:pt x="3439" y="3756"/>
                      <a:pt x="3537" y="3658"/>
                      <a:pt x="3634" y="3537"/>
                    </a:cubicBezTo>
                    <a:cubicBezTo>
                      <a:pt x="3683" y="3463"/>
                      <a:pt x="3756" y="3415"/>
                      <a:pt x="3756" y="3390"/>
                    </a:cubicBezTo>
                    <a:lnTo>
                      <a:pt x="3732" y="3341"/>
                    </a:lnTo>
                    <a:cubicBezTo>
                      <a:pt x="3805" y="3256"/>
                      <a:pt x="3823" y="3256"/>
                      <a:pt x="3845" y="3256"/>
                    </a:cubicBezTo>
                    <a:cubicBezTo>
                      <a:pt x="3866" y="3256"/>
                      <a:pt x="3890" y="3256"/>
                      <a:pt x="3976" y="3171"/>
                    </a:cubicBezTo>
                    <a:cubicBezTo>
                      <a:pt x="3976" y="3049"/>
                      <a:pt x="4244" y="2927"/>
                      <a:pt x="4269" y="2854"/>
                    </a:cubicBezTo>
                    <a:cubicBezTo>
                      <a:pt x="4269" y="2854"/>
                      <a:pt x="4331" y="2822"/>
                      <a:pt x="4356" y="2822"/>
                    </a:cubicBezTo>
                    <a:cubicBezTo>
                      <a:pt x="4362" y="2822"/>
                      <a:pt x="4366" y="2824"/>
                      <a:pt x="4366" y="2829"/>
                    </a:cubicBezTo>
                    <a:cubicBezTo>
                      <a:pt x="4366" y="2756"/>
                      <a:pt x="4464" y="2732"/>
                      <a:pt x="4488" y="2683"/>
                    </a:cubicBezTo>
                    <a:cubicBezTo>
                      <a:pt x="4504" y="2667"/>
                      <a:pt x="4507" y="2661"/>
                      <a:pt x="4503" y="2661"/>
                    </a:cubicBezTo>
                    <a:cubicBezTo>
                      <a:pt x="4496" y="2661"/>
                      <a:pt x="4464" y="2683"/>
                      <a:pt x="4464" y="2683"/>
                    </a:cubicBezTo>
                    <a:lnTo>
                      <a:pt x="4561" y="2585"/>
                    </a:lnTo>
                    <a:cubicBezTo>
                      <a:pt x="4575" y="2578"/>
                      <a:pt x="4590" y="2575"/>
                      <a:pt x="4602" y="2575"/>
                    </a:cubicBezTo>
                    <a:cubicBezTo>
                      <a:pt x="4625" y="2575"/>
                      <a:pt x="4639" y="2587"/>
                      <a:pt x="4624" y="2600"/>
                    </a:cubicBezTo>
                    <a:lnTo>
                      <a:pt x="4624" y="2600"/>
                    </a:lnTo>
                    <a:cubicBezTo>
                      <a:pt x="4704" y="2549"/>
                      <a:pt x="4866" y="2456"/>
                      <a:pt x="5049" y="2341"/>
                    </a:cubicBezTo>
                    <a:cubicBezTo>
                      <a:pt x="5293" y="2219"/>
                      <a:pt x="5537" y="2098"/>
                      <a:pt x="5805" y="2000"/>
                    </a:cubicBezTo>
                    <a:cubicBezTo>
                      <a:pt x="5878" y="1976"/>
                      <a:pt x="5927" y="1951"/>
                      <a:pt x="6000" y="1927"/>
                    </a:cubicBezTo>
                    <a:lnTo>
                      <a:pt x="6195" y="1878"/>
                    </a:lnTo>
                    <a:cubicBezTo>
                      <a:pt x="6317" y="1829"/>
                      <a:pt x="6464" y="1805"/>
                      <a:pt x="6586" y="1780"/>
                    </a:cubicBezTo>
                    <a:lnTo>
                      <a:pt x="6756" y="1756"/>
                    </a:lnTo>
                    <a:lnTo>
                      <a:pt x="6903" y="1732"/>
                    </a:lnTo>
                    <a:cubicBezTo>
                      <a:pt x="7000" y="1732"/>
                      <a:pt x="7073" y="1707"/>
                      <a:pt x="7122" y="1707"/>
                    </a:cubicBezTo>
                    <a:cubicBezTo>
                      <a:pt x="7098" y="1683"/>
                      <a:pt x="7049" y="1683"/>
                      <a:pt x="7000" y="1683"/>
                    </a:cubicBezTo>
                    <a:cubicBezTo>
                      <a:pt x="6951" y="1683"/>
                      <a:pt x="6903" y="1683"/>
                      <a:pt x="6878" y="1659"/>
                    </a:cubicBezTo>
                    <a:cubicBezTo>
                      <a:pt x="6939" y="1634"/>
                      <a:pt x="6982" y="1634"/>
                      <a:pt x="7015" y="1634"/>
                    </a:cubicBezTo>
                    <a:cubicBezTo>
                      <a:pt x="7049" y="1634"/>
                      <a:pt x="7073" y="1634"/>
                      <a:pt x="7098" y="1610"/>
                    </a:cubicBezTo>
                    <a:cubicBezTo>
                      <a:pt x="7122" y="1646"/>
                      <a:pt x="7183" y="1646"/>
                      <a:pt x="7250" y="1646"/>
                    </a:cubicBezTo>
                    <a:cubicBezTo>
                      <a:pt x="7317" y="1646"/>
                      <a:pt x="7390" y="1646"/>
                      <a:pt x="7439" y="1683"/>
                    </a:cubicBezTo>
                    <a:lnTo>
                      <a:pt x="7464" y="1659"/>
                    </a:lnTo>
                    <a:lnTo>
                      <a:pt x="7537" y="1683"/>
                    </a:lnTo>
                    <a:cubicBezTo>
                      <a:pt x="7634" y="1659"/>
                      <a:pt x="7732" y="1659"/>
                      <a:pt x="7829" y="1659"/>
                    </a:cubicBezTo>
                    <a:cubicBezTo>
                      <a:pt x="7903" y="1659"/>
                      <a:pt x="8000" y="1683"/>
                      <a:pt x="8098" y="1683"/>
                    </a:cubicBezTo>
                    <a:lnTo>
                      <a:pt x="8390" y="1683"/>
                    </a:lnTo>
                    <a:cubicBezTo>
                      <a:pt x="8458" y="1683"/>
                      <a:pt x="8526" y="1683"/>
                      <a:pt x="8594" y="1702"/>
                    </a:cubicBezTo>
                    <a:lnTo>
                      <a:pt x="8594" y="1702"/>
                    </a:lnTo>
                    <a:cubicBezTo>
                      <a:pt x="8571" y="1690"/>
                      <a:pt x="8551" y="1659"/>
                      <a:pt x="8610" y="1659"/>
                    </a:cubicBezTo>
                    <a:cubicBezTo>
                      <a:pt x="8610" y="1683"/>
                      <a:pt x="8659" y="1683"/>
                      <a:pt x="8707" y="1683"/>
                    </a:cubicBezTo>
                    <a:cubicBezTo>
                      <a:pt x="8756" y="1683"/>
                      <a:pt x="8805" y="1683"/>
                      <a:pt x="8829" y="1707"/>
                    </a:cubicBezTo>
                    <a:cubicBezTo>
                      <a:pt x="8878" y="1707"/>
                      <a:pt x="8981" y="1740"/>
                      <a:pt x="9030" y="1740"/>
                    </a:cubicBezTo>
                    <a:cubicBezTo>
                      <a:pt x="9053" y="1740"/>
                      <a:pt x="9064" y="1733"/>
                      <a:pt x="9052" y="1712"/>
                    </a:cubicBezTo>
                    <a:lnTo>
                      <a:pt x="9052" y="1712"/>
                    </a:lnTo>
                    <a:cubicBezTo>
                      <a:pt x="9086" y="1759"/>
                      <a:pt x="9264" y="1805"/>
                      <a:pt x="9146" y="1805"/>
                    </a:cubicBezTo>
                    <a:cubicBezTo>
                      <a:pt x="9195" y="1829"/>
                      <a:pt x="9244" y="1854"/>
                      <a:pt x="9317" y="1854"/>
                    </a:cubicBezTo>
                    <a:lnTo>
                      <a:pt x="9244" y="1805"/>
                    </a:lnTo>
                    <a:lnTo>
                      <a:pt x="9244" y="1805"/>
                    </a:lnTo>
                    <a:cubicBezTo>
                      <a:pt x="9439" y="1854"/>
                      <a:pt x="9537" y="1951"/>
                      <a:pt x="9707" y="1951"/>
                    </a:cubicBezTo>
                    <a:lnTo>
                      <a:pt x="9634" y="1902"/>
                    </a:lnTo>
                    <a:lnTo>
                      <a:pt x="9634" y="1902"/>
                    </a:lnTo>
                    <a:cubicBezTo>
                      <a:pt x="9756" y="1927"/>
                      <a:pt x="9854" y="1976"/>
                      <a:pt x="9903" y="2049"/>
                    </a:cubicBezTo>
                    <a:lnTo>
                      <a:pt x="9756" y="2024"/>
                    </a:lnTo>
                    <a:lnTo>
                      <a:pt x="9756" y="2024"/>
                    </a:lnTo>
                    <a:lnTo>
                      <a:pt x="10024" y="2122"/>
                    </a:lnTo>
                    <a:cubicBezTo>
                      <a:pt x="10098" y="2146"/>
                      <a:pt x="10171" y="2171"/>
                      <a:pt x="10268" y="2195"/>
                    </a:cubicBezTo>
                    <a:lnTo>
                      <a:pt x="10195" y="2171"/>
                    </a:lnTo>
                    <a:lnTo>
                      <a:pt x="10195" y="2171"/>
                    </a:lnTo>
                    <a:cubicBezTo>
                      <a:pt x="10488" y="2244"/>
                      <a:pt x="10732" y="2366"/>
                      <a:pt x="11000" y="2488"/>
                    </a:cubicBezTo>
                    <a:cubicBezTo>
                      <a:pt x="11317" y="2683"/>
                      <a:pt x="11634" y="2878"/>
                      <a:pt x="11732" y="2927"/>
                    </a:cubicBezTo>
                    <a:lnTo>
                      <a:pt x="11683" y="2829"/>
                    </a:lnTo>
                    <a:lnTo>
                      <a:pt x="11854" y="2902"/>
                    </a:lnTo>
                    <a:cubicBezTo>
                      <a:pt x="11833" y="2902"/>
                      <a:pt x="11722" y="2956"/>
                      <a:pt x="11691" y="2956"/>
                    </a:cubicBezTo>
                    <a:cubicBezTo>
                      <a:pt x="11691" y="2956"/>
                      <a:pt x="11690" y="2956"/>
                      <a:pt x="11690" y="2956"/>
                    </a:cubicBezTo>
                    <a:lnTo>
                      <a:pt x="11690" y="2956"/>
                    </a:lnTo>
                    <a:cubicBezTo>
                      <a:pt x="12077" y="3248"/>
                      <a:pt x="12416" y="3587"/>
                      <a:pt x="12732" y="3951"/>
                    </a:cubicBezTo>
                    <a:cubicBezTo>
                      <a:pt x="13049" y="4341"/>
                      <a:pt x="13317" y="4756"/>
                      <a:pt x="13537" y="5171"/>
                    </a:cubicBezTo>
                    <a:cubicBezTo>
                      <a:pt x="13561" y="5244"/>
                      <a:pt x="13549" y="5262"/>
                      <a:pt x="13531" y="5262"/>
                    </a:cubicBezTo>
                    <a:cubicBezTo>
                      <a:pt x="13512" y="5262"/>
                      <a:pt x="13488" y="5244"/>
                      <a:pt x="13488" y="5244"/>
                    </a:cubicBezTo>
                    <a:lnTo>
                      <a:pt x="13488" y="5244"/>
                    </a:lnTo>
                    <a:cubicBezTo>
                      <a:pt x="13561" y="5390"/>
                      <a:pt x="13561" y="5293"/>
                      <a:pt x="13610" y="5439"/>
                    </a:cubicBezTo>
                    <a:cubicBezTo>
                      <a:pt x="13610" y="5447"/>
                      <a:pt x="13607" y="5450"/>
                      <a:pt x="13603" y="5450"/>
                    </a:cubicBezTo>
                    <a:cubicBezTo>
                      <a:pt x="13594" y="5450"/>
                      <a:pt x="13577" y="5439"/>
                      <a:pt x="13561" y="5439"/>
                    </a:cubicBezTo>
                    <a:cubicBezTo>
                      <a:pt x="13610" y="5488"/>
                      <a:pt x="13610" y="5561"/>
                      <a:pt x="13634" y="5561"/>
                    </a:cubicBezTo>
                    <a:cubicBezTo>
                      <a:pt x="13610" y="5463"/>
                      <a:pt x="13683" y="5488"/>
                      <a:pt x="13707" y="5439"/>
                    </a:cubicBezTo>
                    <a:lnTo>
                      <a:pt x="13732" y="5512"/>
                    </a:lnTo>
                    <a:cubicBezTo>
                      <a:pt x="13756" y="5561"/>
                      <a:pt x="13781" y="5610"/>
                      <a:pt x="13781" y="5610"/>
                    </a:cubicBezTo>
                    <a:lnTo>
                      <a:pt x="13732" y="5610"/>
                    </a:lnTo>
                    <a:cubicBezTo>
                      <a:pt x="13756" y="5658"/>
                      <a:pt x="13878" y="5683"/>
                      <a:pt x="13927" y="5878"/>
                    </a:cubicBezTo>
                    <a:cubicBezTo>
                      <a:pt x="14049" y="6195"/>
                      <a:pt x="14146" y="6536"/>
                      <a:pt x="14244" y="6878"/>
                    </a:cubicBezTo>
                    <a:cubicBezTo>
                      <a:pt x="14220" y="6878"/>
                      <a:pt x="14195" y="6805"/>
                      <a:pt x="14171" y="6756"/>
                    </a:cubicBezTo>
                    <a:lnTo>
                      <a:pt x="14171" y="6756"/>
                    </a:lnTo>
                    <a:cubicBezTo>
                      <a:pt x="14171" y="6805"/>
                      <a:pt x="14195" y="6854"/>
                      <a:pt x="14195" y="6902"/>
                    </a:cubicBezTo>
                    <a:cubicBezTo>
                      <a:pt x="14195" y="6886"/>
                      <a:pt x="14197" y="6879"/>
                      <a:pt x="14199" y="6879"/>
                    </a:cubicBezTo>
                    <a:cubicBezTo>
                      <a:pt x="14209" y="6879"/>
                      <a:pt x="14234" y="6989"/>
                      <a:pt x="14242" y="6989"/>
                    </a:cubicBezTo>
                    <a:cubicBezTo>
                      <a:pt x="14243" y="6989"/>
                      <a:pt x="14244" y="6985"/>
                      <a:pt x="14244" y="6975"/>
                    </a:cubicBezTo>
                    <a:cubicBezTo>
                      <a:pt x="14341" y="7219"/>
                      <a:pt x="14415" y="7488"/>
                      <a:pt x="14463" y="7756"/>
                    </a:cubicBezTo>
                    <a:cubicBezTo>
                      <a:pt x="14488" y="7756"/>
                      <a:pt x="14854" y="7829"/>
                      <a:pt x="15171" y="7902"/>
                    </a:cubicBezTo>
                    <a:cubicBezTo>
                      <a:pt x="15512" y="8000"/>
                      <a:pt x="15854" y="8097"/>
                      <a:pt x="15902" y="8097"/>
                    </a:cubicBezTo>
                    <a:cubicBezTo>
                      <a:pt x="15902" y="8171"/>
                      <a:pt x="15902" y="8219"/>
                      <a:pt x="15902" y="8292"/>
                    </a:cubicBezTo>
                    <a:cubicBezTo>
                      <a:pt x="15927" y="8195"/>
                      <a:pt x="15927" y="8122"/>
                      <a:pt x="15902" y="8024"/>
                    </a:cubicBezTo>
                    <a:lnTo>
                      <a:pt x="15854" y="8024"/>
                    </a:lnTo>
                    <a:cubicBezTo>
                      <a:pt x="15805" y="7829"/>
                      <a:pt x="15878" y="7975"/>
                      <a:pt x="15854" y="7780"/>
                    </a:cubicBezTo>
                    <a:cubicBezTo>
                      <a:pt x="15878" y="7780"/>
                      <a:pt x="15902" y="7951"/>
                      <a:pt x="15927" y="8097"/>
                    </a:cubicBezTo>
                    <a:cubicBezTo>
                      <a:pt x="15927" y="7951"/>
                      <a:pt x="15927" y="7805"/>
                      <a:pt x="15902" y="7756"/>
                    </a:cubicBezTo>
                    <a:cubicBezTo>
                      <a:pt x="15902" y="7634"/>
                      <a:pt x="15951" y="7756"/>
                      <a:pt x="15927" y="7610"/>
                    </a:cubicBezTo>
                    <a:cubicBezTo>
                      <a:pt x="15878" y="7488"/>
                      <a:pt x="15854" y="7366"/>
                      <a:pt x="15854" y="7219"/>
                    </a:cubicBezTo>
                    <a:cubicBezTo>
                      <a:pt x="15829" y="6927"/>
                      <a:pt x="15707" y="6780"/>
                      <a:pt x="15659" y="6488"/>
                    </a:cubicBezTo>
                    <a:lnTo>
                      <a:pt x="15659" y="6488"/>
                    </a:lnTo>
                    <a:lnTo>
                      <a:pt x="15683" y="6512"/>
                    </a:lnTo>
                    <a:cubicBezTo>
                      <a:pt x="15683" y="6414"/>
                      <a:pt x="15610" y="6195"/>
                      <a:pt x="15561" y="6049"/>
                    </a:cubicBezTo>
                    <a:cubicBezTo>
                      <a:pt x="15561" y="6077"/>
                      <a:pt x="15561" y="6105"/>
                      <a:pt x="15556" y="6105"/>
                    </a:cubicBezTo>
                    <a:cubicBezTo>
                      <a:pt x="15553" y="6105"/>
                      <a:pt x="15547" y="6090"/>
                      <a:pt x="15537" y="6049"/>
                    </a:cubicBezTo>
                    <a:cubicBezTo>
                      <a:pt x="15512" y="5951"/>
                      <a:pt x="15488" y="5854"/>
                      <a:pt x="15463" y="5780"/>
                    </a:cubicBezTo>
                    <a:cubicBezTo>
                      <a:pt x="15439" y="5707"/>
                      <a:pt x="15415" y="5634"/>
                      <a:pt x="15390" y="5536"/>
                    </a:cubicBezTo>
                    <a:lnTo>
                      <a:pt x="15317" y="5415"/>
                    </a:lnTo>
                    <a:cubicBezTo>
                      <a:pt x="15024" y="4732"/>
                      <a:pt x="14683" y="4097"/>
                      <a:pt x="14244" y="3512"/>
                    </a:cubicBezTo>
                    <a:cubicBezTo>
                      <a:pt x="13805" y="2927"/>
                      <a:pt x="13317" y="2390"/>
                      <a:pt x="12756" y="1927"/>
                    </a:cubicBezTo>
                    <a:lnTo>
                      <a:pt x="12781" y="1927"/>
                    </a:lnTo>
                    <a:cubicBezTo>
                      <a:pt x="12195" y="1415"/>
                      <a:pt x="11537" y="1024"/>
                      <a:pt x="10829" y="707"/>
                    </a:cubicBezTo>
                    <a:cubicBezTo>
                      <a:pt x="10122" y="366"/>
                      <a:pt x="9366" y="171"/>
                      <a:pt x="8610" y="98"/>
                    </a:cubicBezTo>
                    <a:cubicBezTo>
                      <a:pt x="8415" y="24"/>
                      <a:pt x="8195" y="0"/>
                      <a:pt x="80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73" name="Google Shape;1973;p282"/>
            <p:cNvSpPr/>
            <p:nvPr/>
          </p:nvSpPr>
          <p:spPr>
            <a:xfrm>
              <a:off x="400925" y="3037350"/>
              <a:ext cx="2450" cy="3700"/>
            </a:xfrm>
            <a:custGeom>
              <a:avLst/>
              <a:gdLst/>
              <a:ahLst/>
              <a:cxnLst/>
              <a:rect l="l" t="t" r="r" b="b"/>
              <a:pathLst>
                <a:path w="98" h="148" extrusionOk="0">
                  <a:moveTo>
                    <a:pt x="98" y="1"/>
                  </a:moveTo>
                  <a:lnTo>
                    <a:pt x="98" y="1"/>
                  </a:lnTo>
                  <a:cubicBezTo>
                    <a:pt x="49" y="25"/>
                    <a:pt x="0" y="74"/>
                    <a:pt x="0" y="147"/>
                  </a:cubicBezTo>
                  <a:cubicBezTo>
                    <a:pt x="49" y="98"/>
                    <a:pt x="73" y="50"/>
                    <a:pt x="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282"/>
            <p:cNvSpPr/>
            <p:nvPr/>
          </p:nvSpPr>
          <p:spPr>
            <a:xfrm>
              <a:off x="403350" y="3037350"/>
              <a:ext cx="25" cy="25"/>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282"/>
            <p:cNvSpPr/>
            <p:nvPr/>
          </p:nvSpPr>
          <p:spPr>
            <a:xfrm>
              <a:off x="365550" y="2914800"/>
              <a:ext cx="267700" cy="124800"/>
            </a:xfrm>
            <a:custGeom>
              <a:avLst/>
              <a:gdLst/>
              <a:ahLst/>
              <a:cxnLst/>
              <a:rect l="l" t="t" r="r" b="b"/>
              <a:pathLst>
                <a:path w="10708" h="4992" extrusionOk="0">
                  <a:moveTo>
                    <a:pt x="2206" y="3416"/>
                  </a:moveTo>
                  <a:lnTo>
                    <a:pt x="2206" y="3416"/>
                  </a:lnTo>
                  <a:cubicBezTo>
                    <a:pt x="2205" y="3416"/>
                    <a:pt x="2205" y="3417"/>
                    <a:pt x="2205" y="3418"/>
                  </a:cubicBezTo>
                  <a:lnTo>
                    <a:pt x="2205" y="3418"/>
                  </a:lnTo>
                  <a:cubicBezTo>
                    <a:pt x="2206" y="3417"/>
                    <a:pt x="2207" y="3416"/>
                    <a:pt x="2206" y="3416"/>
                  </a:cubicBezTo>
                  <a:close/>
                  <a:moveTo>
                    <a:pt x="2205" y="3418"/>
                  </a:moveTo>
                  <a:cubicBezTo>
                    <a:pt x="2202" y="3421"/>
                    <a:pt x="2196" y="3427"/>
                    <a:pt x="2196" y="3440"/>
                  </a:cubicBezTo>
                  <a:cubicBezTo>
                    <a:pt x="2198" y="3432"/>
                    <a:pt x="2201" y="3425"/>
                    <a:pt x="2205" y="3418"/>
                  </a:cubicBezTo>
                  <a:close/>
                  <a:moveTo>
                    <a:pt x="1464" y="4757"/>
                  </a:moveTo>
                  <a:lnTo>
                    <a:pt x="1451" y="4807"/>
                  </a:lnTo>
                  <a:lnTo>
                    <a:pt x="1451" y="4807"/>
                  </a:lnTo>
                  <a:cubicBezTo>
                    <a:pt x="1453" y="4778"/>
                    <a:pt x="1448" y="4757"/>
                    <a:pt x="1464" y="4757"/>
                  </a:cubicBezTo>
                  <a:close/>
                  <a:moveTo>
                    <a:pt x="5171" y="1"/>
                  </a:moveTo>
                  <a:cubicBezTo>
                    <a:pt x="5244" y="1"/>
                    <a:pt x="5220" y="25"/>
                    <a:pt x="5171" y="49"/>
                  </a:cubicBezTo>
                  <a:cubicBezTo>
                    <a:pt x="4830" y="74"/>
                    <a:pt x="5147" y="74"/>
                    <a:pt x="4805" y="123"/>
                  </a:cubicBezTo>
                  <a:lnTo>
                    <a:pt x="4610" y="147"/>
                  </a:lnTo>
                  <a:lnTo>
                    <a:pt x="4366" y="220"/>
                  </a:lnTo>
                  <a:cubicBezTo>
                    <a:pt x="4147" y="245"/>
                    <a:pt x="3927" y="318"/>
                    <a:pt x="3683" y="391"/>
                  </a:cubicBezTo>
                  <a:cubicBezTo>
                    <a:pt x="3586" y="415"/>
                    <a:pt x="3464" y="464"/>
                    <a:pt x="3366" y="488"/>
                  </a:cubicBezTo>
                  <a:cubicBezTo>
                    <a:pt x="3244" y="537"/>
                    <a:pt x="3147" y="562"/>
                    <a:pt x="3049" y="610"/>
                  </a:cubicBezTo>
                  <a:cubicBezTo>
                    <a:pt x="2878" y="708"/>
                    <a:pt x="2708" y="781"/>
                    <a:pt x="2635" y="805"/>
                  </a:cubicBezTo>
                  <a:cubicBezTo>
                    <a:pt x="2513" y="952"/>
                    <a:pt x="2269" y="1049"/>
                    <a:pt x="2147" y="1196"/>
                  </a:cubicBezTo>
                  <a:lnTo>
                    <a:pt x="2147" y="1171"/>
                  </a:lnTo>
                  <a:cubicBezTo>
                    <a:pt x="2098" y="1220"/>
                    <a:pt x="2025" y="1293"/>
                    <a:pt x="1903" y="1366"/>
                  </a:cubicBezTo>
                  <a:lnTo>
                    <a:pt x="1561" y="1708"/>
                  </a:lnTo>
                  <a:lnTo>
                    <a:pt x="1220" y="2049"/>
                  </a:lnTo>
                  <a:cubicBezTo>
                    <a:pt x="1147" y="2147"/>
                    <a:pt x="1098" y="2220"/>
                    <a:pt x="1049" y="2318"/>
                  </a:cubicBezTo>
                  <a:lnTo>
                    <a:pt x="1074" y="2293"/>
                  </a:lnTo>
                  <a:lnTo>
                    <a:pt x="1074" y="2293"/>
                  </a:lnTo>
                  <a:cubicBezTo>
                    <a:pt x="976" y="2488"/>
                    <a:pt x="927" y="2415"/>
                    <a:pt x="830" y="2537"/>
                  </a:cubicBezTo>
                  <a:cubicBezTo>
                    <a:pt x="903" y="2562"/>
                    <a:pt x="830" y="2732"/>
                    <a:pt x="805" y="2781"/>
                  </a:cubicBezTo>
                  <a:cubicBezTo>
                    <a:pt x="757" y="2879"/>
                    <a:pt x="708" y="3074"/>
                    <a:pt x="635" y="3244"/>
                  </a:cubicBezTo>
                  <a:lnTo>
                    <a:pt x="610" y="3220"/>
                  </a:lnTo>
                  <a:cubicBezTo>
                    <a:pt x="586" y="3342"/>
                    <a:pt x="464" y="3586"/>
                    <a:pt x="439" y="3659"/>
                  </a:cubicBezTo>
                  <a:cubicBezTo>
                    <a:pt x="391" y="3757"/>
                    <a:pt x="318" y="3879"/>
                    <a:pt x="269" y="4025"/>
                  </a:cubicBezTo>
                  <a:cubicBezTo>
                    <a:pt x="196" y="4171"/>
                    <a:pt x="147" y="4318"/>
                    <a:pt x="147" y="4464"/>
                  </a:cubicBezTo>
                  <a:lnTo>
                    <a:pt x="0" y="4610"/>
                  </a:lnTo>
                  <a:lnTo>
                    <a:pt x="0" y="4635"/>
                  </a:lnTo>
                  <a:cubicBezTo>
                    <a:pt x="171" y="4732"/>
                    <a:pt x="366" y="4830"/>
                    <a:pt x="586" y="4879"/>
                  </a:cubicBezTo>
                  <a:cubicBezTo>
                    <a:pt x="769" y="4940"/>
                    <a:pt x="981" y="4991"/>
                    <a:pt x="1156" y="4991"/>
                  </a:cubicBezTo>
                  <a:cubicBezTo>
                    <a:pt x="1260" y="4991"/>
                    <a:pt x="1351" y="4973"/>
                    <a:pt x="1415" y="4927"/>
                  </a:cubicBezTo>
                  <a:lnTo>
                    <a:pt x="1439" y="4927"/>
                  </a:lnTo>
                  <a:lnTo>
                    <a:pt x="1439" y="4854"/>
                  </a:lnTo>
                  <a:cubicBezTo>
                    <a:pt x="1447" y="4839"/>
                    <a:pt x="1455" y="4833"/>
                    <a:pt x="1461" y="4833"/>
                  </a:cubicBezTo>
                  <a:cubicBezTo>
                    <a:pt x="1477" y="4833"/>
                    <a:pt x="1488" y="4862"/>
                    <a:pt x="1488" y="4879"/>
                  </a:cubicBezTo>
                  <a:cubicBezTo>
                    <a:pt x="1488" y="4854"/>
                    <a:pt x="1513" y="4830"/>
                    <a:pt x="1537" y="4805"/>
                  </a:cubicBezTo>
                  <a:cubicBezTo>
                    <a:pt x="1537" y="4798"/>
                    <a:pt x="1535" y="4795"/>
                    <a:pt x="1531" y="4795"/>
                  </a:cubicBezTo>
                  <a:cubicBezTo>
                    <a:pt x="1523" y="4795"/>
                    <a:pt x="1505" y="4813"/>
                    <a:pt x="1488" y="4830"/>
                  </a:cubicBezTo>
                  <a:cubicBezTo>
                    <a:pt x="1488" y="4781"/>
                    <a:pt x="1488" y="4708"/>
                    <a:pt x="1488" y="4659"/>
                  </a:cubicBezTo>
                  <a:cubicBezTo>
                    <a:pt x="1513" y="4635"/>
                    <a:pt x="1531" y="4635"/>
                    <a:pt x="1546" y="4635"/>
                  </a:cubicBezTo>
                  <a:cubicBezTo>
                    <a:pt x="1561" y="4635"/>
                    <a:pt x="1574" y="4635"/>
                    <a:pt x="1586" y="4610"/>
                  </a:cubicBezTo>
                  <a:cubicBezTo>
                    <a:pt x="1757" y="4196"/>
                    <a:pt x="1952" y="3781"/>
                    <a:pt x="2196" y="3415"/>
                  </a:cubicBezTo>
                  <a:cubicBezTo>
                    <a:pt x="2202" y="3415"/>
                    <a:pt x="2205" y="3415"/>
                    <a:pt x="2206" y="3416"/>
                  </a:cubicBezTo>
                  <a:lnTo>
                    <a:pt x="2206" y="3416"/>
                  </a:lnTo>
                  <a:cubicBezTo>
                    <a:pt x="2257" y="3305"/>
                    <a:pt x="2345" y="3214"/>
                    <a:pt x="2391" y="3122"/>
                  </a:cubicBezTo>
                  <a:lnTo>
                    <a:pt x="2464" y="3122"/>
                  </a:lnTo>
                  <a:cubicBezTo>
                    <a:pt x="2439" y="3122"/>
                    <a:pt x="2561" y="3001"/>
                    <a:pt x="2659" y="2879"/>
                  </a:cubicBezTo>
                  <a:cubicBezTo>
                    <a:pt x="2708" y="2805"/>
                    <a:pt x="2781" y="2757"/>
                    <a:pt x="2830" y="2708"/>
                  </a:cubicBezTo>
                  <a:lnTo>
                    <a:pt x="2952" y="2635"/>
                  </a:lnTo>
                  <a:lnTo>
                    <a:pt x="2927" y="2586"/>
                  </a:lnTo>
                  <a:cubicBezTo>
                    <a:pt x="2960" y="2553"/>
                    <a:pt x="2979" y="2545"/>
                    <a:pt x="2992" y="2545"/>
                  </a:cubicBezTo>
                  <a:cubicBezTo>
                    <a:pt x="3006" y="2545"/>
                    <a:pt x="3014" y="2553"/>
                    <a:pt x="3025" y="2553"/>
                  </a:cubicBezTo>
                  <a:cubicBezTo>
                    <a:pt x="3036" y="2553"/>
                    <a:pt x="3049" y="2545"/>
                    <a:pt x="3074" y="2513"/>
                  </a:cubicBezTo>
                  <a:cubicBezTo>
                    <a:pt x="3049" y="2415"/>
                    <a:pt x="3244" y="2391"/>
                    <a:pt x="3244" y="2342"/>
                  </a:cubicBezTo>
                  <a:cubicBezTo>
                    <a:pt x="3244" y="2342"/>
                    <a:pt x="3266" y="2331"/>
                    <a:pt x="3288" y="2331"/>
                  </a:cubicBezTo>
                  <a:cubicBezTo>
                    <a:pt x="3298" y="2331"/>
                    <a:pt x="3309" y="2334"/>
                    <a:pt x="3317" y="2342"/>
                  </a:cubicBezTo>
                  <a:cubicBezTo>
                    <a:pt x="3317" y="2293"/>
                    <a:pt x="3342" y="2293"/>
                    <a:pt x="3366" y="2269"/>
                  </a:cubicBezTo>
                  <a:cubicBezTo>
                    <a:pt x="3374" y="2261"/>
                    <a:pt x="3377" y="2258"/>
                    <a:pt x="3376" y="2258"/>
                  </a:cubicBezTo>
                  <a:cubicBezTo>
                    <a:pt x="3374" y="2258"/>
                    <a:pt x="3358" y="2269"/>
                    <a:pt x="3342" y="2269"/>
                  </a:cubicBezTo>
                  <a:lnTo>
                    <a:pt x="3415" y="2220"/>
                  </a:lnTo>
                  <a:cubicBezTo>
                    <a:pt x="3439" y="2220"/>
                    <a:pt x="3464" y="2220"/>
                    <a:pt x="3439" y="2244"/>
                  </a:cubicBezTo>
                  <a:cubicBezTo>
                    <a:pt x="3513" y="2196"/>
                    <a:pt x="3610" y="2171"/>
                    <a:pt x="3708" y="2123"/>
                  </a:cubicBezTo>
                  <a:cubicBezTo>
                    <a:pt x="3830" y="2049"/>
                    <a:pt x="3976" y="2001"/>
                    <a:pt x="4122" y="1952"/>
                  </a:cubicBezTo>
                  <a:cubicBezTo>
                    <a:pt x="4195" y="1927"/>
                    <a:pt x="4269" y="1927"/>
                    <a:pt x="4342" y="1903"/>
                  </a:cubicBezTo>
                  <a:cubicBezTo>
                    <a:pt x="4415" y="1879"/>
                    <a:pt x="4488" y="1854"/>
                    <a:pt x="4561" y="1830"/>
                  </a:cubicBezTo>
                  <a:cubicBezTo>
                    <a:pt x="4708" y="1805"/>
                    <a:pt x="4805" y="1781"/>
                    <a:pt x="4878" y="1781"/>
                  </a:cubicBezTo>
                  <a:cubicBezTo>
                    <a:pt x="4854" y="1757"/>
                    <a:pt x="4824" y="1757"/>
                    <a:pt x="4796" y="1757"/>
                  </a:cubicBezTo>
                  <a:cubicBezTo>
                    <a:pt x="4769" y="1757"/>
                    <a:pt x="4744" y="1757"/>
                    <a:pt x="4732" y="1732"/>
                  </a:cubicBezTo>
                  <a:cubicBezTo>
                    <a:pt x="4756" y="1708"/>
                    <a:pt x="4781" y="1708"/>
                    <a:pt x="4799" y="1708"/>
                  </a:cubicBezTo>
                  <a:cubicBezTo>
                    <a:pt x="4817" y="1708"/>
                    <a:pt x="4830" y="1708"/>
                    <a:pt x="4830" y="1684"/>
                  </a:cubicBezTo>
                  <a:cubicBezTo>
                    <a:pt x="4854" y="1720"/>
                    <a:pt x="4891" y="1720"/>
                    <a:pt x="4930" y="1720"/>
                  </a:cubicBezTo>
                  <a:cubicBezTo>
                    <a:pt x="4970" y="1720"/>
                    <a:pt x="5013" y="1720"/>
                    <a:pt x="5049" y="1757"/>
                  </a:cubicBezTo>
                  <a:lnTo>
                    <a:pt x="5049" y="1708"/>
                  </a:lnTo>
                  <a:lnTo>
                    <a:pt x="5074" y="1732"/>
                  </a:lnTo>
                  <a:cubicBezTo>
                    <a:pt x="5220" y="1684"/>
                    <a:pt x="5244" y="1684"/>
                    <a:pt x="5244" y="1684"/>
                  </a:cubicBezTo>
                  <a:lnTo>
                    <a:pt x="5415" y="1684"/>
                  </a:lnTo>
                  <a:cubicBezTo>
                    <a:pt x="5519" y="1684"/>
                    <a:pt x="5588" y="1630"/>
                    <a:pt x="5667" y="1630"/>
                  </a:cubicBezTo>
                  <a:cubicBezTo>
                    <a:pt x="5680" y="1630"/>
                    <a:pt x="5694" y="1631"/>
                    <a:pt x="5708" y="1635"/>
                  </a:cubicBezTo>
                  <a:cubicBezTo>
                    <a:pt x="5708" y="1635"/>
                    <a:pt x="5659" y="1586"/>
                    <a:pt x="5708" y="1586"/>
                  </a:cubicBezTo>
                  <a:cubicBezTo>
                    <a:pt x="5708" y="1591"/>
                    <a:pt x="5713" y="1593"/>
                    <a:pt x="5720" y="1593"/>
                  </a:cubicBezTo>
                  <a:cubicBezTo>
                    <a:pt x="5734" y="1593"/>
                    <a:pt x="5757" y="1588"/>
                    <a:pt x="5775" y="1588"/>
                  </a:cubicBezTo>
                  <a:cubicBezTo>
                    <a:pt x="5792" y="1588"/>
                    <a:pt x="5805" y="1592"/>
                    <a:pt x="5805" y="1610"/>
                  </a:cubicBezTo>
                  <a:cubicBezTo>
                    <a:pt x="5812" y="1617"/>
                    <a:pt x="5824" y="1620"/>
                    <a:pt x="5837" y="1620"/>
                  </a:cubicBezTo>
                  <a:cubicBezTo>
                    <a:pt x="5871" y="1620"/>
                    <a:pt x="5915" y="1600"/>
                    <a:pt x="5905" y="1568"/>
                  </a:cubicBezTo>
                  <a:lnTo>
                    <a:pt x="5905" y="1568"/>
                  </a:lnTo>
                  <a:cubicBezTo>
                    <a:pt x="5921" y="1586"/>
                    <a:pt x="5996" y="1588"/>
                    <a:pt x="5952" y="1610"/>
                  </a:cubicBezTo>
                  <a:cubicBezTo>
                    <a:pt x="5968" y="1610"/>
                    <a:pt x="5995" y="1621"/>
                    <a:pt x="6011" y="1621"/>
                  </a:cubicBezTo>
                  <a:cubicBezTo>
                    <a:pt x="6019" y="1621"/>
                    <a:pt x="6025" y="1618"/>
                    <a:pt x="6025" y="1610"/>
                  </a:cubicBezTo>
                  <a:lnTo>
                    <a:pt x="6000" y="1586"/>
                  </a:lnTo>
                  <a:cubicBezTo>
                    <a:pt x="6084" y="1586"/>
                    <a:pt x="6132" y="1640"/>
                    <a:pt x="6205" y="1640"/>
                  </a:cubicBezTo>
                  <a:cubicBezTo>
                    <a:pt x="6217" y="1640"/>
                    <a:pt x="6230" y="1638"/>
                    <a:pt x="6244" y="1635"/>
                  </a:cubicBezTo>
                  <a:lnTo>
                    <a:pt x="6195" y="1586"/>
                  </a:lnTo>
                  <a:cubicBezTo>
                    <a:pt x="6269" y="1586"/>
                    <a:pt x="6317" y="1635"/>
                    <a:pt x="6317" y="1684"/>
                  </a:cubicBezTo>
                  <a:lnTo>
                    <a:pt x="6269" y="1684"/>
                  </a:lnTo>
                  <a:cubicBezTo>
                    <a:pt x="6342" y="1708"/>
                    <a:pt x="6439" y="1732"/>
                    <a:pt x="6537" y="1732"/>
                  </a:cubicBezTo>
                  <a:lnTo>
                    <a:pt x="6488" y="1732"/>
                  </a:lnTo>
                  <a:cubicBezTo>
                    <a:pt x="6561" y="1732"/>
                    <a:pt x="6610" y="1757"/>
                    <a:pt x="6683" y="1757"/>
                  </a:cubicBezTo>
                  <a:cubicBezTo>
                    <a:pt x="6756" y="1781"/>
                    <a:pt x="6854" y="1805"/>
                    <a:pt x="6952" y="1854"/>
                  </a:cubicBezTo>
                  <a:cubicBezTo>
                    <a:pt x="7147" y="1903"/>
                    <a:pt x="7317" y="2001"/>
                    <a:pt x="7391" y="2025"/>
                  </a:cubicBezTo>
                  <a:lnTo>
                    <a:pt x="7366" y="1952"/>
                  </a:lnTo>
                  <a:lnTo>
                    <a:pt x="7488" y="1976"/>
                  </a:lnTo>
                  <a:cubicBezTo>
                    <a:pt x="7488" y="1976"/>
                    <a:pt x="7395" y="2051"/>
                    <a:pt x="7371" y="2053"/>
                  </a:cubicBezTo>
                  <a:lnTo>
                    <a:pt x="7371" y="2053"/>
                  </a:lnTo>
                  <a:lnTo>
                    <a:pt x="7366" y="2049"/>
                  </a:lnTo>
                  <a:lnTo>
                    <a:pt x="7366" y="2049"/>
                  </a:lnTo>
                  <a:cubicBezTo>
                    <a:pt x="7366" y="2052"/>
                    <a:pt x="7368" y="2053"/>
                    <a:pt x="7370" y="2053"/>
                  </a:cubicBezTo>
                  <a:cubicBezTo>
                    <a:pt x="7371" y="2053"/>
                    <a:pt x="7371" y="2053"/>
                    <a:pt x="7371" y="2053"/>
                  </a:cubicBezTo>
                  <a:lnTo>
                    <a:pt x="7371" y="2053"/>
                  </a:lnTo>
                  <a:lnTo>
                    <a:pt x="7464" y="2123"/>
                  </a:lnTo>
                  <a:lnTo>
                    <a:pt x="7610" y="2220"/>
                  </a:lnTo>
                  <a:cubicBezTo>
                    <a:pt x="7756" y="2318"/>
                    <a:pt x="7878" y="2415"/>
                    <a:pt x="8000" y="2537"/>
                  </a:cubicBezTo>
                  <a:cubicBezTo>
                    <a:pt x="8195" y="2708"/>
                    <a:pt x="8391" y="2927"/>
                    <a:pt x="8537" y="3147"/>
                  </a:cubicBezTo>
                  <a:cubicBezTo>
                    <a:pt x="8551" y="3191"/>
                    <a:pt x="8531" y="3200"/>
                    <a:pt x="8512" y="3200"/>
                  </a:cubicBezTo>
                  <a:cubicBezTo>
                    <a:pt x="8500" y="3200"/>
                    <a:pt x="8488" y="3196"/>
                    <a:pt x="8488" y="3196"/>
                  </a:cubicBezTo>
                  <a:lnTo>
                    <a:pt x="8488" y="3196"/>
                  </a:lnTo>
                  <a:cubicBezTo>
                    <a:pt x="8512" y="3232"/>
                    <a:pt x="8525" y="3232"/>
                    <a:pt x="8537" y="3232"/>
                  </a:cubicBezTo>
                  <a:cubicBezTo>
                    <a:pt x="8549" y="3232"/>
                    <a:pt x="8561" y="3232"/>
                    <a:pt x="8586" y="3269"/>
                  </a:cubicBezTo>
                  <a:cubicBezTo>
                    <a:pt x="8586" y="3277"/>
                    <a:pt x="8583" y="3280"/>
                    <a:pt x="8578" y="3280"/>
                  </a:cubicBezTo>
                  <a:cubicBezTo>
                    <a:pt x="8569" y="3280"/>
                    <a:pt x="8553" y="3269"/>
                    <a:pt x="8537" y="3269"/>
                  </a:cubicBezTo>
                  <a:cubicBezTo>
                    <a:pt x="8537" y="3269"/>
                    <a:pt x="8586" y="3342"/>
                    <a:pt x="8586" y="3342"/>
                  </a:cubicBezTo>
                  <a:cubicBezTo>
                    <a:pt x="8610" y="3318"/>
                    <a:pt x="8634" y="3269"/>
                    <a:pt x="8659" y="3244"/>
                  </a:cubicBezTo>
                  <a:lnTo>
                    <a:pt x="8708" y="3318"/>
                  </a:lnTo>
                  <a:lnTo>
                    <a:pt x="8683" y="3342"/>
                  </a:lnTo>
                  <a:cubicBezTo>
                    <a:pt x="8683" y="3366"/>
                    <a:pt x="8805" y="3342"/>
                    <a:pt x="8830" y="3440"/>
                  </a:cubicBezTo>
                  <a:cubicBezTo>
                    <a:pt x="8878" y="3562"/>
                    <a:pt x="8927" y="3610"/>
                    <a:pt x="8951" y="3708"/>
                  </a:cubicBezTo>
                  <a:cubicBezTo>
                    <a:pt x="9000" y="3781"/>
                    <a:pt x="9025" y="3854"/>
                    <a:pt x="9049" y="3952"/>
                  </a:cubicBezTo>
                  <a:cubicBezTo>
                    <a:pt x="9049" y="3952"/>
                    <a:pt x="9025" y="3927"/>
                    <a:pt x="9000" y="3903"/>
                  </a:cubicBezTo>
                  <a:cubicBezTo>
                    <a:pt x="9000" y="3927"/>
                    <a:pt x="9000" y="3952"/>
                    <a:pt x="9000" y="3976"/>
                  </a:cubicBezTo>
                  <a:cubicBezTo>
                    <a:pt x="9005" y="3966"/>
                    <a:pt x="9010" y="3962"/>
                    <a:pt x="9015" y="3962"/>
                  </a:cubicBezTo>
                  <a:cubicBezTo>
                    <a:pt x="9031" y="3962"/>
                    <a:pt x="9045" y="4004"/>
                    <a:pt x="9048" y="4004"/>
                  </a:cubicBezTo>
                  <a:cubicBezTo>
                    <a:pt x="9049" y="4004"/>
                    <a:pt x="9049" y="4003"/>
                    <a:pt x="9049" y="4001"/>
                  </a:cubicBezTo>
                  <a:cubicBezTo>
                    <a:pt x="9098" y="4049"/>
                    <a:pt x="9147" y="4098"/>
                    <a:pt x="9147" y="4171"/>
                  </a:cubicBezTo>
                  <a:cubicBezTo>
                    <a:pt x="9147" y="4244"/>
                    <a:pt x="9171" y="4318"/>
                    <a:pt x="9220" y="4366"/>
                  </a:cubicBezTo>
                  <a:cubicBezTo>
                    <a:pt x="9439" y="4366"/>
                    <a:pt x="9683" y="4391"/>
                    <a:pt x="9903" y="4440"/>
                  </a:cubicBezTo>
                  <a:cubicBezTo>
                    <a:pt x="10244" y="4488"/>
                    <a:pt x="10561" y="4586"/>
                    <a:pt x="10610" y="4586"/>
                  </a:cubicBezTo>
                  <a:cubicBezTo>
                    <a:pt x="10610" y="4635"/>
                    <a:pt x="10610" y="4683"/>
                    <a:pt x="10610" y="4732"/>
                  </a:cubicBezTo>
                  <a:cubicBezTo>
                    <a:pt x="10634" y="4683"/>
                    <a:pt x="10634" y="4610"/>
                    <a:pt x="10634" y="4537"/>
                  </a:cubicBezTo>
                  <a:lnTo>
                    <a:pt x="10586" y="4537"/>
                  </a:lnTo>
                  <a:cubicBezTo>
                    <a:pt x="10561" y="4391"/>
                    <a:pt x="10610" y="4513"/>
                    <a:pt x="10610" y="4366"/>
                  </a:cubicBezTo>
                  <a:cubicBezTo>
                    <a:pt x="10634" y="4366"/>
                    <a:pt x="10659" y="4488"/>
                    <a:pt x="10659" y="4610"/>
                  </a:cubicBezTo>
                  <a:cubicBezTo>
                    <a:pt x="10659" y="4488"/>
                    <a:pt x="10683" y="4391"/>
                    <a:pt x="10634" y="4342"/>
                  </a:cubicBezTo>
                  <a:cubicBezTo>
                    <a:pt x="10634" y="4293"/>
                    <a:pt x="10647" y="4293"/>
                    <a:pt x="10662" y="4293"/>
                  </a:cubicBezTo>
                  <a:cubicBezTo>
                    <a:pt x="10677" y="4293"/>
                    <a:pt x="10695" y="4293"/>
                    <a:pt x="10708" y="4244"/>
                  </a:cubicBezTo>
                  <a:cubicBezTo>
                    <a:pt x="10659" y="4147"/>
                    <a:pt x="10634" y="4049"/>
                    <a:pt x="10634" y="3952"/>
                  </a:cubicBezTo>
                  <a:cubicBezTo>
                    <a:pt x="10634" y="3903"/>
                    <a:pt x="10610" y="3854"/>
                    <a:pt x="10610" y="3805"/>
                  </a:cubicBezTo>
                  <a:cubicBezTo>
                    <a:pt x="10586" y="3757"/>
                    <a:pt x="10561" y="3732"/>
                    <a:pt x="10561" y="3683"/>
                  </a:cubicBezTo>
                  <a:cubicBezTo>
                    <a:pt x="10512" y="3610"/>
                    <a:pt x="10464" y="3537"/>
                    <a:pt x="10464" y="3440"/>
                  </a:cubicBezTo>
                  <a:lnTo>
                    <a:pt x="10464" y="3440"/>
                  </a:lnTo>
                  <a:lnTo>
                    <a:pt x="10488" y="3464"/>
                  </a:lnTo>
                  <a:cubicBezTo>
                    <a:pt x="10488" y="3391"/>
                    <a:pt x="10390" y="3269"/>
                    <a:pt x="10366" y="3147"/>
                  </a:cubicBezTo>
                  <a:cubicBezTo>
                    <a:pt x="10366" y="3174"/>
                    <a:pt x="10366" y="3193"/>
                    <a:pt x="10362" y="3193"/>
                  </a:cubicBezTo>
                  <a:cubicBezTo>
                    <a:pt x="10359" y="3193"/>
                    <a:pt x="10353" y="3180"/>
                    <a:pt x="10342" y="3147"/>
                  </a:cubicBezTo>
                  <a:cubicBezTo>
                    <a:pt x="10293" y="3025"/>
                    <a:pt x="10244" y="2952"/>
                    <a:pt x="10220" y="2854"/>
                  </a:cubicBezTo>
                  <a:lnTo>
                    <a:pt x="10122" y="2781"/>
                  </a:lnTo>
                  <a:cubicBezTo>
                    <a:pt x="9903" y="2391"/>
                    <a:pt x="9634" y="2025"/>
                    <a:pt x="9317" y="1708"/>
                  </a:cubicBezTo>
                  <a:cubicBezTo>
                    <a:pt x="9220" y="1610"/>
                    <a:pt x="9122" y="1513"/>
                    <a:pt x="9000" y="1415"/>
                  </a:cubicBezTo>
                  <a:lnTo>
                    <a:pt x="8708" y="1171"/>
                  </a:lnTo>
                  <a:cubicBezTo>
                    <a:pt x="8537" y="1049"/>
                    <a:pt x="8366" y="927"/>
                    <a:pt x="8293" y="854"/>
                  </a:cubicBezTo>
                  <a:cubicBezTo>
                    <a:pt x="7878" y="586"/>
                    <a:pt x="7464" y="391"/>
                    <a:pt x="7025" y="220"/>
                  </a:cubicBezTo>
                  <a:lnTo>
                    <a:pt x="6634" y="98"/>
                  </a:lnTo>
                  <a:lnTo>
                    <a:pt x="6220" y="25"/>
                  </a:lnTo>
                  <a:cubicBezTo>
                    <a:pt x="6110" y="13"/>
                    <a:pt x="5994" y="7"/>
                    <a:pt x="5878" y="7"/>
                  </a:cubicBezTo>
                  <a:cubicBezTo>
                    <a:pt x="5763" y="7"/>
                    <a:pt x="5647" y="13"/>
                    <a:pt x="5537" y="25"/>
                  </a:cubicBezTo>
                  <a:cubicBezTo>
                    <a:pt x="5415" y="1"/>
                    <a:pt x="5293" y="1"/>
                    <a:pt x="5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6" name="Google Shape;1976;p282"/>
          <p:cNvGrpSpPr/>
          <p:nvPr/>
        </p:nvGrpSpPr>
        <p:grpSpPr>
          <a:xfrm rot="2860966">
            <a:off x="-564248" y="2365762"/>
            <a:ext cx="1502240" cy="797084"/>
            <a:chOff x="238125" y="2760550"/>
            <a:chExt cx="528650" cy="280500"/>
          </a:xfrm>
        </p:grpSpPr>
        <p:sp>
          <p:nvSpPr>
            <p:cNvPr id="1977" name="Google Shape;1977;p282"/>
            <p:cNvSpPr/>
            <p:nvPr/>
          </p:nvSpPr>
          <p:spPr>
            <a:xfrm>
              <a:off x="274700" y="3020300"/>
              <a:ext cx="1850" cy="9150"/>
            </a:xfrm>
            <a:custGeom>
              <a:avLst/>
              <a:gdLst/>
              <a:ahLst/>
              <a:cxnLst/>
              <a:rect l="l" t="t" r="r" b="b"/>
              <a:pathLst>
                <a:path w="74" h="366" extrusionOk="0">
                  <a:moveTo>
                    <a:pt x="74" y="0"/>
                  </a:moveTo>
                  <a:cubicBezTo>
                    <a:pt x="25" y="122"/>
                    <a:pt x="0" y="244"/>
                    <a:pt x="0" y="366"/>
                  </a:cubicBezTo>
                  <a:cubicBezTo>
                    <a:pt x="49" y="244"/>
                    <a:pt x="74" y="122"/>
                    <a:pt x="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282"/>
            <p:cNvSpPr/>
            <p:nvPr/>
          </p:nvSpPr>
          <p:spPr>
            <a:xfrm>
              <a:off x="277125" y="3020300"/>
              <a:ext cx="25" cy="25"/>
            </a:xfrm>
            <a:custGeom>
              <a:avLst/>
              <a:gdLst/>
              <a:ahLst/>
              <a:cxnLst/>
              <a:rect l="l" t="t" r="r" b="b"/>
              <a:pathLst>
                <a:path w="1" h="1" extrusionOk="0">
                  <a:moveTo>
                    <a:pt x="1" y="0"/>
                  </a:move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79" name="Google Shape;1979;p282"/>
            <p:cNvGrpSpPr/>
            <p:nvPr/>
          </p:nvGrpSpPr>
          <p:grpSpPr>
            <a:xfrm>
              <a:off x="238125" y="2760550"/>
              <a:ext cx="528650" cy="279275"/>
              <a:chOff x="238125" y="2760550"/>
              <a:chExt cx="528650" cy="279275"/>
            </a:xfrm>
          </p:grpSpPr>
          <p:sp>
            <p:nvSpPr>
              <p:cNvPr id="1980" name="Google Shape;1980;p282"/>
              <p:cNvSpPr/>
              <p:nvPr/>
            </p:nvSpPr>
            <p:spPr>
              <a:xfrm>
                <a:off x="238125" y="2760550"/>
                <a:ext cx="528650" cy="278050"/>
              </a:xfrm>
              <a:custGeom>
                <a:avLst/>
                <a:gdLst/>
                <a:ahLst/>
                <a:cxnLst/>
                <a:rect l="l" t="t" r="r" b="b"/>
                <a:pathLst>
                  <a:path w="21146" h="11122" extrusionOk="0">
                    <a:moveTo>
                      <a:pt x="11622" y="1778"/>
                    </a:moveTo>
                    <a:lnTo>
                      <a:pt x="11622" y="1778"/>
                    </a:lnTo>
                    <a:cubicBezTo>
                      <a:pt x="11627" y="1780"/>
                      <a:pt x="11631" y="1781"/>
                      <a:pt x="11634" y="1781"/>
                    </a:cubicBezTo>
                    <a:cubicBezTo>
                      <a:pt x="11630" y="1780"/>
                      <a:pt x="11626" y="1779"/>
                      <a:pt x="11622" y="1778"/>
                    </a:cubicBezTo>
                    <a:close/>
                    <a:moveTo>
                      <a:pt x="15975" y="3512"/>
                    </a:moveTo>
                    <a:cubicBezTo>
                      <a:pt x="15975" y="3515"/>
                      <a:pt x="15978" y="3517"/>
                      <a:pt x="15983" y="3518"/>
                    </a:cubicBezTo>
                    <a:lnTo>
                      <a:pt x="15983" y="3518"/>
                    </a:lnTo>
                    <a:cubicBezTo>
                      <a:pt x="15980" y="3516"/>
                      <a:pt x="15978" y="3514"/>
                      <a:pt x="15975" y="3512"/>
                    </a:cubicBezTo>
                    <a:close/>
                    <a:moveTo>
                      <a:pt x="1524" y="10118"/>
                    </a:moveTo>
                    <a:cubicBezTo>
                      <a:pt x="1528" y="10118"/>
                      <a:pt x="1532" y="10119"/>
                      <a:pt x="1537" y="10122"/>
                    </a:cubicBezTo>
                    <a:lnTo>
                      <a:pt x="1508" y="10266"/>
                    </a:lnTo>
                    <a:lnTo>
                      <a:pt x="1508" y="10266"/>
                    </a:lnTo>
                    <a:cubicBezTo>
                      <a:pt x="1519" y="10173"/>
                      <a:pt x="1503" y="10118"/>
                      <a:pt x="1524" y="10118"/>
                    </a:cubicBezTo>
                    <a:close/>
                    <a:moveTo>
                      <a:pt x="10756" y="0"/>
                    </a:moveTo>
                    <a:lnTo>
                      <a:pt x="10756" y="0"/>
                    </a:lnTo>
                    <a:cubicBezTo>
                      <a:pt x="10902" y="24"/>
                      <a:pt x="10853" y="49"/>
                      <a:pt x="10731" y="49"/>
                    </a:cubicBezTo>
                    <a:cubicBezTo>
                      <a:pt x="10549" y="24"/>
                      <a:pt x="10451" y="18"/>
                      <a:pt x="10399" y="18"/>
                    </a:cubicBezTo>
                    <a:cubicBezTo>
                      <a:pt x="10347" y="18"/>
                      <a:pt x="10341" y="24"/>
                      <a:pt x="10341" y="24"/>
                    </a:cubicBezTo>
                    <a:lnTo>
                      <a:pt x="9927" y="24"/>
                    </a:lnTo>
                    <a:cubicBezTo>
                      <a:pt x="9024" y="24"/>
                      <a:pt x="8146" y="171"/>
                      <a:pt x="7317" y="463"/>
                    </a:cubicBezTo>
                    <a:cubicBezTo>
                      <a:pt x="6512" y="756"/>
                      <a:pt x="5756" y="1146"/>
                      <a:pt x="5073" y="1634"/>
                    </a:cubicBezTo>
                    <a:cubicBezTo>
                      <a:pt x="4757" y="1926"/>
                      <a:pt x="4319" y="2243"/>
                      <a:pt x="4050" y="2535"/>
                    </a:cubicBezTo>
                    <a:lnTo>
                      <a:pt x="4050" y="2535"/>
                    </a:lnTo>
                    <a:cubicBezTo>
                      <a:pt x="3877" y="2706"/>
                      <a:pt x="3369" y="3198"/>
                      <a:pt x="2927" y="3756"/>
                    </a:cubicBezTo>
                    <a:cubicBezTo>
                      <a:pt x="2537" y="4195"/>
                      <a:pt x="2195" y="4658"/>
                      <a:pt x="1902" y="5171"/>
                    </a:cubicBezTo>
                    <a:lnTo>
                      <a:pt x="1951" y="5097"/>
                    </a:lnTo>
                    <a:lnTo>
                      <a:pt x="1951" y="5097"/>
                    </a:lnTo>
                    <a:cubicBezTo>
                      <a:pt x="1829" y="5317"/>
                      <a:pt x="1683" y="5536"/>
                      <a:pt x="1512" y="5707"/>
                    </a:cubicBezTo>
                    <a:cubicBezTo>
                      <a:pt x="1610" y="5707"/>
                      <a:pt x="1463" y="6049"/>
                      <a:pt x="1390" y="6171"/>
                    </a:cubicBezTo>
                    <a:cubicBezTo>
                      <a:pt x="1341" y="6268"/>
                      <a:pt x="1268" y="6439"/>
                      <a:pt x="1219" y="6634"/>
                    </a:cubicBezTo>
                    <a:cubicBezTo>
                      <a:pt x="1146" y="6805"/>
                      <a:pt x="1073" y="7024"/>
                      <a:pt x="1000" y="7171"/>
                    </a:cubicBezTo>
                    <a:lnTo>
                      <a:pt x="976" y="7146"/>
                    </a:lnTo>
                    <a:cubicBezTo>
                      <a:pt x="902" y="7439"/>
                      <a:pt x="683" y="7975"/>
                      <a:pt x="634" y="8171"/>
                    </a:cubicBezTo>
                    <a:cubicBezTo>
                      <a:pt x="390" y="8780"/>
                      <a:pt x="220" y="9390"/>
                      <a:pt x="146" y="10049"/>
                    </a:cubicBezTo>
                    <a:cubicBezTo>
                      <a:pt x="146" y="10049"/>
                      <a:pt x="98" y="10146"/>
                      <a:pt x="73" y="10244"/>
                    </a:cubicBezTo>
                    <a:lnTo>
                      <a:pt x="24" y="10390"/>
                    </a:lnTo>
                    <a:lnTo>
                      <a:pt x="0" y="10463"/>
                    </a:lnTo>
                    <a:lnTo>
                      <a:pt x="0" y="10536"/>
                    </a:lnTo>
                    <a:cubicBezTo>
                      <a:pt x="195" y="10658"/>
                      <a:pt x="390" y="10756"/>
                      <a:pt x="610" y="10805"/>
                    </a:cubicBezTo>
                    <a:cubicBezTo>
                      <a:pt x="691" y="10836"/>
                      <a:pt x="776" y="10851"/>
                      <a:pt x="859" y="10851"/>
                    </a:cubicBezTo>
                    <a:cubicBezTo>
                      <a:pt x="1102" y="10851"/>
                      <a:pt x="1336" y="10723"/>
                      <a:pt x="1463" y="10488"/>
                    </a:cubicBezTo>
                    <a:lnTo>
                      <a:pt x="1488" y="10512"/>
                    </a:lnTo>
                    <a:cubicBezTo>
                      <a:pt x="1488" y="10488"/>
                      <a:pt x="1488" y="10463"/>
                      <a:pt x="1488" y="10439"/>
                    </a:cubicBezTo>
                    <a:lnTo>
                      <a:pt x="1488" y="10366"/>
                    </a:lnTo>
                    <a:cubicBezTo>
                      <a:pt x="1491" y="10356"/>
                      <a:pt x="1493" y="10346"/>
                      <a:pt x="1495" y="10337"/>
                    </a:cubicBezTo>
                    <a:lnTo>
                      <a:pt x="1495" y="10337"/>
                    </a:lnTo>
                    <a:cubicBezTo>
                      <a:pt x="1509" y="10287"/>
                      <a:pt x="1518" y="10268"/>
                      <a:pt x="1524" y="10268"/>
                    </a:cubicBezTo>
                    <a:cubicBezTo>
                      <a:pt x="1537" y="10268"/>
                      <a:pt x="1537" y="10344"/>
                      <a:pt x="1537" y="10390"/>
                    </a:cubicBezTo>
                    <a:cubicBezTo>
                      <a:pt x="1561" y="10317"/>
                      <a:pt x="1561" y="10244"/>
                      <a:pt x="1585" y="10171"/>
                    </a:cubicBezTo>
                    <a:cubicBezTo>
                      <a:pt x="1585" y="10166"/>
                      <a:pt x="1584" y="10164"/>
                      <a:pt x="1583" y="10164"/>
                    </a:cubicBezTo>
                    <a:cubicBezTo>
                      <a:pt x="1577" y="10164"/>
                      <a:pt x="1561" y="10200"/>
                      <a:pt x="1561" y="10219"/>
                    </a:cubicBezTo>
                    <a:cubicBezTo>
                      <a:pt x="1537" y="10097"/>
                      <a:pt x="1561" y="10000"/>
                      <a:pt x="1585" y="9878"/>
                    </a:cubicBezTo>
                    <a:cubicBezTo>
                      <a:pt x="1634" y="9683"/>
                      <a:pt x="1634" y="9878"/>
                      <a:pt x="1683" y="9658"/>
                    </a:cubicBezTo>
                    <a:cubicBezTo>
                      <a:pt x="1976" y="8536"/>
                      <a:pt x="2415" y="7463"/>
                      <a:pt x="3000" y="6488"/>
                    </a:cubicBezTo>
                    <a:cubicBezTo>
                      <a:pt x="3024" y="6488"/>
                      <a:pt x="3000" y="6488"/>
                      <a:pt x="3000" y="6512"/>
                    </a:cubicBezTo>
                    <a:cubicBezTo>
                      <a:pt x="3073" y="6366"/>
                      <a:pt x="3146" y="6219"/>
                      <a:pt x="3244" y="6073"/>
                    </a:cubicBezTo>
                    <a:cubicBezTo>
                      <a:pt x="3317" y="5927"/>
                      <a:pt x="3415" y="5805"/>
                      <a:pt x="3488" y="5658"/>
                    </a:cubicBezTo>
                    <a:cubicBezTo>
                      <a:pt x="3512" y="5610"/>
                      <a:pt x="3561" y="5585"/>
                      <a:pt x="3610" y="5561"/>
                    </a:cubicBezTo>
                    <a:cubicBezTo>
                      <a:pt x="3585" y="5561"/>
                      <a:pt x="3658" y="5488"/>
                      <a:pt x="3732" y="5341"/>
                    </a:cubicBezTo>
                    <a:cubicBezTo>
                      <a:pt x="3829" y="5219"/>
                      <a:pt x="3951" y="5024"/>
                      <a:pt x="4097" y="4854"/>
                    </a:cubicBezTo>
                    <a:cubicBezTo>
                      <a:pt x="4244" y="4683"/>
                      <a:pt x="4390" y="4512"/>
                      <a:pt x="4512" y="4366"/>
                    </a:cubicBezTo>
                    <a:cubicBezTo>
                      <a:pt x="4610" y="4244"/>
                      <a:pt x="4707" y="4171"/>
                      <a:pt x="4707" y="4146"/>
                    </a:cubicBezTo>
                    <a:lnTo>
                      <a:pt x="4683" y="4098"/>
                    </a:lnTo>
                    <a:cubicBezTo>
                      <a:pt x="4927" y="3854"/>
                      <a:pt x="4805" y="4073"/>
                      <a:pt x="5000" y="3829"/>
                    </a:cubicBezTo>
                    <a:cubicBezTo>
                      <a:pt x="5049" y="3732"/>
                      <a:pt x="5122" y="3658"/>
                      <a:pt x="5219" y="3585"/>
                    </a:cubicBezTo>
                    <a:cubicBezTo>
                      <a:pt x="5317" y="3537"/>
                      <a:pt x="5390" y="3463"/>
                      <a:pt x="5463" y="3366"/>
                    </a:cubicBezTo>
                    <a:cubicBezTo>
                      <a:pt x="5463" y="3366"/>
                      <a:pt x="5553" y="3312"/>
                      <a:pt x="5578" y="3312"/>
                    </a:cubicBezTo>
                    <a:cubicBezTo>
                      <a:pt x="5583" y="3312"/>
                      <a:pt x="5585" y="3314"/>
                      <a:pt x="5585" y="3317"/>
                    </a:cubicBezTo>
                    <a:cubicBezTo>
                      <a:pt x="5585" y="3244"/>
                      <a:pt x="5707" y="3195"/>
                      <a:pt x="5780" y="3122"/>
                    </a:cubicBezTo>
                    <a:cubicBezTo>
                      <a:pt x="5780" y="3114"/>
                      <a:pt x="5775" y="3111"/>
                      <a:pt x="5767" y="3111"/>
                    </a:cubicBezTo>
                    <a:cubicBezTo>
                      <a:pt x="5751" y="3111"/>
                      <a:pt x="5723" y="3122"/>
                      <a:pt x="5707" y="3122"/>
                    </a:cubicBezTo>
                    <a:lnTo>
                      <a:pt x="5780" y="3049"/>
                    </a:lnTo>
                    <a:lnTo>
                      <a:pt x="5878" y="2976"/>
                    </a:lnTo>
                    <a:cubicBezTo>
                      <a:pt x="5905" y="2967"/>
                      <a:pt x="5925" y="2961"/>
                      <a:pt x="5937" y="2961"/>
                    </a:cubicBezTo>
                    <a:cubicBezTo>
                      <a:pt x="5959" y="2961"/>
                      <a:pt x="5958" y="2978"/>
                      <a:pt x="5927" y="3024"/>
                    </a:cubicBezTo>
                    <a:lnTo>
                      <a:pt x="6171" y="2829"/>
                    </a:lnTo>
                    <a:lnTo>
                      <a:pt x="6561" y="2585"/>
                    </a:lnTo>
                    <a:cubicBezTo>
                      <a:pt x="6902" y="2390"/>
                      <a:pt x="7268" y="2220"/>
                      <a:pt x="7634" y="2073"/>
                    </a:cubicBezTo>
                    <a:cubicBezTo>
                      <a:pt x="7975" y="1927"/>
                      <a:pt x="8341" y="1829"/>
                      <a:pt x="8732" y="1756"/>
                    </a:cubicBezTo>
                    <a:cubicBezTo>
                      <a:pt x="8878" y="1707"/>
                      <a:pt x="9024" y="1707"/>
                      <a:pt x="9171" y="1683"/>
                    </a:cubicBezTo>
                    <a:lnTo>
                      <a:pt x="9463" y="1659"/>
                    </a:lnTo>
                    <a:cubicBezTo>
                      <a:pt x="9390" y="1634"/>
                      <a:pt x="9219" y="1659"/>
                      <a:pt x="9146" y="1610"/>
                    </a:cubicBezTo>
                    <a:cubicBezTo>
                      <a:pt x="9219" y="1585"/>
                      <a:pt x="9274" y="1585"/>
                      <a:pt x="9320" y="1585"/>
                    </a:cubicBezTo>
                    <a:cubicBezTo>
                      <a:pt x="9366" y="1585"/>
                      <a:pt x="9402" y="1585"/>
                      <a:pt x="9439" y="1561"/>
                    </a:cubicBezTo>
                    <a:cubicBezTo>
                      <a:pt x="9488" y="1610"/>
                      <a:pt x="9561" y="1610"/>
                      <a:pt x="9658" y="1610"/>
                    </a:cubicBezTo>
                    <a:cubicBezTo>
                      <a:pt x="9732" y="1610"/>
                      <a:pt x="9829" y="1634"/>
                      <a:pt x="9902" y="1659"/>
                    </a:cubicBezTo>
                    <a:lnTo>
                      <a:pt x="9951" y="1610"/>
                    </a:lnTo>
                    <a:lnTo>
                      <a:pt x="10024" y="1659"/>
                    </a:lnTo>
                    <a:lnTo>
                      <a:pt x="10488" y="1659"/>
                    </a:lnTo>
                    <a:lnTo>
                      <a:pt x="10853" y="1707"/>
                    </a:lnTo>
                    <a:cubicBezTo>
                      <a:pt x="11117" y="1707"/>
                      <a:pt x="11381" y="1731"/>
                      <a:pt x="11622" y="1778"/>
                    </a:cubicBezTo>
                    <a:lnTo>
                      <a:pt x="11622" y="1778"/>
                    </a:lnTo>
                    <a:cubicBezTo>
                      <a:pt x="11593" y="1769"/>
                      <a:pt x="11549" y="1732"/>
                      <a:pt x="11634" y="1732"/>
                    </a:cubicBezTo>
                    <a:cubicBezTo>
                      <a:pt x="11634" y="1781"/>
                      <a:pt x="11902" y="1732"/>
                      <a:pt x="11951" y="1805"/>
                    </a:cubicBezTo>
                    <a:cubicBezTo>
                      <a:pt x="12016" y="1805"/>
                      <a:pt x="12168" y="1848"/>
                      <a:pt x="12233" y="1848"/>
                    </a:cubicBezTo>
                    <a:cubicBezTo>
                      <a:pt x="12265" y="1848"/>
                      <a:pt x="12276" y="1837"/>
                      <a:pt x="12244" y="1805"/>
                    </a:cubicBezTo>
                    <a:lnTo>
                      <a:pt x="12244" y="1805"/>
                    </a:lnTo>
                    <a:cubicBezTo>
                      <a:pt x="12292" y="1829"/>
                      <a:pt x="12366" y="1854"/>
                      <a:pt x="12414" y="1878"/>
                    </a:cubicBezTo>
                    <a:cubicBezTo>
                      <a:pt x="12463" y="1902"/>
                      <a:pt x="12488" y="1902"/>
                      <a:pt x="12414" y="1902"/>
                    </a:cubicBezTo>
                    <a:cubicBezTo>
                      <a:pt x="12488" y="1927"/>
                      <a:pt x="12561" y="1951"/>
                      <a:pt x="12658" y="1976"/>
                    </a:cubicBezTo>
                    <a:lnTo>
                      <a:pt x="12536" y="1927"/>
                    </a:lnTo>
                    <a:lnTo>
                      <a:pt x="12536" y="1927"/>
                    </a:lnTo>
                    <a:cubicBezTo>
                      <a:pt x="12683" y="1951"/>
                      <a:pt x="12805" y="2000"/>
                      <a:pt x="12902" y="2024"/>
                    </a:cubicBezTo>
                    <a:cubicBezTo>
                      <a:pt x="13024" y="2073"/>
                      <a:pt x="13122" y="2098"/>
                      <a:pt x="13219" y="2098"/>
                    </a:cubicBezTo>
                    <a:lnTo>
                      <a:pt x="13122" y="2049"/>
                    </a:lnTo>
                    <a:lnTo>
                      <a:pt x="13122" y="2049"/>
                    </a:lnTo>
                    <a:cubicBezTo>
                      <a:pt x="13292" y="2098"/>
                      <a:pt x="13439" y="2146"/>
                      <a:pt x="13488" y="2220"/>
                    </a:cubicBezTo>
                    <a:lnTo>
                      <a:pt x="13414" y="2195"/>
                    </a:lnTo>
                    <a:lnTo>
                      <a:pt x="13317" y="2195"/>
                    </a:lnTo>
                    <a:cubicBezTo>
                      <a:pt x="13463" y="2220"/>
                      <a:pt x="13561" y="2268"/>
                      <a:pt x="13683" y="2317"/>
                    </a:cubicBezTo>
                    <a:cubicBezTo>
                      <a:pt x="13805" y="2366"/>
                      <a:pt x="13902" y="2390"/>
                      <a:pt x="14024" y="2439"/>
                    </a:cubicBezTo>
                    <a:lnTo>
                      <a:pt x="13902" y="2415"/>
                    </a:lnTo>
                    <a:lnTo>
                      <a:pt x="13902" y="2415"/>
                    </a:lnTo>
                    <a:cubicBezTo>
                      <a:pt x="13975" y="2439"/>
                      <a:pt x="14146" y="2488"/>
                      <a:pt x="14341" y="2585"/>
                    </a:cubicBezTo>
                    <a:cubicBezTo>
                      <a:pt x="14439" y="2610"/>
                      <a:pt x="14561" y="2683"/>
                      <a:pt x="14658" y="2732"/>
                    </a:cubicBezTo>
                    <a:cubicBezTo>
                      <a:pt x="14780" y="2780"/>
                      <a:pt x="14878" y="2829"/>
                      <a:pt x="15000" y="2902"/>
                    </a:cubicBezTo>
                    <a:cubicBezTo>
                      <a:pt x="15219" y="3024"/>
                      <a:pt x="15439" y="3146"/>
                      <a:pt x="15634" y="3268"/>
                    </a:cubicBezTo>
                    <a:cubicBezTo>
                      <a:pt x="15805" y="3366"/>
                      <a:pt x="15926" y="3463"/>
                      <a:pt x="16024" y="3512"/>
                    </a:cubicBezTo>
                    <a:lnTo>
                      <a:pt x="15926" y="3390"/>
                    </a:lnTo>
                    <a:lnTo>
                      <a:pt x="16048" y="3439"/>
                    </a:lnTo>
                    <a:cubicBezTo>
                      <a:pt x="16094" y="3462"/>
                      <a:pt x="16118" y="3485"/>
                      <a:pt x="16161" y="3507"/>
                    </a:cubicBezTo>
                    <a:lnTo>
                      <a:pt x="16161" y="3507"/>
                    </a:lnTo>
                    <a:cubicBezTo>
                      <a:pt x="16155" y="3506"/>
                      <a:pt x="16147" y="3505"/>
                      <a:pt x="16138" y="3505"/>
                    </a:cubicBezTo>
                    <a:cubicBezTo>
                      <a:pt x="16097" y="3505"/>
                      <a:pt x="16029" y="3519"/>
                      <a:pt x="15995" y="3519"/>
                    </a:cubicBezTo>
                    <a:cubicBezTo>
                      <a:pt x="15990" y="3519"/>
                      <a:pt x="15986" y="3519"/>
                      <a:pt x="15983" y="3518"/>
                    </a:cubicBezTo>
                    <a:lnTo>
                      <a:pt x="15983" y="3518"/>
                    </a:lnTo>
                    <a:cubicBezTo>
                      <a:pt x="16516" y="3956"/>
                      <a:pt x="16977" y="4441"/>
                      <a:pt x="17390" y="4976"/>
                    </a:cubicBezTo>
                    <a:cubicBezTo>
                      <a:pt x="17804" y="5488"/>
                      <a:pt x="18170" y="6073"/>
                      <a:pt x="18439" y="6683"/>
                    </a:cubicBezTo>
                    <a:cubicBezTo>
                      <a:pt x="18471" y="6770"/>
                      <a:pt x="18470" y="6794"/>
                      <a:pt x="18456" y="6794"/>
                    </a:cubicBezTo>
                    <a:cubicBezTo>
                      <a:pt x="18440" y="6794"/>
                      <a:pt x="18403" y="6756"/>
                      <a:pt x="18390" y="6756"/>
                    </a:cubicBezTo>
                    <a:cubicBezTo>
                      <a:pt x="18512" y="6975"/>
                      <a:pt x="18487" y="6829"/>
                      <a:pt x="18561" y="7024"/>
                    </a:cubicBezTo>
                    <a:cubicBezTo>
                      <a:pt x="18568" y="7047"/>
                      <a:pt x="18569" y="7056"/>
                      <a:pt x="18565" y="7056"/>
                    </a:cubicBezTo>
                    <a:cubicBezTo>
                      <a:pt x="18556" y="7056"/>
                      <a:pt x="18528" y="7017"/>
                      <a:pt x="18512" y="7000"/>
                    </a:cubicBezTo>
                    <a:lnTo>
                      <a:pt x="18512" y="7000"/>
                    </a:lnTo>
                    <a:cubicBezTo>
                      <a:pt x="18561" y="7097"/>
                      <a:pt x="18585" y="7171"/>
                      <a:pt x="18609" y="7171"/>
                    </a:cubicBezTo>
                    <a:cubicBezTo>
                      <a:pt x="18561" y="7049"/>
                      <a:pt x="18634" y="7097"/>
                      <a:pt x="18658" y="7024"/>
                    </a:cubicBezTo>
                    <a:lnTo>
                      <a:pt x="18707" y="7171"/>
                    </a:lnTo>
                    <a:cubicBezTo>
                      <a:pt x="18731" y="7219"/>
                      <a:pt x="18756" y="7293"/>
                      <a:pt x="18756" y="7293"/>
                    </a:cubicBezTo>
                    <a:lnTo>
                      <a:pt x="18731" y="7293"/>
                    </a:lnTo>
                    <a:cubicBezTo>
                      <a:pt x="18829" y="7414"/>
                      <a:pt x="18902" y="7536"/>
                      <a:pt x="18951" y="7683"/>
                    </a:cubicBezTo>
                    <a:cubicBezTo>
                      <a:pt x="19122" y="8146"/>
                      <a:pt x="19243" y="8634"/>
                      <a:pt x="19365" y="9122"/>
                    </a:cubicBezTo>
                    <a:cubicBezTo>
                      <a:pt x="19341" y="9122"/>
                      <a:pt x="19317" y="9024"/>
                      <a:pt x="19268" y="8927"/>
                    </a:cubicBezTo>
                    <a:lnTo>
                      <a:pt x="19268" y="8927"/>
                    </a:lnTo>
                    <a:cubicBezTo>
                      <a:pt x="19292" y="9000"/>
                      <a:pt x="19317" y="9073"/>
                      <a:pt x="19317" y="9146"/>
                    </a:cubicBezTo>
                    <a:cubicBezTo>
                      <a:pt x="19317" y="9126"/>
                      <a:pt x="19319" y="9118"/>
                      <a:pt x="19322" y="9118"/>
                    </a:cubicBezTo>
                    <a:cubicBezTo>
                      <a:pt x="19336" y="9118"/>
                      <a:pt x="19374" y="9263"/>
                      <a:pt x="19386" y="9263"/>
                    </a:cubicBezTo>
                    <a:cubicBezTo>
                      <a:pt x="19388" y="9263"/>
                      <a:pt x="19390" y="9257"/>
                      <a:pt x="19390" y="9244"/>
                    </a:cubicBezTo>
                    <a:cubicBezTo>
                      <a:pt x="19536" y="9585"/>
                      <a:pt x="19536" y="10049"/>
                      <a:pt x="19658" y="10341"/>
                    </a:cubicBezTo>
                    <a:cubicBezTo>
                      <a:pt x="19683" y="10341"/>
                      <a:pt x="20024" y="10488"/>
                      <a:pt x="20390" y="10610"/>
                    </a:cubicBezTo>
                    <a:cubicBezTo>
                      <a:pt x="20715" y="10749"/>
                      <a:pt x="21039" y="10866"/>
                      <a:pt x="21112" y="10877"/>
                    </a:cubicBezTo>
                    <a:lnTo>
                      <a:pt x="21112" y="10877"/>
                    </a:lnTo>
                    <a:cubicBezTo>
                      <a:pt x="21109" y="10846"/>
                      <a:pt x="21104" y="10814"/>
                      <a:pt x="21097" y="10780"/>
                    </a:cubicBezTo>
                    <a:lnTo>
                      <a:pt x="21048" y="10780"/>
                    </a:lnTo>
                    <a:cubicBezTo>
                      <a:pt x="21000" y="10536"/>
                      <a:pt x="21073" y="10707"/>
                      <a:pt x="21048" y="10463"/>
                    </a:cubicBezTo>
                    <a:cubicBezTo>
                      <a:pt x="21097" y="10463"/>
                      <a:pt x="21122" y="10683"/>
                      <a:pt x="21146" y="10878"/>
                    </a:cubicBezTo>
                    <a:cubicBezTo>
                      <a:pt x="21146" y="10731"/>
                      <a:pt x="21146" y="10585"/>
                      <a:pt x="21097" y="10439"/>
                    </a:cubicBezTo>
                    <a:cubicBezTo>
                      <a:pt x="21097" y="10268"/>
                      <a:pt x="21146" y="10439"/>
                      <a:pt x="21122" y="10244"/>
                    </a:cubicBezTo>
                    <a:cubicBezTo>
                      <a:pt x="21073" y="10073"/>
                      <a:pt x="21048" y="9902"/>
                      <a:pt x="21048" y="9732"/>
                    </a:cubicBezTo>
                    <a:cubicBezTo>
                      <a:pt x="21000" y="9317"/>
                      <a:pt x="20853" y="9122"/>
                      <a:pt x="20804" y="8732"/>
                    </a:cubicBezTo>
                    <a:lnTo>
                      <a:pt x="20804" y="8732"/>
                    </a:lnTo>
                    <a:lnTo>
                      <a:pt x="20829" y="8780"/>
                    </a:lnTo>
                    <a:cubicBezTo>
                      <a:pt x="20829" y="8634"/>
                      <a:pt x="20731" y="8390"/>
                      <a:pt x="20682" y="8146"/>
                    </a:cubicBezTo>
                    <a:cubicBezTo>
                      <a:pt x="20682" y="8188"/>
                      <a:pt x="20682" y="8231"/>
                      <a:pt x="20673" y="8231"/>
                    </a:cubicBezTo>
                    <a:cubicBezTo>
                      <a:pt x="20666" y="8231"/>
                      <a:pt x="20654" y="8208"/>
                      <a:pt x="20634" y="8146"/>
                    </a:cubicBezTo>
                    <a:cubicBezTo>
                      <a:pt x="20585" y="7878"/>
                      <a:pt x="20512" y="7707"/>
                      <a:pt x="20463" y="7488"/>
                    </a:cubicBezTo>
                    <a:lnTo>
                      <a:pt x="20414" y="7414"/>
                    </a:lnTo>
                    <a:cubicBezTo>
                      <a:pt x="20390" y="7366"/>
                      <a:pt x="20365" y="7317"/>
                      <a:pt x="20365" y="7317"/>
                    </a:cubicBezTo>
                    <a:cubicBezTo>
                      <a:pt x="20048" y="6390"/>
                      <a:pt x="19609" y="5512"/>
                      <a:pt x="19073" y="4707"/>
                    </a:cubicBezTo>
                    <a:cubicBezTo>
                      <a:pt x="18756" y="4219"/>
                      <a:pt x="18390" y="3756"/>
                      <a:pt x="18000" y="3341"/>
                    </a:cubicBezTo>
                    <a:cubicBezTo>
                      <a:pt x="17707" y="3024"/>
                      <a:pt x="17414" y="2756"/>
                      <a:pt x="17122" y="2512"/>
                    </a:cubicBezTo>
                    <a:lnTo>
                      <a:pt x="17146" y="2512"/>
                    </a:lnTo>
                    <a:cubicBezTo>
                      <a:pt x="16780" y="2220"/>
                      <a:pt x="16414" y="1951"/>
                      <a:pt x="16024" y="1707"/>
                    </a:cubicBezTo>
                    <a:cubicBezTo>
                      <a:pt x="15536" y="1390"/>
                      <a:pt x="15048" y="1146"/>
                      <a:pt x="14512" y="927"/>
                    </a:cubicBezTo>
                    <a:cubicBezTo>
                      <a:pt x="13561" y="512"/>
                      <a:pt x="12561" y="268"/>
                      <a:pt x="11561" y="146"/>
                    </a:cubicBezTo>
                    <a:cubicBezTo>
                      <a:pt x="11292" y="73"/>
                      <a:pt x="11024" y="24"/>
                      <a:pt x="10756" y="0"/>
                    </a:cubicBezTo>
                    <a:close/>
                    <a:moveTo>
                      <a:pt x="21112" y="10877"/>
                    </a:moveTo>
                    <a:cubicBezTo>
                      <a:pt x="21122" y="10958"/>
                      <a:pt x="21122" y="11034"/>
                      <a:pt x="21122" y="11122"/>
                    </a:cubicBezTo>
                    <a:cubicBezTo>
                      <a:pt x="21122" y="11049"/>
                      <a:pt x="21122" y="10951"/>
                      <a:pt x="21122" y="10878"/>
                    </a:cubicBezTo>
                    <a:cubicBezTo>
                      <a:pt x="21119" y="10878"/>
                      <a:pt x="21116" y="10878"/>
                      <a:pt x="21112" y="1087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282"/>
              <p:cNvSpPr/>
              <p:nvPr/>
            </p:nvSpPr>
            <p:spPr>
              <a:xfrm>
                <a:off x="338100" y="3028825"/>
                <a:ext cx="2475" cy="6725"/>
              </a:xfrm>
              <a:custGeom>
                <a:avLst/>
                <a:gdLst/>
                <a:ahLst/>
                <a:cxnLst/>
                <a:rect l="l" t="t" r="r" b="b"/>
                <a:pathLst>
                  <a:path w="99" h="269" extrusionOk="0">
                    <a:moveTo>
                      <a:pt x="98" y="0"/>
                    </a:moveTo>
                    <a:cubicBezTo>
                      <a:pt x="50" y="74"/>
                      <a:pt x="1" y="171"/>
                      <a:pt x="1" y="269"/>
                    </a:cubicBezTo>
                    <a:cubicBezTo>
                      <a:pt x="50" y="196"/>
                      <a:pt x="74" y="98"/>
                      <a:pt x="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282"/>
              <p:cNvSpPr/>
              <p:nvPr/>
            </p:nvSpPr>
            <p:spPr>
              <a:xfrm>
                <a:off x="340550" y="3028825"/>
                <a:ext cx="25" cy="25"/>
              </a:xfrm>
              <a:custGeom>
                <a:avLst/>
                <a:gdLst/>
                <a:ahLst/>
                <a:cxnLst/>
                <a:rect l="l" t="t" r="r" b="b"/>
                <a:pathLst>
                  <a:path w="1" h="1" extrusionOk="0">
                    <a:moveTo>
                      <a:pt x="0" y="0"/>
                    </a:moveTo>
                    <a:lnTo>
                      <a:pt x="0" y="0"/>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282"/>
              <p:cNvSpPr/>
              <p:nvPr/>
            </p:nvSpPr>
            <p:spPr>
              <a:xfrm>
                <a:off x="302750" y="2832500"/>
                <a:ext cx="398800" cy="207325"/>
              </a:xfrm>
              <a:custGeom>
                <a:avLst/>
                <a:gdLst/>
                <a:ahLst/>
                <a:cxnLst/>
                <a:rect l="l" t="t" r="r" b="b"/>
                <a:pathLst>
                  <a:path w="15952" h="8293" extrusionOk="0">
                    <a:moveTo>
                      <a:pt x="8594" y="1702"/>
                    </a:moveTo>
                    <a:cubicBezTo>
                      <a:pt x="8599" y="1705"/>
                      <a:pt x="8605" y="1707"/>
                      <a:pt x="8610" y="1707"/>
                    </a:cubicBezTo>
                    <a:cubicBezTo>
                      <a:pt x="8604" y="1705"/>
                      <a:pt x="8599" y="1704"/>
                      <a:pt x="8594" y="1702"/>
                    </a:cubicBezTo>
                    <a:close/>
                    <a:moveTo>
                      <a:pt x="4624" y="2600"/>
                    </a:moveTo>
                    <a:cubicBezTo>
                      <a:pt x="4619" y="2604"/>
                      <a:pt x="4614" y="2607"/>
                      <a:pt x="4610" y="2610"/>
                    </a:cubicBezTo>
                    <a:cubicBezTo>
                      <a:pt x="4616" y="2607"/>
                      <a:pt x="4621" y="2603"/>
                      <a:pt x="4624" y="2600"/>
                    </a:cubicBezTo>
                    <a:close/>
                    <a:moveTo>
                      <a:pt x="11683" y="2951"/>
                    </a:moveTo>
                    <a:cubicBezTo>
                      <a:pt x="11683" y="2954"/>
                      <a:pt x="11685" y="2956"/>
                      <a:pt x="11690" y="2956"/>
                    </a:cubicBezTo>
                    <a:lnTo>
                      <a:pt x="11690" y="2956"/>
                    </a:lnTo>
                    <a:cubicBezTo>
                      <a:pt x="11687" y="2954"/>
                      <a:pt x="11685" y="2953"/>
                      <a:pt x="11683" y="2951"/>
                    </a:cubicBezTo>
                    <a:close/>
                    <a:moveTo>
                      <a:pt x="1415" y="3829"/>
                    </a:moveTo>
                    <a:lnTo>
                      <a:pt x="1391" y="3878"/>
                    </a:lnTo>
                    <a:lnTo>
                      <a:pt x="1391" y="3878"/>
                    </a:lnTo>
                    <a:cubicBezTo>
                      <a:pt x="1398" y="3862"/>
                      <a:pt x="1406" y="3847"/>
                      <a:pt x="1414" y="3831"/>
                    </a:cubicBezTo>
                    <a:lnTo>
                      <a:pt x="1414" y="3831"/>
                    </a:lnTo>
                    <a:cubicBezTo>
                      <a:pt x="1414" y="3830"/>
                      <a:pt x="1415" y="3830"/>
                      <a:pt x="1415" y="3829"/>
                    </a:cubicBezTo>
                    <a:close/>
                    <a:moveTo>
                      <a:pt x="2596" y="5025"/>
                    </a:moveTo>
                    <a:cubicBezTo>
                      <a:pt x="2595" y="5026"/>
                      <a:pt x="2595" y="5027"/>
                      <a:pt x="2594" y="5028"/>
                    </a:cubicBezTo>
                    <a:lnTo>
                      <a:pt x="2594" y="5028"/>
                    </a:lnTo>
                    <a:cubicBezTo>
                      <a:pt x="2596" y="5026"/>
                      <a:pt x="2597" y="5025"/>
                      <a:pt x="2596" y="5025"/>
                    </a:cubicBezTo>
                    <a:close/>
                    <a:moveTo>
                      <a:pt x="2594" y="5028"/>
                    </a:moveTo>
                    <a:cubicBezTo>
                      <a:pt x="2591" y="5031"/>
                      <a:pt x="2586" y="5037"/>
                      <a:pt x="2586" y="5049"/>
                    </a:cubicBezTo>
                    <a:cubicBezTo>
                      <a:pt x="2588" y="5042"/>
                      <a:pt x="2591" y="5035"/>
                      <a:pt x="2594" y="5028"/>
                    </a:cubicBezTo>
                    <a:close/>
                    <a:moveTo>
                      <a:pt x="1505" y="7629"/>
                    </a:moveTo>
                    <a:cubicBezTo>
                      <a:pt x="1507" y="7629"/>
                      <a:pt x="1509" y="7631"/>
                      <a:pt x="1512" y="7634"/>
                    </a:cubicBezTo>
                    <a:lnTo>
                      <a:pt x="1499" y="7728"/>
                    </a:lnTo>
                    <a:lnTo>
                      <a:pt x="1499" y="7728"/>
                    </a:lnTo>
                    <a:cubicBezTo>
                      <a:pt x="1502" y="7664"/>
                      <a:pt x="1497" y="7629"/>
                      <a:pt x="1505" y="7629"/>
                    </a:cubicBezTo>
                    <a:close/>
                    <a:moveTo>
                      <a:pt x="8000" y="0"/>
                    </a:moveTo>
                    <a:cubicBezTo>
                      <a:pt x="8098" y="0"/>
                      <a:pt x="8049" y="24"/>
                      <a:pt x="7976" y="24"/>
                    </a:cubicBezTo>
                    <a:cubicBezTo>
                      <a:pt x="7878" y="16"/>
                      <a:pt x="7813" y="14"/>
                      <a:pt x="7770" y="14"/>
                    </a:cubicBezTo>
                    <a:cubicBezTo>
                      <a:pt x="7683" y="14"/>
                      <a:pt x="7683" y="24"/>
                      <a:pt x="7683" y="24"/>
                    </a:cubicBezTo>
                    <a:cubicBezTo>
                      <a:pt x="7683" y="24"/>
                      <a:pt x="7659" y="49"/>
                      <a:pt x="7366" y="73"/>
                    </a:cubicBezTo>
                    <a:cubicBezTo>
                      <a:pt x="7195" y="73"/>
                      <a:pt x="6927" y="98"/>
                      <a:pt x="6586" y="146"/>
                    </a:cubicBezTo>
                    <a:cubicBezTo>
                      <a:pt x="6415" y="171"/>
                      <a:pt x="6220" y="220"/>
                      <a:pt x="6025" y="244"/>
                    </a:cubicBezTo>
                    <a:lnTo>
                      <a:pt x="5439" y="415"/>
                    </a:lnTo>
                    <a:lnTo>
                      <a:pt x="4903" y="634"/>
                    </a:lnTo>
                    <a:cubicBezTo>
                      <a:pt x="4708" y="707"/>
                      <a:pt x="4561" y="780"/>
                      <a:pt x="4415" y="854"/>
                    </a:cubicBezTo>
                    <a:cubicBezTo>
                      <a:pt x="4269" y="927"/>
                      <a:pt x="4147" y="1000"/>
                      <a:pt x="4025" y="1073"/>
                    </a:cubicBezTo>
                    <a:lnTo>
                      <a:pt x="3756" y="1244"/>
                    </a:lnTo>
                    <a:cubicBezTo>
                      <a:pt x="3515" y="1485"/>
                      <a:pt x="3178" y="1679"/>
                      <a:pt x="2982" y="1920"/>
                    </a:cubicBezTo>
                    <a:lnTo>
                      <a:pt x="2982" y="1920"/>
                    </a:lnTo>
                    <a:cubicBezTo>
                      <a:pt x="2672" y="2207"/>
                      <a:pt x="2385" y="2494"/>
                      <a:pt x="2122" y="2805"/>
                    </a:cubicBezTo>
                    <a:cubicBezTo>
                      <a:pt x="2049" y="2927"/>
                      <a:pt x="1951" y="3024"/>
                      <a:pt x="1878" y="3122"/>
                    </a:cubicBezTo>
                    <a:cubicBezTo>
                      <a:pt x="1781" y="3244"/>
                      <a:pt x="1708" y="3341"/>
                      <a:pt x="1659" y="3439"/>
                    </a:cubicBezTo>
                    <a:cubicBezTo>
                      <a:pt x="1550" y="3570"/>
                      <a:pt x="1480" y="3700"/>
                      <a:pt x="1414" y="3831"/>
                    </a:cubicBezTo>
                    <a:lnTo>
                      <a:pt x="1414" y="3831"/>
                    </a:lnTo>
                    <a:cubicBezTo>
                      <a:pt x="1268" y="4146"/>
                      <a:pt x="1244" y="4073"/>
                      <a:pt x="1098" y="4293"/>
                    </a:cubicBezTo>
                    <a:cubicBezTo>
                      <a:pt x="1171" y="4293"/>
                      <a:pt x="1073" y="4561"/>
                      <a:pt x="1049" y="4658"/>
                    </a:cubicBezTo>
                    <a:cubicBezTo>
                      <a:pt x="976" y="4805"/>
                      <a:pt x="878" y="5146"/>
                      <a:pt x="781" y="5390"/>
                    </a:cubicBezTo>
                    <a:lnTo>
                      <a:pt x="756" y="5390"/>
                    </a:lnTo>
                    <a:cubicBezTo>
                      <a:pt x="708" y="5585"/>
                      <a:pt x="561" y="6000"/>
                      <a:pt x="512" y="6122"/>
                    </a:cubicBezTo>
                    <a:cubicBezTo>
                      <a:pt x="464" y="6268"/>
                      <a:pt x="366" y="6512"/>
                      <a:pt x="293" y="6732"/>
                    </a:cubicBezTo>
                    <a:cubicBezTo>
                      <a:pt x="220" y="6975"/>
                      <a:pt x="171" y="7219"/>
                      <a:pt x="147" y="7463"/>
                    </a:cubicBezTo>
                    <a:lnTo>
                      <a:pt x="0" y="7780"/>
                    </a:lnTo>
                    <a:lnTo>
                      <a:pt x="0" y="7829"/>
                    </a:lnTo>
                    <a:cubicBezTo>
                      <a:pt x="171" y="7951"/>
                      <a:pt x="366" y="8024"/>
                      <a:pt x="586" y="8073"/>
                    </a:cubicBezTo>
                    <a:cubicBezTo>
                      <a:pt x="706" y="8113"/>
                      <a:pt x="843" y="8141"/>
                      <a:pt x="975" y="8141"/>
                    </a:cubicBezTo>
                    <a:cubicBezTo>
                      <a:pt x="1163" y="8141"/>
                      <a:pt x="1339" y="8084"/>
                      <a:pt x="1439" y="7927"/>
                    </a:cubicBezTo>
                    <a:lnTo>
                      <a:pt x="1464" y="7927"/>
                    </a:lnTo>
                    <a:lnTo>
                      <a:pt x="1488" y="7829"/>
                    </a:lnTo>
                    <a:cubicBezTo>
                      <a:pt x="1492" y="7808"/>
                      <a:pt x="1494" y="7788"/>
                      <a:pt x="1496" y="7770"/>
                    </a:cubicBezTo>
                    <a:lnTo>
                      <a:pt x="1496" y="7770"/>
                    </a:lnTo>
                    <a:cubicBezTo>
                      <a:pt x="1500" y="7753"/>
                      <a:pt x="1504" y="7746"/>
                      <a:pt x="1507" y="7746"/>
                    </a:cubicBezTo>
                    <a:cubicBezTo>
                      <a:pt x="1516" y="7746"/>
                      <a:pt x="1521" y="7798"/>
                      <a:pt x="1537" y="7829"/>
                    </a:cubicBezTo>
                    <a:cubicBezTo>
                      <a:pt x="1537" y="7780"/>
                      <a:pt x="1561" y="7732"/>
                      <a:pt x="1586" y="7683"/>
                    </a:cubicBezTo>
                    <a:cubicBezTo>
                      <a:pt x="1586" y="7678"/>
                      <a:pt x="1585" y="7676"/>
                      <a:pt x="1583" y="7676"/>
                    </a:cubicBezTo>
                    <a:cubicBezTo>
                      <a:pt x="1576" y="7676"/>
                      <a:pt x="1557" y="7712"/>
                      <a:pt x="1537" y="7732"/>
                    </a:cubicBezTo>
                    <a:cubicBezTo>
                      <a:pt x="1537" y="7634"/>
                      <a:pt x="1537" y="7536"/>
                      <a:pt x="1561" y="7463"/>
                    </a:cubicBezTo>
                    <a:cubicBezTo>
                      <a:pt x="1610" y="7341"/>
                      <a:pt x="1634" y="7463"/>
                      <a:pt x="1659" y="7317"/>
                    </a:cubicBezTo>
                    <a:cubicBezTo>
                      <a:pt x="1878" y="6512"/>
                      <a:pt x="2195" y="5756"/>
                      <a:pt x="2586" y="5024"/>
                    </a:cubicBezTo>
                    <a:cubicBezTo>
                      <a:pt x="2591" y="5024"/>
                      <a:pt x="2594" y="5024"/>
                      <a:pt x="2596" y="5025"/>
                    </a:cubicBezTo>
                    <a:lnTo>
                      <a:pt x="2596" y="5025"/>
                    </a:lnTo>
                    <a:cubicBezTo>
                      <a:pt x="2644" y="4914"/>
                      <a:pt x="2711" y="4824"/>
                      <a:pt x="2756" y="4756"/>
                    </a:cubicBezTo>
                    <a:cubicBezTo>
                      <a:pt x="2805" y="4658"/>
                      <a:pt x="2854" y="4536"/>
                      <a:pt x="2927" y="4439"/>
                    </a:cubicBezTo>
                    <a:cubicBezTo>
                      <a:pt x="2951" y="4415"/>
                      <a:pt x="2976" y="4390"/>
                      <a:pt x="3025" y="4390"/>
                    </a:cubicBezTo>
                    <a:cubicBezTo>
                      <a:pt x="3025" y="4341"/>
                      <a:pt x="3073" y="4268"/>
                      <a:pt x="3098" y="4219"/>
                    </a:cubicBezTo>
                    <a:lnTo>
                      <a:pt x="3220" y="4073"/>
                    </a:lnTo>
                    <a:cubicBezTo>
                      <a:pt x="3244" y="4000"/>
                      <a:pt x="3293" y="3951"/>
                      <a:pt x="3342" y="3878"/>
                    </a:cubicBezTo>
                    <a:cubicBezTo>
                      <a:pt x="3439" y="3756"/>
                      <a:pt x="3537" y="3658"/>
                      <a:pt x="3634" y="3537"/>
                    </a:cubicBezTo>
                    <a:cubicBezTo>
                      <a:pt x="3683" y="3463"/>
                      <a:pt x="3756" y="3415"/>
                      <a:pt x="3756" y="3390"/>
                    </a:cubicBezTo>
                    <a:lnTo>
                      <a:pt x="3732" y="3341"/>
                    </a:lnTo>
                    <a:cubicBezTo>
                      <a:pt x="3805" y="3256"/>
                      <a:pt x="3823" y="3256"/>
                      <a:pt x="3845" y="3256"/>
                    </a:cubicBezTo>
                    <a:cubicBezTo>
                      <a:pt x="3866" y="3256"/>
                      <a:pt x="3890" y="3256"/>
                      <a:pt x="3976" y="3171"/>
                    </a:cubicBezTo>
                    <a:cubicBezTo>
                      <a:pt x="3976" y="3049"/>
                      <a:pt x="4244" y="2927"/>
                      <a:pt x="4269" y="2854"/>
                    </a:cubicBezTo>
                    <a:cubicBezTo>
                      <a:pt x="4269" y="2854"/>
                      <a:pt x="4331" y="2822"/>
                      <a:pt x="4356" y="2822"/>
                    </a:cubicBezTo>
                    <a:cubicBezTo>
                      <a:pt x="4362" y="2822"/>
                      <a:pt x="4366" y="2824"/>
                      <a:pt x="4366" y="2829"/>
                    </a:cubicBezTo>
                    <a:cubicBezTo>
                      <a:pt x="4366" y="2756"/>
                      <a:pt x="4464" y="2732"/>
                      <a:pt x="4488" y="2683"/>
                    </a:cubicBezTo>
                    <a:cubicBezTo>
                      <a:pt x="4504" y="2667"/>
                      <a:pt x="4507" y="2661"/>
                      <a:pt x="4503" y="2661"/>
                    </a:cubicBezTo>
                    <a:cubicBezTo>
                      <a:pt x="4496" y="2661"/>
                      <a:pt x="4464" y="2683"/>
                      <a:pt x="4464" y="2683"/>
                    </a:cubicBezTo>
                    <a:lnTo>
                      <a:pt x="4561" y="2585"/>
                    </a:lnTo>
                    <a:cubicBezTo>
                      <a:pt x="4575" y="2578"/>
                      <a:pt x="4590" y="2575"/>
                      <a:pt x="4602" y="2575"/>
                    </a:cubicBezTo>
                    <a:cubicBezTo>
                      <a:pt x="4625" y="2575"/>
                      <a:pt x="4639" y="2587"/>
                      <a:pt x="4624" y="2600"/>
                    </a:cubicBezTo>
                    <a:lnTo>
                      <a:pt x="4624" y="2600"/>
                    </a:lnTo>
                    <a:cubicBezTo>
                      <a:pt x="4704" y="2549"/>
                      <a:pt x="4866" y="2456"/>
                      <a:pt x="5049" y="2341"/>
                    </a:cubicBezTo>
                    <a:cubicBezTo>
                      <a:pt x="5293" y="2219"/>
                      <a:pt x="5537" y="2098"/>
                      <a:pt x="5805" y="2000"/>
                    </a:cubicBezTo>
                    <a:cubicBezTo>
                      <a:pt x="5878" y="1976"/>
                      <a:pt x="5927" y="1951"/>
                      <a:pt x="6000" y="1927"/>
                    </a:cubicBezTo>
                    <a:lnTo>
                      <a:pt x="6195" y="1878"/>
                    </a:lnTo>
                    <a:cubicBezTo>
                      <a:pt x="6317" y="1829"/>
                      <a:pt x="6464" y="1805"/>
                      <a:pt x="6586" y="1780"/>
                    </a:cubicBezTo>
                    <a:lnTo>
                      <a:pt x="6756" y="1756"/>
                    </a:lnTo>
                    <a:lnTo>
                      <a:pt x="6903" y="1732"/>
                    </a:lnTo>
                    <a:cubicBezTo>
                      <a:pt x="7000" y="1732"/>
                      <a:pt x="7073" y="1707"/>
                      <a:pt x="7122" y="1707"/>
                    </a:cubicBezTo>
                    <a:cubicBezTo>
                      <a:pt x="7098" y="1683"/>
                      <a:pt x="7049" y="1683"/>
                      <a:pt x="7000" y="1683"/>
                    </a:cubicBezTo>
                    <a:cubicBezTo>
                      <a:pt x="6951" y="1683"/>
                      <a:pt x="6903" y="1683"/>
                      <a:pt x="6878" y="1659"/>
                    </a:cubicBezTo>
                    <a:cubicBezTo>
                      <a:pt x="6939" y="1634"/>
                      <a:pt x="6982" y="1634"/>
                      <a:pt x="7015" y="1634"/>
                    </a:cubicBezTo>
                    <a:cubicBezTo>
                      <a:pt x="7049" y="1634"/>
                      <a:pt x="7073" y="1634"/>
                      <a:pt x="7098" y="1610"/>
                    </a:cubicBezTo>
                    <a:cubicBezTo>
                      <a:pt x="7122" y="1646"/>
                      <a:pt x="7183" y="1646"/>
                      <a:pt x="7250" y="1646"/>
                    </a:cubicBezTo>
                    <a:cubicBezTo>
                      <a:pt x="7317" y="1646"/>
                      <a:pt x="7390" y="1646"/>
                      <a:pt x="7439" y="1683"/>
                    </a:cubicBezTo>
                    <a:lnTo>
                      <a:pt x="7464" y="1659"/>
                    </a:lnTo>
                    <a:lnTo>
                      <a:pt x="7537" y="1683"/>
                    </a:lnTo>
                    <a:cubicBezTo>
                      <a:pt x="7634" y="1659"/>
                      <a:pt x="7732" y="1659"/>
                      <a:pt x="7829" y="1659"/>
                    </a:cubicBezTo>
                    <a:cubicBezTo>
                      <a:pt x="7903" y="1659"/>
                      <a:pt x="8000" y="1683"/>
                      <a:pt x="8098" y="1683"/>
                    </a:cubicBezTo>
                    <a:lnTo>
                      <a:pt x="8390" y="1683"/>
                    </a:lnTo>
                    <a:cubicBezTo>
                      <a:pt x="8458" y="1683"/>
                      <a:pt x="8526" y="1683"/>
                      <a:pt x="8594" y="1702"/>
                    </a:cubicBezTo>
                    <a:lnTo>
                      <a:pt x="8594" y="1702"/>
                    </a:lnTo>
                    <a:cubicBezTo>
                      <a:pt x="8571" y="1690"/>
                      <a:pt x="8551" y="1659"/>
                      <a:pt x="8610" y="1659"/>
                    </a:cubicBezTo>
                    <a:cubicBezTo>
                      <a:pt x="8610" y="1683"/>
                      <a:pt x="8659" y="1683"/>
                      <a:pt x="8707" y="1683"/>
                    </a:cubicBezTo>
                    <a:cubicBezTo>
                      <a:pt x="8756" y="1683"/>
                      <a:pt x="8805" y="1683"/>
                      <a:pt x="8829" y="1707"/>
                    </a:cubicBezTo>
                    <a:cubicBezTo>
                      <a:pt x="8878" y="1707"/>
                      <a:pt x="8981" y="1740"/>
                      <a:pt x="9030" y="1740"/>
                    </a:cubicBezTo>
                    <a:cubicBezTo>
                      <a:pt x="9053" y="1740"/>
                      <a:pt x="9064" y="1733"/>
                      <a:pt x="9052" y="1712"/>
                    </a:cubicBezTo>
                    <a:lnTo>
                      <a:pt x="9052" y="1712"/>
                    </a:lnTo>
                    <a:cubicBezTo>
                      <a:pt x="9086" y="1759"/>
                      <a:pt x="9264" y="1805"/>
                      <a:pt x="9146" y="1805"/>
                    </a:cubicBezTo>
                    <a:cubicBezTo>
                      <a:pt x="9195" y="1829"/>
                      <a:pt x="9244" y="1854"/>
                      <a:pt x="9317" y="1854"/>
                    </a:cubicBezTo>
                    <a:lnTo>
                      <a:pt x="9244" y="1805"/>
                    </a:lnTo>
                    <a:lnTo>
                      <a:pt x="9244" y="1805"/>
                    </a:lnTo>
                    <a:cubicBezTo>
                      <a:pt x="9439" y="1854"/>
                      <a:pt x="9537" y="1951"/>
                      <a:pt x="9707" y="1951"/>
                    </a:cubicBezTo>
                    <a:lnTo>
                      <a:pt x="9634" y="1902"/>
                    </a:lnTo>
                    <a:lnTo>
                      <a:pt x="9634" y="1902"/>
                    </a:lnTo>
                    <a:cubicBezTo>
                      <a:pt x="9756" y="1927"/>
                      <a:pt x="9854" y="1976"/>
                      <a:pt x="9903" y="2049"/>
                    </a:cubicBezTo>
                    <a:lnTo>
                      <a:pt x="9756" y="2024"/>
                    </a:lnTo>
                    <a:lnTo>
                      <a:pt x="9756" y="2024"/>
                    </a:lnTo>
                    <a:lnTo>
                      <a:pt x="10024" y="2122"/>
                    </a:lnTo>
                    <a:cubicBezTo>
                      <a:pt x="10098" y="2146"/>
                      <a:pt x="10171" y="2171"/>
                      <a:pt x="10268" y="2195"/>
                    </a:cubicBezTo>
                    <a:lnTo>
                      <a:pt x="10195" y="2171"/>
                    </a:lnTo>
                    <a:lnTo>
                      <a:pt x="10195" y="2171"/>
                    </a:lnTo>
                    <a:cubicBezTo>
                      <a:pt x="10488" y="2244"/>
                      <a:pt x="10732" y="2366"/>
                      <a:pt x="11000" y="2488"/>
                    </a:cubicBezTo>
                    <a:cubicBezTo>
                      <a:pt x="11317" y="2683"/>
                      <a:pt x="11634" y="2878"/>
                      <a:pt x="11732" y="2927"/>
                    </a:cubicBezTo>
                    <a:lnTo>
                      <a:pt x="11683" y="2829"/>
                    </a:lnTo>
                    <a:lnTo>
                      <a:pt x="11854" y="2902"/>
                    </a:lnTo>
                    <a:cubicBezTo>
                      <a:pt x="11833" y="2902"/>
                      <a:pt x="11722" y="2956"/>
                      <a:pt x="11691" y="2956"/>
                    </a:cubicBezTo>
                    <a:cubicBezTo>
                      <a:pt x="11691" y="2956"/>
                      <a:pt x="11690" y="2956"/>
                      <a:pt x="11690" y="2956"/>
                    </a:cubicBezTo>
                    <a:lnTo>
                      <a:pt x="11690" y="2956"/>
                    </a:lnTo>
                    <a:cubicBezTo>
                      <a:pt x="12077" y="3248"/>
                      <a:pt x="12416" y="3587"/>
                      <a:pt x="12732" y="3951"/>
                    </a:cubicBezTo>
                    <a:cubicBezTo>
                      <a:pt x="13049" y="4341"/>
                      <a:pt x="13317" y="4756"/>
                      <a:pt x="13537" y="5171"/>
                    </a:cubicBezTo>
                    <a:cubicBezTo>
                      <a:pt x="13561" y="5244"/>
                      <a:pt x="13549" y="5262"/>
                      <a:pt x="13531" y="5262"/>
                    </a:cubicBezTo>
                    <a:cubicBezTo>
                      <a:pt x="13512" y="5262"/>
                      <a:pt x="13488" y="5244"/>
                      <a:pt x="13488" y="5244"/>
                    </a:cubicBezTo>
                    <a:lnTo>
                      <a:pt x="13488" y="5244"/>
                    </a:lnTo>
                    <a:cubicBezTo>
                      <a:pt x="13561" y="5390"/>
                      <a:pt x="13561" y="5293"/>
                      <a:pt x="13610" y="5439"/>
                    </a:cubicBezTo>
                    <a:cubicBezTo>
                      <a:pt x="13610" y="5447"/>
                      <a:pt x="13607" y="5450"/>
                      <a:pt x="13603" y="5450"/>
                    </a:cubicBezTo>
                    <a:cubicBezTo>
                      <a:pt x="13594" y="5450"/>
                      <a:pt x="13577" y="5439"/>
                      <a:pt x="13561" y="5439"/>
                    </a:cubicBezTo>
                    <a:cubicBezTo>
                      <a:pt x="13610" y="5488"/>
                      <a:pt x="13610" y="5561"/>
                      <a:pt x="13634" y="5561"/>
                    </a:cubicBezTo>
                    <a:cubicBezTo>
                      <a:pt x="13610" y="5463"/>
                      <a:pt x="13683" y="5488"/>
                      <a:pt x="13707" y="5439"/>
                    </a:cubicBezTo>
                    <a:lnTo>
                      <a:pt x="13732" y="5512"/>
                    </a:lnTo>
                    <a:cubicBezTo>
                      <a:pt x="13756" y="5561"/>
                      <a:pt x="13781" y="5610"/>
                      <a:pt x="13781" y="5610"/>
                    </a:cubicBezTo>
                    <a:lnTo>
                      <a:pt x="13732" y="5610"/>
                    </a:lnTo>
                    <a:cubicBezTo>
                      <a:pt x="13756" y="5658"/>
                      <a:pt x="13878" y="5683"/>
                      <a:pt x="13927" y="5878"/>
                    </a:cubicBezTo>
                    <a:cubicBezTo>
                      <a:pt x="14049" y="6195"/>
                      <a:pt x="14146" y="6536"/>
                      <a:pt x="14244" y="6878"/>
                    </a:cubicBezTo>
                    <a:cubicBezTo>
                      <a:pt x="14220" y="6878"/>
                      <a:pt x="14195" y="6805"/>
                      <a:pt x="14171" y="6756"/>
                    </a:cubicBezTo>
                    <a:lnTo>
                      <a:pt x="14171" y="6756"/>
                    </a:lnTo>
                    <a:cubicBezTo>
                      <a:pt x="14171" y="6805"/>
                      <a:pt x="14195" y="6854"/>
                      <a:pt x="14195" y="6902"/>
                    </a:cubicBezTo>
                    <a:cubicBezTo>
                      <a:pt x="14195" y="6886"/>
                      <a:pt x="14197" y="6879"/>
                      <a:pt x="14199" y="6879"/>
                    </a:cubicBezTo>
                    <a:cubicBezTo>
                      <a:pt x="14209" y="6879"/>
                      <a:pt x="14234" y="6989"/>
                      <a:pt x="14242" y="6989"/>
                    </a:cubicBezTo>
                    <a:cubicBezTo>
                      <a:pt x="14243" y="6989"/>
                      <a:pt x="14244" y="6985"/>
                      <a:pt x="14244" y="6975"/>
                    </a:cubicBezTo>
                    <a:cubicBezTo>
                      <a:pt x="14341" y="7219"/>
                      <a:pt x="14415" y="7488"/>
                      <a:pt x="14463" y="7756"/>
                    </a:cubicBezTo>
                    <a:cubicBezTo>
                      <a:pt x="14488" y="7756"/>
                      <a:pt x="14854" y="7829"/>
                      <a:pt x="15171" y="7902"/>
                    </a:cubicBezTo>
                    <a:cubicBezTo>
                      <a:pt x="15512" y="8000"/>
                      <a:pt x="15854" y="8097"/>
                      <a:pt x="15902" y="8097"/>
                    </a:cubicBezTo>
                    <a:cubicBezTo>
                      <a:pt x="15902" y="8171"/>
                      <a:pt x="15902" y="8219"/>
                      <a:pt x="15902" y="8292"/>
                    </a:cubicBezTo>
                    <a:cubicBezTo>
                      <a:pt x="15927" y="8195"/>
                      <a:pt x="15927" y="8122"/>
                      <a:pt x="15902" y="8024"/>
                    </a:cubicBezTo>
                    <a:lnTo>
                      <a:pt x="15854" y="8024"/>
                    </a:lnTo>
                    <a:cubicBezTo>
                      <a:pt x="15805" y="7829"/>
                      <a:pt x="15878" y="7975"/>
                      <a:pt x="15854" y="7780"/>
                    </a:cubicBezTo>
                    <a:cubicBezTo>
                      <a:pt x="15878" y="7780"/>
                      <a:pt x="15902" y="7951"/>
                      <a:pt x="15927" y="8097"/>
                    </a:cubicBezTo>
                    <a:cubicBezTo>
                      <a:pt x="15927" y="7951"/>
                      <a:pt x="15927" y="7805"/>
                      <a:pt x="15902" y="7756"/>
                    </a:cubicBezTo>
                    <a:cubicBezTo>
                      <a:pt x="15902" y="7634"/>
                      <a:pt x="15951" y="7756"/>
                      <a:pt x="15927" y="7610"/>
                    </a:cubicBezTo>
                    <a:cubicBezTo>
                      <a:pt x="15878" y="7488"/>
                      <a:pt x="15854" y="7366"/>
                      <a:pt x="15854" y="7219"/>
                    </a:cubicBezTo>
                    <a:cubicBezTo>
                      <a:pt x="15829" y="6927"/>
                      <a:pt x="15707" y="6780"/>
                      <a:pt x="15659" y="6488"/>
                    </a:cubicBezTo>
                    <a:lnTo>
                      <a:pt x="15659" y="6488"/>
                    </a:lnTo>
                    <a:lnTo>
                      <a:pt x="15683" y="6512"/>
                    </a:lnTo>
                    <a:cubicBezTo>
                      <a:pt x="15683" y="6414"/>
                      <a:pt x="15610" y="6195"/>
                      <a:pt x="15561" y="6049"/>
                    </a:cubicBezTo>
                    <a:cubicBezTo>
                      <a:pt x="15561" y="6077"/>
                      <a:pt x="15561" y="6105"/>
                      <a:pt x="15556" y="6105"/>
                    </a:cubicBezTo>
                    <a:cubicBezTo>
                      <a:pt x="15553" y="6105"/>
                      <a:pt x="15547" y="6090"/>
                      <a:pt x="15537" y="6049"/>
                    </a:cubicBezTo>
                    <a:cubicBezTo>
                      <a:pt x="15512" y="5951"/>
                      <a:pt x="15488" y="5854"/>
                      <a:pt x="15463" y="5780"/>
                    </a:cubicBezTo>
                    <a:cubicBezTo>
                      <a:pt x="15439" y="5707"/>
                      <a:pt x="15415" y="5634"/>
                      <a:pt x="15390" y="5536"/>
                    </a:cubicBezTo>
                    <a:lnTo>
                      <a:pt x="15317" y="5415"/>
                    </a:lnTo>
                    <a:cubicBezTo>
                      <a:pt x="15024" y="4732"/>
                      <a:pt x="14683" y="4097"/>
                      <a:pt x="14244" y="3512"/>
                    </a:cubicBezTo>
                    <a:cubicBezTo>
                      <a:pt x="13805" y="2927"/>
                      <a:pt x="13317" y="2390"/>
                      <a:pt x="12756" y="1927"/>
                    </a:cubicBezTo>
                    <a:lnTo>
                      <a:pt x="12781" y="1927"/>
                    </a:lnTo>
                    <a:cubicBezTo>
                      <a:pt x="12195" y="1415"/>
                      <a:pt x="11537" y="1024"/>
                      <a:pt x="10829" y="707"/>
                    </a:cubicBezTo>
                    <a:cubicBezTo>
                      <a:pt x="10122" y="366"/>
                      <a:pt x="9366" y="171"/>
                      <a:pt x="8610" y="98"/>
                    </a:cubicBezTo>
                    <a:cubicBezTo>
                      <a:pt x="8415" y="24"/>
                      <a:pt x="8195" y="0"/>
                      <a:pt x="80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84" name="Google Shape;1984;p282"/>
            <p:cNvSpPr/>
            <p:nvPr/>
          </p:nvSpPr>
          <p:spPr>
            <a:xfrm>
              <a:off x="400925" y="3037350"/>
              <a:ext cx="2450" cy="3700"/>
            </a:xfrm>
            <a:custGeom>
              <a:avLst/>
              <a:gdLst/>
              <a:ahLst/>
              <a:cxnLst/>
              <a:rect l="l" t="t" r="r" b="b"/>
              <a:pathLst>
                <a:path w="98" h="148" extrusionOk="0">
                  <a:moveTo>
                    <a:pt x="98" y="1"/>
                  </a:moveTo>
                  <a:lnTo>
                    <a:pt x="98" y="1"/>
                  </a:lnTo>
                  <a:cubicBezTo>
                    <a:pt x="49" y="25"/>
                    <a:pt x="0" y="74"/>
                    <a:pt x="0" y="147"/>
                  </a:cubicBezTo>
                  <a:cubicBezTo>
                    <a:pt x="49" y="98"/>
                    <a:pt x="73" y="50"/>
                    <a:pt x="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282"/>
            <p:cNvSpPr/>
            <p:nvPr/>
          </p:nvSpPr>
          <p:spPr>
            <a:xfrm>
              <a:off x="403350" y="3037350"/>
              <a:ext cx="25" cy="25"/>
            </a:xfrm>
            <a:custGeom>
              <a:avLst/>
              <a:gdLst/>
              <a:ahLst/>
              <a:cxnLst/>
              <a:rect l="l" t="t" r="r" b="b"/>
              <a:pathLst>
                <a:path w="1" h="1" extrusionOk="0">
                  <a:moveTo>
                    <a:pt x="1" y="1"/>
                  </a:moveTo>
                  <a:lnTo>
                    <a:pt x="1" y="1"/>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86" name="Google Shape;1986;p282"/>
          <p:cNvSpPr/>
          <p:nvPr/>
        </p:nvSpPr>
        <p:spPr>
          <a:xfrm>
            <a:off x="8517102" y="345143"/>
            <a:ext cx="679971" cy="465589"/>
          </a:xfrm>
          <a:custGeom>
            <a:avLst/>
            <a:gdLst/>
            <a:ahLst/>
            <a:cxnLst/>
            <a:rect l="l" t="t" r="r" b="b"/>
            <a:pathLst>
              <a:path w="15805" h="10822" extrusionOk="0">
                <a:moveTo>
                  <a:pt x="7854" y="2001"/>
                </a:moveTo>
                <a:cubicBezTo>
                  <a:pt x="7869" y="2001"/>
                  <a:pt x="7884" y="2001"/>
                  <a:pt x="7900" y="2002"/>
                </a:cubicBezTo>
                <a:lnTo>
                  <a:pt x="7900" y="2002"/>
                </a:lnTo>
                <a:cubicBezTo>
                  <a:pt x="7889" y="2001"/>
                  <a:pt x="7873" y="2001"/>
                  <a:pt x="7854" y="2001"/>
                </a:cubicBezTo>
                <a:close/>
                <a:moveTo>
                  <a:pt x="13171" y="2903"/>
                </a:moveTo>
                <a:lnTo>
                  <a:pt x="13171" y="2952"/>
                </a:lnTo>
                <a:lnTo>
                  <a:pt x="13171" y="3025"/>
                </a:lnTo>
                <a:lnTo>
                  <a:pt x="13154" y="3074"/>
                </a:lnTo>
                <a:lnTo>
                  <a:pt x="13154" y="3074"/>
                </a:lnTo>
                <a:cubicBezTo>
                  <a:pt x="13164" y="3017"/>
                  <a:pt x="13171" y="2954"/>
                  <a:pt x="13171" y="2903"/>
                </a:cubicBezTo>
                <a:close/>
                <a:moveTo>
                  <a:pt x="8153" y="5196"/>
                </a:moveTo>
                <a:lnTo>
                  <a:pt x="8153" y="5196"/>
                </a:lnTo>
                <a:cubicBezTo>
                  <a:pt x="8149" y="5204"/>
                  <a:pt x="8146" y="5212"/>
                  <a:pt x="8146" y="5220"/>
                </a:cubicBezTo>
                <a:lnTo>
                  <a:pt x="8146" y="5220"/>
                </a:lnTo>
                <a:cubicBezTo>
                  <a:pt x="8146" y="5198"/>
                  <a:pt x="8166" y="5196"/>
                  <a:pt x="8153" y="5196"/>
                </a:cubicBezTo>
                <a:close/>
                <a:moveTo>
                  <a:pt x="8121" y="5341"/>
                </a:moveTo>
                <a:cubicBezTo>
                  <a:pt x="8121" y="5342"/>
                  <a:pt x="8121" y="5343"/>
                  <a:pt x="8121" y="5344"/>
                </a:cubicBezTo>
                <a:lnTo>
                  <a:pt x="8121" y="5344"/>
                </a:lnTo>
                <a:lnTo>
                  <a:pt x="8122" y="5342"/>
                </a:lnTo>
                <a:cubicBezTo>
                  <a:pt x="8122" y="5342"/>
                  <a:pt x="8121" y="5341"/>
                  <a:pt x="8121" y="5341"/>
                </a:cubicBezTo>
                <a:close/>
                <a:moveTo>
                  <a:pt x="8121" y="5344"/>
                </a:moveTo>
                <a:lnTo>
                  <a:pt x="8118" y="5352"/>
                </a:lnTo>
                <a:lnTo>
                  <a:pt x="8122" y="5366"/>
                </a:lnTo>
                <a:cubicBezTo>
                  <a:pt x="8122" y="5359"/>
                  <a:pt x="8122" y="5351"/>
                  <a:pt x="8121" y="5344"/>
                </a:cubicBezTo>
                <a:close/>
                <a:moveTo>
                  <a:pt x="15778" y="6025"/>
                </a:moveTo>
                <a:cubicBezTo>
                  <a:pt x="15779" y="6032"/>
                  <a:pt x="15779" y="6039"/>
                  <a:pt x="15780" y="6047"/>
                </a:cubicBezTo>
                <a:lnTo>
                  <a:pt x="15780" y="6047"/>
                </a:lnTo>
                <a:cubicBezTo>
                  <a:pt x="15780" y="6039"/>
                  <a:pt x="15780" y="6032"/>
                  <a:pt x="15780" y="6025"/>
                </a:cubicBezTo>
                <a:cubicBezTo>
                  <a:pt x="15779" y="6025"/>
                  <a:pt x="15779" y="6025"/>
                  <a:pt x="15778" y="6025"/>
                </a:cubicBezTo>
                <a:close/>
                <a:moveTo>
                  <a:pt x="11988" y="6067"/>
                </a:moveTo>
                <a:cubicBezTo>
                  <a:pt x="11983" y="6078"/>
                  <a:pt x="11979" y="6088"/>
                  <a:pt x="11975" y="6098"/>
                </a:cubicBezTo>
                <a:cubicBezTo>
                  <a:pt x="11982" y="6092"/>
                  <a:pt x="11985" y="6081"/>
                  <a:pt x="11988" y="6067"/>
                </a:cubicBezTo>
                <a:close/>
                <a:moveTo>
                  <a:pt x="15780" y="6047"/>
                </a:moveTo>
                <a:cubicBezTo>
                  <a:pt x="15780" y="6137"/>
                  <a:pt x="15780" y="6229"/>
                  <a:pt x="15780" y="6342"/>
                </a:cubicBezTo>
                <a:cubicBezTo>
                  <a:pt x="15796" y="6249"/>
                  <a:pt x="15792" y="6147"/>
                  <a:pt x="15780" y="6047"/>
                </a:cubicBezTo>
                <a:close/>
                <a:moveTo>
                  <a:pt x="1965" y="9973"/>
                </a:moveTo>
                <a:cubicBezTo>
                  <a:pt x="1968" y="9973"/>
                  <a:pt x="1972" y="9974"/>
                  <a:pt x="1976" y="9976"/>
                </a:cubicBezTo>
                <a:cubicBezTo>
                  <a:pt x="2021" y="9998"/>
                  <a:pt x="1962" y="10063"/>
                  <a:pt x="1933" y="10130"/>
                </a:cubicBezTo>
                <a:lnTo>
                  <a:pt x="1933" y="10130"/>
                </a:lnTo>
                <a:cubicBezTo>
                  <a:pt x="1952" y="10027"/>
                  <a:pt x="1944" y="9973"/>
                  <a:pt x="1965" y="9973"/>
                </a:cubicBezTo>
                <a:close/>
                <a:moveTo>
                  <a:pt x="1925" y="10167"/>
                </a:moveTo>
                <a:cubicBezTo>
                  <a:pt x="1923" y="10190"/>
                  <a:pt x="1915" y="10213"/>
                  <a:pt x="1906" y="10239"/>
                </a:cubicBezTo>
                <a:lnTo>
                  <a:pt x="1906" y="10239"/>
                </a:lnTo>
                <a:cubicBezTo>
                  <a:pt x="1914" y="10214"/>
                  <a:pt x="1920" y="10190"/>
                  <a:pt x="1925" y="10167"/>
                </a:cubicBezTo>
                <a:close/>
                <a:moveTo>
                  <a:pt x="12610" y="1"/>
                </a:moveTo>
                <a:cubicBezTo>
                  <a:pt x="12414" y="171"/>
                  <a:pt x="12244" y="366"/>
                  <a:pt x="12097" y="562"/>
                </a:cubicBezTo>
                <a:lnTo>
                  <a:pt x="11951" y="732"/>
                </a:lnTo>
                <a:lnTo>
                  <a:pt x="11902" y="830"/>
                </a:lnTo>
                <a:cubicBezTo>
                  <a:pt x="11878" y="854"/>
                  <a:pt x="11853" y="879"/>
                  <a:pt x="11829" y="927"/>
                </a:cubicBezTo>
                <a:lnTo>
                  <a:pt x="11585" y="1342"/>
                </a:lnTo>
                <a:cubicBezTo>
                  <a:pt x="11488" y="1488"/>
                  <a:pt x="11414" y="1659"/>
                  <a:pt x="11366" y="1830"/>
                </a:cubicBezTo>
                <a:cubicBezTo>
                  <a:pt x="11293" y="1976"/>
                  <a:pt x="11195" y="2123"/>
                  <a:pt x="11146" y="2318"/>
                </a:cubicBezTo>
                <a:cubicBezTo>
                  <a:pt x="11097" y="2488"/>
                  <a:pt x="11024" y="2659"/>
                  <a:pt x="10975" y="2830"/>
                </a:cubicBezTo>
                <a:lnTo>
                  <a:pt x="10927" y="2952"/>
                </a:lnTo>
                <a:cubicBezTo>
                  <a:pt x="10927" y="3001"/>
                  <a:pt x="10902" y="3049"/>
                  <a:pt x="10878" y="3074"/>
                </a:cubicBezTo>
                <a:cubicBezTo>
                  <a:pt x="10878" y="3074"/>
                  <a:pt x="10853" y="3171"/>
                  <a:pt x="10853" y="3220"/>
                </a:cubicBezTo>
                <a:cubicBezTo>
                  <a:pt x="10732" y="3586"/>
                  <a:pt x="10658" y="3927"/>
                  <a:pt x="10561" y="4220"/>
                </a:cubicBezTo>
                <a:cubicBezTo>
                  <a:pt x="10536" y="4342"/>
                  <a:pt x="10512" y="4464"/>
                  <a:pt x="10488" y="4586"/>
                </a:cubicBezTo>
                <a:lnTo>
                  <a:pt x="10488" y="4610"/>
                </a:lnTo>
                <a:cubicBezTo>
                  <a:pt x="10463" y="4659"/>
                  <a:pt x="10463" y="4708"/>
                  <a:pt x="10439" y="4757"/>
                </a:cubicBezTo>
                <a:cubicBezTo>
                  <a:pt x="10414" y="4805"/>
                  <a:pt x="10414" y="4854"/>
                  <a:pt x="10390" y="4903"/>
                </a:cubicBezTo>
                <a:cubicBezTo>
                  <a:pt x="10366" y="4854"/>
                  <a:pt x="10341" y="4830"/>
                  <a:pt x="10317" y="4805"/>
                </a:cubicBezTo>
                <a:cubicBezTo>
                  <a:pt x="10293" y="4757"/>
                  <a:pt x="10268" y="4732"/>
                  <a:pt x="10244" y="4708"/>
                </a:cubicBezTo>
                <a:lnTo>
                  <a:pt x="10219" y="4635"/>
                </a:lnTo>
                <a:lnTo>
                  <a:pt x="10171" y="4561"/>
                </a:lnTo>
                <a:cubicBezTo>
                  <a:pt x="10122" y="4464"/>
                  <a:pt x="10097" y="4391"/>
                  <a:pt x="10049" y="4293"/>
                </a:cubicBezTo>
                <a:cubicBezTo>
                  <a:pt x="9927" y="4074"/>
                  <a:pt x="9829" y="3830"/>
                  <a:pt x="9707" y="3610"/>
                </a:cubicBezTo>
                <a:cubicBezTo>
                  <a:pt x="9658" y="3513"/>
                  <a:pt x="9610" y="3415"/>
                  <a:pt x="9536" y="3318"/>
                </a:cubicBezTo>
                <a:lnTo>
                  <a:pt x="9366" y="3025"/>
                </a:lnTo>
                <a:cubicBezTo>
                  <a:pt x="9268" y="2854"/>
                  <a:pt x="9146" y="2683"/>
                  <a:pt x="9049" y="2513"/>
                </a:cubicBezTo>
                <a:cubicBezTo>
                  <a:pt x="8951" y="2342"/>
                  <a:pt x="8829" y="2220"/>
                  <a:pt x="8732" y="2074"/>
                </a:cubicBezTo>
                <a:lnTo>
                  <a:pt x="8585" y="2074"/>
                </a:lnTo>
                <a:cubicBezTo>
                  <a:pt x="8512" y="2074"/>
                  <a:pt x="8439" y="2049"/>
                  <a:pt x="8366" y="2049"/>
                </a:cubicBezTo>
                <a:cubicBezTo>
                  <a:pt x="8317" y="2025"/>
                  <a:pt x="8244" y="2025"/>
                  <a:pt x="8195" y="2025"/>
                </a:cubicBezTo>
                <a:cubicBezTo>
                  <a:pt x="8092" y="2025"/>
                  <a:pt x="7989" y="2008"/>
                  <a:pt x="7900" y="2002"/>
                </a:cubicBezTo>
                <a:lnTo>
                  <a:pt x="7900" y="2002"/>
                </a:lnTo>
                <a:cubicBezTo>
                  <a:pt x="7918" y="2004"/>
                  <a:pt x="7927" y="2010"/>
                  <a:pt x="7927" y="2025"/>
                </a:cubicBezTo>
                <a:lnTo>
                  <a:pt x="7829" y="2025"/>
                </a:lnTo>
                <a:cubicBezTo>
                  <a:pt x="7561" y="2123"/>
                  <a:pt x="7536" y="2147"/>
                  <a:pt x="7536" y="2147"/>
                </a:cubicBezTo>
                <a:cubicBezTo>
                  <a:pt x="7536" y="2171"/>
                  <a:pt x="7536" y="2147"/>
                  <a:pt x="7488" y="2196"/>
                </a:cubicBezTo>
                <a:lnTo>
                  <a:pt x="7390" y="2244"/>
                </a:lnTo>
                <a:cubicBezTo>
                  <a:pt x="7341" y="2269"/>
                  <a:pt x="7268" y="2293"/>
                  <a:pt x="7195" y="2318"/>
                </a:cubicBezTo>
                <a:lnTo>
                  <a:pt x="7000" y="2415"/>
                </a:lnTo>
                <a:cubicBezTo>
                  <a:pt x="6927" y="2610"/>
                  <a:pt x="6829" y="2830"/>
                  <a:pt x="6732" y="3098"/>
                </a:cubicBezTo>
                <a:cubicBezTo>
                  <a:pt x="6683" y="3244"/>
                  <a:pt x="6634" y="3391"/>
                  <a:pt x="6585" y="3537"/>
                </a:cubicBezTo>
                <a:lnTo>
                  <a:pt x="6415" y="4025"/>
                </a:lnTo>
                <a:cubicBezTo>
                  <a:pt x="6366" y="4171"/>
                  <a:pt x="6317" y="4366"/>
                  <a:pt x="6244" y="4537"/>
                </a:cubicBezTo>
                <a:lnTo>
                  <a:pt x="6219" y="4659"/>
                </a:lnTo>
                <a:lnTo>
                  <a:pt x="6171" y="4781"/>
                </a:lnTo>
                <a:lnTo>
                  <a:pt x="6122" y="4927"/>
                </a:lnTo>
                <a:lnTo>
                  <a:pt x="5927" y="5610"/>
                </a:lnTo>
                <a:lnTo>
                  <a:pt x="5732" y="6244"/>
                </a:lnTo>
                <a:cubicBezTo>
                  <a:pt x="5707" y="6366"/>
                  <a:pt x="5658" y="6464"/>
                  <a:pt x="5634" y="6561"/>
                </a:cubicBezTo>
                <a:cubicBezTo>
                  <a:pt x="5585" y="6659"/>
                  <a:pt x="5561" y="6732"/>
                  <a:pt x="5537" y="6830"/>
                </a:cubicBezTo>
                <a:cubicBezTo>
                  <a:pt x="5512" y="6903"/>
                  <a:pt x="5463" y="6976"/>
                  <a:pt x="5439" y="7049"/>
                </a:cubicBezTo>
                <a:cubicBezTo>
                  <a:pt x="5415" y="7074"/>
                  <a:pt x="5390" y="7098"/>
                  <a:pt x="5390" y="7122"/>
                </a:cubicBezTo>
                <a:cubicBezTo>
                  <a:pt x="5390" y="7147"/>
                  <a:pt x="5366" y="7196"/>
                  <a:pt x="5341" y="7244"/>
                </a:cubicBezTo>
                <a:cubicBezTo>
                  <a:pt x="5317" y="7220"/>
                  <a:pt x="5268" y="7147"/>
                  <a:pt x="5219" y="7122"/>
                </a:cubicBezTo>
                <a:cubicBezTo>
                  <a:pt x="5219" y="7098"/>
                  <a:pt x="5195" y="7098"/>
                  <a:pt x="5195" y="7098"/>
                </a:cubicBezTo>
                <a:cubicBezTo>
                  <a:pt x="5146" y="7074"/>
                  <a:pt x="5122" y="7025"/>
                  <a:pt x="5098" y="7000"/>
                </a:cubicBezTo>
                <a:cubicBezTo>
                  <a:pt x="5000" y="6854"/>
                  <a:pt x="4878" y="6683"/>
                  <a:pt x="4756" y="6488"/>
                </a:cubicBezTo>
                <a:cubicBezTo>
                  <a:pt x="4659" y="6342"/>
                  <a:pt x="4537" y="6220"/>
                  <a:pt x="4439" y="6074"/>
                </a:cubicBezTo>
                <a:lnTo>
                  <a:pt x="4195" y="5708"/>
                </a:lnTo>
                <a:cubicBezTo>
                  <a:pt x="4098" y="5586"/>
                  <a:pt x="4000" y="5488"/>
                  <a:pt x="3902" y="5366"/>
                </a:cubicBezTo>
                <a:lnTo>
                  <a:pt x="3390" y="4757"/>
                </a:lnTo>
                <a:cubicBezTo>
                  <a:pt x="3220" y="4561"/>
                  <a:pt x="3049" y="4415"/>
                  <a:pt x="2927" y="4269"/>
                </a:cubicBezTo>
                <a:lnTo>
                  <a:pt x="2488" y="4293"/>
                </a:lnTo>
                <a:lnTo>
                  <a:pt x="2024" y="4293"/>
                </a:lnTo>
                <a:lnTo>
                  <a:pt x="1902" y="4342"/>
                </a:lnTo>
                <a:cubicBezTo>
                  <a:pt x="1951" y="4366"/>
                  <a:pt x="1683" y="4586"/>
                  <a:pt x="1561" y="4635"/>
                </a:cubicBezTo>
                <a:lnTo>
                  <a:pt x="1293" y="4805"/>
                </a:lnTo>
                <a:cubicBezTo>
                  <a:pt x="1244" y="5025"/>
                  <a:pt x="1195" y="5269"/>
                  <a:pt x="1146" y="5513"/>
                </a:cubicBezTo>
                <a:cubicBezTo>
                  <a:pt x="1073" y="5781"/>
                  <a:pt x="1049" y="6025"/>
                  <a:pt x="1000" y="6269"/>
                </a:cubicBezTo>
                <a:lnTo>
                  <a:pt x="951" y="6220"/>
                </a:lnTo>
                <a:cubicBezTo>
                  <a:pt x="829" y="6903"/>
                  <a:pt x="756" y="7391"/>
                  <a:pt x="707" y="7659"/>
                </a:cubicBezTo>
                <a:cubicBezTo>
                  <a:pt x="585" y="8196"/>
                  <a:pt x="366" y="9000"/>
                  <a:pt x="244" y="9708"/>
                </a:cubicBezTo>
                <a:lnTo>
                  <a:pt x="220" y="9781"/>
                </a:lnTo>
                <a:cubicBezTo>
                  <a:pt x="195" y="9805"/>
                  <a:pt x="146" y="9854"/>
                  <a:pt x="122" y="9903"/>
                </a:cubicBezTo>
                <a:lnTo>
                  <a:pt x="0" y="10098"/>
                </a:lnTo>
                <a:lnTo>
                  <a:pt x="0" y="10171"/>
                </a:lnTo>
                <a:cubicBezTo>
                  <a:pt x="220" y="10366"/>
                  <a:pt x="439" y="10513"/>
                  <a:pt x="683" y="10659"/>
                </a:cubicBezTo>
                <a:cubicBezTo>
                  <a:pt x="856" y="10751"/>
                  <a:pt x="1050" y="10821"/>
                  <a:pt x="1235" y="10821"/>
                </a:cubicBezTo>
                <a:cubicBezTo>
                  <a:pt x="1443" y="10821"/>
                  <a:pt x="1639" y="10733"/>
                  <a:pt x="1781" y="10488"/>
                </a:cubicBezTo>
                <a:lnTo>
                  <a:pt x="1829" y="10513"/>
                </a:lnTo>
                <a:lnTo>
                  <a:pt x="1878" y="10317"/>
                </a:lnTo>
                <a:cubicBezTo>
                  <a:pt x="1915" y="10225"/>
                  <a:pt x="1934" y="10192"/>
                  <a:pt x="1944" y="10192"/>
                </a:cubicBezTo>
                <a:cubicBezTo>
                  <a:pt x="1961" y="10192"/>
                  <a:pt x="1951" y="10281"/>
                  <a:pt x="1951" y="10342"/>
                </a:cubicBezTo>
                <a:cubicBezTo>
                  <a:pt x="1976" y="10244"/>
                  <a:pt x="2000" y="10147"/>
                  <a:pt x="2024" y="10074"/>
                </a:cubicBezTo>
                <a:cubicBezTo>
                  <a:pt x="2031" y="10055"/>
                  <a:pt x="2032" y="10047"/>
                  <a:pt x="2031" y="10047"/>
                </a:cubicBezTo>
                <a:lnTo>
                  <a:pt x="2031" y="10047"/>
                </a:lnTo>
                <a:cubicBezTo>
                  <a:pt x="2027" y="10047"/>
                  <a:pt x="2000" y="10110"/>
                  <a:pt x="2000" y="10147"/>
                </a:cubicBezTo>
                <a:cubicBezTo>
                  <a:pt x="2000" y="9976"/>
                  <a:pt x="2024" y="9830"/>
                  <a:pt x="2073" y="9659"/>
                </a:cubicBezTo>
                <a:cubicBezTo>
                  <a:pt x="2122" y="9415"/>
                  <a:pt x="2146" y="9659"/>
                  <a:pt x="2195" y="9391"/>
                </a:cubicBezTo>
                <a:cubicBezTo>
                  <a:pt x="2341" y="8805"/>
                  <a:pt x="2463" y="8220"/>
                  <a:pt x="2561" y="7683"/>
                </a:cubicBezTo>
                <a:lnTo>
                  <a:pt x="2659" y="7269"/>
                </a:lnTo>
                <a:lnTo>
                  <a:pt x="2659" y="7244"/>
                </a:lnTo>
                <a:lnTo>
                  <a:pt x="2683" y="7196"/>
                </a:lnTo>
                <a:lnTo>
                  <a:pt x="2707" y="7196"/>
                </a:lnTo>
                <a:cubicBezTo>
                  <a:pt x="2707" y="7244"/>
                  <a:pt x="2707" y="7269"/>
                  <a:pt x="2707" y="7293"/>
                </a:cubicBezTo>
                <a:cubicBezTo>
                  <a:pt x="2707" y="7281"/>
                  <a:pt x="2707" y="7275"/>
                  <a:pt x="2710" y="7275"/>
                </a:cubicBezTo>
                <a:cubicBezTo>
                  <a:pt x="2713" y="7275"/>
                  <a:pt x="2720" y="7281"/>
                  <a:pt x="2732" y="7293"/>
                </a:cubicBezTo>
                <a:cubicBezTo>
                  <a:pt x="2902" y="7513"/>
                  <a:pt x="3073" y="7757"/>
                  <a:pt x="3195" y="7927"/>
                </a:cubicBezTo>
                <a:lnTo>
                  <a:pt x="3293" y="8074"/>
                </a:lnTo>
                <a:lnTo>
                  <a:pt x="3341" y="8122"/>
                </a:lnTo>
                <a:lnTo>
                  <a:pt x="3366" y="8171"/>
                </a:lnTo>
                <a:lnTo>
                  <a:pt x="3537" y="8293"/>
                </a:lnTo>
                <a:lnTo>
                  <a:pt x="3634" y="8293"/>
                </a:lnTo>
                <a:cubicBezTo>
                  <a:pt x="4122" y="8952"/>
                  <a:pt x="3732" y="8561"/>
                  <a:pt x="4219" y="9171"/>
                </a:cubicBezTo>
                <a:cubicBezTo>
                  <a:pt x="4415" y="9317"/>
                  <a:pt x="4610" y="9513"/>
                  <a:pt x="4756" y="9708"/>
                </a:cubicBezTo>
                <a:lnTo>
                  <a:pt x="5049" y="9708"/>
                </a:lnTo>
                <a:cubicBezTo>
                  <a:pt x="5098" y="9708"/>
                  <a:pt x="5146" y="9708"/>
                  <a:pt x="5195" y="9683"/>
                </a:cubicBezTo>
                <a:cubicBezTo>
                  <a:pt x="5195" y="9683"/>
                  <a:pt x="5366" y="9683"/>
                  <a:pt x="5366" y="9708"/>
                </a:cubicBezTo>
                <a:cubicBezTo>
                  <a:pt x="5415" y="9659"/>
                  <a:pt x="5537" y="9683"/>
                  <a:pt x="5658" y="9659"/>
                </a:cubicBezTo>
                <a:lnTo>
                  <a:pt x="5878" y="9610"/>
                </a:lnTo>
                <a:cubicBezTo>
                  <a:pt x="5976" y="9610"/>
                  <a:pt x="6024" y="9610"/>
                  <a:pt x="5902" y="9635"/>
                </a:cubicBezTo>
                <a:lnTo>
                  <a:pt x="6561" y="9537"/>
                </a:lnTo>
                <a:cubicBezTo>
                  <a:pt x="6683" y="9269"/>
                  <a:pt x="6829" y="8976"/>
                  <a:pt x="6976" y="8635"/>
                </a:cubicBezTo>
                <a:cubicBezTo>
                  <a:pt x="7049" y="8488"/>
                  <a:pt x="7122" y="8317"/>
                  <a:pt x="7219" y="8147"/>
                </a:cubicBezTo>
                <a:cubicBezTo>
                  <a:pt x="7293" y="7952"/>
                  <a:pt x="7341" y="7757"/>
                  <a:pt x="7415" y="7561"/>
                </a:cubicBezTo>
                <a:lnTo>
                  <a:pt x="7536" y="7220"/>
                </a:lnTo>
                <a:cubicBezTo>
                  <a:pt x="7585" y="7098"/>
                  <a:pt x="7610" y="7000"/>
                  <a:pt x="7658" y="6878"/>
                </a:cubicBezTo>
                <a:cubicBezTo>
                  <a:pt x="7707" y="6659"/>
                  <a:pt x="7780" y="6439"/>
                  <a:pt x="7854" y="6220"/>
                </a:cubicBezTo>
                <a:cubicBezTo>
                  <a:pt x="7927" y="6000"/>
                  <a:pt x="7976" y="5805"/>
                  <a:pt x="8024" y="5610"/>
                </a:cubicBezTo>
                <a:lnTo>
                  <a:pt x="8118" y="5352"/>
                </a:lnTo>
                <a:lnTo>
                  <a:pt x="8114" y="5334"/>
                </a:lnTo>
                <a:lnTo>
                  <a:pt x="8114" y="5334"/>
                </a:lnTo>
                <a:cubicBezTo>
                  <a:pt x="8116" y="5336"/>
                  <a:pt x="8118" y="5338"/>
                  <a:pt x="8121" y="5341"/>
                </a:cubicBezTo>
                <a:lnTo>
                  <a:pt x="8121" y="5341"/>
                </a:lnTo>
                <a:cubicBezTo>
                  <a:pt x="8119" y="5328"/>
                  <a:pt x="8115" y="5316"/>
                  <a:pt x="8106" y="5303"/>
                </a:cubicBezTo>
                <a:lnTo>
                  <a:pt x="8106" y="5303"/>
                </a:lnTo>
                <a:lnTo>
                  <a:pt x="8114" y="5334"/>
                </a:lnTo>
                <a:lnTo>
                  <a:pt x="8114" y="5334"/>
                </a:lnTo>
                <a:cubicBezTo>
                  <a:pt x="8097" y="5318"/>
                  <a:pt x="8097" y="5318"/>
                  <a:pt x="8094" y="5318"/>
                </a:cubicBezTo>
                <a:cubicBezTo>
                  <a:pt x="8091" y="5318"/>
                  <a:pt x="8085" y="5318"/>
                  <a:pt x="8049" y="5293"/>
                </a:cubicBezTo>
                <a:cubicBezTo>
                  <a:pt x="8012" y="5257"/>
                  <a:pt x="8012" y="5257"/>
                  <a:pt x="8021" y="5257"/>
                </a:cubicBezTo>
                <a:cubicBezTo>
                  <a:pt x="8030" y="5257"/>
                  <a:pt x="8049" y="5257"/>
                  <a:pt x="8049" y="5220"/>
                </a:cubicBezTo>
                <a:cubicBezTo>
                  <a:pt x="8097" y="5293"/>
                  <a:pt x="8097" y="5269"/>
                  <a:pt x="8097" y="5293"/>
                </a:cubicBezTo>
                <a:cubicBezTo>
                  <a:pt x="8101" y="5296"/>
                  <a:pt x="8104" y="5300"/>
                  <a:pt x="8106" y="5303"/>
                </a:cubicBezTo>
                <a:lnTo>
                  <a:pt x="8106" y="5303"/>
                </a:lnTo>
                <a:lnTo>
                  <a:pt x="8097" y="5269"/>
                </a:lnTo>
                <a:lnTo>
                  <a:pt x="8122" y="5318"/>
                </a:lnTo>
                <a:lnTo>
                  <a:pt x="8122" y="5293"/>
                </a:lnTo>
                <a:cubicBezTo>
                  <a:pt x="8122" y="5296"/>
                  <a:pt x="8122" y="5297"/>
                  <a:pt x="8123" y="5297"/>
                </a:cubicBezTo>
                <a:cubicBezTo>
                  <a:pt x="8127" y="5297"/>
                  <a:pt x="8146" y="5217"/>
                  <a:pt x="8146" y="5196"/>
                </a:cubicBezTo>
                <a:cubicBezTo>
                  <a:pt x="8149" y="5196"/>
                  <a:pt x="8151" y="5196"/>
                  <a:pt x="8153" y="5196"/>
                </a:cubicBezTo>
                <a:lnTo>
                  <a:pt x="8153" y="5196"/>
                </a:lnTo>
                <a:cubicBezTo>
                  <a:pt x="8157" y="5186"/>
                  <a:pt x="8162" y="5177"/>
                  <a:pt x="8166" y="5168"/>
                </a:cubicBezTo>
                <a:lnTo>
                  <a:pt x="8166" y="5168"/>
                </a:lnTo>
                <a:cubicBezTo>
                  <a:pt x="8165" y="5179"/>
                  <a:pt x="8169" y="5182"/>
                  <a:pt x="8173" y="5182"/>
                </a:cubicBezTo>
                <a:cubicBezTo>
                  <a:pt x="8179" y="5182"/>
                  <a:pt x="8186" y="5177"/>
                  <a:pt x="8188" y="5177"/>
                </a:cubicBezTo>
                <a:cubicBezTo>
                  <a:pt x="8189" y="5177"/>
                  <a:pt x="8185" y="5181"/>
                  <a:pt x="8171" y="5196"/>
                </a:cubicBezTo>
                <a:cubicBezTo>
                  <a:pt x="8171" y="5196"/>
                  <a:pt x="8181" y="5228"/>
                  <a:pt x="8203" y="5228"/>
                </a:cubicBezTo>
                <a:cubicBezTo>
                  <a:pt x="8214" y="5228"/>
                  <a:pt x="8228" y="5220"/>
                  <a:pt x="8244" y="5196"/>
                </a:cubicBezTo>
                <a:lnTo>
                  <a:pt x="8244" y="5196"/>
                </a:lnTo>
                <a:cubicBezTo>
                  <a:pt x="8219" y="5244"/>
                  <a:pt x="8244" y="5293"/>
                  <a:pt x="8195" y="5293"/>
                </a:cubicBezTo>
                <a:cubicBezTo>
                  <a:pt x="8185" y="5288"/>
                  <a:pt x="8179" y="5286"/>
                  <a:pt x="8176" y="5286"/>
                </a:cubicBezTo>
                <a:cubicBezTo>
                  <a:pt x="8165" y="5286"/>
                  <a:pt x="8200" y="5318"/>
                  <a:pt x="8219" y="5318"/>
                </a:cubicBezTo>
                <a:cubicBezTo>
                  <a:pt x="8244" y="5366"/>
                  <a:pt x="8244" y="5391"/>
                  <a:pt x="8268" y="5440"/>
                </a:cubicBezTo>
                <a:lnTo>
                  <a:pt x="8293" y="5488"/>
                </a:lnTo>
                <a:lnTo>
                  <a:pt x="8293" y="5513"/>
                </a:lnTo>
                <a:lnTo>
                  <a:pt x="8317" y="5561"/>
                </a:lnTo>
                <a:cubicBezTo>
                  <a:pt x="8439" y="5757"/>
                  <a:pt x="8561" y="5952"/>
                  <a:pt x="8707" y="6122"/>
                </a:cubicBezTo>
                <a:lnTo>
                  <a:pt x="8610" y="5879"/>
                </a:lnTo>
                <a:lnTo>
                  <a:pt x="8756" y="6147"/>
                </a:lnTo>
                <a:cubicBezTo>
                  <a:pt x="8805" y="6244"/>
                  <a:pt x="8829" y="6318"/>
                  <a:pt x="8878" y="6391"/>
                </a:cubicBezTo>
                <a:cubicBezTo>
                  <a:pt x="8949" y="6486"/>
                  <a:pt x="8997" y="6604"/>
                  <a:pt x="9022" y="6746"/>
                </a:cubicBezTo>
                <a:lnTo>
                  <a:pt x="9022" y="6746"/>
                </a:lnTo>
                <a:lnTo>
                  <a:pt x="8805" y="6391"/>
                </a:lnTo>
                <a:lnTo>
                  <a:pt x="9024" y="6757"/>
                </a:lnTo>
                <a:cubicBezTo>
                  <a:pt x="9024" y="6753"/>
                  <a:pt x="9023" y="6749"/>
                  <a:pt x="9022" y="6746"/>
                </a:cubicBezTo>
                <a:lnTo>
                  <a:pt x="9022" y="6746"/>
                </a:lnTo>
                <a:lnTo>
                  <a:pt x="9268" y="7147"/>
                </a:lnTo>
                <a:cubicBezTo>
                  <a:pt x="9317" y="7269"/>
                  <a:pt x="9390" y="7366"/>
                  <a:pt x="9488" y="7464"/>
                </a:cubicBezTo>
                <a:lnTo>
                  <a:pt x="9707" y="7732"/>
                </a:lnTo>
                <a:lnTo>
                  <a:pt x="9634" y="7586"/>
                </a:lnTo>
                <a:lnTo>
                  <a:pt x="9634" y="7586"/>
                </a:lnTo>
                <a:cubicBezTo>
                  <a:pt x="9658" y="7610"/>
                  <a:pt x="9683" y="7659"/>
                  <a:pt x="9732" y="7708"/>
                </a:cubicBezTo>
                <a:lnTo>
                  <a:pt x="10146" y="7708"/>
                </a:lnTo>
                <a:cubicBezTo>
                  <a:pt x="10293" y="7708"/>
                  <a:pt x="10463" y="7708"/>
                  <a:pt x="10610" y="7732"/>
                </a:cubicBezTo>
                <a:cubicBezTo>
                  <a:pt x="10853" y="7659"/>
                  <a:pt x="11122" y="7537"/>
                  <a:pt x="11414" y="7439"/>
                </a:cubicBezTo>
                <a:cubicBezTo>
                  <a:pt x="11488" y="7269"/>
                  <a:pt x="11561" y="7122"/>
                  <a:pt x="11634" y="7000"/>
                </a:cubicBezTo>
                <a:cubicBezTo>
                  <a:pt x="11683" y="6854"/>
                  <a:pt x="11732" y="6683"/>
                  <a:pt x="11780" y="6561"/>
                </a:cubicBezTo>
                <a:cubicBezTo>
                  <a:pt x="11853" y="6391"/>
                  <a:pt x="11902" y="6196"/>
                  <a:pt x="11951" y="6000"/>
                </a:cubicBezTo>
                <a:lnTo>
                  <a:pt x="11951" y="6000"/>
                </a:lnTo>
                <a:lnTo>
                  <a:pt x="11829" y="6220"/>
                </a:lnTo>
                <a:lnTo>
                  <a:pt x="11829" y="6220"/>
                </a:lnTo>
                <a:lnTo>
                  <a:pt x="11947" y="5699"/>
                </a:lnTo>
                <a:lnTo>
                  <a:pt x="11947" y="5699"/>
                </a:lnTo>
                <a:cubicBezTo>
                  <a:pt x="11942" y="5768"/>
                  <a:pt x="12000" y="5981"/>
                  <a:pt x="11988" y="6067"/>
                </a:cubicBezTo>
                <a:lnTo>
                  <a:pt x="11988" y="6067"/>
                </a:lnTo>
                <a:cubicBezTo>
                  <a:pt x="12032" y="5952"/>
                  <a:pt x="12079" y="5814"/>
                  <a:pt x="12146" y="5635"/>
                </a:cubicBezTo>
                <a:lnTo>
                  <a:pt x="12317" y="5001"/>
                </a:lnTo>
                <a:cubicBezTo>
                  <a:pt x="12414" y="4683"/>
                  <a:pt x="12512" y="4293"/>
                  <a:pt x="12634" y="3903"/>
                </a:cubicBezTo>
                <a:cubicBezTo>
                  <a:pt x="12658" y="3781"/>
                  <a:pt x="12707" y="3659"/>
                  <a:pt x="12732" y="3513"/>
                </a:cubicBezTo>
                <a:cubicBezTo>
                  <a:pt x="12756" y="3464"/>
                  <a:pt x="12780" y="3391"/>
                  <a:pt x="12805" y="3342"/>
                </a:cubicBezTo>
                <a:cubicBezTo>
                  <a:pt x="12853" y="3244"/>
                  <a:pt x="12902" y="3123"/>
                  <a:pt x="12975" y="3049"/>
                </a:cubicBezTo>
                <a:cubicBezTo>
                  <a:pt x="13000" y="2976"/>
                  <a:pt x="13049" y="2927"/>
                  <a:pt x="13122" y="2879"/>
                </a:cubicBezTo>
                <a:lnTo>
                  <a:pt x="13122" y="2952"/>
                </a:lnTo>
                <a:lnTo>
                  <a:pt x="13122" y="3025"/>
                </a:lnTo>
                <a:cubicBezTo>
                  <a:pt x="13122" y="3049"/>
                  <a:pt x="13097" y="3123"/>
                  <a:pt x="13097" y="3123"/>
                </a:cubicBezTo>
                <a:cubicBezTo>
                  <a:pt x="13097" y="3123"/>
                  <a:pt x="13122" y="3074"/>
                  <a:pt x="13146" y="3049"/>
                </a:cubicBezTo>
                <a:cubicBezTo>
                  <a:pt x="13146" y="3049"/>
                  <a:pt x="13146" y="3049"/>
                  <a:pt x="13146" y="3074"/>
                </a:cubicBezTo>
                <a:cubicBezTo>
                  <a:pt x="13122" y="3123"/>
                  <a:pt x="13122" y="3147"/>
                  <a:pt x="13122" y="3196"/>
                </a:cubicBezTo>
                <a:cubicBezTo>
                  <a:pt x="13132" y="3176"/>
                  <a:pt x="13141" y="3141"/>
                  <a:pt x="13150" y="3099"/>
                </a:cubicBezTo>
                <a:lnTo>
                  <a:pt x="13150" y="3099"/>
                </a:lnTo>
                <a:cubicBezTo>
                  <a:pt x="13159" y="3090"/>
                  <a:pt x="13184" y="3046"/>
                  <a:pt x="13206" y="3046"/>
                </a:cubicBezTo>
                <a:cubicBezTo>
                  <a:pt x="13221" y="3046"/>
                  <a:pt x="13235" y="3064"/>
                  <a:pt x="13244" y="3123"/>
                </a:cubicBezTo>
                <a:lnTo>
                  <a:pt x="13244" y="3147"/>
                </a:lnTo>
                <a:cubicBezTo>
                  <a:pt x="13292" y="3269"/>
                  <a:pt x="13317" y="3366"/>
                  <a:pt x="13341" y="3464"/>
                </a:cubicBezTo>
                <a:lnTo>
                  <a:pt x="13390" y="3635"/>
                </a:lnTo>
                <a:cubicBezTo>
                  <a:pt x="13439" y="3757"/>
                  <a:pt x="13488" y="3903"/>
                  <a:pt x="13512" y="4025"/>
                </a:cubicBezTo>
                <a:cubicBezTo>
                  <a:pt x="13488" y="4025"/>
                  <a:pt x="13439" y="3903"/>
                  <a:pt x="13390" y="3805"/>
                </a:cubicBezTo>
                <a:lnTo>
                  <a:pt x="13390" y="3805"/>
                </a:lnTo>
                <a:cubicBezTo>
                  <a:pt x="13414" y="3879"/>
                  <a:pt x="13439" y="3976"/>
                  <a:pt x="13463" y="4074"/>
                </a:cubicBezTo>
                <a:cubicBezTo>
                  <a:pt x="13463" y="4049"/>
                  <a:pt x="13466" y="4039"/>
                  <a:pt x="13471" y="4039"/>
                </a:cubicBezTo>
                <a:cubicBezTo>
                  <a:pt x="13489" y="4039"/>
                  <a:pt x="13535" y="4197"/>
                  <a:pt x="13540" y="4197"/>
                </a:cubicBezTo>
                <a:cubicBezTo>
                  <a:pt x="13541" y="4197"/>
                  <a:pt x="13540" y="4189"/>
                  <a:pt x="13536" y="4171"/>
                </a:cubicBezTo>
                <a:lnTo>
                  <a:pt x="13536" y="4171"/>
                </a:lnTo>
                <a:cubicBezTo>
                  <a:pt x="13610" y="4269"/>
                  <a:pt x="13634" y="4366"/>
                  <a:pt x="13683" y="4488"/>
                </a:cubicBezTo>
                <a:cubicBezTo>
                  <a:pt x="13731" y="4586"/>
                  <a:pt x="13756" y="4708"/>
                  <a:pt x="13780" y="4805"/>
                </a:cubicBezTo>
                <a:cubicBezTo>
                  <a:pt x="13805" y="4927"/>
                  <a:pt x="13829" y="5025"/>
                  <a:pt x="13853" y="5147"/>
                </a:cubicBezTo>
                <a:cubicBezTo>
                  <a:pt x="13878" y="5244"/>
                  <a:pt x="13902" y="5342"/>
                  <a:pt x="13951" y="5415"/>
                </a:cubicBezTo>
                <a:cubicBezTo>
                  <a:pt x="14000" y="5415"/>
                  <a:pt x="14439" y="5537"/>
                  <a:pt x="14853" y="5683"/>
                </a:cubicBezTo>
                <a:cubicBezTo>
                  <a:pt x="15286" y="5827"/>
                  <a:pt x="15718" y="6019"/>
                  <a:pt x="15778" y="6025"/>
                </a:cubicBezTo>
                <a:lnTo>
                  <a:pt x="15778" y="6025"/>
                </a:lnTo>
                <a:cubicBezTo>
                  <a:pt x="15771" y="5975"/>
                  <a:pt x="15764" y="5925"/>
                  <a:pt x="15756" y="5879"/>
                </a:cubicBezTo>
                <a:lnTo>
                  <a:pt x="15683" y="5854"/>
                </a:lnTo>
                <a:cubicBezTo>
                  <a:pt x="15634" y="5537"/>
                  <a:pt x="15731" y="5781"/>
                  <a:pt x="15683" y="5464"/>
                </a:cubicBezTo>
                <a:cubicBezTo>
                  <a:pt x="15707" y="5464"/>
                  <a:pt x="15731" y="5513"/>
                  <a:pt x="15756" y="5610"/>
                </a:cubicBezTo>
                <a:cubicBezTo>
                  <a:pt x="15780" y="5732"/>
                  <a:pt x="15780" y="5854"/>
                  <a:pt x="15805" y="6000"/>
                </a:cubicBezTo>
                <a:cubicBezTo>
                  <a:pt x="15780" y="5757"/>
                  <a:pt x="15805" y="5513"/>
                  <a:pt x="15731" y="5415"/>
                </a:cubicBezTo>
                <a:cubicBezTo>
                  <a:pt x="15707" y="5220"/>
                  <a:pt x="15780" y="5415"/>
                  <a:pt x="15756" y="5171"/>
                </a:cubicBezTo>
                <a:cubicBezTo>
                  <a:pt x="15683" y="4976"/>
                  <a:pt x="15634" y="4781"/>
                  <a:pt x="15585" y="4561"/>
                </a:cubicBezTo>
                <a:cubicBezTo>
                  <a:pt x="15561" y="4366"/>
                  <a:pt x="15512" y="4147"/>
                  <a:pt x="15439" y="3952"/>
                </a:cubicBezTo>
                <a:cubicBezTo>
                  <a:pt x="15341" y="3781"/>
                  <a:pt x="15292" y="3610"/>
                  <a:pt x="15244" y="3415"/>
                </a:cubicBezTo>
                <a:lnTo>
                  <a:pt x="15244" y="3415"/>
                </a:lnTo>
                <a:lnTo>
                  <a:pt x="15292" y="3464"/>
                </a:lnTo>
                <a:cubicBezTo>
                  <a:pt x="15268" y="3366"/>
                  <a:pt x="15244" y="3244"/>
                  <a:pt x="15195" y="3147"/>
                </a:cubicBezTo>
                <a:cubicBezTo>
                  <a:pt x="15170" y="3074"/>
                  <a:pt x="15146" y="3001"/>
                  <a:pt x="15122" y="2927"/>
                </a:cubicBezTo>
                <a:cubicBezTo>
                  <a:pt x="15073" y="2805"/>
                  <a:pt x="15049" y="2659"/>
                  <a:pt x="15000" y="2537"/>
                </a:cubicBezTo>
                <a:lnTo>
                  <a:pt x="15000" y="2537"/>
                </a:lnTo>
                <a:cubicBezTo>
                  <a:pt x="15028" y="2622"/>
                  <a:pt x="15040" y="2706"/>
                  <a:pt x="15026" y="2706"/>
                </a:cubicBezTo>
                <a:cubicBezTo>
                  <a:pt x="15016" y="2706"/>
                  <a:pt x="14992" y="2661"/>
                  <a:pt x="14951" y="2537"/>
                </a:cubicBezTo>
                <a:cubicBezTo>
                  <a:pt x="14780" y="1952"/>
                  <a:pt x="14658" y="1562"/>
                  <a:pt x="14561" y="1074"/>
                </a:cubicBezTo>
                <a:lnTo>
                  <a:pt x="14390" y="708"/>
                </a:lnTo>
                <a:cubicBezTo>
                  <a:pt x="14390" y="684"/>
                  <a:pt x="14390" y="659"/>
                  <a:pt x="14366" y="635"/>
                </a:cubicBezTo>
                <a:lnTo>
                  <a:pt x="13951" y="464"/>
                </a:lnTo>
                <a:lnTo>
                  <a:pt x="13658" y="342"/>
                </a:lnTo>
                <a:lnTo>
                  <a:pt x="13463" y="269"/>
                </a:lnTo>
                <a:lnTo>
                  <a:pt x="13366" y="220"/>
                </a:lnTo>
                <a:cubicBezTo>
                  <a:pt x="13292" y="196"/>
                  <a:pt x="13219" y="171"/>
                  <a:pt x="13122" y="147"/>
                </a:cubicBezTo>
                <a:lnTo>
                  <a:pt x="126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282"/>
          <p:cNvSpPr/>
          <p:nvPr/>
        </p:nvSpPr>
        <p:spPr>
          <a:xfrm>
            <a:off x="7336300" y="247265"/>
            <a:ext cx="611780" cy="433409"/>
          </a:xfrm>
          <a:custGeom>
            <a:avLst/>
            <a:gdLst/>
            <a:ahLst/>
            <a:cxnLst/>
            <a:rect l="l" t="t" r="r" b="b"/>
            <a:pathLst>
              <a:path w="14220" h="10074" extrusionOk="0">
                <a:moveTo>
                  <a:pt x="7706" y="4422"/>
                </a:moveTo>
                <a:lnTo>
                  <a:pt x="7683" y="4512"/>
                </a:lnTo>
                <a:lnTo>
                  <a:pt x="7708" y="4439"/>
                </a:lnTo>
                <a:cubicBezTo>
                  <a:pt x="7708" y="4431"/>
                  <a:pt x="7707" y="4426"/>
                  <a:pt x="7706" y="4422"/>
                </a:cubicBezTo>
                <a:close/>
                <a:moveTo>
                  <a:pt x="1891" y="4477"/>
                </a:moveTo>
                <a:cubicBezTo>
                  <a:pt x="1895" y="4477"/>
                  <a:pt x="1899" y="4480"/>
                  <a:pt x="1903" y="4488"/>
                </a:cubicBezTo>
                <a:lnTo>
                  <a:pt x="1746" y="4711"/>
                </a:lnTo>
                <a:lnTo>
                  <a:pt x="1746" y="4711"/>
                </a:lnTo>
                <a:cubicBezTo>
                  <a:pt x="1839" y="4577"/>
                  <a:pt x="1870" y="4477"/>
                  <a:pt x="1891" y="4477"/>
                </a:cubicBezTo>
                <a:close/>
                <a:moveTo>
                  <a:pt x="14195" y="6854"/>
                </a:moveTo>
                <a:cubicBezTo>
                  <a:pt x="14194" y="6863"/>
                  <a:pt x="14194" y="6872"/>
                  <a:pt x="14193" y="6882"/>
                </a:cubicBezTo>
                <a:lnTo>
                  <a:pt x="14193" y="6882"/>
                </a:lnTo>
                <a:cubicBezTo>
                  <a:pt x="14194" y="6873"/>
                  <a:pt x="14195" y="6863"/>
                  <a:pt x="14195" y="6854"/>
                </a:cubicBezTo>
                <a:close/>
                <a:moveTo>
                  <a:pt x="10125" y="7143"/>
                </a:moveTo>
                <a:cubicBezTo>
                  <a:pt x="10124" y="7144"/>
                  <a:pt x="10123" y="7145"/>
                  <a:pt x="10122" y="7146"/>
                </a:cubicBezTo>
                <a:cubicBezTo>
                  <a:pt x="10123" y="7145"/>
                  <a:pt x="10124" y="7144"/>
                  <a:pt x="10125" y="7143"/>
                </a:cubicBezTo>
                <a:close/>
                <a:moveTo>
                  <a:pt x="4317" y="0"/>
                </a:moveTo>
                <a:cubicBezTo>
                  <a:pt x="4220" y="25"/>
                  <a:pt x="4122" y="49"/>
                  <a:pt x="4000" y="49"/>
                </a:cubicBezTo>
                <a:lnTo>
                  <a:pt x="3903" y="73"/>
                </a:lnTo>
                <a:lnTo>
                  <a:pt x="3708" y="98"/>
                </a:lnTo>
                <a:cubicBezTo>
                  <a:pt x="3561" y="98"/>
                  <a:pt x="3439" y="146"/>
                  <a:pt x="3269" y="146"/>
                </a:cubicBezTo>
                <a:lnTo>
                  <a:pt x="3171" y="268"/>
                </a:lnTo>
                <a:lnTo>
                  <a:pt x="3195" y="195"/>
                </a:lnTo>
                <a:lnTo>
                  <a:pt x="3195" y="195"/>
                </a:lnTo>
                <a:cubicBezTo>
                  <a:pt x="3025" y="415"/>
                  <a:pt x="2781" y="659"/>
                  <a:pt x="2537" y="903"/>
                </a:cubicBezTo>
                <a:lnTo>
                  <a:pt x="1976" y="1585"/>
                </a:lnTo>
                <a:lnTo>
                  <a:pt x="1732" y="1854"/>
                </a:lnTo>
                <a:lnTo>
                  <a:pt x="1488" y="2146"/>
                </a:lnTo>
                <a:lnTo>
                  <a:pt x="1049" y="2683"/>
                </a:lnTo>
                <a:cubicBezTo>
                  <a:pt x="805" y="2976"/>
                  <a:pt x="586" y="3293"/>
                  <a:pt x="391" y="3634"/>
                </a:cubicBezTo>
                <a:lnTo>
                  <a:pt x="195" y="3805"/>
                </a:lnTo>
                <a:lnTo>
                  <a:pt x="25" y="3976"/>
                </a:lnTo>
                <a:lnTo>
                  <a:pt x="0" y="4049"/>
                </a:lnTo>
                <a:cubicBezTo>
                  <a:pt x="122" y="4268"/>
                  <a:pt x="293" y="4488"/>
                  <a:pt x="488" y="4683"/>
                </a:cubicBezTo>
                <a:cubicBezTo>
                  <a:pt x="693" y="4857"/>
                  <a:pt x="939" y="4999"/>
                  <a:pt x="1193" y="4999"/>
                </a:cubicBezTo>
                <a:cubicBezTo>
                  <a:pt x="1332" y="4999"/>
                  <a:pt x="1472" y="4957"/>
                  <a:pt x="1610" y="4854"/>
                </a:cubicBezTo>
                <a:lnTo>
                  <a:pt x="1634" y="4878"/>
                </a:lnTo>
                <a:lnTo>
                  <a:pt x="1683" y="4805"/>
                </a:lnTo>
                <a:lnTo>
                  <a:pt x="1732" y="4732"/>
                </a:lnTo>
                <a:cubicBezTo>
                  <a:pt x="1785" y="4670"/>
                  <a:pt x="1809" y="4646"/>
                  <a:pt x="1817" y="4646"/>
                </a:cubicBezTo>
                <a:cubicBezTo>
                  <a:pt x="1832" y="4646"/>
                  <a:pt x="1796" y="4718"/>
                  <a:pt x="1781" y="4780"/>
                </a:cubicBezTo>
                <a:cubicBezTo>
                  <a:pt x="1830" y="4707"/>
                  <a:pt x="1878" y="4634"/>
                  <a:pt x="1927" y="4585"/>
                </a:cubicBezTo>
                <a:cubicBezTo>
                  <a:pt x="1927" y="4570"/>
                  <a:pt x="1925" y="4564"/>
                  <a:pt x="1921" y="4564"/>
                </a:cubicBezTo>
                <a:cubicBezTo>
                  <a:pt x="1912" y="4564"/>
                  <a:pt x="1895" y="4593"/>
                  <a:pt x="1878" y="4610"/>
                </a:cubicBezTo>
                <a:cubicBezTo>
                  <a:pt x="1927" y="4488"/>
                  <a:pt x="2000" y="4366"/>
                  <a:pt x="2073" y="4244"/>
                </a:cubicBezTo>
                <a:cubicBezTo>
                  <a:pt x="2138" y="4169"/>
                  <a:pt x="2160" y="4165"/>
                  <a:pt x="2178" y="4165"/>
                </a:cubicBezTo>
                <a:cubicBezTo>
                  <a:pt x="2181" y="4165"/>
                  <a:pt x="2184" y="4165"/>
                  <a:pt x="2186" y="4165"/>
                </a:cubicBezTo>
                <a:cubicBezTo>
                  <a:pt x="2208" y="4165"/>
                  <a:pt x="2232" y="4159"/>
                  <a:pt x="2317" y="4049"/>
                </a:cubicBezTo>
                <a:lnTo>
                  <a:pt x="2488" y="3805"/>
                </a:lnTo>
                <a:lnTo>
                  <a:pt x="2586" y="3683"/>
                </a:lnTo>
                <a:lnTo>
                  <a:pt x="2634" y="3610"/>
                </a:lnTo>
                <a:lnTo>
                  <a:pt x="2683" y="3585"/>
                </a:lnTo>
                <a:lnTo>
                  <a:pt x="2756" y="3561"/>
                </a:lnTo>
                <a:cubicBezTo>
                  <a:pt x="2781" y="3537"/>
                  <a:pt x="2781" y="3537"/>
                  <a:pt x="2805" y="3537"/>
                </a:cubicBezTo>
                <a:lnTo>
                  <a:pt x="2805" y="3561"/>
                </a:lnTo>
                <a:lnTo>
                  <a:pt x="2781" y="3585"/>
                </a:lnTo>
                <a:cubicBezTo>
                  <a:pt x="2789" y="3577"/>
                  <a:pt x="2792" y="3575"/>
                  <a:pt x="2793" y="3575"/>
                </a:cubicBezTo>
                <a:cubicBezTo>
                  <a:pt x="2794" y="3575"/>
                  <a:pt x="2789" y="3585"/>
                  <a:pt x="2805" y="3585"/>
                </a:cubicBezTo>
                <a:cubicBezTo>
                  <a:pt x="2805" y="3634"/>
                  <a:pt x="2756" y="3683"/>
                  <a:pt x="2756" y="3707"/>
                </a:cubicBezTo>
                <a:lnTo>
                  <a:pt x="2756" y="3707"/>
                </a:lnTo>
                <a:cubicBezTo>
                  <a:pt x="2756" y="3707"/>
                  <a:pt x="2756" y="3683"/>
                  <a:pt x="2781" y="3683"/>
                </a:cubicBezTo>
                <a:lnTo>
                  <a:pt x="2781" y="3707"/>
                </a:lnTo>
                <a:cubicBezTo>
                  <a:pt x="2756" y="3927"/>
                  <a:pt x="2756" y="4098"/>
                  <a:pt x="2756" y="4098"/>
                </a:cubicBezTo>
                <a:lnTo>
                  <a:pt x="2830" y="4146"/>
                </a:lnTo>
                <a:cubicBezTo>
                  <a:pt x="2781" y="5024"/>
                  <a:pt x="2732" y="4439"/>
                  <a:pt x="2708" y="5244"/>
                </a:cubicBezTo>
                <a:cubicBezTo>
                  <a:pt x="2732" y="5341"/>
                  <a:pt x="2732" y="5439"/>
                  <a:pt x="2732" y="5537"/>
                </a:cubicBezTo>
                <a:cubicBezTo>
                  <a:pt x="2732" y="5659"/>
                  <a:pt x="2732" y="5805"/>
                  <a:pt x="2708" y="5951"/>
                </a:cubicBezTo>
                <a:cubicBezTo>
                  <a:pt x="2805" y="6049"/>
                  <a:pt x="2927" y="6146"/>
                  <a:pt x="3000" y="6171"/>
                </a:cubicBezTo>
                <a:cubicBezTo>
                  <a:pt x="3000" y="6171"/>
                  <a:pt x="3098" y="6293"/>
                  <a:pt x="3073" y="6293"/>
                </a:cubicBezTo>
                <a:cubicBezTo>
                  <a:pt x="3147" y="6293"/>
                  <a:pt x="3220" y="6390"/>
                  <a:pt x="3317" y="6463"/>
                </a:cubicBezTo>
                <a:cubicBezTo>
                  <a:pt x="3342" y="6463"/>
                  <a:pt x="3317" y="6415"/>
                  <a:pt x="3293" y="6390"/>
                </a:cubicBezTo>
                <a:lnTo>
                  <a:pt x="3293" y="6390"/>
                </a:lnTo>
                <a:lnTo>
                  <a:pt x="3366" y="6463"/>
                </a:lnTo>
                <a:lnTo>
                  <a:pt x="3464" y="6537"/>
                </a:lnTo>
                <a:cubicBezTo>
                  <a:pt x="3511" y="6584"/>
                  <a:pt x="3528" y="6611"/>
                  <a:pt x="3514" y="6611"/>
                </a:cubicBezTo>
                <a:cubicBezTo>
                  <a:pt x="3506" y="6611"/>
                  <a:pt x="3490" y="6603"/>
                  <a:pt x="3464" y="6585"/>
                </a:cubicBezTo>
                <a:lnTo>
                  <a:pt x="3464" y="6585"/>
                </a:lnTo>
                <a:cubicBezTo>
                  <a:pt x="3537" y="6634"/>
                  <a:pt x="3634" y="6683"/>
                  <a:pt x="3756" y="6756"/>
                </a:cubicBezTo>
                <a:lnTo>
                  <a:pt x="4269" y="7122"/>
                </a:lnTo>
                <a:cubicBezTo>
                  <a:pt x="4488" y="7024"/>
                  <a:pt x="4732" y="6878"/>
                  <a:pt x="5000" y="6732"/>
                </a:cubicBezTo>
                <a:cubicBezTo>
                  <a:pt x="5293" y="6537"/>
                  <a:pt x="5586" y="6317"/>
                  <a:pt x="5854" y="6098"/>
                </a:cubicBezTo>
                <a:cubicBezTo>
                  <a:pt x="6000" y="5976"/>
                  <a:pt x="6171" y="5854"/>
                  <a:pt x="6293" y="5732"/>
                </a:cubicBezTo>
                <a:lnTo>
                  <a:pt x="6708" y="5341"/>
                </a:lnTo>
                <a:lnTo>
                  <a:pt x="7147" y="4951"/>
                </a:lnTo>
                <a:cubicBezTo>
                  <a:pt x="7268" y="4829"/>
                  <a:pt x="7390" y="4732"/>
                  <a:pt x="7512" y="4634"/>
                </a:cubicBezTo>
                <a:lnTo>
                  <a:pt x="7683" y="4488"/>
                </a:lnTo>
                <a:cubicBezTo>
                  <a:pt x="7683" y="4439"/>
                  <a:pt x="7683" y="4463"/>
                  <a:pt x="7659" y="4390"/>
                </a:cubicBezTo>
                <a:cubicBezTo>
                  <a:pt x="7647" y="4366"/>
                  <a:pt x="7653" y="4366"/>
                  <a:pt x="7662" y="4366"/>
                </a:cubicBezTo>
                <a:cubicBezTo>
                  <a:pt x="7671" y="4366"/>
                  <a:pt x="7683" y="4366"/>
                  <a:pt x="7683" y="4341"/>
                </a:cubicBezTo>
                <a:cubicBezTo>
                  <a:pt x="7683" y="4423"/>
                  <a:pt x="7700" y="4402"/>
                  <a:pt x="7706" y="4422"/>
                </a:cubicBezTo>
                <a:lnTo>
                  <a:pt x="7706" y="4422"/>
                </a:lnTo>
                <a:lnTo>
                  <a:pt x="7708" y="4415"/>
                </a:lnTo>
                <a:lnTo>
                  <a:pt x="7708" y="4463"/>
                </a:lnTo>
                <a:cubicBezTo>
                  <a:pt x="7732" y="4463"/>
                  <a:pt x="7732" y="4439"/>
                  <a:pt x="7756" y="4415"/>
                </a:cubicBezTo>
                <a:cubicBezTo>
                  <a:pt x="7781" y="4415"/>
                  <a:pt x="7756" y="4415"/>
                  <a:pt x="7756" y="4463"/>
                </a:cubicBezTo>
                <a:lnTo>
                  <a:pt x="7805" y="4463"/>
                </a:lnTo>
                <a:cubicBezTo>
                  <a:pt x="7800" y="4469"/>
                  <a:pt x="7799" y="4470"/>
                  <a:pt x="7801" y="4470"/>
                </a:cubicBezTo>
                <a:cubicBezTo>
                  <a:pt x="7807" y="4470"/>
                  <a:pt x="7835" y="4456"/>
                  <a:pt x="7858" y="4456"/>
                </a:cubicBezTo>
                <a:cubicBezTo>
                  <a:pt x="7866" y="4456"/>
                  <a:pt x="7873" y="4458"/>
                  <a:pt x="7878" y="4463"/>
                </a:cubicBezTo>
                <a:cubicBezTo>
                  <a:pt x="7878" y="4476"/>
                  <a:pt x="7872" y="4476"/>
                  <a:pt x="7869" y="4476"/>
                </a:cubicBezTo>
                <a:cubicBezTo>
                  <a:pt x="7866" y="4476"/>
                  <a:pt x="7866" y="4476"/>
                  <a:pt x="7878" y="4488"/>
                </a:cubicBezTo>
                <a:cubicBezTo>
                  <a:pt x="7878" y="4512"/>
                  <a:pt x="7878" y="4537"/>
                  <a:pt x="7878" y="4537"/>
                </a:cubicBezTo>
                <a:cubicBezTo>
                  <a:pt x="7878" y="4537"/>
                  <a:pt x="7878" y="4561"/>
                  <a:pt x="7878" y="4561"/>
                </a:cubicBezTo>
                <a:lnTo>
                  <a:pt x="7878" y="4707"/>
                </a:lnTo>
                <a:cubicBezTo>
                  <a:pt x="7878" y="4747"/>
                  <a:pt x="7878" y="4818"/>
                  <a:pt x="7904" y="4818"/>
                </a:cubicBezTo>
                <a:cubicBezTo>
                  <a:pt x="7910" y="4818"/>
                  <a:pt x="7918" y="4814"/>
                  <a:pt x="7927" y="4805"/>
                </a:cubicBezTo>
                <a:lnTo>
                  <a:pt x="7927" y="4805"/>
                </a:lnTo>
                <a:cubicBezTo>
                  <a:pt x="7890" y="4842"/>
                  <a:pt x="7838" y="5038"/>
                  <a:pt x="7816" y="5038"/>
                </a:cubicBezTo>
                <a:cubicBezTo>
                  <a:pt x="7809" y="5038"/>
                  <a:pt x="7805" y="5021"/>
                  <a:pt x="7805" y="4976"/>
                </a:cubicBezTo>
                <a:cubicBezTo>
                  <a:pt x="7781" y="5073"/>
                  <a:pt x="7781" y="5171"/>
                  <a:pt x="7756" y="5293"/>
                </a:cubicBezTo>
                <a:lnTo>
                  <a:pt x="7805" y="5146"/>
                </a:lnTo>
                <a:lnTo>
                  <a:pt x="7805" y="5146"/>
                </a:lnTo>
                <a:cubicBezTo>
                  <a:pt x="7732" y="5415"/>
                  <a:pt x="7708" y="5683"/>
                  <a:pt x="7683" y="5976"/>
                </a:cubicBezTo>
                <a:lnTo>
                  <a:pt x="7732" y="5829"/>
                </a:lnTo>
                <a:lnTo>
                  <a:pt x="7732" y="5829"/>
                </a:lnTo>
                <a:cubicBezTo>
                  <a:pt x="7732" y="6024"/>
                  <a:pt x="7683" y="6195"/>
                  <a:pt x="7586" y="6341"/>
                </a:cubicBezTo>
                <a:lnTo>
                  <a:pt x="7610" y="6098"/>
                </a:lnTo>
                <a:lnTo>
                  <a:pt x="7610" y="6098"/>
                </a:lnTo>
                <a:cubicBezTo>
                  <a:pt x="7537" y="6415"/>
                  <a:pt x="7488" y="6732"/>
                  <a:pt x="7464" y="7049"/>
                </a:cubicBezTo>
                <a:lnTo>
                  <a:pt x="7488" y="6951"/>
                </a:lnTo>
                <a:lnTo>
                  <a:pt x="7488" y="6951"/>
                </a:lnTo>
                <a:cubicBezTo>
                  <a:pt x="7488" y="7040"/>
                  <a:pt x="7470" y="7237"/>
                  <a:pt x="7445" y="7493"/>
                </a:cubicBezTo>
                <a:lnTo>
                  <a:pt x="7445" y="7493"/>
                </a:lnTo>
                <a:cubicBezTo>
                  <a:pt x="7435" y="7507"/>
                  <a:pt x="7425" y="7522"/>
                  <a:pt x="7415" y="7537"/>
                </a:cubicBezTo>
                <a:lnTo>
                  <a:pt x="7440" y="7546"/>
                </a:lnTo>
                <a:lnTo>
                  <a:pt x="7440" y="7546"/>
                </a:lnTo>
                <a:cubicBezTo>
                  <a:pt x="7425" y="7698"/>
                  <a:pt x="7408" y="7869"/>
                  <a:pt x="7390" y="8049"/>
                </a:cubicBezTo>
                <a:lnTo>
                  <a:pt x="9073" y="8683"/>
                </a:lnTo>
                <a:cubicBezTo>
                  <a:pt x="9488" y="8024"/>
                  <a:pt x="9976" y="7268"/>
                  <a:pt x="10098" y="7073"/>
                </a:cubicBezTo>
                <a:lnTo>
                  <a:pt x="10098" y="7073"/>
                </a:lnTo>
                <a:lnTo>
                  <a:pt x="9951" y="7171"/>
                </a:lnTo>
                <a:lnTo>
                  <a:pt x="9951" y="7171"/>
                </a:lnTo>
                <a:lnTo>
                  <a:pt x="10119" y="6907"/>
                </a:lnTo>
                <a:lnTo>
                  <a:pt x="10119" y="6907"/>
                </a:lnTo>
                <a:cubicBezTo>
                  <a:pt x="10103" y="6944"/>
                  <a:pt x="10142" y="7109"/>
                  <a:pt x="10125" y="7143"/>
                </a:cubicBezTo>
                <a:lnTo>
                  <a:pt x="10125" y="7143"/>
                </a:lnTo>
                <a:cubicBezTo>
                  <a:pt x="10417" y="6730"/>
                  <a:pt x="10757" y="6365"/>
                  <a:pt x="11098" y="6000"/>
                </a:cubicBezTo>
                <a:cubicBezTo>
                  <a:pt x="11220" y="5878"/>
                  <a:pt x="11342" y="5756"/>
                  <a:pt x="11464" y="5659"/>
                </a:cubicBezTo>
                <a:lnTo>
                  <a:pt x="11659" y="5488"/>
                </a:lnTo>
                <a:cubicBezTo>
                  <a:pt x="11707" y="5463"/>
                  <a:pt x="11732" y="5439"/>
                  <a:pt x="11781" y="5415"/>
                </a:cubicBezTo>
                <a:lnTo>
                  <a:pt x="11829" y="5366"/>
                </a:lnTo>
                <a:cubicBezTo>
                  <a:pt x="11903" y="5293"/>
                  <a:pt x="12000" y="5244"/>
                  <a:pt x="12098" y="5195"/>
                </a:cubicBezTo>
                <a:cubicBezTo>
                  <a:pt x="12122" y="5195"/>
                  <a:pt x="12171" y="5171"/>
                  <a:pt x="12195" y="5171"/>
                </a:cubicBezTo>
                <a:lnTo>
                  <a:pt x="12268" y="5171"/>
                </a:lnTo>
                <a:lnTo>
                  <a:pt x="12268" y="5293"/>
                </a:lnTo>
                <a:cubicBezTo>
                  <a:pt x="12244" y="5415"/>
                  <a:pt x="12195" y="5415"/>
                  <a:pt x="12195" y="5415"/>
                </a:cubicBezTo>
                <a:cubicBezTo>
                  <a:pt x="12195" y="5427"/>
                  <a:pt x="12201" y="5433"/>
                  <a:pt x="12207" y="5433"/>
                </a:cubicBezTo>
                <a:cubicBezTo>
                  <a:pt x="12214" y="5433"/>
                  <a:pt x="12220" y="5427"/>
                  <a:pt x="12220" y="5415"/>
                </a:cubicBezTo>
                <a:cubicBezTo>
                  <a:pt x="12244" y="5415"/>
                  <a:pt x="12244" y="5415"/>
                  <a:pt x="12244" y="5439"/>
                </a:cubicBezTo>
                <a:cubicBezTo>
                  <a:pt x="12244" y="5488"/>
                  <a:pt x="12195" y="5488"/>
                  <a:pt x="12195" y="5488"/>
                </a:cubicBezTo>
                <a:cubicBezTo>
                  <a:pt x="12195" y="5488"/>
                  <a:pt x="12195" y="5519"/>
                  <a:pt x="12208" y="5519"/>
                </a:cubicBezTo>
                <a:cubicBezTo>
                  <a:pt x="12211" y="5519"/>
                  <a:pt x="12215" y="5517"/>
                  <a:pt x="12220" y="5512"/>
                </a:cubicBezTo>
                <a:cubicBezTo>
                  <a:pt x="12244" y="5512"/>
                  <a:pt x="12293" y="5439"/>
                  <a:pt x="12342" y="5390"/>
                </a:cubicBezTo>
                <a:lnTo>
                  <a:pt x="12342" y="5512"/>
                </a:lnTo>
                <a:lnTo>
                  <a:pt x="12293" y="5512"/>
                </a:lnTo>
                <a:cubicBezTo>
                  <a:pt x="12293" y="5512"/>
                  <a:pt x="12317" y="5512"/>
                  <a:pt x="12366" y="5537"/>
                </a:cubicBezTo>
                <a:cubicBezTo>
                  <a:pt x="12366" y="5561"/>
                  <a:pt x="12390" y="5561"/>
                  <a:pt x="12390" y="5585"/>
                </a:cubicBezTo>
                <a:cubicBezTo>
                  <a:pt x="12390" y="5610"/>
                  <a:pt x="12390" y="5610"/>
                  <a:pt x="12390" y="5634"/>
                </a:cubicBezTo>
                <a:lnTo>
                  <a:pt x="12390" y="5707"/>
                </a:lnTo>
                <a:cubicBezTo>
                  <a:pt x="12390" y="5976"/>
                  <a:pt x="12390" y="6268"/>
                  <a:pt x="12366" y="6561"/>
                </a:cubicBezTo>
                <a:cubicBezTo>
                  <a:pt x="12366" y="6707"/>
                  <a:pt x="12342" y="6854"/>
                  <a:pt x="12342" y="7000"/>
                </a:cubicBezTo>
                <a:lnTo>
                  <a:pt x="12293" y="7439"/>
                </a:lnTo>
                <a:cubicBezTo>
                  <a:pt x="12268" y="7439"/>
                  <a:pt x="12244" y="7293"/>
                  <a:pt x="12244" y="7171"/>
                </a:cubicBezTo>
                <a:cubicBezTo>
                  <a:pt x="12244" y="7268"/>
                  <a:pt x="12244" y="7341"/>
                  <a:pt x="12220" y="7439"/>
                </a:cubicBezTo>
                <a:cubicBezTo>
                  <a:pt x="12227" y="7415"/>
                  <a:pt x="12233" y="7406"/>
                  <a:pt x="12236" y="7406"/>
                </a:cubicBezTo>
                <a:cubicBezTo>
                  <a:pt x="12252" y="7406"/>
                  <a:pt x="12231" y="7601"/>
                  <a:pt x="12238" y="7601"/>
                </a:cubicBezTo>
                <a:cubicBezTo>
                  <a:pt x="12239" y="7601"/>
                  <a:pt x="12241" y="7596"/>
                  <a:pt x="12244" y="7585"/>
                </a:cubicBezTo>
                <a:lnTo>
                  <a:pt x="12244" y="7585"/>
                </a:lnTo>
                <a:cubicBezTo>
                  <a:pt x="12317" y="8000"/>
                  <a:pt x="12171" y="8561"/>
                  <a:pt x="12220" y="8951"/>
                </a:cubicBezTo>
                <a:lnTo>
                  <a:pt x="13073" y="9415"/>
                </a:lnTo>
                <a:cubicBezTo>
                  <a:pt x="13342" y="9585"/>
                  <a:pt x="13634" y="9707"/>
                  <a:pt x="13927" y="9829"/>
                </a:cubicBezTo>
                <a:cubicBezTo>
                  <a:pt x="13927" y="9902"/>
                  <a:pt x="13927" y="10000"/>
                  <a:pt x="13902" y="10073"/>
                </a:cubicBezTo>
                <a:cubicBezTo>
                  <a:pt x="13951" y="9951"/>
                  <a:pt x="13951" y="9829"/>
                  <a:pt x="13951" y="9732"/>
                </a:cubicBezTo>
                <a:lnTo>
                  <a:pt x="13878" y="9707"/>
                </a:lnTo>
                <a:cubicBezTo>
                  <a:pt x="13878" y="9439"/>
                  <a:pt x="13927" y="9634"/>
                  <a:pt x="13927" y="9390"/>
                </a:cubicBezTo>
                <a:cubicBezTo>
                  <a:pt x="13976" y="9390"/>
                  <a:pt x="13976" y="9610"/>
                  <a:pt x="13976" y="9829"/>
                </a:cubicBezTo>
                <a:cubicBezTo>
                  <a:pt x="14000" y="9683"/>
                  <a:pt x="14000" y="9512"/>
                  <a:pt x="13976" y="9366"/>
                </a:cubicBezTo>
                <a:cubicBezTo>
                  <a:pt x="13985" y="9299"/>
                  <a:pt x="13995" y="9288"/>
                  <a:pt x="14006" y="9288"/>
                </a:cubicBezTo>
                <a:cubicBezTo>
                  <a:pt x="14011" y="9288"/>
                  <a:pt x="14016" y="9290"/>
                  <a:pt x="14022" y="9290"/>
                </a:cubicBezTo>
                <a:cubicBezTo>
                  <a:pt x="14036" y="9290"/>
                  <a:pt x="14052" y="9278"/>
                  <a:pt x="14073" y="9195"/>
                </a:cubicBezTo>
                <a:cubicBezTo>
                  <a:pt x="14049" y="9000"/>
                  <a:pt x="14049" y="8829"/>
                  <a:pt x="14073" y="8634"/>
                </a:cubicBezTo>
                <a:cubicBezTo>
                  <a:pt x="14146" y="8195"/>
                  <a:pt x="14049" y="7951"/>
                  <a:pt x="14122" y="7537"/>
                </a:cubicBezTo>
                <a:lnTo>
                  <a:pt x="14122" y="7537"/>
                </a:lnTo>
                <a:lnTo>
                  <a:pt x="14122" y="7585"/>
                </a:lnTo>
                <a:cubicBezTo>
                  <a:pt x="14169" y="7444"/>
                  <a:pt x="14171" y="7165"/>
                  <a:pt x="14193" y="6882"/>
                </a:cubicBezTo>
                <a:lnTo>
                  <a:pt x="14193" y="6882"/>
                </a:lnTo>
                <a:cubicBezTo>
                  <a:pt x="14188" y="6910"/>
                  <a:pt x="14177" y="6934"/>
                  <a:pt x="14167" y="6934"/>
                </a:cubicBezTo>
                <a:cubicBezTo>
                  <a:pt x="14156" y="6934"/>
                  <a:pt x="14146" y="6906"/>
                  <a:pt x="14146" y="6829"/>
                </a:cubicBezTo>
                <a:cubicBezTo>
                  <a:pt x="14195" y="6537"/>
                  <a:pt x="14171" y="6293"/>
                  <a:pt x="14220" y="6073"/>
                </a:cubicBezTo>
                <a:lnTo>
                  <a:pt x="14171" y="5829"/>
                </a:lnTo>
                <a:lnTo>
                  <a:pt x="14171" y="5561"/>
                </a:lnTo>
                <a:cubicBezTo>
                  <a:pt x="14171" y="5366"/>
                  <a:pt x="14171" y="5195"/>
                  <a:pt x="14146" y="5024"/>
                </a:cubicBezTo>
                <a:cubicBezTo>
                  <a:pt x="14098" y="4634"/>
                  <a:pt x="14049" y="4171"/>
                  <a:pt x="13976" y="3659"/>
                </a:cubicBezTo>
                <a:lnTo>
                  <a:pt x="13317" y="3244"/>
                </a:lnTo>
                <a:cubicBezTo>
                  <a:pt x="13220" y="3171"/>
                  <a:pt x="13098" y="3122"/>
                  <a:pt x="12976" y="3049"/>
                </a:cubicBezTo>
                <a:lnTo>
                  <a:pt x="12537" y="2829"/>
                </a:lnTo>
                <a:cubicBezTo>
                  <a:pt x="12244" y="2927"/>
                  <a:pt x="11976" y="3073"/>
                  <a:pt x="11683" y="3195"/>
                </a:cubicBezTo>
                <a:cubicBezTo>
                  <a:pt x="11537" y="3268"/>
                  <a:pt x="11390" y="3341"/>
                  <a:pt x="11268" y="3439"/>
                </a:cubicBezTo>
                <a:lnTo>
                  <a:pt x="11049" y="3561"/>
                </a:lnTo>
                <a:cubicBezTo>
                  <a:pt x="10976" y="3585"/>
                  <a:pt x="10903" y="3659"/>
                  <a:pt x="10829" y="3683"/>
                </a:cubicBezTo>
                <a:lnTo>
                  <a:pt x="10610" y="3829"/>
                </a:lnTo>
                <a:lnTo>
                  <a:pt x="10488" y="3951"/>
                </a:lnTo>
                <a:lnTo>
                  <a:pt x="10244" y="4122"/>
                </a:lnTo>
                <a:cubicBezTo>
                  <a:pt x="10098" y="4268"/>
                  <a:pt x="9951" y="4390"/>
                  <a:pt x="9829" y="4512"/>
                </a:cubicBezTo>
                <a:cubicBezTo>
                  <a:pt x="9812" y="4530"/>
                  <a:pt x="9794" y="4548"/>
                  <a:pt x="9776" y="4565"/>
                </a:cubicBezTo>
                <a:lnTo>
                  <a:pt x="9776" y="4565"/>
                </a:lnTo>
                <a:cubicBezTo>
                  <a:pt x="9804" y="4117"/>
                  <a:pt x="9797" y="3672"/>
                  <a:pt x="9756" y="3244"/>
                </a:cubicBezTo>
                <a:cubicBezTo>
                  <a:pt x="9781" y="3122"/>
                  <a:pt x="9781" y="3000"/>
                  <a:pt x="9756" y="2878"/>
                </a:cubicBezTo>
                <a:cubicBezTo>
                  <a:pt x="9756" y="2756"/>
                  <a:pt x="9732" y="2634"/>
                  <a:pt x="9707" y="2512"/>
                </a:cubicBezTo>
                <a:lnTo>
                  <a:pt x="9317" y="2171"/>
                </a:lnTo>
                <a:lnTo>
                  <a:pt x="9317" y="2171"/>
                </a:lnTo>
                <a:cubicBezTo>
                  <a:pt x="9366" y="2244"/>
                  <a:pt x="9390" y="2268"/>
                  <a:pt x="9366" y="2268"/>
                </a:cubicBezTo>
                <a:cubicBezTo>
                  <a:pt x="9342" y="2268"/>
                  <a:pt x="9317" y="2244"/>
                  <a:pt x="9268" y="2220"/>
                </a:cubicBezTo>
                <a:lnTo>
                  <a:pt x="9098" y="2049"/>
                </a:lnTo>
                <a:cubicBezTo>
                  <a:pt x="8927" y="1976"/>
                  <a:pt x="8927" y="2000"/>
                  <a:pt x="8903" y="1976"/>
                </a:cubicBezTo>
                <a:cubicBezTo>
                  <a:pt x="8878" y="1976"/>
                  <a:pt x="8854" y="1976"/>
                  <a:pt x="8805" y="1951"/>
                </a:cubicBezTo>
                <a:lnTo>
                  <a:pt x="8683" y="1927"/>
                </a:lnTo>
                <a:lnTo>
                  <a:pt x="8464" y="1829"/>
                </a:lnTo>
                <a:lnTo>
                  <a:pt x="8366" y="1805"/>
                </a:lnTo>
                <a:cubicBezTo>
                  <a:pt x="8220" y="1854"/>
                  <a:pt x="8049" y="1927"/>
                  <a:pt x="7829" y="2000"/>
                </a:cubicBezTo>
                <a:lnTo>
                  <a:pt x="7683" y="2073"/>
                </a:lnTo>
                <a:lnTo>
                  <a:pt x="7488" y="2171"/>
                </a:lnTo>
                <a:lnTo>
                  <a:pt x="7122" y="2366"/>
                </a:lnTo>
                <a:cubicBezTo>
                  <a:pt x="6878" y="2537"/>
                  <a:pt x="6586" y="2707"/>
                  <a:pt x="6342" y="2927"/>
                </a:cubicBezTo>
                <a:cubicBezTo>
                  <a:pt x="6171" y="3073"/>
                  <a:pt x="6000" y="3220"/>
                  <a:pt x="5829" y="3366"/>
                </a:cubicBezTo>
                <a:lnTo>
                  <a:pt x="5342" y="3805"/>
                </a:lnTo>
                <a:cubicBezTo>
                  <a:pt x="5220" y="3902"/>
                  <a:pt x="5244" y="3902"/>
                  <a:pt x="5195" y="3927"/>
                </a:cubicBezTo>
                <a:lnTo>
                  <a:pt x="5147" y="3976"/>
                </a:lnTo>
                <a:cubicBezTo>
                  <a:pt x="5073" y="4049"/>
                  <a:pt x="5000" y="4098"/>
                  <a:pt x="4927" y="4122"/>
                </a:cubicBezTo>
                <a:cubicBezTo>
                  <a:pt x="4903" y="4146"/>
                  <a:pt x="4854" y="4171"/>
                  <a:pt x="4805" y="4171"/>
                </a:cubicBezTo>
                <a:lnTo>
                  <a:pt x="4781" y="4195"/>
                </a:lnTo>
                <a:cubicBezTo>
                  <a:pt x="4781" y="4171"/>
                  <a:pt x="4781" y="4146"/>
                  <a:pt x="4781" y="4122"/>
                </a:cubicBezTo>
                <a:cubicBezTo>
                  <a:pt x="4781" y="4098"/>
                  <a:pt x="4781" y="4049"/>
                  <a:pt x="4781" y="4000"/>
                </a:cubicBezTo>
                <a:lnTo>
                  <a:pt x="4781" y="3976"/>
                </a:lnTo>
                <a:cubicBezTo>
                  <a:pt x="4781" y="3951"/>
                  <a:pt x="4781" y="3927"/>
                  <a:pt x="4781" y="3902"/>
                </a:cubicBezTo>
                <a:lnTo>
                  <a:pt x="4781" y="3756"/>
                </a:lnTo>
                <a:cubicBezTo>
                  <a:pt x="4781" y="3512"/>
                  <a:pt x="4830" y="3293"/>
                  <a:pt x="4830" y="3049"/>
                </a:cubicBezTo>
                <a:cubicBezTo>
                  <a:pt x="4854" y="2805"/>
                  <a:pt x="4878" y="2537"/>
                  <a:pt x="4903" y="2293"/>
                </a:cubicBezTo>
                <a:cubicBezTo>
                  <a:pt x="4951" y="1781"/>
                  <a:pt x="4976" y="1293"/>
                  <a:pt x="5025" y="829"/>
                </a:cubicBezTo>
                <a:lnTo>
                  <a:pt x="4781" y="610"/>
                </a:lnTo>
                <a:lnTo>
                  <a:pt x="4756" y="585"/>
                </a:lnTo>
                <a:lnTo>
                  <a:pt x="4756" y="561"/>
                </a:lnTo>
                <a:lnTo>
                  <a:pt x="4732" y="537"/>
                </a:lnTo>
                <a:lnTo>
                  <a:pt x="4683" y="464"/>
                </a:lnTo>
                <a:lnTo>
                  <a:pt x="4561" y="342"/>
                </a:lnTo>
                <a:lnTo>
                  <a:pt x="4561" y="342"/>
                </a:lnTo>
                <a:cubicBezTo>
                  <a:pt x="4391" y="195"/>
                  <a:pt x="4439" y="146"/>
                  <a:pt x="4342" y="49"/>
                </a:cubicBezTo>
                <a:lnTo>
                  <a:pt x="431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282"/>
          <p:cNvSpPr/>
          <p:nvPr/>
        </p:nvSpPr>
        <p:spPr>
          <a:xfrm>
            <a:off x="8070898" y="-264450"/>
            <a:ext cx="706214" cy="477464"/>
          </a:xfrm>
          <a:custGeom>
            <a:avLst/>
            <a:gdLst/>
            <a:ahLst/>
            <a:cxnLst/>
            <a:rect l="l" t="t" r="r" b="b"/>
            <a:pathLst>
              <a:path w="16415" h="11098" extrusionOk="0">
                <a:moveTo>
                  <a:pt x="14537" y="2268"/>
                </a:moveTo>
                <a:cubicBezTo>
                  <a:pt x="14546" y="2287"/>
                  <a:pt x="14555" y="2306"/>
                  <a:pt x="14564" y="2325"/>
                </a:cubicBezTo>
                <a:lnTo>
                  <a:pt x="14564" y="2325"/>
                </a:lnTo>
                <a:cubicBezTo>
                  <a:pt x="14559" y="2307"/>
                  <a:pt x="14549" y="2287"/>
                  <a:pt x="14537" y="2268"/>
                </a:cubicBezTo>
                <a:close/>
                <a:moveTo>
                  <a:pt x="11890" y="6000"/>
                </a:moveTo>
                <a:lnTo>
                  <a:pt x="11890" y="6000"/>
                </a:lnTo>
                <a:cubicBezTo>
                  <a:pt x="11886" y="6017"/>
                  <a:pt x="11882" y="6034"/>
                  <a:pt x="11878" y="6049"/>
                </a:cubicBezTo>
                <a:cubicBezTo>
                  <a:pt x="11887" y="6040"/>
                  <a:pt x="11891" y="6022"/>
                  <a:pt x="11890" y="6000"/>
                </a:cubicBezTo>
                <a:close/>
                <a:moveTo>
                  <a:pt x="6388" y="9388"/>
                </a:moveTo>
                <a:lnTo>
                  <a:pt x="6388" y="9388"/>
                </a:lnTo>
                <a:cubicBezTo>
                  <a:pt x="6383" y="9395"/>
                  <a:pt x="6380" y="9400"/>
                  <a:pt x="6381" y="9400"/>
                </a:cubicBezTo>
                <a:cubicBezTo>
                  <a:pt x="6381" y="9400"/>
                  <a:pt x="6384" y="9397"/>
                  <a:pt x="6391" y="9390"/>
                </a:cubicBezTo>
                <a:cubicBezTo>
                  <a:pt x="6391" y="9390"/>
                  <a:pt x="6390" y="9389"/>
                  <a:pt x="6388" y="9388"/>
                </a:cubicBezTo>
                <a:close/>
                <a:moveTo>
                  <a:pt x="13000" y="0"/>
                </a:moveTo>
                <a:lnTo>
                  <a:pt x="12171" y="49"/>
                </a:lnTo>
                <a:cubicBezTo>
                  <a:pt x="12074" y="49"/>
                  <a:pt x="12000" y="73"/>
                  <a:pt x="11903" y="73"/>
                </a:cubicBezTo>
                <a:lnTo>
                  <a:pt x="11659" y="146"/>
                </a:lnTo>
                <a:lnTo>
                  <a:pt x="11391" y="220"/>
                </a:lnTo>
                <a:lnTo>
                  <a:pt x="11000" y="293"/>
                </a:lnTo>
                <a:cubicBezTo>
                  <a:pt x="10952" y="439"/>
                  <a:pt x="10903" y="610"/>
                  <a:pt x="10878" y="756"/>
                </a:cubicBezTo>
                <a:cubicBezTo>
                  <a:pt x="10830" y="902"/>
                  <a:pt x="10781" y="1073"/>
                  <a:pt x="10757" y="1219"/>
                </a:cubicBezTo>
                <a:cubicBezTo>
                  <a:pt x="10708" y="1561"/>
                  <a:pt x="10635" y="1878"/>
                  <a:pt x="10586" y="2219"/>
                </a:cubicBezTo>
                <a:cubicBezTo>
                  <a:pt x="10561" y="2366"/>
                  <a:pt x="10513" y="2537"/>
                  <a:pt x="10488" y="2707"/>
                </a:cubicBezTo>
                <a:cubicBezTo>
                  <a:pt x="10464" y="2854"/>
                  <a:pt x="10439" y="3024"/>
                  <a:pt x="10439" y="3195"/>
                </a:cubicBezTo>
                <a:cubicBezTo>
                  <a:pt x="10415" y="3341"/>
                  <a:pt x="10391" y="3561"/>
                  <a:pt x="10366" y="3732"/>
                </a:cubicBezTo>
                <a:cubicBezTo>
                  <a:pt x="10318" y="4024"/>
                  <a:pt x="10293" y="4341"/>
                  <a:pt x="10269" y="4585"/>
                </a:cubicBezTo>
                <a:cubicBezTo>
                  <a:pt x="10269" y="4707"/>
                  <a:pt x="10220" y="4829"/>
                  <a:pt x="10220" y="4927"/>
                </a:cubicBezTo>
                <a:cubicBezTo>
                  <a:pt x="10220" y="4975"/>
                  <a:pt x="10220" y="5000"/>
                  <a:pt x="10196" y="5049"/>
                </a:cubicBezTo>
                <a:cubicBezTo>
                  <a:pt x="10196" y="5097"/>
                  <a:pt x="10171" y="5146"/>
                  <a:pt x="10171" y="5195"/>
                </a:cubicBezTo>
                <a:cubicBezTo>
                  <a:pt x="10171" y="5244"/>
                  <a:pt x="10147" y="5293"/>
                  <a:pt x="10147" y="5317"/>
                </a:cubicBezTo>
                <a:cubicBezTo>
                  <a:pt x="10122" y="5293"/>
                  <a:pt x="10074" y="5268"/>
                  <a:pt x="10049" y="5244"/>
                </a:cubicBezTo>
                <a:lnTo>
                  <a:pt x="9927" y="5146"/>
                </a:lnTo>
                <a:lnTo>
                  <a:pt x="9171" y="4366"/>
                </a:lnTo>
                <a:cubicBezTo>
                  <a:pt x="8927" y="4097"/>
                  <a:pt x="8683" y="3854"/>
                  <a:pt x="8440" y="3634"/>
                </a:cubicBezTo>
                <a:lnTo>
                  <a:pt x="8074" y="3268"/>
                </a:lnTo>
                <a:cubicBezTo>
                  <a:pt x="7879" y="3097"/>
                  <a:pt x="7683" y="2902"/>
                  <a:pt x="7513" y="2780"/>
                </a:cubicBezTo>
                <a:cubicBezTo>
                  <a:pt x="7269" y="2537"/>
                  <a:pt x="6952" y="2268"/>
                  <a:pt x="6635" y="2024"/>
                </a:cubicBezTo>
                <a:cubicBezTo>
                  <a:pt x="6562" y="2024"/>
                  <a:pt x="6513" y="2024"/>
                  <a:pt x="6464" y="2049"/>
                </a:cubicBezTo>
                <a:lnTo>
                  <a:pt x="6318" y="2049"/>
                </a:lnTo>
                <a:cubicBezTo>
                  <a:pt x="6488" y="2049"/>
                  <a:pt x="6440" y="2098"/>
                  <a:pt x="6318" y="2122"/>
                </a:cubicBezTo>
                <a:cubicBezTo>
                  <a:pt x="5708" y="2195"/>
                  <a:pt x="5927" y="2171"/>
                  <a:pt x="5805" y="2195"/>
                </a:cubicBezTo>
                <a:cubicBezTo>
                  <a:pt x="5805" y="2195"/>
                  <a:pt x="5757" y="2219"/>
                  <a:pt x="5708" y="2268"/>
                </a:cubicBezTo>
                <a:lnTo>
                  <a:pt x="5488" y="2390"/>
                </a:lnTo>
                <a:cubicBezTo>
                  <a:pt x="5366" y="2439"/>
                  <a:pt x="5269" y="2512"/>
                  <a:pt x="5074" y="2610"/>
                </a:cubicBezTo>
                <a:cubicBezTo>
                  <a:pt x="5025" y="2805"/>
                  <a:pt x="4952" y="2976"/>
                  <a:pt x="4903" y="3219"/>
                </a:cubicBezTo>
                <a:cubicBezTo>
                  <a:pt x="4879" y="3341"/>
                  <a:pt x="4830" y="3463"/>
                  <a:pt x="4805" y="3585"/>
                </a:cubicBezTo>
                <a:cubicBezTo>
                  <a:pt x="4757" y="3707"/>
                  <a:pt x="4732" y="3829"/>
                  <a:pt x="4708" y="3976"/>
                </a:cubicBezTo>
                <a:cubicBezTo>
                  <a:pt x="4683" y="4097"/>
                  <a:pt x="4659" y="4244"/>
                  <a:pt x="4635" y="4390"/>
                </a:cubicBezTo>
                <a:cubicBezTo>
                  <a:pt x="4635" y="4463"/>
                  <a:pt x="4610" y="4536"/>
                  <a:pt x="4610" y="4610"/>
                </a:cubicBezTo>
                <a:cubicBezTo>
                  <a:pt x="4610" y="4658"/>
                  <a:pt x="4610" y="4707"/>
                  <a:pt x="4586" y="4756"/>
                </a:cubicBezTo>
                <a:cubicBezTo>
                  <a:pt x="4562" y="4951"/>
                  <a:pt x="4562" y="5146"/>
                  <a:pt x="4537" y="5341"/>
                </a:cubicBezTo>
                <a:cubicBezTo>
                  <a:pt x="4513" y="5732"/>
                  <a:pt x="4513" y="6146"/>
                  <a:pt x="4537" y="6536"/>
                </a:cubicBezTo>
                <a:lnTo>
                  <a:pt x="4537" y="6683"/>
                </a:lnTo>
                <a:lnTo>
                  <a:pt x="4537" y="6805"/>
                </a:lnTo>
                <a:cubicBezTo>
                  <a:pt x="4537" y="6829"/>
                  <a:pt x="4537" y="6878"/>
                  <a:pt x="4537" y="6902"/>
                </a:cubicBezTo>
                <a:cubicBezTo>
                  <a:pt x="4562" y="6975"/>
                  <a:pt x="4562" y="7049"/>
                  <a:pt x="4586" y="7122"/>
                </a:cubicBezTo>
                <a:lnTo>
                  <a:pt x="4635" y="7195"/>
                </a:lnTo>
                <a:lnTo>
                  <a:pt x="4659" y="7219"/>
                </a:lnTo>
                <a:cubicBezTo>
                  <a:pt x="4647" y="7232"/>
                  <a:pt x="4635" y="7238"/>
                  <a:pt x="4623" y="7238"/>
                </a:cubicBezTo>
                <a:cubicBezTo>
                  <a:pt x="4610" y="7238"/>
                  <a:pt x="4598" y="7232"/>
                  <a:pt x="4586" y="7219"/>
                </a:cubicBezTo>
                <a:cubicBezTo>
                  <a:pt x="4537" y="7219"/>
                  <a:pt x="4488" y="7195"/>
                  <a:pt x="4440" y="7171"/>
                </a:cubicBezTo>
                <a:lnTo>
                  <a:pt x="4415" y="7171"/>
                </a:lnTo>
                <a:lnTo>
                  <a:pt x="4415" y="7146"/>
                </a:lnTo>
                <a:cubicBezTo>
                  <a:pt x="4366" y="7146"/>
                  <a:pt x="4318" y="7097"/>
                  <a:pt x="4269" y="7073"/>
                </a:cubicBezTo>
                <a:cubicBezTo>
                  <a:pt x="4244" y="7049"/>
                  <a:pt x="4196" y="7024"/>
                  <a:pt x="4171" y="7000"/>
                </a:cubicBezTo>
                <a:lnTo>
                  <a:pt x="4098" y="6951"/>
                </a:lnTo>
                <a:lnTo>
                  <a:pt x="4049" y="6902"/>
                </a:lnTo>
                <a:lnTo>
                  <a:pt x="3927" y="6805"/>
                </a:lnTo>
                <a:cubicBezTo>
                  <a:pt x="3757" y="6683"/>
                  <a:pt x="3610" y="6536"/>
                  <a:pt x="3440" y="6414"/>
                </a:cubicBezTo>
                <a:lnTo>
                  <a:pt x="2684" y="5805"/>
                </a:lnTo>
                <a:lnTo>
                  <a:pt x="2025" y="5244"/>
                </a:lnTo>
                <a:cubicBezTo>
                  <a:pt x="1830" y="5097"/>
                  <a:pt x="1684" y="5000"/>
                  <a:pt x="1586" y="4902"/>
                </a:cubicBezTo>
                <a:lnTo>
                  <a:pt x="1586" y="4902"/>
                </a:lnTo>
                <a:lnTo>
                  <a:pt x="1684" y="5000"/>
                </a:lnTo>
                <a:lnTo>
                  <a:pt x="1684" y="5000"/>
                </a:lnTo>
                <a:lnTo>
                  <a:pt x="1586" y="4927"/>
                </a:lnTo>
                <a:cubicBezTo>
                  <a:pt x="1366" y="5000"/>
                  <a:pt x="1147" y="5000"/>
                  <a:pt x="927" y="5000"/>
                </a:cubicBezTo>
                <a:cubicBezTo>
                  <a:pt x="976" y="5049"/>
                  <a:pt x="806" y="5097"/>
                  <a:pt x="659" y="5097"/>
                </a:cubicBezTo>
                <a:lnTo>
                  <a:pt x="635" y="5097"/>
                </a:lnTo>
                <a:lnTo>
                  <a:pt x="586" y="5122"/>
                </a:lnTo>
                <a:cubicBezTo>
                  <a:pt x="537" y="5195"/>
                  <a:pt x="464" y="5268"/>
                  <a:pt x="367" y="5390"/>
                </a:cubicBezTo>
                <a:lnTo>
                  <a:pt x="318" y="5463"/>
                </a:lnTo>
                <a:cubicBezTo>
                  <a:pt x="269" y="5512"/>
                  <a:pt x="245" y="5536"/>
                  <a:pt x="220" y="5585"/>
                </a:cubicBezTo>
                <a:lnTo>
                  <a:pt x="49" y="5780"/>
                </a:lnTo>
                <a:lnTo>
                  <a:pt x="49" y="6073"/>
                </a:lnTo>
                <a:lnTo>
                  <a:pt x="1" y="6024"/>
                </a:lnTo>
                <a:lnTo>
                  <a:pt x="1" y="6024"/>
                </a:lnTo>
                <a:cubicBezTo>
                  <a:pt x="25" y="6317"/>
                  <a:pt x="74" y="6707"/>
                  <a:pt x="74" y="7073"/>
                </a:cubicBezTo>
                <a:cubicBezTo>
                  <a:pt x="74" y="7244"/>
                  <a:pt x="98" y="7414"/>
                  <a:pt x="123" y="7610"/>
                </a:cubicBezTo>
                <a:cubicBezTo>
                  <a:pt x="147" y="7756"/>
                  <a:pt x="171" y="7902"/>
                  <a:pt x="196" y="8000"/>
                </a:cubicBezTo>
                <a:cubicBezTo>
                  <a:pt x="196" y="8122"/>
                  <a:pt x="220" y="8244"/>
                  <a:pt x="245" y="8390"/>
                </a:cubicBezTo>
                <a:cubicBezTo>
                  <a:pt x="245" y="8439"/>
                  <a:pt x="245" y="8488"/>
                  <a:pt x="269" y="8536"/>
                </a:cubicBezTo>
                <a:cubicBezTo>
                  <a:pt x="269" y="8585"/>
                  <a:pt x="269" y="8610"/>
                  <a:pt x="293" y="8658"/>
                </a:cubicBezTo>
                <a:cubicBezTo>
                  <a:pt x="318" y="8853"/>
                  <a:pt x="367" y="9049"/>
                  <a:pt x="391" y="9268"/>
                </a:cubicBezTo>
                <a:cubicBezTo>
                  <a:pt x="440" y="9463"/>
                  <a:pt x="513" y="9683"/>
                  <a:pt x="562" y="9878"/>
                </a:cubicBezTo>
                <a:cubicBezTo>
                  <a:pt x="635" y="10073"/>
                  <a:pt x="708" y="10268"/>
                  <a:pt x="806" y="10488"/>
                </a:cubicBezTo>
                <a:lnTo>
                  <a:pt x="806" y="10561"/>
                </a:lnTo>
                <a:cubicBezTo>
                  <a:pt x="806" y="10609"/>
                  <a:pt x="806" y="10683"/>
                  <a:pt x="830" y="10756"/>
                </a:cubicBezTo>
                <a:lnTo>
                  <a:pt x="903" y="11024"/>
                </a:lnTo>
                <a:lnTo>
                  <a:pt x="952" y="11097"/>
                </a:lnTo>
                <a:lnTo>
                  <a:pt x="1220" y="11097"/>
                </a:lnTo>
                <a:cubicBezTo>
                  <a:pt x="1391" y="11097"/>
                  <a:pt x="1586" y="11073"/>
                  <a:pt x="1781" y="11024"/>
                </a:cubicBezTo>
                <a:cubicBezTo>
                  <a:pt x="2171" y="10902"/>
                  <a:pt x="2537" y="10609"/>
                  <a:pt x="2488" y="10146"/>
                </a:cubicBezTo>
                <a:lnTo>
                  <a:pt x="2537" y="10146"/>
                </a:lnTo>
                <a:cubicBezTo>
                  <a:pt x="2537" y="10146"/>
                  <a:pt x="2464" y="10000"/>
                  <a:pt x="2464" y="10000"/>
                </a:cubicBezTo>
                <a:cubicBezTo>
                  <a:pt x="2415" y="9780"/>
                  <a:pt x="2318" y="9683"/>
                  <a:pt x="2366" y="9683"/>
                </a:cubicBezTo>
                <a:lnTo>
                  <a:pt x="2464" y="9975"/>
                </a:lnTo>
                <a:cubicBezTo>
                  <a:pt x="2445" y="9889"/>
                  <a:pt x="2441" y="9859"/>
                  <a:pt x="2447" y="9859"/>
                </a:cubicBezTo>
                <a:cubicBezTo>
                  <a:pt x="2457" y="9859"/>
                  <a:pt x="2493" y="9931"/>
                  <a:pt x="2537" y="9975"/>
                </a:cubicBezTo>
                <a:cubicBezTo>
                  <a:pt x="2488" y="9878"/>
                  <a:pt x="2488" y="9805"/>
                  <a:pt x="2464" y="9731"/>
                </a:cubicBezTo>
                <a:cubicBezTo>
                  <a:pt x="2458" y="9720"/>
                  <a:pt x="2455" y="9715"/>
                  <a:pt x="2454" y="9715"/>
                </a:cubicBezTo>
                <a:cubicBezTo>
                  <a:pt x="2450" y="9715"/>
                  <a:pt x="2464" y="9767"/>
                  <a:pt x="2464" y="9805"/>
                </a:cubicBezTo>
                <a:cubicBezTo>
                  <a:pt x="2391" y="9683"/>
                  <a:pt x="2318" y="9536"/>
                  <a:pt x="2269" y="9414"/>
                </a:cubicBezTo>
                <a:cubicBezTo>
                  <a:pt x="2220" y="9195"/>
                  <a:pt x="2342" y="9366"/>
                  <a:pt x="2269" y="9097"/>
                </a:cubicBezTo>
                <a:cubicBezTo>
                  <a:pt x="2220" y="8878"/>
                  <a:pt x="2171" y="8683"/>
                  <a:pt x="2123" y="8463"/>
                </a:cubicBezTo>
                <a:lnTo>
                  <a:pt x="2049" y="8122"/>
                </a:lnTo>
                <a:lnTo>
                  <a:pt x="2049" y="8049"/>
                </a:lnTo>
                <a:lnTo>
                  <a:pt x="2049" y="8024"/>
                </a:lnTo>
                <a:cubicBezTo>
                  <a:pt x="2049" y="7975"/>
                  <a:pt x="2049" y="7951"/>
                  <a:pt x="2074" y="7927"/>
                </a:cubicBezTo>
                <a:lnTo>
                  <a:pt x="2074" y="7878"/>
                </a:lnTo>
                <a:lnTo>
                  <a:pt x="2098" y="7878"/>
                </a:lnTo>
                <a:cubicBezTo>
                  <a:pt x="2123" y="7902"/>
                  <a:pt x="2098" y="7902"/>
                  <a:pt x="2123" y="7927"/>
                </a:cubicBezTo>
                <a:lnTo>
                  <a:pt x="2147" y="7927"/>
                </a:lnTo>
                <a:cubicBezTo>
                  <a:pt x="2147" y="7943"/>
                  <a:pt x="2147" y="7959"/>
                  <a:pt x="2147" y="7975"/>
                </a:cubicBezTo>
                <a:lnTo>
                  <a:pt x="2220" y="8049"/>
                </a:lnTo>
                <a:lnTo>
                  <a:pt x="2586" y="8317"/>
                </a:lnTo>
                <a:cubicBezTo>
                  <a:pt x="2635" y="8366"/>
                  <a:pt x="2708" y="8414"/>
                  <a:pt x="2781" y="8463"/>
                </a:cubicBezTo>
                <a:cubicBezTo>
                  <a:pt x="2830" y="8512"/>
                  <a:pt x="2879" y="8536"/>
                  <a:pt x="3001" y="8634"/>
                </a:cubicBezTo>
                <a:lnTo>
                  <a:pt x="3635" y="9073"/>
                </a:lnTo>
                <a:cubicBezTo>
                  <a:pt x="4025" y="9317"/>
                  <a:pt x="4293" y="9463"/>
                  <a:pt x="4293" y="9463"/>
                </a:cubicBezTo>
                <a:lnTo>
                  <a:pt x="4342" y="9390"/>
                </a:lnTo>
                <a:cubicBezTo>
                  <a:pt x="4513" y="9463"/>
                  <a:pt x="4659" y="9561"/>
                  <a:pt x="4805" y="9683"/>
                </a:cubicBezTo>
                <a:cubicBezTo>
                  <a:pt x="4830" y="9731"/>
                  <a:pt x="4879" y="9756"/>
                  <a:pt x="4903" y="9780"/>
                </a:cubicBezTo>
                <a:lnTo>
                  <a:pt x="5025" y="9853"/>
                </a:lnTo>
                <a:lnTo>
                  <a:pt x="5220" y="9927"/>
                </a:lnTo>
                <a:cubicBezTo>
                  <a:pt x="5391" y="9951"/>
                  <a:pt x="5562" y="10000"/>
                  <a:pt x="5732" y="10097"/>
                </a:cubicBezTo>
                <a:cubicBezTo>
                  <a:pt x="5805" y="10024"/>
                  <a:pt x="5879" y="9951"/>
                  <a:pt x="5952" y="9878"/>
                </a:cubicBezTo>
                <a:lnTo>
                  <a:pt x="6025" y="9805"/>
                </a:lnTo>
                <a:cubicBezTo>
                  <a:pt x="6025" y="9780"/>
                  <a:pt x="6049" y="9756"/>
                  <a:pt x="6049" y="9731"/>
                </a:cubicBezTo>
                <a:cubicBezTo>
                  <a:pt x="6049" y="9731"/>
                  <a:pt x="6146" y="9654"/>
                  <a:pt x="6167" y="9654"/>
                </a:cubicBezTo>
                <a:cubicBezTo>
                  <a:pt x="6170" y="9654"/>
                  <a:pt x="6171" y="9656"/>
                  <a:pt x="6171" y="9658"/>
                </a:cubicBezTo>
                <a:cubicBezTo>
                  <a:pt x="6171" y="9585"/>
                  <a:pt x="6269" y="9536"/>
                  <a:pt x="6342" y="9463"/>
                </a:cubicBezTo>
                <a:cubicBezTo>
                  <a:pt x="6357" y="9440"/>
                  <a:pt x="6361" y="9431"/>
                  <a:pt x="6357" y="9431"/>
                </a:cubicBezTo>
                <a:cubicBezTo>
                  <a:pt x="6349" y="9431"/>
                  <a:pt x="6310" y="9471"/>
                  <a:pt x="6293" y="9488"/>
                </a:cubicBezTo>
                <a:lnTo>
                  <a:pt x="6366" y="9390"/>
                </a:lnTo>
                <a:cubicBezTo>
                  <a:pt x="6366" y="9382"/>
                  <a:pt x="6369" y="9379"/>
                  <a:pt x="6373" y="9379"/>
                </a:cubicBezTo>
                <a:cubicBezTo>
                  <a:pt x="6378" y="9379"/>
                  <a:pt x="6385" y="9384"/>
                  <a:pt x="6388" y="9388"/>
                </a:cubicBezTo>
                <a:lnTo>
                  <a:pt x="6388" y="9388"/>
                </a:lnTo>
                <a:cubicBezTo>
                  <a:pt x="6395" y="9378"/>
                  <a:pt x="6405" y="9361"/>
                  <a:pt x="6415" y="9341"/>
                </a:cubicBezTo>
                <a:cubicBezTo>
                  <a:pt x="6464" y="9244"/>
                  <a:pt x="6586" y="9097"/>
                  <a:pt x="7074" y="8488"/>
                </a:cubicBezTo>
                <a:cubicBezTo>
                  <a:pt x="7025" y="8366"/>
                  <a:pt x="6976" y="8268"/>
                  <a:pt x="6927" y="8146"/>
                </a:cubicBezTo>
                <a:lnTo>
                  <a:pt x="6854" y="8000"/>
                </a:lnTo>
                <a:cubicBezTo>
                  <a:pt x="6830" y="7951"/>
                  <a:pt x="6805" y="7878"/>
                  <a:pt x="6805" y="7829"/>
                </a:cubicBezTo>
                <a:cubicBezTo>
                  <a:pt x="6757" y="7658"/>
                  <a:pt x="6708" y="7463"/>
                  <a:pt x="6683" y="7268"/>
                </a:cubicBezTo>
                <a:cubicBezTo>
                  <a:pt x="6659" y="7171"/>
                  <a:pt x="6635" y="7073"/>
                  <a:pt x="6610" y="6975"/>
                </a:cubicBezTo>
                <a:lnTo>
                  <a:pt x="6586" y="6683"/>
                </a:lnTo>
                <a:lnTo>
                  <a:pt x="6562" y="6561"/>
                </a:lnTo>
                <a:lnTo>
                  <a:pt x="6562" y="6488"/>
                </a:lnTo>
                <a:lnTo>
                  <a:pt x="6562" y="6366"/>
                </a:lnTo>
                <a:cubicBezTo>
                  <a:pt x="6562" y="6024"/>
                  <a:pt x="6562" y="5707"/>
                  <a:pt x="6586" y="5366"/>
                </a:cubicBezTo>
                <a:cubicBezTo>
                  <a:pt x="6586" y="5219"/>
                  <a:pt x="6610" y="5073"/>
                  <a:pt x="6610" y="4927"/>
                </a:cubicBezTo>
                <a:lnTo>
                  <a:pt x="6610" y="4878"/>
                </a:lnTo>
                <a:cubicBezTo>
                  <a:pt x="6598" y="4854"/>
                  <a:pt x="6598" y="4854"/>
                  <a:pt x="6592" y="4854"/>
                </a:cubicBezTo>
                <a:cubicBezTo>
                  <a:pt x="6586" y="4854"/>
                  <a:pt x="6574" y="4854"/>
                  <a:pt x="6537" y="4829"/>
                </a:cubicBezTo>
                <a:cubicBezTo>
                  <a:pt x="6464" y="4780"/>
                  <a:pt x="6561" y="4805"/>
                  <a:pt x="6537" y="4756"/>
                </a:cubicBezTo>
                <a:lnTo>
                  <a:pt x="6537" y="4756"/>
                </a:lnTo>
                <a:cubicBezTo>
                  <a:pt x="6562" y="4805"/>
                  <a:pt x="6586" y="4805"/>
                  <a:pt x="6586" y="4805"/>
                </a:cubicBezTo>
                <a:cubicBezTo>
                  <a:pt x="6586" y="4805"/>
                  <a:pt x="6586" y="4805"/>
                  <a:pt x="6635" y="4902"/>
                </a:cubicBezTo>
                <a:lnTo>
                  <a:pt x="6610" y="4805"/>
                </a:lnTo>
                <a:lnTo>
                  <a:pt x="6635" y="4854"/>
                </a:lnTo>
                <a:cubicBezTo>
                  <a:pt x="6635" y="4854"/>
                  <a:pt x="6635" y="4829"/>
                  <a:pt x="6635" y="4829"/>
                </a:cubicBezTo>
                <a:cubicBezTo>
                  <a:pt x="6635" y="4800"/>
                  <a:pt x="6635" y="4790"/>
                  <a:pt x="6636" y="4790"/>
                </a:cubicBezTo>
                <a:cubicBezTo>
                  <a:pt x="6638" y="4790"/>
                  <a:pt x="6644" y="4814"/>
                  <a:pt x="6659" y="4829"/>
                </a:cubicBezTo>
                <a:cubicBezTo>
                  <a:pt x="6659" y="4829"/>
                  <a:pt x="6659" y="4805"/>
                  <a:pt x="6683" y="4780"/>
                </a:cubicBezTo>
                <a:lnTo>
                  <a:pt x="6708" y="4780"/>
                </a:lnTo>
                <a:cubicBezTo>
                  <a:pt x="6708" y="4780"/>
                  <a:pt x="6708" y="4756"/>
                  <a:pt x="6757" y="4756"/>
                </a:cubicBezTo>
                <a:cubicBezTo>
                  <a:pt x="6781" y="4756"/>
                  <a:pt x="6757" y="4756"/>
                  <a:pt x="6757" y="4780"/>
                </a:cubicBezTo>
                <a:lnTo>
                  <a:pt x="6830" y="4854"/>
                </a:lnTo>
                <a:cubicBezTo>
                  <a:pt x="6903" y="4902"/>
                  <a:pt x="6976" y="4951"/>
                  <a:pt x="6976" y="5000"/>
                </a:cubicBezTo>
                <a:cubicBezTo>
                  <a:pt x="7053" y="5058"/>
                  <a:pt x="7238" y="5269"/>
                  <a:pt x="7299" y="5269"/>
                </a:cubicBezTo>
                <a:cubicBezTo>
                  <a:pt x="7315" y="5269"/>
                  <a:pt x="7323" y="5255"/>
                  <a:pt x="7318" y="5219"/>
                </a:cubicBezTo>
                <a:lnTo>
                  <a:pt x="7318" y="5219"/>
                </a:lnTo>
                <a:cubicBezTo>
                  <a:pt x="7337" y="5278"/>
                  <a:pt x="7483" y="5479"/>
                  <a:pt x="7450" y="5479"/>
                </a:cubicBezTo>
                <a:cubicBezTo>
                  <a:pt x="7443" y="5479"/>
                  <a:pt x="7424" y="5467"/>
                  <a:pt x="7391" y="5439"/>
                </a:cubicBezTo>
                <a:lnTo>
                  <a:pt x="7391" y="5439"/>
                </a:lnTo>
                <a:cubicBezTo>
                  <a:pt x="7464" y="5512"/>
                  <a:pt x="7537" y="5610"/>
                  <a:pt x="7635" y="5683"/>
                </a:cubicBezTo>
                <a:lnTo>
                  <a:pt x="7537" y="5536"/>
                </a:lnTo>
                <a:lnTo>
                  <a:pt x="7537" y="5536"/>
                </a:lnTo>
                <a:cubicBezTo>
                  <a:pt x="7732" y="5780"/>
                  <a:pt x="7952" y="6000"/>
                  <a:pt x="8196" y="6195"/>
                </a:cubicBezTo>
                <a:lnTo>
                  <a:pt x="8098" y="6073"/>
                </a:lnTo>
                <a:lnTo>
                  <a:pt x="8098" y="6073"/>
                </a:lnTo>
                <a:cubicBezTo>
                  <a:pt x="8269" y="6244"/>
                  <a:pt x="8440" y="6414"/>
                  <a:pt x="8440" y="6536"/>
                </a:cubicBezTo>
                <a:lnTo>
                  <a:pt x="8464" y="6561"/>
                </a:lnTo>
                <a:lnTo>
                  <a:pt x="8805" y="6902"/>
                </a:lnTo>
                <a:cubicBezTo>
                  <a:pt x="9000" y="7097"/>
                  <a:pt x="9220" y="7292"/>
                  <a:pt x="9439" y="7488"/>
                </a:cubicBezTo>
                <a:lnTo>
                  <a:pt x="9293" y="7317"/>
                </a:lnTo>
                <a:lnTo>
                  <a:pt x="9293" y="7317"/>
                </a:lnTo>
                <a:cubicBezTo>
                  <a:pt x="9415" y="7414"/>
                  <a:pt x="9659" y="7634"/>
                  <a:pt x="9952" y="7878"/>
                </a:cubicBezTo>
                <a:cubicBezTo>
                  <a:pt x="10122" y="7853"/>
                  <a:pt x="10269" y="7829"/>
                  <a:pt x="10391" y="7805"/>
                </a:cubicBezTo>
                <a:cubicBezTo>
                  <a:pt x="10513" y="7805"/>
                  <a:pt x="10683" y="7780"/>
                  <a:pt x="10830" y="7756"/>
                </a:cubicBezTo>
                <a:cubicBezTo>
                  <a:pt x="10952" y="7707"/>
                  <a:pt x="11074" y="7634"/>
                  <a:pt x="11196" y="7561"/>
                </a:cubicBezTo>
                <a:lnTo>
                  <a:pt x="11391" y="7463"/>
                </a:lnTo>
                <a:cubicBezTo>
                  <a:pt x="11439" y="7414"/>
                  <a:pt x="11488" y="7390"/>
                  <a:pt x="11586" y="7341"/>
                </a:cubicBezTo>
                <a:cubicBezTo>
                  <a:pt x="11683" y="6878"/>
                  <a:pt x="11781" y="6414"/>
                  <a:pt x="11854" y="5951"/>
                </a:cubicBezTo>
                <a:lnTo>
                  <a:pt x="11854" y="5951"/>
                </a:lnTo>
                <a:cubicBezTo>
                  <a:pt x="11854" y="5951"/>
                  <a:pt x="11830" y="6024"/>
                  <a:pt x="11805" y="6097"/>
                </a:cubicBezTo>
                <a:lnTo>
                  <a:pt x="11757" y="6219"/>
                </a:lnTo>
                <a:lnTo>
                  <a:pt x="11757" y="6146"/>
                </a:lnTo>
                <a:cubicBezTo>
                  <a:pt x="11757" y="6073"/>
                  <a:pt x="11757" y="6000"/>
                  <a:pt x="11781" y="5951"/>
                </a:cubicBezTo>
                <a:cubicBezTo>
                  <a:pt x="11781" y="5805"/>
                  <a:pt x="11805" y="5658"/>
                  <a:pt x="11805" y="5658"/>
                </a:cubicBezTo>
                <a:cubicBezTo>
                  <a:pt x="11805" y="5698"/>
                  <a:pt x="11886" y="5900"/>
                  <a:pt x="11890" y="6000"/>
                </a:cubicBezTo>
                <a:lnTo>
                  <a:pt x="11890" y="6000"/>
                </a:lnTo>
                <a:cubicBezTo>
                  <a:pt x="11911" y="5905"/>
                  <a:pt x="11935" y="5778"/>
                  <a:pt x="11976" y="5634"/>
                </a:cubicBezTo>
                <a:cubicBezTo>
                  <a:pt x="11976" y="5536"/>
                  <a:pt x="12000" y="5439"/>
                  <a:pt x="12025" y="5341"/>
                </a:cubicBezTo>
                <a:cubicBezTo>
                  <a:pt x="12025" y="5244"/>
                  <a:pt x="12049" y="5195"/>
                  <a:pt x="12049" y="5122"/>
                </a:cubicBezTo>
                <a:cubicBezTo>
                  <a:pt x="12098" y="4854"/>
                  <a:pt x="12147" y="4512"/>
                  <a:pt x="12196" y="4122"/>
                </a:cubicBezTo>
                <a:cubicBezTo>
                  <a:pt x="12220" y="3878"/>
                  <a:pt x="12244" y="3610"/>
                  <a:pt x="12293" y="3341"/>
                </a:cubicBezTo>
                <a:cubicBezTo>
                  <a:pt x="12293" y="3219"/>
                  <a:pt x="12317" y="3122"/>
                  <a:pt x="12342" y="3000"/>
                </a:cubicBezTo>
                <a:cubicBezTo>
                  <a:pt x="12342" y="2927"/>
                  <a:pt x="12366" y="2829"/>
                  <a:pt x="12391" y="2756"/>
                </a:cubicBezTo>
                <a:cubicBezTo>
                  <a:pt x="12391" y="2707"/>
                  <a:pt x="12415" y="2683"/>
                  <a:pt x="12439" y="2658"/>
                </a:cubicBezTo>
                <a:cubicBezTo>
                  <a:pt x="12439" y="2683"/>
                  <a:pt x="12464" y="2707"/>
                  <a:pt x="12464" y="2732"/>
                </a:cubicBezTo>
                <a:cubicBezTo>
                  <a:pt x="12488" y="2805"/>
                  <a:pt x="12513" y="2902"/>
                  <a:pt x="12513" y="2976"/>
                </a:cubicBezTo>
                <a:cubicBezTo>
                  <a:pt x="12531" y="2976"/>
                  <a:pt x="12521" y="2903"/>
                  <a:pt x="12538" y="2903"/>
                </a:cubicBezTo>
                <a:cubicBezTo>
                  <a:pt x="12543" y="2903"/>
                  <a:pt x="12550" y="2910"/>
                  <a:pt x="12561" y="2927"/>
                </a:cubicBezTo>
                <a:cubicBezTo>
                  <a:pt x="12561" y="2976"/>
                  <a:pt x="12561" y="3000"/>
                  <a:pt x="12561" y="3024"/>
                </a:cubicBezTo>
                <a:cubicBezTo>
                  <a:pt x="12561" y="3024"/>
                  <a:pt x="12575" y="3065"/>
                  <a:pt x="12582" y="3065"/>
                </a:cubicBezTo>
                <a:cubicBezTo>
                  <a:pt x="12584" y="3065"/>
                  <a:pt x="12586" y="3061"/>
                  <a:pt x="12586" y="3049"/>
                </a:cubicBezTo>
                <a:cubicBezTo>
                  <a:pt x="12561" y="2951"/>
                  <a:pt x="12561" y="2854"/>
                  <a:pt x="12537" y="2732"/>
                </a:cubicBezTo>
                <a:lnTo>
                  <a:pt x="12537" y="2732"/>
                </a:lnTo>
                <a:lnTo>
                  <a:pt x="12610" y="2854"/>
                </a:lnTo>
                <a:lnTo>
                  <a:pt x="12610" y="2927"/>
                </a:lnTo>
                <a:cubicBezTo>
                  <a:pt x="12610" y="2927"/>
                  <a:pt x="12628" y="2873"/>
                  <a:pt x="12664" y="2873"/>
                </a:cubicBezTo>
                <a:cubicBezTo>
                  <a:pt x="12670" y="2873"/>
                  <a:pt x="12676" y="2874"/>
                  <a:pt x="12683" y="2878"/>
                </a:cubicBezTo>
                <a:cubicBezTo>
                  <a:pt x="12708" y="2878"/>
                  <a:pt x="12708" y="2902"/>
                  <a:pt x="12732" y="2927"/>
                </a:cubicBezTo>
                <a:cubicBezTo>
                  <a:pt x="12781" y="3049"/>
                  <a:pt x="12854" y="3146"/>
                  <a:pt x="12927" y="3244"/>
                </a:cubicBezTo>
                <a:cubicBezTo>
                  <a:pt x="13074" y="3488"/>
                  <a:pt x="13220" y="3707"/>
                  <a:pt x="13366" y="3951"/>
                </a:cubicBezTo>
                <a:cubicBezTo>
                  <a:pt x="13342" y="3951"/>
                  <a:pt x="13269" y="3854"/>
                  <a:pt x="13171" y="3756"/>
                </a:cubicBezTo>
                <a:lnTo>
                  <a:pt x="13171" y="3756"/>
                </a:lnTo>
                <a:cubicBezTo>
                  <a:pt x="13220" y="3829"/>
                  <a:pt x="13269" y="3902"/>
                  <a:pt x="13317" y="4000"/>
                </a:cubicBezTo>
                <a:cubicBezTo>
                  <a:pt x="13309" y="3973"/>
                  <a:pt x="13309" y="3963"/>
                  <a:pt x="13314" y="3963"/>
                </a:cubicBezTo>
                <a:cubicBezTo>
                  <a:pt x="13335" y="3963"/>
                  <a:pt x="13438" y="4115"/>
                  <a:pt x="13446" y="4115"/>
                </a:cubicBezTo>
                <a:cubicBezTo>
                  <a:pt x="13448" y="4115"/>
                  <a:pt x="13446" y="4110"/>
                  <a:pt x="13439" y="4097"/>
                </a:cubicBezTo>
                <a:lnTo>
                  <a:pt x="13439" y="4097"/>
                </a:lnTo>
                <a:cubicBezTo>
                  <a:pt x="13781" y="4415"/>
                  <a:pt x="14025" y="4951"/>
                  <a:pt x="14317" y="5268"/>
                </a:cubicBezTo>
                <a:cubicBezTo>
                  <a:pt x="14415" y="5244"/>
                  <a:pt x="16171" y="5097"/>
                  <a:pt x="16244" y="5049"/>
                </a:cubicBezTo>
                <a:cubicBezTo>
                  <a:pt x="16317" y="5146"/>
                  <a:pt x="16391" y="5268"/>
                  <a:pt x="16415" y="5293"/>
                </a:cubicBezTo>
                <a:cubicBezTo>
                  <a:pt x="16366" y="5171"/>
                  <a:pt x="16293" y="5049"/>
                  <a:pt x="16195" y="4927"/>
                </a:cubicBezTo>
                <a:lnTo>
                  <a:pt x="16122" y="4951"/>
                </a:lnTo>
                <a:cubicBezTo>
                  <a:pt x="15952" y="4707"/>
                  <a:pt x="16122" y="4878"/>
                  <a:pt x="15952" y="4634"/>
                </a:cubicBezTo>
                <a:cubicBezTo>
                  <a:pt x="15956" y="4629"/>
                  <a:pt x="15962" y="4627"/>
                  <a:pt x="15968" y="4627"/>
                </a:cubicBezTo>
                <a:cubicBezTo>
                  <a:pt x="16028" y="4627"/>
                  <a:pt x="16161" y="4823"/>
                  <a:pt x="16293" y="5000"/>
                </a:cubicBezTo>
                <a:cubicBezTo>
                  <a:pt x="16171" y="4829"/>
                  <a:pt x="16073" y="4634"/>
                  <a:pt x="15976" y="4585"/>
                </a:cubicBezTo>
                <a:cubicBezTo>
                  <a:pt x="15878" y="4390"/>
                  <a:pt x="16049" y="4585"/>
                  <a:pt x="15927" y="4341"/>
                </a:cubicBezTo>
                <a:cubicBezTo>
                  <a:pt x="15781" y="4195"/>
                  <a:pt x="15659" y="4049"/>
                  <a:pt x="15561" y="3878"/>
                </a:cubicBezTo>
                <a:cubicBezTo>
                  <a:pt x="15342" y="3439"/>
                  <a:pt x="15098" y="3293"/>
                  <a:pt x="14903" y="2878"/>
                </a:cubicBezTo>
                <a:lnTo>
                  <a:pt x="14903" y="2878"/>
                </a:lnTo>
                <a:lnTo>
                  <a:pt x="14927" y="2927"/>
                </a:lnTo>
                <a:cubicBezTo>
                  <a:pt x="14882" y="2791"/>
                  <a:pt x="14689" y="2570"/>
                  <a:pt x="14564" y="2325"/>
                </a:cubicBezTo>
                <a:lnTo>
                  <a:pt x="14564" y="2325"/>
                </a:lnTo>
                <a:cubicBezTo>
                  <a:pt x="14571" y="2347"/>
                  <a:pt x="14571" y="2363"/>
                  <a:pt x="14562" y="2363"/>
                </a:cubicBezTo>
                <a:cubicBezTo>
                  <a:pt x="14552" y="2363"/>
                  <a:pt x="14528" y="2338"/>
                  <a:pt x="14488" y="2268"/>
                </a:cubicBezTo>
                <a:cubicBezTo>
                  <a:pt x="14147" y="1732"/>
                  <a:pt x="13903" y="1390"/>
                  <a:pt x="13659" y="951"/>
                </a:cubicBezTo>
                <a:lnTo>
                  <a:pt x="13391" y="659"/>
                </a:lnTo>
                <a:lnTo>
                  <a:pt x="130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282"/>
          <p:cNvSpPr/>
          <p:nvPr/>
        </p:nvSpPr>
        <p:spPr>
          <a:xfrm>
            <a:off x="7986075" y="856424"/>
            <a:ext cx="686295" cy="571898"/>
          </a:xfrm>
          <a:custGeom>
            <a:avLst/>
            <a:gdLst/>
            <a:ahLst/>
            <a:cxnLst/>
            <a:rect l="l" t="t" r="r" b="b"/>
            <a:pathLst>
              <a:path w="15952" h="13293" extrusionOk="0">
                <a:moveTo>
                  <a:pt x="1965" y="4136"/>
                </a:moveTo>
                <a:cubicBezTo>
                  <a:pt x="1969" y="4136"/>
                  <a:pt x="1973" y="4139"/>
                  <a:pt x="1976" y="4147"/>
                </a:cubicBezTo>
                <a:lnTo>
                  <a:pt x="1853" y="4285"/>
                </a:lnTo>
                <a:lnTo>
                  <a:pt x="1853" y="4285"/>
                </a:lnTo>
                <a:cubicBezTo>
                  <a:pt x="1921" y="4199"/>
                  <a:pt x="1947" y="4136"/>
                  <a:pt x="1965" y="4136"/>
                </a:cubicBezTo>
                <a:close/>
                <a:moveTo>
                  <a:pt x="4077" y="7219"/>
                </a:moveTo>
                <a:lnTo>
                  <a:pt x="4077" y="7219"/>
                </a:lnTo>
                <a:cubicBezTo>
                  <a:pt x="4076" y="7219"/>
                  <a:pt x="4075" y="7219"/>
                  <a:pt x="4074" y="7220"/>
                </a:cubicBezTo>
                <a:cubicBezTo>
                  <a:pt x="4076" y="7220"/>
                  <a:pt x="4077" y="7219"/>
                  <a:pt x="4077" y="7219"/>
                </a:cubicBezTo>
                <a:close/>
                <a:moveTo>
                  <a:pt x="10333" y="9981"/>
                </a:moveTo>
                <a:lnTo>
                  <a:pt x="10293" y="10000"/>
                </a:lnTo>
                <a:cubicBezTo>
                  <a:pt x="10305" y="10000"/>
                  <a:pt x="10318" y="9993"/>
                  <a:pt x="10333" y="9981"/>
                </a:cubicBezTo>
                <a:close/>
                <a:moveTo>
                  <a:pt x="3928" y="0"/>
                </a:moveTo>
                <a:lnTo>
                  <a:pt x="3684" y="195"/>
                </a:lnTo>
                <a:lnTo>
                  <a:pt x="3708" y="122"/>
                </a:lnTo>
                <a:lnTo>
                  <a:pt x="3708" y="122"/>
                </a:lnTo>
                <a:cubicBezTo>
                  <a:pt x="3464" y="293"/>
                  <a:pt x="3171" y="537"/>
                  <a:pt x="2879" y="756"/>
                </a:cubicBezTo>
                <a:cubicBezTo>
                  <a:pt x="2732" y="854"/>
                  <a:pt x="2586" y="976"/>
                  <a:pt x="2464" y="1098"/>
                </a:cubicBezTo>
                <a:lnTo>
                  <a:pt x="2147" y="1366"/>
                </a:lnTo>
                <a:cubicBezTo>
                  <a:pt x="2074" y="1464"/>
                  <a:pt x="1976" y="1537"/>
                  <a:pt x="1879" y="1610"/>
                </a:cubicBezTo>
                <a:cubicBezTo>
                  <a:pt x="1757" y="1708"/>
                  <a:pt x="1806" y="1683"/>
                  <a:pt x="1757" y="1732"/>
                </a:cubicBezTo>
                <a:lnTo>
                  <a:pt x="1659" y="1830"/>
                </a:lnTo>
                <a:cubicBezTo>
                  <a:pt x="1513" y="1951"/>
                  <a:pt x="1367" y="2098"/>
                  <a:pt x="1220" y="2244"/>
                </a:cubicBezTo>
                <a:cubicBezTo>
                  <a:pt x="1074" y="2390"/>
                  <a:pt x="952" y="2561"/>
                  <a:pt x="806" y="2732"/>
                </a:cubicBezTo>
                <a:cubicBezTo>
                  <a:pt x="684" y="2903"/>
                  <a:pt x="562" y="3073"/>
                  <a:pt x="440" y="3269"/>
                </a:cubicBezTo>
                <a:lnTo>
                  <a:pt x="391" y="3317"/>
                </a:lnTo>
                <a:cubicBezTo>
                  <a:pt x="342" y="3366"/>
                  <a:pt x="293" y="3415"/>
                  <a:pt x="245" y="3464"/>
                </a:cubicBezTo>
                <a:lnTo>
                  <a:pt x="50" y="3659"/>
                </a:lnTo>
                <a:lnTo>
                  <a:pt x="1" y="3732"/>
                </a:lnTo>
                <a:cubicBezTo>
                  <a:pt x="50" y="3829"/>
                  <a:pt x="98" y="3903"/>
                  <a:pt x="147" y="3976"/>
                </a:cubicBezTo>
                <a:cubicBezTo>
                  <a:pt x="269" y="4122"/>
                  <a:pt x="391" y="4268"/>
                  <a:pt x="537" y="4390"/>
                </a:cubicBezTo>
                <a:cubicBezTo>
                  <a:pt x="731" y="4539"/>
                  <a:pt x="970" y="4661"/>
                  <a:pt x="1210" y="4661"/>
                </a:cubicBezTo>
                <a:cubicBezTo>
                  <a:pt x="1363" y="4661"/>
                  <a:pt x="1517" y="4611"/>
                  <a:pt x="1659" y="4488"/>
                </a:cubicBezTo>
                <a:lnTo>
                  <a:pt x="1684" y="4537"/>
                </a:lnTo>
                <a:cubicBezTo>
                  <a:pt x="1684" y="4537"/>
                  <a:pt x="1781" y="4366"/>
                  <a:pt x="1781" y="4366"/>
                </a:cubicBezTo>
                <a:cubicBezTo>
                  <a:pt x="1794" y="4351"/>
                  <a:pt x="1806" y="4338"/>
                  <a:pt x="1816" y="4327"/>
                </a:cubicBezTo>
                <a:lnTo>
                  <a:pt x="1816" y="4327"/>
                </a:lnTo>
                <a:lnTo>
                  <a:pt x="1781" y="4366"/>
                </a:lnTo>
                <a:cubicBezTo>
                  <a:pt x="1801" y="4346"/>
                  <a:pt x="1819" y="4327"/>
                  <a:pt x="1835" y="4308"/>
                </a:cubicBezTo>
                <a:lnTo>
                  <a:pt x="1835" y="4308"/>
                </a:lnTo>
                <a:cubicBezTo>
                  <a:pt x="1850" y="4293"/>
                  <a:pt x="1860" y="4287"/>
                  <a:pt x="1865" y="4287"/>
                </a:cubicBezTo>
                <a:cubicBezTo>
                  <a:pt x="1883" y="4287"/>
                  <a:pt x="1846" y="4367"/>
                  <a:pt x="1830" y="4415"/>
                </a:cubicBezTo>
                <a:cubicBezTo>
                  <a:pt x="1879" y="4366"/>
                  <a:pt x="1928" y="4293"/>
                  <a:pt x="2001" y="4244"/>
                </a:cubicBezTo>
                <a:cubicBezTo>
                  <a:pt x="2001" y="4229"/>
                  <a:pt x="1996" y="4223"/>
                  <a:pt x="1989" y="4223"/>
                </a:cubicBezTo>
                <a:cubicBezTo>
                  <a:pt x="1973" y="4223"/>
                  <a:pt x="1944" y="4252"/>
                  <a:pt x="1928" y="4268"/>
                </a:cubicBezTo>
                <a:cubicBezTo>
                  <a:pt x="2001" y="4147"/>
                  <a:pt x="2074" y="4025"/>
                  <a:pt x="2147" y="3903"/>
                </a:cubicBezTo>
                <a:cubicBezTo>
                  <a:pt x="2205" y="3836"/>
                  <a:pt x="2228" y="3825"/>
                  <a:pt x="2246" y="3825"/>
                </a:cubicBezTo>
                <a:cubicBezTo>
                  <a:pt x="2254" y="3825"/>
                  <a:pt x="2261" y="3827"/>
                  <a:pt x="2270" y="3827"/>
                </a:cubicBezTo>
                <a:cubicBezTo>
                  <a:pt x="2290" y="3827"/>
                  <a:pt x="2318" y="3815"/>
                  <a:pt x="2391" y="3732"/>
                </a:cubicBezTo>
                <a:cubicBezTo>
                  <a:pt x="2562" y="3537"/>
                  <a:pt x="2684" y="3390"/>
                  <a:pt x="2830" y="3244"/>
                </a:cubicBezTo>
                <a:lnTo>
                  <a:pt x="3074" y="3000"/>
                </a:lnTo>
                <a:lnTo>
                  <a:pt x="3123" y="2951"/>
                </a:lnTo>
                <a:lnTo>
                  <a:pt x="3147" y="2951"/>
                </a:lnTo>
                <a:cubicBezTo>
                  <a:pt x="3171" y="2927"/>
                  <a:pt x="3196" y="2903"/>
                  <a:pt x="3245" y="2903"/>
                </a:cubicBezTo>
                <a:lnTo>
                  <a:pt x="3293" y="2903"/>
                </a:lnTo>
                <a:cubicBezTo>
                  <a:pt x="3293" y="2903"/>
                  <a:pt x="3293" y="2927"/>
                  <a:pt x="3293" y="2927"/>
                </a:cubicBezTo>
                <a:cubicBezTo>
                  <a:pt x="3269" y="2951"/>
                  <a:pt x="3269" y="2951"/>
                  <a:pt x="3269" y="2976"/>
                </a:cubicBezTo>
                <a:cubicBezTo>
                  <a:pt x="3245" y="3000"/>
                  <a:pt x="3220" y="3025"/>
                  <a:pt x="3196" y="3025"/>
                </a:cubicBezTo>
                <a:lnTo>
                  <a:pt x="3220" y="3025"/>
                </a:lnTo>
                <a:lnTo>
                  <a:pt x="3220" y="3122"/>
                </a:lnTo>
                <a:cubicBezTo>
                  <a:pt x="3220" y="3269"/>
                  <a:pt x="3196" y="3439"/>
                  <a:pt x="3196" y="3586"/>
                </a:cubicBezTo>
                <a:lnTo>
                  <a:pt x="3196" y="3829"/>
                </a:lnTo>
                <a:lnTo>
                  <a:pt x="3196" y="4122"/>
                </a:lnTo>
                <a:lnTo>
                  <a:pt x="3196" y="4903"/>
                </a:lnTo>
                <a:cubicBezTo>
                  <a:pt x="3171" y="5268"/>
                  <a:pt x="3220" y="5561"/>
                  <a:pt x="3196" y="5586"/>
                </a:cubicBezTo>
                <a:lnTo>
                  <a:pt x="3293" y="5586"/>
                </a:lnTo>
                <a:cubicBezTo>
                  <a:pt x="3318" y="5756"/>
                  <a:pt x="3318" y="5951"/>
                  <a:pt x="3293" y="6122"/>
                </a:cubicBezTo>
                <a:cubicBezTo>
                  <a:pt x="3269" y="6171"/>
                  <a:pt x="3269" y="6220"/>
                  <a:pt x="3293" y="6268"/>
                </a:cubicBezTo>
                <a:lnTo>
                  <a:pt x="3293" y="6415"/>
                </a:lnTo>
                <a:cubicBezTo>
                  <a:pt x="3293" y="6464"/>
                  <a:pt x="3318" y="6537"/>
                  <a:pt x="3318" y="6610"/>
                </a:cubicBezTo>
                <a:cubicBezTo>
                  <a:pt x="3415" y="6756"/>
                  <a:pt x="3464" y="6927"/>
                  <a:pt x="3489" y="7122"/>
                </a:cubicBezTo>
                <a:lnTo>
                  <a:pt x="3781" y="7171"/>
                </a:lnTo>
                <a:lnTo>
                  <a:pt x="3952" y="7171"/>
                </a:lnTo>
                <a:cubicBezTo>
                  <a:pt x="3952" y="7171"/>
                  <a:pt x="4076" y="7212"/>
                  <a:pt x="4077" y="7219"/>
                </a:cubicBezTo>
                <a:lnTo>
                  <a:pt x="4077" y="7219"/>
                </a:lnTo>
                <a:cubicBezTo>
                  <a:pt x="4097" y="7212"/>
                  <a:pt x="4120" y="7210"/>
                  <a:pt x="4144" y="7210"/>
                </a:cubicBezTo>
                <a:cubicBezTo>
                  <a:pt x="4204" y="7210"/>
                  <a:pt x="4273" y="7227"/>
                  <a:pt x="4342" y="7244"/>
                </a:cubicBezTo>
                <a:cubicBezTo>
                  <a:pt x="4391" y="7244"/>
                  <a:pt x="4318" y="7244"/>
                  <a:pt x="4293" y="7220"/>
                </a:cubicBezTo>
                <a:lnTo>
                  <a:pt x="4293" y="7220"/>
                </a:lnTo>
                <a:lnTo>
                  <a:pt x="4415" y="7244"/>
                </a:lnTo>
                <a:lnTo>
                  <a:pt x="4464" y="7244"/>
                </a:lnTo>
                <a:cubicBezTo>
                  <a:pt x="4489" y="7244"/>
                  <a:pt x="4489" y="7268"/>
                  <a:pt x="4464" y="7268"/>
                </a:cubicBezTo>
                <a:lnTo>
                  <a:pt x="4513" y="7268"/>
                </a:lnTo>
                <a:cubicBezTo>
                  <a:pt x="4635" y="7268"/>
                  <a:pt x="4830" y="7268"/>
                  <a:pt x="5610" y="7342"/>
                </a:cubicBezTo>
                <a:lnTo>
                  <a:pt x="5806" y="7025"/>
                </a:lnTo>
                <a:lnTo>
                  <a:pt x="5903" y="6878"/>
                </a:lnTo>
                <a:cubicBezTo>
                  <a:pt x="5928" y="6829"/>
                  <a:pt x="5952" y="6781"/>
                  <a:pt x="6001" y="6732"/>
                </a:cubicBezTo>
                <a:lnTo>
                  <a:pt x="6391" y="6317"/>
                </a:lnTo>
                <a:cubicBezTo>
                  <a:pt x="6464" y="6244"/>
                  <a:pt x="6537" y="6171"/>
                  <a:pt x="6586" y="6098"/>
                </a:cubicBezTo>
                <a:lnTo>
                  <a:pt x="6806" y="5927"/>
                </a:lnTo>
                <a:lnTo>
                  <a:pt x="6927" y="5829"/>
                </a:lnTo>
                <a:lnTo>
                  <a:pt x="6976" y="5805"/>
                </a:lnTo>
                <a:lnTo>
                  <a:pt x="7074" y="5732"/>
                </a:lnTo>
                <a:cubicBezTo>
                  <a:pt x="7342" y="5537"/>
                  <a:pt x="7610" y="5342"/>
                  <a:pt x="7903" y="5195"/>
                </a:cubicBezTo>
                <a:cubicBezTo>
                  <a:pt x="8025" y="5098"/>
                  <a:pt x="8171" y="5025"/>
                  <a:pt x="8293" y="4951"/>
                </a:cubicBezTo>
                <a:lnTo>
                  <a:pt x="8342" y="4951"/>
                </a:lnTo>
                <a:lnTo>
                  <a:pt x="8342" y="4854"/>
                </a:lnTo>
                <a:cubicBezTo>
                  <a:pt x="8342" y="4825"/>
                  <a:pt x="8346" y="4819"/>
                  <a:pt x="8352" y="4819"/>
                </a:cubicBezTo>
                <a:cubicBezTo>
                  <a:pt x="8356" y="4819"/>
                  <a:pt x="8363" y="4823"/>
                  <a:pt x="8370" y="4823"/>
                </a:cubicBezTo>
                <a:cubicBezTo>
                  <a:pt x="8376" y="4823"/>
                  <a:pt x="8384" y="4820"/>
                  <a:pt x="8391" y="4805"/>
                </a:cubicBezTo>
                <a:lnTo>
                  <a:pt x="8391" y="4878"/>
                </a:lnTo>
                <a:cubicBezTo>
                  <a:pt x="8391" y="4878"/>
                  <a:pt x="8391" y="4878"/>
                  <a:pt x="8366" y="4927"/>
                </a:cubicBezTo>
                <a:lnTo>
                  <a:pt x="8366" y="4927"/>
                </a:lnTo>
                <a:lnTo>
                  <a:pt x="8391" y="4903"/>
                </a:lnTo>
                <a:cubicBezTo>
                  <a:pt x="8405" y="4895"/>
                  <a:pt x="8413" y="4893"/>
                  <a:pt x="8417" y="4893"/>
                </a:cubicBezTo>
                <a:cubicBezTo>
                  <a:pt x="8425" y="4893"/>
                  <a:pt x="8408" y="4910"/>
                  <a:pt x="8391" y="4927"/>
                </a:cubicBezTo>
                <a:lnTo>
                  <a:pt x="8440" y="4927"/>
                </a:lnTo>
                <a:cubicBezTo>
                  <a:pt x="8464" y="4927"/>
                  <a:pt x="8464" y="4951"/>
                  <a:pt x="8440" y="4976"/>
                </a:cubicBezTo>
                <a:lnTo>
                  <a:pt x="8464" y="4976"/>
                </a:lnTo>
                <a:cubicBezTo>
                  <a:pt x="8464" y="5000"/>
                  <a:pt x="8464" y="5049"/>
                  <a:pt x="8464" y="5098"/>
                </a:cubicBezTo>
                <a:cubicBezTo>
                  <a:pt x="8464" y="5171"/>
                  <a:pt x="8464" y="5244"/>
                  <a:pt x="8415" y="5293"/>
                </a:cubicBezTo>
                <a:cubicBezTo>
                  <a:pt x="8415" y="5399"/>
                  <a:pt x="8342" y="5706"/>
                  <a:pt x="8386" y="5706"/>
                </a:cubicBezTo>
                <a:cubicBezTo>
                  <a:pt x="8393" y="5706"/>
                  <a:pt x="8402" y="5699"/>
                  <a:pt x="8415" y="5683"/>
                </a:cubicBezTo>
                <a:lnTo>
                  <a:pt x="8415" y="5683"/>
                </a:lnTo>
                <a:cubicBezTo>
                  <a:pt x="8378" y="5739"/>
                  <a:pt x="8327" y="5951"/>
                  <a:pt x="8304" y="5951"/>
                </a:cubicBezTo>
                <a:cubicBezTo>
                  <a:pt x="8297" y="5951"/>
                  <a:pt x="8293" y="5930"/>
                  <a:pt x="8293" y="5878"/>
                </a:cubicBezTo>
                <a:cubicBezTo>
                  <a:pt x="8269" y="5976"/>
                  <a:pt x="8245" y="6098"/>
                  <a:pt x="8245" y="6195"/>
                </a:cubicBezTo>
                <a:lnTo>
                  <a:pt x="8293" y="6049"/>
                </a:lnTo>
                <a:lnTo>
                  <a:pt x="8293" y="6049"/>
                </a:lnTo>
                <a:cubicBezTo>
                  <a:pt x="8196" y="6342"/>
                  <a:pt x="8147" y="6659"/>
                  <a:pt x="8098" y="6951"/>
                </a:cubicBezTo>
                <a:lnTo>
                  <a:pt x="8171" y="6805"/>
                </a:lnTo>
                <a:lnTo>
                  <a:pt x="8171" y="6805"/>
                </a:lnTo>
                <a:cubicBezTo>
                  <a:pt x="8147" y="7000"/>
                  <a:pt x="8074" y="7195"/>
                  <a:pt x="7976" y="7366"/>
                </a:cubicBezTo>
                <a:lnTo>
                  <a:pt x="8025" y="7098"/>
                </a:lnTo>
                <a:lnTo>
                  <a:pt x="8025" y="7098"/>
                </a:lnTo>
                <a:cubicBezTo>
                  <a:pt x="8001" y="7195"/>
                  <a:pt x="7976" y="7293"/>
                  <a:pt x="7952" y="7390"/>
                </a:cubicBezTo>
                <a:cubicBezTo>
                  <a:pt x="7927" y="7561"/>
                  <a:pt x="7903" y="7707"/>
                  <a:pt x="7879" y="7854"/>
                </a:cubicBezTo>
                <a:cubicBezTo>
                  <a:pt x="7806" y="8146"/>
                  <a:pt x="7781" y="8439"/>
                  <a:pt x="7757" y="8732"/>
                </a:cubicBezTo>
                <a:lnTo>
                  <a:pt x="7781" y="8512"/>
                </a:lnTo>
                <a:lnTo>
                  <a:pt x="7781" y="8512"/>
                </a:lnTo>
                <a:cubicBezTo>
                  <a:pt x="7781" y="8683"/>
                  <a:pt x="7732" y="8976"/>
                  <a:pt x="7684" y="9366"/>
                </a:cubicBezTo>
                <a:cubicBezTo>
                  <a:pt x="7830" y="9512"/>
                  <a:pt x="7903" y="9585"/>
                  <a:pt x="8001" y="9707"/>
                </a:cubicBezTo>
                <a:cubicBezTo>
                  <a:pt x="8098" y="9805"/>
                  <a:pt x="8196" y="9927"/>
                  <a:pt x="8269" y="10049"/>
                </a:cubicBezTo>
                <a:cubicBezTo>
                  <a:pt x="8391" y="10122"/>
                  <a:pt x="8537" y="10171"/>
                  <a:pt x="8659" y="10244"/>
                </a:cubicBezTo>
                <a:lnTo>
                  <a:pt x="8854" y="10342"/>
                </a:lnTo>
                <a:lnTo>
                  <a:pt x="9049" y="10415"/>
                </a:lnTo>
                <a:cubicBezTo>
                  <a:pt x="9488" y="10268"/>
                  <a:pt x="9927" y="10098"/>
                  <a:pt x="10366" y="9902"/>
                </a:cubicBezTo>
                <a:lnTo>
                  <a:pt x="10366" y="9902"/>
                </a:lnTo>
                <a:lnTo>
                  <a:pt x="10220" y="9927"/>
                </a:lnTo>
                <a:lnTo>
                  <a:pt x="10074" y="9951"/>
                </a:lnTo>
                <a:lnTo>
                  <a:pt x="10074" y="9951"/>
                </a:lnTo>
                <a:lnTo>
                  <a:pt x="10147" y="9902"/>
                </a:lnTo>
                <a:cubicBezTo>
                  <a:pt x="10220" y="9878"/>
                  <a:pt x="10269" y="9854"/>
                  <a:pt x="10342" y="9829"/>
                </a:cubicBezTo>
                <a:lnTo>
                  <a:pt x="10582" y="9685"/>
                </a:lnTo>
                <a:lnTo>
                  <a:pt x="10582" y="9685"/>
                </a:lnTo>
                <a:cubicBezTo>
                  <a:pt x="10537" y="9716"/>
                  <a:pt x="10414" y="9918"/>
                  <a:pt x="10333" y="9981"/>
                </a:cubicBezTo>
                <a:lnTo>
                  <a:pt x="10333" y="9981"/>
                </a:lnTo>
                <a:lnTo>
                  <a:pt x="10708" y="9805"/>
                </a:lnTo>
                <a:lnTo>
                  <a:pt x="10976" y="9707"/>
                </a:lnTo>
                <a:lnTo>
                  <a:pt x="11147" y="9610"/>
                </a:lnTo>
                <a:cubicBezTo>
                  <a:pt x="11415" y="9488"/>
                  <a:pt x="11732" y="9317"/>
                  <a:pt x="12074" y="9171"/>
                </a:cubicBezTo>
                <a:lnTo>
                  <a:pt x="12781" y="8805"/>
                </a:lnTo>
                <a:cubicBezTo>
                  <a:pt x="12879" y="8756"/>
                  <a:pt x="13001" y="8707"/>
                  <a:pt x="13074" y="8659"/>
                </a:cubicBezTo>
                <a:cubicBezTo>
                  <a:pt x="13171" y="8610"/>
                  <a:pt x="13244" y="8585"/>
                  <a:pt x="13342" y="8561"/>
                </a:cubicBezTo>
                <a:lnTo>
                  <a:pt x="13415" y="8537"/>
                </a:lnTo>
                <a:lnTo>
                  <a:pt x="13415" y="8537"/>
                </a:lnTo>
                <a:cubicBezTo>
                  <a:pt x="13415" y="8561"/>
                  <a:pt x="13391" y="8585"/>
                  <a:pt x="13391" y="8610"/>
                </a:cubicBezTo>
                <a:cubicBezTo>
                  <a:pt x="13342" y="8683"/>
                  <a:pt x="13269" y="8732"/>
                  <a:pt x="13220" y="8781"/>
                </a:cubicBezTo>
                <a:cubicBezTo>
                  <a:pt x="13220" y="8791"/>
                  <a:pt x="13223" y="8795"/>
                  <a:pt x="13228" y="8795"/>
                </a:cubicBezTo>
                <a:cubicBezTo>
                  <a:pt x="13242" y="8795"/>
                  <a:pt x="13267" y="8766"/>
                  <a:pt x="13273" y="8766"/>
                </a:cubicBezTo>
                <a:cubicBezTo>
                  <a:pt x="13275" y="8766"/>
                  <a:pt x="13274" y="8770"/>
                  <a:pt x="13269" y="8781"/>
                </a:cubicBezTo>
                <a:cubicBezTo>
                  <a:pt x="13244" y="8805"/>
                  <a:pt x="13220" y="8829"/>
                  <a:pt x="13196" y="8829"/>
                </a:cubicBezTo>
                <a:cubicBezTo>
                  <a:pt x="13196" y="8829"/>
                  <a:pt x="13160" y="8883"/>
                  <a:pt x="13180" y="8883"/>
                </a:cubicBezTo>
                <a:cubicBezTo>
                  <a:pt x="13184" y="8883"/>
                  <a:pt x="13189" y="8882"/>
                  <a:pt x="13196" y="8878"/>
                </a:cubicBezTo>
                <a:cubicBezTo>
                  <a:pt x="13220" y="8854"/>
                  <a:pt x="13342" y="8756"/>
                  <a:pt x="13415" y="8683"/>
                </a:cubicBezTo>
                <a:lnTo>
                  <a:pt x="13415" y="8683"/>
                </a:lnTo>
                <a:lnTo>
                  <a:pt x="13366" y="8781"/>
                </a:lnTo>
                <a:lnTo>
                  <a:pt x="13293" y="8829"/>
                </a:lnTo>
                <a:cubicBezTo>
                  <a:pt x="13293" y="8829"/>
                  <a:pt x="13311" y="8823"/>
                  <a:pt x="13333" y="8823"/>
                </a:cubicBezTo>
                <a:cubicBezTo>
                  <a:pt x="13354" y="8823"/>
                  <a:pt x="13379" y="8829"/>
                  <a:pt x="13391" y="8854"/>
                </a:cubicBezTo>
                <a:cubicBezTo>
                  <a:pt x="13391" y="8878"/>
                  <a:pt x="13366" y="8903"/>
                  <a:pt x="13342" y="8927"/>
                </a:cubicBezTo>
                <a:cubicBezTo>
                  <a:pt x="13293" y="9049"/>
                  <a:pt x="13244" y="9146"/>
                  <a:pt x="13220" y="9244"/>
                </a:cubicBezTo>
                <a:lnTo>
                  <a:pt x="12879" y="10024"/>
                </a:lnTo>
                <a:cubicBezTo>
                  <a:pt x="12879" y="9927"/>
                  <a:pt x="12903" y="9829"/>
                  <a:pt x="12927" y="9756"/>
                </a:cubicBezTo>
                <a:lnTo>
                  <a:pt x="12927" y="9756"/>
                </a:lnTo>
                <a:cubicBezTo>
                  <a:pt x="12903" y="9829"/>
                  <a:pt x="12854" y="9927"/>
                  <a:pt x="12805" y="10000"/>
                </a:cubicBezTo>
                <a:cubicBezTo>
                  <a:pt x="12819" y="9983"/>
                  <a:pt x="12827" y="9976"/>
                  <a:pt x="12832" y="9976"/>
                </a:cubicBezTo>
                <a:cubicBezTo>
                  <a:pt x="12857" y="9976"/>
                  <a:pt x="12771" y="10187"/>
                  <a:pt x="12789" y="10187"/>
                </a:cubicBezTo>
                <a:cubicBezTo>
                  <a:pt x="12792" y="10187"/>
                  <a:pt x="12797" y="10182"/>
                  <a:pt x="12805" y="10171"/>
                </a:cubicBezTo>
                <a:lnTo>
                  <a:pt x="12805" y="10171"/>
                </a:lnTo>
                <a:cubicBezTo>
                  <a:pt x="12732" y="10634"/>
                  <a:pt x="12415" y="11122"/>
                  <a:pt x="12318" y="11537"/>
                </a:cubicBezTo>
                <a:cubicBezTo>
                  <a:pt x="12391" y="11610"/>
                  <a:pt x="13488" y="12976"/>
                  <a:pt x="13586" y="13024"/>
                </a:cubicBezTo>
                <a:cubicBezTo>
                  <a:pt x="13570" y="13088"/>
                  <a:pt x="13543" y="13152"/>
                  <a:pt x="13513" y="13209"/>
                </a:cubicBezTo>
                <a:lnTo>
                  <a:pt x="13513" y="13209"/>
                </a:lnTo>
                <a:cubicBezTo>
                  <a:pt x="13568" y="13115"/>
                  <a:pt x="13616" y="13021"/>
                  <a:pt x="13635" y="12927"/>
                </a:cubicBezTo>
                <a:lnTo>
                  <a:pt x="13586" y="12878"/>
                </a:lnTo>
                <a:cubicBezTo>
                  <a:pt x="13683" y="12585"/>
                  <a:pt x="13659" y="12829"/>
                  <a:pt x="13757" y="12561"/>
                </a:cubicBezTo>
                <a:cubicBezTo>
                  <a:pt x="13805" y="12561"/>
                  <a:pt x="13732" y="12805"/>
                  <a:pt x="13635" y="13024"/>
                </a:cubicBezTo>
                <a:cubicBezTo>
                  <a:pt x="13732" y="12878"/>
                  <a:pt x="13781" y="12732"/>
                  <a:pt x="13830" y="12561"/>
                </a:cubicBezTo>
                <a:cubicBezTo>
                  <a:pt x="13869" y="12483"/>
                  <a:pt x="13884" y="12471"/>
                  <a:pt x="13895" y="12471"/>
                </a:cubicBezTo>
                <a:cubicBezTo>
                  <a:pt x="13900" y="12471"/>
                  <a:pt x="13904" y="12473"/>
                  <a:pt x="13908" y="12473"/>
                </a:cubicBezTo>
                <a:cubicBezTo>
                  <a:pt x="13919" y="12473"/>
                  <a:pt x="13934" y="12460"/>
                  <a:pt x="13976" y="12366"/>
                </a:cubicBezTo>
                <a:cubicBezTo>
                  <a:pt x="14025" y="12171"/>
                  <a:pt x="14098" y="12000"/>
                  <a:pt x="14196" y="11805"/>
                </a:cubicBezTo>
                <a:cubicBezTo>
                  <a:pt x="14415" y="11366"/>
                  <a:pt x="14415" y="11098"/>
                  <a:pt x="14635" y="10707"/>
                </a:cubicBezTo>
                <a:lnTo>
                  <a:pt x="14635" y="10756"/>
                </a:lnTo>
                <a:cubicBezTo>
                  <a:pt x="14708" y="10610"/>
                  <a:pt x="14805" y="10317"/>
                  <a:pt x="14927" y="10073"/>
                </a:cubicBezTo>
                <a:lnTo>
                  <a:pt x="14927" y="10073"/>
                </a:lnTo>
                <a:cubicBezTo>
                  <a:pt x="14903" y="10110"/>
                  <a:pt x="14879" y="10140"/>
                  <a:pt x="14866" y="10140"/>
                </a:cubicBezTo>
                <a:cubicBezTo>
                  <a:pt x="14854" y="10140"/>
                  <a:pt x="14854" y="10110"/>
                  <a:pt x="14879" y="10024"/>
                </a:cubicBezTo>
                <a:cubicBezTo>
                  <a:pt x="15171" y="9439"/>
                  <a:pt x="15293" y="9049"/>
                  <a:pt x="15537" y="8610"/>
                </a:cubicBezTo>
                <a:lnTo>
                  <a:pt x="15635" y="8220"/>
                </a:lnTo>
                <a:lnTo>
                  <a:pt x="15952" y="7488"/>
                </a:lnTo>
                <a:lnTo>
                  <a:pt x="15439" y="6829"/>
                </a:lnTo>
                <a:cubicBezTo>
                  <a:pt x="15391" y="6756"/>
                  <a:pt x="15342" y="6683"/>
                  <a:pt x="15269" y="6634"/>
                </a:cubicBezTo>
                <a:lnTo>
                  <a:pt x="15074" y="6439"/>
                </a:lnTo>
                <a:lnTo>
                  <a:pt x="14879" y="6268"/>
                </a:lnTo>
                <a:lnTo>
                  <a:pt x="14561" y="6000"/>
                </a:lnTo>
                <a:lnTo>
                  <a:pt x="14122" y="6146"/>
                </a:lnTo>
                <a:cubicBezTo>
                  <a:pt x="13976" y="6195"/>
                  <a:pt x="13830" y="6244"/>
                  <a:pt x="13683" y="6317"/>
                </a:cubicBezTo>
                <a:lnTo>
                  <a:pt x="12757" y="6707"/>
                </a:lnTo>
                <a:cubicBezTo>
                  <a:pt x="12610" y="6781"/>
                  <a:pt x="12464" y="6854"/>
                  <a:pt x="12318" y="6927"/>
                </a:cubicBezTo>
                <a:lnTo>
                  <a:pt x="11854" y="7146"/>
                </a:lnTo>
                <a:lnTo>
                  <a:pt x="11366" y="7390"/>
                </a:lnTo>
                <a:lnTo>
                  <a:pt x="10610" y="7781"/>
                </a:lnTo>
                <a:cubicBezTo>
                  <a:pt x="10488" y="7829"/>
                  <a:pt x="10391" y="7878"/>
                  <a:pt x="10293" y="7927"/>
                </a:cubicBezTo>
                <a:lnTo>
                  <a:pt x="10196" y="7976"/>
                </a:lnTo>
                <a:cubicBezTo>
                  <a:pt x="10147" y="8000"/>
                  <a:pt x="10098" y="8024"/>
                  <a:pt x="10049" y="8049"/>
                </a:cubicBezTo>
                <a:cubicBezTo>
                  <a:pt x="10025" y="8049"/>
                  <a:pt x="9976" y="8073"/>
                  <a:pt x="9952" y="8073"/>
                </a:cubicBezTo>
                <a:lnTo>
                  <a:pt x="9952" y="7951"/>
                </a:lnTo>
                <a:cubicBezTo>
                  <a:pt x="9952" y="7927"/>
                  <a:pt x="9952" y="7854"/>
                  <a:pt x="9976" y="7805"/>
                </a:cubicBezTo>
                <a:cubicBezTo>
                  <a:pt x="10049" y="7439"/>
                  <a:pt x="10123" y="7098"/>
                  <a:pt x="10196" y="6732"/>
                </a:cubicBezTo>
                <a:cubicBezTo>
                  <a:pt x="10269" y="6390"/>
                  <a:pt x="10342" y="6049"/>
                  <a:pt x="10391" y="5732"/>
                </a:cubicBezTo>
                <a:cubicBezTo>
                  <a:pt x="10415" y="5537"/>
                  <a:pt x="10440" y="5366"/>
                  <a:pt x="10488" y="5195"/>
                </a:cubicBezTo>
                <a:cubicBezTo>
                  <a:pt x="10513" y="4951"/>
                  <a:pt x="10562" y="4708"/>
                  <a:pt x="10562" y="4488"/>
                </a:cubicBezTo>
                <a:cubicBezTo>
                  <a:pt x="10635" y="4147"/>
                  <a:pt x="10684" y="3732"/>
                  <a:pt x="10708" y="3317"/>
                </a:cubicBezTo>
                <a:lnTo>
                  <a:pt x="10610" y="3195"/>
                </a:lnTo>
                <a:lnTo>
                  <a:pt x="10513" y="3098"/>
                </a:lnTo>
                <a:lnTo>
                  <a:pt x="10513" y="3098"/>
                </a:lnTo>
                <a:cubicBezTo>
                  <a:pt x="10564" y="3162"/>
                  <a:pt x="10568" y="3193"/>
                  <a:pt x="10546" y="3193"/>
                </a:cubicBezTo>
                <a:cubicBezTo>
                  <a:pt x="10526" y="3193"/>
                  <a:pt x="10486" y="3168"/>
                  <a:pt x="10440" y="3122"/>
                </a:cubicBezTo>
                <a:cubicBezTo>
                  <a:pt x="10049" y="2659"/>
                  <a:pt x="10171" y="2830"/>
                  <a:pt x="10098" y="2756"/>
                </a:cubicBezTo>
                <a:cubicBezTo>
                  <a:pt x="10098" y="2756"/>
                  <a:pt x="10049" y="2732"/>
                  <a:pt x="10001" y="2683"/>
                </a:cubicBezTo>
                <a:cubicBezTo>
                  <a:pt x="9952" y="2659"/>
                  <a:pt x="9879" y="2634"/>
                  <a:pt x="9757" y="2586"/>
                </a:cubicBezTo>
                <a:cubicBezTo>
                  <a:pt x="9635" y="2512"/>
                  <a:pt x="9537" y="2464"/>
                  <a:pt x="9366" y="2366"/>
                </a:cubicBezTo>
                <a:cubicBezTo>
                  <a:pt x="9171" y="2439"/>
                  <a:pt x="8976" y="2488"/>
                  <a:pt x="8757" y="2561"/>
                </a:cubicBezTo>
                <a:lnTo>
                  <a:pt x="8391" y="2683"/>
                </a:lnTo>
                <a:cubicBezTo>
                  <a:pt x="8269" y="2732"/>
                  <a:pt x="8147" y="2781"/>
                  <a:pt x="8025" y="2830"/>
                </a:cubicBezTo>
                <a:lnTo>
                  <a:pt x="7635" y="3025"/>
                </a:lnTo>
                <a:cubicBezTo>
                  <a:pt x="7562" y="3049"/>
                  <a:pt x="7513" y="3073"/>
                  <a:pt x="7440" y="3098"/>
                </a:cubicBezTo>
                <a:lnTo>
                  <a:pt x="7318" y="3195"/>
                </a:lnTo>
                <a:cubicBezTo>
                  <a:pt x="7147" y="3269"/>
                  <a:pt x="6976" y="3366"/>
                  <a:pt x="6806" y="3464"/>
                </a:cubicBezTo>
                <a:cubicBezTo>
                  <a:pt x="6440" y="3683"/>
                  <a:pt x="6123" y="3903"/>
                  <a:pt x="5806" y="4147"/>
                </a:cubicBezTo>
                <a:lnTo>
                  <a:pt x="5684" y="4220"/>
                </a:lnTo>
                <a:lnTo>
                  <a:pt x="5635" y="4244"/>
                </a:lnTo>
                <a:lnTo>
                  <a:pt x="5586" y="4293"/>
                </a:lnTo>
                <a:cubicBezTo>
                  <a:pt x="5562" y="4317"/>
                  <a:pt x="5537" y="4342"/>
                  <a:pt x="5513" y="4366"/>
                </a:cubicBezTo>
                <a:cubicBezTo>
                  <a:pt x="5440" y="4415"/>
                  <a:pt x="5391" y="4464"/>
                  <a:pt x="5342" y="4512"/>
                </a:cubicBezTo>
                <a:lnTo>
                  <a:pt x="5318" y="4610"/>
                </a:lnTo>
                <a:lnTo>
                  <a:pt x="5318" y="4634"/>
                </a:lnTo>
                <a:cubicBezTo>
                  <a:pt x="5293" y="4610"/>
                  <a:pt x="5293" y="4586"/>
                  <a:pt x="5293" y="4561"/>
                </a:cubicBezTo>
                <a:cubicBezTo>
                  <a:pt x="5269" y="4512"/>
                  <a:pt x="5269" y="4464"/>
                  <a:pt x="5245" y="4415"/>
                </a:cubicBezTo>
                <a:lnTo>
                  <a:pt x="5269" y="4415"/>
                </a:lnTo>
                <a:cubicBezTo>
                  <a:pt x="5245" y="4366"/>
                  <a:pt x="5245" y="4317"/>
                  <a:pt x="5245" y="4244"/>
                </a:cubicBezTo>
                <a:lnTo>
                  <a:pt x="5245" y="4122"/>
                </a:lnTo>
                <a:cubicBezTo>
                  <a:pt x="5245" y="4098"/>
                  <a:pt x="5245" y="4049"/>
                  <a:pt x="5245" y="4049"/>
                </a:cubicBezTo>
                <a:lnTo>
                  <a:pt x="5245" y="4025"/>
                </a:lnTo>
                <a:lnTo>
                  <a:pt x="5245" y="3951"/>
                </a:lnTo>
                <a:lnTo>
                  <a:pt x="5245" y="3805"/>
                </a:lnTo>
                <a:cubicBezTo>
                  <a:pt x="5245" y="3586"/>
                  <a:pt x="5293" y="3390"/>
                  <a:pt x="5293" y="3195"/>
                </a:cubicBezTo>
                <a:cubicBezTo>
                  <a:pt x="5342" y="2830"/>
                  <a:pt x="5367" y="2488"/>
                  <a:pt x="5391" y="2171"/>
                </a:cubicBezTo>
                <a:cubicBezTo>
                  <a:pt x="5440" y="1854"/>
                  <a:pt x="5464" y="1561"/>
                  <a:pt x="5488" y="1317"/>
                </a:cubicBezTo>
                <a:cubicBezTo>
                  <a:pt x="5513" y="1073"/>
                  <a:pt x="5513" y="903"/>
                  <a:pt x="5513" y="756"/>
                </a:cubicBezTo>
                <a:lnTo>
                  <a:pt x="5513" y="756"/>
                </a:lnTo>
                <a:lnTo>
                  <a:pt x="5488" y="903"/>
                </a:lnTo>
                <a:lnTo>
                  <a:pt x="5488" y="781"/>
                </a:lnTo>
                <a:cubicBezTo>
                  <a:pt x="5196" y="537"/>
                  <a:pt x="5220" y="464"/>
                  <a:pt x="5074" y="269"/>
                </a:cubicBezTo>
                <a:cubicBezTo>
                  <a:pt x="5069" y="278"/>
                  <a:pt x="5062" y="282"/>
                  <a:pt x="5051" y="282"/>
                </a:cubicBezTo>
                <a:cubicBezTo>
                  <a:pt x="5006" y="282"/>
                  <a:pt x="4914" y="202"/>
                  <a:pt x="4854" y="122"/>
                </a:cubicBezTo>
                <a:lnTo>
                  <a:pt x="4830" y="73"/>
                </a:lnTo>
                <a:lnTo>
                  <a:pt x="4781" y="73"/>
                </a:lnTo>
                <a:cubicBezTo>
                  <a:pt x="4659" y="49"/>
                  <a:pt x="4562" y="49"/>
                  <a:pt x="4440" y="49"/>
                </a:cubicBezTo>
                <a:lnTo>
                  <a:pt x="4196" y="49"/>
                </a:lnTo>
                <a:lnTo>
                  <a:pt x="3928" y="0"/>
                </a:lnTo>
                <a:close/>
                <a:moveTo>
                  <a:pt x="13513" y="13209"/>
                </a:moveTo>
                <a:cubicBezTo>
                  <a:pt x="13497" y="13237"/>
                  <a:pt x="13481" y="13265"/>
                  <a:pt x="13464" y="13293"/>
                </a:cubicBezTo>
                <a:cubicBezTo>
                  <a:pt x="13481" y="13267"/>
                  <a:pt x="13498" y="13239"/>
                  <a:pt x="13513" y="132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282"/>
          <p:cNvSpPr/>
          <p:nvPr/>
        </p:nvSpPr>
        <p:spPr>
          <a:xfrm flipH="1">
            <a:off x="556875" y="4224218"/>
            <a:ext cx="679971" cy="465589"/>
          </a:xfrm>
          <a:custGeom>
            <a:avLst/>
            <a:gdLst/>
            <a:ahLst/>
            <a:cxnLst/>
            <a:rect l="l" t="t" r="r" b="b"/>
            <a:pathLst>
              <a:path w="15805" h="10822" extrusionOk="0">
                <a:moveTo>
                  <a:pt x="7854" y="2001"/>
                </a:moveTo>
                <a:cubicBezTo>
                  <a:pt x="7869" y="2001"/>
                  <a:pt x="7884" y="2001"/>
                  <a:pt x="7900" y="2002"/>
                </a:cubicBezTo>
                <a:lnTo>
                  <a:pt x="7900" y="2002"/>
                </a:lnTo>
                <a:cubicBezTo>
                  <a:pt x="7889" y="2001"/>
                  <a:pt x="7873" y="2001"/>
                  <a:pt x="7854" y="2001"/>
                </a:cubicBezTo>
                <a:close/>
                <a:moveTo>
                  <a:pt x="13171" y="2903"/>
                </a:moveTo>
                <a:lnTo>
                  <a:pt x="13171" y="2952"/>
                </a:lnTo>
                <a:lnTo>
                  <a:pt x="13171" y="3025"/>
                </a:lnTo>
                <a:lnTo>
                  <a:pt x="13154" y="3074"/>
                </a:lnTo>
                <a:lnTo>
                  <a:pt x="13154" y="3074"/>
                </a:lnTo>
                <a:cubicBezTo>
                  <a:pt x="13164" y="3017"/>
                  <a:pt x="13171" y="2954"/>
                  <a:pt x="13171" y="2903"/>
                </a:cubicBezTo>
                <a:close/>
                <a:moveTo>
                  <a:pt x="8153" y="5196"/>
                </a:moveTo>
                <a:lnTo>
                  <a:pt x="8153" y="5196"/>
                </a:lnTo>
                <a:cubicBezTo>
                  <a:pt x="8149" y="5204"/>
                  <a:pt x="8146" y="5212"/>
                  <a:pt x="8146" y="5220"/>
                </a:cubicBezTo>
                <a:lnTo>
                  <a:pt x="8146" y="5220"/>
                </a:lnTo>
                <a:cubicBezTo>
                  <a:pt x="8146" y="5198"/>
                  <a:pt x="8166" y="5196"/>
                  <a:pt x="8153" y="5196"/>
                </a:cubicBezTo>
                <a:close/>
                <a:moveTo>
                  <a:pt x="8121" y="5341"/>
                </a:moveTo>
                <a:cubicBezTo>
                  <a:pt x="8121" y="5342"/>
                  <a:pt x="8121" y="5343"/>
                  <a:pt x="8121" y="5344"/>
                </a:cubicBezTo>
                <a:lnTo>
                  <a:pt x="8121" y="5344"/>
                </a:lnTo>
                <a:lnTo>
                  <a:pt x="8122" y="5342"/>
                </a:lnTo>
                <a:cubicBezTo>
                  <a:pt x="8122" y="5342"/>
                  <a:pt x="8121" y="5341"/>
                  <a:pt x="8121" y="5341"/>
                </a:cubicBezTo>
                <a:close/>
                <a:moveTo>
                  <a:pt x="8121" y="5344"/>
                </a:moveTo>
                <a:lnTo>
                  <a:pt x="8118" y="5352"/>
                </a:lnTo>
                <a:lnTo>
                  <a:pt x="8122" y="5366"/>
                </a:lnTo>
                <a:cubicBezTo>
                  <a:pt x="8122" y="5359"/>
                  <a:pt x="8122" y="5351"/>
                  <a:pt x="8121" y="5344"/>
                </a:cubicBezTo>
                <a:close/>
                <a:moveTo>
                  <a:pt x="15778" y="6025"/>
                </a:moveTo>
                <a:cubicBezTo>
                  <a:pt x="15779" y="6032"/>
                  <a:pt x="15779" y="6039"/>
                  <a:pt x="15780" y="6047"/>
                </a:cubicBezTo>
                <a:lnTo>
                  <a:pt x="15780" y="6047"/>
                </a:lnTo>
                <a:cubicBezTo>
                  <a:pt x="15780" y="6039"/>
                  <a:pt x="15780" y="6032"/>
                  <a:pt x="15780" y="6025"/>
                </a:cubicBezTo>
                <a:cubicBezTo>
                  <a:pt x="15779" y="6025"/>
                  <a:pt x="15779" y="6025"/>
                  <a:pt x="15778" y="6025"/>
                </a:cubicBezTo>
                <a:close/>
                <a:moveTo>
                  <a:pt x="11988" y="6067"/>
                </a:moveTo>
                <a:cubicBezTo>
                  <a:pt x="11983" y="6078"/>
                  <a:pt x="11979" y="6088"/>
                  <a:pt x="11975" y="6098"/>
                </a:cubicBezTo>
                <a:cubicBezTo>
                  <a:pt x="11982" y="6092"/>
                  <a:pt x="11985" y="6081"/>
                  <a:pt x="11988" y="6067"/>
                </a:cubicBezTo>
                <a:close/>
                <a:moveTo>
                  <a:pt x="15780" y="6047"/>
                </a:moveTo>
                <a:cubicBezTo>
                  <a:pt x="15780" y="6137"/>
                  <a:pt x="15780" y="6229"/>
                  <a:pt x="15780" y="6342"/>
                </a:cubicBezTo>
                <a:cubicBezTo>
                  <a:pt x="15796" y="6249"/>
                  <a:pt x="15792" y="6147"/>
                  <a:pt x="15780" y="6047"/>
                </a:cubicBezTo>
                <a:close/>
                <a:moveTo>
                  <a:pt x="1965" y="9973"/>
                </a:moveTo>
                <a:cubicBezTo>
                  <a:pt x="1968" y="9973"/>
                  <a:pt x="1972" y="9974"/>
                  <a:pt x="1976" y="9976"/>
                </a:cubicBezTo>
                <a:cubicBezTo>
                  <a:pt x="2021" y="9998"/>
                  <a:pt x="1962" y="10063"/>
                  <a:pt x="1933" y="10130"/>
                </a:cubicBezTo>
                <a:lnTo>
                  <a:pt x="1933" y="10130"/>
                </a:lnTo>
                <a:cubicBezTo>
                  <a:pt x="1952" y="10027"/>
                  <a:pt x="1944" y="9973"/>
                  <a:pt x="1965" y="9973"/>
                </a:cubicBezTo>
                <a:close/>
                <a:moveTo>
                  <a:pt x="1925" y="10167"/>
                </a:moveTo>
                <a:cubicBezTo>
                  <a:pt x="1923" y="10190"/>
                  <a:pt x="1915" y="10213"/>
                  <a:pt x="1906" y="10239"/>
                </a:cubicBezTo>
                <a:lnTo>
                  <a:pt x="1906" y="10239"/>
                </a:lnTo>
                <a:cubicBezTo>
                  <a:pt x="1914" y="10214"/>
                  <a:pt x="1920" y="10190"/>
                  <a:pt x="1925" y="10167"/>
                </a:cubicBezTo>
                <a:close/>
                <a:moveTo>
                  <a:pt x="12610" y="1"/>
                </a:moveTo>
                <a:cubicBezTo>
                  <a:pt x="12414" y="171"/>
                  <a:pt x="12244" y="366"/>
                  <a:pt x="12097" y="562"/>
                </a:cubicBezTo>
                <a:lnTo>
                  <a:pt x="11951" y="732"/>
                </a:lnTo>
                <a:lnTo>
                  <a:pt x="11902" y="830"/>
                </a:lnTo>
                <a:cubicBezTo>
                  <a:pt x="11878" y="854"/>
                  <a:pt x="11853" y="879"/>
                  <a:pt x="11829" y="927"/>
                </a:cubicBezTo>
                <a:lnTo>
                  <a:pt x="11585" y="1342"/>
                </a:lnTo>
                <a:cubicBezTo>
                  <a:pt x="11488" y="1488"/>
                  <a:pt x="11414" y="1659"/>
                  <a:pt x="11366" y="1830"/>
                </a:cubicBezTo>
                <a:cubicBezTo>
                  <a:pt x="11293" y="1976"/>
                  <a:pt x="11195" y="2123"/>
                  <a:pt x="11146" y="2318"/>
                </a:cubicBezTo>
                <a:cubicBezTo>
                  <a:pt x="11097" y="2488"/>
                  <a:pt x="11024" y="2659"/>
                  <a:pt x="10975" y="2830"/>
                </a:cubicBezTo>
                <a:lnTo>
                  <a:pt x="10927" y="2952"/>
                </a:lnTo>
                <a:cubicBezTo>
                  <a:pt x="10927" y="3001"/>
                  <a:pt x="10902" y="3049"/>
                  <a:pt x="10878" y="3074"/>
                </a:cubicBezTo>
                <a:cubicBezTo>
                  <a:pt x="10878" y="3074"/>
                  <a:pt x="10853" y="3171"/>
                  <a:pt x="10853" y="3220"/>
                </a:cubicBezTo>
                <a:cubicBezTo>
                  <a:pt x="10732" y="3586"/>
                  <a:pt x="10658" y="3927"/>
                  <a:pt x="10561" y="4220"/>
                </a:cubicBezTo>
                <a:cubicBezTo>
                  <a:pt x="10536" y="4342"/>
                  <a:pt x="10512" y="4464"/>
                  <a:pt x="10488" y="4586"/>
                </a:cubicBezTo>
                <a:lnTo>
                  <a:pt x="10488" y="4610"/>
                </a:lnTo>
                <a:cubicBezTo>
                  <a:pt x="10463" y="4659"/>
                  <a:pt x="10463" y="4708"/>
                  <a:pt x="10439" y="4757"/>
                </a:cubicBezTo>
                <a:cubicBezTo>
                  <a:pt x="10414" y="4805"/>
                  <a:pt x="10414" y="4854"/>
                  <a:pt x="10390" y="4903"/>
                </a:cubicBezTo>
                <a:cubicBezTo>
                  <a:pt x="10366" y="4854"/>
                  <a:pt x="10341" y="4830"/>
                  <a:pt x="10317" y="4805"/>
                </a:cubicBezTo>
                <a:cubicBezTo>
                  <a:pt x="10293" y="4757"/>
                  <a:pt x="10268" y="4732"/>
                  <a:pt x="10244" y="4708"/>
                </a:cubicBezTo>
                <a:lnTo>
                  <a:pt x="10219" y="4635"/>
                </a:lnTo>
                <a:lnTo>
                  <a:pt x="10171" y="4561"/>
                </a:lnTo>
                <a:cubicBezTo>
                  <a:pt x="10122" y="4464"/>
                  <a:pt x="10097" y="4391"/>
                  <a:pt x="10049" y="4293"/>
                </a:cubicBezTo>
                <a:cubicBezTo>
                  <a:pt x="9927" y="4074"/>
                  <a:pt x="9829" y="3830"/>
                  <a:pt x="9707" y="3610"/>
                </a:cubicBezTo>
                <a:cubicBezTo>
                  <a:pt x="9658" y="3513"/>
                  <a:pt x="9610" y="3415"/>
                  <a:pt x="9536" y="3318"/>
                </a:cubicBezTo>
                <a:lnTo>
                  <a:pt x="9366" y="3025"/>
                </a:lnTo>
                <a:cubicBezTo>
                  <a:pt x="9268" y="2854"/>
                  <a:pt x="9146" y="2683"/>
                  <a:pt x="9049" y="2513"/>
                </a:cubicBezTo>
                <a:cubicBezTo>
                  <a:pt x="8951" y="2342"/>
                  <a:pt x="8829" y="2220"/>
                  <a:pt x="8732" y="2074"/>
                </a:cubicBezTo>
                <a:lnTo>
                  <a:pt x="8585" y="2074"/>
                </a:lnTo>
                <a:cubicBezTo>
                  <a:pt x="8512" y="2074"/>
                  <a:pt x="8439" y="2049"/>
                  <a:pt x="8366" y="2049"/>
                </a:cubicBezTo>
                <a:cubicBezTo>
                  <a:pt x="8317" y="2025"/>
                  <a:pt x="8244" y="2025"/>
                  <a:pt x="8195" y="2025"/>
                </a:cubicBezTo>
                <a:cubicBezTo>
                  <a:pt x="8092" y="2025"/>
                  <a:pt x="7989" y="2008"/>
                  <a:pt x="7900" y="2002"/>
                </a:cubicBezTo>
                <a:lnTo>
                  <a:pt x="7900" y="2002"/>
                </a:lnTo>
                <a:cubicBezTo>
                  <a:pt x="7918" y="2004"/>
                  <a:pt x="7927" y="2010"/>
                  <a:pt x="7927" y="2025"/>
                </a:cubicBezTo>
                <a:lnTo>
                  <a:pt x="7829" y="2025"/>
                </a:lnTo>
                <a:cubicBezTo>
                  <a:pt x="7561" y="2123"/>
                  <a:pt x="7536" y="2147"/>
                  <a:pt x="7536" y="2147"/>
                </a:cubicBezTo>
                <a:cubicBezTo>
                  <a:pt x="7536" y="2171"/>
                  <a:pt x="7536" y="2147"/>
                  <a:pt x="7488" y="2196"/>
                </a:cubicBezTo>
                <a:lnTo>
                  <a:pt x="7390" y="2244"/>
                </a:lnTo>
                <a:cubicBezTo>
                  <a:pt x="7341" y="2269"/>
                  <a:pt x="7268" y="2293"/>
                  <a:pt x="7195" y="2318"/>
                </a:cubicBezTo>
                <a:lnTo>
                  <a:pt x="7000" y="2415"/>
                </a:lnTo>
                <a:cubicBezTo>
                  <a:pt x="6927" y="2610"/>
                  <a:pt x="6829" y="2830"/>
                  <a:pt x="6732" y="3098"/>
                </a:cubicBezTo>
                <a:cubicBezTo>
                  <a:pt x="6683" y="3244"/>
                  <a:pt x="6634" y="3391"/>
                  <a:pt x="6585" y="3537"/>
                </a:cubicBezTo>
                <a:lnTo>
                  <a:pt x="6415" y="4025"/>
                </a:lnTo>
                <a:cubicBezTo>
                  <a:pt x="6366" y="4171"/>
                  <a:pt x="6317" y="4366"/>
                  <a:pt x="6244" y="4537"/>
                </a:cubicBezTo>
                <a:lnTo>
                  <a:pt x="6219" y="4659"/>
                </a:lnTo>
                <a:lnTo>
                  <a:pt x="6171" y="4781"/>
                </a:lnTo>
                <a:lnTo>
                  <a:pt x="6122" y="4927"/>
                </a:lnTo>
                <a:lnTo>
                  <a:pt x="5927" y="5610"/>
                </a:lnTo>
                <a:lnTo>
                  <a:pt x="5732" y="6244"/>
                </a:lnTo>
                <a:cubicBezTo>
                  <a:pt x="5707" y="6366"/>
                  <a:pt x="5658" y="6464"/>
                  <a:pt x="5634" y="6561"/>
                </a:cubicBezTo>
                <a:cubicBezTo>
                  <a:pt x="5585" y="6659"/>
                  <a:pt x="5561" y="6732"/>
                  <a:pt x="5537" y="6830"/>
                </a:cubicBezTo>
                <a:cubicBezTo>
                  <a:pt x="5512" y="6903"/>
                  <a:pt x="5463" y="6976"/>
                  <a:pt x="5439" y="7049"/>
                </a:cubicBezTo>
                <a:cubicBezTo>
                  <a:pt x="5415" y="7074"/>
                  <a:pt x="5390" y="7098"/>
                  <a:pt x="5390" y="7122"/>
                </a:cubicBezTo>
                <a:cubicBezTo>
                  <a:pt x="5390" y="7147"/>
                  <a:pt x="5366" y="7196"/>
                  <a:pt x="5341" y="7244"/>
                </a:cubicBezTo>
                <a:cubicBezTo>
                  <a:pt x="5317" y="7220"/>
                  <a:pt x="5268" y="7147"/>
                  <a:pt x="5219" y="7122"/>
                </a:cubicBezTo>
                <a:cubicBezTo>
                  <a:pt x="5219" y="7098"/>
                  <a:pt x="5195" y="7098"/>
                  <a:pt x="5195" y="7098"/>
                </a:cubicBezTo>
                <a:cubicBezTo>
                  <a:pt x="5146" y="7074"/>
                  <a:pt x="5122" y="7025"/>
                  <a:pt x="5098" y="7000"/>
                </a:cubicBezTo>
                <a:cubicBezTo>
                  <a:pt x="5000" y="6854"/>
                  <a:pt x="4878" y="6683"/>
                  <a:pt x="4756" y="6488"/>
                </a:cubicBezTo>
                <a:cubicBezTo>
                  <a:pt x="4659" y="6342"/>
                  <a:pt x="4537" y="6220"/>
                  <a:pt x="4439" y="6074"/>
                </a:cubicBezTo>
                <a:lnTo>
                  <a:pt x="4195" y="5708"/>
                </a:lnTo>
                <a:cubicBezTo>
                  <a:pt x="4098" y="5586"/>
                  <a:pt x="4000" y="5488"/>
                  <a:pt x="3902" y="5366"/>
                </a:cubicBezTo>
                <a:lnTo>
                  <a:pt x="3390" y="4757"/>
                </a:lnTo>
                <a:cubicBezTo>
                  <a:pt x="3220" y="4561"/>
                  <a:pt x="3049" y="4415"/>
                  <a:pt x="2927" y="4269"/>
                </a:cubicBezTo>
                <a:lnTo>
                  <a:pt x="2488" y="4293"/>
                </a:lnTo>
                <a:lnTo>
                  <a:pt x="2024" y="4293"/>
                </a:lnTo>
                <a:lnTo>
                  <a:pt x="1902" y="4342"/>
                </a:lnTo>
                <a:cubicBezTo>
                  <a:pt x="1951" y="4366"/>
                  <a:pt x="1683" y="4586"/>
                  <a:pt x="1561" y="4635"/>
                </a:cubicBezTo>
                <a:lnTo>
                  <a:pt x="1293" y="4805"/>
                </a:lnTo>
                <a:cubicBezTo>
                  <a:pt x="1244" y="5025"/>
                  <a:pt x="1195" y="5269"/>
                  <a:pt x="1146" y="5513"/>
                </a:cubicBezTo>
                <a:cubicBezTo>
                  <a:pt x="1073" y="5781"/>
                  <a:pt x="1049" y="6025"/>
                  <a:pt x="1000" y="6269"/>
                </a:cubicBezTo>
                <a:lnTo>
                  <a:pt x="951" y="6220"/>
                </a:lnTo>
                <a:cubicBezTo>
                  <a:pt x="829" y="6903"/>
                  <a:pt x="756" y="7391"/>
                  <a:pt x="707" y="7659"/>
                </a:cubicBezTo>
                <a:cubicBezTo>
                  <a:pt x="585" y="8196"/>
                  <a:pt x="366" y="9000"/>
                  <a:pt x="244" y="9708"/>
                </a:cubicBezTo>
                <a:lnTo>
                  <a:pt x="220" y="9781"/>
                </a:lnTo>
                <a:cubicBezTo>
                  <a:pt x="195" y="9805"/>
                  <a:pt x="146" y="9854"/>
                  <a:pt x="122" y="9903"/>
                </a:cubicBezTo>
                <a:lnTo>
                  <a:pt x="0" y="10098"/>
                </a:lnTo>
                <a:lnTo>
                  <a:pt x="0" y="10171"/>
                </a:lnTo>
                <a:cubicBezTo>
                  <a:pt x="220" y="10366"/>
                  <a:pt x="439" y="10513"/>
                  <a:pt x="683" y="10659"/>
                </a:cubicBezTo>
                <a:cubicBezTo>
                  <a:pt x="856" y="10751"/>
                  <a:pt x="1050" y="10821"/>
                  <a:pt x="1235" y="10821"/>
                </a:cubicBezTo>
                <a:cubicBezTo>
                  <a:pt x="1443" y="10821"/>
                  <a:pt x="1639" y="10733"/>
                  <a:pt x="1781" y="10488"/>
                </a:cubicBezTo>
                <a:lnTo>
                  <a:pt x="1829" y="10513"/>
                </a:lnTo>
                <a:lnTo>
                  <a:pt x="1878" y="10317"/>
                </a:lnTo>
                <a:cubicBezTo>
                  <a:pt x="1915" y="10225"/>
                  <a:pt x="1934" y="10192"/>
                  <a:pt x="1944" y="10192"/>
                </a:cubicBezTo>
                <a:cubicBezTo>
                  <a:pt x="1961" y="10192"/>
                  <a:pt x="1951" y="10281"/>
                  <a:pt x="1951" y="10342"/>
                </a:cubicBezTo>
                <a:cubicBezTo>
                  <a:pt x="1976" y="10244"/>
                  <a:pt x="2000" y="10147"/>
                  <a:pt x="2024" y="10074"/>
                </a:cubicBezTo>
                <a:cubicBezTo>
                  <a:pt x="2031" y="10055"/>
                  <a:pt x="2032" y="10047"/>
                  <a:pt x="2031" y="10047"/>
                </a:cubicBezTo>
                <a:lnTo>
                  <a:pt x="2031" y="10047"/>
                </a:lnTo>
                <a:cubicBezTo>
                  <a:pt x="2027" y="10047"/>
                  <a:pt x="2000" y="10110"/>
                  <a:pt x="2000" y="10147"/>
                </a:cubicBezTo>
                <a:cubicBezTo>
                  <a:pt x="2000" y="9976"/>
                  <a:pt x="2024" y="9830"/>
                  <a:pt x="2073" y="9659"/>
                </a:cubicBezTo>
                <a:cubicBezTo>
                  <a:pt x="2122" y="9415"/>
                  <a:pt x="2146" y="9659"/>
                  <a:pt x="2195" y="9391"/>
                </a:cubicBezTo>
                <a:cubicBezTo>
                  <a:pt x="2341" y="8805"/>
                  <a:pt x="2463" y="8220"/>
                  <a:pt x="2561" y="7683"/>
                </a:cubicBezTo>
                <a:lnTo>
                  <a:pt x="2659" y="7269"/>
                </a:lnTo>
                <a:lnTo>
                  <a:pt x="2659" y="7244"/>
                </a:lnTo>
                <a:lnTo>
                  <a:pt x="2683" y="7196"/>
                </a:lnTo>
                <a:lnTo>
                  <a:pt x="2707" y="7196"/>
                </a:lnTo>
                <a:cubicBezTo>
                  <a:pt x="2707" y="7244"/>
                  <a:pt x="2707" y="7269"/>
                  <a:pt x="2707" y="7293"/>
                </a:cubicBezTo>
                <a:cubicBezTo>
                  <a:pt x="2707" y="7281"/>
                  <a:pt x="2707" y="7275"/>
                  <a:pt x="2710" y="7275"/>
                </a:cubicBezTo>
                <a:cubicBezTo>
                  <a:pt x="2713" y="7275"/>
                  <a:pt x="2720" y="7281"/>
                  <a:pt x="2732" y="7293"/>
                </a:cubicBezTo>
                <a:cubicBezTo>
                  <a:pt x="2902" y="7513"/>
                  <a:pt x="3073" y="7757"/>
                  <a:pt x="3195" y="7927"/>
                </a:cubicBezTo>
                <a:lnTo>
                  <a:pt x="3293" y="8074"/>
                </a:lnTo>
                <a:lnTo>
                  <a:pt x="3341" y="8122"/>
                </a:lnTo>
                <a:lnTo>
                  <a:pt x="3366" y="8171"/>
                </a:lnTo>
                <a:lnTo>
                  <a:pt x="3537" y="8293"/>
                </a:lnTo>
                <a:lnTo>
                  <a:pt x="3634" y="8293"/>
                </a:lnTo>
                <a:cubicBezTo>
                  <a:pt x="4122" y="8952"/>
                  <a:pt x="3732" y="8561"/>
                  <a:pt x="4219" y="9171"/>
                </a:cubicBezTo>
                <a:cubicBezTo>
                  <a:pt x="4415" y="9317"/>
                  <a:pt x="4610" y="9513"/>
                  <a:pt x="4756" y="9708"/>
                </a:cubicBezTo>
                <a:lnTo>
                  <a:pt x="5049" y="9708"/>
                </a:lnTo>
                <a:cubicBezTo>
                  <a:pt x="5098" y="9708"/>
                  <a:pt x="5146" y="9708"/>
                  <a:pt x="5195" y="9683"/>
                </a:cubicBezTo>
                <a:cubicBezTo>
                  <a:pt x="5195" y="9683"/>
                  <a:pt x="5366" y="9683"/>
                  <a:pt x="5366" y="9708"/>
                </a:cubicBezTo>
                <a:cubicBezTo>
                  <a:pt x="5415" y="9659"/>
                  <a:pt x="5537" y="9683"/>
                  <a:pt x="5658" y="9659"/>
                </a:cubicBezTo>
                <a:lnTo>
                  <a:pt x="5878" y="9610"/>
                </a:lnTo>
                <a:cubicBezTo>
                  <a:pt x="5976" y="9610"/>
                  <a:pt x="6024" y="9610"/>
                  <a:pt x="5902" y="9635"/>
                </a:cubicBezTo>
                <a:lnTo>
                  <a:pt x="6561" y="9537"/>
                </a:lnTo>
                <a:cubicBezTo>
                  <a:pt x="6683" y="9269"/>
                  <a:pt x="6829" y="8976"/>
                  <a:pt x="6976" y="8635"/>
                </a:cubicBezTo>
                <a:cubicBezTo>
                  <a:pt x="7049" y="8488"/>
                  <a:pt x="7122" y="8317"/>
                  <a:pt x="7219" y="8147"/>
                </a:cubicBezTo>
                <a:cubicBezTo>
                  <a:pt x="7293" y="7952"/>
                  <a:pt x="7341" y="7757"/>
                  <a:pt x="7415" y="7561"/>
                </a:cubicBezTo>
                <a:lnTo>
                  <a:pt x="7536" y="7220"/>
                </a:lnTo>
                <a:cubicBezTo>
                  <a:pt x="7585" y="7098"/>
                  <a:pt x="7610" y="7000"/>
                  <a:pt x="7658" y="6878"/>
                </a:cubicBezTo>
                <a:cubicBezTo>
                  <a:pt x="7707" y="6659"/>
                  <a:pt x="7780" y="6439"/>
                  <a:pt x="7854" y="6220"/>
                </a:cubicBezTo>
                <a:cubicBezTo>
                  <a:pt x="7927" y="6000"/>
                  <a:pt x="7976" y="5805"/>
                  <a:pt x="8024" y="5610"/>
                </a:cubicBezTo>
                <a:lnTo>
                  <a:pt x="8118" y="5352"/>
                </a:lnTo>
                <a:lnTo>
                  <a:pt x="8114" y="5334"/>
                </a:lnTo>
                <a:lnTo>
                  <a:pt x="8114" y="5334"/>
                </a:lnTo>
                <a:cubicBezTo>
                  <a:pt x="8116" y="5336"/>
                  <a:pt x="8118" y="5338"/>
                  <a:pt x="8121" y="5341"/>
                </a:cubicBezTo>
                <a:lnTo>
                  <a:pt x="8121" y="5341"/>
                </a:lnTo>
                <a:cubicBezTo>
                  <a:pt x="8119" y="5328"/>
                  <a:pt x="8115" y="5316"/>
                  <a:pt x="8106" y="5303"/>
                </a:cubicBezTo>
                <a:lnTo>
                  <a:pt x="8106" y="5303"/>
                </a:lnTo>
                <a:lnTo>
                  <a:pt x="8114" y="5334"/>
                </a:lnTo>
                <a:lnTo>
                  <a:pt x="8114" y="5334"/>
                </a:lnTo>
                <a:cubicBezTo>
                  <a:pt x="8097" y="5318"/>
                  <a:pt x="8097" y="5318"/>
                  <a:pt x="8094" y="5318"/>
                </a:cubicBezTo>
                <a:cubicBezTo>
                  <a:pt x="8091" y="5318"/>
                  <a:pt x="8085" y="5318"/>
                  <a:pt x="8049" y="5293"/>
                </a:cubicBezTo>
                <a:cubicBezTo>
                  <a:pt x="8012" y="5257"/>
                  <a:pt x="8012" y="5257"/>
                  <a:pt x="8021" y="5257"/>
                </a:cubicBezTo>
                <a:cubicBezTo>
                  <a:pt x="8030" y="5257"/>
                  <a:pt x="8049" y="5257"/>
                  <a:pt x="8049" y="5220"/>
                </a:cubicBezTo>
                <a:cubicBezTo>
                  <a:pt x="8097" y="5293"/>
                  <a:pt x="8097" y="5269"/>
                  <a:pt x="8097" y="5293"/>
                </a:cubicBezTo>
                <a:cubicBezTo>
                  <a:pt x="8101" y="5296"/>
                  <a:pt x="8104" y="5300"/>
                  <a:pt x="8106" y="5303"/>
                </a:cubicBezTo>
                <a:lnTo>
                  <a:pt x="8106" y="5303"/>
                </a:lnTo>
                <a:lnTo>
                  <a:pt x="8097" y="5269"/>
                </a:lnTo>
                <a:lnTo>
                  <a:pt x="8122" y="5318"/>
                </a:lnTo>
                <a:lnTo>
                  <a:pt x="8122" y="5293"/>
                </a:lnTo>
                <a:cubicBezTo>
                  <a:pt x="8122" y="5296"/>
                  <a:pt x="8122" y="5297"/>
                  <a:pt x="8123" y="5297"/>
                </a:cubicBezTo>
                <a:cubicBezTo>
                  <a:pt x="8127" y="5297"/>
                  <a:pt x="8146" y="5217"/>
                  <a:pt x="8146" y="5196"/>
                </a:cubicBezTo>
                <a:cubicBezTo>
                  <a:pt x="8149" y="5196"/>
                  <a:pt x="8151" y="5196"/>
                  <a:pt x="8153" y="5196"/>
                </a:cubicBezTo>
                <a:lnTo>
                  <a:pt x="8153" y="5196"/>
                </a:lnTo>
                <a:cubicBezTo>
                  <a:pt x="8157" y="5186"/>
                  <a:pt x="8162" y="5177"/>
                  <a:pt x="8166" y="5168"/>
                </a:cubicBezTo>
                <a:lnTo>
                  <a:pt x="8166" y="5168"/>
                </a:lnTo>
                <a:cubicBezTo>
                  <a:pt x="8165" y="5179"/>
                  <a:pt x="8169" y="5182"/>
                  <a:pt x="8173" y="5182"/>
                </a:cubicBezTo>
                <a:cubicBezTo>
                  <a:pt x="8179" y="5182"/>
                  <a:pt x="8186" y="5177"/>
                  <a:pt x="8188" y="5177"/>
                </a:cubicBezTo>
                <a:cubicBezTo>
                  <a:pt x="8189" y="5177"/>
                  <a:pt x="8185" y="5181"/>
                  <a:pt x="8171" y="5196"/>
                </a:cubicBezTo>
                <a:cubicBezTo>
                  <a:pt x="8171" y="5196"/>
                  <a:pt x="8181" y="5228"/>
                  <a:pt x="8203" y="5228"/>
                </a:cubicBezTo>
                <a:cubicBezTo>
                  <a:pt x="8214" y="5228"/>
                  <a:pt x="8228" y="5220"/>
                  <a:pt x="8244" y="5196"/>
                </a:cubicBezTo>
                <a:lnTo>
                  <a:pt x="8244" y="5196"/>
                </a:lnTo>
                <a:cubicBezTo>
                  <a:pt x="8219" y="5244"/>
                  <a:pt x="8244" y="5293"/>
                  <a:pt x="8195" y="5293"/>
                </a:cubicBezTo>
                <a:cubicBezTo>
                  <a:pt x="8185" y="5288"/>
                  <a:pt x="8179" y="5286"/>
                  <a:pt x="8176" y="5286"/>
                </a:cubicBezTo>
                <a:cubicBezTo>
                  <a:pt x="8165" y="5286"/>
                  <a:pt x="8200" y="5318"/>
                  <a:pt x="8219" y="5318"/>
                </a:cubicBezTo>
                <a:cubicBezTo>
                  <a:pt x="8244" y="5366"/>
                  <a:pt x="8244" y="5391"/>
                  <a:pt x="8268" y="5440"/>
                </a:cubicBezTo>
                <a:lnTo>
                  <a:pt x="8293" y="5488"/>
                </a:lnTo>
                <a:lnTo>
                  <a:pt x="8293" y="5513"/>
                </a:lnTo>
                <a:lnTo>
                  <a:pt x="8317" y="5561"/>
                </a:lnTo>
                <a:cubicBezTo>
                  <a:pt x="8439" y="5757"/>
                  <a:pt x="8561" y="5952"/>
                  <a:pt x="8707" y="6122"/>
                </a:cubicBezTo>
                <a:lnTo>
                  <a:pt x="8610" y="5879"/>
                </a:lnTo>
                <a:lnTo>
                  <a:pt x="8756" y="6147"/>
                </a:lnTo>
                <a:cubicBezTo>
                  <a:pt x="8805" y="6244"/>
                  <a:pt x="8829" y="6318"/>
                  <a:pt x="8878" y="6391"/>
                </a:cubicBezTo>
                <a:cubicBezTo>
                  <a:pt x="8949" y="6486"/>
                  <a:pt x="8997" y="6604"/>
                  <a:pt x="9022" y="6746"/>
                </a:cubicBezTo>
                <a:lnTo>
                  <a:pt x="9022" y="6746"/>
                </a:lnTo>
                <a:lnTo>
                  <a:pt x="8805" y="6391"/>
                </a:lnTo>
                <a:lnTo>
                  <a:pt x="9024" y="6757"/>
                </a:lnTo>
                <a:cubicBezTo>
                  <a:pt x="9024" y="6753"/>
                  <a:pt x="9023" y="6749"/>
                  <a:pt x="9022" y="6746"/>
                </a:cubicBezTo>
                <a:lnTo>
                  <a:pt x="9022" y="6746"/>
                </a:lnTo>
                <a:lnTo>
                  <a:pt x="9268" y="7147"/>
                </a:lnTo>
                <a:cubicBezTo>
                  <a:pt x="9317" y="7269"/>
                  <a:pt x="9390" y="7366"/>
                  <a:pt x="9488" y="7464"/>
                </a:cubicBezTo>
                <a:lnTo>
                  <a:pt x="9707" y="7732"/>
                </a:lnTo>
                <a:lnTo>
                  <a:pt x="9634" y="7586"/>
                </a:lnTo>
                <a:lnTo>
                  <a:pt x="9634" y="7586"/>
                </a:lnTo>
                <a:cubicBezTo>
                  <a:pt x="9658" y="7610"/>
                  <a:pt x="9683" y="7659"/>
                  <a:pt x="9732" y="7708"/>
                </a:cubicBezTo>
                <a:lnTo>
                  <a:pt x="10146" y="7708"/>
                </a:lnTo>
                <a:cubicBezTo>
                  <a:pt x="10293" y="7708"/>
                  <a:pt x="10463" y="7708"/>
                  <a:pt x="10610" y="7732"/>
                </a:cubicBezTo>
                <a:cubicBezTo>
                  <a:pt x="10853" y="7659"/>
                  <a:pt x="11122" y="7537"/>
                  <a:pt x="11414" y="7439"/>
                </a:cubicBezTo>
                <a:cubicBezTo>
                  <a:pt x="11488" y="7269"/>
                  <a:pt x="11561" y="7122"/>
                  <a:pt x="11634" y="7000"/>
                </a:cubicBezTo>
                <a:cubicBezTo>
                  <a:pt x="11683" y="6854"/>
                  <a:pt x="11732" y="6683"/>
                  <a:pt x="11780" y="6561"/>
                </a:cubicBezTo>
                <a:cubicBezTo>
                  <a:pt x="11853" y="6391"/>
                  <a:pt x="11902" y="6196"/>
                  <a:pt x="11951" y="6000"/>
                </a:cubicBezTo>
                <a:lnTo>
                  <a:pt x="11951" y="6000"/>
                </a:lnTo>
                <a:lnTo>
                  <a:pt x="11829" y="6220"/>
                </a:lnTo>
                <a:lnTo>
                  <a:pt x="11829" y="6220"/>
                </a:lnTo>
                <a:lnTo>
                  <a:pt x="11947" y="5699"/>
                </a:lnTo>
                <a:lnTo>
                  <a:pt x="11947" y="5699"/>
                </a:lnTo>
                <a:cubicBezTo>
                  <a:pt x="11942" y="5768"/>
                  <a:pt x="12000" y="5981"/>
                  <a:pt x="11988" y="6067"/>
                </a:cubicBezTo>
                <a:lnTo>
                  <a:pt x="11988" y="6067"/>
                </a:lnTo>
                <a:cubicBezTo>
                  <a:pt x="12032" y="5952"/>
                  <a:pt x="12079" y="5814"/>
                  <a:pt x="12146" y="5635"/>
                </a:cubicBezTo>
                <a:lnTo>
                  <a:pt x="12317" y="5001"/>
                </a:lnTo>
                <a:cubicBezTo>
                  <a:pt x="12414" y="4683"/>
                  <a:pt x="12512" y="4293"/>
                  <a:pt x="12634" y="3903"/>
                </a:cubicBezTo>
                <a:cubicBezTo>
                  <a:pt x="12658" y="3781"/>
                  <a:pt x="12707" y="3659"/>
                  <a:pt x="12732" y="3513"/>
                </a:cubicBezTo>
                <a:cubicBezTo>
                  <a:pt x="12756" y="3464"/>
                  <a:pt x="12780" y="3391"/>
                  <a:pt x="12805" y="3342"/>
                </a:cubicBezTo>
                <a:cubicBezTo>
                  <a:pt x="12853" y="3244"/>
                  <a:pt x="12902" y="3123"/>
                  <a:pt x="12975" y="3049"/>
                </a:cubicBezTo>
                <a:cubicBezTo>
                  <a:pt x="13000" y="2976"/>
                  <a:pt x="13049" y="2927"/>
                  <a:pt x="13122" y="2879"/>
                </a:cubicBezTo>
                <a:lnTo>
                  <a:pt x="13122" y="2952"/>
                </a:lnTo>
                <a:lnTo>
                  <a:pt x="13122" y="3025"/>
                </a:lnTo>
                <a:cubicBezTo>
                  <a:pt x="13122" y="3049"/>
                  <a:pt x="13097" y="3123"/>
                  <a:pt x="13097" y="3123"/>
                </a:cubicBezTo>
                <a:cubicBezTo>
                  <a:pt x="13097" y="3123"/>
                  <a:pt x="13122" y="3074"/>
                  <a:pt x="13146" y="3049"/>
                </a:cubicBezTo>
                <a:cubicBezTo>
                  <a:pt x="13146" y="3049"/>
                  <a:pt x="13146" y="3049"/>
                  <a:pt x="13146" y="3074"/>
                </a:cubicBezTo>
                <a:cubicBezTo>
                  <a:pt x="13122" y="3123"/>
                  <a:pt x="13122" y="3147"/>
                  <a:pt x="13122" y="3196"/>
                </a:cubicBezTo>
                <a:cubicBezTo>
                  <a:pt x="13132" y="3176"/>
                  <a:pt x="13141" y="3141"/>
                  <a:pt x="13150" y="3099"/>
                </a:cubicBezTo>
                <a:lnTo>
                  <a:pt x="13150" y="3099"/>
                </a:lnTo>
                <a:cubicBezTo>
                  <a:pt x="13159" y="3090"/>
                  <a:pt x="13184" y="3046"/>
                  <a:pt x="13206" y="3046"/>
                </a:cubicBezTo>
                <a:cubicBezTo>
                  <a:pt x="13221" y="3046"/>
                  <a:pt x="13235" y="3064"/>
                  <a:pt x="13244" y="3123"/>
                </a:cubicBezTo>
                <a:lnTo>
                  <a:pt x="13244" y="3147"/>
                </a:lnTo>
                <a:cubicBezTo>
                  <a:pt x="13292" y="3269"/>
                  <a:pt x="13317" y="3366"/>
                  <a:pt x="13341" y="3464"/>
                </a:cubicBezTo>
                <a:lnTo>
                  <a:pt x="13390" y="3635"/>
                </a:lnTo>
                <a:cubicBezTo>
                  <a:pt x="13439" y="3757"/>
                  <a:pt x="13488" y="3903"/>
                  <a:pt x="13512" y="4025"/>
                </a:cubicBezTo>
                <a:cubicBezTo>
                  <a:pt x="13488" y="4025"/>
                  <a:pt x="13439" y="3903"/>
                  <a:pt x="13390" y="3805"/>
                </a:cubicBezTo>
                <a:lnTo>
                  <a:pt x="13390" y="3805"/>
                </a:lnTo>
                <a:cubicBezTo>
                  <a:pt x="13414" y="3879"/>
                  <a:pt x="13439" y="3976"/>
                  <a:pt x="13463" y="4074"/>
                </a:cubicBezTo>
                <a:cubicBezTo>
                  <a:pt x="13463" y="4049"/>
                  <a:pt x="13466" y="4039"/>
                  <a:pt x="13471" y="4039"/>
                </a:cubicBezTo>
                <a:cubicBezTo>
                  <a:pt x="13489" y="4039"/>
                  <a:pt x="13535" y="4197"/>
                  <a:pt x="13540" y="4197"/>
                </a:cubicBezTo>
                <a:cubicBezTo>
                  <a:pt x="13541" y="4197"/>
                  <a:pt x="13540" y="4189"/>
                  <a:pt x="13536" y="4171"/>
                </a:cubicBezTo>
                <a:lnTo>
                  <a:pt x="13536" y="4171"/>
                </a:lnTo>
                <a:cubicBezTo>
                  <a:pt x="13610" y="4269"/>
                  <a:pt x="13634" y="4366"/>
                  <a:pt x="13683" y="4488"/>
                </a:cubicBezTo>
                <a:cubicBezTo>
                  <a:pt x="13731" y="4586"/>
                  <a:pt x="13756" y="4708"/>
                  <a:pt x="13780" y="4805"/>
                </a:cubicBezTo>
                <a:cubicBezTo>
                  <a:pt x="13805" y="4927"/>
                  <a:pt x="13829" y="5025"/>
                  <a:pt x="13853" y="5147"/>
                </a:cubicBezTo>
                <a:cubicBezTo>
                  <a:pt x="13878" y="5244"/>
                  <a:pt x="13902" y="5342"/>
                  <a:pt x="13951" y="5415"/>
                </a:cubicBezTo>
                <a:cubicBezTo>
                  <a:pt x="14000" y="5415"/>
                  <a:pt x="14439" y="5537"/>
                  <a:pt x="14853" y="5683"/>
                </a:cubicBezTo>
                <a:cubicBezTo>
                  <a:pt x="15286" y="5827"/>
                  <a:pt x="15718" y="6019"/>
                  <a:pt x="15778" y="6025"/>
                </a:cubicBezTo>
                <a:lnTo>
                  <a:pt x="15778" y="6025"/>
                </a:lnTo>
                <a:cubicBezTo>
                  <a:pt x="15771" y="5975"/>
                  <a:pt x="15764" y="5925"/>
                  <a:pt x="15756" y="5879"/>
                </a:cubicBezTo>
                <a:lnTo>
                  <a:pt x="15683" y="5854"/>
                </a:lnTo>
                <a:cubicBezTo>
                  <a:pt x="15634" y="5537"/>
                  <a:pt x="15731" y="5781"/>
                  <a:pt x="15683" y="5464"/>
                </a:cubicBezTo>
                <a:cubicBezTo>
                  <a:pt x="15707" y="5464"/>
                  <a:pt x="15731" y="5513"/>
                  <a:pt x="15756" y="5610"/>
                </a:cubicBezTo>
                <a:cubicBezTo>
                  <a:pt x="15780" y="5732"/>
                  <a:pt x="15780" y="5854"/>
                  <a:pt x="15805" y="6000"/>
                </a:cubicBezTo>
                <a:cubicBezTo>
                  <a:pt x="15780" y="5757"/>
                  <a:pt x="15805" y="5513"/>
                  <a:pt x="15731" y="5415"/>
                </a:cubicBezTo>
                <a:cubicBezTo>
                  <a:pt x="15707" y="5220"/>
                  <a:pt x="15780" y="5415"/>
                  <a:pt x="15756" y="5171"/>
                </a:cubicBezTo>
                <a:cubicBezTo>
                  <a:pt x="15683" y="4976"/>
                  <a:pt x="15634" y="4781"/>
                  <a:pt x="15585" y="4561"/>
                </a:cubicBezTo>
                <a:cubicBezTo>
                  <a:pt x="15561" y="4366"/>
                  <a:pt x="15512" y="4147"/>
                  <a:pt x="15439" y="3952"/>
                </a:cubicBezTo>
                <a:cubicBezTo>
                  <a:pt x="15341" y="3781"/>
                  <a:pt x="15292" y="3610"/>
                  <a:pt x="15244" y="3415"/>
                </a:cubicBezTo>
                <a:lnTo>
                  <a:pt x="15244" y="3415"/>
                </a:lnTo>
                <a:lnTo>
                  <a:pt x="15292" y="3464"/>
                </a:lnTo>
                <a:cubicBezTo>
                  <a:pt x="15268" y="3366"/>
                  <a:pt x="15244" y="3244"/>
                  <a:pt x="15195" y="3147"/>
                </a:cubicBezTo>
                <a:cubicBezTo>
                  <a:pt x="15170" y="3074"/>
                  <a:pt x="15146" y="3001"/>
                  <a:pt x="15122" y="2927"/>
                </a:cubicBezTo>
                <a:cubicBezTo>
                  <a:pt x="15073" y="2805"/>
                  <a:pt x="15049" y="2659"/>
                  <a:pt x="15000" y="2537"/>
                </a:cubicBezTo>
                <a:lnTo>
                  <a:pt x="15000" y="2537"/>
                </a:lnTo>
                <a:cubicBezTo>
                  <a:pt x="15028" y="2622"/>
                  <a:pt x="15040" y="2706"/>
                  <a:pt x="15026" y="2706"/>
                </a:cubicBezTo>
                <a:cubicBezTo>
                  <a:pt x="15016" y="2706"/>
                  <a:pt x="14992" y="2661"/>
                  <a:pt x="14951" y="2537"/>
                </a:cubicBezTo>
                <a:cubicBezTo>
                  <a:pt x="14780" y="1952"/>
                  <a:pt x="14658" y="1562"/>
                  <a:pt x="14561" y="1074"/>
                </a:cubicBezTo>
                <a:lnTo>
                  <a:pt x="14390" y="708"/>
                </a:lnTo>
                <a:cubicBezTo>
                  <a:pt x="14390" y="684"/>
                  <a:pt x="14390" y="659"/>
                  <a:pt x="14366" y="635"/>
                </a:cubicBezTo>
                <a:lnTo>
                  <a:pt x="13951" y="464"/>
                </a:lnTo>
                <a:lnTo>
                  <a:pt x="13658" y="342"/>
                </a:lnTo>
                <a:lnTo>
                  <a:pt x="13463" y="269"/>
                </a:lnTo>
                <a:lnTo>
                  <a:pt x="13366" y="220"/>
                </a:lnTo>
                <a:cubicBezTo>
                  <a:pt x="13292" y="196"/>
                  <a:pt x="13219" y="171"/>
                  <a:pt x="13122" y="147"/>
                </a:cubicBezTo>
                <a:lnTo>
                  <a:pt x="126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282"/>
          <p:cNvSpPr/>
          <p:nvPr/>
        </p:nvSpPr>
        <p:spPr>
          <a:xfrm flipH="1">
            <a:off x="1557868" y="4026365"/>
            <a:ext cx="611780" cy="433409"/>
          </a:xfrm>
          <a:custGeom>
            <a:avLst/>
            <a:gdLst/>
            <a:ahLst/>
            <a:cxnLst/>
            <a:rect l="l" t="t" r="r" b="b"/>
            <a:pathLst>
              <a:path w="14220" h="10074" extrusionOk="0">
                <a:moveTo>
                  <a:pt x="7706" y="4422"/>
                </a:moveTo>
                <a:lnTo>
                  <a:pt x="7683" y="4512"/>
                </a:lnTo>
                <a:lnTo>
                  <a:pt x="7708" y="4439"/>
                </a:lnTo>
                <a:cubicBezTo>
                  <a:pt x="7708" y="4431"/>
                  <a:pt x="7707" y="4426"/>
                  <a:pt x="7706" y="4422"/>
                </a:cubicBezTo>
                <a:close/>
                <a:moveTo>
                  <a:pt x="1891" y="4477"/>
                </a:moveTo>
                <a:cubicBezTo>
                  <a:pt x="1895" y="4477"/>
                  <a:pt x="1899" y="4480"/>
                  <a:pt x="1903" y="4488"/>
                </a:cubicBezTo>
                <a:lnTo>
                  <a:pt x="1746" y="4711"/>
                </a:lnTo>
                <a:lnTo>
                  <a:pt x="1746" y="4711"/>
                </a:lnTo>
                <a:cubicBezTo>
                  <a:pt x="1839" y="4577"/>
                  <a:pt x="1870" y="4477"/>
                  <a:pt x="1891" y="4477"/>
                </a:cubicBezTo>
                <a:close/>
                <a:moveTo>
                  <a:pt x="14195" y="6854"/>
                </a:moveTo>
                <a:cubicBezTo>
                  <a:pt x="14194" y="6863"/>
                  <a:pt x="14194" y="6872"/>
                  <a:pt x="14193" y="6882"/>
                </a:cubicBezTo>
                <a:lnTo>
                  <a:pt x="14193" y="6882"/>
                </a:lnTo>
                <a:cubicBezTo>
                  <a:pt x="14194" y="6873"/>
                  <a:pt x="14195" y="6863"/>
                  <a:pt x="14195" y="6854"/>
                </a:cubicBezTo>
                <a:close/>
                <a:moveTo>
                  <a:pt x="10125" y="7143"/>
                </a:moveTo>
                <a:cubicBezTo>
                  <a:pt x="10124" y="7144"/>
                  <a:pt x="10123" y="7145"/>
                  <a:pt x="10122" y="7146"/>
                </a:cubicBezTo>
                <a:cubicBezTo>
                  <a:pt x="10123" y="7145"/>
                  <a:pt x="10124" y="7144"/>
                  <a:pt x="10125" y="7143"/>
                </a:cubicBezTo>
                <a:close/>
                <a:moveTo>
                  <a:pt x="4317" y="0"/>
                </a:moveTo>
                <a:cubicBezTo>
                  <a:pt x="4220" y="25"/>
                  <a:pt x="4122" y="49"/>
                  <a:pt x="4000" y="49"/>
                </a:cubicBezTo>
                <a:lnTo>
                  <a:pt x="3903" y="73"/>
                </a:lnTo>
                <a:lnTo>
                  <a:pt x="3708" y="98"/>
                </a:lnTo>
                <a:cubicBezTo>
                  <a:pt x="3561" y="98"/>
                  <a:pt x="3439" y="146"/>
                  <a:pt x="3269" y="146"/>
                </a:cubicBezTo>
                <a:lnTo>
                  <a:pt x="3171" y="268"/>
                </a:lnTo>
                <a:lnTo>
                  <a:pt x="3195" y="195"/>
                </a:lnTo>
                <a:lnTo>
                  <a:pt x="3195" y="195"/>
                </a:lnTo>
                <a:cubicBezTo>
                  <a:pt x="3025" y="415"/>
                  <a:pt x="2781" y="659"/>
                  <a:pt x="2537" y="903"/>
                </a:cubicBezTo>
                <a:lnTo>
                  <a:pt x="1976" y="1585"/>
                </a:lnTo>
                <a:lnTo>
                  <a:pt x="1732" y="1854"/>
                </a:lnTo>
                <a:lnTo>
                  <a:pt x="1488" y="2146"/>
                </a:lnTo>
                <a:lnTo>
                  <a:pt x="1049" y="2683"/>
                </a:lnTo>
                <a:cubicBezTo>
                  <a:pt x="805" y="2976"/>
                  <a:pt x="586" y="3293"/>
                  <a:pt x="391" y="3634"/>
                </a:cubicBezTo>
                <a:lnTo>
                  <a:pt x="195" y="3805"/>
                </a:lnTo>
                <a:lnTo>
                  <a:pt x="25" y="3976"/>
                </a:lnTo>
                <a:lnTo>
                  <a:pt x="0" y="4049"/>
                </a:lnTo>
                <a:cubicBezTo>
                  <a:pt x="122" y="4268"/>
                  <a:pt x="293" y="4488"/>
                  <a:pt x="488" y="4683"/>
                </a:cubicBezTo>
                <a:cubicBezTo>
                  <a:pt x="693" y="4857"/>
                  <a:pt x="939" y="4999"/>
                  <a:pt x="1193" y="4999"/>
                </a:cubicBezTo>
                <a:cubicBezTo>
                  <a:pt x="1332" y="4999"/>
                  <a:pt x="1472" y="4957"/>
                  <a:pt x="1610" y="4854"/>
                </a:cubicBezTo>
                <a:lnTo>
                  <a:pt x="1634" y="4878"/>
                </a:lnTo>
                <a:lnTo>
                  <a:pt x="1683" y="4805"/>
                </a:lnTo>
                <a:lnTo>
                  <a:pt x="1732" y="4732"/>
                </a:lnTo>
                <a:cubicBezTo>
                  <a:pt x="1785" y="4670"/>
                  <a:pt x="1809" y="4646"/>
                  <a:pt x="1817" y="4646"/>
                </a:cubicBezTo>
                <a:cubicBezTo>
                  <a:pt x="1832" y="4646"/>
                  <a:pt x="1796" y="4718"/>
                  <a:pt x="1781" y="4780"/>
                </a:cubicBezTo>
                <a:cubicBezTo>
                  <a:pt x="1830" y="4707"/>
                  <a:pt x="1878" y="4634"/>
                  <a:pt x="1927" y="4585"/>
                </a:cubicBezTo>
                <a:cubicBezTo>
                  <a:pt x="1927" y="4570"/>
                  <a:pt x="1925" y="4564"/>
                  <a:pt x="1921" y="4564"/>
                </a:cubicBezTo>
                <a:cubicBezTo>
                  <a:pt x="1912" y="4564"/>
                  <a:pt x="1895" y="4593"/>
                  <a:pt x="1878" y="4610"/>
                </a:cubicBezTo>
                <a:cubicBezTo>
                  <a:pt x="1927" y="4488"/>
                  <a:pt x="2000" y="4366"/>
                  <a:pt x="2073" y="4244"/>
                </a:cubicBezTo>
                <a:cubicBezTo>
                  <a:pt x="2138" y="4169"/>
                  <a:pt x="2160" y="4165"/>
                  <a:pt x="2178" y="4165"/>
                </a:cubicBezTo>
                <a:cubicBezTo>
                  <a:pt x="2181" y="4165"/>
                  <a:pt x="2184" y="4165"/>
                  <a:pt x="2186" y="4165"/>
                </a:cubicBezTo>
                <a:cubicBezTo>
                  <a:pt x="2208" y="4165"/>
                  <a:pt x="2232" y="4159"/>
                  <a:pt x="2317" y="4049"/>
                </a:cubicBezTo>
                <a:lnTo>
                  <a:pt x="2488" y="3805"/>
                </a:lnTo>
                <a:lnTo>
                  <a:pt x="2586" y="3683"/>
                </a:lnTo>
                <a:lnTo>
                  <a:pt x="2634" y="3610"/>
                </a:lnTo>
                <a:lnTo>
                  <a:pt x="2683" y="3585"/>
                </a:lnTo>
                <a:lnTo>
                  <a:pt x="2756" y="3561"/>
                </a:lnTo>
                <a:cubicBezTo>
                  <a:pt x="2781" y="3537"/>
                  <a:pt x="2781" y="3537"/>
                  <a:pt x="2805" y="3537"/>
                </a:cubicBezTo>
                <a:lnTo>
                  <a:pt x="2805" y="3561"/>
                </a:lnTo>
                <a:lnTo>
                  <a:pt x="2781" y="3585"/>
                </a:lnTo>
                <a:cubicBezTo>
                  <a:pt x="2789" y="3577"/>
                  <a:pt x="2792" y="3575"/>
                  <a:pt x="2793" y="3575"/>
                </a:cubicBezTo>
                <a:cubicBezTo>
                  <a:pt x="2794" y="3575"/>
                  <a:pt x="2789" y="3585"/>
                  <a:pt x="2805" y="3585"/>
                </a:cubicBezTo>
                <a:cubicBezTo>
                  <a:pt x="2805" y="3634"/>
                  <a:pt x="2756" y="3683"/>
                  <a:pt x="2756" y="3707"/>
                </a:cubicBezTo>
                <a:lnTo>
                  <a:pt x="2756" y="3707"/>
                </a:lnTo>
                <a:cubicBezTo>
                  <a:pt x="2756" y="3707"/>
                  <a:pt x="2756" y="3683"/>
                  <a:pt x="2781" y="3683"/>
                </a:cubicBezTo>
                <a:lnTo>
                  <a:pt x="2781" y="3707"/>
                </a:lnTo>
                <a:cubicBezTo>
                  <a:pt x="2756" y="3927"/>
                  <a:pt x="2756" y="4098"/>
                  <a:pt x="2756" y="4098"/>
                </a:cubicBezTo>
                <a:lnTo>
                  <a:pt x="2830" y="4146"/>
                </a:lnTo>
                <a:cubicBezTo>
                  <a:pt x="2781" y="5024"/>
                  <a:pt x="2732" y="4439"/>
                  <a:pt x="2708" y="5244"/>
                </a:cubicBezTo>
                <a:cubicBezTo>
                  <a:pt x="2732" y="5341"/>
                  <a:pt x="2732" y="5439"/>
                  <a:pt x="2732" y="5537"/>
                </a:cubicBezTo>
                <a:cubicBezTo>
                  <a:pt x="2732" y="5659"/>
                  <a:pt x="2732" y="5805"/>
                  <a:pt x="2708" y="5951"/>
                </a:cubicBezTo>
                <a:cubicBezTo>
                  <a:pt x="2805" y="6049"/>
                  <a:pt x="2927" y="6146"/>
                  <a:pt x="3000" y="6171"/>
                </a:cubicBezTo>
                <a:cubicBezTo>
                  <a:pt x="3000" y="6171"/>
                  <a:pt x="3098" y="6293"/>
                  <a:pt x="3073" y="6293"/>
                </a:cubicBezTo>
                <a:cubicBezTo>
                  <a:pt x="3147" y="6293"/>
                  <a:pt x="3220" y="6390"/>
                  <a:pt x="3317" y="6463"/>
                </a:cubicBezTo>
                <a:cubicBezTo>
                  <a:pt x="3342" y="6463"/>
                  <a:pt x="3317" y="6415"/>
                  <a:pt x="3293" y="6390"/>
                </a:cubicBezTo>
                <a:lnTo>
                  <a:pt x="3293" y="6390"/>
                </a:lnTo>
                <a:lnTo>
                  <a:pt x="3366" y="6463"/>
                </a:lnTo>
                <a:lnTo>
                  <a:pt x="3464" y="6537"/>
                </a:lnTo>
                <a:cubicBezTo>
                  <a:pt x="3511" y="6584"/>
                  <a:pt x="3528" y="6611"/>
                  <a:pt x="3514" y="6611"/>
                </a:cubicBezTo>
                <a:cubicBezTo>
                  <a:pt x="3506" y="6611"/>
                  <a:pt x="3490" y="6603"/>
                  <a:pt x="3464" y="6585"/>
                </a:cubicBezTo>
                <a:lnTo>
                  <a:pt x="3464" y="6585"/>
                </a:lnTo>
                <a:cubicBezTo>
                  <a:pt x="3537" y="6634"/>
                  <a:pt x="3634" y="6683"/>
                  <a:pt x="3756" y="6756"/>
                </a:cubicBezTo>
                <a:lnTo>
                  <a:pt x="4269" y="7122"/>
                </a:lnTo>
                <a:cubicBezTo>
                  <a:pt x="4488" y="7024"/>
                  <a:pt x="4732" y="6878"/>
                  <a:pt x="5000" y="6732"/>
                </a:cubicBezTo>
                <a:cubicBezTo>
                  <a:pt x="5293" y="6537"/>
                  <a:pt x="5586" y="6317"/>
                  <a:pt x="5854" y="6098"/>
                </a:cubicBezTo>
                <a:cubicBezTo>
                  <a:pt x="6000" y="5976"/>
                  <a:pt x="6171" y="5854"/>
                  <a:pt x="6293" y="5732"/>
                </a:cubicBezTo>
                <a:lnTo>
                  <a:pt x="6708" y="5341"/>
                </a:lnTo>
                <a:lnTo>
                  <a:pt x="7147" y="4951"/>
                </a:lnTo>
                <a:cubicBezTo>
                  <a:pt x="7268" y="4829"/>
                  <a:pt x="7390" y="4732"/>
                  <a:pt x="7512" y="4634"/>
                </a:cubicBezTo>
                <a:lnTo>
                  <a:pt x="7683" y="4488"/>
                </a:lnTo>
                <a:cubicBezTo>
                  <a:pt x="7683" y="4439"/>
                  <a:pt x="7683" y="4463"/>
                  <a:pt x="7659" y="4390"/>
                </a:cubicBezTo>
                <a:cubicBezTo>
                  <a:pt x="7647" y="4366"/>
                  <a:pt x="7653" y="4366"/>
                  <a:pt x="7662" y="4366"/>
                </a:cubicBezTo>
                <a:cubicBezTo>
                  <a:pt x="7671" y="4366"/>
                  <a:pt x="7683" y="4366"/>
                  <a:pt x="7683" y="4341"/>
                </a:cubicBezTo>
                <a:cubicBezTo>
                  <a:pt x="7683" y="4423"/>
                  <a:pt x="7700" y="4402"/>
                  <a:pt x="7706" y="4422"/>
                </a:cubicBezTo>
                <a:lnTo>
                  <a:pt x="7706" y="4422"/>
                </a:lnTo>
                <a:lnTo>
                  <a:pt x="7708" y="4415"/>
                </a:lnTo>
                <a:lnTo>
                  <a:pt x="7708" y="4463"/>
                </a:lnTo>
                <a:cubicBezTo>
                  <a:pt x="7732" y="4463"/>
                  <a:pt x="7732" y="4439"/>
                  <a:pt x="7756" y="4415"/>
                </a:cubicBezTo>
                <a:cubicBezTo>
                  <a:pt x="7781" y="4415"/>
                  <a:pt x="7756" y="4415"/>
                  <a:pt x="7756" y="4463"/>
                </a:cubicBezTo>
                <a:lnTo>
                  <a:pt x="7805" y="4463"/>
                </a:lnTo>
                <a:cubicBezTo>
                  <a:pt x="7800" y="4469"/>
                  <a:pt x="7799" y="4470"/>
                  <a:pt x="7801" y="4470"/>
                </a:cubicBezTo>
                <a:cubicBezTo>
                  <a:pt x="7807" y="4470"/>
                  <a:pt x="7835" y="4456"/>
                  <a:pt x="7858" y="4456"/>
                </a:cubicBezTo>
                <a:cubicBezTo>
                  <a:pt x="7866" y="4456"/>
                  <a:pt x="7873" y="4458"/>
                  <a:pt x="7878" y="4463"/>
                </a:cubicBezTo>
                <a:cubicBezTo>
                  <a:pt x="7878" y="4476"/>
                  <a:pt x="7872" y="4476"/>
                  <a:pt x="7869" y="4476"/>
                </a:cubicBezTo>
                <a:cubicBezTo>
                  <a:pt x="7866" y="4476"/>
                  <a:pt x="7866" y="4476"/>
                  <a:pt x="7878" y="4488"/>
                </a:cubicBezTo>
                <a:cubicBezTo>
                  <a:pt x="7878" y="4512"/>
                  <a:pt x="7878" y="4537"/>
                  <a:pt x="7878" y="4537"/>
                </a:cubicBezTo>
                <a:cubicBezTo>
                  <a:pt x="7878" y="4537"/>
                  <a:pt x="7878" y="4561"/>
                  <a:pt x="7878" y="4561"/>
                </a:cubicBezTo>
                <a:lnTo>
                  <a:pt x="7878" y="4707"/>
                </a:lnTo>
                <a:cubicBezTo>
                  <a:pt x="7878" y="4747"/>
                  <a:pt x="7878" y="4818"/>
                  <a:pt x="7904" y="4818"/>
                </a:cubicBezTo>
                <a:cubicBezTo>
                  <a:pt x="7910" y="4818"/>
                  <a:pt x="7918" y="4814"/>
                  <a:pt x="7927" y="4805"/>
                </a:cubicBezTo>
                <a:lnTo>
                  <a:pt x="7927" y="4805"/>
                </a:lnTo>
                <a:cubicBezTo>
                  <a:pt x="7890" y="4842"/>
                  <a:pt x="7838" y="5038"/>
                  <a:pt x="7816" y="5038"/>
                </a:cubicBezTo>
                <a:cubicBezTo>
                  <a:pt x="7809" y="5038"/>
                  <a:pt x="7805" y="5021"/>
                  <a:pt x="7805" y="4976"/>
                </a:cubicBezTo>
                <a:cubicBezTo>
                  <a:pt x="7781" y="5073"/>
                  <a:pt x="7781" y="5171"/>
                  <a:pt x="7756" y="5293"/>
                </a:cubicBezTo>
                <a:lnTo>
                  <a:pt x="7805" y="5146"/>
                </a:lnTo>
                <a:lnTo>
                  <a:pt x="7805" y="5146"/>
                </a:lnTo>
                <a:cubicBezTo>
                  <a:pt x="7732" y="5415"/>
                  <a:pt x="7708" y="5683"/>
                  <a:pt x="7683" y="5976"/>
                </a:cubicBezTo>
                <a:lnTo>
                  <a:pt x="7732" y="5829"/>
                </a:lnTo>
                <a:lnTo>
                  <a:pt x="7732" y="5829"/>
                </a:lnTo>
                <a:cubicBezTo>
                  <a:pt x="7732" y="6024"/>
                  <a:pt x="7683" y="6195"/>
                  <a:pt x="7586" y="6341"/>
                </a:cubicBezTo>
                <a:lnTo>
                  <a:pt x="7610" y="6098"/>
                </a:lnTo>
                <a:lnTo>
                  <a:pt x="7610" y="6098"/>
                </a:lnTo>
                <a:cubicBezTo>
                  <a:pt x="7537" y="6415"/>
                  <a:pt x="7488" y="6732"/>
                  <a:pt x="7464" y="7049"/>
                </a:cubicBezTo>
                <a:lnTo>
                  <a:pt x="7488" y="6951"/>
                </a:lnTo>
                <a:lnTo>
                  <a:pt x="7488" y="6951"/>
                </a:lnTo>
                <a:cubicBezTo>
                  <a:pt x="7488" y="7040"/>
                  <a:pt x="7470" y="7237"/>
                  <a:pt x="7445" y="7493"/>
                </a:cubicBezTo>
                <a:lnTo>
                  <a:pt x="7445" y="7493"/>
                </a:lnTo>
                <a:cubicBezTo>
                  <a:pt x="7435" y="7507"/>
                  <a:pt x="7425" y="7522"/>
                  <a:pt x="7415" y="7537"/>
                </a:cubicBezTo>
                <a:lnTo>
                  <a:pt x="7440" y="7546"/>
                </a:lnTo>
                <a:lnTo>
                  <a:pt x="7440" y="7546"/>
                </a:lnTo>
                <a:cubicBezTo>
                  <a:pt x="7425" y="7698"/>
                  <a:pt x="7408" y="7869"/>
                  <a:pt x="7390" y="8049"/>
                </a:cubicBezTo>
                <a:lnTo>
                  <a:pt x="9073" y="8683"/>
                </a:lnTo>
                <a:cubicBezTo>
                  <a:pt x="9488" y="8024"/>
                  <a:pt x="9976" y="7268"/>
                  <a:pt x="10098" y="7073"/>
                </a:cubicBezTo>
                <a:lnTo>
                  <a:pt x="10098" y="7073"/>
                </a:lnTo>
                <a:lnTo>
                  <a:pt x="9951" y="7171"/>
                </a:lnTo>
                <a:lnTo>
                  <a:pt x="9951" y="7171"/>
                </a:lnTo>
                <a:lnTo>
                  <a:pt x="10119" y="6907"/>
                </a:lnTo>
                <a:lnTo>
                  <a:pt x="10119" y="6907"/>
                </a:lnTo>
                <a:cubicBezTo>
                  <a:pt x="10103" y="6944"/>
                  <a:pt x="10142" y="7109"/>
                  <a:pt x="10125" y="7143"/>
                </a:cubicBezTo>
                <a:lnTo>
                  <a:pt x="10125" y="7143"/>
                </a:lnTo>
                <a:cubicBezTo>
                  <a:pt x="10417" y="6730"/>
                  <a:pt x="10757" y="6365"/>
                  <a:pt x="11098" y="6000"/>
                </a:cubicBezTo>
                <a:cubicBezTo>
                  <a:pt x="11220" y="5878"/>
                  <a:pt x="11342" y="5756"/>
                  <a:pt x="11464" y="5659"/>
                </a:cubicBezTo>
                <a:lnTo>
                  <a:pt x="11659" y="5488"/>
                </a:lnTo>
                <a:cubicBezTo>
                  <a:pt x="11707" y="5463"/>
                  <a:pt x="11732" y="5439"/>
                  <a:pt x="11781" y="5415"/>
                </a:cubicBezTo>
                <a:lnTo>
                  <a:pt x="11829" y="5366"/>
                </a:lnTo>
                <a:cubicBezTo>
                  <a:pt x="11903" y="5293"/>
                  <a:pt x="12000" y="5244"/>
                  <a:pt x="12098" y="5195"/>
                </a:cubicBezTo>
                <a:cubicBezTo>
                  <a:pt x="12122" y="5195"/>
                  <a:pt x="12171" y="5171"/>
                  <a:pt x="12195" y="5171"/>
                </a:cubicBezTo>
                <a:lnTo>
                  <a:pt x="12268" y="5171"/>
                </a:lnTo>
                <a:lnTo>
                  <a:pt x="12268" y="5293"/>
                </a:lnTo>
                <a:cubicBezTo>
                  <a:pt x="12244" y="5415"/>
                  <a:pt x="12195" y="5415"/>
                  <a:pt x="12195" y="5415"/>
                </a:cubicBezTo>
                <a:cubicBezTo>
                  <a:pt x="12195" y="5427"/>
                  <a:pt x="12201" y="5433"/>
                  <a:pt x="12207" y="5433"/>
                </a:cubicBezTo>
                <a:cubicBezTo>
                  <a:pt x="12214" y="5433"/>
                  <a:pt x="12220" y="5427"/>
                  <a:pt x="12220" y="5415"/>
                </a:cubicBezTo>
                <a:cubicBezTo>
                  <a:pt x="12244" y="5415"/>
                  <a:pt x="12244" y="5415"/>
                  <a:pt x="12244" y="5439"/>
                </a:cubicBezTo>
                <a:cubicBezTo>
                  <a:pt x="12244" y="5488"/>
                  <a:pt x="12195" y="5488"/>
                  <a:pt x="12195" y="5488"/>
                </a:cubicBezTo>
                <a:cubicBezTo>
                  <a:pt x="12195" y="5488"/>
                  <a:pt x="12195" y="5519"/>
                  <a:pt x="12208" y="5519"/>
                </a:cubicBezTo>
                <a:cubicBezTo>
                  <a:pt x="12211" y="5519"/>
                  <a:pt x="12215" y="5517"/>
                  <a:pt x="12220" y="5512"/>
                </a:cubicBezTo>
                <a:cubicBezTo>
                  <a:pt x="12244" y="5512"/>
                  <a:pt x="12293" y="5439"/>
                  <a:pt x="12342" y="5390"/>
                </a:cubicBezTo>
                <a:lnTo>
                  <a:pt x="12342" y="5512"/>
                </a:lnTo>
                <a:lnTo>
                  <a:pt x="12293" y="5512"/>
                </a:lnTo>
                <a:cubicBezTo>
                  <a:pt x="12293" y="5512"/>
                  <a:pt x="12317" y="5512"/>
                  <a:pt x="12366" y="5537"/>
                </a:cubicBezTo>
                <a:cubicBezTo>
                  <a:pt x="12366" y="5561"/>
                  <a:pt x="12390" y="5561"/>
                  <a:pt x="12390" y="5585"/>
                </a:cubicBezTo>
                <a:cubicBezTo>
                  <a:pt x="12390" y="5610"/>
                  <a:pt x="12390" y="5610"/>
                  <a:pt x="12390" y="5634"/>
                </a:cubicBezTo>
                <a:lnTo>
                  <a:pt x="12390" y="5707"/>
                </a:lnTo>
                <a:cubicBezTo>
                  <a:pt x="12390" y="5976"/>
                  <a:pt x="12390" y="6268"/>
                  <a:pt x="12366" y="6561"/>
                </a:cubicBezTo>
                <a:cubicBezTo>
                  <a:pt x="12366" y="6707"/>
                  <a:pt x="12342" y="6854"/>
                  <a:pt x="12342" y="7000"/>
                </a:cubicBezTo>
                <a:lnTo>
                  <a:pt x="12293" y="7439"/>
                </a:lnTo>
                <a:cubicBezTo>
                  <a:pt x="12268" y="7439"/>
                  <a:pt x="12244" y="7293"/>
                  <a:pt x="12244" y="7171"/>
                </a:cubicBezTo>
                <a:cubicBezTo>
                  <a:pt x="12244" y="7268"/>
                  <a:pt x="12244" y="7341"/>
                  <a:pt x="12220" y="7439"/>
                </a:cubicBezTo>
                <a:cubicBezTo>
                  <a:pt x="12227" y="7415"/>
                  <a:pt x="12233" y="7406"/>
                  <a:pt x="12236" y="7406"/>
                </a:cubicBezTo>
                <a:cubicBezTo>
                  <a:pt x="12252" y="7406"/>
                  <a:pt x="12231" y="7601"/>
                  <a:pt x="12238" y="7601"/>
                </a:cubicBezTo>
                <a:cubicBezTo>
                  <a:pt x="12239" y="7601"/>
                  <a:pt x="12241" y="7596"/>
                  <a:pt x="12244" y="7585"/>
                </a:cubicBezTo>
                <a:lnTo>
                  <a:pt x="12244" y="7585"/>
                </a:lnTo>
                <a:cubicBezTo>
                  <a:pt x="12317" y="8000"/>
                  <a:pt x="12171" y="8561"/>
                  <a:pt x="12220" y="8951"/>
                </a:cubicBezTo>
                <a:lnTo>
                  <a:pt x="13073" y="9415"/>
                </a:lnTo>
                <a:cubicBezTo>
                  <a:pt x="13342" y="9585"/>
                  <a:pt x="13634" y="9707"/>
                  <a:pt x="13927" y="9829"/>
                </a:cubicBezTo>
                <a:cubicBezTo>
                  <a:pt x="13927" y="9902"/>
                  <a:pt x="13927" y="10000"/>
                  <a:pt x="13902" y="10073"/>
                </a:cubicBezTo>
                <a:cubicBezTo>
                  <a:pt x="13951" y="9951"/>
                  <a:pt x="13951" y="9829"/>
                  <a:pt x="13951" y="9732"/>
                </a:cubicBezTo>
                <a:lnTo>
                  <a:pt x="13878" y="9707"/>
                </a:lnTo>
                <a:cubicBezTo>
                  <a:pt x="13878" y="9439"/>
                  <a:pt x="13927" y="9634"/>
                  <a:pt x="13927" y="9390"/>
                </a:cubicBezTo>
                <a:cubicBezTo>
                  <a:pt x="13976" y="9390"/>
                  <a:pt x="13976" y="9610"/>
                  <a:pt x="13976" y="9829"/>
                </a:cubicBezTo>
                <a:cubicBezTo>
                  <a:pt x="14000" y="9683"/>
                  <a:pt x="14000" y="9512"/>
                  <a:pt x="13976" y="9366"/>
                </a:cubicBezTo>
                <a:cubicBezTo>
                  <a:pt x="13985" y="9299"/>
                  <a:pt x="13995" y="9288"/>
                  <a:pt x="14006" y="9288"/>
                </a:cubicBezTo>
                <a:cubicBezTo>
                  <a:pt x="14011" y="9288"/>
                  <a:pt x="14016" y="9290"/>
                  <a:pt x="14022" y="9290"/>
                </a:cubicBezTo>
                <a:cubicBezTo>
                  <a:pt x="14036" y="9290"/>
                  <a:pt x="14052" y="9278"/>
                  <a:pt x="14073" y="9195"/>
                </a:cubicBezTo>
                <a:cubicBezTo>
                  <a:pt x="14049" y="9000"/>
                  <a:pt x="14049" y="8829"/>
                  <a:pt x="14073" y="8634"/>
                </a:cubicBezTo>
                <a:cubicBezTo>
                  <a:pt x="14146" y="8195"/>
                  <a:pt x="14049" y="7951"/>
                  <a:pt x="14122" y="7537"/>
                </a:cubicBezTo>
                <a:lnTo>
                  <a:pt x="14122" y="7537"/>
                </a:lnTo>
                <a:lnTo>
                  <a:pt x="14122" y="7585"/>
                </a:lnTo>
                <a:cubicBezTo>
                  <a:pt x="14169" y="7444"/>
                  <a:pt x="14171" y="7165"/>
                  <a:pt x="14193" y="6882"/>
                </a:cubicBezTo>
                <a:lnTo>
                  <a:pt x="14193" y="6882"/>
                </a:lnTo>
                <a:cubicBezTo>
                  <a:pt x="14188" y="6910"/>
                  <a:pt x="14177" y="6934"/>
                  <a:pt x="14167" y="6934"/>
                </a:cubicBezTo>
                <a:cubicBezTo>
                  <a:pt x="14156" y="6934"/>
                  <a:pt x="14146" y="6906"/>
                  <a:pt x="14146" y="6829"/>
                </a:cubicBezTo>
                <a:cubicBezTo>
                  <a:pt x="14195" y="6537"/>
                  <a:pt x="14171" y="6293"/>
                  <a:pt x="14220" y="6073"/>
                </a:cubicBezTo>
                <a:lnTo>
                  <a:pt x="14171" y="5829"/>
                </a:lnTo>
                <a:lnTo>
                  <a:pt x="14171" y="5561"/>
                </a:lnTo>
                <a:cubicBezTo>
                  <a:pt x="14171" y="5366"/>
                  <a:pt x="14171" y="5195"/>
                  <a:pt x="14146" y="5024"/>
                </a:cubicBezTo>
                <a:cubicBezTo>
                  <a:pt x="14098" y="4634"/>
                  <a:pt x="14049" y="4171"/>
                  <a:pt x="13976" y="3659"/>
                </a:cubicBezTo>
                <a:lnTo>
                  <a:pt x="13317" y="3244"/>
                </a:lnTo>
                <a:cubicBezTo>
                  <a:pt x="13220" y="3171"/>
                  <a:pt x="13098" y="3122"/>
                  <a:pt x="12976" y="3049"/>
                </a:cubicBezTo>
                <a:lnTo>
                  <a:pt x="12537" y="2829"/>
                </a:lnTo>
                <a:cubicBezTo>
                  <a:pt x="12244" y="2927"/>
                  <a:pt x="11976" y="3073"/>
                  <a:pt x="11683" y="3195"/>
                </a:cubicBezTo>
                <a:cubicBezTo>
                  <a:pt x="11537" y="3268"/>
                  <a:pt x="11390" y="3341"/>
                  <a:pt x="11268" y="3439"/>
                </a:cubicBezTo>
                <a:lnTo>
                  <a:pt x="11049" y="3561"/>
                </a:lnTo>
                <a:cubicBezTo>
                  <a:pt x="10976" y="3585"/>
                  <a:pt x="10903" y="3659"/>
                  <a:pt x="10829" y="3683"/>
                </a:cubicBezTo>
                <a:lnTo>
                  <a:pt x="10610" y="3829"/>
                </a:lnTo>
                <a:lnTo>
                  <a:pt x="10488" y="3951"/>
                </a:lnTo>
                <a:lnTo>
                  <a:pt x="10244" y="4122"/>
                </a:lnTo>
                <a:cubicBezTo>
                  <a:pt x="10098" y="4268"/>
                  <a:pt x="9951" y="4390"/>
                  <a:pt x="9829" y="4512"/>
                </a:cubicBezTo>
                <a:cubicBezTo>
                  <a:pt x="9812" y="4530"/>
                  <a:pt x="9794" y="4548"/>
                  <a:pt x="9776" y="4565"/>
                </a:cubicBezTo>
                <a:lnTo>
                  <a:pt x="9776" y="4565"/>
                </a:lnTo>
                <a:cubicBezTo>
                  <a:pt x="9804" y="4117"/>
                  <a:pt x="9797" y="3672"/>
                  <a:pt x="9756" y="3244"/>
                </a:cubicBezTo>
                <a:cubicBezTo>
                  <a:pt x="9781" y="3122"/>
                  <a:pt x="9781" y="3000"/>
                  <a:pt x="9756" y="2878"/>
                </a:cubicBezTo>
                <a:cubicBezTo>
                  <a:pt x="9756" y="2756"/>
                  <a:pt x="9732" y="2634"/>
                  <a:pt x="9707" y="2512"/>
                </a:cubicBezTo>
                <a:lnTo>
                  <a:pt x="9317" y="2171"/>
                </a:lnTo>
                <a:lnTo>
                  <a:pt x="9317" y="2171"/>
                </a:lnTo>
                <a:cubicBezTo>
                  <a:pt x="9366" y="2244"/>
                  <a:pt x="9390" y="2268"/>
                  <a:pt x="9366" y="2268"/>
                </a:cubicBezTo>
                <a:cubicBezTo>
                  <a:pt x="9342" y="2268"/>
                  <a:pt x="9317" y="2244"/>
                  <a:pt x="9268" y="2220"/>
                </a:cubicBezTo>
                <a:lnTo>
                  <a:pt x="9098" y="2049"/>
                </a:lnTo>
                <a:cubicBezTo>
                  <a:pt x="8927" y="1976"/>
                  <a:pt x="8927" y="2000"/>
                  <a:pt x="8903" y="1976"/>
                </a:cubicBezTo>
                <a:cubicBezTo>
                  <a:pt x="8878" y="1976"/>
                  <a:pt x="8854" y="1976"/>
                  <a:pt x="8805" y="1951"/>
                </a:cubicBezTo>
                <a:lnTo>
                  <a:pt x="8683" y="1927"/>
                </a:lnTo>
                <a:lnTo>
                  <a:pt x="8464" y="1829"/>
                </a:lnTo>
                <a:lnTo>
                  <a:pt x="8366" y="1805"/>
                </a:lnTo>
                <a:cubicBezTo>
                  <a:pt x="8220" y="1854"/>
                  <a:pt x="8049" y="1927"/>
                  <a:pt x="7829" y="2000"/>
                </a:cubicBezTo>
                <a:lnTo>
                  <a:pt x="7683" y="2073"/>
                </a:lnTo>
                <a:lnTo>
                  <a:pt x="7488" y="2171"/>
                </a:lnTo>
                <a:lnTo>
                  <a:pt x="7122" y="2366"/>
                </a:lnTo>
                <a:cubicBezTo>
                  <a:pt x="6878" y="2537"/>
                  <a:pt x="6586" y="2707"/>
                  <a:pt x="6342" y="2927"/>
                </a:cubicBezTo>
                <a:cubicBezTo>
                  <a:pt x="6171" y="3073"/>
                  <a:pt x="6000" y="3220"/>
                  <a:pt x="5829" y="3366"/>
                </a:cubicBezTo>
                <a:lnTo>
                  <a:pt x="5342" y="3805"/>
                </a:lnTo>
                <a:cubicBezTo>
                  <a:pt x="5220" y="3902"/>
                  <a:pt x="5244" y="3902"/>
                  <a:pt x="5195" y="3927"/>
                </a:cubicBezTo>
                <a:lnTo>
                  <a:pt x="5147" y="3976"/>
                </a:lnTo>
                <a:cubicBezTo>
                  <a:pt x="5073" y="4049"/>
                  <a:pt x="5000" y="4098"/>
                  <a:pt x="4927" y="4122"/>
                </a:cubicBezTo>
                <a:cubicBezTo>
                  <a:pt x="4903" y="4146"/>
                  <a:pt x="4854" y="4171"/>
                  <a:pt x="4805" y="4171"/>
                </a:cubicBezTo>
                <a:lnTo>
                  <a:pt x="4781" y="4195"/>
                </a:lnTo>
                <a:cubicBezTo>
                  <a:pt x="4781" y="4171"/>
                  <a:pt x="4781" y="4146"/>
                  <a:pt x="4781" y="4122"/>
                </a:cubicBezTo>
                <a:cubicBezTo>
                  <a:pt x="4781" y="4098"/>
                  <a:pt x="4781" y="4049"/>
                  <a:pt x="4781" y="4000"/>
                </a:cubicBezTo>
                <a:lnTo>
                  <a:pt x="4781" y="3976"/>
                </a:lnTo>
                <a:cubicBezTo>
                  <a:pt x="4781" y="3951"/>
                  <a:pt x="4781" y="3927"/>
                  <a:pt x="4781" y="3902"/>
                </a:cubicBezTo>
                <a:lnTo>
                  <a:pt x="4781" y="3756"/>
                </a:lnTo>
                <a:cubicBezTo>
                  <a:pt x="4781" y="3512"/>
                  <a:pt x="4830" y="3293"/>
                  <a:pt x="4830" y="3049"/>
                </a:cubicBezTo>
                <a:cubicBezTo>
                  <a:pt x="4854" y="2805"/>
                  <a:pt x="4878" y="2537"/>
                  <a:pt x="4903" y="2293"/>
                </a:cubicBezTo>
                <a:cubicBezTo>
                  <a:pt x="4951" y="1781"/>
                  <a:pt x="4976" y="1293"/>
                  <a:pt x="5025" y="829"/>
                </a:cubicBezTo>
                <a:lnTo>
                  <a:pt x="4781" y="610"/>
                </a:lnTo>
                <a:lnTo>
                  <a:pt x="4756" y="585"/>
                </a:lnTo>
                <a:lnTo>
                  <a:pt x="4756" y="561"/>
                </a:lnTo>
                <a:lnTo>
                  <a:pt x="4732" y="537"/>
                </a:lnTo>
                <a:lnTo>
                  <a:pt x="4683" y="464"/>
                </a:lnTo>
                <a:lnTo>
                  <a:pt x="4561" y="342"/>
                </a:lnTo>
                <a:lnTo>
                  <a:pt x="4561" y="342"/>
                </a:lnTo>
                <a:cubicBezTo>
                  <a:pt x="4391" y="195"/>
                  <a:pt x="4439" y="146"/>
                  <a:pt x="4342" y="49"/>
                </a:cubicBezTo>
                <a:lnTo>
                  <a:pt x="431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282"/>
          <p:cNvSpPr/>
          <p:nvPr/>
        </p:nvSpPr>
        <p:spPr>
          <a:xfrm flipH="1">
            <a:off x="1433353" y="4783024"/>
            <a:ext cx="686295" cy="571898"/>
          </a:xfrm>
          <a:custGeom>
            <a:avLst/>
            <a:gdLst/>
            <a:ahLst/>
            <a:cxnLst/>
            <a:rect l="l" t="t" r="r" b="b"/>
            <a:pathLst>
              <a:path w="15952" h="13293" extrusionOk="0">
                <a:moveTo>
                  <a:pt x="1965" y="4136"/>
                </a:moveTo>
                <a:cubicBezTo>
                  <a:pt x="1969" y="4136"/>
                  <a:pt x="1973" y="4139"/>
                  <a:pt x="1976" y="4147"/>
                </a:cubicBezTo>
                <a:lnTo>
                  <a:pt x="1853" y="4285"/>
                </a:lnTo>
                <a:lnTo>
                  <a:pt x="1853" y="4285"/>
                </a:lnTo>
                <a:cubicBezTo>
                  <a:pt x="1921" y="4199"/>
                  <a:pt x="1947" y="4136"/>
                  <a:pt x="1965" y="4136"/>
                </a:cubicBezTo>
                <a:close/>
                <a:moveTo>
                  <a:pt x="4077" y="7219"/>
                </a:moveTo>
                <a:lnTo>
                  <a:pt x="4077" y="7219"/>
                </a:lnTo>
                <a:cubicBezTo>
                  <a:pt x="4076" y="7219"/>
                  <a:pt x="4075" y="7219"/>
                  <a:pt x="4074" y="7220"/>
                </a:cubicBezTo>
                <a:cubicBezTo>
                  <a:pt x="4076" y="7220"/>
                  <a:pt x="4077" y="7219"/>
                  <a:pt x="4077" y="7219"/>
                </a:cubicBezTo>
                <a:close/>
                <a:moveTo>
                  <a:pt x="10333" y="9981"/>
                </a:moveTo>
                <a:lnTo>
                  <a:pt x="10293" y="10000"/>
                </a:lnTo>
                <a:cubicBezTo>
                  <a:pt x="10305" y="10000"/>
                  <a:pt x="10318" y="9993"/>
                  <a:pt x="10333" y="9981"/>
                </a:cubicBezTo>
                <a:close/>
                <a:moveTo>
                  <a:pt x="3928" y="0"/>
                </a:moveTo>
                <a:lnTo>
                  <a:pt x="3684" y="195"/>
                </a:lnTo>
                <a:lnTo>
                  <a:pt x="3708" y="122"/>
                </a:lnTo>
                <a:lnTo>
                  <a:pt x="3708" y="122"/>
                </a:lnTo>
                <a:cubicBezTo>
                  <a:pt x="3464" y="293"/>
                  <a:pt x="3171" y="537"/>
                  <a:pt x="2879" y="756"/>
                </a:cubicBezTo>
                <a:cubicBezTo>
                  <a:pt x="2732" y="854"/>
                  <a:pt x="2586" y="976"/>
                  <a:pt x="2464" y="1098"/>
                </a:cubicBezTo>
                <a:lnTo>
                  <a:pt x="2147" y="1366"/>
                </a:lnTo>
                <a:cubicBezTo>
                  <a:pt x="2074" y="1464"/>
                  <a:pt x="1976" y="1537"/>
                  <a:pt x="1879" y="1610"/>
                </a:cubicBezTo>
                <a:cubicBezTo>
                  <a:pt x="1757" y="1708"/>
                  <a:pt x="1806" y="1683"/>
                  <a:pt x="1757" y="1732"/>
                </a:cubicBezTo>
                <a:lnTo>
                  <a:pt x="1659" y="1830"/>
                </a:lnTo>
                <a:cubicBezTo>
                  <a:pt x="1513" y="1951"/>
                  <a:pt x="1367" y="2098"/>
                  <a:pt x="1220" y="2244"/>
                </a:cubicBezTo>
                <a:cubicBezTo>
                  <a:pt x="1074" y="2390"/>
                  <a:pt x="952" y="2561"/>
                  <a:pt x="806" y="2732"/>
                </a:cubicBezTo>
                <a:cubicBezTo>
                  <a:pt x="684" y="2903"/>
                  <a:pt x="562" y="3073"/>
                  <a:pt x="440" y="3269"/>
                </a:cubicBezTo>
                <a:lnTo>
                  <a:pt x="391" y="3317"/>
                </a:lnTo>
                <a:cubicBezTo>
                  <a:pt x="342" y="3366"/>
                  <a:pt x="293" y="3415"/>
                  <a:pt x="245" y="3464"/>
                </a:cubicBezTo>
                <a:lnTo>
                  <a:pt x="50" y="3659"/>
                </a:lnTo>
                <a:lnTo>
                  <a:pt x="1" y="3732"/>
                </a:lnTo>
                <a:cubicBezTo>
                  <a:pt x="50" y="3829"/>
                  <a:pt x="98" y="3903"/>
                  <a:pt x="147" y="3976"/>
                </a:cubicBezTo>
                <a:cubicBezTo>
                  <a:pt x="269" y="4122"/>
                  <a:pt x="391" y="4268"/>
                  <a:pt x="537" y="4390"/>
                </a:cubicBezTo>
                <a:cubicBezTo>
                  <a:pt x="731" y="4539"/>
                  <a:pt x="970" y="4661"/>
                  <a:pt x="1210" y="4661"/>
                </a:cubicBezTo>
                <a:cubicBezTo>
                  <a:pt x="1363" y="4661"/>
                  <a:pt x="1517" y="4611"/>
                  <a:pt x="1659" y="4488"/>
                </a:cubicBezTo>
                <a:lnTo>
                  <a:pt x="1684" y="4537"/>
                </a:lnTo>
                <a:cubicBezTo>
                  <a:pt x="1684" y="4537"/>
                  <a:pt x="1781" y="4366"/>
                  <a:pt x="1781" y="4366"/>
                </a:cubicBezTo>
                <a:cubicBezTo>
                  <a:pt x="1794" y="4351"/>
                  <a:pt x="1806" y="4338"/>
                  <a:pt x="1816" y="4327"/>
                </a:cubicBezTo>
                <a:lnTo>
                  <a:pt x="1816" y="4327"/>
                </a:lnTo>
                <a:lnTo>
                  <a:pt x="1781" y="4366"/>
                </a:lnTo>
                <a:cubicBezTo>
                  <a:pt x="1801" y="4346"/>
                  <a:pt x="1819" y="4327"/>
                  <a:pt x="1835" y="4308"/>
                </a:cubicBezTo>
                <a:lnTo>
                  <a:pt x="1835" y="4308"/>
                </a:lnTo>
                <a:cubicBezTo>
                  <a:pt x="1850" y="4293"/>
                  <a:pt x="1860" y="4287"/>
                  <a:pt x="1865" y="4287"/>
                </a:cubicBezTo>
                <a:cubicBezTo>
                  <a:pt x="1883" y="4287"/>
                  <a:pt x="1846" y="4367"/>
                  <a:pt x="1830" y="4415"/>
                </a:cubicBezTo>
                <a:cubicBezTo>
                  <a:pt x="1879" y="4366"/>
                  <a:pt x="1928" y="4293"/>
                  <a:pt x="2001" y="4244"/>
                </a:cubicBezTo>
                <a:cubicBezTo>
                  <a:pt x="2001" y="4229"/>
                  <a:pt x="1996" y="4223"/>
                  <a:pt x="1989" y="4223"/>
                </a:cubicBezTo>
                <a:cubicBezTo>
                  <a:pt x="1973" y="4223"/>
                  <a:pt x="1944" y="4252"/>
                  <a:pt x="1928" y="4268"/>
                </a:cubicBezTo>
                <a:cubicBezTo>
                  <a:pt x="2001" y="4147"/>
                  <a:pt x="2074" y="4025"/>
                  <a:pt x="2147" y="3903"/>
                </a:cubicBezTo>
                <a:cubicBezTo>
                  <a:pt x="2205" y="3836"/>
                  <a:pt x="2228" y="3825"/>
                  <a:pt x="2246" y="3825"/>
                </a:cubicBezTo>
                <a:cubicBezTo>
                  <a:pt x="2254" y="3825"/>
                  <a:pt x="2261" y="3827"/>
                  <a:pt x="2270" y="3827"/>
                </a:cubicBezTo>
                <a:cubicBezTo>
                  <a:pt x="2290" y="3827"/>
                  <a:pt x="2318" y="3815"/>
                  <a:pt x="2391" y="3732"/>
                </a:cubicBezTo>
                <a:cubicBezTo>
                  <a:pt x="2562" y="3537"/>
                  <a:pt x="2684" y="3390"/>
                  <a:pt x="2830" y="3244"/>
                </a:cubicBezTo>
                <a:lnTo>
                  <a:pt x="3074" y="3000"/>
                </a:lnTo>
                <a:lnTo>
                  <a:pt x="3123" y="2951"/>
                </a:lnTo>
                <a:lnTo>
                  <a:pt x="3147" y="2951"/>
                </a:lnTo>
                <a:cubicBezTo>
                  <a:pt x="3171" y="2927"/>
                  <a:pt x="3196" y="2903"/>
                  <a:pt x="3245" y="2903"/>
                </a:cubicBezTo>
                <a:lnTo>
                  <a:pt x="3293" y="2903"/>
                </a:lnTo>
                <a:cubicBezTo>
                  <a:pt x="3293" y="2903"/>
                  <a:pt x="3293" y="2927"/>
                  <a:pt x="3293" y="2927"/>
                </a:cubicBezTo>
                <a:cubicBezTo>
                  <a:pt x="3269" y="2951"/>
                  <a:pt x="3269" y="2951"/>
                  <a:pt x="3269" y="2976"/>
                </a:cubicBezTo>
                <a:cubicBezTo>
                  <a:pt x="3245" y="3000"/>
                  <a:pt x="3220" y="3025"/>
                  <a:pt x="3196" y="3025"/>
                </a:cubicBezTo>
                <a:lnTo>
                  <a:pt x="3220" y="3025"/>
                </a:lnTo>
                <a:lnTo>
                  <a:pt x="3220" y="3122"/>
                </a:lnTo>
                <a:cubicBezTo>
                  <a:pt x="3220" y="3269"/>
                  <a:pt x="3196" y="3439"/>
                  <a:pt x="3196" y="3586"/>
                </a:cubicBezTo>
                <a:lnTo>
                  <a:pt x="3196" y="3829"/>
                </a:lnTo>
                <a:lnTo>
                  <a:pt x="3196" y="4122"/>
                </a:lnTo>
                <a:lnTo>
                  <a:pt x="3196" y="4903"/>
                </a:lnTo>
                <a:cubicBezTo>
                  <a:pt x="3171" y="5268"/>
                  <a:pt x="3220" y="5561"/>
                  <a:pt x="3196" y="5586"/>
                </a:cubicBezTo>
                <a:lnTo>
                  <a:pt x="3293" y="5586"/>
                </a:lnTo>
                <a:cubicBezTo>
                  <a:pt x="3318" y="5756"/>
                  <a:pt x="3318" y="5951"/>
                  <a:pt x="3293" y="6122"/>
                </a:cubicBezTo>
                <a:cubicBezTo>
                  <a:pt x="3269" y="6171"/>
                  <a:pt x="3269" y="6220"/>
                  <a:pt x="3293" y="6268"/>
                </a:cubicBezTo>
                <a:lnTo>
                  <a:pt x="3293" y="6415"/>
                </a:lnTo>
                <a:cubicBezTo>
                  <a:pt x="3293" y="6464"/>
                  <a:pt x="3318" y="6537"/>
                  <a:pt x="3318" y="6610"/>
                </a:cubicBezTo>
                <a:cubicBezTo>
                  <a:pt x="3415" y="6756"/>
                  <a:pt x="3464" y="6927"/>
                  <a:pt x="3489" y="7122"/>
                </a:cubicBezTo>
                <a:lnTo>
                  <a:pt x="3781" y="7171"/>
                </a:lnTo>
                <a:lnTo>
                  <a:pt x="3952" y="7171"/>
                </a:lnTo>
                <a:cubicBezTo>
                  <a:pt x="3952" y="7171"/>
                  <a:pt x="4076" y="7212"/>
                  <a:pt x="4077" y="7219"/>
                </a:cubicBezTo>
                <a:lnTo>
                  <a:pt x="4077" y="7219"/>
                </a:lnTo>
                <a:cubicBezTo>
                  <a:pt x="4097" y="7212"/>
                  <a:pt x="4120" y="7210"/>
                  <a:pt x="4144" y="7210"/>
                </a:cubicBezTo>
                <a:cubicBezTo>
                  <a:pt x="4204" y="7210"/>
                  <a:pt x="4273" y="7227"/>
                  <a:pt x="4342" y="7244"/>
                </a:cubicBezTo>
                <a:cubicBezTo>
                  <a:pt x="4391" y="7244"/>
                  <a:pt x="4318" y="7244"/>
                  <a:pt x="4293" y="7220"/>
                </a:cubicBezTo>
                <a:lnTo>
                  <a:pt x="4293" y="7220"/>
                </a:lnTo>
                <a:lnTo>
                  <a:pt x="4415" y="7244"/>
                </a:lnTo>
                <a:lnTo>
                  <a:pt x="4464" y="7244"/>
                </a:lnTo>
                <a:cubicBezTo>
                  <a:pt x="4489" y="7244"/>
                  <a:pt x="4489" y="7268"/>
                  <a:pt x="4464" y="7268"/>
                </a:cubicBezTo>
                <a:lnTo>
                  <a:pt x="4513" y="7268"/>
                </a:lnTo>
                <a:cubicBezTo>
                  <a:pt x="4635" y="7268"/>
                  <a:pt x="4830" y="7268"/>
                  <a:pt x="5610" y="7342"/>
                </a:cubicBezTo>
                <a:lnTo>
                  <a:pt x="5806" y="7025"/>
                </a:lnTo>
                <a:lnTo>
                  <a:pt x="5903" y="6878"/>
                </a:lnTo>
                <a:cubicBezTo>
                  <a:pt x="5928" y="6829"/>
                  <a:pt x="5952" y="6781"/>
                  <a:pt x="6001" y="6732"/>
                </a:cubicBezTo>
                <a:lnTo>
                  <a:pt x="6391" y="6317"/>
                </a:lnTo>
                <a:cubicBezTo>
                  <a:pt x="6464" y="6244"/>
                  <a:pt x="6537" y="6171"/>
                  <a:pt x="6586" y="6098"/>
                </a:cubicBezTo>
                <a:lnTo>
                  <a:pt x="6806" y="5927"/>
                </a:lnTo>
                <a:lnTo>
                  <a:pt x="6927" y="5829"/>
                </a:lnTo>
                <a:lnTo>
                  <a:pt x="6976" y="5805"/>
                </a:lnTo>
                <a:lnTo>
                  <a:pt x="7074" y="5732"/>
                </a:lnTo>
                <a:cubicBezTo>
                  <a:pt x="7342" y="5537"/>
                  <a:pt x="7610" y="5342"/>
                  <a:pt x="7903" y="5195"/>
                </a:cubicBezTo>
                <a:cubicBezTo>
                  <a:pt x="8025" y="5098"/>
                  <a:pt x="8171" y="5025"/>
                  <a:pt x="8293" y="4951"/>
                </a:cubicBezTo>
                <a:lnTo>
                  <a:pt x="8342" y="4951"/>
                </a:lnTo>
                <a:lnTo>
                  <a:pt x="8342" y="4854"/>
                </a:lnTo>
                <a:cubicBezTo>
                  <a:pt x="8342" y="4825"/>
                  <a:pt x="8346" y="4819"/>
                  <a:pt x="8352" y="4819"/>
                </a:cubicBezTo>
                <a:cubicBezTo>
                  <a:pt x="8356" y="4819"/>
                  <a:pt x="8363" y="4823"/>
                  <a:pt x="8370" y="4823"/>
                </a:cubicBezTo>
                <a:cubicBezTo>
                  <a:pt x="8376" y="4823"/>
                  <a:pt x="8384" y="4820"/>
                  <a:pt x="8391" y="4805"/>
                </a:cubicBezTo>
                <a:lnTo>
                  <a:pt x="8391" y="4878"/>
                </a:lnTo>
                <a:cubicBezTo>
                  <a:pt x="8391" y="4878"/>
                  <a:pt x="8391" y="4878"/>
                  <a:pt x="8366" y="4927"/>
                </a:cubicBezTo>
                <a:lnTo>
                  <a:pt x="8366" y="4927"/>
                </a:lnTo>
                <a:lnTo>
                  <a:pt x="8391" y="4903"/>
                </a:lnTo>
                <a:cubicBezTo>
                  <a:pt x="8405" y="4895"/>
                  <a:pt x="8413" y="4893"/>
                  <a:pt x="8417" y="4893"/>
                </a:cubicBezTo>
                <a:cubicBezTo>
                  <a:pt x="8425" y="4893"/>
                  <a:pt x="8408" y="4910"/>
                  <a:pt x="8391" y="4927"/>
                </a:cubicBezTo>
                <a:lnTo>
                  <a:pt x="8440" y="4927"/>
                </a:lnTo>
                <a:cubicBezTo>
                  <a:pt x="8464" y="4927"/>
                  <a:pt x="8464" y="4951"/>
                  <a:pt x="8440" y="4976"/>
                </a:cubicBezTo>
                <a:lnTo>
                  <a:pt x="8464" y="4976"/>
                </a:lnTo>
                <a:cubicBezTo>
                  <a:pt x="8464" y="5000"/>
                  <a:pt x="8464" y="5049"/>
                  <a:pt x="8464" y="5098"/>
                </a:cubicBezTo>
                <a:cubicBezTo>
                  <a:pt x="8464" y="5171"/>
                  <a:pt x="8464" y="5244"/>
                  <a:pt x="8415" y="5293"/>
                </a:cubicBezTo>
                <a:cubicBezTo>
                  <a:pt x="8415" y="5399"/>
                  <a:pt x="8342" y="5706"/>
                  <a:pt x="8386" y="5706"/>
                </a:cubicBezTo>
                <a:cubicBezTo>
                  <a:pt x="8393" y="5706"/>
                  <a:pt x="8402" y="5699"/>
                  <a:pt x="8415" y="5683"/>
                </a:cubicBezTo>
                <a:lnTo>
                  <a:pt x="8415" y="5683"/>
                </a:lnTo>
                <a:cubicBezTo>
                  <a:pt x="8378" y="5739"/>
                  <a:pt x="8327" y="5951"/>
                  <a:pt x="8304" y="5951"/>
                </a:cubicBezTo>
                <a:cubicBezTo>
                  <a:pt x="8297" y="5951"/>
                  <a:pt x="8293" y="5930"/>
                  <a:pt x="8293" y="5878"/>
                </a:cubicBezTo>
                <a:cubicBezTo>
                  <a:pt x="8269" y="5976"/>
                  <a:pt x="8245" y="6098"/>
                  <a:pt x="8245" y="6195"/>
                </a:cubicBezTo>
                <a:lnTo>
                  <a:pt x="8293" y="6049"/>
                </a:lnTo>
                <a:lnTo>
                  <a:pt x="8293" y="6049"/>
                </a:lnTo>
                <a:cubicBezTo>
                  <a:pt x="8196" y="6342"/>
                  <a:pt x="8147" y="6659"/>
                  <a:pt x="8098" y="6951"/>
                </a:cubicBezTo>
                <a:lnTo>
                  <a:pt x="8171" y="6805"/>
                </a:lnTo>
                <a:lnTo>
                  <a:pt x="8171" y="6805"/>
                </a:lnTo>
                <a:cubicBezTo>
                  <a:pt x="8147" y="7000"/>
                  <a:pt x="8074" y="7195"/>
                  <a:pt x="7976" y="7366"/>
                </a:cubicBezTo>
                <a:lnTo>
                  <a:pt x="8025" y="7098"/>
                </a:lnTo>
                <a:lnTo>
                  <a:pt x="8025" y="7098"/>
                </a:lnTo>
                <a:cubicBezTo>
                  <a:pt x="8001" y="7195"/>
                  <a:pt x="7976" y="7293"/>
                  <a:pt x="7952" y="7390"/>
                </a:cubicBezTo>
                <a:cubicBezTo>
                  <a:pt x="7927" y="7561"/>
                  <a:pt x="7903" y="7707"/>
                  <a:pt x="7879" y="7854"/>
                </a:cubicBezTo>
                <a:cubicBezTo>
                  <a:pt x="7806" y="8146"/>
                  <a:pt x="7781" y="8439"/>
                  <a:pt x="7757" y="8732"/>
                </a:cubicBezTo>
                <a:lnTo>
                  <a:pt x="7781" y="8512"/>
                </a:lnTo>
                <a:lnTo>
                  <a:pt x="7781" y="8512"/>
                </a:lnTo>
                <a:cubicBezTo>
                  <a:pt x="7781" y="8683"/>
                  <a:pt x="7732" y="8976"/>
                  <a:pt x="7684" y="9366"/>
                </a:cubicBezTo>
                <a:cubicBezTo>
                  <a:pt x="7830" y="9512"/>
                  <a:pt x="7903" y="9585"/>
                  <a:pt x="8001" y="9707"/>
                </a:cubicBezTo>
                <a:cubicBezTo>
                  <a:pt x="8098" y="9805"/>
                  <a:pt x="8196" y="9927"/>
                  <a:pt x="8269" y="10049"/>
                </a:cubicBezTo>
                <a:cubicBezTo>
                  <a:pt x="8391" y="10122"/>
                  <a:pt x="8537" y="10171"/>
                  <a:pt x="8659" y="10244"/>
                </a:cubicBezTo>
                <a:lnTo>
                  <a:pt x="8854" y="10342"/>
                </a:lnTo>
                <a:lnTo>
                  <a:pt x="9049" y="10415"/>
                </a:lnTo>
                <a:cubicBezTo>
                  <a:pt x="9488" y="10268"/>
                  <a:pt x="9927" y="10098"/>
                  <a:pt x="10366" y="9902"/>
                </a:cubicBezTo>
                <a:lnTo>
                  <a:pt x="10366" y="9902"/>
                </a:lnTo>
                <a:lnTo>
                  <a:pt x="10220" y="9927"/>
                </a:lnTo>
                <a:lnTo>
                  <a:pt x="10074" y="9951"/>
                </a:lnTo>
                <a:lnTo>
                  <a:pt x="10074" y="9951"/>
                </a:lnTo>
                <a:lnTo>
                  <a:pt x="10147" y="9902"/>
                </a:lnTo>
                <a:cubicBezTo>
                  <a:pt x="10220" y="9878"/>
                  <a:pt x="10269" y="9854"/>
                  <a:pt x="10342" y="9829"/>
                </a:cubicBezTo>
                <a:lnTo>
                  <a:pt x="10582" y="9685"/>
                </a:lnTo>
                <a:lnTo>
                  <a:pt x="10582" y="9685"/>
                </a:lnTo>
                <a:cubicBezTo>
                  <a:pt x="10537" y="9716"/>
                  <a:pt x="10414" y="9918"/>
                  <a:pt x="10333" y="9981"/>
                </a:cubicBezTo>
                <a:lnTo>
                  <a:pt x="10333" y="9981"/>
                </a:lnTo>
                <a:lnTo>
                  <a:pt x="10708" y="9805"/>
                </a:lnTo>
                <a:lnTo>
                  <a:pt x="10976" y="9707"/>
                </a:lnTo>
                <a:lnTo>
                  <a:pt x="11147" y="9610"/>
                </a:lnTo>
                <a:cubicBezTo>
                  <a:pt x="11415" y="9488"/>
                  <a:pt x="11732" y="9317"/>
                  <a:pt x="12074" y="9171"/>
                </a:cubicBezTo>
                <a:lnTo>
                  <a:pt x="12781" y="8805"/>
                </a:lnTo>
                <a:cubicBezTo>
                  <a:pt x="12879" y="8756"/>
                  <a:pt x="13001" y="8707"/>
                  <a:pt x="13074" y="8659"/>
                </a:cubicBezTo>
                <a:cubicBezTo>
                  <a:pt x="13171" y="8610"/>
                  <a:pt x="13244" y="8585"/>
                  <a:pt x="13342" y="8561"/>
                </a:cubicBezTo>
                <a:lnTo>
                  <a:pt x="13415" y="8537"/>
                </a:lnTo>
                <a:lnTo>
                  <a:pt x="13415" y="8537"/>
                </a:lnTo>
                <a:cubicBezTo>
                  <a:pt x="13415" y="8561"/>
                  <a:pt x="13391" y="8585"/>
                  <a:pt x="13391" y="8610"/>
                </a:cubicBezTo>
                <a:cubicBezTo>
                  <a:pt x="13342" y="8683"/>
                  <a:pt x="13269" y="8732"/>
                  <a:pt x="13220" y="8781"/>
                </a:cubicBezTo>
                <a:cubicBezTo>
                  <a:pt x="13220" y="8791"/>
                  <a:pt x="13223" y="8795"/>
                  <a:pt x="13228" y="8795"/>
                </a:cubicBezTo>
                <a:cubicBezTo>
                  <a:pt x="13242" y="8795"/>
                  <a:pt x="13267" y="8766"/>
                  <a:pt x="13273" y="8766"/>
                </a:cubicBezTo>
                <a:cubicBezTo>
                  <a:pt x="13275" y="8766"/>
                  <a:pt x="13274" y="8770"/>
                  <a:pt x="13269" y="8781"/>
                </a:cubicBezTo>
                <a:cubicBezTo>
                  <a:pt x="13244" y="8805"/>
                  <a:pt x="13220" y="8829"/>
                  <a:pt x="13196" y="8829"/>
                </a:cubicBezTo>
                <a:cubicBezTo>
                  <a:pt x="13196" y="8829"/>
                  <a:pt x="13160" y="8883"/>
                  <a:pt x="13180" y="8883"/>
                </a:cubicBezTo>
                <a:cubicBezTo>
                  <a:pt x="13184" y="8883"/>
                  <a:pt x="13189" y="8882"/>
                  <a:pt x="13196" y="8878"/>
                </a:cubicBezTo>
                <a:cubicBezTo>
                  <a:pt x="13220" y="8854"/>
                  <a:pt x="13342" y="8756"/>
                  <a:pt x="13415" y="8683"/>
                </a:cubicBezTo>
                <a:lnTo>
                  <a:pt x="13415" y="8683"/>
                </a:lnTo>
                <a:lnTo>
                  <a:pt x="13366" y="8781"/>
                </a:lnTo>
                <a:lnTo>
                  <a:pt x="13293" y="8829"/>
                </a:lnTo>
                <a:cubicBezTo>
                  <a:pt x="13293" y="8829"/>
                  <a:pt x="13311" y="8823"/>
                  <a:pt x="13333" y="8823"/>
                </a:cubicBezTo>
                <a:cubicBezTo>
                  <a:pt x="13354" y="8823"/>
                  <a:pt x="13379" y="8829"/>
                  <a:pt x="13391" y="8854"/>
                </a:cubicBezTo>
                <a:cubicBezTo>
                  <a:pt x="13391" y="8878"/>
                  <a:pt x="13366" y="8903"/>
                  <a:pt x="13342" y="8927"/>
                </a:cubicBezTo>
                <a:cubicBezTo>
                  <a:pt x="13293" y="9049"/>
                  <a:pt x="13244" y="9146"/>
                  <a:pt x="13220" y="9244"/>
                </a:cubicBezTo>
                <a:lnTo>
                  <a:pt x="12879" y="10024"/>
                </a:lnTo>
                <a:cubicBezTo>
                  <a:pt x="12879" y="9927"/>
                  <a:pt x="12903" y="9829"/>
                  <a:pt x="12927" y="9756"/>
                </a:cubicBezTo>
                <a:lnTo>
                  <a:pt x="12927" y="9756"/>
                </a:lnTo>
                <a:cubicBezTo>
                  <a:pt x="12903" y="9829"/>
                  <a:pt x="12854" y="9927"/>
                  <a:pt x="12805" y="10000"/>
                </a:cubicBezTo>
                <a:cubicBezTo>
                  <a:pt x="12819" y="9983"/>
                  <a:pt x="12827" y="9976"/>
                  <a:pt x="12832" y="9976"/>
                </a:cubicBezTo>
                <a:cubicBezTo>
                  <a:pt x="12857" y="9976"/>
                  <a:pt x="12771" y="10187"/>
                  <a:pt x="12789" y="10187"/>
                </a:cubicBezTo>
                <a:cubicBezTo>
                  <a:pt x="12792" y="10187"/>
                  <a:pt x="12797" y="10182"/>
                  <a:pt x="12805" y="10171"/>
                </a:cubicBezTo>
                <a:lnTo>
                  <a:pt x="12805" y="10171"/>
                </a:lnTo>
                <a:cubicBezTo>
                  <a:pt x="12732" y="10634"/>
                  <a:pt x="12415" y="11122"/>
                  <a:pt x="12318" y="11537"/>
                </a:cubicBezTo>
                <a:cubicBezTo>
                  <a:pt x="12391" y="11610"/>
                  <a:pt x="13488" y="12976"/>
                  <a:pt x="13586" y="13024"/>
                </a:cubicBezTo>
                <a:cubicBezTo>
                  <a:pt x="13570" y="13088"/>
                  <a:pt x="13543" y="13152"/>
                  <a:pt x="13513" y="13209"/>
                </a:cubicBezTo>
                <a:lnTo>
                  <a:pt x="13513" y="13209"/>
                </a:lnTo>
                <a:cubicBezTo>
                  <a:pt x="13568" y="13115"/>
                  <a:pt x="13616" y="13021"/>
                  <a:pt x="13635" y="12927"/>
                </a:cubicBezTo>
                <a:lnTo>
                  <a:pt x="13586" y="12878"/>
                </a:lnTo>
                <a:cubicBezTo>
                  <a:pt x="13683" y="12585"/>
                  <a:pt x="13659" y="12829"/>
                  <a:pt x="13757" y="12561"/>
                </a:cubicBezTo>
                <a:cubicBezTo>
                  <a:pt x="13805" y="12561"/>
                  <a:pt x="13732" y="12805"/>
                  <a:pt x="13635" y="13024"/>
                </a:cubicBezTo>
                <a:cubicBezTo>
                  <a:pt x="13732" y="12878"/>
                  <a:pt x="13781" y="12732"/>
                  <a:pt x="13830" y="12561"/>
                </a:cubicBezTo>
                <a:cubicBezTo>
                  <a:pt x="13869" y="12483"/>
                  <a:pt x="13884" y="12471"/>
                  <a:pt x="13895" y="12471"/>
                </a:cubicBezTo>
                <a:cubicBezTo>
                  <a:pt x="13900" y="12471"/>
                  <a:pt x="13904" y="12473"/>
                  <a:pt x="13908" y="12473"/>
                </a:cubicBezTo>
                <a:cubicBezTo>
                  <a:pt x="13919" y="12473"/>
                  <a:pt x="13934" y="12460"/>
                  <a:pt x="13976" y="12366"/>
                </a:cubicBezTo>
                <a:cubicBezTo>
                  <a:pt x="14025" y="12171"/>
                  <a:pt x="14098" y="12000"/>
                  <a:pt x="14196" y="11805"/>
                </a:cubicBezTo>
                <a:cubicBezTo>
                  <a:pt x="14415" y="11366"/>
                  <a:pt x="14415" y="11098"/>
                  <a:pt x="14635" y="10707"/>
                </a:cubicBezTo>
                <a:lnTo>
                  <a:pt x="14635" y="10756"/>
                </a:lnTo>
                <a:cubicBezTo>
                  <a:pt x="14708" y="10610"/>
                  <a:pt x="14805" y="10317"/>
                  <a:pt x="14927" y="10073"/>
                </a:cubicBezTo>
                <a:lnTo>
                  <a:pt x="14927" y="10073"/>
                </a:lnTo>
                <a:cubicBezTo>
                  <a:pt x="14903" y="10110"/>
                  <a:pt x="14879" y="10140"/>
                  <a:pt x="14866" y="10140"/>
                </a:cubicBezTo>
                <a:cubicBezTo>
                  <a:pt x="14854" y="10140"/>
                  <a:pt x="14854" y="10110"/>
                  <a:pt x="14879" y="10024"/>
                </a:cubicBezTo>
                <a:cubicBezTo>
                  <a:pt x="15171" y="9439"/>
                  <a:pt x="15293" y="9049"/>
                  <a:pt x="15537" y="8610"/>
                </a:cubicBezTo>
                <a:lnTo>
                  <a:pt x="15635" y="8220"/>
                </a:lnTo>
                <a:lnTo>
                  <a:pt x="15952" y="7488"/>
                </a:lnTo>
                <a:lnTo>
                  <a:pt x="15439" y="6829"/>
                </a:lnTo>
                <a:cubicBezTo>
                  <a:pt x="15391" y="6756"/>
                  <a:pt x="15342" y="6683"/>
                  <a:pt x="15269" y="6634"/>
                </a:cubicBezTo>
                <a:lnTo>
                  <a:pt x="15074" y="6439"/>
                </a:lnTo>
                <a:lnTo>
                  <a:pt x="14879" y="6268"/>
                </a:lnTo>
                <a:lnTo>
                  <a:pt x="14561" y="6000"/>
                </a:lnTo>
                <a:lnTo>
                  <a:pt x="14122" y="6146"/>
                </a:lnTo>
                <a:cubicBezTo>
                  <a:pt x="13976" y="6195"/>
                  <a:pt x="13830" y="6244"/>
                  <a:pt x="13683" y="6317"/>
                </a:cubicBezTo>
                <a:lnTo>
                  <a:pt x="12757" y="6707"/>
                </a:lnTo>
                <a:cubicBezTo>
                  <a:pt x="12610" y="6781"/>
                  <a:pt x="12464" y="6854"/>
                  <a:pt x="12318" y="6927"/>
                </a:cubicBezTo>
                <a:lnTo>
                  <a:pt x="11854" y="7146"/>
                </a:lnTo>
                <a:lnTo>
                  <a:pt x="11366" y="7390"/>
                </a:lnTo>
                <a:lnTo>
                  <a:pt x="10610" y="7781"/>
                </a:lnTo>
                <a:cubicBezTo>
                  <a:pt x="10488" y="7829"/>
                  <a:pt x="10391" y="7878"/>
                  <a:pt x="10293" y="7927"/>
                </a:cubicBezTo>
                <a:lnTo>
                  <a:pt x="10196" y="7976"/>
                </a:lnTo>
                <a:cubicBezTo>
                  <a:pt x="10147" y="8000"/>
                  <a:pt x="10098" y="8024"/>
                  <a:pt x="10049" y="8049"/>
                </a:cubicBezTo>
                <a:cubicBezTo>
                  <a:pt x="10025" y="8049"/>
                  <a:pt x="9976" y="8073"/>
                  <a:pt x="9952" y="8073"/>
                </a:cubicBezTo>
                <a:lnTo>
                  <a:pt x="9952" y="7951"/>
                </a:lnTo>
                <a:cubicBezTo>
                  <a:pt x="9952" y="7927"/>
                  <a:pt x="9952" y="7854"/>
                  <a:pt x="9976" y="7805"/>
                </a:cubicBezTo>
                <a:cubicBezTo>
                  <a:pt x="10049" y="7439"/>
                  <a:pt x="10123" y="7098"/>
                  <a:pt x="10196" y="6732"/>
                </a:cubicBezTo>
                <a:cubicBezTo>
                  <a:pt x="10269" y="6390"/>
                  <a:pt x="10342" y="6049"/>
                  <a:pt x="10391" y="5732"/>
                </a:cubicBezTo>
                <a:cubicBezTo>
                  <a:pt x="10415" y="5537"/>
                  <a:pt x="10440" y="5366"/>
                  <a:pt x="10488" y="5195"/>
                </a:cubicBezTo>
                <a:cubicBezTo>
                  <a:pt x="10513" y="4951"/>
                  <a:pt x="10562" y="4708"/>
                  <a:pt x="10562" y="4488"/>
                </a:cubicBezTo>
                <a:cubicBezTo>
                  <a:pt x="10635" y="4147"/>
                  <a:pt x="10684" y="3732"/>
                  <a:pt x="10708" y="3317"/>
                </a:cubicBezTo>
                <a:lnTo>
                  <a:pt x="10610" y="3195"/>
                </a:lnTo>
                <a:lnTo>
                  <a:pt x="10513" y="3098"/>
                </a:lnTo>
                <a:lnTo>
                  <a:pt x="10513" y="3098"/>
                </a:lnTo>
                <a:cubicBezTo>
                  <a:pt x="10564" y="3162"/>
                  <a:pt x="10568" y="3193"/>
                  <a:pt x="10546" y="3193"/>
                </a:cubicBezTo>
                <a:cubicBezTo>
                  <a:pt x="10526" y="3193"/>
                  <a:pt x="10486" y="3168"/>
                  <a:pt x="10440" y="3122"/>
                </a:cubicBezTo>
                <a:cubicBezTo>
                  <a:pt x="10049" y="2659"/>
                  <a:pt x="10171" y="2830"/>
                  <a:pt x="10098" y="2756"/>
                </a:cubicBezTo>
                <a:cubicBezTo>
                  <a:pt x="10098" y="2756"/>
                  <a:pt x="10049" y="2732"/>
                  <a:pt x="10001" y="2683"/>
                </a:cubicBezTo>
                <a:cubicBezTo>
                  <a:pt x="9952" y="2659"/>
                  <a:pt x="9879" y="2634"/>
                  <a:pt x="9757" y="2586"/>
                </a:cubicBezTo>
                <a:cubicBezTo>
                  <a:pt x="9635" y="2512"/>
                  <a:pt x="9537" y="2464"/>
                  <a:pt x="9366" y="2366"/>
                </a:cubicBezTo>
                <a:cubicBezTo>
                  <a:pt x="9171" y="2439"/>
                  <a:pt x="8976" y="2488"/>
                  <a:pt x="8757" y="2561"/>
                </a:cubicBezTo>
                <a:lnTo>
                  <a:pt x="8391" y="2683"/>
                </a:lnTo>
                <a:cubicBezTo>
                  <a:pt x="8269" y="2732"/>
                  <a:pt x="8147" y="2781"/>
                  <a:pt x="8025" y="2830"/>
                </a:cubicBezTo>
                <a:lnTo>
                  <a:pt x="7635" y="3025"/>
                </a:lnTo>
                <a:cubicBezTo>
                  <a:pt x="7562" y="3049"/>
                  <a:pt x="7513" y="3073"/>
                  <a:pt x="7440" y="3098"/>
                </a:cubicBezTo>
                <a:lnTo>
                  <a:pt x="7318" y="3195"/>
                </a:lnTo>
                <a:cubicBezTo>
                  <a:pt x="7147" y="3269"/>
                  <a:pt x="6976" y="3366"/>
                  <a:pt x="6806" y="3464"/>
                </a:cubicBezTo>
                <a:cubicBezTo>
                  <a:pt x="6440" y="3683"/>
                  <a:pt x="6123" y="3903"/>
                  <a:pt x="5806" y="4147"/>
                </a:cubicBezTo>
                <a:lnTo>
                  <a:pt x="5684" y="4220"/>
                </a:lnTo>
                <a:lnTo>
                  <a:pt x="5635" y="4244"/>
                </a:lnTo>
                <a:lnTo>
                  <a:pt x="5586" y="4293"/>
                </a:lnTo>
                <a:cubicBezTo>
                  <a:pt x="5562" y="4317"/>
                  <a:pt x="5537" y="4342"/>
                  <a:pt x="5513" y="4366"/>
                </a:cubicBezTo>
                <a:cubicBezTo>
                  <a:pt x="5440" y="4415"/>
                  <a:pt x="5391" y="4464"/>
                  <a:pt x="5342" y="4512"/>
                </a:cubicBezTo>
                <a:lnTo>
                  <a:pt x="5318" y="4610"/>
                </a:lnTo>
                <a:lnTo>
                  <a:pt x="5318" y="4634"/>
                </a:lnTo>
                <a:cubicBezTo>
                  <a:pt x="5293" y="4610"/>
                  <a:pt x="5293" y="4586"/>
                  <a:pt x="5293" y="4561"/>
                </a:cubicBezTo>
                <a:cubicBezTo>
                  <a:pt x="5269" y="4512"/>
                  <a:pt x="5269" y="4464"/>
                  <a:pt x="5245" y="4415"/>
                </a:cubicBezTo>
                <a:lnTo>
                  <a:pt x="5269" y="4415"/>
                </a:lnTo>
                <a:cubicBezTo>
                  <a:pt x="5245" y="4366"/>
                  <a:pt x="5245" y="4317"/>
                  <a:pt x="5245" y="4244"/>
                </a:cubicBezTo>
                <a:lnTo>
                  <a:pt x="5245" y="4122"/>
                </a:lnTo>
                <a:cubicBezTo>
                  <a:pt x="5245" y="4098"/>
                  <a:pt x="5245" y="4049"/>
                  <a:pt x="5245" y="4049"/>
                </a:cubicBezTo>
                <a:lnTo>
                  <a:pt x="5245" y="4025"/>
                </a:lnTo>
                <a:lnTo>
                  <a:pt x="5245" y="3951"/>
                </a:lnTo>
                <a:lnTo>
                  <a:pt x="5245" y="3805"/>
                </a:lnTo>
                <a:cubicBezTo>
                  <a:pt x="5245" y="3586"/>
                  <a:pt x="5293" y="3390"/>
                  <a:pt x="5293" y="3195"/>
                </a:cubicBezTo>
                <a:cubicBezTo>
                  <a:pt x="5342" y="2830"/>
                  <a:pt x="5367" y="2488"/>
                  <a:pt x="5391" y="2171"/>
                </a:cubicBezTo>
                <a:cubicBezTo>
                  <a:pt x="5440" y="1854"/>
                  <a:pt x="5464" y="1561"/>
                  <a:pt x="5488" y="1317"/>
                </a:cubicBezTo>
                <a:cubicBezTo>
                  <a:pt x="5513" y="1073"/>
                  <a:pt x="5513" y="903"/>
                  <a:pt x="5513" y="756"/>
                </a:cubicBezTo>
                <a:lnTo>
                  <a:pt x="5513" y="756"/>
                </a:lnTo>
                <a:lnTo>
                  <a:pt x="5488" y="903"/>
                </a:lnTo>
                <a:lnTo>
                  <a:pt x="5488" y="781"/>
                </a:lnTo>
                <a:cubicBezTo>
                  <a:pt x="5196" y="537"/>
                  <a:pt x="5220" y="464"/>
                  <a:pt x="5074" y="269"/>
                </a:cubicBezTo>
                <a:cubicBezTo>
                  <a:pt x="5069" y="278"/>
                  <a:pt x="5062" y="282"/>
                  <a:pt x="5051" y="282"/>
                </a:cubicBezTo>
                <a:cubicBezTo>
                  <a:pt x="5006" y="282"/>
                  <a:pt x="4914" y="202"/>
                  <a:pt x="4854" y="122"/>
                </a:cubicBezTo>
                <a:lnTo>
                  <a:pt x="4830" y="73"/>
                </a:lnTo>
                <a:lnTo>
                  <a:pt x="4781" y="73"/>
                </a:lnTo>
                <a:cubicBezTo>
                  <a:pt x="4659" y="49"/>
                  <a:pt x="4562" y="49"/>
                  <a:pt x="4440" y="49"/>
                </a:cubicBezTo>
                <a:lnTo>
                  <a:pt x="4196" y="49"/>
                </a:lnTo>
                <a:lnTo>
                  <a:pt x="3928" y="0"/>
                </a:lnTo>
                <a:close/>
                <a:moveTo>
                  <a:pt x="13513" y="13209"/>
                </a:moveTo>
                <a:cubicBezTo>
                  <a:pt x="13497" y="13237"/>
                  <a:pt x="13481" y="13265"/>
                  <a:pt x="13464" y="13293"/>
                </a:cubicBezTo>
                <a:cubicBezTo>
                  <a:pt x="13481" y="13267"/>
                  <a:pt x="13498" y="13239"/>
                  <a:pt x="13513" y="132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3" name="Google Shape;1993;p282"/>
          <p:cNvGrpSpPr/>
          <p:nvPr/>
        </p:nvGrpSpPr>
        <p:grpSpPr>
          <a:xfrm rot="4108899">
            <a:off x="282064" y="1115473"/>
            <a:ext cx="875864" cy="1101614"/>
            <a:chOff x="632000" y="3011150"/>
            <a:chExt cx="212225" cy="266925"/>
          </a:xfrm>
        </p:grpSpPr>
        <p:sp>
          <p:nvSpPr>
            <p:cNvPr id="1994" name="Google Shape;1994;p282"/>
            <p:cNvSpPr/>
            <p:nvPr/>
          </p:nvSpPr>
          <p:spPr>
            <a:xfrm>
              <a:off x="767375" y="3031875"/>
              <a:ext cx="25" cy="3675"/>
            </a:xfrm>
            <a:custGeom>
              <a:avLst/>
              <a:gdLst/>
              <a:ahLst/>
              <a:cxnLst/>
              <a:rect l="l" t="t" r="r" b="b"/>
              <a:pathLst>
                <a:path w="1" h="147" extrusionOk="0">
                  <a:moveTo>
                    <a:pt x="0" y="147"/>
                  </a:moveTo>
                  <a:lnTo>
                    <a:pt x="0" y="0"/>
                  </a:lnTo>
                  <a:cubicBezTo>
                    <a:pt x="0" y="49"/>
                    <a:pt x="0" y="98"/>
                    <a:pt x="0" y="14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282"/>
            <p:cNvSpPr/>
            <p:nvPr/>
          </p:nvSpPr>
          <p:spPr>
            <a:xfrm>
              <a:off x="701525" y="3033700"/>
              <a:ext cx="25" cy="3075"/>
            </a:xfrm>
            <a:custGeom>
              <a:avLst/>
              <a:gdLst/>
              <a:ahLst/>
              <a:cxnLst/>
              <a:rect l="l" t="t" r="r" b="b"/>
              <a:pathLst>
                <a:path w="1" h="123" extrusionOk="0">
                  <a:moveTo>
                    <a:pt x="0" y="123"/>
                  </a:moveTo>
                  <a:lnTo>
                    <a:pt x="0" y="1"/>
                  </a:lnTo>
                  <a:cubicBezTo>
                    <a:pt x="0" y="49"/>
                    <a:pt x="0" y="74"/>
                    <a:pt x="0" y="1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282"/>
            <p:cNvSpPr/>
            <p:nvPr/>
          </p:nvSpPr>
          <p:spPr>
            <a:xfrm>
              <a:off x="632000" y="3030050"/>
              <a:ext cx="25" cy="1850"/>
            </a:xfrm>
            <a:custGeom>
              <a:avLst/>
              <a:gdLst/>
              <a:ahLst/>
              <a:cxnLst/>
              <a:rect l="l" t="t" r="r" b="b"/>
              <a:pathLst>
                <a:path w="1" h="74" extrusionOk="0">
                  <a:moveTo>
                    <a:pt x="1" y="73"/>
                  </a:moveTo>
                  <a:lnTo>
                    <a:pt x="1" y="0"/>
                  </a:lnTo>
                  <a:cubicBezTo>
                    <a:pt x="1" y="25"/>
                    <a:pt x="1" y="49"/>
                    <a:pt x="1" y="7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282"/>
            <p:cNvSpPr/>
            <p:nvPr/>
          </p:nvSpPr>
          <p:spPr>
            <a:xfrm>
              <a:off x="649075" y="3150175"/>
              <a:ext cx="650" cy="1850"/>
            </a:xfrm>
            <a:custGeom>
              <a:avLst/>
              <a:gdLst/>
              <a:ahLst/>
              <a:cxnLst/>
              <a:rect l="l" t="t" r="r" b="b"/>
              <a:pathLst>
                <a:path w="26" h="74" extrusionOk="0">
                  <a:moveTo>
                    <a:pt x="25" y="0"/>
                  </a:moveTo>
                  <a:cubicBezTo>
                    <a:pt x="1" y="0"/>
                    <a:pt x="1" y="49"/>
                    <a:pt x="1" y="73"/>
                  </a:cubicBezTo>
                  <a:cubicBezTo>
                    <a:pt x="1" y="49"/>
                    <a:pt x="25" y="24"/>
                    <a:pt x="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282"/>
            <p:cNvSpPr/>
            <p:nvPr/>
          </p:nvSpPr>
          <p:spPr>
            <a:xfrm>
              <a:off x="649075" y="3152000"/>
              <a:ext cx="25" cy="25"/>
            </a:xfrm>
            <a:custGeom>
              <a:avLst/>
              <a:gdLst/>
              <a:ahLst/>
              <a:cxnLst/>
              <a:rect l="l" t="t" r="r" b="b"/>
              <a:pathLst>
                <a:path w="1" h="1" extrusionOk="0">
                  <a:moveTo>
                    <a:pt x="1" y="0"/>
                  </a:moveTo>
                  <a:lnTo>
                    <a:pt x="1" y="0"/>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282"/>
            <p:cNvSpPr/>
            <p:nvPr/>
          </p:nvSpPr>
          <p:spPr>
            <a:xfrm>
              <a:off x="646025" y="3144675"/>
              <a:ext cx="48800" cy="52925"/>
            </a:xfrm>
            <a:custGeom>
              <a:avLst/>
              <a:gdLst/>
              <a:ahLst/>
              <a:cxnLst/>
              <a:rect l="l" t="t" r="r" b="b"/>
              <a:pathLst>
                <a:path w="1952" h="2117" extrusionOk="0">
                  <a:moveTo>
                    <a:pt x="1049" y="0"/>
                  </a:moveTo>
                  <a:lnTo>
                    <a:pt x="635" y="98"/>
                  </a:lnTo>
                  <a:cubicBezTo>
                    <a:pt x="586" y="147"/>
                    <a:pt x="562" y="220"/>
                    <a:pt x="537" y="293"/>
                  </a:cubicBezTo>
                  <a:cubicBezTo>
                    <a:pt x="537" y="293"/>
                    <a:pt x="537" y="293"/>
                    <a:pt x="537" y="318"/>
                  </a:cubicBezTo>
                  <a:cubicBezTo>
                    <a:pt x="447" y="287"/>
                    <a:pt x="347" y="267"/>
                    <a:pt x="267" y="267"/>
                  </a:cubicBezTo>
                  <a:cubicBezTo>
                    <a:pt x="217" y="267"/>
                    <a:pt x="175" y="275"/>
                    <a:pt x="147" y="293"/>
                  </a:cubicBezTo>
                  <a:lnTo>
                    <a:pt x="147" y="318"/>
                  </a:lnTo>
                  <a:cubicBezTo>
                    <a:pt x="123" y="342"/>
                    <a:pt x="147" y="366"/>
                    <a:pt x="123" y="366"/>
                  </a:cubicBezTo>
                  <a:cubicBezTo>
                    <a:pt x="123" y="391"/>
                    <a:pt x="123" y="391"/>
                    <a:pt x="123" y="415"/>
                  </a:cubicBezTo>
                  <a:cubicBezTo>
                    <a:pt x="123" y="440"/>
                    <a:pt x="110" y="440"/>
                    <a:pt x="98" y="440"/>
                  </a:cubicBezTo>
                  <a:cubicBezTo>
                    <a:pt x="86" y="440"/>
                    <a:pt x="74" y="440"/>
                    <a:pt x="74" y="464"/>
                  </a:cubicBezTo>
                  <a:cubicBezTo>
                    <a:pt x="25" y="683"/>
                    <a:pt x="1" y="927"/>
                    <a:pt x="1" y="1147"/>
                  </a:cubicBezTo>
                  <a:cubicBezTo>
                    <a:pt x="25" y="1220"/>
                    <a:pt x="25" y="1293"/>
                    <a:pt x="50" y="1366"/>
                  </a:cubicBezTo>
                  <a:cubicBezTo>
                    <a:pt x="50" y="1391"/>
                    <a:pt x="50" y="1391"/>
                    <a:pt x="50" y="1415"/>
                  </a:cubicBezTo>
                  <a:cubicBezTo>
                    <a:pt x="50" y="1415"/>
                    <a:pt x="98" y="1513"/>
                    <a:pt x="147" y="1635"/>
                  </a:cubicBezTo>
                  <a:cubicBezTo>
                    <a:pt x="196" y="1708"/>
                    <a:pt x="245" y="1781"/>
                    <a:pt x="293" y="1854"/>
                  </a:cubicBezTo>
                  <a:lnTo>
                    <a:pt x="318" y="1854"/>
                  </a:lnTo>
                  <a:cubicBezTo>
                    <a:pt x="415" y="1927"/>
                    <a:pt x="318" y="1903"/>
                    <a:pt x="415" y="1976"/>
                  </a:cubicBezTo>
                  <a:cubicBezTo>
                    <a:pt x="440" y="1976"/>
                    <a:pt x="489" y="2000"/>
                    <a:pt x="513" y="2025"/>
                  </a:cubicBezTo>
                  <a:cubicBezTo>
                    <a:pt x="537" y="2049"/>
                    <a:pt x="562" y="2049"/>
                    <a:pt x="610" y="2074"/>
                  </a:cubicBezTo>
                  <a:cubicBezTo>
                    <a:pt x="610" y="2074"/>
                    <a:pt x="659" y="2098"/>
                    <a:pt x="635" y="2098"/>
                  </a:cubicBezTo>
                  <a:cubicBezTo>
                    <a:pt x="635" y="2106"/>
                    <a:pt x="640" y="2109"/>
                    <a:pt x="649" y="2109"/>
                  </a:cubicBezTo>
                  <a:cubicBezTo>
                    <a:pt x="667" y="2109"/>
                    <a:pt x="700" y="2098"/>
                    <a:pt x="732" y="2098"/>
                  </a:cubicBezTo>
                  <a:cubicBezTo>
                    <a:pt x="757" y="2098"/>
                    <a:pt x="732" y="2098"/>
                    <a:pt x="732" y="2074"/>
                  </a:cubicBezTo>
                  <a:lnTo>
                    <a:pt x="806" y="2074"/>
                  </a:lnTo>
                  <a:cubicBezTo>
                    <a:pt x="822" y="2074"/>
                    <a:pt x="827" y="2096"/>
                    <a:pt x="822" y="2103"/>
                  </a:cubicBezTo>
                  <a:lnTo>
                    <a:pt x="822" y="2103"/>
                  </a:lnTo>
                  <a:cubicBezTo>
                    <a:pt x="816" y="2101"/>
                    <a:pt x="811" y="2100"/>
                    <a:pt x="806" y="2098"/>
                  </a:cubicBezTo>
                  <a:lnTo>
                    <a:pt x="806" y="2098"/>
                  </a:lnTo>
                  <a:cubicBezTo>
                    <a:pt x="810" y="2103"/>
                    <a:pt x="814" y="2105"/>
                    <a:pt x="817" y="2105"/>
                  </a:cubicBezTo>
                  <a:cubicBezTo>
                    <a:pt x="819" y="2105"/>
                    <a:pt x="821" y="2104"/>
                    <a:pt x="822" y="2103"/>
                  </a:cubicBezTo>
                  <a:lnTo>
                    <a:pt x="822" y="2103"/>
                  </a:lnTo>
                  <a:cubicBezTo>
                    <a:pt x="854" y="2112"/>
                    <a:pt x="891" y="2116"/>
                    <a:pt x="928" y="2116"/>
                  </a:cubicBezTo>
                  <a:cubicBezTo>
                    <a:pt x="970" y="2116"/>
                    <a:pt x="1013" y="2110"/>
                    <a:pt x="1049" y="2098"/>
                  </a:cubicBezTo>
                  <a:cubicBezTo>
                    <a:pt x="1171" y="2074"/>
                    <a:pt x="1269" y="2049"/>
                    <a:pt x="1367" y="2000"/>
                  </a:cubicBezTo>
                  <a:cubicBezTo>
                    <a:pt x="1537" y="1903"/>
                    <a:pt x="1684" y="1781"/>
                    <a:pt x="1781" y="1610"/>
                  </a:cubicBezTo>
                  <a:cubicBezTo>
                    <a:pt x="1757" y="1610"/>
                    <a:pt x="1732" y="1683"/>
                    <a:pt x="1708" y="1683"/>
                  </a:cubicBezTo>
                  <a:cubicBezTo>
                    <a:pt x="1708" y="1635"/>
                    <a:pt x="1757" y="1635"/>
                    <a:pt x="1757" y="1586"/>
                  </a:cubicBezTo>
                  <a:cubicBezTo>
                    <a:pt x="1757" y="1561"/>
                    <a:pt x="1806" y="1513"/>
                    <a:pt x="1854" y="1513"/>
                  </a:cubicBezTo>
                  <a:lnTo>
                    <a:pt x="1854" y="1488"/>
                  </a:lnTo>
                  <a:lnTo>
                    <a:pt x="1879" y="1464"/>
                  </a:lnTo>
                  <a:cubicBezTo>
                    <a:pt x="1903" y="1366"/>
                    <a:pt x="1903" y="1342"/>
                    <a:pt x="1928" y="1342"/>
                  </a:cubicBezTo>
                  <a:cubicBezTo>
                    <a:pt x="1928" y="1293"/>
                    <a:pt x="1952" y="1269"/>
                    <a:pt x="1952" y="1220"/>
                  </a:cubicBezTo>
                  <a:cubicBezTo>
                    <a:pt x="1952" y="1147"/>
                    <a:pt x="1952" y="1074"/>
                    <a:pt x="1952" y="1000"/>
                  </a:cubicBezTo>
                  <a:cubicBezTo>
                    <a:pt x="1952" y="1000"/>
                    <a:pt x="1952" y="1011"/>
                    <a:pt x="1945" y="1011"/>
                  </a:cubicBezTo>
                  <a:cubicBezTo>
                    <a:pt x="1941" y="1011"/>
                    <a:pt x="1936" y="1009"/>
                    <a:pt x="1928" y="1000"/>
                  </a:cubicBezTo>
                  <a:cubicBezTo>
                    <a:pt x="1903" y="976"/>
                    <a:pt x="1903" y="927"/>
                    <a:pt x="1928" y="903"/>
                  </a:cubicBezTo>
                  <a:cubicBezTo>
                    <a:pt x="1949" y="903"/>
                    <a:pt x="1913" y="826"/>
                    <a:pt x="1888" y="826"/>
                  </a:cubicBezTo>
                  <a:cubicBezTo>
                    <a:pt x="1884" y="826"/>
                    <a:pt x="1881" y="827"/>
                    <a:pt x="1879" y="830"/>
                  </a:cubicBezTo>
                  <a:cubicBezTo>
                    <a:pt x="1879" y="830"/>
                    <a:pt x="1879" y="767"/>
                    <a:pt x="1891" y="767"/>
                  </a:cubicBezTo>
                  <a:cubicBezTo>
                    <a:pt x="1894" y="767"/>
                    <a:pt x="1898" y="771"/>
                    <a:pt x="1903" y="781"/>
                  </a:cubicBezTo>
                  <a:cubicBezTo>
                    <a:pt x="1903" y="757"/>
                    <a:pt x="1879" y="732"/>
                    <a:pt x="1879" y="732"/>
                  </a:cubicBezTo>
                  <a:lnTo>
                    <a:pt x="1879" y="781"/>
                  </a:lnTo>
                  <a:cubicBezTo>
                    <a:pt x="1830" y="683"/>
                    <a:pt x="1830" y="635"/>
                    <a:pt x="1806" y="610"/>
                  </a:cubicBezTo>
                  <a:lnTo>
                    <a:pt x="1806" y="635"/>
                  </a:lnTo>
                  <a:cubicBezTo>
                    <a:pt x="1781" y="586"/>
                    <a:pt x="1757" y="561"/>
                    <a:pt x="1757" y="537"/>
                  </a:cubicBezTo>
                  <a:lnTo>
                    <a:pt x="1757" y="537"/>
                  </a:lnTo>
                  <a:lnTo>
                    <a:pt x="1806" y="561"/>
                  </a:lnTo>
                  <a:cubicBezTo>
                    <a:pt x="1757" y="513"/>
                    <a:pt x="1732" y="464"/>
                    <a:pt x="1684" y="415"/>
                  </a:cubicBezTo>
                  <a:lnTo>
                    <a:pt x="1684" y="440"/>
                  </a:lnTo>
                  <a:cubicBezTo>
                    <a:pt x="1635" y="415"/>
                    <a:pt x="1562" y="318"/>
                    <a:pt x="1464" y="269"/>
                  </a:cubicBezTo>
                  <a:cubicBezTo>
                    <a:pt x="1391" y="196"/>
                    <a:pt x="1318" y="171"/>
                    <a:pt x="1245" y="147"/>
                  </a:cubicBezTo>
                  <a:lnTo>
                    <a:pt x="1245" y="171"/>
                  </a:lnTo>
                  <a:lnTo>
                    <a:pt x="1196" y="147"/>
                  </a:lnTo>
                  <a:cubicBezTo>
                    <a:pt x="1196" y="147"/>
                    <a:pt x="1245" y="122"/>
                    <a:pt x="1245" y="122"/>
                  </a:cubicBezTo>
                  <a:cubicBezTo>
                    <a:pt x="1245" y="122"/>
                    <a:pt x="1147" y="49"/>
                    <a:pt x="10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282"/>
            <p:cNvSpPr/>
            <p:nvPr/>
          </p:nvSpPr>
          <p:spPr>
            <a:xfrm>
              <a:off x="798475" y="3083700"/>
              <a:ext cx="45750" cy="48200"/>
            </a:xfrm>
            <a:custGeom>
              <a:avLst/>
              <a:gdLst/>
              <a:ahLst/>
              <a:cxnLst/>
              <a:rect l="l" t="t" r="r" b="b"/>
              <a:pathLst>
                <a:path w="1830" h="1928" extrusionOk="0">
                  <a:moveTo>
                    <a:pt x="927" y="1"/>
                  </a:moveTo>
                  <a:lnTo>
                    <a:pt x="512" y="25"/>
                  </a:lnTo>
                  <a:lnTo>
                    <a:pt x="439" y="98"/>
                  </a:lnTo>
                  <a:lnTo>
                    <a:pt x="390" y="98"/>
                  </a:lnTo>
                  <a:cubicBezTo>
                    <a:pt x="366" y="98"/>
                    <a:pt x="342" y="122"/>
                    <a:pt x="317" y="122"/>
                  </a:cubicBezTo>
                  <a:lnTo>
                    <a:pt x="244" y="171"/>
                  </a:lnTo>
                  <a:cubicBezTo>
                    <a:pt x="206" y="190"/>
                    <a:pt x="182" y="210"/>
                    <a:pt x="162" y="229"/>
                  </a:cubicBezTo>
                  <a:lnTo>
                    <a:pt x="162" y="229"/>
                  </a:lnTo>
                  <a:cubicBezTo>
                    <a:pt x="165" y="226"/>
                    <a:pt x="168" y="223"/>
                    <a:pt x="171" y="220"/>
                  </a:cubicBezTo>
                  <a:lnTo>
                    <a:pt x="171" y="220"/>
                  </a:lnTo>
                  <a:lnTo>
                    <a:pt x="146" y="244"/>
                  </a:lnTo>
                  <a:cubicBezTo>
                    <a:pt x="152" y="239"/>
                    <a:pt x="157" y="234"/>
                    <a:pt x="162" y="229"/>
                  </a:cubicBezTo>
                  <a:lnTo>
                    <a:pt x="162" y="229"/>
                  </a:lnTo>
                  <a:cubicBezTo>
                    <a:pt x="96" y="299"/>
                    <a:pt x="72" y="369"/>
                    <a:pt x="49" y="440"/>
                  </a:cubicBezTo>
                  <a:cubicBezTo>
                    <a:pt x="49" y="464"/>
                    <a:pt x="25" y="488"/>
                    <a:pt x="0" y="513"/>
                  </a:cubicBezTo>
                  <a:lnTo>
                    <a:pt x="0" y="561"/>
                  </a:lnTo>
                  <a:lnTo>
                    <a:pt x="0" y="610"/>
                  </a:lnTo>
                  <a:cubicBezTo>
                    <a:pt x="0" y="610"/>
                    <a:pt x="49" y="635"/>
                    <a:pt x="49" y="683"/>
                  </a:cubicBezTo>
                  <a:cubicBezTo>
                    <a:pt x="73" y="708"/>
                    <a:pt x="73" y="732"/>
                    <a:pt x="98" y="757"/>
                  </a:cubicBezTo>
                  <a:cubicBezTo>
                    <a:pt x="73" y="903"/>
                    <a:pt x="98" y="1049"/>
                    <a:pt x="146" y="1196"/>
                  </a:cubicBezTo>
                  <a:cubicBezTo>
                    <a:pt x="171" y="1342"/>
                    <a:pt x="244" y="1464"/>
                    <a:pt x="317" y="1561"/>
                  </a:cubicBezTo>
                  <a:cubicBezTo>
                    <a:pt x="415" y="1708"/>
                    <a:pt x="561" y="1830"/>
                    <a:pt x="707" y="1927"/>
                  </a:cubicBezTo>
                  <a:lnTo>
                    <a:pt x="1146" y="1927"/>
                  </a:lnTo>
                  <a:cubicBezTo>
                    <a:pt x="1244" y="1854"/>
                    <a:pt x="1317" y="1781"/>
                    <a:pt x="1390" y="1732"/>
                  </a:cubicBezTo>
                  <a:cubicBezTo>
                    <a:pt x="1464" y="1708"/>
                    <a:pt x="1512" y="1659"/>
                    <a:pt x="1561" y="1586"/>
                  </a:cubicBezTo>
                  <a:lnTo>
                    <a:pt x="1561" y="1586"/>
                  </a:lnTo>
                  <a:cubicBezTo>
                    <a:pt x="1553" y="1594"/>
                    <a:pt x="1548" y="1597"/>
                    <a:pt x="1545" y="1597"/>
                  </a:cubicBezTo>
                  <a:cubicBezTo>
                    <a:pt x="1539" y="1597"/>
                    <a:pt x="1545" y="1586"/>
                    <a:pt x="1561" y="1586"/>
                  </a:cubicBezTo>
                  <a:cubicBezTo>
                    <a:pt x="1585" y="1561"/>
                    <a:pt x="1634" y="1513"/>
                    <a:pt x="1634" y="1513"/>
                  </a:cubicBezTo>
                  <a:cubicBezTo>
                    <a:pt x="1634" y="1513"/>
                    <a:pt x="1634" y="1513"/>
                    <a:pt x="1683" y="1415"/>
                  </a:cubicBezTo>
                  <a:cubicBezTo>
                    <a:pt x="1707" y="1391"/>
                    <a:pt x="1707" y="1342"/>
                    <a:pt x="1732" y="1318"/>
                  </a:cubicBezTo>
                  <a:cubicBezTo>
                    <a:pt x="1756" y="1269"/>
                    <a:pt x="1781" y="1196"/>
                    <a:pt x="1805" y="1147"/>
                  </a:cubicBezTo>
                  <a:cubicBezTo>
                    <a:pt x="1829" y="1001"/>
                    <a:pt x="1829" y="854"/>
                    <a:pt x="1781" y="708"/>
                  </a:cubicBezTo>
                  <a:cubicBezTo>
                    <a:pt x="1707" y="586"/>
                    <a:pt x="1634" y="464"/>
                    <a:pt x="1512" y="366"/>
                  </a:cubicBezTo>
                  <a:cubicBezTo>
                    <a:pt x="1464" y="342"/>
                    <a:pt x="1415" y="318"/>
                    <a:pt x="1390" y="269"/>
                  </a:cubicBezTo>
                  <a:lnTo>
                    <a:pt x="1317" y="220"/>
                  </a:lnTo>
                  <a:lnTo>
                    <a:pt x="1244" y="220"/>
                  </a:lnTo>
                  <a:cubicBezTo>
                    <a:pt x="1220" y="171"/>
                    <a:pt x="1195" y="147"/>
                    <a:pt x="1171" y="122"/>
                  </a:cubicBezTo>
                  <a:lnTo>
                    <a:pt x="1122" y="98"/>
                  </a:lnTo>
                  <a:cubicBezTo>
                    <a:pt x="1049" y="49"/>
                    <a:pt x="1000" y="25"/>
                    <a:pt x="9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282"/>
            <p:cNvSpPr/>
            <p:nvPr/>
          </p:nvSpPr>
          <p:spPr>
            <a:xfrm>
              <a:off x="802125" y="3090400"/>
              <a:ext cx="25" cy="25"/>
            </a:xfrm>
            <a:custGeom>
              <a:avLst/>
              <a:gdLst/>
              <a:ahLst/>
              <a:cxnLst/>
              <a:rect l="l" t="t" r="r" b="b"/>
              <a:pathLst>
                <a:path w="1" h="1" extrusionOk="0">
                  <a:moveTo>
                    <a:pt x="0" y="1"/>
                  </a:moveTo>
                  <a:lnTo>
                    <a:pt x="0" y="1"/>
                  </a:lnTo>
                  <a:cubicBezTo>
                    <a:pt x="0" y="1"/>
                    <a:pt x="0" y="1"/>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282"/>
            <p:cNvSpPr/>
            <p:nvPr/>
          </p:nvSpPr>
          <p:spPr>
            <a:xfrm>
              <a:off x="713700" y="3105650"/>
              <a:ext cx="50025" cy="51850"/>
            </a:xfrm>
            <a:custGeom>
              <a:avLst/>
              <a:gdLst/>
              <a:ahLst/>
              <a:cxnLst/>
              <a:rect l="l" t="t" r="r" b="b"/>
              <a:pathLst>
                <a:path w="2001" h="2074" extrusionOk="0">
                  <a:moveTo>
                    <a:pt x="1001" y="1"/>
                  </a:moveTo>
                  <a:cubicBezTo>
                    <a:pt x="928" y="25"/>
                    <a:pt x="879" y="25"/>
                    <a:pt x="830" y="49"/>
                  </a:cubicBezTo>
                  <a:lnTo>
                    <a:pt x="684" y="123"/>
                  </a:lnTo>
                  <a:lnTo>
                    <a:pt x="660" y="123"/>
                  </a:lnTo>
                  <a:cubicBezTo>
                    <a:pt x="538" y="123"/>
                    <a:pt x="416" y="147"/>
                    <a:pt x="318" y="220"/>
                  </a:cubicBezTo>
                  <a:cubicBezTo>
                    <a:pt x="220" y="269"/>
                    <a:pt x="147" y="366"/>
                    <a:pt x="99" y="464"/>
                  </a:cubicBezTo>
                  <a:cubicBezTo>
                    <a:pt x="50" y="537"/>
                    <a:pt x="50" y="610"/>
                    <a:pt x="25" y="683"/>
                  </a:cubicBezTo>
                  <a:lnTo>
                    <a:pt x="25" y="659"/>
                  </a:lnTo>
                  <a:cubicBezTo>
                    <a:pt x="25" y="805"/>
                    <a:pt x="1" y="781"/>
                    <a:pt x="25" y="903"/>
                  </a:cubicBezTo>
                  <a:cubicBezTo>
                    <a:pt x="50" y="903"/>
                    <a:pt x="99" y="1025"/>
                    <a:pt x="123" y="1049"/>
                  </a:cubicBezTo>
                  <a:lnTo>
                    <a:pt x="196" y="1196"/>
                  </a:lnTo>
                  <a:cubicBezTo>
                    <a:pt x="220" y="1244"/>
                    <a:pt x="245" y="1293"/>
                    <a:pt x="245" y="1318"/>
                  </a:cubicBezTo>
                  <a:cubicBezTo>
                    <a:pt x="294" y="1391"/>
                    <a:pt x="367" y="1488"/>
                    <a:pt x="391" y="1537"/>
                  </a:cubicBezTo>
                  <a:cubicBezTo>
                    <a:pt x="440" y="1659"/>
                    <a:pt x="513" y="1781"/>
                    <a:pt x="586" y="1879"/>
                  </a:cubicBezTo>
                  <a:lnTo>
                    <a:pt x="586" y="2001"/>
                  </a:lnTo>
                  <a:cubicBezTo>
                    <a:pt x="660" y="1976"/>
                    <a:pt x="708" y="1927"/>
                    <a:pt x="757" y="1903"/>
                  </a:cubicBezTo>
                  <a:cubicBezTo>
                    <a:pt x="903" y="2025"/>
                    <a:pt x="1099" y="2074"/>
                    <a:pt x="1294" y="2074"/>
                  </a:cubicBezTo>
                  <a:cubicBezTo>
                    <a:pt x="1440" y="2049"/>
                    <a:pt x="1611" y="1976"/>
                    <a:pt x="1708" y="1854"/>
                  </a:cubicBezTo>
                  <a:lnTo>
                    <a:pt x="1830" y="1757"/>
                  </a:lnTo>
                  <a:lnTo>
                    <a:pt x="1928" y="1635"/>
                  </a:lnTo>
                  <a:lnTo>
                    <a:pt x="1928" y="1635"/>
                  </a:lnTo>
                  <a:cubicBezTo>
                    <a:pt x="1909" y="1653"/>
                    <a:pt x="1898" y="1661"/>
                    <a:pt x="1893" y="1661"/>
                  </a:cubicBezTo>
                  <a:cubicBezTo>
                    <a:pt x="1886" y="1661"/>
                    <a:pt x="1898" y="1640"/>
                    <a:pt x="1928" y="1610"/>
                  </a:cubicBezTo>
                  <a:cubicBezTo>
                    <a:pt x="1977" y="1513"/>
                    <a:pt x="1977" y="1488"/>
                    <a:pt x="1977" y="1488"/>
                  </a:cubicBezTo>
                  <a:lnTo>
                    <a:pt x="1977" y="1488"/>
                  </a:lnTo>
                  <a:cubicBezTo>
                    <a:pt x="1977" y="1488"/>
                    <a:pt x="1975" y="1490"/>
                    <a:pt x="1973" y="1490"/>
                  </a:cubicBezTo>
                  <a:cubicBezTo>
                    <a:pt x="1967" y="1490"/>
                    <a:pt x="1958" y="1476"/>
                    <a:pt x="1977" y="1366"/>
                  </a:cubicBezTo>
                  <a:cubicBezTo>
                    <a:pt x="2001" y="1244"/>
                    <a:pt x="2001" y="1122"/>
                    <a:pt x="1977" y="1001"/>
                  </a:cubicBezTo>
                  <a:cubicBezTo>
                    <a:pt x="1928" y="854"/>
                    <a:pt x="1855" y="732"/>
                    <a:pt x="1757" y="610"/>
                  </a:cubicBezTo>
                  <a:cubicBezTo>
                    <a:pt x="1757" y="562"/>
                    <a:pt x="1733" y="513"/>
                    <a:pt x="1708" y="464"/>
                  </a:cubicBezTo>
                  <a:lnTo>
                    <a:pt x="1659" y="391"/>
                  </a:lnTo>
                  <a:cubicBezTo>
                    <a:pt x="1659" y="391"/>
                    <a:pt x="1659" y="366"/>
                    <a:pt x="1635" y="342"/>
                  </a:cubicBezTo>
                  <a:cubicBezTo>
                    <a:pt x="1635" y="318"/>
                    <a:pt x="1611" y="293"/>
                    <a:pt x="1586" y="269"/>
                  </a:cubicBezTo>
                  <a:cubicBezTo>
                    <a:pt x="1586" y="244"/>
                    <a:pt x="1562" y="220"/>
                    <a:pt x="1562" y="220"/>
                  </a:cubicBezTo>
                  <a:cubicBezTo>
                    <a:pt x="1538" y="196"/>
                    <a:pt x="1513" y="171"/>
                    <a:pt x="1513" y="171"/>
                  </a:cubicBezTo>
                  <a:cubicBezTo>
                    <a:pt x="1464" y="123"/>
                    <a:pt x="1416" y="98"/>
                    <a:pt x="1367" y="74"/>
                  </a:cubicBezTo>
                  <a:cubicBezTo>
                    <a:pt x="1318" y="49"/>
                    <a:pt x="1245" y="25"/>
                    <a:pt x="11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282"/>
            <p:cNvSpPr/>
            <p:nvPr/>
          </p:nvSpPr>
          <p:spPr>
            <a:xfrm>
              <a:off x="790550" y="3185225"/>
              <a:ext cx="48175" cy="56225"/>
            </a:xfrm>
            <a:custGeom>
              <a:avLst/>
              <a:gdLst/>
              <a:ahLst/>
              <a:cxnLst/>
              <a:rect l="l" t="t" r="r" b="b"/>
              <a:pathLst>
                <a:path w="1927" h="2249" extrusionOk="0">
                  <a:moveTo>
                    <a:pt x="829" y="988"/>
                  </a:moveTo>
                  <a:cubicBezTo>
                    <a:pt x="829" y="988"/>
                    <a:pt x="829" y="1013"/>
                    <a:pt x="854" y="1013"/>
                  </a:cubicBezTo>
                  <a:cubicBezTo>
                    <a:pt x="854" y="1037"/>
                    <a:pt x="854" y="1037"/>
                    <a:pt x="829" y="1037"/>
                  </a:cubicBezTo>
                  <a:cubicBezTo>
                    <a:pt x="805" y="1037"/>
                    <a:pt x="829" y="1013"/>
                    <a:pt x="829" y="988"/>
                  </a:cubicBezTo>
                  <a:close/>
                  <a:moveTo>
                    <a:pt x="735" y="0"/>
                  </a:moveTo>
                  <a:cubicBezTo>
                    <a:pt x="665" y="0"/>
                    <a:pt x="598" y="13"/>
                    <a:pt x="537" y="37"/>
                  </a:cubicBezTo>
                  <a:cubicBezTo>
                    <a:pt x="366" y="135"/>
                    <a:pt x="220" y="281"/>
                    <a:pt x="171" y="452"/>
                  </a:cubicBezTo>
                  <a:lnTo>
                    <a:pt x="171" y="427"/>
                  </a:lnTo>
                  <a:cubicBezTo>
                    <a:pt x="122" y="500"/>
                    <a:pt x="98" y="598"/>
                    <a:pt x="73" y="671"/>
                  </a:cubicBezTo>
                  <a:cubicBezTo>
                    <a:pt x="73" y="720"/>
                    <a:pt x="49" y="769"/>
                    <a:pt x="49" y="817"/>
                  </a:cubicBezTo>
                  <a:cubicBezTo>
                    <a:pt x="49" y="866"/>
                    <a:pt x="49" y="939"/>
                    <a:pt x="24" y="988"/>
                  </a:cubicBezTo>
                  <a:cubicBezTo>
                    <a:pt x="0" y="1159"/>
                    <a:pt x="24" y="1354"/>
                    <a:pt x="73" y="1525"/>
                  </a:cubicBezTo>
                  <a:lnTo>
                    <a:pt x="73" y="1500"/>
                  </a:lnTo>
                  <a:cubicBezTo>
                    <a:pt x="98" y="1574"/>
                    <a:pt x="122" y="1671"/>
                    <a:pt x="122" y="1744"/>
                  </a:cubicBezTo>
                  <a:cubicBezTo>
                    <a:pt x="124" y="1742"/>
                    <a:pt x="127" y="1741"/>
                    <a:pt x="130" y="1741"/>
                  </a:cubicBezTo>
                  <a:cubicBezTo>
                    <a:pt x="159" y="1741"/>
                    <a:pt x="222" y="1844"/>
                    <a:pt x="244" y="1866"/>
                  </a:cubicBezTo>
                  <a:cubicBezTo>
                    <a:pt x="293" y="1915"/>
                    <a:pt x="342" y="1964"/>
                    <a:pt x="390" y="1988"/>
                  </a:cubicBezTo>
                  <a:cubicBezTo>
                    <a:pt x="439" y="2037"/>
                    <a:pt x="488" y="2086"/>
                    <a:pt x="561" y="2110"/>
                  </a:cubicBezTo>
                  <a:cubicBezTo>
                    <a:pt x="634" y="2159"/>
                    <a:pt x="683" y="2183"/>
                    <a:pt x="756" y="2208"/>
                  </a:cubicBezTo>
                  <a:lnTo>
                    <a:pt x="854" y="2232"/>
                  </a:lnTo>
                  <a:lnTo>
                    <a:pt x="927" y="2232"/>
                  </a:lnTo>
                  <a:cubicBezTo>
                    <a:pt x="1008" y="2242"/>
                    <a:pt x="1089" y="2248"/>
                    <a:pt x="1169" y="2248"/>
                  </a:cubicBezTo>
                  <a:cubicBezTo>
                    <a:pt x="1284" y="2248"/>
                    <a:pt x="1398" y="2236"/>
                    <a:pt x="1512" y="2208"/>
                  </a:cubicBezTo>
                  <a:lnTo>
                    <a:pt x="1659" y="2208"/>
                  </a:lnTo>
                  <a:cubicBezTo>
                    <a:pt x="1659" y="2086"/>
                    <a:pt x="1659" y="1988"/>
                    <a:pt x="1634" y="1891"/>
                  </a:cubicBezTo>
                  <a:lnTo>
                    <a:pt x="1634" y="1842"/>
                  </a:lnTo>
                  <a:cubicBezTo>
                    <a:pt x="1707" y="1793"/>
                    <a:pt x="1756" y="1720"/>
                    <a:pt x="1805" y="1622"/>
                  </a:cubicBezTo>
                  <a:cubicBezTo>
                    <a:pt x="1854" y="1549"/>
                    <a:pt x="1902" y="1427"/>
                    <a:pt x="1927" y="1330"/>
                  </a:cubicBezTo>
                  <a:lnTo>
                    <a:pt x="1927" y="1330"/>
                  </a:lnTo>
                  <a:cubicBezTo>
                    <a:pt x="1917" y="1350"/>
                    <a:pt x="1911" y="1358"/>
                    <a:pt x="1907" y="1358"/>
                  </a:cubicBezTo>
                  <a:cubicBezTo>
                    <a:pt x="1902" y="1358"/>
                    <a:pt x="1902" y="1344"/>
                    <a:pt x="1902" y="1330"/>
                  </a:cubicBezTo>
                  <a:cubicBezTo>
                    <a:pt x="1927" y="1183"/>
                    <a:pt x="1902" y="1183"/>
                    <a:pt x="1902" y="1183"/>
                  </a:cubicBezTo>
                  <a:cubicBezTo>
                    <a:pt x="1902" y="1159"/>
                    <a:pt x="1902" y="1183"/>
                    <a:pt x="1878" y="1013"/>
                  </a:cubicBezTo>
                  <a:cubicBezTo>
                    <a:pt x="1805" y="744"/>
                    <a:pt x="1659" y="500"/>
                    <a:pt x="1439" y="305"/>
                  </a:cubicBezTo>
                  <a:lnTo>
                    <a:pt x="1342" y="232"/>
                  </a:lnTo>
                  <a:lnTo>
                    <a:pt x="1220" y="159"/>
                  </a:lnTo>
                  <a:cubicBezTo>
                    <a:pt x="1171" y="135"/>
                    <a:pt x="1146" y="110"/>
                    <a:pt x="1098" y="86"/>
                  </a:cubicBezTo>
                  <a:cubicBezTo>
                    <a:pt x="1049" y="61"/>
                    <a:pt x="1000" y="37"/>
                    <a:pt x="951" y="37"/>
                  </a:cubicBezTo>
                  <a:cubicBezTo>
                    <a:pt x="878" y="13"/>
                    <a:pt x="805" y="0"/>
                    <a:pt x="7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282"/>
            <p:cNvSpPr/>
            <p:nvPr/>
          </p:nvSpPr>
          <p:spPr>
            <a:xfrm>
              <a:off x="716750" y="3227600"/>
              <a:ext cx="47600" cy="50475"/>
            </a:xfrm>
            <a:custGeom>
              <a:avLst/>
              <a:gdLst/>
              <a:ahLst/>
              <a:cxnLst/>
              <a:rect l="l" t="t" r="r" b="b"/>
              <a:pathLst>
                <a:path w="1904" h="2019" extrusionOk="0">
                  <a:moveTo>
                    <a:pt x="611" y="0"/>
                  </a:moveTo>
                  <a:cubicBezTo>
                    <a:pt x="613" y="3"/>
                    <a:pt x="616" y="6"/>
                    <a:pt x="619" y="9"/>
                  </a:cubicBezTo>
                  <a:lnTo>
                    <a:pt x="619" y="9"/>
                  </a:lnTo>
                  <a:lnTo>
                    <a:pt x="635" y="0"/>
                  </a:lnTo>
                  <a:close/>
                  <a:moveTo>
                    <a:pt x="619" y="9"/>
                  </a:moveTo>
                  <a:lnTo>
                    <a:pt x="123" y="269"/>
                  </a:lnTo>
                  <a:cubicBezTo>
                    <a:pt x="123" y="318"/>
                    <a:pt x="123" y="366"/>
                    <a:pt x="123" y="415"/>
                  </a:cubicBezTo>
                  <a:lnTo>
                    <a:pt x="123" y="683"/>
                  </a:lnTo>
                  <a:cubicBezTo>
                    <a:pt x="123" y="708"/>
                    <a:pt x="123" y="708"/>
                    <a:pt x="123" y="732"/>
                  </a:cubicBezTo>
                  <a:cubicBezTo>
                    <a:pt x="123" y="732"/>
                    <a:pt x="98" y="732"/>
                    <a:pt x="98" y="757"/>
                  </a:cubicBezTo>
                  <a:cubicBezTo>
                    <a:pt x="74" y="830"/>
                    <a:pt x="50" y="879"/>
                    <a:pt x="25" y="952"/>
                  </a:cubicBezTo>
                  <a:cubicBezTo>
                    <a:pt x="25" y="1000"/>
                    <a:pt x="1" y="1049"/>
                    <a:pt x="1" y="1074"/>
                  </a:cubicBezTo>
                  <a:cubicBezTo>
                    <a:pt x="1" y="1147"/>
                    <a:pt x="1" y="1196"/>
                    <a:pt x="1" y="1244"/>
                  </a:cubicBezTo>
                  <a:cubicBezTo>
                    <a:pt x="1" y="1464"/>
                    <a:pt x="98" y="1659"/>
                    <a:pt x="245" y="1805"/>
                  </a:cubicBezTo>
                  <a:cubicBezTo>
                    <a:pt x="318" y="1878"/>
                    <a:pt x="416" y="1952"/>
                    <a:pt x="538" y="1976"/>
                  </a:cubicBezTo>
                  <a:cubicBezTo>
                    <a:pt x="562" y="1976"/>
                    <a:pt x="562" y="2000"/>
                    <a:pt x="586" y="2000"/>
                  </a:cubicBezTo>
                  <a:cubicBezTo>
                    <a:pt x="635" y="2013"/>
                    <a:pt x="690" y="2019"/>
                    <a:pt x="745" y="2019"/>
                  </a:cubicBezTo>
                  <a:cubicBezTo>
                    <a:pt x="800" y="2019"/>
                    <a:pt x="855" y="2013"/>
                    <a:pt x="903" y="2000"/>
                  </a:cubicBezTo>
                  <a:cubicBezTo>
                    <a:pt x="1001" y="2000"/>
                    <a:pt x="1123" y="1976"/>
                    <a:pt x="1220" y="1952"/>
                  </a:cubicBezTo>
                  <a:lnTo>
                    <a:pt x="1220" y="1927"/>
                  </a:lnTo>
                  <a:cubicBezTo>
                    <a:pt x="1256" y="1909"/>
                    <a:pt x="1269" y="1905"/>
                    <a:pt x="1276" y="1905"/>
                  </a:cubicBezTo>
                  <a:cubicBezTo>
                    <a:pt x="1283" y="1905"/>
                    <a:pt x="1283" y="1910"/>
                    <a:pt x="1298" y="1910"/>
                  </a:cubicBezTo>
                  <a:cubicBezTo>
                    <a:pt x="1307" y="1910"/>
                    <a:pt x="1320" y="1908"/>
                    <a:pt x="1342" y="1903"/>
                  </a:cubicBezTo>
                  <a:cubicBezTo>
                    <a:pt x="1342" y="1830"/>
                    <a:pt x="1489" y="1830"/>
                    <a:pt x="1489" y="1781"/>
                  </a:cubicBezTo>
                  <a:cubicBezTo>
                    <a:pt x="1489" y="1781"/>
                    <a:pt x="1537" y="1757"/>
                    <a:pt x="1537" y="1757"/>
                  </a:cubicBezTo>
                  <a:cubicBezTo>
                    <a:pt x="1537" y="1760"/>
                    <a:pt x="1538" y="1761"/>
                    <a:pt x="1540" y="1761"/>
                  </a:cubicBezTo>
                  <a:cubicBezTo>
                    <a:pt x="1551" y="1761"/>
                    <a:pt x="1590" y="1704"/>
                    <a:pt x="1611" y="1683"/>
                  </a:cubicBezTo>
                  <a:cubicBezTo>
                    <a:pt x="1619" y="1675"/>
                    <a:pt x="1621" y="1673"/>
                    <a:pt x="1621" y="1673"/>
                  </a:cubicBezTo>
                  <a:cubicBezTo>
                    <a:pt x="1619" y="1673"/>
                    <a:pt x="1603" y="1683"/>
                    <a:pt x="1586" y="1683"/>
                  </a:cubicBezTo>
                  <a:lnTo>
                    <a:pt x="1635" y="1635"/>
                  </a:lnTo>
                  <a:cubicBezTo>
                    <a:pt x="1647" y="1622"/>
                    <a:pt x="1659" y="1616"/>
                    <a:pt x="1666" y="1616"/>
                  </a:cubicBezTo>
                  <a:cubicBezTo>
                    <a:pt x="1672" y="1616"/>
                    <a:pt x="1672" y="1622"/>
                    <a:pt x="1659" y="1635"/>
                  </a:cubicBezTo>
                  <a:cubicBezTo>
                    <a:pt x="1733" y="1561"/>
                    <a:pt x="1781" y="1464"/>
                    <a:pt x="1830" y="1366"/>
                  </a:cubicBezTo>
                  <a:cubicBezTo>
                    <a:pt x="1879" y="1244"/>
                    <a:pt x="1903" y="1074"/>
                    <a:pt x="1879" y="927"/>
                  </a:cubicBezTo>
                  <a:cubicBezTo>
                    <a:pt x="1855" y="781"/>
                    <a:pt x="1781" y="635"/>
                    <a:pt x="1684" y="513"/>
                  </a:cubicBezTo>
                  <a:cubicBezTo>
                    <a:pt x="1611" y="464"/>
                    <a:pt x="1537" y="415"/>
                    <a:pt x="1464" y="366"/>
                  </a:cubicBezTo>
                  <a:lnTo>
                    <a:pt x="1464" y="366"/>
                  </a:lnTo>
                  <a:cubicBezTo>
                    <a:pt x="1464" y="415"/>
                    <a:pt x="1513" y="439"/>
                    <a:pt x="1513" y="464"/>
                  </a:cubicBezTo>
                  <a:cubicBezTo>
                    <a:pt x="1489" y="439"/>
                    <a:pt x="1464" y="415"/>
                    <a:pt x="1440" y="415"/>
                  </a:cubicBezTo>
                  <a:cubicBezTo>
                    <a:pt x="1416" y="415"/>
                    <a:pt x="1367" y="342"/>
                    <a:pt x="1367" y="293"/>
                  </a:cubicBezTo>
                  <a:lnTo>
                    <a:pt x="1342" y="293"/>
                  </a:lnTo>
                  <a:lnTo>
                    <a:pt x="1342" y="269"/>
                  </a:lnTo>
                  <a:cubicBezTo>
                    <a:pt x="1294" y="244"/>
                    <a:pt x="1220" y="220"/>
                    <a:pt x="1172" y="171"/>
                  </a:cubicBezTo>
                  <a:cubicBezTo>
                    <a:pt x="1098" y="147"/>
                    <a:pt x="1050" y="147"/>
                    <a:pt x="1001" y="122"/>
                  </a:cubicBezTo>
                  <a:cubicBezTo>
                    <a:pt x="996" y="118"/>
                    <a:pt x="994" y="116"/>
                    <a:pt x="994" y="116"/>
                  </a:cubicBezTo>
                  <a:lnTo>
                    <a:pt x="994" y="116"/>
                  </a:lnTo>
                  <a:cubicBezTo>
                    <a:pt x="993" y="116"/>
                    <a:pt x="1020" y="147"/>
                    <a:pt x="1001" y="147"/>
                  </a:cubicBezTo>
                  <a:cubicBezTo>
                    <a:pt x="977" y="147"/>
                    <a:pt x="952" y="147"/>
                    <a:pt x="952" y="122"/>
                  </a:cubicBezTo>
                  <a:cubicBezTo>
                    <a:pt x="952" y="98"/>
                    <a:pt x="928" y="86"/>
                    <a:pt x="906" y="86"/>
                  </a:cubicBezTo>
                  <a:cubicBezTo>
                    <a:pt x="888" y="86"/>
                    <a:pt x="872" y="95"/>
                    <a:pt x="876" y="113"/>
                  </a:cubicBezTo>
                  <a:lnTo>
                    <a:pt x="876" y="113"/>
                  </a:lnTo>
                  <a:cubicBezTo>
                    <a:pt x="862" y="92"/>
                    <a:pt x="812" y="74"/>
                    <a:pt x="855" y="74"/>
                  </a:cubicBezTo>
                  <a:cubicBezTo>
                    <a:pt x="830" y="74"/>
                    <a:pt x="806" y="49"/>
                    <a:pt x="806" y="49"/>
                  </a:cubicBezTo>
                  <a:lnTo>
                    <a:pt x="806" y="49"/>
                  </a:lnTo>
                  <a:lnTo>
                    <a:pt x="830" y="74"/>
                  </a:lnTo>
                  <a:cubicBezTo>
                    <a:pt x="757" y="49"/>
                    <a:pt x="733" y="25"/>
                    <a:pt x="684" y="25"/>
                  </a:cubicBezTo>
                  <a:lnTo>
                    <a:pt x="708" y="49"/>
                  </a:lnTo>
                  <a:cubicBezTo>
                    <a:pt x="665" y="49"/>
                    <a:pt x="641" y="30"/>
                    <a:pt x="619" y="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282"/>
            <p:cNvSpPr/>
            <p:nvPr/>
          </p:nvSpPr>
          <p:spPr>
            <a:xfrm>
              <a:off x="646025" y="3015400"/>
              <a:ext cx="40875" cy="49050"/>
            </a:xfrm>
            <a:custGeom>
              <a:avLst/>
              <a:gdLst/>
              <a:ahLst/>
              <a:cxnLst/>
              <a:rect l="l" t="t" r="r" b="b"/>
              <a:pathLst>
                <a:path w="1635" h="1962" extrusionOk="0">
                  <a:moveTo>
                    <a:pt x="659" y="1"/>
                  </a:moveTo>
                  <a:cubicBezTo>
                    <a:pt x="513" y="25"/>
                    <a:pt x="367" y="123"/>
                    <a:pt x="269" y="220"/>
                  </a:cubicBezTo>
                  <a:cubicBezTo>
                    <a:pt x="196" y="294"/>
                    <a:pt x="147" y="367"/>
                    <a:pt x="98" y="464"/>
                  </a:cubicBezTo>
                  <a:cubicBezTo>
                    <a:pt x="50" y="586"/>
                    <a:pt x="25" y="684"/>
                    <a:pt x="25" y="806"/>
                  </a:cubicBezTo>
                  <a:cubicBezTo>
                    <a:pt x="1" y="879"/>
                    <a:pt x="1" y="952"/>
                    <a:pt x="25" y="1001"/>
                  </a:cubicBezTo>
                  <a:cubicBezTo>
                    <a:pt x="25" y="1147"/>
                    <a:pt x="74" y="1294"/>
                    <a:pt x="147" y="1415"/>
                  </a:cubicBezTo>
                  <a:cubicBezTo>
                    <a:pt x="220" y="1562"/>
                    <a:pt x="318" y="1684"/>
                    <a:pt x="464" y="1781"/>
                  </a:cubicBezTo>
                  <a:cubicBezTo>
                    <a:pt x="562" y="1879"/>
                    <a:pt x="708" y="1952"/>
                    <a:pt x="830" y="1952"/>
                  </a:cubicBezTo>
                  <a:cubicBezTo>
                    <a:pt x="860" y="1958"/>
                    <a:pt x="891" y="1961"/>
                    <a:pt x="921" y="1961"/>
                  </a:cubicBezTo>
                  <a:cubicBezTo>
                    <a:pt x="1011" y="1961"/>
                    <a:pt x="1098" y="1934"/>
                    <a:pt x="1171" y="1879"/>
                  </a:cubicBezTo>
                  <a:cubicBezTo>
                    <a:pt x="1245" y="1879"/>
                    <a:pt x="1293" y="1830"/>
                    <a:pt x="1342" y="1781"/>
                  </a:cubicBezTo>
                  <a:cubicBezTo>
                    <a:pt x="1318" y="1781"/>
                    <a:pt x="1318" y="1781"/>
                    <a:pt x="1342" y="1757"/>
                  </a:cubicBezTo>
                  <a:cubicBezTo>
                    <a:pt x="1415" y="1684"/>
                    <a:pt x="1415" y="1684"/>
                    <a:pt x="1415" y="1684"/>
                  </a:cubicBezTo>
                  <a:cubicBezTo>
                    <a:pt x="1415" y="1659"/>
                    <a:pt x="1415" y="1684"/>
                    <a:pt x="1440" y="1586"/>
                  </a:cubicBezTo>
                  <a:cubicBezTo>
                    <a:pt x="1488" y="1464"/>
                    <a:pt x="1513" y="1415"/>
                    <a:pt x="1537" y="1294"/>
                  </a:cubicBezTo>
                  <a:cubicBezTo>
                    <a:pt x="1562" y="1220"/>
                    <a:pt x="1586" y="1172"/>
                    <a:pt x="1586" y="1098"/>
                  </a:cubicBezTo>
                  <a:cubicBezTo>
                    <a:pt x="1610" y="1050"/>
                    <a:pt x="1610" y="976"/>
                    <a:pt x="1635" y="903"/>
                  </a:cubicBezTo>
                  <a:cubicBezTo>
                    <a:pt x="1635" y="830"/>
                    <a:pt x="1635" y="781"/>
                    <a:pt x="1635" y="708"/>
                  </a:cubicBezTo>
                  <a:lnTo>
                    <a:pt x="1635" y="586"/>
                  </a:lnTo>
                  <a:lnTo>
                    <a:pt x="1610" y="489"/>
                  </a:lnTo>
                  <a:cubicBezTo>
                    <a:pt x="1586" y="416"/>
                    <a:pt x="1562" y="318"/>
                    <a:pt x="1513" y="245"/>
                  </a:cubicBezTo>
                  <a:cubicBezTo>
                    <a:pt x="1440" y="147"/>
                    <a:pt x="1318" y="98"/>
                    <a:pt x="1196" y="74"/>
                  </a:cubicBezTo>
                  <a:lnTo>
                    <a:pt x="1025" y="74"/>
                  </a:lnTo>
                  <a:cubicBezTo>
                    <a:pt x="903" y="25"/>
                    <a:pt x="781" y="1"/>
                    <a:pt x="6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282"/>
            <p:cNvSpPr/>
            <p:nvPr/>
          </p:nvSpPr>
          <p:spPr>
            <a:xfrm>
              <a:off x="734450" y="3011150"/>
              <a:ext cx="40250" cy="58550"/>
            </a:xfrm>
            <a:custGeom>
              <a:avLst/>
              <a:gdLst/>
              <a:ahLst/>
              <a:cxnLst/>
              <a:rect l="l" t="t" r="r" b="b"/>
              <a:pathLst>
                <a:path w="1610" h="2342" extrusionOk="0">
                  <a:moveTo>
                    <a:pt x="708" y="0"/>
                  </a:moveTo>
                  <a:lnTo>
                    <a:pt x="98" y="171"/>
                  </a:lnTo>
                  <a:cubicBezTo>
                    <a:pt x="49" y="342"/>
                    <a:pt x="0" y="512"/>
                    <a:pt x="25" y="707"/>
                  </a:cubicBezTo>
                  <a:cubicBezTo>
                    <a:pt x="25" y="829"/>
                    <a:pt x="25" y="976"/>
                    <a:pt x="73" y="1098"/>
                  </a:cubicBezTo>
                  <a:cubicBezTo>
                    <a:pt x="122" y="1293"/>
                    <a:pt x="195" y="1488"/>
                    <a:pt x="293" y="1659"/>
                  </a:cubicBezTo>
                  <a:cubicBezTo>
                    <a:pt x="390" y="1854"/>
                    <a:pt x="537" y="2000"/>
                    <a:pt x="732" y="2122"/>
                  </a:cubicBezTo>
                  <a:cubicBezTo>
                    <a:pt x="756" y="2171"/>
                    <a:pt x="805" y="2220"/>
                    <a:pt x="854" y="2244"/>
                  </a:cubicBezTo>
                  <a:cubicBezTo>
                    <a:pt x="842" y="2232"/>
                    <a:pt x="842" y="2226"/>
                    <a:pt x="845" y="2226"/>
                  </a:cubicBezTo>
                  <a:cubicBezTo>
                    <a:pt x="848" y="2226"/>
                    <a:pt x="854" y="2232"/>
                    <a:pt x="854" y="2244"/>
                  </a:cubicBezTo>
                  <a:cubicBezTo>
                    <a:pt x="911" y="2272"/>
                    <a:pt x="923" y="2279"/>
                    <a:pt x="928" y="2279"/>
                  </a:cubicBezTo>
                  <a:cubicBezTo>
                    <a:pt x="931" y="2279"/>
                    <a:pt x="929" y="2275"/>
                    <a:pt x="940" y="2275"/>
                  </a:cubicBezTo>
                  <a:cubicBezTo>
                    <a:pt x="951" y="2275"/>
                    <a:pt x="974" y="2278"/>
                    <a:pt x="1025" y="2293"/>
                  </a:cubicBezTo>
                  <a:lnTo>
                    <a:pt x="1147" y="2342"/>
                  </a:lnTo>
                  <a:lnTo>
                    <a:pt x="1537" y="2122"/>
                  </a:lnTo>
                  <a:cubicBezTo>
                    <a:pt x="1586" y="1951"/>
                    <a:pt x="1610" y="1756"/>
                    <a:pt x="1610" y="1585"/>
                  </a:cubicBezTo>
                  <a:cubicBezTo>
                    <a:pt x="1586" y="1439"/>
                    <a:pt x="1537" y="1293"/>
                    <a:pt x="1512" y="1171"/>
                  </a:cubicBezTo>
                  <a:cubicBezTo>
                    <a:pt x="1464" y="1073"/>
                    <a:pt x="1415" y="1000"/>
                    <a:pt x="1366" y="927"/>
                  </a:cubicBezTo>
                  <a:cubicBezTo>
                    <a:pt x="1342" y="903"/>
                    <a:pt x="1293" y="854"/>
                    <a:pt x="1220" y="781"/>
                  </a:cubicBezTo>
                  <a:cubicBezTo>
                    <a:pt x="1220" y="781"/>
                    <a:pt x="1220" y="756"/>
                    <a:pt x="1220" y="756"/>
                  </a:cubicBezTo>
                  <a:cubicBezTo>
                    <a:pt x="1220" y="659"/>
                    <a:pt x="1171" y="610"/>
                    <a:pt x="1147" y="537"/>
                  </a:cubicBezTo>
                  <a:cubicBezTo>
                    <a:pt x="1122" y="464"/>
                    <a:pt x="1098" y="415"/>
                    <a:pt x="1073" y="390"/>
                  </a:cubicBezTo>
                  <a:cubicBezTo>
                    <a:pt x="1049" y="342"/>
                    <a:pt x="1000" y="293"/>
                    <a:pt x="976" y="220"/>
                  </a:cubicBezTo>
                  <a:cubicBezTo>
                    <a:pt x="976" y="220"/>
                    <a:pt x="951" y="195"/>
                    <a:pt x="951" y="195"/>
                  </a:cubicBezTo>
                  <a:cubicBezTo>
                    <a:pt x="878" y="122"/>
                    <a:pt x="805" y="49"/>
                    <a:pt x="7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07" name="Google Shape;2007;p282"/>
          <p:cNvGrpSpPr/>
          <p:nvPr/>
        </p:nvGrpSpPr>
        <p:grpSpPr>
          <a:xfrm rot="4108899">
            <a:off x="7819439" y="2745098"/>
            <a:ext cx="875864" cy="1101614"/>
            <a:chOff x="632000" y="3011150"/>
            <a:chExt cx="212225" cy="266925"/>
          </a:xfrm>
        </p:grpSpPr>
        <p:sp>
          <p:nvSpPr>
            <p:cNvPr id="2008" name="Google Shape;2008;p282"/>
            <p:cNvSpPr/>
            <p:nvPr/>
          </p:nvSpPr>
          <p:spPr>
            <a:xfrm>
              <a:off x="767375" y="3031875"/>
              <a:ext cx="25" cy="3675"/>
            </a:xfrm>
            <a:custGeom>
              <a:avLst/>
              <a:gdLst/>
              <a:ahLst/>
              <a:cxnLst/>
              <a:rect l="l" t="t" r="r" b="b"/>
              <a:pathLst>
                <a:path w="1" h="147" extrusionOk="0">
                  <a:moveTo>
                    <a:pt x="0" y="147"/>
                  </a:moveTo>
                  <a:lnTo>
                    <a:pt x="0" y="0"/>
                  </a:lnTo>
                  <a:cubicBezTo>
                    <a:pt x="0" y="49"/>
                    <a:pt x="0" y="98"/>
                    <a:pt x="0" y="14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282"/>
            <p:cNvSpPr/>
            <p:nvPr/>
          </p:nvSpPr>
          <p:spPr>
            <a:xfrm>
              <a:off x="701525" y="3033700"/>
              <a:ext cx="25" cy="3075"/>
            </a:xfrm>
            <a:custGeom>
              <a:avLst/>
              <a:gdLst/>
              <a:ahLst/>
              <a:cxnLst/>
              <a:rect l="l" t="t" r="r" b="b"/>
              <a:pathLst>
                <a:path w="1" h="123" extrusionOk="0">
                  <a:moveTo>
                    <a:pt x="0" y="123"/>
                  </a:moveTo>
                  <a:lnTo>
                    <a:pt x="0" y="1"/>
                  </a:lnTo>
                  <a:cubicBezTo>
                    <a:pt x="0" y="49"/>
                    <a:pt x="0" y="74"/>
                    <a:pt x="0" y="12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282"/>
            <p:cNvSpPr/>
            <p:nvPr/>
          </p:nvSpPr>
          <p:spPr>
            <a:xfrm>
              <a:off x="632000" y="3030050"/>
              <a:ext cx="25" cy="1850"/>
            </a:xfrm>
            <a:custGeom>
              <a:avLst/>
              <a:gdLst/>
              <a:ahLst/>
              <a:cxnLst/>
              <a:rect l="l" t="t" r="r" b="b"/>
              <a:pathLst>
                <a:path w="1" h="74" extrusionOk="0">
                  <a:moveTo>
                    <a:pt x="1" y="73"/>
                  </a:moveTo>
                  <a:lnTo>
                    <a:pt x="1" y="0"/>
                  </a:lnTo>
                  <a:cubicBezTo>
                    <a:pt x="1" y="25"/>
                    <a:pt x="1" y="49"/>
                    <a:pt x="1" y="7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282"/>
            <p:cNvSpPr/>
            <p:nvPr/>
          </p:nvSpPr>
          <p:spPr>
            <a:xfrm>
              <a:off x="649075" y="3150175"/>
              <a:ext cx="650" cy="1850"/>
            </a:xfrm>
            <a:custGeom>
              <a:avLst/>
              <a:gdLst/>
              <a:ahLst/>
              <a:cxnLst/>
              <a:rect l="l" t="t" r="r" b="b"/>
              <a:pathLst>
                <a:path w="26" h="74" extrusionOk="0">
                  <a:moveTo>
                    <a:pt x="25" y="0"/>
                  </a:moveTo>
                  <a:cubicBezTo>
                    <a:pt x="1" y="0"/>
                    <a:pt x="1" y="49"/>
                    <a:pt x="1" y="73"/>
                  </a:cubicBezTo>
                  <a:cubicBezTo>
                    <a:pt x="1" y="49"/>
                    <a:pt x="25" y="24"/>
                    <a:pt x="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282"/>
            <p:cNvSpPr/>
            <p:nvPr/>
          </p:nvSpPr>
          <p:spPr>
            <a:xfrm>
              <a:off x="649075" y="3152000"/>
              <a:ext cx="25" cy="25"/>
            </a:xfrm>
            <a:custGeom>
              <a:avLst/>
              <a:gdLst/>
              <a:ahLst/>
              <a:cxnLst/>
              <a:rect l="l" t="t" r="r" b="b"/>
              <a:pathLst>
                <a:path w="1" h="1" extrusionOk="0">
                  <a:moveTo>
                    <a:pt x="1" y="0"/>
                  </a:moveTo>
                  <a:lnTo>
                    <a:pt x="1" y="0"/>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282"/>
            <p:cNvSpPr/>
            <p:nvPr/>
          </p:nvSpPr>
          <p:spPr>
            <a:xfrm>
              <a:off x="646025" y="3144675"/>
              <a:ext cx="48800" cy="52925"/>
            </a:xfrm>
            <a:custGeom>
              <a:avLst/>
              <a:gdLst/>
              <a:ahLst/>
              <a:cxnLst/>
              <a:rect l="l" t="t" r="r" b="b"/>
              <a:pathLst>
                <a:path w="1952" h="2117" extrusionOk="0">
                  <a:moveTo>
                    <a:pt x="1049" y="0"/>
                  </a:moveTo>
                  <a:lnTo>
                    <a:pt x="635" y="98"/>
                  </a:lnTo>
                  <a:cubicBezTo>
                    <a:pt x="586" y="147"/>
                    <a:pt x="562" y="220"/>
                    <a:pt x="537" y="293"/>
                  </a:cubicBezTo>
                  <a:cubicBezTo>
                    <a:pt x="537" y="293"/>
                    <a:pt x="537" y="293"/>
                    <a:pt x="537" y="318"/>
                  </a:cubicBezTo>
                  <a:cubicBezTo>
                    <a:pt x="447" y="287"/>
                    <a:pt x="347" y="267"/>
                    <a:pt x="267" y="267"/>
                  </a:cubicBezTo>
                  <a:cubicBezTo>
                    <a:pt x="217" y="267"/>
                    <a:pt x="175" y="275"/>
                    <a:pt x="147" y="293"/>
                  </a:cubicBezTo>
                  <a:lnTo>
                    <a:pt x="147" y="318"/>
                  </a:lnTo>
                  <a:cubicBezTo>
                    <a:pt x="123" y="342"/>
                    <a:pt x="147" y="366"/>
                    <a:pt x="123" y="366"/>
                  </a:cubicBezTo>
                  <a:cubicBezTo>
                    <a:pt x="123" y="391"/>
                    <a:pt x="123" y="391"/>
                    <a:pt x="123" y="415"/>
                  </a:cubicBezTo>
                  <a:cubicBezTo>
                    <a:pt x="123" y="440"/>
                    <a:pt x="110" y="440"/>
                    <a:pt x="98" y="440"/>
                  </a:cubicBezTo>
                  <a:cubicBezTo>
                    <a:pt x="86" y="440"/>
                    <a:pt x="74" y="440"/>
                    <a:pt x="74" y="464"/>
                  </a:cubicBezTo>
                  <a:cubicBezTo>
                    <a:pt x="25" y="683"/>
                    <a:pt x="1" y="927"/>
                    <a:pt x="1" y="1147"/>
                  </a:cubicBezTo>
                  <a:cubicBezTo>
                    <a:pt x="25" y="1220"/>
                    <a:pt x="25" y="1293"/>
                    <a:pt x="50" y="1366"/>
                  </a:cubicBezTo>
                  <a:cubicBezTo>
                    <a:pt x="50" y="1391"/>
                    <a:pt x="50" y="1391"/>
                    <a:pt x="50" y="1415"/>
                  </a:cubicBezTo>
                  <a:cubicBezTo>
                    <a:pt x="50" y="1415"/>
                    <a:pt x="98" y="1513"/>
                    <a:pt x="147" y="1635"/>
                  </a:cubicBezTo>
                  <a:cubicBezTo>
                    <a:pt x="196" y="1708"/>
                    <a:pt x="245" y="1781"/>
                    <a:pt x="293" y="1854"/>
                  </a:cubicBezTo>
                  <a:lnTo>
                    <a:pt x="318" y="1854"/>
                  </a:lnTo>
                  <a:cubicBezTo>
                    <a:pt x="415" y="1927"/>
                    <a:pt x="318" y="1903"/>
                    <a:pt x="415" y="1976"/>
                  </a:cubicBezTo>
                  <a:cubicBezTo>
                    <a:pt x="440" y="1976"/>
                    <a:pt x="489" y="2000"/>
                    <a:pt x="513" y="2025"/>
                  </a:cubicBezTo>
                  <a:cubicBezTo>
                    <a:pt x="537" y="2049"/>
                    <a:pt x="562" y="2049"/>
                    <a:pt x="610" y="2074"/>
                  </a:cubicBezTo>
                  <a:cubicBezTo>
                    <a:pt x="610" y="2074"/>
                    <a:pt x="659" y="2098"/>
                    <a:pt x="635" y="2098"/>
                  </a:cubicBezTo>
                  <a:cubicBezTo>
                    <a:pt x="635" y="2106"/>
                    <a:pt x="640" y="2109"/>
                    <a:pt x="649" y="2109"/>
                  </a:cubicBezTo>
                  <a:cubicBezTo>
                    <a:pt x="667" y="2109"/>
                    <a:pt x="700" y="2098"/>
                    <a:pt x="732" y="2098"/>
                  </a:cubicBezTo>
                  <a:cubicBezTo>
                    <a:pt x="757" y="2098"/>
                    <a:pt x="732" y="2098"/>
                    <a:pt x="732" y="2074"/>
                  </a:cubicBezTo>
                  <a:lnTo>
                    <a:pt x="806" y="2074"/>
                  </a:lnTo>
                  <a:cubicBezTo>
                    <a:pt x="822" y="2074"/>
                    <a:pt x="827" y="2096"/>
                    <a:pt x="822" y="2103"/>
                  </a:cubicBezTo>
                  <a:lnTo>
                    <a:pt x="822" y="2103"/>
                  </a:lnTo>
                  <a:cubicBezTo>
                    <a:pt x="816" y="2101"/>
                    <a:pt x="811" y="2100"/>
                    <a:pt x="806" y="2098"/>
                  </a:cubicBezTo>
                  <a:lnTo>
                    <a:pt x="806" y="2098"/>
                  </a:lnTo>
                  <a:cubicBezTo>
                    <a:pt x="810" y="2103"/>
                    <a:pt x="814" y="2105"/>
                    <a:pt x="817" y="2105"/>
                  </a:cubicBezTo>
                  <a:cubicBezTo>
                    <a:pt x="819" y="2105"/>
                    <a:pt x="821" y="2104"/>
                    <a:pt x="822" y="2103"/>
                  </a:cubicBezTo>
                  <a:lnTo>
                    <a:pt x="822" y="2103"/>
                  </a:lnTo>
                  <a:cubicBezTo>
                    <a:pt x="854" y="2112"/>
                    <a:pt x="891" y="2116"/>
                    <a:pt x="928" y="2116"/>
                  </a:cubicBezTo>
                  <a:cubicBezTo>
                    <a:pt x="970" y="2116"/>
                    <a:pt x="1013" y="2110"/>
                    <a:pt x="1049" y="2098"/>
                  </a:cubicBezTo>
                  <a:cubicBezTo>
                    <a:pt x="1171" y="2074"/>
                    <a:pt x="1269" y="2049"/>
                    <a:pt x="1367" y="2000"/>
                  </a:cubicBezTo>
                  <a:cubicBezTo>
                    <a:pt x="1537" y="1903"/>
                    <a:pt x="1684" y="1781"/>
                    <a:pt x="1781" y="1610"/>
                  </a:cubicBezTo>
                  <a:cubicBezTo>
                    <a:pt x="1757" y="1610"/>
                    <a:pt x="1732" y="1683"/>
                    <a:pt x="1708" y="1683"/>
                  </a:cubicBezTo>
                  <a:cubicBezTo>
                    <a:pt x="1708" y="1635"/>
                    <a:pt x="1757" y="1635"/>
                    <a:pt x="1757" y="1586"/>
                  </a:cubicBezTo>
                  <a:cubicBezTo>
                    <a:pt x="1757" y="1561"/>
                    <a:pt x="1806" y="1513"/>
                    <a:pt x="1854" y="1513"/>
                  </a:cubicBezTo>
                  <a:lnTo>
                    <a:pt x="1854" y="1488"/>
                  </a:lnTo>
                  <a:lnTo>
                    <a:pt x="1879" y="1464"/>
                  </a:lnTo>
                  <a:cubicBezTo>
                    <a:pt x="1903" y="1366"/>
                    <a:pt x="1903" y="1342"/>
                    <a:pt x="1928" y="1342"/>
                  </a:cubicBezTo>
                  <a:cubicBezTo>
                    <a:pt x="1928" y="1293"/>
                    <a:pt x="1952" y="1269"/>
                    <a:pt x="1952" y="1220"/>
                  </a:cubicBezTo>
                  <a:cubicBezTo>
                    <a:pt x="1952" y="1147"/>
                    <a:pt x="1952" y="1074"/>
                    <a:pt x="1952" y="1000"/>
                  </a:cubicBezTo>
                  <a:cubicBezTo>
                    <a:pt x="1952" y="1000"/>
                    <a:pt x="1952" y="1011"/>
                    <a:pt x="1945" y="1011"/>
                  </a:cubicBezTo>
                  <a:cubicBezTo>
                    <a:pt x="1941" y="1011"/>
                    <a:pt x="1936" y="1009"/>
                    <a:pt x="1928" y="1000"/>
                  </a:cubicBezTo>
                  <a:cubicBezTo>
                    <a:pt x="1903" y="976"/>
                    <a:pt x="1903" y="927"/>
                    <a:pt x="1928" y="903"/>
                  </a:cubicBezTo>
                  <a:cubicBezTo>
                    <a:pt x="1949" y="903"/>
                    <a:pt x="1913" y="826"/>
                    <a:pt x="1888" y="826"/>
                  </a:cubicBezTo>
                  <a:cubicBezTo>
                    <a:pt x="1884" y="826"/>
                    <a:pt x="1881" y="827"/>
                    <a:pt x="1879" y="830"/>
                  </a:cubicBezTo>
                  <a:cubicBezTo>
                    <a:pt x="1879" y="830"/>
                    <a:pt x="1879" y="767"/>
                    <a:pt x="1891" y="767"/>
                  </a:cubicBezTo>
                  <a:cubicBezTo>
                    <a:pt x="1894" y="767"/>
                    <a:pt x="1898" y="771"/>
                    <a:pt x="1903" y="781"/>
                  </a:cubicBezTo>
                  <a:cubicBezTo>
                    <a:pt x="1903" y="757"/>
                    <a:pt x="1879" y="732"/>
                    <a:pt x="1879" y="732"/>
                  </a:cubicBezTo>
                  <a:lnTo>
                    <a:pt x="1879" y="781"/>
                  </a:lnTo>
                  <a:cubicBezTo>
                    <a:pt x="1830" y="683"/>
                    <a:pt x="1830" y="635"/>
                    <a:pt x="1806" y="610"/>
                  </a:cubicBezTo>
                  <a:lnTo>
                    <a:pt x="1806" y="635"/>
                  </a:lnTo>
                  <a:cubicBezTo>
                    <a:pt x="1781" y="586"/>
                    <a:pt x="1757" y="561"/>
                    <a:pt x="1757" y="537"/>
                  </a:cubicBezTo>
                  <a:lnTo>
                    <a:pt x="1757" y="537"/>
                  </a:lnTo>
                  <a:lnTo>
                    <a:pt x="1806" y="561"/>
                  </a:lnTo>
                  <a:cubicBezTo>
                    <a:pt x="1757" y="513"/>
                    <a:pt x="1732" y="464"/>
                    <a:pt x="1684" y="415"/>
                  </a:cubicBezTo>
                  <a:lnTo>
                    <a:pt x="1684" y="440"/>
                  </a:lnTo>
                  <a:cubicBezTo>
                    <a:pt x="1635" y="415"/>
                    <a:pt x="1562" y="318"/>
                    <a:pt x="1464" y="269"/>
                  </a:cubicBezTo>
                  <a:cubicBezTo>
                    <a:pt x="1391" y="196"/>
                    <a:pt x="1318" y="171"/>
                    <a:pt x="1245" y="147"/>
                  </a:cubicBezTo>
                  <a:lnTo>
                    <a:pt x="1245" y="171"/>
                  </a:lnTo>
                  <a:lnTo>
                    <a:pt x="1196" y="147"/>
                  </a:lnTo>
                  <a:cubicBezTo>
                    <a:pt x="1196" y="147"/>
                    <a:pt x="1245" y="122"/>
                    <a:pt x="1245" y="122"/>
                  </a:cubicBezTo>
                  <a:cubicBezTo>
                    <a:pt x="1245" y="122"/>
                    <a:pt x="1147" y="49"/>
                    <a:pt x="1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282"/>
            <p:cNvSpPr/>
            <p:nvPr/>
          </p:nvSpPr>
          <p:spPr>
            <a:xfrm>
              <a:off x="798475" y="3083700"/>
              <a:ext cx="45750" cy="48200"/>
            </a:xfrm>
            <a:custGeom>
              <a:avLst/>
              <a:gdLst/>
              <a:ahLst/>
              <a:cxnLst/>
              <a:rect l="l" t="t" r="r" b="b"/>
              <a:pathLst>
                <a:path w="1830" h="1928" extrusionOk="0">
                  <a:moveTo>
                    <a:pt x="927" y="1"/>
                  </a:moveTo>
                  <a:lnTo>
                    <a:pt x="512" y="25"/>
                  </a:lnTo>
                  <a:lnTo>
                    <a:pt x="439" y="98"/>
                  </a:lnTo>
                  <a:lnTo>
                    <a:pt x="390" y="98"/>
                  </a:lnTo>
                  <a:cubicBezTo>
                    <a:pt x="366" y="98"/>
                    <a:pt x="342" y="122"/>
                    <a:pt x="317" y="122"/>
                  </a:cubicBezTo>
                  <a:lnTo>
                    <a:pt x="244" y="171"/>
                  </a:lnTo>
                  <a:cubicBezTo>
                    <a:pt x="206" y="190"/>
                    <a:pt x="182" y="210"/>
                    <a:pt x="162" y="229"/>
                  </a:cubicBezTo>
                  <a:lnTo>
                    <a:pt x="162" y="229"/>
                  </a:lnTo>
                  <a:cubicBezTo>
                    <a:pt x="165" y="226"/>
                    <a:pt x="168" y="223"/>
                    <a:pt x="171" y="220"/>
                  </a:cubicBezTo>
                  <a:lnTo>
                    <a:pt x="171" y="220"/>
                  </a:lnTo>
                  <a:lnTo>
                    <a:pt x="146" y="244"/>
                  </a:lnTo>
                  <a:cubicBezTo>
                    <a:pt x="152" y="239"/>
                    <a:pt x="157" y="234"/>
                    <a:pt x="162" y="229"/>
                  </a:cubicBezTo>
                  <a:lnTo>
                    <a:pt x="162" y="229"/>
                  </a:lnTo>
                  <a:cubicBezTo>
                    <a:pt x="96" y="299"/>
                    <a:pt x="72" y="369"/>
                    <a:pt x="49" y="440"/>
                  </a:cubicBezTo>
                  <a:cubicBezTo>
                    <a:pt x="49" y="464"/>
                    <a:pt x="25" y="488"/>
                    <a:pt x="0" y="513"/>
                  </a:cubicBezTo>
                  <a:lnTo>
                    <a:pt x="0" y="561"/>
                  </a:lnTo>
                  <a:lnTo>
                    <a:pt x="0" y="610"/>
                  </a:lnTo>
                  <a:cubicBezTo>
                    <a:pt x="0" y="610"/>
                    <a:pt x="49" y="635"/>
                    <a:pt x="49" y="683"/>
                  </a:cubicBezTo>
                  <a:cubicBezTo>
                    <a:pt x="73" y="708"/>
                    <a:pt x="73" y="732"/>
                    <a:pt x="98" y="757"/>
                  </a:cubicBezTo>
                  <a:cubicBezTo>
                    <a:pt x="73" y="903"/>
                    <a:pt x="98" y="1049"/>
                    <a:pt x="146" y="1196"/>
                  </a:cubicBezTo>
                  <a:cubicBezTo>
                    <a:pt x="171" y="1342"/>
                    <a:pt x="244" y="1464"/>
                    <a:pt x="317" y="1561"/>
                  </a:cubicBezTo>
                  <a:cubicBezTo>
                    <a:pt x="415" y="1708"/>
                    <a:pt x="561" y="1830"/>
                    <a:pt x="707" y="1927"/>
                  </a:cubicBezTo>
                  <a:lnTo>
                    <a:pt x="1146" y="1927"/>
                  </a:lnTo>
                  <a:cubicBezTo>
                    <a:pt x="1244" y="1854"/>
                    <a:pt x="1317" y="1781"/>
                    <a:pt x="1390" y="1732"/>
                  </a:cubicBezTo>
                  <a:cubicBezTo>
                    <a:pt x="1464" y="1708"/>
                    <a:pt x="1512" y="1659"/>
                    <a:pt x="1561" y="1586"/>
                  </a:cubicBezTo>
                  <a:lnTo>
                    <a:pt x="1561" y="1586"/>
                  </a:lnTo>
                  <a:cubicBezTo>
                    <a:pt x="1553" y="1594"/>
                    <a:pt x="1548" y="1597"/>
                    <a:pt x="1545" y="1597"/>
                  </a:cubicBezTo>
                  <a:cubicBezTo>
                    <a:pt x="1539" y="1597"/>
                    <a:pt x="1545" y="1586"/>
                    <a:pt x="1561" y="1586"/>
                  </a:cubicBezTo>
                  <a:cubicBezTo>
                    <a:pt x="1585" y="1561"/>
                    <a:pt x="1634" y="1513"/>
                    <a:pt x="1634" y="1513"/>
                  </a:cubicBezTo>
                  <a:cubicBezTo>
                    <a:pt x="1634" y="1513"/>
                    <a:pt x="1634" y="1513"/>
                    <a:pt x="1683" y="1415"/>
                  </a:cubicBezTo>
                  <a:cubicBezTo>
                    <a:pt x="1707" y="1391"/>
                    <a:pt x="1707" y="1342"/>
                    <a:pt x="1732" y="1318"/>
                  </a:cubicBezTo>
                  <a:cubicBezTo>
                    <a:pt x="1756" y="1269"/>
                    <a:pt x="1781" y="1196"/>
                    <a:pt x="1805" y="1147"/>
                  </a:cubicBezTo>
                  <a:cubicBezTo>
                    <a:pt x="1829" y="1001"/>
                    <a:pt x="1829" y="854"/>
                    <a:pt x="1781" y="708"/>
                  </a:cubicBezTo>
                  <a:cubicBezTo>
                    <a:pt x="1707" y="586"/>
                    <a:pt x="1634" y="464"/>
                    <a:pt x="1512" y="366"/>
                  </a:cubicBezTo>
                  <a:cubicBezTo>
                    <a:pt x="1464" y="342"/>
                    <a:pt x="1415" y="318"/>
                    <a:pt x="1390" y="269"/>
                  </a:cubicBezTo>
                  <a:lnTo>
                    <a:pt x="1317" y="220"/>
                  </a:lnTo>
                  <a:lnTo>
                    <a:pt x="1244" y="220"/>
                  </a:lnTo>
                  <a:cubicBezTo>
                    <a:pt x="1220" y="171"/>
                    <a:pt x="1195" y="147"/>
                    <a:pt x="1171" y="122"/>
                  </a:cubicBezTo>
                  <a:lnTo>
                    <a:pt x="1122" y="98"/>
                  </a:lnTo>
                  <a:cubicBezTo>
                    <a:pt x="1049" y="49"/>
                    <a:pt x="1000" y="25"/>
                    <a:pt x="9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282"/>
            <p:cNvSpPr/>
            <p:nvPr/>
          </p:nvSpPr>
          <p:spPr>
            <a:xfrm>
              <a:off x="802125" y="3090400"/>
              <a:ext cx="25" cy="25"/>
            </a:xfrm>
            <a:custGeom>
              <a:avLst/>
              <a:gdLst/>
              <a:ahLst/>
              <a:cxnLst/>
              <a:rect l="l" t="t" r="r" b="b"/>
              <a:pathLst>
                <a:path w="1" h="1" extrusionOk="0">
                  <a:moveTo>
                    <a:pt x="0" y="1"/>
                  </a:moveTo>
                  <a:lnTo>
                    <a:pt x="0" y="1"/>
                  </a:lnTo>
                  <a:cubicBezTo>
                    <a:pt x="0" y="1"/>
                    <a:pt x="0"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282"/>
            <p:cNvSpPr/>
            <p:nvPr/>
          </p:nvSpPr>
          <p:spPr>
            <a:xfrm>
              <a:off x="713700" y="3105650"/>
              <a:ext cx="50025" cy="51850"/>
            </a:xfrm>
            <a:custGeom>
              <a:avLst/>
              <a:gdLst/>
              <a:ahLst/>
              <a:cxnLst/>
              <a:rect l="l" t="t" r="r" b="b"/>
              <a:pathLst>
                <a:path w="2001" h="2074" extrusionOk="0">
                  <a:moveTo>
                    <a:pt x="1001" y="1"/>
                  </a:moveTo>
                  <a:cubicBezTo>
                    <a:pt x="928" y="25"/>
                    <a:pt x="879" y="25"/>
                    <a:pt x="830" y="49"/>
                  </a:cubicBezTo>
                  <a:lnTo>
                    <a:pt x="684" y="123"/>
                  </a:lnTo>
                  <a:lnTo>
                    <a:pt x="660" y="123"/>
                  </a:lnTo>
                  <a:cubicBezTo>
                    <a:pt x="538" y="123"/>
                    <a:pt x="416" y="147"/>
                    <a:pt x="318" y="220"/>
                  </a:cubicBezTo>
                  <a:cubicBezTo>
                    <a:pt x="220" y="269"/>
                    <a:pt x="147" y="366"/>
                    <a:pt x="99" y="464"/>
                  </a:cubicBezTo>
                  <a:cubicBezTo>
                    <a:pt x="50" y="537"/>
                    <a:pt x="50" y="610"/>
                    <a:pt x="25" y="683"/>
                  </a:cubicBezTo>
                  <a:lnTo>
                    <a:pt x="25" y="659"/>
                  </a:lnTo>
                  <a:cubicBezTo>
                    <a:pt x="25" y="805"/>
                    <a:pt x="1" y="781"/>
                    <a:pt x="25" y="903"/>
                  </a:cubicBezTo>
                  <a:cubicBezTo>
                    <a:pt x="50" y="903"/>
                    <a:pt x="99" y="1025"/>
                    <a:pt x="123" y="1049"/>
                  </a:cubicBezTo>
                  <a:lnTo>
                    <a:pt x="196" y="1196"/>
                  </a:lnTo>
                  <a:cubicBezTo>
                    <a:pt x="220" y="1244"/>
                    <a:pt x="245" y="1293"/>
                    <a:pt x="245" y="1318"/>
                  </a:cubicBezTo>
                  <a:cubicBezTo>
                    <a:pt x="294" y="1391"/>
                    <a:pt x="367" y="1488"/>
                    <a:pt x="391" y="1537"/>
                  </a:cubicBezTo>
                  <a:cubicBezTo>
                    <a:pt x="440" y="1659"/>
                    <a:pt x="513" y="1781"/>
                    <a:pt x="586" y="1879"/>
                  </a:cubicBezTo>
                  <a:lnTo>
                    <a:pt x="586" y="2001"/>
                  </a:lnTo>
                  <a:cubicBezTo>
                    <a:pt x="660" y="1976"/>
                    <a:pt x="708" y="1927"/>
                    <a:pt x="757" y="1903"/>
                  </a:cubicBezTo>
                  <a:cubicBezTo>
                    <a:pt x="903" y="2025"/>
                    <a:pt x="1099" y="2074"/>
                    <a:pt x="1294" y="2074"/>
                  </a:cubicBezTo>
                  <a:cubicBezTo>
                    <a:pt x="1440" y="2049"/>
                    <a:pt x="1611" y="1976"/>
                    <a:pt x="1708" y="1854"/>
                  </a:cubicBezTo>
                  <a:lnTo>
                    <a:pt x="1830" y="1757"/>
                  </a:lnTo>
                  <a:lnTo>
                    <a:pt x="1928" y="1635"/>
                  </a:lnTo>
                  <a:lnTo>
                    <a:pt x="1928" y="1635"/>
                  </a:lnTo>
                  <a:cubicBezTo>
                    <a:pt x="1909" y="1653"/>
                    <a:pt x="1898" y="1661"/>
                    <a:pt x="1893" y="1661"/>
                  </a:cubicBezTo>
                  <a:cubicBezTo>
                    <a:pt x="1886" y="1661"/>
                    <a:pt x="1898" y="1640"/>
                    <a:pt x="1928" y="1610"/>
                  </a:cubicBezTo>
                  <a:cubicBezTo>
                    <a:pt x="1977" y="1513"/>
                    <a:pt x="1977" y="1488"/>
                    <a:pt x="1977" y="1488"/>
                  </a:cubicBezTo>
                  <a:lnTo>
                    <a:pt x="1977" y="1488"/>
                  </a:lnTo>
                  <a:cubicBezTo>
                    <a:pt x="1977" y="1488"/>
                    <a:pt x="1975" y="1490"/>
                    <a:pt x="1973" y="1490"/>
                  </a:cubicBezTo>
                  <a:cubicBezTo>
                    <a:pt x="1967" y="1490"/>
                    <a:pt x="1958" y="1476"/>
                    <a:pt x="1977" y="1366"/>
                  </a:cubicBezTo>
                  <a:cubicBezTo>
                    <a:pt x="2001" y="1244"/>
                    <a:pt x="2001" y="1122"/>
                    <a:pt x="1977" y="1001"/>
                  </a:cubicBezTo>
                  <a:cubicBezTo>
                    <a:pt x="1928" y="854"/>
                    <a:pt x="1855" y="732"/>
                    <a:pt x="1757" y="610"/>
                  </a:cubicBezTo>
                  <a:cubicBezTo>
                    <a:pt x="1757" y="562"/>
                    <a:pt x="1733" y="513"/>
                    <a:pt x="1708" y="464"/>
                  </a:cubicBezTo>
                  <a:lnTo>
                    <a:pt x="1659" y="391"/>
                  </a:lnTo>
                  <a:cubicBezTo>
                    <a:pt x="1659" y="391"/>
                    <a:pt x="1659" y="366"/>
                    <a:pt x="1635" y="342"/>
                  </a:cubicBezTo>
                  <a:cubicBezTo>
                    <a:pt x="1635" y="318"/>
                    <a:pt x="1611" y="293"/>
                    <a:pt x="1586" y="269"/>
                  </a:cubicBezTo>
                  <a:cubicBezTo>
                    <a:pt x="1586" y="244"/>
                    <a:pt x="1562" y="220"/>
                    <a:pt x="1562" y="220"/>
                  </a:cubicBezTo>
                  <a:cubicBezTo>
                    <a:pt x="1538" y="196"/>
                    <a:pt x="1513" y="171"/>
                    <a:pt x="1513" y="171"/>
                  </a:cubicBezTo>
                  <a:cubicBezTo>
                    <a:pt x="1464" y="123"/>
                    <a:pt x="1416" y="98"/>
                    <a:pt x="1367" y="74"/>
                  </a:cubicBezTo>
                  <a:cubicBezTo>
                    <a:pt x="1318" y="49"/>
                    <a:pt x="1245" y="25"/>
                    <a:pt x="11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282"/>
            <p:cNvSpPr/>
            <p:nvPr/>
          </p:nvSpPr>
          <p:spPr>
            <a:xfrm>
              <a:off x="790550" y="3185225"/>
              <a:ext cx="48175" cy="56225"/>
            </a:xfrm>
            <a:custGeom>
              <a:avLst/>
              <a:gdLst/>
              <a:ahLst/>
              <a:cxnLst/>
              <a:rect l="l" t="t" r="r" b="b"/>
              <a:pathLst>
                <a:path w="1927" h="2249" extrusionOk="0">
                  <a:moveTo>
                    <a:pt x="829" y="988"/>
                  </a:moveTo>
                  <a:cubicBezTo>
                    <a:pt x="829" y="988"/>
                    <a:pt x="829" y="1013"/>
                    <a:pt x="854" y="1013"/>
                  </a:cubicBezTo>
                  <a:cubicBezTo>
                    <a:pt x="854" y="1037"/>
                    <a:pt x="854" y="1037"/>
                    <a:pt x="829" y="1037"/>
                  </a:cubicBezTo>
                  <a:cubicBezTo>
                    <a:pt x="805" y="1037"/>
                    <a:pt x="829" y="1013"/>
                    <a:pt x="829" y="988"/>
                  </a:cubicBezTo>
                  <a:close/>
                  <a:moveTo>
                    <a:pt x="735" y="0"/>
                  </a:moveTo>
                  <a:cubicBezTo>
                    <a:pt x="665" y="0"/>
                    <a:pt x="598" y="13"/>
                    <a:pt x="537" y="37"/>
                  </a:cubicBezTo>
                  <a:cubicBezTo>
                    <a:pt x="366" y="135"/>
                    <a:pt x="220" y="281"/>
                    <a:pt x="171" y="452"/>
                  </a:cubicBezTo>
                  <a:lnTo>
                    <a:pt x="171" y="427"/>
                  </a:lnTo>
                  <a:cubicBezTo>
                    <a:pt x="122" y="500"/>
                    <a:pt x="98" y="598"/>
                    <a:pt x="73" y="671"/>
                  </a:cubicBezTo>
                  <a:cubicBezTo>
                    <a:pt x="73" y="720"/>
                    <a:pt x="49" y="769"/>
                    <a:pt x="49" y="817"/>
                  </a:cubicBezTo>
                  <a:cubicBezTo>
                    <a:pt x="49" y="866"/>
                    <a:pt x="49" y="939"/>
                    <a:pt x="24" y="988"/>
                  </a:cubicBezTo>
                  <a:cubicBezTo>
                    <a:pt x="0" y="1159"/>
                    <a:pt x="24" y="1354"/>
                    <a:pt x="73" y="1525"/>
                  </a:cubicBezTo>
                  <a:lnTo>
                    <a:pt x="73" y="1500"/>
                  </a:lnTo>
                  <a:cubicBezTo>
                    <a:pt x="98" y="1574"/>
                    <a:pt x="122" y="1671"/>
                    <a:pt x="122" y="1744"/>
                  </a:cubicBezTo>
                  <a:cubicBezTo>
                    <a:pt x="124" y="1742"/>
                    <a:pt x="127" y="1741"/>
                    <a:pt x="130" y="1741"/>
                  </a:cubicBezTo>
                  <a:cubicBezTo>
                    <a:pt x="159" y="1741"/>
                    <a:pt x="222" y="1844"/>
                    <a:pt x="244" y="1866"/>
                  </a:cubicBezTo>
                  <a:cubicBezTo>
                    <a:pt x="293" y="1915"/>
                    <a:pt x="342" y="1964"/>
                    <a:pt x="390" y="1988"/>
                  </a:cubicBezTo>
                  <a:cubicBezTo>
                    <a:pt x="439" y="2037"/>
                    <a:pt x="488" y="2086"/>
                    <a:pt x="561" y="2110"/>
                  </a:cubicBezTo>
                  <a:cubicBezTo>
                    <a:pt x="634" y="2159"/>
                    <a:pt x="683" y="2183"/>
                    <a:pt x="756" y="2208"/>
                  </a:cubicBezTo>
                  <a:lnTo>
                    <a:pt x="854" y="2232"/>
                  </a:lnTo>
                  <a:lnTo>
                    <a:pt x="927" y="2232"/>
                  </a:lnTo>
                  <a:cubicBezTo>
                    <a:pt x="1008" y="2242"/>
                    <a:pt x="1089" y="2248"/>
                    <a:pt x="1169" y="2248"/>
                  </a:cubicBezTo>
                  <a:cubicBezTo>
                    <a:pt x="1284" y="2248"/>
                    <a:pt x="1398" y="2236"/>
                    <a:pt x="1512" y="2208"/>
                  </a:cubicBezTo>
                  <a:lnTo>
                    <a:pt x="1659" y="2208"/>
                  </a:lnTo>
                  <a:cubicBezTo>
                    <a:pt x="1659" y="2086"/>
                    <a:pt x="1659" y="1988"/>
                    <a:pt x="1634" y="1891"/>
                  </a:cubicBezTo>
                  <a:lnTo>
                    <a:pt x="1634" y="1842"/>
                  </a:lnTo>
                  <a:cubicBezTo>
                    <a:pt x="1707" y="1793"/>
                    <a:pt x="1756" y="1720"/>
                    <a:pt x="1805" y="1622"/>
                  </a:cubicBezTo>
                  <a:cubicBezTo>
                    <a:pt x="1854" y="1549"/>
                    <a:pt x="1902" y="1427"/>
                    <a:pt x="1927" y="1330"/>
                  </a:cubicBezTo>
                  <a:lnTo>
                    <a:pt x="1927" y="1330"/>
                  </a:lnTo>
                  <a:cubicBezTo>
                    <a:pt x="1917" y="1350"/>
                    <a:pt x="1911" y="1358"/>
                    <a:pt x="1907" y="1358"/>
                  </a:cubicBezTo>
                  <a:cubicBezTo>
                    <a:pt x="1902" y="1358"/>
                    <a:pt x="1902" y="1344"/>
                    <a:pt x="1902" y="1330"/>
                  </a:cubicBezTo>
                  <a:cubicBezTo>
                    <a:pt x="1927" y="1183"/>
                    <a:pt x="1902" y="1183"/>
                    <a:pt x="1902" y="1183"/>
                  </a:cubicBezTo>
                  <a:cubicBezTo>
                    <a:pt x="1902" y="1159"/>
                    <a:pt x="1902" y="1183"/>
                    <a:pt x="1878" y="1013"/>
                  </a:cubicBezTo>
                  <a:cubicBezTo>
                    <a:pt x="1805" y="744"/>
                    <a:pt x="1659" y="500"/>
                    <a:pt x="1439" y="305"/>
                  </a:cubicBezTo>
                  <a:lnTo>
                    <a:pt x="1342" y="232"/>
                  </a:lnTo>
                  <a:lnTo>
                    <a:pt x="1220" y="159"/>
                  </a:lnTo>
                  <a:cubicBezTo>
                    <a:pt x="1171" y="135"/>
                    <a:pt x="1146" y="110"/>
                    <a:pt x="1098" y="86"/>
                  </a:cubicBezTo>
                  <a:cubicBezTo>
                    <a:pt x="1049" y="61"/>
                    <a:pt x="1000" y="37"/>
                    <a:pt x="951" y="37"/>
                  </a:cubicBezTo>
                  <a:cubicBezTo>
                    <a:pt x="878" y="13"/>
                    <a:pt x="805" y="0"/>
                    <a:pt x="7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282"/>
            <p:cNvSpPr/>
            <p:nvPr/>
          </p:nvSpPr>
          <p:spPr>
            <a:xfrm>
              <a:off x="716750" y="3227600"/>
              <a:ext cx="47600" cy="50475"/>
            </a:xfrm>
            <a:custGeom>
              <a:avLst/>
              <a:gdLst/>
              <a:ahLst/>
              <a:cxnLst/>
              <a:rect l="l" t="t" r="r" b="b"/>
              <a:pathLst>
                <a:path w="1904" h="2019" extrusionOk="0">
                  <a:moveTo>
                    <a:pt x="611" y="0"/>
                  </a:moveTo>
                  <a:cubicBezTo>
                    <a:pt x="613" y="3"/>
                    <a:pt x="616" y="6"/>
                    <a:pt x="619" y="9"/>
                  </a:cubicBezTo>
                  <a:lnTo>
                    <a:pt x="619" y="9"/>
                  </a:lnTo>
                  <a:lnTo>
                    <a:pt x="635" y="0"/>
                  </a:lnTo>
                  <a:close/>
                  <a:moveTo>
                    <a:pt x="619" y="9"/>
                  </a:moveTo>
                  <a:lnTo>
                    <a:pt x="123" y="269"/>
                  </a:lnTo>
                  <a:cubicBezTo>
                    <a:pt x="123" y="318"/>
                    <a:pt x="123" y="366"/>
                    <a:pt x="123" y="415"/>
                  </a:cubicBezTo>
                  <a:lnTo>
                    <a:pt x="123" y="683"/>
                  </a:lnTo>
                  <a:cubicBezTo>
                    <a:pt x="123" y="708"/>
                    <a:pt x="123" y="708"/>
                    <a:pt x="123" y="732"/>
                  </a:cubicBezTo>
                  <a:cubicBezTo>
                    <a:pt x="123" y="732"/>
                    <a:pt x="98" y="732"/>
                    <a:pt x="98" y="757"/>
                  </a:cubicBezTo>
                  <a:cubicBezTo>
                    <a:pt x="74" y="830"/>
                    <a:pt x="50" y="879"/>
                    <a:pt x="25" y="952"/>
                  </a:cubicBezTo>
                  <a:cubicBezTo>
                    <a:pt x="25" y="1000"/>
                    <a:pt x="1" y="1049"/>
                    <a:pt x="1" y="1074"/>
                  </a:cubicBezTo>
                  <a:cubicBezTo>
                    <a:pt x="1" y="1147"/>
                    <a:pt x="1" y="1196"/>
                    <a:pt x="1" y="1244"/>
                  </a:cubicBezTo>
                  <a:cubicBezTo>
                    <a:pt x="1" y="1464"/>
                    <a:pt x="98" y="1659"/>
                    <a:pt x="245" y="1805"/>
                  </a:cubicBezTo>
                  <a:cubicBezTo>
                    <a:pt x="318" y="1878"/>
                    <a:pt x="416" y="1952"/>
                    <a:pt x="538" y="1976"/>
                  </a:cubicBezTo>
                  <a:cubicBezTo>
                    <a:pt x="562" y="1976"/>
                    <a:pt x="562" y="2000"/>
                    <a:pt x="586" y="2000"/>
                  </a:cubicBezTo>
                  <a:cubicBezTo>
                    <a:pt x="635" y="2013"/>
                    <a:pt x="690" y="2019"/>
                    <a:pt x="745" y="2019"/>
                  </a:cubicBezTo>
                  <a:cubicBezTo>
                    <a:pt x="800" y="2019"/>
                    <a:pt x="855" y="2013"/>
                    <a:pt x="903" y="2000"/>
                  </a:cubicBezTo>
                  <a:cubicBezTo>
                    <a:pt x="1001" y="2000"/>
                    <a:pt x="1123" y="1976"/>
                    <a:pt x="1220" y="1952"/>
                  </a:cubicBezTo>
                  <a:lnTo>
                    <a:pt x="1220" y="1927"/>
                  </a:lnTo>
                  <a:cubicBezTo>
                    <a:pt x="1256" y="1909"/>
                    <a:pt x="1269" y="1905"/>
                    <a:pt x="1276" y="1905"/>
                  </a:cubicBezTo>
                  <a:cubicBezTo>
                    <a:pt x="1283" y="1905"/>
                    <a:pt x="1283" y="1910"/>
                    <a:pt x="1298" y="1910"/>
                  </a:cubicBezTo>
                  <a:cubicBezTo>
                    <a:pt x="1307" y="1910"/>
                    <a:pt x="1320" y="1908"/>
                    <a:pt x="1342" y="1903"/>
                  </a:cubicBezTo>
                  <a:cubicBezTo>
                    <a:pt x="1342" y="1830"/>
                    <a:pt x="1489" y="1830"/>
                    <a:pt x="1489" y="1781"/>
                  </a:cubicBezTo>
                  <a:cubicBezTo>
                    <a:pt x="1489" y="1781"/>
                    <a:pt x="1537" y="1757"/>
                    <a:pt x="1537" y="1757"/>
                  </a:cubicBezTo>
                  <a:cubicBezTo>
                    <a:pt x="1537" y="1760"/>
                    <a:pt x="1538" y="1761"/>
                    <a:pt x="1540" y="1761"/>
                  </a:cubicBezTo>
                  <a:cubicBezTo>
                    <a:pt x="1551" y="1761"/>
                    <a:pt x="1590" y="1704"/>
                    <a:pt x="1611" y="1683"/>
                  </a:cubicBezTo>
                  <a:cubicBezTo>
                    <a:pt x="1619" y="1675"/>
                    <a:pt x="1621" y="1673"/>
                    <a:pt x="1621" y="1673"/>
                  </a:cubicBezTo>
                  <a:cubicBezTo>
                    <a:pt x="1619" y="1673"/>
                    <a:pt x="1603" y="1683"/>
                    <a:pt x="1586" y="1683"/>
                  </a:cubicBezTo>
                  <a:lnTo>
                    <a:pt x="1635" y="1635"/>
                  </a:lnTo>
                  <a:cubicBezTo>
                    <a:pt x="1647" y="1622"/>
                    <a:pt x="1659" y="1616"/>
                    <a:pt x="1666" y="1616"/>
                  </a:cubicBezTo>
                  <a:cubicBezTo>
                    <a:pt x="1672" y="1616"/>
                    <a:pt x="1672" y="1622"/>
                    <a:pt x="1659" y="1635"/>
                  </a:cubicBezTo>
                  <a:cubicBezTo>
                    <a:pt x="1733" y="1561"/>
                    <a:pt x="1781" y="1464"/>
                    <a:pt x="1830" y="1366"/>
                  </a:cubicBezTo>
                  <a:cubicBezTo>
                    <a:pt x="1879" y="1244"/>
                    <a:pt x="1903" y="1074"/>
                    <a:pt x="1879" y="927"/>
                  </a:cubicBezTo>
                  <a:cubicBezTo>
                    <a:pt x="1855" y="781"/>
                    <a:pt x="1781" y="635"/>
                    <a:pt x="1684" y="513"/>
                  </a:cubicBezTo>
                  <a:cubicBezTo>
                    <a:pt x="1611" y="464"/>
                    <a:pt x="1537" y="415"/>
                    <a:pt x="1464" y="366"/>
                  </a:cubicBezTo>
                  <a:lnTo>
                    <a:pt x="1464" y="366"/>
                  </a:lnTo>
                  <a:cubicBezTo>
                    <a:pt x="1464" y="415"/>
                    <a:pt x="1513" y="439"/>
                    <a:pt x="1513" y="464"/>
                  </a:cubicBezTo>
                  <a:cubicBezTo>
                    <a:pt x="1489" y="439"/>
                    <a:pt x="1464" y="415"/>
                    <a:pt x="1440" y="415"/>
                  </a:cubicBezTo>
                  <a:cubicBezTo>
                    <a:pt x="1416" y="415"/>
                    <a:pt x="1367" y="342"/>
                    <a:pt x="1367" y="293"/>
                  </a:cubicBezTo>
                  <a:lnTo>
                    <a:pt x="1342" y="293"/>
                  </a:lnTo>
                  <a:lnTo>
                    <a:pt x="1342" y="269"/>
                  </a:lnTo>
                  <a:cubicBezTo>
                    <a:pt x="1294" y="244"/>
                    <a:pt x="1220" y="220"/>
                    <a:pt x="1172" y="171"/>
                  </a:cubicBezTo>
                  <a:cubicBezTo>
                    <a:pt x="1098" y="147"/>
                    <a:pt x="1050" y="147"/>
                    <a:pt x="1001" y="122"/>
                  </a:cubicBezTo>
                  <a:cubicBezTo>
                    <a:pt x="996" y="118"/>
                    <a:pt x="994" y="116"/>
                    <a:pt x="994" y="116"/>
                  </a:cubicBezTo>
                  <a:lnTo>
                    <a:pt x="994" y="116"/>
                  </a:lnTo>
                  <a:cubicBezTo>
                    <a:pt x="993" y="116"/>
                    <a:pt x="1020" y="147"/>
                    <a:pt x="1001" y="147"/>
                  </a:cubicBezTo>
                  <a:cubicBezTo>
                    <a:pt x="977" y="147"/>
                    <a:pt x="952" y="147"/>
                    <a:pt x="952" y="122"/>
                  </a:cubicBezTo>
                  <a:cubicBezTo>
                    <a:pt x="952" y="98"/>
                    <a:pt x="928" y="86"/>
                    <a:pt x="906" y="86"/>
                  </a:cubicBezTo>
                  <a:cubicBezTo>
                    <a:pt x="888" y="86"/>
                    <a:pt x="872" y="95"/>
                    <a:pt x="876" y="113"/>
                  </a:cubicBezTo>
                  <a:lnTo>
                    <a:pt x="876" y="113"/>
                  </a:lnTo>
                  <a:cubicBezTo>
                    <a:pt x="862" y="92"/>
                    <a:pt x="812" y="74"/>
                    <a:pt x="855" y="74"/>
                  </a:cubicBezTo>
                  <a:cubicBezTo>
                    <a:pt x="830" y="74"/>
                    <a:pt x="806" y="49"/>
                    <a:pt x="806" y="49"/>
                  </a:cubicBezTo>
                  <a:lnTo>
                    <a:pt x="806" y="49"/>
                  </a:lnTo>
                  <a:lnTo>
                    <a:pt x="830" y="74"/>
                  </a:lnTo>
                  <a:cubicBezTo>
                    <a:pt x="757" y="49"/>
                    <a:pt x="733" y="25"/>
                    <a:pt x="684" y="25"/>
                  </a:cubicBezTo>
                  <a:lnTo>
                    <a:pt x="708" y="49"/>
                  </a:lnTo>
                  <a:cubicBezTo>
                    <a:pt x="665" y="49"/>
                    <a:pt x="641" y="30"/>
                    <a:pt x="619" y="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282"/>
            <p:cNvSpPr/>
            <p:nvPr/>
          </p:nvSpPr>
          <p:spPr>
            <a:xfrm>
              <a:off x="646025" y="3015400"/>
              <a:ext cx="40875" cy="49050"/>
            </a:xfrm>
            <a:custGeom>
              <a:avLst/>
              <a:gdLst/>
              <a:ahLst/>
              <a:cxnLst/>
              <a:rect l="l" t="t" r="r" b="b"/>
              <a:pathLst>
                <a:path w="1635" h="1962" extrusionOk="0">
                  <a:moveTo>
                    <a:pt x="659" y="1"/>
                  </a:moveTo>
                  <a:cubicBezTo>
                    <a:pt x="513" y="25"/>
                    <a:pt x="367" y="123"/>
                    <a:pt x="269" y="220"/>
                  </a:cubicBezTo>
                  <a:cubicBezTo>
                    <a:pt x="196" y="294"/>
                    <a:pt x="147" y="367"/>
                    <a:pt x="98" y="464"/>
                  </a:cubicBezTo>
                  <a:cubicBezTo>
                    <a:pt x="50" y="586"/>
                    <a:pt x="25" y="684"/>
                    <a:pt x="25" y="806"/>
                  </a:cubicBezTo>
                  <a:cubicBezTo>
                    <a:pt x="1" y="879"/>
                    <a:pt x="1" y="952"/>
                    <a:pt x="25" y="1001"/>
                  </a:cubicBezTo>
                  <a:cubicBezTo>
                    <a:pt x="25" y="1147"/>
                    <a:pt x="74" y="1294"/>
                    <a:pt x="147" y="1415"/>
                  </a:cubicBezTo>
                  <a:cubicBezTo>
                    <a:pt x="220" y="1562"/>
                    <a:pt x="318" y="1684"/>
                    <a:pt x="464" y="1781"/>
                  </a:cubicBezTo>
                  <a:cubicBezTo>
                    <a:pt x="562" y="1879"/>
                    <a:pt x="708" y="1952"/>
                    <a:pt x="830" y="1952"/>
                  </a:cubicBezTo>
                  <a:cubicBezTo>
                    <a:pt x="860" y="1958"/>
                    <a:pt x="891" y="1961"/>
                    <a:pt x="921" y="1961"/>
                  </a:cubicBezTo>
                  <a:cubicBezTo>
                    <a:pt x="1011" y="1961"/>
                    <a:pt x="1098" y="1934"/>
                    <a:pt x="1171" y="1879"/>
                  </a:cubicBezTo>
                  <a:cubicBezTo>
                    <a:pt x="1245" y="1879"/>
                    <a:pt x="1293" y="1830"/>
                    <a:pt x="1342" y="1781"/>
                  </a:cubicBezTo>
                  <a:cubicBezTo>
                    <a:pt x="1318" y="1781"/>
                    <a:pt x="1318" y="1781"/>
                    <a:pt x="1342" y="1757"/>
                  </a:cubicBezTo>
                  <a:cubicBezTo>
                    <a:pt x="1415" y="1684"/>
                    <a:pt x="1415" y="1684"/>
                    <a:pt x="1415" y="1684"/>
                  </a:cubicBezTo>
                  <a:cubicBezTo>
                    <a:pt x="1415" y="1659"/>
                    <a:pt x="1415" y="1684"/>
                    <a:pt x="1440" y="1586"/>
                  </a:cubicBezTo>
                  <a:cubicBezTo>
                    <a:pt x="1488" y="1464"/>
                    <a:pt x="1513" y="1415"/>
                    <a:pt x="1537" y="1294"/>
                  </a:cubicBezTo>
                  <a:cubicBezTo>
                    <a:pt x="1562" y="1220"/>
                    <a:pt x="1586" y="1172"/>
                    <a:pt x="1586" y="1098"/>
                  </a:cubicBezTo>
                  <a:cubicBezTo>
                    <a:pt x="1610" y="1050"/>
                    <a:pt x="1610" y="976"/>
                    <a:pt x="1635" y="903"/>
                  </a:cubicBezTo>
                  <a:cubicBezTo>
                    <a:pt x="1635" y="830"/>
                    <a:pt x="1635" y="781"/>
                    <a:pt x="1635" y="708"/>
                  </a:cubicBezTo>
                  <a:lnTo>
                    <a:pt x="1635" y="586"/>
                  </a:lnTo>
                  <a:lnTo>
                    <a:pt x="1610" y="489"/>
                  </a:lnTo>
                  <a:cubicBezTo>
                    <a:pt x="1586" y="416"/>
                    <a:pt x="1562" y="318"/>
                    <a:pt x="1513" y="245"/>
                  </a:cubicBezTo>
                  <a:cubicBezTo>
                    <a:pt x="1440" y="147"/>
                    <a:pt x="1318" y="98"/>
                    <a:pt x="1196" y="74"/>
                  </a:cubicBezTo>
                  <a:lnTo>
                    <a:pt x="1025" y="74"/>
                  </a:lnTo>
                  <a:cubicBezTo>
                    <a:pt x="903" y="25"/>
                    <a:pt x="781" y="1"/>
                    <a:pt x="6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282"/>
            <p:cNvSpPr/>
            <p:nvPr/>
          </p:nvSpPr>
          <p:spPr>
            <a:xfrm>
              <a:off x="734450" y="3011150"/>
              <a:ext cx="40250" cy="58550"/>
            </a:xfrm>
            <a:custGeom>
              <a:avLst/>
              <a:gdLst/>
              <a:ahLst/>
              <a:cxnLst/>
              <a:rect l="l" t="t" r="r" b="b"/>
              <a:pathLst>
                <a:path w="1610" h="2342" extrusionOk="0">
                  <a:moveTo>
                    <a:pt x="708" y="0"/>
                  </a:moveTo>
                  <a:lnTo>
                    <a:pt x="98" y="171"/>
                  </a:lnTo>
                  <a:cubicBezTo>
                    <a:pt x="49" y="342"/>
                    <a:pt x="0" y="512"/>
                    <a:pt x="25" y="707"/>
                  </a:cubicBezTo>
                  <a:cubicBezTo>
                    <a:pt x="25" y="829"/>
                    <a:pt x="25" y="976"/>
                    <a:pt x="73" y="1098"/>
                  </a:cubicBezTo>
                  <a:cubicBezTo>
                    <a:pt x="122" y="1293"/>
                    <a:pt x="195" y="1488"/>
                    <a:pt x="293" y="1659"/>
                  </a:cubicBezTo>
                  <a:cubicBezTo>
                    <a:pt x="390" y="1854"/>
                    <a:pt x="537" y="2000"/>
                    <a:pt x="732" y="2122"/>
                  </a:cubicBezTo>
                  <a:cubicBezTo>
                    <a:pt x="756" y="2171"/>
                    <a:pt x="805" y="2220"/>
                    <a:pt x="854" y="2244"/>
                  </a:cubicBezTo>
                  <a:cubicBezTo>
                    <a:pt x="842" y="2232"/>
                    <a:pt x="842" y="2226"/>
                    <a:pt x="845" y="2226"/>
                  </a:cubicBezTo>
                  <a:cubicBezTo>
                    <a:pt x="848" y="2226"/>
                    <a:pt x="854" y="2232"/>
                    <a:pt x="854" y="2244"/>
                  </a:cubicBezTo>
                  <a:cubicBezTo>
                    <a:pt x="911" y="2272"/>
                    <a:pt x="923" y="2279"/>
                    <a:pt x="928" y="2279"/>
                  </a:cubicBezTo>
                  <a:cubicBezTo>
                    <a:pt x="931" y="2279"/>
                    <a:pt x="929" y="2275"/>
                    <a:pt x="940" y="2275"/>
                  </a:cubicBezTo>
                  <a:cubicBezTo>
                    <a:pt x="951" y="2275"/>
                    <a:pt x="974" y="2278"/>
                    <a:pt x="1025" y="2293"/>
                  </a:cubicBezTo>
                  <a:lnTo>
                    <a:pt x="1147" y="2342"/>
                  </a:lnTo>
                  <a:lnTo>
                    <a:pt x="1537" y="2122"/>
                  </a:lnTo>
                  <a:cubicBezTo>
                    <a:pt x="1586" y="1951"/>
                    <a:pt x="1610" y="1756"/>
                    <a:pt x="1610" y="1585"/>
                  </a:cubicBezTo>
                  <a:cubicBezTo>
                    <a:pt x="1586" y="1439"/>
                    <a:pt x="1537" y="1293"/>
                    <a:pt x="1512" y="1171"/>
                  </a:cubicBezTo>
                  <a:cubicBezTo>
                    <a:pt x="1464" y="1073"/>
                    <a:pt x="1415" y="1000"/>
                    <a:pt x="1366" y="927"/>
                  </a:cubicBezTo>
                  <a:cubicBezTo>
                    <a:pt x="1342" y="903"/>
                    <a:pt x="1293" y="854"/>
                    <a:pt x="1220" y="781"/>
                  </a:cubicBezTo>
                  <a:cubicBezTo>
                    <a:pt x="1220" y="781"/>
                    <a:pt x="1220" y="756"/>
                    <a:pt x="1220" y="756"/>
                  </a:cubicBezTo>
                  <a:cubicBezTo>
                    <a:pt x="1220" y="659"/>
                    <a:pt x="1171" y="610"/>
                    <a:pt x="1147" y="537"/>
                  </a:cubicBezTo>
                  <a:cubicBezTo>
                    <a:pt x="1122" y="464"/>
                    <a:pt x="1098" y="415"/>
                    <a:pt x="1073" y="390"/>
                  </a:cubicBezTo>
                  <a:cubicBezTo>
                    <a:pt x="1049" y="342"/>
                    <a:pt x="1000" y="293"/>
                    <a:pt x="976" y="220"/>
                  </a:cubicBezTo>
                  <a:cubicBezTo>
                    <a:pt x="976" y="220"/>
                    <a:pt x="951" y="195"/>
                    <a:pt x="951" y="195"/>
                  </a:cubicBezTo>
                  <a:cubicBezTo>
                    <a:pt x="878" y="122"/>
                    <a:pt x="805" y="49"/>
                    <a:pt x="7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21"/>
        <p:cNvGrpSpPr/>
        <p:nvPr/>
      </p:nvGrpSpPr>
      <p:grpSpPr>
        <a:xfrm>
          <a:off x="0" y="0"/>
          <a:ext cx="0" cy="0"/>
          <a:chOff x="0" y="0"/>
          <a:chExt cx="0" cy="0"/>
        </a:xfrm>
      </p:grpSpPr>
      <p:sp>
        <p:nvSpPr>
          <p:cNvPr id="2022" name="Google Shape;2022;p283"/>
          <p:cNvSpPr/>
          <p:nvPr/>
        </p:nvSpPr>
        <p:spPr>
          <a:xfrm>
            <a:off x="-290695" y="679353"/>
            <a:ext cx="911159" cy="586016"/>
          </a:xfrm>
          <a:custGeom>
            <a:avLst/>
            <a:gdLst/>
            <a:ahLst/>
            <a:cxnLst/>
            <a:rect l="l" t="t" r="r" b="b"/>
            <a:pathLst>
              <a:path w="16559" h="10650" extrusionOk="0">
                <a:moveTo>
                  <a:pt x="12940" y="0"/>
                </a:moveTo>
                <a:cubicBezTo>
                  <a:pt x="8651" y="0"/>
                  <a:pt x="1" y="2276"/>
                  <a:pt x="3657" y="8447"/>
                </a:cubicBezTo>
                <a:cubicBezTo>
                  <a:pt x="3657" y="8447"/>
                  <a:pt x="7028" y="10650"/>
                  <a:pt x="10057" y="10650"/>
                </a:cubicBezTo>
                <a:cubicBezTo>
                  <a:pt x="11292" y="10650"/>
                  <a:pt x="12470" y="10283"/>
                  <a:pt x="13339" y="9252"/>
                </a:cubicBezTo>
                <a:cubicBezTo>
                  <a:pt x="16339" y="5691"/>
                  <a:pt x="16559" y="1594"/>
                  <a:pt x="15047" y="374"/>
                </a:cubicBezTo>
                <a:cubicBezTo>
                  <a:pt x="14753" y="133"/>
                  <a:pt x="13973" y="0"/>
                  <a:pt x="129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283"/>
          <p:cNvSpPr/>
          <p:nvPr/>
        </p:nvSpPr>
        <p:spPr>
          <a:xfrm rot="-8386458">
            <a:off x="8430701" y="4245908"/>
            <a:ext cx="373955" cy="256055"/>
          </a:xfrm>
          <a:custGeom>
            <a:avLst/>
            <a:gdLst/>
            <a:ahLst/>
            <a:cxnLst/>
            <a:rect l="l" t="t" r="r" b="b"/>
            <a:pathLst>
              <a:path w="15805" h="10822" extrusionOk="0">
                <a:moveTo>
                  <a:pt x="7854" y="2001"/>
                </a:moveTo>
                <a:cubicBezTo>
                  <a:pt x="7869" y="2001"/>
                  <a:pt x="7884" y="2001"/>
                  <a:pt x="7900" y="2002"/>
                </a:cubicBezTo>
                <a:lnTo>
                  <a:pt x="7900" y="2002"/>
                </a:lnTo>
                <a:cubicBezTo>
                  <a:pt x="7889" y="2001"/>
                  <a:pt x="7873" y="2001"/>
                  <a:pt x="7854" y="2001"/>
                </a:cubicBezTo>
                <a:close/>
                <a:moveTo>
                  <a:pt x="13171" y="2903"/>
                </a:moveTo>
                <a:lnTo>
                  <a:pt x="13171" y="2952"/>
                </a:lnTo>
                <a:lnTo>
                  <a:pt x="13171" y="3025"/>
                </a:lnTo>
                <a:lnTo>
                  <a:pt x="13154" y="3074"/>
                </a:lnTo>
                <a:lnTo>
                  <a:pt x="13154" y="3074"/>
                </a:lnTo>
                <a:cubicBezTo>
                  <a:pt x="13164" y="3017"/>
                  <a:pt x="13171" y="2954"/>
                  <a:pt x="13171" y="2903"/>
                </a:cubicBezTo>
                <a:close/>
                <a:moveTo>
                  <a:pt x="8153" y="5196"/>
                </a:moveTo>
                <a:lnTo>
                  <a:pt x="8153" y="5196"/>
                </a:lnTo>
                <a:cubicBezTo>
                  <a:pt x="8149" y="5204"/>
                  <a:pt x="8146" y="5212"/>
                  <a:pt x="8146" y="5220"/>
                </a:cubicBezTo>
                <a:lnTo>
                  <a:pt x="8146" y="5220"/>
                </a:lnTo>
                <a:cubicBezTo>
                  <a:pt x="8146" y="5198"/>
                  <a:pt x="8166" y="5196"/>
                  <a:pt x="8153" y="5196"/>
                </a:cubicBezTo>
                <a:close/>
                <a:moveTo>
                  <a:pt x="8121" y="5341"/>
                </a:moveTo>
                <a:cubicBezTo>
                  <a:pt x="8121" y="5342"/>
                  <a:pt x="8121" y="5343"/>
                  <a:pt x="8121" y="5344"/>
                </a:cubicBezTo>
                <a:lnTo>
                  <a:pt x="8121" y="5344"/>
                </a:lnTo>
                <a:lnTo>
                  <a:pt x="8122" y="5342"/>
                </a:lnTo>
                <a:cubicBezTo>
                  <a:pt x="8122" y="5342"/>
                  <a:pt x="8121" y="5341"/>
                  <a:pt x="8121" y="5341"/>
                </a:cubicBezTo>
                <a:close/>
                <a:moveTo>
                  <a:pt x="8121" y="5344"/>
                </a:moveTo>
                <a:lnTo>
                  <a:pt x="8118" y="5352"/>
                </a:lnTo>
                <a:lnTo>
                  <a:pt x="8122" y="5366"/>
                </a:lnTo>
                <a:cubicBezTo>
                  <a:pt x="8122" y="5359"/>
                  <a:pt x="8122" y="5351"/>
                  <a:pt x="8121" y="5344"/>
                </a:cubicBezTo>
                <a:close/>
                <a:moveTo>
                  <a:pt x="15778" y="6025"/>
                </a:moveTo>
                <a:cubicBezTo>
                  <a:pt x="15779" y="6032"/>
                  <a:pt x="15779" y="6039"/>
                  <a:pt x="15780" y="6047"/>
                </a:cubicBezTo>
                <a:lnTo>
                  <a:pt x="15780" y="6047"/>
                </a:lnTo>
                <a:cubicBezTo>
                  <a:pt x="15780" y="6039"/>
                  <a:pt x="15780" y="6032"/>
                  <a:pt x="15780" y="6025"/>
                </a:cubicBezTo>
                <a:cubicBezTo>
                  <a:pt x="15779" y="6025"/>
                  <a:pt x="15779" y="6025"/>
                  <a:pt x="15778" y="6025"/>
                </a:cubicBezTo>
                <a:close/>
                <a:moveTo>
                  <a:pt x="11988" y="6067"/>
                </a:moveTo>
                <a:cubicBezTo>
                  <a:pt x="11983" y="6078"/>
                  <a:pt x="11979" y="6088"/>
                  <a:pt x="11975" y="6098"/>
                </a:cubicBezTo>
                <a:cubicBezTo>
                  <a:pt x="11982" y="6092"/>
                  <a:pt x="11985" y="6081"/>
                  <a:pt x="11988" y="6067"/>
                </a:cubicBezTo>
                <a:close/>
                <a:moveTo>
                  <a:pt x="15780" y="6047"/>
                </a:moveTo>
                <a:cubicBezTo>
                  <a:pt x="15780" y="6137"/>
                  <a:pt x="15780" y="6229"/>
                  <a:pt x="15780" y="6342"/>
                </a:cubicBezTo>
                <a:cubicBezTo>
                  <a:pt x="15796" y="6249"/>
                  <a:pt x="15792" y="6147"/>
                  <a:pt x="15780" y="6047"/>
                </a:cubicBezTo>
                <a:close/>
                <a:moveTo>
                  <a:pt x="1965" y="9973"/>
                </a:moveTo>
                <a:cubicBezTo>
                  <a:pt x="1968" y="9973"/>
                  <a:pt x="1972" y="9974"/>
                  <a:pt x="1976" y="9976"/>
                </a:cubicBezTo>
                <a:cubicBezTo>
                  <a:pt x="2021" y="9998"/>
                  <a:pt x="1962" y="10063"/>
                  <a:pt x="1933" y="10130"/>
                </a:cubicBezTo>
                <a:lnTo>
                  <a:pt x="1933" y="10130"/>
                </a:lnTo>
                <a:cubicBezTo>
                  <a:pt x="1952" y="10027"/>
                  <a:pt x="1944" y="9973"/>
                  <a:pt x="1965" y="9973"/>
                </a:cubicBezTo>
                <a:close/>
                <a:moveTo>
                  <a:pt x="1925" y="10167"/>
                </a:moveTo>
                <a:cubicBezTo>
                  <a:pt x="1923" y="10190"/>
                  <a:pt x="1915" y="10213"/>
                  <a:pt x="1906" y="10239"/>
                </a:cubicBezTo>
                <a:lnTo>
                  <a:pt x="1906" y="10239"/>
                </a:lnTo>
                <a:cubicBezTo>
                  <a:pt x="1914" y="10214"/>
                  <a:pt x="1920" y="10190"/>
                  <a:pt x="1925" y="10167"/>
                </a:cubicBezTo>
                <a:close/>
                <a:moveTo>
                  <a:pt x="12610" y="1"/>
                </a:moveTo>
                <a:cubicBezTo>
                  <a:pt x="12414" y="171"/>
                  <a:pt x="12244" y="366"/>
                  <a:pt x="12097" y="562"/>
                </a:cubicBezTo>
                <a:lnTo>
                  <a:pt x="11951" y="732"/>
                </a:lnTo>
                <a:lnTo>
                  <a:pt x="11902" y="830"/>
                </a:lnTo>
                <a:cubicBezTo>
                  <a:pt x="11878" y="854"/>
                  <a:pt x="11853" y="879"/>
                  <a:pt x="11829" y="927"/>
                </a:cubicBezTo>
                <a:lnTo>
                  <a:pt x="11585" y="1342"/>
                </a:lnTo>
                <a:cubicBezTo>
                  <a:pt x="11488" y="1488"/>
                  <a:pt x="11414" y="1659"/>
                  <a:pt x="11366" y="1830"/>
                </a:cubicBezTo>
                <a:cubicBezTo>
                  <a:pt x="11293" y="1976"/>
                  <a:pt x="11195" y="2123"/>
                  <a:pt x="11146" y="2318"/>
                </a:cubicBezTo>
                <a:cubicBezTo>
                  <a:pt x="11097" y="2488"/>
                  <a:pt x="11024" y="2659"/>
                  <a:pt x="10975" y="2830"/>
                </a:cubicBezTo>
                <a:lnTo>
                  <a:pt x="10927" y="2952"/>
                </a:lnTo>
                <a:cubicBezTo>
                  <a:pt x="10927" y="3001"/>
                  <a:pt x="10902" y="3049"/>
                  <a:pt x="10878" y="3074"/>
                </a:cubicBezTo>
                <a:cubicBezTo>
                  <a:pt x="10878" y="3074"/>
                  <a:pt x="10853" y="3171"/>
                  <a:pt x="10853" y="3220"/>
                </a:cubicBezTo>
                <a:cubicBezTo>
                  <a:pt x="10732" y="3586"/>
                  <a:pt x="10658" y="3927"/>
                  <a:pt x="10561" y="4220"/>
                </a:cubicBezTo>
                <a:cubicBezTo>
                  <a:pt x="10536" y="4342"/>
                  <a:pt x="10512" y="4464"/>
                  <a:pt x="10488" y="4586"/>
                </a:cubicBezTo>
                <a:lnTo>
                  <a:pt x="10488" y="4610"/>
                </a:lnTo>
                <a:cubicBezTo>
                  <a:pt x="10463" y="4659"/>
                  <a:pt x="10463" y="4708"/>
                  <a:pt x="10439" y="4757"/>
                </a:cubicBezTo>
                <a:cubicBezTo>
                  <a:pt x="10414" y="4805"/>
                  <a:pt x="10414" y="4854"/>
                  <a:pt x="10390" y="4903"/>
                </a:cubicBezTo>
                <a:cubicBezTo>
                  <a:pt x="10366" y="4854"/>
                  <a:pt x="10341" y="4830"/>
                  <a:pt x="10317" y="4805"/>
                </a:cubicBezTo>
                <a:cubicBezTo>
                  <a:pt x="10293" y="4757"/>
                  <a:pt x="10268" y="4732"/>
                  <a:pt x="10244" y="4708"/>
                </a:cubicBezTo>
                <a:lnTo>
                  <a:pt x="10219" y="4635"/>
                </a:lnTo>
                <a:lnTo>
                  <a:pt x="10171" y="4561"/>
                </a:lnTo>
                <a:cubicBezTo>
                  <a:pt x="10122" y="4464"/>
                  <a:pt x="10097" y="4391"/>
                  <a:pt x="10049" y="4293"/>
                </a:cubicBezTo>
                <a:cubicBezTo>
                  <a:pt x="9927" y="4074"/>
                  <a:pt x="9829" y="3830"/>
                  <a:pt x="9707" y="3610"/>
                </a:cubicBezTo>
                <a:cubicBezTo>
                  <a:pt x="9658" y="3513"/>
                  <a:pt x="9610" y="3415"/>
                  <a:pt x="9536" y="3318"/>
                </a:cubicBezTo>
                <a:lnTo>
                  <a:pt x="9366" y="3025"/>
                </a:lnTo>
                <a:cubicBezTo>
                  <a:pt x="9268" y="2854"/>
                  <a:pt x="9146" y="2683"/>
                  <a:pt x="9049" y="2513"/>
                </a:cubicBezTo>
                <a:cubicBezTo>
                  <a:pt x="8951" y="2342"/>
                  <a:pt x="8829" y="2220"/>
                  <a:pt x="8732" y="2074"/>
                </a:cubicBezTo>
                <a:lnTo>
                  <a:pt x="8585" y="2074"/>
                </a:lnTo>
                <a:cubicBezTo>
                  <a:pt x="8512" y="2074"/>
                  <a:pt x="8439" y="2049"/>
                  <a:pt x="8366" y="2049"/>
                </a:cubicBezTo>
                <a:cubicBezTo>
                  <a:pt x="8317" y="2025"/>
                  <a:pt x="8244" y="2025"/>
                  <a:pt x="8195" y="2025"/>
                </a:cubicBezTo>
                <a:cubicBezTo>
                  <a:pt x="8092" y="2025"/>
                  <a:pt x="7989" y="2008"/>
                  <a:pt x="7900" y="2002"/>
                </a:cubicBezTo>
                <a:lnTo>
                  <a:pt x="7900" y="2002"/>
                </a:lnTo>
                <a:cubicBezTo>
                  <a:pt x="7918" y="2004"/>
                  <a:pt x="7927" y="2010"/>
                  <a:pt x="7927" y="2025"/>
                </a:cubicBezTo>
                <a:lnTo>
                  <a:pt x="7829" y="2025"/>
                </a:lnTo>
                <a:cubicBezTo>
                  <a:pt x="7561" y="2123"/>
                  <a:pt x="7536" y="2147"/>
                  <a:pt x="7536" y="2147"/>
                </a:cubicBezTo>
                <a:cubicBezTo>
                  <a:pt x="7536" y="2171"/>
                  <a:pt x="7536" y="2147"/>
                  <a:pt x="7488" y="2196"/>
                </a:cubicBezTo>
                <a:lnTo>
                  <a:pt x="7390" y="2244"/>
                </a:lnTo>
                <a:cubicBezTo>
                  <a:pt x="7341" y="2269"/>
                  <a:pt x="7268" y="2293"/>
                  <a:pt x="7195" y="2318"/>
                </a:cubicBezTo>
                <a:lnTo>
                  <a:pt x="7000" y="2415"/>
                </a:lnTo>
                <a:cubicBezTo>
                  <a:pt x="6927" y="2610"/>
                  <a:pt x="6829" y="2830"/>
                  <a:pt x="6732" y="3098"/>
                </a:cubicBezTo>
                <a:cubicBezTo>
                  <a:pt x="6683" y="3244"/>
                  <a:pt x="6634" y="3391"/>
                  <a:pt x="6585" y="3537"/>
                </a:cubicBezTo>
                <a:lnTo>
                  <a:pt x="6415" y="4025"/>
                </a:lnTo>
                <a:cubicBezTo>
                  <a:pt x="6366" y="4171"/>
                  <a:pt x="6317" y="4366"/>
                  <a:pt x="6244" y="4537"/>
                </a:cubicBezTo>
                <a:lnTo>
                  <a:pt x="6219" y="4659"/>
                </a:lnTo>
                <a:lnTo>
                  <a:pt x="6171" y="4781"/>
                </a:lnTo>
                <a:lnTo>
                  <a:pt x="6122" y="4927"/>
                </a:lnTo>
                <a:lnTo>
                  <a:pt x="5927" y="5610"/>
                </a:lnTo>
                <a:lnTo>
                  <a:pt x="5732" y="6244"/>
                </a:lnTo>
                <a:cubicBezTo>
                  <a:pt x="5707" y="6366"/>
                  <a:pt x="5658" y="6464"/>
                  <a:pt x="5634" y="6561"/>
                </a:cubicBezTo>
                <a:cubicBezTo>
                  <a:pt x="5585" y="6659"/>
                  <a:pt x="5561" y="6732"/>
                  <a:pt x="5537" y="6830"/>
                </a:cubicBezTo>
                <a:cubicBezTo>
                  <a:pt x="5512" y="6903"/>
                  <a:pt x="5463" y="6976"/>
                  <a:pt x="5439" y="7049"/>
                </a:cubicBezTo>
                <a:cubicBezTo>
                  <a:pt x="5415" y="7074"/>
                  <a:pt x="5390" y="7098"/>
                  <a:pt x="5390" y="7122"/>
                </a:cubicBezTo>
                <a:cubicBezTo>
                  <a:pt x="5390" y="7147"/>
                  <a:pt x="5366" y="7196"/>
                  <a:pt x="5341" y="7244"/>
                </a:cubicBezTo>
                <a:cubicBezTo>
                  <a:pt x="5317" y="7220"/>
                  <a:pt x="5268" y="7147"/>
                  <a:pt x="5219" y="7122"/>
                </a:cubicBezTo>
                <a:cubicBezTo>
                  <a:pt x="5219" y="7098"/>
                  <a:pt x="5195" y="7098"/>
                  <a:pt x="5195" y="7098"/>
                </a:cubicBezTo>
                <a:cubicBezTo>
                  <a:pt x="5146" y="7074"/>
                  <a:pt x="5122" y="7025"/>
                  <a:pt x="5098" y="7000"/>
                </a:cubicBezTo>
                <a:cubicBezTo>
                  <a:pt x="5000" y="6854"/>
                  <a:pt x="4878" y="6683"/>
                  <a:pt x="4756" y="6488"/>
                </a:cubicBezTo>
                <a:cubicBezTo>
                  <a:pt x="4659" y="6342"/>
                  <a:pt x="4537" y="6220"/>
                  <a:pt x="4439" y="6074"/>
                </a:cubicBezTo>
                <a:lnTo>
                  <a:pt x="4195" y="5708"/>
                </a:lnTo>
                <a:cubicBezTo>
                  <a:pt x="4098" y="5586"/>
                  <a:pt x="4000" y="5488"/>
                  <a:pt x="3902" y="5366"/>
                </a:cubicBezTo>
                <a:lnTo>
                  <a:pt x="3390" y="4757"/>
                </a:lnTo>
                <a:cubicBezTo>
                  <a:pt x="3220" y="4561"/>
                  <a:pt x="3049" y="4415"/>
                  <a:pt x="2927" y="4269"/>
                </a:cubicBezTo>
                <a:lnTo>
                  <a:pt x="2488" y="4293"/>
                </a:lnTo>
                <a:lnTo>
                  <a:pt x="2024" y="4293"/>
                </a:lnTo>
                <a:lnTo>
                  <a:pt x="1902" y="4342"/>
                </a:lnTo>
                <a:cubicBezTo>
                  <a:pt x="1951" y="4366"/>
                  <a:pt x="1683" y="4586"/>
                  <a:pt x="1561" y="4635"/>
                </a:cubicBezTo>
                <a:lnTo>
                  <a:pt x="1293" y="4805"/>
                </a:lnTo>
                <a:cubicBezTo>
                  <a:pt x="1244" y="5025"/>
                  <a:pt x="1195" y="5269"/>
                  <a:pt x="1146" y="5513"/>
                </a:cubicBezTo>
                <a:cubicBezTo>
                  <a:pt x="1073" y="5781"/>
                  <a:pt x="1049" y="6025"/>
                  <a:pt x="1000" y="6269"/>
                </a:cubicBezTo>
                <a:lnTo>
                  <a:pt x="951" y="6220"/>
                </a:lnTo>
                <a:cubicBezTo>
                  <a:pt x="829" y="6903"/>
                  <a:pt x="756" y="7391"/>
                  <a:pt x="707" y="7659"/>
                </a:cubicBezTo>
                <a:cubicBezTo>
                  <a:pt x="585" y="8196"/>
                  <a:pt x="366" y="9000"/>
                  <a:pt x="244" y="9708"/>
                </a:cubicBezTo>
                <a:lnTo>
                  <a:pt x="220" y="9781"/>
                </a:lnTo>
                <a:cubicBezTo>
                  <a:pt x="195" y="9805"/>
                  <a:pt x="146" y="9854"/>
                  <a:pt x="122" y="9903"/>
                </a:cubicBezTo>
                <a:lnTo>
                  <a:pt x="0" y="10098"/>
                </a:lnTo>
                <a:lnTo>
                  <a:pt x="0" y="10171"/>
                </a:lnTo>
                <a:cubicBezTo>
                  <a:pt x="220" y="10366"/>
                  <a:pt x="439" y="10513"/>
                  <a:pt x="683" y="10659"/>
                </a:cubicBezTo>
                <a:cubicBezTo>
                  <a:pt x="856" y="10751"/>
                  <a:pt x="1050" y="10821"/>
                  <a:pt x="1235" y="10821"/>
                </a:cubicBezTo>
                <a:cubicBezTo>
                  <a:pt x="1443" y="10821"/>
                  <a:pt x="1639" y="10733"/>
                  <a:pt x="1781" y="10488"/>
                </a:cubicBezTo>
                <a:lnTo>
                  <a:pt x="1829" y="10513"/>
                </a:lnTo>
                <a:lnTo>
                  <a:pt x="1878" y="10317"/>
                </a:lnTo>
                <a:cubicBezTo>
                  <a:pt x="1915" y="10225"/>
                  <a:pt x="1934" y="10192"/>
                  <a:pt x="1944" y="10192"/>
                </a:cubicBezTo>
                <a:cubicBezTo>
                  <a:pt x="1961" y="10192"/>
                  <a:pt x="1951" y="10281"/>
                  <a:pt x="1951" y="10342"/>
                </a:cubicBezTo>
                <a:cubicBezTo>
                  <a:pt x="1976" y="10244"/>
                  <a:pt x="2000" y="10147"/>
                  <a:pt x="2024" y="10074"/>
                </a:cubicBezTo>
                <a:cubicBezTo>
                  <a:pt x="2031" y="10055"/>
                  <a:pt x="2032" y="10047"/>
                  <a:pt x="2031" y="10047"/>
                </a:cubicBezTo>
                <a:lnTo>
                  <a:pt x="2031" y="10047"/>
                </a:lnTo>
                <a:cubicBezTo>
                  <a:pt x="2027" y="10047"/>
                  <a:pt x="2000" y="10110"/>
                  <a:pt x="2000" y="10147"/>
                </a:cubicBezTo>
                <a:cubicBezTo>
                  <a:pt x="2000" y="9976"/>
                  <a:pt x="2024" y="9830"/>
                  <a:pt x="2073" y="9659"/>
                </a:cubicBezTo>
                <a:cubicBezTo>
                  <a:pt x="2122" y="9415"/>
                  <a:pt x="2146" y="9659"/>
                  <a:pt x="2195" y="9391"/>
                </a:cubicBezTo>
                <a:cubicBezTo>
                  <a:pt x="2341" y="8805"/>
                  <a:pt x="2463" y="8220"/>
                  <a:pt x="2561" y="7683"/>
                </a:cubicBezTo>
                <a:lnTo>
                  <a:pt x="2659" y="7269"/>
                </a:lnTo>
                <a:lnTo>
                  <a:pt x="2659" y="7244"/>
                </a:lnTo>
                <a:lnTo>
                  <a:pt x="2683" y="7196"/>
                </a:lnTo>
                <a:lnTo>
                  <a:pt x="2707" y="7196"/>
                </a:lnTo>
                <a:cubicBezTo>
                  <a:pt x="2707" y="7244"/>
                  <a:pt x="2707" y="7269"/>
                  <a:pt x="2707" y="7293"/>
                </a:cubicBezTo>
                <a:cubicBezTo>
                  <a:pt x="2707" y="7281"/>
                  <a:pt x="2707" y="7275"/>
                  <a:pt x="2710" y="7275"/>
                </a:cubicBezTo>
                <a:cubicBezTo>
                  <a:pt x="2713" y="7275"/>
                  <a:pt x="2720" y="7281"/>
                  <a:pt x="2732" y="7293"/>
                </a:cubicBezTo>
                <a:cubicBezTo>
                  <a:pt x="2902" y="7513"/>
                  <a:pt x="3073" y="7757"/>
                  <a:pt x="3195" y="7927"/>
                </a:cubicBezTo>
                <a:lnTo>
                  <a:pt x="3293" y="8074"/>
                </a:lnTo>
                <a:lnTo>
                  <a:pt x="3341" y="8122"/>
                </a:lnTo>
                <a:lnTo>
                  <a:pt x="3366" y="8171"/>
                </a:lnTo>
                <a:lnTo>
                  <a:pt x="3537" y="8293"/>
                </a:lnTo>
                <a:lnTo>
                  <a:pt x="3634" y="8293"/>
                </a:lnTo>
                <a:cubicBezTo>
                  <a:pt x="4122" y="8952"/>
                  <a:pt x="3732" y="8561"/>
                  <a:pt x="4219" y="9171"/>
                </a:cubicBezTo>
                <a:cubicBezTo>
                  <a:pt x="4415" y="9317"/>
                  <a:pt x="4610" y="9513"/>
                  <a:pt x="4756" y="9708"/>
                </a:cubicBezTo>
                <a:lnTo>
                  <a:pt x="5049" y="9708"/>
                </a:lnTo>
                <a:cubicBezTo>
                  <a:pt x="5098" y="9708"/>
                  <a:pt x="5146" y="9708"/>
                  <a:pt x="5195" y="9683"/>
                </a:cubicBezTo>
                <a:cubicBezTo>
                  <a:pt x="5195" y="9683"/>
                  <a:pt x="5366" y="9683"/>
                  <a:pt x="5366" y="9708"/>
                </a:cubicBezTo>
                <a:cubicBezTo>
                  <a:pt x="5415" y="9659"/>
                  <a:pt x="5537" y="9683"/>
                  <a:pt x="5658" y="9659"/>
                </a:cubicBezTo>
                <a:lnTo>
                  <a:pt x="5878" y="9610"/>
                </a:lnTo>
                <a:cubicBezTo>
                  <a:pt x="5976" y="9610"/>
                  <a:pt x="6024" y="9610"/>
                  <a:pt x="5902" y="9635"/>
                </a:cubicBezTo>
                <a:lnTo>
                  <a:pt x="6561" y="9537"/>
                </a:lnTo>
                <a:cubicBezTo>
                  <a:pt x="6683" y="9269"/>
                  <a:pt x="6829" y="8976"/>
                  <a:pt x="6976" y="8635"/>
                </a:cubicBezTo>
                <a:cubicBezTo>
                  <a:pt x="7049" y="8488"/>
                  <a:pt x="7122" y="8317"/>
                  <a:pt x="7219" y="8147"/>
                </a:cubicBezTo>
                <a:cubicBezTo>
                  <a:pt x="7293" y="7952"/>
                  <a:pt x="7341" y="7757"/>
                  <a:pt x="7415" y="7561"/>
                </a:cubicBezTo>
                <a:lnTo>
                  <a:pt x="7536" y="7220"/>
                </a:lnTo>
                <a:cubicBezTo>
                  <a:pt x="7585" y="7098"/>
                  <a:pt x="7610" y="7000"/>
                  <a:pt x="7658" y="6878"/>
                </a:cubicBezTo>
                <a:cubicBezTo>
                  <a:pt x="7707" y="6659"/>
                  <a:pt x="7780" y="6439"/>
                  <a:pt x="7854" y="6220"/>
                </a:cubicBezTo>
                <a:cubicBezTo>
                  <a:pt x="7927" y="6000"/>
                  <a:pt x="7976" y="5805"/>
                  <a:pt x="8024" y="5610"/>
                </a:cubicBezTo>
                <a:lnTo>
                  <a:pt x="8118" y="5352"/>
                </a:lnTo>
                <a:lnTo>
                  <a:pt x="8114" y="5334"/>
                </a:lnTo>
                <a:lnTo>
                  <a:pt x="8114" y="5334"/>
                </a:lnTo>
                <a:cubicBezTo>
                  <a:pt x="8116" y="5336"/>
                  <a:pt x="8118" y="5338"/>
                  <a:pt x="8121" y="5341"/>
                </a:cubicBezTo>
                <a:lnTo>
                  <a:pt x="8121" y="5341"/>
                </a:lnTo>
                <a:cubicBezTo>
                  <a:pt x="8119" y="5328"/>
                  <a:pt x="8115" y="5316"/>
                  <a:pt x="8106" y="5303"/>
                </a:cubicBezTo>
                <a:lnTo>
                  <a:pt x="8106" y="5303"/>
                </a:lnTo>
                <a:lnTo>
                  <a:pt x="8114" y="5334"/>
                </a:lnTo>
                <a:lnTo>
                  <a:pt x="8114" y="5334"/>
                </a:lnTo>
                <a:cubicBezTo>
                  <a:pt x="8097" y="5318"/>
                  <a:pt x="8097" y="5318"/>
                  <a:pt x="8094" y="5318"/>
                </a:cubicBezTo>
                <a:cubicBezTo>
                  <a:pt x="8091" y="5318"/>
                  <a:pt x="8085" y="5318"/>
                  <a:pt x="8049" y="5293"/>
                </a:cubicBezTo>
                <a:cubicBezTo>
                  <a:pt x="8012" y="5257"/>
                  <a:pt x="8012" y="5257"/>
                  <a:pt x="8021" y="5257"/>
                </a:cubicBezTo>
                <a:cubicBezTo>
                  <a:pt x="8030" y="5257"/>
                  <a:pt x="8049" y="5257"/>
                  <a:pt x="8049" y="5220"/>
                </a:cubicBezTo>
                <a:cubicBezTo>
                  <a:pt x="8097" y="5293"/>
                  <a:pt x="8097" y="5269"/>
                  <a:pt x="8097" y="5293"/>
                </a:cubicBezTo>
                <a:cubicBezTo>
                  <a:pt x="8101" y="5296"/>
                  <a:pt x="8104" y="5300"/>
                  <a:pt x="8106" y="5303"/>
                </a:cubicBezTo>
                <a:lnTo>
                  <a:pt x="8106" y="5303"/>
                </a:lnTo>
                <a:lnTo>
                  <a:pt x="8097" y="5269"/>
                </a:lnTo>
                <a:lnTo>
                  <a:pt x="8122" y="5318"/>
                </a:lnTo>
                <a:lnTo>
                  <a:pt x="8122" y="5293"/>
                </a:lnTo>
                <a:cubicBezTo>
                  <a:pt x="8122" y="5296"/>
                  <a:pt x="8122" y="5297"/>
                  <a:pt x="8123" y="5297"/>
                </a:cubicBezTo>
                <a:cubicBezTo>
                  <a:pt x="8127" y="5297"/>
                  <a:pt x="8146" y="5217"/>
                  <a:pt x="8146" y="5196"/>
                </a:cubicBezTo>
                <a:cubicBezTo>
                  <a:pt x="8149" y="5196"/>
                  <a:pt x="8151" y="5196"/>
                  <a:pt x="8153" y="5196"/>
                </a:cubicBezTo>
                <a:lnTo>
                  <a:pt x="8153" y="5196"/>
                </a:lnTo>
                <a:cubicBezTo>
                  <a:pt x="8157" y="5186"/>
                  <a:pt x="8162" y="5177"/>
                  <a:pt x="8166" y="5168"/>
                </a:cubicBezTo>
                <a:lnTo>
                  <a:pt x="8166" y="5168"/>
                </a:lnTo>
                <a:cubicBezTo>
                  <a:pt x="8165" y="5179"/>
                  <a:pt x="8169" y="5182"/>
                  <a:pt x="8173" y="5182"/>
                </a:cubicBezTo>
                <a:cubicBezTo>
                  <a:pt x="8179" y="5182"/>
                  <a:pt x="8186" y="5177"/>
                  <a:pt x="8188" y="5177"/>
                </a:cubicBezTo>
                <a:cubicBezTo>
                  <a:pt x="8189" y="5177"/>
                  <a:pt x="8185" y="5181"/>
                  <a:pt x="8171" y="5196"/>
                </a:cubicBezTo>
                <a:cubicBezTo>
                  <a:pt x="8171" y="5196"/>
                  <a:pt x="8181" y="5228"/>
                  <a:pt x="8203" y="5228"/>
                </a:cubicBezTo>
                <a:cubicBezTo>
                  <a:pt x="8214" y="5228"/>
                  <a:pt x="8228" y="5220"/>
                  <a:pt x="8244" y="5196"/>
                </a:cubicBezTo>
                <a:lnTo>
                  <a:pt x="8244" y="5196"/>
                </a:lnTo>
                <a:cubicBezTo>
                  <a:pt x="8219" y="5244"/>
                  <a:pt x="8244" y="5293"/>
                  <a:pt x="8195" y="5293"/>
                </a:cubicBezTo>
                <a:cubicBezTo>
                  <a:pt x="8185" y="5288"/>
                  <a:pt x="8179" y="5286"/>
                  <a:pt x="8176" y="5286"/>
                </a:cubicBezTo>
                <a:cubicBezTo>
                  <a:pt x="8165" y="5286"/>
                  <a:pt x="8200" y="5318"/>
                  <a:pt x="8219" y="5318"/>
                </a:cubicBezTo>
                <a:cubicBezTo>
                  <a:pt x="8244" y="5366"/>
                  <a:pt x="8244" y="5391"/>
                  <a:pt x="8268" y="5440"/>
                </a:cubicBezTo>
                <a:lnTo>
                  <a:pt x="8293" y="5488"/>
                </a:lnTo>
                <a:lnTo>
                  <a:pt x="8293" y="5513"/>
                </a:lnTo>
                <a:lnTo>
                  <a:pt x="8317" y="5561"/>
                </a:lnTo>
                <a:cubicBezTo>
                  <a:pt x="8439" y="5757"/>
                  <a:pt x="8561" y="5952"/>
                  <a:pt x="8707" y="6122"/>
                </a:cubicBezTo>
                <a:lnTo>
                  <a:pt x="8610" y="5879"/>
                </a:lnTo>
                <a:lnTo>
                  <a:pt x="8756" y="6147"/>
                </a:lnTo>
                <a:cubicBezTo>
                  <a:pt x="8805" y="6244"/>
                  <a:pt x="8829" y="6318"/>
                  <a:pt x="8878" y="6391"/>
                </a:cubicBezTo>
                <a:cubicBezTo>
                  <a:pt x="8949" y="6486"/>
                  <a:pt x="8997" y="6604"/>
                  <a:pt x="9022" y="6746"/>
                </a:cubicBezTo>
                <a:lnTo>
                  <a:pt x="9022" y="6746"/>
                </a:lnTo>
                <a:lnTo>
                  <a:pt x="8805" y="6391"/>
                </a:lnTo>
                <a:lnTo>
                  <a:pt x="9024" y="6757"/>
                </a:lnTo>
                <a:cubicBezTo>
                  <a:pt x="9024" y="6753"/>
                  <a:pt x="9023" y="6749"/>
                  <a:pt x="9022" y="6746"/>
                </a:cubicBezTo>
                <a:lnTo>
                  <a:pt x="9022" y="6746"/>
                </a:lnTo>
                <a:lnTo>
                  <a:pt x="9268" y="7147"/>
                </a:lnTo>
                <a:cubicBezTo>
                  <a:pt x="9317" y="7269"/>
                  <a:pt x="9390" y="7366"/>
                  <a:pt x="9488" y="7464"/>
                </a:cubicBezTo>
                <a:lnTo>
                  <a:pt x="9707" y="7732"/>
                </a:lnTo>
                <a:lnTo>
                  <a:pt x="9634" y="7586"/>
                </a:lnTo>
                <a:lnTo>
                  <a:pt x="9634" y="7586"/>
                </a:lnTo>
                <a:cubicBezTo>
                  <a:pt x="9658" y="7610"/>
                  <a:pt x="9683" y="7659"/>
                  <a:pt x="9732" y="7708"/>
                </a:cubicBezTo>
                <a:lnTo>
                  <a:pt x="10146" y="7708"/>
                </a:lnTo>
                <a:cubicBezTo>
                  <a:pt x="10293" y="7708"/>
                  <a:pt x="10463" y="7708"/>
                  <a:pt x="10610" y="7732"/>
                </a:cubicBezTo>
                <a:cubicBezTo>
                  <a:pt x="10853" y="7659"/>
                  <a:pt x="11122" y="7537"/>
                  <a:pt x="11414" y="7439"/>
                </a:cubicBezTo>
                <a:cubicBezTo>
                  <a:pt x="11488" y="7269"/>
                  <a:pt x="11561" y="7122"/>
                  <a:pt x="11634" y="7000"/>
                </a:cubicBezTo>
                <a:cubicBezTo>
                  <a:pt x="11683" y="6854"/>
                  <a:pt x="11732" y="6683"/>
                  <a:pt x="11780" y="6561"/>
                </a:cubicBezTo>
                <a:cubicBezTo>
                  <a:pt x="11853" y="6391"/>
                  <a:pt x="11902" y="6196"/>
                  <a:pt x="11951" y="6000"/>
                </a:cubicBezTo>
                <a:lnTo>
                  <a:pt x="11951" y="6000"/>
                </a:lnTo>
                <a:lnTo>
                  <a:pt x="11829" y="6220"/>
                </a:lnTo>
                <a:lnTo>
                  <a:pt x="11829" y="6220"/>
                </a:lnTo>
                <a:lnTo>
                  <a:pt x="11947" y="5699"/>
                </a:lnTo>
                <a:lnTo>
                  <a:pt x="11947" y="5699"/>
                </a:lnTo>
                <a:cubicBezTo>
                  <a:pt x="11942" y="5768"/>
                  <a:pt x="12000" y="5981"/>
                  <a:pt x="11988" y="6067"/>
                </a:cubicBezTo>
                <a:lnTo>
                  <a:pt x="11988" y="6067"/>
                </a:lnTo>
                <a:cubicBezTo>
                  <a:pt x="12032" y="5952"/>
                  <a:pt x="12079" y="5814"/>
                  <a:pt x="12146" y="5635"/>
                </a:cubicBezTo>
                <a:lnTo>
                  <a:pt x="12317" y="5001"/>
                </a:lnTo>
                <a:cubicBezTo>
                  <a:pt x="12414" y="4683"/>
                  <a:pt x="12512" y="4293"/>
                  <a:pt x="12634" y="3903"/>
                </a:cubicBezTo>
                <a:cubicBezTo>
                  <a:pt x="12658" y="3781"/>
                  <a:pt x="12707" y="3659"/>
                  <a:pt x="12732" y="3513"/>
                </a:cubicBezTo>
                <a:cubicBezTo>
                  <a:pt x="12756" y="3464"/>
                  <a:pt x="12780" y="3391"/>
                  <a:pt x="12805" y="3342"/>
                </a:cubicBezTo>
                <a:cubicBezTo>
                  <a:pt x="12853" y="3244"/>
                  <a:pt x="12902" y="3123"/>
                  <a:pt x="12975" y="3049"/>
                </a:cubicBezTo>
                <a:cubicBezTo>
                  <a:pt x="13000" y="2976"/>
                  <a:pt x="13049" y="2927"/>
                  <a:pt x="13122" y="2879"/>
                </a:cubicBezTo>
                <a:lnTo>
                  <a:pt x="13122" y="2952"/>
                </a:lnTo>
                <a:lnTo>
                  <a:pt x="13122" y="3025"/>
                </a:lnTo>
                <a:cubicBezTo>
                  <a:pt x="13122" y="3049"/>
                  <a:pt x="13097" y="3123"/>
                  <a:pt x="13097" y="3123"/>
                </a:cubicBezTo>
                <a:cubicBezTo>
                  <a:pt x="13097" y="3123"/>
                  <a:pt x="13122" y="3074"/>
                  <a:pt x="13146" y="3049"/>
                </a:cubicBezTo>
                <a:cubicBezTo>
                  <a:pt x="13146" y="3049"/>
                  <a:pt x="13146" y="3049"/>
                  <a:pt x="13146" y="3074"/>
                </a:cubicBezTo>
                <a:cubicBezTo>
                  <a:pt x="13122" y="3123"/>
                  <a:pt x="13122" y="3147"/>
                  <a:pt x="13122" y="3196"/>
                </a:cubicBezTo>
                <a:cubicBezTo>
                  <a:pt x="13132" y="3176"/>
                  <a:pt x="13141" y="3141"/>
                  <a:pt x="13150" y="3099"/>
                </a:cubicBezTo>
                <a:lnTo>
                  <a:pt x="13150" y="3099"/>
                </a:lnTo>
                <a:cubicBezTo>
                  <a:pt x="13159" y="3090"/>
                  <a:pt x="13184" y="3046"/>
                  <a:pt x="13206" y="3046"/>
                </a:cubicBezTo>
                <a:cubicBezTo>
                  <a:pt x="13221" y="3046"/>
                  <a:pt x="13235" y="3064"/>
                  <a:pt x="13244" y="3123"/>
                </a:cubicBezTo>
                <a:lnTo>
                  <a:pt x="13244" y="3147"/>
                </a:lnTo>
                <a:cubicBezTo>
                  <a:pt x="13292" y="3269"/>
                  <a:pt x="13317" y="3366"/>
                  <a:pt x="13341" y="3464"/>
                </a:cubicBezTo>
                <a:lnTo>
                  <a:pt x="13390" y="3635"/>
                </a:lnTo>
                <a:cubicBezTo>
                  <a:pt x="13439" y="3757"/>
                  <a:pt x="13488" y="3903"/>
                  <a:pt x="13512" y="4025"/>
                </a:cubicBezTo>
                <a:cubicBezTo>
                  <a:pt x="13488" y="4025"/>
                  <a:pt x="13439" y="3903"/>
                  <a:pt x="13390" y="3805"/>
                </a:cubicBezTo>
                <a:lnTo>
                  <a:pt x="13390" y="3805"/>
                </a:lnTo>
                <a:cubicBezTo>
                  <a:pt x="13414" y="3879"/>
                  <a:pt x="13439" y="3976"/>
                  <a:pt x="13463" y="4074"/>
                </a:cubicBezTo>
                <a:cubicBezTo>
                  <a:pt x="13463" y="4049"/>
                  <a:pt x="13466" y="4039"/>
                  <a:pt x="13471" y="4039"/>
                </a:cubicBezTo>
                <a:cubicBezTo>
                  <a:pt x="13489" y="4039"/>
                  <a:pt x="13535" y="4197"/>
                  <a:pt x="13540" y="4197"/>
                </a:cubicBezTo>
                <a:cubicBezTo>
                  <a:pt x="13541" y="4197"/>
                  <a:pt x="13540" y="4189"/>
                  <a:pt x="13536" y="4171"/>
                </a:cubicBezTo>
                <a:lnTo>
                  <a:pt x="13536" y="4171"/>
                </a:lnTo>
                <a:cubicBezTo>
                  <a:pt x="13610" y="4269"/>
                  <a:pt x="13634" y="4366"/>
                  <a:pt x="13683" y="4488"/>
                </a:cubicBezTo>
                <a:cubicBezTo>
                  <a:pt x="13731" y="4586"/>
                  <a:pt x="13756" y="4708"/>
                  <a:pt x="13780" y="4805"/>
                </a:cubicBezTo>
                <a:cubicBezTo>
                  <a:pt x="13805" y="4927"/>
                  <a:pt x="13829" y="5025"/>
                  <a:pt x="13853" y="5147"/>
                </a:cubicBezTo>
                <a:cubicBezTo>
                  <a:pt x="13878" y="5244"/>
                  <a:pt x="13902" y="5342"/>
                  <a:pt x="13951" y="5415"/>
                </a:cubicBezTo>
                <a:cubicBezTo>
                  <a:pt x="14000" y="5415"/>
                  <a:pt x="14439" y="5537"/>
                  <a:pt x="14853" y="5683"/>
                </a:cubicBezTo>
                <a:cubicBezTo>
                  <a:pt x="15286" y="5827"/>
                  <a:pt x="15718" y="6019"/>
                  <a:pt x="15778" y="6025"/>
                </a:cubicBezTo>
                <a:lnTo>
                  <a:pt x="15778" y="6025"/>
                </a:lnTo>
                <a:cubicBezTo>
                  <a:pt x="15771" y="5975"/>
                  <a:pt x="15764" y="5925"/>
                  <a:pt x="15756" y="5879"/>
                </a:cubicBezTo>
                <a:lnTo>
                  <a:pt x="15683" y="5854"/>
                </a:lnTo>
                <a:cubicBezTo>
                  <a:pt x="15634" y="5537"/>
                  <a:pt x="15731" y="5781"/>
                  <a:pt x="15683" y="5464"/>
                </a:cubicBezTo>
                <a:cubicBezTo>
                  <a:pt x="15707" y="5464"/>
                  <a:pt x="15731" y="5513"/>
                  <a:pt x="15756" y="5610"/>
                </a:cubicBezTo>
                <a:cubicBezTo>
                  <a:pt x="15780" y="5732"/>
                  <a:pt x="15780" y="5854"/>
                  <a:pt x="15805" y="6000"/>
                </a:cubicBezTo>
                <a:cubicBezTo>
                  <a:pt x="15780" y="5757"/>
                  <a:pt x="15805" y="5513"/>
                  <a:pt x="15731" y="5415"/>
                </a:cubicBezTo>
                <a:cubicBezTo>
                  <a:pt x="15707" y="5220"/>
                  <a:pt x="15780" y="5415"/>
                  <a:pt x="15756" y="5171"/>
                </a:cubicBezTo>
                <a:cubicBezTo>
                  <a:pt x="15683" y="4976"/>
                  <a:pt x="15634" y="4781"/>
                  <a:pt x="15585" y="4561"/>
                </a:cubicBezTo>
                <a:cubicBezTo>
                  <a:pt x="15561" y="4366"/>
                  <a:pt x="15512" y="4147"/>
                  <a:pt x="15439" y="3952"/>
                </a:cubicBezTo>
                <a:cubicBezTo>
                  <a:pt x="15341" y="3781"/>
                  <a:pt x="15292" y="3610"/>
                  <a:pt x="15244" y="3415"/>
                </a:cubicBezTo>
                <a:lnTo>
                  <a:pt x="15244" y="3415"/>
                </a:lnTo>
                <a:lnTo>
                  <a:pt x="15292" y="3464"/>
                </a:lnTo>
                <a:cubicBezTo>
                  <a:pt x="15268" y="3366"/>
                  <a:pt x="15244" y="3244"/>
                  <a:pt x="15195" y="3147"/>
                </a:cubicBezTo>
                <a:cubicBezTo>
                  <a:pt x="15170" y="3074"/>
                  <a:pt x="15146" y="3001"/>
                  <a:pt x="15122" y="2927"/>
                </a:cubicBezTo>
                <a:cubicBezTo>
                  <a:pt x="15073" y="2805"/>
                  <a:pt x="15049" y="2659"/>
                  <a:pt x="15000" y="2537"/>
                </a:cubicBezTo>
                <a:lnTo>
                  <a:pt x="15000" y="2537"/>
                </a:lnTo>
                <a:cubicBezTo>
                  <a:pt x="15028" y="2622"/>
                  <a:pt x="15040" y="2706"/>
                  <a:pt x="15026" y="2706"/>
                </a:cubicBezTo>
                <a:cubicBezTo>
                  <a:pt x="15016" y="2706"/>
                  <a:pt x="14992" y="2661"/>
                  <a:pt x="14951" y="2537"/>
                </a:cubicBezTo>
                <a:cubicBezTo>
                  <a:pt x="14780" y="1952"/>
                  <a:pt x="14658" y="1562"/>
                  <a:pt x="14561" y="1074"/>
                </a:cubicBezTo>
                <a:lnTo>
                  <a:pt x="14390" y="708"/>
                </a:lnTo>
                <a:cubicBezTo>
                  <a:pt x="14390" y="684"/>
                  <a:pt x="14390" y="659"/>
                  <a:pt x="14366" y="635"/>
                </a:cubicBezTo>
                <a:lnTo>
                  <a:pt x="13951" y="464"/>
                </a:lnTo>
                <a:lnTo>
                  <a:pt x="13658" y="342"/>
                </a:lnTo>
                <a:lnTo>
                  <a:pt x="13463" y="269"/>
                </a:lnTo>
                <a:lnTo>
                  <a:pt x="13366" y="220"/>
                </a:lnTo>
                <a:cubicBezTo>
                  <a:pt x="13292" y="196"/>
                  <a:pt x="13219" y="171"/>
                  <a:pt x="13122" y="147"/>
                </a:cubicBezTo>
                <a:lnTo>
                  <a:pt x="126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283"/>
          <p:cNvSpPr/>
          <p:nvPr/>
        </p:nvSpPr>
        <p:spPr>
          <a:xfrm rot="-8386458">
            <a:off x="8918846" y="4553744"/>
            <a:ext cx="336453" cy="238357"/>
          </a:xfrm>
          <a:custGeom>
            <a:avLst/>
            <a:gdLst/>
            <a:ahLst/>
            <a:cxnLst/>
            <a:rect l="l" t="t" r="r" b="b"/>
            <a:pathLst>
              <a:path w="14220" h="10074" extrusionOk="0">
                <a:moveTo>
                  <a:pt x="7706" y="4422"/>
                </a:moveTo>
                <a:lnTo>
                  <a:pt x="7683" y="4512"/>
                </a:lnTo>
                <a:lnTo>
                  <a:pt x="7708" y="4439"/>
                </a:lnTo>
                <a:cubicBezTo>
                  <a:pt x="7708" y="4431"/>
                  <a:pt x="7707" y="4426"/>
                  <a:pt x="7706" y="4422"/>
                </a:cubicBezTo>
                <a:close/>
                <a:moveTo>
                  <a:pt x="1891" y="4477"/>
                </a:moveTo>
                <a:cubicBezTo>
                  <a:pt x="1895" y="4477"/>
                  <a:pt x="1899" y="4480"/>
                  <a:pt x="1903" y="4488"/>
                </a:cubicBezTo>
                <a:lnTo>
                  <a:pt x="1746" y="4711"/>
                </a:lnTo>
                <a:lnTo>
                  <a:pt x="1746" y="4711"/>
                </a:lnTo>
                <a:cubicBezTo>
                  <a:pt x="1839" y="4577"/>
                  <a:pt x="1870" y="4477"/>
                  <a:pt x="1891" y="4477"/>
                </a:cubicBezTo>
                <a:close/>
                <a:moveTo>
                  <a:pt x="14195" y="6854"/>
                </a:moveTo>
                <a:cubicBezTo>
                  <a:pt x="14194" y="6863"/>
                  <a:pt x="14194" y="6872"/>
                  <a:pt x="14193" y="6882"/>
                </a:cubicBezTo>
                <a:lnTo>
                  <a:pt x="14193" y="6882"/>
                </a:lnTo>
                <a:cubicBezTo>
                  <a:pt x="14194" y="6873"/>
                  <a:pt x="14195" y="6863"/>
                  <a:pt x="14195" y="6854"/>
                </a:cubicBezTo>
                <a:close/>
                <a:moveTo>
                  <a:pt x="10125" y="7143"/>
                </a:moveTo>
                <a:cubicBezTo>
                  <a:pt x="10124" y="7144"/>
                  <a:pt x="10123" y="7145"/>
                  <a:pt x="10122" y="7146"/>
                </a:cubicBezTo>
                <a:cubicBezTo>
                  <a:pt x="10123" y="7145"/>
                  <a:pt x="10124" y="7144"/>
                  <a:pt x="10125" y="7143"/>
                </a:cubicBezTo>
                <a:close/>
                <a:moveTo>
                  <a:pt x="4317" y="0"/>
                </a:moveTo>
                <a:cubicBezTo>
                  <a:pt x="4220" y="25"/>
                  <a:pt x="4122" y="49"/>
                  <a:pt x="4000" y="49"/>
                </a:cubicBezTo>
                <a:lnTo>
                  <a:pt x="3903" y="73"/>
                </a:lnTo>
                <a:lnTo>
                  <a:pt x="3708" y="98"/>
                </a:lnTo>
                <a:cubicBezTo>
                  <a:pt x="3561" y="98"/>
                  <a:pt x="3439" y="146"/>
                  <a:pt x="3269" y="146"/>
                </a:cubicBezTo>
                <a:lnTo>
                  <a:pt x="3171" y="268"/>
                </a:lnTo>
                <a:lnTo>
                  <a:pt x="3195" y="195"/>
                </a:lnTo>
                <a:lnTo>
                  <a:pt x="3195" y="195"/>
                </a:lnTo>
                <a:cubicBezTo>
                  <a:pt x="3025" y="415"/>
                  <a:pt x="2781" y="659"/>
                  <a:pt x="2537" y="903"/>
                </a:cubicBezTo>
                <a:lnTo>
                  <a:pt x="1976" y="1585"/>
                </a:lnTo>
                <a:lnTo>
                  <a:pt x="1732" y="1854"/>
                </a:lnTo>
                <a:lnTo>
                  <a:pt x="1488" y="2146"/>
                </a:lnTo>
                <a:lnTo>
                  <a:pt x="1049" y="2683"/>
                </a:lnTo>
                <a:cubicBezTo>
                  <a:pt x="805" y="2976"/>
                  <a:pt x="586" y="3293"/>
                  <a:pt x="391" y="3634"/>
                </a:cubicBezTo>
                <a:lnTo>
                  <a:pt x="195" y="3805"/>
                </a:lnTo>
                <a:lnTo>
                  <a:pt x="25" y="3976"/>
                </a:lnTo>
                <a:lnTo>
                  <a:pt x="0" y="4049"/>
                </a:lnTo>
                <a:cubicBezTo>
                  <a:pt x="122" y="4268"/>
                  <a:pt x="293" y="4488"/>
                  <a:pt x="488" y="4683"/>
                </a:cubicBezTo>
                <a:cubicBezTo>
                  <a:pt x="693" y="4857"/>
                  <a:pt x="939" y="4999"/>
                  <a:pt x="1193" y="4999"/>
                </a:cubicBezTo>
                <a:cubicBezTo>
                  <a:pt x="1332" y="4999"/>
                  <a:pt x="1472" y="4957"/>
                  <a:pt x="1610" y="4854"/>
                </a:cubicBezTo>
                <a:lnTo>
                  <a:pt x="1634" y="4878"/>
                </a:lnTo>
                <a:lnTo>
                  <a:pt x="1683" y="4805"/>
                </a:lnTo>
                <a:lnTo>
                  <a:pt x="1732" y="4732"/>
                </a:lnTo>
                <a:cubicBezTo>
                  <a:pt x="1785" y="4670"/>
                  <a:pt x="1809" y="4646"/>
                  <a:pt x="1817" y="4646"/>
                </a:cubicBezTo>
                <a:cubicBezTo>
                  <a:pt x="1832" y="4646"/>
                  <a:pt x="1796" y="4718"/>
                  <a:pt x="1781" y="4780"/>
                </a:cubicBezTo>
                <a:cubicBezTo>
                  <a:pt x="1830" y="4707"/>
                  <a:pt x="1878" y="4634"/>
                  <a:pt x="1927" y="4585"/>
                </a:cubicBezTo>
                <a:cubicBezTo>
                  <a:pt x="1927" y="4570"/>
                  <a:pt x="1925" y="4564"/>
                  <a:pt x="1921" y="4564"/>
                </a:cubicBezTo>
                <a:cubicBezTo>
                  <a:pt x="1912" y="4564"/>
                  <a:pt x="1895" y="4593"/>
                  <a:pt x="1878" y="4610"/>
                </a:cubicBezTo>
                <a:cubicBezTo>
                  <a:pt x="1927" y="4488"/>
                  <a:pt x="2000" y="4366"/>
                  <a:pt x="2073" y="4244"/>
                </a:cubicBezTo>
                <a:cubicBezTo>
                  <a:pt x="2138" y="4169"/>
                  <a:pt x="2160" y="4165"/>
                  <a:pt x="2178" y="4165"/>
                </a:cubicBezTo>
                <a:cubicBezTo>
                  <a:pt x="2181" y="4165"/>
                  <a:pt x="2184" y="4165"/>
                  <a:pt x="2186" y="4165"/>
                </a:cubicBezTo>
                <a:cubicBezTo>
                  <a:pt x="2208" y="4165"/>
                  <a:pt x="2232" y="4159"/>
                  <a:pt x="2317" y="4049"/>
                </a:cubicBezTo>
                <a:lnTo>
                  <a:pt x="2488" y="3805"/>
                </a:lnTo>
                <a:lnTo>
                  <a:pt x="2586" y="3683"/>
                </a:lnTo>
                <a:lnTo>
                  <a:pt x="2634" y="3610"/>
                </a:lnTo>
                <a:lnTo>
                  <a:pt x="2683" y="3585"/>
                </a:lnTo>
                <a:lnTo>
                  <a:pt x="2756" y="3561"/>
                </a:lnTo>
                <a:cubicBezTo>
                  <a:pt x="2781" y="3537"/>
                  <a:pt x="2781" y="3537"/>
                  <a:pt x="2805" y="3537"/>
                </a:cubicBezTo>
                <a:lnTo>
                  <a:pt x="2805" y="3561"/>
                </a:lnTo>
                <a:lnTo>
                  <a:pt x="2781" y="3585"/>
                </a:lnTo>
                <a:cubicBezTo>
                  <a:pt x="2789" y="3577"/>
                  <a:pt x="2792" y="3575"/>
                  <a:pt x="2793" y="3575"/>
                </a:cubicBezTo>
                <a:cubicBezTo>
                  <a:pt x="2794" y="3575"/>
                  <a:pt x="2789" y="3585"/>
                  <a:pt x="2805" y="3585"/>
                </a:cubicBezTo>
                <a:cubicBezTo>
                  <a:pt x="2805" y="3634"/>
                  <a:pt x="2756" y="3683"/>
                  <a:pt x="2756" y="3707"/>
                </a:cubicBezTo>
                <a:lnTo>
                  <a:pt x="2756" y="3707"/>
                </a:lnTo>
                <a:cubicBezTo>
                  <a:pt x="2756" y="3707"/>
                  <a:pt x="2756" y="3683"/>
                  <a:pt x="2781" y="3683"/>
                </a:cubicBezTo>
                <a:lnTo>
                  <a:pt x="2781" y="3707"/>
                </a:lnTo>
                <a:cubicBezTo>
                  <a:pt x="2756" y="3927"/>
                  <a:pt x="2756" y="4098"/>
                  <a:pt x="2756" y="4098"/>
                </a:cubicBezTo>
                <a:lnTo>
                  <a:pt x="2830" y="4146"/>
                </a:lnTo>
                <a:cubicBezTo>
                  <a:pt x="2781" y="5024"/>
                  <a:pt x="2732" y="4439"/>
                  <a:pt x="2708" y="5244"/>
                </a:cubicBezTo>
                <a:cubicBezTo>
                  <a:pt x="2732" y="5341"/>
                  <a:pt x="2732" y="5439"/>
                  <a:pt x="2732" y="5537"/>
                </a:cubicBezTo>
                <a:cubicBezTo>
                  <a:pt x="2732" y="5659"/>
                  <a:pt x="2732" y="5805"/>
                  <a:pt x="2708" y="5951"/>
                </a:cubicBezTo>
                <a:cubicBezTo>
                  <a:pt x="2805" y="6049"/>
                  <a:pt x="2927" y="6146"/>
                  <a:pt x="3000" y="6171"/>
                </a:cubicBezTo>
                <a:cubicBezTo>
                  <a:pt x="3000" y="6171"/>
                  <a:pt x="3098" y="6293"/>
                  <a:pt x="3073" y="6293"/>
                </a:cubicBezTo>
                <a:cubicBezTo>
                  <a:pt x="3147" y="6293"/>
                  <a:pt x="3220" y="6390"/>
                  <a:pt x="3317" y="6463"/>
                </a:cubicBezTo>
                <a:cubicBezTo>
                  <a:pt x="3342" y="6463"/>
                  <a:pt x="3317" y="6415"/>
                  <a:pt x="3293" y="6390"/>
                </a:cubicBezTo>
                <a:lnTo>
                  <a:pt x="3293" y="6390"/>
                </a:lnTo>
                <a:lnTo>
                  <a:pt x="3366" y="6463"/>
                </a:lnTo>
                <a:lnTo>
                  <a:pt x="3464" y="6537"/>
                </a:lnTo>
                <a:cubicBezTo>
                  <a:pt x="3511" y="6584"/>
                  <a:pt x="3528" y="6611"/>
                  <a:pt x="3514" y="6611"/>
                </a:cubicBezTo>
                <a:cubicBezTo>
                  <a:pt x="3506" y="6611"/>
                  <a:pt x="3490" y="6603"/>
                  <a:pt x="3464" y="6585"/>
                </a:cubicBezTo>
                <a:lnTo>
                  <a:pt x="3464" y="6585"/>
                </a:lnTo>
                <a:cubicBezTo>
                  <a:pt x="3537" y="6634"/>
                  <a:pt x="3634" y="6683"/>
                  <a:pt x="3756" y="6756"/>
                </a:cubicBezTo>
                <a:lnTo>
                  <a:pt x="4269" y="7122"/>
                </a:lnTo>
                <a:cubicBezTo>
                  <a:pt x="4488" y="7024"/>
                  <a:pt x="4732" y="6878"/>
                  <a:pt x="5000" y="6732"/>
                </a:cubicBezTo>
                <a:cubicBezTo>
                  <a:pt x="5293" y="6537"/>
                  <a:pt x="5586" y="6317"/>
                  <a:pt x="5854" y="6098"/>
                </a:cubicBezTo>
                <a:cubicBezTo>
                  <a:pt x="6000" y="5976"/>
                  <a:pt x="6171" y="5854"/>
                  <a:pt x="6293" y="5732"/>
                </a:cubicBezTo>
                <a:lnTo>
                  <a:pt x="6708" y="5341"/>
                </a:lnTo>
                <a:lnTo>
                  <a:pt x="7147" y="4951"/>
                </a:lnTo>
                <a:cubicBezTo>
                  <a:pt x="7268" y="4829"/>
                  <a:pt x="7390" y="4732"/>
                  <a:pt x="7512" y="4634"/>
                </a:cubicBezTo>
                <a:lnTo>
                  <a:pt x="7683" y="4488"/>
                </a:lnTo>
                <a:cubicBezTo>
                  <a:pt x="7683" y="4439"/>
                  <a:pt x="7683" y="4463"/>
                  <a:pt x="7659" y="4390"/>
                </a:cubicBezTo>
                <a:cubicBezTo>
                  <a:pt x="7647" y="4366"/>
                  <a:pt x="7653" y="4366"/>
                  <a:pt x="7662" y="4366"/>
                </a:cubicBezTo>
                <a:cubicBezTo>
                  <a:pt x="7671" y="4366"/>
                  <a:pt x="7683" y="4366"/>
                  <a:pt x="7683" y="4341"/>
                </a:cubicBezTo>
                <a:cubicBezTo>
                  <a:pt x="7683" y="4423"/>
                  <a:pt x="7700" y="4402"/>
                  <a:pt x="7706" y="4422"/>
                </a:cubicBezTo>
                <a:lnTo>
                  <a:pt x="7706" y="4422"/>
                </a:lnTo>
                <a:lnTo>
                  <a:pt x="7708" y="4415"/>
                </a:lnTo>
                <a:lnTo>
                  <a:pt x="7708" y="4463"/>
                </a:lnTo>
                <a:cubicBezTo>
                  <a:pt x="7732" y="4463"/>
                  <a:pt x="7732" y="4439"/>
                  <a:pt x="7756" y="4415"/>
                </a:cubicBezTo>
                <a:cubicBezTo>
                  <a:pt x="7781" y="4415"/>
                  <a:pt x="7756" y="4415"/>
                  <a:pt x="7756" y="4463"/>
                </a:cubicBezTo>
                <a:lnTo>
                  <a:pt x="7805" y="4463"/>
                </a:lnTo>
                <a:cubicBezTo>
                  <a:pt x="7800" y="4469"/>
                  <a:pt x="7799" y="4470"/>
                  <a:pt x="7801" y="4470"/>
                </a:cubicBezTo>
                <a:cubicBezTo>
                  <a:pt x="7807" y="4470"/>
                  <a:pt x="7835" y="4456"/>
                  <a:pt x="7858" y="4456"/>
                </a:cubicBezTo>
                <a:cubicBezTo>
                  <a:pt x="7866" y="4456"/>
                  <a:pt x="7873" y="4458"/>
                  <a:pt x="7878" y="4463"/>
                </a:cubicBezTo>
                <a:cubicBezTo>
                  <a:pt x="7878" y="4476"/>
                  <a:pt x="7872" y="4476"/>
                  <a:pt x="7869" y="4476"/>
                </a:cubicBezTo>
                <a:cubicBezTo>
                  <a:pt x="7866" y="4476"/>
                  <a:pt x="7866" y="4476"/>
                  <a:pt x="7878" y="4488"/>
                </a:cubicBezTo>
                <a:cubicBezTo>
                  <a:pt x="7878" y="4512"/>
                  <a:pt x="7878" y="4537"/>
                  <a:pt x="7878" y="4537"/>
                </a:cubicBezTo>
                <a:cubicBezTo>
                  <a:pt x="7878" y="4537"/>
                  <a:pt x="7878" y="4561"/>
                  <a:pt x="7878" y="4561"/>
                </a:cubicBezTo>
                <a:lnTo>
                  <a:pt x="7878" y="4707"/>
                </a:lnTo>
                <a:cubicBezTo>
                  <a:pt x="7878" y="4747"/>
                  <a:pt x="7878" y="4818"/>
                  <a:pt x="7904" y="4818"/>
                </a:cubicBezTo>
                <a:cubicBezTo>
                  <a:pt x="7910" y="4818"/>
                  <a:pt x="7918" y="4814"/>
                  <a:pt x="7927" y="4805"/>
                </a:cubicBezTo>
                <a:lnTo>
                  <a:pt x="7927" y="4805"/>
                </a:lnTo>
                <a:cubicBezTo>
                  <a:pt x="7890" y="4842"/>
                  <a:pt x="7838" y="5038"/>
                  <a:pt x="7816" y="5038"/>
                </a:cubicBezTo>
                <a:cubicBezTo>
                  <a:pt x="7809" y="5038"/>
                  <a:pt x="7805" y="5021"/>
                  <a:pt x="7805" y="4976"/>
                </a:cubicBezTo>
                <a:cubicBezTo>
                  <a:pt x="7781" y="5073"/>
                  <a:pt x="7781" y="5171"/>
                  <a:pt x="7756" y="5293"/>
                </a:cubicBezTo>
                <a:lnTo>
                  <a:pt x="7805" y="5146"/>
                </a:lnTo>
                <a:lnTo>
                  <a:pt x="7805" y="5146"/>
                </a:lnTo>
                <a:cubicBezTo>
                  <a:pt x="7732" y="5415"/>
                  <a:pt x="7708" y="5683"/>
                  <a:pt x="7683" y="5976"/>
                </a:cubicBezTo>
                <a:lnTo>
                  <a:pt x="7732" y="5829"/>
                </a:lnTo>
                <a:lnTo>
                  <a:pt x="7732" y="5829"/>
                </a:lnTo>
                <a:cubicBezTo>
                  <a:pt x="7732" y="6024"/>
                  <a:pt x="7683" y="6195"/>
                  <a:pt x="7586" y="6341"/>
                </a:cubicBezTo>
                <a:lnTo>
                  <a:pt x="7610" y="6098"/>
                </a:lnTo>
                <a:lnTo>
                  <a:pt x="7610" y="6098"/>
                </a:lnTo>
                <a:cubicBezTo>
                  <a:pt x="7537" y="6415"/>
                  <a:pt x="7488" y="6732"/>
                  <a:pt x="7464" y="7049"/>
                </a:cubicBezTo>
                <a:lnTo>
                  <a:pt x="7488" y="6951"/>
                </a:lnTo>
                <a:lnTo>
                  <a:pt x="7488" y="6951"/>
                </a:lnTo>
                <a:cubicBezTo>
                  <a:pt x="7488" y="7040"/>
                  <a:pt x="7470" y="7237"/>
                  <a:pt x="7445" y="7493"/>
                </a:cubicBezTo>
                <a:lnTo>
                  <a:pt x="7445" y="7493"/>
                </a:lnTo>
                <a:cubicBezTo>
                  <a:pt x="7435" y="7507"/>
                  <a:pt x="7425" y="7522"/>
                  <a:pt x="7415" y="7537"/>
                </a:cubicBezTo>
                <a:lnTo>
                  <a:pt x="7440" y="7546"/>
                </a:lnTo>
                <a:lnTo>
                  <a:pt x="7440" y="7546"/>
                </a:lnTo>
                <a:cubicBezTo>
                  <a:pt x="7425" y="7698"/>
                  <a:pt x="7408" y="7869"/>
                  <a:pt x="7390" y="8049"/>
                </a:cubicBezTo>
                <a:lnTo>
                  <a:pt x="9073" y="8683"/>
                </a:lnTo>
                <a:cubicBezTo>
                  <a:pt x="9488" y="8024"/>
                  <a:pt x="9976" y="7268"/>
                  <a:pt x="10098" y="7073"/>
                </a:cubicBezTo>
                <a:lnTo>
                  <a:pt x="10098" y="7073"/>
                </a:lnTo>
                <a:lnTo>
                  <a:pt x="9951" y="7171"/>
                </a:lnTo>
                <a:lnTo>
                  <a:pt x="9951" y="7171"/>
                </a:lnTo>
                <a:lnTo>
                  <a:pt x="10119" y="6907"/>
                </a:lnTo>
                <a:lnTo>
                  <a:pt x="10119" y="6907"/>
                </a:lnTo>
                <a:cubicBezTo>
                  <a:pt x="10103" y="6944"/>
                  <a:pt x="10142" y="7109"/>
                  <a:pt x="10125" y="7143"/>
                </a:cubicBezTo>
                <a:lnTo>
                  <a:pt x="10125" y="7143"/>
                </a:lnTo>
                <a:cubicBezTo>
                  <a:pt x="10417" y="6730"/>
                  <a:pt x="10757" y="6365"/>
                  <a:pt x="11098" y="6000"/>
                </a:cubicBezTo>
                <a:cubicBezTo>
                  <a:pt x="11220" y="5878"/>
                  <a:pt x="11342" y="5756"/>
                  <a:pt x="11464" y="5659"/>
                </a:cubicBezTo>
                <a:lnTo>
                  <a:pt x="11659" y="5488"/>
                </a:lnTo>
                <a:cubicBezTo>
                  <a:pt x="11707" y="5463"/>
                  <a:pt x="11732" y="5439"/>
                  <a:pt x="11781" y="5415"/>
                </a:cubicBezTo>
                <a:lnTo>
                  <a:pt x="11829" y="5366"/>
                </a:lnTo>
                <a:cubicBezTo>
                  <a:pt x="11903" y="5293"/>
                  <a:pt x="12000" y="5244"/>
                  <a:pt x="12098" y="5195"/>
                </a:cubicBezTo>
                <a:cubicBezTo>
                  <a:pt x="12122" y="5195"/>
                  <a:pt x="12171" y="5171"/>
                  <a:pt x="12195" y="5171"/>
                </a:cubicBezTo>
                <a:lnTo>
                  <a:pt x="12268" y="5171"/>
                </a:lnTo>
                <a:lnTo>
                  <a:pt x="12268" y="5293"/>
                </a:lnTo>
                <a:cubicBezTo>
                  <a:pt x="12244" y="5415"/>
                  <a:pt x="12195" y="5415"/>
                  <a:pt x="12195" y="5415"/>
                </a:cubicBezTo>
                <a:cubicBezTo>
                  <a:pt x="12195" y="5427"/>
                  <a:pt x="12201" y="5433"/>
                  <a:pt x="12207" y="5433"/>
                </a:cubicBezTo>
                <a:cubicBezTo>
                  <a:pt x="12214" y="5433"/>
                  <a:pt x="12220" y="5427"/>
                  <a:pt x="12220" y="5415"/>
                </a:cubicBezTo>
                <a:cubicBezTo>
                  <a:pt x="12244" y="5415"/>
                  <a:pt x="12244" y="5415"/>
                  <a:pt x="12244" y="5439"/>
                </a:cubicBezTo>
                <a:cubicBezTo>
                  <a:pt x="12244" y="5488"/>
                  <a:pt x="12195" y="5488"/>
                  <a:pt x="12195" y="5488"/>
                </a:cubicBezTo>
                <a:cubicBezTo>
                  <a:pt x="12195" y="5488"/>
                  <a:pt x="12195" y="5519"/>
                  <a:pt x="12208" y="5519"/>
                </a:cubicBezTo>
                <a:cubicBezTo>
                  <a:pt x="12211" y="5519"/>
                  <a:pt x="12215" y="5517"/>
                  <a:pt x="12220" y="5512"/>
                </a:cubicBezTo>
                <a:cubicBezTo>
                  <a:pt x="12244" y="5512"/>
                  <a:pt x="12293" y="5439"/>
                  <a:pt x="12342" y="5390"/>
                </a:cubicBezTo>
                <a:lnTo>
                  <a:pt x="12342" y="5512"/>
                </a:lnTo>
                <a:lnTo>
                  <a:pt x="12293" y="5512"/>
                </a:lnTo>
                <a:cubicBezTo>
                  <a:pt x="12293" y="5512"/>
                  <a:pt x="12317" y="5512"/>
                  <a:pt x="12366" y="5537"/>
                </a:cubicBezTo>
                <a:cubicBezTo>
                  <a:pt x="12366" y="5561"/>
                  <a:pt x="12390" y="5561"/>
                  <a:pt x="12390" y="5585"/>
                </a:cubicBezTo>
                <a:cubicBezTo>
                  <a:pt x="12390" y="5610"/>
                  <a:pt x="12390" y="5610"/>
                  <a:pt x="12390" y="5634"/>
                </a:cubicBezTo>
                <a:lnTo>
                  <a:pt x="12390" y="5707"/>
                </a:lnTo>
                <a:cubicBezTo>
                  <a:pt x="12390" y="5976"/>
                  <a:pt x="12390" y="6268"/>
                  <a:pt x="12366" y="6561"/>
                </a:cubicBezTo>
                <a:cubicBezTo>
                  <a:pt x="12366" y="6707"/>
                  <a:pt x="12342" y="6854"/>
                  <a:pt x="12342" y="7000"/>
                </a:cubicBezTo>
                <a:lnTo>
                  <a:pt x="12293" y="7439"/>
                </a:lnTo>
                <a:cubicBezTo>
                  <a:pt x="12268" y="7439"/>
                  <a:pt x="12244" y="7293"/>
                  <a:pt x="12244" y="7171"/>
                </a:cubicBezTo>
                <a:cubicBezTo>
                  <a:pt x="12244" y="7268"/>
                  <a:pt x="12244" y="7341"/>
                  <a:pt x="12220" y="7439"/>
                </a:cubicBezTo>
                <a:cubicBezTo>
                  <a:pt x="12227" y="7415"/>
                  <a:pt x="12233" y="7406"/>
                  <a:pt x="12236" y="7406"/>
                </a:cubicBezTo>
                <a:cubicBezTo>
                  <a:pt x="12252" y="7406"/>
                  <a:pt x="12231" y="7601"/>
                  <a:pt x="12238" y="7601"/>
                </a:cubicBezTo>
                <a:cubicBezTo>
                  <a:pt x="12239" y="7601"/>
                  <a:pt x="12241" y="7596"/>
                  <a:pt x="12244" y="7585"/>
                </a:cubicBezTo>
                <a:lnTo>
                  <a:pt x="12244" y="7585"/>
                </a:lnTo>
                <a:cubicBezTo>
                  <a:pt x="12317" y="8000"/>
                  <a:pt x="12171" y="8561"/>
                  <a:pt x="12220" y="8951"/>
                </a:cubicBezTo>
                <a:lnTo>
                  <a:pt x="13073" y="9415"/>
                </a:lnTo>
                <a:cubicBezTo>
                  <a:pt x="13342" y="9585"/>
                  <a:pt x="13634" y="9707"/>
                  <a:pt x="13927" y="9829"/>
                </a:cubicBezTo>
                <a:cubicBezTo>
                  <a:pt x="13927" y="9902"/>
                  <a:pt x="13927" y="10000"/>
                  <a:pt x="13902" y="10073"/>
                </a:cubicBezTo>
                <a:cubicBezTo>
                  <a:pt x="13951" y="9951"/>
                  <a:pt x="13951" y="9829"/>
                  <a:pt x="13951" y="9732"/>
                </a:cubicBezTo>
                <a:lnTo>
                  <a:pt x="13878" y="9707"/>
                </a:lnTo>
                <a:cubicBezTo>
                  <a:pt x="13878" y="9439"/>
                  <a:pt x="13927" y="9634"/>
                  <a:pt x="13927" y="9390"/>
                </a:cubicBezTo>
                <a:cubicBezTo>
                  <a:pt x="13976" y="9390"/>
                  <a:pt x="13976" y="9610"/>
                  <a:pt x="13976" y="9829"/>
                </a:cubicBezTo>
                <a:cubicBezTo>
                  <a:pt x="14000" y="9683"/>
                  <a:pt x="14000" y="9512"/>
                  <a:pt x="13976" y="9366"/>
                </a:cubicBezTo>
                <a:cubicBezTo>
                  <a:pt x="13985" y="9299"/>
                  <a:pt x="13995" y="9288"/>
                  <a:pt x="14006" y="9288"/>
                </a:cubicBezTo>
                <a:cubicBezTo>
                  <a:pt x="14011" y="9288"/>
                  <a:pt x="14016" y="9290"/>
                  <a:pt x="14022" y="9290"/>
                </a:cubicBezTo>
                <a:cubicBezTo>
                  <a:pt x="14036" y="9290"/>
                  <a:pt x="14052" y="9278"/>
                  <a:pt x="14073" y="9195"/>
                </a:cubicBezTo>
                <a:cubicBezTo>
                  <a:pt x="14049" y="9000"/>
                  <a:pt x="14049" y="8829"/>
                  <a:pt x="14073" y="8634"/>
                </a:cubicBezTo>
                <a:cubicBezTo>
                  <a:pt x="14146" y="8195"/>
                  <a:pt x="14049" y="7951"/>
                  <a:pt x="14122" y="7537"/>
                </a:cubicBezTo>
                <a:lnTo>
                  <a:pt x="14122" y="7537"/>
                </a:lnTo>
                <a:lnTo>
                  <a:pt x="14122" y="7585"/>
                </a:lnTo>
                <a:cubicBezTo>
                  <a:pt x="14169" y="7444"/>
                  <a:pt x="14171" y="7165"/>
                  <a:pt x="14193" y="6882"/>
                </a:cubicBezTo>
                <a:lnTo>
                  <a:pt x="14193" y="6882"/>
                </a:lnTo>
                <a:cubicBezTo>
                  <a:pt x="14188" y="6910"/>
                  <a:pt x="14177" y="6934"/>
                  <a:pt x="14167" y="6934"/>
                </a:cubicBezTo>
                <a:cubicBezTo>
                  <a:pt x="14156" y="6934"/>
                  <a:pt x="14146" y="6906"/>
                  <a:pt x="14146" y="6829"/>
                </a:cubicBezTo>
                <a:cubicBezTo>
                  <a:pt x="14195" y="6537"/>
                  <a:pt x="14171" y="6293"/>
                  <a:pt x="14220" y="6073"/>
                </a:cubicBezTo>
                <a:lnTo>
                  <a:pt x="14171" y="5829"/>
                </a:lnTo>
                <a:lnTo>
                  <a:pt x="14171" y="5561"/>
                </a:lnTo>
                <a:cubicBezTo>
                  <a:pt x="14171" y="5366"/>
                  <a:pt x="14171" y="5195"/>
                  <a:pt x="14146" y="5024"/>
                </a:cubicBezTo>
                <a:cubicBezTo>
                  <a:pt x="14098" y="4634"/>
                  <a:pt x="14049" y="4171"/>
                  <a:pt x="13976" y="3659"/>
                </a:cubicBezTo>
                <a:lnTo>
                  <a:pt x="13317" y="3244"/>
                </a:lnTo>
                <a:cubicBezTo>
                  <a:pt x="13220" y="3171"/>
                  <a:pt x="13098" y="3122"/>
                  <a:pt x="12976" y="3049"/>
                </a:cubicBezTo>
                <a:lnTo>
                  <a:pt x="12537" y="2829"/>
                </a:lnTo>
                <a:cubicBezTo>
                  <a:pt x="12244" y="2927"/>
                  <a:pt x="11976" y="3073"/>
                  <a:pt x="11683" y="3195"/>
                </a:cubicBezTo>
                <a:cubicBezTo>
                  <a:pt x="11537" y="3268"/>
                  <a:pt x="11390" y="3341"/>
                  <a:pt x="11268" y="3439"/>
                </a:cubicBezTo>
                <a:lnTo>
                  <a:pt x="11049" y="3561"/>
                </a:lnTo>
                <a:cubicBezTo>
                  <a:pt x="10976" y="3585"/>
                  <a:pt x="10903" y="3659"/>
                  <a:pt x="10829" y="3683"/>
                </a:cubicBezTo>
                <a:lnTo>
                  <a:pt x="10610" y="3829"/>
                </a:lnTo>
                <a:lnTo>
                  <a:pt x="10488" y="3951"/>
                </a:lnTo>
                <a:lnTo>
                  <a:pt x="10244" y="4122"/>
                </a:lnTo>
                <a:cubicBezTo>
                  <a:pt x="10098" y="4268"/>
                  <a:pt x="9951" y="4390"/>
                  <a:pt x="9829" y="4512"/>
                </a:cubicBezTo>
                <a:cubicBezTo>
                  <a:pt x="9812" y="4530"/>
                  <a:pt x="9794" y="4548"/>
                  <a:pt x="9776" y="4565"/>
                </a:cubicBezTo>
                <a:lnTo>
                  <a:pt x="9776" y="4565"/>
                </a:lnTo>
                <a:cubicBezTo>
                  <a:pt x="9804" y="4117"/>
                  <a:pt x="9797" y="3672"/>
                  <a:pt x="9756" y="3244"/>
                </a:cubicBezTo>
                <a:cubicBezTo>
                  <a:pt x="9781" y="3122"/>
                  <a:pt x="9781" y="3000"/>
                  <a:pt x="9756" y="2878"/>
                </a:cubicBezTo>
                <a:cubicBezTo>
                  <a:pt x="9756" y="2756"/>
                  <a:pt x="9732" y="2634"/>
                  <a:pt x="9707" y="2512"/>
                </a:cubicBezTo>
                <a:lnTo>
                  <a:pt x="9317" y="2171"/>
                </a:lnTo>
                <a:lnTo>
                  <a:pt x="9317" y="2171"/>
                </a:lnTo>
                <a:cubicBezTo>
                  <a:pt x="9366" y="2244"/>
                  <a:pt x="9390" y="2268"/>
                  <a:pt x="9366" y="2268"/>
                </a:cubicBezTo>
                <a:cubicBezTo>
                  <a:pt x="9342" y="2268"/>
                  <a:pt x="9317" y="2244"/>
                  <a:pt x="9268" y="2220"/>
                </a:cubicBezTo>
                <a:lnTo>
                  <a:pt x="9098" y="2049"/>
                </a:lnTo>
                <a:cubicBezTo>
                  <a:pt x="8927" y="1976"/>
                  <a:pt x="8927" y="2000"/>
                  <a:pt x="8903" y="1976"/>
                </a:cubicBezTo>
                <a:cubicBezTo>
                  <a:pt x="8878" y="1976"/>
                  <a:pt x="8854" y="1976"/>
                  <a:pt x="8805" y="1951"/>
                </a:cubicBezTo>
                <a:lnTo>
                  <a:pt x="8683" y="1927"/>
                </a:lnTo>
                <a:lnTo>
                  <a:pt x="8464" y="1829"/>
                </a:lnTo>
                <a:lnTo>
                  <a:pt x="8366" y="1805"/>
                </a:lnTo>
                <a:cubicBezTo>
                  <a:pt x="8220" y="1854"/>
                  <a:pt x="8049" y="1927"/>
                  <a:pt x="7829" y="2000"/>
                </a:cubicBezTo>
                <a:lnTo>
                  <a:pt x="7683" y="2073"/>
                </a:lnTo>
                <a:lnTo>
                  <a:pt x="7488" y="2171"/>
                </a:lnTo>
                <a:lnTo>
                  <a:pt x="7122" y="2366"/>
                </a:lnTo>
                <a:cubicBezTo>
                  <a:pt x="6878" y="2537"/>
                  <a:pt x="6586" y="2707"/>
                  <a:pt x="6342" y="2927"/>
                </a:cubicBezTo>
                <a:cubicBezTo>
                  <a:pt x="6171" y="3073"/>
                  <a:pt x="6000" y="3220"/>
                  <a:pt x="5829" y="3366"/>
                </a:cubicBezTo>
                <a:lnTo>
                  <a:pt x="5342" y="3805"/>
                </a:lnTo>
                <a:cubicBezTo>
                  <a:pt x="5220" y="3902"/>
                  <a:pt x="5244" y="3902"/>
                  <a:pt x="5195" y="3927"/>
                </a:cubicBezTo>
                <a:lnTo>
                  <a:pt x="5147" y="3976"/>
                </a:lnTo>
                <a:cubicBezTo>
                  <a:pt x="5073" y="4049"/>
                  <a:pt x="5000" y="4098"/>
                  <a:pt x="4927" y="4122"/>
                </a:cubicBezTo>
                <a:cubicBezTo>
                  <a:pt x="4903" y="4146"/>
                  <a:pt x="4854" y="4171"/>
                  <a:pt x="4805" y="4171"/>
                </a:cubicBezTo>
                <a:lnTo>
                  <a:pt x="4781" y="4195"/>
                </a:lnTo>
                <a:cubicBezTo>
                  <a:pt x="4781" y="4171"/>
                  <a:pt x="4781" y="4146"/>
                  <a:pt x="4781" y="4122"/>
                </a:cubicBezTo>
                <a:cubicBezTo>
                  <a:pt x="4781" y="4098"/>
                  <a:pt x="4781" y="4049"/>
                  <a:pt x="4781" y="4000"/>
                </a:cubicBezTo>
                <a:lnTo>
                  <a:pt x="4781" y="3976"/>
                </a:lnTo>
                <a:cubicBezTo>
                  <a:pt x="4781" y="3951"/>
                  <a:pt x="4781" y="3927"/>
                  <a:pt x="4781" y="3902"/>
                </a:cubicBezTo>
                <a:lnTo>
                  <a:pt x="4781" y="3756"/>
                </a:lnTo>
                <a:cubicBezTo>
                  <a:pt x="4781" y="3512"/>
                  <a:pt x="4830" y="3293"/>
                  <a:pt x="4830" y="3049"/>
                </a:cubicBezTo>
                <a:cubicBezTo>
                  <a:pt x="4854" y="2805"/>
                  <a:pt x="4878" y="2537"/>
                  <a:pt x="4903" y="2293"/>
                </a:cubicBezTo>
                <a:cubicBezTo>
                  <a:pt x="4951" y="1781"/>
                  <a:pt x="4976" y="1293"/>
                  <a:pt x="5025" y="829"/>
                </a:cubicBezTo>
                <a:lnTo>
                  <a:pt x="4781" y="610"/>
                </a:lnTo>
                <a:lnTo>
                  <a:pt x="4756" y="585"/>
                </a:lnTo>
                <a:lnTo>
                  <a:pt x="4756" y="561"/>
                </a:lnTo>
                <a:lnTo>
                  <a:pt x="4732" y="537"/>
                </a:lnTo>
                <a:lnTo>
                  <a:pt x="4683" y="464"/>
                </a:lnTo>
                <a:lnTo>
                  <a:pt x="4561" y="342"/>
                </a:lnTo>
                <a:lnTo>
                  <a:pt x="4561" y="342"/>
                </a:lnTo>
                <a:cubicBezTo>
                  <a:pt x="4391" y="195"/>
                  <a:pt x="4439" y="146"/>
                  <a:pt x="4342" y="49"/>
                </a:cubicBezTo>
                <a:lnTo>
                  <a:pt x="431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283"/>
          <p:cNvSpPr/>
          <p:nvPr/>
        </p:nvSpPr>
        <p:spPr>
          <a:xfrm rot="-8386458">
            <a:off x="8471017" y="4609639"/>
            <a:ext cx="388388" cy="262585"/>
          </a:xfrm>
          <a:custGeom>
            <a:avLst/>
            <a:gdLst/>
            <a:ahLst/>
            <a:cxnLst/>
            <a:rect l="l" t="t" r="r" b="b"/>
            <a:pathLst>
              <a:path w="16415" h="11098" extrusionOk="0">
                <a:moveTo>
                  <a:pt x="14537" y="2268"/>
                </a:moveTo>
                <a:cubicBezTo>
                  <a:pt x="14546" y="2287"/>
                  <a:pt x="14555" y="2306"/>
                  <a:pt x="14564" y="2325"/>
                </a:cubicBezTo>
                <a:lnTo>
                  <a:pt x="14564" y="2325"/>
                </a:lnTo>
                <a:cubicBezTo>
                  <a:pt x="14559" y="2307"/>
                  <a:pt x="14549" y="2287"/>
                  <a:pt x="14537" y="2268"/>
                </a:cubicBezTo>
                <a:close/>
                <a:moveTo>
                  <a:pt x="11890" y="6000"/>
                </a:moveTo>
                <a:lnTo>
                  <a:pt x="11890" y="6000"/>
                </a:lnTo>
                <a:cubicBezTo>
                  <a:pt x="11886" y="6017"/>
                  <a:pt x="11882" y="6034"/>
                  <a:pt x="11878" y="6049"/>
                </a:cubicBezTo>
                <a:cubicBezTo>
                  <a:pt x="11887" y="6040"/>
                  <a:pt x="11891" y="6022"/>
                  <a:pt x="11890" y="6000"/>
                </a:cubicBezTo>
                <a:close/>
                <a:moveTo>
                  <a:pt x="6388" y="9388"/>
                </a:moveTo>
                <a:lnTo>
                  <a:pt x="6388" y="9388"/>
                </a:lnTo>
                <a:cubicBezTo>
                  <a:pt x="6383" y="9395"/>
                  <a:pt x="6380" y="9400"/>
                  <a:pt x="6381" y="9400"/>
                </a:cubicBezTo>
                <a:cubicBezTo>
                  <a:pt x="6381" y="9400"/>
                  <a:pt x="6384" y="9397"/>
                  <a:pt x="6391" y="9390"/>
                </a:cubicBezTo>
                <a:cubicBezTo>
                  <a:pt x="6391" y="9390"/>
                  <a:pt x="6390" y="9389"/>
                  <a:pt x="6388" y="9388"/>
                </a:cubicBezTo>
                <a:close/>
                <a:moveTo>
                  <a:pt x="13000" y="0"/>
                </a:moveTo>
                <a:lnTo>
                  <a:pt x="12171" y="49"/>
                </a:lnTo>
                <a:cubicBezTo>
                  <a:pt x="12074" y="49"/>
                  <a:pt x="12000" y="73"/>
                  <a:pt x="11903" y="73"/>
                </a:cubicBezTo>
                <a:lnTo>
                  <a:pt x="11659" y="146"/>
                </a:lnTo>
                <a:lnTo>
                  <a:pt x="11391" y="220"/>
                </a:lnTo>
                <a:lnTo>
                  <a:pt x="11000" y="293"/>
                </a:lnTo>
                <a:cubicBezTo>
                  <a:pt x="10952" y="439"/>
                  <a:pt x="10903" y="610"/>
                  <a:pt x="10878" y="756"/>
                </a:cubicBezTo>
                <a:cubicBezTo>
                  <a:pt x="10830" y="902"/>
                  <a:pt x="10781" y="1073"/>
                  <a:pt x="10757" y="1219"/>
                </a:cubicBezTo>
                <a:cubicBezTo>
                  <a:pt x="10708" y="1561"/>
                  <a:pt x="10635" y="1878"/>
                  <a:pt x="10586" y="2219"/>
                </a:cubicBezTo>
                <a:cubicBezTo>
                  <a:pt x="10561" y="2366"/>
                  <a:pt x="10513" y="2537"/>
                  <a:pt x="10488" y="2707"/>
                </a:cubicBezTo>
                <a:cubicBezTo>
                  <a:pt x="10464" y="2854"/>
                  <a:pt x="10439" y="3024"/>
                  <a:pt x="10439" y="3195"/>
                </a:cubicBezTo>
                <a:cubicBezTo>
                  <a:pt x="10415" y="3341"/>
                  <a:pt x="10391" y="3561"/>
                  <a:pt x="10366" y="3732"/>
                </a:cubicBezTo>
                <a:cubicBezTo>
                  <a:pt x="10318" y="4024"/>
                  <a:pt x="10293" y="4341"/>
                  <a:pt x="10269" y="4585"/>
                </a:cubicBezTo>
                <a:cubicBezTo>
                  <a:pt x="10269" y="4707"/>
                  <a:pt x="10220" y="4829"/>
                  <a:pt x="10220" y="4927"/>
                </a:cubicBezTo>
                <a:cubicBezTo>
                  <a:pt x="10220" y="4975"/>
                  <a:pt x="10220" y="5000"/>
                  <a:pt x="10196" y="5049"/>
                </a:cubicBezTo>
                <a:cubicBezTo>
                  <a:pt x="10196" y="5097"/>
                  <a:pt x="10171" y="5146"/>
                  <a:pt x="10171" y="5195"/>
                </a:cubicBezTo>
                <a:cubicBezTo>
                  <a:pt x="10171" y="5244"/>
                  <a:pt x="10147" y="5293"/>
                  <a:pt x="10147" y="5317"/>
                </a:cubicBezTo>
                <a:cubicBezTo>
                  <a:pt x="10122" y="5293"/>
                  <a:pt x="10074" y="5268"/>
                  <a:pt x="10049" y="5244"/>
                </a:cubicBezTo>
                <a:lnTo>
                  <a:pt x="9927" y="5146"/>
                </a:lnTo>
                <a:lnTo>
                  <a:pt x="9171" y="4366"/>
                </a:lnTo>
                <a:cubicBezTo>
                  <a:pt x="8927" y="4097"/>
                  <a:pt x="8683" y="3854"/>
                  <a:pt x="8440" y="3634"/>
                </a:cubicBezTo>
                <a:lnTo>
                  <a:pt x="8074" y="3268"/>
                </a:lnTo>
                <a:cubicBezTo>
                  <a:pt x="7879" y="3097"/>
                  <a:pt x="7683" y="2902"/>
                  <a:pt x="7513" y="2780"/>
                </a:cubicBezTo>
                <a:cubicBezTo>
                  <a:pt x="7269" y="2537"/>
                  <a:pt x="6952" y="2268"/>
                  <a:pt x="6635" y="2024"/>
                </a:cubicBezTo>
                <a:cubicBezTo>
                  <a:pt x="6562" y="2024"/>
                  <a:pt x="6513" y="2024"/>
                  <a:pt x="6464" y="2049"/>
                </a:cubicBezTo>
                <a:lnTo>
                  <a:pt x="6318" y="2049"/>
                </a:lnTo>
                <a:cubicBezTo>
                  <a:pt x="6488" y="2049"/>
                  <a:pt x="6440" y="2098"/>
                  <a:pt x="6318" y="2122"/>
                </a:cubicBezTo>
                <a:cubicBezTo>
                  <a:pt x="5708" y="2195"/>
                  <a:pt x="5927" y="2171"/>
                  <a:pt x="5805" y="2195"/>
                </a:cubicBezTo>
                <a:cubicBezTo>
                  <a:pt x="5805" y="2195"/>
                  <a:pt x="5757" y="2219"/>
                  <a:pt x="5708" y="2268"/>
                </a:cubicBezTo>
                <a:lnTo>
                  <a:pt x="5488" y="2390"/>
                </a:lnTo>
                <a:cubicBezTo>
                  <a:pt x="5366" y="2439"/>
                  <a:pt x="5269" y="2512"/>
                  <a:pt x="5074" y="2610"/>
                </a:cubicBezTo>
                <a:cubicBezTo>
                  <a:pt x="5025" y="2805"/>
                  <a:pt x="4952" y="2976"/>
                  <a:pt x="4903" y="3219"/>
                </a:cubicBezTo>
                <a:cubicBezTo>
                  <a:pt x="4879" y="3341"/>
                  <a:pt x="4830" y="3463"/>
                  <a:pt x="4805" y="3585"/>
                </a:cubicBezTo>
                <a:cubicBezTo>
                  <a:pt x="4757" y="3707"/>
                  <a:pt x="4732" y="3829"/>
                  <a:pt x="4708" y="3976"/>
                </a:cubicBezTo>
                <a:cubicBezTo>
                  <a:pt x="4683" y="4097"/>
                  <a:pt x="4659" y="4244"/>
                  <a:pt x="4635" y="4390"/>
                </a:cubicBezTo>
                <a:cubicBezTo>
                  <a:pt x="4635" y="4463"/>
                  <a:pt x="4610" y="4536"/>
                  <a:pt x="4610" y="4610"/>
                </a:cubicBezTo>
                <a:cubicBezTo>
                  <a:pt x="4610" y="4658"/>
                  <a:pt x="4610" y="4707"/>
                  <a:pt x="4586" y="4756"/>
                </a:cubicBezTo>
                <a:cubicBezTo>
                  <a:pt x="4562" y="4951"/>
                  <a:pt x="4562" y="5146"/>
                  <a:pt x="4537" y="5341"/>
                </a:cubicBezTo>
                <a:cubicBezTo>
                  <a:pt x="4513" y="5732"/>
                  <a:pt x="4513" y="6146"/>
                  <a:pt x="4537" y="6536"/>
                </a:cubicBezTo>
                <a:lnTo>
                  <a:pt x="4537" y="6683"/>
                </a:lnTo>
                <a:lnTo>
                  <a:pt x="4537" y="6805"/>
                </a:lnTo>
                <a:cubicBezTo>
                  <a:pt x="4537" y="6829"/>
                  <a:pt x="4537" y="6878"/>
                  <a:pt x="4537" y="6902"/>
                </a:cubicBezTo>
                <a:cubicBezTo>
                  <a:pt x="4562" y="6975"/>
                  <a:pt x="4562" y="7049"/>
                  <a:pt x="4586" y="7122"/>
                </a:cubicBezTo>
                <a:lnTo>
                  <a:pt x="4635" y="7195"/>
                </a:lnTo>
                <a:lnTo>
                  <a:pt x="4659" y="7219"/>
                </a:lnTo>
                <a:cubicBezTo>
                  <a:pt x="4647" y="7232"/>
                  <a:pt x="4635" y="7238"/>
                  <a:pt x="4623" y="7238"/>
                </a:cubicBezTo>
                <a:cubicBezTo>
                  <a:pt x="4610" y="7238"/>
                  <a:pt x="4598" y="7232"/>
                  <a:pt x="4586" y="7219"/>
                </a:cubicBezTo>
                <a:cubicBezTo>
                  <a:pt x="4537" y="7219"/>
                  <a:pt x="4488" y="7195"/>
                  <a:pt x="4440" y="7171"/>
                </a:cubicBezTo>
                <a:lnTo>
                  <a:pt x="4415" y="7171"/>
                </a:lnTo>
                <a:lnTo>
                  <a:pt x="4415" y="7146"/>
                </a:lnTo>
                <a:cubicBezTo>
                  <a:pt x="4366" y="7146"/>
                  <a:pt x="4318" y="7097"/>
                  <a:pt x="4269" y="7073"/>
                </a:cubicBezTo>
                <a:cubicBezTo>
                  <a:pt x="4244" y="7049"/>
                  <a:pt x="4196" y="7024"/>
                  <a:pt x="4171" y="7000"/>
                </a:cubicBezTo>
                <a:lnTo>
                  <a:pt x="4098" y="6951"/>
                </a:lnTo>
                <a:lnTo>
                  <a:pt x="4049" y="6902"/>
                </a:lnTo>
                <a:lnTo>
                  <a:pt x="3927" y="6805"/>
                </a:lnTo>
                <a:cubicBezTo>
                  <a:pt x="3757" y="6683"/>
                  <a:pt x="3610" y="6536"/>
                  <a:pt x="3440" y="6414"/>
                </a:cubicBezTo>
                <a:lnTo>
                  <a:pt x="2684" y="5805"/>
                </a:lnTo>
                <a:lnTo>
                  <a:pt x="2025" y="5244"/>
                </a:lnTo>
                <a:cubicBezTo>
                  <a:pt x="1830" y="5097"/>
                  <a:pt x="1684" y="5000"/>
                  <a:pt x="1586" y="4902"/>
                </a:cubicBezTo>
                <a:lnTo>
                  <a:pt x="1586" y="4902"/>
                </a:lnTo>
                <a:lnTo>
                  <a:pt x="1684" y="5000"/>
                </a:lnTo>
                <a:lnTo>
                  <a:pt x="1684" y="5000"/>
                </a:lnTo>
                <a:lnTo>
                  <a:pt x="1586" y="4927"/>
                </a:lnTo>
                <a:cubicBezTo>
                  <a:pt x="1366" y="5000"/>
                  <a:pt x="1147" y="5000"/>
                  <a:pt x="927" y="5000"/>
                </a:cubicBezTo>
                <a:cubicBezTo>
                  <a:pt x="976" y="5049"/>
                  <a:pt x="806" y="5097"/>
                  <a:pt x="659" y="5097"/>
                </a:cubicBezTo>
                <a:lnTo>
                  <a:pt x="635" y="5097"/>
                </a:lnTo>
                <a:lnTo>
                  <a:pt x="586" y="5122"/>
                </a:lnTo>
                <a:cubicBezTo>
                  <a:pt x="537" y="5195"/>
                  <a:pt x="464" y="5268"/>
                  <a:pt x="367" y="5390"/>
                </a:cubicBezTo>
                <a:lnTo>
                  <a:pt x="318" y="5463"/>
                </a:lnTo>
                <a:cubicBezTo>
                  <a:pt x="269" y="5512"/>
                  <a:pt x="245" y="5536"/>
                  <a:pt x="220" y="5585"/>
                </a:cubicBezTo>
                <a:lnTo>
                  <a:pt x="49" y="5780"/>
                </a:lnTo>
                <a:lnTo>
                  <a:pt x="49" y="6073"/>
                </a:lnTo>
                <a:lnTo>
                  <a:pt x="1" y="6024"/>
                </a:lnTo>
                <a:lnTo>
                  <a:pt x="1" y="6024"/>
                </a:lnTo>
                <a:cubicBezTo>
                  <a:pt x="25" y="6317"/>
                  <a:pt x="74" y="6707"/>
                  <a:pt x="74" y="7073"/>
                </a:cubicBezTo>
                <a:cubicBezTo>
                  <a:pt x="74" y="7244"/>
                  <a:pt x="98" y="7414"/>
                  <a:pt x="123" y="7610"/>
                </a:cubicBezTo>
                <a:cubicBezTo>
                  <a:pt x="147" y="7756"/>
                  <a:pt x="171" y="7902"/>
                  <a:pt x="196" y="8000"/>
                </a:cubicBezTo>
                <a:cubicBezTo>
                  <a:pt x="196" y="8122"/>
                  <a:pt x="220" y="8244"/>
                  <a:pt x="245" y="8390"/>
                </a:cubicBezTo>
                <a:cubicBezTo>
                  <a:pt x="245" y="8439"/>
                  <a:pt x="245" y="8488"/>
                  <a:pt x="269" y="8536"/>
                </a:cubicBezTo>
                <a:cubicBezTo>
                  <a:pt x="269" y="8585"/>
                  <a:pt x="269" y="8610"/>
                  <a:pt x="293" y="8658"/>
                </a:cubicBezTo>
                <a:cubicBezTo>
                  <a:pt x="318" y="8853"/>
                  <a:pt x="367" y="9049"/>
                  <a:pt x="391" y="9268"/>
                </a:cubicBezTo>
                <a:cubicBezTo>
                  <a:pt x="440" y="9463"/>
                  <a:pt x="513" y="9683"/>
                  <a:pt x="562" y="9878"/>
                </a:cubicBezTo>
                <a:cubicBezTo>
                  <a:pt x="635" y="10073"/>
                  <a:pt x="708" y="10268"/>
                  <a:pt x="806" y="10488"/>
                </a:cubicBezTo>
                <a:lnTo>
                  <a:pt x="806" y="10561"/>
                </a:lnTo>
                <a:cubicBezTo>
                  <a:pt x="806" y="10609"/>
                  <a:pt x="806" y="10683"/>
                  <a:pt x="830" y="10756"/>
                </a:cubicBezTo>
                <a:lnTo>
                  <a:pt x="903" y="11024"/>
                </a:lnTo>
                <a:lnTo>
                  <a:pt x="952" y="11097"/>
                </a:lnTo>
                <a:lnTo>
                  <a:pt x="1220" y="11097"/>
                </a:lnTo>
                <a:cubicBezTo>
                  <a:pt x="1391" y="11097"/>
                  <a:pt x="1586" y="11073"/>
                  <a:pt x="1781" y="11024"/>
                </a:cubicBezTo>
                <a:cubicBezTo>
                  <a:pt x="2171" y="10902"/>
                  <a:pt x="2537" y="10609"/>
                  <a:pt x="2488" y="10146"/>
                </a:cubicBezTo>
                <a:lnTo>
                  <a:pt x="2537" y="10146"/>
                </a:lnTo>
                <a:cubicBezTo>
                  <a:pt x="2537" y="10146"/>
                  <a:pt x="2464" y="10000"/>
                  <a:pt x="2464" y="10000"/>
                </a:cubicBezTo>
                <a:cubicBezTo>
                  <a:pt x="2415" y="9780"/>
                  <a:pt x="2318" y="9683"/>
                  <a:pt x="2366" y="9683"/>
                </a:cubicBezTo>
                <a:lnTo>
                  <a:pt x="2464" y="9975"/>
                </a:lnTo>
                <a:cubicBezTo>
                  <a:pt x="2445" y="9889"/>
                  <a:pt x="2441" y="9859"/>
                  <a:pt x="2447" y="9859"/>
                </a:cubicBezTo>
                <a:cubicBezTo>
                  <a:pt x="2457" y="9859"/>
                  <a:pt x="2493" y="9931"/>
                  <a:pt x="2537" y="9975"/>
                </a:cubicBezTo>
                <a:cubicBezTo>
                  <a:pt x="2488" y="9878"/>
                  <a:pt x="2488" y="9805"/>
                  <a:pt x="2464" y="9731"/>
                </a:cubicBezTo>
                <a:cubicBezTo>
                  <a:pt x="2458" y="9720"/>
                  <a:pt x="2455" y="9715"/>
                  <a:pt x="2454" y="9715"/>
                </a:cubicBezTo>
                <a:cubicBezTo>
                  <a:pt x="2450" y="9715"/>
                  <a:pt x="2464" y="9767"/>
                  <a:pt x="2464" y="9805"/>
                </a:cubicBezTo>
                <a:cubicBezTo>
                  <a:pt x="2391" y="9683"/>
                  <a:pt x="2318" y="9536"/>
                  <a:pt x="2269" y="9414"/>
                </a:cubicBezTo>
                <a:cubicBezTo>
                  <a:pt x="2220" y="9195"/>
                  <a:pt x="2342" y="9366"/>
                  <a:pt x="2269" y="9097"/>
                </a:cubicBezTo>
                <a:cubicBezTo>
                  <a:pt x="2220" y="8878"/>
                  <a:pt x="2171" y="8683"/>
                  <a:pt x="2123" y="8463"/>
                </a:cubicBezTo>
                <a:lnTo>
                  <a:pt x="2049" y="8122"/>
                </a:lnTo>
                <a:lnTo>
                  <a:pt x="2049" y="8049"/>
                </a:lnTo>
                <a:lnTo>
                  <a:pt x="2049" y="8024"/>
                </a:lnTo>
                <a:cubicBezTo>
                  <a:pt x="2049" y="7975"/>
                  <a:pt x="2049" y="7951"/>
                  <a:pt x="2074" y="7927"/>
                </a:cubicBezTo>
                <a:lnTo>
                  <a:pt x="2074" y="7878"/>
                </a:lnTo>
                <a:lnTo>
                  <a:pt x="2098" y="7878"/>
                </a:lnTo>
                <a:cubicBezTo>
                  <a:pt x="2123" y="7902"/>
                  <a:pt x="2098" y="7902"/>
                  <a:pt x="2123" y="7927"/>
                </a:cubicBezTo>
                <a:lnTo>
                  <a:pt x="2147" y="7927"/>
                </a:lnTo>
                <a:cubicBezTo>
                  <a:pt x="2147" y="7943"/>
                  <a:pt x="2147" y="7959"/>
                  <a:pt x="2147" y="7975"/>
                </a:cubicBezTo>
                <a:lnTo>
                  <a:pt x="2220" y="8049"/>
                </a:lnTo>
                <a:lnTo>
                  <a:pt x="2586" y="8317"/>
                </a:lnTo>
                <a:cubicBezTo>
                  <a:pt x="2635" y="8366"/>
                  <a:pt x="2708" y="8414"/>
                  <a:pt x="2781" y="8463"/>
                </a:cubicBezTo>
                <a:cubicBezTo>
                  <a:pt x="2830" y="8512"/>
                  <a:pt x="2879" y="8536"/>
                  <a:pt x="3001" y="8634"/>
                </a:cubicBezTo>
                <a:lnTo>
                  <a:pt x="3635" y="9073"/>
                </a:lnTo>
                <a:cubicBezTo>
                  <a:pt x="4025" y="9317"/>
                  <a:pt x="4293" y="9463"/>
                  <a:pt x="4293" y="9463"/>
                </a:cubicBezTo>
                <a:lnTo>
                  <a:pt x="4342" y="9390"/>
                </a:lnTo>
                <a:cubicBezTo>
                  <a:pt x="4513" y="9463"/>
                  <a:pt x="4659" y="9561"/>
                  <a:pt x="4805" y="9683"/>
                </a:cubicBezTo>
                <a:cubicBezTo>
                  <a:pt x="4830" y="9731"/>
                  <a:pt x="4879" y="9756"/>
                  <a:pt x="4903" y="9780"/>
                </a:cubicBezTo>
                <a:lnTo>
                  <a:pt x="5025" y="9853"/>
                </a:lnTo>
                <a:lnTo>
                  <a:pt x="5220" y="9927"/>
                </a:lnTo>
                <a:cubicBezTo>
                  <a:pt x="5391" y="9951"/>
                  <a:pt x="5562" y="10000"/>
                  <a:pt x="5732" y="10097"/>
                </a:cubicBezTo>
                <a:cubicBezTo>
                  <a:pt x="5805" y="10024"/>
                  <a:pt x="5879" y="9951"/>
                  <a:pt x="5952" y="9878"/>
                </a:cubicBezTo>
                <a:lnTo>
                  <a:pt x="6025" y="9805"/>
                </a:lnTo>
                <a:cubicBezTo>
                  <a:pt x="6025" y="9780"/>
                  <a:pt x="6049" y="9756"/>
                  <a:pt x="6049" y="9731"/>
                </a:cubicBezTo>
                <a:cubicBezTo>
                  <a:pt x="6049" y="9731"/>
                  <a:pt x="6146" y="9654"/>
                  <a:pt x="6167" y="9654"/>
                </a:cubicBezTo>
                <a:cubicBezTo>
                  <a:pt x="6170" y="9654"/>
                  <a:pt x="6171" y="9656"/>
                  <a:pt x="6171" y="9658"/>
                </a:cubicBezTo>
                <a:cubicBezTo>
                  <a:pt x="6171" y="9585"/>
                  <a:pt x="6269" y="9536"/>
                  <a:pt x="6342" y="9463"/>
                </a:cubicBezTo>
                <a:cubicBezTo>
                  <a:pt x="6357" y="9440"/>
                  <a:pt x="6361" y="9431"/>
                  <a:pt x="6357" y="9431"/>
                </a:cubicBezTo>
                <a:cubicBezTo>
                  <a:pt x="6349" y="9431"/>
                  <a:pt x="6310" y="9471"/>
                  <a:pt x="6293" y="9488"/>
                </a:cubicBezTo>
                <a:lnTo>
                  <a:pt x="6366" y="9390"/>
                </a:lnTo>
                <a:cubicBezTo>
                  <a:pt x="6366" y="9382"/>
                  <a:pt x="6369" y="9379"/>
                  <a:pt x="6373" y="9379"/>
                </a:cubicBezTo>
                <a:cubicBezTo>
                  <a:pt x="6378" y="9379"/>
                  <a:pt x="6385" y="9384"/>
                  <a:pt x="6388" y="9388"/>
                </a:cubicBezTo>
                <a:lnTo>
                  <a:pt x="6388" y="9388"/>
                </a:lnTo>
                <a:cubicBezTo>
                  <a:pt x="6395" y="9378"/>
                  <a:pt x="6405" y="9361"/>
                  <a:pt x="6415" y="9341"/>
                </a:cubicBezTo>
                <a:cubicBezTo>
                  <a:pt x="6464" y="9244"/>
                  <a:pt x="6586" y="9097"/>
                  <a:pt x="7074" y="8488"/>
                </a:cubicBezTo>
                <a:cubicBezTo>
                  <a:pt x="7025" y="8366"/>
                  <a:pt x="6976" y="8268"/>
                  <a:pt x="6927" y="8146"/>
                </a:cubicBezTo>
                <a:lnTo>
                  <a:pt x="6854" y="8000"/>
                </a:lnTo>
                <a:cubicBezTo>
                  <a:pt x="6830" y="7951"/>
                  <a:pt x="6805" y="7878"/>
                  <a:pt x="6805" y="7829"/>
                </a:cubicBezTo>
                <a:cubicBezTo>
                  <a:pt x="6757" y="7658"/>
                  <a:pt x="6708" y="7463"/>
                  <a:pt x="6683" y="7268"/>
                </a:cubicBezTo>
                <a:cubicBezTo>
                  <a:pt x="6659" y="7171"/>
                  <a:pt x="6635" y="7073"/>
                  <a:pt x="6610" y="6975"/>
                </a:cubicBezTo>
                <a:lnTo>
                  <a:pt x="6586" y="6683"/>
                </a:lnTo>
                <a:lnTo>
                  <a:pt x="6562" y="6561"/>
                </a:lnTo>
                <a:lnTo>
                  <a:pt x="6562" y="6488"/>
                </a:lnTo>
                <a:lnTo>
                  <a:pt x="6562" y="6366"/>
                </a:lnTo>
                <a:cubicBezTo>
                  <a:pt x="6562" y="6024"/>
                  <a:pt x="6562" y="5707"/>
                  <a:pt x="6586" y="5366"/>
                </a:cubicBezTo>
                <a:cubicBezTo>
                  <a:pt x="6586" y="5219"/>
                  <a:pt x="6610" y="5073"/>
                  <a:pt x="6610" y="4927"/>
                </a:cubicBezTo>
                <a:lnTo>
                  <a:pt x="6610" y="4878"/>
                </a:lnTo>
                <a:cubicBezTo>
                  <a:pt x="6598" y="4854"/>
                  <a:pt x="6598" y="4854"/>
                  <a:pt x="6592" y="4854"/>
                </a:cubicBezTo>
                <a:cubicBezTo>
                  <a:pt x="6586" y="4854"/>
                  <a:pt x="6574" y="4854"/>
                  <a:pt x="6537" y="4829"/>
                </a:cubicBezTo>
                <a:cubicBezTo>
                  <a:pt x="6464" y="4780"/>
                  <a:pt x="6561" y="4805"/>
                  <a:pt x="6537" y="4756"/>
                </a:cubicBezTo>
                <a:lnTo>
                  <a:pt x="6537" y="4756"/>
                </a:lnTo>
                <a:cubicBezTo>
                  <a:pt x="6562" y="4805"/>
                  <a:pt x="6586" y="4805"/>
                  <a:pt x="6586" y="4805"/>
                </a:cubicBezTo>
                <a:cubicBezTo>
                  <a:pt x="6586" y="4805"/>
                  <a:pt x="6586" y="4805"/>
                  <a:pt x="6635" y="4902"/>
                </a:cubicBezTo>
                <a:lnTo>
                  <a:pt x="6610" y="4805"/>
                </a:lnTo>
                <a:lnTo>
                  <a:pt x="6635" y="4854"/>
                </a:lnTo>
                <a:cubicBezTo>
                  <a:pt x="6635" y="4854"/>
                  <a:pt x="6635" y="4829"/>
                  <a:pt x="6635" y="4829"/>
                </a:cubicBezTo>
                <a:cubicBezTo>
                  <a:pt x="6635" y="4800"/>
                  <a:pt x="6635" y="4790"/>
                  <a:pt x="6636" y="4790"/>
                </a:cubicBezTo>
                <a:cubicBezTo>
                  <a:pt x="6638" y="4790"/>
                  <a:pt x="6644" y="4814"/>
                  <a:pt x="6659" y="4829"/>
                </a:cubicBezTo>
                <a:cubicBezTo>
                  <a:pt x="6659" y="4829"/>
                  <a:pt x="6659" y="4805"/>
                  <a:pt x="6683" y="4780"/>
                </a:cubicBezTo>
                <a:lnTo>
                  <a:pt x="6708" y="4780"/>
                </a:lnTo>
                <a:cubicBezTo>
                  <a:pt x="6708" y="4780"/>
                  <a:pt x="6708" y="4756"/>
                  <a:pt x="6757" y="4756"/>
                </a:cubicBezTo>
                <a:cubicBezTo>
                  <a:pt x="6781" y="4756"/>
                  <a:pt x="6757" y="4756"/>
                  <a:pt x="6757" y="4780"/>
                </a:cubicBezTo>
                <a:lnTo>
                  <a:pt x="6830" y="4854"/>
                </a:lnTo>
                <a:cubicBezTo>
                  <a:pt x="6903" y="4902"/>
                  <a:pt x="6976" y="4951"/>
                  <a:pt x="6976" y="5000"/>
                </a:cubicBezTo>
                <a:cubicBezTo>
                  <a:pt x="7053" y="5058"/>
                  <a:pt x="7238" y="5269"/>
                  <a:pt x="7299" y="5269"/>
                </a:cubicBezTo>
                <a:cubicBezTo>
                  <a:pt x="7315" y="5269"/>
                  <a:pt x="7323" y="5255"/>
                  <a:pt x="7318" y="5219"/>
                </a:cubicBezTo>
                <a:lnTo>
                  <a:pt x="7318" y="5219"/>
                </a:lnTo>
                <a:cubicBezTo>
                  <a:pt x="7337" y="5278"/>
                  <a:pt x="7483" y="5479"/>
                  <a:pt x="7450" y="5479"/>
                </a:cubicBezTo>
                <a:cubicBezTo>
                  <a:pt x="7443" y="5479"/>
                  <a:pt x="7424" y="5467"/>
                  <a:pt x="7391" y="5439"/>
                </a:cubicBezTo>
                <a:lnTo>
                  <a:pt x="7391" y="5439"/>
                </a:lnTo>
                <a:cubicBezTo>
                  <a:pt x="7464" y="5512"/>
                  <a:pt x="7537" y="5610"/>
                  <a:pt x="7635" y="5683"/>
                </a:cubicBezTo>
                <a:lnTo>
                  <a:pt x="7537" y="5536"/>
                </a:lnTo>
                <a:lnTo>
                  <a:pt x="7537" y="5536"/>
                </a:lnTo>
                <a:cubicBezTo>
                  <a:pt x="7732" y="5780"/>
                  <a:pt x="7952" y="6000"/>
                  <a:pt x="8196" y="6195"/>
                </a:cubicBezTo>
                <a:lnTo>
                  <a:pt x="8098" y="6073"/>
                </a:lnTo>
                <a:lnTo>
                  <a:pt x="8098" y="6073"/>
                </a:lnTo>
                <a:cubicBezTo>
                  <a:pt x="8269" y="6244"/>
                  <a:pt x="8440" y="6414"/>
                  <a:pt x="8440" y="6536"/>
                </a:cubicBezTo>
                <a:lnTo>
                  <a:pt x="8464" y="6561"/>
                </a:lnTo>
                <a:lnTo>
                  <a:pt x="8805" y="6902"/>
                </a:lnTo>
                <a:cubicBezTo>
                  <a:pt x="9000" y="7097"/>
                  <a:pt x="9220" y="7292"/>
                  <a:pt x="9439" y="7488"/>
                </a:cubicBezTo>
                <a:lnTo>
                  <a:pt x="9293" y="7317"/>
                </a:lnTo>
                <a:lnTo>
                  <a:pt x="9293" y="7317"/>
                </a:lnTo>
                <a:cubicBezTo>
                  <a:pt x="9415" y="7414"/>
                  <a:pt x="9659" y="7634"/>
                  <a:pt x="9952" y="7878"/>
                </a:cubicBezTo>
                <a:cubicBezTo>
                  <a:pt x="10122" y="7853"/>
                  <a:pt x="10269" y="7829"/>
                  <a:pt x="10391" y="7805"/>
                </a:cubicBezTo>
                <a:cubicBezTo>
                  <a:pt x="10513" y="7805"/>
                  <a:pt x="10683" y="7780"/>
                  <a:pt x="10830" y="7756"/>
                </a:cubicBezTo>
                <a:cubicBezTo>
                  <a:pt x="10952" y="7707"/>
                  <a:pt x="11074" y="7634"/>
                  <a:pt x="11196" y="7561"/>
                </a:cubicBezTo>
                <a:lnTo>
                  <a:pt x="11391" y="7463"/>
                </a:lnTo>
                <a:cubicBezTo>
                  <a:pt x="11439" y="7414"/>
                  <a:pt x="11488" y="7390"/>
                  <a:pt x="11586" y="7341"/>
                </a:cubicBezTo>
                <a:cubicBezTo>
                  <a:pt x="11683" y="6878"/>
                  <a:pt x="11781" y="6414"/>
                  <a:pt x="11854" y="5951"/>
                </a:cubicBezTo>
                <a:lnTo>
                  <a:pt x="11854" y="5951"/>
                </a:lnTo>
                <a:cubicBezTo>
                  <a:pt x="11854" y="5951"/>
                  <a:pt x="11830" y="6024"/>
                  <a:pt x="11805" y="6097"/>
                </a:cubicBezTo>
                <a:lnTo>
                  <a:pt x="11757" y="6219"/>
                </a:lnTo>
                <a:lnTo>
                  <a:pt x="11757" y="6146"/>
                </a:lnTo>
                <a:cubicBezTo>
                  <a:pt x="11757" y="6073"/>
                  <a:pt x="11757" y="6000"/>
                  <a:pt x="11781" y="5951"/>
                </a:cubicBezTo>
                <a:cubicBezTo>
                  <a:pt x="11781" y="5805"/>
                  <a:pt x="11805" y="5658"/>
                  <a:pt x="11805" y="5658"/>
                </a:cubicBezTo>
                <a:cubicBezTo>
                  <a:pt x="11805" y="5698"/>
                  <a:pt x="11886" y="5900"/>
                  <a:pt x="11890" y="6000"/>
                </a:cubicBezTo>
                <a:lnTo>
                  <a:pt x="11890" y="6000"/>
                </a:lnTo>
                <a:cubicBezTo>
                  <a:pt x="11911" y="5905"/>
                  <a:pt x="11935" y="5778"/>
                  <a:pt x="11976" y="5634"/>
                </a:cubicBezTo>
                <a:cubicBezTo>
                  <a:pt x="11976" y="5536"/>
                  <a:pt x="12000" y="5439"/>
                  <a:pt x="12025" y="5341"/>
                </a:cubicBezTo>
                <a:cubicBezTo>
                  <a:pt x="12025" y="5244"/>
                  <a:pt x="12049" y="5195"/>
                  <a:pt x="12049" y="5122"/>
                </a:cubicBezTo>
                <a:cubicBezTo>
                  <a:pt x="12098" y="4854"/>
                  <a:pt x="12147" y="4512"/>
                  <a:pt x="12196" y="4122"/>
                </a:cubicBezTo>
                <a:cubicBezTo>
                  <a:pt x="12220" y="3878"/>
                  <a:pt x="12244" y="3610"/>
                  <a:pt x="12293" y="3341"/>
                </a:cubicBezTo>
                <a:cubicBezTo>
                  <a:pt x="12293" y="3219"/>
                  <a:pt x="12317" y="3122"/>
                  <a:pt x="12342" y="3000"/>
                </a:cubicBezTo>
                <a:cubicBezTo>
                  <a:pt x="12342" y="2927"/>
                  <a:pt x="12366" y="2829"/>
                  <a:pt x="12391" y="2756"/>
                </a:cubicBezTo>
                <a:cubicBezTo>
                  <a:pt x="12391" y="2707"/>
                  <a:pt x="12415" y="2683"/>
                  <a:pt x="12439" y="2658"/>
                </a:cubicBezTo>
                <a:cubicBezTo>
                  <a:pt x="12439" y="2683"/>
                  <a:pt x="12464" y="2707"/>
                  <a:pt x="12464" y="2732"/>
                </a:cubicBezTo>
                <a:cubicBezTo>
                  <a:pt x="12488" y="2805"/>
                  <a:pt x="12513" y="2902"/>
                  <a:pt x="12513" y="2976"/>
                </a:cubicBezTo>
                <a:cubicBezTo>
                  <a:pt x="12531" y="2976"/>
                  <a:pt x="12521" y="2903"/>
                  <a:pt x="12538" y="2903"/>
                </a:cubicBezTo>
                <a:cubicBezTo>
                  <a:pt x="12543" y="2903"/>
                  <a:pt x="12550" y="2910"/>
                  <a:pt x="12561" y="2927"/>
                </a:cubicBezTo>
                <a:cubicBezTo>
                  <a:pt x="12561" y="2976"/>
                  <a:pt x="12561" y="3000"/>
                  <a:pt x="12561" y="3024"/>
                </a:cubicBezTo>
                <a:cubicBezTo>
                  <a:pt x="12561" y="3024"/>
                  <a:pt x="12575" y="3065"/>
                  <a:pt x="12582" y="3065"/>
                </a:cubicBezTo>
                <a:cubicBezTo>
                  <a:pt x="12584" y="3065"/>
                  <a:pt x="12586" y="3061"/>
                  <a:pt x="12586" y="3049"/>
                </a:cubicBezTo>
                <a:cubicBezTo>
                  <a:pt x="12561" y="2951"/>
                  <a:pt x="12561" y="2854"/>
                  <a:pt x="12537" y="2732"/>
                </a:cubicBezTo>
                <a:lnTo>
                  <a:pt x="12537" y="2732"/>
                </a:lnTo>
                <a:lnTo>
                  <a:pt x="12610" y="2854"/>
                </a:lnTo>
                <a:lnTo>
                  <a:pt x="12610" y="2927"/>
                </a:lnTo>
                <a:cubicBezTo>
                  <a:pt x="12610" y="2927"/>
                  <a:pt x="12628" y="2873"/>
                  <a:pt x="12664" y="2873"/>
                </a:cubicBezTo>
                <a:cubicBezTo>
                  <a:pt x="12670" y="2873"/>
                  <a:pt x="12676" y="2874"/>
                  <a:pt x="12683" y="2878"/>
                </a:cubicBezTo>
                <a:cubicBezTo>
                  <a:pt x="12708" y="2878"/>
                  <a:pt x="12708" y="2902"/>
                  <a:pt x="12732" y="2927"/>
                </a:cubicBezTo>
                <a:cubicBezTo>
                  <a:pt x="12781" y="3049"/>
                  <a:pt x="12854" y="3146"/>
                  <a:pt x="12927" y="3244"/>
                </a:cubicBezTo>
                <a:cubicBezTo>
                  <a:pt x="13074" y="3488"/>
                  <a:pt x="13220" y="3707"/>
                  <a:pt x="13366" y="3951"/>
                </a:cubicBezTo>
                <a:cubicBezTo>
                  <a:pt x="13342" y="3951"/>
                  <a:pt x="13269" y="3854"/>
                  <a:pt x="13171" y="3756"/>
                </a:cubicBezTo>
                <a:lnTo>
                  <a:pt x="13171" y="3756"/>
                </a:lnTo>
                <a:cubicBezTo>
                  <a:pt x="13220" y="3829"/>
                  <a:pt x="13269" y="3902"/>
                  <a:pt x="13317" y="4000"/>
                </a:cubicBezTo>
                <a:cubicBezTo>
                  <a:pt x="13309" y="3973"/>
                  <a:pt x="13309" y="3963"/>
                  <a:pt x="13314" y="3963"/>
                </a:cubicBezTo>
                <a:cubicBezTo>
                  <a:pt x="13335" y="3963"/>
                  <a:pt x="13438" y="4115"/>
                  <a:pt x="13446" y="4115"/>
                </a:cubicBezTo>
                <a:cubicBezTo>
                  <a:pt x="13448" y="4115"/>
                  <a:pt x="13446" y="4110"/>
                  <a:pt x="13439" y="4097"/>
                </a:cubicBezTo>
                <a:lnTo>
                  <a:pt x="13439" y="4097"/>
                </a:lnTo>
                <a:cubicBezTo>
                  <a:pt x="13781" y="4415"/>
                  <a:pt x="14025" y="4951"/>
                  <a:pt x="14317" y="5268"/>
                </a:cubicBezTo>
                <a:cubicBezTo>
                  <a:pt x="14415" y="5244"/>
                  <a:pt x="16171" y="5097"/>
                  <a:pt x="16244" y="5049"/>
                </a:cubicBezTo>
                <a:cubicBezTo>
                  <a:pt x="16317" y="5146"/>
                  <a:pt x="16391" y="5268"/>
                  <a:pt x="16415" y="5293"/>
                </a:cubicBezTo>
                <a:cubicBezTo>
                  <a:pt x="16366" y="5171"/>
                  <a:pt x="16293" y="5049"/>
                  <a:pt x="16195" y="4927"/>
                </a:cubicBezTo>
                <a:lnTo>
                  <a:pt x="16122" y="4951"/>
                </a:lnTo>
                <a:cubicBezTo>
                  <a:pt x="15952" y="4707"/>
                  <a:pt x="16122" y="4878"/>
                  <a:pt x="15952" y="4634"/>
                </a:cubicBezTo>
                <a:cubicBezTo>
                  <a:pt x="15956" y="4629"/>
                  <a:pt x="15962" y="4627"/>
                  <a:pt x="15968" y="4627"/>
                </a:cubicBezTo>
                <a:cubicBezTo>
                  <a:pt x="16028" y="4627"/>
                  <a:pt x="16161" y="4823"/>
                  <a:pt x="16293" y="5000"/>
                </a:cubicBezTo>
                <a:cubicBezTo>
                  <a:pt x="16171" y="4829"/>
                  <a:pt x="16073" y="4634"/>
                  <a:pt x="15976" y="4585"/>
                </a:cubicBezTo>
                <a:cubicBezTo>
                  <a:pt x="15878" y="4390"/>
                  <a:pt x="16049" y="4585"/>
                  <a:pt x="15927" y="4341"/>
                </a:cubicBezTo>
                <a:cubicBezTo>
                  <a:pt x="15781" y="4195"/>
                  <a:pt x="15659" y="4049"/>
                  <a:pt x="15561" y="3878"/>
                </a:cubicBezTo>
                <a:cubicBezTo>
                  <a:pt x="15342" y="3439"/>
                  <a:pt x="15098" y="3293"/>
                  <a:pt x="14903" y="2878"/>
                </a:cubicBezTo>
                <a:lnTo>
                  <a:pt x="14903" y="2878"/>
                </a:lnTo>
                <a:lnTo>
                  <a:pt x="14927" y="2927"/>
                </a:lnTo>
                <a:cubicBezTo>
                  <a:pt x="14882" y="2791"/>
                  <a:pt x="14689" y="2570"/>
                  <a:pt x="14564" y="2325"/>
                </a:cubicBezTo>
                <a:lnTo>
                  <a:pt x="14564" y="2325"/>
                </a:lnTo>
                <a:cubicBezTo>
                  <a:pt x="14571" y="2347"/>
                  <a:pt x="14571" y="2363"/>
                  <a:pt x="14562" y="2363"/>
                </a:cubicBezTo>
                <a:cubicBezTo>
                  <a:pt x="14552" y="2363"/>
                  <a:pt x="14528" y="2338"/>
                  <a:pt x="14488" y="2268"/>
                </a:cubicBezTo>
                <a:cubicBezTo>
                  <a:pt x="14147" y="1732"/>
                  <a:pt x="13903" y="1390"/>
                  <a:pt x="13659" y="951"/>
                </a:cubicBezTo>
                <a:lnTo>
                  <a:pt x="13391" y="659"/>
                </a:lnTo>
                <a:lnTo>
                  <a:pt x="130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283"/>
          <p:cNvSpPr/>
          <p:nvPr/>
        </p:nvSpPr>
        <p:spPr>
          <a:xfrm rot="-8386458">
            <a:off x="8748161" y="4004642"/>
            <a:ext cx="377433" cy="314520"/>
          </a:xfrm>
          <a:custGeom>
            <a:avLst/>
            <a:gdLst/>
            <a:ahLst/>
            <a:cxnLst/>
            <a:rect l="l" t="t" r="r" b="b"/>
            <a:pathLst>
              <a:path w="15952" h="13293" extrusionOk="0">
                <a:moveTo>
                  <a:pt x="1965" y="4136"/>
                </a:moveTo>
                <a:cubicBezTo>
                  <a:pt x="1969" y="4136"/>
                  <a:pt x="1973" y="4139"/>
                  <a:pt x="1976" y="4147"/>
                </a:cubicBezTo>
                <a:lnTo>
                  <a:pt x="1853" y="4285"/>
                </a:lnTo>
                <a:lnTo>
                  <a:pt x="1853" y="4285"/>
                </a:lnTo>
                <a:cubicBezTo>
                  <a:pt x="1921" y="4199"/>
                  <a:pt x="1947" y="4136"/>
                  <a:pt x="1965" y="4136"/>
                </a:cubicBezTo>
                <a:close/>
                <a:moveTo>
                  <a:pt x="4077" y="7219"/>
                </a:moveTo>
                <a:lnTo>
                  <a:pt x="4077" y="7219"/>
                </a:lnTo>
                <a:cubicBezTo>
                  <a:pt x="4076" y="7219"/>
                  <a:pt x="4075" y="7219"/>
                  <a:pt x="4074" y="7220"/>
                </a:cubicBezTo>
                <a:cubicBezTo>
                  <a:pt x="4076" y="7220"/>
                  <a:pt x="4077" y="7219"/>
                  <a:pt x="4077" y="7219"/>
                </a:cubicBezTo>
                <a:close/>
                <a:moveTo>
                  <a:pt x="10333" y="9981"/>
                </a:moveTo>
                <a:lnTo>
                  <a:pt x="10293" y="10000"/>
                </a:lnTo>
                <a:cubicBezTo>
                  <a:pt x="10305" y="10000"/>
                  <a:pt x="10318" y="9993"/>
                  <a:pt x="10333" y="9981"/>
                </a:cubicBezTo>
                <a:close/>
                <a:moveTo>
                  <a:pt x="3928" y="0"/>
                </a:moveTo>
                <a:lnTo>
                  <a:pt x="3684" y="195"/>
                </a:lnTo>
                <a:lnTo>
                  <a:pt x="3708" y="122"/>
                </a:lnTo>
                <a:lnTo>
                  <a:pt x="3708" y="122"/>
                </a:lnTo>
                <a:cubicBezTo>
                  <a:pt x="3464" y="293"/>
                  <a:pt x="3171" y="537"/>
                  <a:pt x="2879" y="756"/>
                </a:cubicBezTo>
                <a:cubicBezTo>
                  <a:pt x="2732" y="854"/>
                  <a:pt x="2586" y="976"/>
                  <a:pt x="2464" y="1098"/>
                </a:cubicBezTo>
                <a:lnTo>
                  <a:pt x="2147" y="1366"/>
                </a:lnTo>
                <a:cubicBezTo>
                  <a:pt x="2074" y="1464"/>
                  <a:pt x="1976" y="1537"/>
                  <a:pt x="1879" y="1610"/>
                </a:cubicBezTo>
                <a:cubicBezTo>
                  <a:pt x="1757" y="1708"/>
                  <a:pt x="1806" y="1683"/>
                  <a:pt x="1757" y="1732"/>
                </a:cubicBezTo>
                <a:lnTo>
                  <a:pt x="1659" y="1830"/>
                </a:lnTo>
                <a:cubicBezTo>
                  <a:pt x="1513" y="1951"/>
                  <a:pt x="1367" y="2098"/>
                  <a:pt x="1220" y="2244"/>
                </a:cubicBezTo>
                <a:cubicBezTo>
                  <a:pt x="1074" y="2390"/>
                  <a:pt x="952" y="2561"/>
                  <a:pt x="806" y="2732"/>
                </a:cubicBezTo>
                <a:cubicBezTo>
                  <a:pt x="684" y="2903"/>
                  <a:pt x="562" y="3073"/>
                  <a:pt x="440" y="3269"/>
                </a:cubicBezTo>
                <a:lnTo>
                  <a:pt x="391" y="3317"/>
                </a:lnTo>
                <a:cubicBezTo>
                  <a:pt x="342" y="3366"/>
                  <a:pt x="293" y="3415"/>
                  <a:pt x="245" y="3464"/>
                </a:cubicBezTo>
                <a:lnTo>
                  <a:pt x="50" y="3659"/>
                </a:lnTo>
                <a:lnTo>
                  <a:pt x="1" y="3732"/>
                </a:lnTo>
                <a:cubicBezTo>
                  <a:pt x="50" y="3829"/>
                  <a:pt x="98" y="3903"/>
                  <a:pt x="147" y="3976"/>
                </a:cubicBezTo>
                <a:cubicBezTo>
                  <a:pt x="269" y="4122"/>
                  <a:pt x="391" y="4268"/>
                  <a:pt x="537" y="4390"/>
                </a:cubicBezTo>
                <a:cubicBezTo>
                  <a:pt x="731" y="4539"/>
                  <a:pt x="970" y="4661"/>
                  <a:pt x="1210" y="4661"/>
                </a:cubicBezTo>
                <a:cubicBezTo>
                  <a:pt x="1363" y="4661"/>
                  <a:pt x="1517" y="4611"/>
                  <a:pt x="1659" y="4488"/>
                </a:cubicBezTo>
                <a:lnTo>
                  <a:pt x="1684" y="4537"/>
                </a:lnTo>
                <a:cubicBezTo>
                  <a:pt x="1684" y="4537"/>
                  <a:pt x="1781" y="4366"/>
                  <a:pt x="1781" y="4366"/>
                </a:cubicBezTo>
                <a:cubicBezTo>
                  <a:pt x="1794" y="4351"/>
                  <a:pt x="1806" y="4338"/>
                  <a:pt x="1816" y="4327"/>
                </a:cubicBezTo>
                <a:lnTo>
                  <a:pt x="1816" y="4327"/>
                </a:lnTo>
                <a:lnTo>
                  <a:pt x="1781" y="4366"/>
                </a:lnTo>
                <a:cubicBezTo>
                  <a:pt x="1801" y="4346"/>
                  <a:pt x="1819" y="4327"/>
                  <a:pt x="1835" y="4308"/>
                </a:cubicBezTo>
                <a:lnTo>
                  <a:pt x="1835" y="4308"/>
                </a:lnTo>
                <a:cubicBezTo>
                  <a:pt x="1850" y="4293"/>
                  <a:pt x="1860" y="4287"/>
                  <a:pt x="1865" y="4287"/>
                </a:cubicBezTo>
                <a:cubicBezTo>
                  <a:pt x="1883" y="4287"/>
                  <a:pt x="1846" y="4367"/>
                  <a:pt x="1830" y="4415"/>
                </a:cubicBezTo>
                <a:cubicBezTo>
                  <a:pt x="1879" y="4366"/>
                  <a:pt x="1928" y="4293"/>
                  <a:pt x="2001" y="4244"/>
                </a:cubicBezTo>
                <a:cubicBezTo>
                  <a:pt x="2001" y="4229"/>
                  <a:pt x="1996" y="4223"/>
                  <a:pt x="1989" y="4223"/>
                </a:cubicBezTo>
                <a:cubicBezTo>
                  <a:pt x="1973" y="4223"/>
                  <a:pt x="1944" y="4252"/>
                  <a:pt x="1928" y="4268"/>
                </a:cubicBezTo>
                <a:cubicBezTo>
                  <a:pt x="2001" y="4147"/>
                  <a:pt x="2074" y="4025"/>
                  <a:pt x="2147" y="3903"/>
                </a:cubicBezTo>
                <a:cubicBezTo>
                  <a:pt x="2205" y="3836"/>
                  <a:pt x="2228" y="3825"/>
                  <a:pt x="2246" y="3825"/>
                </a:cubicBezTo>
                <a:cubicBezTo>
                  <a:pt x="2254" y="3825"/>
                  <a:pt x="2261" y="3827"/>
                  <a:pt x="2270" y="3827"/>
                </a:cubicBezTo>
                <a:cubicBezTo>
                  <a:pt x="2290" y="3827"/>
                  <a:pt x="2318" y="3815"/>
                  <a:pt x="2391" y="3732"/>
                </a:cubicBezTo>
                <a:cubicBezTo>
                  <a:pt x="2562" y="3537"/>
                  <a:pt x="2684" y="3390"/>
                  <a:pt x="2830" y="3244"/>
                </a:cubicBezTo>
                <a:lnTo>
                  <a:pt x="3074" y="3000"/>
                </a:lnTo>
                <a:lnTo>
                  <a:pt x="3123" y="2951"/>
                </a:lnTo>
                <a:lnTo>
                  <a:pt x="3147" y="2951"/>
                </a:lnTo>
                <a:cubicBezTo>
                  <a:pt x="3171" y="2927"/>
                  <a:pt x="3196" y="2903"/>
                  <a:pt x="3245" y="2903"/>
                </a:cubicBezTo>
                <a:lnTo>
                  <a:pt x="3293" y="2903"/>
                </a:lnTo>
                <a:cubicBezTo>
                  <a:pt x="3293" y="2903"/>
                  <a:pt x="3293" y="2927"/>
                  <a:pt x="3293" y="2927"/>
                </a:cubicBezTo>
                <a:cubicBezTo>
                  <a:pt x="3269" y="2951"/>
                  <a:pt x="3269" y="2951"/>
                  <a:pt x="3269" y="2976"/>
                </a:cubicBezTo>
                <a:cubicBezTo>
                  <a:pt x="3245" y="3000"/>
                  <a:pt x="3220" y="3025"/>
                  <a:pt x="3196" y="3025"/>
                </a:cubicBezTo>
                <a:lnTo>
                  <a:pt x="3220" y="3025"/>
                </a:lnTo>
                <a:lnTo>
                  <a:pt x="3220" y="3122"/>
                </a:lnTo>
                <a:cubicBezTo>
                  <a:pt x="3220" y="3269"/>
                  <a:pt x="3196" y="3439"/>
                  <a:pt x="3196" y="3586"/>
                </a:cubicBezTo>
                <a:lnTo>
                  <a:pt x="3196" y="3829"/>
                </a:lnTo>
                <a:lnTo>
                  <a:pt x="3196" y="4122"/>
                </a:lnTo>
                <a:lnTo>
                  <a:pt x="3196" y="4903"/>
                </a:lnTo>
                <a:cubicBezTo>
                  <a:pt x="3171" y="5268"/>
                  <a:pt x="3220" y="5561"/>
                  <a:pt x="3196" y="5586"/>
                </a:cubicBezTo>
                <a:lnTo>
                  <a:pt x="3293" y="5586"/>
                </a:lnTo>
                <a:cubicBezTo>
                  <a:pt x="3318" y="5756"/>
                  <a:pt x="3318" y="5951"/>
                  <a:pt x="3293" y="6122"/>
                </a:cubicBezTo>
                <a:cubicBezTo>
                  <a:pt x="3269" y="6171"/>
                  <a:pt x="3269" y="6220"/>
                  <a:pt x="3293" y="6268"/>
                </a:cubicBezTo>
                <a:lnTo>
                  <a:pt x="3293" y="6415"/>
                </a:lnTo>
                <a:cubicBezTo>
                  <a:pt x="3293" y="6464"/>
                  <a:pt x="3318" y="6537"/>
                  <a:pt x="3318" y="6610"/>
                </a:cubicBezTo>
                <a:cubicBezTo>
                  <a:pt x="3415" y="6756"/>
                  <a:pt x="3464" y="6927"/>
                  <a:pt x="3489" y="7122"/>
                </a:cubicBezTo>
                <a:lnTo>
                  <a:pt x="3781" y="7171"/>
                </a:lnTo>
                <a:lnTo>
                  <a:pt x="3952" y="7171"/>
                </a:lnTo>
                <a:cubicBezTo>
                  <a:pt x="3952" y="7171"/>
                  <a:pt x="4076" y="7212"/>
                  <a:pt x="4077" y="7219"/>
                </a:cubicBezTo>
                <a:lnTo>
                  <a:pt x="4077" y="7219"/>
                </a:lnTo>
                <a:cubicBezTo>
                  <a:pt x="4097" y="7212"/>
                  <a:pt x="4120" y="7210"/>
                  <a:pt x="4144" y="7210"/>
                </a:cubicBezTo>
                <a:cubicBezTo>
                  <a:pt x="4204" y="7210"/>
                  <a:pt x="4273" y="7227"/>
                  <a:pt x="4342" y="7244"/>
                </a:cubicBezTo>
                <a:cubicBezTo>
                  <a:pt x="4391" y="7244"/>
                  <a:pt x="4318" y="7244"/>
                  <a:pt x="4293" y="7220"/>
                </a:cubicBezTo>
                <a:lnTo>
                  <a:pt x="4293" y="7220"/>
                </a:lnTo>
                <a:lnTo>
                  <a:pt x="4415" y="7244"/>
                </a:lnTo>
                <a:lnTo>
                  <a:pt x="4464" y="7244"/>
                </a:lnTo>
                <a:cubicBezTo>
                  <a:pt x="4489" y="7244"/>
                  <a:pt x="4489" y="7268"/>
                  <a:pt x="4464" y="7268"/>
                </a:cubicBezTo>
                <a:lnTo>
                  <a:pt x="4513" y="7268"/>
                </a:lnTo>
                <a:cubicBezTo>
                  <a:pt x="4635" y="7268"/>
                  <a:pt x="4830" y="7268"/>
                  <a:pt x="5610" y="7342"/>
                </a:cubicBezTo>
                <a:lnTo>
                  <a:pt x="5806" y="7025"/>
                </a:lnTo>
                <a:lnTo>
                  <a:pt x="5903" y="6878"/>
                </a:lnTo>
                <a:cubicBezTo>
                  <a:pt x="5928" y="6829"/>
                  <a:pt x="5952" y="6781"/>
                  <a:pt x="6001" y="6732"/>
                </a:cubicBezTo>
                <a:lnTo>
                  <a:pt x="6391" y="6317"/>
                </a:lnTo>
                <a:cubicBezTo>
                  <a:pt x="6464" y="6244"/>
                  <a:pt x="6537" y="6171"/>
                  <a:pt x="6586" y="6098"/>
                </a:cubicBezTo>
                <a:lnTo>
                  <a:pt x="6806" y="5927"/>
                </a:lnTo>
                <a:lnTo>
                  <a:pt x="6927" y="5829"/>
                </a:lnTo>
                <a:lnTo>
                  <a:pt x="6976" y="5805"/>
                </a:lnTo>
                <a:lnTo>
                  <a:pt x="7074" y="5732"/>
                </a:lnTo>
                <a:cubicBezTo>
                  <a:pt x="7342" y="5537"/>
                  <a:pt x="7610" y="5342"/>
                  <a:pt x="7903" y="5195"/>
                </a:cubicBezTo>
                <a:cubicBezTo>
                  <a:pt x="8025" y="5098"/>
                  <a:pt x="8171" y="5025"/>
                  <a:pt x="8293" y="4951"/>
                </a:cubicBezTo>
                <a:lnTo>
                  <a:pt x="8342" y="4951"/>
                </a:lnTo>
                <a:lnTo>
                  <a:pt x="8342" y="4854"/>
                </a:lnTo>
                <a:cubicBezTo>
                  <a:pt x="8342" y="4825"/>
                  <a:pt x="8346" y="4819"/>
                  <a:pt x="8352" y="4819"/>
                </a:cubicBezTo>
                <a:cubicBezTo>
                  <a:pt x="8356" y="4819"/>
                  <a:pt x="8363" y="4823"/>
                  <a:pt x="8370" y="4823"/>
                </a:cubicBezTo>
                <a:cubicBezTo>
                  <a:pt x="8376" y="4823"/>
                  <a:pt x="8384" y="4820"/>
                  <a:pt x="8391" y="4805"/>
                </a:cubicBezTo>
                <a:lnTo>
                  <a:pt x="8391" y="4878"/>
                </a:lnTo>
                <a:cubicBezTo>
                  <a:pt x="8391" y="4878"/>
                  <a:pt x="8391" y="4878"/>
                  <a:pt x="8366" y="4927"/>
                </a:cubicBezTo>
                <a:lnTo>
                  <a:pt x="8366" y="4927"/>
                </a:lnTo>
                <a:lnTo>
                  <a:pt x="8391" y="4903"/>
                </a:lnTo>
                <a:cubicBezTo>
                  <a:pt x="8405" y="4895"/>
                  <a:pt x="8413" y="4893"/>
                  <a:pt x="8417" y="4893"/>
                </a:cubicBezTo>
                <a:cubicBezTo>
                  <a:pt x="8425" y="4893"/>
                  <a:pt x="8408" y="4910"/>
                  <a:pt x="8391" y="4927"/>
                </a:cubicBezTo>
                <a:lnTo>
                  <a:pt x="8440" y="4927"/>
                </a:lnTo>
                <a:cubicBezTo>
                  <a:pt x="8464" y="4927"/>
                  <a:pt x="8464" y="4951"/>
                  <a:pt x="8440" y="4976"/>
                </a:cubicBezTo>
                <a:lnTo>
                  <a:pt x="8464" y="4976"/>
                </a:lnTo>
                <a:cubicBezTo>
                  <a:pt x="8464" y="5000"/>
                  <a:pt x="8464" y="5049"/>
                  <a:pt x="8464" y="5098"/>
                </a:cubicBezTo>
                <a:cubicBezTo>
                  <a:pt x="8464" y="5171"/>
                  <a:pt x="8464" y="5244"/>
                  <a:pt x="8415" y="5293"/>
                </a:cubicBezTo>
                <a:cubicBezTo>
                  <a:pt x="8415" y="5399"/>
                  <a:pt x="8342" y="5706"/>
                  <a:pt x="8386" y="5706"/>
                </a:cubicBezTo>
                <a:cubicBezTo>
                  <a:pt x="8393" y="5706"/>
                  <a:pt x="8402" y="5699"/>
                  <a:pt x="8415" y="5683"/>
                </a:cubicBezTo>
                <a:lnTo>
                  <a:pt x="8415" y="5683"/>
                </a:lnTo>
                <a:cubicBezTo>
                  <a:pt x="8378" y="5739"/>
                  <a:pt x="8327" y="5951"/>
                  <a:pt x="8304" y="5951"/>
                </a:cubicBezTo>
                <a:cubicBezTo>
                  <a:pt x="8297" y="5951"/>
                  <a:pt x="8293" y="5930"/>
                  <a:pt x="8293" y="5878"/>
                </a:cubicBezTo>
                <a:cubicBezTo>
                  <a:pt x="8269" y="5976"/>
                  <a:pt x="8245" y="6098"/>
                  <a:pt x="8245" y="6195"/>
                </a:cubicBezTo>
                <a:lnTo>
                  <a:pt x="8293" y="6049"/>
                </a:lnTo>
                <a:lnTo>
                  <a:pt x="8293" y="6049"/>
                </a:lnTo>
                <a:cubicBezTo>
                  <a:pt x="8196" y="6342"/>
                  <a:pt x="8147" y="6659"/>
                  <a:pt x="8098" y="6951"/>
                </a:cubicBezTo>
                <a:lnTo>
                  <a:pt x="8171" y="6805"/>
                </a:lnTo>
                <a:lnTo>
                  <a:pt x="8171" y="6805"/>
                </a:lnTo>
                <a:cubicBezTo>
                  <a:pt x="8147" y="7000"/>
                  <a:pt x="8074" y="7195"/>
                  <a:pt x="7976" y="7366"/>
                </a:cubicBezTo>
                <a:lnTo>
                  <a:pt x="8025" y="7098"/>
                </a:lnTo>
                <a:lnTo>
                  <a:pt x="8025" y="7098"/>
                </a:lnTo>
                <a:cubicBezTo>
                  <a:pt x="8001" y="7195"/>
                  <a:pt x="7976" y="7293"/>
                  <a:pt x="7952" y="7390"/>
                </a:cubicBezTo>
                <a:cubicBezTo>
                  <a:pt x="7927" y="7561"/>
                  <a:pt x="7903" y="7707"/>
                  <a:pt x="7879" y="7854"/>
                </a:cubicBezTo>
                <a:cubicBezTo>
                  <a:pt x="7806" y="8146"/>
                  <a:pt x="7781" y="8439"/>
                  <a:pt x="7757" y="8732"/>
                </a:cubicBezTo>
                <a:lnTo>
                  <a:pt x="7781" y="8512"/>
                </a:lnTo>
                <a:lnTo>
                  <a:pt x="7781" y="8512"/>
                </a:lnTo>
                <a:cubicBezTo>
                  <a:pt x="7781" y="8683"/>
                  <a:pt x="7732" y="8976"/>
                  <a:pt x="7684" y="9366"/>
                </a:cubicBezTo>
                <a:cubicBezTo>
                  <a:pt x="7830" y="9512"/>
                  <a:pt x="7903" y="9585"/>
                  <a:pt x="8001" y="9707"/>
                </a:cubicBezTo>
                <a:cubicBezTo>
                  <a:pt x="8098" y="9805"/>
                  <a:pt x="8196" y="9927"/>
                  <a:pt x="8269" y="10049"/>
                </a:cubicBezTo>
                <a:cubicBezTo>
                  <a:pt x="8391" y="10122"/>
                  <a:pt x="8537" y="10171"/>
                  <a:pt x="8659" y="10244"/>
                </a:cubicBezTo>
                <a:lnTo>
                  <a:pt x="8854" y="10342"/>
                </a:lnTo>
                <a:lnTo>
                  <a:pt x="9049" y="10415"/>
                </a:lnTo>
                <a:cubicBezTo>
                  <a:pt x="9488" y="10268"/>
                  <a:pt x="9927" y="10098"/>
                  <a:pt x="10366" y="9902"/>
                </a:cubicBezTo>
                <a:lnTo>
                  <a:pt x="10366" y="9902"/>
                </a:lnTo>
                <a:lnTo>
                  <a:pt x="10220" y="9927"/>
                </a:lnTo>
                <a:lnTo>
                  <a:pt x="10074" y="9951"/>
                </a:lnTo>
                <a:lnTo>
                  <a:pt x="10074" y="9951"/>
                </a:lnTo>
                <a:lnTo>
                  <a:pt x="10147" y="9902"/>
                </a:lnTo>
                <a:cubicBezTo>
                  <a:pt x="10220" y="9878"/>
                  <a:pt x="10269" y="9854"/>
                  <a:pt x="10342" y="9829"/>
                </a:cubicBezTo>
                <a:lnTo>
                  <a:pt x="10582" y="9685"/>
                </a:lnTo>
                <a:lnTo>
                  <a:pt x="10582" y="9685"/>
                </a:lnTo>
                <a:cubicBezTo>
                  <a:pt x="10537" y="9716"/>
                  <a:pt x="10414" y="9918"/>
                  <a:pt x="10333" y="9981"/>
                </a:cubicBezTo>
                <a:lnTo>
                  <a:pt x="10333" y="9981"/>
                </a:lnTo>
                <a:lnTo>
                  <a:pt x="10708" y="9805"/>
                </a:lnTo>
                <a:lnTo>
                  <a:pt x="10976" y="9707"/>
                </a:lnTo>
                <a:lnTo>
                  <a:pt x="11147" y="9610"/>
                </a:lnTo>
                <a:cubicBezTo>
                  <a:pt x="11415" y="9488"/>
                  <a:pt x="11732" y="9317"/>
                  <a:pt x="12074" y="9171"/>
                </a:cubicBezTo>
                <a:lnTo>
                  <a:pt x="12781" y="8805"/>
                </a:lnTo>
                <a:cubicBezTo>
                  <a:pt x="12879" y="8756"/>
                  <a:pt x="13001" y="8707"/>
                  <a:pt x="13074" y="8659"/>
                </a:cubicBezTo>
                <a:cubicBezTo>
                  <a:pt x="13171" y="8610"/>
                  <a:pt x="13244" y="8585"/>
                  <a:pt x="13342" y="8561"/>
                </a:cubicBezTo>
                <a:lnTo>
                  <a:pt x="13415" y="8537"/>
                </a:lnTo>
                <a:lnTo>
                  <a:pt x="13415" y="8537"/>
                </a:lnTo>
                <a:cubicBezTo>
                  <a:pt x="13415" y="8561"/>
                  <a:pt x="13391" y="8585"/>
                  <a:pt x="13391" y="8610"/>
                </a:cubicBezTo>
                <a:cubicBezTo>
                  <a:pt x="13342" y="8683"/>
                  <a:pt x="13269" y="8732"/>
                  <a:pt x="13220" y="8781"/>
                </a:cubicBezTo>
                <a:cubicBezTo>
                  <a:pt x="13220" y="8791"/>
                  <a:pt x="13223" y="8795"/>
                  <a:pt x="13228" y="8795"/>
                </a:cubicBezTo>
                <a:cubicBezTo>
                  <a:pt x="13242" y="8795"/>
                  <a:pt x="13267" y="8766"/>
                  <a:pt x="13273" y="8766"/>
                </a:cubicBezTo>
                <a:cubicBezTo>
                  <a:pt x="13275" y="8766"/>
                  <a:pt x="13274" y="8770"/>
                  <a:pt x="13269" y="8781"/>
                </a:cubicBezTo>
                <a:cubicBezTo>
                  <a:pt x="13244" y="8805"/>
                  <a:pt x="13220" y="8829"/>
                  <a:pt x="13196" y="8829"/>
                </a:cubicBezTo>
                <a:cubicBezTo>
                  <a:pt x="13196" y="8829"/>
                  <a:pt x="13160" y="8883"/>
                  <a:pt x="13180" y="8883"/>
                </a:cubicBezTo>
                <a:cubicBezTo>
                  <a:pt x="13184" y="8883"/>
                  <a:pt x="13189" y="8882"/>
                  <a:pt x="13196" y="8878"/>
                </a:cubicBezTo>
                <a:cubicBezTo>
                  <a:pt x="13220" y="8854"/>
                  <a:pt x="13342" y="8756"/>
                  <a:pt x="13415" y="8683"/>
                </a:cubicBezTo>
                <a:lnTo>
                  <a:pt x="13415" y="8683"/>
                </a:lnTo>
                <a:lnTo>
                  <a:pt x="13366" y="8781"/>
                </a:lnTo>
                <a:lnTo>
                  <a:pt x="13293" y="8829"/>
                </a:lnTo>
                <a:cubicBezTo>
                  <a:pt x="13293" y="8829"/>
                  <a:pt x="13311" y="8823"/>
                  <a:pt x="13333" y="8823"/>
                </a:cubicBezTo>
                <a:cubicBezTo>
                  <a:pt x="13354" y="8823"/>
                  <a:pt x="13379" y="8829"/>
                  <a:pt x="13391" y="8854"/>
                </a:cubicBezTo>
                <a:cubicBezTo>
                  <a:pt x="13391" y="8878"/>
                  <a:pt x="13366" y="8903"/>
                  <a:pt x="13342" y="8927"/>
                </a:cubicBezTo>
                <a:cubicBezTo>
                  <a:pt x="13293" y="9049"/>
                  <a:pt x="13244" y="9146"/>
                  <a:pt x="13220" y="9244"/>
                </a:cubicBezTo>
                <a:lnTo>
                  <a:pt x="12879" y="10024"/>
                </a:lnTo>
                <a:cubicBezTo>
                  <a:pt x="12879" y="9927"/>
                  <a:pt x="12903" y="9829"/>
                  <a:pt x="12927" y="9756"/>
                </a:cubicBezTo>
                <a:lnTo>
                  <a:pt x="12927" y="9756"/>
                </a:lnTo>
                <a:cubicBezTo>
                  <a:pt x="12903" y="9829"/>
                  <a:pt x="12854" y="9927"/>
                  <a:pt x="12805" y="10000"/>
                </a:cubicBezTo>
                <a:cubicBezTo>
                  <a:pt x="12819" y="9983"/>
                  <a:pt x="12827" y="9976"/>
                  <a:pt x="12832" y="9976"/>
                </a:cubicBezTo>
                <a:cubicBezTo>
                  <a:pt x="12857" y="9976"/>
                  <a:pt x="12771" y="10187"/>
                  <a:pt x="12789" y="10187"/>
                </a:cubicBezTo>
                <a:cubicBezTo>
                  <a:pt x="12792" y="10187"/>
                  <a:pt x="12797" y="10182"/>
                  <a:pt x="12805" y="10171"/>
                </a:cubicBezTo>
                <a:lnTo>
                  <a:pt x="12805" y="10171"/>
                </a:lnTo>
                <a:cubicBezTo>
                  <a:pt x="12732" y="10634"/>
                  <a:pt x="12415" y="11122"/>
                  <a:pt x="12318" y="11537"/>
                </a:cubicBezTo>
                <a:cubicBezTo>
                  <a:pt x="12391" y="11610"/>
                  <a:pt x="13488" y="12976"/>
                  <a:pt x="13586" y="13024"/>
                </a:cubicBezTo>
                <a:cubicBezTo>
                  <a:pt x="13570" y="13088"/>
                  <a:pt x="13543" y="13152"/>
                  <a:pt x="13513" y="13209"/>
                </a:cubicBezTo>
                <a:lnTo>
                  <a:pt x="13513" y="13209"/>
                </a:lnTo>
                <a:cubicBezTo>
                  <a:pt x="13568" y="13115"/>
                  <a:pt x="13616" y="13021"/>
                  <a:pt x="13635" y="12927"/>
                </a:cubicBezTo>
                <a:lnTo>
                  <a:pt x="13586" y="12878"/>
                </a:lnTo>
                <a:cubicBezTo>
                  <a:pt x="13683" y="12585"/>
                  <a:pt x="13659" y="12829"/>
                  <a:pt x="13757" y="12561"/>
                </a:cubicBezTo>
                <a:cubicBezTo>
                  <a:pt x="13805" y="12561"/>
                  <a:pt x="13732" y="12805"/>
                  <a:pt x="13635" y="13024"/>
                </a:cubicBezTo>
                <a:cubicBezTo>
                  <a:pt x="13732" y="12878"/>
                  <a:pt x="13781" y="12732"/>
                  <a:pt x="13830" y="12561"/>
                </a:cubicBezTo>
                <a:cubicBezTo>
                  <a:pt x="13869" y="12483"/>
                  <a:pt x="13884" y="12471"/>
                  <a:pt x="13895" y="12471"/>
                </a:cubicBezTo>
                <a:cubicBezTo>
                  <a:pt x="13900" y="12471"/>
                  <a:pt x="13904" y="12473"/>
                  <a:pt x="13908" y="12473"/>
                </a:cubicBezTo>
                <a:cubicBezTo>
                  <a:pt x="13919" y="12473"/>
                  <a:pt x="13934" y="12460"/>
                  <a:pt x="13976" y="12366"/>
                </a:cubicBezTo>
                <a:cubicBezTo>
                  <a:pt x="14025" y="12171"/>
                  <a:pt x="14098" y="12000"/>
                  <a:pt x="14196" y="11805"/>
                </a:cubicBezTo>
                <a:cubicBezTo>
                  <a:pt x="14415" y="11366"/>
                  <a:pt x="14415" y="11098"/>
                  <a:pt x="14635" y="10707"/>
                </a:cubicBezTo>
                <a:lnTo>
                  <a:pt x="14635" y="10756"/>
                </a:lnTo>
                <a:cubicBezTo>
                  <a:pt x="14708" y="10610"/>
                  <a:pt x="14805" y="10317"/>
                  <a:pt x="14927" y="10073"/>
                </a:cubicBezTo>
                <a:lnTo>
                  <a:pt x="14927" y="10073"/>
                </a:lnTo>
                <a:cubicBezTo>
                  <a:pt x="14903" y="10110"/>
                  <a:pt x="14879" y="10140"/>
                  <a:pt x="14866" y="10140"/>
                </a:cubicBezTo>
                <a:cubicBezTo>
                  <a:pt x="14854" y="10140"/>
                  <a:pt x="14854" y="10110"/>
                  <a:pt x="14879" y="10024"/>
                </a:cubicBezTo>
                <a:cubicBezTo>
                  <a:pt x="15171" y="9439"/>
                  <a:pt x="15293" y="9049"/>
                  <a:pt x="15537" y="8610"/>
                </a:cubicBezTo>
                <a:lnTo>
                  <a:pt x="15635" y="8220"/>
                </a:lnTo>
                <a:lnTo>
                  <a:pt x="15952" y="7488"/>
                </a:lnTo>
                <a:lnTo>
                  <a:pt x="15439" y="6829"/>
                </a:lnTo>
                <a:cubicBezTo>
                  <a:pt x="15391" y="6756"/>
                  <a:pt x="15342" y="6683"/>
                  <a:pt x="15269" y="6634"/>
                </a:cubicBezTo>
                <a:lnTo>
                  <a:pt x="15074" y="6439"/>
                </a:lnTo>
                <a:lnTo>
                  <a:pt x="14879" y="6268"/>
                </a:lnTo>
                <a:lnTo>
                  <a:pt x="14561" y="6000"/>
                </a:lnTo>
                <a:lnTo>
                  <a:pt x="14122" y="6146"/>
                </a:lnTo>
                <a:cubicBezTo>
                  <a:pt x="13976" y="6195"/>
                  <a:pt x="13830" y="6244"/>
                  <a:pt x="13683" y="6317"/>
                </a:cubicBezTo>
                <a:lnTo>
                  <a:pt x="12757" y="6707"/>
                </a:lnTo>
                <a:cubicBezTo>
                  <a:pt x="12610" y="6781"/>
                  <a:pt x="12464" y="6854"/>
                  <a:pt x="12318" y="6927"/>
                </a:cubicBezTo>
                <a:lnTo>
                  <a:pt x="11854" y="7146"/>
                </a:lnTo>
                <a:lnTo>
                  <a:pt x="11366" y="7390"/>
                </a:lnTo>
                <a:lnTo>
                  <a:pt x="10610" y="7781"/>
                </a:lnTo>
                <a:cubicBezTo>
                  <a:pt x="10488" y="7829"/>
                  <a:pt x="10391" y="7878"/>
                  <a:pt x="10293" y="7927"/>
                </a:cubicBezTo>
                <a:lnTo>
                  <a:pt x="10196" y="7976"/>
                </a:lnTo>
                <a:cubicBezTo>
                  <a:pt x="10147" y="8000"/>
                  <a:pt x="10098" y="8024"/>
                  <a:pt x="10049" y="8049"/>
                </a:cubicBezTo>
                <a:cubicBezTo>
                  <a:pt x="10025" y="8049"/>
                  <a:pt x="9976" y="8073"/>
                  <a:pt x="9952" y="8073"/>
                </a:cubicBezTo>
                <a:lnTo>
                  <a:pt x="9952" y="7951"/>
                </a:lnTo>
                <a:cubicBezTo>
                  <a:pt x="9952" y="7927"/>
                  <a:pt x="9952" y="7854"/>
                  <a:pt x="9976" y="7805"/>
                </a:cubicBezTo>
                <a:cubicBezTo>
                  <a:pt x="10049" y="7439"/>
                  <a:pt x="10123" y="7098"/>
                  <a:pt x="10196" y="6732"/>
                </a:cubicBezTo>
                <a:cubicBezTo>
                  <a:pt x="10269" y="6390"/>
                  <a:pt x="10342" y="6049"/>
                  <a:pt x="10391" y="5732"/>
                </a:cubicBezTo>
                <a:cubicBezTo>
                  <a:pt x="10415" y="5537"/>
                  <a:pt x="10440" y="5366"/>
                  <a:pt x="10488" y="5195"/>
                </a:cubicBezTo>
                <a:cubicBezTo>
                  <a:pt x="10513" y="4951"/>
                  <a:pt x="10562" y="4708"/>
                  <a:pt x="10562" y="4488"/>
                </a:cubicBezTo>
                <a:cubicBezTo>
                  <a:pt x="10635" y="4147"/>
                  <a:pt x="10684" y="3732"/>
                  <a:pt x="10708" y="3317"/>
                </a:cubicBezTo>
                <a:lnTo>
                  <a:pt x="10610" y="3195"/>
                </a:lnTo>
                <a:lnTo>
                  <a:pt x="10513" y="3098"/>
                </a:lnTo>
                <a:lnTo>
                  <a:pt x="10513" y="3098"/>
                </a:lnTo>
                <a:cubicBezTo>
                  <a:pt x="10564" y="3162"/>
                  <a:pt x="10568" y="3193"/>
                  <a:pt x="10546" y="3193"/>
                </a:cubicBezTo>
                <a:cubicBezTo>
                  <a:pt x="10526" y="3193"/>
                  <a:pt x="10486" y="3168"/>
                  <a:pt x="10440" y="3122"/>
                </a:cubicBezTo>
                <a:cubicBezTo>
                  <a:pt x="10049" y="2659"/>
                  <a:pt x="10171" y="2830"/>
                  <a:pt x="10098" y="2756"/>
                </a:cubicBezTo>
                <a:cubicBezTo>
                  <a:pt x="10098" y="2756"/>
                  <a:pt x="10049" y="2732"/>
                  <a:pt x="10001" y="2683"/>
                </a:cubicBezTo>
                <a:cubicBezTo>
                  <a:pt x="9952" y="2659"/>
                  <a:pt x="9879" y="2634"/>
                  <a:pt x="9757" y="2586"/>
                </a:cubicBezTo>
                <a:cubicBezTo>
                  <a:pt x="9635" y="2512"/>
                  <a:pt x="9537" y="2464"/>
                  <a:pt x="9366" y="2366"/>
                </a:cubicBezTo>
                <a:cubicBezTo>
                  <a:pt x="9171" y="2439"/>
                  <a:pt x="8976" y="2488"/>
                  <a:pt x="8757" y="2561"/>
                </a:cubicBezTo>
                <a:lnTo>
                  <a:pt x="8391" y="2683"/>
                </a:lnTo>
                <a:cubicBezTo>
                  <a:pt x="8269" y="2732"/>
                  <a:pt x="8147" y="2781"/>
                  <a:pt x="8025" y="2830"/>
                </a:cubicBezTo>
                <a:lnTo>
                  <a:pt x="7635" y="3025"/>
                </a:lnTo>
                <a:cubicBezTo>
                  <a:pt x="7562" y="3049"/>
                  <a:pt x="7513" y="3073"/>
                  <a:pt x="7440" y="3098"/>
                </a:cubicBezTo>
                <a:lnTo>
                  <a:pt x="7318" y="3195"/>
                </a:lnTo>
                <a:cubicBezTo>
                  <a:pt x="7147" y="3269"/>
                  <a:pt x="6976" y="3366"/>
                  <a:pt x="6806" y="3464"/>
                </a:cubicBezTo>
                <a:cubicBezTo>
                  <a:pt x="6440" y="3683"/>
                  <a:pt x="6123" y="3903"/>
                  <a:pt x="5806" y="4147"/>
                </a:cubicBezTo>
                <a:lnTo>
                  <a:pt x="5684" y="4220"/>
                </a:lnTo>
                <a:lnTo>
                  <a:pt x="5635" y="4244"/>
                </a:lnTo>
                <a:lnTo>
                  <a:pt x="5586" y="4293"/>
                </a:lnTo>
                <a:cubicBezTo>
                  <a:pt x="5562" y="4317"/>
                  <a:pt x="5537" y="4342"/>
                  <a:pt x="5513" y="4366"/>
                </a:cubicBezTo>
                <a:cubicBezTo>
                  <a:pt x="5440" y="4415"/>
                  <a:pt x="5391" y="4464"/>
                  <a:pt x="5342" y="4512"/>
                </a:cubicBezTo>
                <a:lnTo>
                  <a:pt x="5318" y="4610"/>
                </a:lnTo>
                <a:lnTo>
                  <a:pt x="5318" y="4634"/>
                </a:lnTo>
                <a:cubicBezTo>
                  <a:pt x="5293" y="4610"/>
                  <a:pt x="5293" y="4586"/>
                  <a:pt x="5293" y="4561"/>
                </a:cubicBezTo>
                <a:cubicBezTo>
                  <a:pt x="5269" y="4512"/>
                  <a:pt x="5269" y="4464"/>
                  <a:pt x="5245" y="4415"/>
                </a:cubicBezTo>
                <a:lnTo>
                  <a:pt x="5269" y="4415"/>
                </a:lnTo>
                <a:cubicBezTo>
                  <a:pt x="5245" y="4366"/>
                  <a:pt x="5245" y="4317"/>
                  <a:pt x="5245" y="4244"/>
                </a:cubicBezTo>
                <a:lnTo>
                  <a:pt x="5245" y="4122"/>
                </a:lnTo>
                <a:cubicBezTo>
                  <a:pt x="5245" y="4098"/>
                  <a:pt x="5245" y="4049"/>
                  <a:pt x="5245" y="4049"/>
                </a:cubicBezTo>
                <a:lnTo>
                  <a:pt x="5245" y="4025"/>
                </a:lnTo>
                <a:lnTo>
                  <a:pt x="5245" y="3951"/>
                </a:lnTo>
                <a:lnTo>
                  <a:pt x="5245" y="3805"/>
                </a:lnTo>
                <a:cubicBezTo>
                  <a:pt x="5245" y="3586"/>
                  <a:pt x="5293" y="3390"/>
                  <a:pt x="5293" y="3195"/>
                </a:cubicBezTo>
                <a:cubicBezTo>
                  <a:pt x="5342" y="2830"/>
                  <a:pt x="5367" y="2488"/>
                  <a:pt x="5391" y="2171"/>
                </a:cubicBezTo>
                <a:cubicBezTo>
                  <a:pt x="5440" y="1854"/>
                  <a:pt x="5464" y="1561"/>
                  <a:pt x="5488" y="1317"/>
                </a:cubicBezTo>
                <a:cubicBezTo>
                  <a:pt x="5513" y="1073"/>
                  <a:pt x="5513" y="903"/>
                  <a:pt x="5513" y="756"/>
                </a:cubicBezTo>
                <a:lnTo>
                  <a:pt x="5513" y="756"/>
                </a:lnTo>
                <a:lnTo>
                  <a:pt x="5488" y="903"/>
                </a:lnTo>
                <a:lnTo>
                  <a:pt x="5488" y="781"/>
                </a:lnTo>
                <a:cubicBezTo>
                  <a:pt x="5196" y="537"/>
                  <a:pt x="5220" y="464"/>
                  <a:pt x="5074" y="269"/>
                </a:cubicBezTo>
                <a:cubicBezTo>
                  <a:pt x="5069" y="278"/>
                  <a:pt x="5062" y="282"/>
                  <a:pt x="5051" y="282"/>
                </a:cubicBezTo>
                <a:cubicBezTo>
                  <a:pt x="5006" y="282"/>
                  <a:pt x="4914" y="202"/>
                  <a:pt x="4854" y="122"/>
                </a:cubicBezTo>
                <a:lnTo>
                  <a:pt x="4830" y="73"/>
                </a:lnTo>
                <a:lnTo>
                  <a:pt x="4781" y="73"/>
                </a:lnTo>
                <a:cubicBezTo>
                  <a:pt x="4659" y="49"/>
                  <a:pt x="4562" y="49"/>
                  <a:pt x="4440" y="49"/>
                </a:cubicBezTo>
                <a:lnTo>
                  <a:pt x="4196" y="49"/>
                </a:lnTo>
                <a:lnTo>
                  <a:pt x="3928" y="0"/>
                </a:lnTo>
                <a:close/>
                <a:moveTo>
                  <a:pt x="13513" y="13209"/>
                </a:moveTo>
                <a:cubicBezTo>
                  <a:pt x="13497" y="13237"/>
                  <a:pt x="13481" y="13265"/>
                  <a:pt x="13464" y="13293"/>
                </a:cubicBezTo>
                <a:cubicBezTo>
                  <a:pt x="13481" y="13267"/>
                  <a:pt x="13498" y="13239"/>
                  <a:pt x="13513" y="132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27" name="Google Shape;2027;p283"/>
          <p:cNvGrpSpPr/>
          <p:nvPr/>
        </p:nvGrpSpPr>
        <p:grpSpPr>
          <a:xfrm>
            <a:off x="-222358" y="1017295"/>
            <a:ext cx="572923" cy="720591"/>
            <a:chOff x="632000" y="3011150"/>
            <a:chExt cx="212225" cy="266925"/>
          </a:xfrm>
        </p:grpSpPr>
        <p:sp>
          <p:nvSpPr>
            <p:cNvPr id="2028" name="Google Shape;2028;p283"/>
            <p:cNvSpPr/>
            <p:nvPr/>
          </p:nvSpPr>
          <p:spPr>
            <a:xfrm>
              <a:off x="767375" y="3031875"/>
              <a:ext cx="25" cy="3675"/>
            </a:xfrm>
            <a:custGeom>
              <a:avLst/>
              <a:gdLst/>
              <a:ahLst/>
              <a:cxnLst/>
              <a:rect l="l" t="t" r="r" b="b"/>
              <a:pathLst>
                <a:path w="1" h="147" extrusionOk="0">
                  <a:moveTo>
                    <a:pt x="0" y="147"/>
                  </a:moveTo>
                  <a:lnTo>
                    <a:pt x="0" y="0"/>
                  </a:lnTo>
                  <a:cubicBezTo>
                    <a:pt x="0" y="49"/>
                    <a:pt x="0" y="98"/>
                    <a:pt x="0" y="14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283"/>
            <p:cNvSpPr/>
            <p:nvPr/>
          </p:nvSpPr>
          <p:spPr>
            <a:xfrm>
              <a:off x="701525" y="3033700"/>
              <a:ext cx="25" cy="3075"/>
            </a:xfrm>
            <a:custGeom>
              <a:avLst/>
              <a:gdLst/>
              <a:ahLst/>
              <a:cxnLst/>
              <a:rect l="l" t="t" r="r" b="b"/>
              <a:pathLst>
                <a:path w="1" h="123" extrusionOk="0">
                  <a:moveTo>
                    <a:pt x="0" y="123"/>
                  </a:moveTo>
                  <a:lnTo>
                    <a:pt x="0" y="1"/>
                  </a:lnTo>
                  <a:cubicBezTo>
                    <a:pt x="0" y="49"/>
                    <a:pt x="0" y="74"/>
                    <a:pt x="0" y="1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283"/>
            <p:cNvSpPr/>
            <p:nvPr/>
          </p:nvSpPr>
          <p:spPr>
            <a:xfrm>
              <a:off x="632000" y="3030050"/>
              <a:ext cx="25" cy="1850"/>
            </a:xfrm>
            <a:custGeom>
              <a:avLst/>
              <a:gdLst/>
              <a:ahLst/>
              <a:cxnLst/>
              <a:rect l="l" t="t" r="r" b="b"/>
              <a:pathLst>
                <a:path w="1" h="74" extrusionOk="0">
                  <a:moveTo>
                    <a:pt x="1" y="73"/>
                  </a:moveTo>
                  <a:lnTo>
                    <a:pt x="1" y="0"/>
                  </a:lnTo>
                  <a:cubicBezTo>
                    <a:pt x="1" y="25"/>
                    <a:pt x="1" y="49"/>
                    <a:pt x="1" y="7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283"/>
            <p:cNvSpPr/>
            <p:nvPr/>
          </p:nvSpPr>
          <p:spPr>
            <a:xfrm>
              <a:off x="649075" y="3150175"/>
              <a:ext cx="650" cy="1850"/>
            </a:xfrm>
            <a:custGeom>
              <a:avLst/>
              <a:gdLst/>
              <a:ahLst/>
              <a:cxnLst/>
              <a:rect l="l" t="t" r="r" b="b"/>
              <a:pathLst>
                <a:path w="26" h="74" extrusionOk="0">
                  <a:moveTo>
                    <a:pt x="25" y="0"/>
                  </a:moveTo>
                  <a:cubicBezTo>
                    <a:pt x="1" y="0"/>
                    <a:pt x="1" y="49"/>
                    <a:pt x="1" y="73"/>
                  </a:cubicBezTo>
                  <a:cubicBezTo>
                    <a:pt x="1" y="49"/>
                    <a:pt x="25" y="24"/>
                    <a:pt x="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283"/>
            <p:cNvSpPr/>
            <p:nvPr/>
          </p:nvSpPr>
          <p:spPr>
            <a:xfrm>
              <a:off x="649075" y="3152000"/>
              <a:ext cx="25" cy="25"/>
            </a:xfrm>
            <a:custGeom>
              <a:avLst/>
              <a:gdLst/>
              <a:ahLst/>
              <a:cxnLst/>
              <a:rect l="l" t="t" r="r" b="b"/>
              <a:pathLst>
                <a:path w="1" h="1" extrusionOk="0">
                  <a:moveTo>
                    <a:pt x="1" y="0"/>
                  </a:moveTo>
                  <a:lnTo>
                    <a:pt x="1" y="0"/>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283"/>
            <p:cNvSpPr/>
            <p:nvPr/>
          </p:nvSpPr>
          <p:spPr>
            <a:xfrm>
              <a:off x="646025" y="3144675"/>
              <a:ext cx="48800" cy="52925"/>
            </a:xfrm>
            <a:custGeom>
              <a:avLst/>
              <a:gdLst/>
              <a:ahLst/>
              <a:cxnLst/>
              <a:rect l="l" t="t" r="r" b="b"/>
              <a:pathLst>
                <a:path w="1952" h="2117" extrusionOk="0">
                  <a:moveTo>
                    <a:pt x="1049" y="0"/>
                  </a:moveTo>
                  <a:lnTo>
                    <a:pt x="635" y="98"/>
                  </a:lnTo>
                  <a:cubicBezTo>
                    <a:pt x="586" y="147"/>
                    <a:pt x="562" y="220"/>
                    <a:pt x="537" y="293"/>
                  </a:cubicBezTo>
                  <a:cubicBezTo>
                    <a:pt x="537" y="293"/>
                    <a:pt x="537" y="293"/>
                    <a:pt x="537" y="318"/>
                  </a:cubicBezTo>
                  <a:cubicBezTo>
                    <a:pt x="447" y="287"/>
                    <a:pt x="347" y="267"/>
                    <a:pt x="267" y="267"/>
                  </a:cubicBezTo>
                  <a:cubicBezTo>
                    <a:pt x="217" y="267"/>
                    <a:pt x="175" y="275"/>
                    <a:pt x="147" y="293"/>
                  </a:cubicBezTo>
                  <a:lnTo>
                    <a:pt x="147" y="318"/>
                  </a:lnTo>
                  <a:cubicBezTo>
                    <a:pt x="123" y="342"/>
                    <a:pt x="147" y="366"/>
                    <a:pt x="123" y="366"/>
                  </a:cubicBezTo>
                  <a:cubicBezTo>
                    <a:pt x="123" y="391"/>
                    <a:pt x="123" y="391"/>
                    <a:pt x="123" y="415"/>
                  </a:cubicBezTo>
                  <a:cubicBezTo>
                    <a:pt x="123" y="440"/>
                    <a:pt x="110" y="440"/>
                    <a:pt x="98" y="440"/>
                  </a:cubicBezTo>
                  <a:cubicBezTo>
                    <a:pt x="86" y="440"/>
                    <a:pt x="74" y="440"/>
                    <a:pt x="74" y="464"/>
                  </a:cubicBezTo>
                  <a:cubicBezTo>
                    <a:pt x="25" y="683"/>
                    <a:pt x="1" y="927"/>
                    <a:pt x="1" y="1147"/>
                  </a:cubicBezTo>
                  <a:cubicBezTo>
                    <a:pt x="25" y="1220"/>
                    <a:pt x="25" y="1293"/>
                    <a:pt x="50" y="1366"/>
                  </a:cubicBezTo>
                  <a:cubicBezTo>
                    <a:pt x="50" y="1391"/>
                    <a:pt x="50" y="1391"/>
                    <a:pt x="50" y="1415"/>
                  </a:cubicBezTo>
                  <a:cubicBezTo>
                    <a:pt x="50" y="1415"/>
                    <a:pt x="98" y="1513"/>
                    <a:pt x="147" y="1635"/>
                  </a:cubicBezTo>
                  <a:cubicBezTo>
                    <a:pt x="196" y="1708"/>
                    <a:pt x="245" y="1781"/>
                    <a:pt x="293" y="1854"/>
                  </a:cubicBezTo>
                  <a:lnTo>
                    <a:pt x="318" y="1854"/>
                  </a:lnTo>
                  <a:cubicBezTo>
                    <a:pt x="415" y="1927"/>
                    <a:pt x="318" y="1903"/>
                    <a:pt x="415" y="1976"/>
                  </a:cubicBezTo>
                  <a:cubicBezTo>
                    <a:pt x="440" y="1976"/>
                    <a:pt x="489" y="2000"/>
                    <a:pt x="513" y="2025"/>
                  </a:cubicBezTo>
                  <a:cubicBezTo>
                    <a:pt x="537" y="2049"/>
                    <a:pt x="562" y="2049"/>
                    <a:pt x="610" y="2074"/>
                  </a:cubicBezTo>
                  <a:cubicBezTo>
                    <a:pt x="610" y="2074"/>
                    <a:pt x="659" y="2098"/>
                    <a:pt x="635" y="2098"/>
                  </a:cubicBezTo>
                  <a:cubicBezTo>
                    <a:pt x="635" y="2106"/>
                    <a:pt x="640" y="2109"/>
                    <a:pt x="649" y="2109"/>
                  </a:cubicBezTo>
                  <a:cubicBezTo>
                    <a:pt x="667" y="2109"/>
                    <a:pt x="700" y="2098"/>
                    <a:pt x="732" y="2098"/>
                  </a:cubicBezTo>
                  <a:cubicBezTo>
                    <a:pt x="757" y="2098"/>
                    <a:pt x="732" y="2098"/>
                    <a:pt x="732" y="2074"/>
                  </a:cubicBezTo>
                  <a:lnTo>
                    <a:pt x="806" y="2074"/>
                  </a:lnTo>
                  <a:cubicBezTo>
                    <a:pt x="822" y="2074"/>
                    <a:pt x="827" y="2096"/>
                    <a:pt x="822" y="2103"/>
                  </a:cubicBezTo>
                  <a:lnTo>
                    <a:pt x="822" y="2103"/>
                  </a:lnTo>
                  <a:cubicBezTo>
                    <a:pt x="816" y="2101"/>
                    <a:pt x="811" y="2100"/>
                    <a:pt x="806" y="2098"/>
                  </a:cubicBezTo>
                  <a:lnTo>
                    <a:pt x="806" y="2098"/>
                  </a:lnTo>
                  <a:cubicBezTo>
                    <a:pt x="810" y="2103"/>
                    <a:pt x="814" y="2105"/>
                    <a:pt x="817" y="2105"/>
                  </a:cubicBezTo>
                  <a:cubicBezTo>
                    <a:pt x="819" y="2105"/>
                    <a:pt x="821" y="2104"/>
                    <a:pt x="822" y="2103"/>
                  </a:cubicBezTo>
                  <a:lnTo>
                    <a:pt x="822" y="2103"/>
                  </a:lnTo>
                  <a:cubicBezTo>
                    <a:pt x="854" y="2112"/>
                    <a:pt x="891" y="2116"/>
                    <a:pt x="928" y="2116"/>
                  </a:cubicBezTo>
                  <a:cubicBezTo>
                    <a:pt x="970" y="2116"/>
                    <a:pt x="1013" y="2110"/>
                    <a:pt x="1049" y="2098"/>
                  </a:cubicBezTo>
                  <a:cubicBezTo>
                    <a:pt x="1171" y="2074"/>
                    <a:pt x="1269" y="2049"/>
                    <a:pt x="1367" y="2000"/>
                  </a:cubicBezTo>
                  <a:cubicBezTo>
                    <a:pt x="1537" y="1903"/>
                    <a:pt x="1684" y="1781"/>
                    <a:pt x="1781" y="1610"/>
                  </a:cubicBezTo>
                  <a:cubicBezTo>
                    <a:pt x="1757" y="1610"/>
                    <a:pt x="1732" y="1683"/>
                    <a:pt x="1708" y="1683"/>
                  </a:cubicBezTo>
                  <a:cubicBezTo>
                    <a:pt x="1708" y="1635"/>
                    <a:pt x="1757" y="1635"/>
                    <a:pt x="1757" y="1586"/>
                  </a:cubicBezTo>
                  <a:cubicBezTo>
                    <a:pt x="1757" y="1561"/>
                    <a:pt x="1806" y="1513"/>
                    <a:pt x="1854" y="1513"/>
                  </a:cubicBezTo>
                  <a:lnTo>
                    <a:pt x="1854" y="1488"/>
                  </a:lnTo>
                  <a:lnTo>
                    <a:pt x="1879" y="1464"/>
                  </a:lnTo>
                  <a:cubicBezTo>
                    <a:pt x="1903" y="1366"/>
                    <a:pt x="1903" y="1342"/>
                    <a:pt x="1928" y="1342"/>
                  </a:cubicBezTo>
                  <a:cubicBezTo>
                    <a:pt x="1928" y="1293"/>
                    <a:pt x="1952" y="1269"/>
                    <a:pt x="1952" y="1220"/>
                  </a:cubicBezTo>
                  <a:cubicBezTo>
                    <a:pt x="1952" y="1147"/>
                    <a:pt x="1952" y="1074"/>
                    <a:pt x="1952" y="1000"/>
                  </a:cubicBezTo>
                  <a:cubicBezTo>
                    <a:pt x="1952" y="1000"/>
                    <a:pt x="1952" y="1011"/>
                    <a:pt x="1945" y="1011"/>
                  </a:cubicBezTo>
                  <a:cubicBezTo>
                    <a:pt x="1941" y="1011"/>
                    <a:pt x="1936" y="1009"/>
                    <a:pt x="1928" y="1000"/>
                  </a:cubicBezTo>
                  <a:cubicBezTo>
                    <a:pt x="1903" y="976"/>
                    <a:pt x="1903" y="927"/>
                    <a:pt x="1928" y="903"/>
                  </a:cubicBezTo>
                  <a:cubicBezTo>
                    <a:pt x="1949" y="903"/>
                    <a:pt x="1913" y="826"/>
                    <a:pt x="1888" y="826"/>
                  </a:cubicBezTo>
                  <a:cubicBezTo>
                    <a:pt x="1884" y="826"/>
                    <a:pt x="1881" y="827"/>
                    <a:pt x="1879" y="830"/>
                  </a:cubicBezTo>
                  <a:cubicBezTo>
                    <a:pt x="1879" y="830"/>
                    <a:pt x="1879" y="767"/>
                    <a:pt x="1891" y="767"/>
                  </a:cubicBezTo>
                  <a:cubicBezTo>
                    <a:pt x="1894" y="767"/>
                    <a:pt x="1898" y="771"/>
                    <a:pt x="1903" y="781"/>
                  </a:cubicBezTo>
                  <a:cubicBezTo>
                    <a:pt x="1903" y="757"/>
                    <a:pt x="1879" y="732"/>
                    <a:pt x="1879" y="732"/>
                  </a:cubicBezTo>
                  <a:lnTo>
                    <a:pt x="1879" y="781"/>
                  </a:lnTo>
                  <a:cubicBezTo>
                    <a:pt x="1830" y="683"/>
                    <a:pt x="1830" y="635"/>
                    <a:pt x="1806" y="610"/>
                  </a:cubicBezTo>
                  <a:lnTo>
                    <a:pt x="1806" y="635"/>
                  </a:lnTo>
                  <a:cubicBezTo>
                    <a:pt x="1781" y="586"/>
                    <a:pt x="1757" y="561"/>
                    <a:pt x="1757" y="537"/>
                  </a:cubicBezTo>
                  <a:lnTo>
                    <a:pt x="1757" y="537"/>
                  </a:lnTo>
                  <a:lnTo>
                    <a:pt x="1806" y="561"/>
                  </a:lnTo>
                  <a:cubicBezTo>
                    <a:pt x="1757" y="513"/>
                    <a:pt x="1732" y="464"/>
                    <a:pt x="1684" y="415"/>
                  </a:cubicBezTo>
                  <a:lnTo>
                    <a:pt x="1684" y="440"/>
                  </a:lnTo>
                  <a:cubicBezTo>
                    <a:pt x="1635" y="415"/>
                    <a:pt x="1562" y="318"/>
                    <a:pt x="1464" y="269"/>
                  </a:cubicBezTo>
                  <a:cubicBezTo>
                    <a:pt x="1391" y="196"/>
                    <a:pt x="1318" y="171"/>
                    <a:pt x="1245" y="147"/>
                  </a:cubicBezTo>
                  <a:lnTo>
                    <a:pt x="1245" y="171"/>
                  </a:lnTo>
                  <a:lnTo>
                    <a:pt x="1196" y="147"/>
                  </a:lnTo>
                  <a:cubicBezTo>
                    <a:pt x="1196" y="147"/>
                    <a:pt x="1245" y="122"/>
                    <a:pt x="1245" y="122"/>
                  </a:cubicBezTo>
                  <a:cubicBezTo>
                    <a:pt x="1245" y="122"/>
                    <a:pt x="1147" y="49"/>
                    <a:pt x="10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283"/>
            <p:cNvSpPr/>
            <p:nvPr/>
          </p:nvSpPr>
          <p:spPr>
            <a:xfrm>
              <a:off x="798475" y="3083700"/>
              <a:ext cx="45750" cy="48200"/>
            </a:xfrm>
            <a:custGeom>
              <a:avLst/>
              <a:gdLst/>
              <a:ahLst/>
              <a:cxnLst/>
              <a:rect l="l" t="t" r="r" b="b"/>
              <a:pathLst>
                <a:path w="1830" h="1928" extrusionOk="0">
                  <a:moveTo>
                    <a:pt x="927" y="1"/>
                  </a:moveTo>
                  <a:lnTo>
                    <a:pt x="512" y="25"/>
                  </a:lnTo>
                  <a:lnTo>
                    <a:pt x="439" y="98"/>
                  </a:lnTo>
                  <a:lnTo>
                    <a:pt x="390" y="98"/>
                  </a:lnTo>
                  <a:cubicBezTo>
                    <a:pt x="366" y="98"/>
                    <a:pt x="342" y="122"/>
                    <a:pt x="317" y="122"/>
                  </a:cubicBezTo>
                  <a:lnTo>
                    <a:pt x="244" y="171"/>
                  </a:lnTo>
                  <a:cubicBezTo>
                    <a:pt x="206" y="190"/>
                    <a:pt x="182" y="210"/>
                    <a:pt x="162" y="229"/>
                  </a:cubicBezTo>
                  <a:lnTo>
                    <a:pt x="162" y="229"/>
                  </a:lnTo>
                  <a:cubicBezTo>
                    <a:pt x="165" y="226"/>
                    <a:pt x="168" y="223"/>
                    <a:pt x="171" y="220"/>
                  </a:cubicBezTo>
                  <a:lnTo>
                    <a:pt x="171" y="220"/>
                  </a:lnTo>
                  <a:lnTo>
                    <a:pt x="146" y="244"/>
                  </a:lnTo>
                  <a:cubicBezTo>
                    <a:pt x="152" y="239"/>
                    <a:pt x="157" y="234"/>
                    <a:pt x="162" y="229"/>
                  </a:cubicBezTo>
                  <a:lnTo>
                    <a:pt x="162" y="229"/>
                  </a:lnTo>
                  <a:cubicBezTo>
                    <a:pt x="96" y="299"/>
                    <a:pt x="72" y="369"/>
                    <a:pt x="49" y="440"/>
                  </a:cubicBezTo>
                  <a:cubicBezTo>
                    <a:pt x="49" y="464"/>
                    <a:pt x="25" y="488"/>
                    <a:pt x="0" y="513"/>
                  </a:cubicBezTo>
                  <a:lnTo>
                    <a:pt x="0" y="561"/>
                  </a:lnTo>
                  <a:lnTo>
                    <a:pt x="0" y="610"/>
                  </a:lnTo>
                  <a:cubicBezTo>
                    <a:pt x="0" y="610"/>
                    <a:pt x="49" y="635"/>
                    <a:pt x="49" y="683"/>
                  </a:cubicBezTo>
                  <a:cubicBezTo>
                    <a:pt x="73" y="708"/>
                    <a:pt x="73" y="732"/>
                    <a:pt x="98" y="757"/>
                  </a:cubicBezTo>
                  <a:cubicBezTo>
                    <a:pt x="73" y="903"/>
                    <a:pt x="98" y="1049"/>
                    <a:pt x="146" y="1196"/>
                  </a:cubicBezTo>
                  <a:cubicBezTo>
                    <a:pt x="171" y="1342"/>
                    <a:pt x="244" y="1464"/>
                    <a:pt x="317" y="1561"/>
                  </a:cubicBezTo>
                  <a:cubicBezTo>
                    <a:pt x="415" y="1708"/>
                    <a:pt x="561" y="1830"/>
                    <a:pt x="707" y="1927"/>
                  </a:cubicBezTo>
                  <a:lnTo>
                    <a:pt x="1146" y="1927"/>
                  </a:lnTo>
                  <a:cubicBezTo>
                    <a:pt x="1244" y="1854"/>
                    <a:pt x="1317" y="1781"/>
                    <a:pt x="1390" y="1732"/>
                  </a:cubicBezTo>
                  <a:cubicBezTo>
                    <a:pt x="1464" y="1708"/>
                    <a:pt x="1512" y="1659"/>
                    <a:pt x="1561" y="1586"/>
                  </a:cubicBezTo>
                  <a:lnTo>
                    <a:pt x="1561" y="1586"/>
                  </a:lnTo>
                  <a:cubicBezTo>
                    <a:pt x="1553" y="1594"/>
                    <a:pt x="1548" y="1597"/>
                    <a:pt x="1545" y="1597"/>
                  </a:cubicBezTo>
                  <a:cubicBezTo>
                    <a:pt x="1539" y="1597"/>
                    <a:pt x="1545" y="1586"/>
                    <a:pt x="1561" y="1586"/>
                  </a:cubicBezTo>
                  <a:cubicBezTo>
                    <a:pt x="1585" y="1561"/>
                    <a:pt x="1634" y="1513"/>
                    <a:pt x="1634" y="1513"/>
                  </a:cubicBezTo>
                  <a:cubicBezTo>
                    <a:pt x="1634" y="1513"/>
                    <a:pt x="1634" y="1513"/>
                    <a:pt x="1683" y="1415"/>
                  </a:cubicBezTo>
                  <a:cubicBezTo>
                    <a:pt x="1707" y="1391"/>
                    <a:pt x="1707" y="1342"/>
                    <a:pt x="1732" y="1318"/>
                  </a:cubicBezTo>
                  <a:cubicBezTo>
                    <a:pt x="1756" y="1269"/>
                    <a:pt x="1781" y="1196"/>
                    <a:pt x="1805" y="1147"/>
                  </a:cubicBezTo>
                  <a:cubicBezTo>
                    <a:pt x="1829" y="1001"/>
                    <a:pt x="1829" y="854"/>
                    <a:pt x="1781" y="708"/>
                  </a:cubicBezTo>
                  <a:cubicBezTo>
                    <a:pt x="1707" y="586"/>
                    <a:pt x="1634" y="464"/>
                    <a:pt x="1512" y="366"/>
                  </a:cubicBezTo>
                  <a:cubicBezTo>
                    <a:pt x="1464" y="342"/>
                    <a:pt x="1415" y="318"/>
                    <a:pt x="1390" y="269"/>
                  </a:cubicBezTo>
                  <a:lnTo>
                    <a:pt x="1317" y="220"/>
                  </a:lnTo>
                  <a:lnTo>
                    <a:pt x="1244" y="220"/>
                  </a:lnTo>
                  <a:cubicBezTo>
                    <a:pt x="1220" y="171"/>
                    <a:pt x="1195" y="147"/>
                    <a:pt x="1171" y="122"/>
                  </a:cubicBezTo>
                  <a:lnTo>
                    <a:pt x="1122" y="98"/>
                  </a:lnTo>
                  <a:cubicBezTo>
                    <a:pt x="1049" y="49"/>
                    <a:pt x="1000" y="25"/>
                    <a:pt x="9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283"/>
            <p:cNvSpPr/>
            <p:nvPr/>
          </p:nvSpPr>
          <p:spPr>
            <a:xfrm>
              <a:off x="802125" y="3090400"/>
              <a:ext cx="25" cy="25"/>
            </a:xfrm>
            <a:custGeom>
              <a:avLst/>
              <a:gdLst/>
              <a:ahLst/>
              <a:cxnLst/>
              <a:rect l="l" t="t" r="r" b="b"/>
              <a:pathLst>
                <a:path w="1" h="1" extrusionOk="0">
                  <a:moveTo>
                    <a:pt x="0" y="1"/>
                  </a:moveTo>
                  <a:lnTo>
                    <a:pt x="0" y="1"/>
                  </a:lnTo>
                  <a:cubicBezTo>
                    <a:pt x="0" y="1"/>
                    <a:pt x="0" y="1"/>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283"/>
            <p:cNvSpPr/>
            <p:nvPr/>
          </p:nvSpPr>
          <p:spPr>
            <a:xfrm>
              <a:off x="713700" y="3105650"/>
              <a:ext cx="50025" cy="51850"/>
            </a:xfrm>
            <a:custGeom>
              <a:avLst/>
              <a:gdLst/>
              <a:ahLst/>
              <a:cxnLst/>
              <a:rect l="l" t="t" r="r" b="b"/>
              <a:pathLst>
                <a:path w="2001" h="2074" extrusionOk="0">
                  <a:moveTo>
                    <a:pt x="1001" y="1"/>
                  </a:moveTo>
                  <a:cubicBezTo>
                    <a:pt x="928" y="25"/>
                    <a:pt x="879" y="25"/>
                    <a:pt x="830" y="49"/>
                  </a:cubicBezTo>
                  <a:lnTo>
                    <a:pt x="684" y="123"/>
                  </a:lnTo>
                  <a:lnTo>
                    <a:pt x="660" y="123"/>
                  </a:lnTo>
                  <a:cubicBezTo>
                    <a:pt x="538" y="123"/>
                    <a:pt x="416" y="147"/>
                    <a:pt x="318" y="220"/>
                  </a:cubicBezTo>
                  <a:cubicBezTo>
                    <a:pt x="220" y="269"/>
                    <a:pt x="147" y="366"/>
                    <a:pt x="99" y="464"/>
                  </a:cubicBezTo>
                  <a:cubicBezTo>
                    <a:pt x="50" y="537"/>
                    <a:pt x="50" y="610"/>
                    <a:pt x="25" y="683"/>
                  </a:cubicBezTo>
                  <a:lnTo>
                    <a:pt x="25" y="659"/>
                  </a:lnTo>
                  <a:cubicBezTo>
                    <a:pt x="25" y="805"/>
                    <a:pt x="1" y="781"/>
                    <a:pt x="25" y="903"/>
                  </a:cubicBezTo>
                  <a:cubicBezTo>
                    <a:pt x="50" y="903"/>
                    <a:pt x="99" y="1025"/>
                    <a:pt x="123" y="1049"/>
                  </a:cubicBezTo>
                  <a:lnTo>
                    <a:pt x="196" y="1196"/>
                  </a:lnTo>
                  <a:cubicBezTo>
                    <a:pt x="220" y="1244"/>
                    <a:pt x="245" y="1293"/>
                    <a:pt x="245" y="1318"/>
                  </a:cubicBezTo>
                  <a:cubicBezTo>
                    <a:pt x="294" y="1391"/>
                    <a:pt x="367" y="1488"/>
                    <a:pt x="391" y="1537"/>
                  </a:cubicBezTo>
                  <a:cubicBezTo>
                    <a:pt x="440" y="1659"/>
                    <a:pt x="513" y="1781"/>
                    <a:pt x="586" y="1879"/>
                  </a:cubicBezTo>
                  <a:lnTo>
                    <a:pt x="586" y="2001"/>
                  </a:lnTo>
                  <a:cubicBezTo>
                    <a:pt x="660" y="1976"/>
                    <a:pt x="708" y="1927"/>
                    <a:pt x="757" y="1903"/>
                  </a:cubicBezTo>
                  <a:cubicBezTo>
                    <a:pt x="903" y="2025"/>
                    <a:pt x="1099" y="2074"/>
                    <a:pt x="1294" y="2074"/>
                  </a:cubicBezTo>
                  <a:cubicBezTo>
                    <a:pt x="1440" y="2049"/>
                    <a:pt x="1611" y="1976"/>
                    <a:pt x="1708" y="1854"/>
                  </a:cubicBezTo>
                  <a:lnTo>
                    <a:pt x="1830" y="1757"/>
                  </a:lnTo>
                  <a:lnTo>
                    <a:pt x="1928" y="1635"/>
                  </a:lnTo>
                  <a:lnTo>
                    <a:pt x="1928" y="1635"/>
                  </a:lnTo>
                  <a:cubicBezTo>
                    <a:pt x="1909" y="1653"/>
                    <a:pt x="1898" y="1661"/>
                    <a:pt x="1893" y="1661"/>
                  </a:cubicBezTo>
                  <a:cubicBezTo>
                    <a:pt x="1886" y="1661"/>
                    <a:pt x="1898" y="1640"/>
                    <a:pt x="1928" y="1610"/>
                  </a:cubicBezTo>
                  <a:cubicBezTo>
                    <a:pt x="1977" y="1513"/>
                    <a:pt x="1977" y="1488"/>
                    <a:pt x="1977" y="1488"/>
                  </a:cubicBezTo>
                  <a:lnTo>
                    <a:pt x="1977" y="1488"/>
                  </a:lnTo>
                  <a:cubicBezTo>
                    <a:pt x="1977" y="1488"/>
                    <a:pt x="1975" y="1490"/>
                    <a:pt x="1973" y="1490"/>
                  </a:cubicBezTo>
                  <a:cubicBezTo>
                    <a:pt x="1967" y="1490"/>
                    <a:pt x="1958" y="1476"/>
                    <a:pt x="1977" y="1366"/>
                  </a:cubicBezTo>
                  <a:cubicBezTo>
                    <a:pt x="2001" y="1244"/>
                    <a:pt x="2001" y="1122"/>
                    <a:pt x="1977" y="1001"/>
                  </a:cubicBezTo>
                  <a:cubicBezTo>
                    <a:pt x="1928" y="854"/>
                    <a:pt x="1855" y="732"/>
                    <a:pt x="1757" y="610"/>
                  </a:cubicBezTo>
                  <a:cubicBezTo>
                    <a:pt x="1757" y="562"/>
                    <a:pt x="1733" y="513"/>
                    <a:pt x="1708" y="464"/>
                  </a:cubicBezTo>
                  <a:lnTo>
                    <a:pt x="1659" y="391"/>
                  </a:lnTo>
                  <a:cubicBezTo>
                    <a:pt x="1659" y="391"/>
                    <a:pt x="1659" y="366"/>
                    <a:pt x="1635" y="342"/>
                  </a:cubicBezTo>
                  <a:cubicBezTo>
                    <a:pt x="1635" y="318"/>
                    <a:pt x="1611" y="293"/>
                    <a:pt x="1586" y="269"/>
                  </a:cubicBezTo>
                  <a:cubicBezTo>
                    <a:pt x="1586" y="244"/>
                    <a:pt x="1562" y="220"/>
                    <a:pt x="1562" y="220"/>
                  </a:cubicBezTo>
                  <a:cubicBezTo>
                    <a:pt x="1538" y="196"/>
                    <a:pt x="1513" y="171"/>
                    <a:pt x="1513" y="171"/>
                  </a:cubicBezTo>
                  <a:cubicBezTo>
                    <a:pt x="1464" y="123"/>
                    <a:pt x="1416" y="98"/>
                    <a:pt x="1367" y="74"/>
                  </a:cubicBezTo>
                  <a:cubicBezTo>
                    <a:pt x="1318" y="49"/>
                    <a:pt x="1245" y="25"/>
                    <a:pt x="11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283"/>
            <p:cNvSpPr/>
            <p:nvPr/>
          </p:nvSpPr>
          <p:spPr>
            <a:xfrm>
              <a:off x="790550" y="3185225"/>
              <a:ext cx="48175" cy="56225"/>
            </a:xfrm>
            <a:custGeom>
              <a:avLst/>
              <a:gdLst/>
              <a:ahLst/>
              <a:cxnLst/>
              <a:rect l="l" t="t" r="r" b="b"/>
              <a:pathLst>
                <a:path w="1927" h="2249" extrusionOk="0">
                  <a:moveTo>
                    <a:pt x="829" y="988"/>
                  </a:moveTo>
                  <a:cubicBezTo>
                    <a:pt x="829" y="988"/>
                    <a:pt x="829" y="1013"/>
                    <a:pt x="854" y="1013"/>
                  </a:cubicBezTo>
                  <a:cubicBezTo>
                    <a:pt x="854" y="1037"/>
                    <a:pt x="854" y="1037"/>
                    <a:pt x="829" y="1037"/>
                  </a:cubicBezTo>
                  <a:cubicBezTo>
                    <a:pt x="805" y="1037"/>
                    <a:pt x="829" y="1013"/>
                    <a:pt x="829" y="988"/>
                  </a:cubicBezTo>
                  <a:close/>
                  <a:moveTo>
                    <a:pt x="735" y="0"/>
                  </a:moveTo>
                  <a:cubicBezTo>
                    <a:pt x="665" y="0"/>
                    <a:pt x="598" y="13"/>
                    <a:pt x="537" y="37"/>
                  </a:cubicBezTo>
                  <a:cubicBezTo>
                    <a:pt x="366" y="135"/>
                    <a:pt x="220" y="281"/>
                    <a:pt x="171" y="452"/>
                  </a:cubicBezTo>
                  <a:lnTo>
                    <a:pt x="171" y="427"/>
                  </a:lnTo>
                  <a:cubicBezTo>
                    <a:pt x="122" y="500"/>
                    <a:pt x="98" y="598"/>
                    <a:pt x="73" y="671"/>
                  </a:cubicBezTo>
                  <a:cubicBezTo>
                    <a:pt x="73" y="720"/>
                    <a:pt x="49" y="769"/>
                    <a:pt x="49" y="817"/>
                  </a:cubicBezTo>
                  <a:cubicBezTo>
                    <a:pt x="49" y="866"/>
                    <a:pt x="49" y="939"/>
                    <a:pt x="24" y="988"/>
                  </a:cubicBezTo>
                  <a:cubicBezTo>
                    <a:pt x="0" y="1159"/>
                    <a:pt x="24" y="1354"/>
                    <a:pt x="73" y="1525"/>
                  </a:cubicBezTo>
                  <a:lnTo>
                    <a:pt x="73" y="1500"/>
                  </a:lnTo>
                  <a:cubicBezTo>
                    <a:pt x="98" y="1574"/>
                    <a:pt x="122" y="1671"/>
                    <a:pt x="122" y="1744"/>
                  </a:cubicBezTo>
                  <a:cubicBezTo>
                    <a:pt x="124" y="1742"/>
                    <a:pt x="127" y="1741"/>
                    <a:pt x="130" y="1741"/>
                  </a:cubicBezTo>
                  <a:cubicBezTo>
                    <a:pt x="159" y="1741"/>
                    <a:pt x="222" y="1844"/>
                    <a:pt x="244" y="1866"/>
                  </a:cubicBezTo>
                  <a:cubicBezTo>
                    <a:pt x="293" y="1915"/>
                    <a:pt x="342" y="1964"/>
                    <a:pt x="390" y="1988"/>
                  </a:cubicBezTo>
                  <a:cubicBezTo>
                    <a:pt x="439" y="2037"/>
                    <a:pt x="488" y="2086"/>
                    <a:pt x="561" y="2110"/>
                  </a:cubicBezTo>
                  <a:cubicBezTo>
                    <a:pt x="634" y="2159"/>
                    <a:pt x="683" y="2183"/>
                    <a:pt x="756" y="2208"/>
                  </a:cubicBezTo>
                  <a:lnTo>
                    <a:pt x="854" y="2232"/>
                  </a:lnTo>
                  <a:lnTo>
                    <a:pt x="927" y="2232"/>
                  </a:lnTo>
                  <a:cubicBezTo>
                    <a:pt x="1008" y="2242"/>
                    <a:pt x="1089" y="2248"/>
                    <a:pt x="1169" y="2248"/>
                  </a:cubicBezTo>
                  <a:cubicBezTo>
                    <a:pt x="1284" y="2248"/>
                    <a:pt x="1398" y="2236"/>
                    <a:pt x="1512" y="2208"/>
                  </a:cubicBezTo>
                  <a:lnTo>
                    <a:pt x="1659" y="2208"/>
                  </a:lnTo>
                  <a:cubicBezTo>
                    <a:pt x="1659" y="2086"/>
                    <a:pt x="1659" y="1988"/>
                    <a:pt x="1634" y="1891"/>
                  </a:cubicBezTo>
                  <a:lnTo>
                    <a:pt x="1634" y="1842"/>
                  </a:lnTo>
                  <a:cubicBezTo>
                    <a:pt x="1707" y="1793"/>
                    <a:pt x="1756" y="1720"/>
                    <a:pt x="1805" y="1622"/>
                  </a:cubicBezTo>
                  <a:cubicBezTo>
                    <a:pt x="1854" y="1549"/>
                    <a:pt x="1902" y="1427"/>
                    <a:pt x="1927" y="1330"/>
                  </a:cubicBezTo>
                  <a:lnTo>
                    <a:pt x="1927" y="1330"/>
                  </a:lnTo>
                  <a:cubicBezTo>
                    <a:pt x="1917" y="1350"/>
                    <a:pt x="1911" y="1358"/>
                    <a:pt x="1907" y="1358"/>
                  </a:cubicBezTo>
                  <a:cubicBezTo>
                    <a:pt x="1902" y="1358"/>
                    <a:pt x="1902" y="1344"/>
                    <a:pt x="1902" y="1330"/>
                  </a:cubicBezTo>
                  <a:cubicBezTo>
                    <a:pt x="1927" y="1183"/>
                    <a:pt x="1902" y="1183"/>
                    <a:pt x="1902" y="1183"/>
                  </a:cubicBezTo>
                  <a:cubicBezTo>
                    <a:pt x="1902" y="1159"/>
                    <a:pt x="1902" y="1183"/>
                    <a:pt x="1878" y="1013"/>
                  </a:cubicBezTo>
                  <a:cubicBezTo>
                    <a:pt x="1805" y="744"/>
                    <a:pt x="1659" y="500"/>
                    <a:pt x="1439" y="305"/>
                  </a:cubicBezTo>
                  <a:lnTo>
                    <a:pt x="1342" y="232"/>
                  </a:lnTo>
                  <a:lnTo>
                    <a:pt x="1220" y="159"/>
                  </a:lnTo>
                  <a:cubicBezTo>
                    <a:pt x="1171" y="135"/>
                    <a:pt x="1146" y="110"/>
                    <a:pt x="1098" y="86"/>
                  </a:cubicBezTo>
                  <a:cubicBezTo>
                    <a:pt x="1049" y="61"/>
                    <a:pt x="1000" y="37"/>
                    <a:pt x="951" y="37"/>
                  </a:cubicBezTo>
                  <a:cubicBezTo>
                    <a:pt x="878" y="13"/>
                    <a:pt x="805" y="0"/>
                    <a:pt x="7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283"/>
            <p:cNvSpPr/>
            <p:nvPr/>
          </p:nvSpPr>
          <p:spPr>
            <a:xfrm>
              <a:off x="716750" y="3227600"/>
              <a:ext cx="47600" cy="50475"/>
            </a:xfrm>
            <a:custGeom>
              <a:avLst/>
              <a:gdLst/>
              <a:ahLst/>
              <a:cxnLst/>
              <a:rect l="l" t="t" r="r" b="b"/>
              <a:pathLst>
                <a:path w="1904" h="2019" extrusionOk="0">
                  <a:moveTo>
                    <a:pt x="611" y="0"/>
                  </a:moveTo>
                  <a:cubicBezTo>
                    <a:pt x="613" y="3"/>
                    <a:pt x="616" y="6"/>
                    <a:pt x="619" y="9"/>
                  </a:cubicBezTo>
                  <a:lnTo>
                    <a:pt x="619" y="9"/>
                  </a:lnTo>
                  <a:lnTo>
                    <a:pt x="635" y="0"/>
                  </a:lnTo>
                  <a:close/>
                  <a:moveTo>
                    <a:pt x="619" y="9"/>
                  </a:moveTo>
                  <a:lnTo>
                    <a:pt x="123" y="269"/>
                  </a:lnTo>
                  <a:cubicBezTo>
                    <a:pt x="123" y="318"/>
                    <a:pt x="123" y="366"/>
                    <a:pt x="123" y="415"/>
                  </a:cubicBezTo>
                  <a:lnTo>
                    <a:pt x="123" y="683"/>
                  </a:lnTo>
                  <a:cubicBezTo>
                    <a:pt x="123" y="708"/>
                    <a:pt x="123" y="708"/>
                    <a:pt x="123" y="732"/>
                  </a:cubicBezTo>
                  <a:cubicBezTo>
                    <a:pt x="123" y="732"/>
                    <a:pt x="98" y="732"/>
                    <a:pt x="98" y="757"/>
                  </a:cubicBezTo>
                  <a:cubicBezTo>
                    <a:pt x="74" y="830"/>
                    <a:pt x="50" y="879"/>
                    <a:pt x="25" y="952"/>
                  </a:cubicBezTo>
                  <a:cubicBezTo>
                    <a:pt x="25" y="1000"/>
                    <a:pt x="1" y="1049"/>
                    <a:pt x="1" y="1074"/>
                  </a:cubicBezTo>
                  <a:cubicBezTo>
                    <a:pt x="1" y="1147"/>
                    <a:pt x="1" y="1196"/>
                    <a:pt x="1" y="1244"/>
                  </a:cubicBezTo>
                  <a:cubicBezTo>
                    <a:pt x="1" y="1464"/>
                    <a:pt x="98" y="1659"/>
                    <a:pt x="245" y="1805"/>
                  </a:cubicBezTo>
                  <a:cubicBezTo>
                    <a:pt x="318" y="1878"/>
                    <a:pt x="416" y="1952"/>
                    <a:pt x="538" y="1976"/>
                  </a:cubicBezTo>
                  <a:cubicBezTo>
                    <a:pt x="562" y="1976"/>
                    <a:pt x="562" y="2000"/>
                    <a:pt x="586" y="2000"/>
                  </a:cubicBezTo>
                  <a:cubicBezTo>
                    <a:pt x="635" y="2013"/>
                    <a:pt x="690" y="2019"/>
                    <a:pt x="745" y="2019"/>
                  </a:cubicBezTo>
                  <a:cubicBezTo>
                    <a:pt x="800" y="2019"/>
                    <a:pt x="855" y="2013"/>
                    <a:pt x="903" y="2000"/>
                  </a:cubicBezTo>
                  <a:cubicBezTo>
                    <a:pt x="1001" y="2000"/>
                    <a:pt x="1123" y="1976"/>
                    <a:pt x="1220" y="1952"/>
                  </a:cubicBezTo>
                  <a:lnTo>
                    <a:pt x="1220" y="1927"/>
                  </a:lnTo>
                  <a:cubicBezTo>
                    <a:pt x="1256" y="1909"/>
                    <a:pt x="1269" y="1905"/>
                    <a:pt x="1276" y="1905"/>
                  </a:cubicBezTo>
                  <a:cubicBezTo>
                    <a:pt x="1283" y="1905"/>
                    <a:pt x="1283" y="1910"/>
                    <a:pt x="1298" y="1910"/>
                  </a:cubicBezTo>
                  <a:cubicBezTo>
                    <a:pt x="1307" y="1910"/>
                    <a:pt x="1320" y="1908"/>
                    <a:pt x="1342" y="1903"/>
                  </a:cubicBezTo>
                  <a:cubicBezTo>
                    <a:pt x="1342" y="1830"/>
                    <a:pt x="1489" y="1830"/>
                    <a:pt x="1489" y="1781"/>
                  </a:cubicBezTo>
                  <a:cubicBezTo>
                    <a:pt x="1489" y="1781"/>
                    <a:pt x="1537" y="1757"/>
                    <a:pt x="1537" y="1757"/>
                  </a:cubicBezTo>
                  <a:cubicBezTo>
                    <a:pt x="1537" y="1760"/>
                    <a:pt x="1538" y="1761"/>
                    <a:pt x="1540" y="1761"/>
                  </a:cubicBezTo>
                  <a:cubicBezTo>
                    <a:pt x="1551" y="1761"/>
                    <a:pt x="1590" y="1704"/>
                    <a:pt x="1611" y="1683"/>
                  </a:cubicBezTo>
                  <a:cubicBezTo>
                    <a:pt x="1619" y="1675"/>
                    <a:pt x="1621" y="1673"/>
                    <a:pt x="1621" y="1673"/>
                  </a:cubicBezTo>
                  <a:cubicBezTo>
                    <a:pt x="1619" y="1673"/>
                    <a:pt x="1603" y="1683"/>
                    <a:pt x="1586" y="1683"/>
                  </a:cubicBezTo>
                  <a:lnTo>
                    <a:pt x="1635" y="1635"/>
                  </a:lnTo>
                  <a:cubicBezTo>
                    <a:pt x="1647" y="1622"/>
                    <a:pt x="1659" y="1616"/>
                    <a:pt x="1666" y="1616"/>
                  </a:cubicBezTo>
                  <a:cubicBezTo>
                    <a:pt x="1672" y="1616"/>
                    <a:pt x="1672" y="1622"/>
                    <a:pt x="1659" y="1635"/>
                  </a:cubicBezTo>
                  <a:cubicBezTo>
                    <a:pt x="1733" y="1561"/>
                    <a:pt x="1781" y="1464"/>
                    <a:pt x="1830" y="1366"/>
                  </a:cubicBezTo>
                  <a:cubicBezTo>
                    <a:pt x="1879" y="1244"/>
                    <a:pt x="1903" y="1074"/>
                    <a:pt x="1879" y="927"/>
                  </a:cubicBezTo>
                  <a:cubicBezTo>
                    <a:pt x="1855" y="781"/>
                    <a:pt x="1781" y="635"/>
                    <a:pt x="1684" y="513"/>
                  </a:cubicBezTo>
                  <a:cubicBezTo>
                    <a:pt x="1611" y="464"/>
                    <a:pt x="1537" y="415"/>
                    <a:pt x="1464" y="366"/>
                  </a:cubicBezTo>
                  <a:lnTo>
                    <a:pt x="1464" y="366"/>
                  </a:lnTo>
                  <a:cubicBezTo>
                    <a:pt x="1464" y="415"/>
                    <a:pt x="1513" y="439"/>
                    <a:pt x="1513" y="464"/>
                  </a:cubicBezTo>
                  <a:cubicBezTo>
                    <a:pt x="1489" y="439"/>
                    <a:pt x="1464" y="415"/>
                    <a:pt x="1440" y="415"/>
                  </a:cubicBezTo>
                  <a:cubicBezTo>
                    <a:pt x="1416" y="415"/>
                    <a:pt x="1367" y="342"/>
                    <a:pt x="1367" y="293"/>
                  </a:cubicBezTo>
                  <a:lnTo>
                    <a:pt x="1342" y="293"/>
                  </a:lnTo>
                  <a:lnTo>
                    <a:pt x="1342" y="269"/>
                  </a:lnTo>
                  <a:cubicBezTo>
                    <a:pt x="1294" y="244"/>
                    <a:pt x="1220" y="220"/>
                    <a:pt x="1172" y="171"/>
                  </a:cubicBezTo>
                  <a:cubicBezTo>
                    <a:pt x="1098" y="147"/>
                    <a:pt x="1050" y="147"/>
                    <a:pt x="1001" y="122"/>
                  </a:cubicBezTo>
                  <a:cubicBezTo>
                    <a:pt x="996" y="118"/>
                    <a:pt x="994" y="116"/>
                    <a:pt x="994" y="116"/>
                  </a:cubicBezTo>
                  <a:lnTo>
                    <a:pt x="994" y="116"/>
                  </a:lnTo>
                  <a:cubicBezTo>
                    <a:pt x="993" y="116"/>
                    <a:pt x="1020" y="147"/>
                    <a:pt x="1001" y="147"/>
                  </a:cubicBezTo>
                  <a:cubicBezTo>
                    <a:pt x="977" y="147"/>
                    <a:pt x="952" y="147"/>
                    <a:pt x="952" y="122"/>
                  </a:cubicBezTo>
                  <a:cubicBezTo>
                    <a:pt x="952" y="98"/>
                    <a:pt x="928" y="86"/>
                    <a:pt x="906" y="86"/>
                  </a:cubicBezTo>
                  <a:cubicBezTo>
                    <a:pt x="888" y="86"/>
                    <a:pt x="872" y="95"/>
                    <a:pt x="876" y="113"/>
                  </a:cubicBezTo>
                  <a:lnTo>
                    <a:pt x="876" y="113"/>
                  </a:lnTo>
                  <a:cubicBezTo>
                    <a:pt x="862" y="92"/>
                    <a:pt x="812" y="74"/>
                    <a:pt x="855" y="74"/>
                  </a:cubicBezTo>
                  <a:cubicBezTo>
                    <a:pt x="830" y="74"/>
                    <a:pt x="806" y="49"/>
                    <a:pt x="806" y="49"/>
                  </a:cubicBezTo>
                  <a:lnTo>
                    <a:pt x="806" y="49"/>
                  </a:lnTo>
                  <a:lnTo>
                    <a:pt x="830" y="74"/>
                  </a:lnTo>
                  <a:cubicBezTo>
                    <a:pt x="757" y="49"/>
                    <a:pt x="733" y="25"/>
                    <a:pt x="684" y="25"/>
                  </a:cubicBezTo>
                  <a:lnTo>
                    <a:pt x="708" y="49"/>
                  </a:lnTo>
                  <a:cubicBezTo>
                    <a:pt x="665" y="49"/>
                    <a:pt x="641" y="30"/>
                    <a:pt x="619" y="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283"/>
            <p:cNvSpPr/>
            <p:nvPr/>
          </p:nvSpPr>
          <p:spPr>
            <a:xfrm>
              <a:off x="646025" y="3015400"/>
              <a:ext cx="40875" cy="49050"/>
            </a:xfrm>
            <a:custGeom>
              <a:avLst/>
              <a:gdLst/>
              <a:ahLst/>
              <a:cxnLst/>
              <a:rect l="l" t="t" r="r" b="b"/>
              <a:pathLst>
                <a:path w="1635" h="1962" extrusionOk="0">
                  <a:moveTo>
                    <a:pt x="659" y="1"/>
                  </a:moveTo>
                  <a:cubicBezTo>
                    <a:pt x="513" y="25"/>
                    <a:pt x="367" y="123"/>
                    <a:pt x="269" y="220"/>
                  </a:cubicBezTo>
                  <a:cubicBezTo>
                    <a:pt x="196" y="294"/>
                    <a:pt x="147" y="367"/>
                    <a:pt x="98" y="464"/>
                  </a:cubicBezTo>
                  <a:cubicBezTo>
                    <a:pt x="50" y="586"/>
                    <a:pt x="25" y="684"/>
                    <a:pt x="25" y="806"/>
                  </a:cubicBezTo>
                  <a:cubicBezTo>
                    <a:pt x="1" y="879"/>
                    <a:pt x="1" y="952"/>
                    <a:pt x="25" y="1001"/>
                  </a:cubicBezTo>
                  <a:cubicBezTo>
                    <a:pt x="25" y="1147"/>
                    <a:pt x="74" y="1294"/>
                    <a:pt x="147" y="1415"/>
                  </a:cubicBezTo>
                  <a:cubicBezTo>
                    <a:pt x="220" y="1562"/>
                    <a:pt x="318" y="1684"/>
                    <a:pt x="464" y="1781"/>
                  </a:cubicBezTo>
                  <a:cubicBezTo>
                    <a:pt x="562" y="1879"/>
                    <a:pt x="708" y="1952"/>
                    <a:pt x="830" y="1952"/>
                  </a:cubicBezTo>
                  <a:cubicBezTo>
                    <a:pt x="860" y="1958"/>
                    <a:pt x="891" y="1961"/>
                    <a:pt x="921" y="1961"/>
                  </a:cubicBezTo>
                  <a:cubicBezTo>
                    <a:pt x="1011" y="1961"/>
                    <a:pt x="1098" y="1934"/>
                    <a:pt x="1171" y="1879"/>
                  </a:cubicBezTo>
                  <a:cubicBezTo>
                    <a:pt x="1245" y="1879"/>
                    <a:pt x="1293" y="1830"/>
                    <a:pt x="1342" y="1781"/>
                  </a:cubicBezTo>
                  <a:cubicBezTo>
                    <a:pt x="1318" y="1781"/>
                    <a:pt x="1318" y="1781"/>
                    <a:pt x="1342" y="1757"/>
                  </a:cubicBezTo>
                  <a:cubicBezTo>
                    <a:pt x="1415" y="1684"/>
                    <a:pt x="1415" y="1684"/>
                    <a:pt x="1415" y="1684"/>
                  </a:cubicBezTo>
                  <a:cubicBezTo>
                    <a:pt x="1415" y="1659"/>
                    <a:pt x="1415" y="1684"/>
                    <a:pt x="1440" y="1586"/>
                  </a:cubicBezTo>
                  <a:cubicBezTo>
                    <a:pt x="1488" y="1464"/>
                    <a:pt x="1513" y="1415"/>
                    <a:pt x="1537" y="1294"/>
                  </a:cubicBezTo>
                  <a:cubicBezTo>
                    <a:pt x="1562" y="1220"/>
                    <a:pt x="1586" y="1172"/>
                    <a:pt x="1586" y="1098"/>
                  </a:cubicBezTo>
                  <a:cubicBezTo>
                    <a:pt x="1610" y="1050"/>
                    <a:pt x="1610" y="976"/>
                    <a:pt x="1635" y="903"/>
                  </a:cubicBezTo>
                  <a:cubicBezTo>
                    <a:pt x="1635" y="830"/>
                    <a:pt x="1635" y="781"/>
                    <a:pt x="1635" y="708"/>
                  </a:cubicBezTo>
                  <a:lnTo>
                    <a:pt x="1635" y="586"/>
                  </a:lnTo>
                  <a:lnTo>
                    <a:pt x="1610" y="489"/>
                  </a:lnTo>
                  <a:cubicBezTo>
                    <a:pt x="1586" y="416"/>
                    <a:pt x="1562" y="318"/>
                    <a:pt x="1513" y="245"/>
                  </a:cubicBezTo>
                  <a:cubicBezTo>
                    <a:pt x="1440" y="147"/>
                    <a:pt x="1318" y="98"/>
                    <a:pt x="1196" y="74"/>
                  </a:cubicBezTo>
                  <a:lnTo>
                    <a:pt x="1025" y="74"/>
                  </a:lnTo>
                  <a:cubicBezTo>
                    <a:pt x="903" y="25"/>
                    <a:pt x="781" y="1"/>
                    <a:pt x="6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283"/>
            <p:cNvSpPr/>
            <p:nvPr/>
          </p:nvSpPr>
          <p:spPr>
            <a:xfrm>
              <a:off x="734450" y="3011150"/>
              <a:ext cx="40250" cy="58550"/>
            </a:xfrm>
            <a:custGeom>
              <a:avLst/>
              <a:gdLst/>
              <a:ahLst/>
              <a:cxnLst/>
              <a:rect l="l" t="t" r="r" b="b"/>
              <a:pathLst>
                <a:path w="1610" h="2342" extrusionOk="0">
                  <a:moveTo>
                    <a:pt x="708" y="0"/>
                  </a:moveTo>
                  <a:lnTo>
                    <a:pt x="98" y="171"/>
                  </a:lnTo>
                  <a:cubicBezTo>
                    <a:pt x="49" y="342"/>
                    <a:pt x="0" y="512"/>
                    <a:pt x="25" y="707"/>
                  </a:cubicBezTo>
                  <a:cubicBezTo>
                    <a:pt x="25" y="829"/>
                    <a:pt x="25" y="976"/>
                    <a:pt x="73" y="1098"/>
                  </a:cubicBezTo>
                  <a:cubicBezTo>
                    <a:pt x="122" y="1293"/>
                    <a:pt x="195" y="1488"/>
                    <a:pt x="293" y="1659"/>
                  </a:cubicBezTo>
                  <a:cubicBezTo>
                    <a:pt x="390" y="1854"/>
                    <a:pt x="537" y="2000"/>
                    <a:pt x="732" y="2122"/>
                  </a:cubicBezTo>
                  <a:cubicBezTo>
                    <a:pt x="756" y="2171"/>
                    <a:pt x="805" y="2220"/>
                    <a:pt x="854" y="2244"/>
                  </a:cubicBezTo>
                  <a:cubicBezTo>
                    <a:pt x="842" y="2232"/>
                    <a:pt x="842" y="2226"/>
                    <a:pt x="845" y="2226"/>
                  </a:cubicBezTo>
                  <a:cubicBezTo>
                    <a:pt x="848" y="2226"/>
                    <a:pt x="854" y="2232"/>
                    <a:pt x="854" y="2244"/>
                  </a:cubicBezTo>
                  <a:cubicBezTo>
                    <a:pt x="911" y="2272"/>
                    <a:pt x="923" y="2279"/>
                    <a:pt x="928" y="2279"/>
                  </a:cubicBezTo>
                  <a:cubicBezTo>
                    <a:pt x="931" y="2279"/>
                    <a:pt x="929" y="2275"/>
                    <a:pt x="940" y="2275"/>
                  </a:cubicBezTo>
                  <a:cubicBezTo>
                    <a:pt x="951" y="2275"/>
                    <a:pt x="974" y="2278"/>
                    <a:pt x="1025" y="2293"/>
                  </a:cubicBezTo>
                  <a:lnTo>
                    <a:pt x="1147" y="2342"/>
                  </a:lnTo>
                  <a:lnTo>
                    <a:pt x="1537" y="2122"/>
                  </a:lnTo>
                  <a:cubicBezTo>
                    <a:pt x="1586" y="1951"/>
                    <a:pt x="1610" y="1756"/>
                    <a:pt x="1610" y="1585"/>
                  </a:cubicBezTo>
                  <a:cubicBezTo>
                    <a:pt x="1586" y="1439"/>
                    <a:pt x="1537" y="1293"/>
                    <a:pt x="1512" y="1171"/>
                  </a:cubicBezTo>
                  <a:cubicBezTo>
                    <a:pt x="1464" y="1073"/>
                    <a:pt x="1415" y="1000"/>
                    <a:pt x="1366" y="927"/>
                  </a:cubicBezTo>
                  <a:cubicBezTo>
                    <a:pt x="1342" y="903"/>
                    <a:pt x="1293" y="854"/>
                    <a:pt x="1220" y="781"/>
                  </a:cubicBezTo>
                  <a:cubicBezTo>
                    <a:pt x="1220" y="781"/>
                    <a:pt x="1220" y="756"/>
                    <a:pt x="1220" y="756"/>
                  </a:cubicBezTo>
                  <a:cubicBezTo>
                    <a:pt x="1220" y="659"/>
                    <a:pt x="1171" y="610"/>
                    <a:pt x="1147" y="537"/>
                  </a:cubicBezTo>
                  <a:cubicBezTo>
                    <a:pt x="1122" y="464"/>
                    <a:pt x="1098" y="415"/>
                    <a:pt x="1073" y="390"/>
                  </a:cubicBezTo>
                  <a:cubicBezTo>
                    <a:pt x="1049" y="342"/>
                    <a:pt x="1000" y="293"/>
                    <a:pt x="976" y="220"/>
                  </a:cubicBezTo>
                  <a:cubicBezTo>
                    <a:pt x="976" y="220"/>
                    <a:pt x="951" y="195"/>
                    <a:pt x="951" y="195"/>
                  </a:cubicBezTo>
                  <a:cubicBezTo>
                    <a:pt x="878" y="122"/>
                    <a:pt x="805" y="49"/>
                    <a:pt x="7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283"/>
          <p:cNvGrpSpPr/>
          <p:nvPr/>
        </p:nvGrpSpPr>
        <p:grpSpPr>
          <a:xfrm>
            <a:off x="-191589" y="332562"/>
            <a:ext cx="1104456" cy="586021"/>
            <a:chOff x="238125" y="2760550"/>
            <a:chExt cx="528650" cy="280500"/>
          </a:xfrm>
        </p:grpSpPr>
        <p:sp>
          <p:nvSpPr>
            <p:cNvPr id="2042" name="Google Shape;2042;p283"/>
            <p:cNvSpPr/>
            <p:nvPr/>
          </p:nvSpPr>
          <p:spPr>
            <a:xfrm>
              <a:off x="274700" y="3020300"/>
              <a:ext cx="1850" cy="9150"/>
            </a:xfrm>
            <a:custGeom>
              <a:avLst/>
              <a:gdLst/>
              <a:ahLst/>
              <a:cxnLst/>
              <a:rect l="l" t="t" r="r" b="b"/>
              <a:pathLst>
                <a:path w="74" h="366" extrusionOk="0">
                  <a:moveTo>
                    <a:pt x="74" y="0"/>
                  </a:moveTo>
                  <a:cubicBezTo>
                    <a:pt x="25" y="122"/>
                    <a:pt x="0" y="244"/>
                    <a:pt x="0" y="366"/>
                  </a:cubicBezTo>
                  <a:cubicBezTo>
                    <a:pt x="49" y="244"/>
                    <a:pt x="74" y="122"/>
                    <a:pt x="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283"/>
            <p:cNvSpPr/>
            <p:nvPr/>
          </p:nvSpPr>
          <p:spPr>
            <a:xfrm>
              <a:off x="277125" y="3020300"/>
              <a:ext cx="25" cy="25"/>
            </a:xfrm>
            <a:custGeom>
              <a:avLst/>
              <a:gdLst/>
              <a:ahLst/>
              <a:cxnLst/>
              <a:rect l="l" t="t" r="r" b="b"/>
              <a:pathLst>
                <a:path w="1" h="1" extrusionOk="0">
                  <a:moveTo>
                    <a:pt x="1" y="0"/>
                  </a:move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44" name="Google Shape;2044;p283"/>
            <p:cNvGrpSpPr/>
            <p:nvPr/>
          </p:nvGrpSpPr>
          <p:grpSpPr>
            <a:xfrm>
              <a:off x="238125" y="2760550"/>
              <a:ext cx="528650" cy="279275"/>
              <a:chOff x="238125" y="2760550"/>
              <a:chExt cx="528650" cy="279275"/>
            </a:xfrm>
          </p:grpSpPr>
          <p:sp>
            <p:nvSpPr>
              <p:cNvPr id="2045" name="Google Shape;2045;p283"/>
              <p:cNvSpPr/>
              <p:nvPr/>
            </p:nvSpPr>
            <p:spPr>
              <a:xfrm>
                <a:off x="238125" y="2760550"/>
                <a:ext cx="528650" cy="278050"/>
              </a:xfrm>
              <a:custGeom>
                <a:avLst/>
                <a:gdLst/>
                <a:ahLst/>
                <a:cxnLst/>
                <a:rect l="l" t="t" r="r" b="b"/>
                <a:pathLst>
                  <a:path w="21146" h="11122" extrusionOk="0">
                    <a:moveTo>
                      <a:pt x="11622" y="1778"/>
                    </a:moveTo>
                    <a:lnTo>
                      <a:pt x="11622" y="1778"/>
                    </a:lnTo>
                    <a:cubicBezTo>
                      <a:pt x="11627" y="1780"/>
                      <a:pt x="11631" y="1781"/>
                      <a:pt x="11634" y="1781"/>
                    </a:cubicBezTo>
                    <a:cubicBezTo>
                      <a:pt x="11630" y="1780"/>
                      <a:pt x="11626" y="1779"/>
                      <a:pt x="11622" y="1778"/>
                    </a:cubicBezTo>
                    <a:close/>
                    <a:moveTo>
                      <a:pt x="15975" y="3512"/>
                    </a:moveTo>
                    <a:cubicBezTo>
                      <a:pt x="15975" y="3515"/>
                      <a:pt x="15978" y="3517"/>
                      <a:pt x="15983" y="3518"/>
                    </a:cubicBezTo>
                    <a:lnTo>
                      <a:pt x="15983" y="3518"/>
                    </a:lnTo>
                    <a:cubicBezTo>
                      <a:pt x="15980" y="3516"/>
                      <a:pt x="15978" y="3514"/>
                      <a:pt x="15975" y="3512"/>
                    </a:cubicBezTo>
                    <a:close/>
                    <a:moveTo>
                      <a:pt x="1524" y="10118"/>
                    </a:moveTo>
                    <a:cubicBezTo>
                      <a:pt x="1528" y="10118"/>
                      <a:pt x="1532" y="10119"/>
                      <a:pt x="1537" y="10122"/>
                    </a:cubicBezTo>
                    <a:lnTo>
                      <a:pt x="1508" y="10266"/>
                    </a:lnTo>
                    <a:lnTo>
                      <a:pt x="1508" y="10266"/>
                    </a:lnTo>
                    <a:cubicBezTo>
                      <a:pt x="1519" y="10173"/>
                      <a:pt x="1503" y="10118"/>
                      <a:pt x="1524" y="10118"/>
                    </a:cubicBezTo>
                    <a:close/>
                    <a:moveTo>
                      <a:pt x="10756" y="0"/>
                    </a:moveTo>
                    <a:lnTo>
                      <a:pt x="10756" y="0"/>
                    </a:lnTo>
                    <a:cubicBezTo>
                      <a:pt x="10902" y="24"/>
                      <a:pt x="10853" y="49"/>
                      <a:pt x="10731" y="49"/>
                    </a:cubicBezTo>
                    <a:cubicBezTo>
                      <a:pt x="10549" y="24"/>
                      <a:pt x="10451" y="18"/>
                      <a:pt x="10399" y="18"/>
                    </a:cubicBezTo>
                    <a:cubicBezTo>
                      <a:pt x="10347" y="18"/>
                      <a:pt x="10341" y="24"/>
                      <a:pt x="10341" y="24"/>
                    </a:cubicBezTo>
                    <a:lnTo>
                      <a:pt x="9927" y="24"/>
                    </a:lnTo>
                    <a:cubicBezTo>
                      <a:pt x="9024" y="24"/>
                      <a:pt x="8146" y="171"/>
                      <a:pt x="7317" y="463"/>
                    </a:cubicBezTo>
                    <a:cubicBezTo>
                      <a:pt x="6512" y="756"/>
                      <a:pt x="5756" y="1146"/>
                      <a:pt x="5073" y="1634"/>
                    </a:cubicBezTo>
                    <a:cubicBezTo>
                      <a:pt x="4757" y="1926"/>
                      <a:pt x="4319" y="2243"/>
                      <a:pt x="4050" y="2535"/>
                    </a:cubicBezTo>
                    <a:lnTo>
                      <a:pt x="4050" y="2535"/>
                    </a:lnTo>
                    <a:cubicBezTo>
                      <a:pt x="3877" y="2706"/>
                      <a:pt x="3369" y="3198"/>
                      <a:pt x="2927" y="3756"/>
                    </a:cubicBezTo>
                    <a:cubicBezTo>
                      <a:pt x="2537" y="4195"/>
                      <a:pt x="2195" y="4658"/>
                      <a:pt x="1902" y="5171"/>
                    </a:cubicBezTo>
                    <a:lnTo>
                      <a:pt x="1951" y="5097"/>
                    </a:lnTo>
                    <a:lnTo>
                      <a:pt x="1951" y="5097"/>
                    </a:lnTo>
                    <a:cubicBezTo>
                      <a:pt x="1829" y="5317"/>
                      <a:pt x="1683" y="5536"/>
                      <a:pt x="1512" y="5707"/>
                    </a:cubicBezTo>
                    <a:cubicBezTo>
                      <a:pt x="1610" y="5707"/>
                      <a:pt x="1463" y="6049"/>
                      <a:pt x="1390" y="6171"/>
                    </a:cubicBezTo>
                    <a:cubicBezTo>
                      <a:pt x="1341" y="6268"/>
                      <a:pt x="1268" y="6439"/>
                      <a:pt x="1219" y="6634"/>
                    </a:cubicBezTo>
                    <a:cubicBezTo>
                      <a:pt x="1146" y="6805"/>
                      <a:pt x="1073" y="7024"/>
                      <a:pt x="1000" y="7171"/>
                    </a:cubicBezTo>
                    <a:lnTo>
                      <a:pt x="976" y="7146"/>
                    </a:lnTo>
                    <a:cubicBezTo>
                      <a:pt x="902" y="7439"/>
                      <a:pt x="683" y="7975"/>
                      <a:pt x="634" y="8171"/>
                    </a:cubicBezTo>
                    <a:cubicBezTo>
                      <a:pt x="390" y="8780"/>
                      <a:pt x="220" y="9390"/>
                      <a:pt x="146" y="10049"/>
                    </a:cubicBezTo>
                    <a:cubicBezTo>
                      <a:pt x="146" y="10049"/>
                      <a:pt x="98" y="10146"/>
                      <a:pt x="73" y="10244"/>
                    </a:cubicBezTo>
                    <a:lnTo>
                      <a:pt x="24" y="10390"/>
                    </a:lnTo>
                    <a:lnTo>
                      <a:pt x="0" y="10463"/>
                    </a:lnTo>
                    <a:lnTo>
                      <a:pt x="0" y="10536"/>
                    </a:lnTo>
                    <a:cubicBezTo>
                      <a:pt x="195" y="10658"/>
                      <a:pt x="390" y="10756"/>
                      <a:pt x="610" y="10805"/>
                    </a:cubicBezTo>
                    <a:cubicBezTo>
                      <a:pt x="691" y="10836"/>
                      <a:pt x="776" y="10851"/>
                      <a:pt x="859" y="10851"/>
                    </a:cubicBezTo>
                    <a:cubicBezTo>
                      <a:pt x="1102" y="10851"/>
                      <a:pt x="1336" y="10723"/>
                      <a:pt x="1463" y="10488"/>
                    </a:cubicBezTo>
                    <a:lnTo>
                      <a:pt x="1488" y="10512"/>
                    </a:lnTo>
                    <a:cubicBezTo>
                      <a:pt x="1488" y="10488"/>
                      <a:pt x="1488" y="10463"/>
                      <a:pt x="1488" y="10439"/>
                    </a:cubicBezTo>
                    <a:lnTo>
                      <a:pt x="1488" y="10366"/>
                    </a:lnTo>
                    <a:cubicBezTo>
                      <a:pt x="1491" y="10356"/>
                      <a:pt x="1493" y="10346"/>
                      <a:pt x="1495" y="10337"/>
                    </a:cubicBezTo>
                    <a:lnTo>
                      <a:pt x="1495" y="10337"/>
                    </a:lnTo>
                    <a:cubicBezTo>
                      <a:pt x="1509" y="10287"/>
                      <a:pt x="1518" y="10268"/>
                      <a:pt x="1524" y="10268"/>
                    </a:cubicBezTo>
                    <a:cubicBezTo>
                      <a:pt x="1537" y="10268"/>
                      <a:pt x="1537" y="10344"/>
                      <a:pt x="1537" y="10390"/>
                    </a:cubicBezTo>
                    <a:cubicBezTo>
                      <a:pt x="1561" y="10317"/>
                      <a:pt x="1561" y="10244"/>
                      <a:pt x="1585" y="10171"/>
                    </a:cubicBezTo>
                    <a:cubicBezTo>
                      <a:pt x="1585" y="10166"/>
                      <a:pt x="1584" y="10164"/>
                      <a:pt x="1583" y="10164"/>
                    </a:cubicBezTo>
                    <a:cubicBezTo>
                      <a:pt x="1577" y="10164"/>
                      <a:pt x="1561" y="10200"/>
                      <a:pt x="1561" y="10219"/>
                    </a:cubicBezTo>
                    <a:cubicBezTo>
                      <a:pt x="1537" y="10097"/>
                      <a:pt x="1561" y="10000"/>
                      <a:pt x="1585" y="9878"/>
                    </a:cubicBezTo>
                    <a:cubicBezTo>
                      <a:pt x="1634" y="9683"/>
                      <a:pt x="1634" y="9878"/>
                      <a:pt x="1683" y="9658"/>
                    </a:cubicBezTo>
                    <a:cubicBezTo>
                      <a:pt x="1976" y="8536"/>
                      <a:pt x="2415" y="7463"/>
                      <a:pt x="3000" y="6488"/>
                    </a:cubicBezTo>
                    <a:cubicBezTo>
                      <a:pt x="3024" y="6488"/>
                      <a:pt x="3000" y="6488"/>
                      <a:pt x="3000" y="6512"/>
                    </a:cubicBezTo>
                    <a:cubicBezTo>
                      <a:pt x="3073" y="6366"/>
                      <a:pt x="3146" y="6219"/>
                      <a:pt x="3244" y="6073"/>
                    </a:cubicBezTo>
                    <a:cubicBezTo>
                      <a:pt x="3317" y="5927"/>
                      <a:pt x="3415" y="5805"/>
                      <a:pt x="3488" y="5658"/>
                    </a:cubicBezTo>
                    <a:cubicBezTo>
                      <a:pt x="3512" y="5610"/>
                      <a:pt x="3561" y="5585"/>
                      <a:pt x="3610" y="5561"/>
                    </a:cubicBezTo>
                    <a:cubicBezTo>
                      <a:pt x="3585" y="5561"/>
                      <a:pt x="3658" y="5488"/>
                      <a:pt x="3732" y="5341"/>
                    </a:cubicBezTo>
                    <a:cubicBezTo>
                      <a:pt x="3829" y="5219"/>
                      <a:pt x="3951" y="5024"/>
                      <a:pt x="4097" y="4854"/>
                    </a:cubicBezTo>
                    <a:cubicBezTo>
                      <a:pt x="4244" y="4683"/>
                      <a:pt x="4390" y="4512"/>
                      <a:pt x="4512" y="4366"/>
                    </a:cubicBezTo>
                    <a:cubicBezTo>
                      <a:pt x="4610" y="4244"/>
                      <a:pt x="4707" y="4171"/>
                      <a:pt x="4707" y="4146"/>
                    </a:cubicBezTo>
                    <a:lnTo>
                      <a:pt x="4683" y="4098"/>
                    </a:lnTo>
                    <a:cubicBezTo>
                      <a:pt x="4927" y="3854"/>
                      <a:pt x="4805" y="4073"/>
                      <a:pt x="5000" y="3829"/>
                    </a:cubicBezTo>
                    <a:cubicBezTo>
                      <a:pt x="5049" y="3732"/>
                      <a:pt x="5122" y="3658"/>
                      <a:pt x="5219" y="3585"/>
                    </a:cubicBezTo>
                    <a:cubicBezTo>
                      <a:pt x="5317" y="3537"/>
                      <a:pt x="5390" y="3463"/>
                      <a:pt x="5463" y="3366"/>
                    </a:cubicBezTo>
                    <a:cubicBezTo>
                      <a:pt x="5463" y="3366"/>
                      <a:pt x="5553" y="3312"/>
                      <a:pt x="5578" y="3312"/>
                    </a:cubicBezTo>
                    <a:cubicBezTo>
                      <a:pt x="5583" y="3312"/>
                      <a:pt x="5585" y="3314"/>
                      <a:pt x="5585" y="3317"/>
                    </a:cubicBezTo>
                    <a:cubicBezTo>
                      <a:pt x="5585" y="3244"/>
                      <a:pt x="5707" y="3195"/>
                      <a:pt x="5780" y="3122"/>
                    </a:cubicBezTo>
                    <a:cubicBezTo>
                      <a:pt x="5780" y="3114"/>
                      <a:pt x="5775" y="3111"/>
                      <a:pt x="5767" y="3111"/>
                    </a:cubicBezTo>
                    <a:cubicBezTo>
                      <a:pt x="5751" y="3111"/>
                      <a:pt x="5723" y="3122"/>
                      <a:pt x="5707" y="3122"/>
                    </a:cubicBezTo>
                    <a:lnTo>
                      <a:pt x="5780" y="3049"/>
                    </a:lnTo>
                    <a:lnTo>
                      <a:pt x="5878" y="2976"/>
                    </a:lnTo>
                    <a:cubicBezTo>
                      <a:pt x="5905" y="2967"/>
                      <a:pt x="5925" y="2961"/>
                      <a:pt x="5937" y="2961"/>
                    </a:cubicBezTo>
                    <a:cubicBezTo>
                      <a:pt x="5959" y="2961"/>
                      <a:pt x="5958" y="2978"/>
                      <a:pt x="5927" y="3024"/>
                    </a:cubicBezTo>
                    <a:lnTo>
                      <a:pt x="6171" y="2829"/>
                    </a:lnTo>
                    <a:lnTo>
                      <a:pt x="6561" y="2585"/>
                    </a:lnTo>
                    <a:cubicBezTo>
                      <a:pt x="6902" y="2390"/>
                      <a:pt x="7268" y="2220"/>
                      <a:pt x="7634" y="2073"/>
                    </a:cubicBezTo>
                    <a:cubicBezTo>
                      <a:pt x="7975" y="1927"/>
                      <a:pt x="8341" y="1829"/>
                      <a:pt x="8732" y="1756"/>
                    </a:cubicBezTo>
                    <a:cubicBezTo>
                      <a:pt x="8878" y="1707"/>
                      <a:pt x="9024" y="1707"/>
                      <a:pt x="9171" y="1683"/>
                    </a:cubicBezTo>
                    <a:lnTo>
                      <a:pt x="9463" y="1659"/>
                    </a:lnTo>
                    <a:cubicBezTo>
                      <a:pt x="9390" y="1634"/>
                      <a:pt x="9219" y="1659"/>
                      <a:pt x="9146" y="1610"/>
                    </a:cubicBezTo>
                    <a:cubicBezTo>
                      <a:pt x="9219" y="1585"/>
                      <a:pt x="9274" y="1585"/>
                      <a:pt x="9320" y="1585"/>
                    </a:cubicBezTo>
                    <a:cubicBezTo>
                      <a:pt x="9366" y="1585"/>
                      <a:pt x="9402" y="1585"/>
                      <a:pt x="9439" y="1561"/>
                    </a:cubicBezTo>
                    <a:cubicBezTo>
                      <a:pt x="9488" y="1610"/>
                      <a:pt x="9561" y="1610"/>
                      <a:pt x="9658" y="1610"/>
                    </a:cubicBezTo>
                    <a:cubicBezTo>
                      <a:pt x="9732" y="1610"/>
                      <a:pt x="9829" y="1634"/>
                      <a:pt x="9902" y="1659"/>
                    </a:cubicBezTo>
                    <a:lnTo>
                      <a:pt x="9951" y="1610"/>
                    </a:lnTo>
                    <a:lnTo>
                      <a:pt x="10024" y="1659"/>
                    </a:lnTo>
                    <a:lnTo>
                      <a:pt x="10488" y="1659"/>
                    </a:lnTo>
                    <a:lnTo>
                      <a:pt x="10853" y="1707"/>
                    </a:lnTo>
                    <a:cubicBezTo>
                      <a:pt x="11117" y="1707"/>
                      <a:pt x="11381" y="1731"/>
                      <a:pt x="11622" y="1778"/>
                    </a:cubicBezTo>
                    <a:lnTo>
                      <a:pt x="11622" y="1778"/>
                    </a:lnTo>
                    <a:cubicBezTo>
                      <a:pt x="11593" y="1769"/>
                      <a:pt x="11549" y="1732"/>
                      <a:pt x="11634" y="1732"/>
                    </a:cubicBezTo>
                    <a:cubicBezTo>
                      <a:pt x="11634" y="1781"/>
                      <a:pt x="11902" y="1732"/>
                      <a:pt x="11951" y="1805"/>
                    </a:cubicBezTo>
                    <a:cubicBezTo>
                      <a:pt x="12016" y="1805"/>
                      <a:pt x="12168" y="1848"/>
                      <a:pt x="12233" y="1848"/>
                    </a:cubicBezTo>
                    <a:cubicBezTo>
                      <a:pt x="12265" y="1848"/>
                      <a:pt x="12276" y="1837"/>
                      <a:pt x="12244" y="1805"/>
                    </a:cubicBezTo>
                    <a:lnTo>
                      <a:pt x="12244" y="1805"/>
                    </a:lnTo>
                    <a:cubicBezTo>
                      <a:pt x="12292" y="1829"/>
                      <a:pt x="12366" y="1854"/>
                      <a:pt x="12414" y="1878"/>
                    </a:cubicBezTo>
                    <a:cubicBezTo>
                      <a:pt x="12463" y="1902"/>
                      <a:pt x="12488" y="1902"/>
                      <a:pt x="12414" y="1902"/>
                    </a:cubicBezTo>
                    <a:cubicBezTo>
                      <a:pt x="12488" y="1927"/>
                      <a:pt x="12561" y="1951"/>
                      <a:pt x="12658" y="1976"/>
                    </a:cubicBezTo>
                    <a:lnTo>
                      <a:pt x="12536" y="1927"/>
                    </a:lnTo>
                    <a:lnTo>
                      <a:pt x="12536" y="1927"/>
                    </a:lnTo>
                    <a:cubicBezTo>
                      <a:pt x="12683" y="1951"/>
                      <a:pt x="12805" y="2000"/>
                      <a:pt x="12902" y="2024"/>
                    </a:cubicBezTo>
                    <a:cubicBezTo>
                      <a:pt x="13024" y="2073"/>
                      <a:pt x="13122" y="2098"/>
                      <a:pt x="13219" y="2098"/>
                    </a:cubicBezTo>
                    <a:lnTo>
                      <a:pt x="13122" y="2049"/>
                    </a:lnTo>
                    <a:lnTo>
                      <a:pt x="13122" y="2049"/>
                    </a:lnTo>
                    <a:cubicBezTo>
                      <a:pt x="13292" y="2098"/>
                      <a:pt x="13439" y="2146"/>
                      <a:pt x="13488" y="2220"/>
                    </a:cubicBezTo>
                    <a:lnTo>
                      <a:pt x="13414" y="2195"/>
                    </a:lnTo>
                    <a:lnTo>
                      <a:pt x="13317" y="2195"/>
                    </a:lnTo>
                    <a:cubicBezTo>
                      <a:pt x="13463" y="2220"/>
                      <a:pt x="13561" y="2268"/>
                      <a:pt x="13683" y="2317"/>
                    </a:cubicBezTo>
                    <a:cubicBezTo>
                      <a:pt x="13805" y="2366"/>
                      <a:pt x="13902" y="2390"/>
                      <a:pt x="14024" y="2439"/>
                    </a:cubicBezTo>
                    <a:lnTo>
                      <a:pt x="13902" y="2415"/>
                    </a:lnTo>
                    <a:lnTo>
                      <a:pt x="13902" y="2415"/>
                    </a:lnTo>
                    <a:cubicBezTo>
                      <a:pt x="13975" y="2439"/>
                      <a:pt x="14146" y="2488"/>
                      <a:pt x="14341" y="2585"/>
                    </a:cubicBezTo>
                    <a:cubicBezTo>
                      <a:pt x="14439" y="2610"/>
                      <a:pt x="14561" y="2683"/>
                      <a:pt x="14658" y="2732"/>
                    </a:cubicBezTo>
                    <a:cubicBezTo>
                      <a:pt x="14780" y="2780"/>
                      <a:pt x="14878" y="2829"/>
                      <a:pt x="15000" y="2902"/>
                    </a:cubicBezTo>
                    <a:cubicBezTo>
                      <a:pt x="15219" y="3024"/>
                      <a:pt x="15439" y="3146"/>
                      <a:pt x="15634" y="3268"/>
                    </a:cubicBezTo>
                    <a:cubicBezTo>
                      <a:pt x="15805" y="3366"/>
                      <a:pt x="15926" y="3463"/>
                      <a:pt x="16024" y="3512"/>
                    </a:cubicBezTo>
                    <a:lnTo>
                      <a:pt x="15926" y="3390"/>
                    </a:lnTo>
                    <a:lnTo>
                      <a:pt x="16048" y="3439"/>
                    </a:lnTo>
                    <a:cubicBezTo>
                      <a:pt x="16094" y="3462"/>
                      <a:pt x="16118" y="3485"/>
                      <a:pt x="16161" y="3507"/>
                    </a:cubicBezTo>
                    <a:lnTo>
                      <a:pt x="16161" y="3507"/>
                    </a:lnTo>
                    <a:cubicBezTo>
                      <a:pt x="16155" y="3506"/>
                      <a:pt x="16147" y="3505"/>
                      <a:pt x="16138" y="3505"/>
                    </a:cubicBezTo>
                    <a:cubicBezTo>
                      <a:pt x="16097" y="3505"/>
                      <a:pt x="16029" y="3519"/>
                      <a:pt x="15995" y="3519"/>
                    </a:cubicBezTo>
                    <a:cubicBezTo>
                      <a:pt x="15990" y="3519"/>
                      <a:pt x="15986" y="3519"/>
                      <a:pt x="15983" y="3518"/>
                    </a:cubicBezTo>
                    <a:lnTo>
                      <a:pt x="15983" y="3518"/>
                    </a:lnTo>
                    <a:cubicBezTo>
                      <a:pt x="16516" y="3956"/>
                      <a:pt x="16977" y="4441"/>
                      <a:pt x="17390" y="4976"/>
                    </a:cubicBezTo>
                    <a:cubicBezTo>
                      <a:pt x="17804" y="5488"/>
                      <a:pt x="18170" y="6073"/>
                      <a:pt x="18439" y="6683"/>
                    </a:cubicBezTo>
                    <a:cubicBezTo>
                      <a:pt x="18471" y="6770"/>
                      <a:pt x="18470" y="6794"/>
                      <a:pt x="18456" y="6794"/>
                    </a:cubicBezTo>
                    <a:cubicBezTo>
                      <a:pt x="18440" y="6794"/>
                      <a:pt x="18403" y="6756"/>
                      <a:pt x="18390" y="6756"/>
                    </a:cubicBezTo>
                    <a:cubicBezTo>
                      <a:pt x="18512" y="6975"/>
                      <a:pt x="18487" y="6829"/>
                      <a:pt x="18561" y="7024"/>
                    </a:cubicBezTo>
                    <a:cubicBezTo>
                      <a:pt x="18568" y="7047"/>
                      <a:pt x="18569" y="7056"/>
                      <a:pt x="18565" y="7056"/>
                    </a:cubicBezTo>
                    <a:cubicBezTo>
                      <a:pt x="18556" y="7056"/>
                      <a:pt x="18528" y="7017"/>
                      <a:pt x="18512" y="7000"/>
                    </a:cubicBezTo>
                    <a:lnTo>
                      <a:pt x="18512" y="7000"/>
                    </a:lnTo>
                    <a:cubicBezTo>
                      <a:pt x="18561" y="7097"/>
                      <a:pt x="18585" y="7171"/>
                      <a:pt x="18609" y="7171"/>
                    </a:cubicBezTo>
                    <a:cubicBezTo>
                      <a:pt x="18561" y="7049"/>
                      <a:pt x="18634" y="7097"/>
                      <a:pt x="18658" y="7024"/>
                    </a:cubicBezTo>
                    <a:lnTo>
                      <a:pt x="18707" y="7171"/>
                    </a:lnTo>
                    <a:cubicBezTo>
                      <a:pt x="18731" y="7219"/>
                      <a:pt x="18756" y="7293"/>
                      <a:pt x="18756" y="7293"/>
                    </a:cubicBezTo>
                    <a:lnTo>
                      <a:pt x="18731" y="7293"/>
                    </a:lnTo>
                    <a:cubicBezTo>
                      <a:pt x="18829" y="7414"/>
                      <a:pt x="18902" y="7536"/>
                      <a:pt x="18951" y="7683"/>
                    </a:cubicBezTo>
                    <a:cubicBezTo>
                      <a:pt x="19122" y="8146"/>
                      <a:pt x="19243" y="8634"/>
                      <a:pt x="19365" y="9122"/>
                    </a:cubicBezTo>
                    <a:cubicBezTo>
                      <a:pt x="19341" y="9122"/>
                      <a:pt x="19317" y="9024"/>
                      <a:pt x="19268" y="8927"/>
                    </a:cubicBezTo>
                    <a:lnTo>
                      <a:pt x="19268" y="8927"/>
                    </a:lnTo>
                    <a:cubicBezTo>
                      <a:pt x="19292" y="9000"/>
                      <a:pt x="19317" y="9073"/>
                      <a:pt x="19317" y="9146"/>
                    </a:cubicBezTo>
                    <a:cubicBezTo>
                      <a:pt x="19317" y="9126"/>
                      <a:pt x="19319" y="9118"/>
                      <a:pt x="19322" y="9118"/>
                    </a:cubicBezTo>
                    <a:cubicBezTo>
                      <a:pt x="19336" y="9118"/>
                      <a:pt x="19374" y="9263"/>
                      <a:pt x="19386" y="9263"/>
                    </a:cubicBezTo>
                    <a:cubicBezTo>
                      <a:pt x="19388" y="9263"/>
                      <a:pt x="19390" y="9257"/>
                      <a:pt x="19390" y="9244"/>
                    </a:cubicBezTo>
                    <a:cubicBezTo>
                      <a:pt x="19536" y="9585"/>
                      <a:pt x="19536" y="10049"/>
                      <a:pt x="19658" y="10341"/>
                    </a:cubicBezTo>
                    <a:cubicBezTo>
                      <a:pt x="19683" y="10341"/>
                      <a:pt x="20024" y="10488"/>
                      <a:pt x="20390" y="10610"/>
                    </a:cubicBezTo>
                    <a:cubicBezTo>
                      <a:pt x="20715" y="10749"/>
                      <a:pt x="21039" y="10866"/>
                      <a:pt x="21112" y="10877"/>
                    </a:cubicBezTo>
                    <a:lnTo>
                      <a:pt x="21112" y="10877"/>
                    </a:lnTo>
                    <a:cubicBezTo>
                      <a:pt x="21109" y="10846"/>
                      <a:pt x="21104" y="10814"/>
                      <a:pt x="21097" y="10780"/>
                    </a:cubicBezTo>
                    <a:lnTo>
                      <a:pt x="21048" y="10780"/>
                    </a:lnTo>
                    <a:cubicBezTo>
                      <a:pt x="21000" y="10536"/>
                      <a:pt x="21073" y="10707"/>
                      <a:pt x="21048" y="10463"/>
                    </a:cubicBezTo>
                    <a:cubicBezTo>
                      <a:pt x="21097" y="10463"/>
                      <a:pt x="21122" y="10683"/>
                      <a:pt x="21146" y="10878"/>
                    </a:cubicBezTo>
                    <a:cubicBezTo>
                      <a:pt x="21146" y="10731"/>
                      <a:pt x="21146" y="10585"/>
                      <a:pt x="21097" y="10439"/>
                    </a:cubicBezTo>
                    <a:cubicBezTo>
                      <a:pt x="21097" y="10268"/>
                      <a:pt x="21146" y="10439"/>
                      <a:pt x="21122" y="10244"/>
                    </a:cubicBezTo>
                    <a:cubicBezTo>
                      <a:pt x="21073" y="10073"/>
                      <a:pt x="21048" y="9902"/>
                      <a:pt x="21048" y="9732"/>
                    </a:cubicBezTo>
                    <a:cubicBezTo>
                      <a:pt x="21000" y="9317"/>
                      <a:pt x="20853" y="9122"/>
                      <a:pt x="20804" y="8732"/>
                    </a:cubicBezTo>
                    <a:lnTo>
                      <a:pt x="20804" y="8732"/>
                    </a:lnTo>
                    <a:lnTo>
                      <a:pt x="20829" y="8780"/>
                    </a:lnTo>
                    <a:cubicBezTo>
                      <a:pt x="20829" y="8634"/>
                      <a:pt x="20731" y="8390"/>
                      <a:pt x="20682" y="8146"/>
                    </a:cubicBezTo>
                    <a:cubicBezTo>
                      <a:pt x="20682" y="8188"/>
                      <a:pt x="20682" y="8231"/>
                      <a:pt x="20673" y="8231"/>
                    </a:cubicBezTo>
                    <a:cubicBezTo>
                      <a:pt x="20666" y="8231"/>
                      <a:pt x="20654" y="8208"/>
                      <a:pt x="20634" y="8146"/>
                    </a:cubicBezTo>
                    <a:cubicBezTo>
                      <a:pt x="20585" y="7878"/>
                      <a:pt x="20512" y="7707"/>
                      <a:pt x="20463" y="7488"/>
                    </a:cubicBezTo>
                    <a:lnTo>
                      <a:pt x="20414" y="7414"/>
                    </a:lnTo>
                    <a:cubicBezTo>
                      <a:pt x="20390" y="7366"/>
                      <a:pt x="20365" y="7317"/>
                      <a:pt x="20365" y="7317"/>
                    </a:cubicBezTo>
                    <a:cubicBezTo>
                      <a:pt x="20048" y="6390"/>
                      <a:pt x="19609" y="5512"/>
                      <a:pt x="19073" y="4707"/>
                    </a:cubicBezTo>
                    <a:cubicBezTo>
                      <a:pt x="18756" y="4219"/>
                      <a:pt x="18390" y="3756"/>
                      <a:pt x="18000" y="3341"/>
                    </a:cubicBezTo>
                    <a:cubicBezTo>
                      <a:pt x="17707" y="3024"/>
                      <a:pt x="17414" y="2756"/>
                      <a:pt x="17122" y="2512"/>
                    </a:cubicBezTo>
                    <a:lnTo>
                      <a:pt x="17146" y="2512"/>
                    </a:lnTo>
                    <a:cubicBezTo>
                      <a:pt x="16780" y="2220"/>
                      <a:pt x="16414" y="1951"/>
                      <a:pt x="16024" y="1707"/>
                    </a:cubicBezTo>
                    <a:cubicBezTo>
                      <a:pt x="15536" y="1390"/>
                      <a:pt x="15048" y="1146"/>
                      <a:pt x="14512" y="927"/>
                    </a:cubicBezTo>
                    <a:cubicBezTo>
                      <a:pt x="13561" y="512"/>
                      <a:pt x="12561" y="268"/>
                      <a:pt x="11561" y="146"/>
                    </a:cubicBezTo>
                    <a:cubicBezTo>
                      <a:pt x="11292" y="73"/>
                      <a:pt x="11024" y="24"/>
                      <a:pt x="10756" y="0"/>
                    </a:cubicBezTo>
                    <a:close/>
                    <a:moveTo>
                      <a:pt x="21112" y="10877"/>
                    </a:moveTo>
                    <a:cubicBezTo>
                      <a:pt x="21122" y="10958"/>
                      <a:pt x="21122" y="11034"/>
                      <a:pt x="21122" y="11122"/>
                    </a:cubicBezTo>
                    <a:cubicBezTo>
                      <a:pt x="21122" y="11049"/>
                      <a:pt x="21122" y="10951"/>
                      <a:pt x="21122" y="10878"/>
                    </a:cubicBezTo>
                    <a:cubicBezTo>
                      <a:pt x="21119" y="10878"/>
                      <a:pt x="21116" y="10878"/>
                      <a:pt x="21112" y="1087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283"/>
              <p:cNvSpPr/>
              <p:nvPr/>
            </p:nvSpPr>
            <p:spPr>
              <a:xfrm>
                <a:off x="338100" y="3028825"/>
                <a:ext cx="2475" cy="6725"/>
              </a:xfrm>
              <a:custGeom>
                <a:avLst/>
                <a:gdLst/>
                <a:ahLst/>
                <a:cxnLst/>
                <a:rect l="l" t="t" r="r" b="b"/>
                <a:pathLst>
                  <a:path w="99" h="269" extrusionOk="0">
                    <a:moveTo>
                      <a:pt x="98" y="0"/>
                    </a:moveTo>
                    <a:cubicBezTo>
                      <a:pt x="50" y="74"/>
                      <a:pt x="1" y="171"/>
                      <a:pt x="1" y="269"/>
                    </a:cubicBezTo>
                    <a:cubicBezTo>
                      <a:pt x="50" y="196"/>
                      <a:pt x="74" y="98"/>
                      <a:pt x="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283"/>
              <p:cNvSpPr/>
              <p:nvPr/>
            </p:nvSpPr>
            <p:spPr>
              <a:xfrm>
                <a:off x="340550" y="3028825"/>
                <a:ext cx="25" cy="25"/>
              </a:xfrm>
              <a:custGeom>
                <a:avLst/>
                <a:gdLst/>
                <a:ahLst/>
                <a:cxnLst/>
                <a:rect l="l" t="t" r="r" b="b"/>
                <a:pathLst>
                  <a:path w="1" h="1" extrusionOk="0">
                    <a:moveTo>
                      <a:pt x="0" y="0"/>
                    </a:moveTo>
                    <a:lnTo>
                      <a:pt x="0" y="0"/>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283"/>
              <p:cNvSpPr/>
              <p:nvPr/>
            </p:nvSpPr>
            <p:spPr>
              <a:xfrm>
                <a:off x="302750" y="2832500"/>
                <a:ext cx="398800" cy="207325"/>
              </a:xfrm>
              <a:custGeom>
                <a:avLst/>
                <a:gdLst/>
                <a:ahLst/>
                <a:cxnLst/>
                <a:rect l="l" t="t" r="r" b="b"/>
                <a:pathLst>
                  <a:path w="15952" h="8293" extrusionOk="0">
                    <a:moveTo>
                      <a:pt x="8594" y="1702"/>
                    </a:moveTo>
                    <a:cubicBezTo>
                      <a:pt x="8599" y="1705"/>
                      <a:pt x="8605" y="1707"/>
                      <a:pt x="8610" y="1707"/>
                    </a:cubicBezTo>
                    <a:cubicBezTo>
                      <a:pt x="8604" y="1705"/>
                      <a:pt x="8599" y="1704"/>
                      <a:pt x="8594" y="1702"/>
                    </a:cubicBezTo>
                    <a:close/>
                    <a:moveTo>
                      <a:pt x="4624" y="2600"/>
                    </a:moveTo>
                    <a:cubicBezTo>
                      <a:pt x="4619" y="2604"/>
                      <a:pt x="4614" y="2607"/>
                      <a:pt x="4610" y="2610"/>
                    </a:cubicBezTo>
                    <a:cubicBezTo>
                      <a:pt x="4616" y="2607"/>
                      <a:pt x="4621" y="2603"/>
                      <a:pt x="4624" y="2600"/>
                    </a:cubicBezTo>
                    <a:close/>
                    <a:moveTo>
                      <a:pt x="11683" y="2951"/>
                    </a:moveTo>
                    <a:cubicBezTo>
                      <a:pt x="11683" y="2954"/>
                      <a:pt x="11685" y="2956"/>
                      <a:pt x="11690" y="2956"/>
                    </a:cubicBezTo>
                    <a:lnTo>
                      <a:pt x="11690" y="2956"/>
                    </a:lnTo>
                    <a:cubicBezTo>
                      <a:pt x="11687" y="2954"/>
                      <a:pt x="11685" y="2953"/>
                      <a:pt x="11683" y="2951"/>
                    </a:cubicBezTo>
                    <a:close/>
                    <a:moveTo>
                      <a:pt x="1415" y="3829"/>
                    </a:moveTo>
                    <a:lnTo>
                      <a:pt x="1391" y="3878"/>
                    </a:lnTo>
                    <a:lnTo>
                      <a:pt x="1391" y="3878"/>
                    </a:lnTo>
                    <a:cubicBezTo>
                      <a:pt x="1398" y="3862"/>
                      <a:pt x="1406" y="3847"/>
                      <a:pt x="1414" y="3831"/>
                    </a:cubicBezTo>
                    <a:lnTo>
                      <a:pt x="1414" y="3831"/>
                    </a:lnTo>
                    <a:cubicBezTo>
                      <a:pt x="1414" y="3830"/>
                      <a:pt x="1415" y="3830"/>
                      <a:pt x="1415" y="3829"/>
                    </a:cubicBezTo>
                    <a:close/>
                    <a:moveTo>
                      <a:pt x="2596" y="5025"/>
                    </a:moveTo>
                    <a:cubicBezTo>
                      <a:pt x="2595" y="5026"/>
                      <a:pt x="2595" y="5027"/>
                      <a:pt x="2594" y="5028"/>
                    </a:cubicBezTo>
                    <a:lnTo>
                      <a:pt x="2594" y="5028"/>
                    </a:lnTo>
                    <a:cubicBezTo>
                      <a:pt x="2596" y="5026"/>
                      <a:pt x="2597" y="5025"/>
                      <a:pt x="2596" y="5025"/>
                    </a:cubicBezTo>
                    <a:close/>
                    <a:moveTo>
                      <a:pt x="2594" y="5028"/>
                    </a:moveTo>
                    <a:cubicBezTo>
                      <a:pt x="2591" y="5031"/>
                      <a:pt x="2586" y="5037"/>
                      <a:pt x="2586" y="5049"/>
                    </a:cubicBezTo>
                    <a:cubicBezTo>
                      <a:pt x="2588" y="5042"/>
                      <a:pt x="2591" y="5035"/>
                      <a:pt x="2594" y="5028"/>
                    </a:cubicBezTo>
                    <a:close/>
                    <a:moveTo>
                      <a:pt x="1505" y="7629"/>
                    </a:moveTo>
                    <a:cubicBezTo>
                      <a:pt x="1507" y="7629"/>
                      <a:pt x="1509" y="7631"/>
                      <a:pt x="1512" y="7634"/>
                    </a:cubicBezTo>
                    <a:lnTo>
                      <a:pt x="1499" y="7728"/>
                    </a:lnTo>
                    <a:lnTo>
                      <a:pt x="1499" y="7728"/>
                    </a:lnTo>
                    <a:cubicBezTo>
                      <a:pt x="1502" y="7664"/>
                      <a:pt x="1497" y="7629"/>
                      <a:pt x="1505" y="7629"/>
                    </a:cubicBezTo>
                    <a:close/>
                    <a:moveTo>
                      <a:pt x="8000" y="0"/>
                    </a:moveTo>
                    <a:cubicBezTo>
                      <a:pt x="8098" y="0"/>
                      <a:pt x="8049" y="24"/>
                      <a:pt x="7976" y="24"/>
                    </a:cubicBezTo>
                    <a:cubicBezTo>
                      <a:pt x="7878" y="16"/>
                      <a:pt x="7813" y="14"/>
                      <a:pt x="7770" y="14"/>
                    </a:cubicBezTo>
                    <a:cubicBezTo>
                      <a:pt x="7683" y="14"/>
                      <a:pt x="7683" y="24"/>
                      <a:pt x="7683" y="24"/>
                    </a:cubicBezTo>
                    <a:cubicBezTo>
                      <a:pt x="7683" y="24"/>
                      <a:pt x="7659" y="49"/>
                      <a:pt x="7366" y="73"/>
                    </a:cubicBezTo>
                    <a:cubicBezTo>
                      <a:pt x="7195" y="73"/>
                      <a:pt x="6927" y="98"/>
                      <a:pt x="6586" y="146"/>
                    </a:cubicBezTo>
                    <a:cubicBezTo>
                      <a:pt x="6415" y="171"/>
                      <a:pt x="6220" y="220"/>
                      <a:pt x="6025" y="244"/>
                    </a:cubicBezTo>
                    <a:lnTo>
                      <a:pt x="5439" y="415"/>
                    </a:lnTo>
                    <a:lnTo>
                      <a:pt x="4903" y="634"/>
                    </a:lnTo>
                    <a:cubicBezTo>
                      <a:pt x="4708" y="707"/>
                      <a:pt x="4561" y="780"/>
                      <a:pt x="4415" y="854"/>
                    </a:cubicBezTo>
                    <a:cubicBezTo>
                      <a:pt x="4269" y="927"/>
                      <a:pt x="4147" y="1000"/>
                      <a:pt x="4025" y="1073"/>
                    </a:cubicBezTo>
                    <a:lnTo>
                      <a:pt x="3756" y="1244"/>
                    </a:lnTo>
                    <a:cubicBezTo>
                      <a:pt x="3515" y="1485"/>
                      <a:pt x="3178" y="1679"/>
                      <a:pt x="2982" y="1920"/>
                    </a:cubicBezTo>
                    <a:lnTo>
                      <a:pt x="2982" y="1920"/>
                    </a:lnTo>
                    <a:cubicBezTo>
                      <a:pt x="2672" y="2207"/>
                      <a:pt x="2385" y="2494"/>
                      <a:pt x="2122" y="2805"/>
                    </a:cubicBezTo>
                    <a:cubicBezTo>
                      <a:pt x="2049" y="2927"/>
                      <a:pt x="1951" y="3024"/>
                      <a:pt x="1878" y="3122"/>
                    </a:cubicBezTo>
                    <a:cubicBezTo>
                      <a:pt x="1781" y="3244"/>
                      <a:pt x="1708" y="3341"/>
                      <a:pt x="1659" y="3439"/>
                    </a:cubicBezTo>
                    <a:cubicBezTo>
                      <a:pt x="1550" y="3570"/>
                      <a:pt x="1480" y="3700"/>
                      <a:pt x="1414" y="3831"/>
                    </a:cubicBezTo>
                    <a:lnTo>
                      <a:pt x="1414" y="3831"/>
                    </a:lnTo>
                    <a:cubicBezTo>
                      <a:pt x="1268" y="4146"/>
                      <a:pt x="1244" y="4073"/>
                      <a:pt x="1098" y="4293"/>
                    </a:cubicBezTo>
                    <a:cubicBezTo>
                      <a:pt x="1171" y="4293"/>
                      <a:pt x="1073" y="4561"/>
                      <a:pt x="1049" y="4658"/>
                    </a:cubicBezTo>
                    <a:cubicBezTo>
                      <a:pt x="976" y="4805"/>
                      <a:pt x="878" y="5146"/>
                      <a:pt x="781" y="5390"/>
                    </a:cubicBezTo>
                    <a:lnTo>
                      <a:pt x="756" y="5390"/>
                    </a:lnTo>
                    <a:cubicBezTo>
                      <a:pt x="708" y="5585"/>
                      <a:pt x="561" y="6000"/>
                      <a:pt x="512" y="6122"/>
                    </a:cubicBezTo>
                    <a:cubicBezTo>
                      <a:pt x="464" y="6268"/>
                      <a:pt x="366" y="6512"/>
                      <a:pt x="293" y="6732"/>
                    </a:cubicBezTo>
                    <a:cubicBezTo>
                      <a:pt x="220" y="6975"/>
                      <a:pt x="171" y="7219"/>
                      <a:pt x="147" y="7463"/>
                    </a:cubicBezTo>
                    <a:lnTo>
                      <a:pt x="0" y="7780"/>
                    </a:lnTo>
                    <a:lnTo>
                      <a:pt x="0" y="7829"/>
                    </a:lnTo>
                    <a:cubicBezTo>
                      <a:pt x="171" y="7951"/>
                      <a:pt x="366" y="8024"/>
                      <a:pt x="586" y="8073"/>
                    </a:cubicBezTo>
                    <a:cubicBezTo>
                      <a:pt x="706" y="8113"/>
                      <a:pt x="843" y="8141"/>
                      <a:pt x="975" y="8141"/>
                    </a:cubicBezTo>
                    <a:cubicBezTo>
                      <a:pt x="1163" y="8141"/>
                      <a:pt x="1339" y="8084"/>
                      <a:pt x="1439" y="7927"/>
                    </a:cubicBezTo>
                    <a:lnTo>
                      <a:pt x="1464" y="7927"/>
                    </a:lnTo>
                    <a:lnTo>
                      <a:pt x="1488" y="7829"/>
                    </a:lnTo>
                    <a:cubicBezTo>
                      <a:pt x="1492" y="7808"/>
                      <a:pt x="1494" y="7788"/>
                      <a:pt x="1496" y="7770"/>
                    </a:cubicBezTo>
                    <a:lnTo>
                      <a:pt x="1496" y="7770"/>
                    </a:lnTo>
                    <a:cubicBezTo>
                      <a:pt x="1500" y="7753"/>
                      <a:pt x="1504" y="7746"/>
                      <a:pt x="1507" y="7746"/>
                    </a:cubicBezTo>
                    <a:cubicBezTo>
                      <a:pt x="1516" y="7746"/>
                      <a:pt x="1521" y="7798"/>
                      <a:pt x="1537" y="7829"/>
                    </a:cubicBezTo>
                    <a:cubicBezTo>
                      <a:pt x="1537" y="7780"/>
                      <a:pt x="1561" y="7732"/>
                      <a:pt x="1586" y="7683"/>
                    </a:cubicBezTo>
                    <a:cubicBezTo>
                      <a:pt x="1586" y="7678"/>
                      <a:pt x="1585" y="7676"/>
                      <a:pt x="1583" y="7676"/>
                    </a:cubicBezTo>
                    <a:cubicBezTo>
                      <a:pt x="1576" y="7676"/>
                      <a:pt x="1557" y="7712"/>
                      <a:pt x="1537" y="7732"/>
                    </a:cubicBezTo>
                    <a:cubicBezTo>
                      <a:pt x="1537" y="7634"/>
                      <a:pt x="1537" y="7536"/>
                      <a:pt x="1561" y="7463"/>
                    </a:cubicBezTo>
                    <a:cubicBezTo>
                      <a:pt x="1610" y="7341"/>
                      <a:pt x="1634" y="7463"/>
                      <a:pt x="1659" y="7317"/>
                    </a:cubicBezTo>
                    <a:cubicBezTo>
                      <a:pt x="1878" y="6512"/>
                      <a:pt x="2195" y="5756"/>
                      <a:pt x="2586" y="5024"/>
                    </a:cubicBezTo>
                    <a:cubicBezTo>
                      <a:pt x="2591" y="5024"/>
                      <a:pt x="2594" y="5024"/>
                      <a:pt x="2596" y="5025"/>
                    </a:cubicBezTo>
                    <a:lnTo>
                      <a:pt x="2596" y="5025"/>
                    </a:lnTo>
                    <a:cubicBezTo>
                      <a:pt x="2644" y="4914"/>
                      <a:pt x="2711" y="4824"/>
                      <a:pt x="2756" y="4756"/>
                    </a:cubicBezTo>
                    <a:cubicBezTo>
                      <a:pt x="2805" y="4658"/>
                      <a:pt x="2854" y="4536"/>
                      <a:pt x="2927" y="4439"/>
                    </a:cubicBezTo>
                    <a:cubicBezTo>
                      <a:pt x="2951" y="4415"/>
                      <a:pt x="2976" y="4390"/>
                      <a:pt x="3025" y="4390"/>
                    </a:cubicBezTo>
                    <a:cubicBezTo>
                      <a:pt x="3025" y="4341"/>
                      <a:pt x="3073" y="4268"/>
                      <a:pt x="3098" y="4219"/>
                    </a:cubicBezTo>
                    <a:lnTo>
                      <a:pt x="3220" y="4073"/>
                    </a:lnTo>
                    <a:cubicBezTo>
                      <a:pt x="3244" y="4000"/>
                      <a:pt x="3293" y="3951"/>
                      <a:pt x="3342" y="3878"/>
                    </a:cubicBezTo>
                    <a:cubicBezTo>
                      <a:pt x="3439" y="3756"/>
                      <a:pt x="3537" y="3658"/>
                      <a:pt x="3634" y="3537"/>
                    </a:cubicBezTo>
                    <a:cubicBezTo>
                      <a:pt x="3683" y="3463"/>
                      <a:pt x="3756" y="3415"/>
                      <a:pt x="3756" y="3390"/>
                    </a:cubicBezTo>
                    <a:lnTo>
                      <a:pt x="3732" y="3341"/>
                    </a:lnTo>
                    <a:cubicBezTo>
                      <a:pt x="3805" y="3256"/>
                      <a:pt x="3823" y="3256"/>
                      <a:pt x="3845" y="3256"/>
                    </a:cubicBezTo>
                    <a:cubicBezTo>
                      <a:pt x="3866" y="3256"/>
                      <a:pt x="3890" y="3256"/>
                      <a:pt x="3976" y="3171"/>
                    </a:cubicBezTo>
                    <a:cubicBezTo>
                      <a:pt x="3976" y="3049"/>
                      <a:pt x="4244" y="2927"/>
                      <a:pt x="4269" y="2854"/>
                    </a:cubicBezTo>
                    <a:cubicBezTo>
                      <a:pt x="4269" y="2854"/>
                      <a:pt x="4331" y="2822"/>
                      <a:pt x="4356" y="2822"/>
                    </a:cubicBezTo>
                    <a:cubicBezTo>
                      <a:pt x="4362" y="2822"/>
                      <a:pt x="4366" y="2824"/>
                      <a:pt x="4366" y="2829"/>
                    </a:cubicBezTo>
                    <a:cubicBezTo>
                      <a:pt x="4366" y="2756"/>
                      <a:pt x="4464" y="2732"/>
                      <a:pt x="4488" y="2683"/>
                    </a:cubicBezTo>
                    <a:cubicBezTo>
                      <a:pt x="4504" y="2667"/>
                      <a:pt x="4507" y="2661"/>
                      <a:pt x="4503" y="2661"/>
                    </a:cubicBezTo>
                    <a:cubicBezTo>
                      <a:pt x="4496" y="2661"/>
                      <a:pt x="4464" y="2683"/>
                      <a:pt x="4464" y="2683"/>
                    </a:cubicBezTo>
                    <a:lnTo>
                      <a:pt x="4561" y="2585"/>
                    </a:lnTo>
                    <a:cubicBezTo>
                      <a:pt x="4575" y="2578"/>
                      <a:pt x="4590" y="2575"/>
                      <a:pt x="4602" y="2575"/>
                    </a:cubicBezTo>
                    <a:cubicBezTo>
                      <a:pt x="4625" y="2575"/>
                      <a:pt x="4639" y="2587"/>
                      <a:pt x="4624" y="2600"/>
                    </a:cubicBezTo>
                    <a:lnTo>
                      <a:pt x="4624" y="2600"/>
                    </a:lnTo>
                    <a:cubicBezTo>
                      <a:pt x="4704" y="2549"/>
                      <a:pt x="4866" y="2456"/>
                      <a:pt x="5049" y="2341"/>
                    </a:cubicBezTo>
                    <a:cubicBezTo>
                      <a:pt x="5293" y="2219"/>
                      <a:pt x="5537" y="2098"/>
                      <a:pt x="5805" y="2000"/>
                    </a:cubicBezTo>
                    <a:cubicBezTo>
                      <a:pt x="5878" y="1976"/>
                      <a:pt x="5927" y="1951"/>
                      <a:pt x="6000" y="1927"/>
                    </a:cubicBezTo>
                    <a:lnTo>
                      <a:pt x="6195" y="1878"/>
                    </a:lnTo>
                    <a:cubicBezTo>
                      <a:pt x="6317" y="1829"/>
                      <a:pt x="6464" y="1805"/>
                      <a:pt x="6586" y="1780"/>
                    </a:cubicBezTo>
                    <a:lnTo>
                      <a:pt x="6756" y="1756"/>
                    </a:lnTo>
                    <a:lnTo>
                      <a:pt x="6903" y="1732"/>
                    </a:lnTo>
                    <a:cubicBezTo>
                      <a:pt x="7000" y="1732"/>
                      <a:pt x="7073" y="1707"/>
                      <a:pt x="7122" y="1707"/>
                    </a:cubicBezTo>
                    <a:cubicBezTo>
                      <a:pt x="7098" y="1683"/>
                      <a:pt x="7049" y="1683"/>
                      <a:pt x="7000" y="1683"/>
                    </a:cubicBezTo>
                    <a:cubicBezTo>
                      <a:pt x="6951" y="1683"/>
                      <a:pt x="6903" y="1683"/>
                      <a:pt x="6878" y="1659"/>
                    </a:cubicBezTo>
                    <a:cubicBezTo>
                      <a:pt x="6939" y="1634"/>
                      <a:pt x="6982" y="1634"/>
                      <a:pt x="7015" y="1634"/>
                    </a:cubicBezTo>
                    <a:cubicBezTo>
                      <a:pt x="7049" y="1634"/>
                      <a:pt x="7073" y="1634"/>
                      <a:pt x="7098" y="1610"/>
                    </a:cubicBezTo>
                    <a:cubicBezTo>
                      <a:pt x="7122" y="1646"/>
                      <a:pt x="7183" y="1646"/>
                      <a:pt x="7250" y="1646"/>
                    </a:cubicBezTo>
                    <a:cubicBezTo>
                      <a:pt x="7317" y="1646"/>
                      <a:pt x="7390" y="1646"/>
                      <a:pt x="7439" y="1683"/>
                    </a:cubicBezTo>
                    <a:lnTo>
                      <a:pt x="7464" y="1659"/>
                    </a:lnTo>
                    <a:lnTo>
                      <a:pt x="7537" y="1683"/>
                    </a:lnTo>
                    <a:cubicBezTo>
                      <a:pt x="7634" y="1659"/>
                      <a:pt x="7732" y="1659"/>
                      <a:pt x="7829" y="1659"/>
                    </a:cubicBezTo>
                    <a:cubicBezTo>
                      <a:pt x="7903" y="1659"/>
                      <a:pt x="8000" y="1683"/>
                      <a:pt x="8098" y="1683"/>
                    </a:cubicBezTo>
                    <a:lnTo>
                      <a:pt x="8390" y="1683"/>
                    </a:lnTo>
                    <a:cubicBezTo>
                      <a:pt x="8458" y="1683"/>
                      <a:pt x="8526" y="1683"/>
                      <a:pt x="8594" y="1702"/>
                    </a:cubicBezTo>
                    <a:lnTo>
                      <a:pt x="8594" y="1702"/>
                    </a:lnTo>
                    <a:cubicBezTo>
                      <a:pt x="8571" y="1690"/>
                      <a:pt x="8551" y="1659"/>
                      <a:pt x="8610" y="1659"/>
                    </a:cubicBezTo>
                    <a:cubicBezTo>
                      <a:pt x="8610" y="1683"/>
                      <a:pt x="8659" y="1683"/>
                      <a:pt x="8707" y="1683"/>
                    </a:cubicBezTo>
                    <a:cubicBezTo>
                      <a:pt x="8756" y="1683"/>
                      <a:pt x="8805" y="1683"/>
                      <a:pt x="8829" y="1707"/>
                    </a:cubicBezTo>
                    <a:cubicBezTo>
                      <a:pt x="8878" y="1707"/>
                      <a:pt x="8981" y="1740"/>
                      <a:pt x="9030" y="1740"/>
                    </a:cubicBezTo>
                    <a:cubicBezTo>
                      <a:pt x="9053" y="1740"/>
                      <a:pt x="9064" y="1733"/>
                      <a:pt x="9052" y="1712"/>
                    </a:cubicBezTo>
                    <a:lnTo>
                      <a:pt x="9052" y="1712"/>
                    </a:lnTo>
                    <a:cubicBezTo>
                      <a:pt x="9086" y="1759"/>
                      <a:pt x="9264" y="1805"/>
                      <a:pt x="9146" y="1805"/>
                    </a:cubicBezTo>
                    <a:cubicBezTo>
                      <a:pt x="9195" y="1829"/>
                      <a:pt x="9244" y="1854"/>
                      <a:pt x="9317" y="1854"/>
                    </a:cubicBezTo>
                    <a:lnTo>
                      <a:pt x="9244" y="1805"/>
                    </a:lnTo>
                    <a:lnTo>
                      <a:pt x="9244" y="1805"/>
                    </a:lnTo>
                    <a:cubicBezTo>
                      <a:pt x="9439" y="1854"/>
                      <a:pt x="9537" y="1951"/>
                      <a:pt x="9707" y="1951"/>
                    </a:cubicBezTo>
                    <a:lnTo>
                      <a:pt x="9634" y="1902"/>
                    </a:lnTo>
                    <a:lnTo>
                      <a:pt x="9634" y="1902"/>
                    </a:lnTo>
                    <a:cubicBezTo>
                      <a:pt x="9756" y="1927"/>
                      <a:pt x="9854" y="1976"/>
                      <a:pt x="9903" y="2049"/>
                    </a:cubicBezTo>
                    <a:lnTo>
                      <a:pt x="9756" y="2024"/>
                    </a:lnTo>
                    <a:lnTo>
                      <a:pt x="9756" y="2024"/>
                    </a:lnTo>
                    <a:lnTo>
                      <a:pt x="10024" y="2122"/>
                    </a:lnTo>
                    <a:cubicBezTo>
                      <a:pt x="10098" y="2146"/>
                      <a:pt x="10171" y="2171"/>
                      <a:pt x="10268" y="2195"/>
                    </a:cubicBezTo>
                    <a:lnTo>
                      <a:pt x="10195" y="2171"/>
                    </a:lnTo>
                    <a:lnTo>
                      <a:pt x="10195" y="2171"/>
                    </a:lnTo>
                    <a:cubicBezTo>
                      <a:pt x="10488" y="2244"/>
                      <a:pt x="10732" y="2366"/>
                      <a:pt x="11000" y="2488"/>
                    </a:cubicBezTo>
                    <a:cubicBezTo>
                      <a:pt x="11317" y="2683"/>
                      <a:pt x="11634" y="2878"/>
                      <a:pt x="11732" y="2927"/>
                    </a:cubicBezTo>
                    <a:lnTo>
                      <a:pt x="11683" y="2829"/>
                    </a:lnTo>
                    <a:lnTo>
                      <a:pt x="11854" y="2902"/>
                    </a:lnTo>
                    <a:cubicBezTo>
                      <a:pt x="11833" y="2902"/>
                      <a:pt x="11722" y="2956"/>
                      <a:pt x="11691" y="2956"/>
                    </a:cubicBezTo>
                    <a:cubicBezTo>
                      <a:pt x="11691" y="2956"/>
                      <a:pt x="11690" y="2956"/>
                      <a:pt x="11690" y="2956"/>
                    </a:cubicBezTo>
                    <a:lnTo>
                      <a:pt x="11690" y="2956"/>
                    </a:lnTo>
                    <a:cubicBezTo>
                      <a:pt x="12077" y="3248"/>
                      <a:pt x="12416" y="3587"/>
                      <a:pt x="12732" y="3951"/>
                    </a:cubicBezTo>
                    <a:cubicBezTo>
                      <a:pt x="13049" y="4341"/>
                      <a:pt x="13317" y="4756"/>
                      <a:pt x="13537" y="5171"/>
                    </a:cubicBezTo>
                    <a:cubicBezTo>
                      <a:pt x="13561" y="5244"/>
                      <a:pt x="13549" y="5262"/>
                      <a:pt x="13531" y="5262"/>
                    </a:cubicBezTo>
                    <a:cubicBezTo>
                      <a:pt x="13512" y="5262"/>
                      <a:pt x="13488" y="5244"/>
                      <a:pt x="13488" y="5244"/>
                    </a:cubicBezTo>
                    <a:lnTo>
                      <a:pt x="13488" y="5244"/>
                    </a:lnTo>
                    <a:cubicBezTo>
                      <a:pt x="13561" y="5390"/>
                      <a:pt x="13561" y="5293"/>
                      <a:pt x="13610" y="5439"/>
                    </a:cubicBezTo>
                    <a:cubicBezTo>
                      <a:pt x="13610" y="5447"/>
                      <a:pt x="13607" y="5450"/>
                      <a:pt x="13603" y="5450"/>
                    </a:cubicBezTo>
                    <a:cubicBezTo>
                      <a:pt x="13594" y="5450"/>
                      <a:pt x="13577" y="5439"/>
                      <a:pt x="13561" y="5439"/>
                    </a:cubicBezTo>
                    <a:cubicBezTo>
                      <a:pt x="13610" y="5488"/>
                      <a:pt x="13610" y="5561"/>
                      <a:pt x="13634" y="5561"/>
                    </a:cubicBezTo>
                    <a:cubicBezTo>
                      <a:pt x="13610" y="5463"/>
                      <a:pt x="13683" y="5488"/>
                      <a:pt x="13707" y="5439"/>
                    </a:cubicBezTo>
                    <a:lnTo>
                      <a:pt x="13732" y="5512"/>
                    </a:lnTo>
                    <a:cubicBezTo>
                      <a:pt x="13756" y="5561"/>
                      <a:pt x="13781" y="5610"/>
                      <a:pt x="13781" y="5610"/>
                    </a:cubicBezTo>
                    <a:lnTo>
                      <a:pt x="13732" y="5610"/>
                    </a:lnTo>
                    <a:cubicBezTo>
                      <a:pt x="13756" y="5658"/>
                      <a:pt x="13878" y="5683"/>
                      <a:pt x="13927" y="5878"/>
                    </a:cubicBezTo>
                    <a:cubicBezTo>
                      <a:pt x="14049" y="6195"/>
                      <a:pt x="14146" y="6536"/>
                      <a:pt x="14244" y="6878"/>
                    </a:cubicBezTo>
                    <a:cubicBezTo>
                      <a:pt x="14220" y="6878"/>
                      <a:pt x="14195" y="6805"/>
                      <a:pt x="14171" y="6756"/>
                    </a:cubicBezTo>
                    <a:lnTo>
                      <a:pt x="14171" y="6756"/>
                    </a:lnTo>
                    <a:cubicBezTo>
                      <a:pt x="14171" y="6805"/>
                      <a:pt x="14195" y="6854"/>
                      <a:pt x="14195" y="6902"/>
                    </a:cubicBezTo>
                    <a:cubicBezTo>
                      <a:pt x="14195" y="6886"/>
                      <a:pt x="14197" y="6879"/>
                      <a:pt x="14199" y="6879"/>
                    </a:cubicBezTo>
                    <a:cubicBezTo>
                      <a:pt x="14209" y="6879"/>
                      <a:pt x="14234" y="6989"/>
                      <a:pt x="14242" y="6989"/>
                    </a:cubicBezTo>
                    <a:cubicBezTo>
                      <a:pt x="14243" y="6989"/>
                      <a:pt x="14244" y="6985"/>
                      <a:pt x="14244" y="6975"/>
                    </a:cubicBezTo>
                    <a:cubicBezTo>
                      <a:pt x="14341" y="7219"/>
                      <a:pt x="14415" y="7488"/>
                      <a:pt x="14463" y="7756"/>
                    </a:cubicBezTo>
                    <a:cubicBezTo>
                      <a:pt x="14488" y="7756"/>
                      <a:pt x="14854" y="7829"/>
                      <a:pt x="15171" y="7902"/>
                    </a:cubicBezTo>
                    <a:cubicBezTo>
                      <a:pt x="15512" y="8000"/>
                      <a:pt x="15854" y="8097"/>
                      <a:pt x="15902" y="8097"/>
                    </a:cubicBezTo>
                    <a:cubicBezTo>
                      <a:pt x="15902" y="8171"/>
                      <a:pt x="15902" y="8219"/>
                      <a:pt x="15902" y="8292"/>
                    </a:cubicBezTo>
                    <a:cubicBezTo>
                      <a:pt x="15927" y="8195"/>
                      <a:pt x="15927" y="8122"/>
                      <a:pt x="15902" y="8024"/>
                    </a:cubicBezTo>
                    <a:lnTo>
                      <a:pt x="15854" y="8024"/>
                    </a:lnTo>
                    <a:cubicBezTo>
                      <a:pt x="15805" y="7829"/>
                      <a:pt x="15878" y="7975"/>
                      <a:pt x="15854" y="7780"/>
                    </a:cubicBezTo>
                    <a:cubicBezTo>
                      <a:pt x="15878" y="7780"/>
                      <a:pt x="15902" y="7951"/>
                      <a:pt x="15927" y="8097"/>
                    </a:cubicBezTo>
                    <a:cubicBezTo>
                      <a:pt x="15927" y="7951"/>
                      <a:pt x="15927" y="7805"/>
                      <a:pt x="15902" y="7756"/>
                    </a:cubicBezTo>
                    <a:cubicBezTo>
                      <a:pt x="15902" y="7634"/>
                      <a:pt x="15951" y="7756"/>
                      <a:pt x="15927" y="7610"/>
                    </a:cubicBezTo>
                    <a:cubicBezTo>
                      <a:pt x="15878" y="7488"/>
                      <a:pt x="15854" y="7366"/>
                      <a:pt x="15854" y="7219"/>
                    </a:cubicBezTo>
                    <a:cubicBezTo>
                      <a:pt x="15829" y="6927"/>
                      <a:pt x="15707" y="6780"/>
                      <a:pt x="15659" y="6488"/>
                    </a:cubicBezTo>
                    <a:lnTo>
                      <a:pt x="15659" y="6488"/>
                    </a:lnTo>
                    <a:lnTo>
                      <a:pt x="15683" y="6512"/>
                    </a:lnTo>
                    <a:cubicBezTo>
                      <a:pt x="15683" y="6414"/>
                      <a:pt x="15610" y="6195"/>
                      <a:pt x="15561" y="6049"/>
                    </a:cubicBezTo>
                    <a:cubicBezTo>
                      <a:pt x="15561" y="6077"/>
                      <a:pt x="15561" y="6105"/>
                      <a:pt x="15556" y="6105"/>
                    </a:cubicBezTo>
                    <a:cubicBezTo>
                      <a:pt x="15553" y="6105"/>
                      <a:pt x="15547" y="6090"/>
                      <a:pt x="15537" y="6049"/>
                    </a:cubicBezTo>
                    <a:cubicBezTo>
                      <a:pt x="15512" y="5951"/>
                      <a:pt x="15488" y="5854"/>
                      <a:pt x="15463" y="5780"/>
                    </a:cubicBezTo>
                    <a:cubicBezTo>
                      <a:pt x="15439" y="5707"/>
                      <a:pt x="15415" y="5634"/>
                      <a:pt x="15390" y="5536"/>
                    </a:cubicBezTo>
                    <a:lnTo>
                      <a:pt x="15317" y="5415"/>
                    </a:lnTo>
                    <a:cubicBezTo>
                      <a:pt x="15024" y="4732"/>
                      <a:pt x="14683" y="4097"/>
                      <a:pt x="14244" y="3512"/>
                    </a:cubicBezTo>
                    <a:cubicBezTo>
                      <a:pt x="13805" y="2927"/>
                      <a:pt x="13317" y="2390"/>
                      <a:pt x="12756" y="1927"/>
                    </a:cubicBezTo>
                    <a:lnTo>
                      <a:pt x="12781" y="1927"/>
                    </a:lnTo>
                    <a:cubicBezTo>
                      <a:pt x="12195" y="1415"/>
                      <a:pt x="11537" y="1024"/>
                      <a:pt x="10829" y="707"/>
                    </a:cubicBezTo>
                    <a:cubicBezTo>
                      <a:pt x="10122" y="366"/>
                      <a:pt x="9366" y="171"/>
                      <a:pt x="8610" y="98"/>
                    </a:cubicBezTo>
                    <a:cubicBezTo>
                      <a:pt x="8415" y="24"/>
                      <a:pt x="8195" y="0"/>
                      <a:pt x="80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49" name="Google Shape;2049;p283"/>
            <p:cNvSpPr/>
            <p:nvPr/>
          </p:nvSpPr>
          <p:spPr>
            <a:xfrm>
              <a:off x="400925" y="3037350"/>
              <a:ext cx="2450" cy="3700"/>
            </a:xfrm>
            <a:custGeom>
              <a:avLst/>
              <a:gdLst/>
              <a:ahLst/>
              <a:cxnLst/>
              <a:rect l="l" t="t" r="r" b="b"/>
              <a:pathLst>
                <a:path w="98" h="148" extrusionOk="0">
                  <a:moveTo>
                    <a:pt x="98" y="1"/>
                  </a:moveTo>
                  <a:lnTo>
                    <a:pt x="98" y="1"/>
                  </a:lnTo>
                  <a:cubicBezTo>
                    <a:pt x="49" y="25"/>
                    <a:pt x="0" y="74"/>
                    <a:pt x="0" y="147"/>
                  </a:cubicBezTo>
                  <a:cubicBezTo>
                    <a:pt x="49" y="98"/>
                    <a:pt x="73" y="50"/>
                    <a:pt x="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283"/>
            <p:cNvSpPr/>
            <p:nvPr/>
          </p:nvSpPr>
          <p:spPr>
            <a:xfrm>
              <a:off x="403350" y="3037350"/>
              <a:ext cx="25" cy="25"/>
            </a:xfrm>
            <a:custGeom>
              <a:avLst/>
              <a:gdLst/>
              <a:ahLst/>
              <a:cxnLst/>
              <a:rect l="l" t="t" r="r" b="b"/>
              <a:pathLst>
                <a:path w="1" h="1" extrusionOk="0">
                  <a:moveTo>
                    <a:pt x="1" y="1"/>
                  </a:moveTo>
                  <a:lnTo>
                    <a:pt x="1" y="1"/>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51" name="Google Shape;2051;p283"/>
          <p:cNvSpPr txBox="1">
            <a:spLocks noGrp="1"/>
          </p:cNvSpPr>
          <p:nvPr>
            <p:ph type="body" idx="1"/>
          </p:nvPr>
        </p:nvSpPr>
        <p:spPr>
          <a:xfrm>
            <a:off x="669000" y="1073425"/>
            <a:ext cx="7761900" cy="35259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AutoNum type="arabicPeriod"/>
              <a:defRPr sz="1200">
                <a:solidFill>
                  <a:schemeClr val="dk1"/>
                </a:solidFill>
              </a:defRPr>
            </a:lvl1pPr>
            <a:lvl2pPr marL="914400" lvl="1" indent="-304800">
              <a:lnSpc>
                <a:spcPct val="115000"/>
              </a:lnSpc>
              <a:spcBef>
                <a:spcPts val="1600"/>
              </a:spcBef>
              <a:spcAft>
                <a:spcPts val="0"/>
              </a:spcAft>
              <a:buClr>
                <a:srgbClr val="434343"/>
              </a:buClr>
              <a:buSzPts val="1200"/>
              <a:buFont typeface="Roboto Condensed Light"/>
              <a:buAutoNum type="alphaLcPeriod"/>
              <a:defRPr>
                <a:solidFill>
                  <a:schemeClr val="dk1"/>
                </a:solidFill>
              </a:defRPr>
            </a:lvl2pPr>
            <a:lvl3pPr marL="1371600" lvl="2" indent="-304800">
              <a:lnSpc>
                <a:spcPct val="115000"/>
              </a:lnSpc>
              <a:spcBef>
                <a:spcPts val="1600"/>
              </a:spcBef>
              <a:spcAft>
                <a:spcPts val="0"/>
              </a:spcAft>
              <a:buClr>
                <a:srgbClr val="434343"/>
              </a:buClr>
              <a:buSzPts val="1200"/>
              <a:buFont typeface="Roboto Condensed Light"/>
              <a:buAutoNum type="romanLcPeriod"/>
              <a:defRPr>
                <a:solidFill>
                  <a:schemeClr val="dk1"/>
                </a:solidFill>
              </a:defRPr>
            </a:lvl3pPr>
            <a:lvl4pPr marL="1828800" lvl="3" indent="-304800">
              <a:lnSpc>
                <a:spcPct val="115000"/>
              </a:lnSpc>
              <a:spcBef>
                <a:spcPts val="1600"/>
              </a:spcBef>
              <a:spcAft>
                <a:spcPts val="0"/>
              </a:spcAft>
              <a:buClr>
                <a:srgbClr val="434343"/>
              </a:buClr>
              <a:buSzPts val="1200"/>
              <a:buFont typeface="Roboto Condensed Light"/>
              <a:buAutoNum type="arabicPeriod"/>
              <a:defRPr>
                <a:solidFill>
                  <a:schemeClr val="dk1"/>
                </a:solidFill>
              </a:defRPr>
            </a:lvl4pPr>
            <a:lvl5pPr marL="2286000" lvl="4" indent="-304800">
              <a:lnSpc>
                <a:spcPct val="115000"/>
              </a:lnSpc>
              <a:spcBef>
                <a:spcPts val="1600"/>
              </a:spcBef>
              <a:spcAft>
                <a:spcPts val="0"/>
              </a:spcAft>
              <a:buClr>
                <a:srgbClr val="434343"/>
              </a:buClr>
              <a:buSzPts val="1200"/>
              <a:buFont typeface="Roboto Condensed Light"/>
              <a:buAutoNum type="alphaLcPeriod"/>
              <a:defRPr>
                <a:solidFill>
                  <a:schemeClr val="dk1"/>
                </a:solidFill>
              </a:defRPr>
            </a:lvl5pPr>
            <a:lvl6pPr marL="2743200" lvl="5" indent="-304800">
              <a:lnSpc>
                <a:spcPct val="115000"/>
              </a:lnSpc>
              <a:spcBef>
                <a:spcPts val="1600"/>
              </a:spcBef>
              <a:spcAft>
                <a:spcPts val="0"/>
              </a:spcAft>
              <a:buClr>
                <a:srgbClr val="434343"/>
              </a:buClr>
              <a:buSzPts val="1200"/>
              <a:buFont typeface="Roboto Condensed Light"/>
              <a:buAutoNum type="romanLcPeriod"/>
              <a:defRPr>
                <a:solidFill>
                  <a:schemeClr val="dk1"/>
                </a:solidFill>
              </a:defRPr>
            </a:lvl6pPr>
            <a:lvl7pPr marL="3200400" lvl="6" indent="-304800">
              <a:lnSpc>
                <a:spcPct val="115000"/>
              </a:lnSpc>
              <a:spcBef>
                <a:spcPts val="1600"/>
              </a:spcBef>
              <a:spcAft>
                <a:spcPts val="0"/>
              </a:spcAft>
              <a:buClr>
                <a:srgbClr val="434343"/>
              </a:buClr>
              <a:buSzPts val="1200"/>
              <a:buFont typeface="Roboto Condensed Light"/>
              <a:buAutoNum type="arabicPeriod"/>
              <a:defRPr>
                <a:solidFill>
                  <a:schemeClr val="dk1"/>
                </a:solidFill>
              </a:defRPr>
            </a:lvl7pPr>
            <a:lvl8pPr marL="3657600" lvl="7" indent="-304800">
              <a:lnSpc>
                <a:spcPct val="115000"/>
              </a:lnSpc>
              <a:spcBef>
                <a:spcPts val="1600"/>
              </a:spcBef>
              <a:spcAft>
                <a:spcPts val="0"/>
              </a:spcAft>
              <a:buClr>
                <a:srgbClr val="434343"/>
              </a:buClr>
              <a:buSzPts val="1200"/>
              <a:buFont typeface="Roboto Condensed Light"/>
              <a:buAutoNum type="alphaLcPeriod"/>
              <a:defRPr>
                <a:solidFill>
                  <a:schemeClr val="dk1"/>
                </a:solidFill>
              </a:defRPr>
            </a:lvl8pPr>
            <a:lvl9pPr marL="4114800" lvl="8" indent="-304800">
              <a:lnSpc>
                <a:spcPct val="115000"/>
              </a:lnSpc>
              <a:spcBef>
                <a:spcPts val="1600"/>
              </a:spcBef>
              <a:spcAft>
                <a:spcPts val="1600"/>
              </a:spcAft>
              <a:buClr>
                <a:srgbClr val="434343"/>
              </a:buClr>
              <a:buSzPts val="1200"/>
              <a:buFont typeface="Roboto Condensed Light"/>
              <a:buAutoNum type="romanLcPeriod"/>
              <a:defRPr>
                <a:solidFill>
                  <a:schemeClr val="dk1"/>
                </a:solidFill>
              </a:defRPr>
            </a:lvl9pPr>
          </a:lstStyle>
          <a:p>
            <a:endParaRPr/>
          </a:p>
        </p:txBody>
      </p:sp>
      <p:sp>
        <p:nvSpPr>
          <p:cNvPr id="2052" name="Google Shape;2052;p283"/>
          <p:cNvSpPr txBox="1">
            <a:spLocks noGrp="1"/>
          </p:cNvSpPr>
          <p:nvPr>
            <p:ph type="title"/>
          </p:nvPr>
        </p:nvSpPr>
        <p:spPr>
          <a:xfrm>
            <a:off x="669000" y="292625"/>
            <a:ext cx="77619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3000">
                <a:solidFill>
                  <a:schemeClr val="accent1"/>
                </a:solidFill>
                <a:latin typeface="Lemonada Medium"/>
                <a:ea typeface="Lemonada Medium"/>
                <a:cs typeface="Lemonada Medium"/>
                <a:sym typeface="Lemonada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53"/>
        <p:cNvGrpSpPr/>
        <p:nvPr/>
      </p:nvGrpSpPr>
      <p:grpSpPr>
        <a:xfrm>
          <a:off x="0" y="0"/>
          <a:ext cx="0" cy="0"/>
          <a:chOff x="0" y="0"/>
          <a:chExt cx="0" cy="0"/>
        </a:xfrm>
      </p:grpSpPr>
      <p:sp>
        <p:nvSpPr>
          <p:cNvPr id="2054" name="Google Shape;2054;p284"/>
          <p:cNvSpPr txBox="1">
            <a:spLocks noGrp="1"/>
          </p:cNvSpPr>
          <p:nvPr>
            <p:ph type="ctrTitle"/>
          </p:nvPr>
        </p:nvSpPr>
        <p:spPr>
          <a:xfrm>
            <a:off x="1969827" y="1676500"/>
            <a:ext cx="1880100" cy="3192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3"/>
              </a:buClr>
              <a:buSzPts val="1800"/>
              <a:buNone/>
              <a:defRPr sz="1800">
                <a:solidFill>
                  <a:schemeClr val="accent3"/>
                </a:solidFill>
              </a:defRPr>
            </a:lvl1pPr>
            <a:lvl2pPr lvl="1" algn="ctr">
              <a:spcBef>
                <a:spcPts val="0"/>
              </a:spcBef>
              <a:spcAft>
                <a:spcPts val="0"/>
              </a:spcAft>
              <a:buClr>
                <a:schemeClr val="accent3"/>
              </a:buClr>
              <a:buSzPts val="1800"/>
              <a:buNone/>
              <a:defRPr sz="1800">
                <a:solidFill>
                  <a:schemeClr val="accent3"/>
                </a:solidFill>
              </a:defRPr>
            </a:lvl2pPr>
            <a:lvl3pPr lvl="2" algn="ctr">
              <a:spcBef>
                <a:spcPts val="0"/>
              </a:spcBef>
              <a:spcAft>
                <a:spcPts val="0"/>
              </a:spcAft>
              <a:buClr>
                <a:schemeClr val="accent3"/>
              </a:buClr>
              <a:buSzPts val="1800"/>
              <a:buNone/>
              <a:defRPr sz="1800">
                <a:solidFill>
                  <a:schemeClr val="accent3"/>
                </a:solidFill>
              </a:defRPr>
            </a:lvl3pPr>
            <a:lvl4pPr lvl="3" algn="ctr">
              <a:spcBef>
                <a:spcPts val="0"/>
              </a:spcBef>
              <a:spcAft>
                <a:spcPts val="0"/>
              </a:spcAft>
              <a:buClr>
                <a:schemeClr val="accent3"/>
              </a:buClr>
              <a:buSzPts val="1800"/>
              <a:buNone/>
              <a:defRPr sz="1800">
                <a:solidFill>
                  <a:schemeClr val="accent3"/>
                </a:solidFill>
              </a:defRPr>
            </a:lvl4pPr>
            <a:lvl5pPr lvl="4" algn="ctr">
              <a:spcBef>
                <a:spcPts val="0"/>
              </a:spcBef>
              <a:spcAft>
                <a:spcPts val="0"/>
              </a:spcAft>
              <a:buClr>
                <a:schemeClr val="accent3"/>
              </a:buClr>
              <a:buSzPts val="1800"/>
              <a:buNone/>
              <a:defRPr sz="1800">
                <a:solidFill>
                  <a:schemeClr val="accent3"/>
                </a:solidFill>
              </a:defRPr>
            </a:lvl5pPr>
            <a:lvl6pPr lvl="5" algn="ctr">
              <a:spcBef>
                <a:spcPts val="0"/>
              </a:spcBef>
              <a:spcAft>
                <a:spcPts val="0"/>
              </a:spcAft>
              <a:buClr>
                <a:schemeClr val="accent3"/>
              </a:buClr>
              <a:buSzPts val="1800"/>
              <a:buNone/>
              <a:defRPr sz="1800">
                <a:solidFill>
                  <a:schemeClr val="accent3"/>
                </a:solidFill>
              </a:defRPr>
            </a:lvl6pPr>
            <a:lvl7pPr lvl="6" algn="ctr">
              <a:spcBef>
                <a:spcPts val="0"/>
              </a:spcBef>
              <a:spcAft>
                <a:spcPts val="0"/>
              </a:spcAft>
              <a:buClr>
                <a:schemeClr val="accent3"/>
              </a:buClr>
              <a:buSzPts val="1800"/>
              <a:buNone/>
              <a:defRPr sz="1800">
                <a:solidFill>
                  <a:schemeClr val="accent3"/>
                </a:solidFill>
              </a:defRPr>
            </a:lvl7pPr>
            <a:lvl8pPr lvl="7" algn="ctr">
              <a:spcBef>
                <a:spcPts val="0"/>
              </a:spcBef>
              <a:spcAft>
                <a:spcPts val="0"/>
              </a:spcAft>
              <a:buClr>
                <a:schemeClr val="accent3"/>
              </a:buClr>
              <a:buSzPts val="1800"/>
              <a:buNone/>
              <a:defRPr sz="1800">
                <a:solidFill>
                  <a:schemeClr val="accent3"/>
                </a:solidFill>
              </a:defRPr>
            </a:lvl8pPr>
            <a:lvl9pPr lvl="8" algn="ctr">
              <a:spcBef>
                <a:spcPts val="0"/>
              </a:spcBef>
              <a:spcAft>
                <a:spcPts val="0"/>
              </a:spcAft>
              <a:buClr>
                <a:schemeClr val="accent3"/>
              </a:buClr>
              <a:buSzPts val="1800"/>
              <a:buNone/>
              <a:defRPr sz="1800">
                <a:solidFill>
                  <a:schemeClr val="accent3"/>
                </a:solidFill>
              </a:defRPr>
            </a:lvl9pPr>
          </a:lstStyle>
          <a:p>
            <a:endParaRPr/>
          </a:p>
        </p:txBody>
      </p:sp>
      <p:sp>
        <p:nvSpPr>
          <p:cNvPr id="2055" name="Google Shape;2055;p284"/>
          <p:cNvSpPr txBox="1">
            <a:spLocks noGrp="1"/>
          </p:cNvSpPr>
          <p:nvPr>
            <p:ph type="subTitle" idx="1"/>
          </p:nvPr>
        </p:nvSpPr>
        <p:spPr>
          <a:xfrm>
            <a:off x="1969827" y="1849025"/>
            <a:ext cx="1880100" cy="987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rgbClr val="000000"/>
              </a:buClr>
              <a:buSzPts val="1100"/>
              <a:buNone/>
              <a:defRPr sz="1400"/>
            </a:lvl1pPr>
            <a:lvl2pPr lvl="1" algn="ctr">
              <a:lnSpc>
                <a:spcPct val="100000"/>
              </a:lnSpc>
              <a:spcBef>
                <a:spcPts val="0"/>
              </a:spcBef>
              <a:spcAft>
                <a:spcPts val="0"/>
              </a:spcAft>
              <a:buClr>
                <a:srgbClr val="000000"/>
              </a:buClr>
              <a:buSzPts val="1100"/>
              <a:buNone/>
              <a:defRPr sz="1100">
                <a:solidFill>
                  <a:srgbClr val="000000"/>
                </a:solidFill>
              </a:defRPr>
            </a:lvl2pPr>
            <a:lvl3pPr lvl="2" algn="ctr">
              <a:lnSpc>
                <a:spcPct val="100000"/>
              </a:lnSpc>
              <a:spcBef>
                <a:spcPts val="0"/>
              </a:spcBef>
              <a:spcAft>
                <a:spcPts val="0"/>
              </a:spcAft>
              <a:buClr>
                <a:srgbClr val="000000"/>
              </a:buClr>
              <a:buSzPts val="1100"/>
              <a:buNone/>
              <a:defRPr sz="1100">
                <a:solidFill>
                  <a:srgbClr val="000000"/>
                </a:solidFill>
              </a:defRPr>
            </a:lvl3pPr>
            <a:lvl4pPr lvl="3" algn="ctr">
              <a:lnSpc>
                <a:spcPct val="100000"/>
              </a:lnSpc>
              <a:spcBef>
                <a:spcPts val="0"/>
              </a:spcBef>
              <a:spcAft>
                <a:spcPts val="0"/>
              </a:spcAft>
              <a:buClr>
                <a:srgbClr val="000000"/>
              </a:buClr>
              <a:buSzPts val="1100"/>
              <a:buNone/>
              <a:defRPr sz="1100">
                <a:solidFill>
                  <a:srgbClr val="000000"/>
                </a:solidFill>
              </a:defRPr>
            </a:lvl4pPr>
            <a:lvl5pPr lvl="4" algn="ctr">
              <a:lnSpc>
                <a:spcPct val="100000"/>
              </a:lnSpc>
              <a:spcBef>
                <a:spcPts val="0"/>
              </a:spcBef>
              <a:spcAft>
                <a:spcPts val="0"/>
              </a:spcAft>
              <a:buClr>
                <a:srgbClr val="000000"/>
              </a:buClr>
              <a:buSzPts val="1100"/>
              <a:buNone/>
              <a:defRPr sz="1100">
                <a:solidFill>
                  <a:srgbClr val="000000"/>
                </a:solidFill>
              </a:defRPr>
            </a:lvl5pPr>
            <a:lvl6pPr lvl="5" algn="ctr">
              <a:lnSpc>
                <a:spcPct val="100000"/>
              </a:lnSpc>
              <a:spcBef>
                <a:spcPts val="0"/>
              </a:spcBef>
              <a:spcAft>
                <a:spcPts val="0"/>
              </a:spcAft>
              <a:buClr>
                <a:srgbClr val="000000"/>
              </a:buClr>
              <a:buSzPts val="1100"/>
              <a:buNone/>
              <a:defRPr sz="1100">
                <a:solidFill>
                  <a:srgbClr val="000000"/>
                </a:solidFill>
              </a:defRPr>
            </a:lvl6pPr>
            <a:lvl7pPr lvl="6" algn="ctr">
              <a:lnSpc>
                <a:spcPct val="100000"/>
              </a:lnSpc>
              <a:spcBef>
                <a:spcPts val="0"/>
              </a:spcBef>
              <a:spcAft>
                <a:spcPts val="0"/>
              </a:spcAft>
              <a:buClr>
                <a:srgbClr val="000000"/>
              </a:buClr>
              <a:buSzPts val="1100"/>
              <a:buNone/>
              <a:defRPr sz="1100">
                <a:solidFill>
                  <a:srgbClr val="000000"/>
                </a:solidFill>
              </a:defRPr>
            </a:lvl7pPr>
            <a:lvl8pPr lvl="7" algn="ctr">
              <a:lnSpc>
                <a:spcPct val="100000"/>
              </a:lnSpc>
              <a:spcBef>
                <a:spcPts val="0"/>
              </a:spcBef>
              <a:spcAft>
                <a:spcPts val="0"/>
              </a:spcAft>
              <a:buClr>
                <a:srgbClr val="000000"/>
              </a:buClr>
              <a:buSzPts val="1100"/>
              <a:buNone/>
              <a:defRPr sz="1100">
                <a:solidFill>
                  <a:srgbClr val="000000"/>
                </a:solidFill>
              </a:defRPr>
            </a:lvl8pPr>
            <a:lvl9pPr lvl="8" algn="ctr">
              <a:lnSpc>
                <a:spcPct val="100000"/>
              </a:lnSpc>
              <a:spcBef>
                <a:spcPts val="0"/>
              </a:spcBef>
              <a:spcAft>
                <a:spcPts val="0"/>
              </a:spcAft>
              <a:buClr>
                <a:srgbClr val="000000"/>
              </a:buClr>
              <a:buSzPts val="1100"/>
              <a:buNone/>
              <a:defRPr sz="1100">
                <a:solidFill>
                  <a:srgbClr val="000000"/>
                </a:solidFill>
              </a:defRPr>
            </a:lvl9pPr>
          </a:lstStyle>
          <a:p>
            <a:endParaRPr/>
          </a:p>
        </p:txBody>
      </p:sp>
      <p:sp>
        <p:nvSpPr>
          <p:cNvPr id="2056" name="Google Shape;2056;p284"/>
          <p:cNvSpPr txBox="1">
            <a:spLocks noGrp="1"/>
          </p:cNvSpPr>
          <p:nvPr>
            <p:ph type="title" idx="2"/>
          </p:nvPr>
        </p:nvSpPr>
        <p:spPr>
          <a:xfrm>
            <a:off x="669000" y="292625"/>
            <a:ext cx="77619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3000">
                <a:solidFill>
                  <a:schemeClr val="accent1"/>
                </a:solidFill>
                <a:latin typeface="Lemonada Medium"/>
                <a:ea typeface="Lemonada Medium"/>
                <a:cs typeface="Lemonada Medium"/>
                <a:sym typeface="Lemonada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057" name="Google Shape;2057;p284"/>
          <p:cNvSpPr txBox="1">
            <a:spLocks noGrp="1"/>
          </p:cNvSpPr>
          <p:nvPr>
            <p:ph type="ctrTitle" idx="3"/>
          </p:nvPr>
        </p:nvSpPr>
        <p:spPr>
          <a:xfrm>
            <a:off x="5059523" y="1676500"/>
            <a:ext cx="1880100" cy="3192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3"/>
              </a:buClr>
              <a:buSzPts val="1800"/>
              <a:buNone/>
              <a:defRPr sz="1800">
                <a:solidFill>
                  <a:schemeClr val="accent3"/>
                </a:solidFill>
              </a:defRPr>
            </a:lvl1pPr>
            <a:lvl2pPr lvl="1" algn="ctr">
              <a:spcBef>
                <a:spcPts val="0"/>
              </a:spcBef>
              <a:spcAft>
                <a:spcPts val="0"/>
              </a:spcAft>
              <a:buClr>
                <a:schemeClr val="accent3"/>
              </a:buClr>
              <a:buSzPts val="1800"/>
              <a:buNone/>
              <a:defRPr sz="1800">
                <a:solidFill>
                  <a:schemeClr val="accent3"/>
                </a:solidFill>
              </a:defRPr>
            </a:lvl2pPr>
            <a:lvl3pPr lvl="2" algn="ctr">
              <a:spcBef>
                <a:spcPts val="0"/>
              </a:spcBef>
              <a:spcAft>
                <a:spcPts val="0"/>
              </a:spcAft>
              <a:buClr>
                <a:schemeClr val="accent3"/>
              </a:buClr>
              <a:buSzPts val="1800"/>
              <a:buNone/>
              <a:defRPr sz="1800">
                <a:solidFill>
                  <a:schemeClr val="accent3"/>
                </a:solidFill>
              </a:defRPr>
            </a:lvl3pPr>
            <a:lvl4pPr lvl="3" algn="ctr">
              <a:spcBef>
                <a:spcPts val="0"/>
              </a:spcBef>
              <a:spcAft>
                <a:spcPts val="0"/>
              </a:spcAft>
              <a:buClr>
                <a:schemeClr val="accent3"/>
              </a:buClr>
              <a:buSzPts val="1800"/>
              <a:buNone/>
              <a:defRPr sz="1800">
                <a:solidFill>
                  <a:schemeClr val="accent3"/>
                </a:solidFill>
              </a:defRPr>
            </a:lvl4pPr>
            <a:lvl5pPr lvl="4" algn="ctr">
              <a:spcBef>
                <a:spcPts val="0"/>
              </a:spcBef>
              <a:spcAft>
                <a:spcPts val="0"/>
              </a:spcAft>
              <a:buClr>
                <a:schemeClr val="accent3"/>
              </a:buClr>
              <a:buSzPts val="1800"/>
              <a:buNone/>
              <a:defRPr sz="1800">
                <a:solidFill>
                  <a:schemeClr val="accent3"/>
                </a:solidFill>
              </a:defRPr>
            </a:lvl5pPr>
            <a:lvl6pPr lvl="5" algn="ctr">
              <a:spcBef>
                <a:spcPts val="0"/>
              </a:spcBef>
              <a:spcAft>
                <a:spcPts val="0"/>
              </a:spcAft>
              <a:buClr>
                <a:schemeClr val="accent3"/>
              </a:buClr>
              <a:buSzPts val="1800"/>
              <a:buNone/>
              <a:defRPr sz="1800">
                <a:solidFill>
                  <a:schemeClr val="accent3"/>
                </a:solidFill>
              </a:defRPr>
            </a:lvl6pPr>
            <a:lvl7pPr lvl="6" algn="ctr">
              <a:spcBef>
                <a:spcPts val="0"/>
              </a:spcBef>
              <a:spcAft>
                <a:spcPts val="0"/>
              </a:spcAft>
              <a:buClr>
                <a:schemeClr val="accent3"/>
              </a:buClr>
              <a:buSzPts val="1800"/>
              <a:buNone/>
              <a:defRPr sz="1800">
                <a:solidFill>
                  <a:schemeClr val="accent3"/>
                </a:solidFill>
              </a:defRPr>
            </a:lvl7pPr>
            <a:lvl8pPr lvl="7" algn="ctr">
              <a:spcBef>
                <a:spcPts val="0"/>
              </a:spcBef>
              <a:spcAft>
                <a:spcPts val="0"/>
              </a:spcAft>
              <a:buClr>
                <a:schemeClr val="accent3"/>
              </a:buClr>
              <a:buSzPts val="1800"/>
              <a:buNone/>
              <a:defRPr sz="1800">
                <a:solidFill>
                  <a:schemeClr val="accent3"/>
                </a:solidFill>
              </a:defRPr>
            </a:lvl8pPr>
            <a:lvl9pPr lvl="8" algn="ctr">
              <a:spcBef>
                <a:spcPts val="0"/>
              </a:spcBef>
              <a:spcAft>
                <a:spcPts val="0"/>
              </a:spcAft>
              <a:buClr>
                <a:schemeClr val="accent3"/>
              </a:buClr>
              <a:buSzPts val="1800"/>
              <a:buNone/>
              <a:defRPr sz="1800">
                <a:solidFill>
                  <a:schemeClr val="accent3"/>
                </a:solidFill>
              </a:defRPr>
            </a:lvl9pPr>
          </a:lstStyle>
          <a:p>
            <a:endParaRPr/>
          </a:p>
        </p:txBody>
      </p:sp>
      <p:sp>
        <p:nvSpPr>
          <p:cNvPr id="2058" name="Google Shape;2058;p284"/>
          <p:cNvSpPr txBox="1">
            <a:spLocks noGrp="1"/>
          </p:cNvSpPr>
          <p:nvPr>
            <p:ph type="subTitle" idx="4"/>
          </p:nvPr>
        </p:nvSpPr>
        <p:spPr>
          <a:xfrm>
            <a:off x="5059523" y="1849025"/>
            <a:ext cx="1880100" cy="987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rgbClr val="000000"/>
              </a:buClr>
              <a:buSzPts val="1100"/>
              <a:buNone/>
              <a:defRPr sz="1400"/>
            </a:lvl1pPr>
            <a:lvl2pPr lvl="1" algn="ctr">
              <a:lnSpc>
                <a:spcPct val="100000"/>
              </a:lnSpc>
              <a:spcBef>
                <a:spcPts val="0"/>
              </a:spcBef>
              <a:spcAft>
                <a:spcPts val="0"/>
              </a:spcAft>
              <a:buClr>
                <a:srgbClr val="000000"/>
              </a:buClr>
              <a:buSzPts val="1100"/>
              <a:buNone/>
              <a:defRPr sz="1100">
                <a:solidFill>
                  <a:srgbClr val="000000"/>
                </a:solidFill>
              </a:defRPr>
            </a:lvl2pPr>
            <a:lvl3pPr lvl="2" algn="ctr">
              <a:lnSpc>
                <a:spcPct val="100000"/>
              </a:lnSpc>
              <a:spcBef>
                <a:spcPts val="0"/>
              </a:spcBef>
              <a:spcAft>
                <a:spcPts val="0"/>
              </a:spcAft>
              <a:buClr>
                <a:srgbClr val="000000"/>
              </a:buClr>
              <a:buSzPts val="1100"/>
              <a:buNone/>
              <a:defRPr sz="1100">
                <a:solidFill>
                  <a:srgbClr val="000000"/>
                </a:solidFill>
              </a:defRPr>
            </a:lvl3pPr>
            <a:lvl4pPr lvl="3" algn="ctr">
              <a:lnSpc>
                <a:spcPct val="100000"/>
              </a:lnSpc>
              <a:spcBef>
                <a:spcPts val="0"/>
              </a:spcBef>
              <a:spcAft>
                <a:spcPts val="0"/>
              </a:spcAft>
              <a:buClr>
                <a:srgbClr val="000000"/>
              </a:buClr>
              <a:buSzPts val="1100"/>
              <a:buNone/>
              <a:defRPr sz="1100">
                <a:solidFill>
                  <a:srgbClr val="000000"/>
                </a:solidFill>
              </a:defRPr>
            </a:lvl4pPr>
            <a:lvl5pPr lvl="4" algn="ctr">
              <a:lnSpc>
                <a:spcPct val="100000"/>
              </a:lnSpc>
              <a:spcBef>
                <a:spcPts val="0"/>
              </a:spcBef>
              <a:spcAft>
                <a:spcPts val="0"/>
              </a:spcAft>
              <a:buClr>
                <a:srgbClr val="000000"/>
              </a:buClr>
              <a:buSzPts val="1100"/>
              <a:buNone/>
              <a:defRPr sz="1100">
                <a:solidFill>
                  <a:srgbClr val="000000"/>
                </a:solidFill>
              </a:defRPr>
            </a:lvl5pPr>
            <a:lvl6pPr lvl="5" algn="ctr">
              <a:lnSpc>
                <a:spcPct val="100000"/>
              </a:lnSpc>
              <a:spcBef>
                <a:spcPts val="0"/>
              </a:spcBef>
              <a:spcAft>
                <a:spcPts val="0"/>
              </a:spcAft>
              <a:buClr>
                <a:srgbClr val="000000"/>
              </a:buClr>
              <a:buSzPts val="1100"/>
              <a:buNone/>
              <a:defRPr sz="1100">
                <a:solidFill>
                  <a:srgbClr val="000000"/>
                </a:solidFill>
              </a:defRPr>
            </a:lvl6pPr>
            <a:lvl7pPr lvl="6" algn="ctr">
              <a:lnSpc>
                <a:spcPct val="100000"/>
              </a:lnSpc>
              <a:spcBef>
                <a:spcPts val="0"/>
              </a:spcBef>
              <a:spcAft>
                <a:spcPts val="0"/>
              </a:spcAft>
              <a:buClr>
                <a:srgbClr val="000000"/>
              </a:buClr>
              <a:buSzPts val="1100"/>
              <a:buNone/>
              <a:defRPr sz="1100">
                <a:solidFill>
                  <a:srgbClr val="000000"/>
                </a:solidFill>
              </a:defRPr>
            </a:lvl7pPr>
            <a:lvl8pPr lvl="7" algn="ctr">
              <a:lnSpc>
                <a:spcPct val="100000"/>
              </a:lnSpc>
              <a:spcBef>
                <a:spcPts val="0"/>
              </a:spcBef>
              <a:spcAft>
                <a:spcPts val="0"/>
              </a:spcAft>
              <a:buClr>
                <a:srgbClr val="000000"/>
              </a:buClr>
              <a:buSzPts val="1100"/>
              <a:buNone/>
              <a:defRPr sz="1100">
                <a:solidFill>
                  <a:srgbClr val="000000"/>
                </a:solidFill>
              </a:defRPr>
            </a:lvl8pPr>
            <a:lvl9pPr lvl="8" algn="ctr">
              <a:lnSpc>
                <a:spcPct val="100000"/>
              </a:lnSpc>
              <a:spcBef>
                <a:spcPts val="0"/>
              </a:spcBef>
              <a:spcAft>
                <a:spcPts val="0"/>
              </a:spcAft>
              <a:buClr>
                <a:srgbClr val="000000"/>
              </a:buClr>
              <a:buSzPts val="1100"/>
              <a:buNone/>
              <a:defRPr sz="1100">
                <a:solidFill>
                  <a:srgbClr val="000000"/>
                </a:solidFill>
              </a:defRPr>
            </a:lvl9pPr>
          </a:lstStyle>
          <a:p>
            <a:endParaRPr/>
          </a:p>
        </p:txBody>
      </p:sp>
      <p:sp>
        <p:nvSpPr>
          <p:cNvPr id="2059" name="Google Shape;2059;p284"/>
          <p:cNvSpPr/>
          <p:nvPr/>
        </p:nvSpPr>
        <p:spPr>
          <a:xfrm rot="-8571438">
            <a:off x="7965394" y="1304078"/>
            <a:ext cx="1600755" cy="1066760"/>
          </a:xfrm>
          <a:custGeom>
            <a:avLst/>
            <a:gdLst/>
            <a:ahLst/>
            <a:cxnLst/>
            <a:rect l="l" t="t" r="r" b="b"/>
            <a:pathLst>
              <a:path w="14326" h="9547" extrusionOk="0">
                <a:moveTo>
                  <a:pt x="8445" y="1"/>
                </a:moveTo>
                <a:cubicBezTo>
                  <a:pt x="5463" y="1"/>
                  <a:pt x="1" y="1673"/>
                  <a:pt x="2862" y="6488"/>
                </a:cubicBezTo>
                <a:cubicBezTo>
                  <a:pt x="2862" y="6488"/>
                  <a:pt x="6946" y="9547"/>
                  <a:pt x="9876" y="9547"/>
                </a:cubicBezTo>
                <a:cubicBezTo>
                  <a:pt x="10701" y="9547"/>
                  <a:pt x="11435" y="9304"/>
                  <a:pt x="11960" y="8683"/>
                </a:cubicBezTo>
                <a:cubicBezTo>
                  <a:pt x="14326" y="5854"/>
                  <a:pt x="11301" y="1268"/>
                  <a:pt x="10082" y="317"/>
                </a:cubicBezTo>
                <a:cubicBezTo>
                  <a:pt x="9834" y="115"/>
                  <a:pt x="9224" y="1"/>
                  <a:pt x="84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60" name="Google Shape;2060;p284"/>
          <p:cNvGrpSpPr/>
          <p:nvPr/>
        </p:nvGrpSpPr>
        <p:grpSpPr>
          <a:xfrm>
            <a:off x="8741077" y="1179645"/>
            <a:ext cx="680954" cy="361256"/>
            <a:chOff x="238125" y="2760550"/>
            <a:chExt cx="528650" cy="280500"/>
          </a:xfrm>
        </p:grpSpPr>
        <p:sp>
          <p:nvSpPr>
            <p:cNvPr id="2061" name="Google Shape;2061;p284"/>
            <p:cNvSpPr/>
            <p:nvPr/>
          </p:nvSpPr>
          <p:spPr>
            <a:xfrm>
              <a:off x="274700" y="3020300"/>
              <a:ext cx="1850" cy="9150"/>
            </a:xfrm>
            <a:custGeom>
              <a:avLst/>
              <a:gdLst/>
              <a:ahLst/>
              <a:cxnLst/>
              <a:rect l="l" t="t" r="r" b="b"/>
              <a:pathLst>
                <a:path w="74" h="366" extrusionOk="0">
                  <a:moveTo>
                    <a:pt x="74" y="0"/>
                  </a:moveTo>
                  <a:cubicBezTo>
                    <a:pt x="25" y="122"/>
                    <a:pt x="0" y="244"/>
                    <a:pt x="0" y="366"/>
                  </a:cubicBezTo>
                  <a:cubicBezTo>
                    <a:pt x="49" y="244"/>
                    <a:pt x="74" y="122"/>
                    <a:pt x="74" y="0"/>
                  </a:cubicBezTo>
                  <a:close/>
                </a:path>
              </a:pathLst>
            </a:custGeom>
            <a:solidFill>
              <a:srgbClr val="344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284"/>
            <p:cNvSpPr/>
            <p:nvPr/>
          </p:nvSpPr>
          <p:spPr>
            <a:xfrm>
              <a:off x="277125" y="3020300"/>
              <a:ext cx="25" cy="25"/>
            </a:xfrm>
            <a:custGeom>
              <a:avLst/>
              <a:gdLst/>
              <a:ahLst/>
              <a:cxnLst/>
              <a:rect l="l" t="t" r="r" b="b"/>
              <a:pathLst>
                <a:path w="1" h="1" extrusionOk="0">
                  <a:moveTo>
                    <a:pt x="1" y="0"/>
                  </a:moveTo>
                  <a:close/>
                </a:path>
              </a:pathLst>
            </a:custGeom>
            <a:solidFill>
              <a:srgbClr val="344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63" name="Google Shape;2063;p284"/>
            <p:cNvGrpSpPr/>
            <p:nvPr/>
          </p:nvGrpSpPr>
          <p:grpSpPr>
            <a:xfrm>
              <a:off x="238125" y="2760550"/>
              <a:ext cx="528650" cy="279275"/>
              <a:chOff x="238125" y="2760550"/>
              <a:chExt cx="528650" cy="279275"/>
            </a:xfrm>
          </p:grpSpPr>
          <p:sp>
            <p:nvSpPr>
              <p:cNvPr id="2064" name="Google Shape;2064;p284"/>
              <p:cNvSpPr/>
              <p:nvPr/>
            </p:nvSpPr>
            <p:spPr>
              <a:xfrm>
                <a:off x="238125" y="2760550"/>
                <a:ext cx="528650" cy="278050"/>
              </a:xfrm>
              <a:custGeom>
                <a:avLst/>
                <a:gdLst/>
                <a:ahLst/>
                <a:cxnLst/>
                <a:rect l="l" t="t" r="r" b="b"/>
                <a:pathLst>
                  <a:path w="21146" h="11122" extrusionOk="0">
                    <a:moveTo>
                      <a:pt x="11622" y="1778"/>
                    </a:moveTo>
                    <a:lnTo>
                      <a:pt x="11622" y="1778"/>
                    </a:lnTo>
                    <a:cubicBezTo>
                      <a:pt x="11627" y="1780"/>
                      <a:pt x="11631" y="1781"/>
                      <a:pt x="11634" y="1781"/>
                    </a:cubicBezTo>
                    <a:cubicBezTo>
                      <a:pt x="11630" y="1780"/>
                      <a:pt x="11626" y="1779"/>
                      <a:pt x="11622" y="1778"/>
                    </a:cubicBezTo>
                    <a:close/>
                    <a:moveTo>
                      <a:pt x="15975" y="3512"/>
                    </a:moveTo>
                    <a:cubicBezTo>
                      <a:pt x="15975" y="3515"/>
                      <a:pt x="15978" y="3517"/>
                      <a:pt x="15983" y="3518"/>
                    </a:cubicBezTo>
                    <a:lnTo>
                      <a:pt x="15983" y="3518"/>
                    </a:lnTo>
                    <a:cubicBezTo>
                      <a:pt x="15980" y="3516"/>
                      <a:pt x="15978" y="3514"/>
                      <a:pt x="15975" y="3512"/>
                    </a:cubicBezTo>
                    <a:close/>
                    <a:moveTo>
                      <a:pt x="1524" y="10118"/>
                    </a:moveTo>
                    <a:cubicBezTo>
                      <a:pt x="1528" y="10118"/>
                      <a:pt x="1532" y="10119"/>
                      <a:pt x="1537" y="10122"/>
                    </a:cubicBezTo>
                    <a:lnTo>
                      <a:pt x="1508" y="10266"/>
                    </a:lnTo>
                    <a:lnTo>
                      <a:pt x="1508" y="10266"/>
                    </a:lnTo>
                    <a:cubicBezTo>
                      <a:pt x="1519" y="10173"/>
                      <a:pt x="1503" y="10118"/>
                      <a:pt x="1524" y="10118"/>
                    </a:cubicBezTo>
                    <a:close/>
                    <a:moveTo>
                      <a:pt x="10756" y="0"/>
                    </a:moveTo>
                    <a:lnTo>
                      <a:pt x="10756" y="0"/>
                    </a:lnTo>
                    <a:cubicBezTo>
                      <a:pt x="10902" y="24"/>
                      <a:pt x="10853" y="49"/>
                      <a:pt x="10731" y="49"/>
                    </a:cubicBezTo>
                    <a:cubicBezTo>
                      <a:pt x="10549" y="24"/>
                      <a:pt x="10451" y="18"/>
                      <a:pt x="10399" y="18"/>
                    </a:cubicBezTo>
                    <a:cubicBezTo>
                      <a:pt x="10347" y="18"/>
                      <a:pt x="10341" y="24"/>
                      <a:pt x="10341" y="24"/>
                    </a:cubicBezTo>
                    <a:lnTo>
                      <a:pt x="9927" y="24"/>
                    </a:lnTo>
                    <a:cubicBezTo>
                      <a:pt x="9024" y="24"/>
                      <a:pt x="8146" y="171"/>
                      <a:pt x="7317" y="463"/>
                    </a:cubicBezTo>
                    <a:cubicBezTo>
                      <a:pt x="6512" y="756"/>
                      <a:pt x="5756" y="1146"/>
                      <a:pt x="5073" y="1634"/>
                    </a:cubicBezTo>
                    <a:cubicBezTo>
                      <a:pt x="4757" y="1926"/>
                      <a:pt x="4319" y="2243"/>
                      <a:pt x="4050" y="2535"/>
                    </a:cubicBezTo>
                    <a:lnTo>
                      <a:pt x="4050" y="2535"/>
                    </a:lnTo>
                    <a:cubicBezTo>
                      <a:pt x="3877" y="2706"/>
                      <a:pt x="3369" y="3198"/>
                      <a:pt x="2927" y="3756"/>
                    </a:cubicBezTo>
                    <a:cubicBezTo>
                      <a:pt x="2537" y="4195"/>
                      <a:pt x="2195" y="4658"/>
                      <a:pt x="1902" y="5171"/>
                    </a:cubicBezTo>
                    <a:lnTo>
                      <a:pt x="1951" y="5097"/>
                    </a:lnTo>
                    <a:lnTo>
                      <a:pt x="1951" y="5097"/>
                    </a:lnTo>
                    <a:cubicBezTo>
                      <a:pt x="1829" y="5317"/>
                      <a:pt x="1683" y="5536"/>
                      <a:pt x="1512" y="5707"/>
                    </a:cubicBezTo>
                    <a:cubicBezTo>
                      <a:pt x="1610" y="5707"/>
                      <a:pt x="1463" y="6049"/>
                      <a:pt x="1390" y="6171"/>
                    </a:cubicBezTo>
                    <a:cubicBezTo>
                      <a:pt x="1341" y="6268"/>
                      <a:pt x="1268" y="6439"/>
                      <a:pt x="1219" y="6634"/>
                    </a:cubicBezTo>
                    <a:cubicBezTo>
                      <a:pt x="1146" y="6805"/>
                      <a:pt x="1073" y="7024"/>
                      <a:pt x="1000" y="7171"/>
                    </a:cubicBezTo>
                    <a:lnTo>
                      <a:pt x="976" y="7146"/>
                    </a:lnTo>
                    <a:cubicBezTo>
                      <a:pt x="902" y="7439"/>
                      <a:pt x="683" y="7975"/>
                      <a:pt x="634" y="8171"/>
                    </a:cubicBezTo>
                    <a:cubicBezTo>
                      <a:pt x="390" y="8780"/>
                      <a:pt x="220" y="9390"/>
                      <a:pt x="146" y="10049"/>
                    </a:cubicBezTo>
                    <a:cubicBezTo>
                      <a:pt x="146" y="10049"/>
                      <a:pt x="98" y="10146"/>
                      <a:pt x="73" y="10244"/>
                    </a:cubicBezTo>
                    <a:lnTo>
                      <a:pt x="24" y="10390"/>
                    </a:lnTo>
                    <a:lnTo>
                      <a:pt x="0" y="10463"/>
                    </a:lnTo>
                    <a:lnTo>
                      <a:pt x="0" y="10536"/>
                    </a:lnTo>
                    <a:cubicBezTo>
                      <a:pt x="195" y="10658"/>
                      <a:pt x="390" y="10756"/>
                      <a:pt x="610" y="10805"/>
                    </a:cubicBezTo>
                    <a:cubicBezTo>
                      <a:pt x="691" y="10836"/>
                      <a:pt x="776" y="10851"/>
                      <a:pt x="859" y="10851"/>
                    </a:cubicBezTo>
                    <a:cubicBezTo>
                      <a:pt x="1102" y="10851"/>
                      <a:pt x="1336" y="10723"/>
                      <a:pt x="1463" y="10488"/>
                    </a:cubicBezTo>
                    <a:lnTo>
                      <a:pt x="1488" y="10512"/>
                    </a:lnTo>
                    <a:cubicBezTo>
                      <a:pt x="1488" y="10488"/>
                      <a:pt x="1488" y="10463"/>
                      <a:pt x="1488" y="10439"/>
                    </a:cubicBezTo>
                    <a:lnTo>
                      <a:pt x="1488" y="10366"/>
                    </a:lnTo>
                    <a:cubicBezTo>
                      <a:pt x="1491" y="10356"/>
                      <a:pt x="1493" y="10346"/>
                      <a:pt x="1495" y="10337"/>
                    </a:cubicBezTo>
                    <a:lnTo>
                      <a:pt x="1495" y="10337"/>
                    </a:lnTo>
                    <a:cubicBezTo>
                      <a:pt x="1509" y="10287"/>
                      <a:pt x="1518" y="10268"/>
                      <a:pt x="1524" y="10268"/>
                    </a:cubicBezTo>
                    <a:cubicBezTo>
                      <a:pt x="1537" y="10268"/>
                      <a:pt x="1537" y="10344"/>
                      <a:pt x="1537" y="10390"/>
                    </a:cubicBezTo>
                    <a:cubicBezTo>
                      <a:pt x="1561" y="10317"/>
                      <a:pt x="1561" y="10244"/>
                      <a:pt x="1585" y="10171"/>
                    </a:cubicBezTo>
                    <a:cubicBezTo>
                      <a:pt x="1585" y="10166"/>
                      <a:pt x="1584" y="10164"/>
                      <a:pt x="1583" y="10164"/>
                    </a:cubicBezTo>
                    <a:cubicBezTo>
                      <a:pt x="1577" y="10164"/>
                      <a:pt x="1561" y="10200"/>
                      <a:pt x="1561" y="10219"/>
                    </a:cubicBezTo>
                    <a:cubicBezTo>
                      <a:pt x="1537" y="10097"/>
                      <a:pt x="1561" y="10000"/>
                      <a:pt x="1585" y="9878"/>
                    </a:cubicBezTo>
                    <a:cubicBezTo>
                      <a:pt x="1634" y="9683"/>
                      <a:pt x="1634" y="9878"/>
                      <a:pt x="1683" y="9658"/>
                    </a:cubicBezTo>
                    <a:cubicBezTo>
                      <a:pt x="1976" y="8536"/>
                      <a:pt x="2415" y="7463"/>
                      <a:pt x="3000" y="6488"/>
                    </a:cubicBezTo>
                    <a:cubicBezTo>
                      <a:pt x="3024" y="6488"/>
                      <a:pt x="3000" y="6488"/>
                      <a:pt x="3000" y="6512"/>
                    </a:cubicBezTo>
                    <a:cubicBezTo>
                      <a:pt x="3073" y="6366"/>
                      <a:pt x="3146" y="6219"/>
                      <a:pt x="3244" y="6073"/>
                    </a:cubicBezTo>
                    <a:cubicBezTo>
                      <a:pt x="3317" y="5927"/>
                      <a:pt x="3415" y="5805"/>
                      <a:pt x="3488" y="5658"/>
                    </a:cubicBezTo>
                    <a:cubicBezTo>
                      <a:pt x="3512" y="5610"/>
                      <a:pt x="3561" y="5585"/>
                      <a:pt x="3610" y="5561"/>
                    </a:cubicBezTo>
                    <a:cubicBezTo>
                      <a:pt x="3585" y="5561"/>
                      <a:pt x="3658" y="5488"/>
                      <a:pt x="3732" y="5341"/>
                    </a:cubicBezTo>
                    <a:cubicBezTo>
                      <a:pt x="3829" y="5219"/>
                      <a:pt x="3951" y="5024"/>
                      <a:pt x="4097" y="4854"/>
                    </a:cubicBezTo>
                    <a:cubicBezTo>
                      <a:pt x="4244" y="4683"/>
                      <a:pt x="4390" y="4512"/>
                      <a:pt x="4512" y="4366"/>
                    </a:cubicBezTo>
                    <a:cubicBezTo>
                      <a:pt x="4610" y="4244"/>
                      <a:pt x="4707" y="4171"/>
                      <a:pt x="4707" y="4146"/>
                    </a:cubicBezTo>
                    <a:lnTo>
                      <a:pt x="4683" y="4098"/>
                    </a:lnTo>
                    <a:cubicBezTo>
                      <a:pt x="4927" y="3854"/>
                      <a:pt x="4805" y="4073"/>
                      <a:pt x="5000" y="3829"/>
                    </a:cubicBezTo>
                    <a:cubicBezTo>
                      <a:pt x="5049" y="3732"/>
                      <a:pt x="5122" y="3658"/>
                      <a:pt x="5219" y="3585"/>
                    </a:cubicBezTo>
                    <a:cubicBezTo>
                      <a:pt x="5317" y="3537"/>
                      <a:pt x="5390" y="3463"/>
                      <a:pt x="5463" y="3366"/>
                    </a:cubicBezTo>
                    <a:cubicBezTo>
                      <a:pt x="5463" y="3366"/>
                      <a:pt x="5553" y="3312"/>
                      <a:pt x="5578" y="3312"/>
                    </a:cubicBezTo>
                    <a:cubicBezTo>
                      <a:pt x="5583" y="3312"/>
                      <a:pt x="5585" y="3314"/>
                      <a:pt x="5585" y="3317"/>
                    </a:cubicBezTo>
                    <a:cubicBezTo>
                      <a:pt x="5585" y="3244"/>
                      <a:pt x="5707" y="3195"/>
                      <a:pt x="5780" y="3122"/>
                    </a:cubicBezTo>
                    <a:cubicBezTo>
                      <a:pt x="5780" y="3114"/>
                      <a:pt x="5775" y="3111"/>
                      <a:pt x="5767" y="3111"/>
                    </a:cubicBezTo>
                    <a:cubicBezTo>
                      <a:pt x="5751" y="3111"/>
                      <a:pt x="5723" y="3122"/>
                      <a:pt x="5707" y="3122"/>
                    </a:cubicBezTo>
                    <a:lnTo>
                      <a:pt x="5780" y="3049"/>
                    </a:lnTo>
                    <a:lnTo>
                      <a:pt x="5878" y="2976"/>
                    </a:lnTo>
                    <a:cubicBezTo>
                      <a:pt x="5905" y="2967"/>
                      <a:pt x="5925" y="2961"/>
                      <a:pt x="5937" y="2961"/>
                    </a:cubicBezTo>
                    <a:cubicBezTo>
                      <a:pt x="5959" y="2961"/>
                      <a:pt x="5958" y="2978"/>
                      <a:pt x="5927" y="3024"/>
                    </a:cubicBezTo>
                    <a:lnTo>
                      <a:pt x="6171" y="2829"/>
                    </a:lnTo>
                    <a:lnTo>
                      <a:pt x="6561" y="2585"/>
                    </a:lnTo>
                    <a:cubicBezTo>
                      <a:pt x="6902" y="2390"/>
                      <a:pt x="7268" y="2220"/>
                      <a:pt x="7634" y="2073"/>
                    </a:cubicBezTo>
                    <a:cubicBezTo>
                      <a:pt x="7975" y="1927"/>
                      <a:pt x="8341" y="1829"/>
                      <a:pt x="8732" y="1756"/>
                    </a:cubicBezTo>
                    <a:cubicBezTo>
                      <a:pt x="8878" y="1707"/>
                      <a:pt x="9024" y="1707"/>
                      <a:pt x="9171" y="1683"/>
                    </a:cubicBezTo>
                    <a:lnTo>
                      <a:pt x="9463" y="1659"/>
                    </a:lnTo>
                    <a:cubicBezTo>
                      <a:pt x="9390" y="1634"/>
                      <a:pt x="9219" y="1659"/>
                      <a:pt x="9146" y="1610"/>
                    </a:cubicBezTo>
                    <a:cubicBezTo>
                      <a:pt x="9219" y="1585"/>
                      <a:pt x="9274" y="1585"/>
                      <a:pt x="9320" y="1585"/>
                    </a:cubicBezTo>
                    <a:cubicBezTo>
                      <a:pt x="9366" y="1585"/>
                      <a:pt x="9402" y="1585"/>
                      <a:pt x="9439" y="1561"/>
                    </a:cubicBezTo>
                    <a:cubicBezTo>
                      <a:pt x="9488" y="1610"/>
                      <a:pt x="9561" y="1610"/>
                      <a:pt x="9658" y="1610"/>
                    </a:cubicBezTo>
                    <a:cubicBezTo>
                      <a:pt x="9732" y="1610"/>
                      <a:pt x="9829" y="1634"/>
                      <a:pt x="9902" y="1659"/>
                    </a:cubicBezTo>
                    <a:lnTo>
                      <a:pt x="9951" y="1610"/>
                    </a:lnTo>
                    <a:lnTo>
                      <a:pt x="10024" y="1659"/>
                    </a:lnTo>
                    <a:lnTo>
                      <a:pt x="10488" y="1659"/>
                    </a:lnTo>
                    <a:lnTo>
                      <a:pt x="10853" y="1707"/>
                    </a:lnTo>
                    <a:cubicBezTo>
                      <a:pt x="11117" y="1707"/>
                      <a:pt x="11381" y="1731"/>
                      <a:pt x="11622" y="1778"/>
                    </a:cubicBezTo>
                    <a:lnTo>
                      <a:pt x="11622" y="1778"/>
                    </a:lnTo>
                    <a:cubicBezTo>
                      <a:pt x="11593" y="1769"/>
                      <a:pt x="11549" y="1732"/>
                      <a:pt x="11634" y="1732"/>
                    </a:cubicBezTo>
                    <a:cubicBezTo>
                      <a:pt x="11634" y="1781"/>
                      <a:pt x="11902" y="1732"/>
                      <a:pt x="11951" y="1805"/>
                    </a:cubicBezTo>
                    <a:cubicBezTo>
                      <a:pt x="12016" y="1805"/>
                      <a:pt x="12168" y="1848"/>
                      <a:pt x="12233" y="1848"/>
                    </a:cubicBezTo>
                    <a:cubicBezTo>
                      <a:pt x="12265" y="1848"/>
                      <a:pt x="12276" y="1837"/>
                      <a:pt x="12244" y="1805"/>
                    </a:cubicBezTo>
                    <a:lnTo>
                      <a:pt x="12244" y="1805"/>
                    </a:lnTo>
                    <a:cubicBezTo>
                      <a:pt x="12292" y="1829"/>
                      <a:pt x="12366" y="1854"/>
                      <a:pt x="12414" y="1878"/>
                    </a:cubicBezTo>
                    <a:cubicBezTo>
                      <a:pt x="12463" y="1902"/>
                      <a:pt x="12488" y="1902"/>
                      <a:pt x="12414" y="1902"/>
                    </a:cubicBezTo>
                    <a:cubicBezTo>
                      <a:pt x="12488" y="1927"/>
                      <a:pt x="12561" y="1951"/>
                      <a:pt x="12658" y="1976"/>
                    </a:cubicBezTo>
                    <a:lnTo>
                      <a:pt x="12536" y="1927"/>
                    </a:lnTo>
                    <a:lnTo>
                      <a:pt x="12536" y="1927"/>
                    </a:lnTo>
                    <a:cubicBezTo>
                      <a:pt x="12683" y="1951"/>
                      <a:pt x="12805" y="2000"/>
                      <a:pt x="12902" y="2024"/>
                    </a:cubicBezTo>
                    <a:cubicBezTo>
                      <a:pt x="13024" y="2073"/>
                      <a:pt x="13122" y="2098"/>
                      <a:pt x="13219" y="2098"/>
                    </a:cubicBezTo>
                    <a:lnTo>
                      <a:pt x="13122" y="2049"/>
                    </a:lnTo>
                    <a:lnTo>
                      <a:pt x="13122" y="2049"/>
                    </a:lnTo>
                    <a:cubicBezTo>
                      <a:pt x="13292" y="2098"/>
                      <a:pt x="13439" y="2146"/>
                      <a:pt x="13488" y="2220"/>
                    </a:cubicBezTo>
                    <a:lnTo>
                      <a:pt x="13414" y="2195"/>
                    </a:lnTo>
                    <a:lnTo>
                      <a:pt x="13317" y="2195"/>
                    </a:lnTo>
                    <a:cubicBezTo>
                      <a:pt x="13463" y="2220"/>
                      <a:pt x="13561" y="2268"/>
                      <a:pt x="13683" y="2317"/>
                    </a:cubicBezTo>
                    <a:cubicBezTo>
                      <a:pt x="13805" y="2366"/>
                      <a:pt x="13902" y="2390"/>
                      <a:pt x="14024" y="2439"/>
                    </a:cubicBezTo>
                    <a:lnTo>
                      <a:pt x="13902" y="2415"/>
                    </a:lnTo>
                    <a:lnTo>
                      <a:pt x="13902" y="2415"/>
                    </a:lnTo>
                    <a:cubicBezTo>
                      <a:pt x="13975" y="2439"/>
                      <a:pt x="14146" y="2488"/>
                      <a:pt x="14341" y="2585"/>
                    </a:cubicBezTo>
                    <a:cubicBezTo>
                      <a:pt x="14439" y="2610"/>
                      <a:pt x="14561" y="2683"/>
                      <a:pt x="14658" y="2732"/>
                    </a:cubicBezTo>
                    <a:cubicBezTo>
                      <a:pt x="14780" y="2780"/>
                      <a:pt x="14878" y="2829"/>
                      <a:pt x="15000" y="2902"/>
                    </a:cubicBezTo>
                    <a:cubicBezTo>
                      <a:pt x="15219" y="3024"/>
                      <a:pt x="15439" y="3146"/>
                      <a:pt x="15634" y="3268"/>
                    </a:cubicBezTo>
                    <a:cubicBezTo>
                      <a:pt x="15805" y="3366"/>
                      <a:pt x="15926" y="3463"/>
                      <a:pt x="16024" y="3512"/>
                    </a:cubicBezTo>
                    <a:lnTo>
                      <a:pt x="15926" y="3390"/>
                    </a:lnTo>
                    <a:lnTo>
                      <a:pt x="16048" y="3439"/>
                    </a:lnTo>
                    <a:cubicBezTo>
                      <a:pt x="16094" y="3462"/>
                      <a:pt x="16118" y="3485"/>
                      <a:pt x="16161" y="3507"/>
                    </a:cubicBezTo>
                    <a:lnTo>
                      <a:pt x="16161" y="3507"/>
                    </a:lnTo>
                    <a:cubicBezTo>
                      <a:pt x="16155" y="3506"/>
                      <a:pt x="16147" y="3505"/>
                      <a:pt x="16138" y="3505"/>
                    </a:cubicBezTo>
                    <a:cubicBezTo>
                      <a:pt x="16097" y="3505"/>
                      <a:pt x="16029" y="3519"/>
                      <a:pt x="15995" y="3519"/>
                    </a:cubicBezTo>
                    <a:cubicBezTo>
                      <a:pt x="15990" y="3519"/>
                      <a:pt x="15986" y="3519"/>
                      <a:pt x="15983" y="3518"/>
                    </a:cubicBezTo>
                    <a:lnTo>
                      <a:pt x="15983" y="3518"/>
                    </a:lnTo>
                    <a:cubicBezTo>
                      <a:pt x="16516" y="3956"/>
                      <a:pt x="16977" y="4441"/>
                      <a:pt x="17390" y="4976"/>
                    </a:cubicBezTo>
                    <a:cubicBezTo>
                      <a:pt x="17804" y="5488"/>
                      <a:pt x="18170" y="6073"/>
                      <a:pt x="18439" y="6683"/>
                    </a:cubicBezTo>
                    <a:cubicBezTo>
                      <a:pt x="18471" y="6770"/>
                      <a:pt x="18470" y="6794"/>
                      <a:pt x="18456" y="6794"/>
                    </a:cubicBezTo>
                    <a:cubicBezTo>
                      <a:pt x="18440" y="6794"/>
                      <a:pt x="18403" y="6756"/>
                      <a:pt x="18390" y="6756"/>
                    </a:cubicBezTo>
                    <a:cubicBezTo>
                      <a:pt x="18512" y="6975"/>
                      <a:pt x="18487" y="6829"/>
                      <a:pt x="18561" y="7024"/>
                    </a:cubicBezTo>
                    <a:cubicBezTo>
                      <a:pt x="18568" y="7047"/>
                      <a:pt x="18569" y="7056"/>
                      <a:pt x="18565" y="7056"/>
                    </a:cubicBezTo>
                    <a:cubicBezTo>
                      <a:pt x="18556" y="7056"/>
                      <a:pt x="18528" y="7017"/>
                      <a:pt x="18512" y="7000"/>
                    </a:cubicBezTo>
                    <a:lnTo>
                      <a:pt x="18512" y="7000"/>
                    </a:lnTo>
                    <a:cubicBezTo>
                      <a:pt x="18561" y="7097"/>
                      <a:pt x="18585" y="7171"/>
                      <a:pt x="18609" y="7171"/>
                    </a:cubicBezTo>
                    <a:cubicBezTo>
                      <a:pt x="18561" y="7049"/>
                      <a:pt x="18634" y="7097"/>
                      <a:pt x="18658" y="7024"/>
                    </a:cubicBezTo>
                    <a:lnTo>
                      <a:pt x="18707" y="7171"/>
                    </a:lnTo>
                    <a:cubicBezTo>
                      <a:pt x="18731" y="7219"/>
                      <a:pt x="18756" y="7293"/>
                      <a:pt x="18756" y="7293"/>
                    </a:cubicBezTo>
                    <a:lnTo>
                      <a:pt x="18731" y="7293"/>
                    </a:lnTo>
                    <a:cubicBezTo>
                      <a:pt x="18829" y="7414"/>
                      <a:pt x="18902" y="7536"/>
                      <a:pt x="18951" y="7683"/>
                    </a:cubicBezTo>
                    <a:cubicBezTo>
                      <a:pt x="19122" y="8146"/>
                      <a:pt x="19243" y="8634"/>
                      <a:pt x="19365" y="9122"/>
                    </a:cubicBezTo>
                    <a:cubicBezTo>
                      <a:pt x="19341" y="9122"/>
                      <a:pt x="19317" y="9024"/>
                      <a:pt x="19268" y="8927"/>
                    </a:cubicBezTo>
                    <a:lnTo>
                      <a:pt x="19268" y="8927"/>
                    </a:lnTo>
                    <a:cubicBezTo>
                      <a:pt x="19292" y="9000"/>
                      <a:pt x="19317" y="9073"/>
                      <a:pt x="19317" y="9146"/>
                    </a:cubicBezTo>
                    <a:cubicBezTo>
                      <a:pt x="19317" y="9126"/>
                      <a:pt x="19319" y="9118"/>
                      <a:pt x="19322" y="9118"/>
                    </a:cubicBezTo>
                    <a:cubicBezTo>
                      <a:pt x="19336" y="9118"/>
                      <a:pt x="19374" y="9263"/>
                      <a:pt x="19386" y="9263"/>
                    </a:cubicBezTo>
                    <a:cubicBezTo>
                      <a:pt x="19388" y="9263"/>
                      <a:pt x="19390" y="9257"/>
                      <a:pt x="19390" y="9244"/>
                    </a:cubicBezTo>
                    <a:cubicBezTo>
                      <a:pt x="19536" y="9585"/>
                      <a:pt x="19536" y="10049"/>
                      <a:pt x="19658" y="10341"/>
                    </a:cubicBezTo>
                    <a:cubicBezTo>
                      <a:pt x="19683" y="10341"/>
                      <a:pt x="20024" y="10488"/>
                      <a:pt x="20390" y="10610"/>
                    </a:cubicBezTo>
                    <a:cubicBezTo>
                      <a:pt x="20715" y="10749"/>
                      <a:pt x="21039" y="10866"/>
                      <a:pt x="21112" y="10877"/>
                    </a:cubicBezTo>
                    <a:lnTo>
                      <a:pt x="21112" y="10877"/>
                    </a:lnTo>
                    <a:cubicBezTo>
                      <a:pt x="21109" y="10846"/>
                      <a:pt x="21104" y="10814"/>
                      <a:pt x="21097" y="10780"/>
                    </a:cubicBezTo>
                    <a:lnTo>
                      <a:pt x="21048" y="10780"/>
                    </a:lnTo>
                    <a:cubicBezTo>
                      <a:pt x="21000" y="10536"/>
                      <a:pt x="21073" y="10707"/>
                      <a:pt x="21048" y="10463"/>
                    </a:cubicBezTo>
                    <a:cubicBezTo>
                      <a:pt x="21097" y="10463"/>
                      <a:pt x="21122" y="10683"/>
                      <a:pt x="21146" y="10878"/>
                    </a:cubicBezTo>
                    <a:cubicBezTo>
                      <a:pt x="21146" y="10731"/>
                      <a:pt x="21146" y="10585"/>
                      <a:pt x="21097" y="10439"/>
                    </a:cubicBezTo>
                    <a:cubicBezTo>
                      <a:pt x="21097" y="10268"/>
                      <a:pt x="21146" y="10439"/>
                      <a:pt x="21122" y="10244"/>
                    </a:cubicBezTo>
                    <a:cubicBezTo>
                      <a:pt x="21073" y="10073"/>
                      <a:pt x="21048" y="9902"/>
                      <a:pt x="21048" y="9732"/>
                    </a:cubicBezTo>
                    <a:cubicBezTo>
                      <a:pt x="21000" y="9317"/>
                      <a:pt x="20853" y="9122"/>
                      <a:pt x="20804" y="8732"/>
                    </a:cubicBezTo>
                    <a:lnTo>
                      <a:pt x="20804" y="8732"/>
                    </a:lnTo>
                    <a:lnTo>
                      <a:pt x="20829" y="8780"/>
                    </a:lnTo>
                    <a:cubicBezTo>
                      <a:pt x="20829" y="8634"/>
                      <a:pt x="20731" y="8390"/>
                      <a:pt x="20682" y="8146"/>
                    </a:cubicBezTo>
                    <a:cubicBezTo>
                      <a:pt x="20682" y="8188"/>
                      <a:pt x="20682" y="8231"/>
                      <a:pt x="20673" y="8231"/>
                    </a:cubicBezTo>
                    <a:cubicBezTo>
                      <a:pt x="20666" y="8231"/>
                      <a:pt x="20654" y="8208"/>
                      <a:pt x="20634" y="8146"/>
                    </a:cubicBezTo>
                    <a:cubicBezTo>
                      <a:pt x="20585" y="7878"/>
                      <a:pt x="20512" y="7707"/>
                      <a:pt x="20463" y="7488"/>
                    </a:cubicBezTo>
                    <a:lnTo>
                      <a:pt x="20414" y="7414"/>
                    </a:lnTo>
                    <a:cubicBezTo>
                      <a:pt x="20390" y="7366"/>
                      <a:pt x="20365" y="7317"/>
                      <a:pt x="20365" y="7317"/>
                    </a:cubicBezTo>
                    <a:cubicBezTo>
                      <a:pt x="20048" y="6390"/>
                      <a:pt x="19609" y="5512"/>
                      <a:pt x="19073" y="4707"/>
                    </a:cubicBezTo>
                    <a:cubicBezTo>
                      <a:pt x="18756" y="4219"/>
                      <a:pt x="18390" y="3756"/>
                      <a:pt x="18000" y="3341"/>
                    </a:cubicBezTo>
                    <a:cubicBezTo>
                      <a:pt x="17707" y="3024"/>
                      <a:pt x="17414" y="2756"/>
                      <a:pt x="17122" y="2512"/>
                    </a:cubicBezTo>
                    <a:lnTo>
                      <a:pt x="17146" y="2512"/>
                    </a:lnTo>
                    <a:cubicBezTo>
                      <a:pt x="16780" y="2220"/>
                      <a:pt x="16414" y="1951"/>
                      <a:pt x="16024" y="1707"/>
                    </a:cubicBezTo>
                    <a:cubicBezTo>
                      <a:pt x="15536" y="1390"/>
                      <a:pt x="15048" y="1146"/>
                      <a:pt x="14512" y="927"/>
                    </a:cubicBezTo>
                    <a:cubicBezTo>
                      <a:pt x="13561" y="512"/>
                      <a:pt x="12561" y="268"/>
                      <a:pt x="11561" y="146"/>
                    </a:cubicBezTo>
                    <a:cubicBezTo>
                      <a:pt x="11292" y="73"/>
                      <a:pt x="11024" y="24"/>
                      <a:pt x="10756" y="0"/>
                    </a:cubicBezTo>
                    <a:close/>
                    <a:moveTo>
                      <a:pt x="21112" y="10877"/>
                    </a:moveTo>
                    <a:cubicBezTo>
                      <a:pt x="21122" y="10958"/>
                      <a:pt x="21122" y="11034"/>
                      <a:pt x="21122" y="11122"/>
                    </a:cubicBezTo>
                    <a:cubicBezTo>
                      <a:pt x="21122" y="11049"/>
                      <a:pt x="21122" y="10951"/>
                      <a:pt x="21122" y="10878"/>
                    </a:cubicBezTo>
                    <a:cubicBezTo>
                      <a:pt x="21119" y="10878"/>
                      <a:pt x="21116" y="10878"/>
                      <a:pt x="21112" y="108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284"/>
              <p:cNvSpPr/>
              <p:nvPr/>
            </p:nvSpPr>
            <p:spPr>
              <a:xfrm>
                <a:off x="338100" y="3028825"/>
                <a:ext cx="2475" cy="6725"/>
              </a:xfrm>
              <a:custGeom>
                <a:avLst/>
                <a:gdLst/>
                <a:ahLst/>
                <a:cxnLst/>
                <a:rect l="l" t="t" r="r" b="b"/>
                <a:pathLst>
                  <a:path w="99" h="269" extrusionOk="0">
                    <a:moveTo>
                      <a:pt x="98" y="0"/>
                    </a:moveTo>
                    <a:cubicBezTo>
                      <a:pt x="50" y="74"/>
                      <a:pt x="1" y="171"/>
                      <a:pt x="1" y="269"/>
                    </a:cubicBezTo>
                    <a:cubicBezTo>
                      <a:pt x="50" y="196"/>
                      <a:pt x="74" y="98"/>
                      <a:pt x="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284"/>
              <p:cNvSpPr/>
              <p:nvPr/>
            </p:nvSpPr>
            <p:spPr>
              <a:xfrm>
                <a:off x="340550" y="3028825"/>
                <a:ext cx="25" cy="25"/>
              </a:xfrm>
              <a:custGeom>
                <a:avLst/>
                <a:gdLst/>
                <a:ahLst/>
                <a:cxnLst/>
                <a:rect l="l" t="t" r="r" b="b"/>
                <a:pathLst>
                  <a:path w="1" h="1" extrusionOk="0">
                    <a:moveTo>
                      <a:pt x="0" y="0"/>
                    </a:moveTo>
                    <a:lnTo>
                      <a:pt x="0" y="0"/>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284"/>
              <p:cNvSpPr/>
              <p:nvPr/>
            </p:nvSpPr>
            <p:spPr>
              <a:xfrm>
                <a:off x="302750" y="2832500"/>
                <a:ext cx="398800" cy="207325"/>
              </a:xfrm>
              <a:custGeom>
                <a:avLst/>
                <a:gdLst/>
                <a:ahLst/>
                <a:cxnLst/>
                <a:rect l="l" t="t" r="r" b="b"/>
                <a:pathLst>
                  <a:path w="15952" h="8293" extrusionOk="0">
                    <a:moveTo>
                      <a:pt x="8594" y="1702"/>
                    </a:moveTo>
                    <a:cubicBezTo>
                      <a:pt x="8599" y="1705"/>
                      <a:pt x="8605" y="1707"/>
                      <a:pt x="8610" y="1707"/>
                    </a:cubicBezTo>
                    <a:cubicBezTo>
                      <a:pt x="8604" y="1705"/>
                      <a:pt x="8599" y="1704"/>
                      <a:pt x="8594" y="1702"/>
                    </a:cubicBezTo>
                    <a:close/>
                    <a:moveTo>
                      <a:pt x="4624" y="2600"/>
                    </a:moveTo>
                    <a:cubicBezTo>
                      <a:pt x="4619" y="2604"/>
                      <a:pt x="4614" y="2607"/>
                      <a:pt x="4610" y="2610"/>
                    </a:cubicBezTo>
                    <a:cubicBezTo>
                      <a:pt x="4616" y="2607"/>
                      <a:pt x="4621" y="2603"/>
                      <a:pt x="4624" y="2600"/>
                    </a:cubicBezTo>
                    <a:close/>
                    <a:moveTo>
                      <a:pt x="11683" y="2951"/>
                    </a:moveTo>
                    <a:cubicBezTo>
                      <a:pt x="11683" y="2954"/>
                      <a:pt x="11685" y="2956"/>
                      <a:pt x="11690" y="2956"/>
                    </a:cubicBezTo>
                    <a:lnTo>
                      <a:pt x="11690" y="2956"/>
                    </a:lnTo>
                    <a:cubicBezTo>
                      <a:pt x="11687" y="2954"/>
                      <a:pt x="11685" y="2953"/>
                      <a:pt x="11683" y="2951"/>
                    </a:cubicBezTo>
                    <a:close/>
                    <a:moveTo>
                      <a:pt x="1415" y="3829"/>
                    </a:moveTo>
                    <a:lnTo>
                      <a:pt x="1391" y="3878"/>
                    </a:lnTo>
                    <a:lnTo>
                      <a:pt x="1391" y="3878"/>
                    </a:lnTo>
                    <a:cubicBezTo>
                      <a:pt x="1398" y="3862"/>
                      <a:pt x="1406" y="3847"/>
                      <a:pt x="1414" y="3831"/>
                    </a:cubicBezTo>
                    <a:lnTo>
                      <a:pt x="1414" y="3831"/>
                    </a:lnTo>
                    <a:cubicBezTo>
                      <a:pt x="1414" y="3830"/>
                      <a:pt x="1415" y="3830"/>
                      <a:pt x="1415" y="3829"/>
                    </a:cubicBezTo>
                    <a:close/>
                    <a:moveTo>
                      <a:pt x="2596" y="5025"/>
                    </a:moveTo>
                    <a:cubicBezTo>
                      <a:pt x="2595" y="5026"/>
                      <a:pt x="2595" y="5027"/>
                      <a:pt x="2594" y="5028"/>
                    </a:cubicBezTo>
                    <a:lnTo>
                      <a:pt x="2594" y="5028"/>
                    </a:lnTo>
                    <a:cubicBezTo>
                      <a:pt x="2596" y="5026"/>
                      <a:pt x="2597" y="5025"/>
                      <a:pt x="2596" y="5025"/>
                    </a:cubicBezTo>
                    <a:close/>
                    <a:moveTo>
                      <a:pt x="2594" y="5028"/>
                    </a:moveTo>
                    <a:cubicBezTo>
                      <a:pt x="2591" y="5031"/>
                      <a:pt x="2586" y="5037"/>
                      <a:pt x="2586" y="5049"/>
                    </a:cubicBezTo>
                    <a:cubicBezTo>
                      <a:pt x="2588" y="5042"/>
                      <a:pt x="2591" y="5035"/>
                      <a:pt x="2594" y="5028"/>
                    </a:cubicBezTo>
                    <a:close/>
                    <a:moveTo>
                      <a:pt x="1505" y="7629"/>
                    </a:moveTo>
                    <a:cubicBezTo>
                      <a:pt x="1507" y="7629"/>
                      <a:pt x="1509" y="7631"/>
                      <a:pt x="1512" y="7634"/>
                    </a:cubicBezTo>
                    <a:lnTo>
                      <a:pt x="1499" y="7728"/>
                    </a:lnTo>
                    <a:lnTo>
                      <a:pt x="1499" y="7728"/>
                    </a:lnTo>
                    <a:cubicBezTo>
                      <a:pt x="1502" y="7664"/>
                      <a:pt x="1497" y="7629"/>
                      <a:pt x="1505" y="7629"/>
                    </a:cubicBezTo>
                    <a:close/>
                    <a:moveTo>
                      <a:pt x="8000" y="0"/>
                    </a:moveTo>
                    <a:cubicBezTo>
                      <a:pt x="8098" y="0"/>
                      <a:pt x="8049" y="24"/>
                      <a:pt x="7976" y="24"/>
                    </a:cubicBezTo>
                    <a:cubicBezTo>
                      <a:pt x="7878" y="16"/>
                      <a:pt x="7813" y="14"/>
                      <a:pt x="7770" y="14"/>
                    </a:cubicBezTo>
                    <a:cubicBezTo>
                      <a:pt x="7683" y="14"/>
                      <a:pt x="7683" y="24"/>
                      <a:pt x="7683" y="24"/>
                    </a:cubicBezTo>
                    <a:cubicBezTo>
                      <a:pt x="7683" y="24"/>
                      <a:pt x="7659" y="49"/>
                      <a:pt x="7366" y="73"/>
                    </a:cubicBezTo>
                    <a:cubicBezTo>
                      <a:pt x="7195" y="73"/>
                      <a:pt x="6927" y="98"/>
                      <a:pt x="6586" y="146"/>
                    </a:cubicBezTo>
                    <a:cubicBezTo>
                      <a:pt x="6415" y="171"/>
                      <a:pt x="6220" y="220"/>
                      <a:pt x="6025" y="244"/>
                    </a:cubicBezTo>
                    <a:lnTo>
                      <a:pt x="5439" y="415"/>
                    </a:lnTo>
                    <a:lnTo>
                      <a:pt x="4903" y="634"/>
                    </a:lnTo>
                    <a:cubicBezTo>
                      <a:pt x="4708" y="707"/>
                      <a:pt x="4561" y="780"/>
                      <a:pt x="4415" y="854"/>
                    </a:cubicBezTo>
                    <a:cubicBezTo>
                      <a:pt x="4269" y="927"/>
                      <a:pt x="4147" y="1000"/>
                      <a:pt x="4025" y="1073"/>
                    </a:cubicBezTo>
                    <a:lnTo>
                      <a:pt x="3756" y="1244"/>
                    </a:lnTo>
                    <a:cubicBezTo>
                      <a:pt x="3515" y="1485"/>
                      <a:pt x="3178" y="1679"/>
                      <a:pt x="2982" y="1920"/>
                    </a:cubicBezTo>
                    <a:lnTo>
                      <a:pt x="2982" y="1920"/>
                    </a:lnTo>
                    <a:cubicBezTo>
                      <a:pt x="2672" y="2207"/>
                      <a:pt x="2385" y="2494"/>
                      <a:pt x="2122" y="2805"/>
                    </a:cubicBezTo>
                    <a:cubicBezTo>
                      <a:pt x="2049" y="2927"/>
                      <a:pt x="1951" y="3024"/>
                      <a:pt x="1878" y="3122"/>
                    </a:cubicBezTo>
                    <a:cubicBezTo>
                      <a:pt x="1781" y="3244"/>
                      <a:pt x="1708" y="3341"/>
                      <a:pt x="1659" y="3439"/>
                    </a:cubicBezTo>
                    <a:cubicBezTo>
                      <a:pt x="1550" y="3570"/>
                      <a:pt x="1480" y="3700"/>
                      <a:pt x="1414" y="3831"/>
                    </a:cubicBezTo>
                    <a:lnTo>
                      <a:pt x="1414" y="3831"/>
                    </a:lnTo>
                    <a:cubicBezTo>
                      <a:pt x="1268" y="4146"/>
                      <a:pt x="1244" y="4073"/>
                      <a:pt x="1098" y="4293"/>
                    </a:cubicBezTo>
                    <a:cubicBezTo>
                      <a:pt x="1171" y="4293"/>
                      <a:pt x="1073" y="4561"/>
                      <a:pt x="1049" y="4658"/>
                    </a:cubicBezTo>
                    <a:cubicBezTo>
                      <a:pt x="976" y="4805"/>
                      <a:pt x="878" y="5146"/>
                      <a:pt x="781" y="5390"/>
                    </a:cubicBezTo>
                    <a:lnTo>
                      <a:pt x="756" y="5390"/>
                    </a:lnTo>
                    <a:cubicBezTo>
                      <a:pt x="708" y="5585"/>
                      <a:pt x="561" y="6000"/>
                      <a:pt x="512" y="6122"/>
                    </a:cubicBezTo>
                    <a:cubicBezTo>
                      <a:pt x="464" y="6268"/>
                      <a:pt x="366" y="6512"/>
                      <a:pt x="293" y="6732"/>
                    </a:cubicBezTo>
                    <a:cubicBezTo>
                      <a:pt x="220" y="6975"/>
                      <a:pt x="171" y="7219"/>
                      <a:pt x="147" y="7463"/>
                    </a:cubicBezTo>
                    <a:lnTo>
                      <a:pt x="0" y="7780"/>
                    </a:lnTo>
                    <a:lnTo>
                      <a:pt x="0" y="7829"/>
                    </a:lnTo>
                    <a:cubicBezTo>
                      <a:pt x="171" y="7951"/>
                      <a:pt x="366" y="8024"/>
                      <a:pt x="586" y="8073"/>
                    </a:cubicBezTo>
                    <a:cubicBezTo>
                      <a:pt x="706" y="8113"/>
                      <a:pt x="843" y="8141"/>
                      <a:pt x="975" y="8141"/>
                    </a:cubicBezTo>
                    <a:cubicBezTo>
                      <a:pt x="1163" y="8141"/>
                      <a:pt x="1339" y="8084"/>
                      <a:pt x="1439" y="7927"/>
                    </a:cubicBezTo>
                    <a:lnTo>
                      <a:pt x="1464" y="7927"/>
                    </a:lnTo>
                    <a:lnTo>
                      <a:pt x="1488" y="7829"/>
                    </a:lnTo>
                    <a:cubicBezTo>
                      <a:pt x="1492" y="7808"/>
                      <a:pt x="1494" y="7788"/>
                      <a:pt x="1496" y="7770"/>
                    </a:cubicBezTo>
                    <a:lnTo>
                      <a:pt x="1496" y="7770"/>
                    </a:lnTo>
                    <a:cubicBezTo>
                      <a:pt x="1500" y="7753"/>
                      <a:pt x="1504" y="7746"/>
                      <a:pt x="1507" y="7746"/>
                    </a:cubicBezTo>
                    <a:cubicBezTo>
                      <a:pt x="1516" y="7746"/>
                      <a:pt x="1521" y="7798"/>
                      <a:pt x="1537" y="7829"/>
                    </a:cubicBezTo>
                    <a:cubicBezTo>
                      <a:pt x="1537" y="7780"/>
                      <a:pt x="1561" y="7732"/>
                      <a:pt x="1586" y="7683"/>
                    </a:cubicBezTo>
                    <a:cubicBezTo>
                      <a:pt x="1586" y="7678"/>
                      <a:pt x="1585" y="7676"/>
                      <a:pt x="1583" y="7676"/>
                    </a:cubicBezTo>
                    <a:cubicBezTo>
                      <a:pt x="1576" y="7676"/>
                      <a:pt x="1557" y="7712"/>
                      <a:pt x="1537" y="7732"/>
                    </a:cubicBezTo>
                    <a:cubicBezTo>
                      <a:pt x="1537" y="7634"/>
                      <a:pt x="1537" y="7536"/>
                      <a:pt x="1561" y="7463"/>
                    </a:cubicBezTo>
                    <a:cubicBezTo>
                      <a:pt x="1610" y="7341"/>
                      <a:pt x="1634" y="7463"/>
                      <a:pt x="1659" y="7317"/>
                    </a:cubicBezTo>
                    <a:cubicBezTo>
                      <a:pt x="1878" y="6512"/>
                      <a:pt x="2195" y="5756"/>
                      <a:pt x="2586" y="5024"/>
                    </a:cubicBezTo>
                    <a:cubicBezTo>
                      <a:pt x="2591" y="5024"/>
                      <a:pt x="2594" y="5024"/>
                      <a:pt x="2596" y="5025"/>
                    </a:cubicBezTo>
                    <a:lnTo>
                      <a:pt x="2596" y="5025"/>
                    </a:lnTo>
                    <a:cubicBezTo>
                      <a:pt x="2644" y="4914"/>
                      <a:pt x="2711" y="4824"/>
                      <a:pt x="2756" y="4756"/>
                    </a:cubicBezTo>
                    <a:cubicBezTo>
                      <a:pt x="2805" y="4658"/>
                      <a:pt x="2854" y="4536"/>
                      <a:pt x="2927" y="4439"/>
                    </a:cubicBezTo>
                    <a:cubicBezTo>
                      <a:pt x="2951" y="4415"/>
                      <a:pt x="2976" y="4390"/>
                      <a:pt x="3025" y="4390"/>
                    </a:cubicBezTo>
                    <a:cubicBezTo>
                      <a:pt x="3025" y="4341"/>
                      <a:pt x="3073" y="4268"/>
                      <a:pt x="3098" y="4219"/>
                    </a:cubicBezTo>
                    <a:lnTo>
                      <a:pt x="3220" y="4073"/>
                    </a:lnTo>
                    <a:cubicBezTo>
                      <a:pt x="3244" y="4000"/>
                      <a:pt x="3293" y="3951"/>
                      <a:pt x="3342" y="3878"/>
                    </a:cubicBezTo>
                    <a:cubicBezTo>
                      <a:pt x="3439" y="3756"/>
                      <a:pt x="3537" y="3658"/>
                      <a:pt x="3634" y="3537"/>
                    </a:cubicBezTo>
                    <a:cubicBezTo>
                      <a:pt x="3683" y="3463"/>
                      <a:pt x="3756" y="3415"/>
                      <a:pt x="3756" y="3390"/>
                    </a:cubicBezTo>
                    <a:lnTo>
                      <a:pt x="3732" y="3341"/>
                    </a:lnTo>
                    <a:cubicBezTo>
                      <a:pt x="3805" y="3256"/>
                      <a:pt x="3823" y="3256"/>
                      <a:pt x="3845" y="3256"/>
                    </a:cubicBezTo>
                    <a:cubicBezTo>
                      <a:pt x="3866" y="3256"/>
                      <a:pt x="3890" y="3256"/>
                      <a:pt x="3976" y="3171"/>
                    </a:cubicBezTo>
                    <a:cubicBezTo>
                      <a:pt x="3976" y="3049"/>
                      <a:pt x="4244" y="2927"/>
                      <a:pt x="4269" y="2854"/>
                    </a:cubicBezTo>
                    <a:cubicBezTo>
                      <a:pt x="4269" y="2854"/>
                      <a:pt x="4331" y="2822"/>
                      <a:pt x="4356" y="2822"/>
                    </a:cubicBezTo>
                    <a:cubicBezTo>
                      <a:pt x="4362" y="2822"/>
                      <a:pt x="4366" y="2824"/>
                      <a:pt x="4366" y="2829"/>
                    </a:cubicBezTo>
                    <a:cubicBezTo>
                      <a:pt x="4366" y="2756"/>
                      <a:pt x="4464" y="2732"/>
                      <a:pt x="4488" y="2683"/>
                    </a:cubicBezTo>
                    <a:cubicBezTo>
                      <a:pt x="4504" y="2667"/>
                      <a:pt x="4507" y="2661"/>
                      <a:pt x="4503" y="2661"/>
                    </a:cubicBezTo>
                    <a:cubicBezTo>
                      <a:pt x="4496" y="2661"/>
                      <a:pt x="4464" y="2683"/>
                      <a:pt x="4464" y="2683"/>
                    </a:cubicBezTo>
                    <a:lnTo>
                      <a:pt x="4561" y="2585"/>
                    </a:lnTo>
                    <a:cubicBezTo>
                      <a:pt x="4575" y="2578"/>
                      <a:pt x="4590" y="2575"/>
                      <a:pt x="4602" y="2575"/>
                    </a:cubicBezTo>
                    <a:cubicBezTo>
                      <a:pt x="4625" y="2575"/>
                      <a:pt x="4639" y="2587"/>
                      <a:pt x="4624" y="2600"/>
                    </a:cubicBezTo>
                    <a:lnTo>
                      <a:pt x="4624" y="2600"/>
                    </a:lnTo>
                    <a:cubicBezTo>
                      <a:pt x="4704" y="2549"/>
                      <a:pt x="4866" y="2456"/>
                      <a:pt x="5049" y="2341"/>
                    </a:cubicBezTo>
                    <a:cubicBezTo>
                      <a:pt x="5293" y="2219"/>
                      <a:pt x="5537" y="2098"/>
                      <a:pt x="5805" y="2000"/>
                    </a:cubicBezTo>
                    <a:cubicBezTo>
                      <a:pt x="5878" y="1976"/>
                      <a:pt x="5927" y="1951"/>
                      <a:pt x="6000" y="1927"/>
                    </a:cubicBezTo>
                    <a:lnTo>
                      <a:pt x="6195" y="1878"/>
                    </a:lnTo>
                    <a:cubicBezTo>
                      <a:pt x="6317" y="1829"/>
                      <a:pt x="6464" y="1805"/>
                      <a:pt x="6586" y="1780"/>
                    </a:cubicBezTo>
                    <a:lnTo>
                      <a:pt x="6756" y="1756"/>
                    </a:lnTo>
                    <a:lnTo>
                      <a:pt x="6903" y="1732"/>
                    </a:lnTo>
                    <a:cubicBezTo>
                      <a:pt x="7000" y="1732"/>
                      <a:pt x="7073" y="1707"/>
                      <a:pt x="7122" y="1707"/>
                    </a:cubicBezTo>
                    <a:cubicBezTo>
                      <a:pt x="7098" y="1683"/>
                      <a:pt x="7049" y="1683"/>
                      <a:pt x="7000" y="1683"/>
                    </a:cubicBezTo>
                    <a:cubicBezTo>
                      <a:pt x="6951" y="1683"/>
                      <a:pt x="6903" y="1683"/>
                      <a:pt x="6878" y="1659"/>
                    </a:cubicBezTo>
                    <a:cubicBezTo>
                      <a:pt x="6939" y="1634"/>
                      <a:pt x="6982" y="1634"/>
                      <a:pt x="7015" y="1634"/>
                    </a:cubicBezTo>
                    <a:cubicBezTo>
                      <a:pt x="7049" y="1634"/>
                      <a:pt x="7073" y="1634"/>
                      <a:pt x="7098" y="1610"/>
                    </a:cubicBezTo>
                    <a:cubicBezTo>
                      <a:pt x="7122" y="1646"/>
                      <a:pt x="7183" y="1646"/>
                      <a:pt x="7250" y="1646"/>
                    </a:cubicBezTo>
                    <a:cubicBezTo>
                      <a:pt x="7317" y="1646"/>
                      <a:pt x="7390" y="1646"/>
                      <a:pt x="7439" y="1683"/>
                    </a:cubicBezTo>
                    <a:lnTo>
                      <a:pt x="7464" y="1659"/>
                    </a:lnTo>
                    <a:lnTo>
                      <a:pt x="7537" y="1683"/>
                    </a:lnTo>
                    <a:cubicBezTo>
                      <a:pt x="7634" y="1659"/>
                      <a:pt x="7732" y="1659"/>
                      <a:pt x="7829" y="1659"/>
                    </a:cubicBezTo>
                    <a:cubicBezTo>
                      <a:pt x="7903" y="1659"/>
                      <a:pt x="8000" y="1683"/>
                      <a:pt x="8098" y="1683"/>
                    </a:cubicBezTo>
                    <a:lnTo>
                      <a:pt x="8390" y="1683"/>
                    </a:lnTo>
                    <a:cubicBezTo>
                      <a:pt x="8458" y="1683"/>
                      <a:pt x="8526" y="1683"/>
                      <a:pt x="8594" y="1702"/>
                    </a:cubicBezTo>
                    <a:lnTo>
                      <a:pt x="8594" y="1702"/>
                    </a:lnTo>
                    <a:cubicBezTo>
                      <a:pt x="8571" y="1690"/>
                      <a:pt x="8551" y="1659"/>
                      <a:pt x="8610" y="1659"/>
                    </a:cubicBezTo>
                    <a:cubicBezTo>
                      <a:pt x="8610" y="1683"/>
                      <a:pt x="8659" y="1683"/>
                      <a:pt x="8707" y="1683"/>
                    </a:cubicBezTo>
                    <a:cubicBezTo>
                      <a:pt x="8756" y="1683"/>
                      <a:pt x="8805" y="1683"/>
                      <a:pt x="8829" y="1707"/>
                    </a:cubicBezTo>
                    <a:cubicBezTo>
                      <a:pt x="8878" y="1707"/>
                      <a:pt x="8981" y="1740"/>
                      <a:pt x="9030" y="1740"/>
                    </a:cubicBezTo>
                    <a:cubicBezTo>
                      <a:pt x="9053" y="1740"/>
                      <a:pt x="9064" y="1733"/>
                      <a:pt x="9052" y="1712"/>
                    </a:cubicBezTo>
                    <a:lnTo>
                      <a:pt x="9052" y="1712"/>
                    </a:lnTo>
                    <a:cubicBezTo>
                      <a:pt x="9086" y="1759"/>
                      <a:pt x="9264" y="1805"/>
                      <a:pt x="9146" y="1805"/>
                    </a:cubicBezTo>
                    <a:cubicBezTo>
                      <a:pt x="9195" y="1829"/>
                      <a:pt x="9244" y="1854"/>
                      <a:pt x="9317" y="1854"/>
                    </a:cubicBezTo>
                    <a:lnTo>
                      <a:pt x="9244" y="1805"/>
                    </a:lnTo>
                    <a:lnTo>
                      <a:pt x="9244" y="1805"/>
                    </a:lnTo>
                    <a:cubicBezTo>
                      <a:pt x="9439" y="1854"/>
                      <a:pt x="9537" y="1951"/>
                      <a:pt x="9707" y="1951"/>
                    </a:cubicBezTo>
                    <a:lnTo>
                      <a:pt x="9634" y="1902"/>
                    </a:lnTo>
                    <a:lnTo>
                      <a:pt x="9634" y="1902"/>
                    </a:lnTo>
                    <a:cubicBezTo>
                      <a:pt x="9756" y="1927"/>
                      <a:pt x="9854" y="1976"/>
                      <a:pt x="9903" y="2049"/>
                    </a:cubicBezTo>
                    <a:lnTo>
                      <a:pt x="9756" y="2024"/>
                    </a:lnTo>
                    <a:lnTo>
                      <a:pt x="9756" y="2024"/>
                    </a:lnTo>
                    <a:lnTo>
                      <a:pt x="10024" y="2122"/>
                    </a:lnTo>
                    <a:cubicBezTo>
                      <a:pt x="10098" y="2146"/>
                      <a:pt x="10171" y="2171"/>
                      <a:pt x="10268" y="2195"/>
                    </a:cubicBezTo>
                    <a:lnTo>
                      <a:pt x="10195" y="2171"/>
                    </a:lnTo>
                    <a:lnTo>
                      <a:pt x="10195" y="2171"/>
                    </a:lnTo>
                    <a:cubicBezTo>
                      <a:pt x="10488" y="2244"/>
                      <a:pt x="10732" y="2366"/>
                      <a:pt x="11000" y="2488"/>
                    </a:cubicBezTo>
                    <a:cubicBezTo>
                      <a:pt x="11317" y="2683"/>
                      <a:pt x="11634" y="2878"/>
                      <a:pt x="11732" y="2927"/>
                    </a:cubicBezTo>
                    <a:lnTo>
                      <a:pt x="11683" y="2829"/>
                    </a:lnTo>
                    <a:lnTo>
                      <a:pt x="11854" y="2902"/>
                    </a:lnTo>
                    <a:cubicBezTo>
                      <a:pt x="11833" y="2902"/>
                      <a:pt x="11722" y="2956"/>
                      <a:pt x="11691" y="2956"/>
                    </a:cubicBezTo>
                    <a:cubicBezTo>
                      <a:pt x="11691" y="2956"/>
                      <a:pt x="11690" y="2956"/>
                      <a:pt x="11690" y="2956"/>
                    </a:cubicBezTo>
                    <a:lnTo>
                      <a:pt x="11690" y="2956"/>
                    </a:lnTo>
                    <a:cubicBezTo>
                      <a:pt x="12077" y="3248"/>
                      <a:pt x="12416" y="3587"/>
                      <a:pt x="12732" y="3951"/>
                    </a:cubicBezTo>
                    <a:cubicBezTo>
                      <a:pt x="13049" y="4341"/>
                      <a:pt x="13317" y="4756"/>
                      <a:pt x="13537" y="5171"/>
                    </a:cubicBezTo>
                    <a:cubicBezTo>
                      <a:pt x="13561" y="5244"/>
                      <a:pt x="13549" y="5262"/>
                      <a:pt x="13531" y="5262"/>
                    </a:cubicBezTo>
                    <a:cubicBezTo>
                      <a:pt x="13512" y="5262"/>
                      <a:pt x="13488" y="5244"/>
                      <a:pt x="13488" y="5244"/>
                    </a:cubicBezTo>
                    <a:lnTo>
                      <a:pt x="13488" y="5244"/>
                    </a:lnTo>
                    <a:cubicBezTo>
                      <a:pt x="13561" y="5390"/>
                      <a:pt x="13561" y="5293"/>
                      <a:pt x="13610" y="5439"/>
                    </a:cubicBezTo>
                    <a:cubicBezTo>
                      <a:pt x="13610" y="5447"/>
                      <a:pt x="13607" y="5450"/>
                      <a:pt x="13603" y="5450"/>
                    </a:cubicBezTo>
                    <a:cubicBezTo>
                      <a:pt x="13594" y="5450"/>
                      <a:pt x="13577" y="5439"/>
                      <a:pt x="13561" y="5439"/>
                    </a:cubicBezTo>
                    <a:cubicBezTo>
                      <a:pt x="13610" y="5488"/>
                      <a:pt x="13610" y="5561"/>
                      <a:pt x="13634" y="5561"/>
                    </a:cubicBezTo>
                    <a:cubicBezTo>
                      <a:pt x="13610" y="5463"/>
                      <a:pt x="13683" y="5488"/>
                      <a:pt x="13707" y="5439"/>
                    </a:cubicBezTo>
                    <a:lnTo>
                      <a:pt x="13732" y="5512"/>
                    </a:lnTo>
                    <a:cubicBezTo>
                      <a:pt x="13756" y="5561"/>
                      <a:pt x="13781" y="5610"/>
                      <a:pt x="13781" y="5610"/>
                    </a:cubicBezTo>
                    <a:lnTo>
                      <a:pt x="13732" y="5610"/>
                    </a:lnTo>
                    <a:cubicBezTo>
                      <a:pt x="13756" y="5658"/>
                      <a:pt x="13878" y="5683"/>
                      <a:pt x="13927" y="5878"/>
                    </a:cubicBezTo>
                    <a:cubicBezTo>
                      <a:pt x="14049" y="6195"/>
                      <a:pt x="14146" y="6536"/>
                      <a:pt x="14244" y="6878"/>
                    </a:cubicBezTo>
                    <a:cubicBezTo>
                      <a:pt x="14220" y="6878"/>
                      <a:pt x="14195" y="6805"/>
                      <a:pt x="14171" y="6756"/>
                    </a:cubicBezTo>
                    <a:lnTo>
                      <a:pt x="14171" y="6756"/>
                    </a:lnTo>
                    <a:cubicBezTo>
                      <a:pt x="14171" y="6805"/>
                      <a:pt x="14195" y="6854"/>
                      <a:pt x="14195" y="6902"/>
                    </a:cubicBezTo>
                    <a:cubicBezTo>
                      <a:pt x="14195" y="6886"/>
                      <a:pt x="14197" y="6879"/>
                      <a:pt x="14199" y="6879"/>
                    </a:cubicBezTo>
                    <a:cubicBezTo>
                      <a:pt x="14209" y="6879"/>
                      <a:pt x="14234" y="6989"/>
                      <a:pt x="14242" y="6989"/>
                    </a:cubicBezTo>
                    <a:cubicBezTo>
                      <a:pt x="14243" y="6989"/>
                      <a:pt x="14244" y="6985"/>
                      <a:pt x="14244" y="6975"/>
                    </a:cubicBezTo>
                    <a:cubicBezTo>
                      <a:pt x="14341" y="7219"/>
                      <a:pt x="14415" y="7488"/>
                      <a:pt x="14463" y="7756"/>
                    </a:cubicBezTo>
                    <a:cubicBezTo>
                      <a:pt x="14488" y="7756"/>
                      <a:pt x="14854" y="7829"/>
                      <a:pt x="15171" y="7902"/>
                    </a:cubicBezTo>
                    <a:cubicBezTo>
                      <a:pt x="15512" y="8000"/>
                      <a:pt x="15854" y="8097"/>
                      <a:pt x="15902" y="8097"/>
                    </a:cubicBezTo>
                    <a:cubicBezTo>
                      <a:pt x="15902" y="8171"/>
                      <a:pt x="15902" y="8219"/>
                      <a:pt x="15902" y="8292"/>
                    </a:cubicBezTo>
                    <a:cubicBezTo>
                      <a:pt x="15927" y="8195"/>
                      <a:pt x="15927" y="8122"/>
                      <a:pt x="15902" y="8024"/>
                    </a:cubicBezTo>
                    <a:lnTo>
                      <a:pt x="15854" y="8024"/>
                    </a:lnTo>
                    <a:cubicBezTo>
                      <a:pt x="15805" y="7829"/>
                      <a:pt x="15878" y="7975"/>
                      <a:pt x="15854" y="7780"/>
                    </a:cubicBezTo>
                    <a:cubicBezTo>
                      <a:pt x="15878" y="7780"/>
                      <a:pt x="15902" y="7951"/>
                      <a:pt x="15927" y="8097"/>
                    </a:cubicBezTo>
                    <a:cubicBezTo>
                      <a:pt x="15927" y="7951"/>
                      <a:pt x="15927" y="7805"/>
                      <a:pt x="15902" y="7756"/>
                    </a:cubicBezTo>
                    <a:cubicBezTo>
                      <a:pt x="15902" y="7634"/>
                      <a:pt x="15951" y="7756"/>
                      <a:pt x="15927" y="7610"/>
                    </a:cubicBezTo>
                    <a:cubicBezTo>
                      <a:pt x="15878" y="7488"/>
                      <a:pt x="15854" y="7366"/>
                      <a:pt x="15854" y="7219"/>
                    </a:cubicBezTo>
                    <a:cubicBezTo>
                      <a:pt x="15829" y="6927"/>
                      <a:pt x="15707" y="6780"/>
                      <a:pt x="15659" y="6488"/>
                    </a:cubicBezTo>
                    <a:lnTo>
                      <a:pt x="15659" y="6488"/>
                    </a:lnTo>
                    <a:lnTo>
                      <a:pt x="15683" y="6512"/>
                    </a:lnTo>
                    <a:cubicBezTo>
                      <a:pt x="15683" y="6414"/>
                      <a:pt x="15610" y="6195"/>
                      <a:pt x="15561" y="6049"/>
                    </a:cubicBezTo>
                    <a:cubicBezTo>
                      <a:pt x="15561" y="6077"/>
                      <a:pt x="15561" y="6105"/>
                      <a:pt x="15556" y="6105"/>
                    </a:cubicBezTo>
                    <a:cubicBezTo>
                      <a:pt x="15553" y="6105"/>
                      <a:pt x="15547" y="6090"/>
                      <a:pt x="15537" y="6049"/>
                    </a:cubicBezTo>
                    <a:cubicBezTo>
                      <a:pt x="15512" y="5951"/>
                      <a:pt x="15488" y="5854"/>
                      <a:pt x="15463" y="5780"/>
                    </a:cubicBezTo>
                    <a:cubicBezTo>
                      <a:pt x="15439" y="5707"/>
                      <a:pt x="15415" y="5634"/>
                      <a:pt x="15390" y="5536"/>
                    </a:cubicBezTo>
                    <a:lnTo>
                      <a:pt x="15317" y="5415"/>
                    </a:lnTo>
                    <a:cubicBezTo>
                      <a:pt x="15024" y="4732"/>
                      <a:pt x="14683" y="4097"/>
                      <a:pt x="14244" y="3512"/>
                    </a:cubicBezTo>
                    <a:cubicBezTo>
                      <a:pt x="13805" y="2927"/>
                      <a:pt x="13317" y="2390"/>
                      <a:pt x="12756" y="1927"/>
                    </a:cubicBezTo>
                    <a:lnTo>
                      <a:pt x="12781" y="1927"/>
                    </a:lnTo>
                    <a:cubicBezTo>
                      <a:pt x="12195" y="1415"/>
                      <a:pt x="11537" y="1024"/>
                      <a:pt x="10829" y="707"/>
                    </a:cubicBezTo>
                    <a:cubicBezTo>
                      <a:pt x="10122" y="366"/>
                      <a:pt x="9366" y="171"/>
                      <a:pt x="8610" y="98"/>
                    </a:cubicBezTo>
                    <a:cubicBezTo>
                      <a:pt x="8415" y="24"/>
                      <a:pt x="8195" y="0"/>
                      <a:pt x="80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68" name="Google Shape;2068;p284"/>
            <p:cNvSpPr/>
            <p:nvPr/>
          </p:nvSpPr>
          <p:spPr>
            <a:xfrm>
              <a:off x="400925" y="3037350"/>
              <a:ext cx="2450" cy="3700"/>
            </a:xfrm>
            <a:custGeom>
              <a:avLst/>
              <a:gdLst/>
              <a:ahLst/>
              <a:cxnLst/>
              <a:rect l="l" t="t" r="r" b="b"/>
              <a:pathLst>
                <a:path w="98" h="148" extrusionOk="0">
                  <a:moveTo>
                    <a:pt x="98" y="1"/>
                  </a:moveTo>
                  <a:lnTo>
                    <a:pt x="98" y="1"/>
                  </a:lnTo>
                  <a:cubicBezTo>
                    <a:pt x="49" y="25"/>
                    <a:pt x="0" y="74"/>
                    <a:pt x="0" y="147"/>
                  </a:cubicBezTo>
                  <a:cubicBezTo>
                    <a:pt x="49" y="98"/>
                    <a:pt x="73" y="50"/>
                    <a:pt x="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284"/>
            <p:cNvSpPr/>
            <p:nvPr/>
          </p:nvSpPr>
          <p:spPr>
            <a:xfrm>
              <a:off x="403350" y="3037350"/>
              <a:ext cx="25" cy="25"/>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284"/>
            <p:cNvSpPr/>
            <p:nvPr/>
          </p:nvSpPr>
          <p:spPr>
            <a:xfrm>
              <a:off x="365550" y="2914800"/>
              <a:ext cx="267700" cy="124800"/>
            </a:xfrm>
            <a:custGeom>
              <a:avLst/>
              <a:gdLst/>
              <a:ahLst/>
              <a:cxnLst/>
              <a:rect l="l" t="t" r="r" b="b"/>
              <a:pathLst>
                <a:path w="10708" h="4992" extrusionOk="0">
                  <a:moveTo>
                    <a:pt x="2206" y="3416"/>
                  </a:moveTo>
                  <a:lnTo>
                    <a:pt x="2206" y="3416"/>
                  </a:lnTo>
                  <a:cubicBezTo>
                    <a:pt x="2205" y="3416"/>
                    <a:pt x="2205" y="3417"/>
                    <a:pt x="2205" y="3418"/>
                  </a:cubicBezTo>
                  <a:lnTo>
                    <a:pt x="2205" y="3418"/>
                  </a:lnTo>
                  <a:cubicBezTo>
                    <a:pt x="2206" y="3417"/>
                    <a:pt x="2207" y="3416"/>
                    <a:pt x="2206" y="3416"/>
                  </a:cubicBezTo>
                  <a:close/>
                  <a:moveTo>
                    <a:pt x="2205" y="3418"/>
                  </a:moveTo>
                  <a:cubicBezTo>
                    <a:pt x="2202" y="3421"/>
                    <a:pt x="2196" y="3427"/>
                    <a:pt x="2196" y="3440"/>
                  </a:cubicBezTo>
                  <a:cubicBezTo>
                    <a:pt x="2198" y="3432"/>
                    <a:pt x="2201" y="3425"/>
                    <a:pt x="2205" y="3418"/>
                  </a:cubicBezTo>
                  <a:close/>
                  <a:moveTo>
                    <a:pt x="1464" y="4757"/>
                  </a:moveTo>
                  <a:lnTo>
                    <a:pt x="1451" y="4807"/>
                  </a:lnTo>
                  <a:lnTo>
                    <a:pt x="1451" y="4807"/>
                  </a:lnTo>
                  <a:cubicBezTo>
                    <a:pt x="1453" y="4778"/>
                    <a:pt x="1448" y="4757"/>
                    <a:pt x="1464" y="4757"/>
                  </a:cubicBezTo>
                  <a:close/>
                  <a:moveTo>
                    <a:pt x="5171" y="1"/>
                  </a:moveTo>
                  <a:cubicBezTo>
                    <a:pt x="5244" y="1"/>
                    <a:pt x="5220" y="25"/>
                    <a:pt x="5171" y="49"/>
                  </a:cubicBezTo>
                  <a:cubicBezTo>
                    <a:pt x="4830" y="74"/>
                    <a:pt x="5147" y="74"/>
                    <a:pt x="4805" y="123"/>
                  </a:cubicBezTo>
                  <a:lnTo>
                    <a:pt x="4610" y="147"/>
                  </a:lnTo>
                  <a:lnTo>
                    <a:pt x="4366" y="220"/>
                  </a:lnTo>
                  <a:cubicBezTo>
                    <a:pt x="4147" y="245"/>
                    <a:pt x="3927" y="318"/>
                    <a:pt x="3683" y="391"/>
                  </a:cubicBezTo>
                  <a:cubicBezTo>
                    <a:pt x="3586" y="415"/>
                    <a:pt x="3464" y="464"/>
                    <a:pt x="3366" y="488"/>
                  </a:cubicBezTo>
                  <a:cubicBezTo>
                    <a:pt x="3244" y="537"/>
                    <a:pt x="3147" y="562"/>
                    <a:pt x="3049" y="610"/>
                  </a:cubicBezTo>
                  <a:cubicBezTo>
                    <a:pt x="2878" y="708"/>
                    <a:pt x="2708" y="781"/>
                    <a:pt x="2635" y="805"/>
                  </a:cubicBezTo>
                  <a:cubicBezTo>
                    <a:pt x="2513" y="952"/>
                    <a:pt x="2269" y="1049"/>
                    <a:pt x="2147" y="1196"/>
                  </a:cubicBezTo>
                  <a:lnTo>
                    <a:pt x="2147" y="1171"/>
                  </a:lnTo>
                  <a:cubicBezTo>
                    <a:pt x="2098" y="1220"/>
                    <a:pt x="2025" y="1293"/>
                    <a:pt x="1903" y="1366"/>
                  </a:cubicBezTo>
                  <a:lnTo>
                    <a:pt x="1561" y="1708"/>
                  </a:lnTo>
                  <a:lnTo>
                    <a:pt x="1220" y="2049"/>
                  </a:lnTo>
                  <a:cubicBezTo>
                    <a:pt x="1147" y="2147"/>
                    <a:pt x="1098" y="2220"/>
                    <a:pt x="1049" y="2318"/>
                  </a:cubicBezTo>
                  <a:lnTo>
                    <a:pt x="1074" y="2293"/>
                  </a:lnTo>
                  <a:lnTo>
                    <a:pt x="1074" y="2293"/>
                  </a:lnTo>
                  <a:cubicBezTo>
                    <a:pt x="976" y="2488"/>
                    <a:pt x="927" y="2415"/>
                    <a:pt x="830" y="2537"/>
                  </a:cubicBezTo>
                  <a:cubicBezTo>
                    <a:pt x="903" y="2562"/>
                    <a:pt x="830" y="2732"/>
                    <a:pt x="805" y="2781"/>
                  </a:cubicBezTo>
                  <a:cubicBezTo>
                    <a:pt x="757" y="2879"/>
                    <a:pt x="708" y="3074"/>
                    <a:pt x="635" y="3244"/>
                  </a:cubicBezTo>
                  <a:lnTo>
                    <a:pt x="610" y="3220"/>
                  </a:lnTo>
                  <a:cubicBezTo>
                    <a:pt x="586" y="3342"/>
                    <a:pt x="464" y="3586"/>
                    <a:pt x="439" y="3659"/>
                  </a:cubicBezTo>
                  <a:cubicBezTo>
                    <a:pt x="391" y="3757"/>
                    <a:pt x="318" y="3879"/>
                    <a:pt x="269" y="4025"/>
                  </a:cubicBezTo>
                  <a:cubicBezTo>
                    <a:pt x="196" y="4171"/>
                    <a:pt x="147" y="4318"/>
                    <a:pt x="147" y="4464"/>
                  </a:cubicBezTo>
                  <a:lnTo>
                    <a:pt x="0" y="4610"/>
                  </a:lnTo>
                  <a:lnTo>
                    <a:pt x="0" y="4635"/>
                  </a:lnTo>
                  <a:cubicBezTo>
                    <a:pt x="171" y="4732"/>
                    <a:pt x="366" y="4830"/>
                    <a:pt x="586" y="4879"/>
                  </a:cubicBezTo>
                  <a:cubicBezTo>
                    <a:pt x="769" y="4940"/>
                    <a:pt x="981" y="4991"/>
                    <a:pt x="1156" y="4991"/>
                  </a:cubicBezTo>
                  <a:cubicBezTo>
                    <a:pt x="1260" y="4991"/>
                    <a:pt x="1351" y="4973"/>
                    <a:pt x="1415" y="4927"/>
                  </a:cubicBezTo>
                  <a:lnTo>
                    <a:pt x="1439" y="4927"/>
                  </a:lnTo>
                  <a:lnTo>
                    <a:pt x="1439" y="4854"/>
                  </a:lnTo>
                  <a:cubicBezTo>
                    <a:pt x="1447" y="4839"/>
                    <a:pt x="1455" y="4833"/>
                    <a:pt x="1461" y="4833"/>
                  </a:cubicBezTo>
                  <a:cubicBezTo>
                    <a:pt x="1477" y="4833"/>
                    <a:pt x="1488" y="4862"/>
                    <a:pt x="1488" y="4879"/>
                  </a:cubicBezTo>
                  <a:cubicBezTo>
                    <a:pt x="1488" y="4854"/>
                    <a:pt x="1513" y="4830"/>
                    <a:pt x="1537" y="4805"/>
                  </a:cubicBezTo>
                  <a:cubicBezTo>
                    <a:pt x="1537" y="4798"/>
                    <a:pt x="1535" y="4795"/>
                    <a:pt x="1531" y="4795"/>
                  </a:cubicBezTo>
                  <a:cubicBezTo>
                    <a:pt x="1523" y="4795"/>
                    <a:pt x="1505" y="4813"/>
                    <a:pt x="1488" y="4830"/>
                  </a:cubicBezTo>
                  <a:cubicBezTo>
                    <a:pt x="1488" y="4781"/>
                    <a:pt x="1488" y="4708"/>
                    <a:pt x="1488" y="4659"/>
                  </a:cubicBezTo>
                  <a:cubicBezTo>
                    <a:pt x="1513" y="4635"/>
                    <a:pt x="1531" y="4635"/>
                    <a:pt x="1546" y="4635"/>
                  </a:cubicBezTo>
                  <a:cubicBezTo>
                    <a:pt x="1561" y="4635"/>
                    <a:pt x="1574" y="4635"/>
                    <a:pt x="1586" y="4610"/>
                  </a:cubicBezTo>
                  <a:cubicBezTo>
                    <a:pt x="1757" y="4196"/>
                    <a:pt x="1952" y="3781"/>
                    <a:pt x="2196" y="3415"/>
                  </a:cubicBezTo>
                  <a:cubicBezTo>
                    <a:pt x="2202" y="3415"/>
                    <a:pt x="2205" y="3415"/>
                    <a:pt x="2206" y="3416"/>
                  </a:cubicBezTo>
                  <a:lnTo>
                    <a:pt x="2206" y="3416"/>
                  </a:lnTo>
                  <a:cubicBezTo>
                    <a:pt x="2257" y="3305"/>
                    <a:pt x="2345" y="3214"/>
                    <a:pt x="2391" y="3122"/>
                  </a:cubicBezTo>
                  <a:lnTo>
                    <a:pt x="2464" y="3122"/>
                  </a:lnTo>
                  <a:cubicBezTo>
                    <a:pt x="2439" y="3122"/>
                    <a:pt x="2561" y="3001"/>
                    <a:pt x="2659" y="2879"/>
                  </a:cubicBezTo>
                  <a:cubicBezTo>
                    <a:pt x="2708" y="2805"/>
                    <a:pt x="2781" y="2757"/>
                    <a:pt x="2830" y="2708"/>
                  </a:cubicBezTo>
                  <a:lnTo>
                    <a:pt x="2952" y="2635"/>
                  </a:lnTo>
                  <a:lnTo>
                    <a:pt x="2927" y="2586"/>
                  </a:lnTo>
                  <a:cubicBezTo>
                    <a:pt x="2960" y="2553"/>
                    <a:pt x="2979" y="2545"/>
                    <a:pt x="2992" y="2545"/>
                  </a:cubicBezTo>
                  <a:cubicBezTo>
                    <a:pt x="3006" y="2545"/>
                    <a:pt x="3014" y="2553"/>
                    <a:pt x="3025" y="2553"/>
                  </a:cubicBezTo>
                  <a:cubicBezTo>
                    <a:pt x="3036" y="2553"/>
                    <a:pt x="3049" y="2545"/>
                    <a:pt x="3074" y="2513"/>
                  </a:cubicBezTo>
                  <a:cubicBezTo>
                    <a:pt x="3049" y="2415"/>
                    <a:pt x="3244" y="2391"/>
                    <a:pt x="3244" y="2342"/>
                  </a:cubicBezTo>
                  <a:cubicBezTo>
                    <a:pt x="3244" y="2342"/>
                    <a:pt x="3266" y="2331"/>
                    <a:pt x="3288" y="2331"/>
                  </a:cubicBezTo>
                  <a:cubicBezTo>
                    <a:pt x="3298" y="2331"/>
                    <a:pt x="3309" y="2334"/>
                    <a:pt x="3317" y="2342"/>
                  </a:cubicBezTo>
                  <a:cubicBezTo>
                    <a:pt x="3317" y="2293"/>
                    <a:pt x="3342" y="2293"/>
                    <a:pt x="3366" y="2269"/>
                  </a:cubicBezTo>
                  <a:cubicBezTo>
                    <a:pt x="3374" y="2261"/>
                    <a:pt x="3377" y="2258"/>
                    <a:pt x="3376" y="2258"/>
                  </a:cubicBezTo>
                  <a:cubicBezTo>
                    <a:pt x="3374" y="2258"/>
                    <a:pt x="3358" y="2269"/>
                    <a:pt x="3342" y="2269"/>
                  </a:cubicBezTo>
                  <a:lnTo>
                    <a:pt x="3415" y="2220"/>
                  </a:lnTo>
                  <a:cubicBezTo>
                    <a:pt x="3439" y="2220"/>
                    <a:pt x="3464" y="2220"/>
                    <a:pt x="3439" y="2244"/>
                  </a:cubicBezTo>
                  <a:cubicBezTo>
                    <a:pt x="3513" y="2196"/>
                    <a:pt x="3610" y="2171"/>
                    <a:pt x="3708" y="2123"/>
                  </a:cubicBezTo>
                  <a:cubicBezTo>
                    <a:pt x="3830" y="2049"/>
                    <a:pt x="3976" y="2001"/>
                    <a:pt x="4122" y="1952"/>
                  </a:cubicBezTo>
                  <a:cubicBezTo>
                    <a:pt x="4195" y="1927"/>
                    <a:pt x="4269" y="1927"/>
                    <a:pt x="4342" y="1903"/>
                  </a:cubicBezTo>
                  <a:cubicBezTo>
                    <a:pt x="4415" y="1879"/>
                    <a:pt x="4488" y="1854"/>
                    <a:pt x="4561" y="1830"/>
                  </a:cubicBezTo>
                  <a:cubicBezTo>
                    <a:pt x="4708" y="1805"/>
                    <a:pt x="4805" y="1781"/>
                    <a:pt x="4878" y="1781"/>
                  </a:cubicBezTo>
                  <a:cubicBezTo>
                    <a:pt x="4854" y="1757"/>
                    <a:pt x="4824" y="1757"/>
                    <a:pt x="4796" y="1757"/>
                  </a:cubicBezTo>
                  <a:cubicBezTo>
                    <a:pt x="4769" y="1757"/>
                    <a:pt x="4744" y="1757"/>
                    <a:pt x="4732" y="1732"/>
                  </a:cubicBezTo>
                  <a:cubicBezTo>
                    <a:pt x="4756" y="1708"/>
                    <a:pt x="4781" y="1708"/>
                    <a:pt x="4799" y="1708"/>
                  </a:cubicBezTo>
                  <a:cubicBezTo>
                    <a:pt x="4817" y="1708"/>
                    <a:pt x="4830" y="1708"/>
                    <a:pt x="4830" y="1684"/>
                  </a:cubicBezTo>
                  <a:cubicBezTo>
                    <a:pt x="4854" y="1720"/>
                    <a:pt x="4891" y="1720"/>
                    <a:pt x="4930" y="1720"/>
                  </a:cubicBezTo>
                  <a:cubicBezTo>
                    <a:pt x="4970" y="1720"/>
                    <a:pt x="5013" y="1720"/>
                    <a:pt x="5049" y="1757"/>
                  </a:cubicBezTo>
                  <a:lnTo>
                    <a:pt x="5049" y="1708"/>
                  </a:lnTo>
                  <a:lnTo>
                    <a:pt x="5074" y="1732"/>
                  </a:lnTo>
                  <a:cubicBezTo>
                    <a:pt x="5220" y="1684"/>
                    <a:pt x="5244" y="1684"/>
                    <a:pt x="5244" y="1684"/>
                  </a:cubicBezTo>
                  <a:lnTo>
                    <a:pt x="5415" y="1684"/>
                  </a:lnTo>
                  <a:cubicBezTo>
                    <a:pt x="5519" y="1684"/>
                    <a:pt x="5588" y="1630"/>
                    <a:pt x="5667" y="1630"/>
                  </a:cubicBezTo>
                  <a:cubicBezTo>
                    <a:pt x="5680" y="1630"/>
                    <a:pt x="5694" y="1631"/>
                    <a:pt x="5708" y="1635"/>
                  </a:cubicBezTo>
                  <a:cubicBezTo>
                    <a:pt x="5708" y="1635"/>
                    <a:pt x="5659" y="1586"/>
                    <a:pt x="5708" y="1586"/>
                  </a:cubicBezTo>
                  <a:cubicBezTo>
                    <a:pt x="5708" y="1591"/>
                    <a:pt x="5713" y="1593"/>
                    <a:pt x="5720" y="1593"/>
                  </a:cubicBezTo>
                  <a:cubicBezTo>
                    <a:pt x="5734" y="1593"/>
                    <a:pt x="5757" y="1588"/>
                    <a:pt x="5775" y="1588"/>
                  </a:cubicBezTo>
                  <a:cubicBezTo>
                    <a:pt x="5792" y="1588"/>
                    <a:pt x="5805" y="1592"/>
                    <a:pt x="5805" y="1610"/>
                  </a:cubicBezTo>
                  <a:cubicBezTo>
                    <a:pt x="5812" y="1617"/>
                    <a:pt x="5824" y="1620"/>
                    <a:pt x="5837" y="1620"/>
                  </a:cubicBezTo>
                  <a:cubicBezTo>
                    <a:pt x="5871" y="1620"/>
                    <a:pt x="5915" y="1600"/>
                    <a:pt x="5905" y="1568"/>
                  </a:cubicBezTo>
                  <a:lnTo>
                    <a:pt x="5905" y="1568"/>
                  </a:lnTo>
                  <a:cubicBezTo>
                    <a:pt x="5921" y="1586"/>
                    <a:pt x="5996" y="1588"/>
                    <a:pt x="5952" y="1610"/>
                  </a:cubicBezTo>
                  <a:cubicBezTo>
                    <a:pt x="5968" y="1610"/>
                    <a:pt x="5995" y="1621"/>
                    <a:pt x="6011" y="1621"/>
                  </a:cubicBezTo>
                  <a:cubicBezTo>
                    <a:pt x="6019" y="1621"/>
                    <a:pt x="6025" y="1618"/>
                    <a:pt x="6025" y="1610"/>
                  </a:cubicBezTo>
                  <a:lnTo>
                    <a:pt x="6000" y="1586"/>
                  </a:lnTo>
                  <a:cubicBezTo>
                    <a:pt x="6084" y="1586"/>
                    <a:pt x="6132" y="1640"/>
                    <a:pt x="6205" y="1640"/>
                  </a:cubicBezTo>
                  <a:cubicBezTo>
                    <a:pt x="6217" y="1640"/>
                    <a:pt x="6230" y="1638"/>
                    <a:pt x="6244" y="1635"/>
                  </a:cubicBezTo>
                  <a:lnTo>
                    <a:pt x="6195" y="1586"/>
                  </a:lnTo>
                  <a:cubicBezTo>
                    <a:pt x="6269" y="1586"/>
                    <a:pt x="6317" y="1635"/>
                    <a:pt x="6317" y="1684"/>
                  </a:cubicBezTo>
                  <a:lnTo>
                    <a:pt x="6269" y="1684"/>
                  </a:lnTo>
                  <a:cubicBezTo>
                    <a:pt x="6342" y="1708"/>
                    <a:pt x="6439" y="1732"/>
                    <a:pt x="6537" y="1732"/>
                  </a:cubicBezTo>
                  <a:lnTo>
                    <a:pt x="6488" y="1732"/>
                  </a:lnTo>
                  <a:cubicBezTo>
                    <a:pt x="6561" y="1732"/>
                    <a:pt x="6610" y="1757"/>
                    <a:pt x="6683" y="1757"/>
                  </a:cubicBezTo>
                  <a:cubicBezTo>
                    <a:pt x="6756" y="1781"/>
                    <a:pt x="6854" y="1805"/>
                    <a:pt x="6952" y="1854"/>
                  </a:cubicBezTo>
                  <a:cubicBezTo>
                    <a:pt x="7147" y="1903"/>
                    <a:pt x="7317" y="2001"/>
                    <a:pt x="7391" y="2025"/>
                  </a:cubicBezTo>
                  <a:lnTo>
                    <a:pt x="7366" y="1952"/>
                  </a:lnTo>
                  <a:lnTo>
                    <a:pt x="7488" y="1976"/>
                  </a:lnTo>
                  <a:cubicBezTo>
                    <a:pt x="7488" y="1976"/>
                    <a:pt x="7395" y="2051"/>
                    <a:pt x="7371" y="2053"/>
                  </a:cubicBezTo>
                  <a:lnTo>
                    <a:pt x="7371" y="2053"/>
                  </a:lnTo>
                  <a:lnTo>
                    <a:pt x="7366" y="2049"/>
                  </a:lnTo>
                  <a:lnTo>
                    <a:pt x="7366" y="2049"/>
                  </a:lnTo>
                  <a:cubicBezTo>
                    <a:pt x="7366" y="2052"/>
                    <a:pt x="7368" y="2053"/>
                    <a:pt x="7370" y="2053"/>
                  </a:cubicBezTo>
                  <a:cubicBezTo>
                    <a:pt x="7371" y="2053"/>
                    <a:pt x="7371" y="2053"/>
                    <a:pt x="7371" y="2053"/>
                  </a:cubicBezTo>
                  <a:lnTo>
                    <a:pt x="7371" y="2053"/>
                  </a:lnTo>
                  <a:lnTo>
                    <a:pt x="7464" y="2123"/>
                  </a:lnTo>
                  <a:lnTo>
                    <a:pt x="7610" y="2220"/>
                  </a:lnTo>
                  <a:cubicBezTo>
                    <a:pt x="7756" y="2318"/>
                    <a:pt x="7878" y="2415"/>
                    <a:pt x="8000" y="2537"/>
                  </a:cubicBezTo>
                  <a:cubicBezTo>
                    <a:pt x="8195" y="2708"/>
                    <a:pt x="8391" y="2927"/>
                    <a:pt x="8537" y="3147"/>
                  </a:cubicBezTo>
                  <a:cubicBezTo>
                    <a:pt x="8551" y="3191"/>
                    <a:pt x="8531" y="3200"/>
                    <a:pt x="8512" y="3200"/>
                  </a:cubicBezTo>
                  <a:cubicBezTo>
                    <a:pt x="8500" y="3200"/>
                    <a:pt x="8488" y="3196"/>
                    <a:pt x="8488" y="3196"/>
                  </a:cubicBezTo>
                  <a:lnTo>
                    <a:pt x="8488" y="3196"/>
                  </a:lnTo>
                  <a:cubicBezTo>
                    <a:pt x="8512" y="3232"/>
                    <a:pt x="8525" y="3232"/>
                    <a:pt x="8537" y="3232"/>
                  </a:cubicBezTo>
                  <a:cubicBezTo>
                    <a:pt x="8549" y="3232"/>
                    <a:pt x="8561" y="3232"/>
                    <a:pt x="8586" y="3269"/>
                  </a:cubicBezTo>
                  <a:cubicBezTo>
                    <a:pt x="8586" y="3277"/>
                    <a:pt x="8583" y="3280"/>
                    <a:pt x="8578" y="3280"/>
                  </a:cubicBezTo>
                  <a:cubicBezTo>
                    <a:pt x="8569" y="3280"/>
                    <a:pt x="8553" y="3269"/>
                    <a:pt x="8537" y="3269"/>
                  </a:cubicBezTo>
                  <a:cubicBezTo>
                    <a:pt x="8537" y="3269"/>
                    <a:pt x="8586" y="3342"/>
                    <a:pt x="8586" y="3342"/>
                  </a:cubicBezTo>
                  <a:cubicBezTo>
                    <a:pt x="8610" y="3318"/>
                    <a:pt x="8634" y="3269"/>
                    <a:pt x="8659" y="3244"/>
                  </a:cubicBezTo>
                  <a:lnTo>
                    <a:pt x="8708" y="3318"/>
                  </a:lnTo>
                  <a:lnTo>
                    <a:pt x="8683" y="3342"/>
                  </a:lnTo>
                  <a:cubicBezTo>
                    <a:pt x="8683" y="3366"/>
                    <a:pt x="8805" y="3342"/>
                    <a:pt x="8830" y="3440"/>
                  </a:cubicBezTo>
                  <a:cubicBezTo>
                    <a:pt x="8878" y="3562"/>
                    <a:pt x="8927" y="3610"/>
                    <a:pt x="8951" y="3708"/>
                  </a:cubicBezTo>
                  <a:cubicBezTo>
                    <a:pt x="9000" y="3781"/>
                    <a:pt x="9025" y="3854"/>
                    <a:pt x="9049" y="3952"/>
                  </a:cubicBezTo>
                  <a:cubicBezTo>
                    <a:pt x="9049" y="3952"/>
                    <a:pt x="9025" y="3927"/>
                    <a:pt x="9000" y="3903"/>
                  </a:cubicBezTo>
                  <a:cubicBezTo>
                    <a:pt x="9000" y="3927"/>
                    <a:pt x="9000" y="3952"/>
                    <a:pt x="9000" y="3976"/>
                  </a:cubicBezTo>
                  <a:cubicBezTo>
                    <a:pt x="9005" y="3966"/>
                    <a:pt x="9010" y="3962"/>
                    <a:pt x="9015" y="3962"/>
                  </a:cubicBezTo>
                  <a:cubicBezTo>
                    <a:pt x="9031" y="3962"/>
                    <a:pt x="9045" y="4004"/>
                    <a:pt x="9048" y="4004"/>
                  </a:cubicBezTo>
                  <a:cubicBezTo>
                    <a:pt x="9049" y="4004"/>
                    <a:pt x="9049" y="4003"/>
                    <a:pt x="9049" y="4001"/>
                  </a:cubicBezTo>
                  <a:cubicBezTo>
                    <a:pt x="9098" y="4049"/>
                    <a:pt x="9147" y="4098"/>
                    <a:pt x="9147" y="4171"/>
                  </a:cubicBezTo>
                  <a:cubicBezTo>
                    <a:pt x="9147" y="4244"/>
                    <a:pt x="9171" y="4318"/>
                    <a:pt x="9220" y="4366"/>
                  </a:cubicBezTo>
                  <a:cubicBezTo>
                    <a:pt x="9439" y="4366"/>
                    <a:pt x="9683" y="4391"/>
                    <a:pt x="9903" y="4440"/>
                  </a:cubicBezTo>
                  <a:cubicBezTo>
                    <a:pt x="10244" y="4488"/>
                    <a:pt x="10561" y="4586"/>
                    <a:pt x="10610" y="4586"/>
                  </a:cubicBezTo>
                  <a:cubicBezTo>
                    <a:pt x="10610" y="4635"/>
                    <a:pt x="10610" y="4683"/>
                    <a:pt x="10610" y="4732"/>
                  </a:cubicBezTo>
                  <a:cubicBezTo>
                    <a:pt x="10634" y="4683"/>
                    <a:pt x="10634" y="4610"/>
                    <a:pt x="10634" y="4537"/>
                  </a:cubicBezTo>
                  <a:lnTo>
                    <a:pt x="10586" y="4537"/>
                  </a:lnTo>
                  <a:cubicBezTo>
                    <a:pt x="10561" y="4391"/>
                    <a:pt x="10610" y="4513"/>
                    <a:pt x="10610" y="4366"/>
                  </a:cubicBezTo>
                  <a:cubicBezTo>
                    <a:pt x="10634" y="4366"/>
                    <a:pt x="10659" y="4488"/>
                    <a:pt x="10659" y="4610"/>
                  </a:cubicBezTo>
                  <a:cubicBezTo>
                    <a:pt x="10659" y="4488"/>
                    <a:pt x="10683" y="4391"/>
                    <a:pt x="10634" y="4342"/>
                  </a:cubicBezTo>
                  <a:cubicBezTo>
                    <a:pt x="10634" y="4293"/>
                    <a:pt x="10647" y="4293"/>
                    <a:pt x="10662" y="4293"/>
                  </a:cubicBezTo>
                  <a:cubicBezTo>
                    <a:pt x="10677" y="4293"/>
                    <a:pt x="10695" y="4293"/>
                    <a:pt x="10708" y="4244"/>
                  </a:cubicBezTo>
                  <a:cubicBezTo>
                    <a:pt x="10659" y="4147"/>
                    <a:pt x="10634" y="4049"/>
                    <a:pt x="10634" y="3952"/>
                  </a:cubicBezTo>
                  <a:cubicBezTo>
                    <a:pt x="10634" y="3903"/>
                    <a:pt x="10610" y="3854"/>
                    <a:pt x="10610" y="3805"/>
                  </a:cubicBezTo>
                  <a:cubicBezTo>
                    <a:pt x="10586" y="3757"/>
                    <a:pt x="10561" y="3732"/>
                    <a:pt x="10561" y="3683"/>
                  </a:cubicBezTo>
                  <a:cubicBezTo>
                    <a:pt x="10512" y="3610"/>
                    <a:pt x="10464" y="3537"/>
                    <a:pt x="10464" y="3440"/>
                  </a:cubicBezTo>
                  <a:lnTo>
                    <a:pt x="10464" y="3440"/>
                  </a:lnTo>
                  <a:lnTo>
                    <a:pt x="10488" y="3464"/>
                  </a:lnTo>
                  <a:cubicBezTo>
                    <a:pt x="10488" y="3391"/>
                    <a:pt x="10390" y="3269"/>
                    <a:pt x="10366" y="3147"/>
                  </a:cubicBezTo>
                  <a:cubicBezTo>
                    <a:pt x="10366" y="3174"/>
                    <a:pt x="10366" y="3193"/>
                    <a:pt x="10362" y="3193"/>
                  </a:cubicBezTo>
                  <a:cubicBezTo>
                    <a:pt x="10359" y="3193"/>
                    <a:pt x="10353" y="3180"/>
                    <a:pt x="10342" y="3147"/>
                  </a:cubicBezTo>
                  <a:cubicBezTo>
                    <a:pt x="10293" y="3025"/>
                    <a:pt x="10244" y="2952"/>
                    <a:pt x="10220" y="2854"/>
                  </a:cubicBezTo>
                  <a:lnTo>
                    <a:pt x="10122" y="2781"/>
                  </a:lnTo>
                  <a:cubicBezTo>
                    <a:pt x="9903" y="2391"/>
                    <a:pt x="9634" y="2025"/>
                    <a:pt x="9317" y="1708"/>
                  </a:cubicBezTo>
                  <a:cubicBezTo>
                    <a:pt x="9220" y="1610"/>
                    <a:pt x="9122" y="1513"/>
                    <a:pt x="9000" y="1415"/>
                  </a:cubicBezTo>
                  <a:lnTo>
                    <a:pt x="8708" y="1171"/>
                  </a:lnTo>
                  <a:cubicBezTo>
                    <a:pt x="8537" y="1049"/>
                    <a:pt x="8366" y="927"/>
                    <a:pt x="8293" y="854"/>
                  </a:cubicBezTo>
                  <a:cubicBezTo>
                    <a:pt x="7878" y="586"/>
                    <a:pt x="7464" y="391"/>
                    <a:pt x="7025" y="220"/>
                  </a:cubicBezTo>
                  <a:lnTo>
                    <a:pt x="6634" y="98"/>
                  </a:lnTo>
                  <a:lnTo>
                    <a:pt x="6220" y="25"/>
                  </a:lnTo>
                  <a:cubicBezTo>
                    <a:pt x="6110" y="13"/>
                    <a:pt x="5994" y="7"/>
                    <a:pt x="5878" y="7"/>
                  </a:cubicBezTo>
                  <a:cubicBezTo>
                    <a:pt x="5763" y="7"/>
                    <a:pt x="5647" y="13"/>
                    <a:pt x="5537" y="25"/>
                  </a:cubicBezTo>
                  <a:cubicBezTo>
                    <a:pt x="5415" y="1"/>
                    <a:pt x="5293" y="1"/>
                    <a:pt x="5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1" name="Google Shape;2071;p284"/>
          <p:cNvGrpSpPr/>
          <p:nvPr/>
        </p:nvGrpSpPr>
        <p:grpSpPr>
          <a:xfrm rot="4108899">
            <a:off x="8348189" y="2138573"/>
            <a:ext cx="875864" cy="1101614"/>
            <a:chOff x="632000" y="3011150"/>
            <a:chExt cx="212225" cy="266925"/>
          </a:xfrm>
        </p:grpSpPr>
        <p:sp>
          <p:nvSpPr>
            <p:cNvPr id="2072" name="Google Shape;2072;p284"/>
            <p:cNvSpPr/>
            <p:nvPr/>
          </p:nvSpPr>
          <p:spPr>
            <a:xfrm>
              <a:off x="767375" y="3031875"/>
              <a:ext cx="25" cy="3675"/>
            </a:xfrm>
            <a:custGeom>
              <a:avLst/>
              <a:gdLst/>
              <a:ahLst/>
              <a:cxnLst/>
              <a:rect l="l" t="t" r="r" b="b"/>
              <a:pathLst>
                <a:path w="1" h="147" extrusionOk="0">
                  <a:moveTo>
                    <a:pt x="0" y="147"/>
                  </a:moveTo>
                  <a:lnTo>
                    <a:pt x="0" y="0"/>
                  </a:lnTo>
                  <a:cubicBezTo>
                    <a:pt x="0" y="49"/>
                    <a:pt x="0" y="98"/>
                    <a:pt x="0" y="14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284"/>
            <p:cNvSpPr/>
            <p:nvPr/>
          </p:nvSpPr>
          <p:spPr>
            <a:xfrm>
              <a:off x="701525" y="3033700"/>
              <a:ext cx="25" cy="3075"/>
            </a:xfrm>
            <a:custGeom>
              <a:avLst/>
              <a:gdLst/>
              <a:ahLst/>
              <a:cxnLst/>
              <a:rect l="l" t="t" r="r" b="b"/>
              <a:pathLst>
                <a:path w="1" h="123" extrusionOk="0">
                  <a:moveTo>
                    <a:pt x="0" y="123"/>
                  </a:moveTo>
                  <a:lnTo>
                    <a:pt x="0" y="1"/>
                  </a:lnTo>
                  <a:cubicBezTo>
                    <a:pt x="0" y="49"/>
                    <a:pt x="0" y="74"/>
                    <a:pt x="0" y="12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284"/>
            <p:cNvSpPr/>
            <p:nvPr/>
          </p:nvSpPr>
          <p:spPr>
            <a:xfrm>
              <a:off x="632000" y="3030050"/>
              <a:ext cx="25" cy="1850"/>
            </a:xfrm>
            <a:custGeom>
              <a:avLst/>
              <a:gdLst/>
              <a:ahLst/>
              <a:cxnLst/>
              <a:rect l="l" t="t" r="r" b="b"/>
              <a:pathLst>
                <a:path w="1" h="74" extrusionOk="0">
                  <a:moveTo>
                    <a:pt x="1" y="73"/>
                  </a:moveTo>
                  <a:lnTo>
                    <a:pt x="1" y="0"/>
                  </a:lnTo>
                  <a:cubicBezTo>
                    <a:pt x="1" y="25"/>
                    <a:pt x="1" y="49"/>
                    <a:pt x="1" y="7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284"/>
            <p:cNvSpPr/>
            <p:nvPr/>
          </p:nvSpPr>
          <p:spPr>
            <a:xfrm>
              <a:off x="649075" y="3150175"/>
              <a:ext cx="650" cy="1850"/>
            </a:xfrm>
            <a:custGeom>
              <a:avLst/>
              <a:gdLst/>
              <a:ahLst/>
              <a:cxnLst/>
              <a:rect l="l" t="t" r="r" b="b"/>
              <a:pathLst>
                <a:path w="26" h="74" extrusionOk="0">
                  <a:moveTo>
                    <a:pt x="25" y="0"/>
                  </a:moveTo>
                  <a:cubicBezTo>
                    <a:pt x="1" y="0"/>
                    <a:pt x="1" y="49"/>
                    <a:pt x="1" y="73"/>
                  </a:cubicBezTo>
                  <a:cubicBezTo>
                    <a:pt x="1" y="49"/>
                    <a:pt x="25" y="24"/>
                    <a:pt x="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284"/>
            <p:cNvSpPr/>
            <p:nvPr/>
          </p:nvSpPr>
          <p:spPr>
            <a:xfrm>
              <a:off x="649075" y="3152000"/>
              <a:ext cx="25" cy="25"/>
            </a:xfrm>
            <a:custGeom>
              <a:avLst/>
              <a:gdLst/>
              <a:ahLst/>
              <a:cxnLst/>
              <a:rect l="l" t="t" r="r" b="b"/>
              <a:pathLst>
                <a:path w="1" h="1" extrusionOk="0">
                  <a:moveTo>
                    <a:pt x="1" y="0"/>
                  </a:moveTo>
                  <a:lnTo>
                    <a:pt x="1" y="0"/>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284"/>
            <p:cNvSpPr/>
            <p:nvPr/>
          </p:nvSpPr>
          <p:spPr>
            <a:xfrm>
              <a:off x="646025" y="3144675"/>
              <a:ext cx="48800" cy="52925"/>
            </a:xfrm>
            <a:custGeom>
              <a:avLst/>
              <a:gdLst/>
              <a:ahLst/>
              <a:cxnLst/>
              <a:rect l="l" t="t" r="r" b="b"/>
              <a:pathLst>
                <a:path w="1952" h="2117" extrusionOk="0">
                  <a:moveTo>
                    <a:pt x="1049" y="0"/>
                  </a:moveTo>
                  <a:lnTo>
                    <a:pt x="635" y="98"/>
                  </a:lnTo>
                  <a:cubicBezTo>
                    <a:pt x="586" y="147"/>
                    <a:pt x="562" y="220"/>
                    <a:pt x="537" y="293"/>
                  </a:cubicBezTo>
                  <a:cubicBezTo>
                    <a:pt x="537" y="293"/>
                    <a:pt x="537" y="293"/>
                    <a:pt x="537" y="318"/>
                  </a:cubicBezTo>
                  <a:cubicBezTo>
                    <a:pt x="447" y="287"/>
                    <a:pt x="347" y="267"/>
                    <a:pt x="267" y="267"/>
                  </a:cubicBezTo>
                  <a:cubicBezTo>
                    <a:pt x="217" y="267"/>
                    <a:pt x="175" y="275"/>
                    <a:pt x="147" y="293"/>
                  </a:cubicBezTo>
                  <a:lnTo>
                    <a:pt x="147" y="318"/>
                  </a:lnTo>
                  <a:cubicBezTo>
                    <a:pt x="123" y="342"/>
                    <a:pt x="147" y="366"/>
                    <a:pt x="123" y="366"/>
                  </a:cubicBezTo>
                  <a:cubicBezTo>
                    <a:pt x="123" y="391"/>
                    <a:pt x="123" y="391"/>
                    <a:pt x="123" y="415"/>
                  </a:cubicBezTo>
                  <a:cubicBezTo>
                    <a:pt x="123" y="440"/>
                    <a:pt x="110" y="440"/>
                    <a:pt x="98" y="440"/>
                  </a:cubicBezTo>
                  <a:cubicBezTo>
                    <a:pt x="86" y="440"/>
                    <a:pt x="74" y="440"/>
                    <a:pt x="74" y="464"/>
                  </a:cubicBezTo>
                  <a:cubicBezTo>
                    <a:pt x="25" y="683"/>
                    <a:pt x="1" y="927"/>
                    <a:pt x="1" y="1147"/>
                  </a:cubicBezTo>
                  <a:cubicBezTo>
                    <a:pt x="25" y="1220"/>
                    <a:pt x="25" y="1293"/>
                    <a:pt x="50" y="1366"/>
                  </a:cubicBezTo>
                  <a:cubicBezTo>
                    <a:pt x="50" y="1391"/>
                    <a:pt x="50" y="1391"/>
                    <a:pt x="50" y="1415"/>
                  </a:cubicBezTo>
                  <a:cubicBezTo>
                    <a:pt x="50" y="1415"/>
                    <a:pt x="98" y="1513"/>
                    <a:pt x="147" y="1635"/>
                  </a:cubicBezTo>
                  <a:cubicBezTo>
                    <a:pt x="196" y="1708"/>
                    <a:pt x="245" y="1781"/>
                    <a:pt x="293" y="1854"/>
                  </a:cubicBezTo>
                  <a:lnTo>
                    <a:pt x="318" y="1854"/>
                  </a:lnTo>
                  <a:cubicBezTo>
                    <a:pt x="415" y="1927"/>
                    <a:pt x="318" y="1903"/>
                    <a:pt x="415" y="1976"/>
                  </a:cubicBezTo>
                  <a:cubicBezTo>
                    <a:pt x="440" y="1976"/>
                    <a:pt x="489" y="2000"/>
                    <a:pt x="513" y="2025"/>
                  </a:cubicBezTo>
                  <a:cubicBezTo>
                    <a:pt x="537" y="2049"/>
                    <a:pt x="562" y="2049"/>
                    <a:pt x="610" y="2074"/>
                  </a:cubicBezTo>
                  <a:cubicBezTo>
                    <a:pt x="610" y="2074"/>
                    <a:pt x="659" y="2098"/>
                    <a:pt x="635" y="2098"/>
                  </a:cubicBezTo>
                  <a:cubicBezTo>
                    <a:pt x="635" y="2106"/>
                    <a:pt x="640" y="2109"/>
                    <a:pt x="649" y="2109"/>
                  </a:cubicBezTo>
                  <a:cubicBezTo>
                    <a:pt x="667" y="2109"/>
                    <a:pt x="700" y="2098"/>
                    <a:pt x="732" y="2098"/>
                  </a:cubicBezTo>
                  <a:cubicBezTo>
                    <a:pt x="757" y="2098"/>
                    <a:pt x="732" y="2098"/>
                    <a:pt x="732" y="2074"/>
                  </a:cubicBezTo>
                  <a:lnTo>
                    <a:pt x="806" y="2074"/>
                  </a:lnTo>
                  <a:cubicBezTo>
                    <a:pt x="822" y="2074"/>
                    <a:pt x="827" y="2096"/>
                    <a:pt x="822" y="2103"/>
                  </a:cubicBezTo>
                  <a:lnTo>
                    <a:pt x="822" y="2103"/>
                  </a:lnTo>
                  <a:cubicBezTo>
                    <a:pt x="816" y="2101"/>
                    <a:pt x="811" y="2100"/>
                    <a:pt x="806" y="2098"/>
                  </a:cubicBezTo>
                  <a:lnTo>
                    <a:pt x="806" y="2098"/>
                  </a:lnTo>
                  <a:cubicBezTo>
                    <a:pt x="810" y="2103"/>
                    <a:pt x="814" y="2105"/>
                    <a:pt x="817" y="2105"/>
                  </a:cubicBezTo>
                  <a:cubicBezTo>
                    <a:pt x="819" y="2105"/>
                    <a:pt x="821" y="2104"/>
                    <a:pt x="822" y="2103"/>
                  </a:cubicBezTo>
                  <a:lnTo>
                    <a:pt x="822" y="2103"/>
                  </a:lnTo>
                  <a:cubicBezTo>
                    <a:pt x="854" y="2112"/>
                    <a:pt x="891" y="2116"/>
                    <a:pt x="928" y="2116"/>
                  </a:cubicBezTo>
                  <a:cubicBezTo>
                    <a:pt x="970" y="2116"/>
                    <a:pt x="1013" y="2110"/>
                    <a:pt x="1049" y="2098"/>
                  </a:cubicBezTo>
                  <a:cubicBezTo>
                    <a:pt x="1171" y="2074"/>
                    <a:pt x="1269" y="2049"/>
                    <a:pt x="1367" y="2000"/>
                  </a:cubicBezTo>
                  <a:cubicBezTo>
                    <a:pt x="1537" y="1903"/>
                    <a:pt x="1684" y="1781"/>
                    <a:pt x="1781" y="1610"/>
                  </a:cubicBezTo>
                  <a:cubicBezTo>
                    <a:pt x="1757" y="1610"/>
                    <a:pt x="1732" y="1683"/>
                    <a:pt x="1708" y="1683"/>
                  </a:cubicBezTo>
                  <a:cubicBezTo>
                    <a:pt x="1708" y="1635"/>
                    <a:pt x="1757" y="1635"/>
                    <a:pt x="1757" y="1586"/>
                  </a:cubicBezTo>
                  <a:cubicBezTo>
                    <a:pt x="1757" y="1561"/>
                    <a:pt x="1806" y="1513"/>
                    <a:pt x="1854" y="1513"/>
                  </a:cubicBezTo>
                  <a:lnTo>
                    <a:pt x="1854" y="1488"/>
                  </a:lnTo>
                  <a:lnTo>
                    <a:pt x="1879" y="1464"/>
                  </a:lnTo>
                  <a:cubicBezTo>
                    <a:pt x="1903" y="1366"/>
                    <a:pt x="1903" y="1342"/>
                    <a:pt x="1928" y="1342"/>
                  </a:cubicBezTo>
                  <a:cubicBezTo>
                    <a:pt x="1928" y="1293"/>
                    <a:pt x="1952" y="1269"/>
                    <a:pt x="1952" y="1220"/>
                  </a:cubicBezTo>
                  <a:cubicBezTo>
                    <a:pt x="1952" y="1147"/>
                    <a:pt x="1952" y="1074"/>
                    <a:pt x="1952" y="1000"/>
                  </a:cubicBezTo>
                  <a:cubicBezTo>
                    <a:pt x="1952" y="1000"/>
                    <a:pt x="1952" y="1011"/>
                    <a:pt x="1945" y="1011"/>
                  </a:cubicBezTo>
                  <a:cubicBezTo>
                    <a:pt x="1941" y="1011"/>
                    <a:pt x="1936" y="1009"/>
                    <a:pt x="1928" y="1000"/>
                  </a:cubicBezTo>
                  <a:cubicBezTo>
                    <a:pt x="1903" y="976"/>
                    <a:pt x="1903" y="927"/>
                    <a:pt x="1928" y="903"/>
                  </a:cubicBezTo>
                  <a:cubicBezTo>
                    <a:pt x="1949" y="903"/>
                    <a:pt x="1913" y="826"/>
                    <a:pt x="1888" y="826"/>
                  </a:cubicBezTo>
                  <a:cubicBezTo>
                    <a:pt x="1884" y="826"/>
                    <a:pt x="1881" y="827"/>
                    <a:pt x="1879" y="830"/>
                  </a:cubicBezTo>
                  <a:cubicBezTo>
                    <a:pt x="1879" y="830"/>
                    <a:pt x="1879" y="767"/>
                    <a:pt x="1891" y="767"/>
                  </a:cubicBezTo>
                  <a:cubicBezTo>
                    <a:pt x="1894" y="767"/>
                    <a:pt x="1898" y="771"/>
                    <a:pt x="1903" y="781"/>
                  </a:cubicBezTo>
                  <a:cubicBezTo>
                    <a:pt x="1903" y="757"/>
                    <a:pt x="1879" y="732"/>
                    <a:pt x="1879" y="732"/>
                  </a:cubicBezTo>
                  <a:lnTo>
                    <a:pt x="1879" y="781"/>
                  </a:lnTo>
                  <a:cubicBezTo>
                    <a:pt x="1830" y="683"/>
                    <a:pt x="1830" y="635"/>
                    <a:pt x="1806" y="610"/>
                  </a:cubicBezTo>
                  <a:lnTo>
                    <a:pt x="1806" y="635"/>
                  </a:lnTo>
                  <a:cubicBezTo>
                    <a:pt x="1781" y="586"/>
                    <a:pt x="1757" y="561"/>
                    <a:pt x="1757" y="537"/>
                  </a:cubicBezTo>
                  <a:lnTo>
                    <a:pt x="1757" y="537"/>
                  </a:lnTo>
                  <a:lnTo>
                    <a:pt x="1806" y="561"/>
                  </a:lnTo>
                  <a:cubicBezTo>
                    <a:pt x="1757" y="513"/>
                    <a:pt x="1732" y="464"/>
                    <a:pt x="1684" y="415"/>
                  </a:cubicBezTo>
                  <a:lnTo>
                    <a:pt x="1684" y="440"/>
                  </a:lnTo>
                  <a:cubicBezTo>
                    <a:pt x="1635" y="415"/>
                    <a:pt x="1562" y="318"/>
                    <a:pt x="1464" y="269"/>
                  </a:cubicBezTo>
                  <a:cubicBezTo>
                    <a:pt x="1391" y="196"/>
                    <a:pt x="1318" y="171"/>
                    <a:pt x="1245" y="147"/>
                  </a:cubicBezTo>
                  <a:lnTo>
                    <a:pt x="1245" y="171"/>
                  </a:lnTo>
                  <a:lnTo>
                    <a:pt x="1196" y="147"/>
                  </a:lnTo>
                  <a:cubicBezTo>
                    <a:pt x="1196" y="147"/>
                    <a:pt x="1245" y="122"/>
                    <a:pt x="1245" y="122"/>
                  </a:cubicBezTo>
                  <a:cubicBezTo>
                    <a:pt x="1245" y="122"/>
                    <a:pt x="1147" y="49"/>
                    <a:pt x="1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284"/>
            <p:cNvSpPr/>
            <p:nvPr/>
          </p:nvSpPr>
          <p:spPr>
            <a:xfrm>
              <a:off x="798475" y="3083700"/>
              <a:ext cx="45750" cy="48200"/>
            </a:xfrm>
            <a:custGeom>
              <a:avLst/>
              <a:gdLst/>
              <a:ahLst/>
              <a:cxnLst/>
              <a:rect l="l" t="t" r="r" b="b"/>
              <a:pathLst>
                <a:path w="1830" h="1928" extrusionOk="0">
                  <a:moveTo>
                    <a:pt x="927" y="1"/>
                  </a:moveTo>
                  <a:lnTo>
                    <a:pt x="512" y="25"/>
                  </a:lnTo>
                  <a:lnTo>
                    <a:pt x="439" y="98"/>
                  </a:lnTo>
                  <a:lnTo>
                    <a:pt x="390" y="98"/>
                  </a:lnTo>
                  <a:cubicBezTo>
                    <a:pt x="366" y="98"/>
                    <a:pt x="342" y="122"/>
                    <a:pt x="317" y="122"/>
                  </a:cubicBezTo>
                  <a:lnTo>
                    <a:pt x="244" y="171"/>
                  </a:lnTo>
                  <a:cubicBezTo>
                    <a:pt x="206" y="190"/>
                    <a:pt x="182" y="210"/>
                    <a:pt x="162" y="229"/>
                  </a:cubicBezTo>
                  <a:lnTo>
                    <a:pt x="162" y="229"/>
                  </a:lnTo>
                  <a:cubicBezTo>
                    <a:pt x="165" y="226"/>
                    <a:pt x="168" y="223"/>
                    <a:pt x="171" y="220"/>
                  </a:cubicBezTo>
                  <a:lnTo>
                    <a:pt x="171" y="220"/>
                  </a:lnTo>
                  <a:lnTo>
                    <a:pt x="146" y="244"/>
                  </a:lnTo>
                  <a:cubicBezTo>
                    <a:pt x="152" y="239"/>
                    <a:pt x="157" y="234"/>
                    <a:pt x="162" y="229"/>
                  </a:cubicBezTo>
                  <a:lnTo>
                    <a:pt x="162" y="229"/>
                  </a:lnTo>
                  <a:cubicBezTo>
                    <a:pt x="96" y="299"/>
                    <a:pt x="72" y="369"/>
                    <a:pt x="49" y="440"/>
                  </a:cubicBezTo>
                  <a:cubicBezTo>
                    <a:pt x="49" y="464"/>
                    <a:pt x="25" y="488"/>
                    <a:pt x="0" y="513"/>
                  </a:cubicBezTo>
                  <a:lnTo>
                    <a:pt x="0" y="561"/>
                  </a:lnTo>
                  <a:lnTo>
                    <a:pt x="0" y="610"/>
                  </a:lnTo>
                  <a:cubicBezTo>
                    <a:pt x="0" y="610"/>
                    <a:pt x="49" y="635"/>
                    <a:pt x="49" y="683"/>
                  </a:cubicBezTo>
                  <a:cubicBezTo>
                    <a:pt x="73" y="708"/>
                    <a:pt x="73" y="732"/>
                    <a:pt x="98" y="757"/>
                  </a:cubicBezTo>
                  <a:cubicBezTo>
                    <a:pt x="73" y="903"/>
                    <a:pt x="98" y="1049"/>
                    <a:pt x="146" y="1196"/>
                  </a:cubicBezTo>
                  <a:cubicBezTo>
                    <a:pt x="171" y="1342"/>
                    <a:pt x="244" y="1464"/>
                    <a:pt x="317" y="1561"/>
                  </a:cubicBezTo>
                  <a:cubicBezTo>
                    <a:pt x="415" y="1708"/>
                    <a:pt x="561" y="1830"/>
                    <a:pt x="707" y="1927"/>
                  </a:cubicBezTo>
                  <a:lnTo>
                    <a:pt x="1146" y="1927"/>
                  </a:lnTo>
                  <a:cubicBezTo>
                    <a:pt x="1244" y="1854"/>
                    <a:pt x="1317" y="1781"/>
                    <a:pt x="1390" y="1732"/>
                  </a:cubicBezTo>
                  <a:cubicBezTo>
                    <a:pt x="1464" y="1708"/>
                    <a:pt x="1512" y="1659"/>
                    <a:pt x="1561" y="1586"/>
                  </a:cubicBezTo>
                  <a:lnTo>
                    <a:pt x="1561" y="1586"/>
                  </a:lnTo>
                  <a:cubicBezTo>
                    <a:pt x="1553" y="1594"/>
                    <a:pt x="1548" y="1597"/>
                    <a:pt x="1545" y="1597"/>
                  </a:cubicBezTo>
                  <a:cubicBezTo>
                    <a:pt x="1539" y="1597"/>
                    <a:pt x="1545" y="1586"/>
                    <a:pt x="1561" y="1586"/>
                  </a:cubicBezTo>
                  <a:cubicBezTo>
                    <a:pt x="1585" y="1561"/>
                    <a:pt x="1634" y="1513"/>
                    <a:pt x="1634" y="1513"/>
                  </a:cubicBezTo>
                  <a:cubicBezTo>
                    <a:pt x="1634" y="1513"/>
                    <a:pt x="1634" y="1513"/>
                    <a:pt x="1683" y="1415"/>
                  </a:cubicBezTo>
                  <a:cubicBezTo>
                    <a:pt x="1707" y="1391"/>
                    <a:pt x="1707" y="1342"/>
                    <a:pt x="1732" y="1318"/>
                  </a:cubicBezTo>
                  <a:cubicBezTo>
                    <a:pt x="1756" y="1269"/>
                    <a:pt x="1781" y="1196"/>
                    <a:pt x="1805" y="1147"/>
                  </a:cubicBezTo>
                  <a:cubicBezTo>
                    <a:pt x="1829" y="1001"/>
                    <a:pt x="1829" y="854"/>
                    <a:pt x="1781" y="708"/>
                  </a:cubicBezTo>
                  <a:cubicBezTo>
                    <a:pt x="1707" y="586"/>
                    <a:pt x="1634" y="464"/>
                    <a:pt x="1512" y="366"/>
                  </a:cubicBezTo>
                  <a:cubicBezTo>
                    <a:pt x="1464" y="342"/>
                    <a:pt x="1415" y="318"/>
                    <a:pt x="1390" y="269"/>
                  </a:cubicBezTo>
                  <a:lnTo>
                    <a:pt x="1317" y="220"/>
                  </a:lnTo>
                  <a:lnTo>
                    <a:pt x="1244" y="220"/>
                  </a:lnTo>
                  <a:cubicBezTo>
                    <a:pt x="1220" y="171"/>
                    <a:pt x="1195" y="147"/>
                    <a:pt x="1171" y="122"/>
                  </a:cubicBezTo>
                  <a:lnTo>
                    <a:pt x="1122" y="98"/>
                  </a:lnTo>
                  <a:cubicBezTo>
                    <a:pt x="1049" y="49"/>
                    <a:pt x="1000" y="25"/>
                    <a:pt x="9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284"/>
            <p:cNvSpPr/>
            <p:nvPr/>
          </p:nvSpPr>
          <p:spPr>
            <a:xfrm>
              <a:off x="802125" y="3090400"/>
              <a:ext cx="25" cy="25"/>
            </a:xfrm>
            <a:custGeom>
              <a:avLst/>
              <a:gdLst/>
              <a:ahLst/>
              <a:cxnLst/>
              <a:rect l="l" t="t" r="r" b="b"/>
              <a:pathLst>
                <a:path w="1" h="1" extrusionOk="0">
                  <a:moveTo>
                    <a:pt x="0" y="1"/>
                  </a:moveTo>
                  <a:lnTo>
                    <a:pt x="0" y="1"/>
                  </a:lnTo>
                  <a:cubicBezTo>
                    <a:pt x="0" y="1"/>
                    <a:pt x="0"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284"/>
            <p:cNvSpPr/>
            <p:nvPr/>
          </p:nvSpPr>
          <p:spPr>
            <a:xfrm>
              <a:off x="713700" y="3105650"/>
              <a:ext cx="50025" cy="51850"/>
            </a:xfrm>
            <a:custGeom>
              <a:avLst/>
              <a:gdLst/>
              <a:ahLst/>
              <a:cxnLst/>
              <a:rect l="l" t="t" r="r" b="b"/>
              <a:pathLst>
                <a:path w="2001" h="2074" extrusionOk="0">
                  <a:moveTo>
                    <a:pt x="1001" y="1"/>
                  </a:moveTo>
                  <a:cubicBezTo>
                    <a:pt x="928" y="25"/>
                    <a:pt x="879" y="25"/>
                    <a:pt x="830" y="49"/>
                  </a:cubicBezTo>
                  <a:lnTo>
                    <a:pt x="684" y="123"/>
                  </a:lnTo>
                  <a:lnTo>
                    <a:pt x="660" y="123"/>
                  </a:lnTo>
                  <a:cubicBezTo>
                    <a:pt x="538" y="123"/>
                    <a:pt x="416" y="147"/>
                    <a:pt x="318" y="220"/>
                  </a:cubicBezTo>
                  <a:cubicBezTo>
                    <a:pt x="220" y="269"/>
                    <a:pt x="147" y="366"/>
                    <a:pt x="99" y="464"/>
                  </a:cubicBezTo>
                  <a:cubicBezTo>
                    <a:pt x="50" y="537"/>
                    <a:pt x="50" y="610"/>
                    <a:pt x="25" y="683"/>
                  </a:cubicBezTo>
                  <a:lnTo>
                    <a:pt x="25" y="659"/>
                  </a:lnTo>
                  <a:cubicBezTo>
                    <a:pt x="25" y="805"/>
                    <a:pt x="1" y="781"/>
                    <a:pt x="25" y="903"/>
                  </a:cubicBezTo>
                  <a:cubicBezTo>
                    <a:pt x="50" y="903"/>
                    <a:pt x="99" y="1025"/>
                    <a:pt x="123" y="1049"/>
                  </a:cubicBezTo>
                  <a:lnTo>
                    <a:pt x="196" y="1196"/>
                  </a:lnTo>
                  <a:cubicBezTo>
                    <a:pt x="220" y="1244"/>
                    <a:pt x="245" y="1293"/>
                    <a:pt x="245" y="1318"/>
                  </a:cubicBezTo>
                  <a:cubicBezTo>
                    <a:pt x="294" y="1391"/>
                    <a:pt x="367" y="1488"/>
                    <a:pt x="391" y="1537"/>
                  </a:cubicBezTo>
                  <a:cubicBezTo>
                    <a:pt x="440" y="1659"/>
                    <a:pt x="513" y="1781"/>
                    <a:pt x="586" y="1879"/>
                  </a:cubicBezTo>
                  <a:lnTo>
                    <a:pt x="586" y="2001"/>
                  </a:lnTo>
                  <a:cubicBezTo>
                    <a:pt x="660" y="1976"/>
                    <a:pt x="708" y="1927"/>
                    <a:pt x="757" y="1903"/>
                  </a:cubicBezTo>
                  <a:cubicBezTo>
                    <a:pt x="903" y="2025"/>
                    <a:pt x="1099" y="2074"/>
                    <a:pt x="1294" y="2074"/>
                  </a:cubicBezTo>
                  <a:cubicBezTo>
                    <a:pt x="1440" y="2049"/>
                    <a:pt x="1611" y="1976"/>
                    <a:pt x="1708" y="1854"/>
                  </a:cubicBezTo>
                  <a:lnTo>
                    <a:pt x="1830" y="1757"/>
                  </a:lnTo>
                  <a:lnTo>
                    <a:pt x="1928" y="1635"/>
                  </a:lnTo>
                  <a:lnTo>
                    <a:pt x="1928" y="1635"/>
                  </a:lnTo>
                  <a:cubicBezTo>
                    <a:pt x="1909" y="1653"/>
                    <a:pt x="1898" y="1661"/>
                    <a:pt x="1893" y="1661"/>
                  </a:cubicBezTo>
                  <a:cubicBezTo>
                    <a:pt x="1886" y="1661"/>
                    <a:pt x="1898" y="1640"/>
                    <a:pt x="1928" y="1610"/>
                  </a:cubicBezTo>
                  <a:cubicBezTo>
                    <a:pt x="1977" y="1513"/>
                    <a:pt x="1977" y="1488"/>
                    <a:pt x="1977" y="1488"/>
                  </a:cubicBezTo>
                  <a:lnTo>
                    <a:pt x="1977" y="1488"/>
                  </a:lnTo>
                  <a:cubicBezTo>
                    <a:pt x="1977" y="1488"/>
                    <a:pt x="1975" y="1490"/>
                    <a:pt x="1973" y="1490"/>
                  </a:cubicBezTo>
                  <a:cubicBezTo>
                    <a:pt x="1967" y="1490"/>
                    <a:pt x="1958" y="1476"/>
                    <a:pt x="1977" y="1366"/>
                  </a:cubicBezTo>
                  <a:cubicBezTo>
                    <a:pt x="2001" y="1244"/>
                    <a:pt x="2001" y="1122"/>
                    <a:pt x="1977" y="1001"/>
                  </a:cubicBezTo>
                  <a:cubicBezTo>
                    <a:pt x="1928" y="854"/>
                    <a:pt x="1855" y="732"/>
                    <a:pt x="1757" y="610"/>
                  </a:cubicBezTo>
                  <a:cubicBezTo>
                    <a:pt x="1757" y="562"/>
                    <a:pt x="1733" y="513"/>
                    <a:pt x="1708" y="464"/>
                  </a:cubicBezTo>
                  <a:lnTo>
                    <a:pt x="1659" y="391"/>
                  </a:lnTo>
                  <a:cubicBezTo>
                    <a:pt x="1659" y="391"/>
                    <a:pt x="1659" y="366"/>
                    <a:pt x="1635" y="342"/>
                  </a:cubicBezTo>
                  <a:cubicBezTo>
                    <a:pt x="1635" y="318"/>
                    <a:pt x="1611" y="293"/>
                    <a:pt x="1586" y="269"/>
                  </a:cubicBezTo>
                  <a:cubicBezTo>
                    <a:pt x="1586" y="244"/>
                    <a:pt x="1562" y="220"/>
                    <a:pt x="1562" y="220"/>
                  </a:cubicBezTo>
                  <a:cubicBezTo>
                    <a:pt x="1538" y="196"/>
                    <a:pt x="1513" y="171"/>
                    <a:pt x="1513" y="171"/>
                  </a:cubicBezTo>
                  <a:cubicBezTo>
                    <a:pt x="1464" y="123"/>
                    <a:pt x="1416" y="98"/>
                    <a:pt x="1367" y="74"/>
                  </a:cubicBezTo>
                  <a:cubicBezTo>
                    <a:pt x="1318" y="49"/>
                    <a:pt x="1245" y="25"/>
                    <a:pt x="11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284"/>
            <p:cNvSpPr/>
            <p:nvPr/>
          </p:nvSpPr>
          <p:spPr>
            <a:xfrm>
              <a:off x="790550" y="3185225"/>
              <a:ext cx="48175" cy="56225"/>
            </a:xfrm>
            <a:custGeom>
              <a:avLst/>
              <a:gdLst/>
              <a:ahLst/>
              <a:cxnLst/>
              <a:rect l="l" t="t" r="r" b="b"/>
              <a:pathLst>
                <a:path w="1927" h="2249" extrusionOk="0">
                  <a:moveTo>
                    <a:pt x="829" y="988"/>
                  </a:moveTo>
                  <a:cubicBezTo>
                    <a:pt x="829" y="988"/>
                    <a:pt x="829" y="1013"/>
                    <a:pt x="854" y="1013"/>
                  </a:cubicBezTo>
                  <a:cubicBezTo>
                    <a:pt x="854" y="1037"/>
                    <a:pt x="854" y="1037"/>
                    <a:pt x="829" y="1037"/>
                  </a:cubicBezTo>
                  <a:cubicBezTo>
                    <a:pt x="805" y="1037"/>
                    <a:pt x="829" y="1013"/>
                    <a:pt x="829" y="988"/>
                  </a:cubicBezTo>
                  <a:close/>
                  <a:moveTo>
                    <a:pt x="735" y="0"/>
                  </a:moveTo>
                  <a:cubicBezTo>
                    <a:pt x="665" y="0"/>
                    <a:pt x="598" y="13"/>
                    <a:pt x="537" y="37"/>
                  </a:cubicBezTo>
                  <a:cubicBezTo>
                    <a:pt x="366" y="135"/>
                    <a:pt x="220" y="281"/>
                    <a:pt x="171" y="452"/>
                  </a:cubicBezTo>
                  <a:lnTo>
                    <a:pt x="171" y="427"/>
                  </a:lnTo>
                  <a:cubicBezTo>
                    <a:pt x="122" y="500"/>
                    <a:pt x="98" y="598"/>
                    <a:pt x="73" y="671"/>
                  </a:cubicBezTo>
                  <a:cubicBezTo>
                    <a:pt x="73" y="720"/>
                    <a:pt x="49" y="769"/>
                    <a:pt x="49" y="817"/>
                  </a:cubicBezTo>
                  <a:cubicBezTo>
                    <a:pt x="49" y="866"/>
                    <a:pt x="49" y="939"/>
                    <a:pt x="24" y="988"/>
                  </a:cubicBezTo>
                  <a:cubicBezTo>
                    <a:pt x="0" y="1159"/>
                    <a:pt x="24" y="1354"/>
                    <a:pt x="73" y="1525"/>
                  </a:cubicBezTo>
                  <a:lnTo>
                    <a:pt x="73" y="1500"/>
                  </a:lnTo>
                  <a:cubicBezTo>
                    <a:pt x="98" y="1574"/>
                    <a:pt x="122" y="1671"/>
                    <a:pt x="122" y="1744"/>
                  </a:cubicBezTo>
                  <a:cubicBezTo>
                    <a:pt x="124" y="1742"/>
                    <a:pt x="127" y="1741"/>
                    <a:pt x="130" y="1741"/>
                  </a:cubicBezTo>
                  <a:cubicBezTo>
                    <a:pt x="159" y="1741"/>
                    <a:pt x="222" y="1844"/>
                    <a:pt x="244" y="1866"/>
                  </a:cubicBezTo>
                  <a:cubicBezTo>
                    <a:pt x="293" y="1915"/>
                    <a:pt x="342" y="1964"/>
                    <a:pt x="390" y="1988"/>
                  </a:cubicBezTo>
                  <a:cubicBezTo>
                    <a:pt x="439" y="2037"/>
                    <a:pt x="488" y="2086"/>
                    <a:pt x="561" y="2110"/>
                  </a:cubicBezTo>
                  <a:cubicBezTo>
                    <a:pt x="634" y="2159"/>
                    <a:pt x="683" y="2183"/>
                    <a:pt x="756" y="2208"/>
                  </a:cubicBezTo>
                  <a:lnTo>
                    <a:pt x="854" y="2232"/>
                  </a:lnTo>
                  <a:lnTo>
                    <a:pt x="927" y="2232"/>
                  </a:lnTo>
                  <a:cubicBezTo>
                    <a:pt x="1008" y="2242"/>
                    <a:pt x="1089" y="2248"/>
                    <a:pt x="1169" y="2248"/>
                  </a:cubicBezTo>
                  <a:cubicBezTo>
                    <a:pt x="1284" y="2248"/>
                    <a:pt x="1398" y="2236"/>
                    <a:pt x="1512" y="2208"/>
                  </a:cubicBezTo>
                  <a:lnTo>
                    <a:pt x="1659" y="2208"/>
                  </a:lnTo>
                  <a:cubicBezTo>
                    <a:pt x="1659" y="2086"/>
                    <a:pt x="1659" y="1988"/>
                    <a:pt x="1634" y="1891"/>
                  </a:cubicBezTo>
                  <a:lnTo>
                    <a:pt x="1634" y="1842"/>
                  </a:lnTo>
                  <a:cubicBezTo>
                    <a:pt x="1707" y="1793"/>
                    <a:pt x="1756" y="1720"/>
                    <a:pt x="1805" y="1622"/>
                  </a:cubicBezTo>
                  <a:cubicBezTo>
                    <a:pt x="1854" y="1549"/>
                    <a:pt x="1902" y="1427"/>
                    <a:pt x="1927" y="1330"/>
                  </a:cubicBezTo>
                  <a:lnTo>
                    <a:pt x="1927" y="1330"/>
                  </a:lnTo>
                  <a:cubicBezTo>
                    <a:pt x="1917" y="1350"/>
                    <a:pt x="1911" y="1358"/>
                    <a:pt x="1907" y="1358"/>
                  </a:cubicBezTo>
                  <a:cubicBezTo>
                    <a:pt x="1902" y="1358"/>
                    <a:pt x="1902" y="1344"/>
                    <a:pt x="1902" y="1330"/>
                  </a:cubicBezTo>
                  <a:cubicBezTo>
                    <a:pt x="1927" y="1183"/>
                    <a:pt x="1902" y="1183"/>
                    <a:pt x="1902" y="1183"/>
                  </a:cubicBezTo>
                  <a:cubicBezTo>
                    <a:pt x="1902" y="1159"/>
                    <a:pt x="1902" y="1183"/>
                    <a:pt x="1878" y="1013"/>
                  </a:cubicBezTo>
                  <a:cubicBezTo>
                    <a:pt x="1805" y="744"/>
                    <a:pt x="1659" y="500"/>
                    <a:pt x="1439" y="305"/>
                  </a:cubicBezTo>
                  <a:lnTo>
                    <a:pt x="1342" y="232"/>
                  </a:lnTo>
                  <a:lnTo>
                    <a:pt x="1220" y="159"/>
                  </a:lnTo>
                  <a:cubicBezTo>
                    <a:pt x="1171" y="135"/>
                    <a:pt x="1146" y="110"/>
                    <a:pt x="1098" y="86"/>
                  </a:cubicBezTo>
                  <a:cubicBezTo>
                    <a:pt x="1049" y="61"/>
                    <a:pt x="1000" y="37"/>
                    <a:pt x="951" y="37"/>
                  </a:cubicBezTo>
                  <a:cubicBezTo>
                    <a:pt x="878" y="13"/>
                    <a:pt x="805" y="0"/>
                    <a:pt x="7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284"/>
            <p:cNvSpPr/>
            <p:nvPr/>
          </p:nvSpPr>
          <p:spPr>
            <a:xfrm>
              <a:off x="716750" y="3227600"/>
              <a:ext cx="47600" cy="50475"/>
            </a:xfrm>
            <a:custGeom>
              <a:avLst/>
              <a:gdLst/>
              <a:ahLst/>
              <a:cxnLst/>
              <a:rect l="l" t="t" r="r" b="b"/>
              <a:pathLst>
                <a:path w="1904" h="2019" extrusionOk="0">
                  <a:moveTo>
                    <a:pt x="611" y="0"/>
                  </a:moveTo>
                  <a:cubicBezTo>
                    <a:pt x="613" y="3"/>
                    <a:pt x="616" y="6"/>
                    <a:pt x="619" y="9"/>
                  </a:cubicBezTo>
                  <a:lnTo>
                    <a:pt x="619" y="9"/>
                  </a:lnTo>
                  <a:lnTo>
                    <a:pt x="635" y="0"/>
                  </a:lnTo>
                  <a:close/>
                  <a:moveTo>
                    <a:pt x="619" y="9"/>
                  </a:moveTo>
                  <a:lnTo>
                    <a:pt x="123" y="269"/>
                  </a:lnTo>
                  <a:cubicBezTo>
                    <a:pt x="123" y="318"/>
                    <a:pt x="123" y="366"/>
                    <a:pt x="123" y="415"/>
                  </a:cubicBezTo>
                  <a:lnTo>
                    <a:pt x="123" y="683"/>
                  </a:lnTo>
                  <a:cubicBezTo>
                    <a:pt x="123" y="708"/>
                    <a:pt x="123" y="708"/>
                    <a:pt x="123" y="732"/>
                  </a:cubicBezTo>
                  <a:cubicBezTo>
                    <a:pt x="123" y="732"/>
                    <a:pt x="98" y="732"/>
                    <a:pt x="98" y="757"/>
                  </a:cubicBezTo>
                  <a:cubicBezTo>
                    <a:pt x="74" y="830"/>
                    <a:pt x="50" y="879"/>
                    <a:pt x="25" y="952"/>
                  </a:cubicBezTo>
                  <a:cubicBezTo>
                    <a:pt x="25" y="1000"/>
                    <a:pt x="1" y="1049"/>
                    <a:pt x="1" y="1074"/>
                  </a:cubicBezTo>
                  <a:cubicBezTo>
                    <a:pt x="1" y="1147"/>
                    <a:pt x="1" y="1196"/>
                    <a:pt x="1" y="1244"/>
                  </a:cubicBezTo>
                  <a:cubicBezTo>
                    <a:pt x="1" y="1464"/>
                    <a:pt x="98" y="1659"/>
                    <a:pt x="245" y="1805"/>
                  </a:cubicBezTo>
                  <a:cubicBezTo>
                    <a:pt x="318" y="1878"/>
                    <a:pt x="416" y="1952"/>
                    <a:pt x="538" y="1976"/>
                  </a:cubicBezTo>
                  <a:cubicBezTo>
                    <a:pt x="562" y="1976"/>
                    <a:pt x="562" y="2000"/>
                    <a:pt x="586" y="2000"/>
                  </a:cubicBezTo>
                  <a:cubicBezTo>
                    <a:pt x="635" y="2013"/>
                    <a:pt x="690" y="2019"/>
                    <a:pt x="745" y="2019"/>
                  </a:cubicBezTo>
                  <a:cubicBezTo>
                    <a:pt x="800" y="2019"/>
                    <a:pt x="855" y="2013"/>
                    <a:pt x="903" y="2000"/>
                  </a:cubicBezTo>
                  <a:cubicBezTo>
                    <a:pt x="1001" y="2000"/>
                    <a:pt x="1123" y="1976"/>
                    <a:pt x="1220" y="1952"/>
                  </a:cubicBezTo>
                  <a:lnTo>
                    <a:pt x="1220" y="1927"/>
                  </a:lnTo>
                  <a:cubicBezTo>
                    <a:pt x="1256" y="1909"/>
                    <a:pt x="1269" y="1905"/>
                    <a:pt x="1276" y="1905"/>
                  </a:cubicBezTo>
                  <a:cubicBezTo>
                    <a:pt x="1283" y="1905"/>
                    <a:pt x="1283" y="1910"/>
                    <a:pt x="1298" y="1910"/>
                  </a:cubicBezTo>
                  <a:cubicBezTo>
                    <a:pt x="1307" y="1910"/>
                    <a:pt x="1320" y="1908"/>
                    <a:pt x="1342" y="1903"/>
                  </a:cubicBezTo>
                  <a:cubicBezTo>
                    <a:pt x="1342" y="1830"/>
                    <a:pt x="1489" y="1830"/>
                    <a:pt x="1489" y="1781"/>
                  </a:cubicBezTo>
                  <a:cubicBezTo>
                    <a:pt x="1489" y="1781"/>
                    <a:pt x="1537" y="1757"/>
                    <a:pt x="1537" y="1757"/>
                  </a:cubicBezTo>
                  <a:cubicBezTo>
                    <a:pt x="1537" y="1760"/>
                    <a:pt x="1538" y="1761"/>
                    <a:pt x="1540" y="1761"/>
                  </a:cubicBezTo>
                  <a:cubicBezTo>
                    <a:pt x="1551" y="1761"/>
                    <a:pt x="1590" y="1704"/>
                    <a:pt x="1611" y="1683"/>
                  </a:cubicBezTo>
                  <a:cubicBezTo>
                    <a:pt x="1619" y="1675"/>
                    <a:pt x="1621" y="1673"/>
                    <a:pt x="1621" y="1673"/>
                  </a:cubicBezTo>
                  <a:cubicBezTo>
                    <a:pt x="1619" y="1673"/>
                    <a:pt x="1603" y="1683"/>
                    <a:pt x="1586" y="1683"/>
                  </a:cubicBezTo>
                  <a:lnTo>
                    <a:pt x="1635" y="1635"/>
                  </a:lnTo>
                  <a:cubicBezTo>
                    <a:pt x="1647" y="1622"/>
                    <a:pt x="1659" y="1616"/>
                    <a:pt x="1666" y="1616"/>
                  </a:cubicBezTo>
                  <a:cubicBezTo>
                    <a:pt x="1672" y="1616"/>
                    <a:pt x="1672" y="1622"/>
                    <a:pt x="1659" y="1635"/>
                  </a:cubicBezTo>
                  <a:cubicBezTo>
                    <a:pt x="1733" y="1561"/>
                    <a:pt x="1781" y="1464"/>
                    <a:pt x="1830" y="1366"/>
                  </a:cubicBezTo>
                  <a:cubicBezTo>
                    <a:pt x="1879" y="1244"/>
                    <a:pt x="1903" y="1074"/>
                    <a:pt x="1879" y="927"/>
                  </a:cubicBezTo>
                  <a:cubicBezTo>
                    <a:pt x="1855" y="781"/>
                    <a:pt x="1781" y="635"/>
                    <a:pt x="1684" y="513"/>
                  </a:cubicBezTo>
                  <a:cubicBezTo>
                    <a:pt x="1611" y="464"/>
                    <a:pt x="1537" y="415"/>
                    <a:pt x="1464" y="366"/>
                  </a:cubicBezTo>
                  <a:lnTo>
                    <a:pt x="1464" y="366"/>
                  </a:lnTo>
                  <a:cubicBezTo>
                    <a:pt x="1464" y="415"/>
                    <a:pt x="1513" y="439"/>
                    <a:pt x="1513" y="464"/>
                  </a:cubicBezTo>
                  <a:cubicBezTo>
                    <a:pt x="1489" y="439"/>
                    <a:pt x="1464" y="415"/>
                    <a:pt x="1440" y="415"/>
                  </a:cubicBezTo>
                  <a:cubicBezTo>
                    <a:pt x="1416" y="415"/>
                    <a:pt x="1367" y="342"/>
                    <a:pt x="1367" y="293"/>
                  </a:cubicBezTo>
                  <a:lnTo>
                    <a:pt x="1342" y="293"/>
                  </a:lnTo>
                  <a:lnTo>
                    <a:pt x="1342" y="269"/>
                  </a:lnTo>
                  <a:cubicBezTo>
                    <a:pt x="1294" y="244"/>
                    <a:pt x="1220" y="220"/>
                    <a:pt x="1172" y="171"/>
                  </a:cubicBezTo>
                  <a:cubicBezTo>
                    <a:pt x="1098" y="147"/>
                    <a:pt x="1050" y="147"/>
                    <a:pt x="1001" y="122"/>
                  </a:cubicBezTo>
                  <a:cubicBezTo>
                    <a:pt x="996" y="118"/>
                    <a:pt x="994" y="116"/>
                    <a:pt x="994" y="116"/>
                  </a:cubicBezTo>
                  <a:lnTo>
                    <a:pt x="994" y="116"/>
                  </a:lnTo>
                  <a:cubicBezTo>
                    <a:pt x="993" y="116"/>
                    <a:pt x="1020" y="147"/>
                    <a:pt x="1001" y="147"/>
                  </a:cubicBezTo>
                  <a:cubicBezTo>
                    <a:pt x="977" y="147"/>
                    <a:pt x="952" y="147"/>
                    <a:pt x="952" y="122"/>
                  </a:cubicBezTo>
                  <a:cubicBezTo>
                    <a:pt x="952" y="98"/>
                    <a:pt x="928" y="86"/>
                    <a:pt x="906" y="86"/>
                  </a:cubicBezTo>
                  <a:cubicBezTo>
                    <a:pt x="888" y="86"/>
                    <a:pt x="872" y="95"/>
                    <a:pt x="876" y="113"/>
                  </a:cubicBezTo>
                  <a:lnTo>
                    <a:pt x="876" y="113"/>
                  </a:lnTo>
                  <a:cubicBezTo>
                    <a:pt x="862" y="92"/>
                    <a:pt x="812" y="74"/>
                    <a:pt x="855" y="74"/>
                  </a:cubicBezTo>
                  <a:cubicBezTo>
                    <a:pt x="830" y="74"/>
                    <a:pt x="806" y="49"/>
                    <a:pt x="806" y="49"/>
                  </a:cubicBezTo>
                  <a:lnTo>
                    <a:pt x="806" y="49"/>
                  </a:lnTo>
                  <a:lnTo>
                    <a:pt x="830" y="74"/>
                  </a:lnTo>
                  <a:cubicBezTo>
                    <a:pt x="757" y="49"/>
                    <a:pt x="733" y="25"/>
                    <a:pt x="684" y="25"/>
                  </a:cubicBezTo>
                  <a:lnTo>
                    <a:pt x="708" y="49"/>
                  </a:lnTo>
                  <a:cubicBezTo>
                    <a:pt x="665" y="49"/>
                    <a:pt x="641" y="30"/>
                    <a:pt x="619" y="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284"/>
            <p:cNvSpPr/>
            <p:nvPr/>
          </p:nvSpPr>
          <p:spPr>
            <a:xfrm>
              <a:off x="646025" y="3015400"/>
              <a:ext cx="40875" cy="49050"/>
            </a:xfrm>
            <a:custGeom>
              <a:avLst/>
              <a:gdLst/>
              <a:ahLst/>
              <a:cxnLst/>
              <a:rect l="l" t="t" r="r" b="b"/>
              <a:pathLst>
                <a:path w="1635" h="1962" extrusionOk="0">
                  <a:moveTo>
                    <a:pt x="659" y="1"/>
                  </a:moveTo>
                  <a:cubicBezTo>
                    <a:pt x="513" y="25"/>
                    <a:pt x="367" y="123"/>
                    <a:pt x="269" y="220"/>
                  </a:cubicBezTo>
                  <a:cubicBezTo>
                    <a:pt x="196" y="294"/>
                    <a:pt x="147" y="367"/>
                    <a:pt x="98" y="464"/>
                  </a:cubicBezTo>
                  <a:cubicBezTo>
                    <a:pt x="50" y="586"/>
                    <a:pt x="25" y="684"/>
                    <a:pt x="25" y="806"/>
                  </a:cubicBezTo>
                  <a:cubicBezTo>
                    <a:pt x="1" y="879"/>
                    <a:pt x="1" y="952"/>
                    <a:pt x="25" y="1001"/>
                  </a:cubicBezTo>
                  <a:cubicBezTo>
                    <a:pt x="25" y="1147"/>
                    <a:pt x="74" y="1294"/>
                    <a:pt x="147" y="1415"/>
                  </a:cubicBezTo>
                  <a:cubicBezTo>
                    <a:pt x="220" y="1562"/>
                    <a:pt x="318" y="1684"/>
                    <a:pt x="464" y="1781"/>
                  </a:cubicBezTo>
                  <a:cubicBezTo>
                    <a:pt x="562" y="1879"/>
                    <a:pt x="708" y="1952"/>
                    <a:pt x="830" y="1952"/>
                  </a:cubicBezTo>
                  <a:cubicBezTo>
                    <a:pt x="860" y="1958"/>
                    <a:pt x="891" y="1961"/>
                    <a:pt x="921" y="1961"/>
                  </a:cubicBezTo>
                  <a:cubicBezTo>
                    <a:pt x="1011" y="1961"/>
                    <a:pt x="1098" y="1934"/>
                    <a:pt x="1171" y="1879"/>
                  </a:cubicBezTo>
                  <a:cubicBezTo>
                    <a:pt x="1245" y="1879"/>
                    <a:pt x="1293" y="1830"/>
                    <a:pt x="1342" y="1781"/>
                  </a:cubicBezTo>
                  <a:cubicBezTo>
                    <a:pt x="1318" y="1781"/>
                    <a:pt x="1318" y="1781"/>
                    <a:pt x="1342" y="1757"/>
                  </a:cubicBezTo>
                  <a:cubicBezTo>
                    <a:pt x="1415" y="1684"/>
                    <a:pt x="1415" y="1684"/>
                    <a:pt x="1415" y="1684"/>
                  </a:cubicBezTo>
                  <a:cubicBezTo>
                    <a:pt x="1415" y="1659"/>
                    <a:pt x="1415" y="1684"/>
                    <a:pt x="1440" y="1586"/>
                  </a:cubicBezTo>
                  <a:cubicBezTo>
                    <a:pt x="1488" y="1464"/>
                    <a:pt x="1513" y="1415"/>
                    <a:pt x="1537" y="1294"/>
                  </a:cubicBezTo>
                  <a:cubicBezTo>
                    <a:pt x="1562" y="1220"/>
                    <a:pt x="1586" y="1172"/>
                    <a:pt x="1586" y="1098"/>
                  </a:cubicBezTo>
                  <a:cubicBezTo>
                    <a:pt x="1610" y="1050"/>
                    <a:pt x="1610" y="976"/>
                    <a:pt x="1635" y="903"/>
                  </a:cubicBezTo>
                  <a:cubicBezTo>
                    <a:pt x="1635" y="830"/>
                    <a:pt x="1635" y="781"/>
                    <a:pt x="1635" y="708"/>
                  </a:cubicBezTo>
                  <a:lnTo>
                    <a:pt x="1635" y="586"/>
                  </a:lnTo>
                  <a:lnTo>
                    <a:pt x="1610" y="489"/>
                  </a:lnTo>
                  <a:cubicBezTo>
                    <a:pt x="1586" y="416"/>
                    <a:pt x="1562" y="318"/>
                    <a:pt x="1513" y="245"/>
                  </a:cubicBezTo>
                  <a:cubicBezTo>
                    <a:pt x="1440" y="147"/>
                    <a:pt x="1318" y="98"/>
                    <a:pt x="1196" y="74"/>
                  </a:cubicBezTo>
                  <a:lnTo>
                    <a:pt x="1025" y="74"/>
                  </a:lnTo>
                  <a:cubicBezTo>
                    <a:pt x="903" y="25"/>
                    <a:pt x="781" y="1"/>
                    <a:pt x="6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284"/>
            <p:cNvSpPr/>
            <p:nvPr/>
          </p:nvSpPr>
          <p:spPr>
            <a:xfrm>
              <a:off x="734450" y="3011150"/>
              <a:ext cx="40250" cy="58550"/>
            </a:xfrm>
            <a:custGeom>
              <a:avLst/>
              <a:gdLst/>
              <a:ahLst/>
              <a:cxnLst/>
              <a:rect l="l" t="t" r="r" b="b"/>
              <a:pathLst>
                <a:path w="1610" h="2342" extrusionOk="0">
                  <a:moveTo>
                    <a:pt x="708" y="0"/>
                  </a:moveTo>
                  <a:lnTo>
                    <a:pt x="98" y="171"/>
                  </a:lnTo>
                  <a:cubicBezTo>
                    <a:pt x="49" y="342"/>
                    <a:pt x="0" y="512"/>
                    <a:pt x="25" y="707"/>
                  </a:cubicBezTo>
                  <a:cubicBezTo>
                    <a:pt x="25" y="829"/>
                    <a:pt x="25" y="976"/>
                    <a:pt x="73" y="1098"/>
                  </a:cubicBezTo>
                  <a:cubicBezTo>
                    <a:pt x="122" y="1293"/>
                    <a:pt x="195" y="1488"/>
                    <a:pt x="293" y="1659"/>
                  </a:cubicBezTo>
                  <a:cubicBezTo>
                    <a:pt x="390" y="1854"/>
                    <a:pt x="537" y="2000"/>
                    <a:pt x="732" y="2122"/>
                  </a:cubicBezTo>
                  <a:cubicBezTo>
                    <a:pt x="756" y="2171"/>
                    <a:pt x="805" y="2220"/>
                    <a:pt x="854" y="2244"/>
                  </a:cubicBezTo>
                  <a:cubicBezTo>
                    <a:pt x="842" y="2232"/>
                    <a:pt x="842" y="2226"/>
                    <a:pt x="845" y="2226"/>
                  </a:cubicBezTo>
                  <a:cubicBezTo>
                    <a:pt x="848" y="2226"/>
                    <a:pt x="854" y="2232"/>
                    <a:pt x="854" y="2244"/>
                  </a:cubicBezTo>
                  <a:cubicBezTo>
                    <a:pt x="911" y="2272"/>
                    <a:pt x="923" y="2279"/>
                    <a:pt x="928" y="2279"/>
                  </a:cubicBezTo>
                  <a:cubicBezTo>
                    <a:pt x="931" y="2279"/>
                    <a:pt x="929" y="2275"/>
                    <a:pt x="940" y="2275"/>
                  </a:cubicBezTo>
                  <a:cubicBezTo>
                    <a:pt x="951" y="2275"/>
                    <a:pt x="974" y="2278"/>
                    <a:pt x="1025" y="2293"/>
                  </a:cubicBezTo>
                  <a:lnTo>
                    <a:pt x="1147" y="2342"/>
                  </a:lnTo>
                  <a:lnTo>
                    <a:pt x="1537" y="2122"/>
                  </a:lnTo>
                  <a:cubicBezTo>
                    <a:pt x="1586" y="1951"/>
                    <a:pt x="1610" y="1756"/>
                    <a:pt x="1610" y="1585"/>
                  </a:cubicBezTo>
                  <a:cubicBezTo>
                    <a:pt x="1586" y="1439"/>
                    <a:pt x="1537" y="1293"/>
                    <a:pt x="1512" y="1171"/>
                  </a:cubicBezTo>
                  <a:cubicBezTo>
                    <a:pt x="1464" y="1073"/>
                    <a:pt x="1415" y="1000"/>
                    <a:pt x="1366" y="927"/>
                  </a:cubicBezTo>
                  <a:cubicBezTo>
                    <a:pt x="1342" y="903"/>
                    <a:pt x="1293" y="854"/>
                    <a:pt x="1220" y="781"/>
                  </a:cubicBezTo>
                  <a:cubicBezTo>
                    <a:pt x="1220" y="781"/>
                    <a:pt x="1220" y="756"/>
                    <a:pt x="1220" y="756"/>
                  </a:cubicBezTo>
                  <a:cubicBezTo>
                    <a:pt x="1220" y="659"/>
                    <a:pt x="1171" y="610"/>
                    <a:pt x="1147" y="537"/>
                  </a:cubicBezTo>
                  <a:cubicBezTo>
                    <a:pt x="1122" y="464"/>
                    <a:pt x="1098" y="415"/>
                    <a:pt x="1073" y="390"/>
                  </a:cubicBezTo>
                  <a:cubicBezTo>
                    <a:pt x="1049" y="342"/>
                    <a:pt x="1000" y="293"/>
                    <a:pt x="976" y="220"/>
                  </a:cubicBezTo>
                  <a:cubicBezTo>
                    <a:pt x="976" y="220"/>
                    <a:pt x="951" y="195"/>
                    <a:pt x="951" y="195"/>
                  </a:cubicBezTo>
                  <a:cubicBezTo>
                    <a:pt x="878" y="122"/>
                    <a:pt x="805" y="49"/>
                    <a:pt x="7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85" name="Google Shape;2085;p284"/>
          <p:cNvSpPr/>
          <p:nvPr/>
        </p:nvSpPr>
        <p:spPr>
          <a:xfrm>
            <a:off x="-796461" y="3926489"/>
            <a:ext cx="1776905" cy="1142825"/>
          </a:xfrm>
          <a:custGeom>
            <a:avLst/>
            <a:gdLst/>
            <a:ahLst/>
            <a:cxnLst/>
            <a:rect l="l" t="t" r="r" b="b"/>
            <a:pathLst>
              <a:path w="16559" h="10650" extrusionOk="0">
                <a:moveTo>
                  <a:pt x="12940" y="0"/>
                </a:moveTo>
                <a:cubicBezTo>
                  <a:pt x="8651" y="0"/>
                  <a:pt x="1" y="2276"/>
                  <a:pt x="3657" y="8447"/>
                </a:cubicBezTo>
                <a:cubicBezTo>
                  <a:pt x="3657" y="8447"/>
                  <a:pt x="7028" y="10650"/>
                  <a:pt x="10057" y="10650"/>
                </a:cubicBezTo>
                <a:cubicBezTo>
                  <a:pt x="11292" y="10650"/>
                  <a:pt x="12470" y="10283"/>
                  <a:pt x="13339" y="9252"/>
                </a:cubicBezTo>
                <a:cubicBezTo>
                  <a:pt x="16339" y="5691"/>
                  <a:pt x="16559" y="1594"/>
                  <a:pt x="15047" y="374"/>
                </a:cubicBezTo>
                <a:cubicBezTo>
                  <a:pt x="14753" y="133"/>
                  <a:pt x="13973" y="0"/>
                  <a:pt x="129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86" name="Google Shape;2086;p284"/>
          <p:cNvGrpSpPr/>
          <p:nvPr/>
        </p:nvGrpSpPr>
        <p:grpSpPr>
          <a:xfrm>
            <a:off x="-152253" y="4738073"/>
            <a:ext cx="764201" cy="961224"/>
            <a:chOff x="632000" y="3011150"/>
            <a:chExt cx="212225" cy="266925"/>
          </a:xfrm>
        </p:grpSpPr>
        <p:sp>
          <p:nvSpPr>
            <p:cNvPr id="2087" name="Google Shape;2087;p284"/>
            <p:cNvSpPr/>
            <p:nvPr/>
          </p:nvSpPr>
          <p:spPr>
            <a:xfrm>
              <a:off x="767375" y="3031875"/>
              <a:ext cx="25" cy="3675"/>
            </a:xfrm>
            <a:custGeom>
              <a:avLst/>
              <a:gdLst/>
              <a:ahLst/>
              <a:cxnLst/>
              <a:rect l="l" t="t" r="r" b="b"/>
              <a:pathLst>
                <a:path w="1" h="147" extrusionOk="0">
                  <a:moveTo>
                    <a:pt x="0" y="147"/>
                  </a:moveTo>
                  <a:lnTo>
                    <a:pt x="0" y="0"/>
                  </a:lnTo>
                  <a:cubicBezTo>
                    <a:pt x="0" y="49"/>
                    <a:pt x="0" y="98"/>
                    <a:pt x="0" y="14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284"/>
            <p:cNvSpPr/>
            <p:nvPr/>
          </p:nvSpPr>
          <p:spPr>
            <a:xfrm>
              <a:off x="701525" y="3033700"/>
              <a:ext cx="25" cy="3075"/>
            </a:xfrm>
            <a:custGeom>
              <a:avLst/>
              <a:gdLst/>
              <a:ahLst/>
              <a:cxnLst/>
              <a:rect l="l" t="t" r="r" b="b"/>
              <a:pathLst>
                <a:path w="1" h="123" extrusionOk="0">
                  <a:moveTo>
                    <a:pt x="0" y="123"/>
                  </a:moveTo>
                  <a:lnTo>
                    <a:pt x="0" y="1"/>
                  </a:lnTo>
                  <a:cubicBezTo>
                    <a:pt x="0" y="49"/>
                    <a:pt x="0" y="74"/>
                    <a:pt x="0" y="1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284"/>
            <p:cNvSpPr/>
            <p:nvPr/>
          </p:nvSpPr>
          <p:spPr>
            <a:xfrm>
              <a:off x="632000" y="3030050"/>
              <a:ext cx="25" cy="1850"/>
            </a:xfrm>
            <a:custGeom>
              <a:avLst/>
              <a:gdLst/>
              <a:ahLst/>
              <a:cxnLst/>
              <a:rect l="l" t="t" r="r" b="b"/>
              <a:pathLst>
                <a:path w="1" h="74" extrusionOk="0">
                  <a:moveTo>
                    <a:pt x="1" y="73"/>
                  </a:moveTo>
                  <a:lnTo>
                    <a:pt x="1" y="0"/>
                  </a:lnTo>
                  <a:cubicBezTo>
                    <a:pt x="1" y="25"/>
                    <a:pt x="1" y="49"/>
                    <a:pt x="1" y="7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284"/>
            <p:cNvSpPr/>
            <p:nvPr/>
          </p:nvSpPr>
          <p:spPr>
            <a:xfrm>
              <a:off x="649075" y="3150175"/>
              <a:ext cx="650" cy="1850"/>
            </a:xfrm>
            <a:custGeom>
              <a:avLst/>
              <a:gdLst/>
              <a:ahLst/>
              <a:cxnLst/>
              <a:rect l="l" t="t" r="r" b="b"/>
              <a:pathLst>
                <a:path w="26" h="74" extrusionOk="0">
                  <a:moveTo>
                    <a:pt x="25" y="0"/>
                  </a:moveTo>
                  <a:cubicBezTo>
                    <a:pt x="1" y="0"/>
                    <a:pt x="1" y="49"/>
                    <a:pt x="1" y="73"/>
                  </a:cubicBezTo>
                  <a:cubicBezTo>
                    <a:pt x="1" y="49"/>
                    <a:pt x="25" y="24"/>
                    <a:pt x="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284"/>
            <p:cNvSpPr/>
            <p:nvPr/>
          </p:nvSpPr>
          <p:spPr>
            <a:xfrm>
              <a:off x="649075" y="3152000"/>
              <a:ext cx="25" cy="25"/>
            </a:xfrm>
            <a:custGeom>
              <a:avLst/>
              <a:gdLst/>
              <a:ahLst/>
              <a:cxnLst/>
              <a:rect l="l" t="t" r="r" b="b"/>
              <a:pathLst>
                <a:path w="1" h="1" extrusionOk="0">
                  <a:moveTo>
                    <a:pt x="1" y="0"/>
                  </a:moveTo>
                  <a:lnTo>
                    <a:pt x="1" y="0"/>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284"/>
            <p:cNvSpPr/>
            <p:nvPr/>
          </p:nvSpPr>
          <p:spPr>
            <a:xfrm>
              <a:off x="646025" y="3144675"/>
              <a:ext cx="48800" cy="52925"/>
            </a:xfrm>
            <a:custGeom>
              <a:avLst/>
              <a:gdLst/>
              <a:ahLst/>
              <a:cxnLst/>
              <a:rect l="l" t="t" r="r" b="b"/>
              <a:pathLst>
                <a:path w="1952" h="2117" extrusionOk="0">
                  <a:moveTo>
                    <a:pt x="1049" y="0"/>
                  </a:moveTo>
                  <a:lnTo>
                    <a:pt x="635" y="98"/>
                  </a:lnTo>
                  <a:cubicBezTo>
                    <a:pt x="586" y="147"/>
                    <a:pt x="562" y="220"/>
                    <a:pt x="537" y="293"/>
                  </a:cubicBezTo>
                  <a:cubicBezTo>
                    <a:pt x="537" y="293"/>
                    <a:pt x="537" y="293"/>
                    <a:pt x="537" y="318"/>
                  </a:cubicBezTo>
                  <a:cubicBezTo>
                    <a:pt x="447" y="287"/>
                    <a:pt x="347" y="267"/>
                    <a:pt x="267" y="267"/>
                  </a:cubicBezTo>
                  <a:cubicBezTo>
                    <a:pt x="217" y="267"/>
                    <a:pt x="175" y="275"/>
                    <a:pt x="147" y="293"/>
                  </a:cubicBezTo>
                  <a:lnTo>
                    <a:pt x="147" y="318"/>
                  </a:lnTo>
                  <a:cubicBezTo>
                    <a:pt x="123" y="342"/>
                    <a:pt x="147" y="366"/>
                    <a:pt x="123" y="366"/>
                  </a:cubicBezTo>
                  <a:cubicBezTo>
                    <a:pt x="123" y="391"/>
                    <a:pt x="123" y="391"/>
                    <a:pt x="123" y="415"/>
                  </a:cubicBezTo>
                  <a:cubicBezTo>
                    <a:pt x="123" y="440"/>
                    <a:pt x="110" y="440"/>
                    <a:pt x="98" y="440"/>
                  </a:cubicBezTo>
                  <a:cubicBezTo>
                    <a:pt x="86" y="440"/>
                    <a:pt x="74" y="440"/>
                    <a:pt x="74" y="464"/>
                  </a:cubicBezTo>
                  <a:cubicBezTo>
                    <a:pt x="25" y="683"/>
                    <a:pt x="1" y="927"/>
                    <a:pt x="1" y="1147"/>
                  </a:cubicBezTo>
                  <a:cubicBezTo>
                    <a:pt x="25" y="1220"/>
                    <a:pt x="25" y="1293"/>
                    <a:pt x="50" y="1366"/>
                  </a:cubicBezTo>
                  <a:cubicBezTo>
                    <a:pt x="50" y="1391"/>
                    <a:pt x="50" y="1391"/>
                    <a:pt x="50" y="1415"/>
                  </a:cubicBezTo>
                  <a:cubicBezTo>
                    <a:pt x="50" y="1415"/>
                    <a:pt x="98" y="1513"/>
                    <a:pt x="147" y="1635"/>
                  </a:cubicBezTo>
                  <a:cubicBezTo>
                    <a:pt x="196" y="1708"/>
                    <a:pt x="245" y="1781"/>
                    <a:pt x="293" y="1854"/>
                  </a:cubicBezTo>
                  <a:lnTo>
                    <a:pt x="318" y="1854"/>
                  </a:lnTo>
                  <a:cubicBezTo>
                    <a:pt x="415" y="1927"/>
                    <a:pt x="318" y="1903"/>
                    <a:pt x="415" y="1976"/>
                  </a:cubicBezTo>
                  <a:cubicBezTo>
                    <a:pt x="440" y="1976"/>
                    <a:pt x="489" y="2000"/>
                    <a:pt x="513" y="2025"/>
                  </a:cubicBezTo>
                  <a:cubicBezTo>
                    <a:pt x="537" y="2049"/>
                    <a:pt x="562" y="2049"/>
                    <a:pt x="610" y="2074"/>
                  </a:cubicBezTo>
                  <a:cubicBezTo>
                    <a:pt x="610" y="2074"/>
                    <a:pt x="659" y="2098"/>
                    <a:pt x="635" y="2098"/>
                  </a:cubicBezTo>
                  <a:cubicBezTo>
                    <a:pt x="635" y="2106"/>
                    <a:pt x="640" y="2109"/>
                    <a:pt x="649" y="2109"/>
                  </a:cubicBezTo>
                  <a:cubicBezTo>
                    <a:pt x="667" y="2109"/>
                    <a:pt x="700" y="2098"/>
                    <a:pt x="732" y="2098"/>
                  </a:cubicBezTo>
                  <a:cubicBezTo>
                    <a:pt x="757" y="2098"/>
                    <a:pt x="732" y="2098"/>
                    <a:pt x="732" y="2074"/>
                  </a:cubicBezTo>
                  <a:lnTo>
                    <a:pt x="806" y="2074"/>
                  </a:lnTo>
                  <a:cubicBezTo>
                    <a:pt x="822" y="2074"/>
                    <a:pt x="827" y="2096"/>
                    <a:pt x="822" y="2103"/>
                  </a:cubicBezTo>
                  <a:lnTo>
                    <a:pt x="822" y="2103"/>
                  </a:lnTo>
                  <a:cubicBezTo>
                    <a:pt x="816" y="2101"/>
                    <a:pt x="811" y="2100"/>
                    <a:pt x="806" y="2098"/>
                  </a:cubicBezTo>
                  <a:lnTo>
                    <a:pt x="806" y="2098"/>
                  </a:lnTo>
                  <a:cubicBezTo>
                    <a:pt x="810" y="2103"/>
                    <a:pt x="814" y="2105"/>
                    <a:pt x="817" y="2105"/>
                  </a:cubicBezTo>
                  <a:cubicBezTo>
                    <a:pt x="819" y="2105"/>
                    <a:pt x="821" y="2104"/>
                    <a:pt x="822" y="2103"/>
                  </a:cubicBezTo>
                  <a:lnTo>
                    <a:pt x="822" y="2103"/>
                  </a:lnTo>
                  <a:cubicBezTo>
                    <a:pt x="854" y="2112"/>
                    <a:pt x="891" y="2116"/>
                    <a:pt x="928" y="2116"/>
                  </a:cubicBezTo>
                  <a:cubicBezTo>
                    <a:pt x="970" y="2116"/>
                    <a:pt x="1013" y="2110"/>
                    <a:pt x="1049" y="2098"/>
                  </a:cubicBezTo>
                  <a:cubicBezTo>
                    <a:pt x="1171" y="2074"/>
                    <a:pt x="1269" y="2049"/>
                    <a:pt x="1367" y="2000"/>
                  </a:cubicBezTo>
                  <a:cubicBezTo>
                    <a:pt x="1537" y="1903"/>
                    <a:pt x="1684" y="1781"/>
                    <a:pt x="1781" y="1610"/>
                  </a:cubicBezTo>
                  <a:cubicBezTo>
                    <a:pt x="1757" y="1610"/>
                    <a:pt x="1732" y="1683"/>
                    <a:pt x="1708" y="1683"/>
                  </a:cubicBezTo>
                  <a:cubicBezTo>
                    <a:pt x="1708" y="1635"/>
                    <a:pt x="1757" y="1635"/>
                    <a:pt x="1757" y="1586"/>
                  </a:cubicBezTo>
                  <a:cubicBezTo>
                    <a:pt x="1757" y="1561"/>
                    <a:pt x="1806" y="1513"/>
                    <a:pt x="1854" y="1513"/>
                  </a:cubicBezTo>
                  <a:lnTo>
                    <a:pt x="1854" y="1488"/>
                  </a:lnTo>
                  <a:lnTo>
                    <a:pt x="1879" y="1464"/>
                  </a:lnTo>
                  <a:cubicBezTo>
                    <a:pt x="1903" y="1366"/>
                    <a:pt x="1903" y="1342"/>
                    <a:pt x="1928" y="1342"/>
                  </a:cubicBezTo>
                  <a:cubicBezTo>
                    <a:pt x="1928" y="1293"/>
                    <a:pt x="1952" y="1269"/>
                    <a:pt x="1952" y="1220"/>
                  </a:cubicBezTo>
                  <a:cubicBezTo>
                    <a:pt x="1952" y="1147"/>
                    <a:pt x="1952" y="1074"/>
                    <a:pt x="1952" y="1000"/>
                  </a:cubicBezTo>
                  <a:cubicBezTo>
                    <a:pt x="1952" y="1000"/>
                    <a:pt x="1952" y="1011"/>
                    <a:pt x="1945" y="1011"/>
                  </a:cubicBezTo>
                  <a:cubicBezTo>
                    <a:pt x="1941" y="1011"/>
                    <a:pt x="1936" y="1009"/>
                    <a:pt x="1928" y="1000"/>
                  </a:cubicBezTo>
                  <a:cubicBezTo>
                    <a:pt x="1903" y="976"/>
                    <a:pt x="1903" y="927"/>
                    <a:pt x="1928" y="903"/>
                  </a:cubicBezTo>
                  <a:cubicBezTo>
                    <a:pt x="1949" y="903"/>
                    <a:pt x="1913" y="826"/>
                    <a:pt x="1888" y="826"/>
                  </a:cubicBezTo>
                  <a:cubicBezTo>
                    <a:pt x="1884" y="826"/>
                    <a:pt x="1881" y="827"/>
                    <a:pt x="1879" y="830"/>
                  </a:cubicBezTo>
                  <a:cubicBezTo>
                    <a:pt x="1879" y="830"/>
                    <a:pt x="1879" y="767"/>
                    <a:pt x="1891" y="767"/>
                  </a:cubicBezTo>
                  <a:cubicBezTo>
                    <a:pt x="1894" y="767"/>
                    <a:pt x="1898" y="771"/>
                    <a:pt x="1903" y="781"/>
                  </a:cubicBezTo>
                  <a:cubicBezTo>
                    <a:pt x="1903" y="757"/>
                    <a:pt x="1879" y="732"/>
                    <a:pt x="1879" y="732"/>
                  </a:cubicBezTo>
                  <a:lnTo>
                    <a:pt x="1879" y="781"/>
                  </a:lnTo>
                  <a:cubicBezTo>
                    <a:pt x="1830" y="683"/>
                    <a:pt x="1830" y="635"/>
                    <a:pt x="1806" y="610"/>
                  </a:cubicBezTo>
                  <a:lnTo>
                    <a:pt x="1806" y="635"/>
                  </a:lnTo>
                  <a:cubicBezTo>
                    <a:pt x="1781" y="586"/>
                    <a:pt x="1757" y="561"/>
                    <a:pt x="1757" y="537"/>
                  </a:cubicBezTo>
                  <a:lnTo>
                    <a:pt x="1757" y="537"/>
                  </a:lnTo>
                  <a:lnTo>
                    <a:pt x="1806" y="561"/>
                  </a:lnTo>
                  <a:cubicBezTo>
                    <a:pt x="1757" y="513"/>
                    <a:pt x="1732" y="464"/>
                    <a:pt x="1684" y="415"/>
                  </a:cubicBezTo>
                  <a:lnTo>
                    <a:pt x="1684" y="440"/>
                  </a:lnTo>
                  <a:cubicBezTo>
                    <a:pt x="1635" y="415"/>
                    <a:pt x="1562" y="318"/>
                    <a:pt x="1464" y="269"/>
                  </a:cubicBezTo>
                  <a:cubicBezTo>
                    <a:pt x="1391" y="196"/>
                    <a:pt x="1318" y="171"/>
                    <a:pt x="1245" y="147"/>
                  </a:cubicBezTo>
                  <a:lnTo>
                    <a:pt x="1245" y="171"/>
                  </a:lnTo>
                  <a:lnTo>
                    <a:pt x="1196" y="147"/>
                  </a:lnTo>
                  <a:cubicBezTo>
                    <a:pt x="1196" y="147"/>
                    <a:pt x="1245" y="122"/>
                    <a:pt x="1245" y="122"/>
                  </a:cubicBezTo>
                  <a:cubicBezTo>
                    <a:pt x="1245" y="122"/>
                    <a:pt x="1147" y="49"/>
                    <a:pt x="10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284"/>
            <p:cNvSpPr/>
            <p:nvPr/>
          </p:nvSpPr>
          <p:spPr>
            <a:xfrm>
              <a:off x="798475" y="3083700"/>
              <a:ext cx="45750" cy="48200"/>
            </a:xfrm>
            <a:custGeom>
              <a:avLst/>
              <a:gdLst/>
              <a:ahLst/>
              <a:cxnLst/>
              <a:rect l="l" t="t" r="r" b="b"/>
              <a:pathLst>
                <a:path w="1830" h="1928" extrusionOk="0">
                  <a:moveTo>
                    <a:pt x="927" y="1"/>
                  </a:moveTo>
                  <a:lnTo>
                    <a:pt x="512" y="25"/>
                  </a:lnTo>
                  <a:lnTo>
                    <a:pt x="439" y="98"/>
                  </a:lnTo>
                  <a:lnTo>
                    <a:pt x="390" y="98"/>
                  </a:lnTo>
                  <a:cubicBezTo>
                    <a:pt x="366" y="98"/>
                    <a:pt x="342" y="122"/>
                    <a:pt x="317" y="122"/>
                  </a:cubicBezTo>
                  <a:lnTo>
                    <a:pt x="244" y="171"/>
                  </a:lnTo>
                  <a:cubicBezTo>
                    <a:pt x="206" y="190"/>
                    <a:pt x="182" y="210"/>
                    <a:pt x="162" y="229"/>
                  </a:cubicBezTo>
                  <a:lnTo>
                    <a:pt x="162" y="229"/>
                  </a:lnTo>
                  <a:cubicBezTo>
                    <a:pt x="165" y="226"/>
                    <a:pt x="168" y="223"/>
                    <a:pt x="171" y="220"/>
                  </a:cubicBezTo>
                  <a:lnTo>
                    <a:pt x="171" y="220"/>
                  </a:lnTo>
                  <a:lnTo>
                    <a:pt x="146" y="244"/>
                  </a:lnTo>
                  <a:cubicBezTo>
                    <a:pt x="152" y="239"/>
                    <a:pt x="157" y="234"/>
                    <a:pt x="162" y="229"/>
                  </a:cubicBezTo>
                  <a:lnTo>
                    <a:pt x="162" y="229"/>
                  </a:lnTo>
                  <a:cubicBezTo>
                    <a:pt x="96" y="299"/>
                    <a:pt x="72" y="369"/>
                    <a:pt x="49" y="440"/>
                  </a:cubicBezTo>
                  <a:cubicBezTo>
                    <a:pt x="49" y="464"/>
                    <a:pt x="25" y="488"/>
                    <a:pt x="0" y="513"/>
                  </a:cubicBezTo>
                  <a:lnTo>
                    <a:pt x="0" y="561"/>
                  </a:lnTo>
                  <a:lnTo>
                    <a:pt x="0" y="610"/>
                  </a:lnTo>
                  <a:cubicBezTo>
                    <a:pt x="0" y="610"/>
                    <a:pt x="49" y="635"/>
                    <a:pt x="49" y="683"/>
                  </a:cubicBezTo>
                  <a:cubicBezTo>
                    <a:pt x="73" y="708"/>
                    <a:pt x="73" y="732"/>
                    <a:pt x="98" y="757"/>
                  </a:cubicBezTo>
                  <a:cubicBezTo>
                    <a:pt x="73" y="903"/>
                    <a:pt x="98" y="1049"/>
                    <a:pt x="146" y="1196"/>
                  </a:cubicBezTo>
                  <a:cubicBezTo>
                    <a:pt x="171" y="1342"/>
                    <a:pt x="244" y="1464"/>
                    <a:pt x="317" y="1561"/>
                  </a:cubicBezTo>
                  <a:cubicBezTo>
                    <a:pt x="415" y="1708"/>
                    <a:pt x="561" y="1830"/>
                    <a:pt x="707" y="1927"/>
                  </a:cubicBezTo>
                  <a:lnTo>
                    <a:pt x="1146" y="1927"/>
                  </a:lnTo>
                  <a:cubicBezTo>
                    <a:pt x="1244" y="1854"/>
                    <a:pt x="1317" y="1781"/>
                    <a:pt x="1390" y="1732"/>
                  </a:cubicBezTo>
                  <a:cubicBezTo>
                    <a:pt x="1464" y="1708"/>
                    <a:pt x="1512" y="1659"/>
                    <a:pt x="1561" y="1586"/>
                  </a:cubicBezTo>
                  <a:lnTo>
                    <a:pt x="1561" y="1586"/>
                  </a:lnTo>
                  <a:cubicBezTo>
                    <a:pt x="1553" y="1594"/>
                    <a:pt x="1548" y="1597"/>
                    <a:pt x="1545" y="1597"/>
                  </a:cubicBezTo>
                  <a:cubicBezTo>
                    <a:pt x="1539" y="1597"/>
                    <a:pt x="1545" y="1586"/>
                    <a:pt x="1561" y="1586"/>
                  </a:cubicBezTo>
                  <a:cubicBezTo>
                    <a:pt x="1585" y="1561"/>
                    <a:pt x="1634" y="1513"/>
                    <a:pt x="1634" y="1513"/>
                  </a:cubicBezTo>
                  <a:cubicBezTo>
                    <a:pt x="1634" y="1513"/>
                    <a:pt x="1634" y="1513"/>
                    <a:pt x="1683" y="1415"/>
                  </a:cubicBezTo>
                  <a:cubicBezTo>
                    <a:pt x="1707" y="1391"/>
                    <a:pt x="1707" y="1342"/>
                    <a:pt x="1732" y="1318"/>
                  </a:cubicBezTo>
                  <a:cubicBezTo>
                    <a:pt x="1756" y="1269"/>
                    <a:pt x="1781" y="1196"/>
                    <a:pt x="1805" y="1147"/>
                  </a:cubicBezTo>
                  <a:cubicBezTo>
                    <a:pt x="1829" y="1001"/>
                    <a:pt x="1829" y="854"/>
                    <a:pt x="1781" y="708"/>
                  </a:cubicBezTo>
                  <a:cubicBezTo>
                    <a:pt x="1707" y="586"/>
                    <a:pt x="1634" y="464"/>
                    <a:pt x="1512" y="366"/>
                  </a:cubicBezTo>
                  <a:cubicBezTo>
                    <a:pt x="1464" y="342"/>
                    <a:pt x="1415" y="318"/>
                    <a:pt x="1390" y="269"/>
                  </a:cubicBezTo>
                  <a:lnTo>
                    <a:pt x="1317" y="220"/>
                  </a:lnTo>
                  <a:lnTo>
                    <a:pt x="1244" y="220"/>
                  </a:lnTo>
                  <a:cubicBezTo>
                    <a:pt x="1220" y="171"/>
                    <a:pt x="1195" y="147"/>
                    <a:pt x="1171" y="122"/>
                  </a:cubicBezTo>
                  <a:lnTo>
                    <a:pt x="1122" y="98"/>
                  </a:lnTo>
                  <a:cubicBezTo>
                    <a:pt x="1049" y="49"/>
                    <a:pt x="1000" y="25"/>
                    <a:pt x="9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284"/>
            <p:cNvSpPr/>
            <p:nvPr/>
          </p:nvSpPr>
          <p:spPr>
            <a:xfrm>
              <a:off x="802125" y="3090400"/>
              <a:ext cx="25" cy="25"/>
            </a:xfrm>
            <a:custGeom>
              <a:avLst/>
              <a:gdLst/>
              <a:ahLst/>
              <a:cxnLst/>
              <a:rect l="l" t="t" r="r" b="b"/>
              <a:pathLst>
                <a:path w="1" h="1" extrusionOk="0">
                  <a:moveTo>
                    <a:pt x="0" y="1"/>
                  </a:moveTo>
                  <a:lnTo>
                    <a:pt x="0" y="1"/>
                  </a:lnTo>
                  <a:cubicBezTo>
                    <a:pt x="0" y="1"/>
                    <a:pt x="0" y="1"/>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284"/>
            <p:cNvSpPr/>
            <p:nvPr/>
          </p:nvSpPr>
          <p:spPr>
            <a:xfrm>
              <a:off x="713700" y="3105650"/>
              <a:ext cx="50025" cy="51850"/>
            </a:xfrm>
            <a:custGeom>
              <a:avLst/>
              <a:gdLst/>
              <a:ahLst/>
              <a:cxnLst/>
              <a:rect l="l" t="t" r="r" b="b"/>
              <a:pathLst>
                <a:path w="2001" h="2074" extrusionOk="0">
                  <a:moveTo>
                    <a:pt x="1001" y="1"/>
                  </a:moveTo>
                  <a:cubicBezTo>
                    <a:pt x="928" y="25"/>
                    <a:pt x="879" y="25"/>
                    <a:pt x="830" y="49"/>
                  </a:cubicBezTo>
                  <a:lnTo>
                    <a:pt x="684" y="123"/>
                  </a:lnTo>
                  <a:lnTo>
                    <a:pt x="660" y="123"/>
                  </a:lnTo>
                  <a:cubicBezTo>
                    <a:pt x="538" y="123"/>
                    <a:pt x="416" y="147"/>
                    <a:pt x="318" y="220"/>
                  </a:cubicBezTo>
                  <a:cubicBezTo>
                    <a:pt x="220" y="269"/>
                    <a:pt x="147" y="366"/>
                    <a:pt x="99" y="464"/>
                  </a:cubicBezTo>
                  <a:cubicBezTo>
                    <a:pt x="50" y="537"/>
                    <a:pt x="50" y="610"/>
                    <a:pt x="25" y="683"/>
                  </a:cubicBezTo>
                  <a:lnTo>
                    <a:pt x="25" y="659"/>
                  </a:lnTo>
                  <a:cubicBezTo>
                    <a:pt x="25" y="805"/>
                    <a:pt x="1" y="781"/>
                    <a:pt x="25" y="903"/>
                  </a:cubicBezTo>
                  <a:cubicBezTo>
                    <a:pt x="50" y="903"/>
                    <a:pt x="99" y="1025"/>
                    <a:pt x="123" y="1049"/>
                  </a:cubicBezTo>
                  <a:lnTo>
                    <a:pt x="196" y="1196"/>
                  </a:lnTo>
                  <a:cubicBezTo>
                    <a:pt x="220" y="1244"/>
                    <a:pt x="245" y="1293"/>
                    <a:pt x="245" y="1318"/>
                  </a:cubicBezTo>
                  <a:cubicBezTo>
                    <a:pt x="294" y="1391"/>
                    <a:pt x="367" y="1488"/>
                    <a:pt x="391" y="1537"/>
                  </a:cubicBezTo>
                  <a:cubicBezTo>
                    <a:pt x="440" y="1659"/>
                    <a:pt x="513" y="1781"/>
                    <a:pt x="586" y="1879"/>
                  </a:cubicBezTo>
                  <a:lnTo>
                    <a:pt x="586" y="2001"/>
                  </a:lnTo>
                  <a:cubicBezTo>
                    <a:pt x="660" y="1976"/>
                    <a:pt x="708" y="1927"/>
                    <a:pt x="757" y="1903"/>
                  </a:cubicBezTo>
                  <a:cubicBezTo>
                    <a:pt x="903" y="2025"/>
                    <a:pt x="1099" y="2074"/>
                    <a:pt x="1294" y="2074"/>
                  </a:cubicBezTo>
                  <a:cubicBezTo>
                    <a:pt x="1440" y="2049"/>
                    <a:pt x="1611" y="1976"/>
                    <a:pt x="1708" y="1854"/>
                  </a:cubicBezTo>
                  <a:lnTo>
                    <a:pt x="1830" y="1757"/>
                  </a:lnTo>
                  <a:lnTo>
                    <a:pt x="1928" y="1635"/>
                  </a:lnTo>
                  <a:lnTo>
                    <a:pt x="1928" y="1635"/>
                  </a:lnTo>
                  <a:cubicBezTo>
                    <a:pt x="1909" y="1653"/>
                    <a:pt x="1898" y="1661"/>
                    <a:pt x="1893" y="1661"/>
                  </a:cubicBezTo>
                  <a:cubicBezTo>
                    <a:pt x="1886" y="1661"/>
                    <a:pt x="1898" y="1640"/>
                    <a:pt x="1928" y="1610"/>
                  </a:cubicBezTo>
                  <a:cubicBezTo>
                    <a:pt x="1977" y="1513"/>
                    <a:pt x="1977" y="1488"/>
                    <a:pt x="1977" y="1488"/>
                  </a:cubicBezTo>
                  <a:lnTo>
                    <a:pt x="1977" y="1488"/>
                  </a:lnTo>
                  <a:cubicBezTo>
                    <a:pt x="1977" y="1488"/>
                    <a:pt x="1975" y="1490"/>
                    <a:pt x="1973" y="1490"/>
                  </a:cubicBezTo>
                  <a:cubicBezTo>
                    <a:pt x="1967" y="1490"/>
                    <a:pt x="1958" y="1476"/>
                    <a:pt x="1977" y="1366"/>
                  </a:cubicBezTo>
                  <a:cubicBezTo>
                    <a:pt x="2001" y="1244"/>
                    <a:pt x="2001" y="1122"/>
                    <a:pt x="1977" y="1001"/>
                  </a:cubicBezTo>
                  <a:cubicBezTo>
                    <a:pt x="1928" y="854"/>
                    <a:pt x="1855" y="732"/>
                    <a:pt x="1757" y="610"/>
                  </a:cubicBezTo>
                  <a:cubicBezTo>
                    <a:pt x="1757" y="562"/>
                    <a:pt x="1733" y="513"/>
                    <a:pt x="1708" y="464"/>
                  </a:cubicBezTo>
                  <a:lnTo>
                    <a:pt x="1659" y="391"/>
                  </a:lnTo>
                  <a:cubicBezTo>
                    <a:pt x="1659" y="391"/>
                    <a:pt x="1659" y="366"/>
                    <a:pt x="1635" y="342"/>
                  </a:cubicBezTo>
                  <a:cubicBezTo>
                    <a:pt x="1635" y="318"/>
                    <a:pt x="1611" y="293"/>
                    <a:pt x="1586" y="269"/>
                  </a:cubicBezTo>
                  <a:cubicBezTo>
                    <a:pt x="1586" y="244"/>
                    <a:pt x="1562" y="220"/>
                    <a:pt x="1562" y="220"/>
                  </a:cubicBezTo>
                  <a:cubicBezTo>
                    <a:pt x="1538" y="196"/>
                    <a:pt x="1513" y="171"/>
                    <a:pt x="1513" y="171"/>
                  </a:cubicBezTo>
                  <a:cubicBezTo>
                    <a:pt x="1464" y="123"/>
                    <a:pt x="1416" y="98"/>
                    <a:pt x="1367" y="74"/>
                  </a:cubicBezTo>
                  <a:cubicBezTo>
                    <a:pt x="1318" y="49"/>
                    <a:pt x="1245" y="25"/>
                    <a:pt x="11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284"/>
            <p:cNvSpPr/>
            <p:nvPr/>
          </p:nvSpPr>
          <p:spPr>
            <a:xfrm>
              <a:off x="790550" y="3185225"/>
              <a:ext cx="48175" cy="56225"/>
            </a:xfrm>
            <a:custGeom>
              <a:avLst/>
              <a:gdLst/>
              <a:ahLst/>
              <a:cxnLst/>
              <a:rect l="l" t="t" r="r" b="b"/>
              <a:pathLst>
                <a:path w="1927" h="2249" extrusionOk="0">
                  <a:moveTo>
                    <a:pt x="829" y="988"/>
                  </a:moveTo>
                  <a:cubicBezTo>
                    <a:pt x="829" y="988"/>
                    <a:pt x="829" y="1013"/>
                    <a:pt x="854" y="1013"/>
                  </a:cubicBezTo>
                  <a:cubicBezTo>
                    <a:pt x="854" y="1037"/>
                    <a:pt x="854" y="1037"/>
                    <a:pt x="829" y="1037"/>
                  </a:cubicBezTo>
                  <a:cubicBezTo>
                    <a:pt x="805" y="1037"/>
                    <a:pt x="829" y="1013"/>
                    <a:pt x="829" y="988"/>
                  </a:cubicBezTo>
                  <a:close/>
                  <a:moveTo>
                    <a:pt x="735" y="0"/>
                  </a:moveTo>
                  <a:cubicBezTo>
                    <a:pt x="665" y="0"/>
                    <a:pt x="598" y="13"/>
                    <a:pt x="537" y="37"/>
                  </a:cubicBezTo>
                  <a:cubicBezTo>
                    <a:pt x="366" y="135"/>
                    <a:pt x="220" y="281"/>
                    <a:pt x="171" y="452"/>
                  </a:cubicBezTo>
                  <a:lnTo>
                    <a:pt x="171" y="427"/>
                  </a:lnTo>
                  <a:cubicBezTo>
                    <a:pt x="122" y="500"/>
                    <a:pt x="98" y="598"/>
                    <a:pt x="73" y="671"/>
                  </a:cubicBezTo>
                  <a:cubicBezTo>
                    <a:pt x="73" y="720"/>
                    <a:pt x="49" y="769"/>
                    <a:pt x="49" y="817"/>
                  </a:cubicBezTo>
                  <a:cubicBezTo>
                    <a:pt x="49" y="866"/>
                    <a:pt x="49" y="939"/>
                    <a:pt x="24" y="988"/>
                  </a:cubicBezTo>
                  <a:cubicBezTo>
                    <a:pt x="0" y="1159"/>
                    <a:pt x="24" y="1354"/>
                    <a:pt x="73" y="1525"/>
                  </a:cubicBezTo>
                  <a:lnTo>
                    <a:pt x="73" y="1500"/>
                  </a:lnTo>
                  <a:cubicBezTo>
                    <a:pt x="98" y="1574"/>
                    <a:pt x="122" y="1671"/>
                    <a:pt x="122" y="1744"/>
                  </a:cubicBezTo>
                  <a:cubicBezTo>
                    <a:pt x="124" y="1742"/>
                    <a:pt x="127" y="1741"/>
                    <a:pt x="130" y="1741"/>
                  </a:cubicBezTo>
                  <a:cubicBezTo>
                    <a:pt x="159" y="1741"/>
                    <a:pt x="222" y="1844"/>
                    <a:pt x="244" y="1866"/>
                  </a:cubicBezTo>
                  <a:cubicBezTo>
                    <a:pt x="293" y="1915"/>
                    <a:pt x="342" y="1964"/>
                    <a:pt x="390" y="1988"/>
                  </a:cubicBezTo>
                  <a:cubicBezTo>
                    <a:pt x="439" y="2037"/>
                    <a:pt x="488" y="2086"/>
                    <a:pt x="561" y="2110"/>
                  </a:cubicBezTo>
                  <a:cubicBezTo>
                    <a:pt x="634" y="2159"/>
                    <a:pt x="683" y="2183"/>
                    <a:pt x="756" y="2208"/>
                  </a:cubicBezTo>
                  <a:lnTo>
                    <a:pt x="854" y="2232"/>
                  </a:lnTo>
                  <a:lnTo>
                    <a:pt x="927" y="2232"/>
                  </a:lnTo>
                  <a:cubicBezTo>
                    <a:pt x="1008" y="2242"/>
                    <a:pt x="1089" y="2248"/>
                    <a:pt x="1169" y="2248"/>
                  </a:cubicBezTo>
                  <a:cubicBezTo>
                    <a:pt x="1284" y="2248"/>
                    <a:pt x="1398" y="2236"/>
                    <a:pt x="1512" y="2208"/>
                  </a:cubicBezTo>
                  <a:lnTo>
                    <a:pt x="1659" y="2208"/>
                  </a:lnTo>
                  <a:cubicBezTo>
                    <a:pt x="1659" y="2086"/>
                    <a:pt x="1659" y="1988"/>
                    <a:pt x="1634" y="1891"/>
                  </a:cubicBezTo>
                  <a:lnTo>
                    <a:pt x="1634" y="1842"/>
                  </a:lnTo>
                  <a:cubicBezTo>
                    <a:pt x="1707" y="1793"/>
                    <a:pt x="1756" y="1720"/>
                    <a:pt x="1805" y="1622"/>
                  </a:cubicBezTo>
                  <a:cubicBezTo>
                    <a:pt x="1854" y="1549"/>
                    <a:pt x="1902" y="1427"/>
                    <a:pt x="1927" y="1330"/>
                  </a:cubicBezTo>
                  <a:lnTo>
                    <a:pt x="1927" y="1330"/>
                  </a:lnTo>
                  <a:cubicBezTo>
                    <a:pt x="1917" y="1350"/>
                    <a:pt x="1911" y="1358"/>
                    <a:pt x="1907" y="1358"/>
                  </a:cubicBezTo>
                  <a:cubicBezTo>
                    <a:pt x="1902" y="1358"/>
                    <a:pt x="1902" y="1344"/>
                    <a:pt x="1902" y="1330"/>
                  </a:cubicBezTo>
                  <a:cubicBezTo>
                    <a:pt x="1927" y="1183"/>
                    <a:pt x="1902" y="1183"/>
                    <a:pt x="1902" y="1183"/>
                  </a:cubicBezTo>
                  <a:cubicBezTo>
                    <a:pt x="1902" y="1159"/>
                    <a:pt x="1902" y="1183"/>
                    <a:pt x="1878" y="1013"/>
                  </a:cubicBezTo>
                  <a:cubicBezTo>
                    <a:pt x="1805" y="744"/>
                    <a:pt x="1659" y="500"/>
                    <a:pt x="1439" y="305"/>
                  </a:cubicBezTo>
                  <a:lnTo>
                    <a:pt x="1342" y="232"/>
                  </a:lnTo>
                  <a:lnTo>
                    <a:pt x="1220" y="159"/>
                  </a:lnTo>
                  <a:cubicBezTo>
                    <a:pt x="1171" y="135"/>
                    <a:pt x="1146" y="110"/>
                    <a:pt x="1098" y="86"/>
                  </a:cubicBezTo>
                  <a:cubicBezTo>
                    <a:pt x="1049" y="61"/>
                    <a:pt x="1000" y="37"/>
                    <a:pt x="951" y="37"/>
                  </a:cubicBezTo>
                  <a:cubicBezTo>
                    <a:pt x="878" y="13"/>
                    <a:pt x="805" y="0"/>
                    <a:pt x="7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284"/>
            <p:cNvSpPr/>
            <p:nvPr/>
          </p:nvSpPr>
          <p:spPr>
            <a:xfrm>
              <a:off x="716750" y="3227600"/>
              <a:ext cx="47600" cy="50475"/>
            </a:xfrm>
            <a:custGeom>
              <a:avLst/>
              <a:gdLst/>
              <a:ahLst/>
              <a:cxnLst/>
              <a:rect l="l" t="t" r="r" b="b"/>
              <a:pathLst>
                <a:path w="1904" h="2019" extrusionOk="0">
                  <a:moveTo>
                    <a:pt x="611" y="0"/>
                  </a:moveTo>
                  <a:cubicBezTo>
                    <a:pt x="613" y="3"/>
                    <a:pt x="616" y="6"/>
                    <a:pt x="619" y="9"/>
                  </a:cubicBezTo>
                  <a:lnTo>
                    <a:pt x="619" y="9"/>
                  </a:lnTo>
                  <a:lnTo>
                    <a:pt x="635" y="0"/>
                  </a:lnTo>
                  <a:close/>
                  <a:moveTo>
                    <a:pt x="619" y="9"/>
                  </a:moveTo>
                  <a:lnTo>
                    <a:pt x="123" y="269"/>
                  </a:lnTo>
                  <a:cubicBezTo>
                    <a:pt x="123" y="318"/>
                    <a:pt x="123" y="366"/>
                    <a:pt x="123" y="415"/>
                  </a:cubicBezTo>
                  <a:lnTo>
                    <a:pt x="123" y="683"/>
                  </a:lnTo>
                  <a:cubicBezTo>
                    <a:pt x="123" y="708"/>
                    <a:pt x="123" y="708"/>
                    <a:pt x="123" y="732"/>
                  </a:cubicBezTo>
                  <a:cubicBezTo>
                    <a:pt x="123" y="732"/>
                    <a:pt x="98" y="732"/>
                    <a:pt x="98" y="757"/>
                  </a:cubicBezTo>
                  <a:cubicBezTo>
                    <a:pt x="74" y="830"/>
                    <a:pt x="50" y="879"/>
                    <a:pt x="25" y="952"/>
                  </a:cubicBezTo>
                  <a:cubicBezTo>
                    <a:pt x="25" y="1000"/>
                    <a:pt x="1" y="1049"/>
                    <a:pt x="1" y="1074"/>
                  </a:cubicBezTo>
                  <a:cubicBezTo>
                    <a:pt x="1" y="1147"/>
                    <a:pt x="1" y="1196"/>
                    <a:pt x="1" y="1244"/>
                  </a:cubicBezTo>
                  <a:cubicBezTo>
                    <a:pt x="1" y="1464"/>
                    <a:pt x="98" y="1659"/>
                    <a:pt x="245" y="1805"/>
                  </a:cubicBezTo>
                  <a:cubicBezTo>
                    <a:pt x="318" y="1878"/>
                    <a:pt x="416" y="1952"/>
                    <a:pt x="538" y="1976"/>
                  </a:cubicBezTo>
                  <a:cubicBezTo>
                    <a:pt x="562" y="1976"/>
                    <a:pt x="562" y="2000"/>
                    <a:pt x="586" y="2000"/>
                  </a:cubicBezTo>
                  <a:cubicBezTo>
                    <a:pt x="635" y="2013"/>
                    <a:pt x="690" y="2019"/>
                    <a:pt x="745" y="2019"/>
                  </a:cubicBezTo>
                  <a:cubicBezTo>
                    <a:pt x="800" y="2019"/>
                    <a:pt x="855" y="2013"/>
                    <a:pt x="903" y="2000"/>
                  </a:cubicBezTo>
                  <a:cubicBezTo>
                    <a:pt x="1001" y="2000"/>
                    <a:pt x="1123" y="1976"/>
                    <a:pt x="1220" y="1952"/>
                  </a:cubicBezTo>
                  <a:lnTo>
                    <a:pt x="1220" y="1927"/>
                  </a:lnTo>
                  <a:cubicBezTo>
                    <a:pt x="1256" y="1909"/>
                    <a:pt x="1269" y="1905"/>
                    <a:pt x="1276" y="1905"/>
                  </a:cubicBezTo>
                  <a:cubicBezTo>
                    <a:pt x="1283" y="1905"/>
                    <a:pt x="1283" y="1910"/>
                    <a:pt x="1298" y="1910"/>
                  </a:cubicBezTo>
                  <a:cubicBezTo>
                    <a:pt x="1307" y="1910"/>
                    <a:pt x="1320" y="1908"/>
                    <a:pt x="1342" y="1903"/>
                  </a:cubicBezTo>
                  <a:cubicBezTo>
                    <a:pt x="1342" y="1830"/>
                    <a:pt x="1489" y="1830"/>
                    <a:pt x="1489" y="1781"/>
                  </a:cubicBezTo>
                  <a:cubicBezTo>
                    <a:pt x="1489" y="1781"/>
                    <a:pt x="1537" y="1757"/>
                    <a:pt x="1537" y="1757"/>
                  </a:cubicBezTo>
                  <a:cubicBezTo>
                    <a:pt x="1537" y="1760"/>
                    <a:pt x="1538" y="1761"/>
                    <a:pt x="1540" y="1761"/>
                  </a:cubicBezTo>
                  <a:cubicBezTo>
                    <a:pt x="1551" y="1761"/>
                    <a:pt x="1590" y="1704"/>
                    <a:pt x="1611" y="1683"/>
                  </a:cubicBezTo>
                  <a:cubicBezTo>
                    <a:pt x="1619" y="1675"/>
                    <a:pt x="1621" y="1673"/>
                    <a:pt x="1621" y="1673"/>
                  </a:cubicBezTo>
                  <a:cubicBezTo>
                    <a:pt x="1619" y="1673"/>
                    <a:pt x="1603" y="1683"/>
                    <a:pt x="1586" y="1683"/>
                  </a:cubicBezTo>
                  <a:lnTo>
                    <a:pt x="1635" y="1635"/>
                  </a:lnTo>
                  <a:cubicBezTo>
                    <a:pt x="1647" y="1622"/>
                    <a:pt x="1659" y="1616"/>
                    <a:pt x="1666" y="1616"/>
                  </a:cubicBezTo>
                  <a:cubicBezTo>
                    <a:pt x="1672" y="1616"/>
                    <a:pt x="1672" y="1622"/>
                    <a:pt x="1659" y="1635"/>
                  </a:cubicBezTo>
                  <a:cubicBezTo>
                    <a:pt x="1733" y="1561"/>
                    <a:pt x="1781" y="1464"/>
                    <a:pt x="1830" y="1366"/>
                  </a:cubicBezTo>
                  <a:cubicBezTo>
                    <a:pt x="1879" y="1244"/>
                    <a:pt x="1903" y="1074"/>
                    <a:pt x="1879" y="927"/>
                  </a:cubicBezTo>
                  <a:cubicBezTo>
                    <a:pt x="1855" y="781"/>
                    <a:pt x="1781" y="635"/>
                    <a:pt x="1684" y="513"/>
                  </a:cubicBezTo>
                  <a:cubicBezTo>
                    <a:pt x="1611" y="464"/>
                    <a:pt x="1537" y="415"/>
                    <a:pt x="1464" y="366"/>
                  </a:cubicBezTo>
                  <a:lnTo>
                    <a:pt x="1464" y="366"/>
                  </a:lnTo>
                  <a:cubicBezTo>
                    <a:pt x="1464" y="415"/>
                    <a:pt x="1513" y="439"/>
                    <a:pt x="1513" y="464"/>
                  </a:cubicBezTo>
                  <a:cubicBezTo>
                    <a:pt x="1489" y="439"/>
                    <a:pt x="1464" y="415"/>
                    <a:pt x="1440" y="415"/>
                  </a:cubicBezTo>
                  <a:cubicBezTo>
                    <a:pt x="1416" y="415"/>
                    <a:pt x="1367" y="342"/>
                    <a:pt x="1367" y="293"/>
                  </a:cubicBezTo>
                  <a:lnTo>
                    <a:pt x="1342" y="293"/>
                  </a:lnTo>
                  <a:lnTo>
                    <a:pt x="1342" y="269"/>
                  </a:lnTo>
                  <a:cubicBezTo>
                    <a:pt x="1294" y="244"/>
                    <a:pt x="1220" y="220"/>
                    <a:pt x="1172" y="171"/>
                  </a:cubicBezTo>
                  <a:cubicBezTo>
                    <a:pt x="1098" y="147"/>
                    <a:pt x="1050" y="147"/>
                    <a:pt x="1001" y="122"/>
                  </a:cubicBezTo>
                  <a:cubicBezTo>
                    <a:pt x="996" y="118"/>
                    <a:pt x="994" y="116"/>
                    <a:pt x="994" y="116"/>
                  </a:cubicBezTo>
                  <a:lnTo>
                    <a:pt x="994" y="116"/>
                  </a:lnTo>
                  <a:cubicBezTo>
                    <a:pt x="993" y="116"/>
                    <a:pt x="1020" y="147"/>
                    <a:pt x="1001" y="147"/>
                  </a:cubicBezTo>
                  <a:cubicBezTo>
                    <a:pt x="977" y="147"/>
                    <a:pt x="952" y="147"/>
                    <a:pt x="952" y="122"/>
                  </a:cubicBezTo>
                  <a:cubicBezTo>
                    <a:pt x="952" y="98"/>
                    <a:pt x="928" y="86"/>
                    <a:pt x="906" y="86"/>
                  </a:cubicBezTo>
                  <a:cubicBezTo>
                    <a:pt x="888" y="86"/>
                    <a:pt x="872" y="95"/>
                    <a:pt x="876" y="113"/>
                  </a:cubicBezTo>
                  <a:lnTo>
                    <a:pt x="876" y="113"/>
                  </a:lnTo>
                  <a:cubicBezTo>
                    <a:pt x="862" y="92"/>
                    <a:pt x="812" y="74"/>
                    <a:pt x="855" y="74"/>
                  </a:cubicBezTo>
                  <a:cubicBezTo>
                    <a:pt x="830" y="74"/>
                    <a:pt x="806" y="49"/>
                    <a:pt x="806" y="49"/>
                  </a:cubicBezTo>
                  <a:lnTo>
                    <a:pt x="806" y="49"/>
                  </a:lnTo>
                  <a:lnTo>
                    <a:pt x="830" y="74"/>
                  </a:lnTo>
                  <a:cubicBezTo>
                    <a:pt x="757" y="49"/>
                    <a:pt x="733" y="25"/>
                    <a:pt x="684" y="25"/>
                  </a:cubicBezTo>
                  <a:lnTo>
                    <a:pt x="708" y="49"/>
                  </a:lnTo>
                  <a:cubicBezTo>
                    <a:pt x="665" y="49"/>
                    <a:pt x="641" y="30"/>
                    <a:pt x="619" y="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284"/>
            <p:cNvSpPr/>
            <p:nvPr/>
          </p:nvSpPr>
          <p:spPr>
            <a:xfrm>
              <a:off x="646025" y="3015400"/>
              <a:ext cx="40875" cy="49050"/>
            </a:xfrm>
            <a:custGeom>
              <a:avLst/>
              <a:gdLst/>
              <a:ahLst/>
              <a:cxnLst/>
              <a:rect l="l" t="t" r="r" b="b"/>
              <a:pathLst>
                <a:path w="1635" h="1962" extrusionOk="0">
                  <a:moveTo>
                    <a:pt x="659" y="1"/>
                  </a:moveTo>
                  <a:cubicBezTo>
                    <a:pt x="513" y="25"/>
                    <a:pt x="367" y="123"/>
                    <a:pt x="269" y="220"/>
                  </a:cubicBezTo>
                  <a:cubicBezTo>
                    <a:pt x="196" y="294"/>
                    <a:pt x="147" y="367"/>
                    <a:pt x="98" y="464"/>
                  </a:cubicBezTo>
                  <a:cubicBezTo>
                    <a:pt x="50" y="586"/>
                    <a:pt x="25" y="684"/>
                    <a:pt x="25" y="806"/>
                  </a:cubicBezTo>
                  <a:cubicBezTo>
                    <a:pt x="1" y="879"/>
                    <a:pt x="1" y="952"/>
                    <a:pt x="25" y="1001"/>
                  </a:cubicBezTo>
                  <a:cubicBezTo>
                    <a:pt x="25" y="1147"/>
                    <a:pt x="74" y="1294"/>
                    <a:pt x="147" y="1415"/>
                  </a:cubicBezTo>
                  <a:cubicBezTo>
                    <a:pt x="220" y="1562"/>
                    <a:pt x="318" y="1684"/>
                    <a:pt x="464" y="1781"/>
                  </a:cubicBezTo>
                  <a:cubicBezTo>
                    <a:pt x="562" y="1879"/>
                    <a:pt x="708" y="1952"/>
                    <a:pt x="830" y="1952"/>
                  </a:cubicBezTo>
                  <a:cubicBezTo>
                    <a:pt x="860" y="1958"/>
                    <a:pt x="891" y="1961"/>
                    <a:pt x="921" y="1961"/>
                  </a:cubicBezTo>
                  <a:cubicBezTo>
                    <a:pt x="1011" y="1961"/>
                    <a:pt x="1098" y="1934"/>
                    <a:pt x="1171" y="1879"/>
                  </a:cubicBezTo>
                  <a:cubicBezTo>
                    <a:pt x="1245" y="1879"/>
                    <a:pt x="1293" y="1830"/>
                    <a:pt x="1342" y="1781"/>
                  </a:cubicBezTo>
                  <a:cubicBezTo>
                    <a:pt x="1318" y="1781"/>
                    <a:pt x="1318" y="1781"/>
                    <a:pt x="1342" y="1757"/>
                  </a:cubicBezTo>
                  <a:cubicBezTo>
                    <a:pt x="1415" y="1684"/>
                    <a:pt x="1415" y="1684"/>
                    <a:pt x="1415" y="1684"/>
                  </a:cubicBezTo>
                  <a:cubicBezTo>
                    <a:pt x="1415" y="1659"/>
                    <a:pt x="1415" y="1684"/>
                    <a:pt x="1440" y="1586"/>
                  </a:cubicBezTo>
                  <a:cubicBezTo>
                    <a:pt x="1488" y="1464"/>
                    <a:pt x="1513" y="1415"/>
                    <a:pt x="1537" y="1294"/>
                  </a:cubicBezTo>
                  <a:cubicBezTo>
                    <a:pt x="1562" y="1220"/>
                    <a:pt x="1586" y="1172"/>
                    <a:pt x="1586" y="1098"/>
                  </a:cubicBezTo>
                  <a:cubicBezTo>
                    <a:pt x="1610" y="1050"/>
                    <a:pt x="1610" y="976"/>
                    <a:pt x="1635" y="903"/>
                  </a:cubicBezTo>
                  <a:cubicBezTo>
                    <a:pt x="1635" y="830"/>
                    <a:pt x="1635" y="781"/>
                    <a:pt x="1635" y="708"/>
                  </a:cubicBezTo>
                  <a:lnTo>
                    <a:pt x="1635" y="586"/>
                  </a:lnTo>
                  <a:lnTo>
                    <a:pt x="1610" y="489"/>
                  </a:lnTo>
                  <a:cubicBezTo>
                    <a:pt x="1586" y="416"/>
                    <a:pt x="1562" y="318"/>
                    <a:pt x="1513" y="245"/>
                  </a:cubicBezTo>
                  <a:cubicBezTo>
                    <a:pt x="1440" y="147"/>
                    <a:pt x="1318" y="98"/>
                    <a:pt x="1196" y="74"/>
                  </a:cubicBezTo>
                  <a:lnTo>
                    <a:pt x="1025" y="74"/>
                  </a:lnTo>
                  <a:cubicBezTo>
                    <a:pt x="903" y="25"/>
                    <a:pt x="781" y="1"/>
                    <a:pt x="6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284"/>
            <p:cNvSpPr/>
            <p:nvPr/>
          </p:nvSpPr>
          <p:spPr>
            <a:xfrm>
              <a:off x="734450" y="3011150"/>
              <a:ext cx="40250" cy="58550"/>
            </a:xfrm>
            <a:custGeom>
              <a:avLst/>
              <a:gdLst/>
              <a:ahLst/>
              <a:cxnLst/>
              <a:rect l="l" t="t" r="r" b="b"/>
              <a:pathLst>
                <a:path w="1610" h="2342" extrusionOk="0">
                  <a:moveTo>
                    <a:pt x="708" y="0"/>
                  </a:moveTo>
                  <a:lnTo>
                    <a:pt x="98" y="171"/>
                  </a:lnTo>
                  <a:cubicBezTo>
                    <a:pt x="49" y="342"/>
                    <a:pt x="0" y="512"/>
                    <a:pt x="25" y="707"/>
                  </a:cubicBezTo>
                  <a:cubicBezTo>
                    <a:pt x="25" y="829"/>
                    <a:pt x="25" y="976"/>
                    <a:pt x="73" y="1098"/>
                  </a:cubicBezTo>
                  <a:cubicBezTo>
                    <a:pt x="122" y="1293"/>
                    <a:pt x="195" y="1488"/>
                    <a:pt x="293" y="1659"/>
                  </a:cubicBezTo>
                  <a:cubicBezTo>
                    <a:pt x="390" y="1854"/>
                    <a:pt x="537" y="2000"/>
                    <a:pt x="732" y="2122"/>
                  </a:cubicBezTo>
                  <a:cubicBezTo>
                    <a:pt x="756" y="2171"/>
                    <a:pt x="805" y="2220"/>
                    <a:pt x="854" y="2244"/>
                  </a:cubicBezTo>
                  <a:cubicBezTo>
                    <a:pt x="842" y="2232"/>
                    <a:pt x="842" y="2226"/>
                    <a:pt x="845" y="2226"/>
                  </a:cubicBezTo>
                  <a:cubicBezTo>
                    <a:pt x="848" y="2226"/>
                    <a:pt x="854" y="2232"/>
                    <a:pt x="854" y="2244"/>
                  </a:cubicBezTo>
                  <a:cubicBezTo>
                    <a:pt x="911" y="2272"/>
                    <a:pt x="923" y="2279"/>
                    <a:pt x="928" y="2279"/>
                  </a:cubicBezTo>
                  <a:cubicBezTo>
                    <a:pt x="931" y="2279"/>
                    <a:pt x="929" y="2275"/>
                    <a:pt x="940" y="2275"/>
                  </a:cubicBezTo>
                  <a:cubicBezTo>
                    <a:pt x="951" y="2275"/>
                    <a:pt x="974" y="2278"/>
                    <a:pt x="1025" y="2293"/>
                  </a:cubicBezTo>
                  <a:lnTo>
                    <a:pt x="1147" y="2342"/>
                  </a:lnTo>
                  <a:lnTo>
                    <a:pt x="1537" y="2122"/>
                  </a:lnTo>
                  <a:cubicBezTo>
                    <a:pt x="1586" y="1951"/>
                    <a:pt x="1610" y="1756"/>
                    <a:pt x="1610" y="1585"/>
                  </a:cubicBezTo>
                  <a:cubicBezTo>
                    <a:pt x="1586" y="1439"/>
                    <a:pt x="1537" y="1293"/>
                    <a:pt x="1512" y="1171"/>
                  </a:cubicBezTo>
                  <a:cubicBezTo>
                    <a:pt x="1464" y="1073"/>
                    <a:pt x="1415" y="1000"/>
                    <a:pt x="1366" y="927"/>
                  </a:cubicBezTo>
                  <a:cubicBezTo>
                    <a:pt x="1342" y="903"/>
                    <a:pt x="1293" y="854"/>
                    <a:pt x="1220" y="781"/>
                  </a:cubicBezTo>
                  <a:cubicBezTo>
                    <a:pt x="1220" y="781"/>
                    <a:pt x="1220" y="756"/>
                    <a:pt x="1220" y="756"/>
                  </a:cubicBezTo>
                  <a:cubicBezTo>
                    <a:pt x="1220" y="659"/>
                    <a:pt x="1171" y="610"/>
                    <a:pt x="1147" y="537"/>
                  </a:cubicBezTo>
                  <a:cubicBezTo>
                    <a:pt x="1122" y="464"/>
                    <a:pt x="1098" y="415"/>
                    <a:pt x="1073" y="390"/>
                  </a:cubicBezTo>
                  <a:cubicBezTo>
                    <a:pt x="1049" y="342"/>
                    <a:pt x="1000" y="293"/>
                    <a:pt x="976" y="220"/>
                  </a:cubicBezTo>
                  <a:cubicBezTo>
                    <a:pt x="976" y="220"/>
                    <a:pt x="951" y="195"/>
                    <a:pt x="951" y="195"/>
                  </a:cubicBezTo>
                  <a:cubicBezTo>
                    <a:pt x="878" y="122"/>
                    <a:pt x="805" y="49"/>
                    <a:pt x="7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00" name="Google Shape;2100;p284"/>
          <p:cNvSpPr/>
          <p:nvPr/>
        </p:nvSpPr>
        <p:spPr>
          <a:xfrm>
            <a:off x="476675" y="3946850"/>
            <a:ext cx="395125" cy="270550"/>
          </a:xfrm>
          <a:custGeom>
            <a:avLst/>
            <a:gdLst/>
            <a:ahLst/>
            <a:cxnLst/>
            <a:rect l="l" t="t" r="r" b="b"/>
            <a:pathLst>
              <a:path w="15805" h="10822" extrusionOk="0">
                <a:moveTo>
                  <a:pt x="7854" y="2001"/>
                </a:moveTo>
                <a:cubicBezTo>
                  <a:pt x="7869" y="2001"/>
                  <a:pt x="7884" y="2001"/>
                  <a:pt x="7900" y="2002"/>
                </a:cubicBezTo>
                <a:lnTo>
                  <a:pt x="7900" y="2002"/>
                </a:lnTo>
                <a:cubicBezTo>
                  <a:pt x="7889" y="2001"/>
                  <a:pt x="7873" y="2001"/>
                  <a:pt x="7854" y="2001"/>
                </a:cubicBezTo>
                <a:close/>
                <a:moveTo>
                  <a:pt x="13171" y="2903"/>
                </a:moveTo>
                <a:lnTo>
                  <a:pt x="13171" y="2952"/>
                </a:lnTo>
                <a:lnTo>
                  <a:pt x="13171" y="3025"/>
                </a:lnTo>
                <a:lnTo>
                  <a:pt x="13154" y="3074"/>
                </a:lnTo>
                <a:lnTo>
                  <a:pt x="13154" y="3074"/>
                </a:lnTo>
                <a:cubicBezTo>
                  <a:pt x="13164" y="3017"/>
                  <a:pt x="13171" y="2954"/>
                  <a:pt x="13171" y="2903"/>
                </a:cubicBezTo>
                <a:close/>
                <a:moveTo>
                  <a:pt x="8153" y="5196"/>
                </a:moveTo>
                <a:lnTo>
                  <a:pt x="8153" y="5196"/>
                </a:lnTo>
                <a:cubicBezTo>
                  <a:pt x="8149" y="5204"/>
                  <a:pt x="8146" y="5212"/>
                  <a:pt x="8146" y="5220"/>
                </a:cubicBezTo>
                <a:lnTo>
                  <a:pt x="8146" y="5220"/>
                </a:lnTo>
                <a:cubicBezTo>
                  <a:pt x="8146" y="5198"/>
                  <a:pt x="8166" y="5196"/>
                  <a:pt x="8153" y="5196"/>
                </a:cubicBezTo>
                <a:close/>
                <a:moveTo>
                  <a:pt x="8121" y="5341"/>
                </a:moveTo>
                <a:cubicBezTo>
                  <a:pt x="8121" y="5342"/>
                  <a:pt x="8121" y="5343"/>
                  <a:pt x="8121" y="5344"/>
                </a:cubicBezTo>
                <a:lnTo>
                  <a:pt x="8121" y="5344"/>
                </a:lnTo>
                <a:lnTo>
                  <a:pt x="8122" y="5342"/>
                </a:lnTo>
                <a:cubicBezTo>
                  <a:pt x="8122" y="5342"/>
                  <a:pt x="8121" y="5341"/>
                  <a:pt x="8121" y="5341"/>
                </a:cubicBezTo>
                <a:close/>
                <a:moveTo>
                  <a:pt x="8121" y="5344"/>
                </a:moveTo>
                <a:lnTo>
                  <a:pt x="8118" y="5352"/>
                </a:lnTo>
                <a:lnTo>
                  <a:pt x="8122" y="5366"/>
                </a:lnTo>
                <a:cubicBezTo>
                  <a:pt x="8122" y="5359"/>
                  <a:pt x="8122" y="5351"/>
                  <a:pt x="8121" y="5344"/>
                </a:cubicBezTo>
                <a:close/>
                <a:moveTo>
                  <a:pt x="15778" y="6025"/>
                </a:moveTo>
                <a:cubicBezTo>
                  <a:pt x="15779" y="6032"/>
                  <a:pt x="15779" y="6039"/>
                  <a:pt x="15780" y="6047"/>
                </a:cubicBezTo>
                <a:lnTo>
                  <a:pt x="15780" y="6047"/>
                </a:lnTo>
                <a:cubicBezTo>
                  <a:pt x="15780" y="6039"/>
                  <a:pt x="15780" y="6032"/>
                  <a:pt x="15780" y="6025"/>
                </a:cubicBezTo>
                <a:cubicBezTo>
                  <a:pt x="15779" y="6025"/>
                  <a:pt x="15779" y="6025"/>
                  <a:pt x="15778" y="6025"/>
                </a:cubicBezTo>
                <a:close/>
                <a:moveTo>
                  <a:pt x="11988" y="6067"/>
                </a:moveTo>
                <a:cubicBezTo>
                  <a:pt x="11983" y="6078"/>
                  <a:pt x="11979" y="6088"/>
                  <a:pt x="11975" y="6098"/>
                </a:cubicBezTo>
                <a:cubicBezTo>
                  <a:pt x="11982" y="6092"/>
                  <a:pt x="11985" y="6081"/>
                  <a:pt x="11988" y="6067"/>
                </a:cubicBezTo>
                <a:close/>
                <a:moveTo>
                  <a:pt x="15780" y="6047"/>
                </a:moveTo>
                <a:cubicBezTo>
                  <a:pt x="15780" y="6137"/>
                  <a:pt x="15780" y="6229"/>
                  <a:pt x="15780" y="6342"/>
                </a:cubicBezTo>
                <a:cubicBezTo>
                  <a:pt x="15796" y="6249"/>
                  <a:pt x="15792" y="6147"/>
                  <a:pt x="15780" y="6047"/>
                </a:cubicBezTo>
                <a:close/>
                <a:moveTo>
                  <a:pt x="1965" y="9973"/>
                </a:moveTo>
                <a:cubicBezTo>
                  <a:pt x="1968" y="9973"/>
                  <a:pt x="1972" y="9974"/>
                  <a:pt x="1976" y="9976"/>
                </a:cubicBezTo>
                <a:cubicBezTo>
                  <a:pt x="2021" y="9998"/>
                  <a:pt x="1962" y="10063"/>
                  <a:pt x="1933" y="10130"/>
                </a:cubicBezTo>
                <a:lnTo>
                  <a:pt x="1933" y="10130"/>
                </a:lnTo>
                <a:cubicBezTo>
                  <a:pt x="1952" y="10027"/>
                  <a:pt x="1944" y="9973"/>
                  <a:pt x="1965" y="9973"/>
                </a:cubicBezTo>
                <a:close/>
                <a:moveTo>
                  <a:pt x="1925" y="10167"/>
                </a:moveTo>
                <a:cubicBezTo>
                  <a:pt x="1923" y="10190"/>
                  <a:pt x="1915" y="10213"/>
                  <a:pt x="1906" y="10239"/>
                </a:cubicBezTo>
                <a:lnTo>
                  <a:pt x="1906" y="10239"/>
                </a:lnTo>
                <a:cubicBezTo>
                  <a:pt x="1914" y="10214"/>
                  <a:pt x="1920" y="10190"/>
                  <a:pt x="1925" y="10167"/>
                </a:cubicBezTo>
                <a:close/>
                <a:moveTo>
                  <a:pt x="12610" y="1"/>
                </a:moveTo>
                <a:cubicBezTo>
                  <a:pt x="12414" y="171"/>
                  <a:pt x="12244" y="366"/>
                  <a:pt x="12097" y="562"/>
                </a:cubicBezTo>
                <a:lnTo>
                  <a:pt x="11951" y="732"/>
                </a:lnTo>
                <a:lnTo>
                  <a:pt x="11902" y="830"/>
                </a:lnTo>
                <a:cubicBezTo>
                  <a:pt x="11878" y="854"/>
                  <a:pt x="11853" y="879"/>
                  <a:pt x="11829" y="927"/>
                </a:cubicBezTo>
                <a:lnTo>
                  <a:pt x="11585" y="1342"/>
                </a:lnTo>
                <a:cubicBezTo>
                  <a:pt x="11488" y="1488"/>
                  <a:pt x="11414" y="1659"/>
                  <a:pt x="11366" y="1830"/>
                </a:cubicBezTo>
                <a:cubicBezTo>
                  <a:pt x="11293" y="1976"/>
                  <a:pt x="11195" y="2123"/>
                  <a:pt x="11146" y="2318"/>
                </a:cubicBezTo>
                <a:cubicBezTo>
                  <a:pt x="11097" y="2488"/>
                  <a:pt x="11024" y="2659"/>
                  <a:pt x="10975" y="2830"/>
                </a:cubicBezTo>
                <a:lnTo>
                  <a:pt x="10927" y="2952"/>
                </a:lnTo>
                <a:cubicBezTo>
                  <a:pt x="10927" y="3001"/>
                  <a:pt x="10902" y="3049"/>
                  <a:pt x="10878" y="3074"/>
                </a:cubicBezTo>
                <a:cubicBezTo>
                  <a:pt x="10878" y="3074"/>
                  <a:pt x="10853" y="3171"/>
                  <a:pt x="10853" y="3220"/>
                </a:cubicBezTo>
                <a:cubicBezTo>
                  <a:pt x="10732" y="3586"/>
                  <a:pt x="10658" y="3927"/>
                  <a:pt x="10561" y="4220"/>
                </a:cubicBezTo>
                <a:cubicBezTo>
                  <a:pt x="10536" y="4342"/>
                  <a:pt x="10512" y="4464"/>
                  <a:pt x="10488" y="4586"/>
                </a:cubicBezTo>
                <a:lnTo>
                  <a:pt x="10488" y="4610"/>
                </a:lnTo>
                <a:cubicBezTo>
                  <a:pt x="10463" y="4659"/>
                  <a:pt x="10463" y="4708"/>
                  <a:pt x="10439" y="4757"/>
                </a:cubicBezTo>
                <a:cubicBezTo>
                  <a:pt x="10414" y="4805"/>
                  <a:pt x="10414" y="4854"/>
                  <a:pt x="10390" y="4903"/>
                </a:cubicBezTo>
                <a:cubicBezTo>
                  <a:pt x="10366" y="4854"/>
                  <a:pt x="10341" y="4830"/>
                  <a:pt x="10317" y="4805"/>
                </a:cubicBezTo>
                <a:cubicBezTo>
                  <a:pt x="10293" y="4757"/>
                  <a:pt x="10268" y="4732"/>
                  <a:pt x="10244" y="4708"/>
                </a:cubicBezTo>
                <a:lnTo>
                  <a:pt x="10219" y="4635"/>
                </a:lnTo>
                <a:lnTo>
                  <a:pt x="10171" y="4561"/>
                </a:lnTo>
                <a:cubicBezTo>
                  <a:pt x="10122" y="4464"/>
                  <a:pt x="10097" y="4391"/>
                  <a:pt x="10049" y="4293"/>
                </a:cubicBezTo>
                <a:cubicBezTo>
                  <a:pt x="9927" y="4074"/>
                  <a:pt x="9829" y="3830"/>
                  <a:pt x="9707" y="3610"/>
                </a:cubicBezTo>
                <a:cubicBezTo>
                  <a:pt x="9658" y="3513"/>
                  <a:pt x="9610" y="3415"/>
                  <a:pt x="9536" y="3318"/>
                </a:cubicBezTo>
                <a:lnTo>
                  <a:pt x="9366" y="3025"/>
                </a:lnTo>
                <a:cubicBezTo>
                  <a:pt x="9268" y="2854"/>
                  <a:pt x="9146" y="2683"/>
                  <a:pt x="9049" y="2513"/>
                </a:cubicBezTo>
                <a:cubicBezTo>
                  <a:pt x="8951" y="2342"/>
                  <a:pt x="8829" y="2220"/>
                  <a:pt x="8732" y="2074"/>
                </a:cubicBezTo>
                <a:lnTo>
                  <a:pt x="8585" y="2074"/>
                </a:lnTo>
                <a:cubicBezTo>
                  <a:pt x="8512" y="2074"/>
                  <a:pt x="8439" y="2049"/>
                  <a:pt x="8366" y="2049"/>
                </a:cubicBezTo>
                <a:cubicBezTo>
                  <a:pt x="8317" y="2025"/>
                  <a:pt x="8244" y="2025"/>
                  <a:pt x="8195" y="2025"/>
                </a:cubicBezTo>
                <a:cubicBezTo>
                  <a:pt x="8092" y="2025"/>
                  <a:pt x="7989" y="2008"/>
                  <a:pt x="7900" y="2002"/>
                </a:cubicBezTo>
                <a:lnTo>
                  <a:pt x="7900" y="2002"/>
                </a:lnTo>
                <a:cubicBezTo>
                  <a:pt x="7918" y="2004"/>
                  <a:pt x="7927" y="2010"/>
                  <a:pt x="7927" y="2025"/>
                </a:cubicBezTo>
                <a:lnTo>
                  <a:pt x="7829" y="2025"/>
                </a:lnTo>
                <a:cubicBezTo>
                  <a:pt x="7561" y="2123"/>
                  <a:pt x="7536" y="2147"/>
                  <a:pt x="7536" y="2147"/>
                </a:cubicBezTo>
                <a:cubicBezTo>
                  <a:pt x="7536" y="2171"/>
                  <a:pt x="7536" y="2147"/>
                  <a:pt x="7488" y="2196"/>
                </a:cubicBezTo>
                <a:lnTo>
                  <a:pt x="7390" y="2244"/>
                </a:lnTo>
                <a:cubicBezTo>
                  <a:pt x="7341" y="2269"/>
                  <a:pt x="7268" y="2293"/>
                  <a:pt x="7195" y="2318"/>
                </a:cubicBezTo>
                <a:lnTo>
                  <a:pt x="7000" y="2415"/>
                </a:lnTo>
                <a:cubicBezTo>
                  <a:pt x="6927" y="2610"/>
                  <a:pt x="6829" y="2830"/>
                  <a:pt x="6732" y="3098"/>
                </a:cubicBezTo>
                <a:cubicBezTo>
                  <a:pt x="6683" y="3244"/>
                  <a:pt x="6634" y="3391"/>
                  <a:pt x="6585" y="3537"/>
                </a:cubicBezTo>
                <a:lnTo>
                  <a:pt x="6415" y="4025"/>
                </a:lnTo>
                <a:cubicBezTo>
                  <a:pt x="6366" y="4171"/>
                  <a:pt x="6317" y="4366"/>
                  <a:pt x="6244" y="4537"/>
                </a:cubicBezTo>
                <a:lnTo>
                  <a:pt x="6219" y="4659"/>
                </a:lnTo>
                <a:lnTo>
                  <a:pt x="6171" y="4781"/>
                </a:lnTo>
                <a:lnTo>
                  <a:pt x="6122" y="4927"/>
                </a:lnTo>
                <a:lnTo>
                  <a:pt x="5927" y="5610"/>
                </a:lnTo>
                <a:lnTo>
                  <a:pt x="5732" y="6244"/>
                </a:lnTo>
                <a:cubicBezTo>
                  <a:pt x="5707" y="6366"/>
                  <a:pt x="5658" y="6464"/>
                  <a:pt x="5634" y="6561"/>
                </a:cubicBezTo>
                <a:cubicBezTo>
                  <a:pt x="5585" y="6659"/>
                  <a:pt x="5561" y="6732"/>
                  <a:pt x="5537" y="6830"/>
                </a:cubicBezTo>
                <a:cubicBezTo>
                  <a:pt x="5512" y="6903"/>
                  <a:pt x="5463" y="6976"/>
                  <a:pt x="5439" y="7049"/>
                </a:cubicBezTo>
                <a:cubicBezTo>
                  <a:pt x="5415" y="7074"/>
                  <a:pt x="5390" y="7098"/>
                  <a:pt x="5390" y="7122"/>
                </a:cubicBezTo>
                <a:cubicBezTo>
                  <a:pt x="5390" y="7147"/>
                  <a:pt x="5366" y="7196"/>
                  <a:pt x="5341" y="7244"/>
                </a:cubicBezTo>
                <a:cubicBezTo>
                  <a:pt x="5317" y="7220"/>
                  <a:pt x="5268" y="7147"/>
                  <a:pt x="5219" y="7122"/>
                </a:cubicBezTo>
                <a:cubicBezTo>
                  <a:pt x="5219" y="7098"/>
                  <a:pt x="5195" y="7098"/>
                  <a:pt x="5195" y="7098"/>
                </a:cubicBezTo>
                <a:cubicBezTo>
                  <a:pt x="5146" y="7074"/>
                  <a:pt x="5122" y="7025"/>
                  <a:pt x="5098" y="7000"/>
                </a:cubicBezTo>
                <a:cubicBezTo>
                  <a:pt x="5000" y="6854"/>
                  <a:pt x="4878" y="6683"/>
                  <a:pt x="4756" y="6488"/>
                </a:cubicBezTo>
                <a:cubicBezTo>
                  <a:pt x="4659" y="6342"/>
                  <a:pt x="4537" y="6220"/>
                  <a:pt x="4439" y="6074"/>
                </a:cubicBezTo>
                <a:lnTo>
                  <a:pt x="4195" y="5708"/>
                </a:lnTo>
                <a:cubicBezTo>
                  <a:pt x="4098" y="5586"/>
                  <a:pt x="4000" y="5488"/>
                  <a:pt x="3902" y="5366"/>
                </a:cubicBezTo>
                <a:lnTo>
                  <a:pt x="3390" y="4757"/>
                </a:lnTo>
                <a:cubicBezTo>
                  <a:pt x="3220" y="4561"/>
                  <a:pt x="3049" y="4415"/>
                  <a:pt x="2927" y="4269"/>
                </a:cubicBezTo>
                <a:lnTo>
                  <a:pt x="2488" y="4293"/>
                </a:lnTo>
                <a:lnTo>
                  <a:pt x="2024" y="4293"/>
                </a:lnTo>
                <a:lnTo>
                  <a:pt x="1902" y="4342"/>
                </a:lnTo>
                <a:cubicBezTo>
                  <a:pt x="1951" y="4366"/>
                  <a:pt x="1683" y="4586"/>
                  <a:pt x="1561" y="4635"/>
                </a:cubicBezTo>
                <a:lnTo>
                  <a:pt x="1293" y="4805"/>
                </a:lnTo>
                <a:cubicBezTo>
                  <a:pt x="1244" y="5025"/>
                  <a:pt x="1195" y="5269"/>
                  <a:pt x="1146" y="5513"/>
                </a:cubicBezTo>
                <a:cubicBezTo>
                  <a:pt x="1073" y="5781"/>
                  <a:pt x="1049" y="6025"/>
                  <a:pt x="1000" y="6269"/>
                </a:cubicBezTo>
                <a:lnTo>
                  <a:pt x="951" y="6220"/>
                </a:lnTo>
                <a:cubicBezTo>
                  <a:pt x="829" y="6903"/>
                  <a:pt x="756" y="7391"/>
                  <a:pt x="707" y="7659"/>
                </a:cubicBezTo>
                <a:cubicBezTo>
                  <a:pt x="585" y="8196"/>
                  <a:pt x="366" y="9000"/>
                  <a:pt x="244" y="9708"/>
                </a:cubicBezTo>
                <a:lnTo>
                  <a:pt x="220" y="9781"/>
                </a:lnTo>
                <a:cubicBezTo>
                  <a:pt x="195" y="9805"/>
                  <a:pt x="146" y="9854"/>
                  <a:pt x="122" y="9903"/>
                </a:cubicBezTo>
                <a:lnTo>
                  <a:pt x="0" y="10098"/>
                </a:lnTo>
                <a:lnTo>
                  <a:pt x="0" y="10171"/>
                </a:lnTo>
                <a:cubicBezTo>
                  <a:pt x="220" y="10366"/>
                  <a:pt x="439" y="10513"/>
                  <a:pt x="683" y="10659"/>
                </a:cubicBezTo>
                <a:cubicBezTo>
                  <a:pt x="856" y="10751"/>
                  <a:pt x="1050" y="10821"/>
                  <a:pt x="1235" y="10821"/>
                </a:cubicBezTo>
                <a:cubicBezTo>
                  <a:pt x="1443" y="10821"/>
                  <a:pt x="1639" y="10733"/>
                  <a:pt x="1781" y="10488"/>
                </a:cubicBezTo>
                <a:lnTo>
                  <a:pt x="1829" y="10513"/>
                </a:lnTo>
                <a:lnTo>
                  <a:pt x="1878" y="10317"/>
                </a:lnTo>
                <a:cubicBezTo>
                  <a:pt x="1915" y="10225"/>
                  <a:pt x="1934" y="10192"/>
                  <a:pt x="1944" y="10192"/>
                </a:cubicBezTo>
                <a:cubicBezTo>
                  <a:pt x="1961" y="10192"/>
                  <a:pt x="1951" y="10281"/>
                  <a:pt x="1951" y="10342"/>
                </a:cubicBezTo>
                <a:cubicBezTo>
                  <a:pt x="1976" y="10244"/>
                  <a:pt x="2000" y="10147"/>
                  <a:pt x="2024" y="10074"/>
                </a:cubicBezTo>
                <a:cubicBezTo>
                  <a:pt x="2031" y="10055"/>
                  <a:pt x="2032" y="10047"/>
                  <a:pt x="2031" y="10047"/>
                </a:cubicBezTo>
                <a:lnTo>
                  <a:pt x="2031" y="10047"/>
                </a:lnTo>
                <a:cubicBezTo>
                  <a:pt x="2027" y="10047"/>
                  <a:pt x="2000" y="10110"/>
                  <a:pt x="2000" y="10147"/>
                </a:cubicBezTo>
                <a:cubicBezTo>
                  <a:pt x="2000" y="9976"/>
                  <a:pt x="2024" y="9830"/>
                  <a:pt x="2073" y="9659"/>
                </a:cubicBezTo>
                <a:cubicBezTo>
                  <a:pt x="2122" y="9415"/>
                  <a:pt x="2146" y="9659"/>
                  <a:pt x="2195" y="9391"/>
                </a:cubicBezTo>
                <a:cubicBezTo>
                  <a:pt x="2341" y="8805"/>
                  <a:pt x="2463" y="8220"/>
                  <a:pt x="2561" y="7683"/>
                </a:cubicBezTo>
                <a:lnTo>
                  <a:pt x="2659" y="7269"/>
                </a:lnTo>
                <a:lnTo>
                  <a:pt x="2659" y="7244"/>
                </a:lnTo>
                <a:lnTo>
                  <a:pt x="2683" y="7196"/>
                </a:lnTo>
                <a:lnTo>
                  <a:pt x="2707" y="7196"/>
                </a:lnTo>
                <a:cubicBezTo>
                  <a:pt x="2707" y="7244"/>
                  <a:pt x="2707" y="7269"/>
                  <a:pt x="2707" y="7293"/>
                </a:cubicBezTo>
                <a:cubicBezTo>
                  <a:pt x="2707" y="7281"/>
                  <a:pt x="2707" y="7275"/>
                  <a:pt x="2710" y="7275"/>
                </a:cubicBezTo>
                <a:cubicBezTo>
                  <a:pt x="2713" y="7275"/>
                  <a:pt x="2720" y="7281"/>
                  <a:pt x="2732" y="7293"/>
                </a:cubicBezTo>
                <a:cubicBezTo>
                  <a:pt x="2902" y="7513"/>
                  <a:pt x="3073" y="7757"/>
                  <a:pt x="3195" y="7927"/>
                </a:cubicBezTo>
                <a:lnTo>
                  <a:pt x="3293" y="8074"/>
                </a:lnTo>
                <a:lnTo>
                  <a:pt x="3341" y="8122"/>
                </a:lnTo>
                <a:lnTo>
                  <a:pt x="3366" y="8171"/>
                </a:lnTo>
                <a:lnTo>
                  <a:pt x="3537" y="8293"/>
                </a:lnTo>
                <a:lnTo>
                  <a:pt x="3634" y="8293"/>
                </a:lnTo>
                <a:cubicBezTo>
                  <a:pt x="4122" y="8952"/>
                  <a:pt x="3732" y="8561"/>
                  <a:pt x="4219" y="9171"/>
                </a:cubicBezTo>
                <a:cubicBezTo>
                  <a:pt x="4415" y="9317"/>
                  <a:pt x="4610" y="9513"/>
                  <a:pt x="4756" y="9708"/>
                </a:cubicBezTo>
                <a:lnTo>
                  <a:pt x="5049" y="9708"/>
                </a:lnTo>
                <a:cubicBezTo>
                  <a:pt x="5098" y="9708"/>
                  <a:pt x="5146" y="9708"/>
                  <a:pt x="5195" y="9683"/>
                </a:cubicBezTo>
                <a:cubicBezTo>
                  <a:pt x="5195" y="9683"/>
                  <a:pt x="5366" y="9683"/>
                  <a:pt x="5366" y="9708"/>
                </a:cubicBezTo>
                <a:cubicBezTo>
                  <a:pt x="5415" y="9659"/>
                  <a:pt x="5537" y="9683"/>
                  <a:pt x="5658" y="9659"/>
                </a:cubicBezTo>
                <a:lnTo>
                  <a:pt x="5878" y="9610"/>
                </a:lnTo>
                <a:cubicBezTo>
                  <a:pt x="5976" y="9610"/>
                  <a:pt x="6024" y="9610"/>
                  <a:pt x="5902" y="9635"/>
                </a:cubicBezTo>
                <a:lnTo>
                  <a:pt x="6561" y="9537"/>
                </a:lnTo>
                <a:cubicBezTo>
                  <a:pt x="6683" y="9269"/>
                  <a:pt x="6829" y="8976"/>
                  <a:pt x="6976" y="8635"/>
                </a:cubicBezTo>
                <a:cubicBezTo>
                  <a:pt x="7049" y="8488"/>
                  <a:pt x="7122" y="8317"/>
                  <a:pt x="7219" y="8147"/>
                </a:cubicBezTo>
                <a:cubicBezTo>
                  <a:pt x="7293" y="7952"/>
                  <a:pt x="7341" y="7757"/>
                  <a:pt x="7415" y="7561"/>
                </a:cubicBezTo>
                <a:lnTo>
                  <a:pt x="7536" y="7220"/>
                </a:lnTo>
                <a:cubicBezTo>
                  <a:pt x="7585" y="7098"/>
                  <a:pt x="7610" y="7000"/>
                  <a:pt x="7658" y="6878"/>
                </a:cubicBezTo>
                <a:cubicBezTo>
                  <a:pt x="7707" y="6659"/>
                  <a:pt x="7780" y="6439"/>
                  <a:pt x="7854" y="6220"/>
                </a:cubicBezTo>
                <a:cubicBezTo>
                  <a:pt x="7927" y="6000"/>
                  <a:pt x="7976" y="5805"/>
                  <a:pt x="8024" y="5610"/>
                </a:cubicBezTo>
                <a:lnTo>
                  <a:pt x="8118" y="5352"/>
                </a:lnTo>
                <a:lnTo>
                  <a:pt x="8114" y="5334"/>
                </a:lnTo>
                <a:lnTo>
                  <a:pt x="8114" y="5334"/>
                </a:lnTo>
                <a:cubicBezTo>
                  <a:pt x="8116" y="5336"/>
                  <a:pt x="8118" y="5338"/>
                  <a:pt x="8121" y="5341"/>
                </a:cubicBezTo>
                <a:lnTo>
                  <a:pt x="8121" y="5341"/>
                </a:lnTo>
                <a:cubicBezTo>
                  <a:pt x="8119" y="5328"/>
                  <a:pt x="8115" y="5316"/>
                  <a:pt x="8106" y="5303"/>
                </a:cubicBezTo>
                <a:lnTo>
                  <a:pt x="8106" y="5303"/>
                </a:lnTo>
                <a:lnTo>
                  <a:pt x="8114" y="5334"/>
                </a:lnTo>
                <a:lnTo>
                  <a:pt x="8114" y="5334"/>
                </a:lnTo>
                <a:cubicBezTo>
                  <a:pt x="8097" y="5318"/>
                  <a:pt x="8097" y="5318"/>
                  <a:pt x="8094" y="5318"/>
                </a:cubicBezTo>
                <a:cubicBezTo>
                  <a:pt x="8091" y="5318"/>
                  <a:pt x="8085" y="5318"/>
                  <a:pt x="8049" y="5293"/>
                </a:cubicBezTo>
                <a:cubicBezTo>
                  <a:pt x="8012" y="5257"/>
                  <a:pt x="8012" y="5257"/>
                  <a:pt x="8021" y="5257"/>
                </a:cubicBezTo>
                <a:cubicBezTo>
                  <a:pt x="8030" y="5257"/>
                  <a:pt x="8049" y="5257"/>
                  <a:pt x="8049" y="5220"/>
                </a:cubicBezTo>
                <a:cubicBezTo>
                  <a:pt x="8097" y="5293"/>
                  <a:pt x="8097" y="5269"/>
                  <a:pt x="8097" y="5293"/>
                </a:cubicBezTo>
                <a:cubicBezTo>
                  <a:pt x="8101" y="5296"/>
                  <a:pt x="8104" y="5300"/>
                  <a:pt x="8106" y="5303"/>
                </a:cubicBezTo>
                <a:lnTo>
                  <a:pt x="8106" y="5303"/>
                </a:lnTo>
                <a:lnTo>
                  <a:pt x="8097" y="5269"/>
                </a:lnTo>
                <a:lnTo>
                  <a:pt x="8122" y="5318"/>
                </a:lnTo>
                <a:lnTo>
                  <a:pt x="8122" y="5293"/>
                </a:lnTo>
                <a:cubicBezTo>
                  <a:pt x="8122" y="5296"/>
                  <a:pt x="8122" y="5297"/>
                  <a:pt x="8123" y="5297"/>
                </a:cubicBezTo>
                <a:cubicBezTo>
                  <a:pt x="8127" y="5297"/>
                  <a:pt x="8146" y="5217"/>
                  <a:pt x="8146" y="5196"/>
                </a:cubicBezTo>
                <a:cubicBezTo>
                  <a:pt x="8149" y="5196"/>
                  <a:pt x="8151" y="5196"/>
                  <a:pt x="8153" y="5196"/>
                </a:cubicBezTo>
                <a:lnTo>
                  <a:pt x="8153" y="5196"/>
                </a:lnTo>
                <a:cubicBezTo>
                  <a:pt x="8157" y="5186"/>
                  <a:pt x="8162" y="5177"/>
                  <a:pt x="8166" y="5168"/>
                </a:cubicBezTo>
                <a:lnTo>
                  <a:pt x="8166" y="5168"/>
                </a:lnTo>
                <a:cubicBezTo>
                  <a:pt x="8165" y="5179"/>
                  <a:pt x="8169" y="5182"/>
                  <a:pt x="8173" y="5182"/>
                </a:cubicBezTo>
                <a:cubicBezTo>
                  <a:pt x="8179" y="5182"/>
                  <a:pt x="8186" y="5177"/>
                  <a:pt x="8188" y="5177"/>
                </a:cubicBezTo>
                <a:cubicBezTo>
                  <a:pt x="8189" y="5177"/>
                  <a:pt x="8185" y="5181"/>
                  <a:pt x="8171" y="5196"/>
                </a:cubicBezTo>
                <a:cubicBezTo>
                  <a:pt x="8171" y="5196"/>
                  <a:pt x="8181" y="5228"/>
                  <a:pt x="8203" y="5228"/>
                </a:cubicBezTo>
                <a:cubicBezTo>
                  <a:pt x="8214" y="5228"/>
                  <a:pt x="8228" y="5220"/>
                  <a:pt x="8244" y="5196"/>
                </a:cubicBezTo>
                <a:lnTo>
                  <a:pt x="8244" y="5196"/>
                </a:lnTo>
                <a:cubicBezTo>
                  <a:pt x="8219" y="5244"/>
                  <a:pt x="8244" y="5293"/>
                  <a:pt x="8195" y="5293"/>
                </a:cubicBezTo>
                <a:cubicBezTo>
                  <a:pt x="8185" y="5288"/>
                  <a:pt x="8179" y="5286"/>
                  <a:pt x="8176" y="5286"/>
                </a:cubicBezTo>
                <a:cubicBezTo>
                  <a:pt x="8165" y="5286"/>
                  <a:pt x="8200" y="5318"/>
                  <a:pt x="8219" y="5318"/>
                </a:cubicBezTo>
                <a:cubicBezTo>
                  <a:pt x="8244" y="5366"/>
                  <a:pt x="8244" y="5391"/>
                  <a:pt x="8268" y="5440"/>
                </a:cubicBezTo>
                <a:lnTo>
                  <a:pt x="8293" y="5488"/>
                </a:lnTo>
                <a:lnTo>
                  <a:pt x="8293" y="5513"/>
                </a:lnTo>
                <a:lnTo>
                  <a:pt x="8317" y="5561"/>
                </a:lnTo>
                <a:cubicBezTo>
                  <a:pt x="8439" y="5757"/>
                  <a:pt x="8561" y="5952"/>
                  <a:pt x="8707" y="6122"/>
                </a:cubicBezTo>
                <a:lnTo>
                  <a:pt x="8610" y="5879"/>
                </a:lnTo>
                <a:lnTo>
                  <a:pt x="8756" y="6147"/>
                </a:lnTo>
                <a:cubicBezTo>
                  <a:pt x="8805" y="6244"/>
                  <a:pt x="8829" y="6318"/>
                  <a:pt x="8878" y="6391"/>
                </a:cubicBezTo>
                <a:cubicBezTo>
                  <a:pt x="8949" y="6486"/>
                  <a:pt x="8997" y="6604"/>
                  <a:pt x="9022" y="6746"/>
                </a:cubicBezTo>
                <a:lnTo>
                  <a:pt x="9022" y="6746"/>
                </a:lnTo>
                <a:lnTo>
                  <a:pt x="8805" y="6391"/>
                </a:lnTo>
                <a:lnTo>
                  <a:pt x="9024" y="6757"/>
                </a:lnTo>
                <a:cubicBezTo>
                  <a:pt x="9024" y="6753"/>
                  <a:pt x="9023" y="6749"/>
                  <a:pt x="9022" y="6746"/>
                </a:cubicBezTo>
                <a:lnTo>
                  <a:pt x="9022" y="6746"/>
                </a:lnTo>
                <a:lnTo>
                  <a:pt x="9268" y="7147"/>
                </a:lnTo>
                <a:cubicBezTo>
                  <a:pt x="9317" y="7269"/>
                  <a:pt x="9390" y="7366"/>
                  <a:pt x="9488" y="7464"/>
                </a:cubicBezTo>
                <a:lnTo>
                  <a:pt x="9707" y="7732"/>
                </a:lnTo>
                <a:lnTo>
                  <a:pt x="9634" y="7586"/>
                </a:lnTo>
                <a:lnTo>
                  <a:pt x="9634" y="7586"/>
                </a:lnTo>
                <a:cubicBezTo>
                  <a:pt x="9658" y="7610"/>
                  <a:pt x="9683" y="7659"/>
                  <a:pt x="9732" y="7708"/>
                </a:cubicBezTo>
                <a:lnTo>
                  <a:pt x="10146" y="7708"/>
                </a:lnTo>
                <a:cubicBezTo>
                  <a:pt x="10293" y="7708"/>
                  <a:pt x="10463" y="7708"/>
                  <a:pt x="10610" y="7732"/>
                </a:cubicBezTo>
                <a:cubicBezTo>
                  <a:pt x="10853" y="7659"/>
                  <a:pt x="11122" y="7537"/>
                  <a:pt x="11414" y="7439"/>
                </a:cubicBezTo>
                <a:cubicBezTo>
                  <a:pt x="11488" y="7269"/>
                  <a:pt x="11561" y="7122"/>
                  <a:pt x="11634" y="7000"/>
                </a:cubicBezTo>
                <a:cubicBezTo>
                  <a:pt x="11683" y="6854"/>
                  <a:pt x="11732" y="6683"/>
                  <a:pt x="11780" y="6561"/>
                </a:cubicBezTo>
                <a:cubicBezTo>
                  <a:pt x="11853" y="6391"/>
                  <a:pt x="11902" y="6196"/>
                  <a:pt x="11951" y="6000"/>
                </a:cubicBezTo>
                <a:lnTo>
                  <a:pt x="11951" y="6000"/>
                </a:lnTo>
                <a:lnTo>
                  <a:pt x="11829" y="6220"/>
                </a:lnTo>
                <a:lnTo>
                  <a:pt x="11829" y="6220"/>
                </a:lnTo>
                <a:lnTo>
                  <a:pt x="11947" y="5699"/>
                </a:lnTo>
                <a:lnTo>
                  <a:pt x="11947" y="5699"/>
                </a:lnTo>
                <a:cubicBezTo>
                  <a:pt x="11942" y="5768"/>
                  <a:pt x="12000" y="5981"/>
                  <a:pt x="11988" y="6067"/>
                </a:cubicBezTo>
                <a:lnTo>
                  <a:pt x="11988" y="6067"/>
                </a:lnTo>
                <a:cubicBezTo>
                  <a:pt x="12032" y="5952"/>
                  <a:pt x="12079" y="5814"/>
                  <a:pt x="12146" y="5635"/>
                </a:cubicBezTo>
                <a:lnTo>
                  <a:pt x="12317" y="5001"/>
                </a:lnTo>
                <a:cubicBezTo>
                  <a:pt x="12414" y="4683"/>
                  <a:pt x="12512" y="4293"/>
                  <a:pt x="12634" y="3903"/>
                </a:cubicBezTo>
                <a:cubicBezTo>
                  <a:pt x="12658" y="3781"/>
                  <a:pt x="12707" y="3659"/>
                  <a:pt x="12732" y="3513"/>
                </a:cubicBezTo>
                <a:cubicBezTo>
                  <a:pt x="12756" y="3464"/>
                  <a:pt x="12780" y="3391"/>
                  <a:pt x="12805" y="3342"/>
                </a:cubicBezTo>
                <a:cubicBezTo>
                  <a:pt x="12853" y="3244"/>
                  <a:pt x="12902" y="3123"/>
                  <a:pt x="12975" y="3049"/>
                </a:cubicBezTo>
                <a:cubicBezTo>
                  <a:pt x="13000" y="2976"/>
                  <a:pt x="13049" y="2927"/>
                  <a:pt x="13122" y="2879"/>
                </a:cubicBezTo>
                <a:lnTo>
                  <a:pt x="13122" y="2952"/>
                </a:lnTo>
                <a:lnTo>
                  <a:pt x="13122" y="3025"/>
                </a:lnTo>
                <a:cubicBezTo>
                  <a:pt x="13122" y="3049"/>
                  <a:pt x="13097" y="3123"/>
                  <a:pt x="13097" y="3123"/>
                </a:cubicBezTo>
                <a:cubicBezTo>
                  <a:pt x="13097" y="3123"/>
                  <a:pt x="13122" y="3074"/>
                  <a:pt x="13146" y="3049"/>
                </a:cubicBezTo>
                <a:cubicBezTo>
                  <a:pt x="13146" y="3049"/>
                  <a:pt x="13146" y="3049"/>
                  <a:pt x="13146" y="3074"/>
                </a:cubicBezTo>
                <a:cubicBezTo>
                  <a:pt x="13122" y="3123"/>
                  <a:pt x="13122" y="3147"/>
                  <a:pt x="13122" y="3196"/>
                </a:cubicBezTo>
                <a:cubicBezTo>
                  <a:pt x="13132" y="3176"/>
                  <a:pt x="13141" y="3141"/>
                  <a:pt x="13150" y="3099"/>
                </a:cubicBezTo>
                <a:lnTo>
                  <a:pt x="13150" y="3099"/>
                </a:lnTo>
                <a:cubicBezTo>
                  <a:pt x="13159" y="3090"/>
                  <a:pt x="13184" y="3046"/>
                  <a:pt x="13206" y="3046"/>
                </a:cubicBezTo>
                <a:cubicBezTo>
                  <a:pt x="13221" y="3046"/>
                  <a:pt x="13235" y="3064"/>
                  <a:pt x="13244" y="3123"/>
                </a:cubicBezTo>
                <a:lnTo>
                  <a:pt x="13244" y="3147"/>
                </a:lnTo>
                <a:cubicBezTo>
                  <a:pt x="13292" y="3269"/>
                  <a:pt x="13317" y="3366"/>
                  <a:pt x="13341" y="3464"/>
                </a:cubicBezTo>
                <a:lnTo>
                  <a:pt x="13390" y="3635"/>
                </a:lnTo>
                <a:cubicBezTo>
                  <a:pt x="13439" y="3757"/>
                  <a:pt x="13488" y="3903"/>
                  <a:pt x="13512" y="4025"/>
                </a:cubicBezTo>
                <a:cubicBezTo>
                  <a:pt x="13488" y="4025"/>
                  <a:pt x="13439" y="3903"/>
                  <a:pt x="13390" y="3805"/>
                </a:cubicBezTo>
                <a:lnTo>
                  <a:pt x="13390" y="3805"/>
                </a:lnTo>
                <a:cubicBezTo>
                  <a:pt x="13414" y="3879"/>
                  <a:pt x="13439" y="3976"/>
                  <a:pt x="13463" y="4074"/>
                </a:cubicBezTo>
                <a:cubicBezTo>
                  <a:pt x="13463" y="4049"/>
                  <a:pt x="13466" y="4039"/>
                  <a:pt x="13471" y="4039"/>
                </a:cubicBezTo>
                <a:cubicBezTo>
                  <a:pt x="13489" y="4039"/>
                  <a:pt x="13535" y="4197"/>
                  <a:pt x="13540" y="4197"/>
                </a:cubicBezTo>
                <a:cubicBezTo>
                  <a:pt x="13541" y="4197"/>
                  <a:pt x="13540" y="4189"/>
                  <a:pt x="13536" y="4171"/>
                </a:cubicBezTo>
                <a:lnTo>
                  <a:pt x="13536" y="4171"/>
                </a:lnTo>
                <a:cubicBezTo>
                  <a:pt x="13610" y="4269"/>
                  <a:pt x="13634" y="4366"/>
                  <a:pt x="13683" y="4488"/>
                </a:cubicBezTo>
                <a:cubicBezTo>
                  <a:pt x="13731" y="4586"/>
                  <a:pt x="13756" y="4708"/>
                  <a:pt x="13780" y="4805"/>
                </a:cubicBezTo>
                <a:cubicBezTo>
                  <a:pt x="13805" y="4927"/>
                  <a:pt x="13829" y="5025"/>
                  <a:pt x="13853" y="5147"/>
                </a:cubicBezTo>
                <a:cubicBezTo>
                  <a:pt x="13878" y="5244"/>
                  <a:pt x="13902" y="5342"/>
                  <a:pt x="13951" y="5415"/>
                </a:cubicBezTo>
                <a:cubicBezTo>
                  <a:pt x="14000" y="5415"/>
                  <a:pt x="14439" y="5537"/>
                  <a:pt x="14853" y="5683"/>
                </a:cubicBezTo>
                <a:cubicBezTo>
                  <a:pt x="15286" y="5827"/>
                  <a:pt x="15718" y="6019"/>
                  <a:pt x="15778" y="6025"/>
                </a:cubicBezTo>
                <a:lnTo>
                  <a:pt x="15778" y="6025"/>
                </a:lnTo>
                <a:cubicBezTo>
                  <a:pt x="15771" y="5975"/>
                  <a:pt x="15764" y="5925"/>
                  <a:pt x="15756" y="5879"/>
                </a:cubicBezTo>
                <a:lnTo>
                  <a:pt x="15683" y="5854"/>
                </a:lnTo>
                <a:cubicBezTo>
                  <a:pt x="15634" y="5537"/>
                  <a:pt x="15731" y="5781"/>
                  <a:pt x="15683" y="5464"/>
                </a:cubicBezTo>
                <a:cubicBezTo>
                  <a:pt x="15707" y="5464"/>
                  <a:pt x="15731" y="5513"/>
                  <a:pt x="15756" y="5610"/>
                </a:cubicBezTo>
                <a:cubicBezTo>
                  <a:pt x="15780" y="5732"/>
                  <a:pt x="15780" y="5854"/>
                  <a:pt x="15805" y="6000"/>
                </a:cubicBezTo>
                <a:cubicBezTo>
                  <a:pt x="15780" y="5757"/>
                  <a:pt x="15805" y="5513"/>
                  <a:pt x="15731" y="5415"/>
                </a:cubicBezTo>
                <a:cubicBezTo>
                  <a:pt x="15707" y="5220"/>
                  <a:pt x="15780" y="5415"/>
                  <a:pt x="15756" y="5171"/>
                </a:cubicBezTo>
                <a:cubicBezTo>
                  <a:pt x="15683" y="4976"/>
                  <a:pt x="15634" y="4781"/>
                  <a:pt x="15585" y="4561"/>
                </a:cubicBezTo>
                <a:cubicBezTo>
                  <a:pt x="15561" y="4366"/>
                  <a:pt x="15512" y="4147"/>
                  <a:pt x="15439" y="3952"/>
                </a:cubicBezTo>
                <a:cubicBezTo>
                  <a:pt x="15341" y="3781"/>
                  <a:pt x="15292" y="3610"/>
                  <a:pt x="15244" y="3415"/>
                </a:cubicBezTo>
                <a:lnTo>
                  <a:pt x="15244" y="3415"/>
                </a:lnTo>
                <a:lnTo>
                  <a:pt x="15292" y="3464"/>
                </a:lnTo>
                <a:cubicBezTo>
                  <a:pt x="15268" y="3366"/>
                  <a:pt x="15244" y="3244"/>
                  <a:pt x="15195" y="3147"/>
                </a:cubicBezTo>
                <a:cubicBezTo>
                  <a:pt x="15170" y="3074"/>
                  <a:pt x="15146" y="3001"/>
                  <a:pt x="15122" y="2927"/>
                </a:cubicBezTo>
                <a:cubicBezTo>
                  <a:pt x="15073" y="2805"/>
                  <a:pt x="15049" y="2659"/>
                  <a:pt x="15000" y="2537"/>
                </a:cubicBezTo>
                <a:lnTo>
                  <a:pt x="15000" y="2537"/>
                </a:lnTo>
                <a:cubicBezTo>
                  <a:pt x="15028" y="2622"/>
                  <a:pt x="15040" y="2706"/>
                  <a:pt x="15026" y="2706"/>
                </a:cubicBezTo>
                <a:cubicBezTo>
                  <a:pt x="15016" y="2706"/>
                  <a:pt x="14992" y="2661"/>
                  <a:pt x="14951" y="2537"/>
                </a:cubicBezTo>
                <a:cubicBezTo>
                  <a:pt x="14780" y="1952"/>
                  <a:pt x="14658" y="1562"/>
                  <a:pt x="14561" y="1074"/>
                </a:cubicBezTo>
                <a:lnTo>
                  <a:pt x="14390" y="708"/>
                </a:lnTo>
                <a:cubicBezTo>
                  <a:pt x="14390" y="684"/>
                  <a:pt x="14390" y="659"/>
                  <a:pt x="14366" y="635"/>
                </a:cubicBezTo>
                <a:lnTo>
                  <a:pt x="13951" y="464"/>
                </a:lnTo>
                <a:lnTo>
                  <a:pt x="13658" y="342"/>
                </a:lnTo>
                <a:lnTo>
                  <a:pt x="13463" y="269"/>
                </a:lnTo>
                <a:lnTo>
                  <a:pt x="13366" y="220"/>
                </a:lnTo>
                <a:cubicBezTo>
                  <a:pt x="13292" y="196"/>
                  <a:pt x="13219" y="171"/>
                  <a:pt x="13122" y="147"/>
                </a:cubicBezTo>
                <a:lnTo>
                  <a:pt x="126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284"/>
          <p:cNvSpPr/>
          <p:nvPr/>
        </p:nvSpPr>
        <p:spPr>
          <a:xfrm>
            <a:off x="180325" y="3679800"/>
            <a:ext cx="410375" cy="277450"/>
          </a:xfrm>
          <a:custGeom>
            <a:avLst/>
            <a:gdLst/>
            <a:ahLst/>
            <a:cxnLst/>
            <a:rect l="l" t="t" r="r" b="b"/>
            <a:pathLst>
              <a:path w="16415" h="11098" extrusionOk="0">
                <a:moveTo>
                  <a:pt x="14537" y="2268"/>
                </a:moveTo>
                <a:cubicBezTo>
                  <a:pt x="14546" y="2287"/>
                  <a:pt x="14555" y="2306"/>
                  <a:pt x="14564" y="2325"/>
                </a:cubicBezTo>
                <a:lnTo>
                  <a:pt x="14564" y="2325"/>
                </a:lnTo>
                <a:cubicBezTo>
                  <a:pt x="14559" y="2307"/>
                  <a:pt x="14549" y="2287"/>
                  <a:pt x="14537" y="2268"/>
                </a:cubicBezTo>
                <a:close/>
                <a:moveTo>
                  <a:pt x="11890" y="6000"/>
                </a:moveTo>
                <a:lnTo>
                  <a:pt x="11890" y="6000"/>
                </a:lnTo>
                <a:cubicBezTo>
                  <a:pt x="11886" y="6017"/>
                  <a:pt x="11882" y="6034"/>
                  <a:pt x="11878" y="6049"/>
                </a:cubicBezTo>
                <a:cubicBezTo>
                  <a:pt x="11887" y="6040"/>
                  <a:pt x="11891" y="6022"/>
                  <a:pt x="11890" y="6000"/>
                </a:cubicBezTo>
                <a:close/>
                <a:moveTo>
                  <a:pt x="6388" y="9388"/>
                </a:moveTo>
                <a:lnTo>
                  <a:pt x="6388" y="9388"/>
                </a:lnTo>
                <a:cubicBezTo>
                  <a:pt x="6383" y="9395"/>
                  <a:pt x="6380" y="9400"/>
                  <a:pt x="6381" y="9400"/>
                </a:cubicBezTo>
                <a:cubicBezTo>
                  <a:pt x="6381" y="9400"/>
                  <a:pt x="6384" y="9397"/>
                  <a:pt x="6391" y="9390"/>
                </a:cubicBezTo>
                <a:cubicBezTo>
                  <a:pt x="6391" y="9390"/>
                  <a:pt x="6390" y="9389"/>
                  <a:pt x="6388" y="9388"/>
                </a:cubicBezTo>
                <a:close/>
                <a:moveTo>
                  <a:pt x="13000" y="0"/>
                </a:moveTo>
                <a:lnTo>
                  <a:pt x="12171" y="49"/>
                </a:lnTo>
                <a:cubicBezTo>
                  <a:pt x="12074" y="49"/>
                  <a:pt x="12000" y="73"/>
                  <a:pt x="11903" y="73"/>
                </a:cubicBezTo>
                <a:lnTo>
                  <a:pt x="11659" y="146"/>
                </a:lnTo>
                <a:lnTo>
                  <a:pt x="11391" y="220"/>
                </a:lnTo>
                <a:lnTo>
                  <a:pt x="11000" y="293"/>
                </a:lnTo>
                <a:cubicBezTo>
                  <a:pt x="10952" y="439"/>
                  <a:pt x="10903" y="610"/>
                  <a:pt x="10878" y="756"/>
                </a:cubicBezTo>
                <a:cubicBezTo>
                  <a:pt x="10830" y="902"/>
                  <a:pt x="10781" y="1073"/>
                  <a:pt x="10757" y="1219"/>
                </a:cubicBezTo>
                <a:cubicBezTo>
                  <a:pt x="10708" y="1561"/>
                  <a:pt x="10635" y="1878"/>
                  <a:pt x="10586" y="2219"/>
                </a:cubicBezTo>
                <a:cubicBezTo>
                  <a:pt x="10561" y="2366"/>
                  <a:pt x="10513" y="2537"/>
                  <a:pt x="10488" y="2707"/>
                </a:cubicBezTo>
                <a:cubicBezTo>
                  <a:pt x="10464" y="2854"/>
                  <a:pt x="10439" y="3024"/>
                  <a:pt x="10439" y="3195"/>
                </a:cubicBezTo>
                <a:cubicBezTo>
                  <a:pt x="10415" y="3341"/>
                  <a:pt x="10391" y="3561"/>
                  <a:pt x="10366" y="3732"/>
                </a:cubicBezTo>
                <a:cubicBezTo>
                  <a:pt x="10318" y="4024"/>
                  <a:pt x="10293" y="4341"/>
                  <a:pt x="10269" y="4585"/>
                </a:cubicBezTo>
                <a:cubicBezTo>
                  <a:pt x="10269" y="4707"/>
                  <a:pt x="10220" y="4829"/>
                  <a:pt x="10220" y="4927"/>
                </a:cubicBezTo>
                <a:cubicBezTo>
                  <a:pt x="10220" y="4975"/>
                  <a:pt x="10220" y="5000"/>
                  <a:pt x="10196" y="5049"/>
                </a:cubicBezTo>
                <a:cubicBezTo>
                  <a:pt x="10196" y="5097"/>
                  <a:pt x="10171" y="5146"/>
                  <a:pt x="10171" y="5195"/>
                </a:cubicBezTo>
                <a:cubicBezTo>
                  <a:pt x="10171" y="5244"/>
                  <a:pt x="10147" y="5293"/>
                  <a:pt x="10147" y="5317"/>
                </a:cubicBezTo>
                <a:cubicBezTo>
                  <a:pt x="10122" y="5293"/>
                  <a:pt x="10074" y="5268"/>
                  <a:pt x="10049" y="5244"/>
                </a:cubicBezTo>
                <a:lnTo>
                  <a:pt x="9927" y="5146"/>
                </a:lnTo>
                <a:lnTo>
                  <a:pt x="9171" y="4366"/>
                </a:lnTo>
                <a:cubicBezTo>
                  <a:pt x="8927" y="4097"/>
                  <a:pt x="8683" y="3854"/>
                  <a:pt x="8440" y="3634"/>
                </a:cubicBezTo>
                <a:lnTo>
                  <a:pt x="8074" y="3268"/>
                </a:lnTo>
                <a:cubicBezTo>
                  <a:pt x="7879" y="3097"/>
                  <a:pt x="7683" y="2902"/>
                  <a:pt x="7513" y="2780"/>
                </a:cubicBezTo>
                <a:cubicBezTo>
                  <a:pt x="7269" y="2537"/>
                  <a:pt x="6952" y="2268"/>
                  <a:pt x="6635" y="2024"/>
                </a:cubicBezTo>
                <a:cubicBezTo>
                  <a:pt x="6562" y="2024"/>
                  <a:pt x="6513" y="2024"/>
                  <a:pt x="6464" y="2049"/>
                </a:cubicBezTo>
                <a:lnTo>
                  <a:pt x="6318" y="2049"/>
                </a:lnTo>
                <a:cubicBezTo>
                  <a:pt x="6488" y="2049"/>
                  <a:pt x="6440" y="2098"/>
                  <a:pt x="6318" y="2122"/>
                </a:cubicBezTo>
                <a:cubicBezTo>
                  <a:pt x="5708" y="2195"/>
                  <a:pt x="5927" y="2171"/>
                  <a:pt x="5805" y="2195"/>
                </a:cubicBezTo>
                <a:cubicBezTo>
                  <a:pt x="5805" y="2195"/>
                  <a:pt x="5757" y="2219"/>
                  <a:pt x="5708" y="2268"/>
                </a:cubicBezTo>
                <a:lnTo>
                  <a:pt x="5488" y="2390"/>
                </a:lnTo>
                <a:cubicBezTo>
                  <a:pt x="5366" y="2439"/>
                  <a:pt x="5269" y="2512"/>
                  <a:pt x="5074" y="2610"/>
                </a:cubicBezTo>
                <a:cubicBezTo>
                  <a:pt x="5025" y="2805"/>
                  <a:pt x="4952" y="2976"/>
                  <a:pt x="4903" y="3219"/>
                </a:cubicBezTo>
                <a:cubicBezTo>
                  <a:pt x="4879" y="3341"/>
                  <a:pt x="4830" y="3463"/>
                  <a:pt x="4805" y="3585"/>
                </a:cubicBezTo>
                <a:cubicBezTo>
                  <a:pt x="4757" y="3707"/>
                  <a:pt x="4732" y="3829"/>
                  <a:pt x="4708" y="3976"/>
                </a:cubicBezTo>
                <a:cubicBezTo>
                  <a:pt x="4683" y="4097"/>
                  <a:pt x="4659" y="4244"/>
                  <a:pt x="4635" y="4390"/>
                </a:cubicBezTo>
                <a:cubicBezTo>
                  <a:pt x="4635" y="4463"/>
                  <a:pt x="4610" y="4536"/>
                  <a:pt x="4610" y="4610"/>
                </a:cubicBezTo>
                <a:cubicBezTo>
                  <a:pt x="4610" y="4658"/>
                  <a:pt x="4610" y="4707"/>
                  <a:pt x="4586" y="4756"/>
                </a:cubicBezTo>
                <a:cubicBezTo>
                  <a:pt x="4562" y="4951"/>
                  <a:pt x="4562" y="5146"/>
                  <a:pt x="4537" y="5341"/>
                </a:cubicBezTo>
                <a:cubicBezTo>
                  <a:pt x="4513" y="5732"/>
                  <a:pt x="4513" y="6146"/>
                  <a:pt x="4537" y="6536"/>
                </a:cubicBezTo>
                <a:lnTo>
                  <a:pt x="4537" y="6683"/>
                </a:lnTo>
                <a:lnTo>
                  <a:pt x="4537" y="6805"/>
                </a:lnTo>
                <a:cubicBezTo>
                  <a:pt x="4537" y="6829"/>
                  <a:pt x="4537" y="6878"/>
                  <a:pt x="4537" y="6902"/>
                </a:cubicBezTo>
                <a:cubicBezTo>
                  <a:pt x="4562" y="6975"/>
                  <a:pt x="4562" y="7049"/>
                  <a:pt x="4586" y="7122"/>
                </a:cubicBezTo>
                <a:lnTo>
                  <a:pt x="4635" y="7195"/>
                </a:lnTo>
                <a:lnTo>
                  <a:pt x="4659" y="7219"/>
                </a:lnTo>
                <a:cubicBezTo>
                  <a:pt x="4647" y="7232"/>
                  <a:pt x="4635" y="7238"/>
                  <a:pt x="4623" y="7238"/>
                </a:cubicBezTo>
                <a:cubicBezTo>
                  <a:pt x="4610" y="7238"/>
                  <a:pt x="4598" y="7232"/>
                  <a:pt x="4586" y="7219"/>
                </a:cubicBezTo>
                <a:cubicBezTo>
                  <a:pt x="4537" y="7219"/>
                  <a:pt x="4488" y="7195"/>
                  <a:pt x="4440" y="7171"/>
                </a:cubicBezTo>
                <a:lnTo>
                  <a:pt x="4415" y="7171"/>
                </a:lnTo>
                <a:lnTo>
                  <a:pt x="4415" y="7146"/>
                </a:lnTo>
                <a:cubicBezTo>
                  <a:pt x="4366" y="7146"/>
                  <a:pt x="4318" y="7097"/>
                  <a:pt x="4269" y="7073"/>
                </a:cubicBezTo>
                <a:cubicBezTo>
                  <a:pt x="4244" y="7049"/>
                  <a:pt x="4196" y="7024"/>
                  <a:pt x="4171" y="7000"/>
                </a:cubicBezTo>
                <a:lnTo>
                  <a:pt x="4098" y="6951"/>
                </a:lnTo>
                <a:lnTo>
                  <a:pt x="4049" y="6902"/>
                </a:lnTo>
                <a:lnTo>
                  <a:pt x="3927" y="6805"/>
                </a:lnTo>
                <a:cubicBezTo>
                  <a:pt x="3757" y="6683"/>
                  <a:pt x="3610" y="6536"/>
                  <a:pt x="3440" y="6414"/>
                </a:cubicBezTo>
                <a:lnTo>
                  <a:pt x="2684" y="5805"/>
                </a:lnTo>
                <a:lnTo>
                  <a:pt x="2025" y="5244"/>
                </a:lnTo>
                <a:cubicBezTo>
                  <a:pt x="1830" y="5097"/>
                  <a:pt x="1684" y="5000"/>
                  <a:pt x="1586" y="4902"/>
                </a:cubicBezTo>
                <a:lnTo>
                  <a:pt x="1586" y="4902"/>
                </a:lnTo>
                <a:lnTo>
                  <a:pt x="1684" y="5000"/>
                </a:lnTo>
                <a:lnTo>
                  <a:pt x="1684" y="5000"/>
                </a:lnTo>
                <a:lnTo>
                  <a:pt x="1586" y="4927"/>
                </a:lnTo>
                <a:cubicBezTo>
                  <a:pt x="1366" y="5000"/>
                  <a:pt x="1147" y="5000"/>
                  <a:pt x="927" y="5000"/>
                </a:cubicBezTo>
                <a:cubicBezTo>
                  <a:pt x="976" y="5049"/>
                  <a:pt x="806" y="5097"/>
                  <a:pt x="659" y="5097"/>
                </a:cubicBezTo>
                <a:lnTo>
                  <a:pt x="635" y="5097"/>
                </a:lnTo>
                <a:lnTo>
                  <a:pt x="586" y="5122"/>
                </a:lnTo>
                <a:cubicBezTo>
                  <a:pt x="537" y="5195"/>
                  <a:pt x="464" y="5268"/>
                  <a:pt x="367" y="5390"/>
                </a:cubicBezTo>
                <a:lnTo>
                  <a:pt x="318" y="5463"/>
                </a:lnTo>
                <a:cubicBezTo>
                  <a:pt x="269" y="5512"/>
                  <a:pt x="245" y="5536"/>
                  <a:pt x="220" y="5585"/>
                </a:cubicBezTo>
                <a:lnTo>
                  <a:pt x="49" y="5780"/>
                </a:lnTo>
                <a:lnTo>
                  <a:pt x="49" y="6073"/>
                </a:lnTo>
                <a:lnTo>
                  <a:pt x="1" y="6024"/>
                </a:lnTo>
                <a:lnTo>
                  <a:pt x="1" y="6024"/>
                </a:lnTo>
                <a:cubicBezTo>
                  <a:pt x="25" y="6317"/>
                  <a:pt x="74" y="6707"/>
                  <a:pt x="74" y="7073"/>
                </a:cubicBezTo>
                <a:cubicBezTo>
                  <a:pt x="74" y="7244"/>
                  <a:pt x="98" y="7414"/>
                  <a:pt x="123" y="7610"/>
                </a:cubicBezTo>
                <a:cubicBezTo>
                  <a:pt x="147" y="7756"/>
                  <a:pt x="171" y="7902"/>
                  <a:pt x="196" y="8000"/>
                </a:cubicBezTo>
                <a:cubicBezTo>
                  <a:pt x="196" y="8122"/>
                  <a:pt x="220" y="8244"/>
                  <a:pt x="245" y="8390"/>
                </a:cubicBezTo>
                <a:cubicBezTo>
                  <a:pt x="245" y="8439"/>
                  <a:pt x="245" y="8488"/>
                  <a:pt x="269" y="8536"/>
                </a:cubicBezTo>
                <a:cubicBezTo>
                  <a:pt x="269" y="8585"/>
                  <a:pt x="269" y="8610"/>
                  <a:pt x="293" y="8658"/>
                </a:cubicBezTo>
                <a:cubicBezTo>
                  <a:pt x="318" y="8853"/>
                  <a:pt x="367" y="9049"/>
                  <a:pt x="391" y="9268"/>
                </a:cubicBezTo>
                <a:cubicBezTo>
                  <a:pt x="440" y="9463"/>
                  <a:pt x="513" y="9683"/>
                  <a:pt x="562" y="9878"/>
                </a:cubicBezTo>
                <a:cubicBezTo>
                  <a:pt x="635" y="10073"/>
                  <a:pt x="708" y="10268"/>
                  <a:pt x="806" y="10488"/>
                </a:cubicBezTo>
                <a:lnTo>
                  <a:pt x="806" y="10561"/>
                </a:lnTo>
                <a:cubicBezTo>
                  <a:pt x="806" y="10609"/>
                  <a:pt x="806" y="10683"/>
                  <a:pt x="830" y="10756"/>
                </a:cubicBezTo>
                <a:lnTo>
                  <a:pt x="903" y="11024"/>
                </a:lnTo>
                <a:lnTo>
                  <a:pt x="952" y="11097"/>
                </a:lnTo>
                <a:lnTo>
                  <a:pt x="1220" y="11097"/>
                </a:lnTo>
                <a:cubicBezTo>
                  <a:pt x="1391" y="11097"/>
                  <a:pt x="1586" y="11073"/>
                  <a:pt x="1781" y="11024"/>
                </a:cubicBezTo>
                <a:cubicBezTo>
                  <a:pt x="2171" y="10902"/>
                  <a:pt x="2537" y="10609"/>
                  <a:pt x="2488" y="10146"/>
                </a:cubicBezTo>
                <a:lnTo>
                  <a:pt x="2537" y="10146"/>
                </a:lnTo>
                <a:cubicBezTo>
                  <a:pt x="2537" y="10146"/>
                  <a:pt x="2464" y="10000"/>
                  <a:pt x="2464" y="10000"/>
                </a:cubicBezTo>
                <a:cubicBezTo>
                  <a:pt x="2415" y="9780"/>
                  <a:pt x="2318" y="9683"/>
                  <a:pt x="2366" y="9683"/>
                </a:cubicBezTo>
                <a:lnTo>
                  <a:pt x="2464" y="9975"/>
                </a:lnTo>
                <a:cubicBezTo>
                  <a:pt x="2445" y="9889"/>
                  <a:pt x="2441" y="9859"/>
                  <a:pt x="2447" y="9859"/>
                </a:cubicBezTo>
                <a:cubicBezTo>
                  <a:pt x="2457" y="9859"/>
                  <a:pt x="2493" y="9931"/>
                  <a:pt x="2537" y="9975"/>
                </a:cubicBezTo>
                <a:cubicBezTo>
                  <a:pt x="2488" y="9878"/>
                  <a:pt x="2488" y="9805"/>
                  <a:pt x="2464" y="9731"/>
                </a:cubicBezTo>
                <a:cubicBezTo>
                  <a:pt x="2458" y="9720"/>
                  <a:pt x="2455" y="9715"/>
                  <a:pt x="2454" y="9715"/>
                </a:cubicBezTo>
                <a:cubicBezTo>
                  <a:pt x="2450" y="9715"/>
                  <a:pt x="2464" y="9767"/>
                  <a:pt x="2464" y="9805"/>
                </a:cubicBezTo>
                <a:cubicBezTo>
                  <a:pt x="2391" y="9683"/>
                  <a:pt x="2318" y="9536"/>
                  <a:pt x="2269" y="9414"/>
                </a:cubicBezTo>
                <a:cubicBezTo>
                  <a:pt x="2220" y="9195"/>
                  <a:pt x="2342" y="9366"/>
                  <a:pt x="2269" y="9097"/>
                </a:cubicBezTo>
                <a:cubicBezTo>
                  <a:pt x="2220" y="8878"/>
                  <a:pt x="2171" y="8683"/>
                  <a:pt x="2123" y="8463"/>
                </a:cubicBezTo>
                <a:lnTo>
                  <a:pt x="2049" y="8122"/>
                </a:lnTo>
                <a:lnTo>
                  <a:pt x="2049" y="8049"/>
                </a:lnTo>
                <a:lnTo>
                  <a:pt x="2049" y="8024"/>
                </a:lnTo>
                <a:cubicBezTo>
                  <a:pt x="2049" y="7975"/>
                  <a:pt x="2049" y="7951"/>
                  <a:pt x="2074" y="7927"/>
                </a:cubicBezTo>
                <a:lnTo>
                  <a:pt x="2074" y="7878"/>
                </a:lnTo>
                <a:lnTo>
                  <a:pt x="2098" y="7878"/>
                </a:lnTo>
                <a:cubicBezTo>
                  <a:pt x="2123" y="7902"/>
                  <a:pt x="2098" y="7902"/>
                  <a:pt x="2123" y="7927"/>
                </a:cubicBezTo>
                <a:lnTo>
                  <a:pt x="2147" y="7927"/>
                </a:lnTo>
                <a:cubicBezTo>
                  <a:pt x="2147" y="7943"/>
                  <a:pt x="2147" y="7959"/>
                  <a:pt x="2147" y="7975"/>
                </a:cubicBezTo>
                <a:lnTo>
                  <a:pt x="2220" y="8049"/>
                </a:lnTo>
                <a:lnTo>
                  <a:pt x="2586" y="8317"/>
                </a:lnTo>
                <a:cubicBezTo>
                  <a:pt x="2635" y="8366"/>
                  <a:pt x="2708" y="8414"/>
                  <a:pt x="2781" y="8463"/>
                </a:cubicBezTo>
                <a:cubicBezTo>
                  <a:pt x="2830" y="8512"/>
                  <a:pt x="2879" y="8536"/>
                  <a:pt x="3001" y="8634"/>
                </a:cubicBezTo>
                <a:lnTo>
                  <a:pt x="3635" y="9073"/>
                </a:lnTo>
                <a:cubicBezTo>
                  <a:pt x="4025" y="9317"/>
                  <a:pt x="4293" y="9463"/>
                  <a:pt x="4293" y="9463"/>
                </a:cubicBezTo>
                <a:lnTo>
                  <a:pt x="4342" y="9390"/>
                </a:lnTo>
                <a:cubicBezTo>
                  <a:pt x="4513" y="9463"/>
                  <a:pt x="4659" y="9561"/>
                  <a:pt x="4805" y="9683"/>
                </a:cubicBezTo>
                <a:cubicBezTo>
                  <a:pt x="4830" y="9731"/>
                  <a:pt x="4879" y="9756"/>
                  <a:pt x="4903" y="9780"/>
                </a:cubicBezTo>
                <a:lnTo>
                  <a:pt x="5025" y="9853"/>
                </a:lnTo>
                <a:lnTo>
                  <a:pt x="5220" y="9927"/>
                </a:lnTo>
                <a:cubicBezTo>
                  <a:pt x="5391" y="9951"/>
                  <a:pt x="5562" y="10000"/>
                  <a:pt x="5732" y="10097"/>
                </a:cubicBezTo>
                <a:cubicBezTo>
                  <a:pt x="5805" y="10024"/>
                  <a:pt x="5879" y="9951"/>
                  <a:pt x="5952" y="9878"/>
                </a:cubicBezTo>
                <a:lnTo>
                  <a:pt x="6025" y="9805"/>
                </a:lnTo>
                <a:cubicBezTo>
                  <a:pt x="6025" y="9780"/>
                  <a:pt x="6049" y="9756"/>
                  <a:pt x="6049" y="9731"/>
                </a:cubicBezTo>
                <a:cubicBezTo>
                  <a:pt x="6049" y="9731"/>
                  <a:pt x="6146" y="9654"/>
                  <a:pt x="6167" y="9654"/>
                </a:cubicBezTo>
                <a:cubicBezTo>
                  <a:pt x="6170" y="9654"/>
                  <a:pt x="6171" y="9656"/>
                  <a:pt x="6171" y="9658"/>
                </a:cubicBezTo>
                <a:cubicBezTo>
                  <a:pt x="6171" y="9585"/>
                  <a:pt x="6269" y="9536"/>
                  <a:pt x="6342" y="9463"/>
                </a:cubicBezTo>
                <a:cubicBezTo>
                  <a:pt x="6357" y="9440"/>
                  <a:pt x="6361" y="9431"/>
                  <a:pt x="6357" y="9431"/>
                </a:cubicBezTo>
                <a:cubicBezTo>
                  <a:pt x="6349" y="9431"/>
                  <a:pt x="6310" y="9471"/>
                  <a:pt x="6293" y="9488"/>
                </a:cubicBezTo>
                <a:lnTo>
                  <a:pt x="6366" y="9390"/>
                </a:lnTo>
                <a:cubicBezTo>
                  <a:pt x="6366" y="9382"/>
                  <a:pt x="6369" y="9379"/>
                  <a:pt x="6373" y="9379"/>
                </a:cubicBezTo>
                <a:cubicBezTo>
                  <a:pt x="6378" y="9379"/>
                  <a:pt x="6385" y="9384"/>
                  <a:pt x="6388" y="9388"/>
                </a:cubicBezTo>
                <a:lnTo>
                  <a:pt x="6388" y="9388"/>
                </a:lnTo>
                <a:cubicBezTo>
                  <a:pt x="6395" y="9378"/>
                  <a:pt x="6405" y="9361"/>
                  <a:pt x="6415" y="9341"/>
                </a:cubicBezTo>
                <a:cubicBezTo>
                  <a:pt x="6464" y="9244"/>
                  <a:pt x="6586" y="9097"/>
                  <a:pt x="7074" y="8488"/>
                </a:cubicBezTo>
                <a:cubicBezTo>
                  <a:pt x="7025" y="8366"/>
                  <a:pt x="6976" y="8268"/>
                  <a:pt x="6927" y="8146"/>
                </a:cubicBezTo>
                <a:lnTo>
                  <a:pt x="6854" y="8000"/>
                </a:lnTo>
                <a:cubicBezTo>
                  <a:pt x="6830" y="7951"/>
                  <a:pt x="6805" y="7878"/>
                  <a:pt x="6805" y="7829"/>
                </a:cubicBezTo>
                <a:cubicBezTo>
                  <a:pt x="6757" y="7658"/>
                  <a:pt x="6708" y="7463"/>
                  <a:pt x="6683" y="7268"/>
                </a:cubicBezTo>
                <a:cubicBezTo>
                  <a:pt x="6659" y="7171"/>
                  <a:pt x="6635" y="7073"/>
                  <a:pt x="6610" y="6975"/>
                </a:cubicBezTo>
                <a:lnTo>
                  <a:pt x="6586" y="6683"/>
                </a:lnTo>
                <a:lnTo>
                  <a:pt x="6562" y="6561"/>
                </a:lnTo>
                <a:lnTo>
                  <a:pt x="6562" y="6488"/>
                </a:lnTo>
                <a:lnTo>
                  <a:pt x="6562" y="6366"/>
                </a:lnTo>
                <a:cubicBezTo>
                  <a:pt x="6562" y="6024"/>
                  <a:pt x="6562" y="5707"/>
                  <a:pt x="6586" y="5366"/>
                </a:cubicBezTo>
                <a:cubicBezTo>
                  <a:pt x="6586" y="5219"/>
                  <a:pt x="6610" y="5073"/>
                  <a:pt x="6610" y="4927"/>
                </a:cubicBezTo>
                <a:lnTo>
                  <a:pt x="6610" y="4878"/>
                </a:lnTo>
                <a:cubicBezTo>
                  <a:pt x="6598" y="4854"/>
                  <a:pt x="6598" y="4854"/>
                  <a:pt x="6592" y="4854"/>
                </a:cubicBezTo>
                <a:cubicBezTo>
                  <a:pt x="6586" y="4854"/>
                  <a:pt x="6574" y="4854"/>
                  <a:pt x="6537" y="4829"/>
                </a:cubicBezTo>
                <a:cubicBezTo>
                  <a:pt x="6464" y="4780"/>
                  <a:pt x="6561" y="4805"/>
                  <a:pt x="6537" y="4756"/>
                </a:cubicBezTo>
                <a:lnTo>
                  <a:pt x="6537" y="4756"/>
                </a:lnTo>
                <a:cubicBezTo>
                  <a:pt x="6562" y="4805"/>
                  <a:pt x="6586" y="4805"/>
                  <a:pt x="6586" y="4805"/>
                </a:cubicBezTo>
                <a:cubicBezTo>
                  <a:pt x="6586" y="4805"/>
                  <a:pt x="6586" y="4805"/>
                  <a:pt x="6635" y="4902"/>
                </a:cubicBezTo>
                <a:lnTo>
                  <a:pt x="6610" y="4805"/>
                </a:lnTo>
                <a:lnTo>
                  <a:pt x="6635" y="4854"/>
                </a:lnTo>
                <a:cubicBezTo>
                  <a:pt x="6635" y="4854"/>
                  <a:pt x="6635" y="4829"/>
                  <a:pt x="6635" y="4829"/>
                </a:cubicBezTo>
                <a:cubicBezTo>
                  <a:pt x="6635" y="4800"/>
                  <a:pt x="6635" y="4790"/>
                  <a:pt x="6636" y="4790"/>
                </a:cubicBezTo>
                <a:cubicBezTo>
                  <a:pt x="6638" y="4790"/>
                  <a:pt x="6644" y="4814"/>
                  <a:pt x="6659" y="4829"/>
                </a:cubicBezTo>
                <a:cubicBezTo>
                  <a:pt x="6659" y="4829"/>
                  <a:pt x="6659" y="4805"/>
                  <a:pt x="6683" y="4780"/>
                </a:cubicBezTo>
                <a:lnTo>
                  <a:pt x="6708" y="4780"/>
                </a:lnTo>
                <a:cubicBezTo>
                  <a:pt x="6708" y="4780"/>
                  <a:pt x="6708" y="4756"/>
                  <a:pt x="6757" y="4756"/>
                </a:cubicBezTo>
                <a:cubicBezTo>
                  <a:pt x="6781" y="4756"/>
                  <a:pt x="6757" y="4756"/>
                  <a:pt x="6757" y="4780"/>
                </a:cubicBezTo>
                <a:lnTo>
                  <a:pt x="6830" y="4854"/>
                </a:lnTo>
                <a:cubicBezTo>
                  <a:pt x="6903" y="4902"/>
                  <a:pt x="6976" y="4951"/>
                  <a:pt x="6976" y="5000"/>
                </a:cubicBezTo>
                <a:cubicBezTo>
                  <a:pt x="7053" y="5058"/>
                  <a:pt x="7238" y="5269"/>
                  <a:pt x="7299" y="5269"/>
                </a:cubicBezTo>
                <a:cubicBezTo>
                  <a:pt x="7315" y="5269"/>
                  <a:pt x="7323" y="5255"/>
                  <a:pt x="7318" y="5219"/>
                </a:cubicBezTo>
                <a:lnTo>
                  <a:pt x="7318" y="5219"/>
                </a:lnTo>
                <a:cubicBezTo>
                  <a:pt x="7337" y="5278"/>
                  <a:pt x="7483" y="5479"/>
                  <a:pt x="7450" y="5479"/>
                </a:cubicBezTo>
                <a:cubicBezTo>
                  <a:pt x="7443" y="5479"/>
                  <a:pt x="7424" y="5467"/>
                  <a:pt x="7391" y="5439"/>
                </a:cubicBezTo>
                <a:lnTo>
                  <a:pt x="7391" y="5439"/>
                </a:lnTo>
                <a:cubicBezTo>
                  <a:pt x="7464" y="5512"/>
                  <a:pt x="7537" y="5610"/>
                  <a:pt x="7635" y="5683"/>
                </a:cubicBezTo>
                <a:lnTo>
                  <a:pt x="7537" y="5536"/>
                </a:lnTo>
                <a:lnTo>
                  <a:pt x="7537" y="5536"/>
                </a:lnTo>
                <a:cubicBezTo>
                  <a:pt x="7732" y="5780"/>
                  <a:pt x="7952" y="6000"/>
                  <a:pt x="8196" y="6195"/>
                </a:cubicBezTo>
                <a:lnTo>
                  <a:pt x="8098" y="6073"/>
                </a:lnTo>
                <a:lnTo>
                  <a:pt x="8098" y="6073"/>
                </a:lnTo>
                <a:cubicBezTo>
                  <a:pt x="8269" y="6244"/>
                  <a:pt x="8440" y="6414"/>
                  <a:pt x="8440" y="6536"/>
                </a:cubicBezTo>
                <a:lnTo>
                  <a:pt x="8464" y="6561"/>
                </a:lnTo>
                <a:lnTo>
                  <a:pt x="8805" y="6902"/>
                </a:lnTo>
                <a:cubicBezTo>
                  <a:pt x="9000" y="7097"/>
                  <a:pt x="9220" y="7292"/>
                  <a:pt x="9439" y="7488"/>
                </a:cubicBezTo>
                <a:lnTo>
                  <a:pt x="9293" y="7317"/>
                </a:lnTo>
                <a:lnTo>
                  <a:pt x="9293" y="7317"/>
                </a:lnTo>
                <a:cubicBezTo>
                  <a:pt x="9415" y="7414"/>
                  <a:pt x="9659" y="7634"/>
                  <a:pt x="9952" y="7878"/>
                </a:cubicBezTo>
                <a:cubicBezTo>
                  <a:pt x="10122" y="7853"/>
                  <a:pt x="10269" y="7829"/>
                  <a:pt x="10391" y="7805"/>
                </a:cubicBezTo>
                <a:cubicBezTo>
                  <a:pt x="10513" y="7805"/>
                  <a:pt x="10683" y="7780"/>
                  <a:pt x="10830" y="7756"/>
                </a:cubicBezTo>
                <a:cubicBezTo>
                  <a:pt x="10952" y="7707"/>
                  <a:pt x="11074" y="7634"/>
                  <a:pt x="11196" y="7561"/>
                </a:cubicBezTo>
                <a:lnTo>
                  <a:pt x="11391" y="7463"/>
                </a:lnTo>
                <a:cubicBezTo>
                  <a:pt x="11439" y="7414"/>
                  <a:pt x="11488" y="7390"/>
                  <a:pt x="11586" y="7341"/>
                </a:cubicBezTo>
                <a:cubicBezTo>
                  <a:pt x="11683" y="6878"/>
                  <a:pt x="11781" y="6414"/>
                  <a:pt x="11854" y="5951"/>
                </a:cubicBezTo>
                <a:lnTo>
                  <a:pt x="11854" y="5951"/>
                </a:lnTo>
                <a:cubicBezTo>
                  <a:pt x="11854" y="5951"/>
                  <a:pt x="11830" y="6024"/>
                  <a:pt x="11805" y="6097"/>
                </a:cubicBezTo>
                <a:lnTo>
                  <a:pt x="11757" y="6219"/>
                </a:lnTo>
                <a:lnTo>
                  <a:pt x="11757" y="6146"/>
                </a:lnTo>
                <a:cubicBezTo>
                  <a:pt x="11757" y="6073"/>
                  <a:pt x="11757" y="6000"/>
                  <a:pt x="11781" y="5951"/>
                </a:cubicBezTo>
                <a:cubicBezTo>
                  <a:pt x="11781" y="5805"/>
                  <a:pt x="11805" y="5658"/>
                  <a:pt x="11805" y="5658"/>
                </a:cubicBezTo>
                <a:cubicBezTo>
                  <a:pt x="11805" y="5698"/>
                  <a:pt x="11886" y="5900"/>
                  <a:pt x="11890" y="6000"/>
                </a:cubicBezTo>
                <a:lnTo>
                  <a:pt x="11890" y="6000"/>
                </a:lnTo>
                <a:cubicBezTo>
                  <a:pt x="11911" y="5905"/>
                  <a:pt x="11935" y="5778"/>
                  <a:pt x="11976" y="5634"/>
                </a:cubicBezTo>
                <a:cubicBezTo>
                  <a:pt x="11976" y="5536"/>
                  <a:pt x="12000" y="5439"/>
                  <a:pt x="12025" y="5341"/>
                </a:cubicBezTo>
                <a:cubicBezTo>
                  <a:pt x="12025" y="5244"/>
                  <a:pt x="12049" y="5195"/>
                  <a:pt x="12049" y="5122"/>
                </a:cubicBezTo>
                <a:cubicBezTo>
                  <a:pt x="12098" y="4854"/>
                  <a:pt x="12147" y="4512"/>
                  <a:pt x="12196" y="4122"/>
                </a:cubicBezTo>
                <a:cubicBezTo>
                  <a:pt x="12220" y="3878"/>
                  <a:pt x="12244" y="3610"/>
                  <a:pt x="12293" y="3341"/>
                </a:cubicBezTo>
                <a:cubicBezTo>
                  <a:pt x="12293" y="3219"/>
                  <a:pt x="12317" y="3122"/>
                  <a:pt x="12342" y="3000"/>
                </a:cubicBezTo>
                <a:cubicBezTo>
                  <a:pt x="12342" y="2927"/>
                  <a:pt x="12366" y="2829"/>
                  <a:pt x="12391" y="2756"/>
                </a:cubicBezTo>
                <a:cubicBezTo>
                  <a:pt x="12391" y="2707"/>
                  <a:pt x="12415" y="2683"/>
                  <a:pt x="12439" y="2658"/>
                </a:cubicBezTo>
                <a:cubicBezTo>
                  <a:pt x="12439" y="2683"/>
                  <a:pt x="12464" y="2707"/>
                  <a:pt x="12464" y="2732"/>
                </a:cubicBezTo>
                <a:cubicBezTo>
                  <a:pt x="12488" y="2805"/>
                  <a:pt x="12513" y="2902"/>
                  <a:pt x="12513" y="2976"/>
                </a:cubicBezTo>
                <a:cubicBezTo>
                  <a:pt x="12531" y="2976"/>
                  <a:pt x="12521" y="2903"/>
                  <a:pt x="12538" y="2903"/>
                </a:cubicBezTo>
                <a:cubicBezTo>
                  <a:pt x="12543" y="2903"/>
                  <a:pt x="12550" y="2910"/>
                  <a:pt x="12561" y="2927"/>
                </a:cubicBezTo>
                <a:cubicBezTo>
                  <a:pt x="12561" y="2976"/>
                  <a:pt x="12561" y="3000"/>
                  <a:pt x="12561" y="3024"/>
                </a:cubicBezTo>
                <a:cubicBezTo>
                  <a:pt x="12561" y="3024"/>
                  <a:pt x="12575" y="3065"/>
                  <a:pt x="12582" y="3065"/>
                </a:cubicBezTo>
                <a:cubicBezTo>
                  <a:pt x="12584" y="3065"/>
                  <a:pt x="12586" y="3061"/>
                  <a:pt x="12586" y="3049"/>
                </a:cubicBezTo>
                <a:cubicBezTo>
                  <a:pt x="12561" y="2951"/>
                  <a:pt x="12561" y="2854"/>
                  <a:pt x="12537" y="2732"/>
                </a:cubicBezTo>
                <a:lnTo>
                  <a:pt x="12537" y="2732"/>
                </a:lnTo>
                <a:lnTo>
                  <a:pt x="12610" y="2854"/>
                </a:lnTo>
                <a:lnTo>
                  <a:pt x="12610" y="2927"/>
                </a:lnTo>
                <a:cubicBezTo>
                  <a:pt x="12610" y="2927"/>
                  <a:pt x="12628" y="2873"/>
                  <a:pt x="12664" y="2873"/>
                </a:cubicBezTo>
                <a:cubicBezTo>
                  <a:pt x="12670" y="2873"/>
                  <a:pt x="12676" y="2874"/>
                  <a:pt x="12683" y="2878"/>
                </a:cubicBezTo>
                <a:cubicBezTo>
                  <a:pt x="12708" y="2878"/>
                  <a:pt x="12708" y="2902"/>
                  <a:pt x="12732" y="2927"/>
                </a:cubicBezTo>
                <a:cubicBezTo>
                  <a:pt x="12781" y="3049"/>
                  <a:pt x="12854" y="3146"/>
                  <a:pt x="12927" y="3244"/>
                </a:cubicBezTo>
                <a:cubicBezTo>
                  <a:pt x="13074" y="3488"/>
                  <a:pt x="13220" y="3707"/>
                  <a:pt x="13366" y="3951"/>
                </a:cubicBezTo>
                <a:cubicBezTo>
                  <a:pt x="13342" y="3951"/>
                  <a:pt x="13269" y="3854"/>
                  <a:pt x="13171" y="3756"/>
                </a:cubicBezTo>
                <a:lnTo>
                  <a:pt x="13171" y="3756"/>
                </a:lnTo>
                <a:cubicBezTo>
                  <a:pt x="13220" y="3829"/>
                  <a:pt x="13269" y="3902"/>
                  <a:pt x="13317" y="4000"/>
                </a:cubicBezTo>
                <a:cubicBezTo>
                  <a:pt x="13309" y="3973"/>
                  <a:pt x="13309" y="3963"/>
                  <a:pt x="13314" y="3963"/>
                </a:cubicBezTo>
                <a:cubicBezTo>
                  <a:pt x="13335" y="3963"/>
                  <a:pt x="13438" y="4115"/>
                  <a:pt x="13446" y="4115"/>
                </a:cubicBezTo>
                <a:cubicBezTo>
                  <a:pt x="13448" y="4115"/>
                  <a:pt x="13446" y="4110"/>
                  <a:pt x="13439" y="4097"/>
                </a:cubicBezTo>
                <a:lnTo>
                  <a:pt x="13439" y="4097"/>
                </a:lnTo>
                <a:cubicBezTo>
                  <a:pt x="13781" y="4415"/>
                  <a:pt x="14025" y="4951"/>
                  <a:pt x="14317" y="5268"/>
                </a:cubicBezTo>
                <a:cubicBezTo>
                  <a:pt x="14415" y="5244"/>
                  <a:pt x="16171" y="5097"/>
                  <a:pt x="16244" y="5049"/>
                </a:cubicBezTo>
                <a:cubicBezTo>
                  <a:pt x="16317" y="5146"/>
                  <a:pt x="16391" y="5268"/>
                  <a:pt x="16415" y="5293"/>
                </a:cubicBezTo>
                <a:cubicBezTo>
                  <a:pt x="16366" y="5171"/>
                  <a:pt x="16293" y="5049"/>
                  <a:pt x="16195" y="4927"/>
                </a:cubicBezTo>
                <a:lnTo>
                  <a:pt x="16122" y="4951"/>
                </a:lnTo>
                <a:cubicBezTo>
                  <a:pt x="15952" y="4707"/>
                  <a:pt x="16122" y="4878"/>
                  <a:pt x="15952" y="4634"/>
                </a:cubicBezTo>
                <a:cubicBezTo>
                  <a:pt x="15956" y="4629"/>
                  <a:pt x="15962" y="4627"/>
                  <a:pt x="15968" y="4627"/>
                </a:cubicBezTo>
                <a:cubicBezTo>
                  <a:pt x="16028" y="4627"/>
                  <a:pt x="16161" y="4823"/>
                  <a:pt x="16293" y="5000"/>
                </a:cubicBezTo>
                <a:cubicBezTo>
                  <a:pt x="16171" y="4829"/>
                  <a:pt x="16073" y="4634"/>
                  <a:pt x="15976" y="4585"/>
                </a:cubicBezTo>
                <a:cubicBezTo>
                  <a:pt x="15878" y="4390"/>
                  <a:pt x="16049" y="4585"/>
                  <a:pt x="15927" y="4341"/>
                </a:cubicBezTo>
                <a:cubicBezTo>
                  <a:pt x="15781" y="4195"/>
                  <a:pt x="15659" y="4049"/>
                  <a:pt x="15561" y="3878"/>
                </a:cubicBezTo>
                <a:cubicBezTo>
                  <a:pt x="15342" y="3439"/>
                  <a:pt x="15098" y="3293"/>
                  <a:pt x="14903" y="2878"/>
                </a:cubicBezTo>
                <a:lnTo>
                  <a:pt x="14903" y="2878"/>
                </a:lnTo>
                <a:lnTo>
                  <a:pt x="14927" y="2927"/>
                </a:lnTo>
                <a:cubicBezTo>
                  <a:pt x="14882" y="2791"/>
                  <a:pt x="14689" y="2570"/>
                  <a:pt x="14564" y="2325"/>
                </a:cubicBezTo>
                <a:lnTo>
                  <a:pt x="14564" y="2325"/>
                </a:lnTo>
                <a:cubicBezTo>
                  <a:pt x="14571" y="2347"/>
                  <a:pt x="14571" y="2363"/>
                  <a:pt x="14562" y="2363"/>
                </a:cubicBezTo>
                <a:cubicBezTo>
                  <a:pt x="14552" y="2363"/>
                  <a:pt x="14528" y="2338"/>
                  <a:pt x="14488" y="2268"/>
                </a:cubicBezTo>
                <a:cubicBezTo>
                  <a:pt x="14147" y="1732"/>
                  <a:pt x="13903" y="1390"/>
                  <a:pt x="13659" y="951"/>
                </a:cubicBezTo>
                <a:lnTo>
                  <a:pt x="13391" y="659"/>
                </a:lnTo>
                <a:lnTo>
                  <a:pt x="130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02"/>
        <p:cNvGrpSpPr/>
        <p:nvPr/>
      </p:nvGrpSpPr>
      <p:grpSpPr>
        <a:xfrm>
          <a:off x="0" y="0"/>
          <a:ext cx="0" cy="0"/>
          <a:chOff x="0" y="0"/>
          <a:chExt cx="0" cy="0"/>
        </a:xfrm>
      </p:grpSpPr>
      <p:sp>
        <p:nvSpPr>
          <p:cNvPr id="2103" name="Google Shape;2103;p285"/>
          <p:cNvSpPr/>
          <p:nvPr/>
        </p:nvSpPr>
        <p:spPr>
          <a:xfrm>
            <a:off x="-515920" y="4258453"/>
            <a:ext cx="911159" cy="586016"/>
          </a:xfrm>
          <a:custGeom>
            <a:avLst/>
            <a:gdLst/>
            <a:ahLst/>
            <a:cxnLst/>
            <a:rect l="l" t="t" r="r" b="b"/>
            <a:pathLst>
              <a:path w="16559" h="10650" extrusionOk="0">
                <a:moveTo>
                  <a:pt x="12940" y="0"/>
                </a:moveTo>
                <a:cubicBezTo>
                  <a:pt x="8651" y="0"/>
                  <a:pt x="1" y="2276"/>
                  <a:pt x="3657" y="8447"/>
                </a:cubicBezTo>
                <a:cubicBezTo>
                  <a:pt x="3657" y="8447"/>
                  <a:pt x="7028" y="10650"/>
                  <a:pt x="10057" y="10650"/>
                </a:cubicBezTo>
                <a:cubicBezTo>
                  <a:pt x="11292" y="10650"/>
                  <a:pt x="12470" y="10283"/>
                  <a:pt x="13339" y="9252"/>
                </a:cubicBezTo>
                <a:cubicBezTo>
                  <a:pt x="16339" y="5691"/>
                  <a:pt x="16559" y="1594"/>
                  <a:pt x="15047" y="374"/>
                </a:cubicBezTo>
                <a:cubicBezTo>
                  <a:pt x="14753" y="133"/>
                  <a:pt x="13973" y="0"/>
                  <a:pt x="129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04" name="Google Shape;2104;p285"/>
          <p:cNvGrpSpPr/>
          <p:nvPr/>
        </p:nvGrpSpPr>
        <p:grpSpPr>
          <a:xfrm rot="2339735">
            <a:off x="-659084" y="3317075"/>
            <a:ext cx="1197497" cy="635388"/>
            <a:chOff x="238125" y="2760550"/>
            <a:chExt cx="528650" cy="280500"/>
          </a:xfrm>
        </p:grpSpPr>
        <p:sp>
          <p:nvSpPr>
            <p:cNvPr id="2105" name="Google Shape;2105;p285"/>
            <p:cNvSpPr/>
            <p:nvPr/>
          </p:nvSpPr>
          <p:spPr>
            <a:xfrm>
              <a:off x="274700" y="3020300"/>
              <a:ext cx="1850" cy="9150"/>
            </a:xfrm>
            <a:custGeom>
              <a:avLst/>
              <a:gdLst/>
              <a:ahLst/>
              <a:cxnLst/>
              <a:rect l="l" t="t" r="r" b="b"/>
              <a:pathLst>
                <a:path w="74" h="366" extrusionOk="0">
                  <a:moveTo>
                    <a:pt x="74" y="0"/>
                  </a:moveTo>
                  <a:cubicBezTo>
                    <a:pt x="25" y="122"/>
                    <a:pt x="0" y="244"/>
                    <a:pt x="0" y="366"/>
                  </a:cubicBezTo>
                  <a:cubicBezTo>
                    <a:pt x="49" y="244"/>
                    <a:pt x="74" y="122"/>
                    <a:pt x="74" y="0"/>
                  </a:cubicBezTo>
                  <a:close/>
                </a:path>
              </a:pathLst>
            </a:custGeom>
            <a:solidFill>
              <a:srgbClr val="344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285"/>
            <p:cNvSpPr/>
            <p:nvPr/>
          </p:nvSpPr>
          <p:spPr>
            <a:xfrm>
              <a:off x="277125" y="3020300"/>
              <a:ext cx="25" cy="25"/>
            </a:xfrm>
            <a:custGeom>
              <a:avLst/>
              <a:gdLst/>
              <a:ahLst/>
              <a:cxnLst/>
              <a:rect l="l" t="t" r="r" b="b"/>
              <a:pathLst>
                <a:path w="1" h="1" extrusionOk="0">
                  <a:moveTo>
                    <a:pt x="1" y="0"/>
                  </a:moveTo>
                  <a:close/>
                </a:path>
              </a:pathLst>
            </a:custGeom>
            <a:solidFill>
              <a:srgbClr val="344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07" name="Google Shape;2107;p285"/>
            <p:cNvGrpSpPr/>
            <p:nvPr/>
          </p:nvGrpSpPr>
          <p:grpSpPr>
            <a:xfrm>
              <a:off x="238125" y="2760550"/>
              <a:ext cx="528650" cy="279275"/>
              <a:chOff x="238125" y="2760550"/>
              <a:chExt cx="528650" cy="279275"/>
            </a:xfrm>
          </p:grpSpPr>
          <p:sp>
            <p:nvSpPr>
              <p:cNvPr id="2108" name="Google Shape;2108;p285"/>
              <p:cNvSpPr/>
              <p:nvPr/>
            </p:nvSpPr>
            <p:spPr>
              <a:xfrm>
                <a:off x="238125" y="2760550"/>
                <a:ext cx="528650" cy="278050"/>
              </a:xfrm>
              <a:custGeom>
                <a:avLst/>
                <a:gdLst/>
                <a:ahLst/>
                <a:cxnLst/>
                <a:rect l="l" t="t" r="r" b="b"/>
                <a:pathLst>
                  <a:path w="21146" h="11122" extrusionOk="0">
                    <a:moveTo>
                      <a:pt x="11622" y="1778"/>
                    </a:moveTo>
                    <a:lnTo>
                      <a:pt x="11622" y="1778"/>
                    </a:lnTo>
                    <a:cubicBezTo>
                      <a:pt x="11627" y="1780"/>
                      <a:pt x="11631" y="1781"/>
                      <a:pt x="11634" y="1781"/>
                    </a:cubicBezTo>
                    <a:cubicBezTo>
                      <a:pt x="11630" y="1780"/>
                      <a:pt x="11626" y="1779"/>
                      <a:pt x="11622" y="1778"/>
                    </a:cubicBezTo>
                    <a:close/>
                    <a:moveTo>
                      <a:pt x="15975" y="3512"/>
                    </a:moveTo>
                    <a:cubicBezTo>
                      <a:pt x="15975" y="3515"/>
                      <a:pt x="15978" y="3517"/>
                      <a:pt x="15983" y="3518"/>
                    </a:cubicBezTo>
                    <a:lnTo>
                      <a:pt x="15983" y="3518"/>
                    </a:lnTo>
                    <a:cubicBezTo>
                      <a:pt x="15980" y="3516"/>
                      <a:pt x="15978" y="3514"/>
                      <a:pt x="15975" y="3512"/>
                    </a:cubicBezTo>
                    <a:close/>
                    <a:moveTo>
                      <a:pt x="1524" y="10118"/>
                    </a:moveTo>
                    <a:cubicBezTo>
                      <a:pt x="1528" y="10118"/>
                      <a:pt x="1532" y="10119"/>
                      <a:pt x="1537" y="10122"/>
                    </a:cubicBezTo>
                    <a:lnTo>
                      <a:pt x="1508" y="10266"/>
                    </a:lnTo>
                    <a:lnTo>
                      <a:pt x="1508" y="10266"/>
                    </a:lnTo>
                    <a:cubicBezTo>
                      <a:pt x="1519" y="10173"/>
                      <a:pt x="1503" y="10118"/>
                      <a:pt x="1524" y="10118"/>
                    </a:cubicBezTo>
                    <a:close/>
                    <a:moveTo>
                      <a:pt x="10756" y="0"/>
                    </a:moveTo>
                    <a:lnTo>
                      <a:pt x="10756" y="0"/>
                    </a:lnTo>
                    <a:cubicBezTo>
                      <a:pt x="10902" y="24"/>
                      <a:pt x="10853" y="49"/>
                      <a:pt x="10731" y="49"/>
                    </a:cubicBezTo>
                    <a:cubicBezTo>
                      <a:pt x="10549" y="24"/>
                      <a:pt x="10451" y="18"/>
                      <a:pt x="10399" y="18"/>
                    </a:cubicBezTo>
                    <a:cubicBezTo>
                      <a:pt x="10347" y="18"/>
                      <a:pt x="10341" y="24"/>
                      <a:pt x="10341" y="24"/>
                    </a:cubicBezTo>
                    <a:lnTo>
                      <a:pt x="9927" y="24"/>
                    </a:lnTo>
                    <a:cubicBezTo>
                      <a:pt x="9024" y="24"/>
                      <a:pt x="8146" y="171"/>
                      <a:pt x="7317" y="463"/>
                    </a:cubicBezTo>
                    <a:cubicBezTo>
                      <a:pt x="6512" y="756"/>
                      <a:pt x="5756" y="1146"/>
                      <a:pt x="5073" y="1634"/>
                    </a:cubicBezTo>
                    <a:cubicBezTo>
                      <a:pt x="4757" y="1926"/>
                      <a:pt x="4319" y="2243"/>
                      <a:pt x="4050" y="2535"/>
                    </a:cubicBezTo>
                    <a:lnTo>
                      <a:pt x="4050" y="2535"/>
                    </a:lnTo>
                    <a:cubicBezTo>
                      <a:pt x="3877" y="2706"/>
                      <a:pt x="3369" y="3198"/>
                      <a:pt x="2927" y="3756"/>
                    </a:cubicBezTo>
                    <a:cubicBezTo>
                      <a:pt x="2537" y="4195"/>
                      <a:pt x="2195" y="4658"/>
                      <a:pt x="1902" y="5171"/>
                    </a:cubicBezTo>
                    <a:lnTo>
                      <a:pt x="1951" y="5097"/>
                    </a:lnTo>
                    <a:lnTo>
                      <a:pt x="1951" y="5097"/>
                    </a:lnTo>
                    <a:cubicBezTo>
                      <a:pt x="1829" y="5317"/>
                      <a:pt x="1683" y="5536"/>
                      <a:pt x="1512" y="5707"/>
                    </a:cubicBezTo>
                    <a:cubicBezTo>
                      <a:pt x="1610" y="5707"/>
                      <a:pt x="1463" y="6049"/>
                      <a:pt x="1390" y="6171"/>
                    </a:cubicBezTo>
                    <a:cubicBezTo>
                      <a:pt x="1341" y="6268"/>
                      <a:pt x="1268" y="6439"/>
                      <a:pt x="1219" y="6634"/>
                    </a:cubicBezTo>
                    <a:cubicBezTo>
                      <a:pt x="1146" y="6805"/>
                      <a:pt x="1073" y="7024"/>
                      <a:pt x="1000" y="7171"/>
                    </a:cubicBezTo>
                    <a:lnTo>
                      <a:pt x="976" y="7146"/>
                    </a:lnTo>
                    <a:cubicBezTo>
                      <a:pt x="902" y="7439"/>
                      <a:pt x="683" y="7975"/>
                      <a:pt x="634" y="8171"/>
                    </a:cubicBezTo>
                    <a:cubicBezTo>
                      <a:pt x="390" y="8780"/>
                      <a:pt x="220" y="9390"/>
                      <a:pt x="146" y="10049"/>
                    </a:cubicBezTo>
                    <a:cubicBezTo>
                      <a:pt x="146" y="10049"/>
                      <a:pt x="98" y="10146"/>
                      <a:pt x="73" y="10244"/>
                    </a:cubicBezTo>
                    <a:lnTo>
                      <a:pt x="24" y="10390"/>
                    </a:lnTo>
                    <a:lnTo>
                      <a:pt x="0" y="10463"/>
                    </a:lnTo>
                    <a:lnTo>
                      <a:pt x="0" y="10536"/>
                    </a:lnTo>
                    <a:cubicBezTo>
                      <a:pt x="195" y="10658"/>
                      <a:pt x="390" y="10756"/>
                      <a:pt x="610" y="10805"/>
                    </a:cubicBezTo>
                    <a:cubicBezTo>
                      <a:pt x="691" y="10836"/>
                      <a:pt x="776" y="10851"/>
                      <a:pt x="859" y="10851"/>
                    </a:cubicBezTo>
                    <a:cubicBezTo>
                      <a:pt x="1102" y="10851"/>
                      <a:pt x="1336" y="10723"/>
                      <a:pt x="1463" y="10488"/>
                    </a:cubicBezTo>
                    <a:lnTo>
                      <a:pt x="1488" y="10512"/>
                    </a:lnTo>
                    <a:cubicBezTo>
                      <a:pt x="1488" y="10488"/>
                      <a:pt x="1488" y="10463"/>
                      <a:pt x="1488" y="10439"/>
                    </a:cubicBezTo>
                    <a:lnTo>
                      <a:pt x="1488" y="10366"/>
                    </a:lnTo>
                    <a:cubicBezTo>
                      <a:pt x="1491" y="10356"/>
                      <a:pt x="1493" y="10346"/>
                      <a:pt x="1495" y="10337"/>
                    </a:cubicBezTo>
                    <a:lnTo>
                      <a:pt x="1495" y="10337"/>
                    </a:lnTo>
                    <a:cubicBezTo>
                      <a:pt x="1509" y="10287"/>
                      <a:pt x="1518" y="10268"/>
                      <a:pt x="1524" y="10268"/>
                    </a:cubicBezTo>
                    <a:cubicBezTo>
                      <a:pt x="1537" y="10268"/>
                      <a:pt x="1537" y="10344"/>
                      <a:pt x="1537" y="10390"/>
                    </a:cubicBezTo>
                    <a:cubicBezTo>
                      <a:pt x="1561" y="10317"/>
                      <a:pt x="1561" y="10244"/>
                      <a:pt x="1585" y="10171"/>
                    </a:cubicBezTo>
                    <a:cubicBezTo>
                      <a:pt x="1585" y="10166"/>
                      <a:pt x="1584" y="10164"/>
                      <a:pt x="1583" y="10164"/>
                    </a:cubicBezTo>
                    <a:cubicBezTo>
                      <a:pt x="1577" y="10164"/>
                      <a:pt x="1561" y="10200"/>
                      <a:pt x="1561" y="10219"/>
                    </a:cubicBezTo>
                    <a:cubicBezTo>
                      <a:pt x="1537" y="10097"/>
                      <a:pt x="1561" y="10000"/>
                      <a:pt x="1585" y="9878"/>
                    </a:cubicBezTo>
                    <a:cubicBezTo>
                      <a:pt x="1634" y="9683"/>
                      <a:pt x="1634" y="9878"/>
                      <a:pt x="1683" y="9658"/>
                    </a:cubicBezTo>
                    <a:cubicBezTo>
                      <a:pt x="1976" y="8536"/>
                      <a:pt x="2415" y="7463"/>
                      <a:pt x="3000" y="6488"/>
                    </a:cubicBezTo>
                    <a:cubicBezTo>
                      <a:pt x="3024" y="6488"/>
                      <a:pt x="3000" y="6488"/>
                      <a:pt x="3000" y="6512"/>
                    </a:cubicBezTo>
                    <a:cubicBezTo>
                      <a:pt x="3073" y="6366"/>
                      <a:pt x="3146" y="6219"/>
                      <a:pt x="3244" y="6073"/>
                    </a:cubicBezTo>
                    <a:cubicBezTo>
                      <a:pt x="3317" y="5927"/>
                      <a:pt x="3415" y="5805"/>
                      <a:pt x="3488" y="5658"/>
                    </a:cubicBezTo>
                    <a:cubicBezTo>
                      <a:pt x="3512" y="5610"/>
                      <a:pt x="3561" y="5585"/>
                      <a:pt x="3610" y="5561"/>
                    </a:cubicBezTo>
                    <a:cubicBezTo>
                      <a:pt x="3585" y="5561"/>
                      <a:pt x="3658" y="5488"/>
                      <a:pt x="3732" y="5341"/>
                    </a:cubicBezTo>
                    <a:cubicBezTo>
                      <a:pt x="3829" y="5219"/>
                      <a:pt x="3951" y="5024"/>
                      <a:pt x="4097" y="4854"/>
                    </a:cubicBezTo>
                    <a:cubicBezTo>
                      <a:pt x="4244" y="4683"/>
                      <a:pt x="4390" y="4512"/>
                      <a:pt x="4512" y="4366"/>
                    </a:cubicBezTo>
                    <a:cubicBezTo>
                      <a:pt x="4610" y="4244"/>
                      <a:pt x="4707" y="4171"/>
                      <a:pt x="4707" y="4146"/>
                    </a:cubicBezTo>
                    <a:lnTo>
                      <a:pt x="4683" y="4098"/>
                    </a:lnTo>
                    <a:cubicBezTo>
                      <a:pt x="4927" y="3854"/>
                      <a:pt x="4805" y="4073"/>
                      <a:pt x="5000" y="3829"/>
                    </a:cubicBezTo>
                    <a:cubicBezTo>
                      <a:pt x="5049" y="3732"/>
                      <a:pt x="5122" y="3658"/>
                      <a:pt x="5219" y="3585"/>
                    </a:cubicBezTo>
                    <a:cubicBezTo>
                      <a:pt x="5317" y="3537"/>
                      <a:pt x="5390" y="3463"/>
                      <a:pt x="5463" y="3366"/>
                    </a:cubicBezTo>
                    <a:cubicBezTo>
                      <a:pt x="5463" y="3366"/>
                      <a:pt x="5553" y="3312"/>
                      <a:pt x="5578" y="3312"/>
                    </a:cubicBezTo>
                    <a:cubicBezTo>
                      <a:pt x="5583" y="3312"/>
                      <a:pt x="5585" y="3314"/>
                      <a:pt x="5585" y="3317"/>
                    </a:cubicBezTo>
                    <a:cubicBezTo>
                      <a:pt x="5585" y="3244"/>
                      <a:pt x="5707" y="3195"/>
                      <a:pt x="5780" y="3122"/>
                    </a:cubicBezTo>
                    <a:cubicBezTo>
                      <a:pt x="5780" y="3114"/>
                      <a:pt x="5775" y="3111"/>
                      <a:pt x="5767" y="3111"/>
                    </a:cubicBezTo>
                    <a:cubicBezTo>
                      <a:pt x="5751" y="3111"/>
                      <a:pt x="5723" y="3122"/>
                      <a:pt x="5707" y="3122"/>
                    </a:cubicBezTo>
                    <a:lnTo>
                      <a:pt x="5780" y="3049"/>
                    </a:lnTo>
                    <a:lnTo>
                      <a:pt x="5878" y="2976"/>
                    </a:lnTo>
                    <a:cubicBezTo>
                      <a:pt x="5905" y="2967"/>
                      <a:pt x="5925" y="2961"/>
                      <a:pt x="5937" y="2961"/>
                    </a:cubicBezTo>
                    <a:cubicBezTo>
                      <a:pt x="5959" y="2961"/>
                      <a:pt x="5958" y="2978"/>
                      <a:pt x="5927" y="3024"/>
                    </a:cubicBezTo>
                    <a:lnTo>
                      <a:pt x="6171" y="2829"/>
                    </a:lnTo>
                    <a:lnTo>
                      <a:pt x="6561" y="2585"/>
                    </a:lnTo>
                    <a:cubicBezTo>
                      <a:pt x="6902" y="2390"/>
                      <a:pt x="7268" y="2220"/>
                      <a:pt x="7634" y="2073"/>
                    </a:cubicBezTo>
                    <a:cubicBezTo>
                      <a:pt x="7975" y="1927"/>
                      <a:pt x="8341" y="1829"/>
                      <a:pt x="8732" y="1756"/>
                    </a:cubicBezTo>
                    <a:cubicBezTo>
                      <a:pt x="8878" y="1707"/>
                      <a:pt x="9024" y="1707"/>
                      <a:pt x="9171" y="1683"/>
                    </a:cubicBezTo>
                    <a:lnTo>
                      <a:pt x="9463" y="1659"/>
                    </a:lnTo>
                    <a:cubicBezTo>
                      <a:pt x="9390" y="1634"/>
                      <a:pt x="9219" y="1659"/>
                      <a:pt x="9146" y="1610"/>
                    </a:cubicBezTo>
                    <a:cubicBezTo>
                      <a:pt x="9219" y="1585"/>
                      <a:pt x="9274" y="1585"/>
                      <a:pt x="9320" y="1585"/>
                    </a:cubicBezTo>
                    <a:cubicBezTo>
                      <a:pt x="9366" y="1585"/>
                      <a:pt x="9402" y="1585"/>
                      <a:pt x="9439" y="1561"/>
                    </a:cubicBezTo>
                    <a:cubicBezTo>
                      <a:pt x="9488" y="1610"/>
                      <a:pt x="9561" y="1610"/>
                      <a:pt x="9658" y="1610"/>
                    </a:cubicBezTo>
                    <a:cubicBezTo>
                      <a:pt x="9732" y="1610"/>
                      <a:pt x="9829" y="1634"/>
                      <a:pt x="9902" y="1659"/>
                    </a:cubicBezTo>
                    <a:lnTo>
                      <a:pt x="9951" y="1610"/>
                    </a:lnTo>
                    <a:lnTo>
                      <a:pt x="10024" y="1659"/>
                    </a:lnTo>
                    <a:lnTo>
                      <a:pt x="10488" y="1659"/>
                    </a:lnTo>
                    <a:lnTo>
                      <a:pt x="10853" y="1707"/>
                    </a:lnTo>
                    <a:cubicBezTo>
                      <a:pt x="11117" y="1707"/>
                      <a:pt x="11381" y="1731"/>
                      <a:pt x="11622" y="1778"/>
                    </a:cubicBezTo>
                    <a:lnTo>
                      <a:pt x="11622" y="1778"/>
                    </a:lnTo>
                    <a:cubicBezTo>
                      <a:pt x="11593" y="1769"/>
                      <a:pt x="11549" y="1732"/>
                      <a:pt x="11634" y="1732"/>
                    </a:cubicBezTo>
                    <a:cubicBezTo>
                      <a:pt x="11634" y="1781"/>
                      <a:pt x="11902" y="1732"/>
                      <a:pt x="11951" y="1805"/>
                    </a:cubicBezTo>
                    <a:cubicBezTo>
                      <a:pt x="12016" y="1805"/>
                      <a:pt x="12168" y="1848"/>
                      <a:pt x="12233" y="1848"/>
                    </a:cubicBezTo>
                    <a:cubicBezTo>
                      <a:pt x="12265" y="1848"/>
                      <a:pt x="12276" y="1837"/>
                      <a:pt x="12244" y="1805"/>
                    </a:cubicBezTo>
                    <a:lnTo>
                      <a:pt x="12244" y="1805"/>
                    </a:lnTo>
                    <a:cubicBezTo>
                      <a:pt x="12292" y="1829"/>
                      <a:pt x="12366" y="1854"/>
                      <a:pt x="12414" y="1878"/>
                    </a:cubicBezTo>
                    <a:cubicBezTo>
                      <a:pt x="12463" y="1902"/>
                      <a:pt x="12488" y="1902"/>
                      <a:pt x="12414" y="1902"/>
                    </a:cubicBezTo>
                    <a:cubicBezTo>
                      <a:pt x="12488" y="1927"/>
                      <a:pt x="12561" y="1951"/>
                      <a:pt x="12658" y="1976"/>
                    </a:cubicBezTo>
                    <a:lnTo>
                      <a:pt x="12536" y="1927"/>
                    </a:lnTo>
                    <a:lnTo>
                      <a:pt x="12536" y="1927"/>
                    </a:lnTo>
                    <a:cubicBezTo>
                      <a:pt x="12683" y="1951"/>
                      <a:pt x="12805" y="2000"/>
                      <a:pt x="12902" y="2024"/>
                    </a:cubicBezTo>
                    <a:cubicBezTo>
                      <a:pt x="13024" y="2073"/>
                      <a:pt x="13122" y="2098"/>
                      <a:pt x="13219" y="2098"/>
                    </a:cubicBezTo>
                    <a:lnTo>
                      <a:pt x="13122" y="2049"/>
                    </a:lnTo>
                    <a:lnTo>
                      <a:pt x="13122" y="2049"/>
                    </a:lnTo>
                    <a:cubicBezTo>
                      <a:pt x="13292" y="2098"/>
                      <a:pt x="13439" y="2146"/>
                      <a:pt x="13488" y="2220"/>
                    </a:cubicBezTo>
                    <a:lnTo>
                      <a:pt x="13414" y="2195"/>
                    </a:lnTo>
                    <a:lnTo>
                      <a:pt x="13317" y="2195"/>
                    </a:lnTo>
                    <a:cubicBezTo>
                      <a:pt x="13463" y="2220"/>
                      <a:pt x="13561" y="2268"/>
                      <a:pt x="13683" y="2317"/>
                    </a:cubicBezTo>
                    <a:cubicBezTo>
                      <a:pt x="13805" y="2366"/>
                      <a:pt x="13902" y="2390"/>
                      <a:pt x="14024" y="2439"/>
                    </a:cubicBezTo>
                    <a:lnTo>
                      <a:pt x="13902" y="2415"/>
                    </a:lnTo>
                    <a:lnTo>
                      <a:pt x="13902" y="2415"/>
                    </a:lnTo>
                    <a:cubicBezTo>
                      <a:pt x="13975" y="2439"/>
                      <a:pt x="14146" y="2488"/>
                      <a:pt x="14341" y="2585"/>
                    </a:cubicBezTo>
                    <a:cubicBezTo>
                      <a:pt x="14439" y="2610"/>
                      <a:pt x="14561" y="2683"/>
                      <a:pt x="14658" y="2732"/>
                    </a:cubicBezTo>
                    <a:cubicBezTo>
                      <a:pt x="14780" y="2780"/>
                      <a:pt x="14878" y="2829"/>
                      <a:pt x="15000" y="2902"/>
                    </a:cubicBezTo>
                    <a:cubicBezTo>
                      <a:pt x="15219" y="3024"/>
                      <a:pt x="15439" y="3146"/>
                      <a:pt x="15634" y="3268"/>
                    </a:cubicBezTo>
                    <a:cubicBezTo>
                      <a:pt x="15805" y="3366"/>
                      <a:pt x="15926" y="3463"/>
                      <a:pt x="16024" y="3512"/>
                    </a:cubicBezTo>
                    <a:lnTo>
                      <a:pt x="15926" y="3390"/>
                    </a:lnTo>
                    <a:lnTo>
                      <a:pt x="16048" y="3439"/>
                    </a:lnTo>
                    <a:cubicBezTo>
                      <a:pt x="16094" y="3462"/>
                      <a:pt x="16118" y="3485"/>
                      <a:pt x="16161" y="3507"/>
                    </a:cubicBezTo>
                    <a:lnTo>
                      <a:pt x="16161" y="3507"/>
                    </a:lnTo>
                    <a:cubicBezTo>
                      <a:pt x="16155" y="3506"/>
                      <a:pt x="16147" y="3505"/>
                      <a:pt x="16138" y="3505"/>
                    </a:cubicBezTo>
                    <a:cubicBezTo>
                      <a:pt x="16097" y="3505"/>
                      <a:pt x="16029" y="3519"/>
                      <a:pt x="15995" y="3519"/>
                    </a:cubicBezTo>
                    <a:cubicBezTo>
                      <a:pt x="15990" y="3519"/>
                      <a:pt x="15986" y="3519"/>
                      <a:pt x="15983" y="3518"/>
                    </a:cubicBezTo>
                    <a:lnTo>
                      <a:pt x="15983" y="3518"/>
                    </a:lnTo>
                    <a:cubicBezTo>
                      <a:pt x="16516" y="3956"/>
                      <a:pt x="16977" y="4441"/>
                      <a:pt x="17390" y="4976"/>
                    </a:cubicBezTo>
                    <a:cubicBezTo>
                      <a:pt x="17804" y="5488"/>
                      <a:pt x="18170" y="6073"/>
                      <a:pt x="18439" y="6683"/>
                    </a:cubicBezTo>
                    <a:cubicBezTo>
                      <a:pt x="18471" y="6770"/>
                      <a:pt x="18470" y="6794"/>
                      <a:pt x="18456" y="6794"/>
                    </a:cubicBezTo>
                    <a:cubicBezTo>
                      <a:pt x="18440" y="6794"/>
                      <a:pt x="18403" y="6756"/>
                      <a:pt x="18390" y="6756"/>
                    </a:cubicBezTo>
                    <a:cubicBezTo>
                      <a:pt x="18512" y="6975"/>
                      <a:pt x="18487" y="6829"/>
                      <a:pt x="18561" y="7024"/>
                    </a:cubicBezTo>
                    <a:cubicBezTo>
                      <a:pt x="18568" y="7047"/>
                      <a:pt x="18569" y="7056"/>
                      <a:pt x="18565" y="7056"/>
                    </a:cubicBezTo>
                    <a:cubicBezTo>
                      <a:pt x="18556" y="7056"/>
                      <a:pt x="18528" y="7017"/>
                      <a:pt x="18512" y="7000"/>
                    </a:cubicBezTo>
                    <a:lnTo>
                      <a:pt x="18512" y="7000"/>
                    </a:lnTo>
                    <a:cubicBezTo>
                      <a:pt x="18561" y="7097"/>
                      <a:pt x="18585" y="7171"/>
                      <a:pt x="18609" y="7171"/>
                    </a:cubicBezTo>
                    <a:cubicBezTo>
                      <a:pt x="18561" y="7049"/>
                      <a:pt x="18634" y="7097"/>
                      <a:pt x="18658" y="7024"/>
                    </a:cubicBezTo>
                    <a:lnTo>
                      <a:pt x="18707" y="7171"/>
                    </a:lnTo>
                    <a:cubicBezTo>
                      <a:pt x="18731" y="7219"/>
                      <a:pt x="18756" y="7293"/>
                      <a:pt x="18756" y="7293"/>
                    </a:cubicBezTo>
                    <a:lnTo>
                      <a:pt x="18731" y="7293"/>
                    </a:lnTo>
                    <a:cubicBezTo>
                      <a:pt x="18829" y="7414"/>
                      <a:pt x="18902" y="7536"/>
                      <a:pt x="18951" y="7683"/>
                    </a:cubicBezTo>
                    <a:cubicBezTo>
                      <a:pt x="19122" y="8146"/>
                      <a:pt x="19243" y="8634"/>
                      <a:pt x="19365" y="9122"/>
                    </a:cubicBezTo>
                    <a:cubicBezTo>
                      <a:pt x="19341" y="9122"/>
                      <a:pt x="19317" y="9024"/>
                      <a:pt x="19268" y="8927"/>
                    </a:cubicBezTo>
                    <a:lnTo>
                      <a:pt x="19268" y="8927"/>
                    </a:lnTo>
                    <a:cubicBezTo>
                      <a:pt x="19292" y="9000"/>
                      <a:pt x="19317" y="9073"/>
                      <a:pt x="19317" y="9146"/>
                    </a:cubicBezTo>
                    <a:cubicBezTo>
                      <a:pt x="19317" y="9126"/>
                      <a:pt x="19319" y="9118"/>
                      <a:pt x="19322" y="9118"/>
                    </a:cubicBezTo>
                    <a:cubicBezTo>
                      <a:pt x="19336" y="9118"/>
                      <a:pt x="19374" y="9263"/>
                      <a:pt x="19386" y="9263"/>
                    </a:cubicBezTo>
                    <a:cubicBezTo>
                      <a:pt x="19388" y="9263"/>
                      <a:pt x="19390" y="9257"/>
                      <a:pt x="19390" y="9244"/>
                    </a:cubicBezTo>
                    <a:cubicBezTo>
                      <a:pt x="19536" y="9585"/>
                      <a:pt x="19536" y="10049"/>
                      <a:pt x="19658" y="10341"/>
                    </a:cubicBezTo>
                    <a:cubicBezTo>
                      <a:pt x="19683" y="10341"/>
                      <a:pt x="20024" y="10488"/>
                      <a:pt x="20390" y="10610"/>
                    </a:cubicBezTo>
                    <a:cubicBezTo>
                      <a:pt x="20715" y="10749"/>
                      <a:pt x="21039" y="10866"/>
                      <a:pt x="21112" y="10877"/>
                    </a:cubicBezTo>
                    <a:lnTo>
                      <a:pt x="21112" y="10877"/>
                    </a:lnTo>
                    <a:cubicBezTo>
                      <a:pt x="21109" y="10846"/>
                      <a:pt x="21104" y="10814"/>
                      <a:pt x="21097" y="10780"/>
                    </a:cubicBezTo>
                    <a:lnTo>
                      <a:pt x="21048" y="10780"/>
                    </a:lnTo>
                    <a:cubicBezTo>
                      <a:pt x="21000" y="10536"/>
                      <a:pt x="21073" y="10707"/>
                      <a:pt x="21048" y="10463"/>
                    </a:cubicBezTo>
                    <a:cubicBezTo>
                      <a:pt x="21097" y="10463"/>
                      <a:pt x="21122" y="10683"/>
                      <a:pt x="21146" y="10878"/>
                    </a:cubicBezTo>
                    <a:cubicBezTo>
                      <a:pt x="21146" y="10731"/>
                      <a:pt x="21146" y="10585"/>
                      <a:pt x="21097" y="10439"/>
                    </a:cubicBezTo>
                    <a:cubicBezTo>
                      <a:pt x="21097" y="10268"/>
                      <a:pt x="21146" y="10439"/>
                      <a:pt x="21122" y="10244"/>
                    </a:cubicBezTo>
                    <a:cubicBezTo>
                      <a:pt x="21073" y="10073"/>
                      <a:pt x="21048" y="9902"/>
                      <a:pt x="21048" y="9732"/>
                    </a:cubicBezTo>
                    <a:cubicBezTo>
                      <a:pt x="21000" y="9317"/>
                      <a:pt x="20853" y="9122"/>
                      <a:pt x="20804" y="8732"/>
                    </a:cubicBezTo>
                    <a:lnTo>
                      <a:pt x="20804" y="8732"/>
                    </a:lnTo>
                    <a:lnTo>
                      <a:pt x="20829" y="8780"/>
                    </a:lnTo>
                    <a:cubicBezTo>
                      <a:pt x="20829" y="8634"/>
                      <a:pt x="20731" y="8390"/>
                      <a:pt x="20682" y="8146"/>
                    </a:cubicBezTo>
                    <a:cubicBezTo>
                      <a:pt x="20682" y="8188"/>
                      <a:pt x="20682" y="8231"/>
                      <a:pt x="20673" y="8231"/>
                    </a:cubicBezTo>
                    <a:cubicBezTo>
                      <a:pt x="20666" y="8231"/>
                      <a:pt x="20654" y="8208"/>
                      <a:pt x="20634" y="8146"/>
                    </a:cubicBezTo>
                    <a:cubicBezTo>
                      <a:pt x="20585" y="7878"/>
                      <a:pt x="20512" y="7707"/>
                      <a:pt x="20463" y="7488"/>
                    </a:cubicBezTo>
                    <a:lnTo>
                      <a:pt x="20414" y="7414"/>
                    </a:lnTo>
                    <a:cubicBezTo>
                      <a:pt x="20390" y="7366"/>
                      <a:pt x="20365" y="7317"/>
                      <a:pt x="20365" y="7317"/>
                    </a:cubicBezTo>
                    <a:cubicBezTo>
                      <a:pt x="20048" y="6390"/>
                      <a:pt x="19609" y="5512"/>
                      <a:pt x="19073" y="4707"/>
                    </a:cubicBezTo>
                    <a:cubicBezTo>
                      <a:pt x="18756" y="4219"/>
                      <a:pt x="18390" y="3756"/>
                      <a:pt x="18000" y="3341"/>
                    </a:cubicBezTo>
                    <a:cubicBezTo>
                      <a:pt x="17707" y="3024"/>
                      <a:pt x="17414" y="2756"/>
                      <a:pt x="17122" y="2512"/>
                    </a:cubicBezTo>
                    <a:lnTo>
                      <a:pt x="17146" y="2512"/>
                    </a:lnTo>
                    <a:cubicBezTo>
                      <a:pt x="16780" y="2220"/>
                      <a:pt x="16414" y="1951"/>
                      <a:pt x="16024" y="1707"/>
                    </a:cubicBezTo>
                    <a:cubicBezTo>
                      <a:pt x="15536" y="1390"/>
                      <a:pt x="15048" y="1146"/>
                      <a:pt x="14512" y="927"/>
                    </a:cubicBezTo>
                    <a:cubicBezTo>
                      <a:pt x="13561" y="512"/>
                      <a:pt x="12561" y="268"/>
                      <a:pt x="11561" y="146"/>
                    </a:cubicBezTo>
                    <a:cubicBezTo>
                      <a:pt x="11292" y="73"/>
                      <a:pt x="11024" y="24"/>
                      <a:pt x="10756" y="0"/>
                    </a:cubicBezTo>
                    <a:close/>
                    <a:moveTo>
                      <a:pt x="21112" y="10877"/>
                    </a:moveTo>
                    <a:cubicBezTo>
                      <a:pt x="21122" y="10958"/>
                      <a:pt x="21122" y="11034"/>
                      <a:pt x="21122" y="11122"/>
                    </a:cubicBezTo>
                    <a:cubicBezTo>
                      <a:pt x="21122" y="11049"/>
                      <a:pt x="21122" y="10951"/>
                      <a:pt x="21122" y="10878"/>
                    </a:cubicBezTo>
                    <a:cubicBezTo>
                      <a:pt x="21119" y="10878"/>
                      <a:pt x="21116" y="10878"/>
                      <a:pt x="21112" y="108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285"/>
              <p:cNvSpPr/>
              <p:nvPr/>
            </p:nvSpPr>
            <p:spPr>
              <a:xfrm>
                <a:off x="338100" y="3028825"/>
                <a:ext cx="2475" cy="6725"/>
              </a:xfrm>
              <a:custGeom>
                <a:avLst/>
                <a:gdLst/>
                <a:ahLst/>
                <a:cxnLst/>
                <a:rect l="l" t="t" r="r" b="b"/>
                <a:pathLst>
                  <a:path w="99" h="269" extrusionOk="0">
                    <a:moveTo>
                      <a:pt x="98" y="0"/>
                    </a:moveTo>
                    <a:cubicBezTo>
                      <a:pt x="50" y="74"/>
                      <a:pt x="1" y="171"/>
                      <a:pt x="1" y="269"/>
                    </a:cubicBezTo>
                    <a:cubicBezTo>
                      <a:pt x="50" y="196"/>
                      <a:pt x="74" y="98"/>
                      <a:pt x="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285"/>
              <p:cNvSpPr/>
              <p:nvPr/>
            </p:nvSpPr>
            <p:spPr>
              <a:xfrm>
                <a:off x="340550" y="3028825"/>
                <a:ext cx="25" cy="25"/>
              </a:xfrm>
              <a:custGeom>
                <a:avLst/>
                <a:gdLst/>
                <a:ahLst/>
                <a:cxnLst/>
                <a:rect l="l" t="t" r="r" b="b"/>
                <a:pathLst>
                  <a:path w="1" h="1" extrusionOk="0">
                    <a:moveTo>
                      <a:pt x="0" y="0"/>
                    </a:moveTo>
                    <a:lnTo>
                      <a:pt x="0" y="0"/>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285"/>
              <p:cNvSpPr/>
              <p:nvPr/>
            </p:nvSpPr>
            <p:spPr>
              <a:xfrm>
                <a:off x="302750" y="2832500"/>
                <a:ext cx="398800" cy="207325"/>
              </a:xfrm>
              <a:custGeom>
                <a:avLst/>
                <a:gdLst/>
                <a:ahLst/>
                <a:cxnLst/>
                <a:rect l="l" t="t" r="r" b="b"/>
                <a:pathLst>
                  <a:path w="15952" h="8293" extrusionOk="0">
                    <a:moveTo>
                      <a:pt x="8594" y="1702"/>
                    </a:moveTo>
                    <a:cubicBezTo>
                      <a:pt x="8599" y="1705"/>
                      <a:pt x="8605" y="1707"/>
                      <a:pt x="8610" y="1707"/>
                    </a:cubicBezTo>
                    <a:cubicBezTo>
                      <a:pt x="8604" y="1705"/>
                      <a:pt x="8599" y="1704"/>
                      <a:pt x="8594" y="1702"/>
                    </a:cubicBezTo>
                    <a:close/>
                    <a:moveTo>
                      <a:pt x="4624" y="2600"/>
                    </a:moveTo>
                    <a:cubicBezTo>
                      <a:pt x="4619" y="2604"/>
                      <a:pt x="4614" y="2607"/>
                      <a:pt x="4610" y="2610"/>
                    </a:cubicBezTo>
                    <a:cubicBezTo>
                      <a:pt x="4616" y="2607"/>
                      <a:pt x="4621" y="2603"/>
                      <a:pt x="4624" y="2600"/>
                    </a:cubicBezTo>
                    <a:close/>
                    <a:moveTo>
                      <a:pt x="11683" y="2951"/>
                    </a:moveTo>
                    <a:cubicBezTo>
                      <a:pt x="11683" y="2954"/>
                      <a:pt x="11685" y="2956"/>
                      <a:pt x="11690" y="2956"/>
                    </a:cubicBezTo>
                    <a:lnTo>
                      <a:pt x="11690" y="2956"/>
                    </a:lnTo>
                    <a:cubicBezTo>
                      <a:pt x="11687" y="2954"/>
                      <a:pt x="11685" y="2953"/>
                      <a:pt x="11683" y="2951"/>
                    </a:cubicBezTo>
                    <a:close/>
                    <a:moveTo>
                      <a:pt x="1415" y="3829"/>
                    </a:moveTo>
                    <a:lnTo>
                      <a:pt x="1391" y="3878"/>
                    </a:lnTo>
                    <a:lnTo>
                      <a:pt x="1391" y="3878"/>
                    </a:lnTo>
                    <a:cubicBezTo>
                      <a:pt x="1398" y="3862"/>
                      <a:pt x="1406" y="3847"/>
                      <a:pt x="1414" y="3831"/>
                    </a:cubicBezTo>
                    <a:lnTo>
                      <a:pt x="1414" y="3831"/>
                    </a:lnTo>
                    <a:cubicBezTo>
                      <a:pt x="1414" y="3830"/>
                      <a:pt x="1415" y="3830"/>
                      <a:pt x="1415" y="3829"/>
                    </a:cubicBezTo>
                    <a:close/>
                    <a:moveTo>
                      <a:pt x="2596" y="5025"/>
                    </a:moveTo>
                    <a:cubicBezTo>
                      <a:pt x="2595" y="5026"/>
                      <a:pt x="2595" y="5027"/>
                      <a:pt x="2594" y="5028"/>
                    </a:cubicBezTo>
                    <a:lnTo>
                      <a:pt x="2594" y="5028"/>
                    </a:lnTo>
                    <a:cubicBezTo>
                      <a:pt x="2596" y="5026"/>
                      <a:pt x="2597" y="5025"/>
                      <a:pt x="2596" y="5025"/>
                    </a:cubicBezTo>
                    <a:close/>
                    <a:moveTo>
                      <a:pt x="2594" y="5028"/>
                    </a:moveTo>
                    <a:cubicBezTo>
                      <a:pt x="2591" y="5031"/>
                      <a:pt x="2586" y="5037"/>
                      <a:pt x="2586" y="5049"/>
                    </a:cubicBezTo>
                    <a:cubicBezTo>
                      <a:pt x="2588" y="5042"/>
                      <a:pt x="2591" y="5035"/>
                      <a:pt x="2594" y="5028"/>
                    </a:cubicBezTo>
                    <a:close/>
                    <a:moveTo>
                      <a:pt x="1505" y="7629"/>
                    </a:moveTo>
                    <a:cubicBezTo>
                      <a:pt x="1507" y="7629"/>
                      <a:pt x="1509" y="7631"/>
                      <a:pt x="1512" y="7634"/>
                    </a:cubicBezTo>
                    <a:lnTo>
                      <a:pt x="1499" y="7728"/>
                    </a:lnTo>
                    <a:lnTo>
                      <a:pt x="1499" y="7728"/>
                    </a:lnTo>
                    <a:cubicBezTo>
                      <a:pt x="1502" y="7664"/>
                      <a:pt x="1497" y="7629"/>
                      <a:pt x="1505" y="7629"/>
                    </a:cubicBezTo>
                    <a:close/>
                    <a:moveTo>
                      <a:pt x="8000" y="0"/>
                    </a:moveTo>
                    <a:cubicBezTo>
                      <a:pt x="8098" y="0"/>
                      <a:pt x="8049" y="24"/>
                      <a:pt x="7976" y="24"/>
                    </a:cubicBezTo>
                    <a:cubicBezTo>
                      <a:pt x="7878" y="16"/>
                      <a:pt x="7813" y="14"/>
                      <a:pt x="7770" y="14"/>
                    </a:cubicBezTo>
                    <a:cubicBezTo>
                      <a:pt x="7683" y="14"/>
                      <a:pt x="7683" y="24"/>
                      <a:pt x="7683" y="24"/>
                    </a:cubicBezTo>
                    <a:cubicBezTo>
                      <a:pt x="7683" y="24"/>
                      <a:pt x="7659" y="49"/>
                      <a:pt x="7366" y="73"/>
                    </a:cubicBezTo>
                    <a:cubicBezTo>
                      <a:pt x="7195" y="73"/>
                      <a:pt x="6927" y="98"/>
                      <a:pt x="6586" y="146"/>
                    </a:cubicBezTo>
                    <a:cubicBezTo>
                      <a:pt x="6415" y="171"/>
                      <a:pt x="6220" y="220"/>
                      <a:pt x="6025" y="244"/>
                    </a:cubicBezTo>
                    <a:lnTo>
                      <a:pt x="5439" y="415"/>
                    </a:lnTo>
                    <a:lnTo>
                      <a:pt x="4903" y="634"/>
                    </a:lnTo>
                    <a:cubicBezTo>
                      <a:pt x="4708" y="707"/>
                      <a:pt x="4561" y="780"/>
                      <a:pt x="4415" y="854"/>
                    </a:cubicBezTo>
                    <a:cubicBezTo>
                      <a:pt x="4269" y="927"/>
                      <a:pt x="4147" y="1000"/>
                      <a:pt x="4025" y="1073"/>
                    </a:cubicBezTo>
                    <a:lnTo>
                      <a:pt x="3756" y="1244"/>
                    </a:lnTo>
                    <a:cubicBezTo>
                      <a:pt x="3515" y="1485"/>
                      <a:pt x="3178" y="1679"/>
                      <a:pt x="2982" y="1920"/>
                    </a:cubicBezTo>
                    <a:lnTo>
                      <a:pt x="2982" y="1920"/>
                    </a:lnTo>
                    <a:cubicBezTo>
                      <a:pt x="2672" y="2207"/>
                      <a:pt x="2385" y="2494"/>
                      <a:pt x="2122" y="2805"/>
                    </a:cubicBezTo>
                    <a:cubicBezTo>
                      <a:pt x="2049" y="2927"/>
                      <a:pt x="1951" y="3024"/>
                      <a:pt x="1878" y="3122"/>
                    </a:cubicBezTo>
                    <a:cubicBezTo>
                      <a:pt x="1781" y="3244"/>
                      <a:pt x="1708" y="3341"/>
                      <a:pt x="1659" y="3439"/>
                    </a:cubicBezTo>
                    <a:cubicBezTo>
                      <a:pt x="1550" y="3570"/>
                      <a:pt x="1480" y="3700"/>
                      <a:pt x="1414" y="3831"/>
                    </a:cubicBezTo>
                    <a:lnTo>
                      <a:pt x="1414" y="3831"/>
                    </a:lnTo>
                    <a:cubicBezTo>
                      <a:pt x="1268" y="4146"/>
                      <a:pt x="1244" y="4073"/>
                      <a:pt x="1098" y="4293"/>
                    </a:cubicBezTo>
                    <a:cubicBezTo>
                      <a:pt x="1171" y="4293"/>
                      <a:pt x="1073" y="4561"/>
                      <a:pt x="1049" y="4658"/>
                    </a:cubicBezTo>
                    <a:cubicBezTo>
                      <a:pt x="976" y="4805"/>
                      <a:pt x="878" y="5146"/>
                      <a:pt x="781" y="5390"/>
                    </a:cubicBezTo>
                    <a:lnTo>
                      <a:pt x="756" y="5390"/>
                    </a:lnTo>
                    <a:cubicBezTo>
                      <a:pt x="708" y="5585"/>
                      <a:pt x="561" y="6000"/>
                      <a:pt x="512" y="6122"/>
                    </a:cubicBezTo>
                    <a:cubicBezTo>
                      <a:pt x="464" y="6268"/>
                      <a:pt x="366" y="6512"/>
                      <a:pt x="293" y="6732"/>
                    </a:cubicBezTo>
                    <a:cubicBezTo>
                      <a:pt x="220" y="6975"/>
                      <a:pt x="171" y="7219"/>
                      <a:pt x="147" y="7463"/>
                    </a:cubicBezTo>
                    <a:lnTo>
                      <a:pt x="0" y="7780"/>
                    </a:lnTo>
                    <a:lnTo>
                      <a:pt x="0" y="7829"/>
                    </a:lnTo>
                    <a:cubicBezTo>
                      <a:pt x="171" y="7951"/>
                      <a:pt x="366" y="8024"/>
                      <a:pt x="586" y="8073"/>
                    </a:cubicBezTo>
                    <a:cubicBezTo>
                      <a:pt x="706" y="8113"/>
                      <a:pt x="843" y="8141"/>
                      <a:pt x="975" y="8141"/>
                    </a:cubicBezTo>
                    <a:cubicBezTo>
                      <a:pt x="1163" y="8141"/>
                      <a:pt x="1339" y="8084"/>
                      <a:pt x="1439" y="7927"/>
                    </a:cubicBezTo>
                    <a:lnTo>
                      <a:pt x="1464" y="7927"/>
                    </a:lnTo>
                    <a:lnTo>
                      <a:pt x="1488" y="7829"/>
                    </a:lnTo>
                    <a:cubicBezTo>
                      <a:pt x="1492" y="7808"/>
                      <a:pt x="1494" y="7788"/>
                      <a:pt x="1496" y="7770"/>
                    </a:cubicBezTo>
                    <a:lnTo>
                      <a:pt x="1496" y="7770"/>
                    </a:lnTo>
                    <a:cubicBezTo>
                      <a:pt x="1500" y="7753"/>
                      <a:pt x="1504" y="7746"/>
                      <a:pt x="1507" y="7746"/>
                    </a:cubicBezTo>
                    <a:cubicBezTo>
                      <a:pt x="1516" y="7746"/>
                      <a:pt x="1521" y="7798"/>
                      <a:pt x="1537" y="7829"/>
                    </a:cubicBezTo>
                    <a:cubicBezTo>
                      <a:pt x="1537" y="7780"/>
                      <a:pt x="1561" y="7732"/>
                      <a:pt x="1586" y="7683"/>
                    </a:cubicBezTo>
                    <a:cubicBezTo>
                      <a:pt x="1586" y="7678"/>
                      <a:pt x="1585" y="7676"/>
                      <a:pt x="1583" y="7676"/>
                    </a:cubicBezTo>
                    <a:cubicBezTo>
                      <a:pt x="1576" y="7676"/>
                      <a:pt x="1557" y="7712"/>
                      <a:pt x="1537" y="7732"/>
                    </a:cubicBezTo>
                    <a:cubicBezTo>
                      <a:pt x="1537" y="7634"/>
                      <a:pt x="1537" y="7536"/>
                      <a:pt x="1561" y="7463"/>
                    </a:cubicBezTo>
                    <a:cubicBezTo>
                      <a:pt x="1610" y="7341"/>
                      <a:pt x="1634" y="7463"/>
                      <a:pt x="1659" y="7317"/>
                    </a:cubicBezTo>
                    <a:cubicBezTo>
                      <a:pt x="1878" y="6512"/>
                      <a:pt x="2195" y="5756"/>
                      <a:pt x="2586" y="5024"/>
                    </a:cubicBezTo>
                    <a:cubicBezTo>
                      <a:pt x="2591" y="5024"/>
                      <a:pt x="2594" y="5024"/>
                      <a:pt x="2596" y="5025"/>
                    </a:cubicBezTo>
                    <a:lnTo>
                      <a:pt x="2596" y="5025"/>
                    </a:lnTo>
                    <a:cubicBezTo>
                      <a:pt x="2644" y="4914"/>
                      <a:pt x="2711" y="4824"/>
                      <a:pt x="2756" y="4756"/>
                    </a:cubicBezTo>
                    <a:cubicBezTo>
                      <a:pt x="2805" y="4658"/>
                      <a:pt x="2854" y="4536"/>
                      <a:pt x="2927" y="4439"/>
                    </a:cubicBezTo>
                    <a:cubicBezTo>
                      <a:pt x="2951" y="4415"/>
                      <a:pt x="2976" y="4390"/>
                      <a:pt x="3025" y="4390"/>
                    </a:cubicBezTo>
                    <a:cubicBezTo>
                      <a:pt x="3025" y="4341"/>
                      <a:pt x="3073" y="4268"/>
                      <a:pt x="3098" y="4219"/>
                    </a:cubicBezTo>
                    <a:lnTo>
                      <a:pt x="3220" y="4073"/>
                    </a:lnTo>
                    <a:cubicBezTo>
                      <a:pt x="3244" y="4000"/>
                      <a:pt x="3293" y="3951"/>
                      <a:pt x="3342" y="3878"/>
                    </a:cubicBezTo>
                    <a:cubicBezTo>
                      <a:pt x="3439" y="3756"/>
                      <a:pt x="3537" y="3658"/>
                      <a:pt x="3634" y="3537"/>
                    </a:cubicBezTo>
                    <a:cubicBezTo>
                      <a:pt x="3683" y="3463"/>
                      <a:pt x="3756" y="3415"/>
                      <a:pt x="3756" y="3390"/>
                    </a:cubicBezTo>
                    <a:lnTo>
                      <a:pt x="3732" y="3341"/>
                    </a:lnTo>
                    <a:cubicBezTo>
                      <a:pt x="3805" y="3256"/>
                      <a:pt x="3823" y="3256"/>
                      <a:pt x="3845" y="3256"/>
                    </a:cubicBezTo>
                    <a:cubicBezTo>
                      <a:pt x="3866" y="3256"/>
                      <a:pt x="3890" y="3256"/>
                      <a:pt x="3976" y="3171"/>
                    </a:cubicBezTo>
                    <a:cubicBezTo>
                      <a:pt x="3976" y="3049"/>
                      <a:pt x="4244" y="2927"/>
                      <a:pt x="4269" y="2854"/>
                    </a:cubicBezTo>
                    <a:cubicBezTo>
                      <a:pt x="4269" y="2854"/>
                      <a:pt x="4331" y="2822"/>
                      <a:pt x="4356" y="2822"/>
                    </a:cubicBezTo>
                    <a:cubicBezTo>
                      <a:pt x="4362" y="2822"/>
                      <a:pt x="4366" y="2824"/>
                      <a:pt x="4366" y="2829"/>
                    </a:cubicBezTo>
                    <a:cubicBezTo>
                      <a:pt x="4366" y="2756"/>
                      <a:pt x="4464" y="2732"/>
                      <a:pt x="4488" y="2683"/>
                    </a:cubicBezTo>
                    <a:cubicBezTo>
                      <a:pt x="4504" y="2667"/>
                      <a:pt x="4507" y="2661"/>
                      <a:pt x="4503" y="2661"/>
                    </a:cubicBezTo>
                    <a:cubicBezTo>
                      <a:pt x="4496" y="2661"/>
                      <a:pt x="4464" y="2683"/>
                      <a:pt x="4464" y="2683"/>
                    </a:cubicBezTo>
                    <a:lnTo>
                      <a:pt x="4561" y="2585"/>
                    </a:lnTo>
                    <a:cubicBezTo>
                      <a:pt x="4575" y="2578"/>
                      <a:pt x="4590" y="2575"/>
                      <a:pt x="4602" y="2575"/>
                    </a:cubicBezTo>
                    <a:cubicBezTo>
                      <a:pt x="4625" y="2575"/>
                      <a:pt x="4639" y="2587"/>
                      <a:pt x="4624" y="2600"/>
                    </a:cubicBezTo>
                    <a:lnTo>
                      <a:pt x="4624" y="2600"/>
                    </a:lnTo>
                    <a:cubicBezTo>
                      <a:pt x="4704" y="2549"/>
                      <a:pt x="4866" y="2456"/>
                      <a:pt x="5049" y="2341"/>
                    </a:cubicBezTo>
                    <a:cubicBezTo>
                      <a:pt x="5293" y="2219"/>
                      <a:pt x="5537" y="2098"/>
                      <a:pt x="5805" y="2000"/>
                    </a:cubicBezTo>
                    <a:cubicBezTo>
                      <a:pt x="5878" y="1976"/>
                      <a:pt x="5927" y="1951"/>
                      <a:pt x="6000" y="1927"/>
                    </a:cubicBezTo>
                    <a:lnTo>
                      <a:pt x="6195" y="1878"/>
                    </a:lnTo>
                    <a:cubicBezTo>
                      <a:pt x="6317" y="1829"/>
                      <a:pt x="6464" y="1805"/>
                      <a:pt x="6586" y="1780"/>
                    </a:cubicBezTo>
                    <a:lnTo>
                      <a:pt x="6756" y="1756"/>
                    </a:lnTo>
                    <a:lnTo>
                      <a:pt x="6903" y="1732"/>
                    </a:lnTo>
                    <a:cubicBezTo>
                      <a:pt x="7000" y="1732"/>
                      <a:pt x="7073" y="1707"/>
                      <a:pt x="7122" y="1707"/>
                    </a:cubicBezTo>
                    <a:cubicBezTo>
                      <a:pt x="7098" y="1683"/>
                      <a:pt x="7049" y="1683"/>
                      <a:pt x="7000" y="1683"/>
                    </a:cubicBezTo>
                    <a:cubicBezTo>
                      <a:pt x="6951" y="1683"/>
                      <a:pt x="6903" y="1683"/>
                      <a:pt x="6878" y="1659"/>
                    </a:cubicBezTo>
                    <a:cubicBezTo>
                      <a:pt x="6939" y="1634"/>
                      <a:pt x="6982" y="1634"/>
                      <a:pt x="7015" y="1634"/>
                    </a:cubicBezTo>
                    <a:cubicBezTo>
                      <a:pt x="7049" y="1634"/>
                      <a:pt x="7073" y="1634"/>
                      <a:pt x="7098" y="1610"/>
                    </a:cubicBezTo>
                    <a:cubicBezTo>
                      <a:pt x="7122" y="1646"/>
                      <a:pt x="7183" y="1646"/>
                      <a:pt x="7250" y="1646"/>
                    </a:cubicBezTo>
                    <a:cubicBezTo>
                      <a:pt x="7317" y="1646"/>
                      <a:pt x="7390" y="1646"/>
                      <a:pt x="7439" y="1683"/>
                    </a:cubicBezTo>
                    <a:lnTo>
                      <a:pt x="7464" y="1659"/>
                    </a:lnTo>
                    <a:lnTo>
                      <a:pt x="7537" y="1683"/>
                    </a:lnTo>
                    <a:cubicBezTo>
                      <a:pt x="7634" y="1659"/>
                      <a:pt x="7732" y="1659"/>
                      <a:pt x="7829" y="1659"/>
                    </a:cubicBezTo>
                    <a:cubicBezTo>
                      <a:pt x="7903" y="1659"/>
                      <a:pt x="8000" y="1683"/>
                      <a:pt x="8098" y="1683"/>
                    </a:cubicBezTo>
                    <a:lnTo>
                      <a:pt x="8390" y="1683"/>
                    </a:lnTo>
                    <a:cubicBezTo>
                      <a:pt x="8458" y="1683"/>
                      <a:pt x="8526" y="1683"/>
                      <a:pt x="8594" y="1702"/>
                    </a:cubicBezTo>
                    <a:lnTo>
                      <a:pt x="8594" y="1702"/>
                    </a:lnTo>
                    <a:cubicBezTo>
                      <a:pt x="8571" y="1690"/>
                      <a:pt x="8551" y="1659"/>
                      <a:pt x="8610" y="1659"/>
                    </a:cubicBezTo>
                    <a:cubicBezTo>
                      <a:pt x="8610" y="1683"/>
                      <a:pt x="8659" y="1683"/>
                      <a:pt x="8707" y="1683"/>
                    </a:cubicBezTo>
                    <a:cubicBezTo>
                      <a:pt x="8756" y="1683"/>
                      <a:pt x="8805" y="1683"/>
                      <a:pt x="8829" y="1707"/>
                    </a:cubicBezTo>
                    <a:cubicBezTo>
                      <a:pt x="8878" y="1707"/>
                      <a:pt x="8981" y="1740"/>
                      <a:pt x="9030" y="1740"/>
                    </a:cubicBezTo>
                    <a:cubicBezTo>
                      <a:pt x="9053" y="1740"/>
                      <a:pt x="9064" y="1733"/>
                      <a:pt x="9052" y="1712"/>
                    </a:cubicBezTo>
                    <a:lnTo>
                      <a:pt x="9052" y="1712"/>
                    </a:lnTo>
                    <a:cubicBezTo>
                      <a:pt x="9086" y="1759"/>
                      <a:pt x="9264" y="1805"/>
                      <a:pt x="9146" y="1805"/>
                    </a:cubicBezTo>
                    <a:cubicBezTo>
                      <a:pt x="9195" y="1829"/>
                      <a:pt x="9244" y="1854"/>
                      <a:pt x="9317" y="1854"/>
                    </a:cubicBezTo>
                    <a:lnTo>
                      <a:pt x="9244" y="1805"/>
                    </a:lnTo>
                    <a:lnTo>
                      <a:pt x="9244" y="1805"/>
                    </a:lnTo>
                    <a:cubicBezTo>
                      <a:pt x="9439" y="1854"/>
                      <a:pt x="9537" y="1951"/>
                      <a:pt x="9707" y="1951"/>
                    </a:cubicBezTo>
                    <a:lnTo>
                      <a:pt x="9634" y="1902"/>
                    </a:lnTo>
                    <a:lnTo>
                      <a:pt x="9634" y="1902"/>
                    </a:lnTo>
                    <a:cubicBezTo>
                      <a:pt x="9756" y="1927"/>
                      <a:pt x="9854" y="1976"/>
                      <a:pt x="9903" y="2049"/>
                    </a:cubicBezTo>
                    <a:lnTo>
                      <a:pt x="9756" y="2024"/>
                    </a:lnTo>
                    <a:lnTo>
                      <a:pt x="9756" y="2024"/>
                    </a:lnTo>
                    <a:lnTo>
                      <a:pt x="10024" y="2122"/>
                    </a:lnTo>
                    <a:cubicBezTo>
                      <a:pt x="10098" y="2146"/>
                      <a:pt x="10171" y="2171"/>
                      <a:pt x="10268" y="2195"/>
                    </a:cubicBezTo>
                    <a:lnTo>
                      <a:pt x="10195" y="2171"/>
                    </a:lnTo>
                    <a:lnTo>
                      <a:pt x="10195" y="2171"/>
                    </a:lnTo>
                    <a:cubicBezTo>
                      <a:pt x="10488" y="2244"/>
                      <a:pt x="10732" y="2366"/>
                      <a:pt x="11000" y="2488"/>
                    </a:cubicBezTo>
                    <a:cubicBezTo>
                      <a:pt x="11317" y="2683"/>
                      <a:pt x="11634" y="2878"/>
                      <a:pt x="11732" y="2927"/>
                    </a:cubicBezTo>
                    <a:lnTo>
                      <a:pt x="11683" y="2829"/>
                    </a:lnTo>
                    <a:lnTo>
                      <a:pt x="11854" y="2902"/>
                    </a:lnTo>
                    <a:cubicBezTo>
                      <a:pt x="11833" y="2902"/>
                      <a:pt x="11722" y="2956"/>
                      <a:pt x="11691" y="2956"/>
                    </a:cubicBezTo>
                    <a:cubicBezTo>
                      <a:pt x="11691" y="2956"/>
                      <a:pt x="11690" y="2956"/>
                      <a:pt x="11690" y="2956"/>
                    </a:cubicBezTo>
                    <a:lnTo>
                      <a:pt x="11690" y="2956"/>
                    </a:lnTo>
                    <a:cubicBezTo>
                      <a:pt x="12077" y="3248"/>
                      <a:pt x="12416" y="3587"/>
                      <a:pt x="12732" y="3951"/>
                    </a:cubicBezTo>
                    <a:cubicBezTo>
                      <a:pt x="13049" y="4341"/>
                      <a:pt x="13317" y="4756"/>
                      <a:pt x="13537" y="5171"/>
                    </a:cubicBezTo>
                    <a:cubicBezTo>
                      <a:pt x="13561" y="5244"/>
                      <a:pt x="13549" y="5262"/>
                      <a:pt x="13531" y="5262"/>
                    </a:cubicBezTo>
                    <a:cubicBezTo>
                      <a:pt x="13512" y="5262"/>
                      <a:pt x="13488" y="5244"/>
                      <a:pt x="13488" y="5244"/>
                    </a:cubicBezTo>
                    <a:lnTo>
                      <a:pt x="13488" y="5244"/>
                    </a:lnTo>
                    <a:cubicBezTo>
                      <a:pt x="13561" y="5390"/>
                      <a:pt x="13561" y="5293"/>
                      <a:pt x="13610" y="5439"/>
                    </a:cubicBezTo>
                    <a:cubicBezTo>
                      <a:pt x="13610" y="5447"/>
                      <a:pt x="13607" y="5450"/>
                      <a:pt x="13603" y="5450"/>
                    </a:cubicBezTo>
                    <a:cubicBezTo>
                      <a:pt x="13594" y="5450"/>
                      <a:pt x="13577" y="5439"/>
                      <a:pt x="13561" y="5439"/>
                    </a:cubicBezTo>
                    <a:cubicBezTo>
                      <a:pt x="13610" y="5488"/>
                      <a:pt x="13610" y="5561"/>
                      <a:pt x="13634" y="5561"/>
                    </a:cubicBezTo>
                    <a:cubicBezTo>
                      <a:pt x="13610" y="5463"/>
                      <a:pt x="13683" y="5488"/>
                      <a:pt x="13707" y="5439"/>
                    </a:cubicBezTo>
                    <a:lnTo>
                      <a:pt x="13732" y="5512"/>
                    </a:lnTo>
                    <a:cubicBezTo>
                      <a:pt x="13756" y="5561"/>
                      <a:pt x="13781" y="5610"/>
                      <a:pt x="13781" y="5610"/>
                    </a:cubicBezTo>
                    <a:lnTo>
                      <a:pt x="13732" y="5610"/>
                    </a:lnTo>
                    <a:cubicBezTo>
                      <a:pt x="13756" y="5658"/>
                      <a:pt x="13878" y="5683"/>
                      <a:pt x="13927" y="5878"/>
                    </a:cubicBezTo>
                    <a:cubicBezTo>
                      <a:pt x="14049" y="6195"/>
                      <a:pt x="14146" y="6536"/>
                      <a:pt x="14244" y="6878"/>
                    </a:cubicBezTo>
                    <a:cubicBezTo>
                      <a:pt x="14220" y="6878"/>
                      <a:pt x="14195" y="6805"/>
                      <a:pt x="14171" y="6756"/>
                    </a:cubicBezTo>
                    <a:lnTo>
                      <a:pt x="14171" y="6756"/>
                    </a:lnTo>
                    <a:cubicBezTo>
                      <a:pt x="14171" y="6805"/>
                      <a:pt x="14195" y="6854"/>
                      <a:pt x="14195" y="6902"/>
                    </a:cubicBezTo>
                    <a:cubicBezTo>
                      <a:pt x="14195" y="6886"/>
                      <a:pt x="14197" y="6879"/>
                      <a:pt x="14199" y="6879"/>
                    </a:cubicBezTo>
                    <a:cubicBezTo>
                      <a:pt x="14209" y="6879"/>
                      <a:pt x="14234" y="6989"/>
                      <a:pt x="14242" y="6989"/>
                    </a:cubicBezTo>
                    <a:cubicBezTo>
                      <a:pt x="14243" y="6989"/>
                      <a:pt x="14244" y="6985"/>
                      <a:pt x="14244" y="6975"/>
                    </a:cubicBezTo>
                    <a:cubicBezTo>
                      <a:pt x="14341" y="7219"/>
                      <a:pt x="14415" y="7488"/>
                      <a:pt x="14463" y="7756"/>
                    </a:cubicBezTo>
                    <a:cubicBezTo>
                      <a:pt x="14488" y="7756"/>
                      <a:pt x="14854" y="7829"/>
                      <a:pt x="15171" y="7902"/>
                    </a:cubicBezTo>
                    <a:cubicBezTo>
                      <a:pt x="15512" y="8000"/>
                      <a:pt x="15854" y="8097"/>
                      <a:pt x="15902" y="8097"/>
                    </a:cubicBezTo>
                    <a:cubicBezTo>
                      <a:pt x="15902" y="8171"/>
                      <a:pt x="15902" y="8219"/>
                      <a:pt x="15902" y="8292"/>
                    </a:cubicBezTo>
                    <a:cubicBezTo>
                      <a:pt x="15927" y="8195"/>
                      <a:pt x="15927" y="8122"/>
                      <a:pt x="15902" y="8024"/>
                    </a:cubicBezTo>
                    <a:lnTo>
                      <a:pt x="15854" y="8024"/>
                    </a:lnTo>
                    <a:cubicBezTo>
                      <a:pt x="15805" y="7829"/>
                      <a:pt x="15878" y="7975"/>
                      <a:pt x="15854" y="7780"/>
                    </a:cubicBezTo>
                    <a:cubicBezTo>
                      <a:pt x="15878" y="7780"/>
                      <a:pt x="15902" y="7951"/>
                      <a:pt x="15927" y="8097"/>
                    </a:cubicBezTo>
                    <a:cubicBezTo>
                      <a:pt x="15927" y="7951"/>
                      <a:pt x="15927" y="7805"/>
                      <a:pt x="15902" y="7756"/>
                    </a:cubicBezTo>
                    <a:cubicBezTo>
                      <a:pt x="15902" y="7634"/>
                      <a:pt x="15951" y="7756"/>
                      <a:pt x="15927" y="7610"/>
                    </a:cubicBezTo>
                    <a:cubicBezTo>
                      <a:pt x="15878" y="7488"/>
                      <a:pt x="15854" y="7366"/>
                      <a:pt x="15854" y="7219"/>
                    </a:cubicBezTo>
                    <a:cubicBezTo>
                      <a:pt x="15829" y="6927"/>
                      <a:pt x="15707" y="6780"/>
                      <a:pt x="15659" y="6488"/>
                    </a:cubicBezTo>
                    <a:lnTo>
                      <a:pt x="15659" y="6488"/>
                    </a:lnTo>
                    <a:lnTo>
                      <a:pt x="15683" y="6512"/>
                    </a:lnTo>
                    <a:cubicBezTo>
                      <a:pt x="15683" y="6414"/>
                      <a:pt x="15610" y="6195"/>
                      <a:pt x="15561" y="6049"/>
                    </a:cubicBezTo>
                    <a:cubicBezTo>
                      <a:pt x="15561" y="6077"/>
                      <a:pt x="15561" y="6105"/>
                      <a:pt x="15556" y="6105"/>
                    </a:cubicBezTo>
                    <a:cubicBezTo>
                      <a:pt x="15553" y="6105"/>
                      <a:pt x="15547" y="6090"/>
                      <a:pt x="15537" y="6049"/>
                    </a:cubicBezTo>
                    <a:cubicBezTo>
                      <a:pt x="15512" y="5951"/>
                      <a:pt x="15488" y="5854"/>
                      <a:pt x="15463" y="5780"/>
                    </a:cubicBezTo>
                    <a:cubicBezTo>
                      <a:pt x="15439" y="5707"/>
                      <a:pt x="15415" y="5634"/>
                      <a:pt x="15390" y="5536"/>
                    </a:cubicBezTo>
                    <a:lnTo>
                      <a:pt x="15317" y="5415"/>
                    </a:lnTo>
                    <a:cubicBezTo>
                      <a:pt x="15024" y="4732"/>
                      <a:pt x="14683" y="4097"/>
                      <a:pt x="14244" y="3512"/>
                    </a:cubicBezTo>
                    <a:cubicBezTo>
                      <a:pt x="13805" y="2927"/>
                      <a:pt x="13317" y="2390"/>
                      <a:pt x="12756" y="1927"/>
                    </a:cubicBezTo>
                    <a:lnTo>
                      <a:pt x="12781" y="1927"/>
                    </a:lnTo>
                    <a:cubicBezTo>
                      <a:pt x="12195" y="1415"/>
                      <a:pt x="11537" y="1024"/>
                      <a:pt x="10829" y="707"/>
                    </a:cubicBezTo>
                    <a:cubicBezTo>
                      <a:pt x="10122" y="366"/>
                      <a:pt x="9366" y="171"/>
                      <a:pt x="8610" y="98"/>
                    </a:cubicBezTo>
                    <a:cubicBezTo>
                      <a:pt x="8415" y="24"/>
                      <a:pt x="8195" y="0"/>
                      <a:pt x="80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12" name="Google Shape;2112;p285"/>
            <p:cNvSpPr/>
            <p:nvPr/>
          </p:nvSpPr>
          <p:spPr>
            <a:xfrm>
              <a:off x="400925" y="3037350"/>
              <a:ext cx="2450" cy="3700"/>
            </a:xfrm>
            <a:custGeom>
              <a:avLst/>
              <a:gdLst/>
              <a:ahLst/>
              <a:cxnLst/>
              <a:rect l="l" t="t" r="r" b="b"/>
              <a:pathLst>
                <a:path w="98" h="148" extrusionOk="0">
                  <a:moveTo>
                    <a:pt x="98" y="1"/>
                  </a:moveTo>
                  <a:lnTo>
                    <a:pt x="98" y="1"/>
                  </a:lnTo>
                  <a:cubicBezTo>
                    <a:pt x="49" y="25"/>
                    <a:pt x="0" y="74"/>
                    <a:pt x="0" y="147"/>
                  </a:cubicBezTo>
                  <a:cubicBezTo>
                    <a:pt x="49" y="98"/>
                    <a:pt x="73" y="50"/>
                    <a:pt x="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285"/>
            <p:cNvSpPr/>
            <p:nvPr/>
          </p:nvSpPr>
          <p:spPr>
            <a:xfrm>
              <a:off x="403350" y="3037350"/>
              <a:ext cx="25" cy="25"/>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285"/>
            <p:cNvSpPr/>
            <p:nvPr/>
          </p:nvSpPr>
          <p:spPr>
            <a:xfrm>
              <a:off x="365550" y="2914800"/>
              <a:ext cx="267700" cy="124800"/>
            </a:xfrm>
            <a:custGeom>
              <a:avLst/>
              <a:gdLst/>
              <a:ahLst/>
              <a:cxnLst/>
              <a:rect l="l" t="t" r="r" b="b"/>
              <a:pathLst>
                <a:path w="10708" h="4992" extrusionOk="0">
                  <a:moveTo>
                    <a:pt x="2206" y="3416"/>
                  </a:moveTo>
                  <a:lnTo>
                    <a:pt x="2206" y="3416"/>
                  </a:lnTo>
                  <a:cubicBezTo>
                    <a:pt x="2205" y="3416"/>
                    <a:pt x="2205" y="3417"/>
                    <a:pt x="2205" y="3418"/>
                  </a:cubicBezTo>
                  <a:lnTo>
                    <a:pt x="2205" y="3418"/>
                  </a:lnTo>
                  <a:cubicBezTo>
                    <a:pt x="2206" y="3417"/>
                    <a:pt x="2207" y="3416"/>
                    <a:pt x="2206" y="3416"/>
                  </a:cubicBezTo>
                  <a:close/>
                  <a:moveTo>
                    <a:pt x="2205" y="3418"/>
                  </a:moveTo>
                  <a:cubicBezTo>
                    <a:pt x="2202" y="3421"/>
                    <a:pt x="2196" y="3427"/>
                    <a:pt x="2196" y="3440"/>
                  </a:cubicBezTo>
                  <a:cubicBezTo>
                    <a:pt x="2198" y="3432"/>
                    <a:pt x="2201" y="3425"/>
                    <a:pt x="2205" y="3418"/>
                  </a:cubicBezTo>
                  <a:close/>
                  <a:moveTo>
                    <a:pt x="1464" y="4757"/>
                  </a:moveTo>
                  <a:lnTo>
                    <a:pt x="1451" y="4807"/>
                  </a:lnTo>
                  <a:lnTo>
                    <a:pt x="1451" y="4807"/>
                  </a:lnTo>
                  <a:cubicBezTo>
                    <a:pt x="1453" y="4778"/>
                    <a:pt x="1448" y="4757"/>
                    <a:pt x="1464" y="4757"/>
                  </a:cubicBezTo>
                  <a:close/>
                  <a:moveTo>
                    <a:pt x="5171" y="1"/>
                  </a:moveTo>
                  <a:cubicBezTo>
                    <a:pt x="5244" y="1"/>
                    <a:pt x="5220" y="25"/>
                    <a:pt x="5171" y="49"/>
                  </a:cubicBezTo>
                  <a:cubicBezTo>
                    <a:pt x="4830" y="74"/>
                    <a:pt x="5147" y="74"/>
                    <a:pt x="4805" y="123"/>
                  </a:cubicBezTo>
                  <a:lnTo>
                    <a:pt x="4610" y="147"/>
                  </a:lnTo>
                  <a:lnTo>
                    <a:pt x="4366" y="220"/>
                  </a:lnTo>
                  <a:cubicBezTo>
                    <a:pt x="4147" y="245"/>
                    <a:pt x="3927" y="318"/>
                    <a:pt x="3683" y="391"/>
                  </a:cubicBezTo>
                  <a:cubicBezTo>
                    <a:pt x="3586" y="415"/>
                    <a:pt x="3464" y="464"/>
                    <a:pt x="3366" y="488"/>
                  </a:cubicBezTo>
                  <a:cubicBezTo>
                    <a:pt x="3244" y="537"/>
                    <a:pt x="3147" y="562"/>
                    <a:pt x="3049" y="610"/>
                  </a:cubicBezTo>
                  <a:cubicBezTo>
                    <a:pt x="2878" y="708"/>
                    <a:pt x="2708" y="781"/>
                    <a:pt x="2635" y="805"/>
                  </a:cubicBezTo>
                  <a:cubicBezTo>
                    <a:pt x="2513" y="952"/>
                    <a:pt x="2269" y="1049"/>
                    <a:pt x="2147" y="1196"/>
                  </a:cubicBezTo>
                  <a:lnTo>
                    <a:pt x="2147" y="1171"/>
                  </a:lnTo>
                  <a:cubicBezTo>
                    <a:pt x="2098" y="1220"/>
                    <a:pt x="2025" y="1293"/>
                    <a:pt x="1903" y="1366"/>
                  </a:cubicBezTo>
                  <a:lnTo>
                    <a:pt x="1561" y="1708"/>
                  </a:lnTo>
                  <a:lnTo>
                    <a:pt x="1220" y="2049"/>
                  </a:lnTo>
                  <a:cubicBezTo>
                    <a:pt x="1147" y="2147"/>
                    <a:pt x="1098" y="2220"/>
                    <a:pt x="1049" y="2318"/>
                  </a:cubicBezTo>
                  <a:lnTo>
                    <a:pt x="1074" y="2293"/>
                  </a:lnTo>
                  <a:lnTo>
                    <a:pt x="1074" y="2293"/>
                  </a:lnTo>
                  <a:cubicBezTo>
                    <a:pt x="976" y="2488"/>
                    <a:pt x="927" y="2415"/>
                    <a:pt x="830" y="2537"/>
                  </a:cubicBezTo>
                  <a:cubicBezTo>
                    <a:pt x="903" y="2562"/>
                    <a:pt x="830" y="2732"/>
                    <a:pt x="805" y="2781"/>
                  </a:cubicBezTo>
                  <a:cubicBezTo>
                    <a:pt x="757" y="2879"/>
                    <a:pt x="708" y="3074"/>
                    <a:pt x="635" y="3244"/>
                  </a:cubicBezTo>
                  <a:lnTo>
                    <a:pt x="610" y="3220"/>
                  </a:lnTo>
                  <a:cubicBezTo>
                    <a:pt x="586" y="3342"/>
                    <a:pt x="464" y="3586"/>
                    <a:pt x="439" y="3659"/>
                  </a:cubicBezTo>
                  <a:cubicBezTo>
                    <a:pt x="391" y="3757"/>
                    <a:pt x="318" y="3879"/>
                    <a:pt x="269" y="4025"/>
                  </a:cubicBezTo>
                  <a:cubicBezTo>
                    <a:pt x="196" y="4171"/>
                    <a:pt x="147" y="4318"/>
                    <a:pt x="147" y="4464"/>
                  </a:cubicBezTo>
                  <a:lnTo>
                    <a:pt x="0" y="4610"/>
                  </a:lnTo>
                  <a:lnTo>
                    <a:pt x="0" y="4635"/>
                  </a:lnTo>
                  <a:cubicBezTo>
                    <a:pt x="171" y="4732"/>
                    <a:pt x="366" y="4830"/>
                    <a:pt x="586" y="4879"/>
                  </a:cubicBezTo>
                  <a:cubicBezTo>
                    <a:pt x="769" y="4940"/>
                    <a:pt x="981" y="4991"/>
                    <a:pt x="1156" y="4991"/>
                  </a:cubicBezTo>
                  <a:cubicBezTo>
                    <a:pt x="1260" y="4991"/>
                    <a:pt x="1351" y="4973"/>
                    <a:pt x="1415" y="4927"/>
                  </a:cubicBezTo>
                  <a:lnTo>
                    <a:pt x="1439" y="4927"/>
                  </a:lnTo>
                  <a:lnTo>
                    <a:pt x="1439" y="4854"/>
                  </a:lnTo>
                  <a:cubicBezTo>
                    <a:pt x="1447" y="4839"/>
                    <a:pt x="1455" y="4833"/>
                    <a:pt x="1461" y="4833"/>
                  </a:cubicBezTo>
                  <a:cubicBezTo>
                    <a:pt x="1477" y="4833"/>
                    <a:pt x="1488" y="4862"/>
                    <a:pt x="1488" y="4879"/>
                  </a:cubicBezTo>
                  <a:cubicBezTo>
                    <a:pt x="1488" y="4854"/>
                    <a:pt x="1513" y="4830"/>
                    <a:pt x="1537" y="4805"/>
                  </a:cubicBezTo>
                  <a:cubicBezTo>
                    <a:pt x="1537" y="4798"/>
                    <a:pt x="1535" y="4795"/>
                    <a:pt x="1531" y="4795"/>
                  </a:cubicBezTo>
                  <a:cubicBezTo>
                    <a:pt x="1523" y="4795"/>
                    <a:pt x="1505" y="4813"/>
                    <a:pt x="1488" y="4830"/>
                  </a:cubicBezTo>
                  <a:cubicBezTo>
                    <a:pt x="1488" y="4781"/>
                    <a:pt x="1488" y="4708"/>
                    <a:pt x="1488" y="4659"/>
                  </a:cubicBezTo>
                  <a:cubicBezTo>
                    <a:pt x="1513" y="4635"/>
                    <a:pt x="1531" y="4635"/>
                    <a:pt x="1546" y="4635"/>
                  </a:cubicBezTo>
                  <a:cubicBezTo>
                    <a:pt x="1561" y="4635"/>
                    <a:pt x="1574" y="4635"/>
                    <a:pt x="1586" y="4610"/>
                  </a:cubicBezTo>
                  <a:cubicBezTo>
                    <a:pt x="1757" y="4196"/>
                    <a:pt x="1952" y="3781"/>
                    <a:pt x="2196" y="3415"/>
                  </a:cubicBezTo>
                  <a:cubicBezTo>
                    <a:pt x="2202" y="3415"/>
                    <a:pt x="2205" y="3415"/>
                    <a:pt x="2206" y="3416"/>
                  </a:cubicBezTo>
                  <a:lnTo>
                    <a:pt x="2206" y="3416"/>
                  </a:lnTo>
                  <a:cubicBezTo>
                    <a:pt x="2257" y="3305"/>
                    <a:pt x="2345" y="3214"/>
                    <a:pt x="2391" y="3122"/>
                  </a:cubicBezTo>
                  <a:lnTo>
                    <a:pt x="2464" y="3122"/>
                  </a:lnTo>
                  <a:cubicBezTo>
                    <a:pt x="2439" y="3122"/>
                    <a:pt x="2561" y="3001"/>
                    <a:pt x="2659" y="2879"/>
                  </a:cubicBezTo>
                  <a:cubicBezTo>
                    <a:pt x="2708" y="2805"/>
                    <a:pt x="2781" y="2757"/>
                    <a:pt x="2830" y="2708"/>
                  </a:cubicBezTo>
                  <a:lnTo>
                    <a:pt x="2952" y="2635"/>
                  </a:lnTo>
                  <a:lnTo>
                    <a:pt x="2927" y="2586"/>
                  </a:lnTo>
                  <a:cubicBezTo>
                    <a:pt x="2960" y="2553"/>
                    <a:pt x="2979" y="2545"/>
                    <a:pt x="2992" y="2545"/>
                  </a:cubicBezTo>
                  <a:cubicBezTo>
                    <a:pt x="3006" y="2545"/>
                    <a:pt x="3014" y="2553"/>
                    <a:pt x="3025" y="2553"/>
                  </a:cubicBezTo>
                  <a:cubicBezTo>
                    <a:pt x="3036" y="2553"/>
                    <a:pt x="3049" y="2545"/>
                    <a:pt x="3074" y="2513"/>
                  </a:cubicBezTo>
                  <a:cubicBezTo>
                    <a:pt x="3049" y="2415"/>
                    <a:pt x="3244" y="2391"/>
                    <a:pt x="3244" y="2342"/>
                  </a:cubicBezTo>
                  <a:cubicBezTo>
                    <a:pt x="3244" y="2342"/>
                    <a:pt x="3266" y="2331"/>
                    <a:pt x="3288" y="2331"/>
                  </a:cubicBezTo>
                  <a:cubicBezTo>
                    <a:pt x="3298" y="2331"/>
                    <a:pt x="3309" y="2334"/>
                    <a:pt x="3317" y="2342"/>
                  </a:cubicBezTo>
                  <a:cubicBezTo>
                    <a:pt x="3317" y="2293"/>
                    <a:pt x="3342" y="2293"/>
                    <a:pt x="3366" y="2269"/>
                  </a:cubicBezTo>
                  <a:cubicBezTo>
                    <a:pt x="3374" y="2261"/>
                    <a:pt x="3377" y="2258"/>
                    <a:pt x="3376" y="2258"/>
                  </a:cubicBezTo>
                  <a:cubicBezTo>
                    <a:pt x="3374" y="2258"/>
                    <a:pt x="3358" y="2269"/>
                    <a:pt x="3342" y="2269"/>
                  </a:cubicBezTo>
                  <a:lnTo>
                    <a:pt x="3415" y="2220"/>
                  </a:lnTo>
                  <a:cubicBezTo>
                    <a:pt x="3439" y="2220"/>
                    <a:pt x="3464" y="2220"/>
                    <a:pt x="3439" y="2244"/>
                  </a:cubicBezTo>
                  <a:cubicBezTo>
                    <a:pt x="3513" y="2196"/>
                    <a:pt x="3610" y="2171"/>
                    <a:pt x="3708" y="2123"/>
                  </a:cubicBezTo>
                  <a:cubicBezTo>
                    <a:pt x="3830" y="2049"/>
                    <a:pt x="3976" y="2001"/>
                    <a:pt x="4122" y="1952"/>
                  </a:cubicBezTo>
                  <a:cubicBezTo>
                    <a:pt x="4195" y="1927"/>
                    <a:pt x="4269" y="1927"/>
                    <a:pt x="4342" y="1903"/>
                  </a:cubicBezTo>
                  <a:cubicBezTo>
                    <a:pt x="4415" y="1879"/>
                    <a:pt x="4488" y="1854"/>
                    <a:pt x="4561" y="1830"/>
                  </a:cubicBezTo>
                  <a:cubicBezTo>
                    <a:pt x="4708" y="1805"/>
                    <a:pt x="4805" y="1781"/>
                    <a:pt x="4878" y="1781"/>
                  </a:cubicBezTo>
                  <a:cubicBezTo>
                    <a:pt x="4854" y="1757"/>
                    <a:pt x="4824" y="1757"/>
                    <a:pt x="4796" y="1757"/>
                  </a:cubicBezTo>
                  <a:cubicBezTo>
                    <a:pt x="4769" y="1757"/>
                    <a:pt x="4744" y="1757"/>
                    <a:pt x="4732" y="1732"/>
                  </a:cubicBezTo>
                  <a:cubicBezTo>
                    <a:pt x="4756" y="1708"/>
                    <a:pt x="4781" y="1708"/>
                    <a:pt x="4799" y="1708"/>
                  </a:cubicBezTo>
                  <a:cubicBezTo>
                    <a:pt x="4817" y="1708"/>
                    <a:pt x="4830" y="1708"/>
                    <a:pt x="4830" y="1684"/>
                  </a:cubicBezTo>
                  <a:cubicBezTo>
                    <a:pt x="4854" y="1720"/>
                    <a:pt x="4891" y="1720"/>
                    <a:pt x="4930" y="1720"/>
                  </a:cubicBezTo>
                  <a:cubicBezTo>
                    <a:pt x="4970" y="1720"/>
                    <a:pt x="5013" y="1720"/>
                    <a:pt x="5049" y="1757"/>
                  </a:cubicBezTo>
                  <a:lnTo>
                    <a:pt x="5049" y="1708"/>
                  </a:lnTo>
                  <a:lnTo>
                    <a:pt x="5074" y="1732"/>
                  </a:lnTo>
                  <a:cubicBezTo>
                    <a:pt x="5220" y="1684"/>
                    <a:pt x="5244" y="1684"/>
                    <a:pt x="5244" y="1684"/>
                  </a:cubicBezTo>
                  <a:lnTo>
                    <a:pt x="5415" y="1684"/>
                  </a:lnTo>
                  <a:cubicBezTo>
                    <a:pt x="5519" y="1684"/>
                    <a:pt x="5588" y="1630"/>
                    <a:pt x="5667" y="1630"/>
                  </a:cubicBezTo>
                  <a:cubicBezTo>
                    <a:pt x="5680" y="1630"/>
                    <a:pt x="5694" y="1631"/>
                    <a:pt x="5708" y="1635"/>
                  </a:cubicBezTo>
                  <a:cubicBezTo>
                    <a:pt x="5708" y="1635"/>
                    <a:pt x="5659" y="1586"/>
                    <a:pt x="5708" y="1586"/>
                  </a:cubicBezTo>
                  <a:cubicBezTo>
                    <a:pt x="5708" y="1591"/>
                    <a:pt x="5713" y="1593"/>
                    <a:pt x="5720" y="1593"/>
                  </a:cubicBezTo>
                  <a:cubicBezTo>
                    <a:pt x="5734" y="1593"/>
                    <a:pt x="5757" y="1588"/>
                    <a:pt x="5775" y="1588"/>
                  </a:cubicBezTo>
                  <a:cubicBezTo>
                    <a:pt x="5792" y="1588"/>
                    <a:pt x="5805" y="1592"/>
                    <a:pt x="5805" y="1610"/>
                  </a:cubicBezTo>
                  <a:cubicBezTo>
                    <a:pt x="5812" y="1617"/>
                    <a:pt x="5824" y="1620"/>
                    <a:pt x="5837" y="1620"/>
                  </a:cubicBezTo>
                  <a:cubicBezTo>
                    <a:pt x="5871" y="1620"/>
                    <a:pt x="5915" y="1600"/>
                    <a:pt x="5905" y="1568"/>
                  </a:cubicBezTo>
                  <a:lnTo>
                    <a:pt x="5905" y="1568"/>
                  </a:lnTo>
                  <a:cubicBezTo>
                    <a:pt x="5921" y="1586"/>
                    <a:pt x="5996" y="1588"/>
                    <a:pt x="5952" y="1610"/>
                  </a:cubicBezTo>
                  <a:cubicBezTo>
                    <a:pt x="5968" y="1610"/>
                    <a:pt x="5995" y="1621"/>
                    <a:pt x="6011" y="1621"/>
                  </a:cubicBezTo>
                  <a:cubicBezTo>
                    <a:pt x="6019" y="1621"/>
                    <a:pt x="6025" y="1618"/>
                    <a:pt x="6025" y="1610"/>
                  </a:cubicBezTo>
                  <a:lnTo>
                    <a:pt x="6000" y="1586"/>
                  </a:lnTo>
                  <a:cubicBezTo>
                    <a:pt x="6084" y="1586"/>
                    <a:pt x="6132" y="1640"/>
                    <a:pt x="6205" y="1640"/>
                  </a:cubicBezTo>
                  <a:cubicBezTo>
                    <a:pt x="6217" y="1640"/>
                    <a:pt x="6230" y="1638"/>
                    <a:pt x="6244" y="1635"/>
                  </a:cubicBezTo>
                  <a:lnTo>
                    <a:pt x="6195" y="1586"/>
                  </a:lnTo>
                  <a:cubicBezTo>
                    <a:pt x="6269" y="1586"/>
                    <a:pt x="6317" y="1635"/>
                    <a:pt x="6317" y="1684"/>
                  </a:cubicBezTo>
                  <a:lnTo>
                    <a:pt x="6269" y="1684"/>
                  </a:lnTo>
                  <a:cubicBezTo>
                    <a:pt x="6342" y="1708"/>
                    <a:pt x="6439" y="1732"/>
                    <a:pt x="6537" y="1732"/>
                  </a:cubicBezTo>
                  <a:lnTo>
                    <a:pt x="6488" y="1732"/>
                  </a:lnTo>
                  <a:cubicBezTo>
                    <a:pt x="6561" y="1732"/>
                    <a:pt x="6610" y="1757"/>
                    <a:pt x="6683" y="1757"/>
                  </a:cubicBezTo>
                  <a:cubicBezTo>
                    <a:pt x="6756" y="1781"/>
                    <a:pt x="6854" y="1805"/>
                    <a:pt x="6952" y="1854"/>
                  </a:cubicBezTo>
                  <a:cubicBezTo>
                    <a:pt x="7147" y="1903"/>
                    <a:pt x="7317" y="2001"/>
                    <a:pt x="7391" y="2025"/>
                  </a:cubicBezTo>
                  <a:lnTo>
                    <a:pt x="7366" y="1952"/>
                  </a:lnTo>
                  <a:lnTo>
                    <a:pt x="7488" y="1976"/>
                  </a:lnTo>
                  <a:cubicBezTo>
                    <a:pt x="7488" y="1976"/>
                    <a:pt x="7395" y="2051"/>
                    <a:pt x="7371" y="2053"/>
                  </a:cubicBezTo>
                  <a:lnTo>
                    <a:pt x="7371" y="2053"/>
                  </a:lnTo>
                  <a:lnTo>
                    <a:pt x="7366" y="2049"/>
                  </a:lnTo>
                  <a:lnTo>
                    <a:pt x="7366" y="2049"/>
                  </a:lnTo>
                  <a:cubicBezTo>
                    <a:pt x="7366" y="2052"/>
                    <a:pt x="7368" y="2053"/>
                    <a:pt x="7370" y="2053"/>
                  </a:cubicBezTo>
                  <a:cubicBezTo>
                    <a:pt x="7371" y="2053"/>
                    <a:pt x="7371" y="2053"/>
                    <a:pt x="7371" y="2053"/>
                  </a:cubicBezTo>
                  <a:lnTo>
                    <a:pt x="7371" y="2053"/>
                  </a:lnTo>
                  <a:lnTo>
                    <a:pt x="7464" y="2123"/>
                  </a:lnTo>
                  <a:lnTo>
                    <a:pt x="7610" y="2220"/>
                  </a:lnTo>
                  <a:cubicBezTo>
                    <a:pt x="7756" y="2318"/>
                    <a:pt x="7878" y="2415"/>
                    <a:pt x="8000" y="2537"/>
                  </a:cubicBezTo>
                  <a:cubicBezTo>
                    <a:pt x="8195" y="2708"/>
                    <a:pt x="8391" y="2927"/>
                    <a:pt x="8537" y="3147"/>
                  </a:cubicBezTo>
                  <a:cubicBezTo>
                    <a:pt x="8551" y="3191"/>
                    <a:pt x="8531" y="3200"/>
                    <a:pt x="8512" y="3200"/>
                  </a:cubicBezTo>
                  <a:cubicBezTo>
                    <a:pt x="8500" y="3200"/>
                    <a:pt x="8488" y="3196"/>
                    <a:pt x="8488" y="3196"/>
                  </a:cubicBezTo>
                  <a:lnTo>
                    <a:pt x="8488" y="3196"/>
                  </a:lnTo>
                  <a:cubicBezTo>
                    <a:pt x="8512" y="3232"/>
                    <a:pt x="8525" y="3232"/>
                    <a:pt x="8537" y="3232"/>
                  </a:cubicBezTo>
                  <a:cubicBezTo>
                    <a:pt x="8549" y="3232"/>
                    <a:pt x="8561" y="3232"/>
                    <a:pt x="8586" y="3269"/>
                  </a:cubicBezTo>
                  <a:cubicBezTo>
                    <a:pt x="8586" y="3277"/>
                    <a:pt x="8583" y="3280"/>
                    <a:pt x="8578" y="3280"/>
                  </a:cubicBezTo>
                  <a:cubicBezTo>
                    <a:pt x="8569" y="3280"/>
                    <a:pt x="8553" y="3269"/>
                    <a:pt x="8537" y="3269"/>
                  </a:cubicBezTo>
                  <a:cubicBezTo>
                    <a:pt x="8537" y="3269"/>
                    <a:pt x="8586" y="3342"/>
                    <a:pt x="8586" y="3342"/>
                  </a:cubicBezTo>
                  <a:cubicBezTo>
                    <a:pt x="8610" y="3318"/>
                    <a:pt x="8634" y="3269"/>
                    <a:pt x="8659" y="3244"/>
                  </a:cubicBezTo>
                  <a:lnTo>
                    <a:pt x="8708" y="3318"/>
                  </a:lnTo>
                  <a:lnTo>
                    <a:pt x="8683" y="3342"/>
                  </a:lnTo>
                  <a:cubicBezTo>
                    <a:pt x="8683" y="3366"/>
                    <a:pt x="8805" y="3342"/>
                    <a:pt x="8830" y="3440"/>
                  </a:cubicBezTo>
                  <a:cubicBezTo>
                    <a:pt x="8878" y="3562"/>
                    <a:pt x="8927" y="3610"/>
                    <a:pt x="8951" y="3708"/>
                  </a:cubicBezTo>
                  <a:cubicBezTo>
                    <a:pt x="9000" y="3781"/>
                    <a:pt x="9025" y="3854"/>
                    <a:pt x="9049" y="3952"/>
                  </a:cubicBezTo>
                  <a:cubicBezTo>
                    <a:pt x="9049" y="3952"/>
                    <a:pt x="9025" y="3927"/>
                    <a:pt x="9000" y="3903"/>
                  </a:cubicBezTo>
                  <a:cubicBezTo>
                    <a:pt x="9000" y="3927"/>
                    <a:pt x="9000" y="3952"/>
                    <a:pt x="9000" y="3976"/>
                  </a:cubicBezTo>
                  <a:cubicBezTo>
                    <a:pt x="9005" y="3966"/>
                    <a:pt x="9010" y="3962"/>
                    <a:pt x="9015" y="3962"/>
                  </a:cubicBezTo>
                  <a:cubicBezTo>
                    <a:pt x="9031" y="3962"/>
                    <a:pt x="9045" y="4004"/>
                    <a:pt x="9048" y="4004"/>
                  </a:cubicBezTo>
                  <a:cubicBezTo>
                    <a:pt x="9049" y="4004"/>
                    <a:pt x="9049" y="4003"/>
                    <a:pt x="9049" y="4001"/>
                  </a:cubicBezTo>
                  <a:cubicBezTo>
                    <a:pt x="9098" y="4049"/>
                    <a:pt x="9147" y="4098"/>
                    <a:pt x="9147" y="4171"/>
                  </a:cubicBezTo>
                  <a:cubicBezTo>
                    <a:pt x="9147" y="4244"/>
                    <a:pt x="9171" y="4318"/>
                    <a:pt x="9220" y="4366"/>
                  </a:cubicBezTo>
                  <a:cubicBezTo>
                    <a:pt x="9439" y="4366"/>
                    <a:pt x="9683" y="4391"/>
                    <a:pt x="9903" y="4440"/>
                  </a:cubicBezTo>
                  <a:cubicBezTo>
                    <a:pt x="10244" y="4488"/>
                    <a:pt x="10561" y="4586"/>
                    <a:pt x="10610" y="4586"/>
                  </a:cubicBezTo>
                  <a:cubicBezTo>
                    <a:pt x="10610" y="4635"/>
                    <a:pt x="10610" y="4683"/>
                    <a:pt x="10610" y="4732"/>
                  </a:cubicBezTo>
                  <a:cubicBezTo>
                    <a:pt x="10634" y="4683"/>
                    <a:pt x="10634" y="4610"/>
                    <a:pt x="10634" y="4537"/>
                  </a:cubicBezTo>
                  <a:lnTo>
                    <a:pt x="10586" y="4537"/>
                  </a:lnTo>
                  <a:cubicBezTo>
                    <a:pt x="10561" y="4391"/>
                    <a:pt x="10610" y="4513"/>
                    <a:pt x="10610" y="4366"/>
                  </a:cubicBezTo>
                  <a:cubicBezTo>
                    <a:pt x="10634" y="4366"/>
                    <a:pt x="10659" y="4488"/>
                    <a:pt x="10659" y="4610"/>
                  </a:cubicBezTo>
                  <a:cubicBezTo>
                    <a:pt x="10659" y="4488"/>
                    <a:pt x="10683" y="4391"/>
                    <a:pt x="10634" y="4342"/>
                  </a:cubicBezTo>
                  <a:cubicBezTo>
                    <a:pt x="10634" y="4293"/>
                    <a:pt x="10647" y="4293"/>
                    <a:pt x="10662" y="4293"/>
                  </a:cubicBezTo>
                  <a:cubicBezTo>
                    <a:pt x="10677" y="4293"/>
                    <a:pt x="10695" y="4293"/>
                    <a:pt x="10708" y="4244"/>
                  </a:cubicBezTo>
                  <a:cubicBezTo>
                    <a:pt x="10659" y="4147"/>
                    <a:pt x="10634" y="4049"/>
                    <a:pt x="10634" y="3952"/>
                  </a:cubicBezTo>
                  <a:cubicBezTo>
                    <a:pt x="10634" y="3903"/>
                    <a:pt x="10610" y="3854"/>
                    <a:pt x="10610" y="3805"/>
                  </a:cubicBezTo>
                  <a:cubicBezTo>
                    <a:pt x="10586" y="3757"/>
                    <a:pt x="10561" y="3732"/>
                    <a:pt x="10561" y="3683"/>
                  </a:cubicBezTo>
                  <a:cubicBezTo>
                    <a:pt x="10512" y="3610"/>
                    <a:pt x="10464" y="3537"/>
                    <a:pt x="10464" y="3440"/>
                  </a:cubicBezTo>
                  <a:lnTo>
                    <a:pt x="10464" y="3440"/>
                  </a:lnTo>
                  <a:lnTo>
                    <a:pt x="10488" y="3464"/>
                  </a:lnTo>
                  <a:cubicBezTo>
                    <a:pt x="10488" y="3391"/>
                    <a:pt x="10390" y="3269"/>
                    <a:pt x="10366" y="3147"/>
                  </a:cubicBezTo>
                  <a:cubicBezTo>
                    <a:pt x="10366" y="3174"/>
                    <a:pt x="10366" y="3193"/>
                    <a:pt x="10362" y="3193"/>
                  </a:cubicBezTo>
                  <a:cubicBezTo>
                    <a:pt x="10359" y="3193"/>
                    <a:pt x="10353" y="3180"/>
                    <a:pt x="10342" y="3147"/>
                  </a:cubicBezTo>
                  <a:cubicBezTo>
                    <a:pt x="10293" y="3025"/>
                    <a:pt x="10244" y="2952"/>
                    <a:pt x="10220" y="2854"/>
                  </a:cubicBezTo>
                  <a:lnTo>
                    <a:pt x="10122" y="2781"/>
                  </a:lnTo>
                  <a:cubicBezTo>
                    <a:pt x="9903" y="2391"/>
                    <a:pt x="9634" y="2025"/>
                    <a:pt x="9317" y="1708"/>
                  </a:cubicBezTo>
                  <a:cubicBezTo>
                    <a:pt x="9220" y="1610"/>
                    <a:pt x="9122" y="1513"/>
                    <a:pt x="9000" y="1415"/>
                  </a:cubicBezTo>
                  <a:lnTo>
                    <a:pt x="8708" y="1171"/>
                  </a:lnTo>
                  <a:cubicBezTo>
                    <a:pt x="8537" y="1049"/>
                    <a:pt x="8366" y="927"/>
                    <a:pt x="8293" y="854"/>
                  </a:cubicBezTo>
                  <a:cubicBezTo>
                    <a:pt x="7878" y="586"/>
                    <a:pt x="7464" y="391"/>
                    <a:pt x="7025" y="220"/>
                  </a:cubicBezTo>
                  <a:lnTo>
                    <a:pt x="6634" y="98"/>
                  </a:lnTo>
                  <a:lnTo>
                    <a:pt x="6220" y="25"/>
                  </a:lnTo>
                  <a:cubicBezTo>
                    <a:pt x="6110" y="13"/>
                    <a:pt x="5994" y="7"/>
                    <a:pt x="5878" y="7"/>
                  </a:cubicBezTo>
                  <a:cubicBezTo>
                    <a:pt x="5763" y="7"/>
                    <a:pt x="5647" y="13"/>
                    <a:pt x="5537" y="25"/>
                  </a:cubicBezTo>
                  <a:cubicBezTo>
                    <a:pt x="5415" y="1"/>
                    <a:pt x="5293" y="1"/>
                    <a:pt x="5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5" name="Google Shape;2115;p285"/>
          <p:cNvGrpSpPr/>
          <p:nvPr/>
        </p:nvGrpSpPr>
        <p:grpSpPr>
          <a:xfrm>
            <a:off x="114715" y="4235076"/>
            <a:ext cx="585783" cy="736846"/>
            <a:chOff x="632000" y="3011150"/>
            <a:chExt cx="212225" cy="266925"/>
          </a:xfrm>
        </p:grpSpPr>
        <p:sp>
          <p:nvSpPr>
            <p:cNvPr id="2116" name="Google Shape;2116;p285"/>
            <p:cNvSpPr/>
            <p:nvPr/>
          </p:nvSpPr>
          <p:spPr>
            <a:xfrm>
              <a:off x="767375" y="3031875"/>
              <a:ext cx="25" cy="3675"/>
            </a:xfrm>
            <a:custGeom>
              <a:avLst/>
              <a:gdLst/>
              <a:ahLst/>
              <a:cxnLst/>
              <a:rect l="l" t="t" r="r" b="b"/>
              <a:pathLst>
                <a:path w="1" h="147" extrusionOk="0">
                  <a:moveTo>
                    <a:pt x="0" y="147"/>
                  </a:moveTo>
                  <a:lnTo>
                    <a:pt x="0" y="0"/>
                  </a:lnTo>
                  <a:cubicBezTo>
                    <a:pt x="0" y="49"/>
                    <a:pt x="0" y="98"/>
                    <a:pt x="0" y="14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285"/>
            <p:cNvSpPr/>
            <p:nvPr/>
          </p:nvSpPr>
          <p:spPr>
            <a:xfrm>
              <a:off x="701525" y="3033700"/>
              <a:ext cx="25" cy="3075"/>
            </a:xfrm>
            <a:custGeom>
              <a:avLst/>
              <a:gdLst/>
              <a:ahLst/>
              <a:cxnLst/>
              <a:rect l="l" t="t" r="r" b="b"/>
              <a:pathLst>
                <a:path w="1" h="123" extrusionOk="0">
                  <a:moveTo>
                    <a:pt x="0" y="123"/>
                  </a:moveTo>
                  <a:lnTo>
                    <a:pt x="0" y="1"/>
                  </a:lnTo>
                  <a:cubicBezTo>
                    <a:pt x="0" y="49"/>
                    <a:pt x="0" y="74"/>
                    <a:pt x="0" y="1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285"/>
            <p:cNvSpPr/>
            <p:nvPr/>
          </p:nvSpPr>
          <p:spPr>
            <a:xfrm>
              <a:off x="632000" y="3030050"/>
              <a:ext cx="25" cy="1850"/>
            </a:xfrm>
            <a:custGeom>
              <a:avLst/>
              <a:gdLst/>
              <a:ahLst/>
              <a:cxnLst/>
              <a:rect l="l" t="t" r="r" b="b"/>
              <a:pathLst>
                <a:path w="1" h="74" extrusionOk="0">
                  <a:moveTo>
                    <a:pt x="1" y="73"/>
                  </a:moveTo>
                  <a:lnTo>
                    <a:pt x="1" y="0"/>
                  </a:lnTo>
                  <a:cubicBezTo>
                    <a:pt x="1" y="25"/>
                    <a:pt x="1" y="49"/>
                    <a:pt x="1" y="7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285"/>
            <p:cNvSpPr/>
            <p:nvPr/>
          </p:nvSpPr>
          <p:spPr>
            <a:xfrm>
              <a:off x="649075" y="3150175"/>
              <a:ext cx="650" cy="1850"/>
            </a:xfrm>
            <a:custGeom>
              <a:avLst/>
              <a:gdLst/>
              <a:ahLst/>
              <a:cxnLst/>
              <a:rect l="l" t="t" r="r" b="b"/>
              <a:pathLst>
                <a:path w="26" h="74" extrusionOk="0">
                  <a:moveTo>
                    <a:pt x="25" y="0"/>
                  </a:moveTo>
                  <a:cubicBezTo>
                    <a:pt x="1" y="0"/>
                    <a:pt x="1" y="49"/>
                    <a:pt x="1" y="73"/>
                  </a:cubicBezTo>
                  <a:cubicBezTo>
                    <a:pt x="1" y="49"/>
                    <a:pt x="25" y="24"/>
                    <a:pt x="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285"/>
            <p:cNvSpPr/>
            <p:nvPr/>
          </p:nvSpPr>
          <p:spPr>
            <a:xfrm>
              <a:off x="649075" y="3152000"/>
              <a:ext cx="25" cy="25"/>
            </a:xfrm>
            <a:custGeom>
              <a:avLst/>
              <a:gdLst/>
              <a:ahLst/>
              <a:cxnLst/>
              <a:rect l="l" t="t" r="r" b="b"/>
              <a:pathLst>
                <a:path w="1" h="1" extrusionOk="0">
                  <a:moveTo>
                    <a:pt x="1" y="0"/>
                  </a:moveTo>
                  <a:lnTo>
                    <a:pt x="1" y="0"/>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285"/>
            <p:cNvSpPr/>
            <p:nvPr/>
          </p:nvSpPr>
          <p:spPr>
            <a:xfrm>
              <a:off x="646025" y="3144675"/>
              <a:ext cx="48800" cy="52925"/>
            </a:xfrm>
            <a:custGeom>
              <a:avLst/>
              <a:gdLst/>
              <a:ahLst/>
              <a:cxnLst/>
              <a:rect l="l" t="t" r="r" b="b"/>
              <a:pathLst>
                <a:path w="1952" h="2117" extrusionOk="0">
                  <a:moveTo>
                    <a:pt x="1049" y="0"/>
                  </a:moveTo>
                  <a:lnTo>
                    <a:pt x="635" y="98"/>
                  </a:lnTo>
                  <a:cubicBezTo>
                    <a:pt x="586" y="147"/>
                    <a:pt x="562" y="220"/>
                    <a:pt x="537" y="293"/>
                  </a:cubicBezTo>
                  <a:cubicBezTo>
                    <a:pt x="537" y="293"/>
                    <a:pt x="537" y="293"/>
                    <a:pt x="537" y="318"/>
                  </a:cubicBezTo>
                  <a:cubicBezTo>
                    <a:pt x="447" y="287"/>
                    <a:pt x="347" y="267"/>
                    <a:pt x="267" y="267"/>
                  </a:cubicBezTo>
                  <a:cubicBezTo>
                    <a:pt x="217" y="267"/>
                    <a:pt x="175" y="275"/>
                    <a:pt x="147" y="293"/>
                  </a:cubicBezTo>
                  <a:lnTo>
                    <a:pt x="147" y="318"/>
                  </a:lnTo>
                  <a:cubicBezTo>
                    <a:pt x="123" y="342"/>
                    <a:pt x="147" y="366"/>
                    <a:pt x="123" y="366"/>
                  </a:cubicBezTo>
                  <a:cubicBezTo>
                    <a:pt x="123" y="391"/>
                    <a:pt x="123" y="391"/>
                    <a:pt x="123" y="415"/>
                  </a:cubicBezTo>
                  <a:cubicBezTo>
                    <a:pt x="123" y="440"/>
                    <a:pt x="110" y="440"/>
                    <a:pt x="98" y="440"/>
                  </a:cubicBezTo>
                  <a:cubicBezTo>
                    <a:pt x="86" y="440"/>
                    <a:pt x="74" y="440"/>
                    <a:pt x="74" y="464"/>
                  </a:cubicBezTo>
                  <a:cubicBezTo>
                    <a:pt x="25" y="683"/>
                    <a:pt x="1" y="927"/>
                    <a:pt x="1" y="1147"/>
                  </a:cubicBezTo>
                  <a:cubicBezTo>
                    <a:pt x="25" y="1220"/>
                    <a:pt x="25" y="1293"/>
                    <a:pt x="50" y="1366"/>
                  </a:cubicBezTo>
                  <a:cubicBezTo>
                    <a:pt x="50" y="1391"/>
                    <a:pt x="50" y="1391"/>
                    <a:pt x="50" y="1415"/>
                  </a:cubicBezTo>
                  <a:cubicBezTo>
                    <a:pt x="50" y="1415"/>
                    <a:pt x="98" y="1513"/>
                    <a:pt x="147" y="1635"/>
                  </a:cubicBezTo>
                  <a:cubicBezTo>
                    <a:pt x="196" y="1708"/>
                    <a:pt x="245" y="1781"/>
                    <a:pt x="293" y="1854"/>
                  </a:cubicBezTo>
                  <a:lnTo>
                    <a:pt x="318" y="1854"/>
                  </a:lnTo>
                  <a:cubicBezTo>
                    <a:pt x="415" y="1927"/>
                    <a:pt x="318" y="1903"/>
                    <a:pt x="415" y="1976"/>
                  </a:cubicBezTo>
                  <a:cubicBezTo>
                    <a:pt x="440" y="1976"/>
                    <a:pt x="489" y="2000"/>
                    <a:pt x="513" y="2025"/>
                  </a:cubicBezTo>
                  <a:cubicBezTo>
                    <a:pt x="537" y="2049"/>
                    <a:pt x="562" y="2049"/>
                    <a:pt x="610" y="2074"/>
                  </a:cubicBezTo>
                  <a:cubicBezTo>
                    <a:pt x="610" y="2074"/>
                    <a:pt x="659" y="2098"/>
                    <a:pt x="635" y="2098"/>
                  </a:cubicBezTo>
                  <a:cubicBezTo>
                    <a:pt x="635" y="2106"/>
                    <a:pt x="640" y="2109"/>
                    <a:pt x="649" y="2109"/>
                  </a:cubicBezTo>
                  <a:cubicBezTo>
                    <a:pt x="667" y="2109"/>
                    <a:pt x="700" y="2098"/>
                    <a:pt x="732" y="2098"/>
                  </a:cubicBezTo>
                  <a:cubicBezTo>
                    <a:pt x="757" y="2098"/>
                    <a:pt x="732" y="2098"/>
                    <a:pt x="732" y="2074"/>
                  </a:cubicBezTo>
                  <a:lnTo>
                    <a:pt x="806" y="2074"/>
                  </a:lnTo>
                  <a:cubicBezTo>
                    <a:pt x="822" y="2074"/>
                    <a:pt x="827" y="2096"/>
                    <a:pt x="822" y="2103"/>
                  </a:cubicBezTo>
                  <a:lnTo>
                    <a:pt x="822" y="2103"/>
                  </a:lnTo>
                  <a:cubicBezTo>
                    <a:pt x="816" y="2101"/>
                    <a:pt x="811" y="2100"/>
                    <a:pt x="806" y="2098"/>
                  </a:cubicBezTo>
                  <a:lnTo>
                    <a:pt x="806" y="2098"/>
                  </a:lnTo>
                  <a:cubicBezTo>
                    <a:pt x="810" y="2103"/>
                    <a:pt x="814" y="2105"/>
                    <a:pt x="817" y="2105"/>
                  </a:cubicBezTo>
                  <a:cubicBezTo>
                    <a:pt x="819" y="2105"/>
                    <a:pt x="821" y="2104"/>
                    <a:pt x="822" y="2103"/>
                  </a:cubicBezTo>
                  <a:lnTo>
                    <a:pt x="822" y="2103"/>
                  </a:lnTo>
                  <a:cubicBezTo>
                    <a:pt x="854" y="2112"/>
                    <a:pt x="891" y="2116"/>
                    <a:pt x="928" y="2116"/>
                  </a:cubicBezTo>
                  <a:cubicBezTo>
                    <a:pt x="970" y="2116"/>
                    <a:pt x="1013" y="2110"/>
                    <a:pt x="1049" y="2098"/>
                  </a:cubicBezTo>
                  <a:cubicBezTo>
                    <a:pt x="1171" y="2074"/>
                    <a:pt x="1269" y="2049"/>
                    <a:pt x="1367" y="2000"/>
                  </a:cubicBezTo>
                  <a:cubicBezTo>
                    <a:pt x="1537" y="1903"/>
                    <a:pt x="1684" y="1781"/>
                    <a:pt x="1781" y="1610"/>
                  </a:cubicBezTo>
                  <a:cubicBezTo>
                    <a:pt x="1757" y="1610"/>
                    <a:pt x="1732" y="1683"/>
                    <a:pt x="1708" y="1683"/>
                  </a:cubicBezTo>
                  <a:cubicBezTo>
                    <a:pt x="1708" y="1635"/>
                    <a:pt x="1757" y="1635"/>
                    <a:pt x="1757" y="1586"/>
                  </a:cubicBezTo>
                  <a:cubicBezTo>
                    <a:pt x="1757" y="1561"/>
                    <a:pt x="1806" y="1513"/>
                    <a:pt x="1854" y="1513"/>
                  </a:cubicBezTo>
                  <a:lnTo>
                    <a:pt x="1854" y="1488"/>
                  </a:lnTo>
                  <a:lnTo>
                    <a:pt x="1879" y="1464"/>
                  </a:lnTo>
                  <a:cubicBezTo>
                    <a:pt x="1903" y="1366"/>
                    <a:pt x="1903" y="1342"/>
                    <a:pt x="1928" y="1342"/>
                  </a:cubicBezTo>
                  <a:cubicBezTo>
                    <a:pt x="1928" y="1293"/>
                    <a:pt x="1952" y="1269"/>
                    <a:pt x="1952" y="1220"/>
                  </a:cubicBezTo>
                  <a:cubicBezTo>
                    <a:pt x="1952" y="1147"/>
                    <a:pt x="1952" y="1074"/>
                    <a:pt x="1952" y="1000"/>
                  </a:cubicBezTo>
                  <a:cubicBezTo>
                    <a:pt x="1952" y="1000"/>
                    <a:pt x="1952" y="1011"/>
                    <a:pt x="1945" y="1011"/>
                  </a:cubicBezTo>
                  <a:cubicBezTo>
                    <a:pt x="1941" y="1011"/>
                    <a:pt x="1936" y="1009"/>
                    <a:pt x="1928" y="1000"/>
                  </a:cubicBezTo>
                  <a:cubicBezTo>
                    <a:pt x="1903" y="976"/>
                    <a:pt x="1903" y="927"/>
                    <a:pt x="1928" y="903"/>
                  </a:cubicBezTo>
                  <a:cubicBezTo>
                    <a:pt x="1949" y="903"/>
                    <a:pt x="1913" y="826"/>
                    <a:pt x="1888" y="826"/>
                  </a:cubicBezTo>
                  <a:cubicBezTo>
                    <a:pt x="1884" y="826"/>
                    <a:pt x="1881" y="827"/>
                    <a:pt x="1879" y="830"/>
                  </a:cubicBezTo>
                  <a:cubicBezTo>
                    <a:pt x="1879" y="830"/>
                    <a:pt x="1879" y="767"/>
                    <a:pt x="1891" y="767"/>
                  </a:cubicBezTo>
                  <a:cubicBezTo>
                    <a:pt x="1894" y="767"/>
                    <a:pt x="1898" y="771"/>
                    <a:pt x="1903" y="781"/>
                  </a:cubicBezTo>
                  <a:cubicBezTo>
                    <a:pt x="1903" y="757"/>
                    <a:pt x="1879" y="732"/>
                    <a:pt x="1879" y="732"/>
                  </a:cubicBezTo>
                  <a:lnTo>
                    <a:pt x="1879" y="781"/>
                  </a:lnTo>
                  <a:cubicBezTo>
                    <a:pt x="1830" y="683"/>
                    <a:pt x="1830" y="635"/>
                    <a:pt x="1806" y="610"/>
                  </a:cubicBezTo>
                  <a:lnTo>
                    <a:pt x="1806" y="635"/>
                  </a:lnTo>
                  <a:cubicBezTo>
                    <a:pt x="1781" y="586"/>
                    <a:pt x="1757" y="561"/>
                    <a:pt x="1757" y="537"/>
                  </a:cubicBezTo>
                  <a:lnTo>
                    <a:pt x="1757" y="537"/>
                  </a:lnTo>
                  <a:lnTo>
                    <a:pt x="1806" y="561"/>
                  </a:lnTo>
                  <a:cubicBezTo>
                    <a:pt x="1757" y="513"/>
                    <a:pt x="1732" y="464"/>
                    <a:pt x="1684" y="415"/>
                  </a:cubicBezTo>
                  <a:lnTo>
                    <a:pt x="1684" y="440"/>
                  </a:lnTo>
                  <a:cubicBezTo>
                    <a:pt x="1635" y="415"/>
                    <a:pt x="1562" y="318"/>
                    <a:pt x="1464" y="269"/>
                  </a:cubicBezTo>
                  <a:cubicBezTo>
                    <a:pt x="1391" y="196"/>
                    <a:pt x="1318" y="171"/>
                    <a:pt x="1245" y="147"/>
                  </a:cubicBezTo>
                  <a:lnTo>
                    <a:pt x="1245" y="171"/>
                  </a:lnTo>
                  <a:lnTo>
                    <a:pt x="1196" y="147"/>
                  </a:lnTo>
                  <a:cubicBezTo>
                    <a:pt x="1196" y="147"/>
                    <a:pt x="1245" y="122"/>
                    <a:pt x="1245" y="122"/>
                  </a:cubicBezTo>
                  <a:cubicBezTo>
                    <a:pt x="1245" y="122"/>
                    <a:pt x="1147" y="49"/>
                    <a:pt x="10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285"/>
            <p:cNvSpPr/>
            <p:nvPr/>
          </p:nvSpPr>
          <p:spPr>
            <a:xfrm>
              <a:off x="798475" y="3083700"/>
              <a:ext cx="45750" cy="48200"/>
            </a:xfrm>
            <a:custGeom>
              <a:avLst/>
              <a:gdLst/>
              <a:ahLst/>
              <a:cxnLst/>
              <a:rect l="l" t="t" r="r" b="b"/>
              <a:pathLst>
                <a:path w="1830" h="1928" extrusionOk="0">
                  <a:moveTo>
                    <a:pt x="927" y="1"/>
                  </a:moveTo>
                  <a:lnTo>
                    <a:pt x="512" y="25"/>
                  </a:lnTo>
                  <a:lnTo>
                    <a:pt x="439" y="98"/>
                  </a:lnTo>
                  <a:lnTo>
                    <a:pt x="390" y="98"/>
                  </a:lnTo>
                  <a:cubicBezTo>
                    <a:pt x="366" y="98"/>
                    <a:pt x="342" y="122"/>
                    <a:pt x="317" y="122"/>
                  </a:cubicBezTo>
                  <a:lnTo>
                    <a:pt x="244" y="171"/>
                  </a:lnTo>
                  <a:cubicBezTo>
                    <a:pt x="206" y="190"/>
                    <a:pt x="182" y="210"/>
                    <a:pt x="162" y="229"/>
                  </a:cubicBezTo>
                  <a:lnTo>
                    <a:pt x="162" y="229"/>
                  </a:lnTo>
                  <a:cubicBezTo>
                    <a:pt x="165" y="226"/>
                    <a:pt x="168" y="223"/>
                    <a:pt x="171" y="220"/>
                  </a:cubicBezTo>
                  <a:lnTo>
                    <a:pt x="171" y="220"/>
                  </a:lnTo>
                  <a:lnTo>
                    <a:pt x="146" y="244"/>
                  </a:lnTo>
                  <a:cubicBezTo>
                    <a:pt x="152" y="239"/>
                    <a:pt x="157" y="234"/>
                    <a:pt x="162" y="229"/>
                  </a:cubicBezTo>
                  <a:lnTo>
                    <a:pt x="162" y="229"/>
                  </a:lnTo>
                  <a:cubicBezTo>
                    <a:pt x="96" y="299"/>
                    <a:pt x="72" y="369"/>
                    <a:pt x="49" y="440"/>
                  </a:cubicBezTo>
                  <a:cubicBezTo>
                    <a:pt x="49" y="464"/>
                    <a:pt x="25" y="488"/>
                    <a:pt x="0" y="513"/>
                  </a:cubicBezTo>
                  <a:lnTo>
                    <a:pt x="0" y="561"/>
                  </a:lnTo>
                  <a:lnTo>
                    <a:pt x="0" y="610"/>
                  </a:lnTo>
                  <a:cubicBezTo>
                    <a:pt x="0" y="610"/>
                    <a:pt x="49" y="635"/>
                    <a:pt x="49" y="683"/>
                  </a:cubicBezTo>
                  <a:cubicBezTo>
                    <a:pt x="73" y="708"/>
                    <a:pt x="73" y="732"/>
                    <a:pt x="98" y="757"/>
                  </a:cubicBezTo>
                  <a:cubicBezTo>
                    <a:pt x="73" y="903"/>
                    <a:pt x="98" y="1049"/>
                    <a:pt x="146" y="1196"/>
                  </a:cubicBezTo>
                  <a:cubicBezTo>
                    <a:pt x="171" y="1342"/>
                    <a:pt x="244" y="1464"/>
                    <a:pt x="317" y="1561"/>
                  </a:cubicBezTo>
                  <a:cubicBezTo>
                    <a:pt x="415" y="1708"/>
                    <a:pt x="561" y="1830"/>
                    <a:pt x="707" y="1927"/>
                  </a:cubicBezTo>
                  <a:lnTo>
                    <a:pt x="1146" y="1927"/>
                  </a:lnTo>
                  <a:cubicBezTo>
                    <a:pt x="1244" y="1854"/>
                    <a:pt x="1317" y="1781"/>
                    <a:pt x="1390" y="1732"/>
                  </a:cubicBezTo>
                  <a:cubicBezTo>
                    <a:pt x="1464" y="1708"/>
                    <a:pt x="1512" y="1659"/>
                    <a:pt x="1561" y="1586"/>
                  </a:cubicBezTo>
                  <a:lnTo>
                    <a:pt x="1561" y="1586"/>
                  </a:lnTo>
                  <a:cubicBezTo>
                    <a:pt x="1553" y="1594"/>
                    <a:pt x="1548" y="1597"/>
                    <a:pt x="1545" y="1597"/>
                  </a:cubicBezTo>
                  <a:cubicBezTo>
                    <a:pt x="1539" y="1597"/>
                    <a:pt x="1545" y="1586"/>
                    <a:pt x="1561" y="1586"/>
                  </a:cubicBezTo>
                  <a:cubicBezTo>
                    <a:pt x="1585" y="1561"/>
                    <a:pt x="1634" y="1513"/>
                    <a:pt x="1634" y="1513"/>
                  </a:cubicBezTo>
                  <a:cubicBezTo>
                    <a:pt x="1634" y="1513"/>
                    <a:pt x="1634" y="1513"/>
                    <a:pt x="1683" y="1415"/>
                  </a:cubicBezTo>
                  <a:cubicBezTo>
                    <a:pt x="1707" y="1391"/>
                    <a:pt x="1707" y="1342"/>
                    <a:pt x="1732" y="1318"/>
                  </a:cubicBezTo>
                  <a:cubicBezTo>
                    <a:pt x="1756" y="1269"/>
                    <a:pt x="1781" y="1196"/>
                    <a:pt x="1805" y="1147"/>
                  </a:cubicBezTo>
                  <a:cubicBezTo>
                    <a:pt x="1829" y="1001"/>
                    <a:pt x="1829" y="854"/>
                    <a:pt x="1781" y="708"/>
                  </a:cubicBezTo>
                  <a:cubicBezTo>
                    <a:pt x="1707" y="586"/>
                    <a:pt x="1634" y="464"/>
                    <a:pt x="1512" y="366"/>
                  </a:cubicBezTo>
                  <a:cubicBezTo>
                    <a:pt x="1464" y="342"/>
                    <a:pt x="1415" y="318"/>
                    <a:pt x="1390" y="269"/>
                  </a:cubicBezTo>
                  <a:lnTo>
                    <a:pt x="1317" y="220"/>
                  </a:lnTo>
                  <a:lnTo>
                    <a:pt x="1244" y="220"/>
                  </a:lnTo>
                  <a:cubicBezTo>
                    <a:pt x="1220" y="171"/>
                    <a:pt x="1195" y="147"/>
                    <a:pt x="1171" y="122"/>
                  </a:cubicBezTo>
                  <a:lnTo>
                    <a:pt x="1122" y="98"/>
                  </a:lnTo>
                  <a:cubicBezTo>
                    <a:pt x="1049" y="49"/>
                    <a:pt x="1000" y="25"/>
                    <a:pt x="9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285"/>
            <p:cNvSpPr/>
            <p:nvPr/>
          </p:nvSpPr>
          <p:spPr>
            <a:xfrm>
              <a:off x="802125" y="3090400"/>
              <a:ext cx="25" cy="25"/>
            </a:xfrm>
            <a:custGeom>
              <a:avLst/>
              <a:gdLst/>
              <a:ahLst/>
              <a:cxnLst/>
              <a:rect l="l" t="t" r="r" b="b"/>
              <a:pathLst>
                <a:path w="1" h="1" extrusionOk="0">
                  <a:moveTo>
                    <a:pt x="0" y="1"/>
                  </a:moveTo>
                  <a:lnTo>
                    <a:pt x="0" y="1"/>
                  </a:lnTo>
                  <a:cubicBezTo>
                    <a:pt x="0" y="1"/>
                    <a:pt x="0" y="1"/>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285"/>
            <p:cNvSpPr/>
            <p:nvPr/>
          </p:nvSpPr>
          <p:spPr>
            <a:xfrm>
              <a:off x="713700" y="3105650"/>
              <a:ext cx="50025" cy="51850"/>
            </a:xfrm>
            <a:custGeom>
              <a:avLst/>
              <a:gdLst/>
              <a:ahLst/>
              <a:cxnLst/>
              <a:rect l="l" t="t" r="r" b="b"/>
              <a:pathLst>
                <a:path w="2001" h="2074" extrusionOk="0">
                  <a:moveTo>
                    <a:pt x="1001" y="1"/>
                  </a:moveTo>
                  <a:cubicBezTo>
                    <a:pt x="928" y="25"/>
                    <a:pt x="879" y="25"/>
                    <a:pt x="830" y="49"/>
                  </a:cubicBezTo>
                  <a:lnTo>
                    <a:pt x="684" y="123"/>
                  </a:lnTo>
                  <a:lnTo>
                    <a:pt x="660" y="123"/>
                  </a:lnTo>
                  <a:cubicBezTo>
                    <a:pt x="538" y="123"/>
                    <a:pt x="416" y="147"/>
                    <a:pt x="318" y="220"/>
                  </a:cubicBezTo>
                  <a:cubicBezTo>
                    <a:pt x="220" y="269"/>
                    <a:pt x="147" y="366"/>
                    <a:pt x="99" y="464"/>
                  </a:cubicBezTo>
                  <a:cubicBezTo>
                    <a:pt x="50" y="537"/>
                    <a:pt x="50" y="610"/>
                    <a:pt x="25" y="683"/>
                  </a:cubicBezTo>
                  <a:lnTo>
                    <a:pt x="25" y="659"/>
                  </a:lnTo>
                  <a:cubicBezTo>
                    <a:pt x="25" y="805"/>
                    <a:pt x="1" y="781"/>
                    <a:pt x="25" y="903"/>
                  </a:cubicBezTo>
                  <a:cubicBezTo>
                    <a:pt x="50" y="903"/>
                    <a:pt x="99" y="1025"/>
                    <a:pt x="123" y="1049"/>
                  </a:cubicBezTo>
                  <a:lnTo>
                    <a:pt x="196" y="1196"/>
                  </a:lnTo>
                  <a:cubicBezTo>
                    <a:pt x="220" y="1244"/>
                    <a:pt x="245" y="1293"/>
                    <a:pt x="245" y="1318"/>
                  </a:cubicBezTo>
                  <a:cubicBezTo>
                    <a:pt x="294" y="1391"/>
                    <a:pt x="367" y="1488"/>
                    <a:pt x="391" y="1537"/>
                  </a:cubicBezTo>
                  <a:cubicBezTo>
                    <a:pt x="440" y="1659"/>
                    <a:pt x="513" y="1781"/>
                    <a:pt x="586" y="1879"/>
                  </a:cubicBezTo>
                  <a:lnTo>
                    <a:pt x="586" y="2001"/>
                  </a:lnTo>
                  <a:cubicBezTo>
                    <a:pt x="660" y="1976"/>
                    <a:pt x="708" y="1927"/>
                    <a:pt x="757" y="1903"/>
                  </a:cubicBezTo>
                  <a:cubicBezTo>
                    <a:pt x="903" y="2025"/>
                    <a:pt x="1099" y="2074"/>
                    <a:pt x="1294" y="2074"/>
                  </a:cubicBezTo>
                  <a:cubicBezTo>
                    <a:pt x="1440" y="2049"/>
                    <a:pt x="1611" y="1976"/>
                    <a:pt x="1708" y="1854"/>
                  </a:cubicBezTo>
                  <a:lnTo>
                    <a:pt x="1830" y="1757"/>
                  </a:lnTo>
                  <a:lnTo>
                    <a:pt x="1928" y="1635"/>
                  </a:lnTo>
                  <a:lnTo>
                    <a:pt x="1928" y="1635"/>
                  </a:lnTo>
                  <a:cubicBezTo>
                    <a:pt x="1909" y="1653"/>
                    <a:pt x="1898" y="1661"/>
                    <a:pt x="1893" y="1661"/>
                  </a:cubicBezTo>
                  <a:cubicBezTo>
                    <a:pt x="1886" y="1661"/>
                    <a:pt x="1898" y="1640"/>
                    <a:pt x="1928" y="1610"/>
                  </a:cubicBezTo>
                  <a:cubicBezTo>
                    <a:pt x="1977" y="1513"/>
                    <a:pt x="1977" y="1488"/>
                    <a:pt x="1977" y="1488"/>
                  </a:cubicBezTo>
                  <a:lnTo>
                    <a:pt x="1977" y="1488"/>
                  </a:lnTo>
                  <a:cubicBezTo>
                    <a:pt x="1977" y="1488"/>
                    <a:pt x="1975" y="1490"/>
                    <a:pt x="1973" y="1490"/>
                  </a:cubicBezTo>
                  <a:cubicBezTo>
                    <a:pt x="1967" y="1490"/>
                    <a:pt x="1958" y="1476"/>
                    <a:pt x="1977" y="1366"/>
                  </a:cubicBezTo>
                  <a:cubicBezTo>
                    <a:pt x="2001" y="1244"/>
                    <a:pt x="2001" y="1122"/>
                    <a:pt x="1977" y="1001"/>
                  </a:cubicBezTo>
                  <a:cubicBezTo>
                    <a:pt x="1928" y="854"/>
                    <a:pt x="1855" y="732"/>
                    <a:pt x="1757" y="610"/>
                  </a:cubicBezTo>
                  <a:cubicBezTo>
                    <a:pt x="1757" y="562"/>
                    <a:pt x="1733" y="513"/>
                    <a:pt x="1708" y="464"/>
                  </a:cubicBezTo>
                  <a:lnTo>
                    <a:pt x="1659" y="391"/>
                  </a:lnTo>
                  <a:cubicBezTo>
                    <a:pt x="1659" y="391"/>
                    <a:pt x="1659" y="366"/>
                    <a:pt x="1635" y="342"/>
                  </a:cubicBezTo>
                  <a:cubicBezTo>
                    <a:pt x="1635" y="318"/>
                    <a:pt x="1611" y="293"/>
                    <a:pt x="1586" y="269"/>
                  </a:cubicBezTo>
                  <a:cubicBezTo>
                    <a:pt x="1586" y="244"/>
                    <a:pt x="1562" y="220"/>
                    <a:pt x="1562" y="220"/>
                  </a:cubicBezTo>
                  <a:cubicBezTo>
                    <a:pt x="1538" y="196"/>
                    <a:pt x="1513" y="171"/>
                    <a:pt x="1513" y="171"/>
                  </a:cubicBezTo>
                  <a:cubicBezTo>
                    <a:pt x="1464" y="123"/>
                    <a:pt x="1416" y="98"/>
                    <a:pt x="1367" y="74"/>
                  </a:cubicBezTo>
                  <a:cubicBezTo>
                    <a:pt x="1318" y="49"/>
                    <a:pt x="1245" y="25"/>
                    <a:pt x="11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285"/>
            <p:cNvSpPr/>
            <p:nvPr/>
          </p:nvSpPr>
          <p:spPr>
            <a:xfrm>
              <a:off x="790550" y="3185225"/>
              <a:ext cx="48175" cy="56225"/>
            </a:xfrm>
            <a:custGeom>
              <a:avLst/>
              <a:gdLst/>
              <a:ahLst/>
              <a:cxnLst/>
              <a:rect l="l" t="t" r="r" b="b"/>
              <a:pathLst>
                <a:path w="1927" h="2249" extrusionOk="0">
                  <a:moveTo>
                    <a:pt x="829" y="988"/>
                  </a:moveTo>
                  <a:cubicBezTo>
                    <a:pt x="829" y="988"/>
                    <a:pt x="829" y="1013"/>
                    <a:pt x="854" y="1013"/>
                  </a:cubicBezTo>
                  <a:cubicBezTo>
                    <a:pt x="854" y="1037"/>
                    <a:pt x="854" y="1037"/>
                    <a:pt x="829" y="1037"/>
                  </a:cubicBezTo>
                  <a:cubicBezTo>
                    <a:pt x="805" y="1037"/>
                    <a:pt x="829" y="1013"/>
                    <a:pt x="829" y="988"/>
                  </a:cubicBezTo>
                  <a:close/>
                  <a:moveTo>
                    <a:pt x="735" y="0"/>
                  </a:moveTo>
                  <a:cubicBezTo>
                    <a:pt x="665" y="0"/>
                    <a:pt x="598" y="13"/>
                    <a:pt x="537" y="37"/>
                  </a:cubicBezTo>
                  <a:cubicBezTo>
                    <a:pt x="366" y="135"/>
                    <a:pt x="220" y="281"/>
                    <a:pt x="171" y="452"/>
                  </a:cubicBezTo>
                  <a:lnTo>
                    <a:pt x="171" y="427"/>
                  </a:lnTo>
                  <a:cubicBezTo>
                    <a:pt x="122" y="500"/>
                    <a:pt x="98" y="598"/>
                    <a:pt x="73" y="671"/>
                  </a:cubicBezTo>
                  <a:cubicBezTo>
                    <a:pt x="73" y="720"/>
                    <a:pt x="49" y="769"/>
                    <a:pt x="49" y="817"/>
                  </a:cubicBezTo>
                  <a:cubicBezTo>
                    <a:pt x="49" y="866"/>
                    <a:pt x="49" y="939"/>
                    <a:pt x="24" y="988"/>
                  </a:cubicBezTo>
                  <a:cubicBezTo>
                    <a:pt x="0" y="1159"/>
                    <a:pt x="24" y="1354"/>
                    <a:pt x="73" y="1525"/>
                  </a:cubicBezTo>
                  <a:lnTo>
                    <a:pt x="73" y="1500"/>
                  </a:lnTo>
                  <a:cubicBezTo>
                    <a:pt x="98" y="1574"/>
                    <a:pt x="122" y="1671"/>
                    <a:pt x="122" y="1744"/>
                  </a:cubicBezTo>
                  <a:cubicBezTo>
                    <a:pt x="124" y="1742"/>
                    <a:pt x="127" y="1741"/>
                    <a:pt x="130" y="1741"/>
                  </a:cubicBezTo>
                  <a:cubicBezTo>
                    <a:pt x="159" y="1741"/>
                    <a:pt x="222" y="1844"/>
                    <a:pt x="244" y="1866"/>
                  </a:cubicBezTo>
                  <a:cubicBezTo>
                    <a:pt x="293" y="1915"/>
                    <a:pt x="342" y="1964"/>
                    <a:pt x="390" y="1988"/>
                  </a:cubicBezTo>
                  <a:cubicBezTo>
                    <a:pt x="439" y="2037"/>
                    <a:pt x="488" y="2086"/>
                    <a:pt x="561" y="2110"/>
                  </a:cubicBezTo>
                  <a:cubicBezTo>
                    <a:pt x="634" y="2159"/>
                    <a:pt x="683" y="2183"/>
                    <a:pt x="756" y="2208"/>
                  </a:cubicBezTo>
                  <a:lnTo>
                    <a:pt x="854" y="2232"/>
                  </a:lnTo>
                  <a:lnTo>
                    <a:pt x="927" y="2232"/>
                  </a:lnTo>
                  <a:cubicBezTo>
                    <a:pt x="1008" y="2242"/>
                    <a:pt x="1089" y="2248"/>
                    <a:pt x="1169" y="2248"/>
                  </a:cubicBezTo>
                  <a:cubicBezTo>
                    <a:pt x="1284" y="2248"/>
                    <a:pt x="1398" y="2236"/>
                    <a:pt x="1512" y="2208"/>
                  </a:cubicBezTo>
                  <a:lnTo>
                    <a:pt x="1659" y="2208"/>
                  </a:lnTo>
                  <a:cubicBezTo>
                    <a:pt x="1659" y="2086"/>
                    <a:pt x="1659" y="1988"/>
                    <a:pt x="1634" y="1891"/>
                  </a:cubicBezTo>
                  <a:lnTo>
                    <a:pt x="1634" y="1842"/>
                  </a:lnTo>
                  <a:cubicBezTo>
                    <a:pt x="1707" y="1793"/>
                    <a:pt x="1756" y="1720"/>
                    <a:pt x="1805" y="1622"/>
                  </a:cubicBezTo>
                  <a:cubicBezTo>
                    <a:pt x="1854" y="1549"/>
                    <a:pt x="1902" y="1427"/>
                    <a:pt x="1927" y="1330"/>
                  </a:cubicBezTo>
                  <a:lnTo>
                    <a:pt x="1927" y="1330"/>
                  </a:lnTo>
                  <a:cubicBezTo>
                    <a:pt x="1917" y="1350"/>
                    <a:pt x="1911" y="1358"/>
                    <a:pt x="1907" y="1358"/>
                  </a:cubicBezTo>
                  <a:cubicBezTo>
                    <a:pt x="1902" y="1358"/>
                    <a:pt x="1902" y="1344"/>
                    <a:pt x="1902" y="1330"/>
                  </a:cubicBezTo>
                  <a:cubicBezTo>
                    <a:pt x="1927" y="1183"/>
                    <a:pt x="1902" y="1183"/>
                    <a:pt x="1902" y="1183"/>
                  </a:cubicBezTo>
                  <a:cubicBezTo>
                    <a:pt x="1902" y="1159"/>
                    <a:pt x="1902" y="1183"/>
                    <a:pt x="1878" y="1013"/>
                  </a:cubicBezTo>
                  <a:cubicBezTo>
                    <a:pt x="1805" y="744"/>
                    <a:pt x="1659" y="500"/>
                    <a:pt x="1439" y="305"/>
                  </a:cubicBezTo>
                  <a:lnTo>
                    <a:pt x="1342" y="232"/>
                  </a:lnTo>
                  <a:lnTo>
                    <a:pt x="1220" y="159"/>
                  </a:lnTo>
                  <a:cubicBezTo>
                    <a:pt x="1171" y="135"/>
                    <a:pt x="1146" y="110"/>
                    <a:pt x="1098" y="86"/>
                  </a:cubicBezTo>
                  <a:cubicBezTo>
                    <a:pt x="1049" y="61"/>
                    <a:pt x="1000" y="37"/>
                    <a:pt x="951" y="37"/>
                  </a:cubicBezTo>
                  <a:cubicBezTo>
                    <a:pt x="878" y="13"/>
                    <a:pt x="805" y="0"/>
                    <a:pt x="7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285"/>
            <p:cNvSpPr/>
            <p:nvPr/>
          </p:nvSpPr>
          <p:spPr>
            <a:xfrm>
              <a:off x="716750" y="3227600"/>
              <a:ext cx="47600" cy="50475"/>
            </a:xfrm>
            <a:custGeom>
              <a:avLst/>
              <a:gdLst/>
              <a:ahLst/>
              <a:cxnLst/>
              <a:rect l="l" t="t" r="r" b="b"/>
              <a:pathLst>
                <a:path w="1904" h="2019" extrusionOk="0">
                  <a:moveTo>
                    <a:pt x="611" y="0"/>
                  </a:moveTo>
                  <a:cubicBezTo>
                    <a:pt x="613" y="3"/>
                    <a:pt x="616" y="6"/>
                    <a:pt x="619" y="9"/>
                  </a:cubicBezTo>
                  <a:lnTo>
                    <a:pt x="619" y="9"/>
                  </a:lnTo>
                  <a:lnTo>
                    <a:pt x="635" y="0"/>
                  </a:lnTo>
                  <a:close/>
                  <a:moveTo>
                    <a:pt x="619" y="9"/>
                  </a:moveTo>
                  <a:lnTo>
                    <a:pt x="123" y="269"/>
                  </a:lnTo>
                  <a:cubicBezTo>
                    <a:pt x="123" y="318"/>
                    <a:pt x="123" y="366"/>
                    <a:pt x="123" y="415"/>
                  </a:cubicBezTo>
                  <a:lnTo>
                    <a:pt x="123" y="683"/>
                  </a:lnTo>
                  <a:cubicBezTo>
                    <a:pt x="123" y="708"/>
                    <a:pt x="123" y="708"/>
                    <a:pt x="123" y="732"/>
                  </a:cubicBezTo>
                  <a:cubicBezTo>
                    <a:pt x="123" y="732"/>
                    <a:pt x="98" y="732"/>
                    <a:pt x="98" y="757"/>
                  </a:cubicBezTo>
                  <a:cubicBezTo>
                    <a:pt x="74" y="830"/>
                    <a:pt x="50" y="879"/>
                    <a:pt x="25" y="952"/>
                  </a:cubicBezTo>
                  <a:cubicBezTo>
                    <a:pt x="25" y="1000"/>
                    <a:pt x="1" y="1049"/>
                    <a:pt x="1" y="1074"/>
                  </a:cubicBezTo>
                  <a:cubicBezTo>
                    <a:pt x="1" y="1147"/>
                    <a:pt x="1" y="1196"/>
                    <a:pt x="1" y="1244"/>
                  </a:cubicBezTo>
                  <a:cubicBezTo>
                    <a:pt x="1" y="1464"/>
                    <a:pt x="98" y="1659"/>
                    <a:pt x="245" y="1805"/>
                  </a:cubicBezTo>
                  <a:cubicBezTo>
                    <a:pt x="318" y="1878"/>
                    <a:pt x="416" y="1952"/>
                    <a:pt x="538" y="1976"/>
                  </a:cubicBezTo>
                  <a:cubicBezTo>
                    <a:pt x="562" y="1976"/>
                    <a:pt x="562" y="2000"/>
                    <a:pt x="586" y="2000"/>
                  </a:cubicBezTo>
                  <a:cubicBezTo>
                    <a:pt x="635" y="2013"/>
                    <a:pt x="690" y="2019"/>
                    <a:pt x="745" y="2019"/>
                  </a:cubicBezTo>
                  <a:cubicBezTo>
                    <a:pt x="800" y="2019"/>
                    <a:pt x="855" y="2013"/>
                    <a:pt x="903" y="2000"/>
                  </a:cubicBezTo>
                  <a:cubicBezTo>
                    <a:pt x="1001" y="2000"/>
                    <a:pt x="1123" y="1976"/>
                    <a:pt x="1220" y="1952"/>
                  </a:cubicBezTo>
                  <a:lnTo>
                    <a:pt x="1220" y="1927"/>
                  </a:lnTo>
                  <a:cubicBezTo>
                    <a:pt x="1256" y="1909"/>
                    <a:pt x="1269" y="1905"/>
                    <a:pt x="1276" y="1905"/>
                  </a:cubicBezTo>
                  <a:cubicBezTo>
                    <a:pt x="1283" y="1905"/>
                    <a:pt x="1283" y="1910"/>
                    <a:pt x="1298" y="1910"/>
                  </a:cubicBezTo>
                  <a:cubicBezTo>
                    <a:pt x="1307" y="1910"/>
                    <a:pt x="1320" y="1908"/>
                    <a:pt x="1342" y="1903"/>
                  </a:cubicBezTo>
                  <a:cubicBezTo>
                    <a:pt x="1342" y="1830"/>
                    <a:pt x="1489" y="1830"/>
                    <a:pt x="1489" y="1781"/>
                  </a:cubicBezTo>
                  <a:cubicBezTo>
                    <a:pt x="1489" y="1781"/>
                    <a:pt x="1537" y="1757"/>
                    <a:pt x="1537" y="1757"/>
                  </a:cubicBezTo>
                  <a:cubicBezTo>
                    <a:pt x="1537" y="1760"/>
                    <a:pt x="1538" y="1761"/>
                    <a:pt x="1540" y="1761"/>
                  </a:cubicBezTo>
                  <a:cubicBezTo>
                    <a:pt x="1551" y="1761"/>
                    <a:pt x="1590" y="1704"/>
                    <a:pt x="1611" y="1683"/>
                  </a:cubicBezTo>
                  <a:cubicBezTo>
                    <a:pt x="1619" y="1675"/>
                    <a:pt x="1621" y="1673"/>
                    <a:pt x="1621" y="1673"/>
                  </a:cubicBezTo>
                  <a:cubicBezTo>
                    <a:pt x="1619" y="1673"/>
                    <a:pt x="1603" y="1683"/>
                    <a:pt x="1586" y="1683"/>
                  </a:cubicBezTo>
                  <a:lnTo>
                    <a:pt x="1635" y="1635"/>
                  </a:lnTo>
                  <a:cubicBezTo>
                    <a:pt x="1647" y="1622"/>
                    <a:pt x="1659" y="1616"/>
                    <a:pt x="1666" y="1616"/>
                  </a:cubicBezTo>
                  <a:cubicBezTo>
                    <a:pt x="1672" y="1616"/>
                    <a:pt x="1672" y="1622"/>
                    <a:pt x="1659" y="1635"/>
                  </a:cubicBezTo>
                  <a:cubicBezTo>
                    <a:pt x="1733" y="1561"/>
                    <a:pt x="1781" y="1464"/>
                    <a:pt x="1830" y="1366"/>
                  </a:cubicBezTo>
                  <a:cubicBezTo>
                    <a:pt x="1879" y="1244"/>
                    <a:pt x="1903" y="1074"/>
                    <a:pt x="1879" y="927"/>
                  </a:cubicBezTo>
                  <a:cubicBezTo>
                    <a:pt x="1855" y="781"/>
                    <a:pt x="1781" y="635"/>
                    <a:pt x="1684" y="513"/>
                  </a:cubicBezTo>
                  <a:cubicBezTo>
                    <a:pt x="1611" y="464"/>
                    <a:pt x="1537" y="415"/>
                    <a:pt x="1464" y="366"/>
                  </a:cubicBezTo>
                  <a:lnTo>
                    <a:pt x="1464" y="366"/>
                  </a:lnTo>
                  <a:cubicBezTo>
                    <a:pt x="1464" y="415"/>
                    <a:pt x="1513" y="439"/>
                    <a:pt x="1513" y="464"/>
                  </a:cubicBezTo>
                  <a:cubicBezTo>
                    <a:pt x="1489" y="439"/>
                    <a:pt x="1464" y="415"/>
                    <a:pt x="1440" y="415"/>
                  </a:cubicBezTo>
                  <a:cubicBezTo>
                    <a:pt x="1416" y="415"/>
                    <a:pt x="1367" y="342"/>
                    <a:pt x="1367" y="293"/>
                  </a:cubicBezTo>
                  <a:lnTo>
                    <a:pt x="1342" y="293"/>
                  </a:lnTo>
                  <a:lnTo>
                    <a:pt x="1342" y="269"/>
                  </a:lnTo>
                  <a:cubicBezTo>
                    <a:pt x="1294" y="244"/>
                    <a:pt x="1220" y="220"/>
                    <a:pt x="1172" y="171"/>
                  </a:cubicBezTo>
                  <a:cubicBezTo>
                    <a:pt x="1098" y="147"/>
                    <a:pt x="1050" y="147"/>
                    <a:pt x="1001" y="122"/>
                  </a:cubicBezTo>
                  <a:cubicBezTo>
                    <a:pt x="996" y="118"/>
                    <a:pt x="994" y="116"/>
                    <a:pt x="994" y="116"/>
                  </a:cubicBezTo>
                  <a:lnTo>
                    <a:pt x="994" y="116"/>
                  </a:lnTo>
                  <a:cubicBezTo>
                    <a:pt x="993" y="116"/>
                    <a:pt x="1020" y="147"/>
                    <a:pt x="1001" y="147"/>
                  </a:cubicBezTo>
                  <a:cubicBezTo>
                    <a:pt x="977" y="147"/>
                    <a:pt x="952" y="147"/>
                    <a:pt x="952" y="122"/>
                  </a:cubicBezTo>
                  <a:cubicBezTo>
                    <a:pt x="952" y="98"/>
                    <a:pt x="928" y="86"/>
                    <a:pt x="906" y="86"/>
                  </a:cubicBezTo>
                  <a:cubicBezTo>
                    <a:pt x="888" y="86"/>
                    <a:pt x="872" y="95"/>
                    <a:pt x="876" y="113"/>
                  </a:cubicBezTo>
                  <a:lnTo>
                    <a:pt x="876" y="113"/>
                  </a:lnTo>
                  <a:cubicBezTo>
                    <a:pt x="862" y="92"/>
                    <a:pt x="812" y="74"/>
                    <a:pt x="855" y="74"/>
                  </a:cubicBezTo>
                  <a:cubicBezTo>
                    <a:pt x="830" y="74"/>
                    <a:pt x="806" y="49"/>
                    <a:pt x="806" y="49"/>
                  </a:cubicBezTo>
                  <a:lnTo>
                    <a:pt x="806" y="49"/>
                  </a:lnTo>
                  <a:lnTo>
                    <a:pt x="830" y="74"/>
                  </a:lnTo>
                  <a:cubicBezTo>
                    <a:pt x="757" y="49"/>
                    <a:pt x="733" y="25"/>
                    <a:pt x="684" y="25"/>
                  </a:cubicBezTo>
                  <a:lnTo>
                    <a:pt x="708" y="49"/>
                  </a:lnTo>
                  <a:cubicBezTo>
                    <a:pt x="665" y="49"/>
                    <a:pt x="641" y="30"/>
                    <a:pt x="619" y="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285"/>
            <p:cNvSpPr/>
            <p:nvPr/>
          </p:nvSpPr>
          <p:spPr>
            <a:xfrm>
              <a:off x="646025" y="3015400"/>
              <a:ext cx="40875" cy="49050"/>
            </a:xfrm>
            <a:custGeom>
              <a:avLst/>
              <a:gdLst/>
              <a:ahLst/>
              <a:cxnLst/>
              <a:rect l="l" t="t" r="r" b="b"/>
              <a:pathLst>
                <a:path w="1635" h="1962" extrusionOk="0">
                  <a:moveTo>
                    <a:pt x="659" y="1"/>
                  </a:moveTo>
                  <a:cubicBezTo>
                    <a:pt x="513" y="25"/>
                    <a:pt x="367" y="123"/>
                    <a:pt x="269" y="220"/>
                  </a:cubicBezTo>
                  <a:cubicBezTo>
                    <a:pt x="196" y="294"/>
                    <a:pt x="147" y="367"/>
                    <a:pt x="98" y="464"/>
                  </a:cubicBezTo>
                  <a:cubicBezTo>
                    <a:pt x="50" y="586"/>
                    <a:pt x="25" y="684"/>
                    <a:pt x="25" y="806"/>
                  </a:cubicBezTo>
                  <a:cubicBezTo>
                    <a:pt x="1" y="879"/>
                    <a:pt x="1" y="952"/>
                    <a:pt x="25" y="1001"/>
                  </a:cubicBezTo>
                  <a:cubicBezTo>
                    <a:pt x="25" y="1147"/>
                    <a:pt x="74" y="1294"/>
                    <a:pt x="147" y="1415"/>
                  </a:cubicBezTo>
                  <a:cubicBezTo>
                    <a:pt x="220" y="1562"/>
                    <a:pt x="318" y="1684"/>
                    <a:pt x="464" y="1781"/>
                  </a:cubicBezTo>
                  <a:cubicBezTo>
                    <a:pt x="562" y="1879"/>
                    <a:pt x="708" y="1952"/>
                    <a:pt x="830" y="1952"/>
                  </a:cubicBezTo>
                  <a:cubicBezTo>
                    <a:pt x="860" y="1958"/>
                    <a:pt x="891" y="1961"/>
                    <a:pt x="921" y="1961"/>
                  </a:cubicBezTo>
                  <a:cubicBezTo>
                    <a:pt x="1011" y="1961"/>
                    <a:pt x="1098" y="1934"/>
                    <a:pt x="1171" y="1879"/>
                  </a:cubicBezTo>
                  <a:cubicBezTo>
                    <a:pt x="1245" y="1879"/>
                    <a:pt x="1293" y="1830"/>
                    <a:pt x="1342" y="1781"/>
                  </a:cubicBezTo>
                  <a:cubicBezTo>
                    <a:pt x="1318" y="1781"/>
                    <a:pt x="1318" y="1781"/>
                    <a:pt x="1342" y="1757"/>
                  </a:cubicBezTo>
                  <a:cubicBezTo>
                    <a:pt x="1415" y="1684"/>
                    <a:pt x="1415" y="1684"/>
                    <a:pt x="1415" y="1684"/>
                  </a:cubicBezTo>
                  <a:cubicBezTo>
                    <a:pt x="1415" y="1659"/>
                    <a:pt x="1415" y="1684"/>
                    <a:pt x="1440" y="1586"/>
                  </a:cubicBezTo>
                  <a:cubicBezTo>
                    <a:pt x="1488" y="1464"/>
                    <a:pt x="1513" y="1415"/>
                    <a:pt x="1537" y="1294"/>
                  </a:cubicBezTo>
                  <a:cubicBezTo>
                    <a:pt x="1562" y="1220"/>
                    <a:pt x="1586" y="1172"/>
                    <a:pt x="1586" y="1098"/>
                  </a:cubicBezTo>
                  <a:cubicBezTo>
                    <a:pt x="1610" y="1050"/>
                    <a:pt x="1610" y="976"/>
                    <a:pt x="1635" y="903"/>
                  </a:cubicBezTo>
                  <a:cubicBezTo>
                    <a:pt x="1635" y="830"/>
                    <a:pt x="1635" y="781"/>
                    <a:pt x="1635" y="708"/>
                  </a:cubicBezTo>
                  <a:lnTo>
                    <a:pt x="1635" y="586"/>
                  </a:lnTo>
                  <a:lnTo>
                    <a:pt x="1610" y="489"/>
                  </a:lnTo>
                  <a:cubicBezTo>
                    <a:pt x="1586" y="416"/>
                    <a:pt x="1562" y="318"/>
                    <a:pt x="1513" y="245"/>
                  </a:cubicBezTo>
                  <a:cubicBezTo>
                    <a:pt x="1440" y="147"/>
                    <a:pt x="1318" y="98"/>
                    <a:pt x="1196" y="74"/>
                  </a:cubicBezTo>
                  <a:lnTo>
                    <a:pt x="1025" y="74"/>
                  </a:lnTo>
                  <a:cubicBezTo>
                    <a:pt x="903" y="25"/>
                    <a:pt x="781" y="1"/>
                    <a:pt x="6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285"/>
            <p:cNvSpPr/>
            <p:nvPr/>
          </p:nvSpPr>
          <p:spPr>
            <a:xfrm>
              <a:off x="734450" y="3011150"/>
              <a:ext cx="40250" cy="58550"/>
            </a:xfrm>
            <a:custGeom>
              <a:avLst/>
              <a:gdLst/>
              <a:ahLst/>
              <a:cxnLst/>
              <a:rect l="l" t="t" r="r" b="b"/>
              <a:pathLst>
                <a:path w="1610" h="2342" extrusionOk="0">
                  <a:moveTo>
                    <a:pt x="708" y="0"/>
                  </a:moveTo>
                  <a:lnTo>
                    <a:pt x="98" y="171"/>
                  </a:lnTo>
                  <a:cubicBezTo>
                    <a:pt x="49" y="342"/>
                    <a:pt x="0" y="512"/>
                    <a:pt x="25" y="707"/>
                  </a:cubicBezTo>
                  <a:cubicBezTo>
                    <a:pt x="25" y="829"/>
                    <a:pt x="25" y="976"/>
                    <a:pt x="73" y="1098"/>
                  </a:cubicBezTo>
                  <a:cubicBezTo>
                    <a:pt x="122" y="1293"/>
                    <a:pt x="195" y="1488"/>
                    <a:pt x="293" y="1659"/>
                  </a:cubicBezTo>
                  <a:cubicBezTo>
                    <a:pt x="390" y="1854"/>
                    <a:pt x="537" y="2000"/>
                    <a:pt x="732" y="2122"/>
                  </a:cubicBezTo>
                  <a:cubicBezTo>
                    <a:pt x="756" y="2171"/>
                    <a:pt x="805" y="2220"/>
                    <a:pt x="854" y="2244"/>
                  </a:cubicBezTo>
                  <a:cubicBezTo>
                    <a:pt x="842" y="2232"/>
                    <a:pt x="842" y="2226"/>
                    <a:pt x="845" y="2226"/>
                  </a:cubicBezTo>
                  <a:cubicBezTo>
                    <a:pt x="848" y="2226"/>
                    <a:pt x="854" y="2232"/>
                    <a:pt x="854" y="2244"/>
                  </a:cubicBezTo>
                  <a:cubicBezTo>
                    <a:pt x="911" y="2272"/>
                    <a:pt x="923" y="2279"/>
                    <a:pt x="928" y="2279"/>
                  </a:cubicBezTo>
                  <a:cubicBezTo>
                    <a:pt x="931" y="2279"/>
                    <a:pt x="929" y="2275"/>
                    <a:pt x="940" y="2275"/>
                  </a:cubicBezTo>
                  <a:cubicBezTo>
                    <a:pt x="951" y="2275"/>
                    <a:pt x="974" y="2278"/>
                    <a:pt x="1025" y="2293"/>
                  </a:cubicBezTo>
                  <a:lnTo>
                    <a:pt x="1147" y="2342"/>
                  </a:lnTo>
                  <a:lnTo>
                    <a:pt x="1537" y="2122"/>
                  </a:lnTo>
                  <a:cubicBezTo>
                    <a:pt x="1586" y="1951"/>
                    <a:pt x="1610" y="1756"/>
                    <a:pt x="1610" y="1585"/>
                  </a:cubicBezTo>
                  <a:cubicBezTo>
                    <a:pt x="1586" y="1439"/>
                    <a:pt x="1537" y="1293"/>
                    <a:pt x="1512" y="1171"/>
                  </a:cubicBezTo>
                  <a:cubicBezTo>
                    <a:pt x="1464" y="1073"/>
                    <a:pt x="1415" y="1000"/>
                    <a:pt x="1366" y="927"/>
                  </a:cubicBezTo>
                  <a:cubicBezTo>
                    <a:pt x="1342" y="903"/>
                    <a:pt x="1293" y="854"/>
                    <a:pt x="1220" y="781"/>
                  </a:cubicBezTo>
                  <a:cubicBezTo>
                    <a:pt x="1220" y="781"/>
                    <a:pt x="1220" y="756"/>
                    <a:pt x="1220" y="756"/>
                  </a:cubicBezTo>
                  <a:cubicBezTo>
                    <a:pt x="1220" y="659"/>
                    <a:pt x="1171" y="610"/>
                    <a:pt x="1147" y="537"/>
                  </a:cubicBezTo>
                  <a:cubicBezTo>
                    <a:pt x="1122" y="464"/>
                    <a:pt x="1098" y="415"/>
                    <a:pt x="1073" y="390"/>
                  </a:cubicBezTo>
                  <a:cubicBezTo>
                    <a:pt x="1049" y="342"/>
                    <a:pt x="1000" y="293"/>
                    <a:pt x="976" y="220"/>
                  </a:cubicBezTo>
                  <a:cubicBezTo>
                    <a:pt x="976" y="220"/>
                    <a:pt x="951" y="195"/>
                    <a:pt x="951" y="195"/>
                  </a:cubicBezTo>
                  <a:cubicBezTo>
                    <a:pt x="878" y="122"/>
                    <a:pt x="805" y="49"/>
                    <a:pt x="7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29" name="Google Shape;2129;p285"/>
          <p:cNvSpPr/>
          <p:nvPr/>
        </p:nvSpPr>
        <p:spPr>
          <a:xfrm>
            <a:off x="8903395" y="369583"/>
            <a:ext cx="611614" cy="418784"/>
          </a:xfrm>
          <a:custGeom>
            <a:avLst/>
            <a:gdLst/>
            <a:ahLst/>
            <a:cxnLst/>
            <a:rect l="l" t="t" r="r" b="b"/>
            <a:pathLst>
              <a:path w="15805" h="10822" extrusionOk="0">
                <a:moveTo>
                  <a:pt x="7854" y="2001"/>
                </a:moveTo>
                <a:cubicBezTo>
                  <a:pt x="7869" y="2001"/>
                  <a:pt x="7884" y="2001"/>
                  <a:pt x="7900" y="2002"/>
                </a:cubicBezTo>
                <a:lnTo>
                  <a:pt x="7900" y="2002"/>
                </a:lnTo>
                <a:cubicBezTo>
                  <a:pt x="7889" y="2001"/>
                  <a:pt x="7873" y="2001"/>
                  <a:pt x="7854" y="2001"/>
                </a:cubicBezTo>
                <a:close/>
                <a:moveTo>
                  <a:pt x="13171" y="2903"/>
                </a:moveTo>
                <a:lnTo>
                  <a:pt x="13171" y="2952"/>
                </a:lnTo>
                <a:lnTo>
                  <a:pt x="13171" y="3025"/>
                </a:lnTo>
                <a:lnTo>
                  <a:pt x="13154" y="3074"/>
                </a:lnTo>
                <a:lnTo>
                  <a:pt x="13154" y="3074"/>
                </a:lnTo>
                <a:cubicBezTo>
                  <a:pt x="13164" y="3017"/>
                  <a:pt x="13171" y="2954"/>
                  <a:pt x="13171" y="2903"/>
                </a:cubicBezTo>
                <a:close/>
                <a:moveTo>
                  <a:pt x="8153" y="5196"/>
                </a:moveTo>
                <a:lnTo>
                  <a:pt x="8153" y="5196"/>
                </a:lnTo>
                <a:cubicBezTo>
                  <a:pt x="8149" y="5204"/>
                  <a:pt x="8146" y="5212"/>
                  <a:pt x="8146" y="5220"/>
                </a:cubicBezTo>
                <a:lnTo>
                  <a:pt x="8146" y="5220"/>
                </a:lnTo>
                <a:cubicBezTo>
                  <a:pt x="8146" y="5198"/>
                  <a:pt x="8166" y="5196"/>
                  <a:pt x="8153" y="5196"/>
                </a:cubicBezTo>
                <a:close/>
                <a:moveTo>
                  <a:pt x="8121" y="5341"/>
                </a:moveTo>
                <a:cubicBezTo>
                  <a:pt x="8121" y="5342"/>
                  <a:pt x="8121" y="5343"/>
                  <a:pt x="8121" y="5344"/>
                </a:cubicBezTo>
                <a:lnTo>
                  <a:pt x="8121" y="5344"/>
                </a:lnTo>
                <a:lnTo>
                  <a:pt x="8122" y="5342"/>
                </a:lnTo>
                <a:cubicBezTo>
                  <a:pt x="8122" y="5342"/>
                  <a:pt x="8121" y="5341"/>
                  <a:pt x="8121" y="5341"/>
                </a:cubicBezTo>
                <a:close/>
                <a:moveTo>
                  <a:pt x="8121" y="5344"/>
                </a:moveTo>
                <a:lnTo>
                  <a:pt x="8118" y="5352"/>
                </a:lnTo>
                <a:lnTo>
                  <a:pt x="8122" y="5366"/>
                </a:lnTo>
                <a:cubicBezTo>
                  <a:pt x="8122" y="5359"/>
                  <a:pt x="8122" y="5351"/>
                  <a:pt x="8121" y="5344"/>
                </a:cubicBezTo>
                <a:close/>
                <a:moveTo>
                  <a:pt x="15778" y="6025"/>
                </a:moveTo>
                <a:cubicBezTo>
                  <a:pt x="15779" y="6032"/>
                  <a:pt x="15779" y="6039"/>
                  <a:pt x="15780" y="6047"/>
                </a:cubicBezTo>
                <a:lnTo>
                  <a:pt x="15780" y="6047"/>
                </a:lnTo>
                <a:cubicBezTo>
                  <a:pt x="15780" y="6039"/>
                  <a:pt x="15780" y="6032"/>
                  <a:pt x="15780" y="6025"/>
                </a:cubicBezTo>
                <a:cubicBezTo>
                  <a:pt x="15779" y="6025"/>
                  <a:pt x="15779" y="6025"/>
                  <a:pt x="15778" y="6025"/>
                </a:cubicBezTo>
                <a:close/>
                <a:moveTo>
                  <a:pt x="11988" y="6067"/>
                </a:moveTo>
                <a:cubicBezTo>
                  <a:pt x="11983" y="6078"/>
                  <a:pt x="11979" y="6088"/>
                  <a:pt x="11975" y="6098"/>
                </a:cubicBezTo>
                <a:cubicBezTo>
                  <a:pt x="11982" y="6092"/>
                  <a:pt x="11985" y="6081"/>
                  <a:pt x="11988" y="6067"/>
                </a:cubicBezTo>
                <a:close/>
                <a:moveTo>
                  <a:pt x="15780" y="6047"/>
                </a:moveTo>
                <a:cubicBezTo>
                  <a:pt x="15780" y="6137"/>
                  <a:pt x="15780" y="6229"/>
                  <a:pt x="15780" y="6342"/>
                </a:cubicBezTo>
                <a:cubicBezTo>
                  <a:pt x="15796" y="6249"/>
                  <a:pt x="15792" y="6147"/>
                  <a:pt x="15780" y="6047"/>
                </a:cubicBezTo>
                <a:close/>
                <a:moveTo>
                  <a:pt x="1965" y="9973"/>
                </a:moveTo>
                <a:cubicBezTo>
                  <a:pt x="1968" y="9973"/>
                  <a:pt x="1972" y="9974"/>
                  <a:pt x="1976" y="9976"/>
                </a:cubicBezTo>
                <a:cubicBezTo>
                  <a:pt x="2021" y="9998"/>
                  <a:pt x="1962" y="10063"/>
                  <a:pt x="1933" y="10130"/>
                </a:cubicBezTo>
                <a:lnTo>
                  <a:pt x="1933" y="10130"/>
                </a:lnTo>
                <a:cubicBezTo>
                  <a:pt x="1952" y="10027"/>
                  <a:pt x="1944" y="9973"/>
                  <a:pt x="1965" y="9973"/>
                </a:cubicBezTo>
                <a:close/>
                <a:moveTo>
                  <a:pt x="1925" y="10167"/>
                </a:moveTo>
                <a:cubicBezTo>
                  <a:pt x="1923" y="10190"/>
                  <a:pt x="1915" y="10213"/>
                  <a:pt x="1906" y="10239"/>
                </a:cubicBezTo>
                <a:lnTo>
                  <a:pt x="1906" y="10239"/>
                </a:lnTo>
                <a:cubicBezTo>
                  <a:pt x="1914" y="10214"/>
                  <a:pt x="1920" y="10190"/>
                  <a:pt x="1925" y="10167"/>
                </a:cubicBezTo>
                <a:close/>
                <a:moveTo>
                  <a:pt x="12610" y="1"/>
                </a:moveTo>
                <a:cubicBezTo>
                  <a:pt x="12414" y="171"/>
                  <a:pt x="12244" y="366"/>
                  <a:pt x="12097" y="562"/>
                </a:cubicBezTo>
                <a:lnTo>
                  <a:pt x="11951" y="732"/>
                </a:lnTo>
                <a:lnTo>
                  <a:pt x="11902" y="830"/>
                </a:lnTo>
                <a:cubicBezTo>
                  <a:pt x="11878" y="854"/>
                  <a:pt x="11853" y="879"/>
                  <a:pt x="11829" y="927"/>
                </a:cubicBezTo>
                <a:lnTo>
                  <a:pt x="11585" y="1342"/>
                </a:lnTo>
                <a:cubicBezTo>
                  <a:pt x="11488" y="1488"/>
                  <a:pt x="11414" y="1659"/>
                  <a:pt x="11366" y="1830"/>
                </a:cubicBezTo>
                <a:cubicBezTo>
                  <a:pt x="11293" y="1976"/>
                  <a:pt x="11195" y="2123"/>
                  <a:pt x="11146" y="2318"/>
                </a:cubicBezTo>
                <a:cubicBezTo>
                  <a:pt x="11097" y="2488"/>
                  <a:pt x="11024" y="2659"/>
                  <a:pt x="10975" y="2830"/>
                </a:cubicBezTo>
                <a:lnTo>
                  <a:pt x="10927" y="2952"/>
                </a:lnTo>
                <a:cubicBezTo>
                  <a:pt x="10927" y="3001"/>
                  <a:pt x="10902" y="3049"/>
                  <a:pt x="10878" y="3074"/>
                </a:cubicBezTo>
                <a:cubicBezTo>
                  <a:pt x="10878" y="3074"/>
                  <a:pt x="10853" y="3171"/>
                  <a:pt x="10853" y="3220"/>
                </a:cubicBezTo>
                <a:cubicBezTo>
                  <a:pt x="10732" y="3586"/>
                  <a:pt x="10658" y="3927"/>
                  <a:pt x="10561" y="4220"/>
                </a:cubicBezTo>
                <a:cubicBezTo>
                  <a:pt x="10536" y="4342"/>
                  <a:pt x="10512" y="4464"/>
                  <a:pt x="10488" y="4586"/>
                </a:cubicBezTo>
                <a:lnTo>
                  <a:pt x="10488" y="4610"/>
                </a:lnTo>
                <a:cubicBezTo>
                  <a:pt x="10463" y="4659"/>
                  <a:pt x="10463" y="4708"/>
                  <a:pt x="10439" y="4757"/>
                </a:cubicBezTo>
                <a:cubicBezTo>
                  <a:pt x="10414" y="4805"/>
                  <a:pt x="10414" y="4854"/>
                  <a:pt x="10390" y="4903"/>
                </a:cubicBezTo>
                <a:cubicBezTo>
                  <a:pt x="10366" y="4854"/>
                  <a:pt x="10341" y="4830"/>
                  <a:pt x="10317" y="4805"/>
                </a:cubicBezTo>
                <a:cubicBezTo>
                  <a:pt x="10293" y="4757"/>
                  <a:pt x="10268" y="4732"/>
                  <a:pt x="10244" y="4708"/>
                </a:cubicBezTo>
                <a:lnTo>
                  <a:pt x="10219" y="4635"/>
                </a:lnTo>
                <a:lnTo>
                  <a:pt x="10171" y="4561"/>
                </a:lnTo>
                <a:cubicBezTo>
                  <a:pt x="10122" y="4464"/>
                  <a:pt x="10097" y="4391"/>
                  <a:pt x="10049" y="4293"/>
                </a:cubicBezTo>
                <a:cubicBezTo>
                  <a:pt x="9927" y="4074"/>
                  <a:pt x="9829" y="3830"/>
                  <a:pt x="9707" y="3610"/>
                </a:cubicBezTo>
                <a:cubicBezTo>
                  <a:pt x="9658" y="3513"/>
                  <a:pt x="9610" y="3415"/>
                  <a:pt x="9536" y="3318"/>
                </a:cubicBezTo>
                <a:lnTo>
                  <a:pt x="9366" y="3025"/>
                </a:lnTo>
                <a:cubicBezTo>
                  <a:pt x="9268" y="2854"/>
                  <a:pt x="9146" y="2683"/>
                  <a:pt x="9049" y="2513"/>
                </a:cubicBezTo>
                <a:cubicBezTo>
                  <a:pt x="8951" y="2342"/>
                  <a:pt x="8829" y="2220"/>
                  <a:pt x="8732" y="2074"/>
                </a:cubicBezTo>
                <a:lnTo>
                  <a:pt x="8585" y="2074"/>
                </a:lnTo>
                <a:cubicBezTo>
                  <a:pt x="8512" y="2074"/>
                  <a:pt x="8439" y="2049"/>
                  <a:pt x="8366" y="2049"/>
                </a:cubicBezTo>
                <a:cubicBezTo>
                  <a:pt x="8317" y="2025"/>
                  <a:pt x="8244" y="2025"/>
                  <a:pt x="8195" y="2025"/>
                </a:cubicBezTo>
                <a:cubicBezTo>
                  <a:pt x="8092" y="2025"/>
                  <a:pt x="7989" y="2008"/>
                  <a:pt x="7900" y="2002"/>
                </a:cubicBezTo>
                <a:lnTo>
                  <a:pt x="7900" y="2002"/>
                </a:lnTo>
                <a:cubicBezTo>
                  <a:pt x="7918" y="2004"/>
                  <a:pt x="7927" y="2010"/>
                  <a:pt x="7927" y="2025"/>
                </a:cubicBezTo>
                <a:lnTo>
                  <a:pt x="7829" y="2025"/>
                </a:lnTo>
                <a:cubicBezTo>
                  <a:pt x="7561" y="2123"/>
                  <a:pt x="7536" y="2147"/>
                  <a:pt x="7536" y="2147"/>
                </a:cubicBezTo>
                <a:cubicBezTo>
                  <a:pt x="7536" y="2171"/>
                  <a:pt x="7536" y="2147"/>
                  <a:pt x="7488" y="2196"/>
                </a:cubicBezTo>
                <a:lnTo>
                  <a:pt x="7390" y="2244"/>
                </a:lnTo>
                <a:cubicBezTo>
                  <a:pt x="7341" y="2269"/>
                  <a:pt x="7268" y="2293"/>
                  <a:pt x="7195" y="2318"/>
                </a:cubicBezTo>
                <a:lnTo>
                  <a:pt x="7000" y="2415"/>
                </a:lnTo>
                <a:cubicBezTo>
                  <a:pt x="6927" y="2610"/>
                  <a:pt x="6829" y="2830"/>
                  <a:pt x="6732" y="3098"/>
                </a:cubicBezTo>
                <a:cubicBezTo>
                  <a:pt x="6683" y="3244"/>
                  <a:pt x="6634" y="3391"/>
                  <a:pt x="6585" y="3537"/>
                </a:cubicBezTo>
                <a:lnTo>
                  <a:pt x="6415" y="4025"/>
                </a:lnTo>
                <a:cubicBezTo>
                  <a:pt x="6366" y="4171"/>
                  <a:pt x="6317" y="4366"/>
                  <a:pt x="6244" y="4537"/>
                </a:cubicBezTo>
                <a:lnTo>
                  <a:pt x="6219" y="4659"/>
                </a:lnTo>
                <a:lnTo>
                  <a:pt x="6171" y="4781"/>
                </a:lnTo>
                <a:lnTo>
                  <a:pt x="6122" y="4927"/>
                </a:lnTo>
                <a:lnTo>
                  <a:pt x="5927" y="5610"/>
                </a:lnTo>
                <a:lnTo>
                  <a:pt x="5732" y="6244"/>
                </a:lnTo>
                <a:cubicBezTo>
                  <a:pt x="5707" y="6366"/>
                  <a:pt x="5658" y="6464"/>
                  <a:pt x="5634" y="6561"/>
                </a:cubicBezTo>
                <a:cubicBezTo>
                  <a:pt x="5585" y="6659"/>
                  <a:pt x="5561" y="6732"/>
                  <a:pt x="5537" y="6830"/>
                </a:cubicBezTo>
                <a:cubicBezTo>
                  <a:pt x="5512" y="6903"/>
                  <a:pt x="5463" y="6976"/>
                  <a:pt x="5439" y="7049"/>
                </a:cubicBezTo>
                <a:cubicBezTo>
                  <a:pt x="5415" y="7074"/>
                  <a:pt x="5390" y="7098"/>
                  <a:pt x="5390" y="7122"/>
                </a:cubicBezTo>
                <a:cubicBezTo>
                  <a:pt x="5390" y="7147"/>
                  <a:pt x="5366" y="7196"/>
                  <a:pt x="5341" y="7244"/>
                </a:cubicBezTo>
                <a:cubicBezTo>
                  <a:pt x="5317" y="7220"/>
                  <a:pt x="5268" y="7147"/>
                  <a:pt x="5219" y="7122"/>
                </a:cubicBezTo>
                <a:cubicBezTo>
                  <a:pt x="5219" y="7098"/>
                  <a:pt x="5195" y="7098"/>
                  <a:pt x="5195" y="7098"/>
                </a:cubicBezTo>
                <a:cubicBezTo>
                  <a:pt x="5146" y="7074"/>
                  <a:pt x="5122" y="7025"/>
                  <a:pt x="5098" y="7000"/>
                </a:cubicBezTo>
                <a:cubicBezTo>
                  <a:pt x="5000" y="6854"/>
                  <a:pt x="4878" y="6683"/>
                  <a:pt x="4756" y="6488"/>
                </a:cubicBezTo>
                <a:cubicBezTo>
                  <a:pt x="4659" y="6342"/>
                  <a:pt x="4537" y="6220"/>
                  <a:pt x="4439" y="6074"/>
                </a:cubicBezTo>
                <a:lnTo>
                  <a:pt x="4195" y="5708"/>
                </a:lnTo>
                <a:cubicBezTo>
                  <a:pt x="4098" y="5586"/>
                  <a:pt x="4000" y="5488"/>
                  <a:pt x="3902" y="5366"/>
                </a:cubicBezTo>
                <a:lnTo>
                  <a:pt x="3390" y="4757"/>
                </a:lnTo>
                <a:cubicBezTo>
                  <a:pt x="3220" y="4561"/>
                  <a:pt x="3049" y="4415"/>
                  <a:pt x="2927" y="4269"/>
                </a:cubicBezTo>
                <a:lnTo>
                  <a:pt x="2488" y="4293"/>
                </a:lnTo>
                <a:lnTo>
                  <a:pt x="2024" y="4293"/>
                </a:lnTo>
                <a:lnTo>
                  <a:pt x="1902" y="4342"/>
                </a:lnTo>
                <a:cubicBezTo>
                  <a:pt x="1951" y="4366"/>
                  <a:pt x="1683" y="4586"/>
                  <a:pt x="1561" y="4635"/>
                </a:cubicBezTo>
                <a:lnTo>
                  <a:pt x="1293" y="4805"/>
                </a:lnTo>
                <a:cubicBezTo>
                  <a:pt x="1244" y="5025"/>
                  <a:pt x="1195" y="5269"/>
                  <a:pt x="1146" y="5513"/>
                </a:cubicBezTo>
                <a:cubicBezTo>
                  <a:pt x="1073" y="5781"/>
                  <a:pt x="1049" y="6025"/>
                  <a:pt x="1000" y="6269"/>
                </a:cubicBezTo>
                <a:lnTo>
                  <a:pt x="951" y="6220"/>
                </a:lnTo>
                <a:cubicBezTo>
                  <a:pt x="829" y="6903"/>
                  <a:pt x="756" y="7391"/>
                  <a:pt x="707" y="7659"/>
                </a:cubicBezTo>
                <a:cubicBezTo>
                  <a:pt x="585" y="8196"/>
                  <a:pt x="366" y="9000"/>
                  <a:pt x="244" y="9708"/>
                </a:cubicBezTo>
                <a:lnTo>
                  <a:pt x="220" y="9781"/>
                </a:lnTo>
                <a:cubicBezTo>
                  <a:pt x="195" y="9805"/>
                  <a:pt x="146" y="9854"/>
                  <a:pt x="122" y="9903"/>
                </a:cubicBezTo>
                <a:lnTo>
                  <a:pt x="0" y="10098"/>
                </a:lnTo>
                <a:lnTo>
                  <a:pt x="0" y="10171"/>
                </a:lnTo>
                <a:cubicBezTo>
                  <a:pt x="220" y="10366"/>
                  <a:pt x="439" y="10513"/>
                  <a:pt x="683" y="10659"/>
                </a:cubicBezTo>
                <a:cubicBezTo>
                  <a:pt x="856" y="10751"/>
                  <a:pt x="1050" y="10821"/>
                  <a:pt x="1235" y="10821"/>
                </a:cubicBezTo>
                <a:cubicBezTo>
                  <a:pt x="1443" y="10821"/>
                  <a:pt x="1639" y="10733"/>
                  <a:pt x="1781" y="10488"/>
                </a:cubicBezTo>
                <a:lnTo>
                  <a:pt x="1829" y="10513"/>
                </a:lnTo>
                <a:lnTo>
                  <a:pt x="1878" y="10317"/>
                </a:lnTo>
                <a:cubicBezTo>
                  <a:pt x="1915" y="10225"/>
                  <a:pt x="1934" y="10192"/>
                  <a:pt x="1944" y="10192"/>
                </a:cubicBezTo>
                <a:cubicBezTo>
                  <a:pt x="1961" y="10192"/>
                  <a:pt x="1951" y="10281"/>
                  <a:pt x="1951" y="10342"/>
                </a:cubicBezTo>
                <a:cubicBezTo>
                  <a:pt x="1976" y="10244"/>
                  <a:pt x="2000" y="10147"/>
                  <a:pt x="2024" y="10074"/>
                </a:cubicBezTo>
                <a:cubicBezTo>
                  <a:pt x="2031" y="10055"/>
                  <a:pt x="2032" y="10047"/>
                  <a:pt x="2031" y="10047"/>
                </a:cubicBezTo>
                <a:lnTo>
                  <a:pt x="2031" y="10047"/>
                </a:lnTo>
                <a:cubicBezTo>
                  <a:pt x="2027" y="10047"/>
                  <a:pt x="2000" y="10110"/>
                  <a:pt x="2000" y="10147"/>
                </a:cubicBezTo>
                <a:cubicBezTo>
                  <a:pt x="2000" y="9976"/>
                  <a:pt x="2024" y="9830"/>
                  <a:pt x="2073" y="9659"/>
                </a:cubicBezTo>
                <a:cubicBezTo>
                  <a:pt x="2122" y="9415"/>
                  <a:pt x="2146" y="9659"/>
                  <a:pt x="2195" y="9391"/>
                </a:cubicBezTo>
                <a:cubicBezTo>
                  <a:pt x="2341" y="8805"/>
                  <a:pt x="2463" y="8220"/>
                  <a:pt x="2561" y="7683"/>
                </a:cubicBezTo>
                <a:lnTo>
                  <a:pt x="2659" y="7269"/>
                </a:lnTo>
                <a:lnTo>
                  <a:pt x="2659" y="7244"/>
                </a:lnTo>
                <a:lnTo>
                  <a:pt x="2683" y="7196"/>
                </a:lnTo>
                <a:lnTo>
                  <a:pt x="2707" y="7196"/>
                </a:lnTo>
                <a:cubicBezTo>
                  <a:pt x="2707" y="7244"/>
                  <a:pt x="2707" y="7269"/>
                  <a:pt x="2707" y="7293"/>
                </a:cubicBezTo>
                <a:cubicBezTo>
                  <a:pt x="2707" y="7281"/>
                  <a:pt x="2707" y="7275"/>
                  <a:pt x="2710" y="7275"/>
                </a:cubicBezTo>
                <a:cubicBezTo>
                  <a:pt x="2713" y="7275"/>
                  <a:pt x="2720" y="7281"/>
                  <a:pt x="2732" y="7293"/>
                </a:cubicBezTo>
                <a:cubicBezTo>
                  <a:pt x="2902" y="7513"/>
                  <a:pt x="3073" y="7757"/>
                  <a:pt x="3195" y="7927"/>
                </a:cubicBezTo>
                <a:lnTo>
                  <a:pt x="3293" y="8074"/>
                </a:lnTo>
                <a:lnTo>
                  <a:pt x="3341" y="8122"/>
                </a:lnTo>
                <a:lnTo>
                  <a:pt x="3366" y="8171"/>
                </a:lnTo>
                <a:lnTo>
                  <a:pt x="3537" y="8293"/>
                </a:lnTo>
                <a:lnTo>
                  <a:pt x="3634" y="8293"/>
                </a:lnTo>
                <a:cubicBezTo>
                  <a:pt x="4122" y="8952"/>
                  <a:pt x="3732" y="8561"/>
                  <a:pt x="4219" y="9171"/>
                </a:cubicBezTo>
                <a:cubicBezTo>
                  <a:pt x="4415" y="9317"/>
                  <a:pt x="4610" y="9513"/>
                  <a:pt x="4756" y="9708"/>
                </a:cubicBezTo>
                <a:lnTo>
                  <a:pt x="5049" y="9708"/>
                </a:lnTo>
                <a:cubicBezTo>
                  <a:pt x="5098" y="9708"/>
                  <a:pt x="5146" y="9708"/>
                  <a:pt x="5195" y="9683"/>
                </a:cubicBezTo>
                <a:cubicBezTo>
                  <a:pt x="5195" y="9683"/>
                  <a:pt x="5366" y="9683"/>
                  <a:pt x="5366" y="9708"/>
                </a:cubicBezTo>
                <a:cubicBezTo>
                  <a:pt x="5415" y="9659"/>
                  <a:pt x="5537" y="9683"/>
                  <a:pt x="5658" y="9659"/>
                </a:cubicBezTo>
                <a:lnTo>
                  <a:pt x="5878" y="9610"/>
                </a:lnTo>
                <a:cubicBezTo>
                  <a:pt x="5976" y="9610"/>
                  <a:pt x="6024" y="9610"/>
                  <a:pt x="5902" y="9635"/>
                </a:cubicBezTo>
                <a:lnTo>
                  <a:pt x="6561" y="9537"/>
                </a:lnTo>
                <a:cubicBezTo>
                  <a:pt x="6683" y="9269"/>
                  <a:pt x="6829" y="8976"/>
                  <a:pt x="6976" y="8635"/>
                </a:cubicBezTo>
                <a:cubicBezTo>
                  <a:pt x="7049" y="8488"/>
                  <a:pt x="7122" y="8317"/>
                  <a:pt x="7219" y="8147"/>
                </a:cubicBezTo>
                <a:cubicBezTo>
                  <a:pt x="7293" y="7952"/>
                  <a:pt x="7341" y="7757"/>
                  <a:pt x="7415" y="7561"/>
                </a:cubicBezTo>
                <a:lnTo>
                  <a:pt x="7536" y="7220"/>
                </a:lnTo>
                <a:cubicBezTo>
                  <a:pt x="7585" y="7098"/>
                  <a:pt x="7610" y="7000"/>
                  <a:pt x="7658" y="6878"/>
                </a:cubicBezTo>
                <a:cubicBezTo>
                  <a:pt x="7707" y="6659"/>
                  <a:pt x="7780" y="6439"/>
                  <a:pt x="7854" y="6220"/>
                </a:cubicBezTo>
                <a:cubicBezTo>
                  <a:pt x="7927" y="6000"/>
                  <a:pt x="7976" y="5805"/>
                  <a:pt x="8024" y="5610"/>
                </a:cubicBezTo>
                <a:lnTo>
                  <a:pt x="8118" y="5352"/>
                </a:lnTo>
                <a:lnTo>
                  <a:pt x="8114" y="5334"/>
                </a:lnTo>
                <a:lnTo>
                  <a:pt x="8114" y="5334"/>
                </a:lnTo>
                <a:cubicBezTo>
                  <a:pt x="8116" y="5336"/>
                  <a:pt x="8118" y="5338"/>
                  <a:pt x="8121" y="5341"/>
                </a:cubicBezTo>
                <a:lnTo>
                  <a:pt x="8121" y="5341"/>
                </a:lnTo>
                <a:cubicBezTo>
                  <a:pt x="8119" y="5328"/>
                  <a:pt x="8115" y="5316"/>
                  <a:pt x="8106" y="5303"/>
                </a:cubicBezTo>
                <a:lnTo>
                  <a:pt x="8106" y="5303"/>
                </a:lnTo>
                <a:lnTo>
                  <a:pt x="8114" y="5334"/>
                </a:lnTo>
                <a:lnTo>
                  <a:pt x="8114" y="5334"/>
                </a:lnTo>
                <a:cubicBezTo>
                  <a:pt x="8097" y="5318"/>
                  <a:pt x="8097" y="5318"/>
                  <a:pt x="8094" y="5318"/>
                </a:cubicBezTo>
                <a:cubicBezTo>
                  <a:pt x="8091" y="5318"/>
                  <a:pt x="8085" y="5318"/>
                  <a:pt x="8049" y="5293"/>
                </a:cubicBezTo>
                <a:cubicBezTo>
                  <a:pt x="8012" y="5257"/>
                  <a:pt x="8012" y="5257"/>
                  <a:pt x="8021" y="5257"/>
                </a:cubicBezTo>
                <a:cubicBezTo>
                  <a:pt x="8030" y="5257"/>
                  <a:pt x="8049" y="5257"/>
                  <a:pt x="8049" y="5220"/>
                </a:cubicBezTo>
                <a:cubicBezTo>
                  <a:pt x="8097" y="5293"/>
                  <a:pt x="8097" y="5269"/>
                  <a:pt x="8097" y="5293"/>
                </a:cubicBezTo>
                <a:cubicBezTo>
                  <a:pt x="8101" y="5296"/>
                  <a:pt x="8104" y="5300"/>
                  <a:pt x="8106" y="5303"/>
                </a:cubicBezTo>
                <a:lnTo>
                  <a:pt x="8106" y="5303"/>
                </a:lnTo>
                <a:lnTo>
                  <a:pt x="8097" y="5269"/>
                </a:lnTo>
                <a:lnTo>
                  <a:pt x="8122" y="5318"/>
                </a:lnTo>
                <a:lnTo>
                  <a:pt x="8122" y="5293"/>
                </a:lnTo>
                <a:cubicBezTo>
                  <a:pt x="8122" y="5296"/>
                  <a:pt x="8122" y="5297"/>
                  <a:pt x="8123" y="5297"/>
                </a:cubicBezTo>
                <a:cubicBezTo>
                  <a:pt x="8127" y="5297"/>
                  <a:pt x="8146" y="5217"/>
                  <a:pt x="8146" y="5196"/>
                </a:cubicBezTo>
                <a:cubicBezTo>
                  <a:pt x="8149" y="5196"/>
                  <a:pt x="8151" y="5196"/>
                  <a:pt x="8153" y="5196"/>
                </a:cubicBezTo>
                <a:lnTo>
                  <a:pt x="8153" y="5196"/>
                </a:lnTo>
                <a:cubicBezTo>
                  <a:pt x="8157" y="5186"/>
                  <a:pt x="8162" y="5177"/>
                  <a:pt x="8166" y="5168"/>
                </a:cubicBezTo>
                <a:lnTo>
                  <a:pt x="8166" y="5168"/>
                </a:lnTo>
                <a:cubicBezTo>
                  <a:pt x="8165" y="5179"/>
                  <a:pt x="8169" y="5182"/>
                  <a:pt x="8173" y="5182"/>
                </a:cubicBezTo>
                <a:cubicBezTo>
                  <a:pt x="8179" y="5182"/>
                  <a:pt x="8186" y="5177"/>
                  <a:pt x="8188" y="5177"/>
                </a:cubicBezTo>
                <a:cubicBezTo>
                  <a:pt x="8189" y="5177"/>
                  <a:pt x="8185" y="5181"/>
                  <a:pt x="8171" y="5196"/>
                </a:cubicBezTo>
                <a:cubicBezTo>
                  <a:pt x="8171" y="5196"/>
                  <a:pt x="8181" y="5228"/>
                  <a:pt x="8203" y="5228"/>
                </a:cubicBezTo>
                <a:cubicBezTo>
                  <a:pt x="8214" y="5228"/>
                  <a:pt x="8228" y="5220"/>
                  <a:pt x="8244" y="5196"/>
                </a:cubicBezTo>
                <a:lnTo>
                  <a:pt x="8244" y="5196"/>
                </a:lnTo>
                <a:cubicBezTo>
                  <a:pt x="8219" y="5244"/>
                  <a:pt x="8244" y="5293"/>
                  <a:pt x="8195" y="5293"/>
                </a:cubicBezTo>
                <a:cubicBezTo>
                  <a:pt x="8185" y="5288"/>
                  <a:pt x="8179" y="5286"/>
                  <a:pt x="8176" y="5286"/>
                </a:cubicBezTo>
                <a:cubicBezTo>
                  <a:pt x="8165" y="5286"/>
                  <a:pt x="8200" y="5318"/>
                  <a:pt x="8219" y="5318"/>
                </a:cubicBezTo>
                <a:cubicBezTo>
                  <a:pt x="8244" y="5366"/>
                  <a:pt x="8244" y="5391"/>
                  <a:pt x="8268" y="5440"/>
                </a:cubicBezTo>
                <a:lnTo>
                  <a:pt x="8293" y="5488"/>
                </a:lnTo>
                <a:lnTo>
                  <a:pt x="8293" y="5513"/>
                </a:lnTo>
                <a:lnTo>
                  <a:pt x="8317" y="5561"/>
                </a:lnTo>
                <a:cubicBezTo>
                  <a:pt x="8439" y="5757"/>
                  <a:pt x="8561" y="5952"/>
                  <a:pt x="8707" y="6122"/>
                </a:cubicBezTo>
                <a:lnTo>
                  <a:pt x="8610" y="5879"/>
                </a:lnTo>
                <a:lnTo>
                  <a:pt x="8756" y="6147"/>
                </a:lnTo>
                <a:cubicBezTo>
                  <a:pt x="8805" y="6244"/>
                  <a:pt x="8829" y="6318"/>
                  <a:pt x="8878" y="6391"/>
                </a:cubicBezTo>
                <a:cubicBezTo>
                  <a:pt x="8949" y="6486"/>
                  <a:pt x="8997" y="6604"/>
                  <a:pt x="9022" y="6746"/>
                </a:cubicBezTo>
                <a:lnTo>
                  <a:pt x="9022" y="6746"/>
                </a:lnTo>
                <a:lnTo>
                  <a:pt x="8805" y="6391"/>
                </a:lnTo>
                <a:lnTo>
                  <a:pt x="9024" y="6757"/>
                </a:lnTo>
                <a:cubicBezTo>
                  <a:pt x="9024" y="6753"/>
                  <a:pt x="9023" y="6749"/>
                  <a:pt x="9022" y="6746"/>
                </a:cubicBezTo>
                <a:lnTo>
                  <a:pt x="9022" y="6746"/>
                </a:lnTo>
                <a:lnTo>
                  <a:pt x="9268" y="7147"/>
                </a:lnTo>
                <a:cubicBezTo>
                  <a:pt x="9317" y="7269"/>
                  <a:pt x="9390" y="7366"/>
                  <a:pt x="9488" y="7464"/>
                </a:cubicBezTo>
                <a:lnTo>
                  <a:pt x="9707" y="7732"/>
                </a:lnTo>
                <a:lnTo>
                  <a:pt x="9634" y="7586"/>
                </a:lnTo>
                <a:lnTo>
                  <a:pt x="9634" y="7586"/>
                </a:lnTo>
                <a:cubicBezTo>
                  <a:pt x="9658" y="7610"/>
                  <a:pt x="9683" y="7659"/>
                  <a:pt x="9732" y="7708"/>
                </a:cubicBezTo>
                <a:lnTo>
                  <a:pt x="10146" y="7708"/>
                </a:lnTo>
                <a:cubicBezTo>
                  <a:pt x="10293" y="7708"/>
                  <a:pt x="10463" y="7708"/>
                  <a:pt x="10610" y="7732"/>
                </a:cubicBezTo>
                <a:cubicBezTo>
                  <a:pt x="10853" y="7659"/>
                  <a:pt x="11122" y="7537"/>
                  <a:pt x="11414" y="7439"/>
                </a:cubicBezTo>
                <a:cubicBezTo>
                  <a:pt x="11488" y="7269"/>
                  <a:pt x="11561" y="7122"/>
                  <a:pt x="11634" y="7000"/>
                </a:cubicBezTo>
                <a:cubicBezTo>
                  <a:pt x="11683" y="6854"/>
                  <a:pt x="11732" y="6683"/>
                  <a:pt x="11780" y="6561"/>
                </a:cubicBezTo>
                <a:cubicBezTo>
                  <a:pt x="11853" y="6391"/>
                  <a:pt x="11902" y="6196"/>
                  <a:pt x="11951" y="6000"/>
                </a:cubicBezTo>
                <a:lnTo>
                  <a:pt x="11951" y="6000"/>
                </a:lnTo>
                <a:lnTo>
                  <a:pt x="11829" y="6220"/>
                </a:lnTo>
                <a:lnTo>
                  <a:pt x="11829" y="6220"/>
                </a:lnTo>
                <a:lnTo>
                  <a:pt x="11947" y="5699"/>
                </a:lnTo>
                <a:lnTo>
                  <a:pt x="11947" y="5699"/>
                </a:lnTo>
                <a:cubicBezTo>
                  <a:pt x="11942" y="5768"/>
                  <a:pt x="12000" y="5981"/>
                  <a:pt x="11988" y="6067"/>
                </a:cubicBezTo>
                <a:lnTo>
                  <a:pt x="11988" y="6067"/>
                </a:lnTo>
                <a:cubicBezTo>
                  <a:pt x="12032" y="5952"/>
                  <a:pt x="12079" y="5814"/>
                  <a:pt x="12146" y="5635"/>
                </a:cubicBezTo>
                <a:lnTo>
                  <a:pt x="12317" y="5001"/>
                </a:lnTo>
                <a:cubicBezTo>
                  <a:pt x="12414" y="4683"/>
                  <a:pt x="12512" y="4293"/>
                  <a:pt x="12634" y="3903"/>
                </a:cubicBezTo>
                <a:cubicBezTo>
                  <a:pt x="12658" y="3781"/>
                  <a:pt x="12707" y="3659"/>
                  <a:pt x="12732" y="3513"/>
                </a:cubicBezTo>
                <a:cubicBezTo>
                  <a:pt x="12756" y="3464"/>
                  <a:pt x="12780" y="3391"/>
                  <a:pt x="12805" y="3342"/>
                </a:cubicBezTo>
                <a:cubicBezTo>
                  <a:pt x="12853" y="3244"/>
                  <a:pt x="12902" y="3123"/>
                  <a:pt x="12975" y="3049"/>
                </a:cubicBezTo>
                <a:cubicBezTo>
                  <a:pt x="13000" y="2976"/>
                  <a:pt x="13049" y="2927"/>
                  <a:pt x="13122" y="2879"/>
                </a:cubicBezTo>
                <a:lnTo>
                  <a:pt x="13122" y="2952"/>
                </a:lnTo>
                <a:lnTo>
                  <a:pt x="13122" y="3025"/>
                </a:lnTo>
                <a:cubicBezTo>
                  <a:pt x="13122" y="3049"/>
                  <a:pt x="13097" y="3123"/>
                  <a:pt x="13097" y="3123"/>
                </a:cubicBezTo>
                <a:cubicBezTo>
                  <a:pt x="13097" y="3123"/>
                  <a:pt x="13122" y="3074"/>
                  <a:pt x="13146" y="3049"/>
                </a:cubicBezTo>
                <a:cubicBezTo>
                  <a:pt x="13146" y="3049"/>
                  <a:pt x="13146" y="3049"/>
                  <a:pt x="13146" y="3074"/>
                </a:cubicBezTo>
                <a:cubicBezTo>
                  <a:pt x="13122" y="3123"/>
                  <a:pt x="13122" y="3147"/>
                  <a:pt x="13122" y="3196"/>
                </a:cubicBezTo>
                <a:cubicBezTo>
                  <a:pt x="13132" y="3176"/>
                  <a:pt x="13141" y="3141"/>
                  <a:pt x="13150" y="3099"/>
                </a:cubicBezTo>
                <a:lnTo>
                  <a:pt x="13150" y="3099"/>
                </a:lnTo>
                <a:cubicBezTo>
                  <a:pt x="13159" y="3090"/>
                  <a:pt x="13184" y="3046"/>
                  <a:pt x="13206" y="3046"/>
                </a:cubicBezTo>
                <a:cubicBezTo>
                  <a:pt x="13221" y="3046"/>
                  <a:pt x="13235" y="3064"/>
                  <a:pt x="13244" y="3123"/>
                </a:cubicBezTo>
                <a:lnTo>
                  <a:pt x="13244" y="3147"/>
                </a:lnTo>
                <a:cubicBezTo>
                  <a:pt x="13292" y="3269"/>
                  <a:pt x="13317" y="3366"/>
                  <a:pt x="13341" y="3464"/>
                </a:cubicBezTo>
                <a:lnTo>
                  <a:pt x="13390" y="3635"/>
                </a:lnTo>
                <a:cubicBezTo>
                  <a:pt x="13439" y="3757"/>
                  <a:pt x="13488" y="3903"/>
                  <a:pt x="13512" y="4025"/>
                </a:cubicBezTo>
                <a:cubicBezTo>
                  <a:pt x="13488" y="4025"/>
                  <a:pt x="13439" y="3903"/>
                  <a:pt x="13390" y="3805"/>
                </a:cubicBezTo>
                <a:lnTo>
                  <a:pt x="13390" y="3805"/>
                </a:lnTo>
                <a:cubicBezTo>
                  <a:pt x="13414" y="3879"/>
                  <a:pt x="13439" y="3976"/>
                  <a:pt x="13463" y="4074"/>
                </a:cubicBezTo>
                <a:cubicBezTo>
                  <a:pt x="13463" y="4049"/>
                  <a:pt x="13466" y="4039"/>
                  <a:pt x="13471" y="4039"/>
                </a:cubicBezTo>
                <a:cubicBezTo>
                  <a:pt x="13489" y="4039"/>
                  <a:pt x="13535" y="4197"/>
                  <a:pt x="13540" y="4197"/>
                </a:cubicBezTo>
                <a:cubicBezTo>
                  <a:pt x="13541" y="4197"/>
                  <a:pt x="13540" y="4189"/>
                  <a:pt x="13536" y="4171"/>
                </a:cubicBezTo>
                <a:lnTo>
                  <a:pt x="13536" y="4171"/>
                </a:lnTo>
                <a:cubicBezTo>
                  <a:pt x="13610" y="4269"/>
                  <a:pt x="13634" y="4366"/>
                  <a:pt x="13683" y="4488"/>
                </a:cubicBezTo>
                <a:cubicBezTo>
                  <a:pt x="13731" y="4586"/>
                  <a:pt x="13756" y="4708"/>
                  <a:pt x="13780" y="4805"/>
                </a:cubicBezTo>
                <a:cubicBezTo>
                  <a:pt x="13805" y="4927"/>
                  <a:pt x="13829" y="5025"/>
                  <a:pt x="13853" y="5147"/>
                </a:cubicBezTo>
                <a:cubicBezTo>
                  <a:pt x="13878" y="5244"/>
                  <a:pt x="13902" y="5342"/>
                  <a:pt x="13951" y="5415"/>
                </a:cubicBezTo>
                <a:cubicBezTo>
                  <a:pt x="14000" y="5415"/>
                  <a:pt x="14439" y="5537"/>
                  <a:pt x="14853" y="5683"/>
                </a:cubicBezTo>
                <a:cubicBezTo>
                  <a:pt x="15286" y="5827"/>
                  <a:pt x="15718" y="6019"/>
                  <a:pt x="15778" y="6025"/>
                </a:cubicBezTo>
                <a:lnTo>
                  <a:pt x="15778" y="6025"/>
                </a:lnTo>
                <a:cubicBezTo>
                  <a:pt x="15771" y="5975"/>
                  <a:pt x="15764" y="5925"/>
                  <a:pt x="15756" y="5879"/>
                </a:cubicBezTo>
                <a:lnTo>
                  <a:pt x="15683" y="5854"/>
                </a:lnTo>
                <a:cubicBezTo>
                  <a:pt x="15634" y="5537"/>
                  <a:pt x="15731" y="5781"/>
                  <a:pt x="15683" y="5464"/>
                </a:cubicBezTo>
                <a:cubicBezTo>
                  <a:pt x="15707" y="5464"/>
                  <a:pt x="15731" y="5513"/>
                  <a:pt x="15756" y="5610"/>
                </a:cubicBezTo>
                <a:cubicBezTo>
                  <a:pt x="15780" y="5732"/>
                  <a:pt x="15780" y="5854"/>
                  <a:pt x="15805" y="6000"/>
                </a:cubicBezTo>
                <a:cubicBezTo>
                  <a:pt x="15780" y="5757"/>
                  <a:pt x="15805" y="5513"/>
                  <a:pt x="15731" y="5415"/>
                </a:cubicBezTo>
                <a:cubicBezTo>
                  <a:pt x="15707" y="5220"/>
                  <a:pt x="15780" y="5415"/>
                  <a:pt x="15756" y="5171"/>
                </a:cubicBezTo>
                <a:cubicBezTo>
                  <a:pt x="15683" y="4976"/>
                  <a:pt x="15634" y="4781"/>
                  <a:pt x="15585" y="4561"/>
                </a:cubicBezTo>
                <a:cubicBezTo>
                  <a:pt x="15561" y="4366"/>
                  <a:pt x="15512" y="4147"/>
                  <a:pt x="15439" y="3952"/>
                </a:cubicBezTo>
                <a:cubicBezTo>
                  <a:pt x="15341" y="3781"/>
                  <a:pt x="15292" y="3610"/>
                  <a:pt x="15244" y="3415"/>
                </a:cubicBezTo>
                <a:lnTo>
                  <a:pt x="15244" y="3415"/>
                </a:lnTo>
                <a:lnTo>
                  <a:pt x="15292" y="3464"/>
                </a:lnTo>
                <a:cubicBezTo>
                  <a:pt x="15268" y="3366"/>
                  <a:pt x="15244" y="3244"/>
                  <a:pt x="15195" y="3147"/>
                </a:cubicBezTo>
                <a:cubicBezTo>
                  <a:pt x="15170" y="3074"/>
                  <a:pt x="15146" y="3001"/>
                  <a:pt x="15122" y="2927"/>
                </a:cubicBezTo>
                <a:cubicBezTo>
                  <a:pt x="15073" y="2805"/>
                  <a:pt x="15049" y="2659"/>
                  <a:pt x="15000" y="2537"/>
                </a:cubicBezTo>
                <a:lnTo>
                  <a:pt x="15000" y="2537"/>
                </a:lnTo>
                <a:cubicBezTo>
                  <a:pt x="15028" y="2622"/>
                  <a:pt x="15040" y="2706"/>
                  <a:pt x="15026" y="2706"/>
                </a:cubicBezTo>
                <a:cubicBezTo>
                  <a:pt x="15016" y="2706"/>
                  <a:pt x="14992" y="2661"/>
                  <a:pt x="14951" y="2537"/>
                </a:cubicBezTo>
                <a:cubicBezTo>
                  <a:pt x="14780" y="1952"/>
                  <a:pt x="14658" y="1562"/>
                  <a:pt x="14561" y="1074"/>
                </a:cubicBezTo>
                <a:lnTo>
                  <a:pt x="14390" y="708"/>
                </a:lnTo>
                <a:cubicBezTo>
                  <a:pt x="14390" y="684"/>
                  <a:pt x="14390" y="659"/>
                  <a:pt x="14366" y="635"/>
                </a:cubicBezTo>
                <a:lnTo>
                  <a:pt x="13951" y="464"/>
                </a:lnTo>
                <a:lnTo>
                  <a:pt x="13658" y="342"/>
                </a:lnTo>
                <a:lnTo>
                  <a:pt x="13463" y="269"/>
                </a:lnTo>
                <a:lnTo>
                  <a:pt x="13366" y="220"/>
                </a:lnTo>
                <a:cubicBezTo>
                  <a:pt x="13292" y="196"/>
                  <a:pt x="13219" y="171"/>
                  <a:pt x="13122" y="147"/>
                </a:cubicBezTo>
                <a:lnTo>
                  <a:pt x="126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285"/>
          <p:cNvSpPr/>
          <p:nvPr/>
        </p:nvSpPr>
        <p:spPr>
          <a:xfrm rot="-2896879">
            <a:off x="8066801" y="506726"/>
            <a:ext cx="550285" cy="389844"/>
          </a:xfrm>
          <a:custGeom>
            <a:avLst/>
            <a:gdLst/>
            <a:ahLst/>
            <a:cxnLst/>
            <a:rect l="l" t="t" r="r" b="b"/>
            <a:pathLst>
              <a:path w="14220" h="10074" extrusionOk="0">
                <a:moveTo>
                  <a:pt x="7706" y="4422"/>
                </a:moveTo>
                <a:lnTo>
                  <a:pt x="7683" y="4512"/>
                </a:lnTo>
                <a:lnTo>
                  <a:pt x="7708" y="4439"/>
                </a:lnTo>
                <a:cubicBezTo>
                  <a:pt x="7708" y="4431"/>
                  <a:pt x="7707" y="4426"/>
                  <a:pt x="7706" y="4422"/>
                </a:cubicBezTo>
                <a:close/>
                <a:moveTo>
                  <a:pt x="1891" y="4477"/>
                </a:moveTo>
                <a:cubicBezTo>
                  <a:pt x="1895" y="4477"/>
                  <a:pt x="1899" y="4480"/>
                  <a:pt x="1903" y="4488"/>
                </a:cubicBezTo>
                <a:lnTo>
                  <a:pt x="1746" y="4711"/>
                </a:lnTo>
                <a:lnTo>
                  <a:pt x="1746" y="4711"/>
                </a:lnTo>
                <a:cubicBezTo>
                  <a:pt x="1839" y="4577"/>
                  <a:pt x="1870" y="4477"/>
                  <a:pt x="1891" y="4477"/>
                </a:cubicBezTo>
                <a:close/>
                <a:moveTo>
                  <a:pt x="14195" y="6854"/>
                </a:moveTo>
                <a:cubicBezTo>
                  <a:pt x="14194" y="6863"/>
                  <a:pt x="14194" y="6872"/>
                  <a:pt x="14193" y="6882"/>
                </a:cubicBezTo>
                <a:lnTo>
                  <a:pt x="14193" y="6882"/>
                </a:lnTo>
                <a:cubicBezTo>
                  <a:pt x="14194" y="6873"/>
                  <a:pt x="14195" y="6863"/>
                  <a:pt x="14195" y="6854"/>
                </a:cubicBezTo>
                <a:close/>
                <a:moveTo>
                  <a:pt x="10125" y="7143"/>
                </a:moveTo>
                <a:cubicBezTo>
                  <a:pt x="10124" y="7144"/>
                  <a:pt x="10123" y="7145"/>
                  <a:pt x="10122" y="7146"/>
                </a:cubicBezTo>
                <a:cubicBezTo>
                  <a:pt x="10123" y="7145"/>
                  <a:pt x="10124" y="7144"/>
                  <a:pt x="10125" y="7143"/>
                </a:cubicBezTo>
                <a:close/>
                <a:moveTo>
                  <a:pt x="4317" y="0"/>
                </a:moveTo>
                <a:cubicBezTo>
                  <a:pt x="4220" y="25"/>
                  <a:pt x="4122" y="49"/>
                  <a:pt x="4000" y="49"/>
                </a:cubicBezTo>
                <a:lnTo>
                  <a:pt x="3903" y="73"/>
                </a:lnTo>
                <a:lnTo>
                  <a:pt x="3708" y="98"/>
                </a:lnTo>
                <a:cubicBezTo>
                  <a:pt x="3561" y="98"/>
                  <a:pt x="3439" y="146"/>
                  <a:pt x="3269" y="146"/>
                </a:cubicBezTo>
                <a:lnTo>
                  <a:pt x="3171" y="268"/>
                </a:lnTo>
                <a:lnTo>
                  <a:pt x="3195" y="195"/>
                </a:lnTo>
                <a:lnTo>
                  <a:pt x="3195" y="195"/>
                </a:lnTo>
                <a:cubicBezTo>
                  <a:pt x="3025" y="415"/>
                  <a:pt x="2781" y="659"/>
                  <a:pt x="2537" y="903"/>
                </a:cubicBezTo>
                <a:lnTo>
                  <a:pt x="1976" y="1585"/>
                </a:lnTo>
                <a:lnTo>
                  <a:pt x="1732" y="1854"/>
                </a:lnTo>
                <a:lnTo>
                  <a:pt x="1488" y="2146"/>
                </a:lnTo>
                <a:lnTo>
                  <a:pt x="1049" y="2683"/>
                </a:lnTo>
                <a:cubicBezTo>
                  <a:pt x="805" y="2976"/>
                  <a:pt x="586" y="3293"/>
                  <a:pt x="391" y="3634"/>
                </a:cubicBezTo>
                <a:lnTo>
                  <a:pt x="195" y="3805"/>
                </a:lnTo>
                <a:lnTo>
                  <a:pt x="25" y="3976"/>
                </a:lnTo>
                <a:lnTo>
                  <a:pt x="0" y="4049"/>
                </a:lnTo>
                <a:cubicBezTo>
                  <a:pt x="122" y="4268"/>
                  <a:pt x="293" y="4488"/>
                  <a:pt x="488" y="4683"/>
                </a:cubicBezTo>
                <a:cubicBezTo>
                  <a:pt x="693" y="4857"/>
                  <a:pt x="939" y="4999"/>
                  <a:pt x="1193" y="4999"/>
                </a:cubicBezTo>
                <a:cubicBezTo>
                  <a:pt x="1332" y="4999"/>
                  <a:pt x="1472" y="4957"/>
                  <a:pt x="1610" y="4854"/>
                </a:cubicBezTo>
                <a:lnTo>
                  <a:pt x="1634" y="4878"/>
                </a:lnTo>
                <a:lnTo>
                  <a:pt x="1683" y="4805"/>
                </a:lnTo>
                <a:lnTo>
                  <a:pt x="1732" y="4732"/>
                </a:lnTo>
                <a:cubicBezTo>
                  <a:pt x="1785" y="4670"/>
                  <a:pt x="1809" y="4646"/>
                  <a:pt x="1817" y="4646"/>
                </a:cubicBezTo>
                <a:cubicBezTo>
                  <a:pt x="1832" y="4646"/>
                  <a:pt x="1796" y="4718"/>
                  <a:pt x="1781" y="4780"/>
                </a:cubicBezTo>
                <a:cubicBezTo>
                  <a:pt x="1830" y="4707"/>
                  <a:pt x="1878" y="4634"/>
                  <a:pt x="1927" y="4585"/>
                </a:cubicBezTo>
                <a:cubicBezTo>
                  <a:pt x="1927" y="4570"/>
                  <a:pt x="1925" y="4564"/>
                  <a:pt x="1921" y="4564"/>
                </a:cubicBezTo>
                <a:cubicBezTo>
                  <a:pt x="1912" y="4564"/>
                  <a:pt x="1895" y="4593"/>
                  <a:pt x="1878" y="4610"/>
                </a:cubicBezTo>
                <a:cubicBezTo>
                  <a:pt x="1927" y="4488"/>
                  <a:pt x="2000" y="4366"/>
                  <a:pt x="2073" y="4244"/>
                </a:cubicBezTo>
                <a:cubicBezTo>
                  <a:pt x="2138" y="4169"/>
                  <a:pt x="2160" y="4165"/>
                  <a:pt x="2178" y="4165"/>
                </a:cubicBezTo>
                <a:cubicBezTo>
                  <a:pt x="2181" y="4165"/>
                  <a:pt x="2184" y="4165"/>
                  <a:pt x="2186" y="4165"/>
                </a:cubicBezTo>
                <a:cubicBezTo>
                  <a:pt x="2208" y="4165"/>
                  <a:pt x="2232" y="4159"/>
                  <a:pt x="2317" y="4049"/>
                </a:cubicBezTo>
                <a:lnTo>
                  <a:pt x="2488" y="3805"/>
                </a:lnTo>
                <a:lnTo>
                  <a:pt x="2586" y="3683"/>
                </a:lnTo>
                <a:lnTo>
                  <a:pt x="2634" y="3610"/>
                </a:lnTo>
                <a:lnTo>
                  <a:pt x="2683" y="3585"/>
                </a:lnTo>
                <a:lnTo>
                  <a:pt x="2756" y="3561"/>
                </a:lnTo>
                <a:cubicBezTo>
                  <a:pt x="2781" y="3537"/>
                  <a:pt x="2781" y="3537"/>
                  <a:pt x="2805" y="3537"/>
                </a:cubicBezTo>
                <a:lnTo>
                  <a:pt x="2805" y="3561"/>
                </a:lnTo>
                <a:lnTo>
                  <a:pt x="2781" y="3585"/>
                </a:lnTo>
                <a:cubicBezTo>
                  <a:pt x="2789" y="3577"/>
                  <a:pt x="2792" y="3575"/>
                  <a:pt x="2793" y="3575"/>
                </a:cubicBezTo>
                <a:cubicBezTo>
                  <a:pt x="2794" y="3575"/>
                  <a:pt x="2789" y="3585"/>
                  <a:pt x="2805" y="3585"/>
                </a:cubicBezTo>
                <a:cubicBezTo>
                  <a:pt x="2805" y="3634"/>
                  <a:pt x="2756" y="3683"/>
                  <a:pt x="2756" y="3707"/>
                </a:cubicBezTo>
                <a:lnTo>
                  <a:pt x="2756" y="3707"/>
                </a:lnTo>
                <a:cubicBezTo>
                  <a:pt x="2756" y="3707"/>
                  <a:pt x="2756" y="3683"/>
                  <a:pt x="2781" y="3683"/>
                </a:cubicBezTo>
                <a:lnTo>
                  <a:pt x="2781" y="3707"/>
                </a:lnTo>
                <a:cubicBezTo>
                  <a:pt x="2756" y="3927"/>
                  <a:pt x="2756" y="4098"/>
                  <a:pt x="2756" y="4098"/>
                </a:cubicBezTo>
                <a:lnTo>
                  <a:pt x="2830" y="4146"/>
                </a:lnTo>
                <a:cubicBezTo>
                  <a:pt x="2781" y="5024"/>
                  <a:pt x="2732" y="4439"/>
                  <a:pt x="2708" y="5244"/>
                </a:cubicBezTo>
                <a:cubicBezTo>
                  <a:pt x="2732" y="5341"/>
                  <a:pt x="2732" y="5439"/>
                  <a:pt x="2732" y="5537"/>
                </a:cubicBezTo>
                <a:cubicBezTo>
                  <a:pt x="2732" y="5659"/>
                  <a:pt x="2732" y="5805"/>
                  <a:pt x="2708" y="5951"/>
                </a:cubicBezTo>
                <a:cubicBezTo>
                  <a:pt x="2805" y="6049"/>
                  <a:pt x="2927" y="6146"/>
                  <a:pt x="3000" y="6171"/>
                </a:cubicBezTo>
                <a:cubicBezTo>
                  <a:pt x="3000" y="6171"/>
                  <a:pt x="3098" y="6293"/>
                  <a:pt x="3073" y="6293"/>
                </a:cubicBezTo>
                <a:cubicBezTo>
                  <a:pt x="3147" y="6293"/>
                  <a:pt x="3220" y="6390"/>
                  <a:pt x="3317" y="6463"/>
                </a:cubicBezTo>
                <a:cubicBezTo>
                  <a:pt x="3342" y="6463"/>
                  <a:pt x="3317" y="6415"/>
                  <a:pt x="3293" y="6390"/>
                </a:cubicBezTo>
                <a:lnTo>
                  <a:pt x="3293" y="6390"/>
                </a:lnTo>
                <a:lnTo>
                  <a:pt x="3366" y="6463"/>
                </a:lnTo>
                <a:lnTo>
                  <a:pt x="3464" y="6537"/>
                </a:lnTo>
                <a:cubicBezTo>
                  <a:pt x="3511" y="6584"/>
                  <a:pt x="3528" y="6611"/>
                  <a:pt x="3514" y="6611"/>
                </a:cubicBezTo>
                <a:cubicBezTo>
                  <a:pt x="3506" y="6611"/>
                  <a:pt x="3490" y="6603"/>
                  <a:pt x="3464" y="6585"/>
                </a:cubicBezTo>
                <a:lnTo>
                  <a:pt x="3464" y="6585"/>
                </a:lnTo>
                <a:cubicBezTo>
                  <a:pt x="3537" y="6634"/>
                  <a:pt x="3634" y="6683"/>
                  <a:pt x="3756" y="6756"/>
                </a:cubicBezTo>
                <a:lnTo>
                  <a:pt x="4269" y="7122"/>
                </a:lnTo>
                <a:cubicBezTo>
                  <a:pt x="4488" y="7024"/>
                  <a:pt x="4732" y="6878"/>
                  <a:pt x="5000" y="6732"/>
                </a:cubicBezTo>
                <a:cubicBezTo>
                  <a:pt x="5293" y="6537"/>
                  <a:pt x="5586" y="6317"/>
                  <a:pt x="5854" y="6098"/>
                </a:cubicBezTo>
                <a:cubicBezTo>
                  <a:pt x="6000" y="5976"/>
                  <a:pt x="6171" y="5854"/>
                  <a:pt x="6293" y="5732"/>
                </a:cubicBezTo>
                <a:lnTo>
                  <a:pt x="6708" y="5341"/>
                </a:lnTo>
                <a:lnTo>
                  <a:pt x="7147" y="4951"/>
                </a:lnTo>
                <a:cubicBezTo>
                  <a:pt x="7268" y="4829"/>
                  <a:pt x="7390" y="4732"/>
                  <a:pt x="7512" y="4634"/>
                </a:cubicBezTo>
                <a:lnTo>
                  <a:pt x="7683" y="4488"/>
                </a:lnTo>
                <a:cubicBezTo>
                  <a:pt x="7683" y="4439"/>
                  <a:pt x="7683" y="4463"/>
                  <a:pt x="7659" y="4390"/>
                </a:cubicBezTo>
                <a:cubicBezTo>
                  <a:pt x="7647" y="4366"/>
                  <a:pt x="7653" y="4366"/>
                  <a:pt x="7662" y="4366"/>
                </a:cubicBezTo>
                <a:cubicBezTo>
                  <a:pt x="7671" y="4366"/>
                  <a:pt x="7683" y="4366"/>
                  <a:pt x="7683" y="4341"/>
                </a:cubicBezTo>
                <a:cubicBezTo>
                  <a:pt x="7683" y="4423"/>
                  <a:pt x="7700" y="4402"/>
                  <a:pt x="7706" y="4422"/>
                </a:cubicBezTo>
                <a:lnTo>
                  <a:pt x="7706" y="4422"/>
                </a:lnTo>
                <a:lnTo>
                  <a:pt x="7708" y="4415"/>
                </a:lnTo>
                <a:lnTo>
                  <a:pt x="7708" y="4463"/>
                </a:lnTo>
                <a:cubicBezTo>
                  <a:pt x="7732" y="4463"/>
                  <a:pt x="7732" y="4439"/>
                  <a:pt x="7756" y="4415"/>
                </a:cubicBezTo>
                <a:cubicBezTo>
                  <a:pt x="7781" y="4415"/>
                  <a:pt x="7756" y="4415"/>
                  <a:pt x="7756" y="4463"/>
                </a:cubicBezTo>
                <a:lnTo>
                  <a:pt x="7805" y="4463"/>
                </a:lnTo>
                <a:cubicBezTo>
                  <a:pt x="7800" y="4469"/>
                  <a:pt x="7799" y="4470"/>
                  <a:pt x="7801" y="4470"/>
                </a:cubicBezTo>
                <a:cubicBezTo>
                  <a:pt x="7807" y="4470"/>
                  <a:pt x="7835" y="4456"/>
                  <a:pt x="7858" y="4456"/>
                </a:cubicBezTo>
                <a:cubicBezTo>
                  <a:pt x="7866" y="4456"/>
                  <a:pt x="7873" y="4458"/>
                  <a:pt x="7878" y="4463"/>
                </a:cubicBezTo>
                <a:cubicBezTo>
                  <a:pt x="7878" y="4476"/>
                  <a:pt x="7872" y="4476"/>
                  <a:pt x="7869" y="4476"/>
                </a:cubicBezTo>
                <a:cubicBezTo>
                  <a:pt x="7866" y="4476"/>
                  <a:pt x="7866" y="4476"/>
                  <a:pt x="7878" y="4488"/>
                </a:cubicBezTo>
                <a:cubicBezTo>
                  <a:pt x="7878" y="4512"/>
                  <a:pt x="7878" y="4537"/>
                  <a:pt x="7878" y="4537"/>
                </a:cubicBezTo>
                <a:cubicBezTo>
                  <a:pt x="7878" y="4537"/>
                  <a:pt x="7878" y="4561"/>
                  <a:pt x="7878" y="4561"/>
                </a:cubicBezTo>
                <a:lnTo>
                  <a:pt x="7878" y="4707"/>
                </a:lnTo>
                <a:cubicBezTo>
                  <a:pt x="7878" y="4747"/>
                  <a:pt x="7878" y="4818"/>
                  <a:pt x="7904" y="4818"/>
                </a:cubicBezTo>
                <a:cubicBezTo>
                  <a:pt x="7910" y="4818"/>
                  <a:pt x="7918" y="4814"/>
                  <a:pt x="7927" y="4805"/>
                </a:cubicBezTo>
                <a:lnTo>
                  <a:pt x="7927" y="4805"/>
                </a:lnTo>
                <a:cubicBezTo>
                  <a:pt x="7890" y="4842"/>
                  <a:pt x="7838" y="5038"/>
                  <a:pt x="7816" y="5038"/>
                </a:cubicBezTo>
                <a:cubicBezTo>
                  <a:pt x="7809" y="5038"/>
                  <a:pt x="7805" y="5021"/>
                  <a:pt x="7805" y="4976"/>
                </a:cubicBezTo>
                <a:cubicBezTo>
                  <a:pt x="7781" y="5073"/>
                  <a:pt x="7781" y="5171"/>
                  <a:pt x="7756" y="5293"/>
                </a:cubicBezTo>
                <a:lnTo>
                  <a:pt x="7805" y="5146"/>
                </a:lnTo>
                <a:lnTo>
                  <a:pt x="7805" y="5146"/>
                </a:lnTo>
                <a:cubicBezTo>
                  <a:pt x="7732" y="5415"/>
                  <a:pt x="7708" y="5683"/>
                  <a:pt x="7683" y="5976"/>
                </a:cubicBezTo>
                <a:lnTo>
                  <a:pt x="7732" y="5829"/>
                </a:lnTo>
                <a:lnTo>
                  <a:pt x="7732" y="5829"/>
                </a:lnTo>
                <a:cubicBezTo>
                  <a:pt x="7732" y="6024"/>
                  <a:pt x="7683" y="6195"/>
                  <a:pt x="7586" y="6341"/>
                </a:cubicBezTo>
                <a:lnTo>
                  <a:pt x="7610" y="6098"/>
                </a:lnTo>
                <a:lnTo>
                  <a:pt x="7610" y="6098"/>
                </a:lnTo>
                <a:cubicBezTo>
                  <a:pt x="7537" y="6415"/>
                  <a:pt x="7488" y="6732"/>
                  <a:pt x="7464" y="7049"/>
                </a:cubicBezTo>
                <a:lnTo>
                  <a:pt x="7488" y="6951"/>
                </a:lnTo>
                <a:lnTo>
                  <a:pt x="7488" y="6951"/>
                </a:lnTo>
                <a:cubicBezTo>
                  <a:pt x="7488" y="7040"/>
                  <a:pt x="7470" y="7237"/>
                  <a:pt x="7445" y="7493"/>
                </a:cubicBezTo>
                <a:lnTo>
                  <a:pt x="7445" y="7493"/>
                </a:lnTo>
                <a:cubicBezTo>
                  <a:pt x="7435" y="7507"/>
                  <a:pt x="7425" y="7522"/>
                  <a:pt x="7415" y="7537"/>
                </a:cubicBezTo>
                <a:lnTo>
                  <a:pt x="7440" y="7546"/>
                </a:lnTo>
                <a:lnTo>
                  <a:pt x="7440" y="7546"/>
                </a:lnTo>
                <a:cubicBezTo>
                  <a:pt x="7425" y="7698"/>
                  <a:pt x="7408" y="7869"/>
                  <a:pt x="7390" y="8049"/>
                </a:cubicBezTo>
                <a:lnTo>
                  <a:pt x="9073" y="8683"/>
                </a:lnTo>
                <a:cubicBezTo>
                  <a:pt x="9488" y="8024"/>
                  <a:pt x="9976" y="7268"/>
                  <a:pt x="10098" y="7073"/>
                </a:cubicBezTo>
                <a:lnTo>
                  <a:pt x="10098" y="7073"/>
                </a:lnTo>
                <a:lnTo>
                  <a:pt x="9951" y="7171"/>
                </a:lnTo>
                <a:lnTo>
                  <a:pt x="9951" y="7171"/>
                </a:lnTo>
                <a:lnTo>
                  <a:pt x="10119" y="6907"/>
                </a:lnTo>
                <a:lnTo>
                  <a:pt x="10119" y="6907"/>
                </a:lnTo>
                <a:cubicBezTo>
                  <a:pt x="10103" y="6944"/>
                  <a:pt x="10142" y="7109"/>
                  <a:pt x="10125" y="7143"/>
                </a:cubicBezTo>
                <a:lnTo>
                  <a:pt x="10125" y="7143"/>
                </a:lnTo>
                <a:cubicBezTo>
                  <a:pt x="10417" y="6730"/>
                  <a:pt x="10757" y="6365"/>
                  <a:pt x="11098" y="6000"/>
                </a:cubicBezTo>
                <a:cubicBezTo>
                  <a:pt x="11220" y="5878"/>
                  <a:pt x="11342" y="5756"/>
                  <a:pt x="11464" y="5659"/>
                </a:cubicBezTo>
                <a:lnTo>
                  <a:pt x="11659" y="5488"/>
                </a:lnTo>
                <a:cubicBezTo>
                  <a:pt x="11707" y="5463"/>
                  <a:pt x="11732" y="5439"/>
                  <a:pt x="11781" y="5415"/>
                </a:cubicBezTo>
                <a:lnTo>
                  <a:pt x="11829" y="5366"/>
                </a:lnTo>
                <a:cubicBezTo>
                  <a:pt x="11903" y="5293"/>
                  <a:pt x="12000" y="5244"/>
                  <a:pt x="12098" y="5195"/>
                </a:cubicBezTo>
                <a:cubicBezTo>
                  <a:pt x="12122" y="5195"/>
                  <a:pt x="12171" y="5171"/>
                  <a:pt x="12195" y="5171"/>
                </a:cubicBezTo>
                <a:lnTo>
                  <a:pt x="12268" y="5171"/>
                </a:lnTo>
                <a:lnTo>
                  <a:pt x="12268" y="5293"/>
                </a:lnTo>
                <a:cubicBezTo>
                  <a:pt x="12244" y="5415"/>
                  <a:pt x="12195" y="5415"/>
                  <a:pt x="12195" y="5415"/>
                </a:cubicBezTo>
                <a:cubicBezTo>
                  <a:pt x="12195" y="5427"/>
                  <a:pt x="12201" y="5433"/>
                  <a:pt x="12207" y="5433"/>
                </a:cubicBezTo>
                <a:cubicBezTo>
                  <a:pt x="12214" y="5433"/>
                  <a:pt x="12220" y="5427"/>
                  <a:pt x="12220" y="5415"/>
                </a:cubicBezTo>
                <a:cubicBezTo>
                  <a:pt x="12244" y="5415"/>
                  <a:pt x="12244" y="5415"/>
                  <a:pt x="12244" y="5439"/>
                </a:cubicBezTo>
                <a:cubicBezTo>
                  <a:pt x="12244" y="5488"/>
                  <a:pt x="12195" y="5488"/>
                  <a:pt x="12195" y="5488"/>
                </a:cubicBezTo>
                <a:cubicBezTo>
                  <a:pt x="12195" y="5488"/>
                  <a:pt x="12195" y="5519"/>
                  <a:pt x="12208" y="5519"/>
                </a:cubicBezTo>
                <a:cubicBezTo>
                  <a:pt x="12211" y="5519"/>
                  <a:pt x="12215" y="5517"/>
                  <a:pt x="12220" y="5512"/>
                </a:cubicBezTo>
                <a:cubicBezTo>
                  <a:pt x="12244" y="5512"/>
                  <a:pt x="12293" y="5439"/>
                  <a:pt x="12342" y="5390"/>
                </a:cubicBezTo>
                <a:lnTo>
                  <a:pt x="12342" y="5512"/>
                </a:lnTo>
                <a:lnTo>
                  <a:pt x="12293" y="5512"/>
                </a:lnTo>
                <a:cubicBezTo>
                  <a:pt x="12293" y="5512"/>
                  <a:pt x="12317" y="5512"/>
                  <a:pt x="12366" y="5537"/>
                </a:cubicBezTo>
                <a:cubicBezTo>
                  <a:pt x="12366" y="5561"/>
                  <a:pt x="12390" y="5561"/>
                  <a:pt x="12390" y="5585"/>
                </a:cubicBezTo>
                <a:cubicBezTo>
                  <a:pt x="12390" y="5610"/>
                  <a:pt x="12390" y="5610"/>
                  <a:pt x="12390" y="5634"/>
                </a:cubicBezTo>
                <a:lnTo>
                  <a:pt x="12390" y="5707"/>
                </a:lnTo>
                <a:cubicBezTo>
                  <a:pt x="12390" y="5976"/>
                  <a:pt x="12390" y="6268"/>
                  <a:pt x="12366" y="6561"/>
                </a:cubicBezTo>
                <a:cubicBezTo>
                  <a:pt x="12366" y="6707"/>
                  <a:pt x="12342" y="6854"/>
                  <a:pt x="12342" y="7000"/>
                </a:cubicBezTo>
                <a:lnTo>
                  <a:pt x="12293" y="7439"/>
                </a:lnTo>
                <a:cubicBezTo>
                  <a:pt x="12268" y="7439"/>
                  <a:pt x="12244" y="7293"/>
                  <a:pt x="12244" y="7171"/>
                </a:cubicBezTo>
                <a:cubicBezTo>
                  <a:pt x="12244" y="7268"/>
                  <a:pt x="12244" y="7341"/>
                  <a:pt x="12220" y="7439"/>
                </a:cubicBezTo>
                <a:cubicBezTo>
                  <a:pt x="12227" y="7415"/>
                  <a:pt x="12233" y="7406"/>
                  <a:pt x="12236" y="7406"/>
                </a:cubicBezTo>
                <a:cubicBezTo>
                  <a:pt x="12252" y="7406"/>
                  <a:pt x="12231" y="7601"/>
                  <a:pt x="12238" y="7601"/>
                </a:cubicBezTo>
                <a:cubicBezTo>
                  <a:pt x="12239" y="7601"/>
                  <a:pt x="12241" y="7596"/>
                  <a:pt x="12244" y="7585"/>
                </a:cubicBezTo>
                <a:lnTo>
                  <a:pt x="12244" y="7585"/>
                </a:lnTo>
                <a:cubicBezTo>
                  <a:pt x="12317" y="8000"/>
                  <a:pt x="12171" y="8561"/>
                  <a:pt x="12220" y="8951"/>
                </a:cubicBezTo>
                <a:lnTo>
                  <a:pt x="13073" y="9415"/>
                </a:lnTo>
                <a:cubicBezTo>
                  <a:pt x="13342" y="9585"/>
                  <a:pt x="13634" y="9707"/>
                  <a:pt x="13927" y="9829"/>
                </a:cubicBezTo>
                <a:cubicBezTo>
                  <a:pt x="13927" y="9902"/>
                  <a:pt x="13927" y="10000"/>
                  <a:pt x="13902" y="10073"/>
                </a:cubicBezTo>
                <a:cubicBezTo>
                  <a:pt x="13951" y="9951"/>
                  <a:pt x="13951" y="9829"/>
                  <a:pt x="13951" y="9732"/>
                </a:cubicBezTo>
                <a:lnTo>
                  <a:pt x="13878" y="9707"/>
                </a:lnTo>
                <a:cubicBezTo>
                  <a:pt x="13878" y="9439"/>
                  <a:pt x="13927" y="9634"/>
                  <a:pt x="13927" y="9390"/>
                </a:cubicBezTo>
                <a:cubicBezTo>
                  <a:pt x="13976" y="9390"/>
                  <a:pt x="13976" y="9610"/>
                  <a:pt x="13976" y="9829"/>
                </a:cubicBezTo>
                <a:cubicBezTo>
                  <a:pt x="14000" y="9683"/>
                  <a:pt x="14000" y="9512"/>
                  <a:pt x="13976" y="9366"/>
                </a:cubicBezTo>
                <a:cubicBezTo>
                  <a:pt x="13985" y="9299"/>
                  <a:pt x="13995" y="9288"/>
                  <a:pt x="14006" y="9288"/>
                </a:cubicBezTo>
                <a:cubicBezTo>
                  <a:pt x="14011" y="9288"/>
                  <a:pt x="14016" y="9290"/>
                  <a:pt x="14022" y="9290"/>
                </a:cubicBezTo>
                <a:cubicBezTo>
                  <a:pt x="14036" y="9290"/>
                  <a:pt x="14052" y="9278"/>
                  <a:pt x="14073" y="9195"/>
                </a:cubicBezTo>
                <a:cubicBezTo>
                  <a:pt x="14049" y="9000"/>
                  <a:pt x="14049" y="8829"/>
                  <a:pt x="14073" y="8634"/>
                </a:cubicBezTo>
                <a:cubicBezTo>
                  <a:pt x="14146" y="8195"/>
                  <a:pt x="14049" y="7951"/>
                  <a:pt x="14122" y="7537"/>
                </a:cubicBezTo>
                <a:lnTo>
                  <a:pt x="14122" y="7537"/>
                </a:lnTo>
                <a:lnTo>
                  <a:pt x="14122" y="7585"/>
                </a:lnTo>
                <a:cubicBezTo>
                  <a:pt x="14169" y="7444"/>
                  <a:pt x="14171" y="7165"/>
                  <a:pt x="14193" y="6882"/>
                </a:cubicBezTo>
                <a:lnTo>
                  <a:pt x="14193" y="6882"/>
                </a:lnTo>
                <a:cubicBezTo>
                  <a:pt x="14188" y="6910"/>
                  <a:pt x="14177" y="6934"/>
                  <a:pt x="14167" y="6934"/>
                </a:cubicBezTo>
                <a:cubicBezTo>
                  <a:pt x="14156" y="6934"/>
                  <a:pt x="14146" y="6906"/>
                  <a:pt x="14146" y="6829"/>
                </a:cubicBezTo>
                <a:cubicBezTo>
                  <a:pt x="14195" y="6537"/>
                  <a:pt x="14171" y="6293"/>
                  <a:pt x="14220" y="6073"/>
                </a:cubicBezTo>
                <a:lnTo>
                  <a:pt x="14171" y="5829"/>
                </a:lnTo>
                <a:lnTo>
                  <a:pt x="14171" y="5561"/>
                </a:lnTo>
                <a:cubicBezTo>
                  <a:pt x="14171" y="5366"/>
                  <a:pt x="14171" y="5195"/>
                  <a:pt x="14146" y="5024"/>
                </a:cubicBezTo>
                <a:cubicBezTo>
                  <a:pt x="14098" y="4634"/>
                  <a:pt x="14049" y="4171"/>
                  <a:pt x="13976" y="3659"/>
                </a:cubicBezTo>
                <a:lnTo>
                  <a:pt x="13317" y="3244"/>
                </a:lnTo>
                <a:cubicBezTo>
                  <a:pt x="13220" y="3171"/>
                  <a:pt x="13098" y="3122"/>
                  <a:pt x="12976" y="3049"/>
                </a:cubicBezTo>
                <a:lnTo>
                  <a:pt x="12537" y="2829"/>
                </a:lnTo>
                <a:cubicBezTo>
                  <a:pt x="12244" y="2927"/>
                  <a:pt x="11976" y="3073"/>
                  <a:pt x="11683" y="3195"/>
                </a:cubicBezTo>
                <a:cubicBezTo>
                  <a:pt x="11537" y="3268"/>
                  <a:pt x="11390" y="3341"/>
                  <a:pt x="11268" y="3439"/>
                </a:cubicBezTo>
                <a:lnTo>
                  <a:pt x="11049" y="3561"/>
                </a:lnTo>
                <a:cubicBezTo>
                  <a:pt x="10976" y="3585"/>
                  <a:pt x="10903" y="3659"/>
                  <a:pt x="10829" y="3683"/>
                </a:cubicBezTo>
                <a:lnTo>
                  <a:pt x="10610" y="3829"/>
                </a:lnTo>
                <a:lnTo>
                  <a:pt x="10488" y="3951"/>
                </a:lnTo>
                <a:lnTo>
                  <a:pt x="10244" y="4122"/>
                </a:lnTo>
                <a:cubicBezTo>
                  <a:pt x="10098" y="4268"/>
                  <a:pt x="9951" y="4390"/>
                  <a:pt x="9829" y="4512"/>
                </a:cubicBezTo>
                <a:cubicBezTo>
                  <a:pt x="9812" y="4530"/>
                  <a:pt x="9794" y="4548"/>
                  <a:pt x="9776" y="4565"/>
                </a:cubicBezTo>
                <a:lnTo>
                  <a:pt x="9776" y="4565"/>
                </a:lnTo>
                <a:cubicBezTo>
                  <a:pt x="9804" y="4117"/>
                  <a:pt x="9797" y="3672"/>
                  <a:pt x="9756" y="3244"/>
                </a:cubicBezTo>
                <a:cubicBezTo>
                  <a:pt x="9781" y="3122"/>
                  <a:pt x="9781" y="3000"/>
                  <a:pt x="9756" y="2878"/>
                </a:cubicBezTo>
                <a:cubicBezTo>
                  <a:pt x="9756" y="2756"/>
                  <a:pt x="9732" y="2634"/>
                  <a:pt x="9707" y="2512"/>
                </a:cubicBezTo>
                <a:lnTo>
                  <a:pt x="9317" y="2171"/>
                </a:lnTo>
                <a:lnTo>
                  <a:pt x="9317" y="2171"/>
                </a:lnTo>
                <a:cubicBezTo>
                  <a:pt x="9366" y="2244"/>
                  <a:pt x="9390" y="2268"/>
                  <a:pt x="9366" y="2268"/>
                </a:cubicBezTo>
                <a:cubicBezTo>
                  <a:pt x="9342" y="2268"/>
                  <a:pt x="9317" y="2244"/>
                  <a:pt x="9268" y="2220"/>
                </a:cubicBezTo>
                <a:lnTo>
                  <a:pt x="9098" y="2049"/>
                </a:lnTo>
                <a:cubicBezTo>
                  <a:pt x="8927" y="1976"/>
                  <a:pt x="8927" y="2000"/>
                  <a:pt x="8903" y="1976"/>
                </a:cubicBezTo>
                <a:cubicBezTo>
                  <a:pt x="8878" y="1976"/>
                  <a:pt x="8854" y="1976"/>
                  <a:pt x="8805" y="1951"/>
                </a:cubicBezTo>
                <a:lnTo>
                  <a:pt x="8683" y="1927"/>
                </a:lnTo>
                <a:lnTo>
                  <a:pt x="8464" y="1829"/>
                </a:lnTo>
                <a:lnTo>
                  <a:pt x="8366" y="1805"/>
                </a:lnTo>
                <a:cubicBezTo>
                  <a:pt x="8220" y="1854"/>
                  <a:pt x="8049" y="1927"/>
                  <a:pt x="7829" y="2000"/>
                </a:cubicBezTo>
                <a:lnTo>
                  <a:pt x="7683" y="2073"/>
                </a:lnTo>
                <a:lnTo>
                  <a:pt x="7488" y="2171"/>
                </a:lnTo>
                <a:lnTo>
                  <a:pt x="7122" y="2366"/>
                </a:lnTo>
                <a:cubicBezTo>
                  <a:pt x="6878" y="2537"/>
                  <a:pt x="6586" y="2707"/>
                  <a:pt x="6342" y="2927"/>
                </a:cubicBezTo>
                <a:cubicBezTo>
                  <a:pt x="6171" y="3073"/>
                  <a:pt x="6000" y="3220"/>
                  <a:pt x="5829" y="3366"/>
                </a:cubicBezTo>
                <a:lnTo>
                  <a:pt x="5342" y="3805"/>
                </a:lnTo>
                <a:cubicBezTo>
                  <a:pt x="5220" y="3902"/>
                  <a:pt x="5244" y="3902"/>
                  <a:pt x="5195" y="3927"/>
                </a:cubicBezTo>
                <a:lnTo>
                  <a:pt x="5147" y="3976"/>
                </a:lnTo>
                <a:cubicBezTo>
                  <a:pt x="5073" y="4049"/>
                  <a:pt x="5000" y="4098"/>
                  <a:pt x="4927" y="4122"/>
                </a:cubicBezTo>
                <a:cubicBezTo>
                  <a:pt x="4903" y="4146"/>
                  <a:pt x="4854" y="4171"/>
                  <a:pt x="4805" y="4171"/>
                </a:cubicBezTo>
                <a:lnTo>
                  <a:pt x="4781" y="4195"/>
                </a:lnTo>
                <a:cubicBezTo>
                  <a:pt x="4781" y="4171"/>
                  <a:pt x="4781" y="4146"/>
                  <a:pt x="4781" y="4122"/>
                </a:cubicBezTo>
                <a:cubicBezTo>
                  <a:pt x="4781" y="4098"/>
                  <a:pt x="4781" y="4049"/>
                  <a:pt x="4781" y="4000"/>
                </a:cubicBezTo>
                <a:lnTo>
                  <a:pt x="4781" y="3976"/>
                </a:lnTo>
                <a:cubicBezTo>
                  <a:pt x="4781" y="3951"/>
                  <a:pt x="4781" y="3927"/>
                  <a:pt x="4781" y="3902"/>
                </a:cubicBezTo>
                <a:lnTo>
                  <a:pt x="4781" y="3756"/>
                </a:lnTo>
                <a:cubicBezTo>
                  <a:pt x="4781" y="3512"/>
                  <a:pt x="4830" y="3293"/>
                  <a:pt x="4830" y="3049"/>
                </a:cubicBezTo>
                <a:cubicBezTo>
                  <a:pt x="4854" y="2805"/>
                  <a:pt x="4878" y="2537"/>
                  <a:pt x="4903" y="2293"/>
                </a:cubicBezTo>
                <a:cubicBezTo>
                  <a:pt x="4951" y="1781"/>
                  <a:pt x="4976" y="1293"/>
                  <a:pt x="5025" y="829"/>
                </a:cubicBezTo>
                <a:lnTo>
                  <a:pt x="4781" y="610"/>
                </a:lnTo>
                <a:lnTo>
                  <a:pt x="4756" y="585"/>
                </a:lnTo>
                <a:lnTo>
                  <a:pt x="4756" y="561"/>
                </a:lnTo>
                <a:lnTo>
                  <a:pt x="4732" y="537"/>
                </a:lnTo>
                <a:lnTo>
                  <a:pt x="4683" y="464"/>
                </a:lnTo>
                <a:lnTo>
                  <a:pt x="4561" y="342"/>
                </a:lnTo>
                <a:lnTo>
                  <a:pt x="4561" y="342"/>
                </a:lnTo>
                <a:cubicBezTo>
                  <a:pt x="4391" y="195"/>
                  <a:pt x="4439" y="146"/>
                  <a:pt x="4342" y="49"/>
                </a:cubicBezTo>
                <a:lnTo>
                  <a:pt x="431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285"/>
          <p:cNvSpPr/>
          <p:nvPr/>
        </p:nvSpPr>
        <p:spPr>
          <a:xfrm>
            <a:off x="8106394" y="-136850"/>
            <a:ext cx="635219" cy="429465"/>
          </a:xfrm>
          <a:custGeom>
            <a:avLst/>
            <a:gdLst/>
            <a:ahLst/>
            <a:cxnLst/>
            <a:rect l="l" t="t" r="r" b="b"/>
            <a:pathLst>
              <a:path w="16415" h="11098" extrusionOk="0">
                <a:moveTo>
                  <a:pt x="14537" y="2268"/>
                </a:moveTo>
                <a:cubicBezTo>
                  <a:pt x="14546" y="2287"/>
                  <a:pt x="14555" y="2306"/>
                  <a:pt x="14564" y="2325"/>
                </a:cubicBezTo>
                <a:lnTo>
                  <a:pt x="14564" y="2325"/>
                </a:lnTo>
                <a:cubicBezTo>
                  <a:pt x="14559" y="2307"/>
                  <a:pt x="14549" y="2287"/>
                  <a:pt x="14537" y="2268"/>
                </a:cubicBezTo>
                <a:close/>
                <a:moveTo>
                  <a:pt x="11890" y="6000"/>
                </a:moveTo>
                <a:lnTo>
                  <a:pt x="11890" y="6000"/>
                </a:lnTo>
                <a:cubicBezTo>
                  <a:pt x="11886" y="6017"/>
                  <a:pt x="11882" y="6034"/>
                  <a:pt x="11878" y="6049"/>
                </a:cubicBezTo>
                <a:cubicBezTo>
                  <a:pt x="11887" y="6040"/>
                  <a:pt x="11891" y="6022"/>
                  <a:pt x="11890" y="6000"/>
                </a:cubicBezTo>
                <a:close/>
                <a:moveTo>
                  <a:pt x="6388" y="9388"/>
                </a:moveTo>
                <a:lnTo>
                  <a:pt x="6388" y="9388"/>
                </a:lnTo>
                <a:cubicBezTo>
                  <a:pt x="6383" y="9395"/>
                  <a:pt x="6380" y="9400"/>
                  <a:pt x="6381" y="9400"/>
                </a:cubicBezTo>
                <a:cubicBezTo>
                  <a:pt x="6381" y="9400"/>
                  <a:pt x="6384" y="9397"/>
                  <a:pt x="6391" y="9390"/>
                </a:cubicBezTo>
                <a:cubicBezTo>
                  <a:pt x="6391" y="9390"/>
                  <a:pt x="6390" y="9389"/>
                  <a:pt x="6388" y="9388"/>
                </a:cubicBezTo>
                <a:close/>
                <a:moveTo>
                  <a:pt x="13000" y="0"/>
                </a:moveTo>
                <a:lnTo>
                  <a:pt x="12171" y="49"/>
                </a:lnTo>
                <a:cubicBezTo>
                  <a:pt x="12074" y="49"/>
                  <a:pt x="12000" y="73"/>
                  <a:pt x="11903" y="73"/>
                </a:cubicBezTo>
                <a:lnTo>
                  <a:pt x="11659" y="146"/>
                </a:lnTo>
                <a:lnTo>
                  <a:pt x="11391" y="220"/>
                </a:lnTo>
                <a:lnTo>
                  <a:pt x="11000" y="293"/>
                </a:lnTo>
                <a:cubicBezTo>
                  <a:pt x="10952" y="439"/>
                  <a:pt x="10903" y="610"/>
                  <a:pt x="10878" y="756"/>
                </a:cubicBezTo>
                <a:cubicBezTo>
                  <a:pt x="10830" y="902"/>
                  <a:pt x="10781" y="1073"/>
                  <a:pt x="10757" y="1219"/>
                </a:cubicBezTo>
                <a:cubicBezTo>
                  <a:pt x="10708" y="1561"/>
                  <a:pt x="10635" y="1878"/>
                  <a:pt x="10586" y="2219"/>
                </a:cubicBezTo>
                <a:cubicBezTo>
                  <a:pt x="10561" y="2366"/>
                  <a:pt x="10513" y="2537"/>
                  <a:pt x="10488" y="2707"/>
                </a:cubicBezTo>
                <a:cubicBezTo>
                  <a:pt x="10464" y="2854"/>
                  <a:pt x="10439" y="3024"/>
                  <a:pt x="10439" y="3195"/>
                </a:cubicBezTo>
                <a:cubicBezTo>
                  <a:pt x="10415" y="3341"/>
                  <a:pt x="10391" y="3561"/>
                  <a:pt x="10366" y="3732"/>
                </a:cubicBezTo>
                <a:cubicBezTo>
                  <a:pt x="10318" y="4024"/>
                  <a:pt x="10293" y="4341"/>
                  <a:pt x="10269" y="4585"/>
                </a:cubicBezTo>
                <a:cubicBezTo>
                  <a:pt x="10269" y="4707"/>
                  <a:pt x="10220" y="4829"/>
                  <a:pt x="10220" y="4927"/>
                </a:cubicBezTo>
                <a:cubicBezTo>
                  <a:pt x="10220" y="4975"/>
                  <a:pt x="10220" y="5000"/>
                  <a:pt x="10196" y="5049"/>
                </a:cubicBezTo>
                <a:cubicBezTo>
                  <a:pt x="10196" y="5097"/>
                  <a:pt x="10171" y="5146"/>
                  <a:pt x="10171" y="5195"/>
                </a:cubicBezTo>
                <a:cubicBezTo>
                  <a:pt x="10171" y="5244"/>
                  <a:pt x="10147" y="5293"/>
                  <a:pt x="10147" y="5317"/>
                </a:cubicBezTo>
                <a:cubicBezTo>
                  <a:pt x="10122" y="5293"/>
                  <a:pt x="10074" y="5268"/>
                  <a:pt x="10049" y="5244"/>
                </a:cubicBezTo>
                <a:lnTo>
                  <a:pt x="9927" y="5146"/>
                </a:lnTo>
                <a:lnTo>
                  <a:pt x="9171" y="4366"/>
                </a:lnTo>
                <a:cubicBezTo>
                  <a:pt x="8927" y="4097"/>
                  <a:pt x="8683" y="3854"/>
                  <a:pt x="8440" y="3634"/>
                </a:cubicBezTo>
                <a:lnTo>
                  <a:pt x="8074" y="3268"/>
                </a:lnTo>
                <a:cubicBezTo>
                  <a:pt x="7879" y="3097"/>
                  <a:pt x="7683" y="2902"/>
                  <a:pt x="7513" y="2780"/>
                </a:cubicBezTo>
                <a:cubicBezTo>
                  <a:pt x="7269" y="2537"/>
                  <a:pt x="6952" y="2268"/>
                  <a:pt x="6635" y="2024"/>
                </a:cubicBezTo>
                <a:cubicBezTo>
                  <a:pt x="6562" y="2024"/>
                  <a:pt x="6513" y="2024"/>
                  <a:pt x="6464" y="2049"/>
                </a:cubicBezTo>
                <a:lnTo>
                  <a:pt x="6318" y="2049"/>
                </a:lnTo>
                <a:cubicBezTo>
                  <a:pt x="6488" y="2049"/>
                  <a:pt x="6440" y="2098"/>
                  <a:pt x="6318" y="2122"/>
                </a:cubicBezTo>
                <a:cubicBezTo>
                  <a:pt x="5708" y="2195"/>
                  <a:pt x="5927" y="2171"/>
                  <a:pt x="5805" y="2195"/>
                </a:cubicBezTo>
                <a:cubicBezTo>
                  <a:pt x="5805" y="2195"/>
                  <a:pt x="5757" y="2219"/>
                  <a:pt x="5708" y="2268"/>
                </a:cubicBezTo>
                <a:lnTo>
                  <a:pt x="5488" y="2390"/>
                </a:lnTo>
                <a:cubicBezTo>
                  <a:pt x="5366" y="2439"/>
                  <a:pt x="5269" y="2512"/>
                  <a:pt x="5074" y="2610"/>
                </a:cubicBezTo>
                <a:cubicBezTo>
                  <a:pt x="5025" y="2805"/>
                  <a:pt x="4952" y="2976"/>
                  <a:pt x="4903" y="3219"/>
                </a:cubicBezTo>
                <a:cubicBezTo>
                  <a:pt x="4879" y="3341"/>
                  <a:pt x="4830" y="3463"/>
                  <a:pt x="4805" y="3585"/>
                </a:cubicBezTo>
                <a:cubicBezTo>
                  <a:pt x="4757" y="3707"/>
                  <a:pt x="4732" y="3829"/>
                  <a:pt x="4708" y="3976"/>
                </a:cubicBezTo>
                <a:cubicBezTo>
                  <a:pt x="4683" y="4097"/>
                  <a:pt x="4659" y="4244"/>
                  <a:pt x="4635" y="4390"/>
                </a:cubicBezTo>
                <a:cubicBezTo>
                  <a:pt x="4635" y="4463"/>
                  <a:pt x="4610" y="4536"/>
                  <a:pt x="4610" y="4610"/>
                </a:cubicBezTo>
                <a:cubicBezTo>
                  <a:pt x="4610" y="4658"/>
                  <a:pt x="4610" y="4707"/>
                  <a:pt x="4586" y="4756"/>
                </a:cubicBezTo>
                <a:cubicBezTo>
                  <a:pt x="4562" y="4951"/>
                  <a:pt x="4562" y="5146"/>
                  <a:pt x="4537" y="5341"/>
                </a:cubicBezTo>
                <a:cubicBezTo>
                  <a:pt x="4513" y="5732"/>
                  <a:pt x="4513" y="6146"/>
                  <a:pt x="4537" y="6536"/>
                </a:cubicBezTo>
                <a:lnTo>
                  <a:pt x="4537" y="6683"/>
                </a:lnTo>
                <a:lnTo>
                  <a:pt x="4537" y="6805"/>
                </a:lnTo>
                <a:cubicBezTo>
                  <a:pt x="4537" y="6829"/>
                  <a:pt x="4537" y="6878"/>
                  <a:pt x="4537" y="6902"/>
                </a:cubicBezTo>
                <a:cubicBezTo>
                  <a:pt x="4562" y="6975"/>
                  <a:pt x="4562" y="7049"/>
                  <a:pt x="4586" y="7122"/>
                </a:cubicBezTo>
                <a:lnTo>
                  <a:pt x="4635" y="7195"/>
                </a:lnTo>
                <a:lnTo>
                  <a:pt x="4659" y="7219"/>
                </a:lnTo>
                <a:cubicBezTo>
                  <a:pt x="4647" y="7232"/>
                  <a:pt x="4635" y="7238"/>
                  <a:pt x="4623" y="7238"/>
                </a:cubicBezTo>
                <a:cubicBezTo>
                  <a:pt x="4610" y="7238"/>
                  <a:pt x="4598" y="7232"/>
                  <a:pt x="4586" y="7219"/>
                </a:cubicBezTo>
                <a:cubicBezTo>
                  <a:pt x="4537" y="7219"/>
                  <a:pt x="4488" y="7195"/>
                  <a:pt x="4440" y="7171"/>
                </a:cubicBezTo>
                <a:lnTo>
                  <a:pt x="4415" y="7171"/>
                </a:lnTo>
                <a:lnTo>
                  <a:pt x="4415" y="7146"/>
                </a:lnTo>
                <a:cubicBezTo>
                  <a:pt x="4366" y="7146"/>
                  <a:pt x="4318" y="7097"/>
                  <a:pt x="4269" y="7073"/>
                </a:cubicBezTo>
                <a:cubicBezTo>
                  <a:pt x="4244" y="7049"/>
                  <a:pt x="4196" y="7024"/>
                  <a:pt x="4171" y="7000"/>
                </a:cubicBezTo>
                <a:lnTo>
                  <a:pt x="4098" y="6951"/>
                </a:lnTo>
                <a:lnTo>
                  <a:pt x="4049" y="6902"/>
                </a:lnTo>
                <a:lnTo>
                  <a:pt x="3927" y="6805"/>
                </a:lnTo>
                <a:cubicBezTo>
                  <a:pt x="3757" y="6683"/>
                  <a:pt x="3610" y="6536"/>
                  <a:pt x="3440" y="6414"/>
                </a:cubicBezTo>
                <a:lnTo>
                  <a:pt x="2684" y="5805"/>
                </a:lnTo>
                <a:lnTo>
                  <a:pt x="2025" y="5244"/>
                </a:lnTo>
                <a:cubicBezTo>
                  <a:pt x="1830" y="5097"/>
                  <a:pt x="1684" y="5000"/>
                  <a:pt x="1586" y="4902"/>
                </a:cubicBezTo>
                <a:lnTo>
                  <a:pt x="1586" y="4902"/>
                </a:lnTo>
                <a:lnTo>
                  <a:pt x="1684" y="5000"/>
                </a:lnTo>
                <a:lnTo>
                  <a:pt x="1684" y="5000"/>
                </a:lnTo>
                <a:lnTo>
                  <a:pt x="1586" y="4927"/>
                </a:lnTo>
                <a:cubicBezTo>
                  <a:pt x="1366" y="5000"/>
                  <a:pt x="1147" y="5000"/>
                  <a:pt x="927" y="5000"/>
                </a:cubicBezTo>
                <a:cubicBezTo>
                  <a:pt x="976" y="5049"/>
                  <a:pt x="806" y="5097"/>
                  <a:pt x="659" y="5097"/>
                </a:cubicBezTo>
                <a:lnTo>
                  <a:pt x="635" y="5097"/>
                </a:lnTo>
                <a:lnTo>
                  <a:pt x="586" y="5122"/>
                </a:lnTo>
                <a:cubicBezTo>
                  <a:pt x="537" y="5195"/>
                  <a:pt x="464" y="5268"/>
                  <a:pt x="367" y="5390"/>
                </a:cubicBezTo>
                <a:lnTo>
                  <a:pt x="318" y="5463"/>
                </a:lnTo>
                <a:cubicBezTo>
                  <a:pt x="269" y="5512"/>
                  <a:pt x="245" y="5536"/>
                  <a:pt x="220" y="5585"/>
                </a:cubicBezTo>
                <a:lnTo>
                  <a:pt x="49" y="5780"/>
                </a:lnTo>
                <a:lnTo>
                  <a:pt x="49" y="6073"/>
                </a:lnTo>
                <a:lnTo>
                  <a:pt x="1" y="6024"/>
                </a:lnTo>
                <a:lnTo>
                  <a:pt x="1" y="6024"/>
                </a:lnTo>
                <a:cubicBezTo>
                  <a:pt x="25" y="6317"/>
                  <a:pt x="74" y="6707"/>
                  <a:pt x="74" y="7073"/>
                </a:cubicBezTo>
                <a:cubicBezTo>
                  <a:pt x="74" y="7244"/>
                  <a:pt x="98" y="7414"/>
                  <a:pt x="123" y="7610"/>
                </a:cubicBezTo>
                <a:cubicBezTo>
                  <a:pt x="147" y="7756"/>
                  <a:pt x="171" y="7902"/>
                  <a:pt x="196" y="8000"/>
                </a:cubicBezTo>
                <a:cubicBezTo>
                  <a:pt x="196" y="8122"/>
                  <a:pt x="220" y="8244"/>
                  <a:pt x="245" y="8390"/>
                </a:cubicBezTo>
                <a:cubicBezTo>
                  <a:pt x="245" y="8439"/>
                  <a:pt x="245" y="8488"/>
                  <a:pt x="269" y="8536"/>
                </a:cubicBezTo>
                <a:cubicBezTo>
                  <a:pt x="269" y="8585"/>
                  <a:pt x="269" y="8610"/>
                  <a:pt x="293" y="8658"/>
                </a:cubicBezTo>
                <a:cubicBezTo>
                  <a:pt x="318" y="8853"/>
                  <a:pt x="367" y="9049"/>
                  <a:pt x="391" y="9268"/>
                </a:cubicBezTo>
                <a:cubicBezTo>
                  <a:pt x="440" y="9463"/>
                  <a:pt x="513" y="9683"/>
                  <a:pt x="562" y="9878"/>
                </a:cubicBezTo>
                <a:cubicBezTo>
                  <a:pt x="635" y="10073"/>
                  <a:pt x="708" y="10268"/>
                  <a:pt x="806" y="10488"/>
                </a:cubicBezTo>
                <a:lnTo>
                  <a:pt x="806" y="10561"/>
                </a:lnTo>
                <a:cubicBezTo>
                  <a:pt x="806" y="10609"/>
                  <a:pt x="806" y="10683"/>
                  <a:pt x="830" y="10756"/>
                </a:cubicBezTo>
                <a:lnTo>
                  <a:pt x="903" y="11024"/>
                </a:lnTo>
                <a:lnTo>
                  <a:pt x="952" y="11097"/>
                </a:lnTo>
                <a:lnTo>
                  <a:pt x="1220" y="11097"/>
                </a:lnTo>
                <a:cubicBezTo>
                  <a:pt x="1391" y="11097"/>
                  <a:pt x="1586" y="11073"/>
                  <a:pt x="1781" y="11024"/>
                </a:cubicBezTo>
                <a:cubicBezTo>
                  <a:pt x="2171" y="10902"/>
                  <a:pt x="2537" y="10609"/>
                  <a:pt x="2488" y="10146"/>
                </a:cubicBezTo>
                <a:lnTo>
                  <a:pt x="2537" y="10146"/>
                </a:lnTo>
                <a:cubicBezTo>
                  <a:pt x="2537" y="10146"/>
                  <a:pt x="2464" y="10000"/>
                  <a:pt x="2464" y="10000"/>
                </a:cubicBezTo>
                <a:cubicBezTo>
                  <a:pt x="2415" y="9780"/>
                  <a:pt x="2318" y="9683"/>
                  <a:pt x="2366" y="9683"/>
                </a:cubicBezTo>
                <a:lnTo>
                  <a:pt x="2464" y="9975"/>
                </a:lnTo>
                <a:cubicBezTo>
                  <a:pt x="2445" y="9889"/>
                  <a:pt x="2441" y="9859"/>
                  <a:pt x="2447" y="9859"/>
                </a:cubicBezTo>
                <a:cubicBezTo>
                  <a:pt x="2457" y="9859"/>
                  <a:pt x="2493" y="9931"/>
                  <a:pt x="2537" y="9975"/>
                </a:cubicBezTo>
                <a:cubicBezTo>
                  <a:pt x="2488" y="9878"/>
                  <a:pt x="2488" y="9805"/>
                  <a:pt x="2464" y="9731"/>
                </a:cubicBezTo>
                <a:cubicBezTo>
                  <a:pt x="2458" y="9720"/>
                  <a:pt x="2455" y="9715"/>
                  <a:pt x="2454" y="9715"/>
                </a:cubicBezTo>
                <a:cubicBezTo>
                  <a:pt x="2450" y="9715"/>
                  <a:pt x="2464" y="9767"/>
                  <a:pt x="2464" y="9805"/>
                </a:cubicBezTo>
                <a:cubicBezTo>
                  <a:pt x="2391" y="9683"/>
                  <a:pt x="2318" y="9536"/>
                  <a:pt x="2269" y="9414"/>
                </a:cubicBezTo>
                <a:cubicBezTo>
                  <a:pt x="2220" y="9195"/>
                  <a:pt x="2342" y="9366"/>
                  <a:pt x="2269" y="9097"/>
                </a:cubicBezTo>
                <a:cubicBezTo>
                  <a:pt x="2220" y="8878"/>
                  <a:pt x="2171" y="8683"/>
                  <a:pt x="2123" y="8463"/>
                </a:cubicBezTo>
                <a:lnTo>
                  <a:pt x="2049" y="8122"/>
                </a:lnTo>
                <a:lnTo>
                  <a:pt x="2049" y="8049"/>
                </a:lnTo>
                <a:lnTo>
                  <a:pt x="2049" y="8024"/>
                </a:lnTo>
                <a:cubicBezTo>
                  <a:pt x="2049" y="7975"/>
                  <a:pt x="2049" y="7951"/>
                  <a:pt x="2074" y="7927"/>
                </a:cubicBezTo>
                <a:lnTo>
                  <a:pt x="2074" y="7878"/>
                </a:lnTo>
                <a:lnTo>
                  <a:pt x="2098" y="7878"/>
                </a:lnTo>
                <a:cubicBezTo>
                  <a:pt x="2123" y="7902"/>
                  <a:pt x="2098" y="7902"/>
                  <a:pt x="2123" y="7927"/>
                </a:cubicBezTo>
                <a:lnTo>
                  <a:pt x="2147" y="7927"/>
                </a:lnTo>
                <a:cubicBezTo>
                  <a:pt x="2147" y="7943"/>
                  <a:pt x="2147" y="7959"/>
                  <a:pt x="2147" y="7975"/>
                </a:cubicBezTo>
                <a:lnTo>
                  <a:pt x="2220" y="8049"/>
                </a:lnTo>
                <a:lnTo>
                  <a:pt x="2586" y="8317"/>
                </a:lnTo>
                <a:cubicBezTo>
                  <a:pt x="2635" y="8366"/>
                  <a:pt x="2708" y="8414"/>
                  <a:pt x="2781" y="8463"/>
                </a:cubicBezTo>
                <a:cubicBezTo>
                  <a:pt x="2830" y="8512"/>
                  <a:pt x="2879" y="8536"/>
                  <a:pt x="3001" y="8634"/>
                </a:cubicBezTo>
                <a:lnTo>
                  <a:pt x="3635" y="9073"/>
                </a:lnTo>
                <a:cubicBezTo>
                  <a:pt x="4025" y="9317"/>
                  <a:pt x="4293" y="9463"/>
                  <a:pt x="4293" y="9463"/>
                </a:cubicBezTo>
                <a:lnTo>
                  <a:pt x="4342" y="9390"/>
                </a:lnTo>
                <a:cubicBezTo>
                  <a:pt x="4513" y="9463"/>
                  <a:pt x="4659" y="9561"/>
                  <a:pt x="4805" y="9683"/>
                </a:cubicBezTo>
                <a:cubicBezTo>
                  <a:pt x="4830" y="9731"/>
                  <a:pt x="4879" y="9756"/>
                  <a:pt x="4903" y="9780"/>
                </a:cubicBezTo>
                <a:lnTo>
                  <a:pt x="5025" y="9853"/>
                </a:lnTo>
                <a:lnTo>
                  <a:pt x="5220" y="9927"/>
                </a:lnTo>
                <a:cubicBezTo>
                  <a:pt x="5391" y="9951"/>
                  <a:pt x="5562" y="10000"/>
                  <a:pt x="5732" y="10097"/>
                </a:cubicBezTo>
                <a:cubicBezTo>
                  <a:pt x="5805" y="10024"/>
                  <a:pt x="5879" y="9951"/>
                  <a:pt x="5952" y="9878"/>
                </a:cubicBezTo>
                <a:lnTo>
                  <a:pt x="6025" y="9805"/>
                </a:lnTo>
                <a:cubicBezTo>
                  <a:pt x="6025" y="9780"/>
                  <a:pt x="6049" y="9756"/>
                  <a:pt x="6049" y="9731"/>
                </a:cubicBezTo>
                <a:cubicBezTo>
                  <a:pt x="6049" y="9731"/>
                  <a:pt x="6146" y="9654"/>
                  <a:pt x="6167" y="9654"/>
                </a:cubicBezTo>
                <a:cubicBezTo>
                  <a:pt x="6170" y="9654"/>
                  <a:pt x="6171" y="9656"/>
                  <a:pt x="6171" y="9658"/>
                </a:cubicBezTo>
                <a:cubicBezTo>
                  <a:pt x="6171" y="9585"/>
                  <a:pt x="6269" y="9536"/>
                  <a:pt x="6342" y="9463"/>
                </a:cubicBezTo>
                <a:cubicBezTo>
                  <a:pt x="6357" y="9440"/>
                  <a:pt x="6361" y="9431"/>
                  <a:pt x="6357" y="9431"/>
                </a:cubicBezTo>
                <a:cubicBezTo>
                  <a:pt x="6349" y="9431"/>
                  <a:pt x="6310" y="9471"/>
                  <a:pt x="6293" y="9488"/>
                </a:cubicBezTo>
                <a:lnTo>
                  <a:pt x="6366" y="9390"/>
                </a:lnTo>
                <a:cubicBezTo>
                  <a:pt x="6366" y="9382"/>
                  <a:pt x="6369" y="9379"/>
                  <a:pt x="6373" y="9379"/>
                </a:cubicBezTo>
                <a:cubicBezTo>
                  <a:pt x="6378" y="9379"/>
                  <a:pt x="6385" y="9384"/>
                  <a:pt x="6388" y="9388"/>
                </a:cubicBezTo>
                <a:lnTo>
                  <a:pt x="6388" y="9388"/>
                </a:lnTo>
                <a:cubicBezTo>
                  <a:pt x="6395" y="9378"/>
                  <a:pt x="6405" y="9361"/>
                  <a:pt x="6415" y="9341"/>
                </a:cubicBezTo>
                <a:cubicBezTo>
                  <a:pt x="6464" y="9244"/>
                  <a:pt x="6586" y="9097"/>
                  <a:pt x="7074" y="8488"/>
                </a:cubicBezTo>
                <a:cubicBezTo>
                  <a:pt x="7025" y="8366"/>
                  <a:pt x="6976" y="8268"/>
                  <a:pt x="6927" y="8146"/>
                </a:cubicBezTo>
                <a:lnTo>
                  <a:pt x="6854" y="8000"/>
                </a:lnTo>
                <a:cubicBezTo>
                  <a:pt x="6830" y="7951"/>
                  <a:pt x="6805" y="7878"/>
                  <a:pt x="6805" y="7829"/>
                </a:cubicBezTo>
                <a:cubicBezTo>
                  <a:pt x="6757" y="7658"/>
                  <a:pt x="6708" y="7463"/>
                  <a:pt x="6683" y="7268"/>
                </a:cubicBezTo>
                <a:cubicBezTo>
                  <a:pt x="6659" y="7171"/>
                  <a:pt x="6635" y="7073"/>
                  <a:pt x="6610" y="6975"/>
                </a:cubicBezTo>
                <a:lnTo>
                  <a:pt x="6586" y="6683"/>
                </a:lnTo>
                <a:lnTo>
                  <a:pt x="6562" y="6561"/>
                </a:lnTo>
                <a:lnTo>
                  <a:pt x="6562" y="6488"/>
                </a:lnTo>
                <a:lnTo>
                  <a:pt x="6562" y="6366"/>
                </a:lnTo>
                <a:cubicBezTo>
                  <a:pt x="6562" y="6024"/>
                  <a:pt x="6562" y="5707"/>
                  <a:pt x="6586" y="5366"/>
                </a:cubicBezTo>
                <a:cubicBezTo>
                  <a:pt x="6586" y="5219"/>
                  <a:pt x="6610" y="5073"/>
                  <a:pt x="6610" y="4927"/>
                </a:cubicBezTo>
                <a:lnTo>
                  <a:pt x="6610" y="4878"/>
                </a:lnTo>
                <a:cubicBezTo>
                  <a:pt x="6598" y="4854"/>
                  <a:pt x="6598" y="4854"/>
                  <a:pt x="6592" y="4854"/>
                </a:cubicBezTo>
                <a:cubicBezTo>
                  <a:pt x="6586" y="4854"/>
                  <a:pt x="6574" y="4854"/>
                  <a:pt x="6537" y="4829"/>
                </a:cubicBezTo>
                <a:cubicBezTo>
                  <a:pt x="6464" y="4780"/>
                  <a:pt x="6561" y="4805"/>
                  <a:pt x="6537" y="4756"/>
                </a:cubicBezTo>
                <a:lnTo>
                  <a:pt x="6537" y="4756"/>
                </a:lnTo>
                <a:cubicBezTo>
                  <a:pt x="6562" y="4805"/>
                  <a:pt x="6586" y="4805"/>
                  <a:pt x="6586" y="4805"/>
                </a:cubicBezTo>
                <a:cubicBezTo>
                  <a:pt x="6586" y="4805"/>
                  <a:pt x="6586" y="4805"/>
                  <a:pt x="6635" y="4902"/>
                </a:cubicBezTo>
                <a:lnTo>
                  <a:pt x="6610" y="4805"/>
                </a:lnTo>
                <a:lnTo>
                  <a:pt x="6635" y="4854"/>
                </a:lnTo>
                <a:cubicBezTo>
                  <a:pt x="6635" y="4854"/>
                  <a:pt x="6635" y="4829"/>
                  <a:pt x="6635" y="4829"/>
                </a:cubicBezTo>
                <a:cubicBezTo>
                  <a:pt x="6635" y="4800"/>
                  <a:pt x="6635" y="4790"/>
                  <a:pt x="6636" y="4790"/>
                </a:cubicBezTo>
                <a:cubicBezTo>
                  <a:pt x="6638" y="4790"/>
                  <a:pt x="6644" y="4814"/>
                  <a:pt x="6659" y="4829"/>
                </a:cubicBezTo>
                <a:cubicBezTo>
                  <a:pt x="6659" y="4829"/>
                  <a:pt x="6659" y="4805"/>
                  <a:pt x="6683" y="4780"/>
                </a:cubicBezTo>
                <a:lnTo>
                  <a:pt x="6708" y="4780"/>
                </a:lnTo>
                <a:cubicBezTo>
                  <a:pt x="6708" y="4780"/>
                  <a:pt x="6708" y="4756"/>
                  <a:pt x="6757" y="4756"/>
                </a:cubicBezTo>
                <a:cubicBezTo>
                  <a:pt x="6781" y="4756"/>
                  <a:pt x="6757" y="4756"/>
                  <a:pt x="6757" y="4780"/>
                </a:cubicBezTo>
                <a:lnTo>
                  <a:pt x="6830" y="4854"/>
                </a:lnTo>
                <a:cubicBezTo>
                  <a:pt x="6903" y="4902"/>
                  <a:pt x="6976" y="4951"/>
                  <a:pt x="6976" y="5000"/>
                </a:cubicBezTo>
                <a:cubicBezTo>
                  <a:pt x="7053" y="5058"/>
                  <a:pt x="7238" y="5269"/>
                  <a:pt x="7299" y="5269"/>
                </a:cubicBezTo>
                <a:cubicBezTo>
                  <a:pt x="7315" y="5269"/>
                  <a:pt x="7323" y="5255"/>
                  <a:pt x="7318" y="5219"/>
                </a:cubicBezTo>
                <a:lnTo>
                  <a:pt x="7318" y="5219"/>
                </a:lnTo>
                <a:cubicBezTo>
                  <a:pt x="7337" y="5278"/>
                  <a:pt x="7483" y="5479"/>
                  <a:pt x="7450" y="5479"/>
                </a:cubicBezTo>
                <a:cubicBezTo>
                  <a:pt x="7443" y="5479"/>
                  <a:pt x="7424" y="5467"/>
                  <a:pt x="7391" y="5439"/>
                </a:cubicBezTo>
                <a:lnTo>
                  <a:pt x="7391" y="5439"/>
                </a:lnTo>
                <a:cubicBezTo>
                  <a:pt x="7464" y="5512"/>
                  <a:pt x="7537" y="5610"/>
                  <a:pt x="7635" y="5683"/>
                </a:cubicBezTo>
                <a:lnTo>
                  <a:pt x="7537" y="5536"/>
                </a:lnTo>
                <a:lnTo>
                  <a:pt x="7537" y="5536"/>
                </a:lnTo>
                <a:cubicBezTo>
                  <a:pt x="7732" y="5780"/>
                  <a:pt x="7952" y="6000"/>
                  <a:pt x="8196" y="6195"/>
                </a:cubicBezTo>
                <a:lnTo>
                  <a:pt x="8098" y="6073"/>
                </a:lnTo>
                <a:lnTo>
                  <a:pt x="8098" y="6073"/>
                </a:lnTo>
                <a:cubicBezTo>
                  <a:pt x="8269" y="6244"/>
                  <a:pt x="8440" y="6414"/>
                  <a:pt x="8440" y="6536"/>
                </a:cubicBezTo>
                <a:lnTo>
                  <a:pt x="8464" y="6561"/>
                </a:lnTo>
                <a:lnTo>
                  <a:pt x="8805" y="6902"/>
                </a:lnTo>
                <a:cubicBezTo>
                  <a:pt x="9000" y="7097"/>
                  <a:pt x="9220" y="7292"/>
                  <a:pt x="9439" y="7488"/>
                </a:cubicBezTo>
                <a:lnTo>
                  <a:pt x="9293" y="7317"/>
                </a:lnTo>
                <a:lnTo>
                  <a:pt x="9293" y="7317"/>
                </a:lnTo>
                <a:cubicBezTo>
                  <a:pt x="9415" y="7414"/>
                  <a:pt x="9659" y="7634"/>
                  <a:pt x="9952" y="7878"/>
                </a:cubicBezTo>
                <a:cubicBezTo>
                  <a:pt x="10122" y="7853"/>
                  <a:pt x="10269" y="7829"/>
                  <a:pt x="10391" y="7805"/>
                </a:cubicBezTo>
                <a:cubicBezTo>
                  <a:pt x="10513" y="7805"/>
                  <a:pt x="10683" y="7780"/>
                  <a:pt x="10830" y="7756"/>
                </a:cubicBezTo>
                <a:cubicBezTo>
                  <a:pt x="10952" y="7707"/>
                  <a:pt x="11074" y="7634"/>
                  <a:pt x="11196" y="7561"/>
                </a:cubicBezTo>
                <a:lnTo>
                  <a:pt x="11391" y="7463"/>
                </a:lnTo>
                <a:cubicBezTo>
                  <a:pt x="11439" y="7414"/>
                  <a:pt x="11488" y="7390"/>
                  <a:pt x="11586" y="7341"/>
                </a:cubicBezTo>
                <a:cubicBezTo>
                  <a:pt x="11683" y="6878"/>
                  <a:pt x="11781" y="6414"/>
                  <a:pt x="11854" y="5951"/>
                </a:cubicBezTo>
                <a:lnTo>
                  <a:pt x="11854" y="5951"/>
                </a:lnTo>
                <a:cubicBezTo>
                  <a:pt x="11854" y="5951"/>
                  <a:pt x="11830" y="6024"/>
                  <a:pt x="11805" y="6097"/>
                </a:cubicBezTo>
                <a:lnTo>
                  <a:pt x="11757" y="6219"/>
                </a:lnTo>
                <a:lnTo>
                  <a:pt x="11757" y="6146"/>
                </a:lnTo>
                <a:cubicBezTo>
                  <a:pt x="11757" y="6073"/>
                  <a:pt x="11757" y="6000"/>
                  <a:pt x="11781" y="5951"/>
                </a:cubicBezTo>
                <a:cubicBezTo>
                  <a:pt x="11781" y="5805"/>
                  <a:pt x="11805" y="5658"/>
                  <a:pt x="11805" y="5658"/>
                </a:cubicBezTo>
                <a:cubicBezTo>
                  <a:pt x="11805" y="5698"/>
                  <a:pt x="11886" y="5900"/>
                  <a:pt x="11890" y="6000"/>
                </a:cubicBezTo>
                <a:lnTo>
                  <a:pt x="11890" y="6000"/>
                </a:lnTo>
                <a:cubicBezTo>
                  <a:pt x="11911" y="5905"/>
                  <a:pt x="11935" y="5778"/>
                  <a:pt x="11976" y="5634"/>
                </a:cubicBezTo>
                <a:cubicBezTo>
                  <a:pt x="11976" y="5536"/>
                  <a:pt x="12000" y="5439"/>
                  <a:pt x="12025" y="5341"/>
                </a:cubicBezTo>
                <a:cubicBezTo>
                  <a:pt x="12025" y="5244"/>
                  <a:pt x="12049" y="5195"/>
                  <a:pt x="12049" y="5122"/>
                </a:cubicBezTo>
                <a:cubicBezTo>
                  <a:pt x="12098" y="4854"/>
                  <a:pt x="12147" y="4512"/>
                  <a:pt x="12196" y="4122"/>
                </a:cubicBezTo>
                <a:cubicBezTo>
                  <a:pt x="12220" y="3878"/>
                  <a:pt x="12244" y="3610"/>
                  <a:pt x="12293" y="3341"/>
                </a:cubicBezTo>
                <a:cubicBezTo>
                  <a:pt x="12293" y="3219"/>
                  <a:pt x="12317" y="3122"/>
                  <a:pt x="12342" y="3000"/>
                </a:cubicBezTo>
                <a:cubicBezTo>
                  <a:pt x="12342" y="2927"/>
                  <a:pt x="12366" y="2829"/>
                  <a:pt x="12391" y="2756"/>
                </a:cubicBezTo>
                <a:cubicBezTo>
                  <a:pt x="12391" y="2707"/>
                  <a:pt x="12415" y="2683"/>
                  <a:pt x="12439" y="2658"/>
                </a:cubicBezTo>
                <a:cubicBezTo>
                  <a:pt x="12439" y="2683"/>
                  <a:pt x="12464" y="2707"/>
                  <a:pt x="12464" y="2732"/>
                </a:cubicBezTo>
                <a:cubicBezTo>
                  <a:pt x="12488" y="2805"/>
                  <a:pt x="12513" y="2902"/>
                  <a:pt x="12513" y="2976"/>
                </a:cubicBezTo>
                <a:cubicBezTo>
                  <a:pt x="12531" y="2976"/>
                  <a:pt x="12521" y="2903"/>
                  <a:pt x="12538" y="2903"/>
                </a:cubicBezTo>
                <a:cubicBezTo>
                  <a:pt x="12543" y="2903"/>
                  <a:pt x="12550" y="2910"/>
                  <a:pt x="12561" y="2927"/>
                </a:cubicBezTo>
                <a:cubicBezTo>
                  <a:pt x="12561" y="2976"/>
                  <a:pt x="12561" y="3000"/>
                  <a:pt x="12561" y="3024"/>
                </a:cubicBezTo>
                <a:cubicBezTo>
                  <a:pt x="12561" y="3024"/>
                  <a:pt x="12575" y="3065"/>
                  <a:pt x="12582" y="3065"/>
                </a:cubicBezTo>
                <a:cubicBezTo>
                  <a:pt x="12584" y="3065"/>
                  <a:pt x="12586" y="3061"/>
                  <a:pt x="12586" y="3049"/>
                </a:cubicBezTo>
                <a:cubicBezTo>
                  <a:pt x="12561" y="2951"/>
                  <a:pt x="12561" y="2854"/>
                  <a:pt x="12537" y="2732"/>
                </a:cubicBezTo>
                <a:lnTo>
                  <a:pt x="12537" y="2732"/>
                </a:lnTo>
                <a:lnTo>
                  <a:pt x="12610" y="2854"/>
                </a:lnTo>
                <a:lnTo>
                  <a:pt x="12610" y="2927"/>
                </a:lnTo>
                <a:cubicBezTo>
                  <a:pt x="12610" y="2927"/>
                  <a:pt x="12628" y="2873"/>
                  <a:pt x="12664" y="2873"/>
                </a:cubicBezTo>
                <a:cubicBezTo>
                  <a:pt x="12670" y="2873"/>
                  <a:pt x="12676" y="2874"/>
                  <a:pt x="12683" y="2878"/>
                </a:cubicBezTo>
                <a:cubicBezTo>
                  <a:pt x="12708" y="2878"/>
                  <a:pt x="12708" y="2902"/>
                  <a:pt x="12732" y="2927"/>
                </a:cubicBezTo>
                <a:cubicBezTo>
                  <a:pt x="12781" y="3049"/>
                  <a:pt x="12854" y="3146"/>
                  <a:pt x="12927" y="3244"/>
                </a:cubicBezTo>
                <a:cubicBezTo>
                  <a:pt x="13074" y="3488"/>
                  <a:pt x="13220" y="3707"/>
                  <a:pt x="13366" y="3951"/>
                </a:cubicBezTo>
                <a:cubicBezTo>
                  <a:pt x="13342" y="3951"/>
                  <a:pt x="13269" y="3854"/>
                  <a:pt x="13171" y="3756"/>
                </a:cubicBezTo>
                <a:lnTo>
                  <a:pt x="13171" y="3756"/>
                </a:lnTo>
                <a:cubicBezTo>
                  <a:pt x="13220" y="3829"/>
                  <a:pt x="13269" y="3902"/>
                  <a:pt x="13317" y="4000"/>
                </a:cubicBezTo>
                <a:cubicBezTo>
                  <a:pt x="13309" y="3973"/>
                  <a:pt x="13309" y="3963"/>
                  <a:pt x="13314" y="3963"/>
                </a:cubicBezTo>
                <a:cubicBezTo>
                  <a:pt x="13335" y="3963"/>
                  <a:pt x="13438" y="4115"/>
                  <a:pt x="13446" y="4115"/>
                </a:cubicBezTo>
                <a:cubicBezTo>
                  <a:pt x="13448" y="4115"/>
                  <a:pt x="13446" y="4110"/>
                  <a:pt x="13439" y="4097"/>
                </a:cubicBezTo>
                <a:lnTo>
                  <a:pt x="13439" y="4097"/>
                </a:lnTo>
                <a:cubicBezTo>
                  <a:pt x="13781" y="4415"/>
                  <a:pt x="14025" y="4951"/>
                  <a:pt x="14317" y="5268"/>
                </a:cubicBezTo>
                <a:cubicBezTo>
                  <a:pt x="14415" y="5244"/>
                  <a:pt x="16171" y="5097"/>
                  <a:pt x="16244" y="5049"/>
                </a:cubicBezTo>
                <a:cubicBezTo>
                  <a:pt x="16317" y="5146"/>
                  <a:pt x="16391" y="5268"/>
                  <a:pt x="16415" y="5293"/>
                </a:cubicBezTo>
                <a:cubicBezTo>
                  <a:pt x="16366" y="5171"/>
                  <a:pt x="16293" y="5049"/>
                  <a:pt x="16195" y="4927"/>
                </a:cubicBezTo>
                <a:lnTo>
                  <a:pt x="16122" y="4951"/>
                </a:lnTo>
                <a:cubicBezTo>
                  <a:pt x="15952" y="4707"/>
                  <a:pt x="16122" y="4878"/>
                  <a:pt x="15952" y="4634"/>
                </a:cubicBezTo>
                <a:cubicBezTo>
                  <a:pt x="15956" y="4629"/>
                  <a:pt x="15962" y="4627"/>
                  <a:pt x="15968" y="4627"/>
                </a:cubicBezTo>
                <a:cubicBezTo>
                  <a:pt x="16028" y="4627"/>
                  <a:pt x="16161" y="4823"/>
                  <a:pt x="16293" y="5000"/>
                </a:cubicBezTo>
                <a:cubicBezTo>
                  <a:pt x="16171" y="4829"/>
                  <a:pt x="16073" y="4634"/>
                  <a:pt x="15976" y="4585"/>
                </a:cubicBezTo>
                <a:cubicBezTo>
                  <a:pt x="15878" y="4390"/>
                  <a:pt x="16049" y="4585"/>
                  <a:pt x="15927" y="4341"/>
                </a:cubicBezTo>
                <a:cubicBezTo>
                  <a:pt x="15781" y="4195"/>
                  <a:pt x="15659" y="4049"/>
                  <a:pt x="15561" y="3878"/>
                </a:cubicBezTo>
                <a:cubicBezTo>
                  <a:pt x="15342" y="3439"/>
                  <a:pt x="15098" y="3293"/>
                  <a:pt x="14903" y="2878"/>
                </a:cubicBezTo>
                <a:lnTo>
                  <a:pt x="14903" y="2878"/>
                </a:lnTo>
                <a:lnTo>
                  <a:pt x="14927" y="2927"/>
                </a:lnTo>
                <a:cubicBezTo>
                  <a:pt x="14882" y="2791"/>
                  <a:pt x="14689" y="2570"/>
                  <a:pt x="14564" y="2325"/>
                </a:cubicBezTo>
                <a:lnTo>
                  <a:pt x="14564" y="2325"/>
                </a:lnTo>
                <a:cubicBezTo>
                  <a:pt x="14571" y="2347"/>
                  <a:pt x="14571" y="2363"/>
                  <a:pt x="14562" y="2363"/>
                </a:cubicBezTo>
                <a:cubicBezTo>
                  <a:pt x="14552" y="2363"/>
                  <a:pt x="14528" y="2338"/>
                  <a:pt x="14488" y="2268"/>
                </a:cubicBezTo>
                <a:cubicBezTo>
                  <a:pt x="14147" y="1732"/>
                  <a:pt x="13903" y="1390"/>
                  <a:pt x="13659" y="951"/>
                </a:cubicBezTo>
                <a:lnTo>
                  <a:pt x="13391" y="659"/>
                </a:lnTo>
                <a:lnTo>
                  <a:pt x="130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285"/>
          <p:cNvSpPr/>
          <p:nvPr/>
        </p:nvSpPr>
        <p:spPr>
          <a:xfrm>
            <a:off x="8533256" y="1110654"/>
            <a:ext cx="617303" cy="514406"/>
          </a:xfrm>
          <a:custGeom>
            <a:avLst/>
            <a:gdLst/>
            <a:ahLst/>
            <a:cxnLst/>
            <a:rect l="l" t="t" r="r" b="b"/>
            <a:pathLst>
              <a:path w="15952" h="13293" extrusionOk="0">
                <a:moveTo>
                  <a:pt x="1965" y="4136"/>
                </a:moveTo>
                <a:cubicBezTo>
                  <a:pt x="1969" y="4136"/>
                  <a:pt x="1973" y="4139"/>
                  <a:pt x="1976" y="4147"/>
                </a:cubicBezTo>
                <a:lnTo>
                  <a:pt x="1853" y="4285"/>
                </a:lnTo>
                <a:lnTo>
                  <a:pt x="1853" y="4285"/>
                </a:lnTo>
                <a:cubicBezTo>
                  <a:pt x="1921" y="4199"/>
                  <a:pt x="1947" y="4136"/>
                  <a:pt x="1965" y="4136"/>
                </a:cubicBezTo>
                <a:close/>
                <a:moveTo>
                  <a:pt x="4077" y="7219"/>
                </a:moveTo>
                <a:lnTo>
                  <a:pt x="4077" y="7219"/>
                </a:lnTo>
                <a:cubicBezTo>
                  <a:pt x="4076" y="7219"/>
                  <a:pt x="4075" y="7219"/>
                  <a:pt x="4074" y="7220"/>
                </a:cubicBezTo>
                <a:cubicBezTo>
                  <a:pt x="4076" y="7220"/>
                  <a:pt x="4077" y="7219"/>
                  <a:pt x="4077" y="7219"/>
                </a:cubicBezTo>
                <a:close/>
                <a:moveTo>
                  <a:pt x="10333" y="9981"/>
                </a:moveTo>
                <a:lnTo>
                  <a:pt x="10293" y="10000"/>
                </a:lnTo>
                <a:cubicBezTo>
                  <a:pt x="10305" y="10000"/>
                  <a:pt x="10318" y="9993"/>
                  <a:pt x="10333" y="9981"/>
                </a:cubicBezTo>
                <a:close/>
                <a:moveTo>
                  <a:pt x="3928" y="0"/>
                </a:moveTo>
                <a:lnTo>
                  <a:pt x="3684" y="195"/>
                </a:lnTo>
                <a:lnTo>
                  <a:pt x="3708" y="122"/>
                </a:lnTo>
                <a:lnTo>
                  <a:pt x="3708" y="122"/>
                </a:lnTo>
                <a:cubicBezTo>
                  <a:pt x="3464" y="293"/>
                  <a:pt x="3171" y="537"/>
                  <a:pt x="2879" y="756"/>
                </a:cubicBezTo>
                <a:cubicBezTo>
                  <a:pt x="2732" y="854"/>
                  <a:pt x="2586" y="976"/>
                  <a:pt x="2464" y="1098"/>
                </a:cubicBezTo>
                <a:lnTo>
                  <a:pt x="2147" y="1366"/>
                </a:lnTo>
                <a:cubicBezTo>
                  <a:pt x="2074" y="1464"/>
                  <a:pt x="1976" y="1537"/>
                  <a:pt x="1879" y="1610"/>
                </a:cubicBezTo>
                <a:cubicBezTo>
                  <a:pt x="1757" y="1708"/>
                  <a:pt x="1806" y="1683"/>
                  <a:pt x="1757" y="1732"/>
                </a:cubicBezTo>
                <a:lnTo>
                  <a:pt x="1659" y="1830"/>
                </a:lnTo>
                <a:cubicBezTo>
                  <a:pt x="1513" y="1951"/>
                  <a:pt x="1367" y="2098"/>
                  <a:pt x="1220" y="2244"/>
                </a:cubicBezTo>
                <a:cubicBezTo>
                  <a:pt x="1074" y="2390"/>
                  <a:pt x="952" y="2561"/>
                  <a:pt x="806" y="2732"/>
                </a:cubicBezTo>
                <a:cubicBezTo>
                  <a:pt x="684" y="2903"/>
                  <a:pt x="562" y="3073"/>
                  <a:pt x="440" y="3269"/>
                </a:cubicBezTo>
                <a:lnTo>
                  <a:pt x="391" y="3317"/>
                </a:lnTo>
                <a:cubicBezTo>
                  <a:pt x="342" y="3366"/>
                  <a:pt x="293" y="3415"/>
                  <a:pt x="245" y="3464"/>
                </a:cubicBezTo>
                <a:lnTo>
                  <a:pt x="50" y="3659"/>
                </a:lnTo>
                <a:lnTo>
                  <a:pt x="1" y="3732"/>
                </a:lnTo>
                <a:cubicBezTo>
                  <a:pt x="50" y="3829"/>
                  <a:pt x="98" y="3903"/>
                  <a:pt x="147" y="3976"/>
                </a:cubicBezTo>
                <a:cubicBezTo>
                  <a:pt x="269" y="4122"/>
                  <a:pt x="391" y="4268"/>
                  <a:pt x="537" y="4390"/>
                </a:cubicBezTo>
                <a:cubicBezTo>
                  <a:pt x="731" y="4539"/>
                  <a:pt x="970" y="4661"/>
                  <a:pt x="1210" y="4661"/>
                </a:cubicBezTo>
                <a:cubicBezTo>
                  <a:pt x="1363" y="4661"/>
                  <a:pt x="1517" y="4611"/>
                  <a:pt x="1659" y="4488"/>
                </a:cubicBezTo>
                <a:lnTo>
                  <a:pt x="1684" y="4537"/>
                </a:lnTo>
                <a:cubicBezTo>
                  <a:pt x="1684" y="4537"/>
                  <a:pt x="1781" y="4366"/>
                  <a:pt x="1781" y="4366"/>
                </a:cubicBezTo>
                <a:cubicBezTo>
                  <a:pt x="1794" y="4351"/>
                  <a:pt x="1806" y="4338"/>
                  <a:pt x="1816" y="4327"/>
                </a:cubicBezTo>
                <a:lnTo>
                  <a:pt x="1816" y="4327"/>
                </a:lnTo>
                <a:lnTo>
                  <a:pt x="1781" y="4366"/>
                </a:lnTo>
                <a:cubicBezTo>
                  <a:pt x="1801" y="4346"/>
                  <a:pt x="1819" y="4327"/>
                  <a:pt x="1835" y="4308"/>
                </a:cubicBezTo>
                <a:lnTo>
                  <a:pt x="1835" y="4308"/>
                </a:lnTo>
                <a:cubicBezTo>
                  <a:pt x="1850" y="4293"/>
                  <a:pt x="1860" y="4287"/>
                  <a:pt x="1865" y="4287"/>
                </a:cubicBezTo>
                <a:cubicBezTo>
                  <a:pt x="1883" y="4287"/>
                  <a:pt x="1846" y="4367"/>
                  <a:pt x="1830" y="4415"/>
                </a:cubicBezTo>
                <a:cubicBezTo>
                  <a:pt x="1879" y="4366"/>
                  <a:pt x="1928" y="4293"/>
                  <a:pt x="2001" y="4244"/>
                </a:cubicBezTo>
                <a:cubicBezTo>
                  <a:pt x="2001" y="4229"/>
                  <a:pt x="1996" y="4223"/>
                  <a:pt x="1989" y="4223"/>
                </a:cubicBezTo>
                <a:cubicBezTo>
                  <a:pt x="1973" y="4223"/>
                  <a:pt x="1944" y="4252"/>
                  <a:pt x="1928" y="4268"/>
                </a:cubicBezTo>
                <a:cubicBezTo>
                  <a:pt x="2001" y="4147"/>
                  <a:pt x="2074" y="4025"/>
                  <a:pt x="2147" y="3903"/>
                </a:cubicBezTo>
                <a:cubicBezTo>
                  <a:pt x="2205" y="3836"/>
                  <a:pt x="2228" y="3825"/>
                  <a:pt x="2246" y="3825"/>
                </a:cubicBezTo>
                <a:cubicBezTo>
                  <a:pt x="2254" y="3825"/>
                  <a:pt x="2261" y="3827"/>
                  <a:pt x="2270" y="3827"/>
                </a:cubicBezTo>
                <a:cubicBezTo>
                  <a:pt x="2290" y="3827"/>
                  <a:pt x="2318" y="3815"/>
                  <a:pt x="2391" y="3732"/>
                </a:cubicBezTo>
                <a:cubicBezTo>
                  <a:pt x="2562" y="3537"/>
                  <a:pt x="2684" y="3390"/>
                  <a:pt x="2830" y="3244"/>
                </a:cubicBezTo>
                <a:lnTo>
                  <a:pt x="3074" y="3000"/>
                </a:lnTo>
                <a:lnTo>
                  <a:pt x="3123" y="2951"/>
                </a:lnTo>
                <a:lnTo>
                  <a:pt x="3147" y="2951"/>
                </a:lnTo>
                <a:cubicBezTo>
                  <a:pt x="3171" y="2927"/>
                  <a:pt x="3196" y="2903"/>
                  <a:pt x="3245" y="2903"/>
                </a:cubicBezTo>
                <a:lnTo>
                  <a:pt x="3293" y="2903"/>
                </a:lnTo>
                <a:cubicBezTo>
                  <a:pt x="3293" y="2903"/>
                  <a:pt x="3293" y="2927"/>
                  <a:pt x="3293" y="2927"/>
                </a:cubicBezTo>
                <a:cubicBezTo>
                  <a:pt x="3269" y="2951"/>
                  <a:pt x="3269" y="2951"/>
                  <a:pt x="3269" y="2976"/>
                </a:cubicBezTo>
                <a:cubicBezTo>
                  <a:pt x="3245" y="3000"/>
                  <a:pt x="3220" y="3025"/>
                  <a:pt x="3196" y="3025"/>
                </a:cubicBezTo>
                <a:lnTo>
                  <a:pt x="3220" y="3025"/>
                </a:lnTo>
                <a:lnTo>
                  <a:pt x="3220" y="3122"/>
                </a:lnTo>
                <a:cubicBezTo>
                  <a:pt x="3220" y="3269"/>
                  <a:pt x="3196" y="3439"/>
                  <a:pt x="3196" y="3586"/>
                </a:cubicBezTo>
                <a:lnTo>
                  <a:pt x="3196" y="3829"/>
                </a:lnTo>
                <a:lnTo>
                  <a:pt x="3196" y="4122"/>
                </a:lnTo>
                <a:lnTo>
                  <a:pt x="3196" y="4903"/>
                </a:lnTo>
                <a:cubicBezTo>
                  <a:pt x="3171" y="5268"/>
                  <a:pt x="3220" y="5561"/>
                  <a:pt x="3196" y="5586"/>
                </a:cubicBezTo>
                <a:lnTo>
                  <a:pt x="3293" y="5586"/>
                </a:lnTo>
                <a:cubicBezTo>
                  <a:pt x="3318" y="5756"/>
                  <a:pt x="3318" y="5951"/>
                  <a:pt x="3293" y="6122"/>
                </a:cubicBezTo>
                <a:cubicBezTo>
                  <a:pt x="3269" y="6171"/>
                  <a:pt x="3269" y="6220"/>
                  <a:pt x="3293" y="6268"/>
                </a:cubicBezTo>
                <a:lnTo>
                  <a:pt x="3293" y="6415"/>
                </a:lnTo>
                <a:cubicBezTo>
                  <a:pt x="3293" y="6464"/>
                  <a:pt x="3318" y="6537"/>
                  <a:pt x="3318" y="6610"/>
                </a:cubicBezTo>
                <a:cubicBezTo>
                  <a:pt x="3415" y="6756"/>
                  <a:pt x="3464" y="6927"/>
                  <a:pt x="3489" y="7122"/>
                </a:cubicBezTo>
                <a:lnTo>
                  <a:pt x="3781" y="7171"/>
                </a:lnTo>
                <a:lnTo>
                  <a:pt x="3952" y="7171"/>
                </a:lnTo>
                <a:cubicBezTo>
                  <a:pt x="3952" y="7171"/>
                  <a:pt x="4076" y="7212"/>
                  <a:pt x="4077" y="7219"/>
                </a:cubicBezTo>
                <a:lnTo>
                  <a:pt x="4077" y="7219"/>
                </a:lnTo>
                <a:cubicBezTo>
                  <a:pt x="4097" y="7212"/>
                  <a:pt x="4120" y="7210"/>
                  <a:pt x="4144" y="7210"/>
                </a:cubicBezTo>
                <a:cubicBezTo>
                  <a:pt x="4204" y="7210"/>
                  <a:pt x="4273" y="7227"/>
                  <a:pt x="4342" y="7244"/>
                </a:cubicBezTo>
                <a:cubicBezTo>
                  <a:pt x="4391" y="7244"/>
                  <a:pt x="4318" y="7244"/>
                  <a:pt x="4293" y="7220"/>
                </a:cubicBezTo>
                <a:lnTo>
                  <a:pt x="4293" y="7220"/>
                </a:lnTo>
                <a:lnTo>
                  <a:pt x="4415" y="7244"/>
                </a:lnTo>
                <a:lnTo>
                  <a:pt x="4464" y="7244"/>
                </a:lnTo>
                <a:cubicBezTo>
                  <a:pt x="4489" y="7244"/>
                  <a:pt x="4489" y="7268"/>
                  <a:pt x="4464" y="7268"/>
                </a:cubicBezTo>
                <a:lnTo>
                  <a:pt x="4513" y="7268"/>
                </a:lnTo>
                <a:cubicBezTo>
                  <a:pt x="4635" y="7268"/>
                  <a:pt x="4830" y="7268"/>
                  <a:pt x="5610" y="7342"/>
                </a:cubicBezTo>
                <a:lnTo>
                  <a:pt x="5806" y="7025"/>
                </a:lnTo>
                <a:lnTo>
                  <a:pt x="5903" y="6878"/>
                </a:lnTo>
                <a:cubicBezTo>
                  <a:pt x="5928" y="6829"/>
                  <a:pt x="5952" y="6781"/>
                  <a:pt x="6001" y="6732"/>
                </a:cubicBezTo>
                <a:lnTo>
                  <a:pt x="6391" y="6317"/>
                </a:lnTo>
                <a:cubicBezTo>
                  <a:pt x="6464" y="6244"/>
                  <a:pt x="6537" y="6171"/>
                  <a:pt x="6586" y="6098"/>
                </a:cubicBezTo>
                <a:lnTo>
                  <a:pt x="6806" y="5927"/>
                </a:lnTo>
                <a:lnTo>
                  <a:pt x="6927" y="5829"/>
                </a:lnTo>
                <a:lnTo>
                  <a:pt x="6976" y="5805"/>
                </a:lnTo>
                <a:lnTo>
                  <a:pt x="7074" y="5732"/>
                </a:lnTo>
                <a:cubicBezTo>
                  <a:pt x="7342" y="5537"/>
                  <a:pt x="7610" y="5342"/>
                  <a:pt x="7903" y="5195"/>
                </a:cubicBezTo>
                <a:cubicBezTo>
                  <a:pt x="8025" y="5098"/>
                  <a:pt x="8171" y="5025"/>
                  <a:pt x="8293" y="4951"/>
                </a:cubicBezTo>
                <a:lnTo>
                  <a:pt x="8342" y="4951"/>
                </a:lnTo>
                <a:lnTo>
                  <a:pt x="8342" y="4854"/>
                </a:lnTo>
                <a:cubicBezTo>
                  <a:pt x="8342" y="4825"/>
                  <a:pt x="8346" y="4819"/>
                  <a:pt x="8352" y="4819"/>
                </a:cubicBezTo>
                <a:cubicBezTo>
                  <a:pt x="8356" y="4819"/>
                  <a:pt x="8363" y="4823"/>
                  <a:pt x="8370" y="4823"/>
                </a:cubicBezTo>
                <a:cubicBezTo>
                  <a:pt x="8376" y="4823"/>
                  <a:pt x="8384" y="4820"/>
                  <a:pt x="8391" y="4805"/>
                </a:cubicBezTo>
                <a:lnTo>
                  <a:pt x="8391" y="4878"/>
                </a:lnTo>
                <a:cubicBezTo>
                  <a:pt x="8391" y="4878"/>
                  <a:pt x="8391" y="4878"/>
                  <a:pt x="8366" y="4927"/>
                </a:cubicBezTo>
                <a:lnTo>
                  <a:pt x="8366" y="4927"/>
                </a:lnTo>
                <a:lnTo>
                  <a:pt x="8391" y="4903"/>
                </a:lnTo>
                <a:cubicBezTo>
                  <a:pt x="8405" y="4895"/>
                  <a:pt x="8413" y="4893"/>
                  <a:pt x="8417" y="4893"/>
                </a:cubicBezTo>
                <a:cubicBezTo>
                  <a:pt x="8425" y="4893"/>
                  <a:pt x="8408" y="4910"/>
                  <a:pt x="8391" y="4927"/>
                </a:cubicBezTo>
                <a:lnTo>
                  <a:pt x="8440" y="4927"/>
                </a:lnTo>
                <a:cubicBezTo>
                  <a:pt x="8464" y="4927"/>
                  <a:pt x="8464" y="4951"/>
                  <a:pt x="8440" y="4976"/>
                </a:cubicBezTo>
                <a:lnTo>
                  <a:pt x="8464" y="4976"/>
                </a:lnTo>
                <a:cubicBezTo>
                  <a:pt x="8464" y="5000"/>
                  <a:pt x="8464" y="5049"/>
                  <a:pt x="8464" y="5098"/>
                </a:cubicBezTo>
                <a:cubicBezTo>
                  <a:pt x="8464" y="5171"/>
                  <a:pt x="8464" y="5244"/>
                  <a:pt x="8415" y="5293"/>
                </a:cubicBezTo>
                <a:cubicBezTo>
                  <a:pt x="8415" y="5399"/>
                  <a:pt x="8342" y="5706"/>
                  <a:pt x="8386" y="5706"/>
                </a:cubicBezTo>
                <a:cubicBezTo>
                  <a:pt x="8393" y="5706"/>
                  <a:pt x="8402" y="5699"/>
                  <a:pt x="8415" y="5683"/>
                </a:cubicBezTo>
                <a:lnTo>
                  <a:pt x="8415" y="5683"/>
                </a:lnTo>
                <a:cubicBezTo>
                  <a:pt x="8378" y="5739"/>
                  <a:pt x="8327" y="5951"/>
                  <a:pt x="8304" y="5951"/>
                </a:cubicBezTo>
                <a:cubicBezTo>
                  <a:pt x="8297" y="5951"/>
                  <a:pt x="8293" y="5930"/>
                  <a:pt x="8293" y="5878"/>
                </a:cubicBezTo>
                <a:cubicBezTo>
                  <a:pt x="8269" y="5976"/>
                  <a:pt x="8245" y="6098"/>
                  <a:pt x="8245" y="6195"/>
                </a:cubicBezTo>
                <a:lnTo>
                  <a:pt x="8293" y="6049"/>
                </a:lnTo>
                <a:lnTo>
                  <a:pt x="8293" y="6049"/>
                </a:lnTo>
                <a:cubicBezTo>
                  <a:pt x="8196" y="6342"/>
                  <a:pt x="8147" y="6659"/>
                  <a:pt x="8098" y="6951"/>
                </a:cubicBezTo>
                <a:lnTo>
                  <a:pt x="8171" y="6805"/>
                </a:lnTo>
                <a:lnTo>
                  <a:pt x="8171" y="6805"/>
                </a:lnTo>
                <a:cubicBezTo>
                  <a:pt x="8147" y="7000"/>
                  <a:pt x="8074" y="7195"/>
                  <a:pt x="7976" y="7366"/>
                </a:cubicBezTo>
                <a:lnTo>
                  <a:pt x="8025" y="7098"/>
                </a:lnTo>
                <a:lnTo>
                  <a:pt x="8025" y="7098"/>
                </a:lnTo>
                <a:cubicBezTo>
                  <a:pt x="8001" y="7195"/>
                  <a:pt x="7976" y="7293"/>
                  <a:pt x="7952" y="7390"/>
                </a:cubicBezTo>
                <a:cubicBezTo>
                  <a:pt x="7927" y="7561"/>
                  <a:pt x="7903" y="7707"/>
                  <a:pt x="7879" y="7854"/>
                </a:cubicBezTo>
                <a:cubicBezTo>
                  <a:pt x="7806" y="8146"/>
                  <a:pt x="7781" y="8439"/>
                  <a:pt x="7757" y="8732"/>
                </a:cubicBezTo>
                <a:lnTo>
                  <a:pt x="7781" y="8512"/>
                </a:lnTo>
                <a:lnTo>
                  <a:pt x="7781" y="8512"/>
                </a:lnTo>
                <a:cubicBezTo>
                  <a:pt x="7781" y="8683"/>
                  <a:pt x="7732" y="8976"/>
                  <a:pt x="7684" y="9366"/>
                </a:cubicBezTo>
                <a:cubicBezTo>
                  <a:pt x="7830" y="9512"/>
                  <a:pt x="7903" y="9585"/>
                  <a:pt x="8001" y="9707"/>
                </a:cubicBezTo>
                <a:cubicBezTo>
                  <a:pt x="8098" y="9805"/>
                  <a:pt x="8196" y="9927"/>
                  <a:pt x="8269" y="10049"/>
                </a:cubicBezTo>
                <a:cubicBezTo>
                  <a:pt x="8391" y="10122"/>
                  <a:pt x="8537" y="10171"/>
                  <a:pt x="8659" y="10244"/>
                </a:cubicBezTo>
                <a:lnTo>
                  <a:pt x="8854" y="10342"/>
                </a:lnTo>
                <a:lnTo>
                  <a:pt x="9049" y="10415"/>
                </a:lnTo>
                <a:cubicBezTo>
                  <a:pt x="9488" y="10268"/>
                  <a:pt x="9927" y="10098"/>
                  <a:pt x="10366" y="9902"/>
                </a:cubicBezTo>
                <a:lnTo>
                  <a:pt x="10366" y="9902"/>
                </a:lnTo>
                <a:lnTo>
                  <a:pt x="10220" y="9927"/>
                </a:lnTo>
                <a:lnTo>
                  <a:pt x="10074" y="9951"/>
                </a:lnTo>
                <a:lnTo>
                  <a:pt x="10074" y="9951"/>
                </a:lnTo>
                <a:lnTo>
                  <a:pt x="10147" y="9902"/>
                </a:lnTo>
                <a:cubicBezTo>
                  <a:pt x="10220" y="9878"/>
                  <a:pt x="10269" y="9854"/>
                  <a:pt x="10342" y="9829"/>
                </a:cubicBezTo>
                <a:lnTo>
                  <a:pt x="10582" y="9685"/>
                </a:lnTo>
                <a:lnTo>
                  <a:pt x="10582" y="9685"/>
                </a:lnTo>
                <a:cubicBezTo>
                  <a:pt x="10537" y="9716"/>
                  <a:pt x="10414" y="9918"/>
                  <a:pt x="10333" y="9981"/>
                </a:cubicBezTo>
                <a:lnTo>
                  <a:pt x="10333" y="9981"/>
                </a:lnTo>
                <a:lnTo>
                  <a:pt x="10708" y="9805"/>
                </a:lnTo>
                <a:lnTo>
                  <a:pt x="10976" y="9707"/>
                </a:lnTo>
                <a:lnTo>
                  <a:pt x="11147" y="9610"/>
                </a:lnTo>
                <a:cubicBezTo>
                  <a:pt x="11415" y="9488"/>
                  <a:pt x="11732" y="9317"/>
                  <a:pt x="12074" y="9171"/>
                </a:cubicBezTo>
                <a:lnTo>
                  <a:pt x="12781" y="8805"/>
                </a:lnTo>
                <a:cubicBezTo>
                  <a:pt x="12879" y="8756"/>
                  <a:pt x="13001" y="8707"/>
                  <a:pt x="13074" y="8659"/>
                </a:cubicBezTo>
                <a:cubicBezTo>
                  <a:pt x="13171" y="8610"/>
                  <a:pt x="13244" y="8585"/>
                  <a:pt x="13342" y="8561"/>
                </a:cubicBezTo>
                <a:lnTo>
                  <a:pt x="13415" y="8537"/>
                </a:lnTo>
                <a:lnTo>
                  <a:pt x="13415" y="8537"/>
                </a:lnTo>
                <a:cubicBezTo>
                  <a:pt x="13415" y="8561"/>
                  <a:pt x="13391" y="8585"/>
                  <a:pt x="13391" y="8610"/>
                </a:cubicBezTo>
                <a:cubicBezTo>
                  <a:pt x="13342" y="8683"/>
                  <a:pt x="13269" y="8732"/>
                  <a:pt x="13220" y="8781"/>
                </a:cubicBezTo>
                <a:cubicBezTo>
                  <a:pt x="13220" y="8791"/>
                  <a:pt x="13223" y="8795"/>
                  <a:pt x="13228" y="8795"/>
                </a:cubicBezTo>
                <a:cubicBezTo>
                  <a:pt x="13242" y="8795"/>
                  <a:pt x="13267" y="8766"/>
                  <a:pt x="13273" y="8766"/>
                </a:cubicBezTo>
                <a:cubicBezTo>
                  <a:pt x="13275" y="8766"/>
                  <a:pt x="13274" y="8770"/>
                  <a:pt x="13269" y="8781"/>
                </a:cubicBezTo>
                <a:cubicBezTo>
                  <a:pt x="13244" y="8805"/>
                  <a:pt x="13220" y="8829"/>
                  <a:pt x="13196" y="8829"/>
                </a:cubicBezTo>
                <a:cubicBezTo>
                  <a:pt x="13196" y="8829"/>
                  <a:pt x="13160" y="8883"/>
                  <a:pt x="13180" y="8883"/>
                </a:cubicBezTo>
                <a:cubicBezTo>
                  <a:pt x="13184" y="8883"/>
                  <a:pt x="13189" y="8882"/>
                  <a:pt x="13196" y="8878"/>
                </a:cubicBezTo>
                <a:cubicBezTo>
                  <a:pt x="13220" y="8854"/>
                  <a:pt x="13342" y="8756"/>
                  <a:pt x="13415" y="8683"/>
                </a:cubicBezTo>
                <a:lnTo>
                  <a:pt x="13415" y="8683"/>
                </a:lnTo>
                <a:lnTo>
                  <a:pt x="13366" y="8781"/>
                </a:lnTo>
                <a:lnTo>
                  <a:pt x="13293" y="8829"/>
                </a:lnTo>
                <a:cubicBezTo>
                  <a:pt x="13293" y="8829"/>
                  <a:pt x="13311" y="8823"/>
                  <a:pt x="13333" y="8823"/>
                </a:cubicBezTo>
                <a:cubicBezTo>
                  <a:pt x="13354" y="8823"/>
                  <a:pt x="13379" y="8829"/>
                  <a:pt x="13391" y="8854"/>
                </a:cubicBezTo>
                <a:cubicBezTo>
                  <a:pt x="13391" y="8878"/>
                  <a:pt x="13366" y="8903"/>
                  <a:pt x="13342" y="8927"/>
                </a:cubicBezTo>
                <a:cubicBezTo>
                  <a:pt x="13293" y="9049"/>
                  <a:pt x="13244" y="9146"/>
                  <a:pt x="13220" y="9244"/>
                </a:cubicBezTo>
                <a:lnTo>
                  <a:pt x="12879" y="10024"/>
                </a:lnTo>
                <a:cubicBezTo>
                  <a:pt x="12879" y="9927"/>
                  <a:pt x="12903" y="9829"/>
                  <a:pt x="12927" y="9756"/>
                </a:cubicBezTo>
                <a:lnTo>
                  <a:pt x="12927" y="9756"/>
                </a:lnTo>
                <a:cubicBezTo>
                  <a:pt x="12903" y="9829"/>
                  <a:pt x="12854" y="9927"/>
                  <a:pt x="12805" y="10000"/>
                </a:cubicBezTo>
                <a:cubicBezTo>
                  <a:pt x="12819" y="9983"/>
                  <a:pt x="12827" y="9976"/>
                  <a:pt x="12832" y="9976"/>
                </a:cubicBezTo>
                <a:cubicBezTo>
                  <a:pt x="12857" y="9976"/>
                  <a:pt x="12771" y="10187"/>
                  <a:pt x="12789" y="10187"/>
                </a:cubicBezTo>
                <a:cubicBezTo>
                  <a:pt x="12792" y="10187"/>
                  <a:pt x="12797" y="10182"/>
                  <a:pt x="12805" y="10171"/>
                </a:cubicBezTo>
                <a:lnTo>
                  <a:pt x="12805" y="10171"/>
                </a:lnTo>
                <a:cubicBezTo>
                  <a:pt x="12732" y="10634"/>
                  <a:pt x="12415" y="11122"/>
                  <a:pt x="12318" y="11537"/>
                </a:cubicBezTo>
                <a:cubicBezTo>
                  <a:pt x="12391" y="11610"/>
                  <a:pt x="13488" y="12976"/>
                  <a:pt x="13586" y="13024"/>
                </a:cubicBezTo>
                <a:cubicBezTo>
                  <a:pt x="13570" y="13088"/>
                  <a:pt x="13543" y="13152"/>
                  <a:pt x="13513" y="13209"/>
                </a:cubicBezTo>
                <a:lnTo>
                  <a:pt x="13513" y="13209"/>
                </a:lnTo>
                <a:cubicBezTo>
                  <a:pt x="13568" y="13115"/>
                  <a:pt x="13616" y="13021"/>
                  <a:pt x="13635" y="12927"/>
                </a:cubicBezTo>
                <a:lnTo>
                  <a:pt x="13586" y="12878"/>
                </a:lnTo>
                <a:cubicBezTo>
                  <a:pt x="13683" y="12585"/>
                  <a:pt x="13659" y="12829"/>
                  <a:pt x="13757" y="12561"/>
                </a:cubicBezTo>
                <a:cubicBezTo>
                  <a:pt x="13805" y="12561"/>
                  <a:pt x="13732" y="12805"/>
                  <a:pt x="13635" y="13024"/>
                </a:cubicBezTo>
                <a:cubicBezTo>
                  <a:pt x="13732" y="12878"/>
                  <a:pt x="13781" y="12732"/>
                  <a:pt x="13830" y="12561"/>
                </a:cubicBezTo>
                <a:cubicBezTo>
                  <a:pt x="13869" y="12483"/>
                  <a:pt x="13884" y="12471"/>
                  <a:pt x="13895" y="12471"/>
                </a:cubicBezTo>
                <a:cubicBezTo>
                  <a:pt x="13900" y="12471"/>
                  <a:pt x="13904" y="12473"/>
                  <a:pt x="13908" y="12473"/>
                </a:cubicBezTo>
                <a:cubicBezTo>
                  <a:pt x="13919" y="12473"/>
                  <a:pt x="13934" y="12460"/>
                  <a:pt x="13976" y="12366"/>
                </a:cubicBezTo>
                <a:cubicBezTo>
                  <a:pt x="14025" y="12171"/>
                  <a:pt x="14098" y="12000"/>
                  <a:pt x="14196" y="11805"/>
                </a:cubicBezTo>
                <a:cubicBezTo>
                  <a:pt x="14415" y="11366"/>
                  <a:pt x="14415" y="11098"/>
                  <a:pt x="14635" y="10707"/>
                </a:cubicBezTo>
                <a:lnTo>
                  <a:pt x="14635" y="10756"/>
                </a:lnTo>
                <a:cubicBezTo>
                  <a:pt x="14708" y="10610"/>
                  <a:pt x="14805" y="10317"/>
                  <a:pt x="14927" y="10073"/>
                </a:cubicBezTo>
                <a:lnTo>
                  <a:pt x="14927" y="10073"/>
                </a:lnTo>
                <a:cubicBezTo>
                  <a:pt x="14903" y="10110"/>
                  <a:pt x="14879" y="10140"/>
                  <a:pt x="14866" y="10140"/>
                </a:cubicBezTo>
                <a:cubicBezTo>
                  <a:pt x="14854" y="10140"/>
                  <a:pt x="14854" y="10110"/>
                  <a:pt x="14879" y="10024"/>
                </a:cubicBezTo>
                <a:cubicBezTo>
                  <a:pt x="15171" y="9439"/>
                  <a:pt x="15293" y="9049"/>
                  <a:pt x="15537" y="8610"/>
                </a:cubicBezTo>
                <a:lnTo>
                  <a:pt x="15635" y="8220"/>
                </a:lnTo>
                <a:lnTo>
                  <a:pt x="15952" y="7488"/>
                </a:lnTo>
                <a:lnTo>
                  <a:pt x="15439" y="6829"/>
                </a:lnTo>
                <a:cubicBezTo>
                  <a:pt x="15391" y="6756"/>
                  <a:pt x="15342" y="6683"/>
                  <a:pt x="15269" y="6634"/>
                </a:cubicBezTo>
                <a:lnTo>
                  <a:pt x="15074" y="6439"/>
                </a:lnTo>
                <a:lnTo>
                  <a:pt x="14879" y="6268"/>
                </a:lnTo>
                <a:lnTo>
                  <a:pt x="14561" y="6000"/>
                </a:lnTo>
                <a:lnTo>
                  <a:pt x="14122" y="6146"/>
                </a:lnTo>
                <a:cubicBezTo>
                  <a:pt x="13976" y="6195"/>
                  <a:pt x="13830" y="6244"/>
                  <a:pt x="13683" y="6317"/>
                </a:cubicBezTo>
                <a:lnTo>
                  <a:pt x="12757" y="6707"/>
                </a:lnTo>
                <a:cubicBezTo>
                  <a:pt x="12610" y="6781"/>
                  <a:pt x="12464" y="6854"/>
                  <a:pt x="12318" y="6927"/>
                </a:cubicBezTo>
                <a:lnTo>
                  <a:pt x="11854" y="7146"/>
                </a:lnTo>
                <a:lnTo>
                  <a:pt x="11366" y="7390"/>
                </a:lnTo>
                <a:lnTo>
                  <a:pt x="10610" y="7781"/>
                </a:lnTo>
                <a:cubicBezTo>
                  <a:pt x="10488" y="7829"/>
                  <a:pt x="10391" y="7878"/>
                  <a:pt x="10293" y="7927"/>
                </a:cubicBezTo>
                <a:lnTo>
                  <a:pt x="10196" y="7976"/>
                </a:lnTo>
                <a:cubicBezTo>
                  <a:pt x="10147" y="8000"/>
                  <a:pt x="10098" y="8024"/>
                  <a:pt x="10049" y="8049"/>
                </a:cubicBezTo>
                <a:cubicBezTo>
                  <a:pt x="10025" y="8049"/>
                  <a:pt x="9976" y="8073"/>
                  <a:pt x="9952" y="8073"/>
                </a:cubicBezTo>
                <a:lnTo>
                  <a:pt x="9952" y="7951"/>
                </a:lnTo>
                <a:cubicBezTo>
                  <a:pt x="9952" y="7927"/>
                  <a:pt x="9952" y="7854"/>
                  <a:pt x="9976" y="7805"/>
                </a:cubicBezTo>
                <a:cubicBezTo>
                  <a:pt x="10049" y="7439"/>
                  <a:pt x="10123" y="7098"/>
                  <a:pt x="10196" y="6732"/>
                </a:cubicBezTo>
                <a:cubicBezTo>
                  <a:pt x="10269" y="6390"/>
                  <a:pt x="10342" y="6049"/>
                  <a:pt x="10391" y="5732"/>
                </a:cubicBezTo>
                <a:cubicBezTo>
                  <a:pt x="10415" y="5537"/>
                  <a:pt x="10440" y="5366"/>
                  <a:pt x="10488" y="5195"/>
                </a:cubicBezTo>
                <a:cubicBezTo>
                  <a:pt x="10513" y="4951"/>
                  <a:pt x="10562" y="4708"/>
                  <a:pt x="10562" y="4488"/>
                </a:cubicBezTo>
                <a:cubicBezTo>
                  <a:pt x="10635" y="4147"/>
                  <a:pt x="10684" y="3732"/>
                  <a:pt x="10708" y="3317"/>
                </a:cubicBezTo>
                <a:lnTo>
                  <a:pt x="10610" y="3195"/>
                </a:lnTo>
                <a:lnTo>
                  <a:pt x="10513" y="3098"/>
                </a:lnTo>
                <a:lnTo>
                  <a:pt x="10513" y="3098"/>
                </a:lnTo>
                <a:cubicBezTo>
                  <a:pt x="10564" y="3162"/>
                  <a:pt x="10568" y="3193"/>
                  <a:pt x="10546" y="3193"/>
                </a:cubicBezTo>
                <a:cubicBezTo>
                  <a:pt x="10526" y="3193"/>
                  <a:pt x="10486" y="3168"/>
                  <a:pt x="10440" y="3122"/>
                </a:cubicBezTo>
                <a:cubicBezTo>
                  <a:pt x="10049" y="2659"/>
                  <a:pt x="10171" y="2830"/>
                  <a:pt x="10098" y="2756"/>
                </a:cubicBezTo>
                <a:cubicBezTo>
                  <a:pt x="10098" y="2756"/>
                  <a:pt x="10049" y="2732"/>
                  <a:pt x="10001" y="2683"/>
                </a:cubicBezTo>
                <a:cubicBezTo>
                  <a:pt x="9952" y="2659"/>
                  <a:pt x="9879" y="2634"/>
                  <a:pt x="9757" y="2586"/>
                </a:cubicBezTo>
                <a:cubicBezTo>
                  <a:pt x="9635" y="2512"/>
                  <a:pt x="9537" y="2464"/>
                  <a:pt x="9366" y="2366"/>
                </a:cubicBezTo>
                <a:cubicBezTo>
                  <a:pt x="9171" y="2439"/>
                  <a:pt x="8976" y="2488"/>
                  <a:pt x="8757" y="2561"/>
                </a:cubicBezTo>
                <a:lnTo>
                  <a:pt x="8391" y="2683"/>
                </a:lnTo>
                <a:cubicBezTo>
                  <a:pt x="8269" y="2732"/>
                  <a:pt x="8147" y="2781"/>
                  <a:pt x="8025" y="2830"/>
                </a:cubicBezTo>
                <a:lnTo>
                  <a:pt x="7635" y="3025"/>
                </a:lnTo>
                <a:cubicBezTo>
                  <a:pt x="7562" y="3049"/>
                  <a:pt x="7513" y="3073"/>
                  <a:pt x="7440" y="3098"/>
                </a:cubicBezTo>
                <a:lnTo>
                  <a:pt x="7318" y="3195"/>
                </a:lnTo>
                <a:cubicBezTo>
                  <a:pt x="7147" y="3269"/>
                  <a:pt x="6976" y="3366"/>
                  <a:pt x="6806" y="3464"/>
                </a:cubicBezTo>
                <a:cubicBezTo>
                  <a:pt x="6440" y="3683"/>
                  <a:pt x="6123" y="3903"/>
                  <a:pt x="5806" y="4147"/>
                </a:cubicBezTo>
                <a:lnTo>
                  <a:pt x="5684" y="4220"/>
                </a:lnTo>
                <a:lnTo>
                  <a:pt x="5635" y="4244"/>
                </a:lnTo>
                <a:lnTo>
                  <a:pt x="5586" y="4293"/>
                </a:lnTo>
                <a:cubicBezTo>
                  <a:pt x="5562" y="4317"/>
                  <a:pt x="5537" y="4342"/>
                  <a:pt x="5513" y="4366"/>
                </a:cubicBezTo>
                <a:cubicBezTo>
                  <a:pt x="5440" y="4415"/>
                  <a:pt x="5391" y="4464"/>
                  <a:pt x="5342" y="4512"/>
                </a:cubicBezTo>
                <a:lnTo>
                  <a:pt x="5318" y="4610"/>
                </a:lnTo>
                <a:lnTo>
                  <a:pt x="5318" y="4634"/>
                </a:lnTo>
                <a:cubicBezTo>
                  <a:pt x="5293" y="4610"/>
                  <a:pt x="5293" y="4586"/>
                  <a:pt x="5293" y="4561"/>
                </a:cubicBezTo>
                <a:cubicBezTo>
                  <a:pt x="5269" y="4512"/>
                  <a:pt x="5269" y="4464"/>
                  <a:pt x="5245" y="4415"/>
                </a:cubicBezTo>
                <a:lnTo>
                  <a:pt x="5269" y="4415"/>
                </a:lnTo>
                <a:cubicBezTo>
                  <a:pt x="5245" y="4366"/>
                  <a:pt x="5245" y="4317"/>
                  <a:pt x="5245" y="4244"/>
                </a:cubicBezTo>
                <a:lnTo>
                  <a:pt x="5245" y="4122"/>
                </a:lnTo>
                <a:cubicBezTo>
                  <a:pt x="5245" y="4098"/>
                  <a:pt x="5245" y="4049"/>
                  <a:pt x="5245" y="4049"/>
                </a:cubicBezTo>
                <a:lnTo>
                  <a:pt x="5245" y="4025"/>
                </a:lnTo>
                <a:lnTo>
                  <a:pt x="5245" y="3951"/>
                </a:lnTo>
                <a:lnTo>
                  <a:pt x="5245" y="3805"/>
                </a:lnTo>
                <a:cubicBezTo>
                  <a:pt x="5245" y="3586"/>
                  <a:pt x="5293" y="3390"/>
                  <a:pt x="5293" y="3195"/>
                </a:cubicBezTo>
                <a:cubicBezTo>
                  <a:pt x="5342" y="2830"/>
                  <a:pt x="5367" y="2488"/>
                  <a:pt x="5391" y="2171"/>
                </a:cubicBezTo>
                <a:cubicBezTo>
                  <a:pt x="5440" y="1854"/>
                  <a:pt x="5464" y="1561"/>
                  <a:pt x="5488" y="1317"/>
                </a:cubicBezTo>
                <a:cubicBezTo>
                  <a:pt x="5513" y="1073"/>
                  <a:pt x="5513" y="903"/>
                  <a:pt x="5513" y="756"/>
                </a:cubicBezTo>
                <a:lnTo>
                  <a:pt x="5513" y="756"/>
                </a:lnTo>
                <a:lnTo>
                  <a:pt x="5488" y="903"/>
                </a:lnTo>
                <a:lnTo>
                  <a:pt x="5488" y="781"/>
                </a:lnTo>
                <a:cubicBezTo>
                  <a:pt x="5196" y="537"/>
                  <a:pt x="5220" y="464"/>
                  <a:pt x="5074" y="269"/>
                </a:cubicBezTo>
                <a:cubicBezTo>
                  <a:pt x="5069" y="278"/>
                  <a:pt x="5062" y="282"/>
                  <a:pt x="5051" y="282"/>
                </a:cubicBezTo>
                <a:cubicBezTo>
                  <a:pt x="5006" y="282"/>
                  <a:pt x="4914" y="202"/>
                  <a:pt x="4854" y="122"/>
                </a:cubicBezTo>
                <a:lnTo>
                  <a:pt x="4830" y="73"/>
                </a:lnTo>
                <a:lnTo>
                  <a:pt x="4781" y="73"/>
                </a:lnTo>
                <a:cubicBezTo>
                  <a:pt x="4659" y="49"/>
                  <a:pt x="4562" y="49"/>
                  <a:pt x="4440" y="49"/>
                </a:cubicBezTo>
                <a:lnTo>
                  <a:pt x="4196" y="49"/>
                </a:lnTo>
                <a:lnTo>
                  <a:pt x="3928" y="0"/>
                </a:lnTo>
                <a:close/>
                <a:moveTo>
                  <a:pt x="13513" y="13209"/>
                </a:moveTo>
                <a:cubicBezTo>
                  <a:pt x="13497" y="13237"/>
                  <a:pt x="13481" y="13265"/>
                  <a:pt x="13464" y="13293"/>
                </a:cubicBezTo>
                <a:cubicBezTo>
                  <a:pt x="13481" y="13267"/>
                  <a:pt x="13498" y="13239"/>
                  <a:pt x="13513" y="132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285"/>
          <p:cNvSpPr txBox="1">
            <a:spLocks noGrp="1"/>
          </p:cNvSpPr>
          <p:nvPr>
            <p:ph type="title"/>
          </p:nvPr>
        </p:nvSpPr>
        <p:spPr>
          <a:xfrm>
            <a:off x="713225" y="292625"/>
            <a:ext cx="77178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3000">
                <a:solidFill>
                  <a:schemeClr val="accent1"/>
                </a:solidFill>
                <a:latin typeface="Lemonada Medium"/>
                <a:ea typeface="Lemonada Medium"/>
                <a:cs typeface="Lemonada Medium"/>
                <a:sym typeface="Lemonada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134"/>
        <p:cNvGrpSpPr/>
        <p:nvPr/>
      </p:nvGrpSpPr>
      <p:grpSpPr>
        <a:xfrm>
          <a:off x="0" y="0"/>
          <a:ext cx="0" cy="0"/>
          <a:chOff x="0" y="0"/>
          <a:chExt cx="0" cy="0"/>
        </a:xfrm>
      </p:grpSpPr>
      <p:sp>
        <p:nvSpPr>
          <p:cNvPr id="2135" name="Google Shape;2135;p286"/>
          <p:cNvSpPr txBox="1">
            <a:spLocks noGrp="1"/>
          </p:cNvSpPr>
          <p:nvPr>
            <p:ph type="title"/>
          </p:nvPr>
        </p:nvSpPr>
        <p:spPr>
          <a:xfrm>
            <a:off x="1243875" y="1226050"/>
            <a:ext cx="2808000" cy="17139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solidFill>
                  <a:schemeClr val="accent1"/>
                </a:solidFill>
                <a:latin typeface="Lemonada Medium"/>
                <a:ea typeface="Lemonada Medium"/>
                <a:cs typeface="Lemonada Medium"/>
                <a:sym typeface="Lemonada Medium"/>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2136" name="Google Shape;2136;p286"/>
          <p:cNvSpPr txBox="1">
            <a:spLocks noGrp="1"/>
          </p:cNvSpPr>
          <p:nvPr>
            <p:ph type="body" idx="1"/>
          </p:nvPr>
        </p:nvSpPr>
        <p:spPr>
          <a:xfrm>
            <a:off x="1243875" y="2919500"/>
            <a:ext cx="2808000" cy="9876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SzPts val="12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grpSp>
        <p:nvGrpSpPr>
          <p:cNvPr id="2137" name="Google Shape;2137;p286"/>
          <p:cNvGrpSpPr/>
          <p:nvPr/>
        </p:nvGrpSpPr>
        <p:grpSpPr>
          <a:xfrm>
            <a:off x="-305598" y="677742"/>
            <a:ext cx="962143" cy="510510"/>
            <a:chOff x="238125" y="2760550"/>
            <a:chExt cx="528650" cy="280500"/>
          </a:xfrm>
        </p:grpSpPr>
        <p:sp>
          <p:nvSpPr>
            <p:cNvPr id="2138" name="Google Shape;2138;p286"/>
            <p:cNvSpPr/>
            <p:nvPr/>
          </p:nvSpPr>
          <p:spPr>
            <a:xfrm>
              <a:off x="274700" y="3020300"/>
              <a:ext cx="1850" cy="9150"/>
            </a:xfrm>
            <a:custGeom>
              <a:avLst/>
              <a:gdLst/>
              <a:ahLst/>
              <a:cxnLst/>
              <a:rect l="l" t="t" r="r" b="b"/>
              <a:pathLst>
                <a:path w="74" h="366" extrusionOk="0">
                  <a:moveTo>
                    <a:pt x="74" y="0"/>
                  </a:moveTo>
                  <a:cubicBezTo>
                    <a:pt x="25" y="122"/>
                    <a:pt x="0" y="244"/>
                    <a:pt x="0" y="366"/>
                  </a:cubicBezTo>
                  <a:cubicBezTo>
                    <a:pt x="49" y="244"/>
                    <a:pt x="74" y="122"/>
                    <a:pt x="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286"/>
            <p:cNvSpPr/>
            <p:nvPr/>
          </p:nvSpPr>
          <p:spPr>
            <a:xfrm>
              <a:off x="277125" y="3020300"/>
              <a:ext cx="25" cy="25"/>
            </a:xfrm>
            <a:custGeom>
              <a:avLst/>
              <a:gdLst/>
              <a:ahLst/>
              <a:cxnLst/>
              <a:rect l="l" t="t" r="r" b="b"/>
              <a:pathLst>
                <a:path w="1" h="1" extrusionOk="0">
                  <a:moveTo>
                    <a:pt x="1" y="0"/>
                  </a:move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40" name="Google Shape;2140;p286"/>
            <p:cNvGrpSpPr/>
            <p:nvPr/>
          </p:nvGrpSpPr>
          <p:grpSpPr>
            <a:xfrm>
              <a:off x="238125" y="2760550"/>
              <a:ext cx="528650" cy="279275"/>
              <a:chOff x="238125" y="2760550"/>
              <a:chExt cx="528650" cy="279275"/>
            </a:xfrm>
          </p:grpSpPr>
          <p:sp>
            <p:nvSpPr>
              <p:cNvPr id="2141" name="Google Shape;2141;p286"/>
              <p:cNvSpPr/>
              <p:nvPr/>
            </p:nvSpPr>
            <p:spPr>
              <a:xfrm>
                <a:off x="238125" y="2760550"/>
                <a:ext cx="528650" cy="278050"/>
              </a:xfrm>
              <a:custGeom>
                <a:avLst/>
                <a:gdLst/>
                <a:ahLst/>
                <a:cxnLst/>
                <a:rect l="l" t="t" r="r" b="b"/>
                <a:pathLst>
                  <a:path w="21146" h="11122" extrusionOk="0">
                    <a:moveTo>
                      <a:pt x="11622" y="1778"/>
                    </a:moveTo>
                    <a:lnTo>
                      <a:pt x="11622" y="1778"/>
                    </a:lnTo>
                    <a:cubicBezTo>
                      <a:pt x="11627" y="1780"/>
                      <a:pt x="11631" y="1781"/>
                      <a:pt x="11634" y="1781"/>
                    </a:cubicBezTo>
                    <a:cubicBezTo>
                      <a:pt x="11630" y="1780"/>
                      <a:pt x="11626" y="1779"/>
                      <a:pt x="11622" y="1778"/>
                    </a:cubicBezTo>
                    <a:close/>
                    <a:moveTo>
                      <a:pt x="15975" y="3512"/>
                    </a:moveTo>
                    <a:cubicBezTo>
                      <a:pt x="15975" y="3515"/>
                      <a:pt x="15978" y="3517"/>
                      <a:pt x="15983" y="3518"/>
                    </a:cubicBezTo>
                    <a:lnTo>
                      <a:pt x="15983" y="3518"/>
                    </a:lnTo>
                    <a:cubicBezTo>
                      <a:pt x="15980" y="3516"/>
                      <a:pt x="15978" y="3514"/>
                      <a:pt x="15975" y="3512"/>
                    </a:cubicBezTo>
                    <a:close/>
                    <a:moveTo>
                      <a:pt x="1524" y="10118"/>
                    </a:moveTo>
                    <a:cubicBezTo>
                      <a:pt x="1528" y="10118"/>
                      <a:pt x="1532" y="10119"/>
                      <a:pt x="1537" y="10122"/>
                    </a:cubicBezTo>
                    <a:lnTo>
                      <a:pt x="1508" y="10266"/>
                    </a:lnTo>
                    <a:lnTo>
                      <a:pt x="1508" y="10266"/>
                    </a:lnTo>
                    <a:cubicBezTo>
                      <a:pt x="1519" y="10173"/>
                      <a:pt x="1503" y="10118"/>
                      <a:pt x="1524" y="10118"/>
                    </a:cubicBezTo>
                    <a:close/>
                    <a:moveTo>
                      <a:pt x="10756" y="0"/>
                    </a:moveTo>
                    <a:lnTo>
                      <a:pt x="10756" y="0"/>
                    </a:lnTo>
                    <a:cubicBezTo>
                      <a:pt x="10902" y="24"/>
                      <a:pt x="10853" y="49"/>
                      <a:pt x="10731" y="49"/>
                    </a:cubicBezTo>
                    <a:cubicBezTo>
                      <a:pt x="10549" y="24"/>
                      <a:pt x="10451" y="18"/>
                      <a:pt x="10399" y="18"/>
                    </a:cubicBezTo>
                    <a:cubicBezTo>
                      <a:pt x="10347" y="18"/>
                      <a:pt x="10341" y="24"/>
                      <a:pt x="10341" y="24"/>
                    </a:cubicBezTo>
                    <a:lnTo>
                      <a:pt x="9927" y="24"/>
                    </a:lnTo>
                    <a:cubicBezTo>
                      <a:pt x="9024" y="24"/>
                      <a:pt x="8146" y="171"/>
                      <a:pt x="7317" y="463"/>
                    </a:cubicBezTo>
                    <a:cubicBezTo>
                      <a:pt x="6512" y="756"/>
                      <a:pt x="5756" y="1146"/>
                      <a:pt x="5073" y="1634"/>
                    </a:cubicBezTo>
                    <a:cubicBezTo>
                      <a:pt x="4757" y="1926"/>
                      <a:pt x="4319" y="2243"/>
                      <a:pt x="4050" y="2535"/>
                    </a:cubicBezTo>
                    <a:lnTo>
                      <a:pt x="4050" y="2535"/>
                    </a:lnTo>
                    <a:cubicBezTo>
                      <a:pt x="3877" y="2706"/>
                      <a:pt x="3369" y="3198"/>
                      <a:pt x="2927" y="3756"/>
                    </a:cubicBezTo>
                    <a:cubicBezTo>
                      <a:pt x="2537" y="4195"/>
                      <a:pt x="2195" y="4658"/>
                      <a:pt x="1902" y="5171"/>
                    </a:cubicBezTo>
                    <a:lnTo>
                      <a:pt x="1951" y="5097"/>
                    </a:lnTo>
                    <a:lnTo>
                      <a:pt x="1951" y="5097"/>
                    </a:lnTo>
                    <a:cubicBezTo>
                      <a:pt x="1829" y="5317"/>
                      <a:pt x="1683" y="5536"/>
                      <a:pt x="1512" y="5707"/>
                    </a:cubicBezTo>
                    <a:cubicBezTo>
                      <a:pt x="1610" y="5707"/>
                      <a:pt x="1463" y="6049"/>
                      <a:pt x="1390" y="6171"/>
                    </a:cubicBezTo>
                    <a:cubicBezTo>
                      <a:pt x="1341" y="6268"/>
                      <a:pt x="1268" y="6439"/>
                      <a:pt x="1219" y="6634"/>
                    </a:cubicBezTo>
                    <a:cubicBezTo>
                      <a:pt x="1146" y="6805"/>
                      <a:pt x="1073" y="7024"/>
                      <a:pt x="1000" y="7171"/>
                    </a:cubicBezTo>
                    <a:lnTo>
                      <a:pt x="976" y="7146"/>
                    </a:lnTo>
                    <a:cubicBezTo>
                      <a:pt x="902" y="7439"/>
                      <a:pt x="683" y="7975"/>
                      <a:pt x="634" y="8171"/>
                    </a:cubicBezTo>
                    <a:cubicBezTo>
                      <a:pt x="390" y="8780"/>
                      <a:pt x="220" y="9390"/>
                      <a:pt x="146" y="10049"/>
                    </a:cubicBezTo>
                    <a:cubicBezTo>
                      <a:pt x="146" y="10049"/>
                      <a:pt x="98" y="10146"/>
                      <a:pt x="73" y="10244"/>
                    </a:cubicBezTo>
                    <a:lnTo>
                      <a:pt x="24" y="10390"/>
                    </a:lnTo>
                    <a:lnTo>
                      <a:pt x="0" y="10463"/>
                    </a:lnTo>
                    <a:lnTo>
                      <a:pt x="0" y="10536"/>
                    </a:lnTo>
                    <a:cubicBezTo>
                      <a:pt x="195" y="10658"/>
                      <a:pt x="390" y="10756"/>
                      <a:pt x="610" y="10805"/>
                    </a:cubicBezTo>
                    <a:cubicBezTo>
                      <a:pt x="691" y="10836"/>
                      <a:pt x="776" y="10851"/>
                      <a:pt x="859" y="10851"/>
                    </a:cubicBezTo>
                    <a:cubicBezTo>
                      <a:pt x="1102" y="10851"/>
                      <a:pt x="1336" y="10723"/>
                      <a:pt x="1463" y="10488"/>
                    </a:cubicBezTo>
                    <a:lnTo>
                      <a:pt x="1488" y="10512"/>
                    </a:lnTo>
                    <a:cubicBezTo>
                      <a:pt x="1488" y="10488"/>
                      <a:pt x="1488" y="10463"/>
                      <a:pt x="1488" y="10439"/>
                    </a:cubicBezTo>
                    <a:lnTo>
                      <a:pt x="1488" y="10366"/>
                    </a:lnTo>
                    <a:cubicBezTo>
                      <a:pt x="1491" y="10356"/>
                      <a:pt x="1493" y="10346"/>
                      <a:pt x="1495" y="10337"/>
                    </a:cubicBezTo>
                    <a:lnTo>
                      <a:pt x="1495" y="10337"/>
                    </a:lnTo>
                    <a:cubicBezTo>
                      <a:pt x="1509" y="10287"/>
                      <a:pt x="1518" y="10268"/>
                      <a:pt x="1524" y="10268"/>
                    </a:cubicBezTo>
                    <a:cubicBezTo>
                      <a:pt x="1537" y="10268"/>
                      <a:pt x="1537" y="10344"/>
                      <a:pt x="1537" y="10390"/>
                    </a:cubicBezTo>
                    <a:cubicBezTo>
                      <a:pt x="1561" y="10317"/>
                      <a:pt x="1561" y="10244"/>
                      <a:pt x="1585" y="10171"/>
                    </a:cubicBezTo>
                    <a:cubicBezTo>
                      <a:pt x="1585" y="10166"/>
                      <a:pt x="1584" y="10164"/>
                      <a:pt x="1583" y="10164"/>
                    </a:cubicBezTo>
                    <a:cubicBezTo>
                      <a:pt x="1577" y="10164"/>
                      <a:pt x="1561" y="10200"/>
                      <a:pt x="1561" y="10219"/>
                    </a:cubicBezTo>
                    <a:cubicBezTo>
                      <a:pt x="1537" y="10097"/>
                      <a:pt x="1561" y="10000"/>
                      <a:pt x="1585" y="9878"/>
                    </a:cubicBezTo>
                    <a:cubicBezTo>
                      <a:pt x="1634" y="9683"/>
                      <a:pt x="1634" y="9878"/>
                      <a:pt x="1683" y="9658"/>
                    </a:cubicBezTo>
                    <a:cubicBezTo>
                      <a:pt x="1976" y="8536"/>
                      <a:pt x="2415" y="7463"/>
                      <a:pt x="3000" y="6488"/>
                    </a:cubicBezTo>
                    <a:cubicBezTo>
                      <a:pt x="3024" y="6488"/>
                      <a:pt x="3000" y="6488"/>
                      <a:pt x="3000" y="6512"/>
                    </a:cubicBezTo>
                    <a:cubicBezTo>
                      <a:pt x="3073" y="6366"/>
                      <a:pt x="3146" y="6219"/>
                      <a:pt x="3244" y="6073"/>
                    </a:cubicBezTo>
                    <a:cubicBezTo>
                      <a:pt x="3317" y="5927"/>
                      <a:pt x="3415" y="5805"/>
                      <a:pt x="3488" y="5658"/>
                    </a:cubicBezTo>
                    <a:cubicBezTo>
                      <a:pt x="3512" y="5610"/>
                      <a:pt x="3561" y="5585"/>
                      <a:pt x="3610" y="5561"/>
                    </a:cubicBezTo>
                    <a:cubicBezTo>
                      <a:pt x="3585" y="5561"/>
                      <a:pt x="3658" y="5488"/>
                      <a:pt x="3732" y="5341"/>
                    </a:cubicBezTo>
                    <a:cubicBezTo>
                      <a:pt x="3829" y="5219"/>
                      <a:pt x="3951" y="5024"/>
                      <a:pt x="4097" y="4854"/>
                    </a:cubicBezTo>
                    <a:cubicBezTo>
                      <a:pt x="4244" y="4683"/>
                      <a:pt x="4390" y="4512"/>
                      <a:pt x="4512" y="4366"/>
                    </a:cubicBezTo>
                    <a:cubicBezTo>
                      <a:pt x="4610" y="4244"/>
                      <a:pt x="4707" y="4171"/>
                      <a:pt x="4707" y="4146"/>
                    </a:cubicBezTo>
                    <a:lnTo>
                      <a:pt x="4683" y="4098"/>
                    </a:lnTo>
                    <a:cubicBezTo>
                      <a:pt x="4927" y="3854"/>
                      <a:pt x="4805" y="4073"/>
                      <a:pt x="5000" y="3829"/>
                    </a:cubicBezTo>
                    <a:cubicBezTo>
                      <a:pt x="5049" y="3732"/>
                      <a:pt x="5122" y="3658"/>
                      <a:pt x="5219" y="3585"/>
                    </a:cubicBezTo>
                    <a:cubicBezTo>
                      <a:pt x="5317" y="3537"/>
                      <a:pt x="5390" y="3463"/>
                      <a:pt x="5463" y="3366"/>
                    </a:cubicBezTo>
                    <a:cubicBezTo>
                      <a:pt x="5463" y="3366"/>
                      <a:pt x="5553" y="3312"/>
                      <a:pt x="5578" y="3312"/>
                    </a:cubicBezTo>
                    <a:cubicBezTo>
                      <a:pt x="5583" y="3312"/>
                      <a:pt x="5585" y="3314"/>
                      <a:pt x="5585" y="3317"/>
                    </a:cubicBezTo>
                    <a:cubicBezTo>
                      <a:pt x="5585" y="3244"/>
                      <a:pt x="5707" y="3195"/>
                      <a:pt x="5780" y="3122"/>
                    </a:cubicBezTo>
                    <a:cubicBezTo>
                      <a:pt x="5780" y="3114"/>
                      <a:pt x="5775" y="3111"/>
                      <a:pt x="5767" y="3111"/>
                    </a:cubicBezTo>
                    <a:cubicBezTo>
                      <a:pt x="5751" y="3111"/>
                      <a:pt x="5723" y="3122"/>
                      <a:pt x="5707" y="3122"/>
                    </a:cubicBezTo>
                    <a:lnTo>
                      <a:pt x="5780" y="3049"/>
                    </a:lnTo>
                    <a:lnTo>
                      <a:pt x="5878" y="2976"/>
                    </a:lnTo>
                    <a:cubicBezTo>
                      <a:pt x="5905" y="2967"/>
                      <a:pt x="5925" y="2961"/>
                      <a:pt x="5937" y="2961"/>
                    </a:cubicBezTo>
                    <a:cubicBezTo>
                      <a:pt x="5959" y="2961"/>
                      <a:pt x="5958" y="2978"/>
                      <a:pt x="5927" y="3024"/>
                    </a:cubicBezTo>
                    <a:lnTo>
                      <a:pt x="6171" y="2829"/>
                    </a:lnTo>
                    <a:lnTo>
                      <a:pt x="6561" y="2585"/>
                    </a:lnTo>
                    <a:cubicBezTo>
                      <a:pt x="6902" y="2390"/>
                      <a:pt x="7268" y="2220"/>
                      <a:pt x="7634" y="2073"/>
                    </a:cubicBezTo>
                    <a:cubicBezTo>
                      <a:pt x="7975" y="1927"/>
                      <a:pt x="8341" y="1829"/>
                      <a:pt x="8732" y="1756"/>
                    </a:cubicBezTo>
                    <a:cubicBezTo>
                      <a:pt x="8878" y="1707"/>
                      <a:pt x="9024" y="1707"/>
                      <a:pt x="9171" y="1683"/>
                    </a:cubicBezTo>
                    <a:lnTo>
                      <a:pt x="9463" y="1659"/>
                    </a:lnTo>
                    <a:cubicBezTo>
                      <a:pt x="9390" y="1634"/>
                      <a:pt x="9219" y="1659"/>
                      <a:pt x="9146" y="1610"/>
                    </a:cubicBezTo>
                    <a:cubicBezTo>
                      <a:pt x="9219" y="1585"/>
                      <a:pt x="9274" y="1585"/>
                      <a:pt x="9320" y="1585"/>
                    </a:cubicBezTo>
                    <a:cubicBezTo>
                      <a:pt x="9366" y="1585"/>
                      <a:pt x="9402" y="1585"/>
                      <a:pt x="9439" y="1561"/>
                    </a:cubicBezTo>
                    <a:cubicBezTo>
                      <a:pt x="9488" y="1610"/>
                      <a:pt x="9561" y="1610"/>
                      <a:pt x="9658" y="1610"/>
                    </a:cubicBezTo>
                    <a:cubicBezTo>
                      <a:pt x="9732" y="1610"/>
                      <a:pt x="9829" y="1634"/>
                      <a:pt x="9902" y="1659"/>
                    </a:cubicBezTo>
                    <a:lnTo>
                      <a:pt x="9951" y="1610"/>
                    </a:lnTo>
                    <a:lnTo>
                      <a:pt x="10024" y="1659"/>
                    </a:lnTo>
                    <a:lnTo>
                      <a:pt x="10488" y="1659"/>
                    </a:lnTo>
                    <a:lnTo>
                      <a:pt x="10853" y="1707"/>
                    </a:lnTo>
                    <a:cubicBezTo>
                      <a:pt x="11117" y="1707"/>
                      <a:pt x="11381" y="1731"/>
                      <a:pt x="11622" y="1778"/>
                    </a:cubicBezTo>
                    <a:lnTo>
                      <a:pt x="11622" y="1778"/>
                    </a:lnTo>
                    <a:cubicBezTo>
                      <a:pt x="11593" y="1769"/>
                      <a:pt x="11549" y="1732"/>
                      <a:pt x="11634" y="1732"/>
                    </a:cubicBezTo>
                    <a:cubicBezTo>
                      <a:pt x="11634" y="1781"/>
                      <a:pt x="11902" y="1732"/>
                      <a:pt x="11951" y="1805"/>
                    </a:cubicBezTo>
                    <a:cubicBezTo>
                      <a:pt x="12016" y="1805"/>
                      <a:pt x="12168" y="1848"/>
                      <a:pt x="12233" y="1848"/>
                    </a:cubicBezTo>
                    <a:cubicBezTo>
                      <a:pt x="12265" y="1848"/>
                      <a:pt x="12276" y="1837"/>
                      <a:pt x="12244" y="1805"/>
                    </a:cubicBezTo>
                    <a:lnTo>
                      <a:pt x="12244" y="1805"/>
                    </a:lnTo>
                    <a:cubicBezTo>
                      <a:pt x="12292" y="1829"/>
                      <a:pt x="12366" y="1854"/>
                      <a:pt x="12414" y="1878"/>
                    </a:cubicBezTo>
                    <a:cubicBezTo>
                      <a:pt x="12463" y="1902"/>
                      <a:pt x="12488" y="1902"/>
                      <a:pt x="12414" y="1902"/>
                    </a:cubicBezTo>
                    <a:cubicBezTo>
                      <a:pt x="12488" y="1927"/>
                      <a:pt x="12561" y="1951"/>
                      <a:pt x="12658" y="1976"/>
                    </a:cubicBezTo>
                    <a:lnTo>
                      <a:pt x="12536" y="1927"/>
                    </a:lnTo>
                    <a:lnTo>
                      <a:pt x="12536" y="1927"/>
                    </a:lnTo>
                    <a:cubicBezTo>
                      <a:pt x="12683" y="1951"/>
                      <a:pt x="12805" y="2000"/>
                      <a:pt x="12902" y="2024"/>
                    </a:cubicBezTo>
                    <a:cubicBezTo>
                      <a:pt x="13024" y="2073"/>
                      <a:pt x="13122" y="2098"/>
                      <a:pt x="13219" y="2098"/>
                    </a:cubicBezTo>
                    <a:lnTo>
                      <a:pt x="13122" y="2049"/>
                    </a:lnTo>
                    <a:lnTo>
                      <a:pt x="13122" y="2049"/>
                    </a:lnTo>
                    <a:cubicBezTo>
                      <a:pt x="13292" y="2098"/>
                      <a:pt x="13439" y="2146"/>
                      <a:pt x="13488" y="2220"/>
                    </a:cubicBezTo>
                    <a:lnTo>
                      <a:pt x="13414" y="2195"/>
                    </a:lnTo>
                    <a:lnTo>
                      <a:pt x="13317" y="2195"/>
                    </a:lnTo>
                    <a:cubicBezTo>
                      <a:pt x="13463" y="2220"/>
                      <a:pt x="13561" y="2268"/>
                      <a:pt x="13683" y="2317"/>
                    </a:cubicBezTo>
                    <a:cubicBezTo>
                      <a:pt x="13805" y="2366"/>
                      <a:pt x="13902" y="2390"/>
                      <a:pt x="14024" y="2439"/>
                    </a:cubicBezTo>
                    <a:lnTo>
                      <a:pt x="13902" y="2415"/>
                    </a:lnTo>
                    <a:lnTo>
                      <a:pt x="13902" y="2415"/>
                    </a:lnTo>
                    <a:cubicBezTo>
                      <a:pt x="13975" y="2439"/>
                      <a:pt x="14146" y="2488"/>
                      <a:pt x="14341" y="2585"/>
                    </a:cubicBezTo>
                    <a:cubicBezTo>
                      <a:pt x="14439" y="2610"/>
                      <a:pt x="14561" y="2683"/>
                      <a:pt x="14658" y="2732"/>
                    </a:cubicBezTo>
                    <a:cubicBezTo>
                      <a:pt x="14780" y="2780"/>
                      <a:pt x="14878" y="2829"/>
                      <a:pt x="15000" y="2902"/>
                    </a:cubicBezTo>
                    <a:cubicBezTo>
                      <a:pt x="15219" y="3024"/>
                      <a:pt x="15439" y="3146"/>
                      <a:pt x="15634" y="3268"/>
                    </a:cubicBezTo>
                    <a:cubicBezTo>
                      <a:pt x="15805" y="3366"/>
                      <a:pt x="15926" y="3463"/>
                      <a:pt x="16024" y="3512"/>
                    </a:cubicBezTo>
                    <a:lnTo>
                      <a:pt x="15926" y="3390"/>
                    </a:lnTo>
                    <a:lnTo>
                      <a:pt x="16048" y="3439"/>
                    </a:lnTo>
                    <a:cubicBezTo>
                      <a:pt x="16094" y="3462"/>
                      <a:pt x="16118" y="3485"/>
                      <a:pt x="16161" y="3507"/>
                    </a:cubicBezTo>
                    <a:lnTo>
                      <a:pt x="16161" y="3507"/>
                    </a:lnTo>
                    <a:cubicBezTo>
                      <a:pt x="16155" y="3506"/>
                      <a:pt x="16147" y="3505"/>
                      <a:pt x="16138" y="3505"/>
                    </a:cubicBezTo>
                    <a:cubicBezTo>
                      <a:pt x="16097" y="3505"/>
                      <a:pt x="16029" y="3519"/>
                      <a:pt x="15995" y="3519"/>
                    </a:cubicBezTo>
                    <a:cubicBezTo>
                      <a:pt x="15990" y="3519"/>
                      <a:pt x="15986" y="3519"/>
                      <a:pt x="15983" y="3518"/>
                    </a:cubicBezTo>
                    <a:lnTo>
                      <a:pt x="15983" y="3518"/>
                    </a:lnTo>
                    <a:cubicBezTo>
                      <a:pt x="16516" y="3956"/>
                      <a:pt x="16977" y="4441"/>
                      <a:pt x="17390" y="4976"/>
                    </a:cubicBezTo>
                    <a:cubicBezTo>
                      <a:pt x="17804" y="5488"/>
                      <a:pt x="18170" y="6073"/>
                      <a:pt x="18439" y="6683"/>
                    </a:cubicBezTo>
                    <a:cubicBezTo>
                      <a:pt x="18471" y="6770"/>
                      <a:pt x="18470" y="6794"/>
                      <a:pt x="18456" y="6794"/>
                    </a:cubicBezTo>
                    <a:cubicBezTo>
                      <a:pt x="18440" y="6794"/>
                      <a:pt x="18403" y="6756"/>
                      <a:pt x="18390" y="6756"/>
                    </a:cubicBezTo>
                    <a:cubicBezTo>
                      <a:pt x="18512" y="6975"/>
                      <a:pt x="18487" y="6829"/>
                      <a:pt x="18561" y="7024"/>
                    </a:cubicBezTo>
                    <a:cubicBezTo>
                      <a:pt x="18568" y="7047"/>
                      <a:pt x="18569" y="7056"/>
                      <a:pt x="18565" y="7056"/>
                    </a:cubicBezTo>
                    <a:cubicBezTo>
                      <a:pt x="18556" y="7056"/>
                      <a:pt x="18528" y="7017"/>
                      <a:pt x="18512" y="7000"/>
                    </a:cubicBezTo>
                    <a:lnTo>
                      <a:pt x="18512" y="7000"/>
                    </a:lnTo>
                    <a:cubicBezTo>
                      <a:pt x="18561" y="7097"/>
                      <a:pt x="18585" y="7171"/>
                      <a:pt x="18609" y="7171"/>
                    </a:cubicBezTo>
                    <a:cubicBezTo>
                      <a:pt x="18561" y="7049"/>
                      <a:pt x="18634" y="7097"/>
                      <a:pt x="18658" y="7024"/>
                    </a:cubicBezTo>
                    <a:lnTo>
                      <a:pt x="18707" y="7171"/>
                    </a:lnTo>
                    <a:cubicBezTo>
                      <a:pt x="18731" y="7219"/>
                      <a:pt x="18756" y="7293"/>
                      <a:pt x="18756" y="7293"/>
                    </a:cubicBezTo>
                    <a:lnTo>
                      <a:pt x="18731" y="7293"/>
                    </a:lnTo>
                    <a:cubicBezTo>
                      <a:pt x="18829" y="7414"/>
                      <a:pt x="18902" y="7536"/>
                      <a:pt x="18951" y="7683"/>
                    </a:cubicBezTo>
                    <a:cubicBezTo>
                      <a:pt x="19122" y="8146"/>
                      <a:pt x="19243" y="8634"/>
                      <a:pt x="19365" y="9122"/>
                    </a:cubicBezTo>
                    <a:cubicBezTo>
                      <a:pt x="19341" y="9122"/>
                      <a:pt x="19317" y="9024"/>
                      <a:pt x="19268" y="8927"/>
                    </a:cubicBezTo>
                    <a:lnTo>
                      <a:pt x="19268" y="8927"/>
                    </a:lnTo>
                    <a:cubicBezTo>
                      <a:pt x="19292" y="9000"/>
                      <a:pt x="19317" y="9073"/>
                      <a:pt x="19317" y="9146"/>
                    </a:cubicBezTo>
                    <a:cubicBezTo>
                      <a:pt x="19317" y="9126"/>
                      <a:pt x="19319" y="9118"/>
                      <a:pt x="19322" y="9118"/>
                    </a:cubicBezTo>
                    <a:cubicBezTo>
                      <a:pt x="19336" y="9118"/>
                      <a:pt x="19374" y="9263"/>
                      <a:pt x="19386" y="9263"/>
                    </a:cubicBezTo>
                    <a:cubicBezTo>
                      <a:pt x="19388" y="9263"/>
                      <a:pt x="19390" y="9257"/>
                      <a:pt x="19390" y="9244"/>
                    </a:cubicBezTo>
                    <a:cubicBezTo>
                      <a:pt x="19536" y="9585"/>
                      <a:pt x="19536" y="10049"/>
                      <a:pt x="19658" y="10341"/>
                    </a:cubicBezTo>
                    <a:cubicBezTo>
                      <a:pt x="19683" y="10341"/>
                      <a:pt x="20024" y="10488"/>
                      <a:pt x="20390" y="10610"/>
                    </a:cubicBezTo>
                    <a:cubicBezTo>
                      <a:pt x="20715" y="10749"/>
                      <a:pt x="21039" y="10866"/>
                      <a:pt x="21112" y="10877"/>
                    </a:cubicBezTo>
                    <a:lnTo>
                      <a:pt x="21112" y="10877"/>
                    </a:lnTo>
                    <a:cubicBezTo>
                      <a:pt x="21109" y="10846"/>
                      <a:pt x="21104" y="10814"/>
                      <a:pt x="21097" y="10780"/>
                    </a:cubicBezTo>
                    <a:lnTo>
                      <a:pt x="21048" y="10780"/>
                    </a:lnTo>
                    <a:cubicBezTo>
                      <a:pt x="21000" y="10536"/>
                      <a:pt x="21073" y="10707"/>
                      <a:pt x="21048" y="10463"/>
                    </a:cubicBezTo>
                    <a:cubicBezTo>
                      <a:pt x="21097" y="10463"/>
                      <a:pt x="21122" y="10683"/>
                      <a:pt x="21146" y="10878"/>
                    </a:cubicBezTo>
                    <a:cubicBezTo>
                      <a:pt x="21146" y="10731"/>
                      <a:pt x="21146" y="10585"/>
                      <a:pt x="21097" y="10439"/>
                    </a:cubicBezTo>
                    <a:cubicBezTo>
                      <a:pt x="21097" y="10268"/>
                      <a:pt x="21146" y="10439"/>
                      <a:pt x="21122" y="10244"/>
                    </a:cubicBezTo>
                    <a:cubicBezTo>
                      <a:pt x="21073" y="10073"/>
                      <a:pt x="21048" y="9902"/>
                      <a:pt x="21048" y="9732"/>
                    </a:cubicBezTo>
                    <a:cubicBezTo>
                      <a:pt x="21000" y="9317"/>
                      <a:pt x="20853" y="9122"/>
                      <a:pt x="20804" y="8732"/>
                    </a:cubicBezTo>
                    <a:lnTo>
                      <a:pt x="20804" y="8732"/>
                    </a:lnTo>
                    <a:lnTo>
                      <a:pt x="20829" y="8780"/>
                    </a:lnTo>
                    <a:cubicBezTo>
                      <a:pt x="20829" y="8634"/>
                      <a:pt x="20731" y="8390"/>
                      <a:pt x="20682" y="8146"/>
                    </a:cubicBezTo>
                    <a:cubicBezTo>
                      <a:pt x="20682" y="8188"/>
                      <a:pt x="20682" y="8231"/>
                      <a:pt x="20673" y="8231"/>
                    </a:cubicBezTo>
                    <a:cubicBezTo>
                      <a:pt x="20666" y="8231"/>
                      <a:pt x="20654" y="8208"/>
                      <a:pt x="20634" y="8146"/>
                    </a:cubicBezTo>
                    <a:cubicBezTo>
                      <a:pt x="20585" y="7878"/>
                      <a:pt x="20512" y="7707"/>
                      <a:pt x="20463" y="7488"/>
                    </a:cubicBezTo>
                    <a:lnTo>
                      <a:pt x="20414" y="7414"/>
                    </a:lnTo>
                    <a:cubicBezTo>
                      <a:pt x="20390" y="7366"/>
                      <a:pt x="20365" y="7317"/>
                      <a:pt x="20365" y="7317"/>
                    </a:cubicBezTo>
                    <a:cubicBezTo>
                      <a:pt x="20048" y="6390"/>
                      <a:pt x="19609" y="5512"/>
                      <a:pt x="19073" y="4707"/>
                    </a:cubicBezTo>
                    <a:cubicBezTo>
                      <a:pt x="18756" y="4219"/>
                      <a:pt x="18390" y="3756"/>
                      <a:pt x="18000" y="3341"/>
                    </a:cubicBezTo>
                    <a:cubicBezTo>
                      <a:pt x="17707" y="3024"/>
                      <a:pt x="17414" y="2756"/>
                      <a:pt x="17122" y="2512"/>
                    </a:cubicBezTo>
                    <a:lnTo>
                      <a:pt x="17146" y="2512"/>
                    </a:lnTo>
                    <a:cubicBezTo>
                      <a:pt x="16780" y="2220"/>
                      <a:pt x="16414" y="1951"/>
                      <a:pt x="16024" y="1707"/>
                    </a:cubicBezTo>
                    <a:cubicBezTo>
                      <a:pt x="15536" y="1390"/>
                      <a:pt x="15048" y="1146"/>
                      <a:pt x="14512" y="927"/>
                    </a:cubicBezTo>
                    <a:cubicBezTo>
                      <a:pt x="13561" y="512"/>
                      <a:pt x="12561" y="268"/>
                      <a:pt x="11561" y="146"/>
                    </a:cubicBezTo>
                    <a:cubicBezTo>
                      <a:pt x="11292" y="73"/>
                      <a:pt x="11024" y="24"/>
                      <a:pt x="10756" y="0"/>
                    </a:cubicBezTo>
                    <a:close/>
                    <a:moveTo>
                      <a:pt x="21112" y="10877"/>
                    </a:moveTo>
                    <a:cubicBezTo>
                      <a:pt x="21122" y="10958"/>
                      <a:pt x="21122" y="11034"/>
                      <a:pt x="21122" y="11122"/>
                    </a:cubicBezTo>
                    <a:cubicBezTo>
                      <a:pt x="21122" y="11049"/>
                      <a:pt x="21122" y="10951"/>
                      <a:pt x="21122" y="10878"/>
                    </a:cubicBezTo>
                    <a:cubicBezTo>
                      <a:pt x="21119" y="10878"/>
                      <a:pt x="21116" y="10878"/>
                      <a:pt x="21112" y="1087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286"/>
              <p:cNvSpPr/>
              <p:nvPr/>
            </p:nvSpPr>
            <p:spPr>
              <a:xfrm>
                <a:off x="338100" y="3028825"/>
                <a:ext cx="2475" cy="6725"/>
              </a:xfrm>
              <a:custGeom>
                <a:avLst/>
                <a:gdLst/>
                <a:ahLst/>
                <a:cxnLst/>
                <a:rect l="l" t="t" r="r" b="b"/>
                <a:pathLst>
                  <a:path w="99" h="269" extrusionOk="0">
                    <a:moveTo>
                      <a:pt x="98" y="0"/>
                    </a:moveTo>
                    <a:cubicBezTo>
                      <a:pt x="50" y="74"/>
                      <a:pt x="1" y="171"/>
                      <a:pt x="1" y="269"/>
                    </a:cubicBezTo>
                    <a:cubicBezTo>
                      <a:pt x="50" y="196"/>
                      <a:pt x="74" y="98"/>
                      <a:pt x="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286"/>
              <p:cNvSpPr/>
              <p:nvPr/>
            </p:nvSpPr>
            <p:spPr>
              <a:xfrm>
                <a:off x="340550" y="3028825"/>
                <a:ext cx="25" cy="25"/>
              </a:xfrm>
              <a:custGeom>
                <a:avLst/>
                <a:gdLst/>
                <a:ahLst/>
                <a:cxnLst/>
                <a:rect l="l" t="t" r="r" b="b"/>
                <a:pathLst>
                  <a:path w="1" h="1" extrusionOk="0">
                    <a:moveTo>
                      <a:pt x="0" y="0"/>
                    </a:moveTo>
                    <a:lnTo>
                      <a:pt x="0" y="0"/>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286"/>
              <p:cNvSpPr/>
              <p:nvPr/>
            </p:nvSpPr>
            <p:spPr>
              <a:xfrm>
                <a:off x="302750" y="2832500"/>
                <a:ext cx="398800" cy="207325"/>
              </a:xfrm>
              <a:custGeom>
                <a:avLst/>
                <a:gdLst/>
                <a:ahLst/>
                <a:cxnLst/>
                <a:rect l="l" t="t" r="r" b="b"/>
                <a:pathLst>
                  <a:path w="15952" h="8293" extrusionOk="0">
                    <a:moveTo>
                      <a:pt x="8594" y="1702"/>
                    </a:moveTo>
                    <a:cubicBezTo>
                      <a:pt x="8599" y="1705"/>
                      <a:pt x="8605" y="1707"/>
                      <a:pt x="8610" y="1707"/>
                    </a:cubicBezTo>
                    <a:cubicBezTo>
                      <a:pt x="8604" y="1705"/>
                      <a:pt x="8599" y="1704"/>
                      <a:pt x="8594" y="1702"/>
                    </a:cubicBezTo>
                    <a:close/>
                    <a:moveTo>
                      <a:pt x="4624" y="2600"/>
                    </a:moveTo>
                    <a:cubicBezTo>
                      <a:pt x="4619" y="2604"/>
                      <a:pt x="4614" y="2607"/>
                      <a:pt x="4610" y="2610"/>
                    </a:cubicBezTo>
                    <a:cubicBezTo>
                      <a:pt x="4616" y="2607"/>
                      <a:pt x="4621" y="2603"/>
                      <a:pt x="4624" y="2600"/>
                    </a:cubicBezTo>
                    <a:close/>
                    <a:moveTo>
                      <a:pt x="11683" y="2951"/>
                    </a:moveTo>
                    <a:cubicBezTo>
                      <a:pt x="11683" y="2954"/>
                      <a:pt x="11685" y="2956"/>
                      <a:pt x="11690" y="2956"/>
                    </a:cubicBezTo>
                    <a:lnTo>
                      <a:pt x="11690" y="2956"/>
                    </a:lnTo>
                    <a:cubicBezTo>
                      <a:pt x="11687" y="2954"/>
                      <a:pt x="11685" y="2953"/>
                      <a:pt x="11683" y="2951"/>
                    </a:cubicBezTo>
                    <a:close/>
                    <a:moveTo>
                      <a:pt x="1415" y="3829"/>
                    </a:moveTo>
                    <a:lnTo>
                      <a:pt x="1391" y="3878"/>
                    </a:lnTo>
                    <a:lnTo>
                      <a:pt x="1391" y="3878"/>
                    </a:lnTo>
                    <a:cubicBezTo>
                      <a:pt x="1398" y="3862"/>
                      <a:pt x="1406" y="3847"/>
                      <a:pt x="1414" y="3831"/>
                    </a:cubicBezTo>
                    <a:lnTo>
                      <a:pt x="1414" y="3831"/>
                    </a:lnTo>
                    <a:cubicBezTo>
                      <a:pt x="1414" y="3830"/>
                      <a:pt x="1415" y="3830"/>
                      <a:pt x="1415" y="3829"/>
                    </a:cubicBezTo>
                    <a:close/>
                    <a:moveTo>
                      <a:pt x="2596" y="5025"/>
                    </a:moveTo>
                    <a:cubicBezTo>
                      <a:pt x="2595" y="5026"/>
                      <a:pt x="2595" y="5027"/>
                      <a:pt x="2594" y="5028"/>
                    </a:cubicBezTo>
                    <a:lnTo>
                      <a:pt x="2594" y="5028"/>
                    </a:lnTo>
                    <a:cubicBezTo>
                      <a:pt x="2596" y="5026"/>
                      <a:pt x="2597" y="5025"/>
                      <a:pt x="2596" y="5025"/>
                    </a:cubicBezTo>
                    <a:close/>
                    <a:moveTo>
                      <a:pt x="2594" y="5028"/>
                    </a:moveTo>
                    <a:cubicBezTo>
                      <a:pt x="2591" y="5031"/>
                      <a:pt x="2586" y="5037"/>
                      <a:pt x="2586" y="5049"/>
                    </a:cubicBezTo>
                    <a:cubicBezTo>
                      <a:pt x="2588" y="5042"/>
                      <a:pt x="2591" y="5035"/>
                      <a:pt x="2594" y="5028"/>
                    </a:cubicBezTo>
                    <a:close/>
                    <a:moveTo>
                      <a:pt x="1505" y="7629"/>
                    </a:moveTo>
                    <a:cubicBezTo>
                      <a:pt x="1507" y="7629"/>
                      <a:pt x="1509" y="7631"/>
                      <a:pt x="1512" y="7634"/>
                    </a:cubicBezTo>
                    <a:lnTo>
                      <a:pt x="1499" y="7728"/>
                    </a:lnTo>
                    <a:lnTo>
                      <a:pt x="1499" y="7728"/>
                    </a:lnTo>
                    <a:cubicBezTo>
                      <a:pt x="1502" y="7664"/>
                      <a:pt x="1497" y="7629"/>
                      <a:pt x="1505" y="7629"/>
                    </a:cubicBezTo>
                    <a:close/>
                    <a:moveTo>
                      <a:pt x="8000" y="0"/>
                    </a:moveTo>
                    <a:cubicBezTo>
                      <a:pt x="8098" y="0"/>
                      <a:pt x="8049" y="24"/>
                      <a:pt x="7976" y="24"/>
                    </a:cubicBezTo>
                    <a:cubicBezTo>
                      <a:pt x="7878" y="16"/>
                      <a:pt x="7813" y="14"/>
                      <a:pt x="7770" y="14"/>
                    </a:cubicBezTo>
                    <a:cubicBezTo>
                      <a:pt x="7683" y="14"/>
                      <a:pt x="7683" y="24"/>
                      <a:pt x="7683" y="24"/>
                    </a:cubicBezTo>
                    <a:cubicBezTo>
                      <a:pt x="7683" y="24"/>
                      <a:pt x="7659" y="49"/>
                      <a:pt x="7366" y="73"/>
                    </a:cubicBezTo>
                    <a:cubicBezTo>
                      <a:pt x="7195" y="73"/>
                      <a:pt x="6927" y="98"/>
                      <a:pt x="6586" y="146"/>
                    </a:cubicBezTo>
                    <a:cubicBezTo>
                      <a:pt x="6415" y="171"/>
                      <a:pt x="6220" y="220"/>
                      <a:pt x="6025" y="244"/>
                    </a:cubicBezTo>
                    <a:lnTo>
                      <a:pt x="5439" y="415"/>
                    </a:lnTo>
                    <a:lnTo>
                      <a:pt x="4903" y="634"/>
                    </a:lnTo>
                    <a:cubicBezTo>
                      <a:pt x="4708" y="707"/>
                      <a:pt x="4561" y="780"/>
                      <a:pt x="4415" y="854"/>
                    </a:cubicBezTo>
                    <a:cubicBezTo>
                      <a:pt x="4269" y="927"/>
                      <a:pt x="4147" y="1000"/>
                      <a:pt x="4025" y="1073"/>
                    </a:cubicBezTo>
                    <a:lnTo>
                      <a:pt x="3756" y="1244"/>
                    </a:lnTo>
                    <a:cubicBezTo>
                      <a:pt x="3515" y="1485"/>
                      <a:pt x="3178" y="1679"/>
                      <a:pt x="2982" y="1920"/>
                    </a:cubicBezTo>
                    <a:lnTo>
                      <a:pt x="2982" y="1920"/>
                    </a:lnTo>
                    <a:cubicBezTo>
                      <a:pt x="2672" y="2207"/>
                      <a:pt x="2385" y="2494"/>
                      <a:pt x="2122" y="2805"/>
                    </a:cubicBezTo>
                    <a:cubicBezTo>
                      <a:pt x="2049" y="2927"/>
                      <a:pt x="1951" y="3024"/>
                      <a:pt x="1878" y="3122"/>
                    </a:cubicBezTo>
                    <a:cubicBezTo>
                      <a:pt x="1781" y="3244"/>
                      <a:pt x="1708" y="3341"/>
                      <a:pt x="1659" y="3439"/>
                    </a:cubicBezTo>
                    <a:cubicBezTo>
                      <a:pt x="1550" y="3570"/>
                      <a:pt x="1480" y="3700"/>
                      <a:pt x="1414" y="3831"/>
                    </a:cubicBezTo>
                    <a:lnTo>
                      <a:pt x="1414" y="3831"/>
                    </a:lnTo>
                    <a:cubicBezTo>
                      <a:pt x="1268" y="4146"/>
                      <a:pt x="1244" y="4073"/>
                      <a:pt x="1098" y="4293"/>
                    </a:cubicBezTo>
                    <a:cubicBezTo>
                      <a:pt x="1171" y="4293"/>
                      <a:pt x="1073" y="4561"/>
                      <a:pt x="1049" y="4658"/>
                    </a:cubicBezTo>
                    <a:cubicBezTo>
                      <a:pt x="976" y="4805"/>
                      <a:pt x="878" y="5146"/>
                      <a:pt x="781" y="5390"/>
                    </a:cubicBezTo>
                    <a:lnTo>
                      <a:pt x="756" y="5390"/>
                    </a:lnTo>
                    <a:cubicBezTo>
                      <a:pt x="708" y="5585"/>
                      <a:pt x="561" y="6000"/>
                      <a:pt x="512" y="6122"/>
                    </a:cubicBezTo>
                    <a:cubicBezTo>
                      <a:pt x="464" y="6268"/>
                      <a:pt x="366" y="6512"/>
                      <a:pt x="293" y="6732"/>
                    </a:cubicBezTo>
                    <a:cubicBezTo>
                      <a:pt x="220" y="6975"/>
                      <a:pt x="171" y="7219"/>
                      <a:pt x="147" y="7463"/>
                    </a:cubicBezTo>
                    <a:lnTo>
                      <a:pt x="0" y="7780"/>
                    </a:lnTo>
                    <a:lnTo>
                      <a:pt x="0" y="7829"/>
                    </a:lnTo>
                    <a:cubicBezTo>
                      <a:pt x="171" y="7951"/>
                      <a:pt x="366" y="8024"/>
                      <a:pt x="586" y="8073"/>
                    </a:cubicBezTo>
                    <a:cubicBezTo>
                      <a:pt x="706" y="8113"/>
                      <a:pt x="843" y="8141"/>
                      <a:pt x="975" y="8141"/>
                    </a:cubicBezTo>
                    <a:cubicBezTo>
                      <a:pt x="1163" y="8141"/>
                      <a:pt x="1339" y="8084"/>
                      <a:pt x="1439" y="7927"/>
                    </a:cubicBezTo>
                    <a:lnTo>
                      <a:pt x="1464" y="7927"/>
                    </a:lnTo>
                    <a:lnTo>
                      <a:pt x="1488" y="7829"/>
                    </a:lnTo>
                    <a:cubicBezTo>
                      <a:pt x="1492" y="7808"/>
                      <a:pt x="1494" y="7788"/>
                      <a:pt x="1496" y="7770"/>
                    </a:cubicBezTo>
                    <a:lnTo>
                      <a:pt x="1496" y="7770"/>
                    </a:lnTo>
                    <a:cubicBezTo>
                      <a:pt x="1500" y="7753"/>
                      <a:pt x="1504" y="7746"/>
                      <a:pt x="1507" y="7746"/>
                    </a:cubicBezTo>
                    <a:cubicBezTo>
                      <a:pt x="1516" y="7746"/>
                      <a:pt x="1521" y="7798"/>
                      <a:pt x="1537" y="7829"/>
                    </a:cubicBezTo>
                    <a:cubicBezTo>
                      <a:pt x="1537" y="7780"/>
                      <a:pt x="1561" y="7732"/>
                      <a:pt x="1586" y="7683"/>
                    </a:cubicBezTo>
                    <a:cubicBezTo>
                      <a:pt x="1586" y="7678"/>
                      <a:pt x="1585" y="7676"/>
                      <a:pt x="1583" y="7676"/>
                    </a:cubicBezTo>
                    <a:cubicBezTo>
                      <a:pt x="1576" y="7676"/>
                      <a:pt x="1557" y="7712"/>
                      <a:pt x="1537" y="7732"/>
                    </a:cubicBezTo>
                    <a:cubicBezTo>
                      <a:pt x="1537" y="7634"/>
                      <a:pt x="1537" y="7536"/>
                      <a:pt x="1561" y="7463"/>
                    </a:cubicBezTo>
                    <a:cubicBezTo>
                      <a:pt x="1610" y="7341"/>
                      <a:pt x="1634" y="7463"/>
                      <a:pt x="1659" y="7317"/>
                    </a:cubicBezTo>
                    <a:cubicBezTo>
                      <a:pt x="1878" y="6512"/>
                      <a:pt x="2195" y="5756"/>
                      <a:pt x="2586" y="5024"/>
                    </a:cubicBezTo>
                    <a:cubicBezTo>
                      <a:pt x="2591" y="5024"/>
                      <a:pt x="2594" y="5024"/>
                      <a:pt x="2596" y="5025"/>
                    </a:cubicBezTo>
                    <a:lnTo>
                      <a:pt x="2596" y="5025"/>
                    </a:lnTo>
                    <a:cubicBezTo>
                      <a:pt x="2644" y="4914"/>
                      <a:pt x="2711" y="4824"/>
                      <a:pt x="2756" y="4756"/>
                    </a:cubicBezTo>
                    <a:cubicBezTo>
                      <a:pt x="2805" y="4658"/>
                      <a:pt x="2854" y="4536"/>
                      <a:pt x="2927" y="4439"/>
                    </a:cubicBezTo>
                    <a:cubicBezTo>
                      <a:pt x="2951" y="4415"/>
                      <a:pt x="2976" y="4390"/>
                      <a:pt x="3025" y="4390"/>
                    </a:cubicBezTo>
                    <a:cubicBezTo>
                      <a:pt x="3025" y="4341"/>
                      <a:pt x="3073" y="4268"/>
                      <a:pt x="3098" y="4219"/>
                    </a:cubicBezTo>
                    <a:lnTo>
                      <a:pt x="3220" y="4073"/>
                    </a:lnTo>
                    <a:cubicBezTo>
                      <a:pt x="3244" y="4000"/>
                      <a:pt x="3293" y="3951"/>
                      <a:pt x="3342" y="3878"/>
                    </a:cubicBezTo>
                    <a:cubicBezTo>
                      <a:pt x="3439" y="3756"/>
                      <a:pt x="3537" y="3658"/>
                      <a:pt x="3634" y="3537"/>
                    </a:cubicBezTo>
                    <a:cubicBezTo>
                      <a:pt x="3683" y="3463"/>
                      <a:pt x="3756" y="3415"/>
                      <a:pt x="3756" y="3390"/>
                    </a:cubicBezTo>
                    <a:lnTo>
                      <a:pt x="3732" y="3341"/>
                    </a:lnTo>
                    <a:cubicBezTo>
                      <a:pt x="3805" y="3256"/>
                      <a:pt x="3823" y="3256"/>
                      <a:pt x="3845" y="3256"/>
                    </a:cubicBezTo>
                    <a:cubicBezTo>
                      <a:pt x="3866" y="3256"/>
                      <a:pt x="3890" y="3256"/>
                      <a:pt x="3976" y="3171"/>
                    </a:cubicBezTo>
                    <a:cubicBezTo>
                      <a:pt x="3976" y="3049"/>
                      <a:pt x="4244" y="2927"/>
                      <a:pt x="4269" y="2854"/>
                    </a:cubicBezTo>
                    <a:cubicBezTo>
                      <a:pt x="4269" y="2854"/>
                      <a:pt x="4331" y="2822"/>
                      <a:pt x="4356" y="2822"/>
                    </a:cubicBezTo>
                    <a:cubicBezTo>
                      <a:pt x="4362" y="2822"/>
                      <a:pt x="4366" y="2824"/>
                      <a:pt x="4366" y="2829"/>
                    </a:cubicBezTo>
                    <a:cubicBezTo>
                      <a:pt x="4366" y="2756"/>
                      <a:pt x="4464" y="2732"/>
                      <a:pt x="4488" y="2683"/>
                    </a:cubicBezTo>
                    <a:cubicBezTo>
                      <a:pt x="4504" y="2667"/>
                      <a:pt x="4507" y="2661"/>
                      <a:pt x="4503" y="2661"/>
                    </a:cubicBezTo>
                    <a:cubicBezTo>
                      <a:pt x="4496" y="2661"/>
                      <a:pt x="4464" y="2683"/>
                      <a:pt x="4464" y="2683"/>
                    </a:cubicBezTo>
                    <a:lnTo>
                      <a:pt x="4561" y="2585"/>
                    </a:lnTo>
                    <a:cubicBezTo>
                      <a:pt x="4575" y="2578"/>
                      <a:pt x="4590" y="2575"/>
                      <a:pt x="4602" y="2575"/>
                    </a:cubicBezTo>
                    <a:cubicBezTo>
                      <a:pt x="4625" y="2575"/>
                      <a:pt x="4639" y="2587"/>
                      <a:pt x="4624" y="2600"/>
                    </a:cubicBezTo>
                    <a:lnTo>
                      <a:pt x="4624" y="2600"/>
                    </a:lnTo>
                    <a:cubicBezTo>
                      <a:pt x="4704" y="2549"/>
                      <a:pt x="4866" y="2456"/>
                      <a:pt x="5049" y="2341"/>
                    </a:cubicBezTo>
                    <a:cubicBezTo>
                      <a:pt x="5293" y="2219"/>
                      <a:pt x="5537" y="2098"/>
                      <a:pt x="5805" y="2000"/>
                    </a:cubicBezTo>
                    <a:cubicBezTo>
                      <a:pt x="5878" y="1976"/>
                      <a:pt x="5927" y="1951"/>
                      <a:pt x="6000" y="1927"/>
                    </a:cubicBezTo>
                    <a:lnTo>
                      <a:pt x="6195" y="1878"/>
                    </a:lnTo>
                    <a:cubicBezTo>
                      <a:pt x="6317" y="1829"/>
                      <a:pt x="6464" y="1805"/>
                      <a:pt x="6586" y="1780"/>
                    </a:cubicBezTo>
                    <a:lnTo>
                      <a:pt x="6756" y="1756"/>
                    </a:lnTo>
                    <a:lnTo>
                      <a:pt x="6903" y="1732"/>
                    </a:lnTo>
                    <a:cubicBezTo>
                      <a:pt x="7000" y="1732"/>
                      <a:pt x="7073" y="1707"/>
                      <a:pt x="7122" y="1707"/>
                    </a:cubicBezTo>
                    <a:cubicBezTo>
                      <a:pt x="7098" y="1683"/>
                      <a:pt x="7049" y="1683"/>
                      <a:pt x="7000" y="1683"/>
                    </a:cubicBezTo>
                    <a:cubicBezTo>
                      <a:pt x="6951" y="1683"/>
                      <a:pt x="6903" y="1683"/>
                      <a:pt x="6878" y="1659"/>
                    </a:cubicBezTo>
                    <a:cubicBezTo>
                      <a:pt x="6939" y="1634"/>
                      <a:pt x="6982" y="1634"/>
                      <a:pt x="7015" y="1634"/>
                    </a:cubicBezTo>
                    <a:cubicBezTo>
                      <a:pt x="7049" y="1634"/>
                      <a:pt x="7073" y="1634"/>
                      <a:pt x="7098" y="1610"/>
                    </a:cubicBezTo>
                    <a:cubicBezTo>
                      <a:pt x="7122" y="1646"/>
                      <a:pt x="7183" y="1646"/>
                      <a:pt x="7250" y="1646"/>
                    </a:cubicBezTo>
                    <a:cubicBezTo>
                      <a:pt x="7317" y="1646"/>
                      <a:pt x="7390" y="1646"/>
                      <a:pt x="7439" y="1683"/>
                    </a:cubicBezTo>
                    <a:lnTo>
                      <a:pt x="7464" y="1659"/>
                    </a:lnTo>
                    <a:lnTo>
                      <a:pt x="7537" y="1683"/>
                    </a:lnTo>
                    <a:cubicBezTo>
                      <a:pt x="7634" y="1659"/>
                      <a:pt x="7732" y="1659"/>
                      <a:pt x="7829" y="1659"/>
                    </a:cubicBezTo>
                    <a:cubicBezTo>
                      <a:pt x="7903" y="1659"/>
                      <a:pt x="8000" y="1683"/>
                      <a:pt x="8098" y="1683"/>
                    </a:cubicBezTo>
                    <a:lnTo>
                      <a:pt x="8390" y="1683"/>
                    </a:lnTo>
                    <a:cubicBezTo>
                      <a:pt x="8458" y="1683"/>
                      <a:pt x="8526" y="1683"/>
                      <a:pt x="8594" y="1702"/>
                    </a:cubicBezTo>
                    <a:lnTo>
                      <a:pt x="8594" y="1702"/>
                    </a:lnTo>
                    <a:cubicBezTo>
                      <a:pt x="8571" y="1690"/>
                      <a:pt x="8551" y="1659"/>
                      <a:pt x="8610" y="1659"/>
                    </a:cubicBezTo>
                    <a:cubicBezTo>
                      <a:pt x="8610" y="1683"/>
                      <a:pt x="8659" y="1683"/>
                      <a:pt x="8707" y="1683"/>
                    </a:cubicBezTo>
                    <a:cubicBezTo>
                      <a:pt x="8756" y="1683"/>
                      <a:pt x="8805" y="1683"/>
                      <a:pt x="8829" y="1707"/>
                    </a:cubicBezTo>
                    <a:cubicBezTo>
                      <a:pt x="8878" y="1707"/>
                      <a:pt x="8981" y="1740"/>
                      <a:pt x="9030" y="1740"/>
                    </a:cubicBezTo>
                    <a:cubicBezTo>
                      <a:pt x="9053" y="1740"/>
                      <a:pt x="9064" y="1733"/>
                      <a:pt x="9052" y="1712"/>
                    </a:cubicBezTo>
                    <a:lnTo>
                      <a:pt x="9052" y="1712"/>
                    </a:lnTo>
                    <a:cubicBezTo>
                      <a:pt x="9086" y="1759"/>
                      <a:pt x="9264" y="1805"/>
                      <a:pt x="9146" y="1805"/>
                    </a:cubicBezTo>
                    <a:cubicBezTo>
                      <a:pt x="9195" y="1829"/>
                      <a:pt x="9244" y="1854"/>
                      <a:pt x="9317" y="1854"/>
                    </a:cubicBezTo>
                    <a:lnTo>
                      <a:pt x="9244" y="1805"/>
                    </a:lnTo>
                    <a:lnTo>
                      <a:pt x="9244" y="1805"/>
                    </a:lnTo>
                    <a:cubicBezTo>
                      <a:pt x="9439" y="1854"/>
                      <a:pt x="9537" y="1951"/>
                      <a:pt x="9707" y="1951"/>
                    </a:cubicBezTo>
                    <a:lnTo>
                      <a:pt x="9634" y="1902"/>
                    </a:lnTo>
                    <a:lnTo>
                      <a:pt x="9634" y="1902"/>
                    </a:lnTo>
                    <a:cubicBezTo>
                      <a:pt x="9756" y="1927"/>
                      <a:pt x="9854" y="1976"/>
                      <a:pt x="9903" y="2049"/>
                    </a:cubicBezTo>
                    <a:lnTo>
                      <a:pt x="9756" y="2024"/>
                    </a:lnTo>
                    <a:lnTo>
                      <a:pt x="9756" y="2024"/>
                    </a:lnTo>
                    <a:lnTo>
                      <a:pt x="10024" y="2122"/>
                    </a:lnTo>
                    <a:cubicBezTo>
                      <a:pt x="10098" y="2146"/>
                      <a:pt x="10171" y="2171"/>
                      <a:pt x="10268" y="2195"/>
                    </a:cubicBezTo>
                    <a:lnTo>
                      <a:pt x="10195" y="2171"/>
                    </a:lnTo>
                    <a:lnTo>
                      <a:pt x="10195" y="2171"/>
                    </a:lnTo>
                    <a:cubicBezTo>
                      <a:pt x="10488" y="2244"/>
                      <a:pt x="10732" y="2366"/>
                      <a:pt x="11000" y="2488"/>
                    </a:cubicBezTo>
                    <a:cubicBezTo>
                      <a:pt x="11317" y="2683"/>
                      <a:pt x="11634" y="2878"/>
                      <a:pt x="11732" y="2927"/>
                    </a:cubicBezTo>
                    <a:lnTo>
                      <a:pt x="11683" y="2829"/>
                    </a:lnTo>
                    <a:lnTo>
                      <a:pt x="11854" y="2902"/>
                    </a:lnTo>
                    <a:cubicBezTo>
                      <a:pt x="11833" y="2902"/>
                      <a:pt x="11722" y="2956"/>
                      <a:pt x="11691" y="2956"/>
                    </a:cubicBezTo>
                    <a:cubicBezTo>
                      <a:pt x="11691" y="2956"/>
                      <a:pt x="11690" y="2956"/>
                      <a:pt x="11690" y="2956"/>
                    </a:cubicBezTo>
                    <a:lnTo>
                      <a:pt x="11690" y="2956"/>
                    </a:lnTo>
                    <a:cubicBezTo>
                      <a:pt x="12077" y="3248"/>
                      <a:pt x="12416" y="3587"/>
                      <a:pt x="12732" y="3951"/>
                    </a:cubicBezTo>
                    <a:cubicBezTo>
                      <a:pt x="13049" y="4341"/>
                      <a:pt x="13317" y="4756"/>
                      <a:pt x="13537" y="5171"/>
                    </a:cubicBezTo>
                    <a:cubicBezTo>
                      <a:pt x="13561" y="5244"/>
                      <a:pt x="13549" y="5262"/>
                      <a:pt x="13531" y="5262"/>
                    </a:cubicBezTo>
                    <a:cubicBezTo>
                      <a:pt x="13512" y="5262"/>
                      <a:pt x="13488" y="5244"/>
                      <a:pt x="13488" y="5244"/>
                    </a:cubicBezTo>
                    <a:lnTo>
                      <a:pt x="13488" y="5244"/>
                    </a:lnTo>
                    <a:cubicBezTo>
                      <a:pt x="13561" y="5390"/>
                      <a:pt x="13561" y="5293"/>
                      <a:pt x="13610" y="5439"/>
                    </a:cubicBezTo>
                    <a:cubicBezTo>
                      <a:pt x="13610" y="5447"/>
                      <a:pt x="13607" y="5450"/>
                      <a:pt x="13603" y="5450"/>
                    </a:cubicBezTo>
                    <a:cubicBezTo>
                      <a:pt x="13594" y="5450"/>
                      <a:pt x="13577" y="5439"/>
                      <a:pt x="13561" y="5439"/>
                    </a:cubicBezTo>
                    <a:cubicBezTo>
                      <a:pt x="13610" y="5488"/>
                      <a:pt x="13610" y="5561"/>
                      <a:pt x="13634" y="5561"/>
                    </a:cubicBezTo>
                    <a:cubicBezTo>
                      <a:pt x="13610" y="5463"/>
                      <a:pt x="13683" y="5488"/>
                      <a:pt x="13707" y="5439"/>
                    </a:cubicBezTo>
                    <a:lnTo>
                      <a:pt x="13732" y="5512"/>
                    </a:lnTo>
                    <a:cubicBezTo>
                      <a:pt x="13756" y="5561"/>
                      <a:pt x="13781" y="5610"/>
                      <a:pt x="13781" y="5610"/>
                    </a:cubicBezTo>
                    <a:lnTo>
                      <a:pt x="13732" y="5610"/>
                    </a:lnTo>
                    <a:cubicBezTo>
                      <a:pt x="13756" y="5658"/>
                      <a:pt x="13878" y="5683"/>
                      <a:pt x="13927" y="5878"/>
                    </a:cubicBezTo>
                    <a:cubicBezTo>
                      <a:pt x="14049" y="6195"/>
                      <a:pt x="14146" y="6536"/>
                      <a:pt x="14244" y="6878"/>
                    </a:cubicBezTo>
                    <a:cubicBezTo>
                      <a:pt x="14220" y="6878"/>
                      <a:pt x="14195" y="6805"/>
                      <a:pt x="14171" y="6756"/>
                    </a:cubicBezTo>
                    <a:lnTo>
                      <a:pt x="14171" y="6756"/>
                    </a:lnTo>
                    <a:cubicBezTo>
                      <a:pt x="14171" y="6805"/>
                      <a:pt x="14195" y="6854"/>
                      <a:pt x="14195" y="6902"/>
                    </a:cubicBezTo>
                    <a:cubicBezTo>
                      <a:pt x="14195" y="6886"/>
                      <a:pt x="14197" y="6879"/>
                      <a:pt x="14199" y="6879"/>
                    </a:cubicBezTo>
                    <a:cubicBezTo>
                      <a:pt x="14209" y="6879"/>
                      <a:pt x="14234" y="6989"/>
                      <a:pt x="14242" y="6989"/>
                    </a:cubicBezTo>
                    <a:cubicBezTo>
                      <a:pt x="14243" y="6989"/>
                      <a:pt x="14244" y="6985"/>
                      <a:pt x="14244" y="6975"/>
                    </a:cubicBezTo>
                    <a:cubicBezTo>
                      <a:pt x="14341" y="7219"/>
                      <a:pt x="14415" y="7488"/>
                      <a:pt x="14463" y="7756"/>
                    </a:cubicBezTo>
                    <a:cubicBezTo>
                      <a:pt x="14488" y="7756"/>
                      <a:pt x="14854" y="7829"/>
                      <a:pt x="15171" y="7902"/>
                    </a:cubicBezTo>
                    <a:cubicBezTo>
                      <a:pt x="15512" y="8000"/>
                      <a:pt x="15854" y="8097"/>
                      <a:pt x="15902" y="8097"/>
                    </a:cubicBezTo>
                    <a:cubicBezTo>
                      <a:pt x="15902" y="8171"/>
                      <a:pt x="15902" y="8219"/>
                      <a:pt x="15902" y="8292"/>
                    </a:cubicBezTo>
                    <a:cubicBezTo>
                      <a:pt x="15927" y="8195"/>
                      <a:pt x="15927" y="8122"/>
                      <a:pt x="15902" y="8024"/>
                    </a:cubicBezTo>
                    <a:lnTo>
                      <a:pt x="15854" y="8024"/>
                    </a:lnTo>
                    <a:cubicBezTo>
                      <a:pt x="15805" y="7829"/>
                      <a:pt x="15878" y="7975"/>
                      <a:pt x="15854" y="7780"/>
                    </a:cubicBezTo>
                    <a:cubicBezTo>
                      <a:pt x="15878" y="7780"/>
                      <a:pt x="15902" y="7951"/>
                      <a:pt x="15927" y="8097"/>
                    </a:cubicBezTo>
                    <a:cubicBezTo>
                      <a:pt x="15927" y="7951"/>
                      <a:pt x="15927" y="7805"/>
                      <a:pt x="15902" y="7756"/>
                    </a:cubicBezTo>
                    <a:cubicBezTo>
                      <a:pt x="15902" y="7634"/>
                      <a:pt x="15951" y="7756"/>
                      <a:pt x="15927" y="7610"/>
                    </a:cubicBezTo>
                    <a:cubicBezTo>
                      <a:pt x="15878" y="7488"/>
                      <a:pt x="15854" y="7366"/>
                      <a:pt x="15854" y="7219"/>
                    </a:cubicBezTo>
                    <a:cubicBezTo>
                      <a:pt x="15829" y="6927"/>
                      <a:pt x="15707" y="6780"/>
                      <a:pt x="15659" y="6488"/>
                    </a:cubicBezTo>
                    <a:lnTo>
                      <a:pt x="15659" y="6488"/>
                    </a:lnTo>
                    <a:lnTo>
                      <a:pt x="15683" y="6512"/>
                    </a:lnTo>
                    <a:cubicBezTo>
                      <a:pt x="15683" y="6414"/>
                      <a:pt x="15610" y="6195"/>
                      <a:pt x="15561" y="6049"/>
                    </a:cubicBezTo>
                    <a:cubicBezTo>
                      <a:pt x="15561" y="6077"/>
                      <a:pt x="15561" y="6105"/>
                      <a:pt x="15556" y="6105"/>
                    </a:cubicBezTo>
                    <a:cubicBezTo>
                      <a:pt x="15553" y="6105"/>
                      <a:pt x="15547" y="6090"/>
                      <a:pt x="15537" y="6049"/>
                    </a:cubicBezTo>
                    <a:cubicBezTo>
                      <a:pt x="15512" y="5951"/>
                      <a:pt x="15488" y="5854"/>
                      <a:pt x="15463" y="5780"/>
                    </a:cubicBezTo>
                    <a:cubicBezTo>
                      <a:pt x="15439" y="5707"/>
                      <a:pt x="15415" y="5634"/>
                      <a:pt x="15390" y="5536"/>
                    </a:cubicBezTo>
                    <a:lnTo>
                      <a:pt x="15317" y="5415"/>
                    </a:lnTo>
                    <a:cubicBezTo>
                      <a:pt x="15024" y="4732"/>
                      <a:pt x="14683" y="4097"/>
                      <a:pt x="14244" y="3512"/>
                    </a:cubicBezTo>
                    <a:cubicBezTo>
                      <a:pt x="13805" y="2927"/>
                      <a:pt x="13317" y="2390"/>
                      <a:pt x="12756" y="1927"/>
                    </a:cubicBezTo>
                    <a:lnTo>
                      <a:pt x="12781" y="1927"/>
                    </a:lnTo>
                    <a:cubicBezTo>
                      <a:pt x="12195" y="1415"/>
                      <a:pt x="11537" y="1024"/>
                      <a:pt x="10829" y="707"/>
                    </a:cubicBezTo>
                    <a:cubicBezTo>
                      <a:pt x="10122" y="366"/>
                      <a:pt x="9366" y="171"/>
                      <a:pt x="8610" y="98"/>
                    </a:cubicBezTo>
                    <a:cubicBezTo>
                      <a:pt x="8415" y="24"/>
                      <a:pt x="8195" y="0"/>
                      <a:pt x="80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45" name="Google Shape;2145;p286"/>
            <p:cNvSpPr/>
            <p:nvPr/>
          </p:nvSpPr>
          <p:spPr>
            <a:xfrm>
              <a:off x="400925" y="3037350"/>
              <a:ext cx="2450" cy="3700"/>
            </a:xfrm>
            <a:custGeom>
              <a:avLst/>
              <a:gdLst/>
              <a:ahLst/>
              <a:cxnLst/>
              <a:rect l="l" t="t" r="r" b="b"/>
              <a:pathLst>
                <a:path w="98" h="148" extrusionOk="0">
                  <a:moveTo>
                    <a:pt x="98" y="1"/>
                  </a:moveTo>
                  <a:lnTo>
                    <a:pt x="98" y="1"/>
                  </a:lnTo>
                  <a:cubicBezTo>
                    <a:pt x="49" y="25"/>
                    <a:pt x="0" y="74"/>
                    <a:pt x="0" y="147"/>
                  </a:cubicBezTo>
                  <a:cubicBezTo>
                    <a:pt x="49" y="98"/>
                    <a:pt x="73" y="50"/>
                    <a:pt x="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286"/>
            <p:cNvSpPr/>
            <p:nvPr/>
          </p:nvSpPr>
          <p:spPr>
            <a:xfrm>
              <a:off x="403350" y="3037350"/>
              <a:ext cx="25" cy="25"/>
            </a:xfrm>
            <a:custGeom>
              <a:avLst/>
              <a:gdLst/>
              <a:ahLst/>
              <a:cxnLst/>
              <a:rect l="l" t="t" r="r" b="b"/>
              <a:pathLst>
                <a:path w="1" h="1" extrusionOk="0">
                  <a:moveTo>
                    <a:pt x="1" y="1"/>
                  </a:moveTo>
                  <a:lnTo>
                    <a:pt x="1" y="1"/>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47" name="Google Shape;2147;p286"/>
          <p:cNvSpPr/>
          <p:nvPr/>
        </p:nvSpPr>
        <p:spPr>
          <a:xfrm>
            <a:off x="-913186" y="1955614"/>
            <a:ext cx="1776905" cy="1142825"/>
          </a:xfrm>
          <a:custGeom>
            <a:avLst/>
            <a:gdLst/>
            <a:ahLst/>
            <a:cxnLst/>
            <a:rect l="l" t="t" r="r" b="b"/>
            <a:pathLst>
              <a:path w="16559" h="10650" extrusionOk="0">
                <a:moveTo>
                  <a:pt x="12940" y="0"/>
                </a:moveTo>
                <a:cubicBezTo>
                  <a:pt x="8651" y="0"/>
                  <a:pt x="1" y="2276"/>
                  <a:pt x="3657" y="8447"/>
                </a:cubicBezTo>
                <a:cubicBezTo>
                  <a:pt x="3657" y="8447"/>
                  <a:pt x="7028" y="10650"/>
                  <a:pt x="10057" y="10650"/>
                </a:cubicBezTo>
                <a:cubicBezTo>
                  <a:pt x="11292" y="10650"/>
                  <a:pt x="12470" y="10283"/>
                  <a:pt x="13339" y="9252"/>
                </a:cubicBezTo>
                <a:cubicBezTo>
                  <a:pt x="16339" y="5691"/>
                  <a:pt x="16559" y="1594"/>
                  <a:pt x="15047" y="374"/>
                </a:cubicBezTo>
                <a:cubicBezTo>
                  <a:pt x="14753" y="133"/>
                  <a:pt x="13973" y="0"/>
                  <a:pt x="129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48" name="Google Shape;2148;p286"/>
          <p:cNvGrpSpPr/>
          <p:nvPr/>
        </p:nvGrpSpPr>
        <p:grpSpPr>
          <a:xfrm>
            <a:off x="-268978" y="2767198"/>
            <a:ext cx="764201" cy="961224"/>
            <a:chOff x="632000" y="3011150"/>
            <a:chExt cx="212225" cy="266925"/>
          </a:xfrm>
        </p:grpSpPr>
        <p:sp>
          <p:nvSpPr>
            <p:cNvPr id="2149" name="Google Shape;2149;p286"/>
            <p:cNvSpPr/>
            <p:nvPr/>
          </p:nvSpPr>
          <p:spPr>
            <a:xfrm>
              <a:off x="767375" y="3031875"/>
              <a:ext cx="25" cy="3675"/>
            </a:xfrm>
            <a:custGeom>
              <a:avLst/>
              <a:gdLst/>
              <a:ahLst/>
              <a:cxnLst/>
              <a:rect l="l" t="t" r="r" b="b"/>
              <a:pathLst>
                <a:path w="1" h="147" extrusionOk="0">
                  <a:moveTo>
                    <a:pt x="0" y="147"/>
                  </a:moveTo>
                  <a:lnTo>
                    <a:pt x="0" y="0"/>
                  </a:lnTo>
                  <a:cubicBezTo>
                    <a:pt x="0" y="49"/>
                    <a:pt x="0" y="98"/>
                    <a:pt x="0" y="14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286"/>
            <p:cNvSpPr/>
            <p:nvPr/>
          </p:nvSpPr>
          <p:spPr>
            <a:xfrm>
              <a:off x="701525" y="3033700"/>
              <a:ext cx="25" cy="3075"/>
            </a:xfrm>
            <a:custGeom>
              <a:avLst/>
              <a:gdLst/>
              <a:ahLst/>
              <a:cxnLst/>
              <a:rect l="l" t="t" r="r" b="b"/>
              <a:pathLst>
                <a:path w="1" h="123" extrusionOk="0">
                  <a:moveTo>
                    <a:pt x="0" y="123"/>
                  </a:moveTo>
                  <a:lnTo>
                    <a:pt x="0" y="1"/>
                  </a:lnTo>
                  <a:cubicBezTo>
                    <a:pt x="0" y="49"/>
                    <a:pt x="0" y="74"/>
                    <a:pt x="0" y="1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286"/>
            <p:cNvSpPr/>
            <p:nvPr/>
          </p:nvSpPr>
          <p:spPr>
            <a:xfrm>
              <a:off x="632000" y="3030050"/>
              <a:ext cx="25" cy="1850"/>
            </a:xfrm>
            <a:custGeom>
              <a:avLst/>
              <a:gdLst/>
              <a:ahLst/>
              <a:cxnLst/>
              <a:rect l="l" t="t" r="r" b="b"/>
              <a:pathLst>
                <a:path w="1" h="74" extrusionOk="0">
                  <a:moveTo>
                    <a:pt x="1" y="73"/>
                  </a:moveTo>
                  <a:lnTo>
                    <a:pt x="1" y="0"/>
                  </a:lnTo>
                  <a:cubicBezTo>
                    <a:pt x="1" y="25"/>
                    <a:pt x="1" y="49"/>
                    <a:pt x="1" y="7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286"/>
            <p:cNvSpPr/>
            <p:nvPr/>
          </p:nvSpPr>
          <p:spPr>
            <a:xfrm>
              <a:off x="649075" y="3150175"/>
              <a:ext cx="650" cy="1850"/>
            </a:xfrm>
            <a:custGeom>
              <a:avLst/>
              <a:gdLst/>
              <a:ahLst/>
              <a:cxnLst/>
              <a:rect l="l" t="t" r="r" b="b"/>
              <a:pathLst>
                <a:path w="26" h="74" extrusionOk="0">
                  <a:moveTo>
                    <a:pt x="25" y="0"/>
                  </a:moveTo>
                  <a:cubicBezTo>
                    <a:pt x="1" y="0"/>
                    <a:pt x="1" y="49"/>
                    <a:pt x="1" y="73"/>
                  </a:cubicBezTo>
                  <a:cubicBezTo>
                    <a:pt x="1" y="49"/>
                    <a:pt x="25" y="24"/>
                    <a:pt x="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286"/>
            <p:cNvSpPr/>
            <p:nvPr/>
          </p:nvSpPr>
          <p:spPr>
            <a:xfrm>
              <a:off x="649075" y="3152000"/>
              <a:ext cx="25" cy="25"/>
            </a:xfrm>
            <a:custGeom>
              <a:avLst/>
              <a:gdLst/>
              <a:ahLst/>
              <a:cxnLst/>
              <a:rect l="l" t="t" r="r" b="b"/>
              <a:pathLst>
                <a:path w="1" h="1" extrusionOk="0">
                  <a:moveTo>
                    <a:pt x="1" y="0"/>
                  </a:moveTo>
                  <a:lnTo>
                    <a:pt x="1" y="0"/>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286"/>
            <p:cNvSpPr/>
            <p:nvPr/>
          </p:nvSpPr>
          <p:spPr>
            <a:xfrm>
              <a:off x="646025" y="3144675"/>
              <a:ext cx="48800" cy="52925"/>
            </a:xfrm>
            <a:custGeom>
              <a:avLst/>
              <a:gdLst/>
              <a:ahLst/>
              <a:cxnLst/>
              <a:rect l="l" t="t" r="r" b="b"/>
              <a:pathLst>
                <a:path w="1952" h="2117" extrusionOk="0">
                  <a:moveTo>
                    <a:pt x="1049" y="0"/>
                  </a:moveTo>
                  <a:lnTo>
                    <a:pt x="635" y="98"/>
                  </a:lnTo>
                  <a:cubicBezTo>
                    <a:pt x="586" y="147"/>
                    <a:pt x="562" y="220"/>
                    <a:pt x="537" y="293"/>
                  </a:cubicBezTo>
                  <a:cubicBezTo>
                    <a:pt x="537" y="293"/>
                    <a:pt x="537" y="293"/>
                    <a:pt x="537" y="318"/>
                  </a:cubicBezTo>
                  <a:cubicBezTo>
                    <a:pt x="447" y="287"/>
                    <a:pt x="347" y="267"/>
                    <a:pt x="267" y="267"/>
                  </a:cubicBezTo>
                  <a:cubicBezTo>
                    <a:pt x="217" y="267"/>
                    <a:pt x="175" y="275"/>
                    <a:pt x="147" y="293"/>
                  </a:cubicBezTo>
                  <a:lnTo>
                    <a:pt x="147" y="318"/>
                  </a:lnTo>
                  <a:cubicBezTo>
                    <a:pt x="123" y="342"/>
                    <a:pt x="147" y="366"/>
                    <a:pt x="123" y="366"/>
                  </a:cubicBezTo>
                  <a:cubicBezTo>
                    <a:pt x="123" y="391"/>
                    <a:pt x="123" y="391"/>
                    <a:pt x="123" y="415"/>
                  </a:cubicBezTo>
                  <a:cubicBezTo>
                    <a:pt x="123" y="440"/>
                    <a:pt x="110" y="440"/>
                    <a:pt x="98" y="440"/>
                  </a:cubicBezTo>
                  <a:cubicBezTo>
                    <a:pt x="86" y="440"/>
                    <a:pt x="74" y="440"/>
                    <a:pt x="74" y="464"/>
                  </a:cubicBezTo>
                  <a:cubicBezTo>
                    <a:pt x="25" y="683"/>
                    <a:pt x="1" y="927"/>
                    <a:pt x="1" y="1147"/>
                  </a:cubicBezTo>
                  <a:cubicBezTo>
                    <a:pt x="25" y="1220"/>
                    <a:pt x="25" y="1293"/>
                    <a:pt x="50" y="1366"/>
                  </a:cubicBezTo>
                  <a:cubicBezTo>
                    <a:pt x="50" y="1391"/>
                    <a:pt x="50" y="1391"/>
                    <a:pt x="50" y="1415"/>
                  </a:cubicBezTo>
                  <a:cubicBezTo>
                    <a:pt x="50" y="1415"/>
                    <a:pt x="98" y="1513"/>
                    <a:pt x="147" y="1635"/>
                  </a:cubicBezTo>
                  <a:cubicBezTo>
                    <a:pt x="196" y="1708"/>
                    <a:pt x="245" y="1781"/>
                    <a:pt x="293" y="1854"/>
                  </a:cubicBezTo>
                  <a:lnTo>
                    <a:pt x="318" y="1854"/>
                  </a:lnTo>
                  <a:cubicBezTo>
                    <a:pt x="415" y="1927"/>
                    <a:pt x="318" y="1903"/>
                    <a:pt x="415" y="1976"/>
                  </a:cubicBezTo>
                  <a:cubicBezTo>
                    <a:pt x="440" y="1976"/>
                    <a:pt x="489" y="2000"/>
                    <a:pt x="513" y="2025"/>
                  </a:cubicBezTo>
                  <a:cubicBezTo>
                    <a:pt x="537" y="2049"/>
                    <a:pt x="562" y="2049"/>
                    <a:pt x="610" y="2074"/>
                  </a:cubicBezTo>
                  <a:cubicBezTo>
                    <a:pt x="610" y="2074"/>
                    <a:pt x="659" y="2098"/>
                    <a:pt x="635" y="2098"/>
                  </a:cubicBezTo>
                  <a:cubicBezTo>
                    <a:pt x="635" y="2106"/>
                    <a:pt x="640" y="2109"/>
                    <a:pt x="649" y="2109"/>
                  </a:cubicBezTo>
                  <a:cubicBezTo>
                    <a:pt x="667" y="2109"/>
                    <a:pt x="700" y="2098"/>
                    <a:pt x="732" y="2098"/>
                  </a:cubicBezTo>
                  <a:cubicBezTo>
                    <a:pt x="757" y="2098"/>
                    <a:pt x="732" y="2098"/>
                    <a:pt x="732" y="2074"/>
                  </a:cubicBezTo>
                  <a:lnTo>
                    <a:pt x="806" y="2074"/>
                  </a:lnTo>
                  <a:cubicBezTo>
                    <a:pt x="822" y="2074"/>
                    <a:pt x="827" y="2096"/>
                    <a:pt x="822" y="2103"/>
                  </a:cubicBezTo>
                  <a:lnTo>
                    <a:pt x="822" y="2103"/>
                  </a:lnTo>
                  <a:cubicBezTo>
                    <a:pt x="816" y="2101"/>
                    <a:pt x="811" y="2100"/>
                    <a:pt x="806" y="2098"/>
                  </a:cubicBezTo>
                  <a:lnTo>
                    <a:pt x="806" y="2098"/>
                  </a:lnTo>
                  <a:cubicBezTo>
                    <a:pt x="810" y="2103"/>
                    <a:pt x="814" y="2105"/>
                    <a:pt x="817" y="2105"/>
                  </a:cubicBezTo>
                  <a:cubicBezTo>
                    <a:pt x="819" y="2105"/>
                    <a:pt x="821" y="2104"/>
                    <a:pt x="822" y="2103"/>
                  </a:cubicBezTo>
                  <a:lnTo>
                    <a:pt x="822" y="2103"/>
                  </a:lnTo>
                  <a:cubicBezTo>
                    <a:pt x="854" y="2112"/>
                    <a:pt x="891" y="2116"/>
                    <a:pt x="928" y="2116"/>
                  </a:cubicBezTo>
                  <a:cubicBezTo>
                    <a:pt x="970" y="2116"/>
                    <a:pt x="1013" y="2110"/>
                    <a:pt x="1049" y="2098"/>
                  </a:cubicBezTo>
                  <a:cubicBezTo>
                    <a:pt x="1171" y="2074"/>
                    <a:pt x="1269" y="2049"/>
                    <a:pt x="1367" y="2000"/>
                  </a:cubicBezTo>
                  <a:cubicBezTo>
                    <a:pt x="1537" y="1903"/>
                    <a:pt x="1684" y="1781"/>
                    <a:pt x="1781" y="1610"/>
                  </a:cubicBezTo>
                  <a:cubicBezTo>
                    <a:pt x="1757" y="1610"/>
                    <a:pt x="1732" y="1683"/>
                    <a:pt x="1708" y="1683"/>
                  </a:cubicBezTo>
                  <a:cubicBezTo>
                    <a:pt x="1708" y="1635"/>
                    <a:pt x="1757" y="1635"/>
                    <a:pt x="1757" y="1586"/>
                  </a:cubicBezTo>
                  <a:cubicBezTo>
                    <a:pt x="1757" y="1561"/>
                    <a:pt x="1806" y="1513"/>
                    <a:pt x="1854" y="1513"/>
                  </a:cubicBezTo>
                  <a:lnTo>
                    <a:pt x="1854" y="1488"/>
                  </a:lnTo>
                  <a:lnTo>
                    <a:pt x="1879" y="1464"/>
                  </a:lnTo>
                  <a:cubicBezTo>
                    <a:pt x="1903" y="1366"/>
                    <a:pt x="1903" y="1342"/>
                    <a:pt x="1928" y="1342"/>
                  </a:cubicBezTo>
                  <a:cubicBezTo>
                    <a:pt x="1928" y="1293"/>
                    <a:pt x="1952" y="1269"/>
                    <a:pt x="1952" y="1220"/>
                  </a:cubicBezTo>
                  <a:cubicBezTo>
                    <a:pt x="1952" y="1147"/>
                    <a:pt x="1952" y="1074"/>
                    <a:pt x="1952" y="1000"/>
                  </a:cubicBezTo>
                  <a:cubicBezTo>
                    <a:pt x="1952" y="1000"/>
                    <a:pt x="1952" y="1011"/>
                    <a:pt x="1945" y="1011"/>
                  </a:cubicBezTo>
                  <a:cubicBezTo>
                    <a:pt x="1941" y="1011"/>
                    <a:pt x="1936" y="1009"/>
                    <a:pt x="1928" y="1000"/>
                  </a:cubicBezTo>
                  <a:cubicBezTo>
                    <a:pt x="1903" y="976"/>
                    <a:pt x="1903" y="927"/>
                    <a:pt x="1928" y="903"/>
                  </a:cubicBezTo>
                  <a:cubicBezTo>
                    <a:pt x="1949" y="903"/>
                    <a:pt x="1913" y="826"/>
                    <a:pt x="1888" y="826"/>
                  </a:cubicBezTo>
                  <a:cubicBezTo>
                    <a:pt x="1884" y="826"/>
                    <a:pt x="1881" y="827"/>
                    <a:pt x="1879" y="830"/>
                  </a:cubicBezTo>
                  <a:cubicBezTo>
                    <a:pt x="1879" y="830"/>
                    <a:pt x="1879" y="767"/>
                    <a:pt x="1891" y="767"/>
                  </a:cubicBezTo>
                  <a:cubicBezTo>
                    <a:pt x="1894" y="767"/>
                    <a:pt x="1898" y="771"/>
                    <a:pt x="1903" y="781"/>
                  </a:cubicBezTo>
                  <a:cubicBezTo>
                    <a:pt x="1903" y="757"/>
                    <a:pt x="1879" y="732"/>
                    <a:pt x="1879" y="732"/>
                  </a:cubicBezTo>
                  <a:lnTo>
                    <a:pt x="1879" y="781"/>
                  </a:lnTo>
                  <a:cubicBezTo>
                    <a:pt x="1830" y="683"/>
                    <a:pt x="1830" y="635"/>
                    <a:pt x="1806" y="610"/>
                  </a:cubicBezTo>
                  <a:lnTo>
                    <a:pt x="1806" y="635"/>
                  </a:lnTo>
                  <a:cubicBezTo>
                    <a:pt x="1781" y="586"/>
                    <a:pt x="1757" y="561"/>
                    <a:pt x="1757" y="537"/>
                  </a:cubicBezTo>
                  <a:lnTo>
                    <a:pt x="1757" y="537"/>
                  </a:lnTo>
                  <a:lnTo>
                    <a:pt x="1806" y="561"/>
                  </a:lnTo>
                  <a:cubicBezTo>
                    <a:pt x="1757" y="513"/>
                    <a:pt x="1732" y="464"/>
                    <a:pt x="1684" y="415"/>
                  </a:cubicBezTo>
                  <a:lnTo>
                    <a:pt x="1684" y="440"/>
                  </a:lnTo>
                  <a:cubicBezTo>
                    <a:pt x="1635" y="415"/>
                    <a:pt x="1562" y="318"/>
                    <a:pt x="1464" y="269"/>
                  </a:cubicBezTo>
                  <a:cubicBezTo>
                    <a:pt x="1391" y="196"/>
                    <a:pt x="1318" y="171"/>
                    <a:pt x="1245" y="147"/>
                  </a:cubicBezTo>
                  <a:lnTo>
                    <a:pt x="1245" y="171"/>
                  </a:lnTo>
                  <a:lnTo>
                    <a:pt x="1196" y="147"/>
                  </a:lnTo>
                  <a:cubicBezTo>
                    <a:pt x="1196" y="147"/>
                    <a:pt x="1245" y="122"/>
                    <a:pt x="1245" y="122"/>
                  </a:cubicBezTo>
                  <a:cubicBezTo>
                    <a:pt x="1245" y="122"/>
                    <a:pt x="1147" y="49"/>
                    <a:pt x="10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286"/>
            <p:cNvSpPr/>
            <p:nvPr/>
          </p:nvSpPr>
          <p:spPr>
            <a:xfrm>
              <a:off x="798475" y="3083700"/>
              <a:ext cx="45750" cy="48200"/>
            </a:xfrm>
            <a:custGeom>
              <a:avLst/>
              <a:gdLst/>
              <a:ahLst/>
              <a:cxnLst/>
              <a:rect l="l" t="t" r="r" b="b"/>
              <a:pathLst>
                <a:path w="1830" h="1928" extrusionOk="0">
                  <a:moveTo>
                    <a:pt x="927" y="1"/>
                  </a:moveTo>
                  <a:lnTo>
                    <a:pt x="512" y="25"/>
                  </a:lnTo>
                  <a:lnTo>
                    <a:pt x="439" y="98"/>
                  </a:lnTo>
                  <a:lnTo>
                    <a:pt x="390" y="98"/>
                  </a:lnTo>
                  <a:cubicBezTo>
                    <a:pt x="366" y="98"/>
                    <a:pt x="342" y="122"/>
                    <a:pt x="317" y="122"/>
                  </a:cubicBezTo>
                  <a:lnTo>
                    <a:pt x="244" y="171"/>
                  </a:lnTo>
                  <a:cubicBezTo>
                    <a:pt x="206" y="190"/>
                    <a:pt x="182" y="210"/>
                    <a:pt x="162" y="229"/>
                  </a:cubicBezTo>
                  <a:lnTo>
                    <a:pt x="162" y="229"/>
                  </a:lnTo>
                  <a:cubicBezTo>
                    <a:pt x="165" y="226"/>
                    <a:pt x="168" y="223"/>
                    <a:pt x="171" y="220"/>
                  </a:cubicBezTo>
                  <a:lnTo>
                    <a:pt x="171" y="220"/>
                  </a:lnTo>
                  <a:lnTo>
                    <a:pt x="146" y="244"/>
                  </a:lnTo>
                  <a:cubicBezTo>
                    <a:pt x="152" y="239"/>
                    <a:pt x="157" y="234"/>
                    <a:pt x="162" y="229"/>
                  </a:cubicBezTo>
                  <a:lnTo>
                    <a:pt x="162" y="229"/>
                  </a:lnTo>
                  <a:cubicBezTo>
                    <a:pt x="96" y="299"/>
                    <a:pt x="72" y="369"/>
                    <a:pt x="49" y="440"/>
                  </a:cubicBezTo>
                  <a:cubicBezTo>
                    <a:pt x="49" y="464"/>
                    <a:pt x="25" y="488"/>
                    <a:pt x="0" y="513"/>
                  </a:cubicBezTo>
                  <a:lnTo>
                    <a:pt x="0" y="561"/>
                  </a:lnTo>
                  <a:lnTo>
                    <a:pt x="0" y="610"/>
                  </a:lnTo>
                  <a:cubicBezTo>
                    <a:pt x="0" y="610"/>
                    <a:pt x="49" y="635"/>
                    <a:pt x="49" y="683"/>
                  </a:cubicBezTo>
                  <a:cubicBezTo>
                    <a:pt x="73" y="708"/>
                    <a:pt x="73" y="732"/>
                    <a:pt x="98" y="757"/>
                  </a:cubicBezTo>
                  <a:cubicBezTo>
                    <a:pt x="73" y="903"/>
                    <a:pt x="98" y="1049"/>
                    <a:pt x="146" y="1196"/>
                  </a:cubicBezTo>
                  <a:cubicBezTo>
                    <a:pt x="171" y="1342"/>
                    <a:pt x="244" y="1464"/>
                    <a:pt x="317" y="1561"/>
                  </a:cubicBezTo>
                  <a:cubicBezTo>
                    <a:pt x="415" y="1708"/>
                    <a:pt x="561" y="1830"/>
                    <a:pt x="707" y="1927"/>
                  </a:cubicBezTo>
                  <a:lnTo>
                    <a:pt x="1146" y="1927"/>
                  </a:lnTo>
                  <a:cubicBezTo>
                    <a:pt x="1244" y="1854"/>
                    <a:pt x="1317" y="1781"/>
                    <a:pt x="1390" y="1732"/>
                  </a:cubicBezTo>
                  <a:cubicBezTo>
                    <a:pt x="1464" y="1708"/>
                    <a:pt x="1512" y="1659"/>
                    <a:pt x="1561" y="1586"/>
                  </a:cubicBezTo>
                  <a:lnTo>
                    <a:pt x="1561" y="1586"/>
                  </a:lnTo>
                  <a:cubicBezTo>
                    <a:pt x="1553" y="1594"/>
                    <a:pt x="1548" y="1597"/>
                    <a:pt x="1545" y="1597"/>
                  </a:cubicBezTo>
                  <a:cubicBezTo>
                    <a:pt x="1539" y="1597"/>
                    <a:pt x="1545" y="1586"/>
                    <a:pt x="1561" y="1586"/>
                  </a:cubicBezTo>
                  <a:cubicBezTo>
                    <a:pt x="1585" y="1561"/>
                    <a:pt x="1634" y="1513"/>
                    <a:pt x="1634" y="1513"/>
                  </a:cubicBezTo>
                  <a:cubicBezTo>
                    <a:pt x="1634" y="1513"/>
                    <a:pt x="1634" y="1513"/>
                    <a:pt x="1683" y="1415"/>
                  </a:cubicBezTo>
                  <a:cubicBezTo>
                    <a:pt x="1707" y="1391"/>
                    <a:pt x="1707" y="1342"/>
                    <a:pt x="1732" y="1318"/>
                  </a:cubicBezTo>
                  <a:cubicBezTo>
                    <a:pt x="1756" y="1269"/>
                    <a:pt x="1781" y="1196"/>
                    <a:pt x="1805" y="1147"/>
                  </a:cubicBezTo>
                  <a:cubicBezTo>
                    <a:pt x="1829" y="1001"/>
                    <a:pt x="1829" y="854"/>
                    <a:pt x="1781" y="708"/>
                  </a:cubicBezTo>
                  <a:cubicBezTo>
                    <a:pt x="1707" y="586"/>
                    <a:pt x="1634" y="464"/>
                    <a:pt x="1512" y="366"/>
                  </a:cubicBezTo>
                  <a:cubicBezTo>
                    <a:pt x="1464" y="342"/>
                    <a:pt x="1415" y="318"/>
                    <a:pt x="1390" y="269"/>
                  </a:cubicBezTo>
                  <a:lnTo>
                    <a:pt x="1317" y="220"/>
                  </a:lnTo>
                  <a:lnTo>
                    <a:pt x="1244" y="220"/>
                  </a:lnTo>
                  <a:cubicBezTo>
                    <a:pt x="1220" y="171"/>
                    <a:pt x="1195" y="147"/>
                    <a:pt x="1171" y="122"/>
                  </a:cubicBezTo>
                  <a:lnTo>
                    <a:pt x="1122" y="98"/>
                  </a:lnTo>
                  <a:cubicBezTo>
                    <a:pt x="1049" y="49"/>
                    <a:pt x="1000" y="25"/>
                    <a:pt x="9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286"/>
            <p:cNvSpPr/>
            <p:nvPr/>
          </p:nvSpPr>
          <p:spPr>
            <a:xfrm>
              <a:off x="802125" y="3090400"/>
              <a:ext cx="25" cy="25"/>
            </a:xfrm>
            <a:custGeom>
              <a:avLst/>
              <a:gdLst/>
              <a:ahLst/>
              <a:cxnLst/>
              <a:rect l="l" t="t" r="r" b="b"/>
              <a:pathLst>
                <a:path w="1" h="1" extrusionOk="0">
                  <a:moveTo>
                    <a:pt x="0" y="1"/>
                  </a:moveTo>
                  <a:lnTo>
                    <a:pt x="0" y="1"/>
                  </a:lnTo>
                  <a:cubicBezTo>
                    <a:pt x="0" y="1"/>
                    <a:pt x="0" y="1"/>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286"/>
            <p:cNvSpPr/>
            <p:nvPr/>
          </p:nvSpPr>
          <p:spPr>
            <a:xfrm>
              <a:off x="713700" y="3105650"/>
              <a:ext cx="50025" cy="51850"/>
            </a:xfrm>
            <a:custGeom>
              <a:avLst/>
              <a:gdLst/>
              <a:ahLst/>
              <a:cxnLst/>
              <a:rect l="l" t="t" r="r" b="b"/>
              <a:pathLst>
                <a:path w="2001" h="2074" extrusionOk="0">
                  <a:moveTo>
                    <a:pt x="1001" y="1"/>
                  </a:moveTo>
                  <a:cubicBezTo>
                    <a:pt x="928" y="25"/>
                    <a:pt x="879" y="25"/>
                    <a:pt x="830" y="49"/>
                  </a:cubicBezTo>
                  <a:lnTo>
                    <a:pt x="684" y="123"/>
                  </a:lnTo>
                  <a:lnTo>
                    <a:pt x="660" y="123"/>
                  </a:lnTo>
                  <a:cubicBezTo>
                    <a:pt x="538" y="123"/>
                    <a:pt x="416" y="147"/>
                    <a:pt x="318" y="220"/>
                  </a:cubicBezTo>
                  <a:cubicBezTo>
                    <a:pt x="220" y="269"/>
                    <a:pt x="147" y="366"/>
                    <a:pt x="99" y="464"/>
                  </a:cubicBezTo>
                  <a:cubicBezTo>
                    <a:pt x="50" y="537"/>
                    <a:pt x="50" y="610"/>
                    <a:pt x="25" y="683"/>
                  </a:cubicBezTo>
                  <a:lnTo>
                    <a:pt x="25" y="659"/>
                  </a:lnTo>
                  <a:cubicBezTo>
                    <a:pt x="25" y="805"/>
                    <a:pt x="1" y="781"/>
                    <a:pt x="25" y="903"/>
                  </a:cubicBezTo>
                  <a:cubicBezTo>
                    <a:pt x="50" y="903"/>
                    <a:pt x="99" y="1025"/>
                    <a:pt x="123" y="1049"/>
                  </a:cubicBezTo>
                  <a:lnTo>
                    <a:pt x="196" y="1196"/>
                  </a:lnTo>
                  <a:cubicBezTo>
                    <a:pt x="220" y="1244"/>
                    <a:pt x="245" y="1293"/>
                    <a:pt x="245" y="1318"/>
                  </a:cubicBezTo>
                  <a:cubicBezTo>
                    <a:pt x="294" y="1391"/>
                    <a:pt x="367" y="1488"/>
                    <a:pt x="391" y="1537"/>
                  </a:cubicBezTo>
                  <a:cubicBezTo>
                    <a:pt x="440" y="1659"/>
                    <a:pt x="513" y="1781"/>
                    <a:pt x="586" y="1879"/>
                  </a:cubicBezTo>
                  <a:lnTo>
                    <a:pt x="586" y="2001"/>
                  </a:lnTo>
                  <a:cubicBezTo>
                    <a:pt x="660" y="1976"/>
                    <a:pt x="708" y="1927"/>
                    <a:pt x="757" y="1903"/>
                  </a:cubicBezTo>
                  <a:cubicBezTo>
                    <a:pt x="903" y="2025"/>
                    <a:pt x="1099" y="2074"/>
                    <a:pt x="1294" y="2074"/>
                  </a:cubicBezTo>
                  <a:cubicBezTo>
                    <a:pt x="1440" y="2049"/>
                    <a:pt x="1611" y="1976"/>
                    <a:pt x="1708" y="1854"/>
                  </a:cubicBezTo>
                  <a:lnTo>
                    <a:pt x="1830" y="1757"/>
                  </a:lnTo>
                  <a:lnTo>
                    <a:pt x="1928" y="1635"/>
                  </a:lnTo>
                  <a:lnTo>
                    <a:pt x="1928" y="1635"/>
                  </a:lnTo>
                  <a:cubicBezTo>
                    <a:pt x="1909" y="1653"/>
                    <a:pt x="1898" y="1661"/>
                    <a:pt x="1893" y="1661"/>
                  </a:cubicBezTo>
                  <a:cubicBezTo>
                    <a:pt x="1886" y="1661"/>
                    <a:pt x="1898" y="1640"/>
                    <a:pt x="1928" y="1610"/>
                  </a:cubicBezTo>
                  <a:cubicBezTo>
                    <a:pt x="1977" y="1513"/>
                    <a:pt x="1977" y="1488"/>
                    <a:pt x="1977" y="1488"/>
                  </a:cubicBezTo>
                  <a:lnTo>
                    <a:pt x="1977" y="1488"/>
                  </a:lnTo>
                  <a:cubicBezTo>
                    <a:pt x="1977" y="1488"/>
                    <a:pt x="1975" y="1490"/>
                    <a:pt x="1973" y="1490"/>
                  </a:cubicBezTo>
                  <a:cubicBezTo>
                    <a:pt x="1967" y="1490"/>
                    <a:pt x="1958" y="1476"/>
                    <a:pt x="1977" y="1366"/>
                  </a:cubicBezTo>
                  <a:cubicBezTo>
                    <a:pt x="2001" y="1244"/>
                    <a:pt x="2001" y="1122"/>
                    <a:pt x="1977" y="1001"/>
                  </a:cubicBezTo>
                  <a:cubicBezTo>
                    <a:pt x="1928" y="854"/>
                    <a:pt x="1855" y="732"/>
                    <a:pt x="1757" y="610"/>
                  </a:cubicBezTo>
                  <a:cubicBezTo>
                    <a:pt x="1757" y="562"/>
                    <a:pt x="1733" y="513"/>
                    <a:pt x="1708" y="464"/>
                  </a:cubicBezTo>
                  <a:lnTo>
                    <a:pt x="1659" y="391"/>
                  </a:lnTo>
                  <a:cubicBezTo>
                    <a:pt x="1659" y="391"/>
                    <a:pt x="1659" y="366"/>
                    <a:pt x="1635" y="342"/>
                  </a:cubicBezTo>
                  <a:cubicBezTo>
                    <a:pt x="1635" y="318"/>
                    <a:pt x="1611" y="293"/>
                    <a:pt x="1586" y="269"/>
                  </a:cubicBezTo>
                  <a:cubicBezTo>
                    <a:pt x="1586" y="244"/>
                    <a:pt x="1562" y="220"/>
                    <a:pt x="1562" y="220"/>
                  </a:cubicBezTo>
                  <a:cubicBezTo>
                    <a:pt x="1538" y="196"/>
                    <a:pt x="1513" y="171"/>
                    <a:pt x="1513" y="171"/>
                  </a:cubicBezTo>
                  <a:cubicBezTo>
                    <a:pt x="1464" y="123"/>
                    <a:pt x="1416" y="98"/>
                    <a:pt x="1367" y="74"/>
                  </a:cubicBezTo>
                  <a:cubicBezTo>
                    <a:pt x="1318" y="49"/>
                    <a:pt x="1245" y="25"/>
                    <a:pt x="11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286"/>
            <p:cNvSpPr/>
            <p:nvPr/>
          </p:nvSpPr>
          <p:spPr>
            <a:xfrm>
              <a:off x="790550" y="3185225"/>
              <a:ext cx="48175" cy="56225"/>
            </a:xfrm>
            <a:custGeom>
              <a:avLst/>
              <a:gdLst/>
              <a:ahLst/>
              <a:cxnLst/>
              <a:rect l="l" t="t" r="r" b="b"/>
              <a:pathLst>
                <a:path w="1927" h="2249" extrusionOk="0">
                  <a:moveTo>
                    <a:pt x="829" y="988"/>
                  </a:moveTo>
                  <a:cubicBezTo>
                    <a:pt x="829" y="988"/>
                    <a:pt x="829" y="1013"/>
                    <a:pt x="854" y="1013"/>
                  </a:cubicBezTo>
                  <a:cubicBezTo>
                    <a:pt x="854" y="1037"/>
                    <a:pt x="854" y="1037"/>
                    <a:pt x="829" y="1037"/>
                  </a:cubicBezTo>
                  <a:cubicBezTo>
                    <a:pt x="805" y="1037"/>
                    <a:pt x="829" y="1013"/>
                    <a:pt x="829" y="988"/>
                  </a:cubicBezTo>
                  <a:close/>
                  <a:moveTo>
                    <a:pt x="735" y="0"/>
                  </a:moveTo>
                  <a:cubicBezTo>
                    <a:pt x="665" y="0"/>
                    <a:pt x="598" y="13"/>
                    <a:pt x="537" y="37"/>
                  </a:cubicBezTo>
                  <a:cubicBezTo>
                    <a:pt x="366" y="135"/>
                    <a:pt x="220" y="281"/>
                    <a:pt x="171" y="452"/>
                  </a:cubicBezTo>
                  <a:lnTo>
                    <a:pt x="171" y="427"/>
                  </a:lnTo>
                  <a:cubicBezTo>
                    <a:pt x="122" y="500"/>
                    <a:pt x="98" y="598"/>
                    <a:pt x="73" y="671"/>
                  </a:cubicBezTo>
                  <a:cubicBezTo>
                    <a:pt x="73" y="720"/>
                    <a:pt x="49" y="769"/>
                    <a:pt x="49" y="817"/>
                  </a:cubicBezTo>
                  <a:cubicBezTo>
                    <a:pt x="49" y="866"/>
                    <a:pt x="49" y="939"/>
                    <a:pt x="24" y="988"/>
                  </a:cubicBezTo>
                  <a:cubicBezTo>
                    <a:pt x="0" y="1159"/>
                    <a:pt x="24" y="1354"/>
                    <a:pt x="73" y="1525"/>
                  </a:cubicBezTo>
                  <a:lnTo>
                    <a:pt x="73" y="1500"/>
                  </a:lnTo>
                  <a:cubicBezTo>
                    <a:pt x="98" y="1574"/>
                    <a:pt x="122" y="1671"/>
                    <a:pt x="122" y="1744"/>
                  </a:cubicBezTo>
                  <a:cubicBezTo>
                    <a:pt x="124" y="1742"/>
                    <a:pt x="127" y="1741"/>
                    <a:pt x="130" y="1741"/>
                  </a:cubicBezTo>
                  <a:cubicBezTo>
                    <a:pt x="159" y="1741"/>
                    <a:pt x="222" y="1844"/>
                    <a:pt x="244" y="1866"/>
                  </a:cubicBezTo>
                  <a:cubicBezTo>
                    <a:pt x="293" y="1915"/>
                    <a:pt x="342" y="1964"/>
                    <a:pt x="390" y="1988"/>
                  </a:cubicBezTo>
                  <a:cubicBezTo>
                    <a:pt x="439" y="2037"/>
                    <a:pt x="488" y="2086"/>
                    <a:pt x="561" y="2110"/>
                  </a:cubicBezTo>
                  <a:cubicBezTo>
                    <a:pt x="634" y="2159"/>
                    <a:pt x="683" y="2183"/>
                    <a:pt x="756" y="2208"/>
                  </a:cubicBezTo>
                  <a:lnTo>
                    <a:pt x="854" y="2232"/>
                  </a:lnTo>
                  <a:lnTo>
                    <a:pt x="927" y="2232"/>
                  </a:lnTo>
                  <a:cubicBezTo>
                    <a:pt x="1008" y="2242"/>
                    <a:pt x="1089" y="2248"/>
                    <a:pt x="1169" y="2248"/>
                  </a:cubicBezTo>
                  <a:cubicBezTo>
                    <a:pt x="1284" y="2248"/>
                    <a:pt x="1398" y="2236"/>
                    <a:pt x="1512" y="2208"/>
                  </a:cubicBezTo>
                  <a:lnTo>
                    <a:pt x="1659" y="2208"/>
                  </a:lnTo>
                  <a:cubicBezTo>
                    <a:pt x="1659" y="2086"/>
                    <a:pt x="1659" y="1988"/>
                    <a:pt x="1634" y="1891"/>
                  </a:cubicBezTo>
                  <a:lnTo>
                    <a:pt x="1634" y="1842"/>
                  </a:lnTo>
                  <a:cubicBezTo>
                    <a:pt x="1707" y="1793"/>
                    <a:pt x="1756" y="1720"/>
                    <a:pt x="1805" y="1622"/>
                  </a:cubicBezTo>
                  <a:cubicBezTo>
                    <a:pt x="1854" y="1549"/>
                    <a:pt x="1902" y="1427"/>
                    <a:pt x="1927" y="1330"/>
                  </a:cubicBezTo>
                  <a:lnTo>
                    <a:pt x="1927" y="1330"/>
                  </a:lnTo>
                  <a:cubicBezTo>
                    <a:pt x="1917" y="1350"/>
                    <a:pt x="1911" y="1358"/>
                    <a:pt x="1907" y="1358"/>
                  </a:cubicBezTo>
                  <a:cubicBezTo>
                    <a:pt x="1902" y="1358"/>
                    <a:pt x="1902" y="1344"/>
                    <a:pt x="1902" y="1330"/>
                  </a:cubicBezTo>
                  <a:cubicBezTo>
                    <a:pt x="1927" y="1183"/>
                    <a:pt x="1902" y="1183"/>
                    <a:pt x="1902" y="1183"/>
                  </a:cubicBezTo>
                  <a:cubicBezTo>
                    <a:pt x="1902" y="1159"/>
                    <a:pt x="1902" y="1183"/>
                    <a:pt x="1878" y="1013"/>
                  </a:cubicBezTo>
                  <a:cubicBezTo>
                    <a:pt x="1805" y="744"/>
                    <a:pt x="1659" y="500"/>
                    <a:pt x="1439" y="305"/>
                  </a:cubicBezTo>
                  <a:lnTo>
                    <a:pt x="1342" y="232"/>
                  </a:lnTo>
                  <a:lnTo>
                    <a:pt x="1220" y="159"/>
                  </a:lnTo>
                  <a:cubicBezTo>
                    <a:pt x="1171" y="135"/>
                    <a:pt x="1146" y="110"/>
                    <a:pt x="1098" y="86"/>
                  </a:cubicBezTo>
                  <a:cubicBezTo>
                    <a:pt x="1049" y="61"/>
                    <a:pt x="1000" y="37"/>
                    <a:pt x="951" y="37"/>
                  </a:cubicBezTo>
                  <a:cubicBezTo>
                    <a:pt x="878" y="13"/>
                    <a:pt x="805" y="0"/>
                    <a:pt x="7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286"/>
            <p:cNvSpPr/>
            <p:nvPr/>
          </p:nvSpPr>
          <p:spPr>
            <a:xfrm>
              <a:off x="716750" y="3227600"/>
              <a:ext cx="47600" cy="50475"/>
            </a:xfrm>
            <a:custGeom>
              <a:avLst/>
              <a:gdLst/>
              <a:ahLst/>
              <a:cxnLst/>
              <a:rect l="l" t="t" r="r" b="b"/>
              <a:pathLst>
                <a:path w="1904" h="2019" extrusionOk="0">
                  <a:moveTo>
                    <a:pt x="611" y="0"/>
                  </a:moveTo>
                  <a:cubicBezTo>
                    <a:pt x="613" y="3"/>
                    <a:pt x="616" y="6"/>
                    <a:pt x="619" y="9"/>
                  </a:cubicBezTo>
                  <a:lnTo>
                    <a:pt x="619" y="9"/>
                  </a:lnTo>
                  <a:lnTo>
                    <a:pt x="635" y="0"/>
                  </a:lnTo>
                  <a:close/>
                  <a:moveTo>
                    <a:pt x="619" y="9"/>
                  </a:moveTo>
                  <a:lnTo>
                    <a:pt x="123" y="269"/>
                  </a:lnTo>
                  <a:cubicBezTo>
                    <a:pt x="123" y="318"/>
                    <a:pt x="123" y="366"/>
                    <a:pt x="123" y="415"/>
                  </a:cubicBezTo>
                  <a:lnTo>
                    <a:pt x="123" y="683"/>
                  </a:lnTo>
                  <a:cubicBezTo>
                    <a:pt x="123" y="708"/>
                    <a:pt x="123" y="708"/>
                    <a:pt x="123" y="732"/>
                  </a:cubicBezTo>
                  <a:cubicBezTo>
                    <a:pt x="123" y="732"/>
                    <a:pt x="98" y="732"/>
                    <a:pt x="98" y="757"/>
                  </a:cubicBezTo>
                  <a:cubicBezTo>
                    <a:pt x="74" y="830"/>
                    <a:pt x="50" y="879"/>
                    <a:pt x="25" y="952"/>
                  </a:cubicBezTo>
                  <a:cubicBezTo>
                    <a:pt x="25" y="1000"/>
                    <a:pt x="1" y="1049"/>
                    <a:pt x="1" y="1074"/>
                  </a:cubicBezTo>
                  <a:cubicBezTo>
                    <a:pt x="1" y="1147"/>
                    <a:pt x="1" y="1196"/>
                    <a:pt x="1" y="1244"/>
                  </a:cubicBezTo>
                  <a:cubicBezTo>
                    <a:pt x="1" y="1464"/>
                    <a:pt x="98" y="1659"/>
                    <a:pt x="245" y="1805"/>
                  </a:cubicBezTo>
                  <a:cubicBezTo>
                    <a:pt x="318" y="1878"/>
                    <a:pt x="416" y="1952"/>
                    <a:pt x="538" y="1976"/>
                  </a:cubicBezTo>
                  <a:cubicBezTo>
                    <a:pt x="562" y="1976"/>
                    <a:pt x="562" y="2000"/>
                    <a:pt x="586" y="2000"/>
                  </a:cubicBezTo>
                  <a:cubicBezTo>
                    <a:pt x="635" y="2013"/>
                    <a:pt x="690" y="2019"/>
                    <a:pt x="745" y="2019"/>
                  </a:cubicBezTo>
                  <a:cubicBezTo>
                    <a:pt x="800" y="2019"/>
                    <a:pt x="855" y="2013"/>
                    <a:pt x="903" y="2000"/>
                  </a:cubicBezTo>
                  <a:cubicBezTo>
                    <a:pt x="1001" y="2000"/>
                    <a:pt x="1123" y="1976"/>
                    <a:pt x="1220" y="1952"/>
                  </a:cubicBezTo>
                  <a:lnTo>
                    <a:pt x="1220" y="1927"/>
                  </a:lnTo>
                  <a:cubicBezTo>
                    <a:pt x="1256" y="1909"/>
                    <a:pt x="1269" y="1905"/>
                    <a:pt x="1276" y="1905"/>
                  </a:cubicBezTo>
                  <a:cubicBezTo>
                    <a:pt x="1283" y="1905"/>
                    <a:pt x="1283" y="1910"/>
                    <a:pt x="1298" y="1910"/>
                  </a:cubicBezTo>
                  <a:cubicBezTo>
                    <a:pt x="1307" y="1910"/>
                    <a:pt x="1320" y="1908"/>
                    <a:pt x="1342" y="1903"/>
                  </a:cubicBezTo>
                  <a:cubicBezTo>
                    <a:pt x="1342" y="1830"/>
                    <a:pt x="1489" y="1830"/>
                    <a:pt x="1489" y="1781"/>
                  </a:cubicBezTo>
                  <a:cubicBezTo>
                    <a:pt x="1489" y="1781"/>
                    <a:pt x="1537" y="1757"/>
                    <a:pt x="1537" y="1757"/>
                  </a:cubicBezTo>
                  <a:cubicBezTo>
                    <a:pt x="1537" y="1760"/>
                    <a:pt x="1538" y="1761"/>
                    <a:pt x="1540" y="1761"/>
                  </a:cubicBezTo>
                  <a:cubicBezTo>
                    <a:pt x="1551" y="1761"/>
                    <a:pt x="1590" y="1704"/>
                    <a:pt x="1611" y="1683"/>
                  </a:cubicBezTo>
                  <a:cubicBezTo>
                    <a:pt x="1619" y="1675"/>
                    <a:pt x="1621" y="1673"/>
                    <a:pt x="1621" y="1673"/>
                  </a:cubicBezTo>
                  <a:cubicBezTo>
                    <a:pt x="1619" y="1673"/>
                    <a:pt x="1603" y="1683"/>
                    <a:pt x="1586" y="1683"/>
                  </a:cubicBezTo>
                  <a:lnTo>
                    <a:pt x="1635" y="1635"/>
                  </a:lnTo>
                  <a:cubicBezTo>
                    <a:pt x="1647" y="1622"/>
                    <a:pt x="1659" y="1616"/>
                    <a:pt x="1666" y="1616"/>
                  </a:cubicBezTo>
                  <a:cubicBezTo>
                    <a:pt x="1672" y="1616"/>
                    <a:pt x="1672" y="1622"/>
                    <a:pt x="1659" y="1635"/>
                  </a:cubicBezTo>
                  <a:cubicBezTo>
                    <a:pt x="1733" y="1561"/>
                    <a:pt x="1781" y="1464"/>
                    <a:pt x="1830" y="1366"/>
                  </a:cubicBezTo>
                  <a:cubicBezTo>
                    <a:pt x="1879" y="1244"/>
                    <a:pt x="1903" y="1074"/>
                    <a:pt x="1879" y="927"/>
                  </a:cubicBezTo>
                  <a:cubicBezTo>
                    <a:pt x="1855" y="781"/>
                    <a:pt x="1781" y="635"/>
                    <a:pt x="1684" y="513"/>
                  </a:cubicBezTo>
                  <a:cubicBezTo>
                    <a:pt x="1611" y="464"/>
                    <a:pt x="1537" y="415"/>
                    <a:pt x="1464" y="366"/>
                  </a:cubicBezTo>
                  <a:lnTo>
                    <a:pt x="1464" y="366"/>
                  </a:lnTo>
                  <a:cubicBezTo>
                    <a:pt x="1464" y="415"/>
                    <a:pt x="1513" y="439"/>
                    <a:pt x="1513" y="464"/>
                  </a:cubicBezTo>
                  <a:cubicBezTo>
                    <a:pt x="1489" y="439"/>
                    <a:pt x="1464" y="415"/>
                    <a:pt x="1440" y="415"/>
                  </a:cubicBezTo>
                  <a:cubicBezTo>
                    <a:pt x="1416" y="415"/>
                    <a:pt x="1367" y="342"/>
                    <a:pt x="1367" y="293"/>
                  </a:cubicBezTo>
                  <a:lnTo>
                    <a:pt x="1342" y="293"/>
                  </a:lnTo>
                  <a:lnTo>
                    <a:pt x="1342" y="269"/>
                  </a:lnTo>
                  <a:cubicBezTo>
                    <a:pt x="1294" y="244"/>
                    <a:pt x="1220" y="220"/>
                    <a:pt x="1172" y="171"/>
                  </a:cubicBezTo>
                  <a:cubicBezTo>
                    <a:pt x="1098" y="147"/>
                    <a:pt x="1050" y="147"/>
                    <a:pt x="1001" y="122"/>
                  </a:cubicBezTo>
                  <a:cubicBezTo>
                    <a:pt x="996" y="118"/>
                    <a:pt x="994" y="116"/>
                    <a:pt x="994" y="116"/>
                  </a:cubicBezTo>
                  <a:lnTo>
                    <a:pt x="994" y="116"/>
                  </a:lnTo>
                  <a:cubicBezTo>
                    <a:pt x="993" y="116"/>
                    <a:pt x="1020" y="147"/>
                    <a:pt x="1001" y="147"/>
                  </a:cubicBezTo>
                  <a:cubicBezTo>
                    <a:pt x="977" y="147"/>
                    <a:pt x="952" y="147"/>
                    <a:pt x="952" y="122"/>
                  </a:cubicBezTo>
                  <a:cubicBezTo>
                    <a:pt x="952" y="98"/>
                    <a:pt x="928" y="86"/>
                    <a:pt x="906" y="86"/>
                  </a:cubicBezTo>
                  <a:cubicBezTo>
                    <a:pt x="888" y="86"/>
                    <a:pt x="872" y="95"/>
                    <a:pt x="876" y="113"/>
                  </a:cubicBezTo>
                  <a:lnTo>
                    <a:pt x="876" y="113"/>
                  </a:lnTo>
                  <a:cubicBezTo>
                    <a:pt x="862" y="92"/>
                    <a:pt x="812" y="74"/>
                    <a:pt x="855" y="74"/>
                  </a:cubicBezTo>
                  <a:cubicBezTo>
                    <a:pt x="830" y="74"/>
                    <a:pt x="806" y="49"/>
                    <a:pt x="806" y="49"/>
                  </a:cubicBezTo>
                  <a:lnTo>
                    <a:pt x="806" y="49"/>
                  </a:lnTo>
                  <a:lnTo>
                    <a:pt x="830" y="74"/>
                  </a:lnTo>
                  <a:cubicBezTo>
                    <a:pt x="757" y="49"/>
                    <a:pt x="733" y="25"/>
                    <a:pt x="684" y="25"/>
                  </a:cubicBezTo>
                  <a:lnTo>
                    <a:pt x="708" y="49"/>
                  </a:lnTo>
                  <a:cubicBezTo>
                    <a:pt x="665" y="49"/>
                    <a:pt x="641" y="30"/>
                    <a:pt x="619" y="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286"/>
            <p:cNvSpPr/>
            <p:nvPr/>
          </p:nvSpPr>
          <p:spPr>
            <a:xfrm>
              <a:off x="646025" y="3015400"/>
              <a:ext cx="40875" cy="49050"/>
            </a:xfrm>
            <a:custGeom>
              <a:avLst/>
              <a:gdLst/>
              <a:ahLst/>
              <a:cxnLst/>
              <a:rect l="l" t="t" r="r" b="b"/>
              <a:pathLst>
                <a:path w="1635" h="1962" extrusionOk="0">
                  <a:moveTo>
                    <a:pt x="659" y="1"/>
                  </a:moveTo>
                  <a:cubicBezTo>
                    <a:pt x="513" y="25"/>
                    <a:pt x="367" y="123"/>
                    <a:pt x="269" y="220"/>
                  </a:cubicBezTo>
                  <a:cubicBezTo>
                    <a:pt x="196" y="294"/>
                    <a:pt x="147" y="367"/>
                    <a:pt x="98" y="464"/>
                  </a:cubicBezTo>
                  <a:cubicBezTo>
                    <a:pt x="50" y="586"/>
                    <a:pt x="25" y="684"/>
                    <a:pt x="25" y="806"/>
                  </a:cubicBezTo>
                  <a:cubicBezTo>
                    <a:pt x="1" y="879"/>
                    <a:pt x="1" y="952"/>
                    <a:pt x="25" y="1001"/>
                  </a:cubicBezTo>
                  <a:cubicBezTo>
                    <a:pt x="25" y="1147"/>
                    <a:pt x="74" y="1294"/>
                    <a:pt x="147" y="1415"/>
                  </a:cubicBezTo>
                  <a:cubicBezTo>
                    <a:pt x="220" y="1562"/>
                    <a:pt x="318" y="1684"/>
                    <a:pt x="464" y="1781"/>
                  </a:cubicBezTo>
                  <a:cubicBezTo>
                    <a:pt x="562" y="1879"/>
                    <a:pt x="708" y="1952"/>
                    <a:pt x="830" y="1952"/>
                  </a:cubicBezTo>
                  <a:cubicBezTo>
                    <a:pt x="860" y="1958"/>
                    <a:pt x="891" y="1961"/>
                    <a:pt x="921" y="1961"/>
                  </a:cubicBezTo>
                  <a:cubicBezTo>
                    <a:pt x="1011" y="1961"/>
                    <a:pt x="1098" y="1934"/>
                    <a:pt x="1171" y="1879"/>
                  </a:cubicBezTo>
                  <a:cubicBezTo>
                    <a:pt x="1245" y="1879"/>
                    <a:pt x="1293" y="1830"/>
                    <a:pt x="1342" y="1781"/>
                  </a:cubicBezTo>
                  <a:cubicBezTo>
                    <a:pt x="1318" y="1781"/>
                    <a:pt x="1318" y="1781"/>
                    <a:pt x="1342" y="1757"/>
                  </a:cubicBezTo>
                  <a:cubicBezTo>
                    <a:pt x="1415" y="1684"/>
                    <a:pt x="1415" y="1684"/>
                    <a:pt x="1415" y="1684"/>
                  </a:cubicBezTo>
                  <a:cubicBezTo>
                    <a:pt x="1415" y="1659"/>
                    <a:pt x="1415" y="1684"/>
                    <a:pt x="1440" y="1586"/>
                  </a:cubicBezTo>
                  <a:cubicBezTo>
                    <a:pt x="1488" y="1464"/>
                    <a:pt x="1513" y="1415"/>
                    <a:pt x="1537" y="1294"/>
                  </a:cubicBezTo>
                  <a:cubicBezTo>
                    <a:pt x="1562" y="1220"/>
                    <a:pt x="1586" y="1172"/>
                    <a:pt x="1586" y="1098"/>
                  </a:cubicBezTo>
                  <a:cubicBezTo>
                    <a:pt x="1610" y="1050"/>
                    <a:pt x="1610" y="976"/>
                    <a:pt x="1635" y="903"/>
                  </a:cubicBezTo>
                  <a:cubicBezTo>
                    <a:pt x="1635" y="830"/>
                    <a:pt x="1635" y="781"/>
                    <a:pt x="1635" y="708"/>
                  </a:cubicBezTo>
                  <a:lnTo>
                    <a:pt x="1635" y="586"/>
                  </a:lnTo>
                  <a:lnTo>
                    <a:pt x="1610" y="489"/>
                  </a:lnTo>
                  <a:cubicBezTo>
                    <a:pt x="1586" y="416"/>
                    <a:pt x="1562" y="318"/>
                    <a:pt x="1513" y="245"/>
                  </a:cubicBezTo>
                  <a:cubicBezTo>
                    <a:pt x="1440" y="147"/>
                    <a:pt x="1318" y="98"/>
                    <a:pt x="1196" y="74"/>
                  </a:cubicBezTo>
                  <a:lnTo>
                    <a:pt x="1025" y="74"/>
                  </a:lnTo>
                  <a:cubicBezTo>
                    <a:pt x="903" y="25"/>
                    <a:pt x="781" y="1"/>
                    <a:pt x="6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286"/>
            <p:cNvSpPr/>
            <p:nvPr/>
          </p:nvSpPr>
          <p:spPr>
            <a:xfrm>
              <a:off x="734450" y="3011150"/>
              <a:ext cx="40250" cy="58550"/>
            </a:xfrm>
            <a:custGeom>
              <a:avLst/>
              <a:gdLst/>
              <a:ahLst/>
              <a:cxnLst/>
              <a:rect l="l" t="t" r="r" b="b"/>
              <a:pathLst>
                <a:path w="1610" h="2342" extrusionOk="0">
                  <a:moveTo>
                    <a:pt x="708" y="0"/>
                  </a:moveTo>
                  <a:lnTo>
                    <a:pt x="98" y="171"/>
                  </a:lnTo>
                  <a:cubicBezTo>
                    <a:pt x="49" y="342"/>
                    <a:pt x="0" y="512"/>
                    <a:pt x="25" y="707"/>
                  </a:cubicBezTo>
                  <a:cubicBezTo>
                    <a:pt x="25" y="829"/>
                    <a:pt x="25" y="976"/>
                    <a:pt x="73" y="1098"/>
                  </a:cubicBezTo>
                  <a:cubicBezTo>
                    <a:pt x="122" y="1293"/>
                    <a:pt x="195" y="1488"/>
                    <a:pt x="293" y="1659"/>
                  </a:cubicBezTo>
                  <a:cubicBezTo>
                    <a:pt x="390" y="1854"/>
                    <a:pt x="537" y="2000"/>
                    <a:pt x="732" y="2122"/>
                  </a:cubicBezTo>
                  <a:cubicBezTo>
                    <a:pt x="756" y="2171"/>
                    <a:pt x="805" y="2220"/>
                    <a:pt x="854" y="2244"/>
                  </a:cubicBezTo>
                  <a:cubicBezTo>
                    <a:pt x="842" y="2232"/>
                    <a:pt x="842" y="2226"/>
                    <a:pt x="845" y="2226"/>
                  </a:cubicBezTo>
                  <a:cubicBezTo>
                    <a:pt x="848" y="2226"/>
                    <a:pt x="854" y="2232"/>
                    <a:pt x="854" y="2244"/>
                  </a:cubicBezTo>
                  <a:cubicBezTo>
                    <a:pt x="911" y="2272"/>
                    <a:pt x="923" y="2279"/>
                    <a:pt x="928" y="2279"/>
                  </a:cubicBezTo>
                  <a:cubicBezTo>
                    <a:pt x="931" y="2279"/>
                    <a:pt x="929" y="2275"/>
                    <a:pt x="940" y="2275"/>
                  </a:cubicBezTo>
                  <a:cubicBezTo>
                    <a:pt x="951" y="2275"/>
                    <a:pt x="974" y="2278"/>
                    <a:pt x="1025" y="2293"/>
                  </a:cubicBezTo>
                  <a:lnTo>
                    <a:pt x="1147" y="2342"/>
                  </a:lnTo>
                  <a:lnTo>
                    <a:pt x="1537" y="2122"/>
                  </a:lnTo>
                  <a:cubicBezTo>
                    <a:pt x="1586" y="1951"/>
                    <a:pt x="1610" y="1756"/>
                    <a:pt x="1610" y="1585"/>
                  </a:cubicBezTo>
                  <a:cubicBezTo>
                    <a:pt x="1586" y="1439"/>
                    <a:pt x="1537" y="1293"/>
                    <a:pt x="1512" y="1171"/>
                  </a:cubicBezTo>
                  <a:cubicBezTo>
                    <a:pt x="1464" y="1073"/>
                    <a:pt x="1415" y="1000"/>
                    <a:pt x="1366" y="927"/>
                  </a:cubicBezTo>
                  <a:cubicBezTo>
                    <a:pt x="1342" y="903"/>
                    <a:pt x="1293" y="854"/>
                    <a:pt x="1220" y="781"/>
                  </a:cubicBezTo>
                  <a:cubicBezTo>
                    <a:pt x="1220" y="781"/>
                    <a:pt x="1220" y="756"/>
                    <a:pt x="1220" y="756"/>
                  </a:cubicBezTo>
                  <a:cubicBezTo>
                    <a:pt x="1220" y="659"/>
                    <a:pt x="1171" y="610"/>
                    <a:pt x="1147" y="537"/>
                  </a:cubicBezTo>
                  <a:cubicBezTo>
                    <a:pt x="1122" y="464"/>
                    <a:pt x="1098" y="415"/>
                    <a:pt x="1073" y="390"/>
                  </a:cubicBezTo>
                  <a:cubicBezTo>
                    <a:pt x="1049" y="342"/>
                    <a:pt x="1000" y="293"/>
                    <a:pt x="976" y="220"/>
                  </a:cubicBezTo>
                  <a:cubicBezTo>
                    <a:pt x="976" y="220"/>
                    <a:pt x="951" y="195"/>
                    <a:pt x="951" y="195"/>
                  </a:cubicBezTo>
                  <a:cubicBezTo>
                    <a:pt x="878" y="122"/>
                    <a:pt x="805" y="49"/>
                    <a:pt x="7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62" name="Google Shape;2162;p286"/>
          <p:cNvSpPr/>
          <p:nvPr/>
        </p:nvSpPr>
        <p:spPr>
          <a:xfrm>
            <a:off x="359950" y="1975975"/>
            <a:ext cx="395125" cy="270550"/>
          </a:xfrm>
          <a:custGeom>
            <a:avLst/>
            <a:gdLst/>
            <a:ahLst/>
            <a:cxnLst/>
            <a:rect l="l" t="t" r="r" b="b"/>
            <a:pathLst>
              <a:path w="15805" h="10822" extrusionOk="0">
                <a:moveTo>
                  <a:pt x="7854" y="2001"/>
                </a:moveTo>
                <a:cubicBezTo>
                  <a:pt x="7869" y="2001"/>
                  <a:pt x="7884" y="2001"/>
                  <a:pt x="7900" y="2002"/>
                </a:cubicBezTo>
                <a:lnTo>
                  <a:pt x="7900" y="2002"/>
                </a:lnTo>
                <a:cubicBezTo>
                  <a:pt x="7889" y="2001"/>
                  <a:pt x="7873" y="2001"/>
                  <a:pt x="7854" y="2001"/>
                </a:cubicBezTo>
                <a:close/>
                <a:moveTo>
                  <a:pt x="13171" y="2903"/>
                </a:moveTo>
                <a:lnTo>
                  <a:pt x="13171" y="2952"/>
                </a:lnTo>
                <a:lnTo>
                  <a:pt x="13171" y="3025"/>
                </a:lnTo>
                <a:lnTo>
                  <a:pt x="13154" y="3074"/>
                </a:lnTo>
                <a:lnTo>
                  <a:pt x="13154" y="3074"/>
                </a:lnTo>
                <a:cubicBezTo>
                  <a:pt x="13164" y="3017"/>
                  <a:pt x="13171" y="2954"/>
                  <a:pt x="13171" y="2903"/>
                </a:cubicBezTo>
                <a:close/>
                <a:moveTo>
                  <a:pt x="8153" y="5196"/>
                </a:moveTo>
                <a:lnTo>
                  <a:pt x="8153" y="5196"/>
                </a:lnTo>
                <a:cubicBezTo>
                  <a:pt x="8149" y="5204"/>
                  <a:pt x="8146" y="5212"/>
                  <a:pt x="8146" y="5220"/>
                </a:cubicBezTo>
                <a:lnTo>
                  <a:pt x="8146" y="5220"/>
                </a:lnTo>
                <a:cubicBezTo>
                  <a:pt x="8146" y="5198"/>
                  <a:pt x="8166" y="5196"/>
                  <a:pt x="8153" y="5196"/>
                </a:cubicBezTo>
                <a:close/>
                <a:moveTo>
                  <a:pt x="8121" y="5341"/>
                </a:moveTo>
                <a:cubicBezTo>
                  <a:pt x="8121" y="5342"/>
                  <a:pt x="8121" y="5343"/>
                  <a:pt x="8121" y="5344"/>
                </a:cubicBezTo>
                <a:lnTo>
                  <a:pt x="8121" y="5344"/>
                </a:lnTo>
                <a:lnTo>
                  <a:pt x="8122" y="5342"/>
                </a:lnTo>
                <a:cubicBezTo>
                  <a:pt x="8122" y="5342"/>
                  <a:pt x="8121" y="5341"/>
                  <a:pt x="8121" y="5341"/>
                </a:cubicBezTo>
                <a:close/>
                <a:moveTo>
                  <a:pt x="8121" y="5344"/>
                </a:moveTo>
                <a:lnTo>
                  <a:pt x="8118" y="5352"/>
                </a:lnTo>
                <a:lnTo>
                  <a:pt x="8122" y="5366"/>
                </a:lnTo>
                <a:cubicBezTo>
                  <a:pt x="8122" y="5359"/>
                  <a:pt x="8122" y="5351"/>
                  <a:pt x="8121" y="5344"/>
                </a:cubicBezTo>
                <a:close/>
                <a:moveTo>
                  <a:pt x="15778" y="6025"/>
                </a:moveTo>
                <a:cubicBezTo>
                  <a:pt x="15779" y="6032"/>
                  <a:pt x="15779" y="6039"/>
                  <a:pt x="15780" y="6047"/>
                </a:cubicBezTo>
                <a:lnTo>
                  <a:pt x="15780" y="6047"/>
                </a:lnTo>
                <a:cubicBezTo>
                  <a:pt x="15780" y="6039"/>
                  <a:pt x="15780" y="6032"/>
                  <a:pt x="15780" y="6025"/>
                </a:cubicBezTo>
                <a:cubicBezTo>
                  <a:pt x="15779" y="6025"/>
                  <a:pt x="15779" y="6025"/>
                  <a:pt x="15778" y="6025"/>
                </a:cubicBezTo>
                <a:close/>
                <a:moveTo>
                  <a:pt x="11988" y="6067"/>
                </a:moveTo>
                <a:cubicBezTo>
                  <a:pt x="11983" y="6078"/>
                  <a:pt x="11979" y="6088"/>
                  <a:pt x="11975" y="6098"/>
                </a:cubicBezTo>
                <a:cubicBezTo>
                  <a:pt x="11982" y="6092"/>
                  <a:pt x="11985" y="6081"/>
                  <a:pt x="11988" y="6067"/>
                </a:cubicBezTo>
                <a:close/>
                <a:moveTo>
                  <a:pt x="15780" y="6047"/>
                </a:moveTo>
                <a:cubicBezTo>
                  <a:pt x="15780" y="6137"/>
                  <a:pt x="15780" y="6229"/>
                  <a:pt x="15780" y="6342"/>
                </a:cubicBezTo>
                <a:cubicBezTo>
                  <a:pt x="15796" y="6249"/>
                  <a:pt x="15792" y="6147"/>
                  <a:pt x="15780" y="6047"/>
                </a:cubicBezTo>
                <a:close/>
                <a:moveTo>
                  <a:pt x="1965" y="9973"/>
                </a:moveTo>
                <a:cubicBezTo>
                  <a:pt x="1968" y="9973"/>
                  <a:pt x="1972" y="9974"/>
                  <a:pt x="1976" y="9976"/>
                </a:cubicBezTo>
                <a:cubicBezTo>
                  <a:pt x="2021" y="9998"/>
                  <a:pt x="1962" y="10063"/>
                  <a:pt x="1933" y="10130"/>
                </a:cubicBezTo>
                <a:lnTo>
                  <a:pt x="1933" y="10130"/>
                </a:lnTo>
                <a:cubicBezTo>
                  <a:pt x="1952" y="10027"/>
                  <a:pt x="1944" y="9973"/>
                  <a:pt x="1965" y="9973"/>
                </a:cubicBezTo>
                <a:close/>
                <a:moveTo>
                  <a:pt x="1925" y="10167"/>
                </a:moveTo>
                <a:cubicBezTo>
                  <a:pt x="1923" y="10190"/>
                  <a:pt x="1915" y="10213"/>
                  <a:pt x="1906" y="10239"/>
                </a:cubicBezTo>
                <a:lnTo>
                  <a:pt x="1906" y="10239"/>
                </a:lnTo>
                <a:cubicBezTo>
                  <a:pt x="1914" y="10214"/>
                  <a:pt x="1920" y="10190"/>
                  <a:pt x="1925" y="10167"/>
                </a:cubicBezTo>
                <a:close/>
                <a:moveTo>
                  <a:pt x="12610" y="1"/>
                </a:moveTo>
                <a:cubicBezTo>
                  <a:pt x="12414" y="171"/>
                  <a:pt x="12244" y="366"/>
                  <a:pt x="12097" y="562"/>
                </a:cubicBezTo>
                <a:lnTo>
                  <a:pt x="11951" y="732"/>
                </a:lnTo>
                <a:lnTo>
                  <a:pt x="11902" y="830"/>
                </a:lnTo>
                <a:cubicBezTo>
                  <a:pt x="11878" y="854"/>
                  <a:pt x="11853" y="879"/>
                  <a:pt x="11829" y="927"/>
                </a:cubicBezTo>
                <a:lnTo>
                  <a:pt x="11585" y="1342"/>
                </a:lnTo>
                <a:cubicBezTo>
                  <a:pt x="11488" y="1488"/>
                  <a:pt x="11414" y="1659"/>
                  <a:pt x="11366" y="1830"/>
                </a:cubicBezTo>
                <a:cubicBezTo>
                  <a:pt x="11293" y="1976"/>
                  <a:pt x="11195" y="2123"/>
                  <a:pt x="11146" y="2318"/>
                </a:cubicBezTo>
                <a:cubicBezTo>
                  <a:pt x="11097" y="2488"/>
                  <a:pt x="11024" y="2659"/>
                  <a:pt x="10975" y="2830"/>
                </a:cubicBezTo>
                <a:lnTo>
                  <a:pt x="10927" y="2952"/>
                </a:lnTo>
                <a:cubicBezTo>
                  <a:pt x="10927" y="3001"/>
                  <a:pt x="10902" y="3049"/>
                  <a:pt x="10878" y="3074"/>
                </a:cubicBezTo>
                <a:cubicBezTo>
                  <a:pt x="10878" y="3074"/>
                  <a:pt x="10853" y="3171"/>
                  <a:pt x="10853" y="3220"/>
                </a:cubicBezTo>
                <a:cubicBezTo>
                  <a:pt x="10732" y="3586"/>
                  <a:pt x="10658" y="3927"/>
                  <a:pt x="10561" y="4220"/>
                </a:cubicBezTo>
                <a:cubicBezTo>
                  <a:pt x="10536" y="4342"/>
                  <a:pt x="10512" y="4464"/>
                  <a:pt x="10488" y="4586"/>
                </a:cubicBezTo>
                <a:lnTo>
                  <a:pt x="10488" y="4610"/>
                </a:lnTo>
                <a:cubicBezTo>
                  <a:pt x="10463" y="4659"/>
                  <a:pt x="10463" y="4708"/>
                  <a:pt x="10439" y="4757"/>
                </a:cubicBezTo>
                <a:cubicBezTo>
                  <a:pt x="10414" y="4805"/>
                  <a:pt x="10414" y="4854"/>
                  <a:pt x="10390" y="4903"/>
                </a:cubicBezTo>
                <a:cubicBezTo>
                  <a:pt x="10366" y="4854"/>
                  <a:pt x="10341" y="4830"/>
                  <a:pt x="10317" y="4805"/>
                </a:cubicBezTo>
                <a:cubicBezTo>
                  <a:pt x="10293" y="4757"/>
                  <a:pt x="10268" y="4732"/>
                  <a:pt x="10244" y="4708"/>
                </a:cubicBezTo>
                <a:lnTo>
                  <a:pt x="10219" y="4635"/>
                </a:lnTo>
                <a:lnTo>
                  <a:pt x="10171" y="4561"/>
                </a:lnTo>
                <a:cubicBezTo>
                  <a:pt x="10122" y="4464"/>
                  <a:pt x="10097" y="4391"/>
                  <a:pt x="10049" y="4293"/>
                </a:cubicBezTo>
                <a:cubicBezTo>
                  <a:pt x="9927" y="4074"/>
                  <a:pt x="9829" y="3830"/>
                  <a:pt x="9707" y="3610"/>
                </a:cubicBezTo>
                <a:cubicBezTo>
                  <a:pt x="9658" y="3513"/>
                  <a:pt x="9610" y="3415"/>
                  <a:pt x="9536" y="3318"/>
                </a:cubicBezTo>
                <a:lnTo>
                  <a:pt x="9366" y="3025"/>
                </a:lnTo>
                <a:cubicBezTo>
                  <a:pt x="9268" y="2854"/>
                  <a:pt x="9146" y="2683"/>
                  <a:pt x="9049" y="2513"/>
                </a:cubicBezTo>
                <a:cubicBezTo>
                  <a:pt x="8951" y="2342"/>
                  <a:pt x="8829" y="2220"/>
                  <a:pt x="8732" y="2074"/>
                </a:cubicBezTo>
                <a:lnTo>
                  <a:pt x="8585" y="2074"/>
                </a:lnTo>
                <a:cubicBezTo>
                  <a:pt x="8512" y="2074"/>
                  <a:pt x="8439" y="2049"/>
                  <a:pt x="8366" y="2049"/>
                </a:cubicBezTo>
                <a:cubicBezTo>
                  <a:pt x="8317" y="2025"/>
                  <a:pt x="8244" y="2025"/>
                  <a:pt x="8195" y="2025"/>
                </a:cubicBezTo>
                <a:cubicBezTo>
                  <a:pt x="8092" y="2025"/>
                  <a:pt x="7989" y="2008"/>
                  <a:pt x="7900" y="2002"/>
                </a:cubicBezTo>
                <a:lnTo>
                  <a:pt x="7900" y="2002"/>
                </a:lnTo>
                <a:cubicBezTo>
                  <a:pt x="7918" y="2004"/>
                  <a:pt x="7927" y="2010"/>
                  <a:pt x="7927" y="2025"/>
                </a:cubicBezTo>
                <a:lnTo>
                  <a:pt x="7829" y="2025"/>
                </a:lnTo>
                <a:cubicBezTo>
                  <a:pt x="7561" y="2123"/>
                  <a:pt x="7536" y="2147"/>
                  <a:pt x="7536" y="2147"/>
                </a:cubicBezTo>
                <a:cubicBezTo>
                  <a:pt x="7536" y="2171"/>
                  <a:pt x="7536" y="2147"/>
                  <a:pt x="7488" y="2196"/>
                </a:cubicBezTo>
                <a:lnTo>
                  <a:pt x="7390" y="2244"/>
                </a:lnTo>
                <a:cubicBezTo>
                  <a:pt x="7341" y="2269"/>
                  <a:pt x="7268" y="2293"/>
                  <a:pt x="7195" y="2318"/>
                </a:cubicBezTo>
                <a:lnTo>
                  <a:pt x="7000" y="2415"/>
                </a:lnTo>
                <a:cubicBezTo>
                  <a:pt x="6927" y="2610"/>
                  <a:pt x="6829" y="2830"/>
                  <a:pt x="6732" y="3098"/>
                </a:cubicBezTo>
                <a:cubicBezTo>
                  <a:pt x="6683" y="3244"/>
                  <a:pt x="6634" y="3391"/>
                  <a:pt x="6585" y="3537"/>
                </a:cubicBezTo>
                <a:lnTo>
                  <a:pt x="6415" y="4025"/>
                </a:lnTo>
                <a:cubicBezTo>
                  <a:pt x="6366" y="4171"/>
                  <a:pt x="6317" y="4366"/>
                  <a:pt x="6244" y="4537"/>
                </a:cubicBezTo>
                <a:lnTo>
                  <a:pt x="6219" y="4659"/>
                </a:lnTo>
                <a:lnTo>
                  <a:pt x="6171" y="4781"/>
                </a:lnTo>
                <a:lnTo>
                  <a:pt x="6122" y="4927"/>
                </a:lnTo>
                <a:lnTo>
                  <a:pt x="5927" y="5610"/>
                </a:lnTo>
                <a:lnTo>
                  <a:pt x="5732" y="6244"/>
                </a:lnTo>
                <a:cubicBezTo>
                  <a:pt x="5707" y="6366"/>
                  <a:pt x="5658" y="6464"/>
                  <a:pt x="5634" y="6561"/>
                </a:cubicBezTo>
                <a:cubicBezTo>
                  <a:pt x="5585" y="6659"/>
                  <a:pt x="5561" y="6732"/>
                  <a:pt x="5537" y="6830"/>
                </a:cubicBezTo>
                <a:cubicBezTo>
                  <a:pt x="5512" y="6903"/>
                  <a:pt x="5463" y="6976"/>
                  <a:pt x="5439" y="7049"/>
                </a:cubicBezTo>
                <a:cubicBezTo>
                  <a:pt x="5415" y="7074"/>
                  <a:pt x="5390" y="7098"/>
                  <a:pt x="5390" y="7122"/>
                </a:cubicBezTo>
                <a:cubicBezTo>
                  <a:pt x="5390" y="7147"/>
                  <a:pt x="5366" y="7196"/>
                  <a:pt x="5341" y="7244"/>
                </a:cubicBezTo>
                <a:cubicBezTo>
                  <a:pt x="5317" y="7220"/>
                  <a:pt x="5268" y="7147"/>
                  <a:pt x="5219" y="7122"/>
                </a:cubicBezTo>
                <a:cubicBezTo>
                  <a:pt x="5219" y="7098"/>
                  <a:pt x="5195" y="7098"/>
                  <a:pt x="5195" y="7098"/>
                </a:cubicBezTo>
                <a:cubicBezTo>
                  <a:pt x="5146" y="7074"/>
                  <a:pt x="5122" y="7025"/>
                  <a:pt x="5098" y="7000"/>
                </a:cubicBezTo>
                <a:cubicBezTo>
                  <a:pt x="5000" y="6854"/>
                  <a:pt x="4878" y="6683"/>
                  <a:pt x="4756" y="6488"/>
                </a:cubicBezTo>
                <a:cubicBezTo>
                  <a:pt x="4659" y="6342"/>
                  <a:pt x="4537" y="6220"/>
                  <a:pt x="4439" y="6074"/>
                </a:cubicBezTo>
                <a:lnTo>
                  <a:pt x="4195" y="5708"/>
                </a:lnTo>
                <a:cubicBezTo>
                  <a:pt x="4098" y="5586"/>
                  <a:pt x="4000" y="5488"/>
                  <a:pt x="3902" y="5366"/>
                </a:cubicBezTo>
                <a:lnTo>
                  <a:pt x="3390" y="4757"/>
                </a:lnTo>
                <a:cubicBezTo>
                  <a:pt x="3220" y="4561"/>
                  <a:pt x="3049" y="4415"/>
                  <a:pt x="2927" y="4269"/>
                </a:cubicBezTo>
                <a:lnTo>
                  <a:pt x="2488" y="4293"/>
                </a:lnTo>
                <a:lnTo>
                  <a:pt x="2024" y="4293"/>
                </a:lnTo>
                <a:lnTo>
                  <a:pt x="1902" y="4342"/>
                </a:lnTo>
                <a:cubicBezTo>
                  <a:pt x="1951" y="4366"/>
                  <a:pt x="1683" y="4586"/>
                  <a:pt x="1561" y="4635"/>
                </a:cubicBezTo>
                <a:lnTo>
                  <a:pt x="1293" y="4805"/>
                </a:lnTo>
                <a:cubicBezTo>
                  <a:pt x="1244" y="5025"/>
                  <a:pt x="1195" y="5269"/>
                  <a:pt x="1146" y="5513"/>
                </a:cubicBezTo>
                <a:cubicBezTo>
                  <a:pt x="1073" y="5781"/>
                  <a:pt x="1049" y="6025"/>
                  <a:pt x="1000" y="6269"/>
                </a:cubicBezTo>
                <a:lnTo>
                  <a:pt x="951" y="6220"/>
                </a:lnTo>
                <a:cubicBezTo>
                  <a:pt x="829" y="6903"/>
                  <a:pt x="756" y="7391"/>
                  <a:pt x="707" y="7659"/>
                </a:cubicBezTo>
                <a:cubicBezTo>
                  <a:pt x="585" y="8196"/>
                  <a:pt x="366" y="9000"/>
                  <a:pt x="244" y="9708"/>
                </a:cubicBezTo>
                <a:lnTo>
                  <a:pt x="220" y="9781"/>
                </a:lnTo>
                <a:cubicBezTo>
                  <a:pt x="195" y="9805"/>
                  <a:pt x="146" y="9854"/>
                  <a:pt x="122" y="9903"/>
                </a:cubicBezTo>
                <a:lnTo>
                  <a:pt x="0" y="10098"/>
                </a:lnTo>
                <a:lnTo>
                  <a:pt x="0" y="10171"/>
                </a:lnTo>
                <a:cubicBezTo>
                  <a:pt x="220" y="10366"/>
                  <a:pt x="439" y="10513"/>
                  <a:pt x="683" y="10659"/>
                </a:cubicBezTo>
                <a:cubicBezTo>
                  <a:pt x="856" y="10751"/>
                  <a:pt x="1050" y="10821"/>
                  <a:pt x="1235" y="10821"/>
                </a:cubicBezTo>
                <a:cubicBezTo>
                  <a:pt x="1443" y="10821"/>
                  <a:pt x="1639" y="10733"/>
                  <a:pt x="1781" y="10488"/>
                </a:cubicBezTo>
                <a:lnTo>
                  <a:pt x="1829" y="10513"/>
                </a:lnTo>
                <a:lnTo>
                  <a:pt x="1878" y="10317"/>
                </a:lnTo>
                <a:cubicBezTo>
                  <a:pt x="1915" y="10225"/>
                  <a:pt x="1934" y="10192"/>
                  <a:pt x="1944" y="10192"/>
                </a:cubicBezTo>
                <a:cubicBezTo>
                  <a:pt x="1961" y="10192"/>
                  <a:pt x="1951" y="10281"/>
                  <a:pt x="1951" y="10342"/>
                </a:cubicBezTo>
                <a:cubicBezTo>
                  <a:pt x="1976" y="10244"/>
                  <a:pt x="2000" y="10147"/>
                  <a:pt x="2024" y="10074"/>
                </a:cubicBezTo>
                <a:cubicBezTo>
                  <a:pt x="2031" y="10055"/>
                  <a:pt x="2032" y="10047"/>
                  <a:pt x="2031" y="10047"/>
                </a:cubicBezTo>
                <a:lnTo>
                  <a:pt x="2031" y="10047"/>
                </a:lnTo>
                <a:cubicBezTo>
                  <a:pt x="2027" y="10047"/>
                  <a:pt x="2000" y="10110"/>
                  <a:pt x="2000" y="10147"/>
                </a:cubicBezTo>
                <a:cubicBezTo>
                  <a:pt x="2000" y="9976"/>
                  <a:pt x="2024" y="9830"/>
                  <a:pt x="2073" y="9659"/>
                </a:cubicBezTo>
                <a:cubicBezTo>
                  <a:pt x="2122" y="9415"/>
                  <a:pt x="2146" y="9659"/>
                  <a:pt x="2195" y="9391"/>
                </a:cubicBezTo>
                <a:cubicBezTo>
                  <a:pt x="2341" y="8805"/>
                  <a:pt x="2463" y="8220"/>
                  <a:pt x="2561" y="7683"/>
                </a:cubicBezTo>
                <a:lnTo>
                  <a:pt x="2659" y="7269"/>
                </a:lnTo>
                <a:lnTo>
                  <a:pt x="2659" y="7244"/>
                </a:lnTo>
                <a:lnTo>
                  <a:pt x="2683" y="7196"/>
                </a:lnTo>
                <a:lnTo>
                  <a:pt x="2707" y="7196"/>
                </a:lnTo>
                <a:cubicBezTo>
                  <a:pt x="2707" y="7244"/>
                  <a:pt x="2707" y="7269"/>
                  <a:pt x="2707" y="7293"/>
                </a:cubicBezTo>
                <a:cubicBezTo>
                  <a:pt x="2707" y="7281"/>
                  <a:pt x="2707" y="7275"/>
                  <a:pt x="2710" y="7275"/>
                </a:cubicBezTo>
                <a:cubicBezTo>
                  <a:pt x="2713" y="7275"/>
                  <a:pt x="2720" y="7281"/>
                  <a:pt x="2732" y="7293"/>
                </a:cubicBezTo>
                <a:cubicBezTo>
                  <a:pt x="2902" y="7513"/>
                  <a:pt x="3073" y="7757"/>
                  <a:pt x="3195" y="7927"/>
                </a:cubicBezTo>
                <a:lnTo>
                  <a:pt x="3293" y="8074"/>
                </a:lnTo>
                <a:lnTo>
                  <a:pt x="3341" y="8122"/>
                </a:lnTo>
                <a:lnTo>
                  <a:pt x="3366" y="8171"/>
                </a:lnTo>
                <a:lnTo>
                  <a:pt x="3537" y="8293"/>
                </a:lnTo>
                <a:lnTo>
                  <a:pt x="3634" y="8293"/>
                </a:lnTo>
                <a:cubicBezTo>
                  <a:pt x="4122" y="8952"/>
                  <a:pt x="3732" y="8561"/>
                  <a:pt x="4219" y="9171"/>
                </a:cubicBezTo>
                <a:cubicBezTo>
                  <a:pt x="4415" y="9317"/>
                  <a:pt x="4610" y="9513"/>
                  <a:pt x="4756" y="9708"/>
                </a:cubicBezTo>
                <a:lnTo>
                  <a:pt x="5049" y="9708"/>
                </a:lnTo>
                <a:cubicBezTo>
                  <a:pt x="5098" y="9708"/>
                  <a:pt x="5146" y="9708"/>
                  <a:pt x="5195" y="9683"/>
                </a:cubicBezTo>
                <a:cubicBezTo>
                  <a:pt x="5195" y="9683"/>
                  <a:pt x="5366" y="9683"/>
                  <a:pt x="5366" y="9708"/>
                </a:cubicBezTo>
                <a:cubicBezTo>
                  <a:pt x="5415" y="9659"/>
                  <a:pt x="5537" y="9683"/>
                  <a:pt x="5658" y="9659"/>
                </a:cubicBezTo>
                <a:lnTo>
                  <a:pt x="5878" y="9610"/>
                </a:lnTo>
                <a:cubicBezTo>
                  <a:pt x="5976" y="9610"/>
                  <a:pt x="6024" y="9610"/>
                  <a:pt x="5902" y="9635"/>
                </a:cubicBezTo>
                <a:lnTo>
                  <a:pt x="6561" y="9537"/>
                </a:lnTo>
                <a:cubicBezTo>
                  <a:pt x="6683" y="9269"/>
                  <a:pt x="6829" y="8976"/>
                  <a:pt x="6976" y="8635"/>
                </a:cubicBezTo>
                <a:cubicBezTo>
                  <a:pt x="7049" y="8488"/>
                  <a:pt x="7122" y="8317"/>
                  <a:pt x="7219" y="8147"/>
                </a:cubicBezTo>
                <a:cubicBezTo>
                  <a:pt x="7293" y="7952"/>
                  <a:pt x="7341" y="7757"/>
                  <a:pt x="7415" y="7561"/>
                </a:cubicBezTo>
                <a:lnTo>
                  <a:pt x="7536" y="7220"/>
                </a:lnTo>
                <a:cubicBezTo>
                  <a:pt x="7585" y="7098"/>
                  <a:pt x="7610" y="7000"/>
                  <a:pt x="7658" y="6878"/>
                </a:cubicBezTo>
                <a:cubicBezTo>
                  <a:pt x="7707" y="6659"/>
                  <a:pt x="7780" y="6439"/>
                  <a:pt x="7854" y="6220"/>
                </a:cubicBezTo>
                <a:cubicBezTo>
                  <a:pt x="7927" y="6000"/>
                  <a:pt x="7976" y="5805"/>
                  <a:pt x="8024" y="5610"/>
                </a:cubicBezTo>
                <a:lnTo>
                  <a:pt x="8118" y="5352"/>
                </a:lnTo>
                <a:lnTo>
                  <a:pt x="8114" y="5334"/>
                </a:lnTo>
                <a:lnTo>
                  <a:pt x="8114" y="5334"/>
                </a:lnTo>
                <a:cubicBezTo>
                  <a:pt x="8116" y="5336"/>
                  <a:pt x="8118" y="5338"/>
                  <a:pt x="8121" y="5341"/>
                </a:cubicBezTo>
                <a:lnTo>
                  <a:pt x="8121" y="5341"/>
                </a:lnTo>
                <a:cubicBezTo>
                  <a:pt x="8119" y="5328"/>
                  <a:pt x="8115" y="5316"/>
                  <a:pt x="8106" y="5303"/>
                </a:cubicBezTo>
                <a:lnTo>
                  <a:pt x="8106" y="5303"/>
                </a:lnTo>
                <a:lnTo>
                  <a:pt x="8114" y="5334"/>
                </a:lnTo>
                <a:lnTo>
                  <a:pt x="8114" y="5334"/>
                </a:lnTo>
                <a:cubicBezTo>
                  <a:pt x="8097" y="5318"/>
                  <a:pt x="8097" y="5318"/>
                  <a:pt x="8094" y="5318"/>
                </a:cubicBezTo>
                <a:cubicBezTo>
                  <a:pt x="8091" y="5318"/>
                  <a:pt x="8085" y="5318"/>
                  <a:pt x="8049" y="5293"/>
                </a:cubicBezTo>
                <a:cubicBezTo>
                  <a:pt x="8012" y="5257"/>
                  <a:pt x="8012" y="5257"/>
                  <a:pt x="8021" y="5257"/>
                </a:cubicBezTo>
                <a:cubicBezTo>
                  <a:pt x="8030" y="5257"/>
                  <a:pt x="8049" y="5257"/>
                  <a:pt x="8049" y="5220"/>
                </a:cubicBezTo>
                <a:cubicBezTo>
                  <a:pt x="8097" y="5293"/>
                  <a:pt x="8097" y="5269"/>
                  <a:pt x="8097" y="5293"/>
                </a:cubicBezTo>
                <a:cubicBezTo>
                  <a:pt x="8101" y="5296"/>
                  <a:pt x="8104" y="5300"/>
                  <a:pt x="8106" y="5303"/>
                </a:cubicBezTo>
                <a:lnTo>
                  <a:pt x="8106" y="5303"/>
                </a:lnTo>
                <a:lnTo>
                  <a:pt x="8097" y="5269"/>
                </a:lnTo>
                <a:lnTo>
                  <a:pt x="8122" y="5318"/>
                </a:lnTo>
                <a:lnTo>
                  <a:pt x="8122" y="5293"/>
                </a:lnTo>
                <a:cubicBezTo>
                  <a:pt x="8122" y="5296"/>
                  <a:pt x="8122" y="5297"/>
                  <a:pt x="8123" y="5297"/>
                </a:cubicBezTo>
                <a:cubicBezTo>
                  <a:pt x="8127" y="5297"/>
                  <a:pt x="8146" y="5217"/>
                  <a:pt x="8146" y="5196"/>
                </a:cubicBezTo>
                <a:cubicBezTo>
                  <a:pt x="8149" y="5196"/>
                  <a:pt x="8151" y="5196"/>
                  <a:pt x="8153" y="5196"/>
                </a:cubicBezTo>
                <a:lnTo>
                  <a:pt x="8153" y="5196"/>
                </a:lnTo>
                <a:cubicBezTo>
                  <a:pt x="8157" y="5186"/>
                  <a:pt x="8162" y="5177"/>
                  <a:pt x="8166" y="5168"/>
                </a:cubicBezTo>
                <a:lnTo>
                  <a:pt x="8166" y="5168"/>
                </a:lnTo>
                <a:cubicBezTo>
                  <a:pt x="8165" y="5179"/>
                  <a:pt x="8169" y="5182"/>
                  <a:pt x="8173" y="5182"/>
                </a:cubicBezTo>
                <a:cubicBezTo>
                  <a:pt x="8179" y="5182"/>
                  <a:pt x="8186" y="5177"/>
                  <a:pt x="8188" y="5177"/>
                </a:cubicBezTo>
                <a:cubicBezTo>
                  <a:pt x="8189" y="5177"/>
                  <a:pt x="8185" y="5181"/>
                  <a:pt x="8171" y="5196"/>
                </a:cubicBezTo>
                <a:cubicBezTo>
                  <a:pt x="8171" y="5196"/>
                  <a:pt x="8181" y="5228"/>
                  <a:pt x="8203" y="5228"/>
                </a:cubicBezTo>
                <a:cubicBezTo>
                  <a:pt x="8214" y="5228"/>
                  <a:pt x="8228" y="5220"/>
                  <a:pt x="8244" y="5196"/>
                </a:cubicBezTo>
                <a:lnTo>
                  <a:pt x="8244" y="5196"/>
                </a:lnTo>
                <a:cubicBezTo>
                  <a:pt x="8219" y="5244"/>
                  <a:pt x="8244" y="5293"/>
                  <a:pt x="8195" y="5293"/>
                </a:cubicBezTo>
                <a:cubicBezTo>
                  <a:pt x="8185" y="5288"/>
                  <a:pt x="8179" y="5286"/>
                  <a:pt x="8176" y="5286"/>
                </a:cubicBezTo>
                <a:cubicBezTo>
                  <a:pt x="8165" y="5286"/>
                  <a:pt x="8200" y="5318"/>
                  <a:pt x="8219" y="5318"/>
                </a:cubicBezTo>
                <a:cubicBezTo>
                  <a:pt x="8244" y="5366"/>
                  <a:pt x="8244" y="5391"/>
                  <a:pt x="8268" y="5440"/>
                </a:cubicBezTo>
                <a:lnTo>
                  <a:pt x="8293" y="5488"/>
                </a:lnTo>
                <a:lnTo>
                  <a:pt x="8293" y="5513"/>
                </a:lnTo>
                <a:lnTo>
                  <a:pt x="8317" y="5561"/>
                </a:lnTo>
                <a:cubicBezTo>
                  <a:pt x="8439" y="5757"/>
                  <a:pt x="8561" y="5952"/>
                  <a:pt x="8707" y="6122"/>
                </a:cubicBezTo>
                <a:lnTo>
                  <a:pt x="8610" y="5879"/>
                </a:lnTo>
                <a:lnTo>
                  <a:pt x="8756" y="6147"/>
                </a:lnTo>
                <a:cubicBezTo>
                  <a:pt x="8805" y="6244"/>
                  <a:pt x="8829" y="6318"/>
                  <a:pt x="8878" y="6391"/>
                </a:cubicBezTo>
                <a:cubicBezTo>
                  <a:pt x="8949" y="6486"/>
                  <a:pt x="8997" y="6604"/>
                  <a:pt x="9022" y="6746"/>
                </a:cubicBezTo>
                <a:lnTo>
                  <a:pt x="9022" y="6746"/>
                </a:lnTo>
                <a:lnTo>
                  <a:pt x="8805" y="6391"/>
                </a:lnTo>
                <a:lnTo>
                  <a:pt x="9024" y="6757"/>
                </a:lnTo>
                <a:cubicBezTo>
                  <a:pt x="9024" y="6753"/>
                  <a:pt x="9023" y="6749"/>
                  <a:pt x="9022" y="6746"/>
                </a:cubicBezTo>
                <a:lnTo>
                  <a:pt x="9022" y="6746"/>
                </a:lnTo>
                <a:lnTo>
                  <a:pt x="9268" y="7147"/>
                </a:lnTo>
                <a:cubicBezTo>
                  <a:pt x="9317" y="7269"/>
                  <a:pt x="9390" y="7366"/>
                  <a:pt x="9488" y="7464"/>
                </a:cubicBezTo>
                <a:lnTo>
                  <a:pt x="9707" y="7732"/>
                </a:lnTo>
                <a:lnTo>
                  <a:pt x="9634" y="7586"/>
                </a:lnTo>
                <a:lnTo>
                  <a:pt x="9634" y="7586"/>
                </a:lnTo>
                <a:cubicBezTo>
                  <a:pt x="9658" y="7610"/>
                  <a:pt x="9683" y="7659"/>
                  <a:pt x="9732" y="7708"/>
                </a:cubicBezTo>
                <a:lnTo>
                  <a:pt x="10146" y="7708"/>
                </a:lnTo>
                <a:cubicBezTo>
                  <a:pt x="10293" y="7708"/>
                  <a:pt x="10463" y="7708"/>
                  <a:pt x="10610" y="7732"/>
                </a:cubicBezTo>
                <a:cubicBezTo>
                  <a:pt x="10853" y="7659"/>
                  <a:pt x="11122" y="7537"/>
                  <a:pt x="11414" y="7439"/>
                </a:cubicBezTo>
                <a:cubicBezTo>
                  <a:pt x="11488" y="7269"/>
                  <a:pt x="11561" y="7122"/>
                  <a:pt x="11634" y="7000"/>
                </a:cubicBezTo>
                <a:cubicBezTo>
                  <a:pt x="11683" y="6854"/>
                  <a:pt x="11732" y="6683"/>
                  <a:pt x="11780" y="6561"/>
                </a:cubicBezTo>
                <a:cubicBezTo>
                  <a:pt x="11853" y="6391"/>
                  <a:pt x="11902" y="6196"/>
                  <a:pt x="11951" y="6000"/>
                </a:cubicBezTo>
                <a:lnTo>
                  <a:pt x="11951" y="6000"/>
                </a:lnTo>
                <a:lnTo>
                  <a:pt x="11829" y="6220"/>
                </a:lnTo>
                <a:lnTo>
                  <a:pt x="11829" y="6220"/>
                </a:lnTo>
                <a:lnTo>
                  <a:pt x="11947" y="5699"/>
                </a:lnTo>
                <a:lnTo>
                  <a:pt x="11947" y="5699"/>
                </a:lnTo>
                <a:cubicBezTo>
                  <a:pt x="11942" y="5768"/>
                  <a:pt x="12000" y="5981"/>
                  <a:pt x="11988" y="6067"/>
                </a:cubicBezTo>
                <a:lnTo>
                  <a:pt x="11988" y="6067"/>
                </a:lnTo>
                <a:cubicBezTo>
                  <a:pt x="12032" y="5952"/>
                  <a:pt x="12079" y="5814"/>
                  <a:pt x="12146" y="5635"/>
                </a:cubicBezTo>
                <a:lnTo>
                  <a:pt x="12317" y="5001"/>
                </a:lnTo>
                <a:cubicBezTo>
                  <a:pt x="12414" y="4683"/>
                  <a:pt x="12512" y="4293"/>
                  <a:pt x="12634" y="3903"/>
                </a:cubicBezTo>
                <a:cubicBezTo>
                  <a:pt x="12658" y="3781"/>
                  <a:pt x="12707" y="3659"/>
                  <a:pt x="12732" y="3513"/>
                </a:cubicBezTo>
                <a:cubicBezTo>
                  <a:pt x="12756" y="3464"/>
                  <a:pt x="12780" y="3391"/>
                  <a:pt x="12805" y="3342"/>
                </a:cubicBezTo>
                <a:cubicBezTo>
                  <a:pt x="12853" y="3244"/>
                  <a:pt x="12902" y="3123"/>
                  <a:pt x="12975" y="3049"/>
                </a:cubicBezTo>
                <a:cubicBezTo>
                  <a:pt x="13000" y="2976"/>
                  <a:pt x="13049" y="2927"/>
                  <a:pt x="13122" y="2879"/>
                </a:cubicBezTo>
                <a:lnTo>
                  <a:pt x="13122" y="2952"/>
                </a:lnTo>
                <a:lnTo>
                  <a:pt x="13122" y="3025"/>
                </a:lnTo>
                <a:cubicBezTo>
                  <a:pt x="13122" y="3049"/>
                  <a:pt x="13097" y="3123"/>
                  <a:pt x="13097" y="3123"/>
                </a:cubicBezTo>
                <a:cubicBezTo>
                  <a:pt x="13097" y="3123"/>
                  <a:pt x="13122" y="3074"/>
                  <a:pt x="13146" y="3049"/>
                </a:cubicBezTo>
                <a:cubicBezTo>
                  <a:pt x="13146" y="3049"/>
                  <a:pt x="13146" y="3049"/>
                  <a:pt x="13146" y="3074"/>
                </a:cubicBezTo>
                <a:cubicBezTo>
                  <a:pt x="13122" y="3123"/>
                  <a:pt x="13122" y="3147"/>
                  <a:pt x="13122" y="3196"/>
                </a:cubicBezTo>
                <a:cubicBezTo>
                  <a:pt x="13132" y="3176"/>
                  <a:pt x="13141" y="3141"/>
                  <a:pt x="13150" y="3099"/>
                </a:cubicBezTo>
                <a:lnTo>
                  <a:pt x="13150" y="3099"/>
                </a:lnTo>
                <a:cubicBezTo>
                  <a:pt x="13159" y="3090"/>
                  <a:pt x="13184" y="3046"/>
                  <a:pt x="13206" y="3046"/>
                </a:cubicBezTo>
                <a:cubicBezTo>
                  <a:pt x="13221" y="3046"/>
                  <a:pt x="13235" y="3064"/>
                  <a:pt x="13244" y="3123"/>
                </a:cubicBezTo>
                <a:lnTo>
                  <a:pt x="13244" y="3147"/>
                </a:lnTo>
                <a:cubicBezTo>
                  <a:pt x="13292" y="3269"/>
                  <a:pt x="13317" y="3366"/>
                  <a:pt x="13341" y="3464"/>
                </a:cubicBezTo>
                <a:lnTo>
                  <a:pt x="13390" y="3635"/>
                </a:lnTo>
                <a:cubicBezTo>
                  <a:pt x="13439" y="3757"/>
                  <a:pt x="13488" y="3903"/>
                  <a:pt x="13512" y="4025"/>
                </a:cubicBezTo>
                <a:cubicBezTo>
                  <a:pt x="13488" y="4025"/>
                  <a:pt x="13439" y="3903"/>
                  <a:pt x="13390" y="3805"/>
                </a:cubicBezTo>
                <a:lnTo>
                  <a:pt x="13390" y="3805"/>
                </a:lnTo>
                <a:cubicBezTo>
                  <a:pt x="13414" y="3879"/>
                  <a:pt x="13439" y="3976"/>
                  <a:pt x="13463" y="4074"/>
                </a:cubicBezTo>
                <a:cubicBezTo>
                  <a:pt x="13463" y="4049"/>
                  <a:pt x="13466" y="4039"/>
                  <a:pt x="13471" y="4039"/>
                </a:cubicBezTo>
                <a:cubicBezTo>
                  <a:pt x="13489" y="4039"/>
                  <a:pt x="13535" y="4197"/>
                  <a:pt x="13540" y="4197"/>
                </a:cubicBezTo>
                <a:cubicBezTo>
                  <a:pt x="13541" y="4197"/>
                  <a:pt x="13540" y="4189"/>
                  <a:pt x="13536" y="4171"/>
                </a:cubicBezTo>
                <a:lnTo>
                  <a:pt x="13536" y="4171"/>
                </a:lnTo>
                <a:cubicBezTo>
                  <a:pt x="13610" y="4269"/>
                  <a:pt x="13634" y="4366"/>
                  <a:pt x="13683" y="4488"/>
                </a:cubicBezTo>
                <a:cubicBezTo>
                  <a:pt x="13731" y="4586"/>
                  <a:pt x="13756" y="4708"/>
                  <a:pt x="13780" y="4805"/>
                </a:cubicBezTo>
                <a:cubicBezTo>
                  <a:pt x="13805" y="4927"/>
                  <a:pt x="13829" y="5025"/>
                  <a:pt x="13853" y="5147"/>
                </a:cubicBezTo>
                <a:cubicBezTo>
                  <a:pt x="13878" y="5244"/>
                  <a:pt x="13902" y="5342"/>
                  <a:pt x="13951" y="5415"/>
                </a:cubicBezTo>
                <a:cubicBezTo>
                  <a:pt x="14000" y="5415"/>
                  <a:pt x="14439" y="5537"/>
                  <a:pt x="14853" y="5683"/>
                </a:cubicBezTo>
                <a:cubicBezTo>
                  <a:pt x="15286" y="5827"/>
                  <a:pt x="15718" y="6019"/>
                  <a:pt x="15778" y="6025"/>
                </a:cubicBezTo>
                <a:lnTo>
                  <a:pt x="15778" y="6025"/>
                </a:lnTo>
                <a:cubicBezTo>
                  <a:pt x="15771" y="5975"/>
                  <a:pt x="15764" y="5925"/>
                  <a:pt x="15756" y="5879"/>
                </a:cubicBezTo>
                <a:lnTo>
                  <a:pt x="15683" y="5854"/>
                </a:lnTo>
                <a:cubicBezTo>
                  <a:pt x="15634" y="5537"/>
                  <a:pt x="15731" y="5781"/>
                  <a:pt x="15683" y="5464"/>
                </a:cubicBezTo>
                <a:cubicBezTo>
                  <a:pt x="15707" y="5464"/>
                  <a:pt x="15731" y="5513"/>
                  <a:pt x="15756" y="5610"/>
                </a:cubicBezTo>
                <a:cubicBezTo>
                  <a:pt x="15780" y="5732"/>
                  <a:pt x="15780" y="5854"/>
                  <a:pt x="15805" y="6000"/>
                </a:cubicBezTo>
                <a:cubicBezTo>
                  <a:pt x="15780" y="5757"/>
                  <a:pt x="15805" y="5513"/>
                  <a:pt x="15731" y="5415"/>
                </a:cubicBezTo>
                <a:cubicBezTo>
                  <a:pt x="15707" y="5220"/>
                  <a:pt x="15780" y="5415"/>
                  <a:pt x="15756" y="5171"/>
                </a:cubicBezTo>
                <a:cubicBezTo>
                  <a:pt x="15683" y="4976"/>
                  <a:pt x="15634" y="4781"/>
                  <a:pt x="15585" y="4561"/>
                </a:cubicBezTo>
                <a:cubicBezTo>
                  <a:pt x="15561" y="4366"/>
                  <a:pt x="15512" y="4147"/>
                  <a:pt x="15439" y="3952"/>
                </a:cubicBezTo>
                <a:cubicBezTo>
                  <a:pt x="15341" y="3781"/>
                  <a:pt x="15292" y="3610"/>
                  <a:pt x="15244" y="3415"/>
                </a:cubicBezTo>
                <a:lnTo>
                  <a:pt x="15244" y="3415"/>
                </a:lnTo>
                <a:lnTo>
                  <a:pt x="15292" y="3464"/>
                </a:lnTo>
                <a:cubicBezTo>
                  <a:pt x="15268" y="3366"/>
                  <a:pt x="15244" y="3244"/>
                  <a:pt x="15195" y="3147"/>
                </a:cubicBezTo>
                <a:cubicBezTo>
                  <a:pt x="15170" y="3074"/>
                  <a:pt x="15146" y="3001"/>
                  <a:pt x="15122" y="2927"/>
                </a:cubicBezTo>
                <a:cubicBezTo>
                  <a:pt x="15073" y="2805"/>
                  <a:pt x="15049" y="2659"/>
                  <a:pt x="15000" y="2537"/>
                </a:cubicBezTo>
                <a:lnTo>
                  <a:pt x="15000" y="2537"/>
                </a:lnTo>
                <a:cubicBezTo>
                  <a:pt x="15028" y="2622"/>
                  <a:pt x="15040" y="2706"/>
                  <a:pt x="15026" y="2706"/>
                </a:cubicBezTo>
                <a:cubicBezTo>
                  <a:pt x="15016" y="2706"/>
                  <a:pt x="14992" y="2661"/>
                  <a:pt x="14951" y="2537"/>
                </a:cubicBezTo>
                <a:cubicBezTo>
                  <a:pt x="14780" y="1952"/>
                  <a:pt x="14658" y="1562"/>
                  <a:pt x="14561" y="1074"/>
                </a:cubicBezTo>
                <a:lnTo>
                  <a:pt x="14390" y="708"/>
                </a:lnTo>
                <a:cubicBezTo>
                  <a:pt x="14390" y="684"/>
                  <a:pt x="14390" y="659"/>
                  <a:pt x="14366" y="635"/>
                </a:cubicBezTo>
                <a:lnTo>
                  <a:pt x="13951" y="464"/>
                </a:lnTo>
                <a:lnTo>
                  <a:pt x="13658" y="342"/>
                </a:lnTo>
                <a:lnTo>
                  <a:pt x="13463" y="269"/>
                </a:lnTo>
                <a:lnTo>
                  <a:pt x="13366" y="220"/>
                </a:lnTo>
                <a:cubicBezTo>
                  <a:pt x="13292" y="196"/>
                  <a:pt x="13219" y="171"/>
                  <a:pt x="13122" y="147"/>
                </a:cubicBezTo>
                <a:lnTo>
                  <a:pt x="126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286"/>
          <p:cNvSpPr/>
          <p:nvPr/>
        </p:nvSpPr>
        <p:spPr>
          <a:xfrm>
            <a:off x="63600" y="1708925"/>
            <a:ext cx="410375" cy="277450"/>
          </a:xfrm>
          <a:custGeom>
            <a:avLst/>
            <a:gdLst/>
            <a:ahLst/>
            <a:cxnLst/>
            <a:rect l="l" t="t" r="r" b="b"/>
            <a:pathLst>
              <a:path w="16415" h="11098" extrusionOk="0">
                <a:moveTo>
                  <a:pt x="14537" y="2268"/>
                </a:moveTo>
                <a:cubicBezTo>
                  <a:pt x="14546" y="2287"/>
                  <a:pt x="14555" y="2306"/>
                  <a:pt x="14564" y="2325"/>
                </a:cubicBezTo>
                <a:lnTo>
                  <a:pt x="14564" y="2325"/>
                </a:lnTo>
                <a:cubicBezTo>
                  <a:pt x="14559" y="2307"/>
                  <a:pt x="14549" y="2287"/>
                  <a:pt x="14537" y="2268"/>
                </a:cubicBezTo>
                <a:close/>
                <a:moveTo>
                  <a:pt x="11890" y="6000"/>
                </a:moveTo>
                <a:lnTo>
                  <a:pt x="11890" y="6000"/>
                </a:lnTo>
                <a:cubicBezTo>
                  <a:pt x="11886" y="6017"/>
                  <a:pt x="11882" y="6034"/>
                  <a:pt x="11878" y="6049"/>
                </a:cubicBezTo>
                <a:cubicBezTo>
                  <a:pt x="11887" y="6040"/>
                  <a:pt x="11891" y="6022"/>
                  <a:pt x="11890" y="6000"/>
                </a:cubicBezTo>
                <a:close/>
                <a:moveTo>
                  <a:pt x="6388" y="9388"/>
                </a:moveTo>
                <a:lnTo>
                  <a:pt x="6388" y="9388"/>
                </a:lnTo>
                <a:cubicBezTo>
                  <a:pt x="6383" y="9395"/>
                  <a:pt x="6380" y="9400"/>
                  <a:pt x="6381" y="9400"/>
                </a:cubicBezTo>
                <a:cubicBezTo>
                  <a:pt x="6381" y="9400"/>
                  <a:pt x="6384" y="9397"/>
                  <a:pt x="6391" y="9390"/>
                </a:cubicBezTo>
                <a:cubicBezTo>
                  <a:pt x="6391" y="9390"/>
                  <a:pt x="6390" y="9389"/>
                  <a:pt x="6388" y="9388"/>
                </a:cubicBezTo>
                <a:close/>
                <a:moveTo>
                  <a:pt x="13000" y="0"/>
                </a:moveTo>
                <a:lnTo>
                  <a:pt x="12171" y="49"/>
                </a:lnTo>
                <a:cubicBezTo>
                  <a:pt x="12074" y="49"/>
                  <a:pt x="12000" y="73"/>
                  <a:pt x="11903" y="73"/>
                </a:cubicBezTo>
                <a:lnTo>
                  <a:pt x="11659" y="146"/>
                </a:lnTo>
                <a:lnTo>
                  <a:pt x="11391" y="220"/>
                </a:lnTo>
                <a:lnTo>
                  <a:pt x="11000" y="293"/>
                </a:lnTo>
                <a:cubicBezTo>
                  <a:pt x="10952" y="439"/>
                  <a:pt x="10903" y="610"/>
                  <a:pt x="10878" y="756"/>
                </a:cubicBezTo>
                <a:cubicBezTo>
                  <a:pt x="10830" y="902"/>
                  <a:pt x="10781" y="1073"/>
                  <a:pt x="10757" y="1219"/>
                </a:cubicBezTo>
                <a:cubicBezTo>
                  <a:pt x="10708" y="1561"/>
                  <a:pt x="10635" y="1878"/>
                  <a:pt x="10586" y="2219"/>
                </a:cubicBezTo>
                <a:cubicBezTo>
                  <a:pt x="10561" y="2366"/>
                  <a:pt x="10513" y="2537"/>
                  <a:pt x="10488" y="2707"/>
                </a:cubicBezTo>
                <a:cubicBezTo>
                  <a:pt x="10464" y="2854"/>
                  <a:pt x="10439" y="3024"/>
                  <a:pt x="10439" y="3195"/>
                </a:cubicBezTo>
                <a:cubicBezTo>
                  <a:pt x="10415" y="3341"/>
                  <a:pt x="10391" y="3561"/>
                  <a:pt x="10366" y="3732"/>
                </a:cubicBezTo>
                <a:cubicBezTo>
                  <a:pt x="10318" y="4024"/>
                  <a:pt x="10293" y="4341"/>
                  <a:pt x="10269" y="4585"/>
                </a:cubicBezTo>
                <a:cubicBezTo>
                  <a:pt x="10269" y="4707"/>
                  <a:pt x="10220" y="4829"/>
                  <a:pt x="10220" y="4927"/>
                </a:cubicBezTo>
                <a:cubicBezTo>
                  <a:pt x="10220" y="4975"/>
                  <a:pt x="10220" y="5000"/>
                  <a:pt x="10196" y="5049"/>
                </a:cubicBezTo>
                <a:cubicBezTo>
                  <a:pt x="10196" y="5097"/>
                  <a:pt x="10171" y="5146"/>
                  <a:pt x="10171" y="5195"/>
                </a:cubicBezTo>
                <a:cubicBezTo>
                  <a:pt x="10171" y="5244"/>
                  <a:pt x="10147" y="5293"/>
                  <a:pt x="10147" y="5317"/>
                </a:cubicBezTo>
                <a:cubicBezTo>
                  <a:pt x="10122" y="5293"/>
                  <a:pt x="10074" y="5268"/>
                  <a:pt x="10049" y="5244"/>
                </a:cubicBezTo>
                <a:lnTo>
                  <a:pt x="9927" y="5146"/>
                </a:lnTo>
                <a:lnTo>
                  <a:pt x="9171" y="4366"/>
                </a:lnTo>
                <a:cubicBezTo>
                  <a:pt x="8927" y="4097"/>
                  <a:pt x="8683" y="3854"/>
                  <a:pt x="8440" y="3634"/>
                </a:cubicBezTo>
                <a:lnTo>
                  <a:pt x="8074" y="3268"/>
                </a:lnTo>
                <a:cubicBezTo>
                  <a:pt x="7879" y="3097"/>
                  <a:pt x="7683" y="2902"/>
                  <a:pt x="7513" y="2780"/>
                </a:cubicBezTo>
                <a:cubicBezTo>
                  <a:pt x="7269" y="2537"/>
                  <a:pt x="6952" y="2268"/>
                  <a:pt x="6635" y="2024"/>
                </a:cubicBezTo>
                <a:cubicBezTo>
                  <a:pt x="6562" y="2024"/>
                  <a:pt x="6513" y="2024"/>
                  <a:pt x="6464" y="2049"/>
                </a:cubicBezTo>
                <a:lnTo>
                  <a:pt x="6318" y="2049"/>
                </a:lnTo>
                <a:cubicBezTo>
                  <a:pt x="6488" y="2049"/>
                  <a:pt x="6440" y="2098"/>
                  <a:pt x="6318" y="2122"/>
                </a:cubicBezTo>
                <a:cubicBezTo>
                  <a:pt x="5708" y="2195"/>
                  <a:pt x="5927" y="2171"/>
                  <a:pt x="5805" y="2195"/>
                </a:cubicBezTo>
                <a:cubicBezTo>
                  <a:pt x="5805" y="2195"/>
                  <a:pt x="5757" y="2219"/>
                  <a:pt x="5708" y="2268"/>
                </a:cubicBezTo>
                <a:lnTo>
                  <a:pt x="5488" y="2390"/>
                </a:lnTo>
                <a:cubicBezTo>
                  <a:pt x="5366" y="2439"/>
                  <a:pt x="5269" y="2512"/>
                  <a:pt x="5074" y="2610"/>
                </a:cubicBezTo>
                <a:cubicBezTo>
                  <a:pt x="5025" y="2805"/>
                  <a:pt x="4952" y="2976"/>
                  <a:pt x="4903" y="3219"/>
                </a:cubicBezTo>
                <a:cubicBezTo>
                  <a:pt x="4879" y="3341"/>
                  <a:pt x="4830" y="3463"/>
                  <a:pt x="4805" y="3585"/>
                </a:cubicBezTo>
                <a:cubicBezTo>
                  <a:pt x="4757" y="3707"/>
                  <a:pt x="4732" y="3829"/>
                  <a:pt x="4708" y="3976"/>
                </a:cubicBezTo>
                <a:cubicBezTo>
                  <a:pt x="4683" y="4097"/>
                  <a:pt x="4659" y="4244"/>
                  <a:pt x="4635" y="4390"/>
                </a:cubicBezTo>
                <a:cubicBezTo>
                  <a:pt x="4635" y="4463"/>
                  <a:pt x="4610" y="4536"/>
                  <a:pt x="4610" y="4610"/>
                </a:cubicBezTo>
                <a:cubicBezTo>
                  <a:pt x="4610" y="4658"/>
                  <a:pt x="4610" y="4707"/>
                  <a:pt x="4586" y="4756"/>
                </a:cubicBezTo>
                <a:cubicBezTo>
                  <a:pt x="4562" y="4951"/>
                  <a:pt x="4562" y="5146"/>
                  <a:pt x="4537" y="5341"/>
                </a:cubicBezTo>
                <a:cubicBezTo>
                  <a:pt x="4513" y="5732"/>
                  <a:pt x="4513" y="6146"/>
                  <a:pt x="4537" y="6536"/>
                </a:cubicBezTo>
                <a:lnTo>
                  <a:pt x="4537" y="6683"/>
                </a:lnTo>
                <a:lnTo>
                  <a:pt x="4537" y="6805"/>
                </a:lnTo>
                <a:cubicBezTo>
                  <a:pt x="4537" y="6829"/>
                  <a:pt x="4537" y="6878"/>
                  <a:pt x="4537" y="6902"/>
                </a:cubicBezTo>
                <a:cubicBezTo>
                  <a:pt x="4562" y="6975"/>
                  <a:pt x="4562" y="7049"/>
                  <a:pt x="4586" y="7122"/>
                </a:cubicBezTo>
                <a:lnTo>
                  <a:pt x="4635" y="7195"/>
                </a:lnTo>
                <a:lnTo>
                  <a:pt x="4659" y="7219"/>
                </a:lnTo>
                <a:cubicBezTo>
                  <a:pt x="4647" y="7232"/>
                  <a:pt x="4635" y="7238"/>
                  <a:pt x="4623" y="7238"/>
                </a:cubicBezTo>
                <a:cubicBezTo>
                  <a:pt x="4610" y="7238"/>
                  <a:pt x="4598" y="7232"/>
                  <a:pt x="4586" y="7219"/>
                </a:cubicBezTo>
                <a:cubicBezTo>
                  <a:pt x="4537" y="7219"/>
                  <a:pt x="4488" y="7195"/>
                  <a:pt x="4440" y="7171"/>
                </a:cubicBezTo>
                <a:lnTo>
                  <a:pt x="4415" y="7171"/>
                </a:lnTo>
                <a:lnTo>
                  <a:pt x="4415" y="7146"/>
                </a:lnTo>
                <a:cubicBezTo>
                  <a:pt x="4366" y="7146"/>
                  <a:pt x="4318" y="7097"/>
                  <a:pt x="4269" y="7073"/>
                </a:cubicBezTo>
                <a:cubicBezTo>
                  <a:pt x="4244" y="7049"/>
                  <a:pt x="4196" y="7024"/>
                  <a:pt x="4171" y="7000"/>
                </a:cubicBezTo>
                <a:lnTo>
                  <a:pt x="4098" y="6951"/>
                </a:lnTo>
                <a:lnTo>
                  <a:pt x="4049" y="6902"/>
                </a:lnTo>
                <a:lnTo>
                  <a:pt x="3927" y="6805"/>
                </a:lnTo>
                <a:cubicBezTo>
                  <a:pt x="3757" y="6683"/>
                  <a:pt x="3610" y="6536"/>
                  <a:pt x="3440" y="6414"/>
                </a:cubicBezTo>
                <a:lnTo>
                  <a:pt x="2684" y="5805"/>
                </a:lnTo>
                <a:lnTo>
                  <a:pt x="2025" y="5244"/>
                </a:lnTo>
                <a:cubicBezTo>
                  <a:pt x="1830" y="5097"/>
                  <a:pt x="1684" y="5000"/>
                  <a:pt x="1586" y="4902"/>
                </a:cubicBezTo>
                <a:lnTo>
                  <a:pt x="1586" y="4902"/>
                </a:lnTo>
                <a:lnTo>
                  <a:pt x="1684" y="5000"/>
                </a:lnTo>
                <a:lnTo>
                  <a:pt x="1684" y="5000"/>
                </a:lnTo>
                <a:lnTo>
                  <a:pt x="1586" y="4927"/>
                </a:lnTo>
                <a:cubicBezTo>
                  <a:pt x="1366" y="5000"/>
                  <a:pt x="1147" y="5000"/>
                  <a:pt x="927" y="5000"/>
                </a:cubicBezTo>
                <a:cubicBezTo>
                  <a:pt x="976" y="5049"/>
                  <a:pt x="806" y="5097"/>
                  <a:pt x="659" y="5097"/>
                </a:cubicBezTo>
                <a:lnTo>
                  <a:pt x="635" y="5097"/>
                </a:lnTo>
                <a:lnTo>
                  <a:pt x="586" y="5122"/>
                </a:lnTo>
                <a:cubicBezTo>
                  <a:pt x="537" y="5195"/>
                  <a:pt x="464" y="5268"/>
                  <a:pt x="367" y="5390"/>
                </a:cubicBezTo>
                <a:lnTo>
                  <a:pt x="318" y="5463"/>
                </a:lnTo>
                <a:cubicBezTo>
                  <a:pt x="269" y="5512"/>
                  <a:pt x="245" y="5536"/>
                  <a:pt x="220" y="5585"/>
                </a:cubicBezTo>
                <a:lnTo>
                  <a:pt x="49" y="5780"/>
                </a:lnTo>
                <a:lnTo>
                  <a:pt x="49" y="6073"/>
                </a:lnTo>
                <a:lnTo>
                  <a:pt x="1" y="6024"/>
                </a:lnTo>
                <a:lnTo>
                  <a:pt x="1" y="6024"/>
                </a:lnTo>
                <a:cubicBezTo>
                  <a:pt x="25" y="6317"/>
                  <a:pt x="74" y="6707"/>
                  <a:pt x="74" y="7073"/>
                </a:cubicBezTo>
                <a:cubicBezTo>
                  <a:pt x="74" y="7244"/>
                  <a:pt x="98" y="7414"/>
                  <a:pt x="123" y="7610"/>
                </a:cubicBezTo>
                <a:cubicBezTo>
                  <a:pt x="147" y="7756"/>
                  <a:pt x="171" y="7902"/>
                  <a:pt x="196" y="8000"/>
                </a:cubicBezTo>
                <a:cubicBezTo>
                  <a:pt x="196" y="8122"/>
                  <a:pt x="220" y="8244"/>
                  <a:pt x="245" y="8390"/>
                </a:cubicBezTo>
                <a:cubicBezTo>
                  <a:pt x="245" y="8439"/>
                  <a:pt x="245" y="8488"/>
                  <a:pt x="269" y="8536"/>
                </a:cubicBezTo>
                <a:cubicBezTo>
                  <a:pt x="269" y="8585"/>
                  <a:pt x="269" y="8610"/>
                  <a:pt x="293" y="8658"/>
                </a:cubicBezTo>
                <a:cubicBezTo>
                  <a:pt x="318" y="8853"/>
                  <a:pt x="367" y="9049"/>
                  <a:pt x="391" y="9268"/>
                </a:cubicBezTo>
                <a:cubicBezTo>
                  <a:pt x="440" y="9463"/>
                  <a:pt x="513" y="9683"/>
                  <a:pt x="562" y="9878"/>
                </a:cubicBezTo>
                <a:cubicBezTo>
                  <a:pt x="635" y="10073"/>
                  <a:pt x="708" y="10268"/>
                  <a:pt x="806" y="10488"/>
                </a:cubicBezTo>
                <a:lnTo>
                  <a:pt x="806" y="10561"/>
                </a:lnTo>
                <a:cubicBezTo>
                  <a:pt x="806" y="10609"/>
                  <a:pt x="806" y="10683"/>
                  <a:pt x="830" y="10756"/>
                </a:cubicBezTo>
                <a:lnTo>
                  <a:pt x="903" y="11024"/>
                </a:lnTo>
                <a:lnTo>
                  <a:pt x="952" y="11097"/>
                </a:lnTo>
                <a:lnTo>
                  <a:pt x="1220" y="11097"/>
                </a:lnTo>
                <a:cubicBezTo>
                  <a:pt x="1391" y="11097"/>
                  <a:pt x="1586" y="11073"/>
                  <a:pt x="1781" y="11024"/>
                </a:cubicBezTo>
                <a:cubicBezTo>
                  <a:pt x="2171" y="10902"/>
                  <a:pt x="2537" y="10609"/>
                  <a:pt x="2488" y="10146"/>
                </a:cubicBezTo>
                <a:lnTo>
                  <a:pt x="2537" y="10146"/>
                </a:lnTo>
                <a:cubicBezTo>
                  <a:pt x="2537" y="10146"/>
                  <a:pt x="2464" y="10000"/>
                  <a:pt x="2464" y="10000"/>
                </a:cubicBezTo>
                <a:cubicBezTo>
                  <a:pt x="2415" y="9780"/>
                  <a:pt x="2318" y="9683"/>
                  <a:pt x="2366" y="9683"/>
                </a:cubicBezTo>
                <a:lnTo>
                  <a:pt x="2464" y="9975"/>
                </a:lnTo>
                <a:cubicBezTo>
                  <a:pt x="2445" y="9889"/>
                  <a:pt x="2441" y="9859"/>
                  <a:pt x="2447" y="9859"/>
                </a:cubicBezTo>
                <a:cubicBezTo>
                  <a:pt x="2457" y="9859"/>
                  <a:pt x="2493" y="9931"/>
                  <a:pt x="2537" y="9975"/>
                </a:cubicBezTo>
                <a:cubicBezTo>
                  <a:pt x="2488" y="9878"/>
                  <a:pt x="2488" y="9805"/>
                  <a:pt x="2464" y="9731"/>
                </a:cubicBezTo>
                <a:cubicBezTo>
                  <a:pt x="2458" y="9720"/>
                  <a:pt x="2455" y="9715"/>
                  <a:pt x="2454" y="9715"/>
                </a:cubicBezTo>
                <a:cubicBezTo>
                  <a:pt x="2450" y="9715"/>
                  <a:pt x="2464" y="9767"/>
                  <a:pt x="2464" y="9805"/>
                </a:cubicBezTo>
                <a:cubicBezTo>
                  <a:pt x="2391" y="9683"/>
                  <a:pt x="2318" y="9536"/>
                  <a:pt x="2269" y="9414"/>
                </a:cubicBezTo>
                <a:cubicBezTo>
                  <a:pt x="2220" y="9195"/>
                  <a:pt x="2342" y="9366"/>
                  <a:pt x="2269" y="9097"/>
                </a:cubicBezTo>
                <a:cubicBezTo>
                  <a:pt x="2220" y="8878"/>
                  <a:pt x="2171" y="8683"/>
                  <a:pt x="2123" y="8463"/>
                </a:cubicBezTo>
                <a:lnTo>
                  <a:pt x="2049" y="8122"/>
                </a:lnTo>
                <a:lnTo>
                  <a:pt x="2049" y="8049"/>
                </a:lnTo>
                <a:lnTo>
                  <a:pt x="2049" y="8024"/>
                </a:lnTo>
                <a:cubicBezTo>
                  <a:pt x="2049" y="7975"/>
                  <a:pt x="2049" y="7951"/>
                  <a:pt x="2074" y="7927"/>
                </a:cubicBezTo>
                <a:lnTo>
                  <a:pt x="2074" y="7878"/>
                </a:lnTo>
                <a:lnTo>
                  <a:pt x="2098" y="7878"/>
                </a:lnTo>
                <a:cubicBezTo>
                  <a:pt x="2123" y="7902"/>
                  <a:pt x="2098" y="7902"/>
                  <a:pt x="2123" y="7927"/>
                </a:cubicBezTo>
                <a:lnTo>
                  <a:pt x="2147" y="7927"/>
                </a:lnTo>
                <a:cubicBezTo>
                  <a:pt x="2147" y="7943"/>
                  <a:pt x="2147" y="7959"/>
                  <a:pt x="2147" y="7975"/>
                </a:cubicBezTo>
                <a:lnTo>
                  <a:pt x="2220" y="8049"/>
                </a:lnTo>
                <a:lnTo>
                  <a:pt x="2586" y="8317"/>
                </a:lnTo>
                <a:cubicBezTo>
                  <a:pt x="2635" y="8366"/>
                  <a:pt x="2708" y="8414"/>
                  <a:pt x="2781" y="8463"/>
                </a:cubicBezTo>
                <a:cubicBezTo>
                  <a:pt x="2830" y="8512"/>
                  <a:pt x="2879" y="8536"/>
                  <a:pt x="3001" y="8634"/>
                </a:cubicBezTo>
                <a:lnTo>
                  <a:pt x="3635" y="9073"/>
                </a:lnTo>
                <a:cubicBezTo>
                  <a:pt x="4025" y="9317"/>
                  <a:pt x="4293" y="9463"/>
                  <a:pt x="4293" y="9463"/>
                </a:cubicBezTo>
                <a:lnTo>
                  <a:pt x="4342" y="9390"/>
                </a:lnTo>
                <a:cubicBezTo>
                  <a:pt x="4513" y="9463"/>
                  <a:pt x="4659" y="9561"/>
                  <a:pt x="4805" y="9683"/>
                </a:cubicBezTo>
                <a:cubicBezTo>
                  <a:pt x="4830" y="9731"/>
                  <a:pt x="4879" y="9756"/>
                  <a:pt x="4903" y="9780"/>
                </a:cubicBezTo>
                <a:lnTo>
                  <a:pt x="5025" y="9853"/>
                </a:lnTo>
                <a:lnTo>
                  <a:pt x="5220" y="9927"/>
                </a:lnTo>
                <a:cubicBezTo>
                  <a:pt x="5391" y="9951"/>
                  <a:pt x="5562" y="10000"/>
                  <a:pt x="5732" y="10097"/>
                </a:cubicBezTo>
                <a:cubicBezTo>
                  <a:pt x="5805" y="10024"/>
                  <a:pt x="5879" y="9951"/>
                  <a:pt x="5952" y="9878"/>
                </a:cubicBezTo>
                <a:lnTo>
                  <a:pt x="6025" y="9805"/>
                </a:lnTo>
                <a:cubicBezTo>
                  <a:pt x="6025" y="9780"/>
                  <a:pt x="6049" y="9756"/>
                  <a:pt x="6049" y="9731"/>
                </a:cubicBezTo>
                <a:cubicBezTo>
                  <a:pt x="6049" y="9731"/>
                  <a:pt x="6146" y="9654"/>
                  <a:pt x="6167" y="9654"/>
                </a:cubicBezTo>
                <a:cubicBezTo>
                  <a:pt x="6170" y="9654"/>
                  <a:pt x="6171" y="9656"/>
                  <a:pt x="6171" y="9658"/>
                </a:cubicBezTo>
                <a:cubicBezTo>
                  <a:pt x="6171" y="9585"/>
                  <a:pt x="6269" y="9536"/>
                  <a:pt x="6342" y="9463"/>
                </a:cubicBezTo>
                <a:cubicBezTo>
                  <a:pt x="6357" y="9440"/>
                  <a:pt x="6361" y="9431"/>
                  <a:pt x="6357" y="9431"/>
                </a:cubicBezTo>
                <a:cubicBezTo>
                  <a:pt x="6349" y="9431"/>
                  <a:pt x="6310" y="9471"/>
                  <a:pt x="6293" y="9488"/>
                </a:cubicBezTo>
                <a:lnTo>
                  <a:pt x="6366" y="9390"/>
                </a:lnTo>
                <a:cubicBezTo>
                  <a:pt x="6366" y="9382"/>
                  <a:pt x="6369" y="9379"/>
                  <a:pt x="6373" y="9379"/>
                </a:cubicBezTo>
                <a:cubicBezTo>
                  <a:pt x="6378" y="9379"/>
                  <a:pt x="6385" y="9384"/>
                  <a:pt x="6388" y="9388"/>
                </a:cubicBezTo>
                <a:lnTo>
                  <a:pt x="6388" y="9388"/>
                </a:lnTo>
                <a:cubicBezTo>
                  <a:pt x="6395" y="9378"/>
                  <a:pt x="6405" y="9361"/>
                  <a:pt x="6415" y="9341"/>
                </a:cubicBezTo>
                <a:cubicBezTo>
                  <a:pt x="6464" y="9244"/>
                  <a:pt x="6586" y="9097"/>
                  <a:pt x="7074" y="8488"/>
                </a:cubicBezTo>
                <a:cubicBezTo>
                  <a:pt x="7025" y="8366"/>
                  <a:pt x="6976" y="8268"/>
                  <a:pt x="6927" y="8146"/>
                </a:cubicBezTo>
                <a:lnTo>
                  <a:pt x="6854" y="8000"/>
                </a:lnTo>
                <a:cubicBezTo>
                  <a:pt x="6830" y="7951"/>
                  <a:pt x="6805" y="7878"/>
                  <a:pt x="6805" y="7829"/>
                </a:cubicBezTo>
                <a:cubicBezTo>
                  <a:pt x="6757" y="7658"/>
                  <a:pt x="6708" y="7463"/>
                  <a:pt x="6683" y="7268"/>
                </a:cubicBezTo>
                <a:cubicBezTo>
                  <a:pt x="6659" y="7171"/>
                  <a:pt x="6635" y="7073"/>
                  <a:pt x="6610" y="6975"/>
                </a:cubicBezTo>
                <a:lnTo>
                  <a:pt x="6586" y="6683"/>
                </a:lnTo>
                <a:lnTo>
                  <a:pt x="6562" y="6561"/>
                </a:lnTo>
                <a:lnTo>
                  <a:pt x="6562" y="6488"/>
                </a:lnTo>
                <a:lnTo>
                  <a:pt x="6562" y="6366"/>
                </a:lnTo>
                <a:cubicBezTo>
                  <a:pt x="6562" y="6024"/>
                  <a:pt x="6562" y="5707"/>
                  <a:pt x="6586" y="5366"/>
                </a:cubicBezTo>
                <a:cubicBezTo>
                  <a:pt x="6586" y="5219"/>
                  <a:pt x="6610" y="5073"/>
                  <a:pt x="6610" y="4927"/>
                </a:cubicBezTo>
                <a:lnTo>
                  <a:pt x="6610" y="4878"/>
                </a:lnTo>
                <a:cubicBezTo>
                  <a:pt x="6598" y="4854"/>
                  <a:pt x="6598" y="4854"/>
                  <a:pt x="6592" y="4854"/>
                </a:cubicBezTo>
                <a:cubicBezTo>
                  <a:pt x="6586" y="4854"/>
                  <a:pt x="6574" y="4854"/>
                  <a:pt x="6537" y="4829"/>
                </a:cubicBezTo>
                <a:cubicBezTo>
                  <a:pt x="6464" y="4780"/>
                  <a:pt x="6561" y="4805"/>
                  <a:pt x="6537" y="4756"/>
                </a:cubicBezTo>
                <a:lnTo>
                  <a:pt x="6537" y="4756"/>
                </a:lnTo>
                <a:cubicBezTo>
                  <a:pt x="6562" y="4805"/>
                  <a:pt x="6586" y="4805"/>
                  <a:pt x="6586" y="4805"/>
                </a:cubicBezTo>
                <a:cubicBezTo>
                  <a:pt x="6586" y="4805"/>
                  <a:pt x="6586" y="4805"/>
                  <a:pt x="6635" y="4902"/>
                </a:cubicBezTo>
                <a:lnTo>
                  <a:pt x="6610" y="4805"/>
                </a:lnTo>
                <a:lnTo>
                  <a:pt x="6635" y="4854"/>
                </a:lnTo>
                <a:cubicBezTo>
                  <a:pt x="6635" y="4854"/>
                  <a:pt x="6635" y="4829"/>
                  <a:pt x="6635" y="4829"/>
                </a:cubicBezTo>
                <a:cubicBezTo>
                  <a:pt x="6635" y="4800"/>
                  <a:pt x="6635" y="4790"/>
                  <a:pt x="6636" y="4790"/>
                </a:cubicBezTo>
                <a:cubicBezTo>
                  <a:pt x="6638" y="4790"/>
                  <a:pt x="6644" y="4814"/>
                  <a:pt x="6659" y="4829"/>
                </a:cubicBezTo>
                <a:cubicBezTo>
                  <a:pt x="6659" y="4829"/>
                  <a:pt x="6659" y="4805"/>
                  <a:pt x="6683" y="4780"/>
                </a:cubicBezTo>
                <a:lnTo>
                  <a:pt x="6708" y="4780"/>
                </a:lnTo>
                <a:cubicBezTo>
                  <a:pt x="6708" y="4780"/>
                  <a:pt x="6708" y="4756"/>
                  <a:pt x="6757" y="4756"/>
                </a:cubicBezTo>
                <a:cubicBezTo>
                  <a:pt x="6781" y="4756"/>
                  <a:pt x="6757" y="4756"/>
                  <a:pt x="6757" y="4780"/>
                </a:cubicBezTo>
                <a:lnTo>
                  <a:pt x="6830" y="4854"/>
                </a:lnTo>
                <a:cubicBezTo>
                  <a:pt x="6903" y="4902"/>
                  <a:pt x="6976" y="4951"/>
                  <a:pt x="6976" y="5000"/>
                </a:cubicBezTo>
                <a:cubicBezTo>
                  <a:pt x="7053" y="5058"/>
                  <a:pt x="7238" y="5269"/>
                  <a:pt x="7299" y="5269"/>
                </a:cubicBezTo>
                <a:cubicBezTo>
                  <a:pt x="7315" y="5269"/>
                  <a:pt x="7323" y="5255"/>
                  <a:pt x="7318" y="5219"/>
                </a:cubicBezTo>
                <a:lnTo>
                  <a:pt x="7318" y="5219"/>
                </a:lnTo>
                <a:cubicBezTo>
                  <a:pt x="7337" y="5278"/>
                  <a:pt x="7483" y="5479"/>
                  <a:pt x="7450" y="5479"/>
                </a:cubicBezTo>
                <a:cubicBezTo>
                  <a:pt x="7443" y="5479"/>
                  <a:pt x="7424" y="5467"/>
                  <a:pt x="7391" y="5439"/>
                </a:cubicBezTo>
                <a:lnTo>
                  <a:pt x="7391" y="5439"/>
                </a:lnTo>
                <a:cubicBezTo>
                  <a:pt x="7464" y="5512"/>
                  <a:pt x="7537" y="5610"/>
                  <a:pt x="7635" y="5683"/>
                </a:cubicBezTo>
                <a:lnTo>
                  <a:pt x="7537" y="5536"/>
                </a:lnTo>
                <a:lnTo>
                  <a:pt x="7537" y="5536"/>
                </a:lnTo>
                <a:cubicBezTo>
                  <a:pt x="7732" y="5780"/>
                  <a:pt x="7952" y="6000"/>
                  <a:pt x="8196" y="6195"/>
                </a:cubicBezTo>
                <a:lnTo>
                  <a:pt x="8098" y="6073"/>
                </a:lnTo>
                <a:lnTo>
                  <a:pt x="8098" y="6073"/>
                </a:lnTo>
                <a:cubicBezTo>
                  <a:pt x="8269" y="6244"/>
                  <a:pt x="8440" y="6414"/>
                  <a:pt x="8440" y="6536"/>
                </a:cubicBezTo>
                <a:lnTo>
                  <a:pt x="8464" y="6561"/>
                </a:lnTo>
                <a:lnTo>
                  <a:pt x="8805" y="6902"/>
                </a:lnTo>
                <a:cubicBezTo>
                  <a:pt x="9000" y="7097"/>
                  <a:pt x="9220" y="7292"/>
                  <a:pt x="9439" y="7488"/>
                </a:cubicBezTo>
                <a:lnTo>
                  <a:pt x="9293" y="7317"/>
                </a:lnTo>
                <a:lnTo>
                  <a:pt x="9293" y="7317"/>
                </a:lnTo>
                <a:cubicBezTo>
                  <a:pt x="9415" y="7414"/>
                  <a:pt x="9659" y="7634"/>
                  <a:pt x="9952" y="7878"/>
                </a:cubicBezTo>
                <a:cubicBezTo>
                  <a:pt x="10122" y="7853"/>
                  <a:pt x="10269" y="7829"/>
                  <a:pt x="10391" y="7805"/>
                </a:cubicBezTo>
                <a:cubicBezTo>
                  <a:pt x="10513" y="7805"/>
                  <a:pt x="10683" y="7780"/>
                  <a:pt x="10830" y="7756"/>
                </a:cubicBezTo>
                <a:cubicBezTo>
                  <a:pt x="10952" y="7707"/>
                  <a:pt x="11074" y="7634"/>
                  <a:pt x="11196" y="7561"/>
                </a:cubicBezTo>
                <a:lnTo>
                  <a:pt x="11391" y="7463"/>
                </a:lnTo>
                <a:cubicBezTo>
                  <a:pt x="11439" y="7414"/>
                  <a:pt x="11488" y="7390"/>
                  <a:pt x="11586" y="7341"/>
                </a:cubicBezTo>
                <a:cubicBezTo>
                  <a:pt x="11683" y="6878"/>
                  <a:pt x="11781" y="6414"/>
                  <a:pt x="11854" y="5951"/>
                </a:cubicBezTo>
                <a:lnTo>
                  <a:pt x="11854" y="5951"/>
                </a:lnTo>
                <a:cubicBezTo>
                  <a:pt x="11854" y="5951"/>
                  <a:pt x="11830" y="6024"/>
                  <a:pt x="11805" y="6097"/>
                </a:cubicBezTo>
                <a:lnTo>
                  <a:pt x="11757" y="6219"/>
                </a:lnTo>
                <a:lnTo>
                  <a:pt x="11757" y="6146"/>
                </a:lnTo>
                <a:cubicBezTo>
                  <a:pt x="11757" y="6073"/>
                  <a:pt x="11757" y="6000"/>
                  <a:pt x="11781" y="5951"/>
                </a:cubicBezTo>
                <a:cubicBezTo>
                  <a:pt x="11781" y="5805"/>
                  <a:pt x="11805" y="5658"/>
                  <a:pt x="11805" y="5658"/>
                </a:cubicBezTo>
                <a:cubicBezTo>
                  <a:pt x="11805" y="5698"/>
                  <a:pt x="11886" y="5900"/>
                  <a:pt x="11890" y="6000"/>
                </a:cubicBezTo>
                <a:lnTo>
                  <a:pt x="11890" y="6000"/>
                </a:lnTo>
                <a:cubicBezTo>
                  <a:pt x="11911" y="5905"/>
                  <a:pt x="11935" y="5778"/>
                  <a:pt x="11976" y="5634"/>
                </a:cubicBezTo>
                <a:cubicBezTo>
                  <a:pt x="11976" y="5536"/>
                  <a:pt x="12000" y="5439"/>
                  <a:pt x="12025" y="5341"/>
                </a:cubicBezTo>
                <a:cubicBezTo>
                  <a:pt x="12025" y="5244"/>
                  <a:pt x="12049" y="5195"/>
                  <a:pt x="12049" y="5122"/>
                </a:cubicBezTo>
                <a:cubicBezTo>
                  <a:pt x="12098" y="4854"/>
                  <a:pt x="12147" y="4512"/>
                  <a:pt x="12196" y="4122"/>
                </a:cubicBezTo>
                <a:cubicBezTo>
                  <a:pt x="12220" y="3878"/>
                  <a:pt x="12244" y="3610"/>
                  <a:pt x="12293" y="3341"/>
                </a:cubicBezTo>
                <a:cubicBezTo>
                  <a:pt x="12293" y="3219"/>
                  <a:pt x="12317" y="3122"/>
                  <a:pt x="12342" y="3000"/>
                </a:cubicBezTo>
                <a:cubicBezTo>
                  <a:pt x="12342" y="2927"/>
                  <a:pt x="12366" y="2829"/>
                  <a:pt x="12391" y="2756"/>
                </a:cubicBezTo>
                <a:cubicBezTo>
                  <a:pt x="12391" y="2707"/>
                  <a:pt x="12415" y="2683"/>
                  <a:pt x="12439" y="2658"/>
                </a:cubicBezTo>
                <a:cubicBezTo>
                  <a:pt x="12439" y="2683"/>
                  <a:pt x="12464" y="2707"/>
                  <a:pt x="12464" y="2732"/>
                </a:cubicBezTo>
                <a:cubicBezTo>
                  <a:pt x="12488" y="2805"/>
                  <a:pt x="12513" y="2902"/>
                  <a:pt x="12513" y="2976"/>
                </a:cubicBezTo>
                <a:cubicBezTo>
                  <a:pt x="12531" y="2976"/>
                  <a:pt x="12521" y="2903"/>
                  <a:pt x="12538" y="2903"/>
                </a:cubicBezTo>
                <a:cubicBezTo>
                  <a:pt x="12543" y="2903"/>
                  <a:pt x="12550" y="2910"/>
                  <a:pt x="12561" y="2927"/>
                </a:cubicBezTo>
                <a:cubicBezTo>
                  <a:pt x="12561" y="2976"/>
                  <a:pt x="12561" y="3000"/>
                  <a:pt x="12561" y="3024"/>
                </a:cubicBezTo>
                <a:cubicBezTo>
                  <a:pt x="12561" y="3024"/>
                  <a:pt x="12575" y="3065"/>
                  <a:pt x="12582" y="3065"/>
                </a:cubicBezTo>
                <a:cubicBezTo>
                  <a:pt x="12584" y="3065"/>
                  <a:pt x="12586" y="3061"/>
                  <a:pt x="12586" y="3049"/>
                </a:cubicBezTo>
                <a:cubicBezTo>
                  <a:pt x="12561" y="2951"/>
                  <a:pt x="12561" y="2854"/>
                  <a:pt x="12537" y="2732"/>
                </a:cubicBezTo>
                <a:lnTo>
                  <a:pt x="12537" y="2732"/>
                </a:lnTo>
                <a:lnTo>
                  <a:pt x="12610" y="2854"/>
                </a:lnTo>
                <a:lnTo>
                  <a:pt x="12610" y="2927"/>
                </a:lnTo>
                <a:cubicBezTo>
                  <a:pt x="12610" y="2927"/>
                  <a:pt x="12628" y="2873"/>
                  <a:pt x="12664" y="2873"/>
                </a:cubicBezTo>
                <a:cubicBezTo>
                  <a:pt x="12670" y="2873"/>
                  <a:pt x="12676" y="2874"/>
                  <a:pt x="12683" y="2878"/>
                </a:cubicBezTo>
                <a:cubicBezTo>
                  <a:pt x="12708" y="2878"/>
                  <a:pt x="12708" y="2902"/>
                  <a:pt x="12732" y="2927"/>
                </a:cubicBezTo>
                <a:cubicBezTo>
                  <a:pt x="12781" y="3049"/>
                  <a:pt x="12854" y="3146"/>
                  <a:pt x="12927" y="3244"/>
                </a:cubicBezTo>
                <a:cubicBezTo>
                  <a:pt x="13074" y="3488"/>
                  <a:pt x="13220" y="3707"/>
                  <a:pt x="13366" y="3951"/>
                </a:cubicBezTo>
                <a:cubicBezTo>
                  <a:pt x="13342" y="3951"/>
                  <a:pt x="13269" y="3854"/>
                  <a:pt x="13171" y="3756"/>
                </a:cubicBezTo>
                <a:lnTo>
                  <a:pt x="13171" y="3756"/>
                </a:lnTo>
                <a:cubicBezTo>
                  <a:pt x="13220" y="3829"/>
                  <a:pt x="13269" y="3902"/>
                  <a:pt x="13317" y="4000"/>
                </a:cubicBezTo>
                <a:cubicBezTo>
                  <a:pt x="13309" y="3973"/>
                  <a:pt x="13309" y="3963"/>
                  <a:pt x="13314" y="3963"/>
                </a:cubicBezTo>
                <a:cubicBezTo>
                  <a:pt x="13335" y="3963"/>
                  <a:pt x="13438" y="4115"/>
                  <a:pt x="13446" y="4115"/>
                </a:cubicBezTo>
                <a:cubicBezTo>
                  <a:pt x="13448" y="4115"/>
                  <a:pt x="13446" y="4110"/>
                  <a:pt x="13439" y="4097"/>
                </a:cubicBezTo>
                <a:lnTo>
                  <a:pt x="13439" y="4097"/>
                </a:lnTo>
                <a:cubicBezTo>
                  <a:pt x="13781" y="4415"/>
                  <a:pt x="14025" y="4951"/>
                  <a:pt x="14317" y="5268"/>
                </a:cubicBezTo>
                <a:cubicBezTo>
                  <a:pt x="14415" y="5244"/>
                  <a:pt x="16171" y="5097"/>
                  <a:pt x="16244" y="5049"/>
                </a:cubicBezTo>
                <a:cubicBezTo>
                  <a:pt x="16317" y="5146"/>
                  <a:pt x="16391" y="5268"/>
                  <a:pt x="16415" y="5293"/>
                </a:cubicBezTo>
                <a:cubicBezTo>
                  <a:pt x="16366" y="5171"/>
                  <a:pt x="16293" y="5049"/>
                  <a:pt x="16195" y="4927"/>
                </a:cubicBezTo>
                <a:lnTo>
                  <a:pt x="16122" y="4951"/>
                </a:lnTo>
                <a:cubicBezTo>
                  <a:pt x="15952" y="4707"/>
                  <a:pt x="16122" y="4878"/>
                  <a:pt x="15952" y="4634"/>
                </a:cubicBezTo>
                <a:cubicBezTo>
                  <a:pt x="15956" y="4629"/>
                  <a:pt x="15962" y="4627"/>
                  <a:pt x="15968" y="4627"/>
                </a:cubicBezTo>
                <a:cubicBezTo>
                  <a:pt x="16028" y="4627"/>
                  <a:pt x="16161" y="4823"/>
                  <a:pt x="16293" y="5000"/>
                </a:cubicBezTo>
                <a:cubicBezTo>
                  <a:pt x="16171" y="4829"/>
                  <a:pt x="16073" y="4634"/>
                  <a:pt x="15976" y="4585"/>
                </a:cubicBezTo>
                <a:cubicBezTo>
                  <a:pt x="15878" y="4390"/>
                  <a:pt x="16049" y="4585"/>
                  <a:pt x="15927" y="4341"/>
                </a:cubicBezTo>
                <a:cubicBezTo>
                  <a:pt x="15781" y="4195"/>
                  <a:pt x="15659" y="4049"/>
                  <a:pt x="15561" y="3878"/>
                </a:cubicBezTo>
                <a:cubicBezTo>
                  <a:pt x="15342" y="3439"/>
                  <a:pt x="15098" y="3293"/>
                  <a:pt x="14903" y="2878"/>
                </a:cubicBezTo>
                <a:lnTo>
                  <a:pt x="14903" y="2878"/>
                </a:lnTo>
                <a:lnTo>
                  <a:pt x="14927" y="2927"/>
                </a:lnTo>
                <a:cubicBezTo>
                  <a:pt x="14882" y="2791"/>
                  <a:pt x="14689" y="2570"/>
                  <a:pt x="14564" y="2325"/>
                </a:cubicBezTo>
                <a:lnTo>
                  <a:pt x="14564" y="2325"/>
                </a:lnTo>
                <a:cubicBezTo>
                  <a:pt x="14571" y="2347"/>
                  <a:pt x="14571" y="2363"/>
                  <a:pt x="14562" y="2363"/>
                </a:cubicBezTo>
                <a:cubicBezTo>
                  <a:pt x="14552" y="2363"/>
                  <a:pt x="14528" y="2338"/>
                  <a:pt x="14488" y="2268"/>
                </a:cubicBezTo>
                <a:cubicBezTo>
                  <a:pt x="14147" y="1732"/>
                  <a:pt x="13903" y="1390"/>
                  <a:pt x="13659" y="951"/>
                </a:cubicBezTo>
                <a:lnTo>
                  <a:pt x="13391" y="659"/>
                </a:lnTo>
                <a:lnTo>
                  <a:pt x="130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164"/>
        <p:cNvGrpSpPr/>
        <p:nvPr/>
      </p:nvGrpSpPr>
      <p:grpSpPr>
        <a:xfrm>
          <a:off x="0" y="0"/>
          <a:ext cx="0" cy="0"/>
          <a:chOff x="0" y="0"/>
          <a:chExt cx="0" cy="0"/>
        </a:xfrm>
      </p:grpSpPr>
      <p:sp>
        <p:nvSpPr>
          <p:cNvPr id="2165" name="Google Shape;2165;p287"/>
          <p:cNvSpPr txBox="1">
            <a:spLocks noGrp="1"/>
          </p:cNvSpPr>
          <p:nvPr>
            <p:ph type="title"/>
          </p:nvPr>
        </p:nvSpPr>
        <p:spPr>
          <a:xfrm>
            <a:off x="1388100" y="1427300"/>
            <a:ext cx="6367800" cy="2289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7200">
                <a:solidFill>
                  <a:schemeClr val="accent1"/>
                </a:solidFill>
                <a:latin typeface="Lemonada Medium"/>
                <a:ea typeface="Lemonada Medium"/>
                <a:cs typeface="Lemonada Medium"/>
                <a:sym typeface="Lemonada Medium"/>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2166" name="Google Shape;2166;p287"/>
          <p:cNvSpPr/>
          <p:nvPr/>
        </p:nvSpPr>
        <p:spPr>
          <a:xfrm>
            <a:off x="7304823" y="4438689"/>
            <a:ext cx="1839167" cy="1182869"/>
          </a:xfrm>
          <a:custGeom>
            <a:avLst/>
            <a:gdLst/>
            <a:ahLst/>
            <a:cxnLst/>
            <a:rect l="l" t="t" r="r" b="b"/>
            <a:pathLst>
              <a:path w="16559" h="10650" extrusionOk="0">
                <a:moveTo>
                  <a:pt x="12940" y="0"/>
                </a:moveTo>
                <a:cubicBezTo>
                  <a:pt x="8651" y="0"/>
                  <a:pt x="1" y="2276"/>
                  <a:pt x="3657" y="8447"/>
                </a:cubicBezTo>
                <a:cubicBezTo>
                  <a:pt x="3657" y="8447"/>
                  <a:pt x="7028" y="10650"/>
                  <a:pt x="10057" y="10650"/>
                </a:cubicBezTo>
                <a:cubicBezTo>
                  <a:pt x="11292" y="10650"/>
                  <a:pt x="12470" y="10283"/>
                  <a:pt x="13339" y="9252"/>
                </a:cubicBezTo>
                <a:cubicBezTo>
                  <a:pt x="16339" y="5691"/>
                  <a:pt x="16559" y="1594"/>
                  <a:pt x="15047" y="374"/>
                </a:cubicBezTo>
                <a:cubicBezTo>
                  <a:pt x="14753" y="133"/>
                  <a:pt x="13973" y="0"/>
                  <a:pt x="129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287"/>
          <p:cNvSpPr/>
          <p:nvPr/>
        </p:nvSpPr>
        <p:spPr>
          <a:xfrm>
            <a:off x="-407310" y="1865225"/>
            <a:ext cx="1259478" cy="810039"/>
          </a:xfrm>
          <a:custGeom>
            <a:avLst/>
            <a:gdLst/>
            <a:ahLst/>
            <a:cxnLst/>
            <a:rect l="l" t="t" r="r" b="b"/>
            <a:pathLst>
              <a:path w="16559" h="10650" extrusionOk="0">
                <a:moveTo>
                  <a:pt x="12940" y="0"/>
                </a:moveTo>
                <a:cubicBezTo>
                  <a:pt x="8651" y="0"/>
                  <a:pt x="1" y="2276"/>
                  <a:pt x="3657" y="8447"/>
                </a:cubicBezTo>
                <a:cubicBezTo>
                  <a:pt x="3657" y="8447"/>
                  <a:pt x="7028" y="10650"/>
                  <a:pt x="10057" y="10650"/>
                </a:cubicBezTo>
                <a:cubicBezTo>
                  <a:pt x="11292" y="10650"/>
                  <a:pt x="12470" y="10283"/>
                  <a:pt x="13339" y="9252"/>
                </a:cubicBezTo>
                <a:cubicBezTo>
                  <a:pt x="16339" y="5691"/>
                  <a:pt x="16559" y="1594"/>
                  <a:pt x="15047" y="374"/>
                </a:cubicBezTo>
                <a:cubicBezTo>
                  <a:pt x="14753" y="133"/>
                  <a:pt x="13973" y="0"/>
                  <a:pt x="129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68" name="Google Shape;2168;p287"/>
          <p:cNvGrpSpPr/>
          <p:nvPr/>
        </p:nvGrpSpPr>
        <p:grpSpPr>
          <a:xfrm rot="2339736">
            <a:off x="-396765" y="1090445"/>
            <a:ext cx="1655274" cy="878283"/>
            <a:chOff x="238125" y="2760550"/>
            <a:chExt cx="528650" cy="280500"/>
          </a:xfrm>
        </p:grpSpPr>
        <p:sp>
          <p:nvSpPr>
            <p:cNvPr id="2169" name="Google Shape;2169;p287"/>
            <p:cNvSpPr/>
            <p:nvPr/>
          </p:nvSpPr>
          <p:spPr>
            <a:xfrm>
              <a:off x="274700" y="3020300"/>
              <a:ext cx="1850" cy="9150"/>
            </a:xfrm>
            <a:custGeom>
              <a:avLst/>
              <a:gdLst/>
              <a:ahLst/>
              <a:cxnLst/>
              <a:rect l="l" t="t" r="r" b="b"/>
              <a:pathLst>
                <a:path w="74" h="366" extrusionOk="0">
                  <a:moveTo>
                    <a:pt x="74" y="0"/>
                  </a:moveTo>
                  <a:cubicBezTo>
                    <a:pt x="25" y="122"/>
                    <a:pt x="0" y="244"/>
                    <a:pt x="0" y="366"/>
                  </a:cubicBezTo>
                  <a:cubicBezTo>
                    <a:pt x="49" y="244"/>
                    <a:pt x="74" y="122"/>
                    <a:pt x="74" y="0"/>
                  </a:cubicBezTo>
                  <a:close/>
                </a:path>
              </a:pathLst>
            </a:custGeom>
            <a:solidFill>
              <a:srgbClr val="344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287"/>
            <p:cNvSpPr/>
            <p:nvPr/>
          </p:nvSpPr>
          <p:spPr>
            <a:xfrm>
              <a:off x="277125" y="3020300"/>
              <a:ext cx="25" cy="25"/>
            </a:xfrm>
            <a:custGeom>
              <a:avLst/>
              <a:gdLst/>
              <a:ahLst/>
              <a:cxnLst/>
              <a:rect l="l" t="t" r="r" b="b"/>
              <a:pathLst>
                <a:path w="1" h="1" extrusionOk="0">
                  <a:moveTo>
                    <a:pt x="1" y="0"/>
                  </a:moveTo>
                  <a:close/>
                </a:path>
              </a:pathLst>
            </a:custGeom>
            <a:solidFill>
              <a:srgbClr val="344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71" name="Google Shape;2171;p287"/>
            <p:cNvGrpSpPr/>
            <p:nvPr/>
          </p:nvGrpSpPr>
          <p:grpSpPr>
            <a:xfrm>
              <a:off x="238125" y="2760550"/>
              <a:ext cx="528650" cy="279275"/>
              <a:chOff x="238125" y="2760550"/>
              <a:chExt cx="528650" cy="279275"/>
            </a:xfrm>
          </p:grpSpPr>
          <p:sp>
            <p:nvSpPr>
              <p:cNvPr id="2172" name="Google Shape;2172;p287"/>
              <p:cNvSpPr/>
              <p:nvPr/>
            </p:nvSpPr>
            <p:spPr>
              <a:xfrm>
                <a:off x="238125" y="2760550"/>
                <a:ext cx="528650" cy="278050"/>
              </a:xfrm>
              <a:custGeom>
                <a:avLst/>
                <a:gdLst/>
                <a:ahLst/>
                <a:cxnLst/>
                <a:rect l="l" t="t" r="r" b="b"/>
                <a:pathLst>
                  <a:path w="21146" h="11122" extrusionOk="0">
                    <a:moveTo>
                      <a:pt x="11622" y="1778"/>
                    </a:moveTo>
                    <a:lnTo>
                      <a:pt x="11622" y="1778"/>
                    </a:lnTo>
                    <a:cubicBezTo>
                      <a:pt x="11627" y="1780"/>
                      <a:pt x="11631" y="1781"/>
                      <a:pt x="11634" y="1781"/>
                    </a:cubicBezTo>
                    <a:cubicBezTo>
                      <a:pt x="11630" y="1780"/>
                      <a:pt x="11626" y="1779"/>
                      <a:pt x="11622" y="1778"/>
                    </a:cubicBezTo>
                    <a:close/>
                    <a:moveTo>
                      <a:pt x="15975" y="3512"/>
                    </a:moveTo>
                    <a:cubicBezTo>
                      <a:pt x="15975" y="3515"/>
                      <a:pt x="15978" y="3517"/>
                      <a:pt x="15983" y="3518"/>
                    </a:cubicBezTo>
                    <a:lnTo>
                      <a:pt x="15983" y="3518"/>
                    </a:lnTo>
                    <a:cubicBezTo>
                      <a:pt x="15980" y="3516"/>
                      <a:pt x="15978" y="3514"/>
                      <a:pt x="15975" y="3512"/>
                    </a:cubicBezTo>
                    <a:close/>
                    <a:moveTo>
                      <a:pt x="1524" y="10118"/>
                    </a:moveTo>
                    <a:cubicBezTo>
                      <a:pt x="1528" y="10118"/>
                      <a:pt x="1532" y="10119"/>
                      <a:pt x="1537" y="10122"/>
                    </a:cubicBezTo>
                    <a:lnTo>
                      <a:pt x="1508" y="10266"/>
                    </a:lnTo>
                    <a:lnTo>
                      <a:pt x="1508" y="10266"/>
                    </a:lnTo>
                    <a:cubicBezTo>
                      <a:pt x="1519" y="10173"/>
                      <a:pt x="1503" y="10118"/>
                      <a:pt x="1524" y="10118"/>
                    </a:cubicBezTo>
                    <a:close/>
                    <a:moveTo>
                      <a:pt x="10756" y="0"/>
                    </a:moveTo>
                    <a:lnTo>
                      <a:pt x="10756" y="0"/>
                    </a:lnTo>
                    <a:cubicBezTo>
                      <a:pt x="10902" y="24"/>
                      <a:pt x="10853" y="49"/>
                      <a:pt x="10731" y="49"/>
                    </a:cubicBezTo>
                    <a:cubicBezTo>
                      <a:pt x="10549" y="24"/>
                      <a:pt x="10451" y="18"/>
                      <a:pt x="10399" y="18"/>
                    </a:cubicBezTo>
                    <a:cubicBezTo>
                      <a:pt x="10347" y="18"/>
                      <a:pt x="10341" y="24"/>
                      <a:pt x="10341" y="24"/>
                    </a:cubicBezTo>
                    <a:lnTo>
                      <a:pt x="9927" y="24"/>
                    </a:lnTo>
                    <a:cubicBezTo>
                      <a:pt x="9024" y="24"/>
                      <a:pt x="8146" y="171"/>
                      <a:pt x="7317" y="463"/>
                    </a:cubicBezTo>
                    <a:cubicBezTo>
                      <a:pt x="6512" y="756"/>
                      <a:pt x="5756" y="1146"/>
                      <a:pt x="5073" y="1634"/>
                    </a:cubicBezTo>
                    <a:cubicBezTo>
                      <a:pt x="4757" y="1926"/>
                      <a:pt x="4319" y="2243"/>
                      <a:pt x="4050" y="2535"/>
                    </a:cubicBezTo>
                    <a:lnTo>
                      <a:pt x="4050" y="2535"/>
                    </a:lnTo>
                    <a:cubicBezTo>
                      <a:pt x="3877" y="2706"/>
                      <a:pt x="3369" y="3198"/>
                      <a:pt x="2927" y="3756"/>
                    </a:cubicBezTo>
                    <a:cubicBezTo>
                      <a:pt x="2537" y="4195"/>
                      <a:pt x="2195" y="4658"/>
                      <a:pt x="1902" y="5171"/>
                    </a:cubicBezTo>
                    <a:lnTo>
                      <a:pt x="1951" y="5097"/>
                    </a:lnTo>
                    <a:lnTo>
                      <a:pt x="1951" y="5097"/>
                    </a:lnTo>
                    <a:cubicBezTo>
                      <a:pt x="1829" y="5317"/>
                      <a:pt x="1683" y="5536"/>
                      <a:pt x="1512" y="5707"/>
                    </a:cubicBezTo>
                    <a:cubicBezTo>
                      <a:pt x="1610" y="5707"/>
                      <a:pt x="1463" y="6049"/>
                      <a:pt x="1390" y="6171"/>
                    </a:cubicBezTo>
                    <a:cubicBezTo>
                      <a:pt x="1341" y="6268"/>
                      <a:pt x="1268" y="6439"/>
                      <a:pt x="1219" y="6634"/>
                    </a:cubicBezTo>
                    <a:cubicBezTo>
                      <a:pt x="1146" y="6805"/>
                      <a:pt x="1073" y="7024"/>
                      <a:pt x="1000" y="7171"/>
                    </a:cubicBezTo>
                    <a:lnTo>
                      <a:pt x="976" y="7146"/>
                    </a:lnTo>
                    <a:cubicBezTo>
                      <a:pt x="902" y="7439"/>
                      <a:pt x="683" y="7975"/>
                      <a:pt x="634" y="8171"/>
                    </a:cubicBezTo>
                    <a:cubicBezTo>
                      <a:pt x="390" y="8780"/>
                      <a:pt x="220" y="9390"/>
                      <a:pt x="146" y="10049"/>
                    </a:cubicBezTo>
                    <a:cubicBezTo>
                      <a:pt x="146" y="10049"/>
                      <a:pt x="98" y="10146"/>
                      <a:pt x="73" y="10244"/>
                    </a:cubicBezTo>
                    <a:lnTo>
                      <a:pt x="24" y="10390"/>
                    </a:lnTo>
                    <a:lnTo>
                      <a:pt x="0" y="10463"/>
                    </a:lnTo>
                    <a:lnTo>
                      <a:pt x="0" y="10536"/>
                    </a:lnTo>
                    <a:cubicBezTo>
                      <a:pt x="195" y="10658"/>
                      <a:pt x="390" y="10756"/>
                      <a:pt x="610" y="10805"/>
                    </a:cubicBezTo>
                    <a:cubicBezTo>
                      <a:pt x="691" y="10836"/>
                      <a:pt x="776" y="10851"/>
                      <a:pt x="859" y="10851"/>
                    </a:cubicBezTo>
                    <a:cubicBezTo>
                      <a:pt x="1102" y="10851"/>
                      <a:pt x="1336" y="10723"/>
                      <a:pt x="1463" y="10488"/>
                    </a:cubicBezTo>
                    <a:lnTo>
                      <a:pt x="1488" y="10512"/>
                    </a:lnTo>
                    <a:cubicBezTo>
                      <a:pt x="1488" y="10488"/>
                      <a:pt x="1488" y="10463"/>
                      <a:pt x="1488" y="10439"/>
                    </a:cubicBezTo>
                    <a:lnTo>
                      <a:pt x="1488" y="10366"/>
                    </a:lnTo>
                    <a:cubicBezTo>
                      <a:pt x="1491" y="10356"/>
                      <a:pt x="1493" y="10346"/>
                      <a:pt x="1495" y="10337"/>
                    </a:cubicBezTo>
                    <a:lnTo>
                      <a:pt x="1495" y="10337"/>
                    </a:lnTo>
                    <a:cubicBezTo>
                      <a:pt x="1509" y="10287"/>
                      <a:pt x="1518" y="10268"/>
                      <a:pt x="1524" y="10268"/>
                    </a:cubicBezTo>
                    <a:cubicBezTo>
                      <a:pt x="1537" y="10268"/>
                      <a:pt x="1537" y="10344"/>
                      <a:pt x="1537" y="10390"/>
                    </a:cubicBezTo>
                    <a:cubicBezTo>
                      <a:pt x="1561" y="10317"/>
                      <a:pt x="1561" y="10244"/>
                      <a:pt x="1585" y="10171"/>
                    </a:cubicBezTo>
                    <a:cubicBezTo>
                      <a:pt x="1585" y="10166"/>
                      <a:pt x="1584" y="10164"/>
                      <a:pt x="1583" y="10164"/>
                    </a:cubicBezTo>
                    <a:cubicBezTo>
                      <a:pt x="1577" y="10164"/>
                      <a:pt x="1561" y="10200"/>
                      <a:pt x="1561" y="10219"/>
                    </a:cubicBezTo>
                    <a:cubicBezTo>
                      <a:pt x="1537" y="10097"/>
                      <a:pt x="1561" y="10000"/>
                      <a:pt x="1585" y="9878"/>
                    </a:cubicBezTo>
                    <a:cubicBezTo>
                      <a:pt x="1634" y="9683"/>
                      <a:pt x="1634" y="9878"/>
                      <a:pt x="1683" y="9658"/>
                    </a:cubicBezTo>
                    <a:cubicBezTo>
                      <a:pt x="1976" y="8536"/>
                      <a:pt x="2415" y="7463"/>
                      <a:pt x="3000" y="6488"/>
                    </a:cubicBezTo>
                    <a:cubicBezTo>
                      <a:pt x="3024" y="6488"/>
                      <a:pt x="3000" y="6488"/>
                      <a:pt x="3000" y="6512"/>
                    </a:cubicBezTo>
                    <a:cubicBezTo>
                      <a:pt x="3073" y="6366"/>
                      <a:pt x="3146" y="6219"/>
                      <a:pt x="3244" y="6073"/>
                    </a:cubicBezTo>
                    <a:cubicBezTo>
                      <a:pt x="3317" y="5927"/>
                      <a:pt x="3415" y="5805"/>
                      <a:pt x="3488" y="5658"/>
                    </a:cubicBezTo>
                    <a:cubicBezTo>
                      <a:pt x="3512" y="5610"/>
                      <a:pt x="3561" y="5585"/>
                      <a:pt x="3610" y="5561"/>
                    </a:cubicBezTo>
                    <a:cubicBezTo>
                      <a:pt x="3585" y="5561"/>
                      <a:pt x="3658" y="5488"/>
                      <a:pt x="3732" y="5341"/>
                    </a:cubicBezTo>
                    <a:cubicBezTo>
                      <a:pt x="3829" y="5219"/>
                      <a:pt x="3951" y="5024"/>
                      <a:pt x="4097" y="4854"/>
                    </a:cubicBezTo>
                    <a:cubicBezTo>
                      <a:pt x="4244" y="4683"/>
                      <a:pt x="4390" y="4512"/>
                      <a:pt x="4512" y="4366"/>
                    </a:cubicBezTo>
                    <a:cubicBezTo>
                      <a:pt x="4610" y="4244"/>
                      <a:pt x="4707" y="4171"/>
                      <a:pt x="4707" y="4146"/>
                    </a:cubicBezTo>
                    <a:lnTo>
                      <a:pt x="4683" y="4098"/>
                    </a:lnTo>
                    <a:cubicBezTo>
                      <a:pt x="4927" y="3854"/>
                      <a:pt x="4805" y="4073"/>
                      <a:pt x="5000" y="3829"/>
                    </a:cubicBezTo>
                    <a:cubicBezTo>
                      <a:pt x="5049" y="3732"/>
                      <a:pt x="5122" y="3658"/>
                      <a:pt x="5219" y="3585"/>
                    </a:cubicBezTo>
                    <a:cubicBezTo>
                      <a:pt x="5317" y="3537"/>
                      <a:pt x="5390" y="3463"/>
                      <a:pt x="5463" y="3366"/>
                    </a:cubicBezTo>
                    <a:cubicBezTo>
                      <a:pt x="5463" y="3366"/>
                      <a:pt x="5553" y="3312"/>
                      <a:pt x="5578" y="3312"/>
                    </a:cubicBezTo>
                    <a:cubicBezTo>
                      <a:pt x="5583" y="3312"/>
                      <a:pt x="5585" y="3314"/>
                      <a:pt x="5585" y="3317"/>
                    </a:cubicBezTo>
                    <a:cubicBezTo>
                      <a:pt x="5585" y="3244"/>
                      <a:pt x="5707" y="3195"/>
                      <a:pt x="5780" y="3122"/>
                    </a:cubicBezTo>
                    <a:cubicBezTo>
                      <a:pt x="5780" y="3114"/>
                      <a:pt x="5775" y="3111"/>
                      <a:pt x="5767" y="3111"/>
                    </a:cubicBezTo>
                    <a:cubicBezTo>
                      <a:pt x="5751" y="3111"/>
                      <a:pt x="5723" y="3122"/>
                      <a:pt x="5707" y="3122"/>
                    </a:cubicBezTo>
                    <a:lnTo>
                      <a:pt x="5780" y="3049"/>
                    </a:lnTo>
                    <a:lnTo>
                      <a:pt x="5878" y="2976"/>
                    </a:lnTo>
                    <a:cubicBezTo>
                      <a:pt x="5905" y="2967"/>
                      <a:pt x="5925" y="2961"/>
                      <a:pt x="5937" y="2961"/>
                    </a:cubicBezTo>
                    <a:cubicBezTo>
                      <a:pt x="5959" y="2961"/>
                      <a:pt x="5958" y="2978"/>
                      <a:pt x="5927" y="3024"/>
                    </a:cubicBezTo>
                    <a:lnTo>
                      <a:pt x="6171" y="2829"/>
                    </a:lnTo>
                    <a:lnTo>
                      <a:pt x="6561" y="2585"/>
                    </a:lnTo>
                    <a:cubicBezTo>
                      <a:pt x="6902" y="2390"/>
                      <a:pt x="7268" y="2220"/>
                      <a:pt x="7634" y="2073"/>
                    </a:cubicBezTo>
                    <a:cubicBezTo>
                      <a:pt x="7975" y="1927"/>
                      <a:pt x="8341" y="1829"/>
                      <a:pt x="8732" y="1756"/>
                    </a:cubicBezTo>
                    <a:cubicBezTo>
                      <a:pt x="8878" y="1707"/>
                      <a:pt x="9024" y="1707"/>
                      <a:pt x="9171" y="1683"/>
                    </a:cubicBezTo>
                    <a:lnTo>
                      <a:pt x="9463" y="1659"/>
                    </a:lnTo>
                    <a:cubicBezTo>
                      <a:pt x="9390" y="1634"/>
                      <a:pt x="9219" y="1659"/>
                      <a:pt x="9146" y="1610"/>
                    </a:cubicBezTo>
                    <a:cubicBezTo>
                      <a:pt x="9219" y="1585"/>
                      <a:pt x="9274" y="1585"/>
                      <a:pt x="9320" y="1585"/>
                    </a:cubicBezTo>
                    <a:cubicBezTo>
                      <a:pt x="9366" y="1585"/>
                      <a:pt x="9402" y="1585"/>
                      <a:pt x="9439" y="1561"/>
                    </a:cubicBezTo>
                    <a:cubicBezTo>
                      <a:pt x="9488" y="1610"/>
                      <a:pt x="9561" y="1610"/>
                      <a:pt x="9658" y="1610"/>
                    </a:cubicBezTo>
                    <a:cubicBezTo>
                      <a:pt x="9732" y="1610"/>
                      <a:pt x="9829" y="1634"/>
                      <a:pt x="9902" y="1659"/>
                    </a:cubicBezTo>
                    <a:lnTo>
                      <a:pt x="9951" y="1610"/>
                    </a:lnTo>
                    <a:lnTo>
                      <a:pt x="10024" y="1659"/>
                    </a:lnTo>
                    <a:lnTo>
                      <a:pt x="10488" y="1659"/>
                    </a:lnTo>
                    <a:lnTo>
                      <a:pt x="10853" y="1707"/>
                    </a:lnTo>
                    <a:cubicBezTo>
                      <a:pt x="11117" y="1707"/>
                      <a:pt x="11381" y="1731"/>
                      <a:pt x="11622" y="1778"/>
                    </a:cubicBezTo>
                    <a:lnTo>
                      <a:pt x="11622" y="1778"/>
                    </a:lnTo>
                    <a:cubicBezTo>
                      <a:pt x="11593" y="1769"/>
                      <a:pt x="11549" y="1732"/>
                      <a:pt x="11634" y="1732"/>
                    </a:cubicBezTo>
                    <a:cubicBezTo>
                      <a:pt x="11634" y="1781"/>
                      <a:pt x="11902" y="1732"/>
                      <a:pt x="11951" y="1805"/>
                    </a:cubicBezTo>
                    <a:cubicBezTo>
                      <a:pt x="12016" y="1805"/>
                      <a:pt x="12168" y="1848"/>
                      <a:pt x="12233" y="1848"/>
                    </a:cubicBezTo>
                    <a:cubicBezTo>
                      <a:pt x="12265" y="1848"/>
                      <a:pt x="12276" y="1837"/>
                      <a:pt x="12244" y="1805"/>
                    </a:cubicBezTo>
                    <a:lnTo>
                      <a:pt x="12244" y="1805"/>
                    </a:lnTo>
                    <a:cubicBezTo>
                      <a:pt x="12292" y="1829"/>
                      <a:pt x="12366" y="1854"/>
                      <a:pt x="12414" y="1878"/>
                    </a:cubicBezTo>
                    <a:cubicBezTo>
                      <a:pt x="12463" y="1902"/>
                      <a:pt x="12488" y="1902"/>
                      <a:pt x="12414" y="1902"/>
                    </a:cubicBezTo>
                    <a:cubicBezTo>
                      <a:pt x="12488" y="1927"/>
                      <a:pt x="12561" y="1951"/>
                      <a:pt x="12658" y="1976"/>
                    </a:cubicBezTo>
                    <a:lnTo>
                      <a:pt x="12536" y="1927"/>
                    </a:lnTo>
                    <a:lnTo>
                      <a:pt x="12536" y="1927"/>
                    </a:lnTo>
                    <a:cubicBezTo>
                      <a:pt x="12683" y="1951"/>
                      <a:pt x="12805" y="2000"/>
                      <a:pt x="12902" y="2024"/>
                    </a:cubicBezTo>
                    <a:cubicBezTo>
                      <a:pt x="13024" y="2073"/>
                      <a:pt x="13122" y="2098"/>
                      <a:pt x="13219" y="2098"/>
                    </a:cubicBezTo>
                    <a:lnTo>
                      <a:pt x="13122" y="2049"/>
                    </a:lnTo>
                    <a:lnTo>
                      <a:pt x="13122" y="2049"/>
                    </a:lnTo>
                    <a:cubicBezTo>
                      <a:pt x="13292" y="2098"/>
                      <a:pt x="13439" y="2146"/>
                      <a:pt x="13488" y="2220"/>
                    </a:cubicBezTo>
                    <a:lnTo>
                      <a:pt x="13414" y="2195"/>
                    </a:lnTo>
                    <a:lnTo>
                      <a:pt x="13317" y="2195"/>
                    </a:lnTo>
                    <a:cubicBezTo>
                      <a:pt x="13463" y="2220"/>
                      <a:pt x="13561" y="2268"/>
                      <a:pt x="13683" y="2317"/>
                    </a:cubicBezTo>
                    <a:cubicBezTo>
                      <a:pt x="13805" y="2366"/>
                      <a:pt x="13902" y="2390"/>
                      <a:pt x="14024" y="2439"/>
                    </a:cubicBezTo>
                    <a:lnTo>
                      <a:pt x="13902" y="2415"/>
                    </a:lnTo>
                    <a:lnTo>
                      <a:pt x="13902" y="2415"/>
                    </a:lnTo>
                    <a:cubicBezTo>
                      <a:pt x="13975" y="2439"/>
                      <a:pt x="14146" y="2488"/>
                      <a:pt x="14341" y="2585"/>
                    </a:cubicBezTo>
                    <a:cubicBezTo>
                      <a:pt x="14439" y="2610"/>
                      <a:pt x="14561" y="2683"/>
                      <a:pt x="14658" y="2732"/>
                    </a:cubicBezTo>
                    <a:cubicBezTo>
                      <a:pt x="14780" y="2780"/>
                      <a:pt x="14878" y="2829"/>
                      <a:pt x="15000" y="2902"/>
                    </a:cubicBezTo>
                    <a:cubicBezTo>
                      <a:pt x="15219" y="3024"/>
                      <a:pt x="15439" y="3146"/>
                      <a:pt x="15634" y="3268"/>
                    </a:cubicBezTo>
                    <a:cubicBezTo>
                      <a:pt x="15805" y="3366"/>
                      <a:pt x="15926" y="3463"/>
                      <a:pt x="16024" y="3512"/>
                    </a:cubicBezTo>
                    <a:lnTo>
                      <a:pt x="15926" y="3390"/>
                    </a:lnTo>
                    <a:lnTo>
                      <a:pt x="16048" y="3439"/>
                    </a:lnTo>
                    <a:cubicBezTo>
                      <a:pt x="16094" y="3462"/>
                      <a:pt x="16118" y="3485"/>
                      <a:pt x="16161" y="3507"/>
                    </a:cubicBezTo>
                    <a:lnTo>
                      <a:pt x="16161" y="3507"/>
                    </a:lnTo>
                    <a:cubicBezTo>
                      <a:pt x="16155" y="3506"/>
                      <a:pt x="16147" y="3505"/>
                      <a:pt x="16138" y="3505"/>
                    </a:cubicBezTo>
                    <a:cubicBezTo>
                      <a:pt x="16097" y="3505"/>
                      <a:pt x="16029" y="3519"/>
                      <a:pt x="15995" y="3519"/>
                    </a:cubicBezTo>
                    <a:cubicBezTo>
                      <a:pt x="15990" y="3519"/>
                      <a:pt x="15986" y="3519"/>
                      <a:pt x="15983" y="3518"/>
                    </a:cubicBezTo>
                    <a:lnTo>
                      <a:pt x="15983" y="3518"/>
                    </a:lnTo>
                    <a:cubicBezTo>
                      <a:pt x="16516" y="3956"/>
                      <a:pt x="16977" y="4441"/>
                      <a:pt x="17390" y="4976"/>
                    </a:cubicBezTo>
                    <a:cubicBezTo>
                      <a:pt x="17804" y="5488"/>
                      <a:pt x="18170" y="6073"/>
                      <a:pt x="18439" y="6683"/>
                    </a:cubicBezTo>
                    <a:cubicBezTo>
                      <a:pt x="18471" y="6770"/>
                      <a:pt x="18470" y="6794"/>
                      <a:pt x="18456" y="6794"/>
                    </a:cubicBezTo>
                    <a:cubicBezTo>
                      <a:pt x="18440" y="6794"/>
                      <a:pt x="18403" y="6756"/>
                      <a:pt x="18390" y="6756"/>
                    </a:cubicBezTo>
                    <a:cubicBezTo>
                      <a:pt x="18512" y="6975"/>
                      <a:pt x="18487" y="6829"/>
                      <a:pt x="18561" y="7024"/>
                    </a:cubicBezTo>
                    <a:cubicBezTo>
                      <a:pt x="18568" y="7047"/>
                      <a:pt x="18569" y="7056"/>
                      <a:pt x="18565" y="7056"/>
                    </a:cubicBezTo>
                    <a:cubicBezTo>
                      <a:pt x="18556" y="7056"/>
                      <a:pt x="18528" y="7017"/>
                      <a:pt x="18512" y="7000"/>
                    </a:cubicBezTo>
                    <a:lnTo>
                      <a:pt x="18512" y="7000"/>
                    </a:lnTo>
                    <a:cubicBezTo>
                      <a:pt x="18561" y="7097"/>
                      <a:pt x="18585" y="7171"/>
                      <a:pt x="18609" y="7171"/>
                    </a:cubicBezTo>
                    <a:cubicBezTo>
                      <a:pt x="18561" y="7049"/>
                      <a:pt x="18634" y="7097"/>
                      <a:pt x="18658" y="7024"/>
                    </a:cubicBezTo>
                    <a:lnTo>
                      <a:pt x="18707" y="7171"/>
                    </a:lnTo>
                    <a:cubicBezTo>
                      <a:pt x="18731" y="7219"/>
                      <a:pt x="18756" y="7293"/>
                      <a:pt x="18756" y="7293"/>
                    </a:cubicBezTo>
                    <a:lnTo>
                      <a:pt x="18731" y="7293"/>
                    </a:lnTo>
                    <a:cubicBezTo>
                      <a:pt x="18829" y="7414"/>
                      <a:pt x="18902" y="7536"/>
                      <a:pt x="18951" y="7683"/>
                    </a:cubicBezTo>
                    <a:cubicBezTo>
                      <a:pt x="19122" y="8146"/>
                      <a:pt x="19243" y="8634"/>
                      <a:pt x="19365" y="9122"/>
                    </a:cubicBezTo>
                    <a:cubicBezTo>
                      <a:pt x="19341" y="9122"/>
                      <a:pt x="19317" y="9024"/>
                      <a:pt x="19268" y="8927"/>
                    </a:cubicBezTo>
                    <a:lnTo>
                      <a:pt x="19268" y="8927"/>
                    </a:lnTo>
                    <a:cubicBezTo>
                      <a:pt x="19292" y="9000"/>
                      <a:pt x="19317" y="9073"/>
                      <a:pt x="19317" y="9146"/>
                    </a:cubicBezTo>
                    <a:cubicBezTo>
                      <a:pt x="19317" y="9126"/>
                      <a:pt x="19319" y="9118"/>
                      <a:pt x="19322" y="9118"/>
                    </a:cubicBezTo>
                    <a:cubicBezTo>
                      <a:pt x="19336" y="9118"/>
                      <a:pt x="19374" y="9263"/>
                      <a:pt x="19386" y="9263"/>
                    </a:cubicBezTo>
                    <a:cubicBezTo>
                      <a:pt x="19388" y="9263"/>
                      <a:pt x="19390" y="9257"/>
                      <a:pt x="19390" y="9244"/>
                    </a:cubicBezTo>
                    <a:cubicBezTo>
                      <a:pt x="19536" y="9585"/>
                      <a:pt x="19536" y="10049"/>
                      <a:pt x="19658" y="10341"/>
                    </a:cubicBezTo>
                    <a:cubicBezTo>
                      <a:pt x="19683" y="10341"/>
                      <a:pt x="20024" y="10488"/>
                      <a:pt x="20390" y="10610"/>
                    </a:cubicBezTo>
                    <a:cubicBezTo>
                      <a:pt x="20715" y="10749"/>
                      <a:pt x="21039" y="10866"/>
                      <a:pt x="21112" y="10877"/>
                    </a:cubicBezTo>
                    <a:lnTo>
                      <a:pt x="21112" y="10877"/>
                    </a:lnTo>
                    <a:cubicBezTo>
                      <a:pt x="21109" y="10846"/>
                      <a:pt x="21104" y="10814"/>
                      <a:pt x="21097" y="10780"/>
                    </a:cubicBezTo>
                    <a:lnTo>
                      <a:pt x="21048" y="10780"/>
                    </a:lnTo>
                    <a:cubicBezTo>
                      <a:pt x="21000" y="10536"/>
                      <a:pt x="21073" y="10707"/>
                      <a:pt x="21048" y="10463"/>
                    </a:cubicBezTo>
                    <a:cubicBezTo>
                      <a:pt x="21097" y="10463"/>
                      <a:pt x="21122" y="10683"/>
                      <a:pt x="21146" y="10878"/>
                    </a:cubicBezTo>
                    <a:cubicBezTo>
                      <a:pt x="21146" y="10731"/>
                      <a:pt x="21146" y="10585"/>
                      <a:pt x="21097" y="10439"/>
                    </a:cubicBezTo>
                    <a:cubicBezTo>
                      <a:pt x="21097" y="10268"/>
                      <a:pt x="21146" y="10439"/>
                      <a:pt x="21122" y="10244"/>
                    </a:cubicBezTo>
                    <a:cubicBezTo>
                      <a:pt x="21073" y="10073"/>
                      <a:pt x="21048" y="9902"/>
                      <a:pt x="21048" y="9732"/>
                    </a:cubicBezTo>
                    <a:cubicBezTo>
                      <a:pt x="21000" y="9317"/>
                      <a:pt x="20853" y="9122"/>
                      <a:pt x="20804" y="8732"/>
                    </a:cubicBezTo>
                    <a:lnTo>
                      <a:pt x="20804" y="8732"/>
                    </a:lnTo>
                    <a:lnTo>
                      <a:pt x="20829" y="8780"/>
                    </a:lnTo>
                    <a:cubicBezTo>
                      <a:pt x="20829" y="8634"/>
                      <a:pt x="20731" y="8390"/>
                      <a:pt x="20682" y="8146"/>
                    </a:cubicBezTo>
                    <a:cubicBezTo>
                      <a:pt x="20682" y="8188"/>
                      <a:pt x="20682" y="8231"/>
                      <a:pt x="20673" y="8231"/>
                    </a:cubicBezTo>
                    <a:cubicBezTo>
                      <a:pt x="20666" y="8231"/>
                      <a:pt x="20654" y="8208"/>
                      <a:pt x="20634" y="8146"/>
                    </a:cubicBezTo>
                    <a:cubicBezTo>
                      <a:pt x="20585" y="7878"/>
                      <a:pt x="20512" y="7707"/>
                      <a:pt x="20463" y="7488"/>
                    </a:cubicBezTo>
                    <a:lnTo>
                      <a:pt x="20414" y="7414"/>
                    </a:lnTo>
                    <a:cubicBezTo>
                      <a:pt x="20390" y="7366"/>
                      <a:pt x="20365" y="7317"/>
                      <a:pt x="20365" y="7317"/>
                    </a:cubicBezTo>
                    <a:cubicBezTo>
                      <a:pt x="20048" y="6390"/>
                      <a:pt x="19609" y="5512"/>
                      <a:pt x="19073" y="4707"/>
                    </a:cubicBezTo>
                    <a:cubicBezTo>
                      <a:pt x="18756" y="4219"/>
                      <a:pt x="18390" y="3756"/>
                      <a:pt x="18000" y="3341"/>
                    </a:cubicBezTo>
                    <a:cubicBezTo>
                      <a:pt x="17707" y="3024"/>
                      <a:pt x="17414" y="2756"/>
                      <a:pt x="17122" y="2512"/>
                    </a:cubicBezTo>
                    <a:lnTo>
                      <a:pt x="17146" y="2512"/>
                    </a:lnTo>
                    <a:cubicBezTo>
                      <a:pt x="16780" y="2220"/>
                      <a:pt x="16414" y="1951"/>
                      <a:pt x="16024" y="1707"/>
                    </a:cubicBezTo>
                    <a:cubicBezTo>
                      <a:pt x="15536" y="1390"/>
                      <a:pt x="15048" y="1146"/>
                      <a:pt x="14512" y="927"/>
                    </a:cubicBezTo>
                    <a:cubicBezTo>
                      <a:pt x="13561" y="512"/>
                      <a:pt x="12561" y="268"/>
                      <a:pt x="11561" y="146"/>
                    </a:cubicBezTo>
                    <a:cubicBezTo>
                      <a:pt x="11292" y="73"/>
                      <a:pt x="11024" y="24"/>
                      <a:pt x="10756" y="0"/>
                    </a:cubicBezTo>
                    <a:close/>
                    <a:moveTo>
                      <a:pt x="21112" y="10877"/>
                    </a:moveTo>
                    <a:cubicBezTo>
                      <a:pt x="21122" y="10958"/>
                      <a:pt x="21122" y="11034"/>
                      <a:pt x="21122" y="11122"/>
                    </a:cubicBezTo>
                    <a:cubicBezTo>
                      <a:pt x="21122" y="11049"/>
                      <a:pt x="21122" y="10951"/>
                      <a:pt x="21122" y="10878"/>
                    </a:cubicBezTo>
                    <a:cubicBezTo>
                      <a:pt x="21119" y="10878"/>
                      <a:pt x="21116" y="10878"/>
                      <a:pt x="21112" y="108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287"/>
              <p:cNvSpPr/>
              <p:nvPr/>
            </p:nvSpPr>
            <p:spPr>
              <a:xfrm>
                <a:off x="338100" y="3028825"/>
                <a:ext cx="2475" cy="6725"/>
              </a:xfrm>
              <a:custGeom>
                <a:avLst/>
                <a:gdLst/>
                <a:ahLst/>
                <a:cxnLst/>
                <a:rect l="l" t="t" r="r" b="b"/>
                <a:pathLst>
                  <a:path w="99" h="269" extrusionOk="0">
                    <a:moveTo>
                      <a:pt x="98" y="0"/>
                    </a:moveTo>
                    <a:cubicBezTo>
                      <a:pt x="50" y="74"/>
                      <a:pt x="1" y="171"/>
                      <a:pt x="1" y="269"/>
                    </a:cubicBezTo>
                    <a:cubicBezTo>
                      <a:pt x="50" y="196"/>
                      <a:pt x="74" y="98"/>
                      <a:pt x="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287"/>
              <p:cNvSpPr/>
              <p:nvPr/>
            </p:nvSpPr>
            <p:spPr>
              <a:xfrm>
                <a:off x="340550" y="3028825"/>
                <a:ext cx="25" cy="25"/>
              </a:xfrm>
              <a:custGeom>
                <a:avLst/>
                <a:gdLst/>
                <a:ahLst/>
                <a:cxnLst/>
                <a:rect l="l" t="t" r="r" b="b"/>
                <a:pathLst>
                  <a:path w="1" h="1" extrusionOk="0">
                    <a:moveTo>
                      <a:pt x="0" y="0"/>
                    </a:moveTo>
                    <a:lnTo>
                      <a:pt x="0" y="0"/>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287"/>
              <p:cNvSpPr/>
              <p:nvPr/>
            </p:nvSpPr>
            <p:spPr>
              <a:xfrm>
                <a:off x="302750" y="2832500"/>
                <a:ext cx="398800" cy="207325"/>
              </a:xfrm>
              <a:custGeom>
                <a:avLst/>
                <a:gdLst/>
                <a:ahLst/>
                <a:cxnLst/>
                <a:rect l="l" t="t" r="r" b="b"/>
                <a:pathLst>
                  <a:path w="15952" h="8293" extrusionOk="0">
                    <a:moveTo>
                      <a:pt x="8594" y="1702"/>
                    </a:moveTo>
                    <a:cubicBezTo>
                      <a:pt x="8599" y="1705"/>
                      <a:pt x="8605" y="1707"/>
                      <a:pt x="8610" y="1707"/>
                    </a:cubicBezTo>
                    <a:cubicBezTo>
                      <a:pt x="8604" y="1705"/>
                      <a:pt x="8599" y="1704"/>
                      <a:pt x="8594" y="1702"/>
                    </a:cubicBezTo>
                    <a:close/>
                    <a:moveTo>
                      <a:pt x="4624" y="2600"/>
                    </a:moveTo>
                    <a:cubicBezTo>
                      <a:pt x="4619" y="2604"/>
                      <a:pt x="4614" y="2607"/>
                      <a:pt x="4610" y="2610"/>
                    </a:cubicBezTo>
                    <a:cubicBezTo>
                      <a:pt x="4616" y="2607"/>
                      <a:pt x="4621" y="2603"/>
                      <a:pt x="4624" y="2600"/>
                    </a:cubicBezTo>
                    <a:close/>
                    <a:moveTo>
                      <a:pt x="11683" y="2951"/>
                    </a:moveTo>
                    <a:cubicBezTo>
                      <a:pt x="11683" y="2954"/>
                      <a:pt x="11685" y="2956"/>
                      <a:pt x="11690" y="2956"/>
                    </a:cubicBezTo>
                    <a:lnTo>
                      <a:pt x="11690" y="2956"/>
                    </a:lnTo>
                    <a:cubicBezTo>
                      <a:pt x="11687" y="2954"/>
                      <a:pt x="11685" y="2953"/>
                      <a:pt x="11683" y="2951"/>
                    </a:cubicBezTo>
                    <a:close/>
                    <a:moveTo>
                      <a:pt x="1415" y="3829"/>
                    </a:moveTo>
                    <a:lnTo>
                      <a:pt x="1391" y="3878"/>
                    </a:lnTo>
                    <a:lnTo>
                      <a:pt x="1391" y="3878"/>
                    </a:lnTo>
                    <a:cubicBezTo>
                      <a:pt x="1398" y="3862"/>
                      <a:pt x="1406" y="3847"/>
                      <a:pt x="1414" y="3831"/>
                    </a:cubicBezTo>
                    <a:lnTo>
                      <a:pt x="1414" y="3831"/>
                    </a:lnTo>
                    <a:cubicBezTo>
                      <a:pt x="1414" y="3830"/>
                      <a:pt x="1415" y="3830"/>
                      <a:pt x="1415" y="3829"/>
                    </a:cubicBezTo>
                    <a:close/>
                    <a:moveTo>
                      <a:pt x="2596" y="5025"/>
                    </a:moveTo>
                    <a:cubicBezTo>
                      <a:pt x="2595" y="5026"/>
                      <a:pt x="2595" y="5027"/>
                      <a:pt x="2594" y="5028"/>
                    </a:cubicBezTo>
                    <a:lnTo>
                      <a:pt x="2594" y="5028"/>
                    </a:lnTo>
                    <a:cubicBezTo>
                      <a:pt x="2596" y="5026"/>
                      <a:pt x="2597" y="5025"/>
                      <a:pt x="2596" y="5025"/>
                    </a:cubicBezTo>
                    <a:close/>
                    <a:moveTo>
                      <a:pt x="2594" y="5028"/>
                    </a:moveTo>
                    <a:cubicBezTo>
                      <a:pt x="2591" y="5031"/>
                      <a:pt x="2586" y="5037"/>
                      <a:pt x="2586" y="5049"/>
                    </a:cubicBezTo>
                    <a:cubicBezTo>
                      <a:pt x="2588" y="5042"/>
                      <a:pt x="2591" y="5035"/>
                      <a:pt x="2594" y="5028"/>
                    </a:cubicBezTo>
                    <a:close/>
                    <a:moveTo>
                      <a:pt x="1505" y="7629"/>
                    </a:moveTo>
                    <a:cubicBezTo>
                      <a:pt x="1507" y="7629"/>
                      <a:pt x="1509" y="7631"/>
                      <a:pt x="1512" y="7634"/>
                    </a:cubicBezTo>
                    <a:lnTo>
                      <a:pt x="1499" y="7728"/>
                    </a:lnTo>
                    <a:lnTo>
                      <a:pt x="1499" y="7728"/>
                    </a:lnTo>
                    <a:cubicBezTo>
                      <a:pt x="1502" y="7664"/>
                      <a:pt x="1497" y="7629"/>
                      <a:pt x="1505" y="7629"/>
                    </a:cubicBezTo>
                    <a:close/>
                    <a:moveTo>
                      <a:pt x="8000" y="0"/>
                    </a:moveTo>
                    <a:cubicBezTo>
                      <a:pt x="8098" y="0"/>
                      <a:pt x="8049" y="24"/>
                      <a:pt x="7976" y="24"/>
                    </a:cubicBezTo>
                    <a:cubicBezTo>
                      <a:pt x="7878" y="16"/>
                      <a:pt x="7813" y="14"/>
                      <a:pt x="7770" y="14"/>
                    </a:cubicBezTo>
                    <a:cubicBezTo>
                      <a:pt x="7683" y="14"/>
                      <a:pt x="7683" y="24"/>
                      <a:pt x="7683" y="24"/>
                    </a:cubicBezTo>
                    <a:cubicBezTo>
                      <a:pt x="7683" y="24"/>
                      <a:pt x="7659" y="49"/>
                      <a:pt x="7366" y="73"/>
                    </a:cubicBezTo>
                    <a:cubicBezTo>
                      <a:pt x="7195" y="73"/>
                      <a:pt x="6927" y="98"/>
                      <a:pt x="6586" y="146"/>
                    </a:cubicBezTo>
                    <a:cubicBezTo>
                      <a:pt x="6415" y="171"/>
                      <a:pt x="6220" y="220"/>
                      <a:pt x="6025" y="244"/>
                    </a:cubicBezTo>
                    <a:lnTo>
                      <a:pt x="5439" y="415"/>
                    </a:lnTo>
                    <a:lnTo>
                      <a:pt x="4903" y="634"/>
                    </a:lnTo>
                    <a:cubicBezTo>
                      <a:pt x="4708" y="707"/>
                      <a:pt x="4561" y="780"/>
                      <a:pt x="4415" y="854"/>
                    </a:cubicBezTo>
                    <a:cubicBezTo>
                      <a:pt x="4269" y="927"/>
                      <a:pt x="4147" y="1000"/>
                      <a:pt x="4025" y="1073"/>
                    </a:cubicBezTo>
                    <a:lnTo>
                      <a:pt x="3756" y="1244"/>
                    </a:lnTo>
                    <a:cubicBezTo>
                      <a:pt x="3515" y="1485"/>
                      <a:pt x="3178" y="1679"/>
                      <a:pt x="2982" y="1920"/>
                    </a:cubicBezTo>
                    <a:lnTo>
                      <a:pt x="2982" y="1920"/>
                    </a:lnTo>
                    <a:cubicBezTo>
                      <a:pt x="2672" y="2207"/>
                      <a:pt x="2385" y="2494"/>
                      <a:pt x="2122" y="2805"/>
                    </a:cubicBezTo>
                    <a:cubicBezTo>
                      <a:pt x="2049" y="2927"/>
                      <a:pt x="1951" y="3024"/>
                      <a:pt x="1878" y="3122"/>
                    </a:cubicBezTo>
                    <a:cubicBezTo>
                      <a:pt x="1781" y="3244"/>
                      <a:pt x="1708" y="3341"/>
                      <a:pt x="1659" y="3439"/>
                    </a:cubicBezTo>
                    <a:cubicBezTo>
                      <a:pt x="1550" y="3570"/>
                      <a:pt x="1480" y="3700"/>
                      <a:pt x="1414" y="3831"/>
                    </a:cubicBezTo>
                    <a:lnTo>
                      <a:pt x="1414" y="3831"/>
                    </a:lnTo>
                    <a:cubicBezTo>
                      <a:pt x="1268" y="4146"/>
                      <a:pt x="1244" y="4073"/>
                      <a:pt x="1098" y="4293"/>
                    </a:cubicBezTo>
                    <a:cubicBezTo>
                      <a:pt x="1171" y="4293"/>
                      <a:pt x="1073" y="4561"/>
                      <a:pt x="1049" y="4658"/>
                    </a:cubicBezTo>
                    <a:cubicBezTo>
                      <a:pt x="976" y="4805"/>
                      <a:pt x="878" y="5146"/>
                      <a:pt x="781" y="5390"/>
                    </a:cubicBezTo>
                    <a:lnTo>
                      <a:pt x="756" y="5390"/>
                    </a:lnTo>
                    <a:cubicBezTo>
                      <a:pt x="708" y="5585"/>
                      <a:pt x="561" y="6000"/>
                      <a:pt x="512" y="6122"/>
                    </a:cubicBezTo>
                    <a:cubicBezTo>
                      <a:pt x="464" y="6268"/>
                      <a:pt x="366" y="6512"/>
                      <a:pt x="293" y="6732"/>
                    </a:cubicBezTo>
                    <a:cubicBezTo>
                      <a:pt x="220" y="6975"/>
                      <a:pt x="171" y="7219"/>
                      <a:pt x="147" y="7463"/>
                    </a:cubicBezTo>
                    <a:lnTo>
                      <a:pt x="0" y="7780"/>
                    </a:lnTo>
                    <a:lnTo>
                      <a:pt x="0" y="7829"/>
                    </a:lnTo>
                    <a:cubicBezTo>
                      <a:pt x="171" y="7951"/>
                      <a:pt x="366" y="8024"/>
                      <a:pt x="586" y="8073"/>
                    </a:cubicBezTo>
                    <a:cubicBezTo>
                      <a:pt x="706" y="8113"/>
                      <a:pt x="843" y="8141"/>
                      <a:pt x="975" y="8141"/>
                    </a:cubicBezTo>
                    <a:cubicBezTo>
                      <a:pt x="1163" y="8141"/>
                      <a:pt x="1339" y="8084"/>
                      <a:pt x="1439" y="7927"/>
                    </a:cubicBezTo>
                    <a:lnTo>
                      <a:pt x="1464" y="7927"/>
                    </a:lnTo>
                    <a:lnTo>
                      <a:pt x="1488" y="7829"/>
                    </a:lnTo>
                    <a:cubicBezTo>
                      <a:pt x="1492" y="7808"/>
                      <a:pt x="1494" y="7788"/>
                      <a:pt x="1496" y="7770"/>
                    </a:cubicBezTo>
                    <a:lnTo>
                      <a:pt x="1496" y="7770"/>
                    </a:lnTo>
                    <a:cubicBezTo>
                      <a:pt x="1500" y="7753"/>
                      <a:pt x="1504" y="7746"/>
                      <a:pt x="1507" y="7746"/>
                    </a:cubicBezTo>
                    <a:cubicBezTo>
                      <a:pt x="1516" y="7746"/>
                      <a:pt x="1521" y="7798"/>
                      <a:pt x="1537" y="7829"/>
                    </a:cubicBezTo>
                    <a:cubicBezTo>
                      <a:pt x="1537" y="7780"/>
                      <a:pt x="1561" y="7732"/>
                      <a:pt x="1586" y="7683"/>
                    </a:cubicBezTo>
                    <a:cubicBezTo>
                      <a:pt x="1586" y="7678"/>
                      <a:pt x="1585" y="7676"/>
                      <a:pt x="1583" y="7676"/>
                    </a:cubicBezTo>
                    <a:cubicBezTo>
                      <a:pt x="1576" y="7676"/>
                      <a:pt x="1557" y="7712"/>
                      <a:pt x="1537" y="7732"/>
                    </a:cubicBezTo>
                    <a:cubicBezTo>
                      <a:pt x="1537" y="7634"/>
                      <a:pt x="1537" y="7536"/>
                      <a:pt x="1561" y="7463"/>
                    </a:cubicBezTo>
                    <a:cubicBezTo>
                      <a:pt x="1610" y="7341"/>
                      <a:pt x="1634" y="7463"/>
                      <a:pt x="1659" y="7317"/>
                    </a:cubicBezTo>
                    <a:cubicBezTo>
                      <a:pt x="1878" y="6512"/>
                      <a:pt x="2195" y="5756"/>
                      <a:pt x="2586" y="5024"/>
                    </a:cubicBezTo>
                    <a:cubicBezTo>
                      <a:pt x="2591" y="5024"/>
                      <a:pt x="2594" y="5024"/>
                      <a:pt x="2596" y="5025"/>
                    </a:cubicBezTo>
                    <a:lnTo>
                      <a:pt x="2596" y="5025"/>
                    </a:lnTo>
                    <a:cubicBezTo>
                      <a:pt x="2644" y="4914"/>
                      <a:pt x="2711" y="4824"/>
                      <a:pt x="2756" y="4756"/>
                    </a:cubicBezTo>
                    <a:cubicBezTo>
                      <a:pt x="2805" y="4658"/>
                      <a:pt x="2854" y="4536"/>
                      <a:pt x="2927" y="4439"/>
                    </a:cubicBezTo>
                    <a:cubicBezTo>
                      <a:pt x="2951" y="4415"/>
                      <a:pt x="2976" y="4390"/>
                      <a:pt x="3025" y="4390"/>
                    </a:cubicBezTo>
                    <a:cubicBezTo>
                      <a:pt x="3025" y="4341"/>
                      <a:pt x="3073" y="4268"/>
                      <a:pt x="3098" y="4219"/>
                    </a:cubicBezTo>
                    <a:lnTo>
                      <a:pt x="3220" y="4073"/>
                    </a:lnTo>
                    <a:cubicBezTo>
                      <a:pt x="3244" y="4000"/>
                      <a:pt x="3293" y="3951"/>
                      <a:pt x="3342" y="3878"/>
                    </a:cubicBezTo>
                    <a:cubicBezTo>
                      <a:pt x="3439" y="3756"/>
                      <a:pt x="3537" y="3658"/>
                      <a:pt x="3634" y="3537"/>
                    </a:cubicBezTo>
                    <a:cubicBezTo>
                      <a:pt x="3683" y="3463"/>
                      <a:pt x="3756" y="3415"/>
                      <a:pt x="3756" y="3390"/>
                    </a:cubicBezTo>
                    <a:lnTo>
                      <a:pt x="3732" y="3341"/>
                    </a:lnTo>
                    <a:cubicBezTo>
                      <a:pt x="3805" y="3256"/>
                      <a:pt x="3823" y="3256"/>
                      <a:pt x="3845" y="3256"/>
                    </a:cubicBezTo>
                    <a:cubicBezTo>
                      <a:pt x="3866" y="3256"/>
                      <a:pt x="3890" y="3256"/>
                      <a:pt x="3976" y="3171"/>
                    </a:cubicBezTo>
                    <a:cubicBezTo>
                      <a:pt x="3976" y="3049"/>
                      <a:pt x="4244" y="2927"/>
                      <a:pt x="4269" y="2854"/>
                    </a:cubicBezTo>
                    <a:cubicBezTo>
                      <a:pt x="4269" y="2854"/>
                      <a:pt x="4331" y="2822"/>
                      <a:pt x="4356" y="2822"/>
                    </a:cubicBezTo>
                    <a:cubicBezTo>
                      <a:pt x="4362" y="2822"/>
                      <a:pt x="4366" y="2824"/>
                      <a:pt x="4366" y="2829"/>
                    </a:cubicBezTo>
                    <a:cubicBezTo>
                      <a:pt x="4366" y="2756"/>
                      <a:pt x="4464" y="2732"/>
                      <a:pt x="4488" y="2683"/>
                    </a:cubicBezTo>
                    <a:cubicBezTo>
                      <a:pt x="4504" y="2667"/>
                      <a:pt x="4507" y="2661"/>
                      <a:pt x="4503" y="2661"/>
                    </a:cubicBezTo>
                    <a:cubicBezTo>
                      <a:pt x="4496" y="2661"/>
                      <a:pt x="4464" y="2683"/>
                      <a:pt x="4464" y="2683"/>
                    </a:cubicBezTo>
                    <a:lnTo>
                      <a:pt x="4561" y="2585"/>
                    </a:lnTo>
                    <a:cubicBezTo>
                      <a:pt x="4575" y="2578"/>
                      <a:pt x="4590" y="2575"/>
                      <a:pt x="4602" y="2575"/>
                    </a:cubicBezTo>
                    <a:cubicBezTo>
                      <a:pt x="4625" y="2575"/>
                      <a:pt x="4639" y="2587"/>
                      <a:pt x="4624" y="2600"/>
                    </a:cubicBezTo>
                    <a:lnTo>
                      <a:pt x="4624" y="2600"/>
                    </a:lnTo>
                    <a:cubicBezTo>
                      <a:pt x="4704" y="2549"/>
                      <a:pt x="4866" y="2456"/>
                      <a:pt x="5049" y="2341"/>
                    </a:cubicBezTo>
                    <a:cubicBezTo>
                      <a:pt x="5293" y="2219"/>
                      <a:pt x="5537" y="2098"/>
                      <a:pt x="5805" y="2000"/>
                    </a:cubicBezTo>
                    <a:cubicBezTo>
                      <a:pt x="5878" y="1976"/>
                      <a:pt x="5927" y="1951"/>
                      <a:pt x="6000" y="1927"/>
                    </a:cubicBezTo>
                    <a:lnTo>
                      <a:pt x="6195" y="1878"/>
                    </a:lnTo>
                    <a:cubicBezTo>
                      <a:pt x="6317" y="1829"/>
                      <a:pt x="6464" y="1805"/>
                      <a:pt x="6586" y="1780"/>
                    </a:cubicBezTo>
                    <a:lnTo>
                      <a:pt x="6756" y="1756"/>
                    </a:lnTo>
                    <a:lnTo>
                      <a:pt x="6903" y="1732"/>
                    </a:lnTo>
                    <a:cubicBezTo>
                      <a:pt x="7000" y="1732"/>
                      <a:pt x="7073" y="1707"/>
                      <a:pt x="7122" y="1707"/>
                    </a:cubicBezTo>
                    <a:cubicBezTo>
                      <a:pt x="7098" y="1683"/>
                      <a:pt x="7049" y="1683"/>
                      <a:pt x="7000" y="1683"/>
                    </a:cubicBezTo>
                    <a:cubicBezTo>
                      <a:pt x="6951" y="1683"/>
                      <a:pt x="6903" y="1683"/>
                      <a:pt x="6878" y="1659"/>
                    </a:cubicBezTo>
                    <a:cubicBezTo>
                      <a:pt x="6939" y="1634"/>
                      <a:pt x="6982" y="1634"/>
                      <a:pt x="7015" y="1634"/>
                    </a:cubicBezTo>
                    <a:cubicBezTo>
                      <a:pt x="7049" y="1634"/>
                      <a:pt x="7073" y="1634"/>
                      <a:pt x="7098" y="1610"/>
                    </a:cubicBezTo>
                    <a:cubicBezTo>
                      <a:pt x="7122" y="1646"/>
                      <a:pt x="7183" y="1646"/>
                      <a:pt x="7250" y="1646"/>
                    </a:cubicBezTo>
                    <a:cubicBezTo>
                      <a:pt x="7317" y="1646"/>
                      <a:pt x="7390" y="1646"/>
                      <a:pt x="7439" y="1683"/>
                    </a:cubicBezTo>
                    <a:lnTo>
                      <a:pt x="7464" y="1659"/>
                    </a:lnTo>
                    <a:lnTo>
                      <a:pt x="7537" y="1683"/>
                    </a:lnTo>
                    <a:cubicBezTo>
                      <a:pt x="7634" y="1659"/>
                      <a:pt x="7732" y="1659"/>
                      <a:pt x="7829" y="1659"/>
                    </a:cubicBezTo>
                    <a:cubicBezTo>
                      <a:pt x="7903" y="1659"/>
                      <a:pt x="8000" y="1683"/>
                      <a:pt x="8098" y="1683"/>
                    </a:cubicBezTo>
                    <a:lnTo>
                      <a:pt x="8390" y="1683"/>
                    </a:lnTo>
                    <a:cubicBezTo>
                      <a:pt x="8458" y="1683"/>
                      <a:pt x="8526" y="1683"/>
                      <a:pt x="8594" y="1702"/>
                    </a:cubicBezTo>
                    <a:lnTo>
                      <a:pt x="8594" y="1702"/>
                    </a:lnTo>
                    <a:cubicBezTo>
                      <a:pt x="8571" y="1690"/>
                      <a:pt x="8551" y="1659"/>
                      <a:pt x="8610" y="1659"/>
                    </a:cubicBezTo>
                    <a:cubicBezTo>
                      <a:pt x="8610" y="1683"/>
                      <a:pt x="8659" y="1683"/>
                      <a:pt x="8707" y="1683"/>
                    </a:cubicBezTo>
                    <a:cubicBezTo>
                      <a:pt x="8756" y="1683"/>
                      <a:pt x="8805" y="1683"/>
                      <a:pt x="8829" y="1707"/>
                    </a:cubicBezTo>
                    <a:cubicBezTo>
                      <a:pt x="8878" y="1707"/>
                      <a:pt x="8981" y="1740"/>
                      <a:pt x="9030" y="1740"/>
                    </a:cubicBezTo>
                    <a:cubicBezTo>
                      <a:pt x="9053" y="1740"/>
                      <a:pt x="9064" y="1733"/>
                      <a:pt x="9052" y="1712"/>
                    </a:cubicBezTo>
                    <a:lnTo>
                      <a:pt x="9052" y="1712"/>
                    </a:lnTo>
                    <a:cubicBezTo>
                      <a:pt x="9086" y="1759"/>
                      <a:pt x="9264" y="1805"/>
                      <a:pt x="9146" y="1805"/>
                    </a:cubicBezTo>
                    <a:cubicBezTo>
                      <a:pt x="9195" y="1829"/>
                      <a:pt x="9244" y="1854"/>
                      <a:pt x="9317" y="1854"/>
                    </a:cubicBezTo>
                    <a:lnTo>
                      <a:pt x="9244" y="1805"/>
                    </a:lnTo>
                    <a:lnTo>
                      <a:pt x="9244" y="1805"/>
                    </a:lnTo>
                    <a:cubicBezTo>
                      <a:pt x="9439" y="1854"/>
                      <a:pt x="9537" y="1951"/>
                      <a:pt x="9707" y="1951"/>
                    </a:cubicBezTo>
                    <a:lnTo>
                      <a:pt x="9634" y="1902"/>
                    </a:lnTo>
                    <a:lnTo>
                      <a:pt x="9634" y="1902"/>
                    </a:lnTo>
                    <a:cubicBezTo>
                      <a:pt x="9756" y="1927"/>
                      <a:pt x="9854" y="1976"/>
                      <a:pt x="9903" y="2049"/>
                    </a:cubicBezTo>
                    <a:lnTo>
                      <a:pt x="9756" y="2024"/>
                    </a:lnTo>
                    <a:lnTo>
                      <a:pt x="9756" y="2024"/>
                    </a:lnTo>
                    <a:lnTo>
                      <a:pt x="10024" y="2122"/>
                    </a:lnTo>
                    <a:cubicBezTo>
                      <a:pt x="10098" y="2146"/>
                      <a:pt x="10171" y="2171"/>
                      <a:pt x="10268" y="2195"/>
                    </a:cubicBezTo>
                    <a:lnTo>
                      <a:pt x="10195" y="2171"/>
                    </a:lnTo>
                    <a:lnTo>
                      <a:pt x="10195" y="2171"/>
                    </a:lnTo>
                    <a:cubicBezTo>
                      <a:pt x="10488" y="2244"/>
                      <a:pt x="10732" y="2366"/>
                      <a:pt x="11000" y="2488"/>
                    </a:cubicBezTo>
                    <a:cubicBezTo>
                      <a:pt x="11317" y="2683"/>
                      <a:pt x="11634" y="2878"/>
                      <a:pt x="11732" y="2927"/>
                    </a:cubicBezTo>
                    <a:lnTo>
                      <a:pt x="11683" y="2829"/>
                    </a:lnTo>
                    <a:lnTo>
                      <a:pt x="11854" y="2902"/>
                    </a:lnTo>
                    <a:cubicBezTo>
                      <a:pt x="11833" y="2902"/>
                      <a:pt x="11722" y="2956"/>
                      <a:pt x="11691" y="2956"/>
                    </a:cubicBezTo>
                    <a:cubicBezTo>
                      <a:pt x="11691" y="2956"/>
                      <a:pt x="11690" y="2956"/>
                      <a:pt x="11690" y="2956"/>
                    </a:cubicBezTo>
                    <a:lnTo>
                      <a:pt x="11690" y="2956"/>
                    </a:lnTo>
                    <a:cubicBezTo>
                      <a:pt x="12077" y="3248"/>
                      <a:pt x="12416" y="3587"/>
                      <a:pt x="12732" y="3951"/>
                    </a:cubicBezTo>
                    <a:cubicBezTo>
                      <a:pt x="13049" y="4341"/>
                      <a:pt x="13317" y="4756"/>
                      <a:pt x="13537" y="5171"/>
                    </a:cubicBezTo>
                    <a:cubicBezTo>
                      <a:pt x="13561" y="5244"/>
                      <a:pt x="13549" y="5262"/>
                      <a:pt x="13531" y="5262"/>
                    </a:cubicBezTo>
                    <a:cubicBezTo>
                      <a:pt x="13512" y="5262"/>
                      <a:pt x="13488" y="5244"/>
                      <a:pt x="13488" y="5244"/>
                    </a:cubicBezTo>
                    <a:lnTo>
                      <a:pt x="13488" y="5244"/>
                    </a:lnTo>
                    <a:cubicBezTo>
                      <a:pt x="13561" y="5390"/>
                      <a:pt x="13561" y="5293"/>
                      <a:pt x="13610" y="5439"/>
                    </a:cubicBezTo>
                    <a:cubicBezTo>
                      <a:pt x="13610" y="5447"/>
                      <a:pt x="13607" y="5450"/>
                      <a:pt x="13603" y="5450"/>
                    </a:cubicBezTo>
                    <a:cubicBezTo>
                      <a:pt x="13594" y="5450"/>
                      <a:pt x="13577" y="5439"/>
                      <a:pt x="13561" y="5439"/>
                    </a:cubicBezTo>
                    <a:cubicBezTo>
                      <a:pt x="13610" y="5488"/>
                      <a:pt x="13610" y="5561"/>
                      <a:pt x="13634" y="5561"/>
                    </a:cubicBezTo>
                    <a:cubicBezTo>
                      <a:pt x="13610" y="5463"/>
                      <a:pt x="13683" y="5488"/>
                      <a:pt x="13707" y="5439"/>
                    </a:cubicBezTo>
                    <a:lnTo>
                      <a:pt x="13732" y="5512"/>
                    </a:lnTo>
                    <a:cubicBezTo>
                      <a:pt x="13756" y="5561"/>
                      <a:pt x="13781" y="5610"/>
                      <a:pt x="13781" y="5610"/>
                    </a:cubicBezTo>
                    <a:lnTo>
                      <a:pt x="13732" y="5610"/>
                    </a:lnTo>
                    <a:cubicBezTo>
                      <a:pt x="13756" y="5658"/>
                      <a:pt x="13878" y="5683"/>
                      <a:pt x="13927" y="5878"/>
                    </a:cubicBezTo>
                    <a:cubicBezTo>
                      <a:pt x="14049" y="6195"/>
                      <a:pt x="14146" y="6536"/>
                      <a:pt x="14244" y="6878"/>
                    </a:cubicBezTo>
                    <a:cubicBezTo>
                      <a:pt x="14220" y="6878"/>
                      <a:pt x="14195" y="6805"/>
                      <a:pt x="14171" y="6756"/>
                    </a:cubicBezTo>
                    <a:lnTo>
                      <a:pt x="14171" y="6756"/>
                    </a:lnTo>
                    <a:cubicBezTo>
                      <a:pt x="14171" y="6805"/>
                      <a:pt x="14195" y="6854"/>
                      <a:pt x="14195" y="6902"/>
                    </a:cubicBezTo>
                    <a:cubicBezTo>
                      <a:pt x="14195" y="6886"/>
                      <a:pt x="14197" y="6879"/>
                      <a:pt x="14199" y="6879"/>
                    </a:cubicBezTo>
                    <a:cubicBezTo>
                      <a:pt x="14209" y="6879"/>
                      <a:pt x="14234" y="6989"/>
                      <a:pt x="14242" y="6989"/>
                    </a:cubicBezTo>
                    <a:cubicBezTo>
                      <a:pt x="14243" y="6989"/>
                      <a:pt x="14244" y="6985"/>
                      <a:pt x="14244" y="6975"/>
                    </a:cubicBezTo>
                    <a:cubicBezTo>
                      <a:pt x="14341" y="7219"/>
                      <a:pt x="14415" y="7488"/>
                      <a:pt x="14463" y="7756"/>
                    </a:cubicBezTo>
                    <a:cubicBezTo>
                      <a:pt x="14488" y="7756"/>
                      <a:pt x="14854" y="7829"/>
                      <a:pt x="15171" y="7902"/>
                    </a:cubicBezTo>
                    <a:cubicBezTo>
                      <a:pt x="15512" y="8000"/>
                      <a:pt x="15854" y="8097"/>
                      <a:pt x="15902" y="8097"/>
                    </a:cubicBezTo>
                    <a:cubicBezTo>
                      <a:pt x="15902" y="8171"/>
                      <a:pt x="15902" y="8219"/>
                      <a:pt x="15902" y="8292"/>
                    </a:cubicBezTo>
                    <a:cubicBezTo>
                      <a:pt x="15927" y="8195"/>
                      <a:pt x="15927" y="8122"/>
                      <a:pt x="15902" y="8024"/>
                    </a:cubicBezTo>
                    <a:lnTo>
                      <a:pt x="15854" y="8024"/>
                    </a:lnTo>
                    <a:cubicBezTo>
                      <a:pt x="15805" y="7829"/>
                      <a:pt x="15878" y="7975"/>
                      <a:pt x="15854" y="7780"/>
                    </a:cubicBezTo>
                    <a:cubicBezTo>
                      <a:pt x="15878" y="7780"/>
                      <a:pt x="15902" y="7951"/>
                      <a:pt x="15927" y="8097"/>
                    </a:cubicBezTo>
                    <a:cubicBezTo>
                      <a:pt x="15927" y="7951"/>
                      <a:pt x="15927" y="7805"/>
                      <a:pt x="15902" y="7756"/>
                    </a:cubicBezTo>
                    <a:cubicBezTo>
                      <a:pt x="15902" y="7634"/>
                      <a:pt x="15951" y="7756"/>
                      <a:pt x="15927" y="7610"/>
                    </a:cubicBezTo>
                    <a:cubicBezTo>
                      <a:pt x="15878" y="7488"/>
                      <a:pt x="15854" y="7366"/>
                      <a:pt x="15854" y="7219"/>
                    </a:cubicBezTo>
                    <a:cubicBezTo>
                      <a:pt x="15829" y="6927"/>
                      <a:pt x="15707" y="6780"/>
                      <a:pt x="15659" y="6488"/>
                    </a:cubicBezTo>
                    <a:lnTo>
                      <a:pt x="15659" y="6488"/>
                    </a:lnTo>
                    <a:lnTo>
                      <a:pt x="15683" y="6512"/>
                    </a:lnTo>
                    <a:cubicBezTo>
                      <a:pt x="15683" y="6414"/>
                      <a:pt x="15610" y="6195"/>
                      <a:pt x="15561" y="6049"/>
                    </a:cubicBezTo>
                    <a:cubicBezTo>
                      <a:pt x="15561" y="6077"/>
                      <a:pt x="15561" y="6105"/>
                      <a:pt x="15556" y="6105"/>
                    </a:cubicBezTo>
                    <a:cubicBezTo>
                      <a:pt x="15553" y="6105"/>
                      <a:pt x="15547" y="6090"/>
                      <a:pt x="15537" y="6049"/>
                    </a:cubicBezTo>
                    <a:cubicBezTo>
                      <a:pt x="15512" y="5951"/>
                      <a:pt x="15488" y="5854"/>
                      <a:pt x="15463" y="5780"/>
                    </a:cubicBezTo>
                    <a:cubicBezTo>
                      <a:pt x="15439" y="5707"/>
                      <a:pt x="15415" y="5634"/>
                      <a:pt x="15390" y="5536"/>
                    </a:cubicBezTo>
                    <a:lnTo>
                      <a:pt x="15317" y="5415"/>
                    </a:lnTo>
                    <a:cubicBezTo>
                      <a:pt x="15024" y="4732"/>
                      <a:pt x="14683" y="4097"/>
                      <a:pt x="14244" y="3512"/>
                    </a:cubicBezTo>
                    <a:cubicBezTo>
                      <a:pt x="13805" y="2927"/>
                      <a:pt x="13317" y="2390"/>
                      <a:pt x="12756" y="1927"/>
                    </a:cubicBezTo>
                    <a:lnTo>
                      <a:pt x="12781" y="1927"/>
                    </a:lnTo>
                    <a:cubicBezTo>
                      <a:pt x="12195" y="1415"/>
                      <a:pt x="11537" y="1024"/>
                      <a:pt x="10829" y="707"/>
                    </a:cubicBezTo>
                    <a:cubicBezTo>
                      <a:pt x="10122" y="366"/>
                      <a:pt x="9366" y="171"/>
                      <a:pt x="8610" y="98"/>
                    </a:cubicBezTo>
                    <a:cubicBezTo>
                      <a:pt x="8415" y="24"/>
                      <a:pt x="8195" y="0"/>
                      <a:pt x="80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76" name="Google Shape;2176;p287"/>
            <p:cNvSpPr/>
            <p:nvPr/>
          </p:nvSpPr>
          <p:spPr>
            <a:xfrm>
              <a:off x="400925" y="3037350"/>
              <a:ext cx="2450" cy="3700"/>
            </a:xfrm>
            <a:custGeom>
              <a:avLst/>
              <a:gdLst/>
              <a:ahLst/>
              <a:cxnLst/>
              <a:rect l="l" t="t" r="r" b="b"/>
              <a:pathLst>
                <a:path w="98" h="148" extrusionOk="0">
                  <a:moveTo>
                    <a:pt x="98" y="1"/>
                  </a:moveTo>
                  <a:lnTo>
                    <a:pt x="98" y="1"/>
                  </a:lnTo>
                  <a:cubicBezTo>
                    <a:pt x="49" y="25"/>
                    <a:pt x="0" y="74"/>
                    <a:pt x="0" y="147"/>
                  </a:cubicBezTo>
                  <a:cubicBezTo>
                    <a:pt x="49" y="98"/>
                    <a:pt x="73" y="50"/>
                    <a:pt x="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287"/>
            <p:cNvSpPr/>
            <p:nvPr/>
          </p:nvSpPr>
          <p:spPr>
            <a:xfrm>
              <a:off x="403350" y="3037350"/>
              <a:ext cx="25" cy="25"/>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287"/>
            <p:cNvSpPr/>
            <p:nvPr/>
          </p:nvSpPr>
          <p:spPr>
            <a:xfrm>
              <a:off x="365550" y="2914800"/>
              <a:ext cx="267700" cy="124800"/>
            </a:xfrm>
            <a:custGeom>
              <a:avLst/>
              <a:gdLst/>
              <a:ahLst/>
              <a:cxnLst/>
              <a:rect l="l" t="t" r="r" b="b"/>
              <a:pathLst>
                <a:path w="10708" h="4992" extrusionOk="0">
                  <a:moveTo>
                    <a:pt x="2206" y="3416"/>
                  </a:moveTo>
                  <a:lnTo>
                    <a:pt x="2206" y="3416"/>
                  </a:lnTo>
                  <a:cubicBezTo>
                    <a:pt x="2205" y="3416"/>
                    <a:pt x="2205" y="3417"/>
                    <a:pt x="2205" y="3418"/>
                  </a:cubicBezTo>
                  <a:lnTo>
                    <a:pt x="2205" y="3418"/>
                  </a:lnTo>
                  <a:cubicBezTo>
                    <a:pt x="2206" y="3417"/>
                    <a:pt x="2207" y="3416"/>
                    <a:pt x="2206" y="3416"/>
                  </a:cubicBezTo>
                  <a:close/>
                  <a:moveTo>
                    <a:pt x="2205" y="3418"/>
                  </a:moveTo>
                  <a:cubicBezTo>
                    <a:pt x="2202" y="3421"/>
                    <a:pt x="2196" y="3427"/>
                    <a:pt x="2196" y="3440"/>
                  </a:cubicBezTo>
                  <a:cubicBezTo>
                    <a:pt x="2198" y="3432"/>
                    <a:pt x="2201" y="3425"/>
                    <a:pt x="2205" y="3418"/>
                  </a:cubicBezTo>
                  <a:close/>
                  <a:moveTo>
                    <a:pt x="1464" y="4757"/>
                  </a:moveTo>
                  <a:lnTo>
                    <a:pt x="1451" y="4807"/>
                  </a:lnTo>
                  <a:lnTo>
                    <a:pt x="1451" y="4807"/>
                  </a:lnTo>
                  <a:cubicBezTo>
                    <a:pt x="1453" y="4778"/>
                    <a:pt x="1448" y="4757"/>
                    <a:pt x="1464" y="4757"/>
                  </a:cubicBezTo>
                  <a:close/>
                  <a:moveTo>
                    <a:pt x="5171" y="1"/>
                  </a:moveTo>
                  <a:cubicBezTo>
                    <a:pt x="5244" y="1"/>
                    <a:pt x="5220" y="25"/>
                    <a:pt x="5171" y="49"/>
                  </a:cubicBezTo>
                  <a:cubicBezTo>
                    <a:pt x="4830" y="74"/>
                    <a:pt x="5147" y="74"/>
                    <a:pt x="4805" y="123"/>
                  </a:cubicBezTo>
                  <a:lnTo>
                    <a:pt x="4610" y="147"/>
                  </a:lnTo>
                  <a:lnTo>
                    <a:pt x="4366" y="220"/>
                  </a:lnTo>
                  <a:cubicBezTo>
                    <a:pt x="4147" y="245"/>
                    <a:pt x="3927" y="318"/>
                    <a:pt x="3683" y="391"/>
                  </a:cubicBezTo>
                  <a:cubicBezTo>
                    <a:pt x="3586" y="415"/>
                    <a:pt x="3464" y="464"/>
                    <a:pt x="3366" y="488"/>
                  </a:cubicBezTo>
                  <a:cubicBezTo>
                    <a:pt x="3244" y="537"/>
                    <a:pt x="3147" y="562"/>
                    <a:pt x="3049" y="610"/>
                  </a:cubicBezTo>
                  <a:cubicBezTo>
                    <a:pt x="2878" y="708"/>
                    <a:pt x="2708" y="781"/>
                    <a:pt x="2635" y="805"/>
                  </a:cubicBezTo>
                  <a:cubicBezTo>
                    <a:pt x="2513" y="952"/>
                    <a:pt x="2269" y="1049"/>
                    <a:pt x="2147" y="1196"/>
                  </a:cubicBezTo>
                  <a:lnTo>
                    <a:pt x="2147" y="1171"/>
                  </a:lnTo>
                  <a:cubicBezTo>
                    <a:pt x="2098" y="1220"/>
                    <a:pt x="2025" y="1293"/>
                    <a:pt x="1903" y="1366"/>
                  </a:cubicBezTo>
                  <a:lnTo>
                    <a:pt x="1561" y="1708"/>
                  </a:lnTo>
                  <a:lnTo>
                    <a:pt x="1220" y="2049"/>
                  </a:lnTo>
                  <a:cubicBezTo>
                    <a:pt x="1147" y="2147"/>
                    <a:pt x="1098" y="2220"/>
                    <a:pt x="1049" y="2318"/>
                  </a:cubicBezTo>
                  <a:lnTo>
                    <a:pt x="1074" y="2293"/>
                  </a:lnTo>
                  <a:lnTo>
                    <a:pt x="1074" y="2293"/>
                  </a:lnTo>
                  <a:cubicBezTo>
                    <a:pt x="976" y="2488"/>
                    <a:pt x="927" y="2415"/>
                    <a:pt x="830" y="2537"/>
                  </a:cubicBezTo>
                  <a:cubicBezTo>
                    <a:pt x="903" y="2562"/>
                    <a:pt x="830" y="2732"/>
                    <a:pt x="805" y="2781"/>
                  </a:cubicBezTo>
                  <a:cubicBezTo>
                    <a:pt x="757" y="2879"/>
                    <a:pt x="708" y="3074"/>
                    <a:pt x="635" y="3244"/>
                  </a:cubicBezTo>
                  <a:lnTo>
                    <a:pt x="610" y="3220"/>
                  </a:lnTo>
                  <a:cubicBezTo>
                    <a:pt x="586" y="3342"/>
                    <a:pt x="464" y="3586"/>
                    <a:pt x="439" y="3659"/>
                  </a:cubicBezTo>
                  <a:cubicBezTo>
                    <a:pt x="391" y="3757"/>
                    <a:pt x="318" y="3879"/>
                    <a:pt x="269" y="4025"/>
                  </a:cubicBezTo>
                  <a:cubicBezTo>
                    <a:pt x="196" y="4171"/>
                    <a:pt x="147" y="4318"/>
                    <a:pt x="147" y="4464"/>
                  </a:cubicBezTo>
                  <a:lnTo>
                    <a:pt x="0" y="4610"/>
                  </a:lnTo>
                  <a:lnTo>
                    <a:pt x="0" y="4635"/>
                  </a:lnTo>
                  <a:cubicBezTo>
                    <a:pt x="171" y="4732"/>
                    <a:pt x="366" y="4830"/>
                    <a:pt x="586" y="4879"/>
                  </a:cubicBezTo>
                  <a:cubicBezTo>
                    <a:pt x="769" y="4940"/>
                    <a:pt x="981" y="4991"/>
                    <a:pt x="1156" y="4991"/>
                  </a:cubicBezTo>
                  <a:cubicBezTo>
                    <a:pt x="1260" y="4991"/>
                    <a:pt x="1351" y="4973"/>
                    <a:pt x="1415" y="4927"/>
                  </a:cubicBezTo>
                  <a:lnTo>
                    <a:pt x="1439" y="4927"/>
                  </a:lnTo>
                  <a:lnTo>
                    <a:pt x="1439" y="4854"/>
                  </a:lnTo>
                  <a:cubicBezTo>
                    <a:pt x="1447" y="4839"/>
                    <a:pt x="1455" y="4833"/>
                    <a:pt x="1461" y="4833"/>
                  </a:cubicBezTo>
                  <a:cubicBezTo>
                    <a:pt x="1477" y="4833"/>
                    <a:pt x="1488" y="4862"/>
                    <a:pt x="1488" y="4879"/>
                  </a:cubicBezTo>
                  <a:cubicBezTo>
                    <a:pt x="1488" y="4854"/>
                    <a:pt x="1513" y="4830"/>
                    <a:pt x="1537" y="4805"/>
                  </a:cubicBezTo>
                  <a:cubicBezTo>
                    <a:pt x="1537" y="4798"/>
                    <a:pt x="1535" y="4795"/>
                    <a:pt x="1531" y="4795"/>
                  </a:cubicBezTo>
                  <a:cubicBezTo>
                    <a:pt x="1523" y="4795"/>
                    <a:pt x="1505" y="4813"/>
                    <a:pt x="1488" y="4830"/>
                  </a:cubicBezTo>
                  <a:cubicBezTo>
                    <a:pt x="1488" y="4781"/>
                    <a:pt x="1488" y="4708"/>
                    <a:pt x="1488" y="4659"/>
                  </a:cubicBezTo>
                  <a:cubicBezTo>
                    <a:pt x="1513" y="4635"/>
                    <a:pt x="1531" y="4635"/>
                    <a:pt x="1546" y="4635"/>
                  </a:cubicBezTo>
                  <a:cubicBezTo>
                    <a:pt x="1561" y="4635"/>
                    <a:pt x="1574" y="4635"/>
                    <a:pt x="1586" y="4610"/>
                  </a:cubicBezTo>
                  <a:cubicBezTo>
                    <a:pt x="1757" y="4196"/>
                    <a:pt x="1952" y="3781"/>
                    <a:pt x="2196" y="3415"/>
                  </a:cubicBezTo>
                  <a:cubicBezTo>
                    <a:pt x="2202" y="3415"/>
                    <a:pt x="2205" y="3415"/>
                    <a:pt x="2206" y="3416"/>
                  </a:cubicBezTo>
                  <a:lnTo>
                    <a:pt x="2206" y="3416"/>
                  </a:lnTo>
                  <a:cubicBezTo>
                    <a:pt x="2257" y="3305"/>
                    <a:pt x="2345" y="3214"/>
                    <a:pt x="2391" y="3122"/>
                  </a:cubicBezTo>
                  <a:lnTo>
                    <a:pt x="2464" y="3122"/>
                  </a:lnTo>
                  <a:cubicBezTo>
                    <a:pt x="2439" y="3122"/>
                    <a:pt x="2561" y="3001"/>
                    <a:pt x="2659" y="2879"/>
                  </a:cubicBezTo>
                  <a:cubicBezTo>
                    <a:pt x="2708" y="2805"/>
                    <a:pt x="2781" y="2757"/>
                    <a:pt x="2830" y="2708"/>
                  </a:cubicBezTo>
                  <a:lnTo>
                    <a:pt x="2952" y="2635"/>
                  </a:lnTo>
                  <a:lnTo>
                    <a:pt x="2927" y="2586"/>
                  </a:lnTo>
                  <a:cubicBezTo>
                    <a:pt x="2960" y="2553"/>
                    <a:pt x="2979" y="2545"/>
                    <a:pt x="2992" y="2545"/>
                  </a:cubicBezTo>
                  <a:cubicBezTo>
                    <a:pt x="3006" y="2545"/>
                    <a:pt x="3014" y="2553"/>
                    <a:pt x="3025" y="2553"/>
                  </a:cubicBezTo>
                  <a:cubicBezTo>
                    <a:pt x="3036" y="2553"/>
                    <a:pt x="3049" y="2545"/>
                    <a:pt x="3074" y="2513"/>
                  </a:cubicBezTo>
                  <a:cubicBezTo>
                    <a:pt x="3049" y="2415"/>
                    <a:pt x="3244" y="2391"/>
                    <a:pt x="3244" y="2342"/>
                  </a:cubicBezTo>
                  <a:cubicBezTo>
                    <a:pt x="3244" y="2342"/>
                    <a:pt x="3266" y="2331"/>
                    <a:pt x="3288" y="2331"/>
                  </a:cubicBezTo>
                  <a:cubicBezTo>
                    <a:pt x="3298" y="2331"/>
                    <a:pt x="3309" y="2334"/>
                    <a:pt x="3317" y="2342"/>
                  </a:cubicBezTo>
                  <a:cubicBezTo>
                    <a:pt x="3317" y="2293"/>
                    <a:pt x="3342" y="2293"/>
                    <a:pt x="3366" y="2269"/>
                  </a:cubicBezTo>
                  <a:cubicBezTo>
                    <a:pt x="3374" y="2261"/>
                    <a:pt x="3377" y="2258"/>
                    <a:pt x="3376" y="2258"/>
                  </a:cubicBezTo>
                  <a:cubicBezTo>
                    <a:pt x="3374" y="2258"/>
                    <a:pt x="3358" y="2269"/>
                    <a:pt x="3342" y="2269"/>
                  </a:cubicBezTo>
                  <a:lnTo>
                    <a:pt x="3415" y="2220"/>
                  </a:lnTo>
                  <a:cubicBezTo>
                    <a:pt x="3439" y="2220"/>
                    <a:pt x="3464" y="2220"/>
                    <a:pt x="3439" y="2244"/>
                  </a:cubicBezTo>
                  <a:cubicBezTo>
                    <a:pt x="3513" y="2196"/>
                    <a:pt x="3610" y="2171"/>
                    <a:pt x="3708" y="2123"/>
                  </a:cubicBezTo>
                  <a:cubicBezTo>
                    <a:pt x="3830" y="2049"/>
                    <a:pt x="3976" y="2001"/>
                    <a:pt x="4122" y="1952"/>
                  </a:cubicBezTo>
                  <a:cubicBezTo>
                    <a:pt x="4195" y="1927"/>
                    <a:pt x="4269" y="1927"/>
                    <a:pt x="4342" y="1903"/>
                  </a:cubicBezTo>
                  <a:cubicBezTo>
                    <a:pt x="4415" y="1879"/>
                    <a:pt x="4488" y="1854"/>
                    <a:pt x="4561" y="1830"/>
                  </a:cubicBezTo>
                  <a:cubicBezTo>
                    <a:pt x="4708" y="1805"/>
                    <a:pt x="4805" y="1781"/>
                    <a:pt x="4878" y="1781"/>
                  </a:cubicBezTo>
                  <a:cubicBezTo>
                    <a:pt x="4854" y="1757"/>
                    <a:pt x="4824" y="1757"/>
                    <a:pt x="4796" y="1757"/>
                  </a:cubicBezTo>
                  <a:cubicBezTo>
                    <a:pt x="4769" y="1757"/>
                    <a:pt x="4744" y="1757"/>
                    <a:pt x="4732" y="1732"/>
                  </a:cubicBezTo>
                  <a:cubicBezTo>
                    <a:pt x="4756" y="1708"/>
                    <a:pt x="4781" y="1708"/>
                    <a:pt x="4799" y="1708"/>
                  </a:cubicBezTo>
                  <a:cubicBezTo>
                    <a:pt x="4817" y="1708"/>
                    <a:pt x="4830" y="1708"/>
                    <a:pt x="4830" y="1684"/>
                  </a:cubicBezTo>
                  <a:cubicBezTo>
                    <a:pt x="4854" y="1720"/>
                    <a:pt x="4891" y="1720"/>
                    <a:pt x="4930" y="1720"/>
                  </a:cubicBezTo>
                  <a:cubicBezTo>
                    <a:pt x="4970" y="1720"/>
                    <a:pt x="5013" y="1720"/>
                    <a:pt x="5049" y="1757"/>
                  </a:cubicBezTo>
                  <a:lnTo>
                    <a:pt x="5049" y="1708"/>
                  </a:lnTo>
                  <a:lnTo>
                    <a:pt x="5074" y="1732"/>
                  </a:lnTo>
                  <a:cubicBezTo>
                    <a:pt x="5220" y="1684"/>
                    <a:pt x="5244" y="1684"/>
                    <a:pt x="5244" y="1684"/>
                  </a:cubicBezTo>
                  <a:lnTo>
                    <a:pt x="5415" y="1684"/>
                  </a:lnTo>
                  <a:cubicBezTo>
                    <a:pt x="5519" y="1684"/>
                    <a:pt x="5588" y="1630"/>
                    <a:pt x="5667" y="1630"/>
                  </a:cubicBezTo>
                  <a:cubicBezTo>
                    <a:pt x="5680" y="1630"/>
                    <a:pt x="5694" y="1631"/>
                    <a:pt x="5708" y="1635"/>
                  </a:cubicBezTo>
                  <a:cubicBezTo>
                    <a:pt x="5708" y="1635"/>
                    <a:pt x="5659" y="1586"/>
                    <a:pt x="5708" y="1586"/>
                  </a:cubicBezTo>
                  <a:cubicBezTo>
                    <a:pt x="5708" y="1591"/>
                    <a:pt x="5713" y="1593"/>
                    <a:pt x="5720" y="1593"/>
                  </a:cubicBezTo>
                  <a:cubicBezTo>
                    <a:pt x="5734" y="1593"/>
                    <a:pt x="5757" y="1588"/>
                    <a:pt x="5775" y="1588"/>
                  </a:cubicBezTo>
                  <a:cubicBezTo>
                    <a:pt x="5792" y="1588"/>
                    <a:pt x="5805" y="1592"/>
                    <a:pt x="5805" y="1610"/>
                  </a:cubicBezTo>
                  <a:cubicBezTo>
                    <a:pt x="5812" y="1617"/>
                    <a:pt x="5824" y="1620"/>
                    <a:pt x="5837" y="1620"/>
                  </a:cubicBezTo>
                  <a:cubicBezTo>
                    <a:pt x="5871" y="1620"/>
                    <a:pt x="5915" y="1600"/>
                    <a:pt x="5905" y="1568"/>
                  </a:cubicBezTo>
                  <a:lnTo>
                    <a:pt x="5905" y="1568"/>
                  </a:lnTo>
                  <a:cubicBezTo>
                    <a:pt x="5921" y="1586"/>
                    <a:pt x="5996" y="1588"/>
                    <a:pt x="5952" y="1610"/>
                  </a:cubicBezTo>
                  <a:cubicBezTo>
                    <a:pt x="5968" y="1610"/>
                    <a:pt x="5995" y="1621"/>
                    <a:pt x="6011" y="1621"/>
                  </a:cubicBezTo>
                  <a:cubicBezTo>
                    <a:pt x="6019" y="1621"/>
                    <a:pt x="6025" y="1618"/>
                    <a:pt x="6025" y="1610"/>
                  </a:cubicBezTo>
                  <a:lnTo>
                    <a:pt x="6000" y="1586"/>
                  </a:lnTo>
                  <a:cubicBezTo>
                    <a:pt x="6084" y="1586"/>
                    <a:pt x="6132" y="1640"/>
                    <a:pt x="6205" y="1640"/>
                  </a:cubicBezTo>
                  <a:cubicBezTo>
                    <a:pt x="6217" y="1640"/>
                    <a:pt x="6230" y="1638"/>
                    <a:pt x="6244" y="1635"/>
                  </a:cubicBezTo>
                  <a:lnTo>
                    <a:pt x="6195" y="1586"/>
                  </a:lnTo>
                  <a:cubicBezTo>
                    <a:pt x="6269" y="1586"/>
                    <a:pt x="6317" y="1635"/>
                    <a:pt x="6317" y="1684"/>
                  </a:cubicBezTo>
                  <a:lnTo>
                    <a:pt x="6269" y="1684"/>
                  </a:lnTo>
                  <a:cubicBezTo>
                    <a:pt x="6342" y="1708"/>
                    <a:pt x="6439" y="1732"/>
                    <a:pt x="6537" y="1732"/>
                  </a:cubicBezTo>
                  <a:lnTo>
                    <a:pt x="6488" y="1732"/>
                  </a:lnTo>
                  <a:cubicBezTo>
                    <a:pt x="6561" y="1732"/>
                    <a:pt x="6610" y="1757"/>
                    <a:pt x="6683" y="1757"/>
                  </a:cubicBezTo>
                  <a:cubicBezTo>
                    <a:pt x="6756" y="1781"/>
                    <a:pt x="6854" y="1805"/>
                    <a:pt x="6952" y="1854"/>
                  </a:cubicBezTo>
                  <a:cubicBezTo>
                    <a:pt x="7147" y="1903"/>
                    <a:pt x="7317" y="2001"/>
                    <a:pt x="7391" y="2025"/>
                  </a:cubicBezTo>
                  <a:lnTo>
                    <a:pt x="7366" y="1952"/>
                  </a:lnTo>
                  <a:lnTo>
                    <a:pt x="7488" y="1976"/>
                  </a:lnTo>
                  <a:cubicBezTo>
                    <a:pt x="7488" y="1976"/>
                    <a:pt x="7395" y="2051"/>
                    <a:pt x="7371" y="2053"/>
                  </a:cubicBezTo>
                  <a:lnTo>
                    <a:pt x="7371" y="2053"/>
                  </a:lnTo>
                  <a:lnTo>
                    <a:pt x="7366" y="2049"/>
                  </a:lnTo>
                  <a:lnTo>
                    <a:pt x="7366" y="2049"/>
                  </a:lnTo>
                  <a:cubicBezTo>
                    <a:pt x="7366" y="2052"/>
                    <a:pt x="7368" y="2053"/>
                    <a:pt x="7370" y="2053"/>
                  </a:cubicBezTo>
                  <a:cubicBezTo>
                    <a:pt x="7371" y="2053"/>
                    <a:pt x="7371" y="2053"/>
                    <a:pt x="7371" y="2053"/>
                  </a:cubicBezTo>
                  <a:lnTo>
                    <a:pt x="7371" y="2053"/>
                  </a:lnTo>
                  <a:lnTo>
                    <a:pt x="7464" y="2123"/>
                  </a:lnTo>
                  <a:lnTo>
                    <a:pt x="7610" y="2220"/>
                  </a:lnTo>
                  <a:cubicBezTo>
                    <a:pt x="7756" y="2318"/>
                    <a:pt x="7878" y="2415"/>
                    <a:pt x="8000" y="2537"/>
                  </a:cubicBezTo>
                  <a:cubicBezTo>
                    <a:pt x="8195" y="2708"/>
                    <a:pt x="8391" y="2927"/>
                    <a:pt x="8537" y="3147"/>
                  </a:cubicBezTo>
                  <a:cubicBezTo>
                    <a:pt x="8551" y="3191"/>
                    <a:pt x="8531" y="3200"/>
                    <a:pt x="8512" y="3200"/>
                  </a:cubicBezTo>
                  <a:cubicBezTo>
                    <a:pt x="8500" y="3200"/>
                    <a:pt x="8488" y="3196"/>
                    <a:pt x="8488" y="3196"/>
                  </a:cubicBezTo>
                  <a:lnTo>
                    <a:pt x="8488" y="3196"/>
                  </a:lnTo>
                  <a:cubicBezTo>
                    <a:pt x="8512" y="3232"/>
                    <a:pt x="8525" y="3232"/>
                    <a:pt x="8537" y="3232"/>
                  </a:cubicBezTo>
                  <a:cubicBezTo>
                    <a:pt x="8549" y="3232"/>
                    <a:pt x="8561" y="3232"/>
                    <a:pt x="8586" y="3269"/>
                  </a:cubicBezTo>
                  <a:cubicBezTo>
                    <a:pt x="8586" y="3277"/>
                    <a:pt x="8583" y="3280"/>
                    <a:pt x="8578" y="3280"/>
                  </a:cubicBezTo>
                  <a:cubicBezTo>
                    <a:pt x="8569" y="3280"/>
                    <a:pt x="8553" y="3269"/>
                    <a:pt x="8537" y="3269"/>
                  </a:cubicBezTo>
                  <a:cubicBezTo>
                    <a:pt x="8537" y="3269"/>
                    <a:pt x="8586" y="3342"/>
                    <a:pt x="8586" y="3342"/>
                  </a:cubicBezTo>
                  <a:cubicBezTo>
                    <a:pt x="8610" y="3318"/>
                    <a:pt x="8634" y="3269"/>
                    <a:pt x="8659" y="3244"/>
                  </a:cubicBezTo>
                  <a:lnTo>
                    <a:pt x="8708" y="3318"/>
                  </a:lnTo>
                  <a:lnTo>
                    <a:pt x="8683" y="3342"/>
                  </a:lnTo>
                  <a:cubicBezTo>
                    <a:pt x="8683" y="3366"/>
                    <a:pt x="8805" y="3342"/>
                    <a:pt x="8830" y="3440"/>
                  </a:cubicBezTo>
                  <a:cubicBezTo>
                    <a:pt x="8878" y="3562"/>
                    <a:pt x="8927" y="3610"/>
                    <a:pt x="8951" y="3708"/>
                  </a:cubicBezTo>
                  <a:cubicBezTo>
                    <a:pt x="9000" y="3781"/>
                    <a:pt x="9025" y="3854"/>
                    <a:pt x="9049" y="3952"/>
                  </a:cubicBezTo>
                  <a:cubicBezTo>
                    <a:pt x="9049" y="3952"/>
                    <a:pt x="9025" y="3927"/>
                    <a:pt x="9000" y="3903"/>
                  </a:cubicBezTo>
                  <a:cubicBezTo>
                    <a:pt x="9000" y="3927"/>
                    <a:pt x="9000" y="3952"/>
                    <a:pt x="9000" y="3976"/>
                  </a:cubicBezTo>
                  <a:cubicBezTo>
                    <a:pt x="9005" y="3966"/>
                    <a:pt x="9010" y="3962"/>
                    <a:pt x="9015" y="3962"/>
                  </a:cubicBezTo>
                  <a:cubicBezTo>
                    <a:pt x="9031" y="3962"/>
                    <a:pt x="9045" y="4004"/>
                    <a:pt x="9048" y="4004"/>
                  </a:cubicBezTo>
                  <a:cubicBezTo>
                    <a:pt x="9049" y="4004"/>
                    <a:pt x="9049" y="4003"/>
                    <a:pt x="9049" y="4001"/>
                  </a:cubicBezTo>
                  <a:cubicBezTo>
                    <a:pt x="9098" y="4049"/>
                    <a:pt x="9147" y="4098"/>
                    <a:pt x="9147" y="4171"/>
                  </a:cubicBezTo>
                  <a:cubicBezTo>
                    <a:pt x="9147" y="4244"/>
                    <a:pt x="9171" y="4318"/>
                    <a:pt x="9220" y="4366"/>
                  </a:cubicBezTo>
                  <a:cubicBezTo>
                    <a:pt x="9439" y="4366"/>
                    <a:pt x="9683" y="4391"/>
                    <a:pt x="9903" y="4440"/>
                  </a:cubicBezTo>
                  <a:cubicBezTo>
                    <a:pt x="10244" y="4488"/>
                    <a:pt x="10561" y="4586"/>
                    <a:pt x="10610" y="4586"/>
                  </a:cubicBezTo>
                  <a:cubicBezTo>
                    <a:pt x="10610" y="4635"/>
                    <a:pt x="10610" y="4683"/>
                    <a:pt x="10610" y="4732"/>
                  </a:cubicBezTo>
                  <a:cubicBezTo>
                    <a:pt x="10634" y="4683"/>
                    <a:pt x="10634" y="4610"/>
                    <a:pt x="10634" y="4537"/>
                  </a:cubicBezTo>
                  <a:lnTo>
                    <a:pt x="10586" y="4537"/>
                  </a:lnTo>
                  <a:cubicBezTo>
                    <a:pt x="10561" y="4391"/>
                    <a:pt x="10610" y="4513"/>
                    <a:pt x="10610" y="4366"/>
                  </a:cubicBezTo>
                  <a:cubicBezTo>
                    <a:pt x="10634" y="4366"/>
                    <a:pt x="10659" y="4488"/>
                    <a:pt x="10659" y="4610"/>
                  </a:cubicBezTo>
                  <a:cubicBezTo>
                    <a:pt x="10659" y="4488"/>
                    <a:pt x="10683" y="4391"/>
                    <a:pt x="10634" y="4342"/>
                  </a:cubicBezTo>
                  <a:cubicBezTo>
                    <a:pt x="10634" y="4293"/>
                    <a:pt x="10647" y="4293"/>
                    <a:pt x="10662" y="4293"/>
                  </a:cubicBezTo>
                  <a:cubicBezTo>
                    <a:pt x="10677" y="4293"/>
                    <a:pt x="10695" y="4293"/>
                    <a:pt x="10708" y="4244"/>
                  </a:cubicBezTo>
                  <a:cubicBezTo>
                    <a:pt x="10659" y="4147"/>
                    <a:pt x="10634" y="4049"/>
                    <a:pt x="10634" y="3952"/>
                  </a:cubicBezTo>
                  <a:cubicBezTo>
                    <a:pt x="10634" y="3903"/>
                    <a:pt x="10610" y="3854"/>
                    <a:pt x="10610" y="3805"/>
                  </a:cubicBezTo>
                  <a:cubicBezTo>
                    <a:pt x="10586" y="3757"/>
                    <a:pt x="10561" y="3732"/>
                    <a:pt x="10561" y="3683"/>
                  </a:cubicBezTo>
                  <a:cubicBezTo>
                    <a:pt x="10512" y="3610"/>
                    <a:pt x="10464" y="3537"/>
                    <a:pt x="10464" y="3440"/>
                  </a:cubicBezTo>
                  <a:lnTo>
                    <a:pt x="10464" y="3440"/>
                  </a:lnTo>
                  <a:lnTo>
                    <a:pt x="10488" y="3464"/>
                  </a:lnTo>
                  <a:cubicBezTo>
                    <a:pt x="10488" y="3391"/>
                    <a:pt x="10390" y="3269"/>
                    <a:pt x="10366" y="3147"/>
                  </a:cubicBezTo>
                  <a:cubicBezTo>
                    <a:pt x="10366" y="3174"/>
                    <a:pt x="10366" y="3193"/>
                    <a:pt x="10362" y="3193"/>
                  </a:cubicBezTo>
                  <a:cubicBezTo>
                    <a:pt x="10359" y="3193"/>
                    <a:pt x="10353" y="3180"/>
                    <a:pt x="10342" y="3147"/>
                  </a:cubicBezTo>
                  <a:cubicBezTo>
                    <a:pt x="10293" y="3025"/>
                    <a:pt x="10244" y="2952"/>
                    <a:pt x="10220" y="2854"/>
                  </a:cubicBezTo>
                  <a:lnTo>
                    <a:pt x="10122" y="2781"/>
                  </a:lnTo>
                  <a:cubicBezTo>
                    <a:pt x="9903" y="2391"/>
                    <a:pt x="9634" y="2025"/>
                    <a:pt x="9317" y="1708"/>
                  </a:cubicBezTo>
                  <a:cubicBezTo>
                    <a:pt x="9220" y="1610"/>
                    <a:pt x="9122" y="1513"/>
                    <a:pt x="9000" y="1415"/>
                  </a:cubicBezTo>
                  <a:lnTo>
                    <a:pt x="8708" y="1171"/>
                  </a:lnTo>
                  <a:cubicBezTo>
                    <a:pt x="8537" y="1049"/>
                    <a:pt x="8366" y="927"/>
                    <a:pt x="8293" y="854"/>
                  </a:cubicBezTo>
                  <a:cubicBezTo>
                    <a:pt x="7878" y="586"/>
                    <a:pt x="7464" y="391"/>
                    <a:pt x="7025" y="220"/>
                  </a:cubicBezTo>
                  <a:lnTo>
                    <a:pt x="6634" y="98"/>
                  </a:lnTo>
                  <a:lnTo>
                    <a:pt x="6220" y="25"/>
                  </a:lnTo>
                  <a:cubicBezTo>
                    <a:pt x="6110" y="13"/>
                    <a:pt x="5994" y="7"/>
                    <a:pt x="5878" y="7"/>
                  </a:cubicBezTo>
                  <a:cubicBezTo>
                    <a:pt x="5763" y="7"/>
                    <a:pt x="5647" y="13"/>
                    <a:pt x="5537" y="25"/>
                  </a:cubicBezTo>
                  <a:cubicBezTo>
                    <a:pt x="5415" y="1"/>
                    <a:pt x="5293" y="1"/>
                    <a:pt x="5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79" name="Google Shape;2179;p287"/>
          <p:cNvSpPr/>
          <p:nvPr/>
        </p:nvSpPr>
        <p:spPr>
          <a:xfrm>
            <a:off x="8334106" y="3989506"/>
            <a:ext cx="516982" cy="353988"/>
          </a:xfrm>
          <a:custGeom>
            <a:avLst/>
            <a:gdLst/>
            <a:ahLst/>
            <a:cxnLst/>
            <a:rect l="l" t="t" r="r" b="b"/>
            <a:pathLst>
              <a:path w="15805" h="10822" extrusionOk="0">
                <a:moveTo>
                  <a:pt x="7854" y="2001"/>
                </a:moveTo>
                <a:cubicBezTo>
                  <a:pt x="7869" y="2001"/>
                  <a:pt x="7884" y="2001"/>
                  <a:pt x="7900" y="2002"/>
                </a:cubicBezTo>
                <a:lnTo>
                  <a:pt x="7900" y="2002"/>
                </a:lnTo>
                <a:cubicBezTo>
                  <a:pt x="7889" y="2001"/>
                  <a:pt x="7873" y="2001"/>
                  <a:pt x="7854" y="2001"/>
                </a:cubicBezTo>
                <a:close/>
                <a:moveTo>
                  <a:pt x="13171" y="2903"/>
                </a:moveTo>
                <a:lnTo>
                  <a:pt x="13171" y="2952"/>
                </a:lnTo>
                <a:lnTo>
                  <a:pt x="13171" y="3025"/>
                </a:lnTo>
                <a:lnTo>
                  <a:pt x="13154" y="3074"/>
                </a:lnTo>
                <a:lnTo>
                  <a:pt x="13154" y="3074"/>
                </a:lnTo>
                <a:cubicBezTo>
                  <a:pt x="13164" y="3017"/>
                  <a:pt x="13171" y="2954"/>
                  <a:pt x="13171" y="2903"/>
                </a:cubicBezTo>
                <a:close/>
                <a:moveTo>
                  <a:pt x="8153" y="5196"/>
                </a:moveTo>
                <a:lnTo>
                  <a:pt x="8153" y="5196"/>
                </a:lnTo>
                <a:cubicBezTo>
                  <a:pt x="8149" y="5204"/>
                  <a:pt x="8146" y="5212"/>
                  <a:pt x="8146" y="5220"/>
                </a:cubicBezTo>
                <a:lnTo>
                  <a:pt x="8146" y="5220"/>
                </a:lnTo>
                <a:cubicBezTo>
                  <a:pt x="8146" y="5198"/>
                  <a:pt x="8166" y="5196"/>
                  <a:pt x="8153" y="5196"/>
                </a:cubicBezTo>
                <a:close/>
                <a:moveTo>
                  <a:pt x="8121" y="5341"/>
                </a:moveTo>
                <a:cubicBezTo>
                  <a:pt x="8121" y="5342"/>
                  <a:pt x="8121" y="5343"/>
                  <a:pt x="8121" y="5344"/>
                </a:cubicBezTo>
                <a:lnTo>
                  <a:pt x="8121" y="5344"/>
                </a:lnTo>
                <a:lnTo>
                  <a:pt x="8122" y="5342"/>
                </a:lnTo>
                <a:cubicBezTo>
                  <a:pt x="8122" y="5342"/>
                  <a:pt x="8121" y="5341"/>
                  <a:pt x="8121" y="5341"/>
                </a:cubicBezTo>
                <a:close/>
                <a:moveTo>
                  <a:pt x="8121" y="5344"/>
                </a:moveTo>
                <a:lnTo>
                  <a:pt x="8118" y="5352"/>
                </a:lnTo>
                <a:lnTo>
                  <a:pt x="8122" y="5366"/>
                </a:lnTo>
                <a:cubicBezTo>
                  <a:pt x="8122" y="5359"/>
                  <a:pt x="8122" y="5351"/>
                  <a:pt x="8121" y="5344"/>
                </a:cubicBezTo>
                <a:close/>
                <a:moveTo>
                  <a:pt x="15778" y="6025"/>
                </a:moveTo>
                <a:cubicBezTo>
                  <a:pt x="15779" y="6032"/>
                  <a:pt x="15779" y="6039"/>
                  <a:pt x="15780" y="6047"/>
                </a:cubicBezTo>
                <a:lnTo>
                  <a:pt x="15780" y="6047"/>
                </a:lnTo>
                <a:cubicBezTo>
                  <a:pt x="15780" y="6039"/>
                  <a:pt x="15780" y="6032"/>
                  <a:pt x="15780" y="6025"/>
                </a:cubicBezTo>
                <a:cubicBezTo>
                  <a:pt x="15779" y="6025"/>
                  <a:pt x="15779" y="6025"/>
                  <a:pt x="15778" y="6025"/>
                </a:cubicBezTo>
                <a:close/>
                <a:moveTo>
                  <a:pt x="11988" y="6067"/>
                </a:moveTo>
                <a:cubicBezTo>
                  <a:pt x="11983" y="6078"/>
                  <a:pt x="11979" y="6088"/>
                  <a:pt x="11975" y="6098"/>
                </a:cubicBezTo>
                <a:cubicBezTo>
                  <a:pt x="11982" y="6092"/>
                  <a:pt x="11985" y="6081"/>
                  <a:pt x="11988" y="6067"/>
                </a:cubicBezTo>
                <a:close/>
                <a:moveTo>
                  <a:pt x="15780" y="6047"/>
                </a:moveTo>
                <a:cubicBezTo>
                  <a:pt x="15780" y="6137"/>
                  <a:pt x="15780" y="6229"/>
                  <a:pt x="15780" y="6342"/>
                </a:cubicBezTo>
                <a:cubicBezTo>
                  <a:pt x="15796" y="6249"/>
                  <a:pt x="15792" y="6147"/>
                  <a:pt x="15780" y="6047"/>
                </a:cubicBezTo>
                <a:close/>
                <a:moveTo>
                  <a:pt x="1965" y="9973"/>
                </a:moveTo>
                <a:cubicBezTo>
                  <a:pt x="1968" y="9973"/>
                  <a:pt x="1972" y="9974"/>
                  <a:pt x="1976" y="9976"/>
                </a:cubicBezTo>
                <a:cubicBezTo>
                  <a:pt x="2021" y="9998"/>
                  <a:pt x="1962" y="10063"/>
                  <a:pt x="1933" y="10130"/>
                </a:cubicBezTo>
                <a:lnTo>
                  <a:pt x="1933" y="10130"/>
                </a:lnTo>
                <a:cubicBezTo>
                  <a:pt x="1952" y="10027"/>
                  <a:pt x="1944" y="9973"/>
                  <a:pt x="1965" y="9973"/>
                </a:cubicBezTo>
                <a:close/>
                <a:moveTo>
                  <a:pt x="1925" y="10167"/>
                </a:moveTo>
                <a:cubicBezTo>
                  <a:pt x="1923" y="10190"/>
                  <a:pt x="1915" y="10213"/>
                  <a:pt x="1906" y="10239"/>
                </a:cubicBezTo>
                <a:lnTo>
                  <a:pt x="1906" y="10239"/>
                </a:lnTo>
                <a:cubicBezTo>
                  <a:pt x="1914" y="10214"/>
                  <a:pt x="1920" y="10190"/>
                  <a:pt x="1925" y="10167"/>
                </a:cubicBezTo>
                <a:close/>
                <a:moveTo>
                  <a:pt x="12610" y="1"/>
                </a:moveTo>
                <a:cubicBezTo>
                  <a:pt x="12414" y="171"/>
                  <a:pt x="12244" y="366"/>
                  <a:pt x="12097" y="562"/>
                </a:cubicBezTo>
                <a:lnTo>
                  <a:pt x="11951" y="732"/>
                </a:lnTo>
                <a:lnTo>
                  <a:pt x="11902" y="830"/>
                </a:lnTo>
                <a:cubicBezTo>
                  <a:pt x="11878" y="854"/>
                  <a:pt x="11853" y="879"/>
                  <a:pt x="11829" y="927"/>
                </a:cubicBezTo>
                <a:lnTo>
                  <a:pt x="11585" y="1342"/>
                </a:lnTo>
                <a:cubicBezTo>
                  <a:pt x="11488" y="1488"/>
                  <a:pt x="11414" y="1659"/>
                  <a:pt x="11366" y="1830"/>
                </a:cubicBezTo>
                <a:cubicBezTo>
                  <a:pt x="11293" y="1976"/>
                  <a:pt x="11195" y="2123"/>
                  <a:pt x="11146" y="2318"/>
                </a:cubicBezTo>
                <a:cubicBezTo>
                  <a:pt x="11097" y="2488"/>
                  <a:pt x="11024" y="2659"/>
                  <a:pt x="10975" y="2830"/>
                </a:cubicBezTo>
                <a:lnTo>
                  <a:pt x="10927" y="2952"/>
                </a:lnTo>
                <a:cubicBezTo>
                  <a:pt x="10927" y="3001"/>
                  <a:pt x="10902" y="3049"/>
                  <a:pt x="10878" y="3074"/>
                </a:cubicBezTo>
                <a:cubicBezTo>
                  <a:pt x="10878" y="3074"/>
                  <a:pt x="10853" y="3171"/>
                  <a:pt x="10853" y="3220"/>
                </a:cubicBezTo>
                <a:cubicBezTo>
                  <a:pt x="10732" y="3586"/>
                  <a:pt x="10658" y="3927"/>
                  <a:pt x="10561" y="4220"/>
                </a:cubicBezTo>
                <a:cubicBezTo>
                  <a:pt x="10536" y="4342"/>
                  <a:pt x="10512" y="4464"/>
                  <a:pt x="10488" y="4586"/>
                </a:cubicBezTo>
                <a:lnTo>
                  <a:pt x="10488" y="4610"/>
                </a:lnTo>
                <a:cubicBezTo>
                  <a:pt x="10463" y="4659"/>
                  <a:pt x="10463" y="4708"/>
                  <a:pt x="10439" y="4757"/>
                </a:cubicBezTo>
                <a:cubicBezTo>
                  <a:pt x="10414" y="4805"/>
                  <a:pt x="10414" y="4854"/>
                  <a:pt x="10390" y="4903"/>
                </a:cubicBezTo>
                <a:cubicBezTo>
                  <a:pt x="10366" y="4854"/>
                  <a:pt x="10341" y="4830"/>
                  <a:pt x="10317" y="4805"/>
                </a:cubicBezTo>
                <a:cubicBezTo>
                  <a:pt x="10293" y="4757"/>
                  <a:pt x="10268" y="4732"/>
                  <a:pt x="10244" y="4708"/>
                </a:cubicBezTo>
                <a:lnTo>
                  <a:pt x="10219" y="4635"/>
                </a:lnTo>
                <a:lnTo>
                  <a:pt x="10171" y="4561"/>
                </a:lnTo>
                <a:cubicBezTo>
                  <a:pt x="10122" y="4464"/>
                  <a:pt x="10097" y="4391"/>
                  <a:pt x="10049" y="4293"/>
                </a:cubicBezTo>
                <a:cubicBezTo>
                  <a:pt x="9927" y="4074"/>
                  <a:pt x="9829" y="3830"/>
                  <a:pt x="9707" y="3610"/>
                </a:cubicBezTo>
                <a:cubicBezTo>
                  <a:pt x="9658" y="3513"/>
                  <a:pt x="9610" y="3415"/>
                  <a:pt x="9536" y="3318"/>
                </a:cubicBezTo>
                <a:lnTo>
                  <a:pt x="9366" y="3025"/>
                </a:lnTo>
                <a:cubicBezTo>
                  <a:pt x="9268" y="2854"/>
                  <a:pt x="9146" y="2683"/>
                  <a:pt x="9049" y="2513"/>
                </a:cubicBezTo>
                <a:cubicBezTo>
                  <a:pt x="8951" y="2342"/>
                  <a:pt x="8829" y="2220"/>
                  <a:pt x="8732" y="2074"/>
                </a:cubicBezTo>
                <a:lnTo>
                  <a:pt x="8585" y="2074"/>
                </a:lnTo>
                <a:cubicBezTo>
                  <a:pt x="8512" y="2074"/>
                  <a:pt x="8439" y="2049"/>
                  <a:pt x="8366" y="2049"/>
                </a:cubicBezTo>
                <a:cubicBezTo>
                  <a:pt x="8317" y="2025"/>
                  <a:pt x="8244" y="2025"/>
                  <a:pt x="8195" y="2025"/>
                </a:cubicBezTo>
                <a:cubicBezTo>
                  <a:pt x="8092" y="2025"/>
                  <a:pt x="7989" y="2008"/>
                  <a:pt x="7900" y="2002"/>
                </a:cubicBezTo>
                <a:lnTo>
                  <a:pt x="7900" y="2002"/>
                </a:lnTo>
                <a:cubicBezTo>
                  <a:pt x="7918" y="2004"/>
                  <a:pt x="7927" y="2010"/>
                  <a:pt x="7927" y="2025"/>
                </a:cubicBezTo>
                <a:lnTo>
                  <a:pt x="7829" y="2025"/>
                </a:lnTo>
                <a:cubicBezTo>
                  <a:pt x="7561" y="2123"/>
                  <a:pt x="7536" y="2147"/>
                  <a:pt x="7536" y="2147"/>
                </a:cubicBezTo>
                <a:cubicBezTo>
                  <a:pt x="7536" y="2171"/>
                  <a:pt x="7536" y="2147"/>
                  <a:pt x="7488" y="2196"/>
                </a:cubicBezTo>
                <a:lnTo>
                  <a:pt x="7390" y="2244"/>
                </a:lnTo>
                <a:cubicBezTo>
                  <a:pt x="7341" y="2269"/>
                  <a:pt x="7268" y="2293"/>
                  <a:pt x="7195" y="2318"/>
                </a:cubicBezTo>
                <a:lnTo>
                  <a:pt x="7000" y="2415"/>
                </a:lnTo>
                <a:cubicBezTo>
                  <a:pt x="6927" y="2610"/>
                  <a:pt x="6829" y="2830"/>
                  <a:pt x="6732" y="3098"/>
                </a:cubicBezTo>
                <a:cubicBezTo>
                  <a:pt x="6683" y="3244"/>
                  <a:pt x="6634" y="3391"/>
                  <a:pt x="6585" y="3537"/>
                </a:cubicBezTo>
                <a:lnTo>
                  <a:pt x="6415" y="4025"/>
                </a:lnTo>
                <a:cubicBezTo>
                  <a:pt x="6366" y="4171"/>
                  <a:pt x="6317" y="4366"/>
                  <a:pt x="6244" y="4537"/>
                </a:cubicBezTo>
                <a:lnTo>
                  <a:pt x="6219" y="4659"/>
                </a:lnTo>
                <a:lnTo>
                  <a:pt x="6171" y="4781"/>
                </a:lnTo>
                <a:lnTo>
                  <a:pt x="6122" y="4927"/>
                </a:lnTo>
                <a:lnTo>
                  <a:pt x="5927" y="5610"/>
                </a:lnTo>
                <a:lnTo>
                  <a:pt x="5732" y="6244"/>
                </a:lnTo>
                <a:cubicBezTo>
                  <a:pt x="5707" y="6366"/>
                  <a:pt x="5658" y="6464"/>
                  <a:pt x="5634" y="6561"/>
                </a:cubicBezTo>
                <a:cubicBezTo>
                  <a:pt x="5585" y="6659"/>
                  <a:pt x="5561" y="6732"/>
                  <a:pt x="5537" y="6830"/>
                </a:cubicBezTo>
                <a:cubicBezTo>
                  <a:pt x="5512" y="6903"/>
                  <a:pt x="5463" y="6976"/>
                  <a:pt x="5439" y="7049"/>
                </a:cubicBezTo>
                <a:cubicBezTo>
                  <a:pt x="5415" y="7074"/>
                  <a:pt x="5390" y="7098"/>
                  <a:pt x="5390" y="7122"/>
                </a:cubicBezTo>
                <a:cubicBezTo>
                  <a:pt x="5390" y="7147"/>
                  <a:pt x="5366" y="7196"/>
                  <a:pt x="5341" y="7244"/>
                </a:cubicBezTo>
                <a:cubicBezTo>
                  <a:pt x="5317" y="7220"/>
                  <a:pt x="5268" y="7147"/>
                  <a:pt x="5219" y="7122"/>
                </a:cubicBezTo>
                <a:cubicBezTo>
                  <a:pt x="5219" y="7098"/>
                  <a:pt x="5195" y="7098"/>
                  <a:pt x="5195" y="7098"/>
                </a:cubicBezTo>
                <a:cubicBezTo>
                  <a:pt x="5146" y="7074"/>
                  <a:pt x="5122" y="7025"/>
                  <a:pt x="5098" y="7000"/>
                </a:cubicBezTo>
                <a:cubicBezTo>
                  <a:pt x="5000" y="6854"/>
                  <a:pt x="4878" y="6683"/>
                  <a:pt x="4756" y="6488"/>
                </a:cubicBezTo>
                <a:cubicBezTo>
                  <a:pt x="4659" y="6342"/>
                  <a:pt x="4537" y="6220"/>
                  <a:pt x="4439" y="6074"/>
                </a:cubicBezTo>
                <a:lnTo>
                  <a:pt x="4195" y="5708"/>
                </a:lnTo>
                <a:cubicBezTo>
                  <a:pt x="4098" y="5586"/>
                  <a:pt x="4000" y="5488"/>
                  <a:pt x="3902" y="5366"/>
                </a:cubicBezTo>
                <a:lnTo>
                  <a:pt x="3390" y="4757"/>
                </a:lnTo>
                <a:cubicBezTo>
                  <a:pt x="3220" y="4561"/>
                  <a:pt x="3049" y="4415"/>
                  <a:pt x="2927" y="4269"/>
                </a:cubicBezTo>
                <a:lnTo>
                  <a:pt x="2488" y="4293"/>
                </a:lnTo>
                <a:lnTo>
                  <a:pt x="2024" y="4293"/>
                </a:lnTo>
                <a:lnTo>
                  <a:pt x="1902" y="4342"/>
                </a:lnTo>
                <a:cubicBezTo>
                  <a:pt x="1951" y="4366"/>
                  <a:pt x="1683" y="4586"/>
                  <a:pt x="1561" y="4635"/>
                </a:cubicBezTo>
                <a:lnTo>
                  <a:pt x="1293" y="4805"/>
                </a:lnTo>
                <a:cubicBezTo>
                  <a:pt x="1244" y="5025"/>
                  <a:pt x="1195" y="5269"/>
                  <a:pt x="1146" y="5513"/>
                </a:cubicBezTo>
                <a:cubicBezTo>
                  <a:pt x="1073" y="5781"/>
                  <a:pt x="1049" y="6025"/>
                  <a:pt x="1000" y="6269"/>
                </a:cubicBezTo>
                <a:lnTo>
                  <a:pt x="951" y="6220"/>
                </a:lnTo>
                <a:cubicBezTo>
                  <a:pt x="829" y="6903"/>
                  <a:pt x="756" y="7391"/>
                  <a:pt x="707" y="7659"/>
                </a:cubicBezTo>
                <a:cubicBezTo>
                  <a:pt x="585" y="8196"/>
                  <a:pt x="366" y="9000"/>
                  <a:pt x="244" y="9708"/>
                </a:cubicBezTo>
                <a:lnTo>
                  <a:pt x="220" y="9781"/>
                </a:lnTo>
                <a:cubicBezTo>
                  <a:pt x="195" y="9805"/>
                  <a:pt x="146" y="9854"/>
                  <a:pt x="122" y="9903"/>
                </a:cubicBezTo>
                <a:lnTo>
                  <a:pt x="0" y="10098"/>
                </a:lnTo>
                <a:lnTo>
                  <a:pt x="0" y="10171"/>
                </a:lnTo>
                <a:cubicBezTo>
                  <a:pt x="220" y="10366"/>
                  <a:pt x="439" y="10513"/>
                  <a:pt x="683" y="10659"/>
                </a:cubicBezTo>
                <a:cubicBezTo>
                  <a:pt x="856" y="10751"/>
                  <a:pt x="1050" y="10821"/>
                  <a:pt x="1235" y="10821"/>
                </a:cubicBezTo>
                <a:cubicBezTo>
                  <a:pt x="1443" y="10821"/>
                  <a:pt x="1639" y="10733"/>
                  <a:pt x="1781" y="10488"/>
                </a:cubicBezTo>
                <a:lnTo>
                  <a:pt x="1829" y="10513"/>
                </a:lnTo>
                <a:lnTo>
                  <a:pt x="1878" y="10317"/>
                </a:lnTo>
                <a:cubicBezTo>
                  <a:pt x="1915" y="10225"/>
                  <a:pt x="1934" y="10192"/>
                  <a:pt x="1944" y="10192"/>
                </a:cubicBezTo>
                <a:cubicBezTo>
                  <a:pt x="1961" y="10192"/>
                  <a:pt x="1951" y="10281"/>
                  <a:pt x="1951" y="10342"/>
                </a:cubicBezTo>
                <a:cubicBezTo>
                  <a:pt x="1976" y="10244"/>
                  <a:pt x="2000" y="10147"/>
                  <a:pt x="2024" y="10074"/>
                </a:cubicBezTo>
                <a:cubicBezTo>
                  <a:pt x="2031" y="10055"/>
                  <a:pt x="2032" y="10047"/>
                  <a:pt x="2031" y="10047"/>
                </a:cubicBezTo>
                <a:lnTo>
                  <a:pt x="2031" y="10047"/>
                </a:lnTo>
                <a:cubicBezTo>
                  <a:pt x="2027" y="10047"/>
                  <a:pt x="2000" y="10110"/>
                  <a:pt x="2000" y="10147"/>
                </a:cubicBezTo>
                <a:cubicBezTo>
                  <a:pt x="2000" y="9976"/>
                  <a:pt x="2024" y="9830"/>
                  <a:pt x="2073" y="9659"/>
                </a:cubicBezTo>
                <a:cubicBezTo>
                  <a:pt x="2122" y="9415"/>
                  <a:pt x="2146" y="9659"/>
                  <a:pt x="2195" y="9391"/>
                </a:cubicBezTo>
                <a:cubicBezTo>
                  <a:pt x="2341" y="8805"/>
                  <a:pt x="2463" y="8220"/>
                  <a:pt x="2561" y="7683"/>
                </a:cubicBezTo>
                <a:lnTo>
                  <a:pt x="2659" y="7269"/>
                </a:lnTo>
                <a:lnTo>
                  <a:pt x="2659" y="7244"/>
                </a:lnTo>
                <a:lnTo>
                  <a:pt x="2683" y="7196"/>
                </a:lnTo>
                <a:lnTo>
                  <a:pt x="2707" y="7196"/>
                </a:lnTo>
                <a:cubicBezTo>
                  <a:pt x="2707" y="7244"/>
                  <a:pt x="2707" y="7269"/>
                  <a:pt x="2707" y="7293"/>
                </a:cubicBezTo>
                <a:cubicBezTo>
                  <a:pt x="2707" y="7281"/>
                  <a:pt x="2707" y="7275"/>
                  <a:pt x="2710" y="7275"/>
                </a:cubicBezTo>
                <a:cubicBezTo>
                  <a:pt x="2713" y="7275"/>
                  <a:pt x="2720" y="7281"/>
                  <a:pt x="2732" y="7293"/>
                </a:cubicBezTo>
                <a:cubicBezTo>
                  <a:pt x="2902" y="7513"/>
                  <a:pt x="3073" y="7757"/>
                  <a:pt x="3195" y="7927"/>
                </a:cubicBezTo>
                <a:lnTo>
                  <a:pt x="3293" y="8074"/>
                </a:lnTo>
                <a:lnTo>
                  <a:pt x="3341" y="8122"/>
                </a:lnTo>
                <a:lnTo>
                  <a:pt x="3366" y="8171"/>
                </a:lnTo>
                <a:lnTo>
                  <a:pt x="3537" y="8293"/>
                </a:lnTo>
                <a:lnTo>
                  <a:pt x="3634" y="8293"/>
                </a:lnTo>
                <a:cubicBezTo>
                  <a:pt x="4122" y="8952"/>
                  <a:pt x="3732" y="8561"/>
                  <a:pt x="4219" y="9171"/>
                </a:cubicBezTo>
                <a:cubicBezTo>
                  <a:pt x="4415" y="9317"/>
                  <a:pt x="4610" y="9513"/>
                  <a:pt x="4756" y="9708"/>
                </a:cubicBezTo>
                <a:lnTo>
                  <a:pt x="5049" y="9708"/>
                </a:lnTo>
                <a:cubicBezTo>
                  <a:pt x="5098" y="9708"/>
                  <a:pt x="5146" y="9708"/>
                  <a:pt x="5195" y="9683"/>
                </a:cubicBezTo>
                <a:cubicBezTo>
                  <a:pt x="5195" y="9683"/>
                  <a:pt x="5366" y="9683"/>
                  <a:pt x="5366" y="9708"/>
                </a:cubicBezTo>
                <a:cubicBezTo>
                  <a:pt x="5415" y="9659"/>
                  <a:pt x="5537" y="9683"/>
                  <a:pt x="5658" y="9659"/>
                </a:cubicBezTo>
                <a:lnTo>
                  <a:pt x="5878" y="9610"/>
                </a:lnTo>
                <a:cubicBezTo>
                  <a:pt x="5976" y="9610"/>
                  <a:pt x="6024" y="9610"/>
                  <a:pt x="5902" y="9635"/>
                </a:cubicBezTo>
                <a:lnTo>
                  <a:pt x="6561" y="9537"/>
                </a:lnTo>
                <a:cubicBezTo>
                  <a:pt x="6683" y="9269"/>
                  <a:pt x="6829" y="8976"/>
                  <a:pt x="6976" y="8635"/>
                </a:cubicBezTo>
                <a:cubicBezTo>
                  <a:pt x="7049" y="8488"/>
                  <a:pt x="7122" y="8317"/>
                  <a:pt x="7219" y="8147"/>
                </a:cubicBezTo>
                <a:cubicBezTo>
                  <a:pt x="7293" y="7952"/>
                  <a:pt x="7341" y="7757"/>
                  <a:pt x="7415" y="7561"/>
                </a:cubicBezTo>
                <a:lnTo>
                  <a:pt x="7536" y="7220"/>
                </a:lnTo>
                <a:cubicBezTo>
                  <a:pt x="7585" y="7098"/>
                  <a:pt x="7610" y="7000"/>
                  <a:pt x="7658" y="6878"/>
                </a:cubicBezTo>
                <a:cubicBezTo>
                  <a:pt x="7707" y="6659"/>
                  <a:pt x="7780" y="6439"/>
                  <a:pt x="7854" y="6220"/>
                </a:cubicBezTo>
                <a:cubicBezTo>
                  <a:pt x="7927" y="6000"/>
                  <a:pt x="7976" y="5805"/>
                  <a:pt x="8024" y="5610"/>
                </a:cubicBezTo>
                <a:lnTo>
                  <a:pt x="8118" y="5352"/>
                </a:lnTo>
                <a:lnTo>
                  <a:pt x="8114" y="5334"/>
                </a:lnTo>
                <a:lnTo>
                  <a:pt x="8114" y="5334"/>
                </a:lnTo>
                <a:cubicBezTo>
                  <a:pt x="8116" y="5336"/>
                  <a:pt x="8118" y="5338"/>
                  <a:pt x="8121" y="5341"/>
                </a:cubicBezTo>
                <a:lnTo>
                  <a:pt x="8121" y="5341"/>
                </a:lnTo>
                <a:cubicBezTo>
                  <a:pt x="8119" y="5328"/>
                  <a:pt x="8115" y="5316"/>
                  <a:pt x="8106" y="5303"/>
                </a:cubicBezTo>
                <a:lnTo>
                  <a:pt x="8106" y="5303"/>
                </a:lnTo>
                <a:lnTo>
                  <a:pt x="8114" y="5334"/>
                </a:lnTo>
                <a:lnTo>
                  <a:pt x="8114" y="5334"/>
                </a:lnTo>
                <a:cubicBezTo>
                  <a:pt x="8097" y="5318"/>
                  <a:pt x="8097" y="5318"/>
                  <a:pt x="8094" y="5318"/>
                </a:cubicBezTo>
                <a:cubicBezTo>
                  <a:pt x="8091" y="5318"/>
                  <a:pt x="8085" y="5318"/>
                  <a:pt x="8049" y="5293"/>
                </a:cubicBezTo>
                <a:cubicBezTo>
                  <a:pt x="8012" y="5257"/>
                  <a:pt x="8012" y="5257"/>
                  <a:pt x="8021" y="5257"/>
                </a:cubicBezTo>
                <a:cubicBezTo>
                  <a:pt x="8030" y="5257"/>
                  <a:pt x="8049" y="5257"/>
                  <a:pt x="8049" y="5220"/>
                </a:cubicBezTo>
                <a:cubicBezTo>
                  <a:pt x="8097" y="5293"/>
                  <a:pt x="8097" y="5269"/>
                  <a:pt x="8097" y="5293"/>
                </a:cubicBezTo>
                <a:cubicBezTo>
                  <a:pt x="8101" y="5296"/>
                  <a:pt x="8104" y="5300"/>
                  <a:pt x="8106" y="5303"/>
                </a:cubicBezTo>
                <a:lnTo>
                  <a:pt x="8106" y="5303"/>
                </a:lnTo>
                <a:lnTo>
                  <a:pt x="8097" y="5269"/>
                </a:lnTo>
                <a:lnTo>
                  <a:pt x="8122" y="5318"/>
                </a:lnTo>
                <a:lnTo>
                  <a:pt x="8122" y="5293"/>
                </a:lnTo>
                <a:cubicBezTo>
                  <a:pt x="8122" y="5296"/>
                  <a:pt x="8122" y="5297"/>
                  <a:pt x="8123" y="5297"/>
                </a:cubicBezTo>
                <a:cubicBezTo>
                  <a:pt x="8127" y="5297"/>
                  <a:pt x="8146" y="5217"/>
                  <a:pt x="8146" y="5196"/>
                </a:cubicBezTo>
                <a:cubicBezTo>
                  <a:pt x="8149" y="5196"/>
                  <a:pt x="8151" y="5196"/>
                  <a:pt x="8153" y="5196"/>
                </a:cubicBezTo>
                <a:lnTo>
                  <a:pt x="8153" y="5196"/>
                </a:lnTo>
                <a:cubicBezTo>
                  <a:pt x="8157" y="5186"/>
                  <a:pt x="8162" y="5177"/>
                  <a:pt x="8166" y="5168"/>
                </a:cubicBezTo>
                <a:lnTo>
                  <a:pt x="8166" y="5168"/>
                </a:lnTo>
                <a:cubicBezTo>
                  <a:pt x="8165" y="5179"/>
                  <a:pt x="8169" y="5182"/>
                  <a:pt x="8173" y="5182"/>
                </a:cubicBezTo>
                <a:cubicBezTo>
                  <a:pt x="8179" y="5182"/>
                  <a:pt x="8186" y="5177"/>
                  <a:pt x="8188" y="5177"/>
                </a:cubicBezTo>
                <a:cubicBezTo>
                  <a:pt x="8189" y="5177"/>
                  <a:pt x="8185" y="5181"/>
                  <a:pt x="8171" y="5196"/>
                </a:cubicBezTo>
                <a:cubicBezTo>
                  <a:pt x="8171" y="5196"/>
                  <a:pt x="8181" y="5228"/>
                  <a:pt x="8203" y="5228"/>
                </a:cubicBezTo>
                <a:cubicBezTo>
                  <a:pt x="8214" y="5228"/>
                  <a:pt x="8228" y="5220"/>
                  <a:pt x="8244" y="5196"/>
                </a:cubicBezTo>
                <a:lnTo>
                  <a:pt x="8244" y="5196"/>
                </a:lnTo>
                <a:cubicBezTo>
                  <a:pt x="8219" y="5244"/>
                  <a:pt x="8244" y="5293"/>
                  <a:pt x="8195" y="5293"/>
                </a:cubicBezTo>
                <a:cubicBezTo>
                  <a:pt x="8185" y="5288"/>
                  <a:pt x="8179" y="5286"/>
                  <a:pt x="8176" y="5286"/>
                </a:cubicBezTo>
                <a:cubicBezTo>
                  <a:pt x="8165" y="5286"/>
                  <a:pt x="8200" y="5318"/>
                  <a:pt x="8219" y="5318"/>
                </a:cubicBezTo>
                <a:cubicBezTo>
                  <a:pt x="8244" y="5366"/>
                  <a:pt x="8244" y="5391"/>
                  <a:pt x="8268" y="5440"/>
                </a:cubicBezTo>
                <a:lnTo>
                  <a:pt x="8293" y="5488"/>
                </a:lnTo>
                <a:lnTo>
                  <a:pt x="8293" y="5513"/>
                </a:lnTo>
                <a:lnTo>
                  <a:pt x="8317" y="5561"/>
                </a:lnTo>
                <a:cubicBezTo>
                  <a:pt x="8439" y="5757"/>
                  <a:pt x="8561" y="5952"/>
                  <a:pt x="8707" y="6122"/>
                </a:cubicBezTo>
                <a:lnTo>
                  <a:pt x="8610" y="5879"/>
                </a:lnTo>
                <a:lnTo>
                  <a:pt x="8756" y="6147"/>
                </a:lnTo>
                <a:cubicBezTo>
                  <a:pt x="8805" y="6244"/>
                  <a:pt x="8829" y="6318"/>
                  <a:pt x="8878" y="6391"/>
                </a:cubicBezTo>
                <a:cubicBezTo>
                  <a:pt x="8949" y="6486"/>
                  <a:pt x="8997" y="6604"/>
                  <a:pt x="9022" y="6746"/>
                </a:cubicBezTo>
                <a:lnTo>
                  <a:pt x="9022" y="6746"/>
                </a:lnTo>
                <a:lnTo>
                  <a:pt x="8805" y="6391"/>
                </a:lnTo>
                <a:lnTo>
                  <a:pt x="9024" y="6757"/>
                </a:lnTo>
                <a:cubicBezTo>
                  <a:pt x="9024" y="6753"/>
                  <a:pt x="9023" y="6749"/>
                  <a:pt x="9022" y="6746"/>
                </a:cubicBezTo>
                <a:lnTo>
                  <a:pt x="9022" y="6746"/>
                </a:lnTo>
                <a:lnTo>
                  <a:pt x="9268" y="7147"/>
                </a:lnTo>
                <a:cubicBezTo>
                  <a:pt x="9317" y="7269"/>
                  <a:pt x="9390" y="7366"/>
                  <a:pt x="9488" y="7464"/>
                </a:cubicBezTo>
                <a:lnTo>
                  <a:pt x="9707" y="7732"/>
                </a:lnTo>
                <a:lnTo>
                  <a:pt x="9634" y="7586"/>
                </a:lnTo>
                <a:lnTo>
                  <a:pt x="9634" y="7586"/>
                </a:lnTo>
                <a:cubicBezTo>
                  <a:pt x="9658" y="7610"/>
                  <a:pt x="9683" y="7659"/>
                  <a:pt x="9732" y="7708"/>
                </a:cubicBezTo>
                <a:lnTo>
                  <a:pt x="10146" y="7708"/>
                </a:lnTo>
                <a:cubicBezTo>
                  <a:pt x="10293" y="7708"/>
                  <a:pt x="10463" y="7708"/>
                  <a:pt x="10610" y="7732"/>
                </a:cubicBezTo>
                <a:cubicBezTo>
                  <a:pt x="10853" y="7659"/>
                  <a:pt x="11122" y="7537"/>
                  <a:pt x="11414" y="7439"/>
                </a:cubicBezTo>
                <a:cubicBezTo>
                  <a:pt x="11488" y="7269"/>
                  <a:pt x="11561" y="7122"/>
                  <a:pt x="11634" y="7000"/>
                </a:cubicBezTo>
                <a:cubicBezTo>
                  <a:pt x="11683" y="6854"/>
                  <a:pt x="11732" y="6683"/>
                  <a:pt x="11780" y="6561"/>
                </a:cubicBezTo>
                <a:cubicBezTo>
                  <a:pt x="11853" y="6391"/>
                  <a:pt x="11902" y="6196"/>
                  <a:pt x="11951" y="6000"/>
                </a:cubicBezTo>
                <a:lnTo>
                  <a:pt x="11951" y="6000"/>
                </a:lnTo>
                <a:lnTo>
                  <a:pt x="11829" y="6220"/>
                </a:lnTo>
                <a:lnTo>
                  <a:pt x="11829" y="6220"/>
                </a:lnTo>
                <a:lnTo>
                  <a:pt x="11947" y="5699"/>
                </a:lnTo>
                <a:lnTo>
                  <a:pt x="11947" y="5699"/>
                </a:lnTo>
                <a:cubicBezTo>
                  <a:pt x="11942" y="5768"/>
                  <a:pt x="12000" y="5981"/>
                  <a:pt x="11988" y="6067"/>
                </a:cubicBezTo>
                <a:lnTo>
                  <a:pt x="11988" y="6067"/>
                </a:lnTo>
                <a:cubicBezTo>
                  <a:pt x="12032" y="5952"/>
                  <a:pt x="12079" y="5814"/>
                  <a:pt x="12146" y="5635"/>
                </a:cubicBezTo>
                <a:lnTo>
                  <a:pt x="12317" y="5001"/>
                </a:lnTo>
                <a:cubicBezTo>
                  <a:pt x="12414" y="4683"/>
                  <a:pt x="12512" y="4293"/>
                  <a:pt x="12634" y="3903"/>
                </a:cubicBezTo>
                <a:cubicBezTo>
                  <a:pt x="12658" y="3781"/>
                  <a:pt x="12707" y="3659"/>
                  <a:pt x="12732" y="3513"/>
                </a:cubicBezTo>
                <a:cubicBezTo>
                  <a:pt x="12756" y="3464"/>
                  <a:pt x="12780" y="3391"/>
                  <a:pt x="12805" y="3342"/>
                </a:cubicBezTo>
                <a:cubicBezTo>
                  <a:pt x="12853" y="3244"/>
                  <a:pt x="12902" y="3123"/>
                  <a:pt x="12975" y="3049"/>
                </a:cubicBezTo>
                <a:cubicBezTo>
                  <a:pt x="13000" y="2976"/>
                  <a:pt x="13049" y="2927"/>
                  <a:pt x="13122" y="2879"/>
                </a:cubicBezTo>
                <a:lnTo>
                  <a:pt x="13122" y="2952"/>
                </a:lnTo>
                <a:lnTo>
                  <a:pt x="13122" y="3025"/>
                </a:lnTo>
                <a:cubicBezTo>
                  <a:pt x="13122" y="3049"/>
                  <a:pt x="13097" y="3123"/>
                  <a:pt x="13097" y="3123"/>
                </a:cubicBezTo>
                <a:cubicBezTo>
                  <a:pt x="13097" y="3123"/>
                  <a:pt x="13122" y="3074"/>
                  <a:pt x="13146" y="3049"/>
                </a:cubicBezTo>
                <a:cubicBezTo>
                  <a:pt x="13146" y="3049"/>
                  <a:pt x="13146" y="3049"/>
                  <a:pt x="13146" y="3074"/>
                </a:cubicBezTo>
                <a:cubicBezTo>
                  <a:pt x="13122" y="3123"/>
                  <a:pt x="13122" y="3147"/>
                  <a:pt x="13122" y="3196"/>
                </a:cubicBezTo>
                <a:cubicBezTo>
                  <a:pt x="13132" y="3176"/>
                  <a:pt x="13141" y="3141"/>
                  <a:pt x="13150" y="3099"/>
                </a:cubicBezTo>
                <a:lnTo>
                  <a:pt x="13150" y="3099"/>
                </a:lnTo>
                <a:cubicBezTo>
                  <a:pt x="13159" y="3090"/>
                  <a:pt x="13184" y="3046"/>
                  <a:pt x="13206" y="3046"/>
                </a:cubicBezTo>
                <a:cubicBezTo>
                  <a:pt x="13221" y="3046"/>
                  <a:pt x="13235" y="3064"/>
                  <a:pt x="13244" y="3123"/>
                </a:cubicBezTo>
                <a:lnTo>
                  <a:pt x="13244" y="3147"/>
                </a:lnTo>
                <a:cubicBezTo>
                  <a:pt x="13292" y="3269"/>
                  <a:pt x="13317" y="3366"/>
                  <a:pt x="13341" y="3464"/>
                </a:cubicBezTo>
                <a:lnTo>
                  <a:pt x="13390" y="3635"/>
                </a:lnTo>
                <a:cubicBezTo>
                  <a:pt x="13439" y="3757"/>
                  <a:pt x="13488" y="3903"/>
                  <a:pt x="13512" y="4025"/>
                </a:cubicBezTo>
                <a:cubicBezTo>
                  <a:pt x="13488" y="4025"/>
                  <a:pt x="13439" y="3903"/>
                  <a:pt x="13390" y="3805"/>
                </a:cubicBezTo>
                <a:lnTo>
                  <a:pt x="13390" y="3805"/>
                </a:lnTo>
                <a:cubicBezTo>
                  <a:pt x="13414" y="3879"/>
                  <a:pt x="13439" y="3976"/>
                  <a:pt x="13463" y="4074"/>
                </a:cubicBezTo>
                <a:cubicBezTo>
                  <a:pt x="13463" y="4049"/>
                  <a:pt x="13466" y="4039"/>
                  <a:pt x="13471" y="4039"/>
                </a:cubicBezTo>
                <a:cubicBezTo>
                  <a:pt x="13489" y="4039"/>
                  <a:pt x="13535" y="4197"/>
                  <a:pt x="13540" y="4197"/>
                </a:cubicBezTo>
                <a:cubicBezTo>
                  <a:pt x="13541" y="4197"/>
                  <a:pt x="13540" y="4189"/>
                  <a:pt x="13536" y="4171"/>
                </a:cubicBezTo>
                <a:lnTo>
                  <a:pt x="13536" y="4171"/>
                </a:lnTo>
                <a:cubicBezTo>
                  <a:pt x="13610" y="4269"/>
                  <a:pt x="13634" y="4366"/>
                  <a:pt x="13683" y="4488"/>
                </a:cubicBezTo>
                <a:cubicBezTo>
                  <a:pt x="13731" y="4586"/>
                  <a:pt x="13756" y="4708"/>
                  <a:pt x="13780" y="4805"/>
                </a:cubicBezTo>
                <a:cubicBezTo>
                  <a:pt x="13805" y="4927"/>
                  <a:pt x="13829" y="5025"/>
                  <a:pt x="13853" y="5147"/>
                </a:cubicBezTo>
                <a:cubicBezTo>
                  <a:pt x="13878" y="5244"/>
                  <a:pt x="13902" y="5342"/>
                  <a:pt x="13951" y="5415"/>
                </a:cubicBezTo>
                <a:cubicBezTo>
                  <a:pt x="14000" y="5415"/>
                  <a:pt x="14439" y="5537"/>
                  <a:pt x="14853" y="5683"/>
                </a:cubicBezTo>
                <a:cubicBezTo>
                  <a:pt x="15286" y="5827"/>
                  <a:pt x="15718" y="6019"/>
                  <a:pt x="15778" y="6025"/>
                </a:cubicBezTo>
                <a:lnTo>
                  <a:pt x="15778" y="6025"/>
                </a:lnTo>
                <a:cubicBezTo>
                  <a:pt x="15771" y="5975"/>
                  <a:pt x="15764" y="5925"/>
                  <a:pt x="15756" y="5879"/>
                </a:cubicBezTo>
                <a:lnTo>
                  <a:pt x="15683" y="5854"/>
                </a:lnTo>
                <a:cubicBezTo>
                  <a:pt x="15634" y="5537"/>
                  <a:pt x="15731" y="5781"/>
                  <a:pt x="15683" y="5464"/>
                </a:cubicBezTo>
                <a:cubicBezTo>
                  <a:pt x="15707" y="5464"/>
                  <a:pt x="15731" y="5513"/>
                  <a:pt x="15756" y="5610"/>
                </a:cubicBezTo>
                <a:cubicBezTo>
                  <a:pt x="15780" y="5732"/>
                  <a:pt x="15780" y="5854"/>
                  <a:pt x="15805" y="6000"/>
                </a:cubicBezTo>
                <a:cubicBezTo>
                  <a:pt x="15780" y="5757"/>
                  <a:pt x="15805" y="5513"/>
                  <a:pt x="15731" y="5415"/>
                </a:cubicBezTo>
                <a:cubicBezTo>
                  <a:pt x="15707" y="5220"/>
                  <a:pt x="15780" y="5415"/>
                  <a:pt x="15756" y="5171"/>
                </a:cubicBezTo>
                <a:cubicBezTo>
                  <a:pt x="15683" y="4976"/>
                  <a:pt x="15634" y="4781"/>
                  <a:pt x="15585" y="4561"/>
                </a:cubicBezTo>
                <a:cubicBezTo>
                  <a:pt x="15561" y="4366"/>
                  <a:pt x="15512" y="4147"/>
                  <a:pt x="15439" y="3952"/>
                </a:cubicBezTo>
                <a:cubicBezTo>
                  <a:pt x="15341" y="3781"/>
                  <a:pt x="15292" y="3610"/>
                  <a:pt x="15244" y="3415"/>
                </a:cubicBezTo>
                <a:lnTo>
                  <a:pt x="15244" y="3415"/>
                </a:lnTo>
                <a:lnTo>
                  <a:pt x="15292" y="3464"/>
                </a:lnTo>
                <a:cubicBezTo>
                  <a:pt x="15268" y="3366"/>
                  <a:pt x="15244" y="3244"/>
                  <a:pt x="15195" y="3147"/>
                </a:cubicBezTo>
                <a:cubicBezTo>
                  <a:pt x="15170" y="3074"/>
                  <a:pt x="15146" y="3001"/>
                  <a:pt x="15122" y="2927"/>
                </a:cubicBezTo>
                <a:cubicBezTo>
                  <a:pt x="15073" y="2805"/>
                  <a:pt x="15049" y="2659"/>
                  <a:pt x="15000" y="2537"/>
                </a:cubicBezTo>
                <a:lnTo>
                  <a:pt x="15000" y="2537"/>
                </a:lnTo>
                <a:cubicBezTo>
                  <a:pt x="15028" y="2622"/>
                  <a:pt x="15040" y="2706"/>
                  <a:pt x="15026" y="2706"/>
                </a:cubicBezTo>
                <a:cubicBezTo>
                  <a:pt x="15016" y="2706"/>
                  <a:pt x="14992" y="2661"/>
                  <a:pt x="14951" y="2537"/>
                </a:cubicBezTo>
                <a:cubicBezTo>
                  <a:pt x="14780" y="1952"/>
                  <a:pt x="14658" y="1562"/>
                  <a:pt x="14561" y="1074"/>
                </a:cubicBezTo>
                <a:lnTo>
                  <a:pt x="14390" y="708"/>
                </a:lnTo>
                <a:cubicBezTo>
                  <a:pt x="14390" y="684"/>
                  <a:pt x="14390" y="659"/>
                  <a:pt x="14366" y="635"/>
                </a:cubicBezTo>
                <a:lnTo>
                  <a:pt x="13951" y="464"/>
                </a:lnTo>
                <a:lnTo>
                  <a:pt x="13658" y="342"/>
                </a:lnTo>
                <a:lnTo>
                  <a:pt x="13463" y="269"/>
                </a:lnTo>
                <a:lnTo>
                  <a:pt x="13366" y="220"/>
                </a:lnTo>
                <a:cubicBezTo>
                  <a:pt x="13292" y="196"/>
                  <a:pt x="13219" y="171"/>
                  <a:pt x="13122" y="147"/>
                </a:cubicBezTo>
                <a:lnTo>
                  <a:pt x="126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287"/>
          <p:cNvSpPr/>
          <p:nvPr/>
        </p:nvSpPr>
        <p:spPr>
          <a:xfrm>
            <a:off x="7597738" y="4105201"/>
            <a:ext cx="465136" cy="329521"/>
          </a:xfrm>
          <a:custGeom>
            <a:avLst/>
            <a:gdLst/>
            <a:ahLst/>
            <a:cxnLst/>
            <a:rect l="l" t="t" r="r" b="b"/>
            <a:pathLst>
              <a:path w="14220" h="10074" extrusionOk="0">
                <a:moveTo>
                  <a:pt x="7706" y="4422"/>
                </a:moveTo>
                <a:lnTo>
                  <a:pt x="7683" y="4512"/>
                </a:lnTo>
                <a:lnTo>
                  <a:pt x="7708" y="4439"/>
                </a:lnTo>
                <a:cubicBezTo>
                  <a:pt x="7708" y="4431"/>
                  <a:pt x="7707" y="4426"/>
                  <a:pt x="7706" y="4422"/>
                </a:cubicBezTo>
                <a:close/>
                <a:moveTo>
                  <a:pt x="1891" y="4477"/>
                </a:moveTo>
                <a:cubicBezTo>
                  <a:pt x="1895" y="4477"/>
                  <a:pt x="1899" y="4480"/>
                  <a:pt x="1903" y="4488"/>
                </a:cubicBezTo>
                <a:lnTo>
                  <a:pt x="1746" y="4711"/>
                </a:lnTo>
                <a:lnTo>
                  <a:pt x="1746" y="4711"/>
                </a:lnTo>
                <a:cubicBezTo>
                  <a:pt x="1839" y="4577"/>
                  <a:pt x="1870" y="4477"/>
                  <a:pt x="1891" y="4477"/>
                </a:cubicBezTo>
                <a:close/>
                <a:moveTo>
                  <a:pt x="14195" y="6854"/>
                </a:moveTo>
                <a:cubicBezTo>
                  <a:pt x="14194" y="6863"/>
                  <a:pt x="14194" y="6872"/>
                  <a:pt x="14193" y="6882"/>
                </a:cubicBezTo>
                <a:lnTo>
                  <a:pt x="14193" y="6882"/>
                </a:lnTo>
                <a:cubicBezTo>
                  <a:pt x="14194" y="6873"/>
                  <a:pt x="14195" y="6863"/>
                  <a:pt x="14195" y="6854"/>
                </a:cubicBezTo>
                <a:close/>
                <a:moveTo>
                  <a:pt x="10125" y="7143"/>
                </a:moveTo>
                <a:cubicBezTo>
                  <a:pt x="10124" y="7144"/>
                  <a:pt x="10123" y="7145"/>
                  <a:pt x="10122" y="7146"/>
                </a:cubicBezTo>
                <a:cubicBezTo>
                  <a:pt x="10123" y="7145"/>
                  <a:pt x="10124" y="7144"/>
                  <a:pt x="10125" y="7143"/>
                </a:cubicBezTo>
                <a:close/>
                <a:moveTo>
                  <a:pt x="4317" y="0"/>
                </a:moveTo>
                <a:cubicBezTo>
                  <a:pt x="4220" y="25"/>
                  <a:pt x="4122" y="49"/>
                  <a:pt x="4000" y="49"/>
                </a:cubicBezTo>
                <a:lnTo>
                  <a:pt x="3903" y="73"/>
                </a:lnTo>
                <a:lnTo>
                  <a:pt x="3708" y="98"/>
                </a:lnTo>
                <a:cubicBezTo>
                  <a:pt x="3561" y="98"/>
                  <a:pt x="3439" y="146"/>
                  <a:pt x="3269" y="146"/>
                </a:cubicBezTo>
                <a:lnTo>
                  <a:pt x="3171" y="268"/>
                </a:lnTo>
                <a:lnTo>
                  <a:pt x="3195" y="195"/>
                </a:lnTo>
                <a:lnTo>
                  <a:pt x="3195" y="195"/>
                </a:lnTo>
                <a:cubicBezTo>
                  <a:pt x="3025" y="415"/>
                  <a:pt x="2781" y="659"/>
                  <a:pt x="2537" y="903"/>
                </a:cubicBezTo>
                <a:lnTo>
                  <a:pt x="1976" y="1585"/>
                </a:lnTo>
                <a:lnTo>
                  <a:pt x="1732" y="1854"/>
                </a:lnTo>
                <a:lnTo>
                  <a:pt x="1488" y="2146"/>
                </a:lnTo>
                <a:lnTo>
                  <a:pt x="1049" y="2683"/>
                </a:lnTo>
                <a:cubicBezTo>
                  <a:pt x="805" y="2976"/>
                  <a:pt x="586" y="3293"/>
                  <a:pt x="391" y="3634"/>
                </a:cubicBezTo>
                <a:lnTo>
                  <a:pt x="195" y="3805"/>
                </a:lnTo>
                <a:lnTo>
                  <a:pt x="25" y="3976"/>
                </a:lnTo>
                <a:lnTo>
                  <a:pt x="0" y="4049"/>
                </a:lnTo>
                <a:cubicBezTo>
                  <a:pt x="122" y="4268"/>
                  <a:pt x="293" y="4488"/>
                  <a:pt x="488" y="4683"/>
                </a:cubicBezTo>
                <a:cubicBezTo>
                  <a:pt x="693" y="4857"/>
                  <a:pt x="939" y="4999"/>
                  <a:pt x="1193" y="4999"/>
                </a:cubicBezTo>
                <a:cubicBezTo>
                  <a:pt x="1332" y="4999"/>
                  <a:pt x="1472" y="4957"/>
                  <a:pt x="1610" y="4854"/>
                </a:cubicBezTo>
                <a:lnTo>
                  <a:pt x="1634" y="4878"/>
                </a:lnTo>
                <a:lnTo>
                  <a:pt x="1683" y="4805"/>
                </a:lnTo>
                <a:lnTo>
                  <a:pt x="1732" y="4732"/>
                </a:lnTo>
                <a:cubicBezTo>
                  <a:pt x="1785" y="4670"/>
                  <a:pt x="1809" y="4646"/>
                  <a:pt x="1817" y="4646"/>
                </a:cubicBezTo>
                <a:cubicBezTo>
                  <a:pt x="1832" y="4646"/>
                  <a:pt x="1796" y="4718"/>
                  <a:pt x="1781" y="4780"/>
                </a:cubicBezTo>
                <a:cubicBezTo>
                  <a:pt x="1830" y="4707"/>
                  <a:pt x="1878" y="4634"/>
                  <a:pt x="1927" y="4585"/>
                </a:cubicBezTo>
                <a:cubicBezTo>
                  <a:pt x="1927" y="4570"/>
                  <a:pt x="1925" y="4564"/>
                  <a:pt x="1921" y="4564"/>
                </a:cubicBezTo>
                <a:cubicBezTo>
                  <a:pt x="1912" y="4564"/>
                  <a:pt x="1895" y="4593"/>
                  <a:pt x="1878" y="4610"/>
                </a:cubicBezTo>
                <a:cubicBezTo>
                  <a:pt x="1927" y="4488"/>
                  <a:pt x="2000" y="4366"/>
                  <a:pt x="2073" y="4244"/>
                </a:cubicBezTo>
                <a:cubicBezTo>
                  <a:pt x="2138" y="4169"/>
                  <a:pt x="2160" y="4165"/>
                  <a:pt x="2178" y="4165"/>
                </a:cubicBezTo>
                <a:cubicBezTo>
                  <a:pt x="2181" y="4165"/>
                  <a:pt x="2184" y="4165"/>
                  <a:pt x="2186" y="4165"/>
                </a:cubicBezTo>
                <a:cubicBezTo>
                  <a:pt x="2208" y="4165"/>
                  <a:pt x="2232" y="4159"/>
                  <a:pt x="2317" y="4049"/>
                </a:cubicBezTo>
                <a:lnTo>
                  <a:pt x="2488" y="3805"/>
                </a:lnTo>
                <a:lnTo>
                  <a:pt x="2586" y="3683"/>
                </a:lnTo>
                <a:lnTo>
                  <a:pt x="2634" y="3610"/>
                </a:lnTo>
                <a:lnTo>
                  <a:pt x="2683" y="3585"/>
                </a:lnTo>
                <a:lnTo>
                  <a:pt x="2756" y="3561"/>
                </a:lnTo>
                <a:cubicBezTo>
                  <a:pt x="2781" y="3537"/>
                  <a:pt x="2781" y="3537"/>
                  <a:pt x="2805" y="3537"/>
                </a:cubicBezTo>
                <a:lnTo>
                  <a:pt x="2805" y="3561"/>
                </a:lnTo>
                <a:lnTo>
                  <a:pt x="2781" y="3585"/>
                </a:lnTo>
                <a:cubicBezTo>
                  <a:pt x="2789" y="3577"/>
                  <a:pt x="2792" y="3575"/>
                  <a:pt x="2793" y="3575"/>
                </a:cubicBezTo>
                <a:cubicBezTo>
                  <a:pt x="2794" y="3575"/>
                  <a:pt x="2789" y="3585"/>
                  <a:pt x="2805" y="3585"/>
                </a:cubicBezTo>
                <a:cubicBezTo>
                  <a:pt x="2805" y="3634"/>
                  <a:pt x="2756" y="3683"/>
                  <a:pt x="2756" y="3707"/>
                </a:cubicBezTo>
                <a:lnTo>
                  <a:pt x="2756" y="3707"/>
                </a:lnTo>
                <a:cubicBezTo>
                  <a:pt x="2756" y="3707"/>
                  <a:pt x="2756" y="3683"/>
                  <a:pt x="2781" y="3683"/>
                </a:cubicBezTo>
                <a:lnTo>
                  <a:pt x="2781" y="3707"/>
                </a:lnTo>
                <a:cubicBezTo>
                  <a:pt x="2756" y="3927"/>
                  <a:pt x="2756" y="4098"/>
                  <a:pt x="2756" y="4098"/>
                </a:cubicBezTo>
                <a:lnTo>
                  <a:pt x="2830" y="4146"/>
                </a:lnTo>
                <a:cubicBezTo>
                  <a:pt x="2781" y="5024"/>
                  <a:pt x="2732" y="4439"/>
                  <a:pt x="2708" y="5244"/>
                </a:cubicBezTo>
                <a:cubicBezTo>
                  <a:pt x="2732" y="5341"/>
                  <a:pt x="2732" y="5439"/>
                  <a:pt x="2732" y="5537"/>
                </a:cubicBezTo>
                <a:cubicBezTo>
                  <a:pt x="2732" y="5659"/>
                  <a:pt x="2732" y="5805"/>
                  <a:pt x="2708" y="5951"/>
                </a:cubicBezTo>
                <a:cubicBezTo>
                  <a:pt x="2805" y="6049"/>
                  <a:pt x="2927" y="6146"/>
                  <a:pt x="3000" y="6171"/>
                </a:cubicBezTo>
                <a:cubicBezTo>
                  <a:pt x="3000" y="6171"/>
                  <a:pt x="3098" y="6293"/>
                  <a:pt x="3073" y="6293"/>
                </a:cubicBezTo>
                <a:cubicBezTo>
                  <a:pt x="3147" y="6293"/>
                  <a:pt x="3220" y="6390"/>
                  <a:pt x="3317" y="6463"/>
                </a:cubicBezTo>
                <a:cubicBezTo>
                  <a:pt x="3342" y="6463"/>
                  <a:pt x="3317" y="6415"/>
                  <a:pt x="3293" y="6390"/>
                </a:cubicBezTo>
                <a:lnTo>
                  <a:pt x="3293" y="6390"/>
                </a:lnTo>
                <a:lnTo>
                  <a:pt x="3366" y="6463"/>
                </a:lnTo>
                <a:lnTo>
                  <a:pt x="3464" y="6537"/>
                </a:lnTo>
                <a:cubicBezTo>
                  <a:pt x="3511" y="6584"/>
                  <a:pt x="3528" y="6611"/>
                  <a:pt x="3514" y="6611"/>
                </a:cubicBezTo>
                <a:cubicBezTo>
                  <a:pt x="3506" y="6611"/>
                  <a:pt x="3490" y="6603"/>
                  <a:pt x="3464" y="6585"/>
                </a:cubicBezTo>
                <a:lnTo>
                  <a:pt x="3464" y="6585"/>
                </a:lnTo>
                <a:cubicBezTo>
                  <a:pt x="3537" y="6634"/>
                  <a:pt x="3634" y="6683"/>
                  <a:pt x="3756" y="6756"/>
                </a:cubicBezTo>
                <a:lnTo>
                  <a:pt x="4269" y="7122"/>
                </a:lnTo>
                <a:cubicBezTo>
                  <a:pt x="4488" y="7024"/>
                  <a:pt x="4732" y="6878"/>
                  <a:pt x="5000" y="6732"/>
                </a:cubicBezTo>
                <a:cubicBezTo>
                  <a:pt x="5293" y="6537"/>
                  <a:pt x="5586" y="6317"/>
                  <a:pt x="5854" y="6098"/>
                </a:cubicBezTo>
                <a:cubicBezTo>
                  <a:pt x="6000" y="5976"/>
                  <a:pt x="6171" y="5854"/>
                  <a:pt x="6293" y="5732"/>
                </a:cubicBezTo>
                <a:lnTo>
                  <a:pt x="6708" y="5341"/>
                </a:lnTo>
                <a:lnTo>
                  <a:pt x="7147" y="4951"/>
                </a:lnTo>
                <a:cubicBezTo>
                  <a:pt x="7268" y="4829"/>
                  <a:pt x="7390" y="4732"/>
                  <a:pt x="7512" y="4634"/>
                </a:cubicBezTo>
                <a:lnTo>
                  <a:pt x="7683" y="4488"/>
                </a:lnTo>
                <a:cubicBezTo>
                  <a:pt x="7683" y="4439"/>
                  <a:pt x="7683" y="4463"/>
                  <a:pt x="7659" y="4390"/>
                </a:cubicBezTo>
                <a:cubicBezTo>
                  <a:pt x="7647" y="4366"/>
                  <a:pt x="7653" y="4366"/>
                  <a:pt x="7662" y="4366"/>
                </a:cubicBezTo>
                <a:cubicBezTo>
                  <a:pt x="7671" y="4366"/>
                  <a:pt x="7683" y="4366"/>
                  <a:pt x="7683" y="4341"/>
                </a:cubicBezTo>
                <a:cubicBezTo>
                  <a:pt x="7683" y="4423"/>
                  <a:pt x="7700" y="4402"/>
                  <a:pt x="7706" y="4422"/>
                </a:cubicBezTo>
                <a:lnTo>
                  <a:pt x="7706" y="4422"/>
                </a:lnTo>
                <a:lnTo>
                  <a:pt x="7708" y="4415"/>
                </a:lnTo>
                <a:lnTo>
                  <a:pt x="7708" y="4463"/>
                </a:lnTo>
                <a:cubicBezTo>
                  <a:pt x="7732" y="4463"/>
                  <a:pt x="7732" y="4439"/>
                  <a:pt x="7756" y="4415"/>
                </a:cubicBezTo>
                <a:cubicBezTo>
                  <a:pt x="7781" y="4415"/>
                  <a:pt x="7756" y="4415"/>
                  <a:pt x="7756" y="4463"/>
                </a:cubicBezTo>
                <a:lnTo>
                  <a:pt x="7805" y="4463"/>
                </a:lnTo>
                <a:cubicBezTo>
                  <a:pt x="7800" y="4469"/>
                  <a:pt x="7799" y="4470"/>
                  <a:pt x="7801" y="4470"/>
                </a:cubicBezTo>
                <a:cubicBezTo>
                  <a:pt x="7807" y="4470"/>
                  <a:pt x="7835" y="4456"/>
                  <a:pt x="7858" y="4456"/>
                </a:cubicBezTo>
                <a:cubicBezTo>
                  <a:pt x="7866" y="4456"/>
                  <a:pt x="7873" y="4458"/>
                  <a:pt x="7878" y="4463"/>
                </a:cubicBezTo>
                <a:cubicBezTo>
                  <a:pt x="7878" y="4476"/>
                  <a:pt x="7872" y="4476"/>
                  <a:pt x="7869" y="4476"/>
                </a:cubicBezTo>
                <a:cubicBezTo>
                  <a:pt x="7866" y="4476"/>
                  <a:pt x="7866" y="4476"/>
                  <a:pt x="7878" y="4488"/>
                </a:cubicBezTo>
                <a:cubicBezTo>
                  <a:pt x="7878" y="4512"/>
                  <a:pt x="7878" y="4537"/>
                  <a:pt x="7878" y="4537"/>
                </a:cubicBezTo>
                <a:cubicBezTo>
                  <a:pt x="7878" y="4537"/>
                  <a:pt x="7878" y="4561"/>
                  <a:pt x="7878" y="4561"/>
                </a:cubicBezTo>
                <a:lnTo>
                  <a:pt x="7878" y="4707"/>
                </a:lnTo>
                <a:cubicBezTo>
                  <a:pt x="7878" y="4747"/>
                  <a:pt x="7878" y="4818"/>
                  <a:pt x="7904" y="4818"/>
                </a:cubicBezTo>
                <a:cubicBezTo>
                  <a:pt x="7910" y="4818"/>
                  <a:pt x="7918" y="4814"/>
                  <a:pt x="7927" y="4805"/>
                </a:cubicBezTo>
                <a:lnTo>
                  <a:pt x="7927" y="4805"/>
                </a:lnTo>
                <a:cubicBezTo>
                  <a:pt x="7890" y="4842"/>
                  <a:pt x="7838" y="5038"/>
                  <a:pt x="7816" y="5038"/>
                </a:cubicBezTo>
                <a:cubicBezTo>
                  <a:pt x="7809" y="5038"/>
                  <a:pt x="7805" y="5021"/>
                  <a:pt x="7805" y="4976"/>
                </a:cubicBezTo>
                <a:cubicBezTo>
                  <a:pt x="7781" y="5073"/>
                  <a:pt x="7781" y="5171"/>
                  <a:pt x="7756" y="5293"/>
                </a:cubicBezTo>
                <a:lnTo>
                  <a:pt x="7805" y="5146"/>
                </a:lnTo>
                <a:lnTo>
                  <a:pt x="7805" y="5146"/>
                </a:lnTo>
                <a:cubicBezTo>
                  <a:pt x="7732" y="5415"/>
                  <a:pt x="7708" y="5683"/>
                  <a:pt x="7683" y="5976"/>
                </a:cubicBezTo>
                <a:lnTo>
                  <a:pt x="7732" y="5829"/>
                </a:lnTo>
                <a:lnTo>
                  <a:pt x="7732" y="5829"/>
                </a:lnTo>
                <a:cubicBezTo>
                  <a:pt x="7732" y="6024"/>
                  <a:pt x="7683" y="6195"/>
                  <a:pt x="7586" y="6341"/>
                </a:cubicBezTo>
                <a:lnTo>
                  <a:pt x="7610" y="6098"/>
                </a:lnTo>
                <a:lnTo>
                  <a:pt x="7610" y="6098"/>
                </a:lnTo>
                <a:cubicBezTo>
                  <a:pt x="7537" y="6415"/>
                  <a:pt x="7488" y="6732"/>
                  <a:pt x="7464" y="7049"/>
                </a:cubicBezTo>
                <a:lnTo>
                  <a:pt x="7488" y="6951"/>
                </a:lnTo>
                <a:lnTo>
                  <a:pt x="7488" y="6951"/>
                </a:lnTo>
                <a:cubicBezTo>
                  <a:pt x="7488" y="7040"/>
                  <a:pt x="7470" y="7237"/>
                  <a:pt x="7445" y="7493"/>
                </a:cubicBezTo>
                <a:lnTo>
                  <a:pt x="7445" y="7493"/>
                </a:lnTo>
                <a:cubicBezTo>
                  <a:pt x="7435" y="7507"/>
                  <a:pt x="7425" y="7522"/>
                  <a:pt x="7415" y="7537"/>
                </a:cubicBezTo>
                <a:lnTo>
                  <a:pt x="7440" y="7546"/>
                </a:lnTo>
                <a:lnTo>
                  <a:pt x="7440" y="7546"/>
                </a:lnTo>
                <a:cubicBezTo>
                  <a:pt x="7425" y="7698"/>
                  <a:pt x="7408" y="7869"/>
                  <a:pt x="7390" y="8049"/>
                </a:cubicBezTo>
                <a:lnTo>
                  <a:pt x="9073" y="8683"/>
                </a:lnTo>
                <a:cubicBezTo>
                  <a:pt x="9488" y="8024"/>
                  <a:pt x="9976" y="7268"/>
                  <a:pt x="10098" y="7073"/>
                </a:cubicBezTo>
                <a:lnTo>
                  <a:pt x="10098" y="7073"/>
                </a:lnTo>
                <a:lnTo>
                  <a:pt x="9951" y="7171"/>
                </a:lnTo>
                <a:lnTo>
                  <a:pt x="9951" y="7171"/>
                </a:lnTo>
                <a:lnTo>
                  <a:pt x="10119" y="6907"/>
                </a:lnTo>
                <a:lnTo>
                  <a:pt x="10119" y="6907"/>
                </a:lnTo>
                <a:cubicBezTo>
                  <a:pt x="10103" y="6944"/>
                  <a:pt x="10142" y="7109"/>
                  <a:pt x="10125" y="7143"/>
                </a:cubicBezTo>
                <a:lnTo>
                  <a:pt x="10125" y="7143"/>
                </a:lnTo>
                <a:cubicBezTo>
                  <a:pt x="10417" y="6730"/>
                  <a:pt x="10757" y="6365"/>
                  <a:pt x="11098" y="6000"/>
                </a:cubicBezTo>
                <a:cubicBezTo>
                  <a:pt x="11220" y="5878"/>
                  <a:pt x="11342" y="5756"/>
                  <a:pt x="11464" y="5659"/>
                </a:cubicBezTo>
                <a:lnTo>
                  <a:pt x="11659" y="5488"/>
                </a:lnTo>
                <a:cubicBezTo>
                  <a:pt x="11707" y="5463"/>
                  <a:pt x="11732" y="5439"/>
                  <a:pt x="11781" y="5415"/>
                </a:cubicBezTo>
                <a:lnTo>
                  <a:pt x="11829" y="5366"/>
                </a:lnTo>
                <a:cubicBezTo>
                  <a:pt x="11903" y="5293"/>
                  <a:pt x="12000" y="5244"/>
                  <a:pt x="12098" y="5195"/>
                </a:cubicBezTo>
                <a:cubicBezTo>
                  <a:pt x="12122" y="5195"/>
                  <a:pt x="12171" y="5171"/>
                  <a:pt x="12195" y="5171"/>
                </a:cubicBezTo>
                <a:lnTo>
                  <a:pt x="12268" y="5171"/>
                </a:lnTo>
                <a:lnTo>
                  <a:pt x="12268" y="5293"/>
                </a:lnTo>
                <a:cubicBezTo>
                  <a:pt x="12244" y="5415"/>
                  <a:pt x="12195" y="5415"/>
                  <a:pt x="12195" y="5415"/>
                </a:cubicBezTo>
                <a:cubicBezTo>
                  <a:pt x="12195" y="5427"/>
                  <a:pt x="12201" y="5433"/>
                  <a:pt x="12207" y="5433"/>
                </a:cubicBezTo>
                <a:cubicBezTo>
                  <a:pt x="12214" y="5433"/>
                  <a:pt x="12220" y="5427"/>
                  <a:pt x="12220" y="5415"/>
                </a:cubicBezTo>
                <a:cubicBezTo>
                  <a:pt x="12244" y="5415"/>
                  <a:pt x="12244" y="5415"/>
                  <a:pt x="12244" y="5439"/>
                </a:cubicBezTo>
                <a:cubicBezTo>
                  <a:pt x="12244" y="5488"/>
                  <a:pt x="12195" y="5488"/>
                  <a:pt x="12195" y="5488"/>
                </a:cubicBezTo>
                <a:cubicBezTo>
                  <a:pt x="12195" y="5488"/>
                  <a:pt x="12195" y="5519"/>
                  <a:pt x="12208" y="5519"/>
                </a:cubicBezTo>
                <a:cubicBezTo>
                  <a:pt x="12211" y="5519"/>
                  <a:pt x="12215" y="5517"/>
                  <a:pt x="12220" y="5512"/>
                </a:cubicBezTo>
                <a:cubicBezTo>
                  <a:pt x="12244" y="5512"/>
                  <a:pt x="12293" y="5439"/>
                  <a:pt x="12342" y="5390"/>
                </a:cubicBezTo>
                <a:lnTo>
                  <a:pt x="12342" y="5512"/>
                </a:lnTo>
                <a:lnTo>
                  <a:pt x="12293" y="5512"/>
                </a:lnTo>
                <a:cubicBezTo>
                  <a:pt x="12293" y="5512"/>
                  <a:pt x="12317" y="5512"/>
                  <a:pt x="12366" y="5537"/>
                </a:cubicBezTo>
                <a:cubicBezTo>
                  <a:pt x="12366" y="5561"/>
                  <a:pt x="12390" y="5561"/>
                  <a:pt x="12390" y="5585"/>
                </a:cubicBezTo>
                <a:cubicBezTo>
                  <a:pt x="12390" y="5610"/>
                  <a:pt x="12390" y="5610"/>
                  <a:pt x="12390" y="5634"/>
                </a:cubicBezTo>
                <a:lnTo>
                  <a:pt x="12390" y="5707"/>
                </a:lnTo>
                <a:cubicBezTo>
                  <a:pt x="12390" y="5976"/>
                  <a:pt x="12390" y="6268"/>
                  <a:pt x="12366" y="6561"/>
                </a:cubicBezTo>
                <a:cubicBezTo>
                  <a:pt x="12366" y="6707"/>
                  <a:pt x="12342" y="6854"/>
                  <a:pt x="12342" y="7000"/>
                </a:cubicBezTo>
                <a:lnTo>
                  <a:pt x="12293" y="7439"/>
                </a:lnTo>
                <a:cubicBezTo>
                  <a:pt x="12268" y="7439"/>
                  <a:pt x="12244" y="7293"/>
                  <a:pt x="12244" y="7171"/>
                </a:cubicBezTo>
                <a:cubicBezTo>
                  <a:pt x="12244" y="7268"/>
                  <a:pt x="12244" y="7341"/>
                  <a:pt x="12220" y="7439"/>
                </a:cubicBezTo>
                <a:cubicBezTo>
                  <a:pt x="12227" y="7415"/>
                  <a:pt x="12233" y="7406"/>
                  <a:pt x="12236" y="7406"/>
                </a:cubicBezTo>
                <a:cubicBezTo>
                  <a:pt x="12252" y="7406"/>
                  <a:pt x="12231" y="7601"/>
                  <a:pt x="12238" y="7601"/>
                </a:cubicBezTo>
                <a:cubicBezTo>
                  <a:pt x="12239" y="7601"/>
                  <a:pt x="12241" y="7596"/>
                  <a:pt x="12244" y="7585"/>
                </a:cubicBezTo>
                <a:lnTo>
                  <a:pt x="12244" y="7585"/>
                </a:lnTo>
                <a:cubicBezTo>
                  <a:pt x="12317" y="8000"/>
                  <a:pt x="12171" y="8561"/>
                  <a:pt x="12220" y="8951"/>
                </a:cubicBezTo>
                <a:lnTo>
                  <a:pt x="13073" y="9415"/>
                </a:lnTo>
                <a:cubicBezTo>
                  <a:pt x="13342" y="9585"/>
                  <a:pt x="13634" y="9707"/>
                  <a:pt x="13927" y="9829"/>
                </a:cubicBezTo>
                <a:cubicBezTo>
                  <a:pt x="13927" y="9902"/>
                  <a:pt x="13927" y="10000"/>
                  <a:pt x="13902" y="10073"/>
                </a:cubicBezTo>
                <a:cubicBezTo>
                  <a:pt x="13951" y="9951"/>
                  <a:pt x="13951" y="9829"/>
                  <a:pt x="13951" y="9732"/>
                </a:cubicBezTo>
                <a:lnTo>
                  <a:pt x="13878" y="9707"/>
                </a:lnTo>
                <a:cubicBezTo>
                  <a:pt x="13878" y="9439"/>
                  <a:pt x="13927" y="9634"/>
                  <a:pt x="13927" y="9390"/>
                </a:cubicBezTo>
                <a:cubicBezTo>
                  <a:pt x="13976" y="9390"/>
                  <a:pt x="13976" y="9610"/>
                  <a:pt x="13976" y="9829"/>
                </a:cubicBezTo>
                <a:cubicBezTo>
                  <a:pt x="14000" y="9683"/>
                  <a:pt x="14000" y="9512"/>
                  <a:pt x="13976" y="9366"/>
                </a:cubicBezTo>
                <a:cubicBezTo>
                  <a:pt x="13985" y="9299"/>
                  <a:pt x="13995" y="9288"/>
                  <a:pt x="14006" y="9288"/>
                </a:cubicBezTo>
                <a:cubicBezTo>
                  <a:pt x="14011" y="9288"/>
                  <a:pt x="14016" y="9290"/>
                  <a:pt x="14022" y="9290"/>
                </a:cubicBezTo>
                <a:cubicBezTo>
                  <a:pt x="14036" y="9290"/>
                  <a:pt x="14052" y="9278"/>
                  <a:pt x="14073" y="9195"/>
                </a:cubicBezTo>
                <a:cubicBezTo>
                  <a:pt x="14049" y="9000"/>
                  <a:pt x="14049" y="8829"/>
                  <a:pt x="14073" y="8634"/>
                </a:cubicBezTo>
                <a:cubicBezTo>
                  <a:pt x="14146" y="8195"/>
                  <a:pt x="14049" y="7951"/>
                  <a:pt x="14122" y="7537"/>
                </a:cubicBezTo>
                <a:lnTo>
                  <a:pt x="14122" y="7537"/>
                </a:lnTo>
                <a:lnTo>
                  <a:pt x="14122" y="7585"/>
                </a:lnTo>
                <a:cubicBezTo>
                  <a:pt x="14169" y="7444"/>
                  <a:pt x="14171" y="7165"/>
                  <a:pt x="14193" y="6882"/>
                </a:cubicBezTo>
                <a:lnTo>
                  <a:pt x="14193" y="6882"/>
                </a:lnTo>
                <a:cubicBezTo>
                  <a:pt x="14188" y="6910"/>
                  <a:pt x="14177" y="6934"/>
                  <a:pt x="14167" y="6934"/>
                </a:cubicBezTo>
                <a:cubicBezTo>
                  <a:pt x="14156" y="6934"/>
                  <a:pt x="14146" y="6906"/>
                  <a:pt x="14146" y="6829"/>
                </a:cubicBezTo>
                <a:cubicBezTo>
                  <a:pt x="14195" y="6537"/>
                  <a:pt x="14171" y="6293"/>
                  <a:pt x="14220" y="6073"/>
                </a:cubicBezTo>
                <a:lnTo>
                  <a:pt x="14171" y="5829"/>
                </a:lnTo>
                <a:lnTo>
                  <a:pt x="14171" y="5561"/>
                </a:lnTo>
                <a:cubicBezTo>
                  <a:pt x="14171" y="5366"/>
                  <a:pt x="14171" y="5195"/>
                  <a:pt x="14146" y="5024"/>
                </a:cubicBezTo>
                <a:cubicBezTo>
                  <a:pt x="14098" y="4634"/>
                  <a:pt x="14049" y="4171"/>
                  <a:pt x="13976" y="3659"/>
                </a:cubicBezTo>
                <a:lnTo>
                  <a:pt x="13317" y="3244"/>
                </a:lnTo>
                <a:cubicBezTo>
                  <a:pt x="13220" y="3171"/>
                  <a:pt x="13098" y="3122"/>
                  <a:pt x="12976" y="3049"/>
                </a:cubicBezTo>
                <a:lnTo>
                  <a:pt x="12537" y="2829"/>
                </a:lnTo>
                <a:cubicBezTo>
                  <a:pt x="12244" y="2927"/>
                  <a:pt x="11976" y="3073"/>
                  <a:pt x="11683" y="3195"/>
                </a:cubicBezTo>
                <a:cubicBezTo>
                  <a:pt x="11537" y="3268"/>
                  <a:pt x="11390" y="3341"/>
                  <a:pt x="11268" y="3439"/>
                </a:cubicBezTo>
                <a:lnTo>
                  <a:pt x="11049" y="3561"/>
                </a:lnTo>
                <a:cubicBezTo>
                  <a:pt x="10976" y="3585"/>
                  <a:pt x="10903" y="3659"/>
                  <a:pt x="10829" y="3683"/>
                </a:cubicBezTo>
                <a:lnTo>
                  <a:pt x="10610" y="3829"/>
                </a:lnTo>
                <a:lnTo>
                  <a:pt x="10488" y="3951"/>
                </a:lnTo>
                <a:lnTo>
                  <a:pt x="10244" y="4122"/>
                </a:lnTo>
                <a:cubicBezTo>
                  <a:pt x="10098" y="4268"/>
                  <a:pt x="9951" y="4390"/>
                  <a:pt x="9829" y="4512"/>
                </a:cubicBezTo>
                <a:cubicBezTo>
                  <a:pt x="9812" y="4530"/>
                  <a:pt x="9794" y="4548"/>
                  <a:pt x="9776" y="4565"/>
                </a:cubicBezTo>
                <a:lnTo>
                  <a:pt x="9776" y="4565"/>
                </a:lnTo>
                <a:cubicBezTo>
                  <a:pt x="9804" y="4117"/>
                  <a:pt x="9797" y="3672"/>
                  <a:pt x="9756" y="3244"/>
                </a:cubicBezTo>
                <a:cubicBezTo>
                  <a:pt x="9781" y="3122"/>
                  <a:pt x="9781" y="3000"/>
                  <a:pt x="9756" y="2878"/>
                </a:cubicBezTo>
                <a:cubicBezTo>
                  <a:pt x="9756" y="2756"/>
                  <a:pt x="9732" y="2634"/>
                  <a:pt x="9707" y="2512"/>
                </a:cubicBezTo>
                <a:lnTo>
                  <a:pt x="9317" y="2171"/>
                </a:lnTo>
                <a:lnTo>
                  <a:pt x="9317" y="2171"/>
                </a:lnTo>
                <a:cubicBezTo>
                  <a:pt x="9366" y="2244"/>
                  <a:pt x="9390" y="2268"/>
                  <a:pt x="9366" y="2268"/>
                </a:cubicBezTo>
                <a:cubicBezTo>
                  <a:pt x="9342" y="2268"/>
                  <a:pt x="9317" y="2244"/>
                  <a:pt x="9268" y="2220"/>
                </a:cubicBezTo>
                <a:lnTo>
                  <a:pt x="9098" y="2049"/>
                </a:lnTo>
                <a:cubicBezTo>
                  <a:pt x="8927" y="1976"/>
                  <a:pt x="8927" y="2000"/>
                  <a:pt x="8903" y="1976"/>
                </a:cubicBezTo>
                <a:cubicBezTo>
                  <a:pt x="8878" y="1976"/>
                  <a:pt x="8854" y="1976"/>
                  <a:pt x="8805" y="1951"/>
                </a:cubicBezTo>
                <a:lnTo>
                  <a:pt x="8683" y="1927"/>
                </a:lnTo>
                <a:lnTo>
                  <a:pt x="8464" y="1829"/>
                </a:lnTo>
                <a:lnTo>
                  <a:pt x="8366" y="1805"/>
                </a:lnTo>
                <a:cubicBezTo>
                  <a:pt x="8220" y="1854"/>
                  <a:pt x="8049" y="1927"/>
                  <a:pt x="7829" y="2000"/>
                </a:cubicBezTo>
                <a:lnTo>
                  <a:pt x="7683" y="2073"/>
                </a:lnTo>
                <a:lnTo>
                  <a:pt x="7488" y="2171"/>
                </a:lnTo>
                <a:lnTo>
                  <a:pt x="7122" y="2366"/>
                </a:lnTo>
                <a:cubicBezTo>
                  <a:pt x="6878" y="2537"/>
                  <a:pt x="6586" y="2707"/>
                  <a:pt x="6342" y="2927"/>
                </a:cubicBezTo>
                <a:cubicBezTo>
                  <a:pt x="6171" y="3073"/>
                  <a:pt x="6000" y="3220"/>
                  <a:pt x="5829" y="3366"/>
                </a:cubicBezTo>
                <a:lnTo>
                  <a:pt x="5342" y="3805"/>
                </a:lnTo>
                <a:cubicBezTo>
                  <a:pt x="5220" y="3902"/>
                  <a:pt x="5244" y="3902"/>
                  <a:pt x="5195" y="3927"/>
                </a:cubicBezTo>
                <a:lnTo>
                  <a:pt x="5147" y="3976"/>
                </a:lnTo>
                <a:cubicBezTo>
                  <a:pt x="5073" y="4049"/>
                  <a:pt x="5000" y="4098"/>
                  <a:pt x="4927" y="4122"/>
                </a:cubicBezTo>
                <a:cubicBezTo>
                  <a:pt x="4903" y="4146"/>
                  <a:pt x="4854" y="4171"/>
                  <a:pt x="4805" y="4171"/>
                </a:cubicBezTo>
                <a:lnTo>
                  <a:pt x="4781" y="4195"/>
                </a:lnTo>
                <a:cubicBezTo>
                  <a:pt x="4781" y="4171"/>
                  <a:pt x="4781" y="4146"/>
                  <a:pt x="4781" y="4122"/>
                </a:cubicBezTo>
                <a:cubicBezTo>
                  <a:pt x="4781" y="4098"/>
                  <a:pt x="4781" y="4049"/>
                  <a:pt x="4781" y="4000"/>
                </a:cubicBezTo>
                <a:lnTo>
                  <a:pt x="4781" y="3976"/>
                </a:lnTo>
                <a:cubicBezTo>
                  <a:pt x="4781" y="3951"/>
                  <a:pt x="4781" y="3927"/>
                  <a:pt x="4781" y="3902"/>
                </a:cubicBezTo>
                <a:lnTo>
                  <a:pt x="4781" y="3756"/>
                </a:lnTo>
                <a:cubicBezTo>
                  <a:pt x="4781" y="3512"/>
                  <a:pt x="4830" y="3293"/>
                  <a:pt x="4830" y="3049"/>
                </a:cubicBezTo>
                <a:cubicBezTo>
                  <a:pt x="4854" y="2805"/>
                  <a:pt x="4878" y="2537"/>
                  <a:pt x="4903" y="2293"/>
                </a:cubicBezTo>
                <a:cubicBezTo>
                  <a:pt x="4951" y="1781"/>
                  <a:pt x="4976" y="1293"/>
                  <a:pt x="5025" y="829"/>
                </a:cubicBezTo>
                <a:lnTo>
                  <a:pt x="4781" y="610"/>
                </a:lnTo>
                <a:lnTo>
                  <a:pt x="4756" y="585"/>
                </a:lnTo>
                <a:lnTo>
                  <a:pt x="4756" y="561"/>
                </a:lnTo>
                <a:lnTo>
                  <a:pt x="4732" y="537"/>
                </a:lnTo>
                <a:lnTo>
                  <a:pt x="4683" y="464"/>
                </a:lnTo>
                <a:lnTo>
                  <a:pt x="4561" y="342"/>
                </a:lnTo>
                <a:lnTo>
                  <a:pt x="4561" y="342"/>
                </a:lnTo>
                <a:cubicBezTo>
                  <a:pt x="4391" y="195"/>
                  <a:pt x="4439" y="146"/>
                  <a:pt x="4342" y="49"/>
                </a:cubicBezTo>
                <a:lnTo>
                  <a:pt x="431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287"/>
          <p:cNvSpPr/>
          <p:nvPr/>
        </p:nvSpPr>
        <p:spPr>
          <a:xfrm>
            <a:off x="7946361" y="3640100"/>
            <a:ext cx="536935" cy="363016"/>
          </a:xfrm>
          <a:custGeom>
            <a:avLst/>
            <a:gdLst/>
            <a:ahLst/>
            <a:cxnLst/>
            <a:rect l="l" t="t" r="r" b="b"/>
            <a:pathLst>
              <a:path w="16415" h="11098" extrusionOk="0">
                <a:moveTo>
                  <a:pt x="14537" y="2268"/>
                </a:moveTo>
                <a:cubicBezTo>
                  <a:pt x="14546" y="2287"/>
                  <a:pt x="14555" y="2306"/>
                  <a:pt x="14564" y="2325"/>
                </a:cubicBezTo>
                <a:lnTo>
                  <a:pt x="14564" y="2325"/>
                </a:lnTo>
                <a:cubicBezTo>
                  <a:pt x="14559" y="2307"/>
                  <a:pt x="14549" y="2287"/>
                  <a:pt x="14537" y="2268"/>
                </a:cubicBezTo>
                <a:close/>
                <a:moveTo>
                  <a:pt x="11890" y="6000"/>
                </a:moveTo>
                <a:lnTo>
                  <a:pt x="11890" y="6000"/>
                </a:lnTo>
                <a:cubicBezTo>
                  <a:pt x="11886" y="6017"/>
                  <a:pt x="11882" y="6034"/>
                  <a:pt x="11878" y="6049"/>
                </a:cubicBezTo>
                <a:cubicBezTo>
                  <a:pt x="11887" y="6040"/>
                  <a:pt x="11891" y="6022"/>
                  <a:pt x="11890" y="6000"/>
                </a:cubicBezTo>
                <a:close/>
                <a:moveTo>
                  <a:pt x="6388" y="9388"/>
                </a:moveTo>
                <a:lnTo>
                  <a:pt x="6388" y="9388"/>
                </a:lnTo>
                <a:cubicBezTo>
                  <a:pt x="6383" y="9395"/>
                  <a:pt x="6380" y="9400"/>
                  <a:pt x="6381" y="9400"/>
                </a:cubicBezTo>
                <a:cubicBezTo>
                  <a:pt x="6381" y="9400"/>
                  <a:pt x="6384" y="9397"/>
                  <a:pt x="6391" y="9390"/>
                </a:cubicBezTo>
                <a:cubicBezTo>
                  <a:pt x="6391" y="9390"/>
                  <a:pt x="6390" y="9389"/>
                  <a:pt x="6388" y="9388"/>
                </a:cubicBezTo>
                <a:close/>
                <a:moveTo>
                  <a:pt x="13000" y="0"/>
                </a:moveTo>
                <a:lnTo>
                  <a:pt x="12171" y="49"/>
                </a:lnTo>
                <a:cubicBezTo>
                  <a:pt x="12074" y="49"/>
                  <a:pt x="12000" y="73"/>
                  <a:pt x="11903" y="73"/>
                </a:cubicBezTo>
                <a:lnTo>
                  <a:pt x="11659" y="146"/>
                </a:lnTo>
                <a:lnTo>
                  <a:pt x="11391" y="220"/>
                </a:lnTo>
                <a:lnTo>
                  <a:pt x="11000" y="293"/>
                </a:lnTo>
                <a:cubicBezTo>
                  <a:pt x="10952" y="439"/>
                  <a:pt x="10903" y="610"/>
                  <a:pt x="10878" y="756"/>
                </a:cubicBezTo>
                <a:cubicBezTo>
                  <a:pt x="10830" y="902"/>
                  <a:pt x="10781" y="1073"/>
                  <a:pt x="10757" y="1219"/>
                </a:cubicBezTo>
                <a:cubicBezTo>
                  <a:pt x="10708" y="1561"/>
                  <a:pt x="10635" y="1878"/>
                  <a:pt x="10586" y="2219"/>
                </a:cubicBezTo>
                <a:cubicBezTo>
                  <a:pt x="10561" y="2366"/>
                  <a:pt x="10513" y="2537"/>
                  <a:pt x="10488" y="2707"/>
                </a:cubicBezTo>
                <a:cubicBezTo>
                  <a:pt x="10464" y="2854"/>
                  <a:pt x="10439" y="3024"/>
                  <a:pt x="10439" y="3195"/>
                </a:cubicBezTo>
                <a:cubicBezTo>
                  <a:pt x="10415" y="3341"/>
                  <a:pt x="10391" y="3561"/>
                  <a:pt x="10366" y="3732"/>
                </a:cubicBezTo>
                <a:cubicBezTo>
                  <a:pt x="10318" y="4024"/>
                  <a:pt x="10293" y="4341"/>
                  <a:pt x="10269" y="4585"/>
                </a:cubicBezTo>
                <a:cubicBezTo>
                  <a:pt x="10269" y="4707"/>
                  <a:pt x="10220" y="4829"/>
                  <a:pt x="10220" y="4927"/>
                </a:cubicBezTo>
                <a:cubicBezTo>
                  <a:pt x="10220" y="4975"/>
                  <a:pt x="10220" y="5000"/>
                  <a:pt x="10196" y="5049"/>
                </a:cubicBezTo>
                <a:cubicBezTo>
                  <a:pt x="10196" y="5097"/>
                  <a:pt x="10171" y="5146"/>
                  <a:pt x="10171" y="5195"/>
                </a:cubicBezTo>
                <a:cubicBezTo>
                  <a:pt x="10171" y="5244"/>
                  <a:pt x="10147" y="5293"/>
                  <a:pt x="10147" y="5317"/>
                </a:cubicBezTo>
                <a:cubicBezTo>
                  <a:pt x="10122" y="5293"/>
                  <a:pt x="10074" y="5268"/>
                  <a:pt x="10049" y="5244"/>
                </a:cubicBezTo>
                <a:lnTo>
                  <a:pt x="9927" y="5146"/>
                </a:lnTo>
                <a:lnTo>
                  <a:pt x="9171" y="4366"/>
                </a:lnTo>
                <a:cubicBezTo>
                  <a:pt x="8927" y="4097"/>
                  <a:pt x="8683" y="3854"/>
                  <a:pt x="8440" y="3634"/>
                </a:cubicBezTo>
                <a:lnTo>
                  <a:pt x="8074" y="3268"/>
                </a:lnTo>
                <a:cubicBezTo>
                  <a:pt x="7879" y="3097"/>
                  <a:pt x="7683" y="2902"/>
                  <a:pt x="7513" y="2780"/>
                </a:cubicBezTo>
                <a:cubicBezTo>
                  <a:pt x="7269" y="2537"/>
                  <a:pt x="6952" y="2268"/>
                  <a:pt x="6635" y="2024"/>
                </a:cubicBezTo>
                <a:cubicBezTo>
                  <a:pt x="6562" y="2024"/>
                  <a:pt x="6513" y="2024"/>
                  <a:pt x="6464" y="2049"/>
                </a:cubicBezTo>
                <a:lnTo>
                  <a:pt x="6318" y="2049"/>
                </a:lnTo>
                <a:cubicBezTo>
                  <a:pt x="6488" y="2049"/>
                  <a:pt x="6440" y="2098"/>
                  <a:pt x="6318" y="2122"/>
                </a:cubicBezTo>
                <a:cubicBezTo>
                  <a:pt x="5708" y="2195"/>
                  <a:pt x="5927" y="2171"/>
                  <a:pt x="5805" y="2195"/>
                </a:cubicBezTo>
                <a:cubicBezTo>
                  <a:pt x="5805" y="2195"/>
                  <a:pt x="5757" y="2219"/>
                  <a:pt x="5708" y="2268"/>
                </a:cubicBezTo>
                <a:lnTo>
                  <a:pt x="5488" y="2390"/>
                </a:lnTo>
                <a:cubicBezTo>
                  <a:pt x="5366" y="2439"/>
                  <a:pt x="5269" y="2512"/>
                  <a:pt x="5074" y="2610"/>
                </a:cubicBezTo>
                <a:cubicBezTo>
                  <a:pt x="5025" y="2805"/>
                  <a:pt x="4952" y="2976"/>
                  <a:pt x="4903" y="3219"/>
                </a:cubicBezTo>
                <a:cubicBezTo>
                  <a:pt x="4879" y="3341"/>
                  <a:pt x="4830" y="3463"/>
                  <a:pt x="4805" y="3585"/>
                </a:cubicBezTo>
                <a:cubicBezTo>
                  <a:pt x="4757" y="3707"/>
                  <a:pt x="4732" y="3829"/>
                  <a:pt x="4708" y="3976"/>
                </a:cubicBezTo>
                <a:cubicBezTo>
                  <a:pt x="4683" y="4097"/>
                  <a:pt x="4659" y="4244"/>
                  <a:pt x="4635" y="4390"/>
                </a:cubicBezTo>
                <a:cubicBezTo>
                  <a:pt x="4635" y="4463"/>
                  <a:pt x="4610" y="4536"/>
                  <a:pt x="4610" y="4610"/>
                </a:cubicBezTo>
                <a:cubicBezTo>
                  <a:pt x="4610" y="4658"/>
                  <a:pt x="4610" y="4707"/>
                  <a:pt x="4586" y="4756"/>
                </a:cubicBezTo>
                <a:cubicBezTo>
                  <a:pt x="4562" y="4951"/>
                  <a:pt x="4562" y="5146"/>
                  <a:pt x="4537" y="5341"/>
                </a:cubicBezTo>
                <a:cubicBezTo>
                  <a:pt x="4513" y="5732"/>
                  <a:pt x="4513" y="6146"/>
                  <a:pt x="4537" y="6536"/>
                </a:cubicBezTo>
                <a:lnTo>
                  <a:pt x="4537" y="6683"/>
                </a:lnTo>
                <a:lnTo>
                  <a:pt x="4537" y="6805"/>
                </a:lnTo>
                <a:cubicBezTo>
                  <a:pt x="4537" y="6829"/>
                  <a:pt x="4537" y="6878"/>
                  <a:pt x="4537" y="6902"/>
                </a:cubicBezTo>
                <a:cubicBezTo>
                  <a:pt x="4562" y="6975"/>
                  <a:pt x="4562" y="7049"/>
                  <a:pt x="4586" y="7122"/>
                </a:cubicBezTo>
                <a:lnTo>
                  <a:pt x="4635" y="7195"/>
                </a:lnTo>
                <a:lnTo>
                  <a:pt x="4659" y="7219"/>
                </a:lnTo>
                <a:cubicBezTo>
                  <a:pt x="4647" y="7232"/>
                  <a:pt x="4635" y="7238"/>
                  <a:pt x="4623" y="7238"/>
                </a:cubicBezTo>
                <a:cubicBezTo>
                  <a:pt x="4610" y="7238"/>
                  <a:pt x="4598" y="7232"/>
                  <a:pt x="4586" y="7219"/>
                </a:cubicBezTo>
                <a:cubicBezTo>
                  <a:pt x="4537" y="7219"/>
                  <a:pt x="4488" y="7195"/>
                  <a:pt x="4440" y="7171"/>
                </a:cubicBezTo>
                <a:lnTo>
                  <a:pt x="4415" y="7171"/>
                </a:lnTo>
                <a:lnTo>
                  <a:pt x="4415" y="7146"/>
                </a:lnTo>
                <a:cubicBezTo>
                  <a:pt x="4366" y="7146"/>
                  <a:pt x="4318" y="7097"/>
                  <a:pt x="4269" y="7073"/>
                </a:cubicBezTo>
                <a:cubicBezTo>
                  <a:pt x="4244" y="7049"/>
                  <a:pt x="4196" y="7024"/>
                  <a:pt x="4171" y="7000"/>
                </a:cubicBezTo>
                <a:lnTo>
                  <a:pt x="4098" y="6951"/>
                </a:lnTo>
                <a:lnTo>
                  <a:pt x="4049" y="6902"/>
                </a:lnTo>
                <a:lnTo>
                  <a:pt x="3927" y="6805"/>
                </a:lnTo>
                <a:cubicBezTo>
                  <a:pt x="3757" y="6683"/>
                  <a:pt x="3610" y="6536"/>
                  <a:pt x="3440" y="6414"/>
                </a:cubicBezTo>
                <a:lnTo>
                  <a:pt x="2684" y="5805"/>
                </a:lnTo>
                <a:lnTo>
                  <a:pt x="2025" y="5244"/>
                </a:lnTo>
                <a:cubicBezTo>
                  <a:pt x="1830" y="5097"/>
                  <a:pt x="1684" y="5000"/>
                  <a:pt x="1586" y="4902"/>
                </a:cubicBezTo>
                <a:lnTo>
                  <a:pt x="1586" y="4902"/>
                </a:lnTo>
                <a:lnTo>
                  <a:pt x="1684" y="5000"/>
                </a:lnTo>
                <a:lnTo>
                  <a:pt x="1684" y="5000"/>
                </a:lnTo>
                <a:lnTo>
                  <a:pt x="1586" y="4927"/>
                </a:lnTo>
                <a:cubicBezTo>
                  <a:pt x="1366" y="5000"/>
                  <a:pt x="1147" y="5000"/>
                  <a:pt x="927" y="5000"/>
                </a:cubicBezTo>
                <a:cubicBezTo>
                  <a:pt x="976" y="5049"/>
                  <a:pt x="806" y="5097"/>
                  <a:pt x="659" y="5097"/>
                </a:cubicBezTo>
                <a:lnTo>
                  <a:pt x="635" y="5097"/>
                </a:lnTo>
                <a:lnTo>
                  <a:pt x="586" y="5122"/>
                </a:lnTo>
                <a:cubicBezTo>
                  <a:pt x="537" y="5195"/>
                  <a:pt x="464" y="5268"/>
                  <a:pt x="367" y="5390"/>
                </a:cubicBezTo>
                <a:lnTo>
                  <a:pt x="318" y="5463"/>
                </a:lnTo>
                <a:cubicBezTo>
                  <a:pt x="269" y="5512"/>
                  <a:pt x="245" y="5536"/>
                  <a:pt x="220" y="5585"/>
                </a:cubicBezTo>
                <a:lnTo>
                  <a:pt x="49" y="5780"/>
                </a:lnTo>
                <a:lnTo>
                  <a:pt x="49" y="6073"/>
                </a:lnTo>
                <a:lnTo>
                  <a:pt x="1" y="6024"/>
                </a:lnTo>
                <a:lnTo>
                  <a:pt x="1" y="6024"/>
                </a:lnTo>
                <a:cubicBezTo>
                  <a:pt x="25" y="6317"/>
                  <a:pt x="74" y="6707"/>
                  <a:pt x="74" y="7073"/>
                </a:cubicBezTo>
                <a:cubicBezTo>
                  <a:pt x="74" y="7244"/>
                  <a:pt x="98" y="7414"/>
                  <a:pt x="123" y="7610"/>
                </a:cubicBezTo>
                <a:cubicBezTo>
                  <a:pt x="147" y="7756"/>
                  <a:pt x="171" y="7902"/>
                  <a:pt x="196" y="8000"/>
                </a:cubicBezTo>
                <a:cubicBezTo>
                  <a:pt x="196" y="8122"/>
                  <a:pt x="220" y="8244"/>
                  <a:pt x="245" y="8390"/>
                </a:cubicBezTo>
                <a:cubicBezTo>
                  <a:pt x="245" y="8439"/>
                  <a:pt x="245" y="8488"/>
                  <a:pt x="269" y="8536"/>
                </a:cubicBezTo>
                <a:cubicBezTo>
                  <a:pt x="269" y="8585"/>
                  <a:pt x="269" y="8610"/>
                  <a:pt x="293" y="8658"/>
                </a:cubicBezTo>
                <a:cubicBezTo>
                  <a:pt x="318" y="8853"/>
                  <a:pt x="367" y="9049"/>
                  <a:pt x="391" y="9268"/>
                </a:cubicBezTo>
                <a:cubicBezTo>
                  <a:pt x="440" y="9463"/>
                  <a:pt x="513" y="9683"/>
                  <a:pt x="562" y="9878"/>
                </a:cubicBezTo>
                <a:cubicBezTo>
                  <a:pt x="635" y="10073"/>
                  <a:pt x="708" y="10268"/>
                  <a:pt x="806" y="10488"/>
                </a:cubicBezTo>
                <a:lnTo>
                  <a:pt x="806" y="10561"/>
                </a:lnTo>
                <a:cubicBezTo>
                  <a:pt x="806" y="10609"/>
                  <a:pt x="806" y="10683"/>
                  <a:pt x="830" y="10756"/>
                </a:cubicBezTo>
                <a:lnTo>
                  <a:pt x="903" y="11024"/>
                </a:lnTo>
                <a:lnTo>
                  <a:pt x="952" y="11097"/>
                </a:lnTo>
                <a:lnTo>
                  <a:pt x="1220" y="11097"/>
                </a:lnTo>
                <a:cubicBezTo>
                  <a:pt x="1391" y="11097"/>
                  <a:pt x="1586" y="11073"/>
                  <a:pt x="1781" y="11024"/>
                </a:cubicBezTo>
                <a:cubicBezTo>
                  <a:pt x="2171" y="10902"/>
                  <a:pt x="2537" y="10609"/>
                  <a:pt x="2488" y="10146"/>
                </a:cubicBezTo>
                <a:lnTo>
                  <a:pt x="2537" y="10146"/>
                </a:lnTo>
                <a:cubicBezTo>
                  <a:pt x="2537" y="10146"/>
                  <a:pt x="2464" y="10000"/>
                  <a:pt x="2464" y="10000"/>
                </a:cubicBezTo>
                <a:cubicBezTo>
                  <a:pt x="2415" y="9780"/>
                  <a:pt x="2318" y="9683"/>
                  <a:pt x="2366" y="9683"/>
                </a:cubicBezTo>
                <a:lnTo>
                  <a:pt x="2464" y="9975"/>
                </a:lnTo>
                <a:cubicBezTo>
                  <a:pt x="2445" y="9889"/>
                  <a:pt x="2441" y="9859"/>
                  <a:pt x="2447" y="9859"/>
                </a:cubicBezTo>
                <a:cubicBezTo>
                  <a:pt x="2457" y="9859"/>
                  <a:pt x="2493" y="9931"/>
                  <a:pt x="2537" y="9975"/>
                </a:cubicBezTo>
                <a:cubicBezTo>
                  <a:pt x="2488" y="9878"/>
                  <a:pt x="2488" y="9805"/>
                  <a:pt x="2464" y="9731"/>
                </a:cubicBezTo>
                <a:cubicBezTo>
                  <a:pt x="2458" y="9720"/>
                  <a:pt x="2455" y="9715"/>
                  <a:pt x="2454" y="9715"/>
                </a:cubicBezTo>
                <a:cubicBezTo>
                  <a:pt x="2450" y="9715"/>
                  <a:pt x="2464" y="9767"/>
                  <a:pt x="2464" y="9805"/>
                </a:cubicBezTo>
                <a:cubicBezTo>
                  <a:pt x="2391" y="9683"/>
                  <a:pt x="2318" y="9536"/>
                  <a:pt x="2269" y="9414"/>
                </a:cubicBezTo>
                <a:cubicBezTo>
                  <a:pt x="2220" y="9195"/>
                  <a:pt x="2342" y="9366"/>
                  <a:pt x="2269" y="9097"/>
                </a:cubicBezTo>
                <a:cubicBezTo>
                  <a:pt x="2220" y="8878"/>
                  <a:pt x="2171" y="8683"/>
                  <a:pt x="2123" y="8463"/>
                </a:cubicBezTo>
                <a:lnTo>
                  <a:pt x="2049" y="8122"/>
                </a:lnTo>
                <a:lnTo>
                  <a:pt x="2049" y="8049"/>
                </a:lnTo>
                <a:lnTo>
                  <a:pt x="2049" y="8024"/>
                </a:lnTo>
                <a:cubicBezTo>
                  <a:pt x="2049" y="7975"/>
                  <a:pt x="2049" y="7951"/>
                  <a:pt x="2074" y="7927"/>
                </a:cubicBezTo>
                <a:lnTo>
                  <a:pt x="2074" y="7878"/>
                </a:lnTo>
                <a:lnTo>
                  <a:pt x="2098" y="7878"/>
                </a:lnTo>
                <a:cubicBezTo>
                  <a:pt x="2123" y="7902"/>
                  <a:pt x="2098" y="7902"/>
                  <a:pt x="2123" y="7927"/>
                </a:cubicBezTo>
                <a:lnTo>
                  <a:pt x="2147" y="7927"/>
                </a:lnTo>
                <a:cubicBezTo>
                  <a:pt x="2147" y="7943"/>
                  <a:pt x="2147" y="7959"/>
                  <a:pt x="2147" y="7975"/>
                </a:cubicBezTo>
                <a:lnTo>
                  <a:pt x="2220" y="8049"/>
                </a:lnTo>
                <a:lnTo>
                  <a:pt x="2586" y="8317"/>
                </a:lnTo>
                <a:cubicBezTo>
                  <a:pt x="2635" y="8366"/>
                  <a:pt x="2708" y="8414"/>
                  <a:pt x="2781" y="8463"/>
                </a:cubicBezTo>
                <a:cubicBezTo>
                  <a:pt x="2830" y="8512"/>
                  <a:pt x="2879" y="8536"/>
                  <a:pt x="3001" y="8634"/>
                </a:cubicBezTo>
                <a:lnTo>
                  <a:pt x="3635" y="9073"/>
                </a:lnTo>
                <a:cubicBezTo>
                  <a:pt x="4025" y="9317"/>
                  <a:pt x="4293" y="9463"/>
                  <a:pt x="4293" y="9463"/>
                </a:cubicBezTo>
                <a:lnTo>
                  <a:pt x="4342" y="9390"/>
                </a:lnTo>
                <a:cubicBezTo>
                  <a:pt x="4513" y="9463"/>
                  <a:pt x="4659" y="9561"/>
                  <a:pt x="4805" y="9683"/>
                </a:cubicBezTo>
                <a:cubicBezTo>
                  <a:pt x="4830" y="9731"/>
                  <a:pt x="4879" y="9756"/>
                  <a:pt x="4903" y="9780"/>
                </a:cubicBezTo>
                <a:lnTo>
                  <a:pt x="5025" y="9853"/>
                </a:lnTo>
                <a:lnTo>
                  <a:pt x="5220" y="9927"/>
                </a:lnTo>
                <a:cubicBezTo>
                  <a:pt x="5391" y="9951"/>
                  <a:pt x="5562" y="10000"/>
                  <a:pt x="5732" y="10097"/>
                </a:cubicBezTo>
                <a:cubicBezTo>
                  <a:pt x="5805" y="10024"/>
                  <a:pt x="5879" y="9951"/>
                  <a:pt x="5952" y="9878"/>
                </a:cubicBezTo>
                <a:lnTo>
                  <a:pt x="6025" y="9805"/>
                </a:lnTo>
                <a:cubicBezTo>
                  <a:pt x="6025" y="9780"/>
                  <a:pt x="6049" y="9756"/>
                  <a:pt x="6049" y="9731"/>
                </a:cubicBezTo>
                <a:cubicBezTo>
                  <a:pt x="6049" y="9731"/>
                  <a:pt x="6146" y="9654"/>
                  <a:pt x="6167" y="9654"/>
                </a:cubicBezTo>
                <a:cubicBezTo>
                  <a:pt x="6170" y="9654"/>
                  <a:pt x="6171" y="9656"/>
                  <a:pt x="6171" y="9658"/>
                </a:cubicBezTo>
                <a:cubicBezTo>
                  <a:pt x="6171" y="9585"/>
                  <a:pt x="6269" y="9536"/>
                  <a:pt x="6342" y="9463"/>
                </a:cubicBezTo>
                <a:cubicBezTo>
                  <a:pt x="6357" y="9440"/>
                  <a:pt x="6361" y="9431"/>
                  <a:pt x="6357" y="9431"/>
                </a:cubicBezTo>
                <a:cubicBezTo>
                  <a:pt x="6349" y="9431"/>
                  <a:pt x="6310" y="9471"/>
                  <a:pt x="6293" y="9488"/>
                </a:cubicBezTo>
                <a:lnTo>
                  <a:pt x="6366" y="9390"/>
                </a:lnTo>
                <a:cubicBezTo>
                  <a:pt x="6366" y="9382"/>
                  <a:pt x="6369" y="9379"/>
                  <a:pt x="6373" y="9379"/>
                </a:cubicBezTo>
                <a:cubicBezTo>
                  <a:pt x="6378" y="9379"/>
                  <a:pt x="6385" y="9384"/>
                  <a:pt x="6388" y="9388"/>
                </a:cubicBezTo>
                <a:lnTo>
                  <a:pt x="6388" y="9388"/>
                </a:lnTo>
                <a:cubicBezTo>
                  <a:pt x="6395" y="9378"/>
                  <a:pt x="6405" y="9361"/>
                  <a:pt x="6415" y="9341"/>
                </a:cubicBezTo>
                <a:cubicBezTo>
                  <a:pt x="6464" y="9244"/>
                  <a:pt x="6586" y="9097"/>
                  <a:pt x="7074" y="8488"/>
                </a:cubicBezTo>
                <a:cubicBezTo>
                  <a:pt x="7025" y="8366"/>
                  <a:pt x="6976" y="8268"/>
                  <a:pt x="6927" y="8146"/>
                </a:cubicBezTo>
                <a:lnTo>
                  <a:pt x="6854" y="8000"/>
                </a:lnTo>
                <a:cubicBezTo>
                  <a:pt x="6830" y="7951"/>
                  <a:pt x="6805" y="7878"/>
                  <a:pt x="6805" y="7829"/>
                </a:cubicBezTo>
                <a:cubicBezTo>
                  <a:pt x="6757" y="7658"/>
                  <a:pt x="6708" y="7463"/>
                  <a:pt x="6683" y="7268"/>
                </a:cubicBezTo>
                <a:cubicBezTo>
                  <a:pt x="6659" y="7171"/>
                  <a:pt x="6635" y="7073"/>
                  <a:pt x="6610" y="6975"/>
                </a:cubicBezTo>
                <a:lnTo>
                  <a:pt x="6586" y="6683"/>
                </a:lnTo>
                <a:lnTo>
                  <a:pt x="6562" y="6561"/>
                </a:lnTo>
                <a:lnTo>
                  <a:pt x="6562" y="6488"/>
                </a:lnTo>
                <a:lnTo>
                  <a:pt x="6562" y="6366"/>
                </a:lnTo>
                <a:cubicBezTo>
                  <a:pt x="6562" y="6024"/>
                  <a:pt x="6562" y="5707"/>
                  <a:pt x="6586" y="5366"/>
                </a:cubicBezTo>
                <a:cubicBezTo>
                  <a:pt x="6586" y="5219"/>
                  <a:pt x="6610" y="5073"/>
                  <a:pt x="6610" y="4927"/>
                </a:cubicBezTo>
                <a:lnTo>
                  <a:pt x="6610" y="4878"/>
                </a:lnTo>
                <a:cubicBezTo>
                  <a:pt x="6598" y="4854"/>
                  <a:pt x="6598" y="4854"/>
                  <a:pt x="6592" y="4854"/>
                </a:cubicBezTo>
                <a:cubicBezTo>
                  <a:pt x="6586" y="4854"/>
                  <a:pt x="6574" y="4854"/>
                  <a:pt x="6537" y="4829"/>
                </a:cubicBezTo>
                <a:cubicBezTo>
                  <a:pt x="6464" y="4780"/>
                  <a:pt x="6561" y="4805"/>
                  <a:pt x="6537" y="4756"/>
                </a:cubicBezTo>
                <a:lnTo>
                  <a:pt x="6537" y="4756"/>
                </a:lnTo>
                <a:cubicBezTo>
                  <a:pt x="6562" y="4805"/>
                  <a:pt x="6586" y="4805"/>
                  <a:pt x="6586" y="4805"/>
                </a:cubicBezTo>
                <a:cubicBezTo>
                  <a:pt x="6586" y="4805"/>
                  <a:pt x="6586" y="4805"/>
                  <a:pt x="6635" y="4902"/>
                </a:cubicBezTo>
                <a:lnTo>
                  <a:pt x="6610" y="4805"/>
                </a:lnTo>
                <a:lnTo>
                  <a:pt x="6635" y="4854"/>
                </a:lnTo>
                <a:cubicBezTo>
                  <a:pt x="6635" y="4854"/>
                  <a:pt x="6635" y="4829"/>
                  <a:pt x="6635" y="4829"/>
                </a:cubicBezTo>
                <a:cubicBezTo>
                  <a:pt x="6635" y="4800"/>
                  <a:pt x="6635" y="4790"/>
                  <a:pt x="6636" y="4790"/>
                </a:cubicBezTo>
                <a:cubicBezTo>
                  <a:pt x="6638" y="4790"/>
                  <a:pt x="6644" y="4814"/>
                  <a:pt x="6659" y="4829"/>
                </a:cubicBezTo>
                <a:cubicBezTo>
                  <a:pt x="6659" y="4829"/>
                  <a:pt x="6659" y="4805"/>
                  <a:pt x="6683" y="4780"/>
                </a:cubicBezTo>
                <a:lnTo>
                  <a:pt x="6708" y="4780"/>
                </a:lnTo>
                <a:cubicBezTo>
                  <a:pt x="6708" y="4780"/>
                  <a:pt x="6708" y="4756"/>
                  <a:pt x="6757" y="4756"/>
                </a:cubicBezTo>
                <a:cubicBezTo>
                  <a:pt x="6781" y="4756"/>
                  <a:pt x="6757" y="4756"/>
                  <a:pt x="6757" y="4780"/>
                </a:cubicBezTo>
                <a:lnTo>
                  <a:pt x="6830" y="4854"/>
                </a:lnTo>
                <a:cubicBezTo>
                  <a:pt x="6903" y="4902"/>
                  <a:pt x="6976" y="4951"/>
                  <a:pt x="6976" y="5000"/>
                </a:cubicBezTo>
                <a:cubicBezTo>
                  <a:pt x="7053" y="5058"/>
                  <a:pt x="7238" y="5269"/>
                  <a:pt x="7299" y="5269"/>
                </a:cubicBezTo>
                <a:cubicBezTo>
                  <a:pt x="7315" y="5269"/>
                  <a:pt x="7323" y="5255"/>
                  <a:pt x="7318" y="5219"/>
                </a:cubicBezTo>
                <a:lnTo>
                  <a:pt x="7318" y="5219"/>
                </a:lnTo>
                <a:cubicBezTo>
                  <a:pt x="7337" y="5278"/>
                  <a:pt x="7483" y="5479"/>
                  <a:pt x="7450" y="5479"/>
                </a:cubicBezTo>
                <a:cubicBezTo>
                  <a:pt x="7443" y="5479"/>
                  <a:pt x="7424" y="5467"/>
                  <a:pt x="7391" y="5439"/>
                </a:cubicBezTo>
                <a:lnTo>
                  <a:pt x="7391" y="5439"/>
                </a:lnTo>
                <a:cubicBezTo>
                  <a:pt x="7464" y="5512"/>
                  <a:pt x="7537" y="5610"/>
                  <a:pt x="7635" y="5683"/>
                </a:cubicBezTo>
                <a:lnTo>
                  <a:pt x="7537" y="5536"/>
                </a:lnTo>
                <a:lnTo>
                  <a:pt x="7537" y="5536"/>
                </a:lnTo>
                <a:cubicBezTo>
                  <a:pt x="7732" y="5780"/>
                  <a:pt x="7952" y="6000"/>
                  <a:pt x="8196" y="6195"/>
                </a:cubicBezTo>
                <a:lnTo>
                  <a:pt x="8098" y="6073"/>
                </a:lnTo>
                <a:lnTo>
                  <a:pt x="8098" y="6073"/>
                </a:lnTo>
                <a:cubicBezTo>
                  <a:pt x="8269" y="6244"/>
                  <a:pt x="8440" y="6414"/>
                  <a:pt x="8440" y="6536"/>
                </a:cubicBezTo>
                <a:lnTo>
                  <a:pt x="8464" y="6561"/>
                </a:lnTo>
                <a:lnTo>
                  <a:pt x="8805" y="6902"/>
                </a:lnTo>
                <a:cubicBezTo>
                  <a:pt x="9000" y="7097"/>
                  <a:pt x="9220" y="7292"/>
                  <a:pt x="9439" y="7488"/>
                </a:cubicBezTo>
                <a:lnTo>
                  <a:pt x="9293" y="7317"/>
                </a:lnTo>
                <a:lnTo>
                  <a:pt x="9293" y="7317"/>
                </a:lnTo>
                <a:cubicBezTo>
                  <a:pt x="9415" y="7414"/>
                  <a:pt x="9659" y="7634"/>
                  <a:pt x="9952" y="7878"/>
                </a:cubicBezTo>
                <a:cubicBezTo>
                  <a:pt x="10122" y="7853"/>
                  <a:pt x="10269" y="7829"/>
                  <a:pt x="10391" y="7805"/>
                </a:cubicBezTo>
                <a:cubicBezTo>
                  <a:pt x="10513" y="7805"/>
                  <a:pt x="10683" y="7780"/>
                  <a:pt x="10830" y="7756"/>
                </a:cubicBezTo>
                <a:cubicBezTo>
                  <a:pt x="10952" y="7707"/>
                  <a:pt x="11074" y="7634"/>
                  <a:pt x="11196" y="7561"/>
                </a:cubicBezTo>
                <a:lnTo>
                  <a:pt x="11391" y="7463"/>
                </a:lnTo>
                <a:cubicBezTo>
                  <a:pt x="11439" y="7414"/>
                  <a:pt x="11488" y="7390"/>
                  <a:pt x="11586" y="7341"/>
                </a:cubicBezTo>
                <a:cubicBezTo>
                  <a:pt x="11683" y="6878"/>
                  <a:pt x="11781" y="6414"/>
                  <a:pt x="11854" y="5951"/>
                </a:cubicBezTo>
                <a:lnTo>
                  <a:pt x="11854" y="5951"/>
                </a:lnTo>
                <a:cubicBezTo>
                  <a:pt x="11854" y="5951"/>
                  <a:pt x="11830" y="6024"/>
                  <a:pt x="11805" y="6097"/>
                </a:cubicBezTo>
                <a:lnTo>
                  <a:pt x="11757" y="6219"/>
                </a:lnTo>
                <a:lnTo>
                  <a:pt x="11757" y="6146"/>
                </a:lnTo>
                <a:cubicBezTo>
                  <a:pt x="11757" y="6073"/>
                  <a:pt x="11757" y="6000"/>
                  <a:pt x="11781" y="5951"/>
                </a:cubicBezTo>
                <a:cubicBezTo>
                  <a:pt x="11781" y="5805"/>
                  <a:pt x="11805" y="5658"/>
                  <a:pt x="11805" y="5658"/>
                </a:cubicBezTo>
                <a:cubicBezTo>
                  <a:pt x="11805" y="5698"/>
                  <a:pt x="11886" y="5900"/>
                  <a:pt x="11890" y="6000"/>
                </a:cubicBezTo>
                <a:lnTo>
                  <a:pt x="11890" y="6000"/>
                </a:lnTo>
                <a:cubicBezTo>
                  <a:pt x="11911" y="5905"/>
                  <a:pt x="11935" y="5778"/>
                  <a:pt x="11976" y="5634"/>
                </a:cubicBezTo>
                <a:cubicBezTo>
                  <a:pt x="11976" y="5536"/>
                  <a:pt x="12000" y="5439"/>
                  <a:pt x="12025" y="5341"/>
                </a:cubicBezTo>
                <a:cubicBezTo>
                  <a:pt x="12025" y="5244"/>
                  <a:pt x="12049" y="5195"/>
                  <a:pt x="12049" y="5122"/>
                </a:cubicBezTo>
                <a:cubicBezTo>
                  <a:pt x="12098" y="4854"/>
                  <a:pt x="12147" y="4512"/>
                  <a:pt x="12196" y="4122"/>
                </a:cubicBezTo>
                <a:cubicBezTo>
                  <a:pt x="12220" y="3878"/>
                  <a:pt x="12244" y="3610"/>
                  <a:pt x="12293" y="3341"/>
                </a:cubicBezTo>
                <a:cubicBezTo>
                  <a:pt x="12293" y="3219"/>
                  <a:pt x="12317" y="3122"/>
                  <a:pt x="12342" y="3000"/>
                </a:cubicBezTo>
                <a:cubicBezTo>
                  <a:pt x="12342" y="2927"/>
                  <a:pt x="12366" y="2829"/>
                  <a:pt x="12391" y="2756"/>
                </a:cubicBezTo>
                <a:cubicBezTo>
                  <a:pt x="12391" y="2707"/>
                  <a:pt x="12415" y="2683"/>
                  <a:pt x="12439" y="2658"/>
                </a:cubicBezTo>
                <a:cubicBezTo>
                  <a:pt x="12439" y="2683"/>
                  <a:pt x="12464" y="2707"/>
                  <a:pt x="12464" y="2732"/>
                </a:cubicBezTo>
                <a:cubicBezTo>
                  <a:pt x="12488" y="2805"/>
                  <a:pt x="12513" y="2902"/>
                  <a:pt x="12513" y="2976"/>
                </a:cubicBezTo>
                <a:cubicBezTo>
                  <a:pt x="12531" y="2976"/>
                  <a:pt x="12521" y="2903"/>
                  <a:pt x="12538" y="2903"/>
                </a:cubicBezTo>
                <a:cubicBezTo>
                  <a:pt x="12543" y="2903"/>
                  <a:pt x="12550" y="2910"/>
                  <a:pt x="12561" y="2927"/>
                </a:cubicBezTo>
                <a:cubicBezTo>
                  <a:pt x="12561" y="2976"/>
                  <a:pt x="12561" y="3000"/>
                  <a:pt x="12561" y="3024"/>
                </a:cubicBezTo>
                <a:cubicBezTo>
                  <a:pt x="12561" y="3024"/>
                  <a:pt x="12575" y="3065"/>
                  <a:pt x="12582" y="3065"/>
                </a:cubicBezTo>
                <a:cubicBezTo>
                  <a:pt x="12584" y="3065"/>
                  <a:pt x="12586" y="3061"/>
                  <a:pt x="12586" y="3049"/>
                </a:cubicBezTo>
                <a:cubicBezTo>
                  <a:pt x="12561" y="2951"/>
                  <a:pt x="12561" y="2854"/>
                  <a:pt x="12537" y="2732"/>
                </a:cubicBezTo>
                <a:lnTo>
                  <a:pt x="12537" y="2732"/>
                </a:lnTo>
                <a:lnTo>
                  <a:pt x="12610" y="2854"/>
                </a:lnTo>
                <a:lnTo>
                  <a:pt x="12610" y="2927"/>
                </a:lnTo>
                <a:cubicBezTo>
                  <a:pt x="12610" y="2927"/>
                  <a:pt x="12628" y="2873"/>
                  <a:pt x="12664" y="2873"/>
                </a:cubicBezTo>
                <a:cubicBezTo>
                  <a:pt x="12670" y="2873"/>
                  <a:pt x="12676" y="2874"/>
                  <a:pt x="12683" y="2878"/>
                </a:cubicBezTo>
                <a:cubicBezTo>
                  <a:pt x="12708" y="2878"/>
                  <a:pt x="12708" y="2902"/>
                  <a:pt x="12732" y="2927"/>
                </a:cubicBezTo>
                <a:cubicBezTo>
                  <a:pt x="12781" y="3049"/>
                  <a:pt x="12854" y="3146"/>
                  <a:pt x="12927" y="3244"/>
                </a:cubicBezTo>
                <a:cubicBezTo>
                  <a:pt x="13074" y="3488"/>
                  <a:pt x="13220" y="3707"/>
                  <a:pt x="13366" y="3951"/>
                </a:cubicBezTo>
                <a:cubicBezTo>
                  <a:pt x="13342" y="3951"/>
                  <a:pt x="13269" y="3854"/>
                  <a:pt x="13171" y="3756"/>
                </a:cubicBezTo>
                <a:lnTo>
                  <a:pt x="13171" y="3756"/>
                </a:lnTo>
                <a:cubicBezTo>
                  <a:pt x="13220" y="3829"/>
                  <a:pt x="13269" y="3902"/>
                  <a:pt x="13317" y="4000"/>
                </a:cubicBezTo>
                <a:cubicBezTo>
                  <a:pt x="13309" y="3973"/>
                  <a:pt x="13309" y="3963"/>
                  <a:pt x="13314" y="3963"/>
                </a:cubicBezTo>
                <a:cubicBezTo>
                  <a:pt x="13335" y="3963"/>
                  <a:pt x="13438" y="4115"/>
                  <a:pt x="13446" y="4115"/>
                </a:cubicBezTo>
                <a:cubicBezTo>
                  <a:pt x="13448" y="4115"/>
                  <a:pt x="13446" y="4110"/>
                  <a:pt x="13439" y="4097"/>
                </a:cubicBezTo>
                <a:lnTo>
                  <a:pt x="13439" y="4097"/>
                </a:lnTo>
                <a:cubicBezTo>
                  <a:pt x="13781" y="4415"/>
                  <a:pt x="14025" y="4951"/>
                  <a:pt x="14317" y="5268"/>
                </a:cubicBezTo>
                <a:cubicBezTo>
                  <a:pt x="14415" y="5244"/>
                  <a:pt x="16171" y="5097"/>
                  <a:pt x="16244" y="5049"/>
                </a:cubicBezTo>
                <a:cubicBezTo>
                  <a:pt x="16317" y="5146"/>
                  <a:pt x="16391" y="5268"/>
                  <a:pt x="16415" y="5293"/>
                </a:cubicBezTo>
                <a:cubicBezTo>
                  <a:pt x="16366" y="5171"/>
                  <a:pt x="16293" y="5049"/>
                  <a:pt x="16195" y="4927"/>
                </a:cubicBezTo>
                <a:lnTo>
                  <a:pt x="16122" y="4951"/>
                </a:lnTo>
                <a:cubicBezTo>
                  <a:pt x="15952" y="4707"/>
                  <a:pt x="16122" y="4878"/>
                  <a:pt x="15952" y="4634"/>
                </a:cubicBezTo>
                <a:cubicBezTo>
                  <a:pt x="15956" y="4629"/>
                  <a:pt x="15962" y="4627"/>
                  <a:pt x="15968" y="4627"/>
                </a:cubicBezTo>
                <a:cubicBezTo>
                  <a:pt x="16028" y="4627"/>
                  <a:pt x="16161" y="4823"/>
                  <a:pt x="16293" y="5000"/>
                </a:cubicBezTo>
                <a:cubicBezTo>
                  <a:pt x="16171" y="4829"/>
                  <a:pt x="16073" y="4634"/>
                  <a:pt x="15976" y="4585"/>
                </a:cubicBezTo>
                <a:cubicBezTo>
                  <a:pt x="15878" y="4390"/>
                  <a:pt x="16049" y="4585"/>
                  <a:pt x="15927" y="4341"/>
                </a:cubicBezTo>
                <a:cubicBezTo>
                  <a:pt x="15781" y="4195"/>
                  <a:pt x="15659" y="4049"/>
                  <a:pt x="15561" y="3878"/>
                </a:cubicBezTo>
                <a:cubicBezTo>
                  <a:pt x="15342" y="3439"/>
                  <a:pt x="15098" y="3293"/>
                  <a:pt x="14903" y="2878"/>
                </a:cubicBezTo>
                <a:lnTo>
                  <a:pt x="14903" y="2878"/>
                </a:lnTo>
                <a:lnTo>
                  <a:pt x="14927" y="2927"/>
                </a:lnTo>
                <a:cubicBezTo>
                  <a:pt x="14882" y="2791"/>
                  <a:pt x="14689" y="2570"/>
                  <a:pt x="14564" y="2325"/>
                </a:cubicBezTo>
                <a:lnTo>
                  <a:pt x="14564" y="2325"/>
                </a:lnTo>
                <a:cubicBezTo>
                  <a:pt x="14571" y="2347"/>
                  <a:pt x="14571" y="2363"/>
                  <a:pt x="14562" y="2363"/>
                </a:cubicBezTo>
                <a:cubicBezTo>
                  <a:pt x="14552" y="2363"/>
                  <a:pt x="14528" y="2338"/>
                  <a:pt x="14488" y="2268"/>
                </a:cubicBezTo>
                <a:cubicBezTo>
                  <a:pt x="14147" y="1732"/>
                  <a:pt x="13903" y="1390"/>
                  <a:pt x="13659" y="951"/>
                </a:cubicBezTo>
                <a:lnTo>
                  <a:pt x="13391" y="659"/>
                </a:lnTo>
                <a:lnTo>
                  <a:pt x="130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287"/>
          <p:cNvSpPr/>
          <p:nvPr/>
        </p:nvSpPr>
        <p:spPr>
          <a:xfrm>
            <a:off x="8184097" y="4457813"/>
            <a:ext cx="521790" cy="434814"/>
          </a:xfrm>
          <a:custGeom>
            <a:avLst/>
            <a:gdLst/>
            <a:ahLst/>
            <a:cxnLst/>
            <a:rect l="l" t="t" r="r" b="b"/>
            <a:pathLst>
              <a:path w="15952" h="13293" extrusionOk="0">
                <a:moveTo>
                  <a:pt x="1965" y="4136"/>
                </a:moveTo>
                <a:cubicBezTo>
                  <a:pt x="1969" y="4136"/>
                  <a:pt x="1973" y="4139"/>
                  <a:pt x="1976" y="4147"/>
                </a:cubicBezTo>
                <a:lnTo>
                  <a:pt x="1853" y="4285"/>
                </a:lnTo>
                <a:lnTo>
                  <a:pt x="1853" y="4285"/>
                </a:lnTo>
                <a:cubicBezTo>
                  <a:pt x="1921" y="4199"/>
                  <a:pt x="1947" y="4136"/>
                  <a:pt x="1965" y="4136"/>
                </a:cubicBezTo>
                <a:close/>
                <a:moveTo>
                  <a:pt x="4077" y="7219"/>
                </a:moveTo>
                <a:lnTo>
                  <a:pt x="4077" y="7219"/>
                </a:lnTo>
                <a:cubicBezTo>
                  <a:pt x="4076" y="7219"/>
                  <a:pt x="4075" y="7219"/>
                  <a:pt x="4074" y="7220"/>
                </a:cubicBezTo>
                <a:cubicBezTo>
                  <a:pt x="4076" y="7220"/>
                  <a:pt x="4077" y="7219"/>
                  <a:pt x="4077" y="7219"/>
                </a:cubicBezTo>
                <a:close/>
                <a:moveTo>
                  <a:pt x="10333" y="9981"/>
                </a:moveTo>
                <a:lnTo>
                  <a:pt x="10293" y="10000"/>
                </a:lnTo>
                <a:cubicBezTo>
                  <a:pt x="10305" y="10000"/>
                  <a:pt x="10318" y="9993"/>
                  <a:pt x="10333" y="9981"/>
                </a:cubicBezTo>
                <a:close/>
                <a:moveTo>
                  <a:pt x="3928" y="0"/>
                </a:moveTo>
                <a:lnTo>
                  <a:pt x="3684" y="195"/>
                </a:lnTo>
                <a:lnTo>
                  <a:pt x="3708" y="122"/>
                </a:lnTo>
                <a:lnTo>
                  <a:pt x="3708" y="122"/>
                </a:lnTo>
                <a:cubicBezTo>
                  <a:pt x="3464" y="293"/>
                  <a:pt x="3171" y="537"/>
                  <a:pt x="2879" y="756"/>
                </a:cubicBezTo>
                <a:cubicBezTo>
                  <a:pt x="2732" y="854"/>
                  <a:pt x="2586" y="976"/>
                  <a:pt x="2464" y="1098"/>
                </a:cubicBezTo>
                <a:lnTo>
                  <a:pt x="2147" y="1366"/>
                </a:lnTo>
                <a:cubicBezTo>
                  <a:pt x="2074" y="1464"/>
                  <a:pt x="1976" y="1537"/>
                  <a:pt x="1879" y="1610"/>
                </a:cubicBezTo>
                <a:cubicBezTo>
                  <a:pt x="1757" y="1708"/>
                  <a:pt x="1806" y="1683"/>
                  <a:pt x="1757" y="1732"/>
                </a:cubicBezTo>
                <a:lnTo>
                  <a:pt x="1659" y="1830"/>
                </a:lnTo>
                <a:cubicBezTo>
                  <a:pt x="1513" y="1951"/>
                  <a:pt x="1367" y="2098"/>
                  <a:pt x="1220" y="2244"/>
                </a:cubicBezTo>
                <a:cubicBezTo>
                  <a:pt x="1074" y="2390"/>
                  <a:pt x="952" y="2561"/>
                  <a:pt x="806" y="2732"/>
                </a:cubicBezTo>
                <a:cubicBezTo>
                  <a:pt x="684" y="2903"/>
                  <a:pt x="562" y="3073"/>
                  <a:pt x="440" y="3269"/>
                </a:cubicBezTo>
                <a:lnTo>
                  <a:pt x="391" y="3317"/>
                </a:lnTo>
                <a:cubicBezTo>
                  <a:pt x="342" y="3366"/>
                  <a:pt x="293" y="3415"/>
                  <a:pt x="245" y="3464"/>
                </a:cubicBezTo>
                <a:lnTo>
                  <a:pt x="50" y="3659"/>
                </a:lnTo>
                <a:lnTo>
                  <a:pt x="1" y="3732"/>
                </a:lnTo>
                <a:cubicBezTo>
                  <a:pt x="50" y="3829"/>
                  <a:pt x="98" y="3903"/>
                  <a:pt x="147" y="3976"/>
                </a:cubicBezTo>
                <a:cubicBezTo>
                  <a:pt x="269" y="4122"/>
                  <a:pt x="391" y="4268"/>
                  <a:pt x="537" y="4390"/>
                </a:cubicBezTo>
                <a:cubicBezTo>
                  <a:pt x="731" y="4539"/>
                  <a:pt x="970" y="4661"/>
                  <a:pt x="1210" y="4661"/>
                </a:cubicBezTo>
                <a:cubicBezTo>
                  <a:pt x="1363" y="4661"/>
                  <a:pt x="1517" y="4611"/>
                  <a:pt x="1659" y="4488"/>
                </a:cubicBezTo>
                <a:lnTo>
                  <a:pt x="1684" y="4537"/>
                </a:lnTo>
                <a:cubicBezTo>
                  <a:pt x="1684" y="4537"/>
                  <a:pt x="1781" y="4366"/>
                  <a:pt x="1781" y="4366"/>
                </a:cubicBezTo>
                <a:cubicBezTo>
                  <a:pt x="1794" y="4351"/>
                  <a:pt x="1806" y="4338"/>
                  <a:pt x="1816" y="4327"/>
                </a:cubicBezTo>
                <a:lnTo>
                  <a:pt x="1816" y="4327"/>
                </a:lnTo>
                <a:lnTo>
                  <a:pt x="1781" y="4366"/>
                </a:lnTo>
                <a:cubicBezTo>
                  <a:pt x="1801" y="4346"/>
                  <a:pt x="1819" y="4327"/>
                  <a:pt x="1835" y="4308"/>
                </a:cubicBezTo>
                <a:lnTo>
                  <a:pt x="1835" y="4308"/>
                </a:lnTo>
                <a:cubicBezTo>
                  <a:pt x="1850" y="4293"/>
                  <a:pt x="1860" y="4287"/>
                  <a:pt x="1865" y="4287"/>
                </a:cubicBezTo>
                <a:cubicBezTo>
                  <a:pt x="1883" y="4287"/>
                  <a:pt x="1846" y="4367"/>
                  <a:pt x="1830" y="4415"/>
                </a:cubicBezTo>
                <a:cubicBezTo>
                  <a:pt x="1879" y="4366"/>
                  <a:pt x="1928" y="4293"/>
                  <a:pt x="2001" y="4244"/>
                </a:cubicBezTo>
                <a:cubicBezTo>
                  <a:pt x="2001" y="4229"/>
                  <a:pt x="1996" y="4223"/>
                  <a:pt x="1989" y="4223"/>
                </a:cubicBezTo>
                <a:cubicBezTo>
                  <a:pt x="1973" y="4223"/>
                  <a:pt x="1944" y="4252"/>
                  <a:pt x="1928" y="4268"/>
                </a:cubicBezTo>
                <a:cubicBezTo>
                  <a:pt x="2001" y="4147"/>
                  <a:pt x="2074" y="4025"/>
                  <a:pt x="2147" y="3903"/>
                </a:cubicBezTo>
                <a:cubicBezTo>
                  <a:pt x="2205" y="3836"/>
                  <a:pt x="2228" y="3825"/>
                  <a:pt x="2246" y="3825"/>
                </a:cubicBezTo>
                <a:cubicBezTo>
                  <a:pt x="2254" y="3825"/>
                  <a:pt x="2261" y="3827"/>
                  <a:pt x="2270" y="3827"/>
                </a:cubicBezTo>
                <a:cubicBezTo>
                  <a:pt x="2290" y="3827"/>
                  <a:pt x="2318" y="3815"/>
                  <a:pt x="2391" y="3732"/>
                </a:cubicBezTo>
                <a:cubicBezTo>
                  <a:pt x="2562" y="3537"/>
                  <a:pt x="2684" y="3390"/>
                  <a:pt x="2830" y="3244"/>
                </a:cubicBezTo>
                <a:lnTo>
                  <a:pt x="3074" y="3000"/>
                </a:lnTo>
                <a:lnTo>
                  <a:pt x="3123" y="2951"/>
                </a:lnTo>
                <a:lnTo>
                  <a:pt x="3147" y="2951"/>
                </a:lnTo>
                <a:cubicBezTo>
                  <a:pt x="3171" y="2927"/>
                  <a:pt x="3196" y="2903"/>
                  <a:pt x="3245" y="2903"/>
                </a:cubicBezTo>
                <a:lnTo>
                  <a:pt x="3293" y="2903"/>
                </a:lnTo>
                <a:cubicBezTo>
                  <a:pt x="3293" y="2903"/>
                  <a:pt x="3293" y="2927"/>
                  <a:pt x="3293" y="2927"/>
                </a:cubicBezTo>
                <a:cubicBezTo>
                  <a:pt x="3269" y="2951"/>
                  <a:pt x="3269" y="2951"/>
                  <a:pt x="3269" y="2976"/>
                </a:cubicBezTo>
                <a:cubicBezTo>
                  <a:pt x="3245" y="3000"/>
                  <a:pt x="3220" y="3025"/>
                  <a:pt x="3196" y="3025"/>
                </a:cubicBezTo>
                <a:lnTo>
                  <a:pt x="3220" y="3025"/>
                </a:lnTo>
                <a:lnTo>
                  <a:pt x="3220" y="3122"/>
                </a:lnTo>
                <a:cubicBezTo>
                  <a:pt x="3220" y="3269"/>
                  <a:pt x="3196" y="3439"/>
                  <a:pt x="3196" y="3586"/>
                </a:cubicBezTo>
                <a:lnTo>
                  <a:pt x="3196" y="3829"/>
                </a:lnTo>
                <a:lnTo>
                  <a:pt x="3196" y="4122"/>
                </a:lnTo>
                <a:lnTo>
                  <a:pt x="3196" y="4903"/>
                </a:lnTo>
                <a:cubicBezTo>
                  <a:pt x="3171" y="5268"/>
                  <a:pt x="3220" y="5561"/>
                  <a:pt x="3196" y="5586"/>
                </a:cubicBezTo>
                <a:lnTo>
                  <a:pt x="3293" y="5586"/>
                </a:lnTo>
                <a:cubicBezTo>
                  <a:pt x="3318" y="5756"/>
                  <a:pt x="3318" y="5951"/>
                  <a:pt x="3293" y="6122"/>
                </a:cubicBezTo>
                <a:cubicBezTo>
                  <a:pt x="3269" y="6171"/>
                  <a:pt x="3269" y="6220"/>
                  <a:pt x="3293" y="6268"/>
                </a:cubicBezTo>
                <a:lnTo>
                  <a:pt x="3293" y="6415"/>
                </a:lnTo>
                <a:cubicBezTo>
                  <a:pt x="3293" y="6464"/>
                  <a:pt x="3318" y="6537"/>
                  <a:pt x="3318" y="6610"/>
                </a:cubicBezTo>
                <a:cubicBezTo>
                  <a:pt x="3415" y="6756"/>
                  <a:pt x="3464" y="6927"/>
                  <a:pt x="3489" y="7122"/>
                </a:cubicBezTo>
                <a:lnTo>
                  <a:pt x="3781" y="7171"/>
                </a:lnTo>
                <a:lnTo>
                  <a:pt x="3952" y="7171"/>
                </a:lnTo>
                <a:cubicBezTo>
                  <a:pt x="3952" y="7171"/>
                  <a:pt x="4076" y="7212"/>
                  <a:pt x="4077" y="7219"/>
                </a:cubicBezTo>
                <a:lnTo>
                  <a:pt x="4077" y="7219"/>
                </a:lnTo>
                <a:cubicBezTo>
                  <a:pt x="4097" y="7212"/>
                  <a:pt x="4120" y="7210"/>
                  <a:pt x="4144" y="7210"/>
                </a:cubicBezTo>
                <a:cubicBezTo>
                  <a:pt x="4204" y="7210"/>
                  <a:pt x="4273" y="7227"/>
                  <a:pt x="4342" y="7244"/>
                </a:cubicBezTo>
                <a:cubicBezTo>
                  <a:pt x="4391" y="7244"/>
                  <a:pt x="4318" y="7244"/>
                  <a:pt x="4293" y="7220"/>
                </a:cubicBezTo>
                <a:lnTo>
                  <a:pt x="4293" y="7220"/>
                </a:lnTo>
                <a:lnTo>
                  <a:pt x="4415" y="7244"/>
                </a:lnTo>
                <a:lnTo>
                  <a:pt x="4464" y="7244"/>
                </a:lnTo>
                <a:cubicBezTo>
                  <a:pt x="4489" y="7244"/>
                  <a:pt x="4489" y="7268"/>
                  <a:pt x="4464" y="7268"/>
                </a:cubicBezTo>
                <a:lnTo>
                  <a:pt x="4513" y="7268"/>
                </a:lnTo>
                <a:cubicBezTo>
                  <a:pt x="4635" y="7268"/>
                  <a:pt x="4830" y="7268"/>
                  <a:pt x="5610" y="7342"/>
                </a:cubicBezTo>
                <a:lnTo>
                  <a:pt x="5806" y="7025"/>
                </a:lnTo>
                <a:lnTo>
                  <a:pt x="5903" y="6878"/>
                </a:lnTo>
                <a:cubicBezTo>
                  <a:pt x="5928" y="6829"/>
                  <a:pt x="5952" y="6781"/>
                  <a:pt x="6001" y="6732"/>
                </a:cubicBezTo>
                <a:lnTo>
                  <a:pt x="6391" y="6317"/>
                </a:lnTo>
                <a:cubicBezTo>
                  <a:pt x="6464" y="6244"/>
                  <a:pt x="6537" y="6171"/>
                  <a:pt x="6586" y="6098"/>
                </a:cubicBezTo>
                <a:lnTo>
                  <a:pt x="6806" y="5927"/>
                </a:lnTo>
                <a:lnTo>
                  <a:pt x="6927" y="5829"/>
                </a:lnTo>
                <a:lnTo>
                  <a:pt x="6976" y="5805"/>
                </a:lnTo>
                <a:lnTo>
                  <a:pt x="7074" y="5732"/>
                </a:lnTo>
                <a:cubicBezTo>
                  <a:pt x="7342" y="5537"/>
                  <a:pt x="7610" y="5342"/>
                  <a:pt x="7903" y="5195"/>
                </a:cubicBezTo>
                <a:cubicBezTo>
                  <a:pt x="8025" y="5098"/>
                  <a:pt x="8171" y="5025"/>
                  <a:pt x="8293" y="4951"/>
                </a:cubicBezTo>
                <a:lnTo>
                  <a:pt x="8342" y="4951"/>
                </a:lnTo>
                <a:lnTo>
                  <a:pt x="8342" y="4854"/>
                </a:lnTo>
                <a:cubicBezTo>
                  <a:pt x="8342" y="4825"/>
                  <a:pt x="8346" y="4819"/>
                  <a:pt x="8352" y="4819"/>
                </a:cubicBezTo>
                <a:cubicBezTo>
                  <a:pt x="8356" y="4819"/>
                  <a:pt x="8363" y="4823"/>
                  <a:pt x="8370" y="4823"/>
                </a:cubicBezTo>
                <a:cubicBezTo>
                  <a:pt x="8376" y="4823"/>
                  <a:pt x="8384" y="4820"/>
                  <a:pt x="8391" y="4805"/>
                </a:cubicBezTo>
                <a:lnTo>
                  <a:pt x="8391" y="4878"/>
                </a:lnTo>
                <a:cubicBezTo>
                  <a:pt x="8391" y="4878"/>
                  <a:pt x="8391" y="4878"/>
                  <a:pt x="8366" y="4927"/>
                </a:cubicBezTo>
                <a:lnTo>
                  <a:pt x="8366" y="4927"/>
                </a:lnTo>
                <a:lnTo>
                  <a:pt x="8391" y="4903"/>
                </a:lnTo>
                <a:cubicBezTo>
                  <a:pt x="8405" y="4895"/>
                  <a:pt x="8413" y="4893"/>
                  <a:pt x="8417" y="4893"/>
                </a:cubicBezTo>
                <a:cubicBezTo>
                  <a:pt x="8425" y="4893"/>
                  <a:pt x="8408" y="4910"/>
                  <a:pt x="8391" y="4927"/>
                </a:cubicBezTo>
                <a:lnTo>
                  <a:pt x="8440" y="4927"/>
                </a:lnTo>
                <a:cubicBezTo>
                  <a:pt x="8464" y="4927"/>
                  <a:pt x="8464" y="4951"/>
                  <a:pt x="8440" y="4976"/>
                </a:cubicBezTo>
                <a:lnTo>
                  <a:pt x="8464" y="4976"/>
                </a:lnTo>
                <a:cubicBezTo>
                  <a:pt x="8464" y="5000"/>
                  <a:pt x="8464" y="5049"/>
                  <a:pt x="8464" y="5098"/>
                </a:cubicBezTo>
                <a:cubicBezTo>
                  <a:pt x="8464" y="5171"/>
                  <a:pt x="8464" y="5244"/>
                  <a:pt x="8415" y="5293"/>
                </a:cubicBezTo>
                <a:cubicBezTo>
                  <a:pt x="8415" y="5399"/>
                  <a:pt x="8342" y="5706"/>
                  <a:pt x="8386" y="5706"/>
                </a:cubicBezTo>
                <a:cubicBezTo>
                  <a:pt x="8393" y="5706"/>
                  <a:pt x="8402" y="5699"/>
                  <a:pt x="8415" y="5683"/>
                </a:cubicBezTo>
                <a:lnTo>
                  <a:pt x="8415" y="5683"/>
                </a:lnTo>
                <a:cubicBezTo>
                  <a:pt x="8378" y="5739"/>
                  <a:pt x="8327" y="5951"/>
                  <a:pt x="8304" y="5951"/>
                </a:cubicBezTo>
                <a:cubicBezTo>
                  <a:pt x="8297" y="5951"/>
                  <a:pt x="8293" y="5930"/>
                  <a:pt x="8293" y="5878"/>
                </a:cubicBezTo>
                <a:cubicBezTo>
                  <a:pt x="8269" y="5976"/>
                  <a:pt x="8245" y="6098"/>
                  <a:pt x="8245" y="6195"/>
                </a:cubicBezTo>
                <a:lnTo>
                  <a:pt x="8293" y="6049"/>
                </a:lnTo>
                <a:lnTo>
                  <a:pt x="8293" y="6049"/>
                </a:lnTo>
                <a:cubicBezTo>
                  <a:pt x="8196" y="6342"/>
                  <a:pt x="8147" y="6659"/>
                  <a:pt x="8098" y="6951"/>
                </a:cubicBezTo>
                <a:lnTo>
                  <a:pt x="8171" y="6805"/>
                </a:lnTo>
                <a:lnTo>
                  <a:pt x="8171" y="6805"/>
                </a:lnTo>
                <a:cubicBezTo>
                  <a:pt x="8147" y="7000"/>
                  <a:pt x="8074" y="7195"/>
                  <a:pt x="7976" y="7366"/>
                </a:cubicBezTo>
                <a:lnTo>
                  <a:pt x="8025" y="7098"/>
                </a:lnTo>
                <a:lnTo>
                  <a:pt x="8025" y="7098"/>
                </a:lnTo>
                <a:cubicBezTo>
                  <a:pt x="8001" y="7195"/>
                  <a:pt x="7976" y="7293"/>
                  <a:pt x="7952" y="7390"/>
                </a:cubicBezTo>
                <a:cubicBezTo>
                  <a:pt x="7927" y="7561"/>
                  <a:pt x="7903" y="7707"/>
                  <a:pt x="7879" y="7854"/>
                </a:cubicBezTo>
                <a:cubicBezTo>
                  <a:pt x="7806" y="8146"/>
                  <a:pt x="7781" y="8439"/>
                  <a:pt x="7757" y="8732"/>
                </a:cubicBezTo>
                <a:lnTo>
                  <a:pt x="7781" y="8512"/>
                </a:lnTo>
                <a:lnTo>
                  <a:pt x="7781" y="8512"/>
                </a:lnTo>
                <a:cubicBezTo>
                  <a:pt x="7781" y="8683"/>
                  <a:pt x="7732" y="8976"/>
                  <a:pt x="7684" y="9366"/>
                </a:cubicBezTo>
                <a:cubicBezTo>
                  <a:pt x="7830" y="9512"/>
                  <a:pt x="7903" y="9585"/>
                  <a:pt x="8001" y="9707"/>
                </a:cubicBezTo>
                <a:cubicBezTo>
                  <a:pt x="8098" y="9805"/>
                  <a:pt x="8196" y="9927"/>
                  <a:pt x="8269" y="10049"/>
                </a:cubicBezTo>
                <a:cubicBezTo>
                  <a:pt x="8391" y="10122"/>
                  <a:pt x="8537" y="10171"/>
                  <a:pt x="8659" y="10244"/>
                </a:cubicBezTo>
                <a:lnTo>
                  <a:pt x="8854" y="10342"/>
                </a:lnTo>
                <a:lnTo>
                  <a:pt x="9049" y="10415"/>
                </a:lnTo>
                <a:cubicBezTo>
                  <a:pt x="9488" y="10268"/>
                  <a:pt x="9927" y="10098"/>
                  <a:pt x="10366" y="9902"/>
                </a:cubicBezTo>
                <a:lnTo>
                  <a:pt x="10366" y="9902"/>
                </a:lnTo>
                <a:lnTo>
                  <a:pt x="10220" y="9927"/>
                </a:lnTo>
                <a:lnTo>
                  <a:pt x="10074" y="9951"/>
                </a:lnTo>
                <a:lnTo>
                  <a:pt x="10074" y="9951"/>
                </a:lnTo>
                <a:lnTo>
                  <a:pt x="10147" y="9902"/>
                </a:lnTo>
                <a:cubicBezTo>
                  <a:pt x="10220" y="9878"/>
                  <a:pt x="10269" y="9854"/>
                  <a:pt x="10342" y="9829"/>
                </a:cubicBezTo>
                <a:lnTo>
                  <a:pt x="10582" y="9685"/>
                </a:lnTo>
                <a:lnTo>
                  <a:pt x="10582" y="9685"/>
                </a:lnTo>
                <a:cubicBezTo>
                  <a:pt x="10537" y="9716"/>
                  <a:pt x="10414" y="9918"/>
                  <a:pt x="10333" y="9981"/>
                </a:cubicBezTo>
                <a:lnTo>
                  <a:pt x="10333" y="9981"/>
                </a:lnTo>
                <a:lnTo>
                  <a:pt x="10708" y="9805"/>
                </a:lnTo>
                <a:lnTo>
                  <a:pt x="10976" y="9707"/>
                </a:lnTo>
                <a:lnTo>
                  <a:pt x="11147" y="9610"/>
                </a:lnTo>
                <a:cubicBezTo>
                  <a:pt x="11415" y="9488"/>
                  <a:pt x="11732" y="9317"/>
                  <a:pt x="12074" y="9171"/>
                </a:cubicBezTo>
                <a:lnTo>
                  <a:pt x="12781" y="8805"/>
                </a:lnTo>
                <a:cubicBezTo>
                  <a:pt x="12879" y="8756"/>
                  <a:pt x="13001" y="8707"/>
                  <a:pt x="13074" y="8659"/>
                </a:cubicBezTo>
                <a:cubicBezTo>
                  <a:pt x="13171" y="8610"/>
                  <a:pt x="13244" y="8585"/>
                  <a:pt x="13342" y="8561"/>
                </a:cubicBezTo>
                <a:lnTo>
                  <a:pt x="13415" y="8537"/>
                </a:lnTo>
                <a:lnTo>
                  <a:pt x="13415" y="8537"/>
                </a:lnTo>
                <a:cubicBezTo>
                  <a:pt x="13415" y="8561"/>
                  <a:pt x="13391" y="8585"/>
                  <a:pt x="13391" y="8610"/>
                </a:cubicBezTo>
                <a:cubicBezTo>
                  <a:pt x="13342" y="8683"/>
                  <a:pt x="13269" y="8732"/>
                  <a:pt x="13220" y="8781"/>
                </a:cubicBezTo>
                <a:cubicBezTo>
                  <a:pt x="13220" y="8791"/>
                  <a:pt x="13223" y="8795"/>
                  <a:pt x="13228" y="8795"/>
                </a:cubicBezTo>
                <a:cubicBezTo>
                  <a:pt x="13242" y="8795"/>
                  <a:pt x="13267" y="8766"/>
                  <a:pt x="13273" y="8766"/>
                </a:cubicBezTo>
                <a:cubicBezTo>
                  <a:pt x="13275" y="8766"/>
                  <a:pt x="13274" y="8770"/>
                  <a:pt x="13269" y="8781"/>
                </a:cubicBezTo>
                <a:cubicBezTo>
                  <a:pt x="13244" y="8805"/>
                  <a:pt x="13220" y="8829"/>
                  <a:pt x="13196" y="8829"/>
                </a:cubicBezTo>
                <a:cubicBezTo>
                  <a:pt x="13196" y="8829"/>
                  <a:pt x="13160" y="8883"/>
                  <a:pt x="13180" y="8883"/>
                </a:cubicBezTo>
                <a:cubicBezTo>
                  <a:pt x="13184" y="8883"/>
                  <a:pt x="13189" y="8882"/>
                  <a:pt x="13196" y="8878"/>
                </a:cubicBezTo>
                <a:cubicBezTo>
                  <a:pt x="13220" y="8854"/>
                  <a:pt x="13342" y="8756"/>
                  <a:pt x="13415" y="8683"/>
                </a:cubicBezTo>
                <a:lnTo>
                  <a:pt x="13415" y="8683"/>
                </a:lnTo>
                <a:lnTo>
                  <a:pt x="13366" y="8781"/>
                </a:lnTo>
                <a:lnTo>
                  <a:pt x="13293" y="8829"/>
                </a:lnTo>
                <a:cubicBezTo>
                  <a:pt x="13293" y="8829"/>
                  <a:pt x="13311" y="8823"/>
                  <a:pt x="13333" y="8823"/>
                </a:cubicBezTo>
                <a:cubicBezTo>
                  <a:pt x="13354" y="8823"/>
                  <a:pt x="13379" y="8829"/>
                  <a:pt x="13391" y="8854"/>
                </a:cubicBezTo>
                <a:cubicBezTo>
                  <a:pt x="13391" y="8878"/>
                  <a:pt x="13366" y="8903"/>
                  <a:pt x="13342" y="8927"/>
                </a:cubicBezTo>
                <a:cubicBezTo>
                  <a:pt x="13293" y="9049"/>
                  <a:pt x="13244" y="9146"/>
                  <a:pt x="13220" y="9244"/>
                </a:cubicBezTo>
                <a:lnTo>
                  <a:pt x="12879" y="10024"/>
                </a:lnTo>
                <a:cubicBezTo>
                  <a:pt x="12879" y="9927"/>
                  <a:pt x="12903" y="9829"/>
                  <a:pt x="12927" y="9756"/>
                </a:cubicBezTo>
                <a:lnTo>
                  <a:pt x="12927" y="9756"/>
                </a:lnTo>
                <a:cubicBezTo>
                  <a:pt x="12903" y="9829"/>
                  <a:pt x="12854" y="9927"/>
                  <a:pt x="12805" y="10000"/>
                </a:cubicBezTo>
                <a:cubicBezTo>
                  <a:pt x="12819" y="9983"/>
                  <a:pt x="12827" y="9976"/>
                  <a:pt x="12832" y="9976"/>
                </a:cubicBezTo>
                <a:cubicBezTo>
                  <a:pt x="12857" y="9976"/>
                  <a:pt x="12771" y="10187"/>
                  <a:pt x="12789" y="10187"/>
                </a:cubicBezTo>
                <a:cubicBezTo>
                  <a:pt x="12792" y="10187"/>
                  <a:pt x="12797" y="10182"/>
                  <a:pt x="12805" y="10171"/>
                </a:cubicBezTo>
                <a:lnTo>
                  <a:pt x="12805" y="10171"/>
                </a:lnTo>
                <a:cubicBezTo>
                  <a:pt x="12732" y="10634"/>
                  <a:pt x="12415" y="11122"/>
                  <a:pt x="12318" y="11537"/>
                </a:cubicBezTo>
                <a:cubicBezTo>
                  <a:pt x="12391" y="11610"/>
                  <a:pt x="13488" y="12976"/>
                  <a:pt x="13586" y="13024"/>
                </a:cubicBezTo>
                <a:cubicBezTo>
                  <a:pt x="13570" y="13088"/>
                  <a:pt x="13543" y="13152"/>
                  <a:pt x="13513" y="13209"/>
                </a:cubicBezTo>
                <a:lnTo>
                  <a:pt x="13513" y="13209"/>
                </a:lnTo>
                <a:cubicBezTo>
                  <a:pt x="13568" y="13115"/>
                  <a:pt x="13616" y="13021"/>
                  <a:pt x="13635" y="12927"/>
                </a:cubicBezTo>
                <a:lnTo>
                  <a:pt x="13586" y="12878"/>
                </a:lnTo>
                <a:cubicBezTo>
                  <a:pt x="13683" y="12585"/>
                  <a:pt x="13659" y="12829"/>
                  <a:pt x="13757" y="12561"/>
                </a:cubicBezTo>
                <a:cubicBezTo>
                  <a:pt x="13805" y="12561"/>
                  <a:pt x="13732" y="12805"/>
                  <a:pt x="13635" y="13024"/>
                </a:cubicBezTo>
                <a:cubicBezTo>
                  <a:pt x="13732" y="12878"/>
                  <a:pt x="13781" y="12732"/>
                  <a:pt x="13830" y="12561"/>
                </a:cubicBezTo>
                <a:cubicBezTo>
                  <a:pt x="13869" y="12483"/>
                  <a:pt x="13884" y="12471"/>
                  <a:pt x="13895" y="12471"/>
                </a:cubicBezTo>
                <a:cubicBezTo>
                  <a:pt x="13900" y="12471"/>
                  <a:pt x="13904" y="12473"/>
                  <a:pt x="13908" y="12473"/>
                </a:cubicBezTo>
                <a:cubicBezTo>
                  <a:pt x="13919" y="12473"/>
                  <a:pt x="13934" y="12460"/>
                  <a:pt x="13976" y="12366"/>
                </a:cubicBezTo>
                <a:cubicBezTo>
                  <a:pt x="14025" y="12171"/>
                  <a:pt x="14098" y="12000"/>
                  <a:pt x="14196" y="11805"/>
                </a:cubicBezTo>
                <a:cubicBezTo>
                  <a:pt x="14415" y="11366"/>
                  <a:pt x="14415" y="11098"/>
                  <a:pt x="14635" y="10707"/>
                </a:cubicBezTo>
                <a:lnTo>
                  <a:pt x="14635" y="10756"/>
                </a:lnTo>
                <a:cubicBezTo>
                  <a:pt x="14708" y="10610"/>
                  <a:pt x="14805" y="10317"/>
                  <a:pt x="14927" y="10073"/>
                </a:cubicBezTo>
                <a:lnTo>
                  <a:pt x="14927" y="10073"/>
                </a:lnTo>
                <a:cubicBezTo>
                  <a:pt x="14903" y="10110"/>
                  <a:pt x="14879" y="10140"/>
                  <a:pt x="14866" y="10140"/>
                </a:cubicBezTo>
                <a:cubicBezTo>
                  <a:pt x="14854" y="10140"/>
                  <a:pt x="14854" y="10110"/>
                  <a:pt x="14879" y="10024"/>
                </a:cubicBezTo>
                <a:cubicBezTo>
                  <a:pt x="15171" y="9439"/>
                  <a:pt x="15293" y="9049"/>
                  <a:pt x="15537" y="8610"/>
                </a:cubicBezTo>
                <a:lnTo>
                  <a:pt x="15635" y="8220"/>
                </a:lnTo>
                <a:lnTo>
                  <a:pt x="15952" y="7488"/>
                </a:lnTo>
                <a:lnTo>
                  <a:pt x="15439" y="6829"/>
                </a:lnTo>
                <a:cubicBezTo>
                  <a:pt x="15391" y="6756"/>
                  <a:pt x="15342" y="6683"/>
                  <a:pt x="15269" y="6634"/>
                </a:cubicBezTo>
                <a:lnTo>
                  <a:pt x="15074" y="6439"/>
                </a:lnTo>
                <a:lnTo>
                  <a:pt x="14879" y="6268"/>
                </a:lnTo>
                <a:lnTo>
                  <a:pt x="14561" y="6000"/>
                </a:lnTo>
                <a:lnTo>
                  <a:pt x="14122" y="6146"/>
                </a:lnTo>
                <a:cubicBezTo>
                  <a:pt x="13976" y="6195"/>
                  <a:pt x="13830" y="6244"/>
                  <a:pt x="13683" y="6317"/>
                </a:cubicBezTo>
                <a:lnTo>
                  <a:pt x="12757" y="6707"/>
                </a:lnTo>
                <a:cubicBezTo>
                  <a:pt x="12610" y="6781"/>
                  <a:pt x="12464" y="6854"/>
                  <a:pt x="12318" y="6927"/>
                </a:cubicBezTo>
                <a:lnTo>
                  <a:pt x="11854" y="7146"/>
                </a:lnTo>
                <a:lnTo>
                  <a:pt x="11366" y="7390"/>
                </a:lnTo>
                <a:lnTo>
                  <a:pt x="10610" y="7781"/>
                </a:lnTo>
                <a:cubicBezTo>
                  <a:pt x="10488" y="7829"/>
                  <a:pt x="10391" y="7878"/>
                  <a:pt x="10293" y="7927"/>
                </a:cubicBezTo>
                <a:lnTo>
                  <a:pt x="10196" y="7976"/>
                </a:lnTo>
                <a:cubicBezTo>
                  <a:pt x="10147" y="8000"/>
                  <a:pt x="10098" y="8024"/>
                  <a:pt x="10049" y="8049"/>
                </a:cubicBezTo>
                <a:cubicBezTo>
                  <a:pt x="10025" y="8049"/>
                  <a:pt x="9976" y="8073"/>
                  <a:pt x="9952" y="8073"/>
                </a:cubicBezTo>
                <a:lnTo>
                  <a:pt x="9952" y="7951"/>
                </a:lnTo>
                <a:cubicBezTo>
                  <a:pt x="9952" y="7927"/>
                  <a:pt x="9952" y="7854"/>
                  <a:pt x="9976" y="7805"/>
                </a:cubicBezTo>
                <a:cubicBezTo>
                  <a:pt x="10049" y="7439"/>
                  <a:pt x="10123" y="7098"/>
                  <a:pt x="10196" y="6732"/>
                </a:cubicBezTo>
                <a:cubicBezTo>
                  <a:pt x="10269" y="6390"/>
                  <a:pt x="10342" y="6049"/>
                  <a:pt x="10391" y="5732"/>
                </a:cubicBezTo>
                <a:cubicBezTo>
                  <a:pt x="10415" y="5537"/>
                  <a:pt x="10440" y="5366"/>
                  <a:pt x="10488" y="5195"/>
                </a:cubicBezTo>
                <a:cubicBezTo>
                  <a:pt x="10513" y="4951"/>
                  <a:pt x="10562" y="4708"/>
                  <a:pt x="10562" y="4488"/>
                </a:cubicBezTo>
                <a:cubicBezTo>
                  <a:pt x="10635" y="4147"/>
                  <a:pt x="10684" y="3732"/>
                  <a:pt x="10708" y="3317"/>
                </a:cubicBezTo>
                <a:lnTo>
                  <a:pt x="10610" y="3195"/>
                </a:lnTo>
                <a:lnTo>
                  <a:pt x="10513" y="3098"/>
                </a:lnTo>
                <a:lnTo>
                  <a:pt x="10513" y="3098"/>
                </a:lnTo>
                <a:cubicBezTo>
                  <a:pt x="10564" y="3162"/>
                  <a:pt x="10568" y="3193"/>
                  <a:pt x="10546" y="3193"/>
                </a:cubicBezTo>
                <a:cubicBezTo>
                  <a:pt x="10526" y="3193"/>
                  <a:pt x="10486" y="3168"/>
                  <a:pt x="10440" y="3122"/>
                </a:cubicBezTo>
                <a:cubicBezTo>
                  <a:pt x="10049" y="2659"/>
                  <a:pt x="10171" y="2830"/>
                  <a:pt x="10098" y="2756"/>
                </a:cubicBezTo>
                <a:cubicBezTo>
                  <a:pt x="10098" y="2756"/>
                  <a:pt x="10049" y="2732"/>
                  <a:pt x="10001" y="2683"/>
                </a:cubicBezTo>
                <a:cubicBezTo>
                  <a:pt x="9952" y="2659"/>
                  <a:pt x="9879" y="2634"/>
                  <a:pt x="9757" y="2586"/>
                </a:cubicBezTo>
                <a:cubicBezTo>
                  <a:pt x="9635" y="2512"/>
                  <a:pt x="9537" y="2464"/>
                  <a:pt x="9366" y="2366"/>
                </a:cubicBezTo>
                <a:cubicBezTo>
                  <a:pt x="9171" y="2439"/>
                  <a:pt x="8976" y="2488"/>
                  <a:pt x="8757" y="2561"/>
                </a:cubicBezTo>
                <a:lnTo>
                  <a:pt x="8391" y="2683"/>
                </a:lnTo>
                <a:cubicBezTo>
                  <a:pt x="8269" y="2732"/>
                  <a:pt x="8147" y="2781"/>
                  <a:pt x="8025" y="2830"/>
                </a:cubicBezTo>
                <a:lnTo>
                  <a:pt x="7635" y="3025"/>
                </a:lnTo>
                <a:cubicBezTo>
                  <a:pt x="7562" y="3049"/>
                  <a:pt x="7513" y="3073"/>
                  <a:pt x="7440" y="3098"/>
                </a:cubicBezTo>
                <a:lnTo>
                  <a:pt x="7318" y="3195"/>
                </a:lnTo>
                <a:cubicBezTo>
                  <a:pt x="7147" y="3269"/>
                  <a:pt x="6976" y="3366"/>
                  <a:pt x="6806" y="3464"/>
                </a:cubicBezTo>
                <a:cubicBezTo>
                  <a:pt x="6440" y="3683"/>
                  <a:pt x="6123" y="3903"/>
                  <a:pt x="5806" y="4147"/>
                </a:cubicBezTo>
                <a:lnTo>
                  <a:pt x="5684" y="4220"/>
                </a:lnTo>
                <a:lnTo>
                  <a:pt x="5635" y="4244"/>
                </a:lnTo>
                <a:lnTo>
                  <a:pt x="5586" y="4293"/>
                </a:lnTo>
                <a:cubicBezTo>
                  <a:pt x="5562" y="4317"/>
                  <a:pt x="5537" y="4342"/>
                  <a:pt x="5513" y="4366"/>
                </a:cubicBezTo>
                <a:cubicBezTo>
                  <a:pt x="5440" y="4415"/>
                  <a:pt x="5391" y="4464"/>
                  <a:pt x="5342" y="4512"/>
                </a:cubicBezTo>
                <a:lnTo>
                  <a:pt x="5318" y="4610"/>
                </a:lnTo>
                <a:lnTo>
                  <a:pt x="5318" y="4634"/>
                </a:lnTo>
                <a:cubicBezTo>
                  <a:pt x="5293" y="4610"/>
                  <a:pt x="5293" y="4586"/>
                  <a:pt x="5293" y="4561"/>
                </a:cubicBezTo>
                <a:cubicBezTo>
                  <a:pt x="5269" y="4512"/>
                  <a:pt x="5269" y="4464"/>
                  <a:pt x="5245" y="4415"/>
                </a:cubicBezTo>
                <a:lnTo>
                  <a:pt x="5269" y="4415"/>
                </a:lnTo>
                <a:cubicBezTo>
                  <a:pt x="5245" y="4366"/>
                  <a:pt x="5245" y="4317"/>
                  <a:pt x="5245" y="4244"/>
                </a:cubicBezTo>
                <a:lnTo>
                  <a:pt x="5245" y="4122"/>
                </a:lnTo>
                <a:cubicBezTo>
                  <a:pt x="5245" y="4098"/>
                  <a:pt x="5245" y="4049"/>
                  <a:pt x="5245" y="4049"/>
                </a:cubicBezTo>
                <a:lnTo>
                  <a:pt x="5245" y="4025"/>
                </a:lnTo>
                <a:lnTo>
                  <a:pt x="5245" y="3951"/>
                </a:lnTo>
                <a:lnTo>
                  <a:pt x="5245" y="3805"/>
                </a:lnTo>
                <a:cubicBezTo>
                  <a:pt x="5245" y="3586"/>
                  <a:pt x="5293" y="3390"/>
                  <a:pt x="5293" y="3195"/>
                </a:cubicBezTo>
                <a:cubicBezTo>
                  <a:pt x="5342" y="2830"/>
                  <a:pt x="5367" y="2488"/>
                  <a:pt x="5391" y="2171"/>
                </a:cubicBezTo>
                <a:cubicBezTo>
                  <a:pt x="5440" y="1854"/>
                  <a:pt x="5464" y="1561"/>
                  <a:pt x="5488" y="1317"/>
                </a:cubicBezTo>
                <a:cubicBezTo>
                  <a:pt x="5513" y="1073"/>
                  <a:pt x="5513" y="903"/>
                  <a:pt x="5513" y="756"/>
                </a:cubicBezTo>
                <a:lnTo>
                  <a:pt x="5513" y="756"/>
                </a:lnTo>
                <a:lnTo>
                  <a:pt x="5488" y="903"/>
                </a:lnTo>
                <a:lnTo>
                  <a:pt x="5488" y="781"/>
                </a:lnTo>
                <a:cubicBezTo>
                  <a:pt x="5196" y="537"/>
                  <a:pt x="5220" y="464"/>
                  <a:pt x="5074" y="269"/>
                </a:cubicBezTo>
                <a:cubicBezTo>
                  <a:pt x="5069" y="278"/>
                  <a:pt x="5062" y="282"/>
                  <a:pt x="5051" y="282"/>
                </a:cubicBezTo>
                <a:cubicBezTo>
                  <a:pt x="5006" y="282"/>
                  <a:pt x="4914" y="202"/>
                  <a:pt x="4854" y="122"/>
                </a:cubicBezTo>
                <a:lnTo>
                  <a:pt x="4830" y="73"/>
                </a:lnTo>
                <a:lnTo>
                  <a:pt x="4781" y="73"/>
                </a:lnTo>
                <a:cubicBezTo>
                  <a:pt x="4659" y="49"/>
                  <a:pt x="4562" y="49"/>
                  <a:pt x="4440" y="49"/>
                </a:cubicBezTo>
                <a:lnTo>
                  <a:pt x="4196" y="49"/>
                </a:lnTo>
                <a:lnTo>
                  <a:pt x="3928" y="0"/>
                </a:lnTo>
                <a:close/>
                <a:moveTo>
                  <a:pt x="13513" y="13209"/>
                </a:moveTo>
                <a:cubicBezTo>
                  <a:pt x="13497" y="13237"/>
                  <a:pt x="13481" y="13265"/>
                  <a:pt x="13464" y="13293"/>
                </a:cubicBezTo>
                <a:cubicBezTo>
                  <a:pt x="13481" y="13267"/>
                  <a:pt x="13498" y="13239"/>
                  <a:pt x="13513" y="132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287"/>
          <p:cNvSpPr/>
          <p:nvPr/>
        </p:nvSpPr>
        <p:spPr>
          <a:xfrm rot="7659018">
            <a:off x="1144843" y="177732"/>
            <a:ext cx="516966" cy="353977"/>
          </a:xfrm>
          <a:custGeom>
            <a:avLst/>
            <a:gdLst/>
            <a:ahLst/>
            <a:cxnLst/>
            <a:rect l="l" t="t" r="r" b="b"/>
            <a:pathLst>
              <a:path w="15805" h="10822" extrusionOk="0">
                <a:moveTo>
                  <a:pt x="7854" y="2001"/>
                </a:moveTo>
                <a:cubicBezTo>
                  <a:pt x="7869" y="2001"/>
                  <a:pt x="7884" y="2001"/>
                  <a:pt x="7900" y="2002"/>
                </a:cubicBezTo>
                <a:lnTo>
                  <a:pt x="7900" y="2002"/>
                </a:lnTo>
                <a:cubicBezTo>
                  <a:pt x="7889" y="2001"/>
                  <a:pt x="7873" y="2001"/>
                  <a:pt x="7854" y="2001"/>
                </a:cubicBezTo>
                <a:close/>
                <a:moveTo>
                  <a:pt x="13171" y="2903"/>
                </a:moveTo>
                <a:lnTo>
                  <a:pt x="13171" y="2952"/>
                </a:lnTo>
                <a:lnTo>
                  <a:pt x="13171" y="3025"/>
                </a:lnTo>
                <a:lnTo>
                  <a:pt x="13154" y="3074"/>
                </a:lnTo>
                <a:lnTo>
                  <a:pt x="13154" y="3074"/>
                </a:lnTo>
                <a:cubicBezTo>
                  <a:pt x="13164" y="3017"/>
                  <a:pt x="13171" y="2954"/>
                  <a:pt x="13171" y="2903"/>
                </a:cubicBezTo>
                <a:close/>
                <a:moveTo>
                  <a:pt x="8153" y="5196"/>
                </a:moveTo>
                <a:lnTo>
                  <a:pt x="8153" y="5196"/>
                </a:lnTo>
                <a:cubicBezTo>
                  <a:pt x="8149" y="5204"/>
                  <a:pt x="8146" y="5212"/>
                  <a:pt x="8146" y="5220"/>
                </a:cubicBezTo>
                <a:lnTo>
                  <a:pt x="8146" y="5220"/>
                </a:lnTo>
                <a:cubicBezTo>
                  <a:pt x="8146" y="5198"/>
                  <a:pt x="8166" y="5196"/>
                  <a:pt x="8153" y="5196"/>
                </a:cubicBezTo>
                <a:close/>
                <a:moveTo>
                  <a:pt x="8121" y="5341"/>
                </a:moveTo>
                <a:cubicBezTo>
                  <a:pt x="8121" y="5342"/>
                  <a:pt x="8121" y="5343"/>
                  <a:pt x="8121" y="5344"/>
                </a:cubicBezTo>
                <a:lnTo>
                  <a:pt x="8121" y="5344"/>
                </a:lnTo>
                <a:lnTo>
                  <a:pt x="8122" y="5342"/>
                </a:lnTo>
                <a:cubicBezTo>
                  <a:pt x="8122" y="5342"/>
                  <a:pt x="8121" y="5341"/>
                  <a:pt x="8121" y="5341"/>
                </a:cubicBezTo>
                <a:close/>
                <a:moveTo>
                  <a:pt x="8121" y="5344"/>
                </a:moveTo>
                <a:lnTo>
                  <a:pt x="8118" y="5352"/>
                </a:lnTo>
                <a:lnTo>
                  <a:pt x="8122" y="5366"/>
                </a:lnTo>
                <a:cubicBezTo>
                  <a:pt x="8122" y="5359"/>
                  <a:pt x="8122" y="5351"/>
                  <a:pt x="8121" y="5344"/>
                </a:cubicBezTo>
                <a:close/>
                <a:moveTo>
                  <a:pt x="15778" y="6025"/>
                </a:moveTo>
                <a:cubicBezTo>
                  <a:pt x="15779" y="6032"/>
                  <a:pt x="15779" y="6039"/>
                  <a:pt x="15780" y="6047"/>
                </a:cubicBezTo>
                <a:lnTo>
                  <a:pt x="15780" y="6047"/>
                </a:lnTo>
                <a:cubicBezTo>
                  <a:pt x="15780" y="6039"/>
                  <a:pt x="15780" y="6032"/>
                  <a:pt x="15780" y="6025"/>
                </a:cubicBezTo>
                <a:cubicBezTo>
                  <a:pt x="15779" y="6025"/>
                  <a:pt x="15779" y="6025"/>
                  <a:pt x="15778" y="6025"/>
                </a:cubicBezTo>
                <a:close/>
                <a:moveTo>
                  <a:pt x="11988" y="6067"/>
                </a:moveTo>
                <a:cubicBezTo>
                  <a:pt x="11983" y="6078"/>
                  <a:pt x="11979" y="6088"/>
                  <a:pt x="11975" y="6098"/>
                </a:cubicBezTo>
                <a:cubicBezTo>
                  <a:pt x="11982" y="6092"/>
                  <a:pt x="11985" y="6081"/>
                  <a:pt x="11988" y="6067"/>
                </a:cubicBezTo>
                <a:close/>
                <a:moveTo>
                  <a:pt x="15780" y="6047"/>
                </a:moveTo>
                <a:cubicBezTo>
                  <a:pt x="15780" y="6137"/>
                  <a:pt x="15780" y="6229"/>
                  <a:pt x="15780" y="6342"/>
                </a:cubicBezTo>
                <a:cubicBezTo>
                  <a:pt x="15796" y="6249"/>
                  <a:pt x="15792" y="6147"/>
                  <a:pt x="15780" y="6047"/>
                </a:cubicBezTo>
                <a:close/>
                <a:moveTo>
                  <a:pt x="1965" y="9973"/>
                </a:moveTo>
                <a:cubicBezTo>
                  <a:pt x="1968" y="9973"/>
                  <a:pt x="1972" y="9974"/>
                  <a:pt x="1976" y="9976"/>
                </a:cubicBezTo>
                <a:cubicBezTo>
                  <a:pt x="2021" y="9998"/>
                  <a:pt x="1962" y="10063"/>
                  <a:pt x="1933" y="10130"/>
                </a:cubicBezTo>
                <a:lnTo>
                  <a:pt x="1933" y="10130"/>
                </a:lnTo>
                <a:cubicBezTo>
                  <a:pt x="1952" y="10027"/>
                  <a:pt x="1944" y="9973"/>
                  <a:pt x="1965" y="9973"/>
                </a:cubicBezTo>
                <a:close/>
                <a:moveTo>
                  <a:pt x="1925" y="10167"/>
                </a:moveTo>
                <a:cubicBezTo>
                  <a:pt x="1923" y="10190"/>
                  <a:pt x="1915" y="10213"/>
                  <a:pt x="1906" y="10239"/>
                </a:cubicBezTo>
                <a:lnTo>
                  <a:pt x="1906" y="10239"/>
                </a:lnTo>
                <a:cubicBezTo>
                  <a:pt x="1914" y="10214"/>
                  <a:pt x="1920" y="10190"/>
                  <a:pt x="1925" y="10167"/>
                </a:cubicBezTo>
                <a:close/>
                <a:moveTo>
                  <a:pt x="12610" y="1"/>
                </a:moveTo>
                <a:cubicBezTo>
                  <a:pt x="12414" y="171"/>
                  <a:pt x="12244" y="366"/>
                  <a:pt x="12097" y="562"/>
                </a:cubicBezTo>
                <a:lnTo>
                  <a:pt x="11951" y="732"/>
                </a:lnTo>
                <a:lnTo>
                  <a:pt x="11902" y="830"/>
                </a:lnTo>
                <a:cubicBezTo>
                  <a:pt x="11878" y="854"/>
                  <a:pt x="11853" y="879"/>
                  <a:pt x="11829" y="927"/>
                </a:cubicBezTo>
                <a:lnTo>
                  <a:pt x="11585" y="1342"/>
                </a:lnTo>
                <a:cubicBezTo>
                  <a:pt x="11488" y="1488"/>
                  <a:pt x="11414" y="1659"/>
                  <a:pt x="11366" y="1830"/>
                </a:cubicBezTo>
                <a:cubicBezTo>
                  <a:pt x="11293" y="1976"/>
                  <a:pt x="11195" y="2123"/>
                  <a:pt x="11146" y="2318"/>
                </a:cubicBezTo>
                <a:cubicBezTo>
                  <a:pt x="11097" y="2488"/>
                  <a:pt x="11024" y="2659"/>
                  <a:pt x="10975" y="2830"/>
                </a:cubicBezTo>
                <a:lnTo>
                  <a:pt x="10927" y="2952"/>
                </a:lnTo>
                <a:cubicBezTo>
                  <a:pt x="10927" y="3001"/>
                  <a:pt x="10902" y="3049"/>
                  <a:pt x="10878" y="3074"/>
                </a:cubicBezTo>
                <a:cubicBezTo>
                  <a:pt x="10878" y="3074"/>
                  <a:pt x="10853" y="3171"/>
                  <a:pt x="10853" y="3220"/>
                </a:cubicBezTo>
                <a:cubicBezTo>
                  <a:pt x="10732" y="3586"/>
                  <a:pt x="10658" y="3927"/>
                  <a:pt x="10561" y="4220"/>
                </a:cubicBezTo>
                <a:cubicBezTo>
                  <a:pt x="10536" y="4342"/>
                  <a:pt x="10512" y="4464"/>
                  <a:pt x="10488" y="4586"/>
                </a:cubicBezTo>
                <a:lnTo>
                  <a:pt x="10488" y="4610"/>
                </a:lnTo>
                <a:cubicBezTo>
                  <a:pt x="10463" y="4659"/>
                  <a:pt x="10463" y="4708"/>
                  <a:pt x="10439" y="4757"/>
                </a:cubicBezTo>
                <a:cubicBezTo>
                  <a:pt x="10414" y="4805"/>
                  <a:pt x="10414" y="4854"/>
                  <a:pt x="10390" y="4903"/>
                </a:cubicBezTo>
                <a:cubicBezTo>
                  <a:pt x="10366" y="4854"/>
                  <a:pt x="10341" y="4830"/>
                  <a:pt x="10317" y="4805"/>
                </a:cubicBezTo>
                <a:cubicBezTo>
                  <a:pt x="10293" y="4757"/>
                  <a:pt x="10268" y="4732"/>
                  <a:pt x="10244" y="4708"/>
                </a:cubicBezTo>
                <a:lnTo>
                  <a:pt x="10219" y="4635"/>
                </a:lnTo>
                <a:lnTo>
                  <a:pt x="10171" y="4561"/>
                </a:lnTo>
                <a:cubicBezTo>
                  <a:pt x="10122" y="4464"/>
                  <a:pt x="10097" y="4391"/>
                  <a:pt x="10049" y="4293"/>
                </a:cubicBezTo>
                <a:cubicBezTo>
                  <a:pt x="9927" y="4074"/>
                  <a:pt x="9829" y="3830"/>
                  <a:pt x="9707" y="3610"/>
                </a:cubicBezTo>
                <a:cubicBezTo>
                  <a:pt x="9658" y="3513"/>
                  <a:pt x="9610" y="3415"/>
                  <a:pt x="9536" y="3318"/>
                </a:cubicBezTo>
                <a:lnTo>
                  <a:pt x="9366" y="3025"/>
                </a:lnTo>
                <a:cubicBezTo>
                  <a:pt x="9268" y="2854"/>
                  <a:pt x="9146" y="2683"/>
                  <a:pt x="9049" y="2513"/>
                </a:cubicBezTo>
                <a:cubicBezTo>
                  <a:pt x="8951" y="2342"/>
                  <a:pt x="8829" y="2220"/>
                  <a:pt x="8732" y="2074"/>
                </a:cubicBezTo>
                <a:lnTo>
                  <a:pt x="8585" y="2074"/>
                </a:lnTo>
                <a:cubicBezTo>
                  <a:pt x="8512" y="2074"/>
                  <a:pt x="8439" y="2049"/>
                  <a:pt x="8366" y="2049"/>
                </a:cubicBezTo>
                <a:cubicBezTo>
                  <a:pt x="8317" y="2025"/>
                  <a:pt x="8244" y="2025"/>
                  <a:pt x="8195" y="2025"/>
                </a:cubicBezTo>
                <a:cubicBezTo>
                  <a:pt x="8092" y="2025"/>
                  <a:pt x="7989" y="2008"/>
                  <a:pt x="7900" y="2002"/>
                </a:cubicBezTo>
                <a:lnTo>
                  <a:pt x="7900" y="2002"/>
                </a:lnTo>
                <a:cubicBezTo>
                  <a:pt x="7918" y="2004"/>
                  <a:pt x="7927" y="2010"/>
                  <a:pt x="7927" y="2025"/>
                </a:cubicBezTo>
                <a:lnTo>
                  <a:pt x="7829" y="2025"/>
                </a:lnTo>
                <a:cubicBezTo>
                  <a:pt x="7561" y="2123"/>
                  <a:pt x="7536" y="2147"/>
                  <a:pt x="7536" y="2147"/>
                </a:cubicBezTo>
                <a:cubicBezTo>
                  <a:pt x="7536" y="2171"/>
                  <a:pt x="7536" y="2147"/>
                  <a:pt x="7488" y="2196"/>
                </a:cubicBezTo>
                <a:lnTo>
                  <a:pt x="7390" y="2244"/>
                </a:lnTo>
                <a:cubicBezTo>
                  <a:pt x="7341" y="2269"/>
                  <a:pt x="7268" y="2293"/>
                  <a:pt x="7195" y="2318"/>
                </a:cubicBezTo>
                <a:lnTo>
                  <a:pt x="7000" y="2415"/>
                </a:lnTo>
                <a:cubicBezTo>
                  <a:pt x="6927" y="2610"/>
                  <a:pt x="6829" y="2830"/>
                  <a:pt x="6732" y="3098"/>
                </a:cubicBezTo>
                <a:cubicBezTo>
                  <a:pt x="6683" y="3244"/>
                  <a:pt x="6634" y="3391"/>
                  <a:pt x="6585" y="3537"/>
                </a:cubicBezTo>
                <a:lnTo>
                  <a:pt x="6415" y="4025"/>
                </a:lnTo>
                <a:cubicBezTo>
                  <a:pt x="6366" y="4171"/>
                  <a:pt x="6317" y="4366"/>
                  <a:pt x="6244" y="4537"/>
                </a:cubicBezTo>
                <a:lnTo>
                  <a:pt x="6219" y="4659"/>
                </a:lnTo>
                <a:lnTo>
                  <a:pt x="6171" y="4781"/>
                </a:lnTo>
                <a:lnTo>
                  <a:pt x="6122" y="4927"/>
                </a:lnTo>
                <a:lnTo>
                  <a:pt x="5927" y="5610"/>
                </a:lnTo>
                <a:lnTo>
                  <a:pt x="5732" y="6244"/>
                </a:lnTo>
                <a:cubicBezTo>
                  <a:pt x="5707" y="6366"/>
                  <a:pt x="5658" y="6464"/>
                  <a:pt x="5634" y="6561"/>
                </a:cubicBezTo>
                <a:cubicBezTo>
                  <a:pt x="5585" y="6659"/>
                  <a:pt x="5561" y="6732"/>
                  <a:pt x="5537" y="6830"/>
                </a:cubicBezTo>
                <a:cubicBezTo>
                  <a:pt x="5512" y="6903"/>
                  <a:pt x="5463" y="6976"/>
                  <a:pt x="5439" y="7049"/>
                </a:cubicBezTo>
                <a:cubicBezTo>
                  <a:pt x="5415" y="7074"/>
                  <a:pt x="5390" y="7098"/>
                  <a:pt x="5390" y="7122"/>
                </a:cubicBezTo>
                <a:cubicBezTo>
                  <a:pt x="5390" y="7147"/>
                  <a:pt x="5366" y="7196"/>
                  <a:pt x="5341" y="7244"/>
                </a:cubicBezTo>
                <a:cubicBezTo>
                  <a:pt x="5317" y="7220"/>
                  <a:pt x="5268" y="7147"/>
                  <a:pt x="5219" y="7122"/>
                </a:cubicBezTo>
                <a:cubicBezTo>
                  <a:pt x="5219" y="7098"/>
                  <a:pt x="5195" y="7098"/>
                  <a:pt x="5195" y="7098"/>
                </a:cubicBezTo>
                <a:cubicBezTo>
                  <a:pt x="5146" y="7074"/>
                  <a:pt x="5122" y="7025"/>
                  <a:pt x="5098" y="7000"/>
                </a:cubicBezTo>
                <a:cubicBezTo>
                  <a:pt x="5000" y="6854"/>
                  <a:pt x="4878" y="6683"/>
                  <a:pt x="4756" y="6488"/>
                </a:cubicBezTo>
                <a:cubicBezTo>
                  <a:pt x="4659" y="6342"/>
                  <a:pt x="4537" y="6220"/>
                  <a:pt x="4439" y="6074"/>
                </a:cubicBezTo>
                <a:lnTo>
                  <a:pt x="4195" y="5708"/>
                </a:lnTo>
                <a:cubicBezTo>
                  <a:pt x="4098" y="5586"/>
                  <a:pt x="4000" y="5488"/>
                  <a:pt x="3902" y="5366"/>
                </a:cubicBezTo>
                <a:lnTo>
                  <a:pt x="3390" y="4757"/>
                </a:lnTo>
                <a:cubicBezTo>
                  <a:pt x="3220" y="4561"/>
                  <a:pt x="3049" y="4415"/>
                  <a:pt x="2927" y="4269"/>
                </a:cubicBezTo>
                <a:lnTo>
                  <a:pt x="2488" y="4293"/>
                </a:lnTo>
                <a:lnTo>
                  <a:pt x="2024" y="4293"/>
                </a:lnTo>
                <a:lnTo>
                  <a:pt x="1902" y="4342"/>
                </a:lnTo>
                <a:cubicBezTo>
                  <a:pt x="1951" y="4366"/>
                  <a:pt x="1683" y="4586"/>
                  <a:pt x="1561" y="4635"/>
                </a:cubicBezTo>
                <a:lnTo>
                  <a:pt x="1293" y="4805"/>
                </a:lnTo>
                <a:cubicBezTo>
                  <a:pt x="1244" y="5025"/>
                  <a:pt x="1195" y="5269"/>
                  <a:pt x="1146" y="5513"/>
                </a:cubicBezTo>
                <a:cubicBezTo>
                  <a:pt x="1073" y="5781"/>
                  <a:pt x="1049" y="6025"/>
                  <a:pt x="1000" y="6269"/>
                </a:cubicBezTo>
                <a:lnTo>
                  <a:pt x="951" y="6220"/>
                </a:lnTo>
                <a:cubicBezTo>
                  <a:pt x="829" y="6903"/>
                  <a:pt x="756" y="7391"/>
                  <a:pt x="707" y="7659"/>
                </a:cubicBezTo>
                <a:cubicBezTo>
                  <a:pt x="585" y="8196"/>
                  <a:pt x="366" y="9000"/>
                  <a:pt x="244" y="9708"/>
                </a:cubicBezTo>
                <a:lnTo>
                  <a:pt x="220" y="9781"/>
                </a:lnTo>
                <a:cubicBezTo>
                  <a:pt x="195" y="9805"/>
                  <a:pt x="146" y="9854"/>
                  <a:pt x="122" y="9903"/>
                </a:cubicBezTo>
                <a:lnTo>
                  <a:pt x="0" y="10098"/>
                </a:lnTo>
                <a:lnTo>
                  <a:pt x="0" y="10171"/>
                </a:lnTo>
                <a:cubicBezTo>
                  <a:pt x="220" y="10366"/>
                  <a:pt x="439" y="10513"/>
                  <a:pt x="683" y="10659"/>
                </a:cubicBezTo>
                <a:cubicBezTo>
                  <a:pt x="856" y="10751"/>
                  <a:pt x="1050" y="10821"/>
                  <a:pt x="1235" y="10821"/>
                </a:cubicBezTo>
                <a:cubicBezTo>
                  <a:pt x="1443" y="10821"/>
                  <a:pt x="1639" y="10733"/>
                  <a:pt x="1781" y="10488"/>
                </a:cubicBezTo>
                <a:lnTo>
                  <a:pt x="1829" y="10513"/>
                </a:lnTo>
                <a:lnTo>
                  <a:pt x="1878" y="10317"/>
                </a:lnTo>
                <a:cubicBezTo>
                  <a:pt x="1915" y="10225"/>
                  <a:pt x="1934" y="10192"/>
                  <a:pt x="1944" y="10192"/>
                </a:cubicBezTo>
                <a:cubicBezTo>
                  <a:pt x="1961" y="10192"/>
                  <a:pt x="1951" y="10281"/>
                  <a:pt x="1951" y="10342"/>
                </a:cubicBezTo>
                <a:cubicBezTo>
                  <a:pt x="1976" y="10244"/>
                  <a:pt x="2000" y="10147"/>
                  <a:pt x="2024" y="10074"/>
                </a:cubicBezTo>
                <a:cubicBezTo>
                  <a:pt x="2031" y="10055"/>
                  <a:pt x="2032" y="10047"/>
                  <a:pt x="2031" y="10047"/>
                </a:cubicBezTo>
                <a:lnTo>
                  <a:pt x="2031" y="10047"/>
                </a:lnTo>
                <a:cubicBezTo>
                  <a:pt x="2027" y="10047"/>
                  <a:pt x="2000" y="10110"/>
                  <a:pt x="2000" y="10147"/>
                </a:cubicBezTo>
                <a:cubicBezTo>
                  <a:pt x="2000" y="9976"/>
                  <a:pt x="2024" y="9830"/>
                  <a:pt x="2073" y="9659"/>
                </a:cubicBezTo>
                <a:cubicBezTo>
                  <a:pt x="2122" y="9415"/>
                  <a:pt x="2146" y="9659"/>
                  <a:pt x="2195" y="9391"/>
                </a:cubicBezTo>
                <a:cubicBezTo>
                  <a:pt x="2341" y="8805"/>
                  <a:pt x="2463" y="8220"/>
                  <a:pt x="2561" y="7683"/>
                </a:cubicBezTo>
                <a:lnTo>
                  <a:pt x="2659" y="7269"/>
                </a:lnTo>
                <a:lnTo>
                  <a:pt x="2659" y="7244"/>
                </a:lnTo>
                <a:lnTo>
                  <a:pt x="2683" y="7196"/>
                </a:lnTo>
                <a:lnTo>
                  <a:pt x="2707" y="7196"/>
                </a:lnTo>
                <a:cubicBezTo>
                  <a:pt x="2707" y="7244"/>
                  <a:pt x="2707" y="7269"/>
                  <a:pt x="2707" y="7293"/>
                </a:cubicBezTo>
                <a:cubicBezTo>
                  <a:pt x="2707" y="7281"/>
                  <a:pt x="2707" y="7275"/>
                  <a:pt x="2710" y="7275"/>
                </a:cubicBezTo>
                <a:cubicBezTo>
                  <a:pt x="2713" y="7275"/>
                  <a:pt x="2720" y="7281"/>
                  <a:pt x="2732" y="7293"/>
                </a:cubicBezTo>
                <a:cubicBezTo>
                  <a:pt x="2902" y="7513"/>
                  <a:pt x="3073" y="7757"/>
                  <a:pt x="3195" y="7927"/>
                </a:cubicBezTo>
                <a:lnTo>
                  <a:pt x="3293" y="8074"/>
                </a:lnTo>
                <a:lnTo>
                  <a:pt x="3341" y="8122"/>
                </a:lnTo>
                <a:lnTo>
                  <a:pt x="3366" y="8171"/>
                </a:lnTo>
                <a:lnTo>
                  <a:pt x="3537" y="8293"/>
                </a:lnTo>
                <a:lnTo>
                  <a:pt x="3634" y="8293"/>
                </a:lnTo>
                <a:cubicBezTo>
                  <a:pt x="4122" y="8952"/>
                  <a:pt x="3732" y="8561"/>
                  <a:pt x="4219" y="9171"/>
                </a:cubicBezTo>
                <a:cubicBezTo>
                  <a:pt x="4415" y="9317"/>
                  <a:pt x="4610" y="9513"/>
                  <a:pt x="4756" y="9708"/>
                </a:cubicBezTo>
                <a:lnTo>
                  <a:pt x="5049" y="9708"/>
                </a:lnTo>
                <a:cubicBezTo>
                  <a:pt x="5098" y="9708"/>
                  <a:pt x="5146" y="9708"/>
                  <a:pt x="5195" y="9683"/>
                </a:cubicBezTo>
                <a:cubicBezTo>
                  <a:pt x="5195" y="9683"/>
                  <a:pt x="5366" y="9683"/>
                  <a:pt x="5366" y="9708"/>
                </a:cubicBezTo>
                <a:cubicBezTo>
                  <a:pt x="5415" y="9659"/>
                  <a:pt x="5537" y="9683"/>
                  <a:pt x="5658" y="9659"/>
                </a:cubicBezTo>
                <a:lnTo>
                  <a:pt x="5878" y="9610"/>
                </a:lnTo>
                <a:cubicBezTo>
                  <a:pt x="5976" y="9610"/>
                  <a:pt x="6024" y="9610"/>
                  <a:pt x="5902" y="9635"/>
                </a:cubicBezTo>
                <a:lnTo>
                  <a:pt x="6561" y="9537"/>
                </a:lnTo>
                <a:cubicBezTo>
                  <a:pt x="6683" y="9269"/>
                  <a:pt x="6829" y="8976"/>
                  <a:pt x="6976" y="8635"/>
                </a:cubicBezTo>
                <a:cubicBezTo>
                  <a:pt x="7049" y="8488"/>
                  <a:pt x="7122" y="8317"/>
                  <a:pt x="7219" y="8147"/>
                </a:cubicBezTo>
                <a:cubicBezTo>
                  <a:pt x="7293" y="7952"/>
                  <a:pt x="7341" y="7757"/>
                  <a:pt x="7415" y="7561"/>
                </a:cubicBezTo>
                <a:lnTo>
                  <a:pt x="7536" y="7220"/>
                </a:lnTo>
                <a:cubicBezTo>
                  <a:pt x="7585" y="7098"/>
                  <a:pt x="7610" y="7000"/>
                  <a:pt x="7658" y="6878"/>
                </a:cubicBezTo>
                <a:cubicBezTo>
                  <a:pt x="7707" y="6659"/>
                  <a:pt x="7780" y="6439"/>
                  <a:pt x="7854" y="6220"/>
                </a:cubicBezTo>
                <a:cubicBezTo>
                  <a:pt x="7927" y="6000"/>
                  <a:pt x="7976" y="5805"/>
                  <a:pt x="8024" y="5610"/>
                </a:cubicBezTo>
                <a:lnTo>
                  <a:pt x="8118" y="5352"/>
                </a:lnTo>
                <a:lnTo>
                  <a:pt x="8114" y="5334"/>
                </a:lnTo>
                <a:lnTo>
                  <a:pt x="8114" y="5334"/>
                </a:lnTo>
                <a:cubicBezTo>
                  <a:pt x="8116" y="5336"/>
                  <a:pt x="8118" y="5338"/>
                  <a:pt x="8121" y="5341"/>
                </a:cubicBezTo>
                <a:lnTo>
                  <a:pt x="8121" y="5341"/>
                </a:lnTo>
                <a:cubicBezTo>
                  <a:pt x="8119" y="5328"/>
                  <a:pt x="8115" y="5316"/>
                  <a:pt x="8106" y="5303"/>
                </a:cubicBezTo>
                <a:lnTo>
                  <a:pt x="8106" y="5303"/>
                </a:lnTo>
                <a:lnTo>
                  <a:pt x="8114" y="5334"/>
                </a:lnTo>
                <a:lnTo>
                  <a:pt x="8114" y="5334"/>
                </a:lnTo>
                <a:cubicBezTo>
                  <a:pt x="8097" y="5318"/>
                  <a:pt x="8097" y="5318"/>
                  <a:pt x="8094" y="5318"/>
                </a:cubicBezTo>
                <a:cubicBezTo>
                  <a:pt x="8091" y="5318"/>
                  <a:pt x="8085" y="5318"/>
                  <a:pt x="8049" y="5293"/>
                </a:cubicBezTo>
                <a:cubicBezTo>
                  <a:pt x="8012" y="5257"/>
                  <a:pt x="8012" y="5257"/>
                  <a:pt x="8021" y="5257"/>
                </a:cubicBezTo>
                <a:cubicBezTo>
                  <a:pt x="8030" y="5257"/>
                  <a:pt x="8049" y="5257"/>
                  <a:pt x="8049" y="5220"/>
                </a:cubicBezTo>
                <a:cubicBezTo>
                  <a:pt x="8097" y="5293"/>
                  <a:pt x="8097" y="5269"/>
                  <a:pt x="8097" y="5293"/>
                </a:cubicBezTo>
                <a:cubicBezTo>
                  <a:pt x="8101" y="5296"/>
                  <a:pt x="8104" y="5300"/>
                  <a:pt x="8106" y="5303"/>
                </a:cubicBezTo>
                <a:lnTo>
                  <a:pt x="8106" y="5303"/>
                </a:lnTo>
                <a:lnTo>
                  <a:pt x="8097" y="5269"/>
                </a:lnTo>
                <a:lnTo>
                  <a:pt x="8122" y="5318"/>
                </a:lnTo>
                <a:lnTo>
                  <a:pt x="8122" y="5293"/>
                </a:lnTo>
                <a:cubicBezTo>
                  <a:pt x="8122" y="5296"/>
                  <a:pt x="8122" y="5297"/>
                  <a:pt x="8123" y="5297"/>
                </a:cubicBezTo>
                <a:cubicBezTo>
                  <a:pt x="8127" y="5297"/>
                  <a:pt x="8146" y="5217"/>
                  <a:pt x="8146" y="5196"/>
                </a:cubicBezTo>
                <a:cubicBezTo>
                  <a:pt x="8149" y="5196"/>
                  <a:pt x="8151" y="5196"/>
                  <a:pt x="8153" y="5196"/>
                </a:cubicBezTo>
                <a:lnTo>
                  <a:pt x="8153" y="5196"/>
                </a:lnTo>
                <a:cubicBezTo>
                  <a:pt x="8157" y="5186"/>
                  <a:pt x="8162" y="5177"/>
                  <a:pt x="8166" y="5168"/>
                </a:cubicBezTo>
                <a:lnTo>
                  <a:pt x="8166" y="5168"/>
                </a:lnTo>
                <a:cubicBezTo>
                  <a:pt x="8165" y="5179"/>
                  <a:pt x="8169" y="5182"/>
                  <a:pt x="8173" y="5182"/>
                </a:cubicBezTo>
                <a:cubicBezTo>
                  <a:pt x="8179" y="5182"/>
                  <a:pt x="8186" y="5177"/>
                  <a:pt x="8188" y="5177"/>
                </a:cubicBezTo>
                <a:cubicBezTo>
                  <a:pt x="8189" y="5177"/>
                  <a:pt x="8185" y="5181"/>
                  <a:pt x="8171" y="5196"/>
                </a:cubicBezTo>
                <a:cubicBezTo>
                  <a:pt x="8171" y="5196"/>
                  <a:pt x="8181" y="5228"/>
                  <a:pt x="8203" y="5228"/>
                </a:cubicBezTo>
                <a:cubicBezTo>
                  <a:pt x="8214" y="5228"/>
                  <a:pt x="8228" y="5220"/>
                  <a:pt x="8244" y="5196"/>
                </a:cubicBezTo>
                <a:lnTo>
                  <a:pt x="8244" y="5196"/>
                </a:lnTo>
                <a:cubicBezTo>
                  <a:pt x="8219" y="5244"/>
                  <a:pt x="8244" y="5293"/>
                  <a:pt x="8195" y="5293"/>
                </a:cubicBezTo>
                <a:cubicBezTo>
                  <a:pt x="8185" y="5288"/>
                  <a:pt x="8179" y="5286"/>
                  <a:pt x="8176" y="5286"/>
                </a:cubicBezTo>
                <a:cubicBezTo>
                  <a:pt x="8165" y="5286"/>
                  <a:pt x="8200" y="5318"/>
                  <a:pt x="8219" y="5318"/>
                </a:cubicBezTo>
                <a:cubicBezTo>
                  <a:pt x="8244" y="5366"/>
                  <a:pt x="8244" y="5391"/>
                  <a:pt x="8268" y="5440"/>
                </a:cubicBezTo>
                <a:lnTo>
                  <a:pt x="8293" y="5488"/>
                </a:lnTo>
                <a:lnTo>
                  <a:pt x="8293" y="5513"/>
                </a:lnTo>
                <a:lnTo>
                  <a:pt x="8317" y="5561"/>
                </a:lnTo>
                <a:cubicBezTo>
                  <a:pt x="8439" y="5757"/>
                  <a:pt x="8561" y="5952"/>
                  <a:pt x="8707" y="6122"/>
                </a:cubicBezTo>
                <a:lnTo>
                  <a:pt x="8610" y="5879"/>
                </a:lnTo>
                <a:lnTo>
                  <a:pt x="8756" y="6147"/>
                </a:lnTo>
                <a:cubicBezTo>
                  <a:pt x="8805" y="6244"/>
                  <a:pt x="8829" y="6318"/>
                  <a:pt x="8878" y="6391"/>
                </a:cubicBezTo>
                <a:cubicBezTo>
                  <a:pt x="8949" y="6486"/>
                  <a:pt x="8997" y="6604"/>
                  <a:pt x="9022" y="6746"/>
                </a:cubicBezTo>
                <a:lnTo>
                  <a:pt x="9022" y="6746"/>
                </a:lnTo>
                <a:lnTo>
                  <a:pt x="8805" y="6391"/>
                </a:lnTo>
                <a:lnTo>
                  <a:pt x="9024" y="6757"/>
                </a:lnTo>
                <a:cubicBezTo>
                  <a:pt x="9024" y="6753"/>
                  <a:pt x="9023" y="6749"/>
                  <a:pt x="9022" y="6746"/>
                </a:cubicBezTo>
                <a:lnTo>
                  <a:pt x="9022" y="6746"/>
                </a:lnTo>
                <a:lnTo>
                  <a:pt x="9268" y="7147"/>
                </a:lnTo>
                <a:cubicBezTo>
                  <a:pt x="9317" y="7269"/>
                  <a:pt x="9390" y="7366"/>
                  <a:pt x="9488" y="7464"/>
                </a:cubicBezTo>
                <a:lnTo>
                  <a:pt x="9707" y="7732"/>
                </a:lnTo>
                <a:lnTo>
                  <a:pt x="9634" y="7586"/>
                </a:lnTo>
                <a:lnTo>
                  <a:pt x="9634" y="7586"/>
                </a:lnTo>
                <a:cubicBezTo>
                  <a:pt x="9658" y="7610"/>
                  <a:pt x="9683" y="7659"/>
                  <a:pt x="9732" y="7708"/>
                </a:cubicBezTo>
                <a:lnTo>
                  <a:pt x="10146" y="7708"/>
                </a:lnTo>
                <a:cubicBezTo>
                  <a:pt x="10293" y="7708"/>
                  <a:pt x="10463" y="7708"/>
                  <a:pt x="10610" y="7732"/>
                </a:cubicBezTo>
                <a:cubicBezTo>
                  <a:pt x="10853" y="7659"/>
                  <a:pt x="11122" y="7537"/>
                  <a:pt x="11414" y="7439"/>
                </a:cubicBezTo>
                <a:cubicBezTo>
                  <a:pt x="11488" y="7269"/>
                  <a:pt x="11561" y="7122"/>
                  <a:pt x="11634" y="7000"/>
                </a:cubicBezTo>
                <a:cubicBezTo>
                  <a:pt x="11683" y="6854"/>
                  <a:pt x="11732" y="6683"/>
                  <a:pt x="11780" y="6561"/>
                </a:cubicBezTo>
                <a:cubicBezTo>
                  <a:pt x="11853" y="6391"/>
                  <a:pt x="11902" y="6196"/>
                  <a:pt x="11951" y="6000"/>
                </a:cubicBezTo>
                <a:lnTo>
                  <a:pt x="11951" y="6000"/>
                </a:lnTo>
                <a:lnTo>
                  <a:pt x="11829" y="6220"/>
                </a:lnTo>
                <a:lnTo>
                  <a:pt x="11829" y="6220"/>
                </a:lnTo>
                <a:lnTo>
                  <a:pt x="11947" y="5699"/>
                </a:lnTo>
                <a:lnTo>
                  <a:pt x="11947" y="5699"/>
                </a:lnTo>
                <a:cubicBezTo>
                  <a:pt x="11942" y="5768"/>
                  <a:pt x="12000" y="5981"/>
                  <a:pt x="11988" y="6067"/>
                </a:cubicBezTo>
                <a:lnTo>
                  <a:pt x="11988" y="6067"/>
                </a:lnTo>
                <a:cubicBezTo>
                  <a:pt x="12032" y="5952"/>
                  <a:pt x="12079" y="5814"/>
                  <a:pt x="12146" y="5635"/>
                </a:cubicBezTo>
                <a:lnTo>
                  <a:pt x="12317" y="5001"/>
                </a:lnTo>
                <a:cubicBezTo>
                  <a:pt x="12414" y="4683"/>
                  <a:pt x="12512" y="4293"/>
                  <a:pt x="12634" y="3903"/>
                </a:cubicBezTo>
                <a:cubicBezTo>
                  <a:pt x="12658" y="3781"/>
                  <a:pt x="12707" y="3659"/>
                  <a:pt x="12732" y="3513"/>
                </a:cubicBezTo>
                <a:cubicBezTo>
                  <a:pt x="12756" y="3464"/>
                  <a:pt x="12780" y="3391"/>
                  <a:pt x="12805" y="3342"/>
                </a:cubicBezTo>
                <a:cubicBezTo>
                  <a:pt x="12853" y="3244"/>
                  <a:pt x="12902" y="3123"/>
                  <a:pt x="12975" y="3049"/>
                </a:cubicBezTo>
                <a:cubicBezTo>
                  <a:pt x="13000" y="2976"/>
                  <a:pt x="13049" y="2927"/>
                  <a:pt x="13122" y="2879"/>
                </a:cubicBezTo>
                <a:lnTo>
                  <a:pt x="13122" y="2952"/>
                </a:lnTo>
                <a:lnTo>
                  <a:pt x="13122" y="3025"/>
                </a:lnTo>
                <a:cubicBezTo>
                  <a:pt x="13122" y="3049"/>
                  <a:pt x="13097" y="3123"/>
                  <a:pt x="13097" y="3123"/>
                </a:cubicBezTo>
                <a:cubicBezTo>
                  <a:pt x="13097" y="3123"/>
                  <a:pt x="13122" y="3074"/>
                  <a:pt x="13146" y="3049"/>
                </a:cubicBezTo>
                <a:cubicBezTo>
                  <a:pt x="13146" y="3049"/>
                  <a:pt x="13146" y="3049"/>
                  <a:pt x="13146" y="3074"/>
                </a:cubicBezTo>
                <a:cubicBezTo>
                  <a:pt x="13122" y="3123"/>
                  <a:pt x="13122" y="3147"/>
                  <a:pt x="13122" y="3196"/>
                </a:cubicBezTo>
                <a:cubicBezTo>
                  <a:pt x="13132" y="3176"/>
                  <a:pt x="13141" y="3141"/>
                  <a:pt x="13150" y="3099"/>
                </a:cubicBezTo>
                <a:lnTo>
                  <a:pt x="13150" y="3099"/>
                </a:lnTo>
                <a:cubicBezTo>
                  <a:pt x="13159" y="3090"/>
                  <a:pt x="13184" y="3046"/>
                  <a:pt x="13206" y="3046"/>
                </a:cubicBezTo>
                <a:cubicBezTo>
                  <a:pt x="13221" y="3046"/>
                  <a:pt x="13235" y="3064"/>
                  <a:pt x="13244" y="3123"/>
                </a:cubicBezTo>
                <a:lnTo>
                  <a:pt x="13244" y="3147"/>
                </a:lnTo>
                <a:cubicBezTo>
                  <a:pt x="13292" y="3269"/>
                  <a:pt x="13317" y="3366"/>
                  <a:pt x="13341" y="3464"/>
                </a:cubicBezTo>
                <a:lnTo>
                  <a:pt x="13390" y="3635"/>
                </a:lnTo>
                <a:cubicBezTo>
                  <a:pt x="13439" y="3757"/>
                  <a:pt x="13488" y="3903"/>
                  <a:pt x="13512" y="4025"/>
                </a:cubicBezTo>
                <a:cubicBezTo>
                  <a:pt x="13488" y="4025"/>
                  <a:pt x="13439" y="3903"/>
                  <a:pt x="13390" y="3805"/>
                </a:cubicBezTo>
                <a:lnTo>
                  <a:pt x="13390" y="3805"/>
                </a:lnTo>
                <a:cubicBezTo>
                  <a:pt x="13414" y="3879"/>
                  <a:pt x="13439" y="3976"/>
                  <a:pt x="13463" y="4074"/>
                </a:cubicBezTo>
                <a:cubicBezTo>
                  <a:pt x="13463" y="4049"/>
                  <a:pt x="13466" y="4039"/>
                  <a:pt x="13471" y="4039"/>
                </a:cubicBezTo>
                <a:cubicBezTo>
                  <a:pt x="13489" y="4039"/>
                  <a:pt x="13535" y="4197"/>
                  <a:pt x="13540" y="4197"/>
                </a:cubicBezTo>
                <a:cubicBezTo>
                  <a:pt x="13541" y="4197"/>
                  <a:pt x="13540" y="4189"/>
                  <a:pt x="13536" y="4171"/>
                </a:cubicBezTo>
                <a:lnTo>
                  <a:pt x="13536" y="4171"/>
                </a:lnTo>
                <a:cubicBezTo>
                  <a:pt x="13610" y="4269"/>
                  <a:pt x="13634" y="4366"/>
                  <a:pt x="13683" y="4488"/>
                </a:cubicBezTo>
                <a:cubicBezTo>
                  <a:pt x="13731" y="4586"/>
                  <a:pt x="13756" y="4708"/>
                  <a:pt x="13780" y="4805"/>
                </a:cubicBezTo>
                <a:cubicBezTo>
                  <a:pt x="13805" y="4927"/>
                  <a:pt x="13829" y="5025"/>
                  <a:pt x="13853" y="5147"/>
                </a:cubicBezTo>
                <a:cubicBezTo>
                  <a:pt x="13878" y="5244"/>
                  <a:pt x="13902" y="5342"/>
                  <a:pt x="13951" y="5415"/>
                </a:cubicBezTo>
                <a:cubicBezTo>
                  <a:pt x="14000" y="5415"/>
                  <a:pt x="14439" y="5537"/>
                  <a:pt x="14853" y="5683"/>
                </a:cubicBezTo>
                <a:cubicBezTo>
                  <a:pt x="15286" y="5827"/>
                  <a:pt x="15718" y="6019"/>
                  <a:pt x="15778" y="6025"/>
                </a:cubicBezTo>
                <a:lnTo>
                  <a:pt x="15778" y="6025"/>
                </a:lnTo>
                <a:cubicBezTo>
                  <a:pt x="15771" y="5975"/>
                  <a:pt x="15764" y="5925"/>
                  <a:pt x="15756" y="5879"/>
                </a:cubicBezTo>
                <a:lnTo>
                  <a:pt x="15683" y="5854"/>
                </a:lnTo>
                <a:cubicBezTo>
                  <a:pt x="15634" y="5537"/>
                  <a:pt x="15731" y="5781"/>
                  <a:pt x="15683" y="5464"/>
                </a:cubicBezTo>
                <a:cubicBezTo>
                  <a:pt x="15707" y="5464"/>
                  <a:pt x="15731" y="5513"/>
                  <a:pt x="15756" y="5610"/>
                </a:cubicBezTo>
                <a:cubicBezTo>
                  <a:pt x="15780" y="5732"/>
                  <a:pt x="15780" y="5854"/>
                  <a:pt x="15805" y="6000"/>
                </a:cubicBezTo>
                <a:cubicBezTo>
                  <a:pt x="15780" y="5757"/>
                  <a:pt x="15805" y="5513"/>
                  <a:pt x="15731" y="5415"/>
                </a:cubicBezTo>
                <a:cubicBezTo>
                  <a:pt x="15707" y="5220"/>
                  <a:pt x="15780" y="5415"/>
                  <a:pt x="15756" y="5171"/>
                </a:cubicBezTo>
                <a:cubicBezTo>
                  <a:pt x="15683" y="4976"/>
                  <a:pt x="15634" y="4781"/>
                  <a:pt x="15585" y="4561"/>
                </a:cubicBezTo>
                <a:cubicBezTo>
                  <a:pt x="15561" y="4366"/>
                  <a:pt x="15512" y="4147"/>
                  <a:pt x="15439" y="3952"/>
                </a:cubicBezTo>
                <a:cubicBezTo>
                  <a:pt x="15341" y="3781"/>
                  <a:pt x="15292" y="3610"/>
                  <a:pt x="15244" y="3415"/>
                </a:cubicBezTo>
                <a:lnTo>
                  <a:pt x="15244" y="3415"/>
                </a:lnTo>
                <a:lnTo>
                  <a:pt x="15292" y="3464"/>
                </a:lnTo>
                <a:cubicBezTo>
                  <a:pt x="15268" y="3366"/>
                  <a:pt x="15244" y="3244"/>
                  <a:pt x="15195" y="3147"/>
                </a:cubicBezTo>
                <a:cubicBezTo>
                  <a:pt x="15170" y="3074"/>
                  <a:pt x="15146" y="3001"/>
                  <a:pt x="15122" y="2927"/>
                </a:cubicBezTo>
                <a:cubicBezTo>
                  <a:pt x="15073" y="2805"/>
                  <a:pt x="15049" y="2659"/>
                  <a:pt x="15000" y="2537"/>
                </a:cubicBezTo>
                <a:lnTo>
                  <a:pt x="15000" y="2537"/>
                </a:lnTo>
                <a:cubicBezTo>
                  <a:pt x="15028" y="2622"/>
                  <a:pt x="15040" y="2706"/>
                  <a:pt x="15026" y="2706"/>
                </a:cubicBezTo>
                <a:cubicBezTo>
                  <a:pt x="15016" y="2706"/>
                  <a:pt x="14992" y="2661"/>
                  <a:pt x="14951" y="2537"/>
                </a:cubicBezTo>
                <a:cubicBezTo>
                  <a:pt x="14780" y="1952"/>
                  <a:pt x="14658" y="1562"/>
                  <a:pt x="14561" y="1074"/>
                </a:cubicBezTo>
                <a:lnTo>
                  <a:pt x="14390" y="708"/>
                </a:lnTo>
                <a:cubicBezTo>
                  <a:pt x="14390" y="684"/>
                  <a:pt x="14390" y="659"/>
                  <a:pt x="14366" y="635"/>
                </a:cubicBezTo>
                <a:lnTo>
                  <a:pt x="13951" y="464"/>
                </a:lnTo>
                <a:lnTo>
                  <a:pt x="13658" y="342"/>
                </a:lnTo>
                <a:lnTo>
                  <a:pt x="13463" y="269"/>
                </a:lnTo>
                <a:lnTo>
                  <a:pt x="13366" y="220"/>
                </a:lnTo>
                <a:cubicBezTo>
                  <a:pt x="13292" y="196"/>
                  <a:pt x="13219" y="171"/>
                  <a:pt x="13122" y="147"/>
                </a:cubicBezTo>
                <a:lnTo>
                  <a:pt x="126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287"/>
          <p:cNvSpPr/>
          <p:nvPr/>
        </p:nvSpPr>
        <p:spPr>
          <a:xfrm rot="7659018">
            <a:off x="1638692" y="84789"/>
            <a:ext cx="536919" cy="363005"/>
          </a:xfrm>
          <a:custGeom>
            <a:avLst/>
            <a:gdLst/>
            <a:ahLst/>
            <a:cxnLst/>
            <a:rect l="l" t="t" r="r" b="b"/>
            <a:pathLst>
              <a:path w="16415" h="11098" extrusionOk="0">
                <a:moveTo>
                  <a:pt x="14537" y="2268"/>
                </a:moveTo>
                <a:cubicBezTo>
                  <a:pt x="14546" y="2287"/>
                  <a:pt x="14555" y="2306"/>
                  <a:pt x="14564" y="2325"/>
                </a:cubicBezTo>
                <a:lnTo>
                  <a:pt x="14564" y="2325"/>
                </a:lnTo>
                <a:cubicBezTo>
                  <a:pt x="14559" y="2307"/>
                  <a:pt x="14549" y="2287"/>
                  <a:pt x="14537" y="2268"/>
                </a:cubicBezTo>
                <a:close/>
                <a:moveTo>
                  <a:pt x="11890" y="6000"/>
                </a:moveTo>
                <a:lnTo>
                  <a:pt x="11890" y="6000"/>
                </a:lnTo>
                <a:cubicBezTo>
                  <a:pt x="11886" y="6017"/>
                  <a:pt x="11882" y="6034"/>
                  <a:pt x="11878" y="6049"/>
                </a:cubicBezTo>
                <a:cubicBezTo>
                  <a:pt x="11887" y="6040"/>
                  <a:pt x="11891" y="6022"/>
                  <a:pt x="11890" y="6000"/>
                </a:cubicBezTo>
                <a:close/>
                <a:moveTo>
                  <a:pt x="6388" y="9388"/>
                </a:moveTo>
                <a:lnTo>
                  <a:pt x="6388" y="9388"/>
                </a:lnTo>
                <a:cubicBezTo>
                  <a:pt x="6383" y="9395"/>
                  <a:pt x="6380" y="9400"/>
                  <a:pt x="6381" y="9400"/>
                </a:cubicBezTo>
                <a:cubicBezTo>
                  <a:pt x="6381" y="9400"/>
                  <a:pt x="6384" y="9397"/>
                  <a:pt x="6391" y="9390"/>
                </a:cubicBezTo>
                <a:cubicBezTo>
                  <a:pt x="6391" y="9390"/>
                  <a:pt x="6390" y="9389"/>
                  <a:pt x="6388" y="9388"/>
                </a:cubicBezTo>
                <a:close/>
                <a:moveTo>
                  <a:pt x="13000" y="0"/>
                </a:moveTo>
                <a:lnTo>
                  <a:pt x="12171" y="49"/>
                </a:lnTo>
                <a:cubicBezTo>
                  <a:pt x="12074" y="49"/>
                  <a:pt x="12000" y="73"/>
                  <a:pt x="11903" y="73"/>
                </a:cubicBezTo>
                <a:lnTo>
                  <a:pt x="11659" y="146"/>
                </a:lnTo>
                <a:lnTo>
                  <a:pt x="11391" y="220"/>
                </a:lnTo>
                <a:lnTo>
                  <a:pt x="11000" y="293"/>
                </a:lnTo>
                <a:cubicBezTo>
                  <a:pt x="10952" y="439"/>
                  <a:pt x="10903" y="610"/>
                  <a:pt x="10878" y="756"/>
                </a:cubicBezTo>
                <a:cubicBezTo>
                  <a:pt x="10830" y="902"/>
                  <a:pt x="10781" y="1073"/>
                  <a:pt x="10757" y="1219"/>
                </a:cubicBezTo>
                <a:cubicBezTo>
                  <a:pt x="10708" y="1561"/>
                  <a:pt x="10635" y="1878"/>
                  <a:pt x="10586" y="2219"/>
                </a:cubicBezTo>
                <a:cubicBezTo>
                  <a:pt x="10561" y="2366"/>
                  <a:pt x="10513" y="2537"/>
                  <a:pt x="10488" y="2707"/>
                </a:cubicBezTo>
                <a:cubicBezTo>
                  <a:pt x="10464" y="2854"/>
                  <a:pt x="10439" y="3024"/>
                  <a:pt x="10439" y="3195"/>
                </a:cubicBezTo>
                <a:cubicBezTo>
                  <a:pt x="10415" y="3341"/>
                  <a:pt x="10391" y="3561"/>
                  <a:pt x="10366" y="3732"/>
                </a:cubicBezTo>
                <a:cubicBezTo>
                  <a:pt x="10318" y="4024"/>
                  <a:pt x="10293" y="4341"/>
                  <a:pt x="10269" y="4585"/>
                </a:cubicBezTo>
                <a:cubicBezTo>
                  <a:pt x="10269" y="4707"/>
                  <a:pt x="10220" y="4829"/>
                  <a:pt x="10220" y="4927"/>
                </a:cubicBezTo>
                <a:cubicBezTo>
                  <a:pt x="10220" y="4975"/>
                  <a:pt x="10220" y="5000"/>
                  <a:pt x="10196" y="5049"/>
                </a:cubicBezTo>
                <a:cubicBezTo>
                  <a:pt x="10196" y="5097"/>
                  <a:pt x="10171" y="5146"/>
                  <a:pt x="10171" y="5195"/>
                </a:cubicBezTo>
                <a:cubicBezTo>
                  <a:pt x="10171" y="5244"/>
                  <a:pt x="10147" y="5293"/>
                  <a:pt x="10147" y="5317"/>
                </a:cubicBezTo>
                <a:cubicBezTo>
                  <a:pt x="10122" y="5293"/>
                  <a:pt x="10074" y="5268"/>
                  <a:pt x="10049" y="5244"/>
                </a:cubicBezTo>
                <a:lnTo>
                  <a:pt x="9927" y="5146"/>
                </a:lnTo>
                <a:lnTo>
                  <a:pt x="9171" y="4366"/>
                </a:lnTo>
                <a:cubicBezTo>
                  <a:pt x="8927" y="4097"/>
                  <a:pt x="8683" y="3854"/>
                  <a:pt x="8440" y="3634"/>
                </a:cubicBezTo>
                <a:lnTo>
                  <a:pt x="8074" y="3268"/>
                </a:lnTo>
                <a:cubicBezTo>
                  <a:pt x="7879" y="3097"/>
                  <a:pt x="7683" y="2902"/>
                  <a:pt x="7513" y="2780"/>
                </a:cubicBezTo>
                <a:cubicBezTo>
                  <a:pt x="7269" y="2537"/>
                  <a:pt x="6952" y="2268"/>
                  <a:pt x="6635" y="2024"/>
                </a:cubicBezTo>
                <a:cubicBezTo>
                  <a:pt x="6562" y="2024"/>
                  <a:pt x="6513" y="2024"/>
                  <a:pt x="6464" y="2049"/>
                </a:cubicBezTo>
                <a:lnTo>
                  <a:pt x="6318" y="2049"/>
                </a:lnTo>
                <a:cubicBezTo>
                  <a:pt x="6488" y="2049"/>
                  <a:pt x="6440" y="2098"/>
                  <a:pt x="6318" y="2122"/>
                </a:cubicBezTo>
                <a:cubicBezTo>
                  <a:pt x="5708" y="2195"/>
                  <a:pt x="5927" y="2171"/>
                  <a:pt x="5805" y="2195"/>
                </a:cubicBezTo>
                <a:cubicBezTo>
                  <a:pt x="5805" y="2195"/>
                  <a:pt x="5757" y="2219"/>
                  <a:pt x="5708" y="2268"/>
                </a:cubicBezTo>
                <a:lnTo>
                  <a:pt x="5488" y="2390"/>
                </a:lnTo>
                <a:cubicBezTo>
                  <a:pt x="5366" y="2439"/>
                  <a:pt x="5269" y="2512"/>
                  <a:pt x="5074" y="2610"/>
                </a:cubicBezTo>
                <a:cubicBezTo>
                  <a:pt x="5025" y="2805"/>
                  <a:pt x="4952" y="2976"/>
                  <a:pt x="4903" y="3219"/>
                </a:cubicBezTo>
                <a:cubicBezTo>
                  <a:pt x="4879" y="3341"/>
                  <a:pt x="4830" y="3463"/>
                  <a:pt x="4805" y="3585"/>
                </a:cubicBezTo>
                <a:cubicBezTo>
                  <a:pt x="4757" y="3707"/>
                  <a:pt x="4732" y="3829"/>
                  <a:pt x="4708" y="3976"/>
                </a:cubicBezTo>
                <a:cubicBezTo>
                  <a:pt x="4683" y="4097"/>
                  <a:pt x="4659" y="4244"/>
                  <a:pt x="4635" y="4390"/>
                </a:cubicBezTo>
                <a:cubicBezTo>
                  <a:pt x="4635" y="4463"/>
                  <a:pt x="4610" y="4536"/>
                  <a:pt x="4610" y="4610"/>
                </a:cubicBezTo>
                <a:cubicBezTo>
                  <a:pt x="4610" y="4658"/>
                  <a:pt x="4610" y="4707"/>
                  <a:pt x="4586" y="4756"/>
                </a:cubicBezTo>
                <a:cubicBezTo>
                  <a:pt x="4562" y="4951"/>
                  <a:pt x="4562" y="5146"/>
                  <a:pt x="4537" y="5341"/>
                </a:cubicBezTo>
                <a:cubicBezTo>
                  <a:pt x="4513" y="5732"/>
                  <a:pt x="4513" y="6146"/>
                  <a:pt x="4537" y="6536"/>
                </a:cubicBezTo>
                <a:lnTo>
                  <a:pt x="4537" y="6683"/>
                </a:lnTo>
                <a:lnTo>
                  <a:pt x="4537" y="6805"/>
                </a:lnTo>
                <a:cubicBezTo>
                  <a:pt x="4537" y="6829"/>
                  <a:pt x="4537" y="6878"/>
                  <a:pt x="4537" y="6902"/>
                </a:cubicBezTo>
                <a:cubicBezTo>
                  <a:pt x="4562" y="6975"/>
                  <a:pt x="4562" y="7049"/>
                  <a:pt x="4586" y="7122"/>
                </a:cubicBezTo>
                <a:lnTo>
                  <a:pt x="4635" y="7195"/>
                </a:lnTo>
                <a:lnTo>
                  <a:pt x="4659" y="7219"/>
                </a:lnTo>
                <a:cubicBezTo>
                  <a:pt x="4647" y="7232"/>
                  <a:pt x="4635" y="7238"/>
                  <a:pt x="4623" y="7238"/>
                </a:cubicBezTo>
                <a:cubicBezTo>
                  <a:pt x="4610" y="7238"/>
                  <a:pt x="4598" y="7232"/>
                  <a:pt x="4586" y="7219"/>
                </a:cubicBezTo>
                <a:cubicBezTo>
                  <a:pt x="4537" y="7219"/>
                  <a:pt x="4488" y="7195"/>
                  <a:pt x="4440" y="7171"/>
                </a:cubicBezTo>
                <a:lnTo>
                  <a:pt x="4415" y="7171"/>
                </a:lnTo>
                <a:lnTo>
                  <a:pt x="4415" y="7146"/>
                </a:lnTo>
                <a:cubicBezTo>
                  <a:pt x="4366" y="7146"/>
                  <a:pt x="4318" y="7097"/>
                  <a:pt x="4269" y="7073"/>
                </a:cubicBezTo>
                <a:cubicBezTo>
                  <a:pt x="4244" y="7049"/>
                  <a:pt x="4196" y="7024"/>
                  <a:pt x="4171" y="7000"/>
                </a:cubicBezTo>
                <a:lnTo>
                  <a:pt x="4098" y="6951"/>
                </a:lnTo>
                <a:lnTo>
                  <a:pt x="4049" y="6902"/>
                </a:lnTo>
                <a:lnTo>
                  <a:pt x="3927" y="6805"/>
                </a:lnTo>
                <a:cubicBezTo>
                  <a:pt x="3757" y="6683"/>
                  <a:pt x="3610" y="6536"/>
                  <a:pt x="3440" y="6414"/>
                </a:cubicBezTo>
                <a:lnTo>
                  <a:pt x="2684" y="5805"/>
                </a:lnTo>
                <a:lnTo>
                  <a:pt x="2025" y="5244"/>
                </a:lnTo>
                <a:cubicBezTo>
                  <a:pt x="1830" y="5097"/>
                  <a:pt x="1684" y="5000"/>
                  <a:pt x="1586" y="4902"/>
                </a:cubicBezTo>
                <a:lnTo>
                  <a:pt x="1586" y="4902"/>
                </a:lnTo>
                <a:lnTo>
                  <a:pt x="1684" y="5000"/>
                </a:lnTo>
                <a:lnTo>
                  <a:pt x="1684" y="5000"/>
                </a:lnTo>
                <a:lnTo>
                  <a:pt x="1586" y="4927"/>
                </a:lnTo>
                <a:cubicBezTo>
                  <a:pt x="1366" y="5000"/>
                  <a:pt x="1147" y="5000"/>
                  <a:pt x="927" y="5000"/>
                </a:cubicBezTo>
                <a:cubicBezTo>
                  <a:pt x="976" y="5049"/>
                  <a:pt x="806" y="5097"/>
                  <a:pt x="659" y="5097"/>
                </a:cubicBezTo>
                <a:lnTo>
                  <a:pt x="635" y="5097"/>
                </a:lnTo>
                <a:lnTo>
                  <a:pt x="586" y="5122"/>
                </a:lnTo>
                <a:cubicBezTo>
                  <a:pt x="537" y="5195"/>
                  <a:pt x="464" y="5268"/>
                  <a:pt x="367" y="5390"/>
                </a:cubicBezTo>
                <a:lnTo>
                  <a:pt x="318" y="5463"/>
                </a:lnTo>
                <a:cubicBezTo>
                  <a:pt x="269" y="5512"/>
                  <a:pt x="245" y="5536"/>
                  <a:pt x="220" y="5585"/>
                </a:cubicBezTo>
                <a:lnTo>
                  <a:pt x="49" y="5780"/>
                </a:lnTo>
                <a:lnTo>
                  <a:pt x="49" y="6073"/>
                </a:lnTo>
                <a:lnTo>
                  <a:pt x="1" y="6024"/>
                </a:lnTo>
                <a:lnTo>
                  <a:pt x="1" y="6024"/>
                </a:lnTo>
                <a:cubicBezTo>
                  <a:pt x="25" y="6317"/>
                  <a:pt x="74" y="6707"/>
                  <a:pt x="74" y="7073"/>
                </a:cubicBezTo>
                <a:cubicBezTo>
                  <a:pt x="74" y="7244"/>
                  <a:pt x="98" y="7414"/>
                  <a:pt x="123" y="7610"/>
                </a:cubicBezTo>
                <a:cubicBezTo>
                  <a:pt x="147" y="7756"/>
                  <a:pt x="171" y="7902"/>
                  <a:pt x="196" y="8000"/>
                </a:cubicBezTo>
                <a:cubicBezTo>
                  <a:pt x="196" y="8122"/>
                  <a:pt x="220" y="8244"/>
                  <a:pt x="245" y="8390"/>
                </a:cubicBezTo>
                <a:cubicBezTo>
                  <a:pt x="245" y="8439"/>
                  <a:pt x="245" y="8488"/>
                  <a:pt x="269" y="8536"/>
                </a:cubicBezTo>
                <a:cubicBezTo>
                  <a:pt x="269" y="8585"/>
                  <a:pt x="269" y="8610"/>
                  <a:pt x="293" y="8658"/>
                </a:cubicBezTo>
                <a:cubicBezTo>
                  <a:pt x="318" y="8853"/>
                  <a:pt x="367" y="9049"/>
                  <a:pt x="391" y="9268"/>
                </a:cubicBezTo>
                <a:cubicBezTo>
                  <a:pt x="440" y="9463"/>
                  <a:pt x="513" y="9683"/>
                  <a:pt x="562" y="9878"/>
                </a:cubicBezTo>
                <a:cubicBezTo>
                  <a:pt x="635" y="10073"/>
                  <a:pt x="708" y="10268"/>
                  <a:pt x="806" y="10488"/>
                </a:cubicBezTo>
                <a:lnTo>
                  <a:pt x="806" y="10561"/>
                </a:lnTo>
                <a:cubicBezTo>
                  <a:pt x="806" y="10609"/>
                  <a:pt x="806" y="10683"/>
                  <a:pt x="830" y="10756"/>
                </a:cubicBezTo>
                <a:lnTo>
                  <a:pt x="903" y="11024"/>
                </a:lnTo>
                <a:lnTo>
                  <a:pt x="952" y="11097"/>
                </a:lnTo>
                <a:lnTo>
                  <a:pt x="1220" y="11097"/>
                </a:lnTo>
                <a:cubicBezTo>
                  <a:pt x="1391" y="11097"/>
                  <a:pt x="1586" y="11073"/>
                  <a:pt x="1781" y="11024"/>
                </a:cubicBezTo>
                <a:cubicBezTo>
                  <a:pt x="2171" y="10902"/>
                  <a:pt x="2537" y="10609"/>
                  <a:pt x="2488" y="10146"/>
                </a:cubicBezTo>
                <a:lnTo>
                  <a:pt x="2537" y="10146"/>
                </a:lnTo>
                <a:cubicBezTo>
                  <a:pt x="2537" y="10146"/>
                  <a:pt x="2464" y="10000"/>
                  <a:pt x="2464" y="10000"/>
                </a:cubicBezTo>
                <a:cubicBezTo>
                  <a:pt x="2415" y="9780"/>
                  <a:pt x="2318" y="9683"/>
                  <a:pt x="2366" y="9683"/>
                </a:cubicBezTo>
                <a:lnTo>
                  <a:pt x="2464" y="9975"/>
                </a:lnTo>
                <a:cubicBezTo>
                  <a:pt x="2445" y="9889"/>
                  <a:pt x="2441" y="9859"/>
                  <a:pt x="2447" y="9859"/>
                </a:cubicBezTo>
                <a:cubicBezTo>
                  <a:pt x="2457" y="9859"/>
                  <a:pt x="2493" y="9931"/>
                  <a:pt x="2537" y="9975"/>
                </a:cubicBezTo>
                <a:cubicBezTo>
                  <a:pt x="2488" y="9878"/>
                  <a:pt x="2488" y="9805"/>
                  <a:pt x="2464" y="9731"/>
                </a:cubicBezTo>
                <a:cubicBezTo>
                  <a:pt x="2458" y="9720"/>
                  <a:pt x="2455" y="9715"/>
                  <a:pt x="2454" y="9715"/>
                </a:cubicBezTo>
                <a:cubicBezTo>
                  <a:pt x="2450" y="9715"/>
                  <a:pt x="2464" y="9767"/>
                  <a:pt x="2464" y="9805"/>
                </a:cubicBezTo>
                <a:cubicBezTo>
                  <a:pt x="2391" y="9683"/>
                  <a:pt x="2318" y="9536"/>
                  <a:pt x="2269" y="9414"/>
                </a:cubicBezTo>
                <a:cubicBezTo>
                  <a:pt x="2220" y="9195"/>
                  <a:pt x="2342" y="9366"/>
                  <a:pt x="2269" y="9097"/>
                </a:cubicBezTo>
                <a:cubicBezTo>
                  <a:pt x="2220" y="8878"/>
                  <a:pt x="2171" y="8683"/>
                  <a:pt x="2123" y="8463"/>
                </a:cubicBezTo>
                <a:lnTo>
                  <a:pt x="2049" y="8122"/>
                </a:lnTo>
                <a:lnTo>
                  <a:pt x="2049" y="8049"/>
                </a:lnTo>
                <a:lnTo>
                  <a:pt x="2049" y="8024"/>
                </a:lnTo>
                <a:cubicBezTo>
                  <a:pt x="2049" y="7975"/>
                  <a:pt x="2049" y="7951"/>
                  <a:pt x="2074" y="7927"/>
                </a:cubicBezTo>
                <a:lnTo>
                  <a:pt x="2074" y="7878"/>
                </a:lnTo>
                <a:lnTo>
                  <a:pt x="2098" y="7878"/>
                </a:lnTo>
                <a:cubicBezTo>
                  <a:pt x="2123" y="7902"/>
                  <a:pt x="2098" y="7902"/>
                  <a:pt x="2123" y="7927"/>
                </a:cubicBezTo>
                <a:lnTo>
                  <a:pt x="2147" y="7927"/>
                </a:lnTo>
                <a:cubicBezTo>
                  <a:pt x="2147" y="7943"/>
                  <a:pt x="2147" y="7959"/>
                  <a:pt x="2147" y="7975"/>
                </a:cubicBezTo>
                <a:lnTo>
                  <a:pt x="2220" y="8049"/>
                </a:lnTo>
                <a:lnTo>
                  <a:pt x="2586" y="8317"/>
                </a:lnTo>
                <a:cubicBezTo>
                  <a:pt x="2635" y="8366"/>
                  <a:pt x="2708" y="8414"/>
                  <a:pt x="2781" y="8463"/>
                </a:cubicBezTo>
                <a:cubicBezTo>
                  <a:pt x="2830" y="8512"/>
                  <a:pt x="2879" y="8536"/>
                  <a:pt x="3001" y="8634"/>
                </a:cubicBezTo>
                <a:lnTo>
                  <a:pt x="3635" y="9073"/>
                </a:lnTo>
                <a:cubicBezTo>
                  <a:pt x="4025" y="9317"/>
                  <a:pt x="4293" y="9463"/>
                  <a:pt x="4293" y="9463"/>
                </a:cubicBezTo>
                <a:lnTo>
                  <a:pt x="4342" y="9390"/>
                </a:lnTo>
                <a:cubicBezTo>
                  <a:pt x="4513" y="9463"/>
                  <a:pt x="4659" y="9561"/>
                  <a:pt x="4805" y="9683"/>
                </a:cubicBezTo>
                <a:cubicBezTo>
                  <a:pt x="4830" y="9731"/>
                  <a:pt x="4879" y="9756"/>
                  <a:pt x="4903" y="9780"/>
                </a:cubicBezTo>
                <a:lnTo>
                  <a:pt x="5025" y="9853"/>
                </a:lnTo>
                <a:lnTo>
                  <a:pt x="5220" y="9927"/>
                </a:lnTo>
                <a:cubicBezTo>
                  <a:pt x="5391" y="9951"/>
                  <a:pt x="5562" y="10000"/>
                  <a:pt x="5732" y="10097"/>
                </a:cubicBezTo>
                <a:cubicBezTo>
                  <a:pt x="5805" y="10024"/>
                  <a:pt x="5879" y="9951"/>
                  <a:pt x="5952" y="9878"/>
                </a:cubicBezTo>
                <a:lnTo>
                  <a:pt x="6025" y="9805"/>
                </a:lnTo>
                <a:cubicBezTo>
                  <a:pt x="6025" y="9780"/>
                  <a:pt x="6049" y="9756"/>
                  <a:pt x="6049" y="9731"/>
                </a:cubicBezTo>
                <a:cubicBezTo>
                  <a:pt x="6049" y="9731"/>
                  <a:pt x="6146" y="9654"/>
                  <a:pt x="6167" y="9654"/>
                </a:cubicBezTo>
                <a:cubicBezTo>
                  <a:pt x="6170" y="9654"/>
                  <a:pt x="6171" y="9656"/>
                  <a:pt x="6171" y="9658"/>
                </a:cubicBezTo>
                <a:cubicBezTo>
                  <a:pt x="6171" y="9585"/>
                  <a:pt x="6269" y="9536"/>
                  <a:pt x="6342" y="9463"/>
                </a:cubicBezTo>
                <a:cubicBezTo>
                  <a:pt x="6357" y="9440"/>
                  <a:pt x="6361" y="9431"/>
                  <a:pt x="6357" y="9431"/>
                </a:cubicBezTo>
                <a:cubicBezTo>
                  <a:pt x="6349" y="9431"/>
                  <a:pt x="6310" y="9471"/>
                  <a:pt x="6293" y="9488"/>
                </a:cubicBezTo>
                <a:lnTo>
                  <a:pt x="6366" y="9390"/>
                </a:lnTo>
                <a:cubicBezTo>
                  <a:pt x="6366" y="9382"/>
                  <a:pt x="6369" y="9379"/>
                  <a:pt x="6373" y="9379"/>
                </a:cubicBezTo>
                <a:cubicBezTo>
                  <a:pt x="6378" y="9379"/>
                  <a:pt x="6385" y="9384"/>
                  <a:pt x="6388" y="9388"/>
                </a:cubicBezTo>
                <a:lnTo>
                  <a:pt x="6388" y="9388"/>
                </a:lnTo>
                <a:cubicBezTo>
                  <a:pt x="6395" y="9378"/>
                  <a:pt x="6405" y="9361"/>
                  <a:pt x="6415" y="9341"/>
                </a:cubicBezTo>
                <a:cubicBezTo>
                  <a:pt x="6464" y="9244"/>
                  <a:pt x="6586" y="9097"/>
                  <a:pt x="7074" y="8488"/>
                </a:cubicBezTo>
                <a:cubicBezTo>
                  <a:pt x="7025" y="8366"/>
                  <a:pt x="6976" y="8268"/>
                  <a:pt x="6927" y="8146"/>
                </a:cubicBezTo>
                <a:lnTo>
                  <a:pt x="6854" y="8000"/>
                </a:lnTo>
                <a:cubicBezTo>
                  <a:pt x="6830" y="7951"/>
                  <a:pt x="6805" y="7878"/>
                  <a:pt x="6805" y="7829"/>
                </a:cubicBezTo>
                <a:cubicBezTo>
                  <a:pt x="6757" y="7658"/>
                  <a:pt x="6708" y="7463"/>
                  <a:pt x="6683" y="7268"/>
                </a:cubicBezTo>
                <a:cubicBezTo>
                  <a:pt x="6659" y="7171"/>
                  <a:pt x="6635" y="7073"/>
                  <a:pt x="6610" y="6975"/>
                </a:cubicBezTo>
                <a:lnTo>
                  <a:pt x="6586" y="6683"/>
                </a:lnTo>
                <a:lnTo>
                  <a:pt x="6562" y="6561"/>
                </a:lnTo>
                <a:lnTo>
                  <a:pt x="6562" y="6488"/>
                </a:lnTo>
                <a:lnTo>
                  <a:pt x="6562" y="6366"/>
                </a:lnTo>
                <a:cubicBezTo>
                  <a:pt x="6562" y="6024"/>
                  <a:pt x="6562" y="5707"/>
                  <a:pt x="6586" y="5366"/>
                </a:cubicBezTo>
                <a:cubicBezTo>
                  <a:pt x="6586" y="5219"/>
                  <a:pt x="6610" y="5073"/>
                  <a:pt x="6610" y="4927"/>
                </a:cubicBezTo>
                <a:lnTo>
                  <a:pt x="6610" y="4878"/>
                </a:lnTo>
                <a:cubicBezTo>
                  <a:pt x="6598" y="4854"/>
                  <a:pt x="6598" y="4854"/>
                  <a:pt x="6592" y="4854"/>
                </a:cubicBezTo>
                <a:cubicBezTo>
                  <a:pt x="6586" y="4854"/>
                  <a:pt x="6574" y="4854"/>
                  <a:pt x="6537" y="4829"/>
                </a:cubicBezTo>
                <a:cubicBezTo>
                  <a:pt x="6464" y="4780"/>
                  <a:pt x="6561" y="4805"/>
                  <a:pt x="6537" y="4756"/>
                </a:cubicBezTo>
                <a:lnTo>
                  <a:pt x="6537" y="4756"/>
                </a:lnTo>
                <a:cubicBezTo>
                  <a:pt x="6562" y="4805"/>
                  <a:pt x="6586" y="4805"/>
                  <a:pt x="6586" y="4805"/>
                </a:cubicBezTo>
                <a:cubicBezTo>
                  <a:pt x="6586" y="4805"/>
                  <a:pt x="6586" y="4805"/>
                  <a:pt x="6635" y="4902"/>
                </a:cubicBezTo>
                <a:lnTo>
                  <a:pt x="6610" y="4805"/>
                </a:lnTo>
                <a:lnTo>
                  <a:pt x="6635" y="4854"/>
                </a:lnTo>
                <a:cubicBezTo>
                  <a:pt x="6635" y="4854"/>
                  <a:pt x="6635" y="4829"/>
                  <a:pt x="6635" y="4829"/>
                </a:cubicBezTo>
                <a:cubicBezTo>
                  <a:pt x="6635" y="4800"/>
                  <a:pt x="6635" y="4790"/>
                  <a:pt x="6636" y="4790"/>
                </a:cubicBezTo>
                <a:cubicBezTo>
                  <a:pt x="6638" y="4790"/>
                  <a:pt x="6644" y="4814"/>
                  <a:pt x="6659" y="4829"/>
                </a:cubicBezTo>
                <a:cubicBezTo>
                  <a:pt x="6659" y="4829"/>
                  <a:pt x="6659" y="4805"/>
                  <a:pt x="6683" y="4780"/>
                </a:cubicBezTo>
                <a:lnTo>
                  <a:pt x="6708" y="4780"/>
                </a:lnTo>
                <a:cubicBezTo>
                  <a:pt x="6708" y="4780"/>
                  <a:pt x="6708" y="4756"/>
                  <a:pt x="6757" y="4756"/>
                </a:cubicBezTo>
                <a:cubicBezTo>
                  <a:pt x="6781" y="4756"/>
                  <a:pt x="6757" y="4756"/>
                  <a:pt x="6757" y="4780"/>
                </a:cubicBezTo>
                <a:lnTo>
                  <a:pt x="6830" y="4854"/>
                </a:lnTo>
                <a:cubicBezTo>
                  <a:pt x="6903" y="4902"/>
                  <a:pt x="6976" y="4951"/>
                  <a:pt x="6976" y="5000"/>
                </a:cubicBezTo>
                <a:cubicBezTo>
                  <a:pt x="7053" y="5058"/>
                  <a:pt x="7238" y="5269"/>
                  <a:pt x="7299" y="5269"/>
                </a:cubicBezTo>
                <a:cubicBezTo>
                  <a:pt x="7315" y="5269"/>
                  <a:pt x="7323" y="5255"/>
                  <a:pt x="7318" y="5219"/>
                </a:cubicBezTo>
                <a:lnTo>
                  <a:pt x="7318" y="5219"/>
                </a:lnTo>
                <a:cubicBezTo>
                  <a:pt x="7337" y="5278"/>
                  <a:pt x="7483" y="5479"/>
                  <a:pt x="7450" y="5479"/>
                </a:cubicBezTo>
                <a:cubicBezTo>
                  <a:pt x="7443" y="5479"/>
                  <a:pt x="7424" y="5467"/>
                  <a:pt x="7391" y="5439"/>
                </a:cubicBezTo>
                <a:lnTo>
                  <a:pt x="7391" y="5439"/>
                </a:lnTo>
                <a:cubicBezTo>
                  <a:pt x="7464" y="5512"/>
                  <a:pt x="7537" y="5610"/>
                  <a:pt x="7635" y="5683"/>
                </a:cubicBezTo>
                <a:lnTo>
                  <a:pt x="7537" y="5536"/>
                </a:lnTo>
                <a:lnTo>
                  <a:pt x="7537" y="5536"/>
                </a:lnTo>
                <a:cubicBezTo>
                  <a:pt x="7732" y="5780"/>
                  <a:pt x="7952" y="6000"/>
                  <a:pt x="8196" y="6195"/>
                </a:cubicBezTo>
                <a:lnTo>
                  <a:pt x="8098" y="6073"/>
                </a:lnTo>
                <a:lnTo>
                  <a:pt x="8098" y="6073"/>
                </a:lnTo>
                <a:cubicBezTo>
                  <a:pt x="8269" y="6244"/>
                  <a:pt x="8440" y="6414"/>
                  <a:pt x="8440" y="6536"/>
                </a:cubicBezTo>
                <a:lnTo>
                  <a:pt x="8464" y="6561"/>
                </a:lnTo>
                <a:lnTo>
                  <a:pt x="8805" y="6902"/>
                </a:lnTo>
                <a:cubicBezTo>
                  <a:pt x="9000" y="7097"/>
                  <a:pt x="9220" y="7292"/>
                  <a:pt x="9439" y="7488"/>
                </a:cubicBezTo>
                <a:lnTo>
                  <a:pt x="9293" y="7317"/>
                </a:lnTo>
                <a:lnTo>
                  <a:pt x="9293" y="7317"/>
                </a:lnTo>
                <a:cubicBezTo>
                  <a:pt x="9415" y="7414"/>
                  <a:pt x="9659" y="7634"/>
                  <a:pt x="9952" y="7878"/>
                </a:cubicBezTo>
                <a:cubicBezTo>
                  <a:pt x="10122" y="7853"/>
                  <a:pt x="10269" y="7829"/>
                  <a:pt x="10391" y="7805"/>
                </a:cubicBezTo>
                <a:cubicBezTo>
                  <a:pt x="10513" y="7805"/>
                  <a:pt x="10683" y="7780"/>
                  <a:pt x="10830" y="7756"/>
                </a:cubicBezTo>
                <a:cubicBezTo>
                  <a:pt x="10952" y="7707"/>
                  <a:pt x="11074" y="7634"/>
                  <a:pt x="11196" y="7561"/>
                </a:cubicBezTo>
                <a:lnTo>
                  <a:pt x="11391" y="7463"/>
                </a:lnTo>
                <a:cubicBezTo>
                  <a:pt x="11439" y="7414"/>
                  <a:pt x="11488" y="7390"/>
                  <a:pt x="11586" y="7341"/>
                </a:cubicBezTo>
                <a:cubicBezTo>
                  <a:pt x="11683" y="6878"/>
                  <a:pt x="11781" y="6414"/>
                  <a:pt x="11854" y="5951"/>
                </a:cubicBezTo>
                <a:lnTo>
                  <a:pt x="11854" y="5951"/>
                </a:lnTo>
                <a:cubicBezTo>
                  <a:pt x="11854" y="5951"/>
                  <a:pt x="11830" y="6024"/>
                  <a:pt x="11805" y="6097"/>
                </a:cubicBezTo>
                <a:lnTo>
                  <a:pt x="11757" y="6219"/>
                </a:lnTo>
                <a:lnTo>
                  <a:pt x="11757" y="6146"/>
                </a:lnTo>
                <a:cubicBezTo>
                  <a:pt x="11757" y="6073"/>
                  <a:pt x="11757" y="6000"/>
                  <a:pt x="11781" y="5951"/>
                </a:cubicBezTo>
                <a:cubicBezTo>
                  <a:pt x="11781" y="5805"/>
                  <a:pt x="11805" y="5658"/>
                  <a:pt x="11805" y="5658"/>
                </a:cubicBezTo>
                <a:cubicBezTo>
                  <a:pt x="11805" y="5698"/>
                  <a:pt x="11886" y="5900"/>
                  <a:pt x="11890" y="6000"/>
                </a:cubicBezTo>
                <a:lnTo>
                  <a:pt x="11890" y="6000"/>
                </a:lnTo>
                <a:cubicBezTo>
                  <a:pt x="11911" y="5905"/>
                  <a:pt x="11935" y="5778"/>
                  <a:pt x="11976" y="5634"/>
                </a:cubicBezTo>
                <a:cubicBezTo>
                  <a:pt x="11976" y="5536"/>
                  <a:pt x="12000" y="5439"/>
                  <a:pt x="12025" y="5341"/>
                </a:cubicBezTo>
                <a:cubicBezTo>
                  <a:pt x="12025" y="5244"/>
                  <a:pt x="12049" y="5195"/>
                  <a:pt x="12049" y="5122"/>
                </a:cubicBezTo>
                <a:cubicBezTo>
                  <a:pt x="12098" y="4854"/>
                  <a:pt x="12147" y="4512"/>
                  <a:pt x="12196" y="4122"/>
                </a:cubicBezTo>
                <a:cubicBezTo>
                  <a:pt x="12220" y="3878"/>
                  <a:pt x="12244" y="3610"/>
                  <a:pt x="12293" y="3341"/>
                </a:cubicBezTo>
                <a:cubicBezTo>
                  <a:pt x="12293" y="3219"/>
                  <a:pt x="12317" y="3122"/>
                  <a:pt x="12342" y="3000"/>
                </a:cubicBezTo>
                <a:cubicBezTo>
                  <a:pt x="12342" y="2927"/>
                  <a:pt x="12366" y="2829"/>
                  <a:pt x="12391" y="2756"/>
                </a:cubicBezTo>
                <a:cubicBezTo>
                  <a:pt x="12391" y="2707"/>
                  <a:pt x="12415" y="2683"/>
                  <a:pt x="12439" y="2658"/>
                </a:cubicBezTo>
                <a:cubicBezTo>
                  <a:pt x="12439" y="2683"/>
                  <a:pt x="12464" y="2707"/>
                  <a:pt x="12464" y="2732"/>
                </a:cubicBezTo>
                <a:cubicBezTo>
                  <a:pt x="12488" y="2805"/>
                  <a:pt x="12513" y="2902"/>
                  <a:pt x="12513" y="2976"/>
                </a:cubicBezTo>
                <a:cubicBezTo>
                  <a:pt x="12531" y="2976"/>
                  <a:pt x="12521" y="2903"/>
                  <a:pt x="12538" y="2903"/>
                </a:cubicBezTo>
                <a:cubicBezTo>
                  <a:pt x="12543" y="2903"/>
                  <a:pt x="12550" y="2910"/>
                  <a:pt x="12561" y="2927"/>
                </a:cubicBezTo>
                <a:cubicBezTo>
                  <a:pt x="12561" y="2976"/>
                  <a:pt x="12561" y="3000"/>
                  <a:pt x="12561" y="3024"/>
                </a:cubicBezTo>
                <a:cubicBezTo>
                  <a:pt x="12561" y="3024"/>
                  <a:pt x="12575" y="3065"/>
                  <a:pt x="12582" y="3065"/>
                </a:cubicBezTo>
                <a:cubicBezTo>
                  <a:pt x="12584" y="3065"/>
                  <a:pt x="12586" y="3061"/>
                  <a:pt x="12586" y="3049"/>
                </a:cubicBezTo>
                <a:cubicBezTo>
                  <a:pt x="12561" y="2951"/>
                  <a:pt x="12561" y="2854"/>
                  <a:pt x="12537" y="2732"/>
                </a:cubicBezTo>
                <a:lnTo>
                  <a:pt x="12537" y="2732"/>
                </a:lnTo>
                <a:lnTo>
                  <a:pt x="12610" y="2854"/>
                </a:lnTo>
                <a:lnTo>
                  <a:pt x="12610" y="2927"/>
                </a:lnTo>
                <a:cubicBezTo>
                  <a:pt x="12610" y="2927"/>
                  <a:pt x="12628" y="2873"/>
                  <a:pt x="12664" y="2873"/>
                </a:cubicBezTo>
                <a:cubicBezTo>
                  <a:pt x="12670" y="2873"/>
                  <a:pt x="12676" y="2874"/>
                  <a:pt x="12683" y="2878"/>
                </a:cubicBezTo>
                <a:cubicBezTo>
                  <a:pt x="12708" y="2878"/>
                  <a:pt x="12708" y="2902"/>
                  <a:pt x="12732" y="2927"/>
                </a:cubicBezTo>
                <a:cubicBezTo>
                  <a:pt x="12781" y="3049"/>
                  <a:pt x="12854" y="3146"/>
                  <a:pt x="12927" y="3244"/>
                </a:cubicBezTo>
                <a:cubicBezTo>
                  <a:pt x="13074" y="3488"/>
                  <a:pt x="13220" y="3707"/>
                  <a:pt x="13366" y="3951"/>
                </a:cubicBezTo>
                <a:cubicBezTo>
                  <a:pt x="13342" y="3951"/>
                  <a:pt x="13269" y="3854"/>
                  <a:pt x="13171" y="3756"/>
                </a:cubicBezTo>
                <a:lnTo>
                  <a:pt x="13171" y="3756"/>
                </a:lnTo>
                <a:cubicBezTo>
                  <a:pt x="13220" y="3829"/>
                  <a:pt x="13269" y="3902"/>
                  <a:pt x="13317" y="4000"/>
                </a:cubicBezTo>
                <a:cubicBezTo>
                  <a:pt x="13309" y="3973"/>
                  <a:pt x="13309" y="3963"/>
                  <a:pt x="13314" y="3963"/>
                </a:cubicBezTo>
                <a:cubicBezTo>
                  <a:pt x="13335" y="3963"/>
                  <a:pt x="13438" y="4115"/>
                  <a:pt x="13446" y="4115"/>
                </a:cubicBezTo>
                <a:cubicBezTo>
                  <a:pt x="13448" y="4115"/>
                  <a:pt x="13446" y="4110"/>
                  <a:pt x="13439" y="4097"/>
                </a:cubicBezTo>
                <a:lnTo>
                  <a:pt x="13439" y="4097"/>
                </a:lnTo>
                <a:cubicBezTo>
                  <a:pt x="13781" y="4415"/>
                  <a:pt x="14025" y="4951"/>
                  <a:pt x="14317" y="5268"/>
                </a:cubicBezTo>
                <a:cubicBezTo>
                  <a:pt x="14415" y="5244"/>
                  <a:pt x="16171" y="5097"/>
                  <a:pt x="16244" y="5049"/>
                </a:cubicBezTo>
                <a:cubicBezTo>
                  <a:pt x="16317" y="5146"/>
                  <a:pt x="16391" y="5268"/>
                  <a:pt x="16415" y="5293"/>
                </a:cubicBezTo>
                <a:cubicBezTo>
                  <a:pt x="16366" y="5171"/>
                  <a:pt x="16293" y="5049"/>
                  <a:pt x="16195" y="4927"/>
                </a:cubicBezTo>
                <a:lnTo>
                  <a:pt x="16122" y="4951"/>
                </a:lnTo>
                <a:cubicBezTo>
                  <a:pt x="15952" y="4707"/>
                  <a:pt x="16122" y="4878"/>
                  <a:pt x="15952" y="4634"/>
                </a:cubicBezTo>
                <a:cubicBezTo>
                  <a:pt x="15956" y="4629"/>
                  <a:pt x="15962" y="4627"/>
                  <a:pt x="15968" y="4627"/>
                </a:cubicBezTo>
                <a:cubicBezTo>
                  <a:pt x="16028" y="4627"/>
                  <a:pt x="16161" y="4823"/>
                  <a:pt x="16293" y="5000"/>
                </a:cubicBezTo>
                <a:cubicBezTo>
                  <a:pt x="16171" y="4829"/>
                  <a:pt x="16073" y="4634"/>
                  <a:pt x="15976" y="4585"/>
                </a:cubicBezTo>
                <a:cubicBezTo>
                  <a:pt x="15878" y="4390"/>
                  <a:pt x="16049" y="4585"/>
                  <a:pt x="15927" y="4341"/>
                </a:cubicBezTo>
                <a:cubicBezTo>
                  <a:pt x="15781" y="4195"/>
                  <a:pt x="15659" y="4049"/>
                  <a:pt x="15561" y="3878"/>
                </a:cubicBezTo>
                <a:cubicBezTo>
                  <a:pt x="15342" y="3439"/>
                  <a:pt x="15098" y="3293"/>
                  <a:pt x="14903" y="2878"/>
                </a:cubicBezTo>
                <a:lnTo>
                  <a:pt x="14903" y="2878"/>
                </a:lnTo>
                <a:lnTo>
                  <a:pt x="14927" y="2927"/>
                </a:lnTo>
                <a:cubicBezTo>
                  <a:pt x="14882" y="2791"/>
                  <a:pt x="14689" y="2570"/>
                  <a:pt x="14564" y="2325"/>
                </a:cubicBezTo>
                <a:lnTo>
                  <a:pt x="14564" y="2325"/>
                </a:lnTo>
                <a:cubicBezTo>
                  <a:pt x="14571" y="2347"/>
                  <a:pt x="14571" y="2363"/>
                  <a:pt x="14562" y="2363"/>
                </a:cubicBezTo>
                <a:cubicBezTo>
                  <a:pt x="14552" y="2363"/>
                  <a:pt x="14528" y="2338"/>
                  <a:pt x="14488" y="2268"/>
                </a:cubicBezTo>
                <a:cubicBezTo>
                  <a:pt x="14147" y="1732"/>
                  <a:pt x="13903" y="1390"/>
                  <a:pt x="13659" y="951"/>
                </a:cubicBezTo>
                <a:lnTo>
                  <a:pt x="13391" y="659"/>
                </a:lnTo>
                <a:lnTo>
                  <a:pt x="130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287"/>
          <p:cNvSpPr/>
          <p:nvPr/>
        </p:nvSpPr>
        <p:spPr>
          <a:xfrm rot="7659018">
            <a:off x="829818" y="-290289"/>
            <a:ext cx="521775" cy="434801"/>
          </a:xfrm>
          <a:custGeom>
            <a:avLst/>
            <a:gdLst/>
            <a:ahLst/>
            <a:cxnLst/>
            <a:rect l="l" t="t" r="r" b="b"/>
            <a:pathLst>
              <a:path w="15952" h="13293" extrusionOk="0">
                <a:moveTo>
                  <a:pt x="1965" y="4136"/>
                </a:moveTo>
                <a:cubicBezTo>
                  <a:pt x="1969" y="4136"/>
                  <a:pt x="1973" y="4139"/>
                  <a:pt x="1976" y="4147"/>
                </a:cubicBezTo>
                <a:lnTo>
                  <a:pt x="1853" y="4285"/>
                </a:lnTo>
                <a:lnTo>
                  <a:pt x="1853" y="4285"/>
                </a:lnTo>
                <a:cubicBezTo>
                  <a:pt x="1921" y="4199"/>
                  <a:pt x="1947" y="4136"/>
                  <a:pt x="1965" y="4136"/>
                </a:cubicBezTo>
                <a:close/>
                <a:moveTo>
                  <a:pt x="4077" y="7219"/>
                </a:moveTo>
                <a:lnTo>
                  <a:pt x="4077" y="7219"/>
                </a:lnTo>
                <a:cubicBezTo>
                  <a:pt x="4076" y="7219"/>
                  <a:pt x="4075" y="7219"/>
                  <a:pt x="4074" y="7220"/>
                </a:cubicBezTo>
                <a:cubicBezTo>
                  <a:pt x="4076" y="7220"/>
                  <a:pt x="4077" y="7219"/>
                  <a:pt x="4077" y="7219"/>
                </a:cubicBezTo>
                <a:close/>
                <a:moveTo>
                  <a:pt x="10333" y="9981"/>
                </a:moveTo>
                <a:lnTo>
                  <a:pt x="10293" y="10000"/>
                </a:lnTo>
                <a:cubicBezTo>
                  <a:pt x="10305" y="10000"/>
                  <a:pt x="10318" y="9993"/>
                  <a:pt x="10333" y="9981"/>
                </a:cubicBezTo>
                <a:close/>
                <a:moveTo>
                  <a:pt x="3928" y="0"/>
                </a:moveTo>
                <a:lnTo>
                  <a:pt x="3684" y="195"/>
                </a:lnTo>
                <a:lnTo>
                  <a:pt x="3708" y="122"/>
                </a:lnTo>
                <a:lnTo>
                  <a:pt x="3708" y="122"/>
                </a:lnTo>
                <a:cubicBezTo>
                  <a:pt x="3464" y="293"/>
                  <a:pt x="3171" y="537"/>
                  <a:pt x="2879" y="756"/>
                </a:cubicBezTo>
                <a:cubicBezTo>
                  <a:pt x="2732" y="854"/>
                  <a:pt x="2586" y="976"/>
                  <a:pt x="2464" y="1098"/>
                </a:cubicBezTo>
                <a:lnTo>
                  <a:pt x="2147" y="1366"/>
                </a:lnTo>
                <a:cubicBezTo>
                  <a:pt x="2074" y="1464"/>
                  <a:pt x="1976" y="1537"/>
                  <a:pt x="1879" y="1610"/>
                </a:cubicBezTo>
                <a:cubicBezTo>
                  <a:pt x="1757" y="1708"/>
                  <a:pt x="1806" y="1683"/>
                  <a:pt x="1757" y="1732"/>
                </a:cubicBezTo>
                <a:lnTo>
                  <a:pt x="1659" y="1830"/>
                </a:lnTo>
                <a:cubicBezTo>
                  <a:pt x="1513" y="1951"/>
                  <a:pt x="1367" y="2098"/>
                  <a:pt x="1220" y="2244"/>
                </a:cubicBezTo>
                <a:cubicBezTo>
                  <a:pt x="1074" y="2390"/>
                  <a:pt x="952" y="2561"/>
                  <a:pt x="806" y="2732"/>
                </a:cubicBezTo>
                <a:cubicBezTo>
                  <a:pt x="684" y="2903"/>
                  <a:pt x="562" y="3073"/>
                  <a:pt x="440" y="3269"/>
                </a:cubicBezTo>
                <a:lnTo>
                  <a:pt x="391" y="3317"/>
                </a:lnTo>
                <a:cubicBezTo>
                  <a:pt x="342" y="3366"/>
                  <a:pt x="293" y="3415"/>
                  <a:pt x="245" y="3464"/>
                </a:cubicBezTo>
                <a:lnTo>
                  <a:pt x="50" y="3659"/>
                </a:lnTo>
                <a:lnTo>
                  <a:pt x="1" y="3732"/>
                </a:lnTo>
                <a:cubicBezTo>
                  <a:pt x="50" y="3829"/>
                  <a:pt x="98" y="3903"/>
                  <a:pt x="147" y="3976"/>
                </a:cubicBezTo>
                <a:cubicBezTo>
                  <a:pt x="269" y="4122"/>
                  <a:pt x="391" y="4268"/>
                  <a:pt x="537" y="4390"/>
                </a:cubicBezTo>
                <a:cubicBezTo>
                  <a:pt x="731" y="4539"/>
                  <a:pt x="970" y="4661"/>
                  <a:pt x="1210" y="4661"/>
                </a:cubicBezTo>
                <a:cubicBezTo>
                  <a:pt x="1363" y="4661"/>
                  <a:pt x="1517" y="4611"/>
                  <a:pt x="1659" y="4488"/>
                </a:cubicBezTo>
                <a:lnTo>
                  <a:pt x="1684" y="4537"/>
                </a:lnTo>
                <a:cubicBezTo>
                  <a:pt x="1684" y="4537"/>
                  <a:pt x="1781" y="4366"/>
                  <a:pt x="1781" y="4366"/>
                </a:cubicBezTo>
                <a:cubicBezTo>
                  <a:pt x="1794" y="4351"/>
                  <a:pt x="1806" y="4338"/>
                  <a:pt x="1816" y="4327"/>
                </a:cubicBezTo>
                <a:lnTo>
                  <a:pt x="1816" y="4327"/>
                </a:lnTo>
                <a:lnTo>
                  <a:pt x="1781" y="4366"/>
                </a:lnTo>
                <a:cubicBezTo>
                  <a:pt x="1801" y="4346"/>
                  <a:pt x="1819" y="4327"/>
                  <a:pt x="1835" y="4308"/>
                </a:cubicBezTo>
                <a:lnTo>
                  <a:pt x="1835" y="4308"/>
                </a:lnTo>
                <a:cubicBezTo>
                  <a:pt x="1850" y="4293"/>
                  <a:pt x="1860" y="4287"/>
                  <a:pt x="1865" y="4287"/>
                </a:cubicBezTo>
                <a:cubicBezTo>
                  <a:pt x="1883" y="4287"/>
                  <a:pt x="1846" y="4367"/>
                  <a:pt x="1830" y="4415"/>
                </a:cubicBezTo>
                <a:cubicBezTo>
                  <a:pt x="1879" y="4366"/>
                  <a:pt x="1928" y="4293"/>
                  <a:pt x="2001" y="4244"/>
                </a:cubicBezTo>
                <a:cubicBezTo>
                  <a:pt x="2001" y="4229"/>
                  <a:pt x="1996" y="4223"/>
                  <a:pt x="1989" y="4223"/>
                </a:cubicBezTo>
                <a:cubicBezTo>
                  <a:pt x="1973" y="4223"/>
                  <a:pt x="1944" y="4252"/>
                  <a:pt x="1928" y="4268"/>
                </a:cubicBezTo>
                <a:cubicBezTo>
                  <a:pt x="2001" y="4147"/>
                  <a:pt x="2074" y="4025"/>
                  <a:pt x="2147" y="3903"/>
                </a:cubicBezTo>
                <a:cubicBezTo>
                  <a:pt x="2205" y="3836"/>
                  <a:pt x="2228" y="3825"/>
                  <a:pt x="2246" y="3825"/>
                </a:cubicBezTo>
                <a:cubicBezTo>
                  <a:pt x="2254" y="3825"/>
                  <a:pt x="2261" y="3827"/>
                  <a:pt x="2270" y="3827"/>
                </a:cubicBezTo>
                <a:cubicBezTo>
                  <a:pt x="2290" y="3827"/>
                  <a:pt x="2318" y="3815"/>
                  <a:pt x="2391" y="3732"/>
                </a:cubicBezTo>
                <a:cubicBezTo>
                  <a:pt x="2562" y="3537"/>
                  <a:pt x="2684" y="3390"/>
                  <a:pt x="2830" y="3244"/>
                </a:cubicBezTo>
                <a:lnTo>
                  <a:pt x="3074" y="3000"/>
                </a:lnTo>
                <a:lnTo>
                  <a:pt x="3123" y="2951"/>
                </a:lnTo>
                <a:lnTo>
                  <a:pt x="3147" y="2951"/>
                </a:lnTo>
                <a:cubicBezTo>
                  <a:pt x="3171" y="2927"/>
                  <a:pt x="3196" y="2903"/>
                  <a:pt x="3245" y="2903"/>
                </a:cubicBezTo>
                <a:lnTo>
                  <a:pt x="3293" y="2903"/>
                </a:lnTo>
                <a:cubicBezTo>
                  <a:pt x="3293" y="2903"/>
                  <a:pt x="3293" y="2927"/>
                  <a:pt x="3293" y="2927"/>
                </a:cubicBezTo>
                <a:cubicBezTo>
                  <a:pt x="3269" y="2951"/>
                  <a:pt x="3269" y="2951"/>
                  <a:pt x="3269" y="2976"/>
                </a:cubicBezTo>
                <a:cubicBezTo>
                  <a:pt x="3245" y="3000"/>
                  <a:pt x="3220" y="3025"/>
                  <a:pt x="3196" y="3025"/>
                </a:cubicBezTo>
                <a:lnTo>
                  <a:pt x="3220" y="3025"/>
                </a:lnTo>
                <a:lnTo>
                  <a:pt x="3220" y="3122"/>
                </a:lnTo>
                <a:cubicBezTo>
                  <a:pt x="3220" y="3269"/>
                  <a:pt x="3196" y="3439"/>
                  <a:pt x="3196" y="3586"/>
                </a:cubicBezTo>
                <a:lnTo>
                  <a:pt x="3196" y="3829"/>
                </a:lnTo>
                <a:lnTo>
                  <a:pt x="3196" y="4122"/>
                </a:lnTo>
                <a:lnTo>
                  <a:pt x="3196" y="4903"/>
                </a:lnTo>
                <a:cubicBezTo>
                  <a:pt x="3171" y="5268"/>
                  <a:pt x="3220" y="5561"/>
                  <a:pt x="3196" y="5586"/>
                </a:cubicBezTo>
                <a:lnTo>
                  <a:pt x="3293" y="5586"/>
                </a:lnTo>
                <a:cubicBezTo>
                  <a:pt x="3318" y="5756"/>
                  <a:pt x="3318" y="5951"/>
                  <a:pt x="3293" y="6122"/>
                </a:cubicBezTo>
                <a:cubicBezTo>
                  <a:pt x="3269" y="6171"/>
                  <a:pt x="3269" y="6220"/>
                  <a:pt x="3293" y="6268"/>
                </a:cubicBezTo>
                <a:lnTo>
                  <a:pt x="3293" y="6415"/>
                </a:lnTo>
                <a:cubicBezTo>
                  <a:pt x="3293" y="6464"/>
                  <a:pt x="3318" y="6537"/>
                  <a:pt x="3318" y="6610"/>
                </a:cubicBezTo>
                <a:cubicBezTo>
                  <a:pt x="3415" y="6756"/>
                  <a:pt x="3464" y="6927"/>
                  <a:pt x="3489" y="7122"/>
                </a:cubicBezTo>
                <a:lnTo>
                  <a:pt x="3781" y="7171"/>
                </a:lnTo>
                <a:lnTo>
                  <a:pt x="3952" y="7171"/>
                </a:lnTo>
                <a:cubicBezTo>
                  <a:pt x="3952" y="7171"/>
                  <a:pt x="4076" y="7212"/>
                  <a:pt x="4077" y="7219"/>
                </a:cubicBezTo>
                <a:lnTo>
                  <a:pt x="4077" y="7219"/>
                </a:lnTo>
                <a:cubicBezTo>
                  <a:pt x="4097" y="7212"/>
                  <a:pt x="4120" y="7210"/>
                  <a:pt x="4144" y="7210"/>
                </a:cubicBezTo>
                <a:cubicBezTo>
                  <a:pt x="4204" y="7210"/>
                  <a:pt x="4273" y="7227"/>
                  <a:pt x="4342" y="7244"/>
                </a:cubicBezTo>
                <a:cubicBezTo>
                  <a:pt x="4391" y="7244"/>
                  <a:pt x="4318" y="7244"/>
                  <a:pt x="4293" y="7220"/>
                </a:cubicBezTo>
                <a:lnTo>
                  <a:pt x="4293" y="7220"/>
                </a:lnTo>
                <a:lnTo>
                  <a:pt x="4415" y="7244"/>
                </a:lnTo>
                <a:lnTo>
                  <a:pt x="4464" y="7244"/>
                </a:lnTo>
                <a:cubicBezTo>
                  <a:pt x="4489" y="7244"/>
                  <a:pt x="4489" y="7268"/>
                  <a:pt x="4464" y="7268"/>
                </a:cubicBezTo>
                <a:lnTo>
                  <a:pt x="4513" y="7268"/>
                </a:lnTo>
                <a:cubicBezTo>
                  <a:pt x="4635" y="7268"/>
                  <a:pt x="4830" y="7268"/>
                  <a:pt x="5610" y="7342"/>
                </a:cubicBezTo>
                <a:lnTo>
                  <a:pt x="5806" y="7025"/>
                </a:lnTo>
                <a:lnTo>
                  <a:pt x="5903" y="6878"/>
                </a:lnTo>
                <a:cubicBezTo>
                  <a:pt x="5928" y="6829"/>
                  <a:pt x="5952" y="6781"/>
                  <a:pt x="6001" y="6732"/>
                </a:cubicBezTo>
                <a:lnTo>
                  <a:pt x="6391" y="6317"/>
                </a:lnTo>
                <a:cubicBezTo>
                  <a:pt x="6464" y="6244"/>
                  <a:pt x="6537" y="6171"/>
                  <a:pt x="6586" y="6098"/>
                </a:cubicBezTo>
                <a:lnTo>
                  <a:pt x="6806" y="5927"/>
                </a:lnTo>
                <a:lnTo>
                  <a:pt x="6927" y="5829"/>
                </a:lnTo>
                <a:lnTo>
                  <a:pt x="6976" y="5805"/>
                </a:lnTo>
                <a:lnTo>
                  <a:pt x="7074" y="5732"/>
                </a:lnTo>
                <a:cubicBezTo>
                  <a:pt x="7342" y="5537"/>
                  <a:pt x="7610" y="5342"/>
                  <a:pt x="7903" y="5195"/>
                </a:cubicBezTo>
                <a:cubicBezTo>
                  <a:pt x="8025" y="5098"/>
                  <a:pt x="8171" y="5025"/>
                  <a:pt x="8293" y="4951"/>
                </a:cubicBezTo>
                <a:lnTo>
                  <a:pt x="8342" y="4951"/>
                </a:lnTo>
                <a:lnTo>
                  <a:pt x="8342" y="4854"/>
                </a:lnTo>
                <a:cubicBezTo>
                  <a:pt x="8342" y="4825"/>
                  <a:pt x="8346" y="4819"/>
                  <a:pt x="8352" y="4819"/>
                </a:cubicBezTo>
                <a:cubicBezTo>
                  <a:pt x="8356" y="4819"/>
                  <a:pt x="8363" y="4823"/>
                  <a:pt x="8370" y="4823"/>
                </a:cubicBezTo>
                <a:cubicBezTo>
                  <a:pt x="8376" y="4823"/>
                  <a:pt x="8384" y="4820"/>
                  <a:pt x="8391" y="4805"/>
                </a:cubicBezTo>
                <a:lnTo>
                  <a:pt x="8391" y="4878"/>
                </a:lnTo>
                <a:cubicBezTo>
                  <a:pt x="8391" y="4878"/>
                  <a:pt x="8391" y="4878"/>
                  <a:pt x="8366" y="4927"/>
                </a:cubicBezTo>
                <a:lnTo>
                  <a:pt x="8366" y="4927"/>
                </a:lnTo>
                <a:lnTo>
                  <a:pt x="8391" y="4903"/>
                </a:lnTo>
                <a:cubicBezTo>
                  <a:pt x="8405" y="4895"/>
                  <a:pt x="8413" y="4893"/>
                  <a:pt x="8417" y="4893"/>
                </a:cubicBezTo>
                <a:cubicBezTo>
                  <a:pt x="8425" y="4893"/>
                  <a:pt x="8408" y="4910"/>
                  <a:pt x="8391" y="4927"/>
                </a:cubicBezTo>
                <a:lnTo>
                  <a:pt x="8440" y="4927"/>
                </a:lnTo>
                <a:cubicBezTo>
                  <a:pt x="8464" y="4927"/>
                  <a:pt x="8464" y="4951"/>
                  <a:pt x="8440" y="4976"/>
                </a:cubicBezTo>
                <a:lnTo>
                  <a:pt x="8464" y="4976"/>
                </a:lnTo>
                <a:cubicBezTo>
                  <a:pt x="8464" y="5000"/>
                  <a:pt x="8464" y="5049"/>
                  <a:pt x="8464" y="5098"/>
                </a:cubicBezTo>
                <a:cubicBezTo>
                  <a:pt x="8464" y="5171"/>
                  <a:pt x="8464" y="5244"/>
                  <a:pt x="8415" y="5293"/>
                </a:cubicBezTo>
                <a:cubicBezTo>
                  <a:pt x="8415" y="5399"/>
                  <a:pt x="8342" y="5706"/>
                  <a:pt x="8386" y="5706"/>
                </a:cubicBezTo>
                <a:cubicBezTo>
                  <a:pt x="8393" y="5706"/>
                  <a:pt x="8402" y="5699"/>
                  <a:pt x="8415" y="5683"/>
                </a:cubicBezTo>
                <a:lnTo>
                  <a:pt x="8415" y="5683"/>
                </a:lnTo>
                <a:cubicBezTo>
                  <a:pt x="8378" y="5739"/>
                  <a:pt x="8327" y="5951"/>
                  <a:pt x="8304" y="5951"/>
                </a:cubicBezTo>
                <a:cubicBezTo>
                  <a:pt x="8297" y="5951"/>
                  <a:pt x="8293" y="5930"/>
                  <a:pt x="8293" y="5878"/>
                </a:cubicBezTo>
                <a:cubicBezTo>
                  <a:pt x="8269" y="5976"/>
                  <a:pt x="8245" y="6098"/>
                  <a:pt x="8245" y="6195"/>
                </a:cubicBezTo>
                <a:lnTo>
                  <a:pt x="8293" y="6049"/>
                </a:lnTo>
                <a:lnTo>
                  <a:pt x="8293" y="6049"/>
                </a:lnTo>
                <a:cubicBezTo>
                  <a:pt x="8196" y="6342"/>
                  <a:pt x="8147" y="6659"/>
                  <a:pt x="8098" y="6951"/>
                </a:cubicBezTo>
                <a:lnTo>
                  <a:pt x="8171" y="6805"/>
                </a:lnTo>
                <a:lnTo>
                  <a:pt x="8171" y="6805"/>
                </a:lnTo>
                <a:cubicBezTo>
                  <a:pt x="8147" y="7000"/>
                  <a:pt x="8074" y="7195"/>
                  <a:pt x="7976" y="7366"/>
                </a:cubicBezTo>
                <a:lnTo>
                  <a:pt x="8025" y="7098"/>
                </a:lnTo>
                <a:lnTo>
                  <a:pt x="8025" y="7098"/>
                </a:lnTo>
                <a:cubicBezTo>
                  <a:pt x="8001" y="7195"/>
                  <a:pt x="7976" y="7293"/>
                  <a:pt x="7952" y="7390"/>
                </a:cubicBezTo>
                <a:cubicBezTo>
                  <a:pt x="7927" y="7561"/>
                  <a:pt x="7903" y="7707"/>
                  <a:pt x="7879" y="7854"/>
                </a:cubicBezTo>
                <a:cubicBezTo>
                  <a:pt x="7806" y="8146"/>
                  <a:pt x="7781" y="8439"/>
                  <a:pt x="7757" y="8732"/>
                </a:cubicBezTo>
                <a:lnTo>
                  <a:pt x="7781" y="8512"/>
                </a:lnTo>
                <a:lnTo>
                  <a:pt x="7781" y="8512"/>
                </a:lnTo>
                <a:cubicBezTo>
                  <a:pt x="7781" y="8683"/>
                  <a:pt x="7732" y="8976"/>
                  <a:pt x="7684" y="9366"/>
                </a:cubicBezTo>
                <a:cubicBezTo>
                  <a:pt x="7830" y="9512"/>
                  <a:pt x="7903" y="9585"/>
                  <a:pt x="8001" y="9707"/>
                </a:cubicBezTo>
                <a:cubicBezTo>
                  <a:pt x="8098" y="9805"/>
                  <a:pt x="8196" y="9927"/>
                  <a:pt x="8269" y="10049"/>
                </a:cubicBezTo>
                <a:cubicBezTo>
                  <a:pt x="8391" y="10122"/>
                  <a:pt x="8537" y="10171"/>
                  <a:pt x="8659" y="10244"/>
                </a:cubicBezTo>
                <a:lnTo>
                  <a:pt x="8854" y="10342"/>
                </a:lnTo>
                <a:lnTo>
                  <a:pt x="9049" y="10415"/>
                </a:lnTo>
                <a:cubicBezTo>
                  <a:pt x="9488" y="10268"/>
                  <a:pt x="9927" y="10098"/>
                  <a:pt x="10366" y="9902"/>
                </a:cubicBezTo>
                <a:lnTo>
                  <a:pt x="10366" y="9902"/>
                </a:lnTo>
                <a:lnTo>
                  <a:pt x="10220" y="9927"/>
                </a:lnTo>
                <a:lnTo>
                  <a:pt x="10074" y="9951"/>
                </a:lnTo>
                <a:lnTo>
                  <a:pt x="10074" y="9951"/>
                </a:lnTo>
                <a:lnTo>
                  <a:pt x="10147" y="9902"/>
                </a:lnTo>
                <a:cubicBezTo>
                  <a:pt x="10220" y="9878"/>
                  <a:pt x="10269" y="9854"/>
                  <a:pt x="10342" y="9829"/>
                </a:cubicBezTo>
                <a:lnTo>
                  <a:pt x="10582" y="9685"/>
                </a:lnTo>
                <a:lnTo>
                  <a:pt x="10582" y="9685"/>
                </a:lnTo>
                <a:cubicBezTo>
                  <a:pt x="10537" y="9716"/>
                  <a:pt x="10414" y="9918"/>
                  <a:pt x="10333" y="9981"/>
                </a:cubicBezTo>
                <a:lnTo>
                  <a:pt x="10333" y="9981"/>
                </a:lnTo>
                <a:lnTo>
                  <a:pt x="10708" y="9805"/>
                </a:lnTo>
                <a:lnTo>
                  <a:pt x="10976" y="9707"/>
                </a:lnTo>
                <a:lnTo>
                  <a:pt x="11147" y="9610"/>
                </a:lnTo>
                <a:cubicBezTo>
                  <a:pt x="11415" y="9488"/>
                  <a:pt x="11732" y="9317"/>
                  <a:pt x="12074" y="9171"/>
                </a:cubicBezTo>
                <a:lnTo>
                  <a:pt x="12781" y="8805"/>
                </a:lnTo>
                <a:cubicBezTo>
                  <a:pt x="12879" y="8756"/>
                  <a:pt x="13001" y="8707"/>
                  <a:pt x="13074" y="8659"/>
                </a:cubicBezTo>
                <a:cubicBezTo>
                  <a:pt x="13171" y="8610"/>
                  <a:pt x="13244" y="8585"/>
                  <a:pt x="13342" y="8561"/>
                </a:cubicBezTo>
                <a:lnTo>
                  <a:pt x="13415" y="8537"/>
                </a:lnTo>
                <a:lnTo>
                  <a:pt x="13415" y="8537"/>
                </a:lnTo>
                <a:cubicBezTo>
                  <a:pt x="13415" y="8561"/>
                  <a:pt x="13391" y="8585"/>
                  <a:pt x="13391" y="8610"/>
                </a:cubicBezTo>
                <a:cubicBezTo>
                  <a:pt x="13342" y="8683"/>
                  <a:pt x="13269" y="8732"/>
                  <a:pt x="13220" y="8781"/>
                </a:cubicBezTo>
                <a:cubicBezTo>
                  <a:pt x="13220" y="8791"/>
                  <a:pt x="13223" y="8795"/>
                  <a:pt x="13228" y="8795"/>
                </a:cubicBezTo>
                <a:cubicBezTo>
                  <a:pt x="13242" y="8795"/>
                  <a:pt x="13267" y="8766"/>
                  <a:pt x="13273" y="8766"/>
                </a:cubicBezTo>
                <a:cubicBezTo>
                  <a:pt x="13275" y="8766"/>
                  <a:pt x="13274" y="8770"/>
                  <a:pt x="13269" y="8781"/>
                </a:cubicBezTo>
                <a:cubicBezTo>
                  <a:pt x="13244" y="8805"/>
                  <a:pt x="13220" y="8829"/>
                  <a:pt x="13196" y="8829"/>
                </a:cubicBezTo>
                <a:cubicBezTo>
                  <a:pt x="13196" y="8829"/>
                  <a:pt x="13160" y="8883"/>
                  <a:pt x="13180" y="8883"/>
                </a:cubicBezTo>
                <a:cubicBezTo>
                  <a:pt x="13184" y="8883"/>
                  <a:pt x="13189" y="8882"/>
                  <a:pt x="13196" y="8878"/>
                </a:cubicBezTo>
                <a:cubicBezTo>
                  <a:pt x="13220" y="8854"/>
                  <a:pt x="13342" y="8756"/>
                  <a:pt x="13415" y="8683"/>
                </a:cubicBezTo>
                <a:lnTo>
                  <a:pt x="13415" y="8683"/>
                </a:lnTo>
                <a:lnTo>
                  <a:pt x="13366" y="8781"/>
                </a:lnTo>
                <a:lnTo>
                  <a:pt x="13293" y="8829"/>
                </a:lnTo>
                <a:cubicBezTo>
                  <a:pt x="13293" y="8829"/>
                  <a:pt x="13311" y="8823"/>
                  <a:pt x="13333" y="8823"/>
                </a:cubicBezTo>
                <a:cubicBezTo>
                  <a:pt x="13354" y="8823"/>
                  <a:pt x="13379" y="8829"/>
                  <a:pt x="13391" y="8854"/>
                </a:cubicBezTo>
                <a:cubicBezTo>
                  <a:pt x="13391" y="8878"/>
                  <a:pt x="13366" y="8903"/>
                  <a:pt x="13342" y="8927"/>
                </a:cubicBezTo>
                <a:cubicBezTo>
                  <a:pt x="13293" y="9049"/>
                  <a:pt x="13244" y="9146"/>
                  <a:pt x="13220" y="9244"/>
                </a:cubicBezTo>
                <a:lnTo>
                  <a:pt x="12879" y="10024"/>
                </a:lnTo>
                <a:cubicBezTo>
                  <a:pt x="12879" y="9927"/>
                  <a:pt x="12903" y="9829"/>
                  <a:pt x="12927" y="9756"/>
                </a:cubicBezTo>
                <a:lnTo>
                  <a:pt x="12927" y="9756"/>
                </a:lnTo>
                <a:cubicBezTo>
                  <a:pt x="12903" y="9829"/>
                  <a:pt x="12854" y="9927"/>
                  <a:pt x="12805" y="10000"/>
                </a:cubicBezTo>
                <a:cubicBezTo>
                  <a:pt x="12819" y="9983"/>
                  <a:pt x="12827" y="9976"/>
                  <a:pt x="12832" y="9976"/>
                </a:cubicBezTo>
                <a:cubicBezTo>
                  <a:pt x="12857" y="9976"/>
                  <a:pt x="12771" y="10187"/>
                  <a:pt x="12789" y="10187"/>
                </a:cubicBezTo>
                <a:cubicBezTo>
                  <a:pt x="12792" y="10187"/>
                  <a:pt x="12797" y="10182"/>
                  <a:pt x="12805" y="10171"/>
                </a:cubicBezTo>
                <a:lnTo>
                  <a:pt x="12805" y="10171"/>
                </a:lnTo>
                <a:cubicBezTo>
                  <a:pt x="12732" y="10634"/>
                  <a:pt x="12415" y="11122"/>
                  <a:pt x="12318" y="11537"/>
                </a:cubicBezTo>
                <a:cubicBezTo>
                  <a:pt x="12391" y="11610"/>
                  <a:pt x="13488" y="12976"/>
                  <a:pt x="13586" y="13024"/>
                </a:cubicBezTo>
                <a:cubicBezTo>
                  <a:pt x="13570" y="13088"/>
                  <a:pt x="13543" y="13152"/>
                  <a:pt x="13513" y="13209"/>
                </a:cubicBezTo>
                <a:lnTo>
                  <a:pt x="13513" y="13209"/>
                </a:lnTo>
                <a:cubicBezTo>
                  <a:pt x="13568" y="13115"/>
                  <a:pt x="13616" y="13021"/>
                  <a:pt x="13635" y="12927"/>
                </a:cubicBezTo>
                <a:lnTo>
                  <a:pt x="13586" y="12878"/>
                </a:lnTo>
                <a:cubicBezTo>
                  <a:pt x="13683" y="12585"/>
                  <a:pt x="13659" y="12829"/>
                  <a:pt x="13757" y="12561"/>
                </a:cubicBezTo>
                <a:cubicBezTo>
                  <a:pt x="13805" y="12561"/>
                  <a:pt x="13732" y="12805"/>
                  <a:pt x="13635" y="13024"/>
                </a:cubicBezTo>
                <a:cubicBezTo>
                  <a:pt x="13732" y="12878"/>
                  <a:pt x="13781" y="12732"/>
                  <a:pt x="13830" y="12561"/>
                </a:cubicBezTo>
                <a:cubicBezTo>
                  <a:pt x="13869" y="12483"/>
                  <a:pt x="13884" y="12471"/>
                  <a:pt x="13895" y="12471"/>
                </a:cubicBezTo>
                <a:cubicBezTo>
                  <a:pt x="13900" y="12471"/>
                  <a:pt x="13904" y="12473"/>
                  <a:pt x="13908" y="12473"/>
                </a:cubicBezTo>
                <a:cubicBezTo>
                  <a:pt x="13919" y="12473"/>
                  <a:pt x="13934" y="12460"/>
                  <a:pt x="13976" y="12366"/>
                </a:cubicBezTo>
                <a:cubicBezTo>
                  <a:pt x="14025" y="12171"/>
                  <a:pt x="14098" y="12000"/>
                  <a:pt x="14196" y="11805"/>
                </a:cubicBezTo>
                <a:cubicBezTo>
                  <a:pt x="14415" y="11366"/>
                  <a:pt x="14415" y="11098"/>
                  <a:pt x="14635" y="10707"/>
                </a:cubicBezTo>
                <a:lnTo>
                  <a:pt x="14635" y="10756"/>
                </a:lnTo>
                <a:cubicBezTo>
                  <a:pt x="14708" y="10610"/>
                  <a:pt x="14805" y="10317"/>
                  <a:pt x="14927" y="10073"/>
                </a:cubicBezTo>
                <a:lnTo>
                  <a:pt x="14927" y="10073"/>
                </a:lnTo>
                <a:cubicBezTo>
                  <a:pt x="14903" y="10110"/>
                  <a:pt x="14879" y="10140"/>
                  <a:pt x="14866" y="10140"/>
                </a:cubicBezTo>
                <a:cubicBezTo>
                  <a:pt x="14854" y="10140"/>
                  <a:pt x="14854" y="10110"/>
                  <a:pt x="14879" y="10024"/>
                </a:cubicBezTo>
                <a:cubicBezTo>
                  <a:pt x="15171" y="9439"/>
                  <a:pt x="15293" y="9049"/>
                  <a:pt x="15537" y="8610"/>
                </a:cubicBezTo>
                <a:lnTo>
                  <a:pt x="15635" y="8220"/>
                </a:lnTo>
                <a:lnTo>
                  <a:pt x="15952" y="7488"/>
                </a:lnTo>
                <a:lnTo>
                  <a:pt x="15439" y="6829"/>
                </a:lnTo>
                <a:cubicBezTo>
                  <a:pt x="15391" y="6756"/>
                  <a:pt x="15342" y="6683"/>
                  <a:pt x="15269" y="6634"/>
                </a:cubicBezTo>
                <a:lnTo>
                  <a:pt x="15074" y="6439"/>
                </a:lnTo>
                <a:lnTo>
                  <a:pt x="14879" y="6268"/>
                </a:lnTo>
                <a:lnTo>
                  <a:pt x="14561" y="6000"/>
                </a:lnTo>
                <a:lnTo>
                  <a:pt x="14122" y="6146"/>
                </a:lnTo>
                <a:cubicBezTo>
                  <a:pt x="13976" y="6195"/>
                  <a:pt x="13830" y="6244"/>
                  <a:pt x="13683" y="6317"/>
                </a:cubicBezTo>
                <a:lnTo>
                  <a:pt x="12757" y="6707"/>
                </a:lnTo>
                <a:cubicBezTo>
                  <a:pt x="12610" y="6781"/>
                  <a:pt x="12464" y="6854"/>
                  <a:pt x="12318" y="6927"/>
                </a:cubicBezTo>
                <a:lnTo>
                  <a:pt x="11854" y="7146"/>
                </a:lnTo>
                <a:lnTo>
                  <a:pt x="11366" y="7390"/>
                </a:lnTo>
                <a:lnTo>
                  <a:pt x="10610" y="7781"/>
                </a:lnTo>
                <a:cubicBezTo>
                  <a:pt x="10488" y="7829"/>
                  <a:pt x="10391" y="7878"/>
                  <a:pt x="10293" y="7927"/>
                </a:cubicBezTo>
                <a:lnTo>
                  <a:pt x="10196" y="7976"/>
                </a:lnTo>
                <a:cubicBezTo>
                  <a:pt x="10147" y="8000"/>
                  <a:pt x="10098" y="8024"/>
                  <a:pt x="10049" y="8049"/>
                </a:cubicBezTo>
                <a:cubicBezTo>
                  <a:pt x="10025" y="8049"/>
                  <a:pt x="9976" y="8073"/>
                  <a:pt x="9952" y="8073"/>
                </a:cubicBezTo>
                <a:lnTo>
                  <a:pt x="9952" y="7951"/>
                </a:lnTo>
                <a:cubicBezTo>
                  <a:pt x="9952" y="7927"/>
                  <a:pt x="9952" y="7854"/>
                  <a:pt x="9976" y="7805"/>
                </a:cubicBezTo>
                <a:cubicBezTo>
                  <a:pt x="10049" y="7439"/>
                  <a:pt x="10123" y="7098"/>
                  <a:pt x="10196" y="6732"/>
                </a:cubicBezTo>
                <a:cubicBezTo>
                  <a:pt x="10269" y="6390"/>
                  <a:pt x="10342" y="6049"/>
                  <a:pt x="10391" y="5732"/>
                </a:cubicBezTo>
                <a:cubicBezTo>
                  <a:pt x="10415" y="5537"/>
                  <a:pt x="10440" y="5366"/>
                  <a:pt x="10488" y="5195"/>
                </a:cubicBezTo>
                <a:cubicBezTo>
                  <a:pt x="10513" y="4951"/>
                  <a:pt x="10562" y="4708"/>
                  <a:pt x="10562" y="4488"/>
                </a:cubicBezTo>
                <a:cubicBezTo>
                  <a:pt x="10635" y="4147"/>
                  <a:pt x="10684" y="3732"/>
                  <a:pt x="10708" y="3317"/>
                </a:cubicBezTo>
                <a:lnTo>
                  <a:pt x="10610" y="3195"/>
                </a:lnTo>
                <a:lnTo>
                  <a:pt x="10513" y="3098"/>
                </a:lnTo>
                <a:lnTo>
                  <a:pt x="10513" y="3098"/>
                </a:lnTo>
                <a:cubicBezTo>
                  <a:pt x="10564" y="3162"/>
                  <a:pt x="10568" y="3193"/>
                  <a:pt x="10546" y="3193"/>
                </a:cubicBezTo>
                <a:cubicBezTo>
                  <a:pt x="10526" y="3193"/>
                  <a:pt x="10486" y="3168"/>
                  <a:pt x="10440" y="3122"/>
                </a:cubicBezTo>
                <a:cubicBezTo>
                  <a:pt x="10049" y="2659"/>
                  <a:pt x="10171" y="2830"/>
                  <a:pt x="10098" y="2756"/>
                </a:cubicBezTo>
                <a:cubicBezTo>
                  <a:pt x="10098" y="2756"/>
                  <a:pt x="10049" y="2732"/>
                  <a:pt x="10001" y="2683"/>
                </a:cubicBezTo>
                <a:cubicBezTo>
                  <a:pt x="9952" y="2659"/>
                  <a:pt x="9879" y="2634"/>
                  <a:pt x="9757" y="2586"/>
                </a:cubicBezTo>
                <a:cubicBezTo>
                  <a:pt x="9635" y="2512"/>
                  <a:pt x="9537" y="2464"/>
                  <a:pt x="9366" y="2366"/>
                </a:cubicBezTo>
                <a:cubicBezTo>
                  <a:pt x="9171" y="2439"/>
                  <a:pt x="8976" y="2488"/>
                  <a:pt x="8757" y="2561"/>
                </a:cubicBezTo>
                <a:lnTo>
                  <a:pt x="8391" y="2683"/>
                </a:lnTo>
                <a:cubicBezTo>
                  <a:pt x="8269" y="2732"/>
                  <a:pt x="8147" y="2781"/>
                  <a:pt x="8025" y="2830"/>
                </a:cubicBezTo>
                <a:lnTo>
                  <a:pt x="7635" y="3025"/>
                </a:lnTo>
                <a:cubicBezTo>
                  <a:pt x="7562" y="3049"/>
                  <a:pt x="7513" y="3073"/>
                  <a:pt x="7440" y="3098"/>
                </a:cubicBezTo>
                <a:lnTo>
                  <a:pt x="7318" y="3195"/>
                </a:lnTo>
                <a:cubicBezTo>
                  <a:pt x="7147" y="3269"/>
                  <a:pt x="6976" y="3366"/>
                  <a:pt x="6806" y="3464"/>
                </a:cubicBezTo>
                <a:cubicBezTo>
                  <a:pt x="6440" y="3683"/>
                  <a:pt x="6123" y="3903"/>
                  <a:pt x="5806" y="4147"/>
                </a:cubicBezTo>
                <a:lnTo>
                  <a:pt x="5684" y="4220"/>
                </a:lnTo>
                <a:lnTo>
                  <a:pt x="5635" y="4244"/>
                </a:lnTo>
                <a:lnTo>
                  <a:pt x="5586" y="4293"/>
                </a:lnTo>
                <a:cubicBezTo>
                  <a:pt x="5562" y="4317"/>
                  <a:pt x="5537" y="4342"/>
                  <a:pt x="5513" y="4366"/>
                </a:cubicBezTo>
                <a:cubicBezTo>
                  <a:pt x="5440" y="4415"/>
                  <a:pt x="5391" y="4464"/>
                  <a:pt x="5342" y="4512"/>
                </a:cubicBezTo>
                <a:lnTo>
                  <a:pt x="5318" y="4610"/>
                </a:lnTo>
                <a:lnTo>
                  <a:pt x="5318" y="4634"/>
                </a:lnTo>
                <a:cubicBezTo>
                  <a:pt x="5293" y="4610"/>
                  <a:pt x="5293" y="4586"/>
                  <a:pt x="5293" y="4561"/>
                </a:cubicBezTo>
                <a:cubicBezTo>
                  <a:pt x="5269" y="4512"/>
                  <a:pt x="5269" y="4464"/>
                  <a:pt x="5245" y="4415"/>
                </a:cubicBezTo>
                <a:lnTo>
                  <a:pt x="5269" y="4415"/>
                </a:lnTo>
                <a:cubicBezTo>
                  <a:pt x="5245" y="4366"/>
                  <a:pt x="5245" y="4317"/>
                  <a:pt x="5245" y="4244"/>
                </a:cubicBezTo>
                <a:lnTo>
                  <a:pt x="5245" y="4122"/>
                </a:lnTo>
                <a:cubicBezTo>
                  <a:pt x="5245" y="4098"/>
                  <a:pt x="5245" y="4049"/>
                  <a:pt x="5245" y="4049"/>
                </a:cubicBezTo>
                <a:lnTo>
                  <a:pt x="5245" y="4025"/>
                </a:lnTo>
                <a:lnTo>
                  <a:pt x="5245" y="3951"/>
                </a:lnTo>
                <a:lnTo>
                  <a:pt x="5245" y="3805"/>
                </a:lnTo>
                <a:cubicBezTo>
                  <a:pt x="5245" y="3586"/>
                  <a:pt x="5293" y="3390"/>
                  <a:pt x="5293" y="3195"/>
                </a:cubicBezTo>
                <a:cubicBezTo>
                  <a:pt x="5342" y="2830"/>
                  <a:pt x="5367" y="2488"/>
                  <a:pt x="5391" y="2171"/>
                </a:cubicBezTo>
                <a:cubicBezTo>
                  <a:pt x="5440" y="1854"/>
                  <a:pt x="5464" y="1561"/>
                  <a:pt x="5488" y="1317"/>
                </a:cubicBezTo>
                <a:cubicBezTo>
                  <a:pt x="5513" y="1073"/>
                  <a:pt x="5513" y="903"/>
                  <a:pt x="5513" y="756"/>
                </a:cubicBezTo>
                <a:lnTo>
                  <a:pt x="5513" y="756"/>
                </a:lnTo>
                <a:lnTo>
                  <a:pt x="5488" y="903"/>
                </a:lnTo>
                <a:lnTo>
                  <a:pt x="5488" y="781"/>
                </a:lnTo>
                <a:cubicBezTo>
                  <a:pt x="5196" y="537"/>
                  <a:pt x="5220" y="464"/>
                  <a:pt x="5074" y="269"/>
                </a:cubicBezTo>
                <a:cubicBezTo>
                  <a:pt x="5069" y="278"/>
                  <a:pt x="5062" y="282"/>
                  <a:pt x="5051" y="282"/>
                </a:cubicBezTo>
                <a:cubicBezTo>
                  <a:pt x="5006" y="282"/>
                  <a:pt x="4914" y="202"/>
                  <a:pt x="4854" y="122"/>
                </a:cubicBezTo>
                <a:lnTo>
                  <a:pt x="4830" y="73"/>
                </a:lnTo>
                <a:lnTo>
                  <a:pt x="4781" y="73"/>
                </a:lnTo>
                <a:cubicBezTo>
                  <a:pt x="4659" y="49"/>
                  <a:pt x="4562" y="49"/>
                  <a:pt x="4440" y="49"/>
                </a:cubicBezTo>
                <a:lnTo>
                  <a:pt x="4196" y="49"/>
                </a:lnTo>
                <a:lnTo>
                  <a:pt x="3928" y="0"/>
                </a:lnTo>
                <a:close/>
                <a:moveTo>
                  <a:pt x="13513" y="13209"/>
                </a:moveTo>
                <a:cubicBezTo>
                  <a:pt x="13497" y="13237"/>
                  <a:pt x="13481" y="13265"/>
                  <a:pt x="13464" y="13293"/>
                </a:cubicBezTo>
                <a:cubicBezTo>
                  <a:pt x="13481" y="13267"/>
                  <a:pt x="13498" y="13239"/>
                  <a:pt x="13513" y="132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287"/>
          <p:cNvSpPr/>
          <p:nvPr/>
        </p:nvSpPr>
        <p:spPr>
          <a:xfrm rot="-8386467">
            <a:off x="713445" y="4509709"/>
            <a:ext cx="516943" cy="353961"/>
          </a:xfrm>
          <a:custGeom>
            <a:avLst/>
            <a:gdLst/>
            <a:ahLst/>
            <a:cxnLst/>
            <a:rect l="l" t="t" r="r" b="b"/>
            <a:pathLst>
              <a:path w="15805" h="10822" extrusionOk="0">
                <a:moveTo>
                  <a:pt x="7854" y="2001"/>
                </a:moveTo>
                <a:cubicBezTo>
                  <a:pt x="7869" y="2001"/>
                  <a:pt x="7884" y="2001"/>
                  <a:pt x="7900" y="2002"/>
                </a:cubicBezTo>
                <a:lnTo>
                  <a:pt x="7900" y="2002"/>
                </a:lnTo>
                <a:cubicBezTo>
                  <a:pt x="7889" y="2001"/>
                  <a:pt x="7873" y="2001"/>
                  <a:pt x="7854" y="2001"/>
                </a:cubicBezTo>
                <a:close/>
                <a:moveTo>
                  <a:pt x="13171" y="2903"/>
                </a:moveTo>
                <a:lnTo>
                  <a:pt x="13171" y="2952"/>
                </a:lnTo>
                <a:lnTo>
                  <a:pt x="13171" y="3025"/>
                </a:lnTo>
                <a:lnTo>
                  <a:pt x="13154" y="3074"/>
                </a:lnTo>
                <a:lnTo>
                  <a:pt x="13154" y="3074"/>
                </a:lnTo>
                <a:cubicBezTo>
                  <a:pt x="13164" y="3017"/>
                  <a:pt x="13171" y="2954"/>
                  <a:pt x="13171" y="2903"/>
                </a:cubicBezTo>
                <a:close/>
                <a:moveTo>
                  <a:pt x="8153" y="5196"/>
                </a:moveTo>
                <a:lnTo>
                  <a:pt x="8153" y="5196"/>
                </a:lnTo>
                <a:cubicBezTo>
                  <a:pt x="8149" y="5204"/>
                  <a:pt x="8146" y="5212"/>
                  <a:pt x="8146" y="5220"/>
                </a:cubicBezTo>
                <a:lnTo>
                  <a:pt x="8146" y="5220"/>
                </a:lnTo>
                <a:cubicBezTo>
                  <a:pt x="8146" y="5198"/>
                  <a:pt x="8166" y="5196"/>
                  <a:pt x="8153" y="5196"/>
                </a:cubicBezTo>
                <a:close/>
                <a:moveTo>
                  <a:pt x="8121" y="5341"/>
                </a:moveTo>
                <a:cubicBezTo>
                  <a:pt x="8121" y="5342"/>
                  <a:pt x="8121" y="5343"/>
                  <a:pt x="8121" y="5344"/>
                </a:cubicBezTo>
                <a:lnTo>
                  <a:pt x="8121" y="5344"/>
                </a:lnTo>
                <a:lnTo>
                  <a:pt x="8122" y="5342"/>
                </a:lnTo>
                <a:cubicBezTo>
                  <a:pt x="8122" y="5342"/>
                  <a:pt x="8121" y="5341"/>
                  <a:pt x="8121" y="5341"/>
                </a:cubicBezTo>
                <a:close/>
                <a:moveTo>
                  <a:pt x="8121" y="5344"/>
                </a:moveTo>
                <a:lnTo>
                  <a:pt x="8118" y="5352"/>
                </a:lnTo>
                <a:lnTo>
                  <a:pt x="8122" y="5366"/>
                </a:lnTo>
                <a:cubicBezTo>
                  <a:pt x="8122" y="5359"/>
                  <a:pt x="8122" y="5351"/>
                  <a:pt x="8121" y="5344"/>
                </a:cubicBezTo>
                <a:close/>
                <a:moveTo>
                  <a:pt x="15778" y="6025"/>
                </a:moveTo>
                <a:cubicBezTo>
                  <a:pt x="15779" y="6032"/>
                  <a:pt x="15779" y="6039"/>
                  <a:pt x="15780" y="6047"/>
                </a:cubicBezTo>
                <a:lnTo>
                  <a:pt x="15780" y="6047"/>
                </a:lnTo>
                <a:cubicBezTo>
                  <a:pt x="15780" y="6039"/>
                  <a:pt x="15780" y="6032"/>
                  <a:pt x="15780" y="6025"/>
                </a:cubicBezTo>
                <a:cubicBezTo>
                  <a:pt x="15779" y="6025"/>
                  <a:pt x="15779" y="6025"/>
                  <a:pt x="15778" y="6025"/>
                </a:cubicBezTo>
                <a:close/>
                <a:moveTo>
                  <a:pt x="11988" y="6067"/>
                </a:moveTo>
                <a:cubicBezTo>
                  <a:pt x="11983" y="6078"/>
                  <a:pt x="11979" y="6088"/>
                  <a:pt x="11975" y="6098"/>
                </a:cubicBezTo>
                <a:cubicBezTo>
                  <a:pt x="11982" y="6092"/>
                  <a:pt x="11985" y="6081"/>
                  <a:pt x="11988" y="6067"/>
                </a:cubicBezTo>
                <a:close/>
                <a:moveTo>
                  <a:pt x="15780" y="6047"/>
                </a:moveTo>
                <a:cubicBezTo>
                  <a:pt x="15780" y="6137"/>
                  <a:pt x="15780" y="6229"/>
                  <a:pt x="15780" y="6342"/>
                </a:cubicBezTo>
                <a:cubicBezTo>
                  <a:pt x="15796" y="6249"/>
                  <a:pt x="15792" y="6147"/>
                  <a:pt x="15780" y="6047"/>
                </a:cubicBezTo>
                <a:close/>
                <a:moveTo>
                  <a:pt x="1965" y="9973"/>
                </a:moveTo>
                <a:cubicBezTo>
                  <a:pt x="1968" y="9973"/>
                  <a:pt x="1972" y="9974"/>
                  <a:pt x="1976" y="9976"/>
                </a:cubicBezTo>
                <a:cubicBezTo>
                  <a:pt x="2021" y="9998"/>
                  <a:pt x="1962" y="10063"/>
                  <a:pt x="1933" y="10130"/>
                </a:cubicBezTo>
                <a:lnTo>
                  <a:pt x="1933" y="10130"/>
                </a:lnTo>
                <a:cubicBezTo>
                  <a:pt x="1952" y="10027"/>
                  <a:pt x="1944" y="9973"/>
                  <a:pt x="1965" y="9973"/>
                </a:cubicBezTo>
                <a:close/>
                <a:moveTo>
                  <a:pt x="1925" y="10167"/>
                </a:moveTo>
                <a:cubicBezTo>
                  <a:pt x="1923" y="10190"/>
                  <a:pt x="1915" y="10213"/>
                  <a:pt x="1906" y="10239"/>
                </a:cubicBezTo>
                <a:lnTo>
                  <a:pt x="1906" y="10239"/>
                </a:lnTo>
                <a:cubicBezTo>
                  <a:pt x="1914" y="10214"/>
                  <a:pt x="1920" y="10190"/>
                  <a:pt x="1925" y="10167"/>
                </a:cubicBezTo>
                <a:close/>
                <a:moveTo>
                  <a:pt x="12610" y="1"/>
                </a:moveTo>
                <a:cubicBezTo>
                  <a:pt x="12414" y="171"/>
                  <a:pt x="12244" y="366"/>
                  <a:pt x="12097" y="562"/>
                </a:cubicBezTo>
                <a:lnTo>
                  <a:pt x="11951" y="732"/>
                </a:lnTo>
                <a:lnTo>
                  <a:pt x="11902" y="830"/>
                </a:lnTo>
                <a:cubicBezTo>
                  <a:pt x="11878" y="854"/>
                  <a:pt x="11853" y="879"/>
                  <a:pt x="11829" y="927"/>
                </a:cubicBezTo>
                <a:lnTo>
                  <a:pt x="11585" y="1342"/>
                </a:lnTo>
                <a:cubicBezTo>
                  <a:pt x="11488" y="1488"/>
                  <a:pt x="11414" y="1659"/>
                  <a:pt x="11366" y="1830"/>
                </a:cubicBezTo>
                <a:cubicBezTo>
                  <a:pt x="11293" y="1976"/>
                  <a:pt x="11195" y="2123"/>
                  <a:pt x="11146" y="2318"/>
                </a:cubicBezTo>
                <a:cubicBezTo>
                  <a:pt x="11097" y="2488"/>
                  <a:pt x="11024" y="2659"/>
                  <a:pt x="10975" y="2830"/>
                </a:cubicBezTo>
                <a:lnTo>
                  <a:pt x="10927" y="2952"/>
                </a:lnTo>
                <a:cubicBezTo>
                  <a:pt x="10927" y="3001"/>
                  <a:pt x="10902" y="3049"/>
                  <a:pt x="10878" y="3074"/>
                </a:cubicBezTo>
                <a:cubicBezTo>
                  <a:pt x="10878" y="3074"/>
                  <a:pt x="10853" y="3171"/>
                  <a:pt x="10853" y="3220"/>
                </a:cubicBezTo>
                <a:cubicBezTo>
                  <a:pt x="10732" y="3586"/>
                  <a:pt x="10658" y="3927"/>
                  <a:pt x="10561" y="4220"/>
                </a:cubicBezTo>
                <a:cubicBezTo>
                  <a:pt x="10536" y="4342"/>
                  <a:pt x="10512" y="4464"/>
                  <a:pt x="10488" y="4586"/>
                </a:cubicBezTo>
                <a:lnTo>
                  <a:pt x="10488" y="4610"/>
                </a:lnTo>
                <a:cubicBezTo>
                  <a:pt x="10463" y="4659"/>
                  <a:pt x="10463" y="4708"/>
                  <a:pt x="10439" y="4757"/>
                </a:cubicBezTo>
                <a:cubicBezTo>
                  <a:pt x="10414" y="4805"/>
                  <a:pt x="10414" y="4854"/>
                  <a:pt x="10390" y="4903"/>
                </a:cubicBezTo>
                <a:cubicBezTo>
                  <a:pt x="10366" y="4854"/>
                  <a:pt x="10341" y="4830"/>
                  <a:pt x="10317" y="4805"/>
                </a:cubicBezTo>
                <a:cubicBezTo>
                  <a:pt x="10293" y="4757"/>
                  <a:pt x="10268" y="4732"/>
                  <a:pt x="10244" y="4708"/>
                </a:cubicBezTo>
                <a:lnTo>
                  <a:pt x="10219" y="4635"/>
                </a:lnTo>
                <a:lnTo>
                  <a:pt x="10171" y="4561"/>
                </a:lnTo>
                <a:cubicBezTo>
                  <a:pt x="10122" y="4464"/>
                  <a:pt x="10097" y="4391"/>
                  <a:pt x="10049" y="4293"/>
                </a:cubicBezTo>
                <a:cubicBezTo>
                  <a:pt x="9927" y="4074"/>
                  <a:pt x="9829" y="3830"/>
                  <a:pt x="9707" y="3610"/>
                </a:cubicBezTo>
                <a:cubicBezTo>
                  <a:pt x="9658" y="3513"/>
                  <a:pt x="9610" y="3415"/>
                  <a:pt x="9536" y="3318"/>
                </a:cubicBezTo>
                <a:lnTo>
                  <a:pt x="9366" y="3025"/>
                </a:lnTo>
                <a:cubicBezTo>
                  <a:pt x="9268" y="2854"/>
                  <a:pt x="9146" y="2683"/>
                  <a:pt x="9049" y="2513"/>
                </a:cubicBezTo>
                <a:cubicBezTo>
                  <a:pt x="8951" y="2342"/>
                  <a:pt x="8829" y="2220"/>
                  <a:pt x="8732" y="2074"/>
                </a:cubicBezTo>
                <a:lnTo>
                  <a:pt x="8585" y="2074"/>
                </a:lnTo>
                <a:cubicBezTo>
                  <a:pt x="8512" y="2074"/>
                  <a:pt x="8439" y="2049"/>
                  <a:pt x="8366" y="2049"/>
                </a:cubicBezTo>
                <a:cubicBezTo>
                  <a:pt x="8317" y="2025"/>
                  <a:pt x="8244" y="2025"/>
                  <a:pt x="8195" y="2025"/>
                </a:cubicBezTo>
                <a:cubicBezTo>
                  <a:pt x="8092" y="2025"/>
                  <a:pt x="7989" y="2008"/>
                  <a:pt x="7900" y="2002"/>
                </a:cubicBezTo>
                <a:lnTo>
                  <a:pt x="7900" y="2002"/>
                </a:lnTo>
                <a:cubicBezTo>
                  <a:pt x="7918" y="2004"/>
                  <a:pt x="7927" y="2010"/>
                  <a:pt x="7927" y="2025"/>
                </a:cubicBezTo>
                <a:lnTo>
                  <a:pt x="7829" y="2025"/>
                </a:lnTo>
                <a:cubicBezTo>
                  <a:pt x="7561" y="2123"/>
                  <a:pt x="7536" y="2147"/>
                  <a:pt x="7536" y="2147"/>
                </a:cubicBezTo>
                <a:cubicBezTo>
                  <a:pt x="7536" y="2171"/>
                  <a:pt x="7536" y="2147"/>
                  <a:pt x="7488" y="2196"/>
                </a:cubicBezTo>
                <a:lnTo>
                  <a:pt x="7390" y="2244"/>
                </a:lnTo>
                <a:cubicBezTo>
                  <a:pt x="7341" y="2269"/>
                  <a:pt x="7268" y="2293"/>
                  <a:pt x="7195" y="2318"/>
                </a:cubicBezTo>
                <a:lnTo>
                  <a:pt x="7000" y="2415"/>
                </a:lnTo>
                <a:cubicBezTo>
                  <a:pt x="6927" y="2610"/>
                  <a:pt x="6829" y="2830"/>
                  <a:pt x="6732" y="3098"/>
                </a:cubicBezTo>
                <a:cubicBezTo>
                  <a:pt x="6683" y="3244"/>
                  <a:pt x="6634" y="3391"/>
                  <a:pt x="6585" y="3537"/>
                </a:cubicBezTo>
                <a:lnTo>
                  <a:pt x="6415" y="4025"/>
                </a:lnTo>
                <a:cubicBezTo>
                  <a:pt x="6366" y="4171"/>
                  <a:pt x="6317" y="4366"/>
                  <a:pt x="6244" y="4537"/>
                </a:cubicBezTo>
                <a:lnTo>
                  <a:pt x="6219" y="4659"/>
                </a:lnTo>
                <a:lnTo>
                  <a:pt x="6171" y="4781"/>
                </a:lnTo>
                <a:lnTo>
                  <a:pt x="6122" y="4927"/>
                </a:lnTo>
                <a:lnTo>
                  <a:pt x="5927" y="5610"/>
                </a:lnTo>
                <a:lnTo>
                  <a:pt x="5732" y="6244"/>
                </a:lnTo>
                <a:cubicBezTo>
                  <a:pt x="5707" y="6366"/>
                  <a:pt x="5658" y="6464"/>
                  <a:pt x="5634" y="6561"/>
                </a:cubicBezTo>
                <a:cubicBezTo>
                  <a:pt x="5585" y="6659"/>
                  <a:pt x="5561" y="6732"/>
                  <a:pt x="5537" y="6830"/>
                </a:cubicBezTo>
                <a:cubicBezTo>
                  <a:pt x="5512" y="6903"/>
                  <a:pt x="5463" y="6976"/>
                  <a:pt x="5439" y="7049"/>
                </a:cubicBezTo>
                <a:cubicBezTo>
                  <a:pt x="5415" y="7074"/>
                  <a:pt x="5390" y="7098"/>
                  <a:pt x="5390" y="7122"/>
                </a:cubicBezTo>
                <a:cubicBezTo>
                  <a:pt x="5390" y="7147"/>
                  <a:pt x="5366" y="7196"/>
                  <a:pt x="5341" y="7244"/>
                </a:cubicBezTo>
                <a:cubicBezTo>
                  <a:pt x="5317" y="7220"/>
                  <a:pt x="5268" y="7147"/>
                  <a:pt x="5219" y="7122"/>
                </a:cubicBezTo>
                <a:cubicBezTo>
                  <a:pt x="5219" y="7098"/>
                  <a:pt x="5195" y="7098"/>
                  <a:pt x="5195" y="7098"/>
                </a:cubicBezTo>
                <a:cubicBezTo>
                  <a:pt x="5146" y="7074"/>
                  <a:pt x="5122" y="7025"/>
                  <a:pt x="5098" y="7000"/>
                </a:cubicBezTo>
                <a:cubicBezTo>
                  <a:pt x="5000" y="6854"/>
                  <a:pt x="4878" y="6683"/>
                  <a:pt x="4756" y="6488"/>
                </a:cubicBezTo>
                <a:cubicBezTo>
                  <a:pt x="4659" y="6342"/>
                  <a:pt x="4537" y="6220"/>
                  <a:pt x="4439" y="6074"/>
                </a:cubicBezTo>
                <a:lnTo>
                  <a:pt x="4195" y="5708"/>
                </a:lnTo>
                <a:cubicBezTo>
                  <a:pt x="4098" y="5586"/>
                  <a:pt x="4000" y="5488"/>
                  <a:pt x="3902" y="5366"/>
                </a:cubicBezTo>
                <a:lnTo>
                  <a:pt x="3390" y="4757"/>
                </a:lnTo>
                <a:cubicBezTo>
                  <a:pt x="3220" y="4561"/>
                  <a:pt x="3049" y="4415"/>
                  <a:pt x="2927" y="4269"/>
                </a:cubicBezTo>
                <a:lnTo>
                  <a:pt x="2488" y="4293"/>
                </a:lnTo>
                <a:lnTo>
                  <a:pt x="2024" y="4293"/>
                </a:lnTo>
                <a:lnTo>
                  <a:pt x="1902" y="4342"/>
                </a:lnTo>
                <a:cubicBezTo>
                  <a:pt x="1951" y="4366"/>
                  <a:pt x="1683" y="4586"/>
                  <a:pt x="1561" y="4635"/>
                </a:cubicBezTo>
                <a:lnTo>
                  <a:pt x="1293" y="4805"/>
                </a:lnTo>
                <a:cubicBezTo>
                  <a:pt x="1244" y="5025"/>
                  <a:pt x="1195" y="5269"/>
                  <a:pt x="1146" y="5513"/>
                </a:cubicBezTo>
                <a:cubicBezTo>
                  <a:pt x="1073" y="5781"/>
                  <a:pt x="1049" y="6025"/>
                  <a:pt x="1000" y="6269"/>
                </a:cubicBezTo>
                <a:lnTo>
                  <a:pt x="951" y="6220"/>
                </a:lnTo>
                <a:cubicBezTo>
                  <a:pt x="829" y="6903"/>
                  <a:pt x="756" y="7391"/>
                  <a:pt x="707" y="7659"/>
                </a:cubicBezTo>
                <a:cubicBezTo>
                  <a:pt x="585" y="8196"/>
                  <a:pt x="366" y="9000"/>
                  <a:pt x="244" y="9708"/>
                </a:cubicBezTo>
                <a:lnTo>
                  <a:pt x="220" y="9781"/>
                </a:lnTo>
                <a:cubicBezTo>
                  <a:pt x="195" y="9805"/>
                  <a:pt x="146" y="9854"/>
                  <a:pt x="122" y="9903"/>
                </a:cubicBezTo>
                <a:lnTo>
                  <a:pt x="0" y="10098"/>
                </a:lnTo>
                <a:lnTo>
                  <a:pt x="0" y="10171"/>
                </a:lnTo>
                <a:cubicBezTo>
                  <a:pt x="220" y="10366"/>
                  <a:pt x="439" y="10513"/>
                  <a:pt x="683" y="10659"/>
                </a:cubicBezTo>
                <a:cubicBezTo>
                  <a:pt x="856" y="10751"/>
                  <a:pt x="1050" y="10821"/>
                  <a:pt x="1235" y="10821"/>
                </a:cubicBezTo>
                <a:cubicBezTo>
                  <a:pt x="1443" y="10821"/>
                  <a:pt x="1639" y="10733"/>
                  <a:pt x="1781" y="10488"/>
                </a:cubicBezTo>
                <a:lnTo>
                  <a:pt x="1829" y="10513"/>
                </a:lnTo>
                <a:lnTo>
                  <a:pt x="1878" y="10317"/>
                </a:lnTo>
                <a:cubicBezTo>
                  <a:pt x="1915" y="10225"/>
                  <a:pt x="1934" y="10192"/>
                  <a:pt x="1944" y="10192"/>
                </a:cubicBezTo>
                <a:cubicBezTo>
                  <a:pt x="1961" y="10192"/>
                  <a:pt x="1951" y="10281"/>
                  <a:pt x="1951" y="10342"/>
                </a:cubicBezTo>
                <a:cubicBezTo>
                  <a:pt x="1976" y="10244"/>
                  <a:pt x="2000" y="10147"/>
                  <a:pt x="2024" y="10074"/>
                </a:cubicBezTo>
                <a:cubicBezTo>
                  <a:pt x="2031" y="10055"/>
                  <a:pt x="2032" y="10047"/>
                  <a:pt x="2031" y="10047"/>
                </a:cubicBezTo>
                <a:lnTo>
                  <a:pt x="2031" y="10047"/>
                </a:lnTo>
                <a:cubicBezTo>
                  <a:pt x="2027" y="10047"/>
                  <a:pt x="2000" y="10110"/>
                  <a:pt x="2000" y="10147"/>
                </a:cubicBezTo>
                <a:cubicBezTo>
                  <a:pt x="2000" y="9976"/>
                  <a:pt x="2024" y="9830"/>
                  <a:pt x="2073" y="9659"/>
                </a:cubicBezTo>
                <a:cubicBezTo>
                  <a:pt x="2122" y="9415"/>
                  <a:pt x="2146" y="9659"/>
                  <a:pt x="2195" y="9391"/>
                </a:cubicBezTo>
                <a:cubicBezTo>
                  <a:pt x="2341" y="8805"/>
                  <a:pt x="2463" y="8220"/>
                  <a:pt x="2561" y="7683"/>
                </a:cubicBezTo>
                <a:lnTo>
                  <a:pt x="2659" y="7269"/>
                </a:lnTo>
                <a:lnTo>
                  <a:pt x="2659" y="7244"/>
                </a:lnTo>
                <a:lnTo>
                  <a:pt x="2683" y="7196"/>
                </a:lnTo>
                <a:lnTo>
                  <a:pt x="2707" y="7196"/>
                </a:lnTo>
                <a:cubicBezTo>
                  <a:pt x="2707" y="7244"/>
                  <a:pt x="2707" y="7269"/>
                  <a:pt x="2707" y="7293"/>
                </a:cubicBezTo>
                <a:cubicBezTo>
                  <a:pt x="2707" y="7281"/>
                  <a:pt x="2707" y="7275"/>
                  <a:pt x="2710" y="7275"/>
                </a:cubicBezTo>
                <a:cubicBezTo>
                  <a:pt x="2713" y="7275"/>
                  <a:pt x="2720" y="7281"/>
                  <a:pt x="2732" y="7293"/>
                </a:cubicBezTo>
                <a:cubicBezTo>
                  <a:pt x="2902" y="7513"/>
                  <a:pt x="3073" y="7757"/>
                  <a:pt x="3195" y="7927"/>
                </a:cubicBezTo>
                <a:lnTo>
                  <a:pt x="3293" y="8074"/>
                </a:lnTo>
                <a:lnTo>
                  <a:pt x="3341" y="8122"/>
                </a:lnTo>
                <a:lnTo>
                  <a:pt x="3366" y="8171"/>
                </a:lnTo>
                <a:lnTo>
                  <a:pt x="3537" y="8293"/>
                </a:lnTo>
                <a:lnTo>
                  <a:pt x="3634" y="8293"/>
                </a:lnTo>
                <a:cubicBezTo>
                  <a:pt x="4122" y="8952"/>
                  <a:pt x="3732" y="8561"/>
                  <a:pt x="4219" y="9171"/>
                </a:cubicBezTo>
                <a:cubicBezTo>
                  <a:pt x="4415" y="9317"/>
                  <a:pt x="4610" y="9513"/>
                  <a:pt x="4756" y="9708"/>
                </a:cubicBezTo>
                <a:lnTo>
                  <a:pt x="5049" y="9708"/>
                </a:lnTo>
                <a:cubicBezTo>
                  <a:pt x="5098" y="9708"/>
                  <a:pt x="5146" y="9708"/>
                  <a:pt x="5195" y="9683"/>
                </a:cubicBezTo>
                <a:cubicBezTo>
                  <a:pt x="5195" y="9683"/>
                  <a:pt x="5366" y="9683"/>
                  <a:pt x="5366" y="9708"/>
                </a:cubicBezTo>
                <a:cubicBezTo>
                  <a:pt x="5415" y="9659"/>
                  <a:pt x="5537" y="9683"/>
                  <a:pt x="5658" y="9659"/>
                </a:cubicBezTo>
                <a:lnTo>
                  <a:pt x="5878" y="9610"/>
                </a:lnTo>
                <a:cubicBezTo>
                  <a:pt x="5976" y="9610"/>
                  <a:pt x="6024" y="9610"/>
                  <a:pt x="5902" y="9635"/>
                </a:cubicBezTo>
                <a:lnTo>
                  <a:pt x="6561" y="9537"/>
                </a:lnTo>
                <a:cubicBezTo>
                  <a:pt x="6683" y="9269"/>
                  <a:pt x="6829" y="8976"/>
                  <a:pt x="6976" y="8635"/>
                </a:cubicBezTo>
                <a:cubicBezTo>
                  <a:pt x="7049" y="8488"/>
                  <a:pt x="7122" y="8317"/>
                  <a:pt x="7219" y="8147"/>
                </a:cubicBezTo>
                <a:cubicBezTo>
                  <a:pt x="7293" y="7952"/>
                  <a:pt x="7341" y="7757"/>
                  <a:pt x="7415" y="7561"/>
                </a:cubicBezTo>
                <a:lnTo>
                  <a:pt x="7536" y="7220"/>
                </a:lnTo>
                <a:cubicBezTo>
                  <a:pt x="7585" y="7098"/>
                  <a:pt x="7610" y="7000"/>
                  <a:pt x="7658" y="6878"/>
                </a:cubicBezTo>
                <a:cubicBezTo>
                  <a:pt x="7707" y="6659"/>
                  <a:pt x="7780" y="6439"/>
                  <a:pt x="7854" y="6220"/>
                </a:cubicBezTo>
                <a:cubicBezTo>
                  <a:pt x="7927" y="6000"/>
                  <a:pt x="7976" y="5805"/>
                  <a:pt x="8024" y="5610"/>
                </a:cubicBezTo>
                <a:lnTo>
                  <a:pt x="8118" y="5352"/>
                </a:lnTo>
                <a:lnTo>
                  <a:pt x="8114" y="5334"/>
                </a:lnTo>
                <a:lnTo>
                  <a:pt x="8114" y="5334"/>
                </a:lnTo>
                <a:cubicBezTo>
                  <a:pt x="8116" y="5336"/>
                  <a:pt x="8118" y="5338"/>
                  <a:pt x="8121" y="5341"/>
                </a:cubicBezTo>
                <a:lnTo>
                  <a:pt x="8121" y="5341"/>
                </a:lnTo>
                <a:cubicBezTo>
                  <a:pt x="8119" y="5328"/>
                  <a:pt x="8115" y="5316"/>
                  <a:pt x="8106" y="5303"/>
                </a:cubicBezTo>
                <a:lnTo>
                  <a:pt x="8106" y="5303"/>
                </a:lnTo>
                <a:lnTo>
                  <a:pt x="8114" y="5334"/>
                </a:lnTo>
                <a:lnTo>
                  <a:pt x="8114" y="5334"/>
                </a:lnTo>
                <a:cubicBezTo>
                  <a:pt x="8097" y="5318"/>
                  <a:pt x="8097" y="5318"/>
                  <a:pt x="8094" y="5318"/>
                </a:cubicBezTo>
                <a:cubicBezTo>
                  <a:pt x="8091" y="5318"/>
                  <a:pt x="8085" y="5318"/>
                  <a:pt x="8049" y="5293"/>
                </a:cubicBezTo>
                <a:cubicBezTo>
                  <a:pt x="8012" y="5257"/>
                  <a:pt x="8012" y="5257"/>
                  <a:pt x="8021" y="5257"/>
                </a:cubicBezTo>
                <a:cubicBezTo>
                  <a:pt x="8030" y="5257"/>
                  <a:pt x="8049" y="5257"/>
                  <a:pt x="8049" y="5220"/>
                </a:cubicBezTo>
                <a:cubicBezTo>
                  <a:pt x="8097" y="5293"/>
                  <a:pt x="8097" y="5269"/>
                  <a:pt x="8097" y="5293"/>
                </a:cubicBezTo>
                <a:cubicBezTo>
                  <a:pt x="8101" y="5296"/>
                  <a:pt x="8104" y="5300"/>
                  <a:pt x="8106" y="5303"/>
                </a:cubicBezTo>
                <a:lnTo>
                  <a:pt x="8106" y="5303"/>
                </a:lnTo>
                <a:lnTo>
                  <a:pt x="8097" y="5269"/>
                </a:lnTo>
                <a:lnTo>
                  <a:pt x="8122" y="5318"/>
                </a:lnTo>
                <a:lnTo>
                  <a:pt x="8122" y="5293"/>
                </a:lnTo>
                <a:cubicBezTo>
                  <a:pt x="8122" y="5296"/>
                  <a:pt x="8122" y="5297"/>
                  <a:pt x="8123" y="5297"/>
                </a:cubicBezTo>
                <a:cubicBezTo>
                  <a:pt x="8127" y="5297"/>
                  <a:pt x="8146" y="5217"/>
                  <a:pt x="8146" y="5196"/>
                </a:cubicBezTo>
                <a:cubicBezTo>
                  <a:pt x="8149" y="5196"/>
                  <a:pt x="8151" y="5196"/>
                  <a:pt x="8153" y="5196"/>
                </a:cubicBezTo>
                <a:lnTo>
                  <a:pt x="8153" y="5196"/>
                </a:lnTo>
                <a:cubicBezTo>
                  <a:pt x="8157" y="5186"/>
                  <a:pt x="8162" y="5177"/>
                  <a:pt x="8166" y="5168"/>
                </a:cubicBezTo>
                <a:lnTo>
                  <a:pt x="8166" y="5168"/>
                </a:lnTo>
                <a:cubicBezTo>
                  <a:pt x="8165" y="5179"/>
                  <a:pt x="8169" y="5182"/>
                  <a:pt x="8173" y="5182"/>
                </a:cubicBezTo>
                <a:cubicBezTo>
                  <a:pt x="8179" y="5182"/>
                  <a:pt x="8186" y="5177"/>
                  <a:pt x="8188" y="5177"/>
                </a:cubicBezTo>
                <a:cubicBezTo>
                  <a:pt x="8189" y="5177"/>
                  <a:pt x="8185" y="5181"/>
                  <a:pt x="8171" y="5196"/>
                </a:cubicBezTo>
                <a:cubicBezTo>
                  <a:pt x="8171" y="5196"/>
                  <a:pt x="8181" y="5228"/>
                  <a:pt x="8203" y="5228"/>
                </a:cubicBezTo>
                <a:cubicBezTo>
                  <a:pt x="8214" y="5228"/>
                  <a:pt x="8228" y="5220"/>
                  <a:pt x="8244" y="5196"/>
                </a:cubicBezTo>
                <a:lnTo>
                  <a:pt x="8244" y="5196"/>
                </a:lnTo>
                <a:cubicBezTo>
                  <a:pt x="8219" y="5244"/>
                  <a:pt x="8244" y="5293"/>
                  <a:pt x="8195" y="5293"/>
                </a:cubicBezTo>
                <a:cubicBezTo>
                  <a:pt x="8185" y="5288"/>
                  <a:pt x="8179" y="5286"/>
                  <a:pt x="8176" y="5286"/>
                </a:cubicBezTo>
                <a:cubicBezTo>
                  <a:pt x="8165" y="5286"/>
                  <a:pt x="8200" y="5318"/>
                  <a:pt x="8219" y="5318"/>
                </a:cubicBezTo>
                <a:cubicBezTo>
                  <a:pt x="8244" y="5366"/>
                  <a:pt x="8244" y="5391"/>
                  <a:pt x="8268" y="5440"/>
                </a:cubicBezTo>
                <a:lnTo>
                  <a:pt x="8293" y="5488"/>
                </a:lnTo>
                <a:lnTo>
                  <a:pt x="8293" y="5513"/>
                </a:lnTo>
                <a:lnTo>
                  <a:pt x="8317" y="5561"/>
                </a:lnTo>
                <a:cubicBezTo>
                  <a:pt x="8439" y="5757"/>
                  <a:pt x="8561" y="5952"/>
                  <a:pt x="8707" y="6122"/>
                </a:cubicBezTo>
                <a:lnTo>
                  <a:pt x="8610" y="5879"/>
                </a:lnTo>
                <a:lnTo>
                  <a:pt x="8756" y="6147"/>
                </a:lnTo>
                <a:cubicBezTo>
                  <a:pt x="8805" y="6244"/>
                  <a:pt x="8829" y="6318"/>
                  <a:pt x="8878" y="6391"/>
                </a:cubicBezTo>
                <a:cubicBezTo>
                  <a:pt x="8949" y="6486"/>
                  <a:pt x="8997" y="6604"/>
                  <a:pt x="9022" y="6746"/>
                </a:cubicBezTo>
                <a:lnTo>
                  <a:pt x="9022" y="6746"/>
                </a:lnTo>
                <a:lnTo>
                  <a:pt x="8805" y="6391"/>
                </a:lnTo>
                <a:lnTo>
                  <a:pt x="9024" y="6757"/>
                </a:lnTo>
                <a:cubicBezTo>
                  <a:pt x="9024" y="6753"/>
                  <a:pt x="9023" y="6749"/>
                  <a:pt x="9022" y="6746"/>
                </a:cubicBezTo>
                <a:lnTo>
                  <a:pt x="9022" y="6746"/>
                </a:lnTo>
                <a:lnTo>
                  <a:pt x="9268" y="7147"/>
                </a:lnTo>
                <a:cubicBezTo>
                  <a:pt x="9317" y="7269"/>
                  <a:pt x="9390" y="7366"/>
                  <a:pt x="9488" y="7464"/>
                </a:cubicBezTo>
                <a:lnTo>
                  <a:pt x="9707" y="7732"/>
                </a:lnTo>
                <a:lnTo>
                  <a:pt x="9634" y="7586"/>
                </a:lnTo>
                <a:lnTo>
                  <a:pt x="9634" y="7586"/>
                </a:lnTo>
                <a:cubicBezTo>
                  <a:pt x="9658" y="7610"/>
                  <a:pt x="9683" y="7659"/>
                  <a:pt x="9732" y="7708"/>
                </a:cubicBezTo>
                <a:lnTo>
                  <a:pt x="10146" y="7708"/>
                </a:lnTo>
                <a:cubicBezTo>
                  <a:pt x="10293" y="7708"/>
                  <a:pt x="10463" y="7708"/>
                  <a:pt x="10610" y="7732"/>
                </a:cubicBezTo>
                <a:cubicBezTo>
                  <a:pt x="10853" y="7659"/>
                  <a:pt x="11122" y="7537"/>
                  <a:pt x="11414" y="7439"/>
                </a:cubicBezTo>
                <a:cubicBezTo>
                  <a:pt x="11488" y="7269"/>
                  <a:pt x="11561" y="7122"/>
                  <a:pt x="11634" y="7000"/>
                </a:cubicBezTo>
                <a:cubicBezTo>
                  <a:pt x="11683" y="6854"/>
                  <a:pt x="11732" y="6683"/>
                  <a:pt x="11780" y="6561"/>
                </a:cubicBezTo>
                <a:cubicBezTo>
                  <a:pt x="11853" y="6391"/>
                  <a:pt x="11902" y="6196"/>
                  <a:pt x="11951" y="6000"/>
                </a:cubicBezTo>
                <a:lnTo>
                  <a:pt x="11951" y="6000"/>
                </a:lnTo>
                <a:lnTo>
                  <a:pt x="11829" y="6220"/>
                </a:lnTo>
                <a:lnTo>
                  <a:pt x="11829" y="6220"/>
                </a:lnTo>
                <a:lnTo>
                  <a:pt x="11947" y="5699"/>
                </a:lnTo>
                <a:lnTo>
                  <a:pt x="11947" y="5699"/>
                </a:lnTo>
                <a:cubicBezTo>
                  <a:pt x="11942" y="5768"/>
                  <a:pt x="12000" y="5981"/>
                  <a:pt x="11988" y="6067"/>
                </a:cubicBezTo>
                <a:lnTo>
                  <a:pt x="11988" y="6067"/>
                </a:lnTo>
                <a:cubicBezTo>
                  <a:pt x="12032" y="5952"/>
                  <a:pt x="12079" y="5814"/>
                  <a:pt x="12146" y="5635"/>
                </a:cubicBezTo>
                <a:lnTo>
                  <a:pt x="12317" y="5001"/>
                </a:lnTo>
                <a:cubicBezTo>
                  <a:pt x="12414" y="4683"/>
                  <a:pt x="12512" y="4293"/>
                  <a:pt x="12634" y="3903"/>
                </a:cubicBezTo>
                <a:cubicBezTo>
                  <a:pt x="12658" y="3781"/>
                  <a:pt x="12707" y="3659"/>
                  <a:pt x="12732" y="3513"/>
                </a:cubicBezTo>
                <a:cubicBezTo>
                  <a:pt x="12756" y="3464"/>
                  <a:pt x="12780" y="3391"/>
                  <a:pt x="12805" y="3342"/>
                </a:cubicBezTo>
                <a:cubicBezTo>
                  <a:pt x="12853" y="3244"/>
                  <a:pt x="12902" y="3123"/>
                  <a:pt x="12975" y="3049"/>
                </a:cubicBezTo>
                <a:cubicBezTo>
                  <a:pt x="13000" y="2976"/>
                  <a:pt x="13049" y="2927"/>
                  <a:pt x="13122" y="2879"/>
                </a:cubicBezTo>
                <a:lnTo>
                  <a:pt x="13122" y="2952"/>
                </a:lnTo>
                <a:lnTo>
                  <a:pt x="13122" y="3025"/>
                </a:lnTo>
                <a:cubicBezTo>
                  <a:pt x="13122" y="3049"/>
                  <a:pt x="13097" y="3123"/>
                  <a:pt x="13097" y="3123"/>
                </a:cubicBezTo>
                <a:cubicBezTo>
                  <a:pt x="13097" y="3123"/>
                  <a:pt x="13122" y="3074"/>
                  <a:pt x="13146" y="3049"/>
                </a:cubicBezTo>
                <a:cubicBezTo>
                  <a:pt x="13146" y="3049"/>
                  <a:pt x="13146" y="3049"/>
                  <a:pt x="13146" y="3074"/>
                </a:cubicBezTo>
                <a:cubicBezTo>
                  <a:pt x="13122" y="3123"/>
                  <a:pt x="13122" y="3147"/>
                  <a:pt x="13122" y="3196"/>
                </a:cubicBezTo>
                <a:cubicBezTo>
                  <a:pt x="13132" y="3176"/>
                  <a:pt x="13141" y="3141"/>
                  <a:pt x="13150" y="3099"/>
                </a:cubicBezTo>
                <a:lnTo>
                  <a:pt x="13150" y="3099"/>
                </a:lnTo>
                <a:cubicBezTo>
                  <a:pt x="13159" y="3090"/>
                  <a:pt x="13184" y="3046"/>
                  <a:pt x="13206" y="3046"/>
                </a:cubicBezTo>
                <a:cubicBezTo>
                  <a:pt x="13221" y="3046"/>
                  <a:pt x="13235" y="3064"/>
                  <a:pt x="13244" y="3123"/>
                </a:cubicBezTo>
                <a:lnTo>
                  <a:pt x="13244" y="3147"/>
                </a:lnTo>
                <a:cubicBezTo>
                  <a:pt x="13292" y="3269"/>
                  <a:pt x="13317" y="3366"/>
                  <a:pt x="13341" y="3464"/>
                </a:cubicBezTo>
                <a:lnTo>
                  <a:pt x="13390" y="3635"/>
                </a:lnTo>
                <a:cubicBezTo>
                  <a:pt x="13439" y="3757"/>
                  <a:pt x="13488" y="3903"/>
                  <a:pt x="13512" y="4025"/>
                </a:cubicBezTo>
                <a:cubicBezTo>
                  <a:pt x="13488" y="4025"/>
                  <a:pt x="13439" y="3903"/>
                  <a:pt x="13390" y="3805"/>
                </a:cubicBezTo>
                <a:lnTo>
                  <a:pt x="13390" y="3805"/>
                </a:lnTo>
                <a:cubicBezTo>
                  <a:pt x="13414" y="3879"/>
                  <a:pt x="13439" y="3976"/>
                  <a:pt x="13463" y="4074"/>
                </a:cubicBezTo>
                <a:cubicBezTo>
                  <a:pt x="13463" y="4049"/>
                  <a:pt x="13466" y="4039"/>
                  <a:pt x="13471" y="4039"/>
                </a:cubicBezTo>
                <a:cubicBezTo>
                  <a:pt x="13489" y="4039"/>
                  <a:pt x="13535" y="4197"/>
                  <a:pt x="13540" y="4197"/>
                </a:cubicBezTo>
                <a:cubicBezTo>
                  <a:pt x="13541" y="4197"/>
                  <a:pt x="13540" y="4189"/>
                  <a:pt x="13536" y="4171"/>
                </a:cubicBezTo>
                <a:lnTo>
                  <a:pt x="13536" y="4171"/>
                </a:lnTo>
                <a:cubicBezTo>
                  <a:pt x="13610" y="4269"/>
                  <a:pt x="13634" y="4366"/>
                  <a:pt x="13683" y="4488"/>
                </a:cubicBezTo>
                <a:cubicBezTo>
                  <a:pt x="13731" y="4586"/>
                  <a:pt x="13756" y="4708"/>
                  <a:pt x="13780" y="4805"/>
                </a:cubicBezTo>
                <a:cubicBezTo>
                  <a:pt x="13805" y="4927"/>
                  <a:pt x="13829" y="5025"/>
                  <a:pt x="13853" y="5147"/>
                </a:cubicBezTo>
                <a:cubicBezTo>
                  <a:pt x="13878" y="5244"/>
                  <a:pt x="13902" y="5342"/>
                  <a:pt x="13951" y="5415"/>
                </a:cubicBezTo>
                <a:cubicBezTo>
                  <a:pt x="14000" y="5415"/>
                  <a:pt x="14439" y="5537"/>
                  <a:pt x="14853" y="5683"/>
                </a:cubicBezTo>
                <a:cubicBezTo>
                  <a:pt x="15286" y="5827"/>
                  <a:pt x="15718" y="6019"/>
                  <a:pt x="15778" y="6025"/>
                </a:cubicBezTo>
                <a:lnTo>
                  <a:pt x="15778" y="6025"/>
                </a:lnTo>
                <a:cubicBezTo>
                  <a:pt x="15771" y="5975"/>
                  <a:pt x="15764" y="5925"/>
                  <a:pt x="15756" y="5879"/>
                </a:cubicBezTo>
                <a:lnTo>
                  <a:pt x="15683" y="5854"/>
                </a:lnTo>
                <a:cubicBezTo>
                  <a:pt x="15634" y="5537"/>
                  <a:pt x="15731" y="5781"/>
                  <a:pt x="15683" y="5464"/>
                </a:cubicBezTo>
                <a:cubicBezTo>
                  <a:pt x="15707" y="5464"/>
                  <a:pt x="15731" y="5513"/>
                  <a:pt x="15756" y="5610"/>
                </a:cubicBezTo>
                <a:cubicBezTo>
                  <a:pt x="15780" y="5732"/>
                  <a:pt x="15780" y="5854"/>
                  <a:pt x="15805" y="6000"/>
                </a:cubicBezTo>
                <a:cubicBezTo>
                  <a:pt x="15780" y="5757"/>
                  <a:pt x="15805" y="5513"/>
                  <a:pt x="15731" y="5415"/>
                </a:cubicBezTo>
                <a:cubicBezTo>
                  <a:pt x="15707" y="5220"/>
                  <a:pt x="15780" y="5415"/>
                  <a:pt x="15756" y="5171"/>
                </a:cubicBezTo>
                <a:cubicBezTo>
                  <a:pt x="15683" y="4976"/>
                  <a:pt x="15634" y="4781"/>
                  <a:pt x="15585" y="4561"/>
                </a:cubicBezTo>
                <a:cubicBezTo>
                  <a:pt x="15561" y="4366"/>
                  <a:pt x="15512" y="4147"/>
                  <a:pt x="15439" y="3952"/>
                </a:cubicBezTo>
                <a:cubicBezTo>
                  <a:pt x="15341" y="3781"/>
                  <a:pt x="15292" y="3610"/>
                  <a:pt x="15244" y="3415"/>
                </a:cubicBezTo>
                <a:lnTo>
                  <a:pt x="15244" y="3415"/>
                </a:lnTo>
                <a:lnTo>
                  <a:pt x="15292" y="3464"/>
                </a:lnTo>
                <a:cubicBezTo>
                  <a:pt x="15268" y="3366"/>
                  <a:pt x="15244" y="3244"/>
                  <a:pt x="15195" y="3147"/>
                </a:cubicBezTo>
                <a:cubicBezTo>
                  <a:pt x="15170" y="3074"/>
                  <a:pt x="15146" y="3001"/>
                  <a:pt x="15122" y="2927"/>
                </a:cubicBezTo>
                <a:cubicBezTo>
                  <a:pt x="15073" y="2805"/>
                  <a:pt x="15049" y="2659"/>
                  <a:pt x="15000" y="2537"/>
                </a:cubicBezTo>
                <a:lnTo>
                  <a:pt x="15000" y="2537"/>
                </a:lnTo>
                <a:cubicBezTo>
                  <a:pt x="15028" y="2622"/>
                  <a:pt x="15040" y="2706"/>
                  <a:pt x="15026" y="2706"/>
                </a:cubicBezTo>
                <a:cubicBezTo>
                  <a:pt x="15016" y="2706"/>
                  <a:pt x="14992" y="2661"/>
                  <a:pt x="14951" y="2537"/>
                </a:cubicBezTo>
                <a:cubicBezTo>
                  <a:pt x="14780" y="1952"/>
                  <a:pt x="14658" y="1562"/>
                  <a:pt x="14561" y="1074"/>
                </a:cubicBezTo>
                <a:lnTo>
                  <a:pt x="14390" y="708"/>
                </a:lnTo>
                <a:cubicBezTo>
                  <a:pt x="14390" y="684"/>
                  <a:pt x="14390" y="659"/>
                  <a:pt x="14366" y="635"/>
                </a:cubicBezTo>
                <a:lnTo>
                  <a:pt x="13951" y="464"/>
                </a:lnTo>
                <a:lnTo>
                  <a:pt x="13658" y="342"/>
                </a:lnTo>
                <a:lnTo>
                  <a:pt x="13463" y="269"/>
                </a:lnTo>
                <a:lnTo>
                  <a:pt x="13366" y="220"/>
                </a:lnTo>
                <a:cubicBezTo>
                  <a:pt x="13292" y="196"/>
                  <a:pt x="13219" y="171"/>
                  <a:pt x="13122" y="147"/>
                </a:cubicBezTo>
                <a:lnTo>
                  <a:pt x="126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287"/>
          <p:cNvSpPr/>
          <p:nvPr/>
        </p:nvSpPr>
        <p:spPr>
          <a:xfrm rot="-8386467">
            <a:off x="1388199" y="4935226"/>
            <a:ext cx="465102" cy="329496"/>
          </a:xfrm>
          <a:custGeom>
            <a:avLst/>
            <a:gdLst/>
            <a:ahLst/>
            <a:cxnLst/>
            <a:rect l="l" t="t" r="r" b="b"/>
            <a:pathLst>
              <a:path w="14220" h="10074" extrusionOk="0">
                <a:moveTo>
                  <a:pt x="7706" y="4422"/>
                </a:moveTo>
                <a:lnTo>
                  <a:pt x="7683" y="4512"/>
                </a:lnTo>
                <a:lnTo>
                  <a:pt x="7708" y="4439"/>
                </a:lnTo>
                <a:cubicBezTo>
                  <a:pt x="7708" y="4431"/>
                  <a:pt x="7707" y="4426"/>
                  <a:pt x="7706" y="4422"/>
                </a:cubicBezTo>
                <a:close/>
                <a:moveTo>
                  <a:pt x="1891" y="4477"/>
                </a:moveTo>
                <a:cubicBezTo>
                  <a:pt x="1895" y="4477"/>
                  <a:pt x="1899" y="4480"/>
                  <a:pt x="1903" y="4488"/>
                </a:cubicBezTo>
                <a:lnTo>
                  <a:pt x="1746" y="4711"/>
                </a:lnTo>
                <a:lnTo>
                  <a:pt x="1746" y="4711"/>
                </a:lnTo>
                <a:cubicBezTo>
                  <a:pt x="1839" y="4577"/>
                  <a:pt x="1870" y="4477"/>
                  <a:pt x="1891" y="4477"/>
                </a:cubicBezTo>
                <a:close/>
                <a:moveTo>
                  <a:pt x="14195" y="6854"/>
                </a:moveTo>
                <a:cubicBezTo>
                  <a:pt x="14194" y="6863"/>
                  <a:pt x="14194" y="6872"/>
                  <a:pt x="14193" y="6882"/>
                </a:cubicBezTo>
                <a:lnTo>
                  <a:pt x="14193" y="6882"/>
                </a:lnTo>
                <a:cubicBezTo>
                  <a:pt x="14194" y="6873"/>
                  <a:pt x="14195" y="6863"/>
                  <a:pt x="14195" y="6854"/>
                </a:cubicBezTo>
                <a:close/>
                <a:moveTo>
                  <a:pt x="10125" y="7143"/>
                </a:moveTo>
                <a:cubicBezTo>
                  <a:pt x="10124" y="7144"/>
                  <a:pt x="10123" y="7145"/>
                  <a:pt x="10122" y="7146"/>
                </a:cubicBezTo>
                <a:cubicBezTo>
                  <a:pt x="10123" y="7145"/>
                  <a:pt x="10124" y="7144"/>
                  <a:pt x="10125" y="7143"/>
                </a:cubicBezTo>
                <a:close/>
                <a:moveTo>
                  <a:pt x="4317" y="0"/>
                </a:moveTo>
                <a:cubicBezTo>
                  <a:pt x="4220" y="25"/>
                  <a:pt x="4122" y="49"/>
                  <a:pt x="4000" y="49"/>
                </a:cubicBezTo>
                <a:lnTo>
                  <a:pt x="3903" y="73"/>
                </a:lnTo>
                <a:lnTo>
                  <a:pt x="3708" y="98"/>
                </a:lnTo>
                <a:cubicBezTo>
                  <a:pt x="3561" y="98"/>
                  <a:pt x="3439" y="146"/>
                  <a:pt x="3269" y="146"/>
                </a:cubicBezTo>
                <a:lnTo>
                  <a:pt x="3171" y="268"/>
                </a:lnTo>
                <a:lnTo>
                  <a:pt x="3195" y="195"/>
                </a:lnTo>
                <a:lnTo>
                  <a:pt x="3195" y="195"/>
                </a:lnTo>
                <a:cubicBezTo>
                  <a:pt x="3025" y="415"/>
                  <a:pt x="2781" y="659"/>
                  <a:pt x="2537" y="903"/>
                </a:cubicBezTo>
                <a:lnTo>
                  <a:pt x="1976" y="1585"/>
                </a:lnTo>
                <a:lnTo>
                  <a:pt x="1732" y="1854"/>
                </a:lnTo>
                <a:lnTo>
                  <a:pt x="1488" y="2146"/>
                </a:lnTo>
                <a:lnTo>
                  <a:pt x="1049" y="2683"/>
                </a:lnTo>
                <a:cubicBezTo>
                  <a:pt x="805" y="2976"/>
                  <a:pt x="586" y="3293"/>
                  <a:pt x="391" y="3634"/>
                </a:cubicBezTo>
                <a:lnTo>
                  <a:pt x="195" y="3805"/>
                </a:lnTo>
                <a:lnTo>
                  <a:pt x="25" y="3976"/>
                </a:lnTo>
                <a:lnTo>
                  <a:pt x="0" y="4049"/>
                </a:lnTo>
                <a:cubicBezTo>
                  <a:pt x="122" y="4268"/>
                  <a:pt x="293" y="4488"/>
                  <a:pt x="488" y="4683"/>
                </a:cubicBezTo>
                <a:cubicBezTo>
                  <a:pt x="693" y="4857"/>
                  <a:pt x="939" y="4999"/>
                  <a:pt x="1193" y="4999"/>
                </a:cubicBezTo>
                <a:cubicBezTo>
                  <a:pt x="1332" y="4999"/>
                  <a:pt x="1472" y="4957"/>
                  <a:pt x="1610" y="4854"/>
                </a:cubicBezTo>
                <a:lnTo>
                  <a:pt x="1634" y="4878"/>
                </a:lnTo>
                <a:lnTo>
                  <a:pt x="1683" y="4805"/>
                </a:lnTo>
                <a:lnTo>
                  <a:pt x="1732" y="4732"/>
                </a:lnTo>
                <a:cubicBezTo>
                  <a:pt x="1785" y="4670"/>
                  <a:pt x="1809" y="4646"/>
                  <a:pt x="1817" y="4646"/>
                </a:cubicBezTo>
                <a:cubicBezTo>
                  <a:pt x="1832" y="4646"/>
                  <a:pt x="1796" y="4718"/>
                  <a:pt x="1781" y="4780"/>
                </a:cubicBezTo>
                <a:cubicBezTo>
                  <a:pt x="1830" y="4707"/>
                  <a:pt x="1878" y="4634"/>
                  <a:pt x="1927" y="4585"/>
                </a:cubicBezTo>
                <a:cubicBezTo>
                  <a:pt x="1927" y="4570"/>
                  <a:pt x="1925" y="4564"/>
                  <a:pt x="1921" y="4564"/>
                </a:cubicBezTo>
                <a:cubicBezTo>
                  <a:pt x="1912" y="4564"/>
                  <a:pt x="1895" y="4593"/>
                  <a:pt x="1878" y="4610"/>
                </a:cubicBezTo>
                <a:cubicBezTo>
                  <a:pt x="1927" y="4488"/>
                  <a:pt x="2000" y="4366"/>
                  <a:pt x="2073" y="4244"/>
                </a:cubicBezTo>
                <a:cubicBezTo>
                  <a:pt x="2138" y="4169"/>
                  <a:pt x="2160" y="4165"/>
                  <a:pt x="2178" y="4165"/>
                </a:cubicBezTo>
                <a:cubicBezTo>
                  <a:pt x="2181" y="4165"/>
                  <a:pt x="2184" y="4165"/>
                  <a:pt x="2186" y="4165"/>
                </a:cubicBezTo>
                <a:cubicBezTo>
                  <a:pt x="2208" y="4165"/>
                  <a:pt x="2232" y="4159"/>
                  <a:pt x="2317" y="4049"/>
                </a:cubicBezTo>
                <a:lnTo>
                  <a:pt x="2488" y="3805"/>
                </a:lnTo>
                <a:lnTo>
                  <a:pt x="2586" y="3683"/>
                </a:lnTo>
                <a:lnTo>
                  <a:pt x="2634" y="3610"/>
                </a:lnTo>
                <a:lnTo>
                  <a:pt x="2683" y="3585"/>
                </a:lnTo>
                <a:lnTo>
                  <a:pt x="2756" y="3561"/>
                </a:lnTo>
                <a:cubicBezTo>
                  <a:pt x="2781" y="3537"/>
                  <a:pt x="2781" y="3537"/>
                  <a:pt x="2805" y="3537"/>
                </a:cubicBezTo>
                <a:lnTo>
                  <a:pt x="2805" y="3561"/>
                </a:lnTo>
                <a:lnTo>
                  <a:pt x="2781" y="3585"/>
                </a:lnTo>
                <a:cubicBezTo>
                  <a:pt x="2789" y="3577"/>
                  <a:pt x="2792" y="3575"/>
                  <a:pt x="2793" y="3575"/>
                </a:cubicBezTo>
                <a:cubicBezTo>
                  <a:pt x="2794" y="3575"/>
                  <a:pt x="2789" y="3585"/>
                  <a:pt x="2805" y="3585"/>
                </a:cubicBezTo>
                <a:cubicBezTo>
                  <a:pt x="2805" y="3634"/>
                  <a:pt x="2756" y="3683"/>
                  <a:pt x="2756" y="3707"/>
                </a:cubicBezTo>
                <a:lnTo>
                  <a:pt x="2756" y="3707"/>
                </a:lnTo>
                <a:cubicBezTo>
                  <a:pt x="2756" y="3707"/>
                  <a:pt x="2756" y="3683"/>
                  <a:pt x="2781" y="3683"/>
                </a:cubicBezTo>
                <a:lnTo>
                  <a:pt x="2781" y="3707"/>
                </a:lnTo>
                <a:cubicBezTo>
                  <a:pt x="2756" y="3927"/>
                  <a:pt x="2756" y="4098"/>
                  <a:pt x="2756" y="4098"/>
                </a:cubicBezTo>
                <a:lnTo>
                  <a:pt x="2830" y="4146"/>
                </a:lnTo>
                <a:cubicBezTo>
                  <a:pt x="2781" y="5024"/>
                  <a:pt x="2732" y="4439"/>
                  <a:pt x="2708" y="5244"/>
                </a:cubicBezTo>
                <a:cubicBezTo>
                  <a:pt x="2732" y="5341"/>
                  <a:pt x="2732" y="5439"/>
                  <a:pt x="2732" y="5537"/>
                </a:cubicBezTo>
                <a:cubicBezTo>
                  <a:pt x="2732" y="5659"/>
                  <a:pt x="2732" y="5805"/>
                  <a:pt x="2708" y="5951"/>
                </a:cubicBezTo>
                <a:cubicBezTo>
                  <a:pt x="2805" y="6049"/>
                  <a:pt x="2927" y="6146"/>
                  <a:pt x="3000" y="6171"/>
                </a:cubicBezTo>
                <a:cubicBezTo>
                  <a:pt x="3000" y="6171"/>
                  <a:pt x="3098" y="6293"/>
                  <a:pt x="3073" y="6293"/>
                </a:cubicBezTo>
                <a:cubicBezTo>
                  <a:pt x="3147" y="6293"/>
                  <a:pt x="3220" y="6390"/>
                  <a:pt x="3317" y="6463"/>
                </a:cubicBezTo>
                <a:cubicBezTo>
                  <a:pt x="3342" y="6463"/>
                  <a:pt x="3317" y="6415"/>
                  <a:pt x="3293" y="6390"/>
                </a:cubicBezTo>
                <a:lnTo>
                  <a:pt x="3293" y="6390"/>
                </a:lnTo>
                <a:lnTo>
                  <a:pt x="3366" y="6463"/>
                </a:lnTo>
                <a:lnTo>
                  <a:pt x="3464" y="6537"/>
                </a:lnTo>
                <a:cubicBezTo>
                  <a:pt x="3511" y="6584"/>
                  <a:pt x="3528" y="6611"/>
                  <a:pt x="3514" y="6611"/>
                </a:cubicBezTo>
                <a:cubicBezTo>
                  <a:pt x="3506" y="6611"/>
                  <a:pt x="3490" y="6603"/>
                  <a:pt x="3464" y="6585"/>
                </a:cubicBezTo>
                <a:lnTo>
                  <a:pt x="3464" y="6585"/>
                </a:lnTo>
                <a:cubicBezTo>
                  <a:pt x="3537" y="6634"/>
                  <a:pt x="3634" y="6683"/>
                  <a:pt x="3756" y="6756"/>
                </a:cubicBezTo>
                <a:lnTo>
                  <a:pt x="4269" y="7122"/>
                </a:lnTo>
                <a:cubicBezTo>
                  <a:pt x="4488" y="7024"/>
                  <a:pt x="4732" y="6878"/>
                  <a:pt x="5000" y="6732"/>
                </a:cubicBezTo>
                <a:cubicBezTo>
                  <a:pt x="5293" y="6537"/>
                  <a:pt x="5586" y="6317"/>
                  <a:pt x="5854" y="6098"/>
                </a:cubicBezTo>
                <a:cubicBezTo>
                  <a:pt x="6000" y="5976"/>
                  <a:pt x="6171" y="5854"/>
                  <a:pt x="6293" y="5732"/>
                </a:cubicBezTo>
                <a:lnTo>
                  <a:pt x="6708" y="5341"/>
                </a:lnTo>
                <a:lnTo>
                  <a:pt x="7147" y="4951"/>
                </a:lnTo>
                <a:cubicBezTo>
                  <a:pt x="7268" y="4829"/>
                  <a:pt x="7390" y="4732"/>
                  <a:pt x="7512" y="4634"/>
                </a:cubicBezTo>
                <a:lnTo>
                  <a:pt x="7683" y="4488"/>
                </a:lnTo>
                <a:cubicBezTo>
                  <a:pt x="7683" y="4439"/>
                  <a:pt x="7683" y="4463"/>
                  <a:pt x="7659" y="4390"/>
                </a:cubicBezTo>
                <a:cubicBezTo>
                  <a:pt x="7647" y="4366"/>
                  <a:pt x="7653" y="4366"/>
                  <a:pt x="7662" y="4366"/>
                </a:cubicBezTo>
                <a:cubicBezTo>
                  <a:pt x="7671" y="4366"/>
                  <a:pt x="7683" y="4366"/>
                  <a:pt x="7683" y="4341"/>
                </a:cubicBezTo>
                <a:cubicBezTo>
                  <a:pt x="7683" y="4423"/>
                  <a:pt x="7700" y="4402"/>
                  <a:pt x="7706" y="4422"/>
                </a:cubicBezTo>
                <a:lnTo>
                  <a:pt x="7706" y="4422"/>
                </a:lnTo>
                <a:lnTo>
                  <a:pt x="7708" y="4415"/>
                </a:lnTo>
                <a:lnTo>
                  <a:pt x="7708" y="4463"/>
                </a:lnTo>
                <a:cubicBezTo>
                  <a:pt x="7732" y="4463"/>
                  <a:pt x="7732" y="4439"/>
                  <a:pt x="7756" y="4415"/>
                </a:cubicBezTo>
                <a:cubicBezTo>
                  <a:pt x="7781" y="4415"/>
                  <a:pt x="7756" y="4415"/>
                  <a:pt x="7756" y="4463"/>
                </a:cubicBezTo>
                <a:lnTo>
                  <a:pt x="7805" y="4463"/>
                </a:lnTo>
                <a:cubicBezTo>
                  <a:pt x="7800" y="4469"/>
                  <a:pt x="7799" y="4470"/>
                  <a:pt x="7801" y="4470"/>
                </a:cubicBezTo>
                <a:cubicBezTo>
                  <a:pt x="7807" y="4470"/>
                  <a:pt x="7835" y="4456"/>
                  <a:pt x="7858" y="4456"/>
                </a:cubicBezTo>
                <a:cubicBezTo>
                  <a:pt x="7866" y="4456"/>
                  <a:pt x="7873" y="4458"/>
                  <a:pt x="7878" y="4463"/>
                </a:cubicBezTo>
                <a:cubicBezTo>
                  <a:pt x="7878" y="4476"/>
                  <a:pt x="7872" y="4476"/>
                  <a:pt x="7869" y="4476"/>
                </a:cubicBezTo>
                <a:cubicBezTo>
                  <a:pt x="7866" y="4476"/>
                  <a:pt x="7866" y="4476"/>
                  <a:pt x="7878" y="4488"/>
                </a:cubicBezTo>
                <a:cubicBezTo>
                  <a:pt x="7878" y="4512"/>
                  <a:pt x="7878" y="4537"/>
                  <a:pt x="7878" y="4537"/>
                </a:cubicBezTo>
                <a:cubicBezTo>
                  <a:pt x="7878" y="4537"/>
                  <a:pt x="7878" y="4561"/>
                  <a:pt x="7878" y="4561"/>
                </a:cubicBezTo>
                <a:lnTo>
                  <a:pt x="7878" y="4707"/>
                </a:lnTo>
                <a:cubicBezTo>
                  <a:pt x="7878" y="4747"/>
                  <a:pt x="7878" y="4818"/>
                  <a:pt x="7904" y="4818"/>
                </a:cubicBezTo>
                <a:cubicBezTo>
                  <a:pt x="7910" y="4818"/>
                  <a:pt x="7918" y="4814"/>
                  <a:pt x="7927" y="4805"/>
                </a:cubicBezTo>
                <a:lnTo>
                  <a:pt x="7927" y="4805"/>
                </a:lnTo>
                <a:cubicBezTo>
                  <a:pt x="7890" y="4842"/>
                  <a:pt x="7838" y="5038"/>
                  <a:pt x="7816" y="5038"/>
                </a:cubicBezTo>
                <a:cubicBezTo>
                  <a:pt x="7809" y="5038"/>
                  <a:pt x="7805" y="5021"/>
                  <a:pt x="7805" y="4976"/>
                </a:cubicBezTo>
                <a:cubicBezTo>
                  <a:pt x="7781" y="5073"/>
                  <a:pt x="7781" y="5171"/>
                  <a:pt x="7756" y="5293"/>
                </a:cubicBezTo>
                <a:lnTo>
                  <a:pt x="7805" y="5146"/>
                </a:lnTo>
                <a:lnTo>
                  <a:pt x="7805" y="5146"/>
                </a:lnTo>
                <a:cubicBezTo>
                  <a:pt x="7732" y="5415"/>
                  <a:pt x="7708" y="5683"/>
                  <a:pt x="7683" y="5976"/>
                </a:cubicBezTo>
                <a:lnTo>
                  <a:pt x="7732" y="5829"/>
                </a:lnTo>
                <a:lnTo>
                  <a:pt x="7732" y="5829"/>
                </a:lnTo>
                <a:cubicBezTo>
                  <a:pt x="7732" y="6024"/>
                  <a:pt x="7683" y="6195"/>
                  <a:pt x="7586" y="6341"/>
                </a:cubicBezTo>
                <a:lnTo>
                  <a:pt x="7610" y="6098"/>
                </a:lnTo>
                <a:lnTo>
                  <a:pt x="7610" y="6098"/>
                </a:lnTo>
                <a:cubicBezTo>
                  <a:pt x="7537" y="6415"/>
                  <a:pt x="7488" y="6732"/>
                  <a:pt x="7464" y="7049"/>
                </a:cubicBezTo>
                <a:lnTo>
                  <a:pt x="7488" y="6951"/>
                </a:lnTo>
                <a:lnTo>
                  <a:pt x="7488" y="6951"/>
                </a:lnTo>
                <a:cubicBezTo>
                  <a:pt x="7488" y="7040"/>
                  <a:pt x="7470" y="7237"/>
                  <a:pt x="7445" y="7493"/>
                </a:cubicBezTo>
                <a:lnTo>
                  <a:pt x="7445" y="7493"/>
                </a:lnTo>
                <a:cubicBezTo>
                  <a:pt x="7435" y="7507"/>
                  <a:pt x="7425" y="7522"/>
                  <a:pt x="7415" y="7537"/>
                </a:cubicBezTo>
                <a:lnTo>
                  <a:pt x="7440" y="7546"/>
                </a:lnTo>
                <a:lnTo>
                  <a:pt x="7440" y="7546"/>
                </a:lnTo>
                <a:cubicBezTo>
                  <a:pt x="7425" y="7698"/>
                  <a:pt x="7408" y="7869"/>
                  <a:pt x="7390" y="8049"/>
                </a:cubicBezTo>
                <a:lnTo>
                  <a:pt x="9073" y="8683"/>
                </a:lnTo>
                <a:cubicBezTo>
                  <a:pt x="9488" y="8024"/>
                  <a:pt x="9976" y="7268"/>
                  <a:pt x="10098" y="7073"/>
                </a:cubicBezTo>
                <a:lnTo>
                  <a:pt x="10098" y="7073"/>
                </a:lnTo>
                <a:lnTo>
                  <a:pt x="9951" y="7171"/>
                </a:lnTo>
                <a:lnTo>
                  <a:pt x="9951" y="7171"/>
                </a:lnTo>
                <a:lnTo>
                  <a:pt x="10119" y="6907"/>
                </a:lnTo>
                <a:lnTo>
                  <a:pt x="10119" y="6907"/>
                </a:lnTo>
                <a:cubicBezTo>
                  <a:pt x="10103" y="6944"/>
                  <a:pt x="10142" y="7109"/>
                  <a:pt x="10125" y="7143"/>
                </a:cubicBezTo>
                <a:lnTo>
                  <a:pt x="10125" y="7143"/>
                </a:lnTo>
                <a:cubicBezTo>
                  <a:pt x="10417" y="6730"/>
                  <a:pt x="10757" y="6365"/>
                  <a:pt x="11098" y="6000"/>
                </a:cubicBezTo>
                <a:cubicBezTo>
                  <a:pt x="11220" y="5878"/>
                  <a:pt x="11342" y="5756"/>
                  <a:pt x="11464" y="5659"/>
                </a:cubicBezTo>
                <a:lnTo>
                  <a:pt x="11659" y="5488"/>
                </a:lnTo>
                <a:cubicBezTo>
                  <a:pt x="11707" y="5463"/>
                  <a:pt x="11732" y="5439"/>
                  <a:pt x="11781" y="5415"/>
                </a:cubicBezTo>
                <a:lnTo>
                  <a:pt x="11829" y="5366"/>
                </a:lnTo>
                <a:cubicBezTo>
                  <a:pt x="11903" y="5293"/>
                  <a:pt x="12000" y="5244"/>
                  <a:pt x="12098" y="5195"/>
                </a:cubicBezTo>
                <a:cubicBezTo>
                  <a:pt x="12122" y="5195"/>
                  <a:pt x="12171" y="5171"/>
                  <a:pt x="12195" y="5171"/>
                </a:cubicBezTo>
                <a:lnTo>
                  <a:pt x="12268" y="5171"/>
                </a:lnTo>
                <a:lnTo>
                  <a:pt x="12268" y="5293"/>
                </a:lnTo>
                <a:cubicBezTo>
                  <a:pt x="12244" y="5415"/>
                  <a:pt x="12195" y="5415"/>
                  <a:pt x="12195" y="5415"/>
                </a:cubicBezTo>
                <a:cubicBezTo>
                  <a:pt x="12195" y="5427"/>
                  <a:pt x="12201" y="5433"/>
                  <a:pt x="12207" y="5433"/>
                </a:cubicBezTo>
                <a:cubicBezTo>
                  <a:pt x="12214" y="5433"/>
                  <a:pt x="12220" y="5427"/>
                  <a:pt x="12220" y="5415"/>
                </a:cubicBezTo>
                <a:cubicBezTo>
                  <a:pt x="12244" y="5415"/>
                  <a:pt x="12244" y="5415"/>
                  <a:pt x="12244" y="5439"/>
                </a:cubicBezTo>
                <a:cubicBezTo>
                  <a:pt x="12244" y="5488"/>
                  <a:pt x="12195" y="5488"/>
                  <a:pt x="12195" y="5488"/>
                </a:cubicBezTo>
                <a:cubicBezTo>
                  <a:pt x="12195" y="5488"/>
                  <a:pt x="12195" y="5519"/>
                  <a:pt x="12208" y="5519"/>
                </a:cubicBezTo>
                <a:cubicBezTo>
                  <a:pt x="12211" y="5519"/>
                  <a:pt x="12215" y="5517"/>
                  <a:pt x="12220" y="5512"/>
                </a:cubicBezTo>
                <a:cubicBezTo>
                  <a:pt x="12244" y="5512"/>
                  <a:pt x="12293" y="5439"/>
                  <a:pt x="12342" y="5390"/>
                </a:cubicBezTo>
                <a:lnTo>
                  <a:pt x="12342" y="5512"/>
                </a:lnTo>
                <a:lnTo>
                  <a:pt x="12293" y="5512"/>
                </a:lnTo>
                <a:cubicBezTo>
                  <a:pt x="12293" y="5512"/>
                  <a:pt x="12317" y="5512"/>
                  <a:pt x="12366" y="5537"/>
                </a:cubicBezTo>
                <a:cubicBezTo>
                  <a:pt x="12366" y="5561"/>
                  <a:pt x="12390" y="5561"/>
                  <a:pt x="12390" y="5585"/>
                </a:cubicBezTo>
                <a:cubicBezTo>
                  <a:pt x="12390" y="5610"/>
                  <a:pt x="12390" y="5610"/>
                  <a:pt x="12390" y="5634"/>
                </a:cubicBezTo>
                <a:lnTo>
                  <a:pt x="12390" y="5707"/>
                </a:lnTo>
                <a:cubicBezTo>
                  <a:pt x="12390" y="5976"/>
                  <a:pt x="12390" y="6268"/>
                  <a:pt x="12366" y="6561"/>
                </a:cubicBezTo>
                <a:cubicBezTo>
                  <a:pt x="12366" y="6707"/>
                  <a:pt x="12342" y="6854"/>
                  <a:pt x="12342" y="7000"/>
                </a:cubicBezTo>
                <a:lnTo>
                  <a:pt x="12293" y="7439"/>
                </a:lnTo>
                <a:cubicBezTo>
                  <a:pt x="12268" y="7439"/>
                  <a:pt x="12244" y="7293"/>
                  <a:pt x="12244" y="7171"/>
                </a:cubicBezTo>
                <a:cubicBezTo>
                  <a:pt x="12244" y="7268"/>
                  <a:pt x="12244" y="7341"/>
                  <a:pt x="12220" y="7439"/>
                </a:cubicBezTo>
                <a:cubicBezTo>
                  <a:pt x="12227" y="7415"/>
                  <a:pt x="12233" y="7406"/>
                  <a:pt x="12236" y="7406"/>
                </a:cubicBezTo>
                <a:cubicBezTo>
                  <a:pt x="12252" y="7406"/>
                  <a:pt x="12231" y="7601"/>
                  <a:pt x="12238" y="7601"/>
                </a:cubicBezTo>
                <a:cubicBezTo>
                  <a:pt x="12239" y="7601"/>
                  <a:pt x="12241" y="7596"/>
                  <a:pt x="12244" y="7585"/>
                </a:cubicBezTo>
                <a:lnTo>
                  <a:pt x="12244" y="7585"/>
                </a:lnTo>
                <a:cubicBezTo>
                  <a:pt x="12317" y="8000"/>
                  <a:pt x="12171" y="8561"/>
                  <a:pt x="12220" y="8951"/>
                </a:cubicBezTo>
                <a:lnTo>
                  <a:pt x="13073" y="9415"/>
                </a:lnTo>
                <a:cubicBezTo>
                  <a:pt x="13342" y="9585"/>
                  <a:pt x="13634" y="9707"/>
                  <a:pt x="13927" y="9829"/>
                </a:cubicBezTo>
                <a:cubicBezTo>
                  <a:pt x="13927" y="9902"/>
                  <a:pt x="13927" y="10000"/>
                  <a:pt x="13902" y="10073"/>
                </a:cubicBezTo>
                <a:cubicBezTo>
                  <a:pt x="13951" y="9951"/>
                  <a:pt x="13951" y="9829"/>
                  <a:pt x="13951" y="9732"/>
                </a:cubicBezTo>
                <a:lnTo>
                  <a:pt x="13878" y="9707"/>
                </a:lnTo>
                <a:cubicBezTo>
                  <a:pt x="13878" y="9439"/>
                  <a:pt x="13927" y="9634"/>
                  <a:pt x="13927" y="9390"/>
                </a:cubicBezTo>
                <a:cubicBezTo>
                  <a:pt x="13976" y="9390"/>
                  <a:pt x="13976" y="9610"/>
                  <a:pt x="13976" y="9829"/>
                </a:cubicBezTo>
                <a:cubicBezTo>
                  <a:pt x="14000" y="9683"/>
                  <a:pt x="14000" y="9512"/>
                  <a:pt x="13976" y="9366"/>
                </a:cubicBezTo>
                <a:cubicBezTo>
                  <a:pt x="13985" y="9299"/>
                  <a:pt x="13995" y="9288"/>
                  <a:pt x="14006" y="9288"/>
                </a:cubicBezTo>
                <a:cubicBezTo>
                  <a:pt x="14011" y="9288"/>
                  <a:pt x="14016" y="9290"/>
                  <a:pt x="14022" y="9290"/>
                </a:cubicBezTo>
                <a:cubicBezTo>
                  <a:pt x="14036" y="9290"/>
                  <a:pt x="14052" y="9278"/>
                  <a:pt x="14073" y="9195"/>
                </a:cubicBezTo>
                <a:cubicBezTo>
                  <a:pt x="14049" y="9000"/>
                  <a:pt x="14049" y="8829"/>
                  <a:pt x="14073" y="8634"/>
                </a:cubicBezTo>
                <a:cubicBezTo>
                  <a:pt x="14146" y="8195"/>
                  <a:pt x="14049" y="7951"/>
                  <a:pt x="14122" y="7537"/>
                </a:cubicBezTo>
                <a:lnTo>
                  <a:pt x="14122" y="7537"/>
                </a:lnTo>
                <a:lnTo>
                  <a:pt x="14122" y="7585"/>
                </a:lnTo>
                <a:cubicBezTo>
                  <a:pt x="14169" y="7444"/>
                  <a:pt x="14171" y="7165"/>
                  <a:pt x="14193" y="6882"/>
                </a:cubicBezTo>
                <a:lnTo>
                  <a:pt x="14193" y="6882"/>
                </a:lnTo>
                <a:cubicBezTo>
                  <a:pt x="14188" y="6910"/>
                  <a:pt x="14177" y="6934"/>
                  <a:pt x="14167" y="6934"/>
                </a:cubicBezTo>
                <a:cubicBezTo>
                  <a:pt x="14156" y="6934"/>
                  <a:pt x="14146" y="6906"/>
                  <a:pt x="14146" y="6829"/>
                </a:cubicBezTo>
                <a:cubicBezTo>
                  <a:pt x="14195" y="6537"/>
                  <a:pt x="14171" y="6293"/>
                  <a:pt x="14220" y="6073"/>
                </a:cubicBezTo>
                <a:lnTo>
                  <a:pt x="14171" y="5829"/>
                </a:lnTo>
                <a:lnTo>
                  <a:pt x="14171" y="5561"/>
                </a:lnTo>
                <a:cubicBezTo>
                  <a:pt x="14171" y="5366"/>
                  <a:pt x="14171" y="5195"/>
                  <a:pt x="14146" y="5024"/>
                </a:cubicBezTo>
                <a:cubicBezTo>
                  <a:pt x="14098" y="4634"/>
                  <a:pt x="14049" y="4171"/>
                  <a:pt x="13976" y="3659"/>
                </a:cubicBezTo>
                <a:lnTo>
                  <a:pt x="13317" y="3244"/>
                </a:lnTo>
                <a:cubicBezTo>
                  <a:pt x="13220" y="3171"/>
                  <a:pt x="13098" y="3122"/>
                  <a:pt x="12976" y="3049"/>
                </a:cubicBezTo>
                <a:lnTo>
                  <a:pt x="12537" y="2829"/>
                </a:lnTo>
                <a:cubicBezTo>
                  <a:pt x="12244" y="2927"/>
                  <a:pt x="11976" y="3073"/>
                  <a:pt x="11683" y="3195"/>
                </a:cubicBezTo>
                <a:cubicBezTo>
                  <a:pt x="11537" y="3268"/>
                  <a:pt x="11390" y="3341"/>
                  <a:pt x="11268" y="3439"/>
                </a:cubicBezTo>
                <a:lnTo>
                  <a:pt x="11049" y="3561"/>
                </a:lnTo>
                <a:cubicBezTo>
                  <a:pt x="10976" y="3585"/>
                  <a:pt x="10903" y="3659"/>
                  <a:pt x="10829" y="3683"/>
                </a:cubicBezTo>
                <a:lnTo>
                  <a:pt x="10610" y="3829"/>
                </a:lnTo>
                <a:lnTo>
                  <a:pt x="10488" y="3951"/>
                </a:lnTo>
                <a:lnTo>
                  <a:pt x="10244" y="4122"/>
                </a:lnTo>
                <a:cubicBezTo>
                  <a:pt x="10098" y="4268"/>
                  <a:pt x="9951" y="4390"/>
                  <a:pt x="9829" y="4512"/>
                </a:cubicBezTo>
                <a:cubicBezTo>
                  <a:pt x="9812" y="4530"/>
                  <a:pt x="9794" y="4548"/>
                  <a:pt x="9776" y="4565"/>
                </a:cubicBezTo>
                <a:lnTo>
                  <a:pt x="9776" y="4565"/>
                </a:lnTo>
                <a:cubicBezTo>
                  <a:pt x="9804" y="4117"/>
                  <a:pt x="9797" y="3672"/>
                  <a:pt x="9756" y="3244"/>
                </a:cubicBezTo>
                <a:cubicBezTo>
                  <a:pt x="9781" y="3122"/>
                  <a:pt x="9781" y="3000"/>
                  <a:pt x="9756" y="2878"/>
                </a:cubicBezTo>
                <a:cubicBezTo>
                  <a:pt x="9756" y="2756"/>
                  <a:pt x="9732" y="2634"/>
                  <a:pt x="9707" y="2512"/>
                </a:cubicBezTo>
                <a:lnTo>
                  <a:pt x="9317" y="2171"/>
                </a:lnTo>
                <a:lnTo>
                  <a:pt x="9317" y="2171"/>
                </a:lnTo>
                <a:cubicBezTo>
                  <a:pt x="9366" y="2244"/>
                  <a:pt x="9390" y="2268"/>
                  <a:pt x="9366" y="2268"/>
                </a:cubicBezTo>
                <a:cubicBezTo>
                  <a:pt x="9342" y="2268"/>
                  <a:pt x="9317" y="2244"/>
                  <a:pt x="9268" y="2220"/>
                </a:cubicBezTo>
                <a:lnTo>
                  <a:pt x="9098" y="2049"/>
                </a:lnTo>
                <a:cubicBezTo>
                  <a:pt x="8927" y="1976"/>
                  <a:pt x="8927" y="2000"/>
                  <a:pt x="8903" y="1976"/>
                </a:cubicBezTo>
                <a:cubicBezTo>
                  <a:pt x="8878" y="1976"/>
                  <a:pt x="8854" y="1976"/>
                  <a:pt x="8805" y="1951"/>
                </a:cubicBezTo>
                <a:lnTo>
                  <a:pt x="8683" y="1927"/>
                </a:lnTo>
                <a:lnTo>
                  <a:pt x="8464" y="1829"/>
                </a:lnTo>
                <a:lnTo>
                  <a:pt x="8366" y="1805"/>
                </a:lnTo>
                <a:cubicBezTo>
                  <a:pt x="8220" y="1854"/>
                  <a:pt x="8049" y="1927"/>
                  <a:pt x="7829" y="2000"/>
                </a:cubicBezTo>
                <a:lnTo>
                  <a:pt x="7683" y="2073"/>
                </a:lnTo>
                <a:lnTo>
                  <a:pt x="7488" y="2171"/>
                </a:lnTo>
                <a:lnTo>
                  <a:pt x="7122" y="2366"/>
                </a:lnTo>
                <a:cubicBezTo>
                  <a:pt x="6878" y="2537"/>
                  <a:pt x="6586" y="2707"/>
                  <a:pt x="6342" y="2927"/>
                </a:cubicBezTo>
                <a:cubicBezTo>
                  <a:pt x="6171" y="3073"/>
                  <a:pt x="6000" y="3220"/>
                  <a:pt x="5829" y="3366"/>
                </a:cubicBezTo>
                <a:lnTo>
                  <a:pt x="5342" y="3805"/>
                </a:lnTo>
                <a:cubicBezTo>
                  <a:pt x="5220" y="3902"/>
                  <a:pt x="5244" y="3902"/>
                  <a:pt x="5195" y="3927"/>
                </a:cubicBezTo>
                <a:lnTo>
                  <a:pt x="5147" y="3976"/>
                </a:lnTo>
                <a:cubicBezTo>
                  <a:pt x="5073" y="4049"/>
                  <a:pt x="5000" y="4098"/>
                  <a:pt x="4927" y="4122"/>
                </a:cubicBezTo>
                <a:cubicBezTo>
                  <a:pt x="4903" y="4146"/>
                  <a:pt x="4854" y="4171"/>
                  <a:pt x="4805" y="4171"/>
                </a:cubicBezTo>
                <a:lnTo>
                  <a:pt x="4781" y="4195"/>
                </a:lnTo>
                <a:cubicBezTo>
                  <a:pt x="4781" y="4171"/>
                  <a:pt x="4781" y="4146"/>
                  <a:pt x="4781" y="4122"/>
                </a:cubicBezTo>
                <a:cubicBezTo>
                  <a:pt x="4781" y="4098"/>
                  <a:pt x="4781" y="4049"/>
                  <a:pt x="4781" y="4000"/>
                </a:cubicBezTo>
                <a:lnTo>
                  <a:pt x="4781" y="3976"/>
                </a:lnTo>
                <a:cubicBezTo>
                  <a:pt x="4781" y="3951"/>
                  <a:pt x="4781" y="3927"/>
                  <a:pt x="4781" y="3902"/>
                </a:cubicBezTo>
                <a:lnTo>
                  <a:pt x="4781" y="3756"/>
                </a:lnTo>
                <a:cubicBezTo>
                  <a:pt x="4781" y="3512"/>
                  <a:pt x="4830" y="3293"/>
                  <a:pt x="4830" y="3049"/>
                </a:cubicBezTo>
                <a:cubicBezTo>
                  <a:pt x="4854" y="2805"/>
                  <a:pt x="4878" y="2537"/>
                  <a:pt x="4903" y="2293"/>
                </a:cubicBezTo>
                <a:cubicBezTo>
                  <a:pt x="4951" y="1781"/>
                  <a:pt x="4976" y="1293"/>
                  <a:pt x="5025" y="829"/>
                </a:cubicBezTo>
                <a:lnTo>
                  <a:pt x="4781" y="610"/>
                </a:lnTo>
                <a:lnTo>
                  <a:pt x="4756" y="585"/>
                </a:lnTo>
                <a:lnTo>
                  <a:pt x="4756" y="561"/>
                </a:lnTo>
                <a:lnTo>
                  <a:pt x="4732" y="537"/>
                </a:lnTo>
                <a:lnTo>
                  <a:pt x="4683" y="464"/>
                </a:lnTo>
                <a:lnTo>
                  <a:pt x="4561" y="342"/>
                </a:lnTo>
                <a:lnTo>
                  <a:pt x="4561" y="342"/>
                </a:lnTo>
                <a:cubicBezTo>
                  <a:pt x="4391" y="195"/>
                  <a:pt x="4439" y="146"/>
                  <a:pt x="4342" y="49"/>
                </a:cubicBezTo>
                <a:lnTo>
                  <a:pt x="431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287"/>
          <p:cNvSpPr/>
          <p:nvPr/>
        </p:nvSpPr>
        <p:spPr>
          <a:xfrm rot="-8386467">
            <a:off x="769173" y="5012486"/>
            <a:ext cx="536895" cy="362989"/>
          </a:xfrm>
          <a:custGeom>
            <a:avLst/>
            <a:gdLst/>
            <a:ahLst/>
            <a:cxnLst/>
            <a:rect l="l" t="t" r="r" b="b"/>
            <a:pathLst>
              <a:path w="16415" h="11098" extrusionOk="0">
                <a:moveTo>
                  <a:pt x="14537" y="2268"/>
                </a:moveTo>
                <a:cubicBezTo>
                  <a:pt x="14546" y="2287"/>
                  <a:pt x="14555" y="2306"/>
                  <a:pt x="14564" y="2325"/>
                </a:cubicBezTo>
                <a:lnTo>
                  <a:pt x="14564" y="2325"/>
                </a:lnTo>
                <a:cubicBezTo>
                  <a:pt x="14559" y="2307"/>
                  <a:pt x="14549" y="2287"/>
                  <a:pt x="14537" y="2268"/>
                </a:cubicBezTo>
                <a:close/>
                <a:moveTo>
                  <a:pt x="11890" y="6000"/>
                </a:moveTo>
                <a:lnTo>
                  <a:pt x="11890" y="6000"/>
                </a:lnTo>
                <a:cubicBezTo>
                  <a:pt x="11886" y="6017"/>
                  <a:pt x="11882" y="6034"/>
                  <a:pt x="11878" y="6049"/>
                </a:cubicBezTo>
                <a:cubicBezTo>
                  <a:pt x="11887" y="6040"/>
                  <a:pt x="11891" y="6022"/>
                  <a:pt x="11890" y="6000"/>
                </a:cubicBezTo>
                <a:close/>
                <a:moveTo>
                  <a:pt x="6388" y="9388"/>
                </a:moveTo>
                <a:lnTo>
                  <a:pt x="6388" y="9388"/>
                </a:lnTo>
                <a:cubicBezTo>
                  <a:pt x="6383" y="9395"/>
                  <a:pt x="6380" y="9400"/>
                  <a:pt x="6381" y="9400"/>
                </a:cubicBezTo>
                <a:cubicBezTo>
                  <a:pt x="6381" y="9400"/>
                  <a:pt x="6384" y="9397"/>
                  <a:pt x="6391" y="9390"/>
                </a:cubicBezTo>
                <a:cubicBezTo>
                  <a:pt x="6391" y="9390"/>
                  <a:pt x="6390" y="9389"/>
                  <a:pt x="6388" y="9388"/>
                </a:cubicBezTo>
                <a:close/>
                <a:moveTo>
                  <a:pt x="13000" y="0"/>
                </a:moveTo>
                <a:lnTo>
                  <a:pt x="12171" y="49"/>
                </a:lnTo>
                <a:cubicBezTo>
                  <a:pt x="12074" y="49"/>
                  <a:pt x="12000" y="73"/>
                  <a:pt x="11903" y="73"/>
                </a:cubicBezTo>
                <a:lnTo>
                  <a:pt x="11659" y="146"/>
                </a:lnTo>
                <a:lnTo>
                  <a:pt x="11391" y="220"/>
                </a:lnTo>
                <a:lnTo>
                  <a:pt x="11000" y="293"/>
                </a:lnTo>
                <a:cubicBezTo>
                  <a:pt x="10952" y="439"/>
                  <a:pt x="10903" y="610"/>
                  <a:pt x="10878" y="756"/>
                </a:cubicBezTo>
                <a:cubicBezTo>
                  <a:pt x="10830" y="902"/>
                  <a:pt x="10781" y="1073"/>
                  <a:pt x="10757" y="1219"/>
                </a:cubicBezTo>
                <a:cubicBezTo>
                  <a:pt x="10708" y="1561"/>
                  <a:pt x="10635" y="1878"/>
                  <a:pt x="10586" y="2219"/>
                </a:cubicBezTo>
                <a:cubicBezTo>
                  <a:pt x="10561" y="2366"/>
                  <a:pt x="10513" y="2537"/>
                  <a:pt x="10488" y="2707"/>
                </a:cubicBezTo>
                <a:cubicBezTo>
                  <a:pt x="10464" y="2854"/>
                  <a:pt x="10439" y="3024"/>
                  <a:pt x="10439" y="3195"/>
                </a:cubicBezTo>
                <a:cubicBezTo>
                  <a:pt x="10415" y="3341"/>
                  <a:pt x="10391" y="3561"/>
                  <a:pt x="10366" y="3732"/>
                </a:cubicBezTo>
                <a:cubicBezTo>
                  <a:pt x="10318" y="4024"/>
                  <a:pt x="10293" y="4341"/>
                  <a:pt x="10269" y="4585"/>
                </a:cubicBezTo>
                <a:cubicBezTo>
                  <a:pt x="10269" y="4707"/>
                  <a:pt x="10220" y="4829"/>
                  <a:pt x="10220" y="4927"/>
                </a:cubicBezTo>
                <a:cubicBezTo>
                  <a:pt x="10220" y="4975"/>
                  <a:pt x="10220" y="5000"/>
                  <a:pt x="10196" y="5049"/>
                </a:cubicBezTo>
                <a:cubicBezTo>
                  <a:pt x="10196" y="5097"/>
                  <a:pt x="10171" y="5146"/>
                  <a:pt x="10171" y="5195"/>
                </a:cubicBezTo>
                <a:cubicBezTo>
                  <a:pt x="10171" y="5244"/>
                  <a:pt x="10147" y="5293"/>
                  <a:pt x="10147" y="5317"/>
                </a:cubicBezTo>
                <a:cubicBezTo>
                  <a:pt x="10122" y="5293"/>
                  <a:pt x="10074" y="5268"/>
                  <a:pt x="10049" y="5244"/>
                </a:cubicBezTo>
                <a:lnTo>
                  <a:pt x="9927" y="5146"/>
                </a:lnTo>
                <a:lnTo>
                  <a:pt x="9171" y="4366"/>
                </a:lnTo>
                <a:cubicBezTo>
                  <a:pt x="8927" y="4097"/>
                  <a:pt x="8683" y="3854"/>
                  <a:pt x="8440" y="3634"/>
                </a:cubicBezTo>
                <a:lnTo>
                  <a:pt x="8074" y="3268"/>
                </a:lnTo>
                <a:cubicBezTo>
                  <a:pt x="7879" y="3097"/>
                  <a:pt x="7683" y="2902"/>
                  <a:pt x="7513" y="2780"/>
                </a:cubicBezTo>
                <a:cubicBezTo>
                  <a:pt x="7269" y="2537"/>
                  <a:pt x="6952" y="2268"/>
                  <a:pt x="6635" y="2024"/>
                </a:cubicBezTo>
                <a:cubicBezTo>
                  <a:pt x="6562" y="2024"/>
                  <a:pt x="6513" y="2024"/>
                  <a:pt x="6464" y="2049"/>
                </a:cubicBezTo>
                <a:lnTo>
                  <a:pt x="6318" y="2049"/>
                </a:lnTo>
                <a:cubicBezTo>
                  <a:pt x="6488" y="2049"/>
                  <a:pt x="6440" y="2098"/>
                  <a:pt x="6318" y="2122"/>
                </a:cubicBezTo>
                <a:cubicBezTo>
                  <a:pt x="5708" y="2195"/>
                  <a:pt x="5927" y="2171"/>
                  <a:pt x="5805" y="2195"/>
                </a:cubicBezTo>
                <a:cubicBezTo>
                  <a:pt x="5805" y="2195"/>
                  <a:pt x="5757" y="2219"/>
                  <a:pt x="5708" y="2268"/>
                </a:cubicBezTo>
                <a:lnTo>
                  <a:pt x="5488" y="2390"/>
                </a:lnTo>
                <a:cubicBezTo>
                  <a:pt x="5366" y="2439"/>
                  <a:pt x="5269" y="2512"/>
                  <a:pt x="5074" y="2610"/>
                </a:cubicBezTo>
                <a:cubicBezTo>
                  <a:pt x="5025" y="2805"/>
                  <a:pt x="4952" y="2976"/>
                  <a:pt x="4903" y="3219"/>
                </a:cubicBezTo>
                <a:cubicBezTo>
                  <a:pt x="4879" y="3341"/>
                  <a:pt x="4830" y="3463"/>
                  <a:pt x="4805" y="3585"/>
                </a:cubicBezTo>
                <a:cubicBezTo>
                  <a:pt x="4757" y="3707"/>
                  <a:pt x="4732" y="3829"/>
                  <a:pt x="4708" y="3976"/>
                </a:cubicBezTo>
                <a:cubicBezTo>
                  <a:pt x="4683" y="4097"/>
                  <a:pt x="4659" y="4244"/>
                  <a:pt x="4635" y="4390"/>
                </a:cubicBezTo>
                <a:cubicBezTo>
                  <a:pt x="4635" y="4463"/>
                  <a:pt x="4610" y="4536"/>
                  <a:pt x="4610" y="4610"/>
                </a:cubicBezTo>
                <a:cubicBezTo>
                  <a:pt x="4610" y="4658"/>
                  <a:pt x="4610" y="4707"/>
                  <a:pt x="4586" y="4756"/>
                </a:cubicBezTo>
                <a:cubicBezTo>
                  <a:pt x="4562" y="4951"/>
                  <a:pt x="4562" y="5146"/>
                  <a:pt x="4537" y="5341"/>
                </a:cubicBezTo>
                <a:cubicBezTo>
                  <a:pt x="4513" y="5732"/>
                  <a:pt x="4513" y="6146"/>
                  <a:pt x="4537" y="6536"/>
                </a:cubicBezTo>
                <a:lnTo>
                  <a:pt x="4537" y="6683"/>
                </a:lnTo>
                <a:lnTo>
                  <a:pt x="4537" y="6805"/>
                </a:lnTo>
                <a:cubicBezTo>
                  <a:pt x="4537" y="6829"/>
                  <a:pt x="4537" y="6878"/>
                  <a:pt x="4537" y="6902"/>
                </a:cubicBezTo>
                <a:cubicBezTo>
                  <a:pt x="4562" y="6975"/>
                  <a:pt x="4562" y="7049"/>
                  <a:pt x="4586" y="7122"/>
                </a:cubicBezTo>
                <a:lnTo>
                  <a:pt x="4635" y="7195"/>
                </a:lnTo>
                <a:lnTo>
                  <a:pt x="4659" y="7219"/>
                </a:lnTo>
                <a:cubicBezTo>
                  <a:pt x="4647" y="7232"/>
                  <a:pt x="4635" y="7238"/>
                  <a:pt x="4623" y="7238"/>
                </a:cubicBezTo>
                <a:cubicBezTo>
                  <a:pt x="4610" y="7238"/>
                  <a:pt x="4598" y="7232"/>
                  <a:pt x="4586" y="7219"/>
                </a:cubicBezTo>
                <a:cubicBezTo>
                  <a:pt x="4537" y="7219"/>
                  <a:pt x="4488" y="7195"/>
                  <a:pt x="4440" y="7171"/>
                </a:cubicBezTo>
                <a:lnTo>
                  <a:pt x="4415" y="7171"/>
                </a:lnTo>
                <a:lnTo>
                  <a:pt x="4415" y="7146"/>
                </a:lnTo>
                <a:cubicBezTo>
                  <a:pt x="4366" y="7146"/>
                  <a:pt x="4318" y="7097"/>
                  <a:pt x="4269" y="7073"/>
                </a:cubicBezTo>
                <a:cubicBezTo>
                  <a:pt x="4244" y="7049"/>
                  <a:pt x="4196" y="7024"/>
                  <a:pt x="4171" y="7000"/>
                </a:cubicBezTo>
                <a:lnTo>
                  <a:pt x="4098" y="6951"/>
                </a:lnTo>
                <a:lnTo>
                  <a:pt x="4049" y="6902"/>
                </a:lnTo>
                <a:lnTo>
                  <a:pt x="3927" y="6805"/>
                </a:lnTo>
                <a:cubicBezTo>
                  <a:pt x="3757" y="6683"/>
                  <a:pt x="3610" y="6536"/>
                  <a:pt x="3440" y="6414"/>
                </a:cubicBezTo>
                <a:lnTo>
                  <a:pt x="2684" y="5805"/>
                </a:lnTo>
                <a:lnTo>
                  <a:pt x="2025" y="5244"/>
                </a:lnTo>
                <a:cubicBezTo>
                  <a:pt x="1830" y="5097"/>
                  <a:pt x="1684" y="5000"/>
                  <a:pt x="1586" y="4902"/>
                </a:cubicBezTo>
                <a:lnTo>
                  <a:pt x="1586" y="4902"/>
                </a:lnTo>
                <a:lnTo>
                  <a:pt x="1684" y="5000"/>
                </a:lnTo>
                <a:lnTo>
                  <a:pt x="1684" y="5000"/>
                </a:lnTo>
                <a:lnTo>
                  <a:pt x="1586" y="4927"/>
                </a:lnTo>
                <a:cubicBezTo>
                  <a:pt x="1366" y="5000"/>
                  <a:pt x="1147" y="5000"/>
                  <a:pt x="927" y="5000"/>
                </a:cubicBezTo>
                <a:cubicBezTo>
                  <a:pt x="976" y="5049"/>
                  <a:pt x="806" y="5097"/>
                  <a:pt x="659" y="5097"/>
                </a:cubicBezTo>
                <a:lnTo>
                  <a:pt x="635" y="5097"/>
                </a:lnTo>
                <a:lnTo>
                  <a:pt x="586" y="5122"/>
                </a:lnTo>
                <a:cubicBezTo>
                  <a:pt x="537" y="5195"/>
                  <a:pt x="464" y="5268"/>
                  <a:pt x="367" y="5390"/>
                </a:cubicBezTo>
                <a:lnTo>
                  <a:pt x="318" y="5463"/>
                </a:lnTo>
                <a:cubicBezTo>
                  <a:pt x="269" y="5512"/>
                  <a:pt x="245" y="5536"/>
                  <a:pt x="220" y="5585"/>
                </a:cubicBezTo>
                <a:lnTo>
                  <a:pt x="49" y="5780"/>
                </a:lnTo>
                <a:lnTo>
                  <a:pt x="49" y="6073"/>
                </a:lnTo>
                <a:lnTo>
                  <a:pt x="1" y="6024"/>
                </a:lnTo>
                <a:lnTo>
                  <a:pt x="1" y="6024"/>
                </a:lnTo>
                <a:cubicBezTo>
                  <a:pt x="25" y="6317"/>
                  <a:pt x="74" y="6707"/>
                  <a:pt x="74" y="7073"/>
                </a:cubicBezTo>
                <a:cubicBezTo>
                  <a:pt x="74" y="7244"/>
                  <a:pt x="98" y="7414"/>
                  <a:pt x="123" y="7610"/>
                </a:cubicBezTo>
                <a:cubicBezTo>
                  <a:pt x="147" y="7756"/>
                  <a:pt x="171" y="7902"/>
                  <a:pt x="196" y="8000"/>
                </a:cubicBezTo>
                <a:cubicBezTo>
                  <a:pt x="196" y="8122"/>
                  <a:pt x="220" y="8244"/>
                  <a:pt x="245" y="8390"/>
                </a:cubicBezTo>
                <a:cubicBezTo>
                  <a:pt x="245" y="8439"/>
                  <a:pt x="245" y="8488"/>
                  <a:pt x="269" y="8536"/>
                </a:cubicBezTo>
                <a:cubicBezTo>
                  <a:pt x="269" y="8585"/>
                  <a:pt x="269" y="8610"/>
                  <a:pt x="293" y="8658"/>
                </a:cubicBezTo>
                <a:cubicBezTo>
                  <a:pt x="318" y="8853"/>
                  <a:pt x="367" y="9049"/>
                  <a:pt x="391" y="9268"/>
                </a:cubicBezTo>
                <a:cubicBezTo>
                  <a:pt x="440" y="9463"/>
                  <a:pt x="513" y="9683"/>
                  <a:pt x="562" y="9878"/>
                </a:cubicBezTo>
                <a:cubicBezTo>
                  <a:pt x="635" y="10073"/>
                  <a:pt x="708" y="10268"/>
                  <a:pt x="806" y="10488"/>
                </a:cubicBezTo>
                <a:lnTo>
                  <a:pt x="806" y="10561"/>
                </a:lnTo>
                <a:cubicBezTo>
                  <a:pt x="806" y="10609"/>
                  <a:pt x="806" y="10683"/>
                  <a:pt x="830" y="10756"/>
                </a:cubicBezTo>
                <a:lnTo>
                  <a:pt x="903" y="11024"/>
                </a:lnTo>
                <a:lnTo>
                  <a:pt x="952" y="11097"/>
                </a:lnTo>
                <a:lnTo>
                  <a:pt x="1220" y="11097"/>
                </a:lnTo>
                <a:cubicBezTo>
                  <a:pt x="1391" y="11097"/>
                  <a:pt x="1586" y="11073"/>
                  <a:pt x="1781" y="11024"/>
                </a:cubicBezTo>
                <a:cubicBezTo>
                  <a:pt x="2171" y="10902"/>
                  <a:pt x="2537" y="10609"/>
                  <a:pt x="2488" y="10146"/>
                </a:cubicBezTo>
                <a:lnTo>
                  <a:pt x="2537" y="10146"/>
                </a:lnTo>
                <a:cubicBezTo>
                  <a:pt x="2537" y="10146"/>
                  <a:pt x="2464" y="10000"/>
                  <a:pt x="2464" y="10000"/>
                </a:cubicBezTo>
                <a:cubicBezTo>
                  <a:pt x="2415" y="9780"/>
                  <a:pt x="2318" y="9683"/>
                  <a:pt x="2366" y="9683"/>
                </a:cubicBezTo>
                <a:lnTo>
                  <a:pt x="2464" y="9975"/>
                </a:lnTo>
                <a:cubicBezTo>
                  <a:pt x="2445" y="9889"/>
                  <a:pt x="2441" y="9859"/>
                  <a:pt x="2447" y="9859"/>
                </a:cubicBezTo>
                <a:cubicBezTo>
                  <a:pt x="2457" y="9859"/>
                  <a:pt x="2493" y="9931"/>
                  <a:pt x="2537" y="9975"/>
                </a:cubicBezTo>
                <a:cubicBezTo>
                  <a:pt x="2488" y="9878"/>
                  <a:pt x="2488" y="9805"/>
                  <a:pt x="2464" y="9731"/>
                </a:cubicBezTo>
                <a:cubicBezTo>
                  <a:pt x="2458" y="9720"/>
                  <a:pt x="2455" y="9715"/>
                  <a:pt x="2454" y="9715"/>
                </a:cubicBezTo>
                <a:cubicBezTo>
                  <a:pt x="2450" y="9715"/>
                  <a:pt x="2464" y="9767"/>
                  <a:pt x="2464" y="9805"/>
                </a:cubicBezTo>
                <a:cubicBezTo>
                  <a:pt x="2391" y="9683"/>
                  <a:pt x="2318" y="9536"/>
                  <a:pt x="2269" y="9414"/>
                </a:cubicBezTo>
                <a:cubicBezTo>
                  <a:pt x="2220" y="9195"/>
                  <a:pt x="2342" y="9366"/>
                  <a:pt x="2269" y="9097"/>
                </a:cubicBezTo>
                <a:cubicBezTo>
                  <a:pt x="2220" y="8878"/>
                  <a:pt x="2171" y="8683"/>
                  <a:pt x="2123" y="8463"/>
                </a:cubicBezTo>
                <a:lnTo>
                  <a:pt x="2049" y="8122"/>
                </a:lnTo>
                <a:lnTo>
                  <a:pt x="2049" y="8049"/>
                </a:lnTo>
                <a:lnTo>
                  <a:pt x="2049" y="8024"/>
                </a:lnTo>
                <a:cubicBezTo>
                  <a:pt x="2049" y="7975"/>
                  <a:pt x="2049" y="7951"/>
                  <a:pt x="2074" y="7927"/>
                </a:cubicBezTo>
                <a:lnTo>
                  <a:pt x="2074" y="7878"/>
                </a:lnTo>
                <a:lnTo>
                  <a:pt x="2098" y="7878"/>
                </a:lnTo>
                <a:cubicBezTo>
                  <a:pt x="2123" y="7902"/>
                  <a:pt x="2098" y="7902"/>
                  <a:pt x="2123" y="7927"/>
                </a:cubicBezTo>
                <a:lnTo>
                  <a:pt x="2147" y="7927"/>
                </a:lnTo>
                <a:cubicBezTo>
                  <a:pt x="2147" y="7943"/>
                  <a:pt x="2147" y="7959"/>
                  <a:pt x="2147" y="7975"/>
                </a:cubicBezTo>
                <a:lnTo>
                  <a:pt x="2220" y="8049"/>
                </a:lnTo>
                <a:lnTo>
                  <a:pt x="2586" y="8317"/>
                </a:lnTo>
                <a:cubicBezTo>
                  <a:pt x="2635" y="8366"/>
                  <a:pt x="2708" y="8414"/>
                  <a:pt x="2781" y="8463"/>
                </a:cubicBezTo>
                <a:cubicBezTo>
                  <a:pt x="2830" y="8512"/>
                  <a:pt x="2879" y="8536"/>
                  <a:pt x="3001" y="8634"/>
                </a:cubicBezTo>
                <a:lnTo>
                  <a:pt x="3635" y="9073"/>
                </a:lnTo>
                <a:cubicBezTo>
                  <a:pt x="4025" y="9317"/>
                  <a:pt x="4293" y="9463"/>
                  <a:pt x="4293" y="9463"/>
                </a:cubicBezTo>
                <a:lnTo>
                  <a:pt x="4342" y="9390"/>
                </a:lnTo>
                <a:cubicBezTo>
                  <a:pt x="4513" y="9463"/>
                  <a:pt x="4659" y="9561"/>
                  <a:pt x="4805" y="9683"/>
                </a:cubicBezTo>
                <a:cubicBezTo>
                  <a:pt x="4830" y="9731"/>
                  <a:pt x="4879" y="9756"/>
                  <a:pt x="4903" y="9780"/>
                </a:cubicBezTo>
                <a:lnTo>
                  <a:pt x="5025" y="9853"/>
                </a:lnTo>
                <a:lnTo>
                  <a:pt x="5220" y="9927"/>
                </a:lnTo>
                <a:cubicBezTo>
                  <a:pt x="5391" y="9951"/>
                  <a:pt x="5562" y="10000"/>
                  <a:pt x="5732" y="10097"/>
                </a:cubicBezTo>
                <a:cubicBezTo>
                  <a:pt x="5805" y="10024"/>
                  <a:pt x="5879" y="9951"/>
                  <a:pt x="5952" y="9878"/>
                </a:cubicBezTo>
                <a:lnTo>
                  <a:pt x="6025" y="9805"/>
                </a:lnTo>
                <a:cubicBezTo>
                  <a:pt x="6025" y="9780"/>
                  <a:pt x="6049" y="9756"/>
                  <a:pt x="6049" y="9731"/>
                </a:cubicBezTo>
                <a:cubicBezTo>
                  <a:pt x="6049" y="9731"/>
                  <a:pt x="6146" y="9654"/>
                  <a:pt x="6167" y="9654"/>
                </a:cubicBezTo>
                <a:cubicBezTo>
                  <a:pt x="6170" y="9654"/>
                  <a:pt x="6171" y="9656"/>
                  <a:pt x="6171" y="9658"/>
                </a:cubicBezTo>
                <a:cubicBezTo>
                  <a:pt x="6171" y="9585"/>
                  <a:pt x="6269" y="9536"/>
                  <a:pt x="6342" y="9463"/>
                </a:cubicBezTo>
                <a:cubicBezTo>
                  <a:pt x="6357" y="9440"/>
                  <a:pt x="6361" y="9431"/>
                  <a:pt x="6357" y="9431"/>
                </a:cubicBezTo>
                <a:cubicBezTo>
                  <a:pt x="6349" y="9431"/>
                  <a:pt x="6310" y="9471"/>
                  <a:pt x="6293" y="9488"/>
                </a:cubicBezTo>
                <a:lnTo>
                  <a:pt x="6366" y="9390"/>
                </a:lnTo>
                <a:cubicBezTo>
                  <a:pt x="6366" y="9382"/>
                  <a:pt x="6369" y="9379"/>
                  <a:pt x="6373" y="9379"/>
                </a:cubicBezTo>
                <a:cubicBezTo>
                  <a:pt x="6378" y="9379"/>
                  <a:pt x="6385" y="9384"/>
                  <a:pt x="6388" y="9388"/>
                </a:cubicBezTo>
                <a:lnTo>
                  <a:pt x="6388" y="9388"/>
                </a:lnTo>
                <a:cubicBezTo>
                  <a:pt x="6395" y="9378"/>
                  <a:pt x="6405" y="9361"/>
                  <a:pt x="6415" y="9341"/>
                </a:cubicBezTo>
                <a:cubicBezTo>
                  <a:pt x="6464" y="9244"/>
                  <a:pt x="6586" y="9097"/>
                  <a:pt x="7074" y="8488"/>
                </a:cubicBezTo>
                <a:cubicBezTo>
                  <a:pt x="7025" y="8366"/>
                  <a:pt x="6976" y="8268"/>
                  <a:pt x="6927" y="8146"/>
                </a:cubicBezTo>
                <a:lnTo>
                  <a:pt x="6854" y="8000"/>
                </a:lnTo>
                <a:cubicBezTo>
                  <a:pt x="6830" y="7951"/>
                  <a:pt x="6805" y="7878"/>
                  <a:pt x="6805" y="7829"/>
                </a:cubicBezTo>
                <a:cubicBezTo>
                  <a:pt x="6757" y="7658"/>
                  <a:pt x="6708" y="7463"/>
                  <a:pt x="6683" y="7268"/>
                </a:cubicBezTo>
                <a:cubicBezTo>
                  <a:pt x="6659" y="7171"/>
                  <a:pt x="6635" y="7073"/>
                  <a:pt x="6610" y="6975"/>
                </a:cubicBezTo>
                <a:lnTo>
                  <a:pt x="6586" y="6683"/>
                </a:lnTo>
                <a:lnTo>
                  <a:pt x="6562" y="6561"/>
                </a:lnTo>
                <a:lnTo>
                  <a:pt x="6562" y="6488"/>
                </a:lnTo>
                <a:lnTo>
                  <a:pt x="6562" y="6366"/>
                </a:lnTo>
                <a:cubicBezTo>
                  <a:pt x="6562" y="6024"/>
                  <a:pt x="6562" y="5707"/>
                  <a:pt x="6586" y="5366"/>
                </a:cubicBezTo>
                <a:cubicBezTo>
                  <a:pt x="6586" y="5219"/>
                  <a:pt x="6610" y="5073"/>
                  <a:pt x="6610" y="4927"/>
                </a:cubicBezTo>
                <a:lnTo>
                  <a:pt x="6610" y="4878"/>
                </a:lnTo>
                <a:cubicBezTo>
                  <a:pt x="6598" y="4854"/>
                  <a:pt x="6598" y="4854"/>
                  <a:pt x="6592" y="4854"/>
                </a:cubicBezTo>
                <a:cubicBezTo>
                  <a:pt x="6586" y="4854"/>
                  <a:pt x="6574" y="4854"/>
                  <a:pt x="6537" y="4829"/>
                </a:cubicBezTo>
                <a:cubicBezTo>
                  <a:pt x="6464" y="4780"/>
                  <a:pt x="6561" y="4805"/>
                  <a:pt x="6537" y="4756"/>
                </a:cubicBezTo>
                <a:lnTo>
                  <a:pt x="6537" y="4756"/>
                </a:lnTo>
                <a:cubicBezTo>
                  <a:pt x="6562" y="4805"/>
                  <a:pt x="6586" y="4805"/>
                  <a:pt x="6586" y="4805"/>
                </a:cubicBezTo>
                <a:cubicBezTo>
                  <a:pt x="6586" y="4805"/>
                  <a:pt x="6586" y="4805"/>
                  <a:pt x="6635" y="4902"/>
                </a:cubicBezTo>
                <a:lnTo>
                  <a:pt x="6610" y="4805"/>
                </a:lnTo>
                <a:lnTo>
                  <a:pt x="6635" y="4854"/>
                </a:lnTo>
                <a:cubicBezTo>
                  <a:pt x="6635" y="4854"/>
                  <a:pt x="6635" y="4829"/>
                  <a:pt x="6635" y="4829"/>
                </a:cubicBezTo>
                <a:cubicBezTo>
                  <a:pt x="6635" y="4800"/>
                  <a:pt x="6635" y="4790"/>
                  <a:pt x="6636" y="4790"/>
                </a:cubicBezTo>
                <a:cubicBezTo>
                  <a:pt x="6638" y="4790"/>
                  <a:pt x="6644" y="4814"/>
                  <a:pt x="6659" y="4829"/>
                </a:cubicBezTo>
                <a:cubicBezTo>
                  <a:pt x="6659" y="4829"/>
                  <a:pt x="6659" y="4805"/>
                  <a:pt x="6683" y="4780"/>
                </a:cubicBezTo>
                <a:lnTo>
                  <a:pt x="6708" y="4780"/>
                </a:lnTo>
                <a:cubicBezTo>
                  <a:pt x="6708" y="4780"/>
                  <a:pt x="6708" y="4756"/>
                  <a:pt x="6757" y="4756"/>
                </a:cubicBezTo>
                <a:cubicBezTo>
                  <a:pt x="6781" y="4756"/>
                  <a:pt x="6757" y="4756"/>
                  <a:pt x="6757" y="4780"/>
                </a:cubicBezTo>
                <a:lnTo>
                  <a:pt x="6830" y="4854"/>
                </a:lnTo>
                <a:cubicBezTo>
                  <a:pt x="6903" y="4902"/>
                  <a:pt x="6976" y="4951"/>
                  <a:pt x="6976" y="5000"/>
                </a:cubicBezTo>
                <a:cubicBezTo>
                  <a:pt x="7053" y="5058"/>
                  <a:pt x="7238" y="5269"/>
                  <a:pt x="7299" y="5269"/>
                </a:cubicBezTo>
                <a:cubicBezTo>
                  <a:pt x="7315" y="5269"/>
                  <a:pt x="7323" y="5255"/>
                  <a:pt x="7318" y="5219"/>
                </a:cubicBezTo>
                <a:lnTo>
                  <a:pt x="7318" y="5219"/>
                </a:lnTo>
                <a:cubicBezTo>
                  <a:pt x="7337" y="5278"/>
                  <a:pt x="7483" y="5479"/>
                  <a:pt x="7450" y="5479"/>
                </a:cubicBezTo>
                <a:cubicBezTo>
                  <a:pt x="7443" y="5479"/>
                  <a:pt x="7424" y="5467"/>
                  <a:pt x="7391" y="5439"/>
                </a:cubicBezTo>
                <a:lnTo>
                  <a:pt x="7391" y="5439"/>
                </a:lnTo>
                <a:cubicBezTo>
                  <a:pt x="7464" y="5512"/>
                  <a:pt x="7537" y="5610"/>
                  <a:pt x="7635" y="5683"/>
                </a:cubicBezTo>
                <a:lnTo>
                  <a:pt x="7537" y="5536"/>
                </a:lnTo>
                <a:lnTo>
                  <a:pt x="7537" y="5536"/>
                </a:lnTo>
                <a:cubicBezTo>
                  <a:pt x="7732" y="5780"/>
                  <a:pt x="7952" y="6000"/>
                  <a:pt x="8196" y="6195"/>
                </a:cubicBezTo>
                <a:lnTo>
                  <a:pt x="8098" y="6073"/>
                </a:lnTo>
                <a:lnTo>
                  <a:pt x="8098" y="6073"/>
                </a:lnTo>
                <a:cubicBezTo>
                  <a:pt x="8269" y="6244"/>
                  <a:pt x="8440" y="6414"/>
                  <a:pt x="8440" y="6536"/>
                </a:cubicBezTo>
                <a:lnTo>
                  <a:pt x="8464" y="6561"/>
                </a:lnTo>
                <a:lnTo>
                  <a:pt x="8805" y="6902"/>
                </a:lnTo>
                <a:cubicBezTo>
                  <a:pt x="9000" y="7097"/>
                  <a:pt x="9220" y="7292"/>
                  <a:pt x="9439" y="7488"/>
                </a:cubicBezTo>
                <a:lnTo>
                  <a:pt x="9293" y="7317"/>
                </a:lnTo>
                <a:lnTo>
                  <a:pt x="9293" y="7317"/>
                </a:lnTo>
                <a:cubicBezTo>
                  <a:pt x="9415" y="7414"/>
                  <a:pt x="9659" y="7634"/>
                  <a:pt x="9952" y="7878"/>
                </a:cubicBezTo>
                <a:cubicBezTo>
                  <a:pt x="10122" y="7853"/>
                  <a:pt x="10269" y="7829"/>
                  <a:pt x="10391" y="7805"/>
                </a:cubicBezTo>
                <a:cubicBezTo>
                  <a:pt x="10513" y="7805"/>
                  <a:pt x="10683" y="7780"/>
                  <a:pt x="10830" y="7756"/>
                </a:cubicBezTo>
                <a:cubicBezTo>
                  <a:pt x="10952" y="7707"/>
                  <a:pt x="11074" y="7634"/>
                  <a:pt x="11196" y="7561"/>
                </a:cubicBezTo>
                <a:lnTo>
                  <a:pt x="11391" y="7463"/>
                </a:lnTo>
                <a:cubicBezTo>
                  <a:pt x="11439" y="7414"/>
                  <a:pt x="11488" y="7390"/>
                  <a:pt x="11586" y="7341"/>
                </a:cubicBezTo>
                <a:cubicBezTo>
                  <a:pt x="11683" y="6878"/>
                  <a:pt x="11781" y="6414"/>
                  <a:pt x="11854" y="5951"/>
                </a:cubicBezTo>
                <a:lnTo>
                  <a:pt x="11854" y="5951"/>
                </a:lnTo>
                <a:cubicBezTo>
                  <a:pt x="11854" y="5951"/>
                  <a:pt x="11830" y="6024"/>
                  <a:pt x="11805" y="6097"/>
                </a:cubicBezTo>
                <a:lnTo>
                  <a:pt x="11757" y="6219"/>
                </a:lnTo>
                <a:lnTo>
                  <a:pt x="11757" y="6146"/>
                </a:lnTo>
                <a:cubicBezTo>
                  <a:pt x="11757" y="6073"/>
                  <a:pt x="11757" y="6000"/>
                  <a:pt x="11781" y="5951"/>
                </a:cubicBezTo>
                <a:cubicBezTo>
                  <a:pt x="11781" y="5805"/>
                  <a:pt x="11805" y="5658"/>
                  <a:pt x="11805" y="5658"/>
                </a:cubicBezTo>
                <a:cubicBezTo>
                  <a:pt x="11805" y="5698"/>
                  <a:pt x="11886" y="5900"/>
                  <a:pt x="11890" y="6000"/>
                </a:cubicBezTo>
                <a:lnTo>
                  <a:pt x="11890" y="6000"/>
                </a:lnTo>
                <a:cubicBezTo>
                  <a:pt x="11911" y="5905"/>
                  <a:pt x="11935" y="5778"/>
                  <a:pt x="11976" y="5634"/>
                </a:cubicBezTo>
                <a:cubicBezTo>
                  <a:pt x="11976" y="5536"/>
                  <a:pt x="12000" y="5439"/>
                  <a:pt x="12025" y="5341"/>
                </a:cubicBezTo>
                <a:cubicBezTo>
                  <a:pt x="12025" y="5244"/>
                  <a:pt x="12049" y="5195"/>
                  <a:pt x="12049" y="5122"/>
                </a:cubicBezTo>
                <a:cubicBezTo>
                  <a:pt x="12098" y="4854"/>
                  <a:pt x="12147" y="4512"/>
                  <a:pt x="12196" y="4122"/>
                </a:cubicBezTo>
                <a:cubicBezTo>
                  <a:pt x="12220" y="3878"/>
                  <a:pt x="12244" y="3610"/>
                  <a:pt x="12293" y="3341"/>
                </a:cubicBezTo>
                <a:cubicBezTo>
                  <a:pt x="12293" y="3219"/>
                  <a:pt x="12317" y="3122"/>
                  <a:pt x="12342" y="3000"/>
                </a:cubicBezTo>
                <a:cubicBezTo>
                  <a:pt x="12342" y="2927"/>
                  <a:pt x="12366" y="2829"/>
                  <a:pt x="12391" y="2756"/>
                </a:cubicBezTo>
                <a:cubicBezTo>
                  <a:pt x="12391" y="2707"/>
                  <a:pt x="12415" y="2683"/>
                  <a:pt x="12439" y="2658"/>
                </a:cubicBezTo>
                <a:cubicBezTo>
                  <a:pt x="12439" y="2683"/>
                  <a:pt x="12464" y="2707"/>
                  <a:pt x="12464" y="2732"/>
                </a:cubicBezTo>
                <a:cubicBezTo>
                  <a:pt x="12488" y="2805"/>
                  <a:pt x="12513" y="2902"/>
                  <a:pt x="12513" y="2976"/>
                </a:cubicBezTo>
                <a:cubicBezTo>
                  <a:pt x="12531" y="2976"/>
                  <a:pt x="12521" y="2903"/>
                  <a:pt x="12538" y="2903"/>
                </a:cubicBezTo>
                <a:cubicBezTo>
                  <a:pt x="12543" y="2903"/>
                  <a:pt x="12550" y="2910"/>
                  <a:pt x="12561" y="2927"/>
                </a:cubicBezTo>
                <a:cubicBezTo>
                  <a:pt x="12561" y="2976"/>
                  <a:pt x="12561" y="3000"/>
                  <a:pt x="12561" y="3024"/>
                </a:cubicBezTo>
                <a:cubicBezTo>
                  <a:pt x="12561" y="3024"/>
                  <a:pt x="12575" y="3065"/>
                  <a:pt x="12582" y="3065"/>
                </a:cubicBezTo>
                <a:cubicBezTo>
                  <a:pt x="12584" y="3065"/>
                  <a:pt x="12586" y="3061"/>
                  <a:pt x="12586" y="3049"/>
                </a:cubicBezTo>
                <a:cubicBezTo>
                  <a:pt x="12561" y="2951"/>
                  <a:pt x="12561" y="2854"/>
                  <a:pt x="12537" y="2732"/>
                </a:cubicBezTo>
                <a:lnTo>
                  <a:pt x="12537" y="2732"/>
                </a:lnTo>
                <a:lnTo>
                  <a:pt x="12610" y="2854"/>
                </a:lnTo>
                <a:lnTo>
                  <a:pt x="12610" y="2927"/>
                </a:lnTo>
                <a:cubicBezTo>
                  <a:pt x="12610" y="2927"/>
                  <a:pt x="12628" y="2873"/>
                  <a:pt x="12664" y="2873"/>
                </a:cubicBezTo>
                <a:cubicBezTo>
                  <a:pt x="12670" y="2873"/>
                  <a:pt x="12676" y="2874"/>
                  <a:pt x="12683" y="2878"/>
                </a:cubicBezTo>
                <a:cubicBezTo>
                  <a:pt x="12708" y="2878"/>
                  <a:pt x="12708" y="2902"/>
                  <a:pt x="12732" y="2927"/>
                </a:cubicBezTo>
                <a:cubicBezTo>
                  <a:pt x="12781" y="3049"/>
                  <a:pt x="12854" y="3146"/>
                  <a:pt x="12927" y="3244"/>
                </a:cubicBezTo>
                <a:cubicBezTo>
                  <a:pt x="13074" y="3488"/>
                  <a:pt x="13220" y="3707"/>
                  <a:pt x="13366" y="3951"/>
                </a:cubicBezTo>
                <a:cubicBezTo>
                  <a:pt x="13342" y="3951"/>
                  <a:pt x="13269" y="3854"/>
                  <a:pt x="13171" y="3756"/>
                </a:cubicBezTo>
                <a:lnTo>
                  <a:pt x="13171" y="3756"/>
                </a:lnTo>
                <a:cubicBezTo>
                  <a:pt x="13220" y="3829"/>
                  <a:pt x="13269" y="3902"/>
                  <a:pt x="13317" y="4000"/>
                </a:cubicBezTo>
                <a:cubicBezTo>
                  <a:pt x="13309" y="3973"/>
                  <a:pt x="13309" y="3963"/>
                  <a:pt x="13314" y="3963"/>
                </a:cubicBezTo>
                <a:cubicBezTo>
                  <a:pt x="13335" y="3963"/>
                  <a:pt x="13438" y="4115"/>
                  <a:pt x="13446" y="4115"/>
                </a:cubicBezTo>
                <a:cubicBezTo>
                  <a:pt x="13448" y="4115"/>
                  <a:pt x="13446" y="4110"/>
                  <a:pt x="13439" y="4097"/>
                </a:cubicBezTo>
                <a:lnTo>
                  <a:pt x="13439" y="4097"/>
                </a:lnTo>
                <a:cubicBezTo>
                  <a:pt x="13781" y="4415"/>
                  <a:pt x="14025" y="4951"/>
                  <a:pt x="14317" y="5268"/>
                </a:cubicBezTo>
                <a:cubicBezTo>
                  <a:pt x="14415" y="5244"/>
                  <a:pt x="16171" y="5097"/>
                  <a:pt x="16244" y="5049"/>
                </a:cubicBezTo>
                <a:cubicBezTo>
                  <a:pt x="16317" y="5146"/>
                  <a:pt x="16391" y="5268"/>
                  <a:pt x="16415" y="5293"/>
                </a:cubicBezTo>
                <a:cubicBezTo>
                  <a:pt x="16366" y="5171"/>
                  <a:pt x="16293" y="5049"/>
                  <a:pt x="16195" y="4927"/>
                </a:cubicBezTo>
                <a:lnTo>
                  <a:pt x="16122" y="4951"/>
                </a:lnTo>
                <a:cubicBezTo>
                  <a:pt x="15952" y="4707"/>
                  <a:pt x="16122" y="4878"/>
                  <a:pt x="15952" y="4634"/>
                </a:cubicBezTo>
                <a:cubicBezTo>
                  <a:pt x="15956" y="4629"/>
                  <a:pt x="15962" y="4627"/>
                  <a:pt x="15968" y="4627"/>
                </a:cubicBezTo>
                <a:cubicBezTo>
                  <a:pt x="16028" y="4627"/>
                  <a:pt x="16161" y="4823"/>
                  <a:pt x="16293" y="5000"/>
                </a:cubicBezTo>
                <a:cubicBezTo>
                  <a:pt x="16171" y="4829"/>
                  <a:pt x="16073" y="4634"/>
                  <a:pt x="15976" y="4585"/>
                </a:cubicBezTo>
                <a:cubicBezTo>
                  <a:pt x="15878" y="4390"/>
                  <a:pt x="16049" y="4585"/>
                  <a:pt x="15927" y="4341"/>
                </a:cubicBezTo>
                <a:cubicBezTo>
                  <a:pt x="15781" y="4195"/>
                  <a:pt x="15659" y="4049"/>
                  <a:pt x="15561" y="3878"/>
                </a:cubicBezTo>
                <a:cubicBezTo>
                  <a:pt x="15342" y="3439"/>
                  <a:pt x="15098" y="3293"/>
                  <a:pt x="14903" y="2878"/>
                </a:cubicBezTo>
                <a:lnTo>
                  <a:pt x="14903" y="2878"/>
                </a:lnTo>
                <a:lnTo>
                  <a:pt x="14927" y="2927"/>
                </a:lnTo>
                <a:cubicBezTo>
                  <a:pt x="14882" y="2791"/>
                  <a:pt x="14689" y="2570"/>
                  <a:pt x="14564" y="2325"/>
                </a:cubicBezTo>
                <a:lnTo>
                  <a:pt x="14564" y="2325"/>
                </a:lnTo>
                <a:cubicBezTo>
                  <a:pt x="14571" y="2347"/>
                  <a:pt x="14571" y="2363"/>
                  <a:pt x="14562" y="2363"/>
                </a:cubicBezTo>
                <a:cubicBezTo>
                  <a:pt x="14552" y="2363"/>
                  <a:pt x="14528" y="2338"/>
                  <a:pt x="14488" y="2268"/>
                </a:cubicBezTo>
                <a:cubicBezTo>
                  <a:pt x="14147" y="1732"/>
                  <a:pt x="13903" y="1390"/>
                  <a:pt x="13659" y="951"/>
                </a:cubicBezTo>
                <a:lnTo>
                  <a:pt x="13391" y="659"/>
                </a:lnTo>
                <a:lnTo>
                  <a:pt x="130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287"/>
          <p:cNvSpPr/>
          <p:nvPr/>
        </p:nvSpPr>
        <p:spPr>
          <a:xfrm rot="-8386467">
            <a:off x="1152264" y="4176208"/>
            <a:ext cx="521751" cy="434782"/>
          </a:xfrm>
          <a:custGeom>
            <a:avLst/>
            <a:gdLst/>
            <a:ahLst/>
            <a:cxnLst/>
            <a:rect l="l" t="t" r="r" b="b"/>
            <a:pathLst>
              <a:path w="15952" h="13293" extrusionOk="0">
                <a:moveTo>
                  <a:pt x="1965" y="4136"/>
                </a:moveTo>
                <a:cubicBezTo>
                  <a:pt x="1969" y="4136"/>
                  <a:pt x="1973" y="4139"/>
                  <a:pt x="1976" y="4147"/>
                </a:cubicBezTo>
                <a:lnTo>
                  <a:pt x="1853" y="4285"/>
                </a:lnTo>
                <a:lnTo>
                  <a:pt x="1853" y="4285"/>
                </a:lnTo>
                <a:cubicBezTo>
                  <a:pt x="1921" y="4199"/>
                  <a:pt x="1947" y="4136"/>
                  <a:pt x="1965" y="4136"/>
                </a:cubicBezTo>
                <a:close/>
                <a:moveTo>
                  <a:pt x="4077" y="7219"/>
                </a:moveTo>
                <a:lnTo>
                  <a:pt x="4077" y="7219"/>
                </a:lnTo>
                <a:cubicBezTo>
                  <a:pt x="4076" y="7219"/>
                  <a:pt x="4075" y="7219"/>
                  <a:pt x="4074" y="7220"/>
                </a:cubicBezTo>
                <a:cubicBezTo>
                  <a:pt x="4076" y="7220"/>
                  <a:pt x="4077" y="7219"/>
                  <a:pt x="4077" y="7219"/>
                </a:cubicBezTo>
                <a:close/>
                <a:moveTo>
                  <a:pt x="10333" y="9981"/>
                </a:moveTo>
                <a:lnTo>
                  <a:pt x="10293" y="10000"/>
                </a:lnTo>
                <a:cubicBezTo>
                  <a:pt x="10305" y="10000"/>
                  <a:pt x="10318" y="9993"/>
                  <a:pt x="10333" y="9981"/>
                </a:cubicBezTo>
                <a:close/>
                <a:moveTo>
                  <a:pt x="3928" y="0"/>
                </a:moveTo>
                <a:lnTo>
                  <a:pt x="3684" y="195"/>
                </a:lnTo>
                <a:lnTo>
                  <a:pt x="3708" y="122"/>
                </a:lnTo>
                <a:lnTo>
                  <a:pt x="3708" y="122"/>
                </a:lnTo>
                <a:cubicBezTo>
                  <a:pt x="3464" y="293"/>
                  <a:pt x="3171" y="537"/>
                  <a:pt x="2879" y="756"/>
                </a:cubicBezTo>
                <a:cubicBezTo>
                  <a:pt x="2732" y="854"/>
                  <a:pt x="2586" y="976"/>
                  <a:pt x="2464" y="1098"/>
                </a:cubicBezTo>
                <a:lnTo>
                  <a:pt x="2147" y="1366"/>
                </a:lnTo>
                <a:cubicBezTo>
                  <a:pt x="2074" y="1464"/>
                  <a:pt x="1976" y="1537"/>
                  <a:pt x="1879" y="1610"/>
                </a:cubicBezTo>
                <a:cubicBezTo>
                  <a:pt x="1757" y="1708"/>
                  <a:pt x="1806" y="1683"/>
                  <a:pt x="1757" y="1732"/>
                </a:cubicBezTo>
                <a:lnTo>
                  <a:pt x="1659" y="1830"/>
                </a:lnTo>
                <a:cubicBezTo>
                  <a:pt x="1513" y="1951"/>
                  <a:pt x="1367" y="2098"/>
                  <a:pt x="1220" y="2244"/>
                </a:cubicBezTo>
                <a:cubicBezTo>
                  <a:pt x="1074" y="2390"/>
                  <a:pt x="952" y="2561"/>
                  <a:pt x="806" y="2732"/>
                </a:cubicBezTo>
                <a:cubicBezTo>
                  <a:pt x="684" y="2903"/>
                  <a:pt x="562" y="3073"/>
                  <a:pt x="440" y="3269"/>
                </a:cubicBezTo>
                <a:lnTo>
                  <a:pt x="391" y="3317"/>
                </a:lnTo>
                <a:cubicBezTo>
                  <a:pt x="342" y="3366"/>
                  <a:pt x="293" y="3415"/>
                  <a:pt x="245" y="3464"/>
                </a:cubicBezTo>
                <a:lnTo>
                  <a:pt x="50" y="3659"/>
                </a:lnTo>
                <a:lnTo>
                  <a:pt x="1" y="3732"/>
                </a:lnTo>
                <a:cubicBezTo>
                  <a:pt x="50" y="3829"/>
                  <a:pt x="98" y="3903"/>
                  <a:pt x="147" y="3976"/>
                </a:cubicBezTo>
                <a:cubicBezTo>
                  <a:pt x="269" y="4122"/>
                  <a:pt x="391" y="4268"/>
                  <a:pt x="537" y="4390"/>
                </a:cubicBezTo>
                <a:cubicBezTo>
                  <a:pt x="731" y="4539"/>
                  <a:pt x="970" y="4661"/>
                  <a:pt x="1210" y="4661"/>
                </a:cubicBezTo>
                <a:cubicBezTo>
                  <a:pt x="1363" y="4661"/>
                  <a:pt x="1517" y="4611"/>
                  <a:pt x="1659" y="4488"/>
                </a:cubicBezTo>
                <a:lnTo>
                  <a:pt x="1684" y="4537"/>
                </a:lnTo>
                <a:cubicBezTo>
                  <a:pt x="1684" y="4537"/>
                  <a:pt x="1781" y="4366"/>
                  <a:pt x="1781" y="4366"/>
                </a:cubicBezTo>
                <a:cubicBezTo>
                  <a:pt x="1794" y="4351"/>
                  <a:pt x="1806" y="4338"/>
                  <a:pt x="1816" y="4327"/>
                </a:cubicBezTo>
                <a:lnTo>
                  <a:pt x="1816" y="4327"/>
                </a:lnTo>
                <a:lnTo>
                  <a:pt x="1781" y="4366"/>
                </a:lnTo>
                <a:cubicBezTo>
                  <a:pt x="1801" y="4346"/>
                  <a:pt x="1819" y="4327"/>
                  <a:pt x="1835" y="4308"/>
                </a:cubicBezTo>
                <a:lnTo>
                  <a:pt x="1835" y="4308"/>
                </a:lnTo>
                <a:cubicBezTo>
                  <a:pt x="1850" y="4293"/>
                  <a:pt x="1860" y="4287"/>
                  <a:pt x="1865" y="4287"/>
                </a:cubicBezTo>
                <a:cubicBezTo>
                  <a:pt x="1883" y="4287"/>
                  <a:pt x="1846" y="4367"/>
                  <a:pt x="1830" y="4415"/>
                </a:cubicBezTo>
                <a:cubicBezTo>
                  <a:pt x="1879" y="4366"/>
                  <a:pt x="1928" y="4293"/>
                  <a:pt x="2001" y="4244"/>
                </a:cubicBezTo>
                <a:cubicBezTo>
                  <a:pt x="2001" y="4229"/>
                  <a:pt x="1996" y="4223"/>
                  <a:pt x="1989" y="4223"/>
                </a:cubicBezTo>
                <a:cubicBezTo>
                  <a:pt x="1973" y="4223"/>
                  <a:pt x="1944" y="4252"/>
                  <a:pt x="1928" y="4268"/>
                </a:cubicBezTo>
                <a:cubicBezTo>
                  <a:pt x="2001" y="4147"/>
                  <a:pt x="2074" y="4025"/>
                  <a:pt x="2147" y="3903"/>
                </a:cubicBezTo>
                <a:cubicBezTo>
                  <a:pt x="2205" y="3836"/>
                  <a:pt x="2228" y="3825"/>
                  <a:pt x="2246" y="3825"/>
                </a:cubicBezTo>
                <a:cubicBezTo>
                  <a:pt x="2254" y="3825"/>
                  <a:pt x="2261" y="3827"/>
                  <a:pt x="2270" y="3827"/>
                </a:cubicBezTo>
                <a:cubicBezTo>
                  <a:pt x="2290" y="3827"/>
                  <a:pt x="2318" y="3815"/>
                  <a:pt x="2391" y="3732"/>
                </a:cubicBezTo>
                <a:cubicBezTo>
                  <a:pt x="2562" y="3537"/>
                  <a:pt x="2684" y="3390"/>
                  <a:pt x="2830" y="3244"/>
                </a:cubicBezTo>
                <a:lnTo>
                  <a:pt x="3074" y="3000"/>
                </a:lnTo>
                <a:lnTo>
                  <a:pt x="3123" y="2951"/>
                </a:lnTo>
                <a:lnTo>
                  <a:pt x="3147" y="2951"/>
                </a:lnTo>
                <a:cubicBezTo>
                  <a:pt x="3171" y="2927"/>
                  <a:pt x="3196" y="2903"/>
                  <a:pt x="3245" y="2903"/>
                </a:cubicBezTo>
                <a:lnTo>
                  <a:pt x="3293" y="2903"/>
                </a:lnTo>
                <a:cubicBezTo>
                  <a:pt x="3293" y="2903"/>
                  <a:pt x="3293" y="2927"/>
                  <a:pt x="3293" y="2927"/>
                </a:cubicBezTo>
                <a:cubicBezTo>
                  <a:pt x="3269" y="2951"/>
                  <a:pt x="3269" y="2951"/>
                  <a:pt x="3269" y="2976"/>
                </a:cubicBezTo>
                <a:cubicBezTo>
                  <a:pt x="3245" y="3000"/>
                  <a:pt x="3220" y="3025"/>
                  <a:pt x="3196" y="3025"/>
                </a:cubicBezTo>
                <a:lnTo>
                  <a:pt x="3220" y="3025"/>
                </a:lnTo>
                <a:lnTo>
                  <a:pt x="3220" y="3122"/>
                </a:lnTo>
                <a:cubicBezTo>
                  <a:pt x="3220" y="3269"/>
                  <a:pt x="3196" y="3439"/>
                  <a:pt x="3196" y="3586"/>
                </a:cubicBezTo>
                <a:lnTo>
                  <a:pt x="3196" y="3829"/>
                </a:lnTo>
                <a:lnTo>
                  <a:pt x="3196" y="4122"/>
                </a:lnTo>
                <a:lnTo>
                  <a:pt x="3196" y="4903"/>
                </a:lnTo>
                <a:cubicBezTo>
                  <a:pt x="3171" y="5268"/>
                  <a:pt x="3220" y="5561"/>
                  <a:pt x="3196" y="5586"/>
                </a:cubicBezTo>
                <a:lnTo>
                  <a:pt x="3293" y="5586"/>
                </a:lnTo>
                <a:cubicBezTo>
                  <a:pt x="3318" y="5756"/>
                  <a:pt x="3318" y="5951"/>
                  <a:pt x="3293" y="6122"/>
                </a:cubicBezTo>
                <a:cubicBezTo>
                  <a:pt x="3269" y="6171"/>
                  <a:pt x="3269" y="6220"/>
                  <a:pt x="3293" y="6268"/>
                </a:cubicBezTo>
                <a:lnTo>
                  <a:pt x="3293" y="6415"/>
                </a:lnTo>
                <a:cubicBezTo>
                  <a:pt x="3293" y="6464"/>
                  <a:pt x="3318" y="6537"/>
                  <a:pt x="3318" y="6610"/>
                </a:cubicBezTo>
                <a:cubicBezTo>
                  <a:pt x="3415" y="6756"/>
                  <a:pt x="3464" y="6927"/>
                  <a:pt x="3489" y="7122"/>
                </a:cubicBezTo>
                <a:lnTo>
                  <a:pt x="3781" y="7171"/>
                </a:lnTo>
                <a:lnTo>
                  <a:pt x="3952" y="7171"/>
                </a:lnTo>
                <a:cubicBezTo>
                  <a:pt x="3952" y="7171"/>
                  <a:pt x="4076" y="7212"/>
                  <a:pt x="4077" y="7219"/>
                </a:cubicBezTo>
                <a:lnTo>
                  <a:pt x="4077" y="7219"/>
                </a:lnTo>
                <a:cubicBezTo>
                  <a:pt x="4097" y="7212"/>
                  <a:pt x="4120" y="7210"/>
                  <a:pt x="4144" y="7210"/>
                </a:cubicBezTo>
                <a:cubicBezTo>
                  <a:pt x="4204" y="7210"/>
                  <a:pt x="4273" y="7227"/>
                  <a:pt x="4342" y="7244"/>
                </a:cubicBezTo>
                <a:cubicBezTo>
                  <a:pt x="4391" y="7244"/>
                  <a:pt x="4318" y="7244"/>
                  <a:pt x="4293" y="7220"/>
                </a:cubicBezTo>
                <a:lnTo>
                  <a:pt x="4293" y="7220"/>
                </a:lnTo>
                <a:lnTo>
                  <a:pt x="4415" y="7244"/>
                </a:lnTo>
                <a:lnTo>
                  <a:pt x="4464" y="7244"/>
                </a:lnTo>
                <a:cubicBezTo>
                  <a:pt x="4489" y="7244"/>
                  <a:pt x="4489" y="7268"/>
                  <a:pt x="4464" y="7268"/>
                </a:cubicBezTo>
                <a:lnTo>
                  <a:pt x="4513" y="7268"/>
                </a:lnTo>
                <a:cubicBezTo>
                  <a:pt x="4635" y="7268"/>
                  <a:pt x="4830" y="7268"/>
                  <a:pt x="5610" y="7342"/>
                </a:cubicBezTo>
                <a:lnTo>
                  <a:pt x="5806" y="7025"/>
                </a:lnTo>
                <a:lnTo>
                  <a:pt x="5903" y="6878"/>
                </a:lnTo>
                <a:cubicBezTo>
                  <a:pt x="5928" y="6829"/>
                  <a:pt x="5952" y="6781"/>
                  <a:pt x="6001" y="6732"/>
                </a:cubicBezTo>
                <a:lnTo>
                  <a:pt x="6391" y="6317"/>
                </a:lnTo>
                <a:cubicBezTo>
                  <a:pt x="6464" y="6244"/>
                  <a:pt x="6537" y="6171"/>
                  <a:pt x="6586" y="6098"/>
                </a:cubicBezTo>
                <a:lnTo>
                  <a:pt x="6806" y="5927"/>
                </a:lnTo>
                <a:lnTo>
                  <a:pt x="6927" y="5829"/>
                </a:lnTo>
                <a:lnTo>
                  <a:pt x="6976" y="5805"/>
                </a:lnTo>
                <a:lnTo>
                  <a:pt x="7074" y="5732"/>
                </a:lnTo>
                <a:cubicBezTo>
                  <a:pt x="7342" y="5537"/>
                  <a:pt x="7610" y="5342"/>
                  <a:pt x="7903" y="5195"/>
                </a:cubicBezTo>
                <a:cubicBezTo>
                  <a:pt x="8025" y="5098"/>
                  <a:pt x="8171" y="5025"/>
                  <a:pt x="8293" y="4951"/>
                </a:cubicBezTo>
                <a:lnTo>
                  <a:pt x="8342" y="4951"/>
                </a:lnTo>
                <a:lnTo>
                  <a:pt x="8342" y="4854"/>
                </a:lnTo>
                <a:cubicBezTo>
                  <a:pt x="8342" y="4825"/>
                  <a:pt x="8346" y="4819"/>
                  <a:pt x="8352" y="4819"/>
                </a:cubicBezTo>
                <a:cubicBezTo>
                  <a:pt x="8356" y="4819"/>
                  <a:pt x="8363" y="4823"/>
                  <a:pt x="8370" y="4823"/>
                </a:cubicBezTo>
                <a:cubicBezTo>
                  <a:pt x="8376" y="4823"/>
                  <a:pt x="8384" y="4820"/>
                  <a:pt x="8391" y="4805"/>
                </a:cubicBezTo>
                <a:lnTo>
                  <a:pt x="8391" y="4878"/>
                </a:lnTo>
                <a:cubicBezTo>
                  <a:pt x="8391" y="4878"/>
                  <a:pt x="8391" y="4878"/>
                  <a:pt x="8366" y="4927"/>
                </a:cubicBezTo>
                <a:lnTo>
                  <a:pt x="8366" y="4927"/>
                </a:lnTo>
                <a:lnTo>
                  <a:pt x="8391" y="4903"/>
                </a:lnTo>
                <a:cubicBezTo>
                  <a:pt x="8405" y="4895"/>
                  <a:pt x="8413" y="4893"/>
                  <a:pt x="8417" y="4893"/>
                </a:cubicBezTo>
                <a:cubicBezTo>
                  <a:pt x="8425" y="4893"/>
                  <a:pt x="8408" y="4910"/>
                  <a:pt x="8391" y="4927"/>
                </a:cubicBezTo>
                <a:lnTo>
                  <a:pt x="8440" y="4927"/>
                </a:lnTo>
                <a:cubicBezTo>
                  <a:pt x="8464" y="4927"/>
                  <a:pt x="8464" y="4951"/>
                  <a:pt x="8440" y="4976"/>
                </a:cubicBezTo>
                <a:lnTo>
                  <a:pt x="8464" y="4976"/>
                </a:lnTo>
                <a:cubicBezTo>
                  <a:pt x="8464" y="5000"/>
                  <a:pt x="8464" y="5049"/>
                  <a:pt x="8464" y="5098"/>
                </a:cubicBezTo>
                <a:cubicBezTo>
                  <a:pt x="8464" y="5171"/>
                  <a:pt x="8464" y="5244"/>
                  <a:pt x="8415" y="5293"/>
                </a:cubicBezTo>
                <a:cubicBezTo>
                  <a:pt x="8415" y="5399"/>
                  <a:pt x="8342" y="5706"/>
                  <a:pt x="8386" y="5706"/>
                </a:cubicBezTo>
                <a:cubicBezTo>
                  <a:pt x="8393" y="5706"/>
                  <a:pt x="8402" y="5699"/>
                  <a:pt x="8415" y="5683"/>
                </a:cubicBezTo>
                <a:lnTo>
                  <a:pt x="8415" y="5683"/>
                </a:lnTo>
                <a:cubicBezTo>
                  <a:pt x="8378" y="5739"/>
                  <a:pt x="8327" y="5951"/>
                  <a:pt x="8304" y="5951"/>
                </a:cubicBezTo>
                <a:cubicBezTo>
                  <a:pt x="8297" y="5951"/>
                  <a:pt x="8293" y="5930"/>
                  <a:pt x="8293" y="5878"/>
                </a:cubicBezTo>
                <a:cubicBezTo>
                  <a:pt x="8269" y="5976"/>
                  <a:pt x="8245" y="6098"/>
                  <a:pt x="8245" y="6195"/>
                </a:cubicBezTo>
                <a:lnTo>
                  <a:pt x="8293" y="6049"/>
                </a:lnTo>
                <a:lnTo>
                  <a:pt x="8293" y="6049"/>
                </a:lnTo>
                <a:cubicBezTo>
                  <a:pt x="8196" y="6342"/>
                  <a:pt x="8147" y="6659"/>
                  <a:pt x="8098" y="6951"/>
                </a:cubicBezTo>
                <a:lnTo>
                  <a:pt x="8171" y="6805"/>
                </a:lnTo>
                <a:lnTo>
                  <a:pt x="8171" y="6805"/>
                </a:lnTo>
                <a:cubicBezTo>
                  <a:pt x="8147" y="7000"/>
                  <a:pt x="8074" y="7195"/>
                  <a:pt x="7976" y="7366"/>
                </a:cubicBezTo>
                <a:lnTo>
                  <a:pt x="8025" y="7098"/>
                </a:lnTo>
                <a:lnTo>
                  <a:pt x="8025" y="7098"/>
                </a:lnTo>
                <a:cubicBezTo>
                  <a:pt x="8001" y="7195"/>
                  <a:pt x="7976" y="7293"/>
                  <a:pt x="7952" y="7390"/>
                </a:cubicBezTo>
                <a:cubicBezTo>
                  <a:pt x="7927" y="7561"/>
                  <a:pt x="7903" y="7707"/>
                  <a:pt x="7879" y="7854"/>
                </a:cubicBezTo>
                <a:cubicBezTo>
                  <a:pt x="7806" y="8146"/>
                  <a:pt x="7781" y="8439"/>
                  <a:pt x="7757" y="8732"/>
                </a:cubicBezTo>
                <a:lnTo>
                  <a:pt x="7781" y="8512"/>
                </a:lnTo>
                <a:lnTo>
                  <a:pt x="7781" y="8512"/>
                </a:lnTo>
                <a:cubicBezTo>
                  <a:pt x="7781" y="8683"/>
                  <a:pt x="7732" y="8976"/>
                  <a:pt x="7684" y="9366"/>
                </a:cubicBezTo>
                <a:cubicBezTo>
                  <a:pt x="7830" y="9512"/>
                  <a:pt x="7903" y="9585"/>
                  <a:pt x="8001" y="9707"/>
                </a:cubicBezTo>
                <a:cubicBezTo>
                  <a:pt x="8098" y="9805"/>
                  <a:pt x="8196" y="9927"/>
                  <a:pt x="8269" y="10049"/>
                </a:cubicBezTo>
                <a:cubicBezTo>
                  <a:pt x="8391" y="10122"/>
                  <a:pt x="8537" y="10171"/>
                  <a:pt x="8659" y="10244"/>
                </a:cubicBezTo>
                <a:lnTo>
                  <a:pt x="8854" y="10342"/>
                </a:lnTo>
                <a:lnTo>
                  <a:pt x="9049" y="10415"/>
                </a:lnTo>
                <a:cubicBezTo>
                  <a:pt x="9488" y="10268"/>
                  <a:pt x="9927" y="10098"/>
                  <a:pt x="10366" y="9902"/>
                </a:cubicBezTo>
                <a:lnTo>
                  <a:pt x="10366" y="9902"/>
                </a:lnTo>
                <a:lnTo>
                  <a:pt x="10220" y="9927"/>
                </a:lnTo>
                <a:lnTo>
                  <a:pt x="10074" y="9951"/>
                </a:lnTo>
                <a:lnTo>
                  <a:pt x="10074" y="9951"/>
                </a:lnTo>
                <a:lnTo>
                  <a:pt x="10147" y="9902"/>
                </a:lnTo>
                <a:cubicBezTo>
                  <a:pt x="10220" y="9878"/>
                  <a:pt x="10269" y="9854"/>
                  <a:pt x="10342" y="9829"/>
                </a:cubicBezTo>
                <a:lnTo>
                  <a:pt x="10582" y="9685"/>
                </a:lnTo>
                <a:lnTo>
                  <a:pt x="10582" y="9685"/>
                </a:lnTo>
                <a:cubicBezTo>
                  <a:pt x="10537" y="9716"/>
                  <a:pt x="10414" y="9918"/>
                  <a:pt x="10333" y="9981"/>
                </a:cubicBezTo>
                <a:lnTo>
                  <a:pt x="10333" y="9981"/>
                </a:lnTo>
                <a:lnTo>
                  <a:pt x="10708" y="9805"/>
                </a:lnTo>
                <a:lnTo>
                  <a:pt x="10976" y="9707"/>
                </a:lnTo>
                <a:lnTo>
                  <a:pt x="11147" y="9610"/>
                </a:lnTo>
                <a:cubicBezTo>
                  <a:pt x="11415" y="9488"/>
                  <a:pt x="11732" y="9317"/>
                  <a:pt x="12074" y="9171"/>
                </a:cubicBezTo>
                <a:lnTo>
                  <a:pt x="12781" y="8805"/>
                </a:lnTo>
                <a:cubicBezTo>
                  <a:pt x="12879" y="8756"/>
                  <a:pt x="13001" y="8707"/>
                  <a:pt x="13074" y="8659"/>
                </a:cubicBezTo>
                <a:cubicBezTo>
                  <a:pt x="13171" y="8610"/>
                  <a:pt x="13244" y="8585"/>
                  <a:pt x="13342" y="8561"/>
                </a:cubicBezTo>
                <a:lnTo>
                  <a:pt x="13415" y="8537"/>
                </a:lnTo>
                <a:lnTo>
                  <a:pt x="13415" y="8537"/>
                </a:lnTo>
                <a:cubicBezTo>
                  <a:pt x="13415" y="8561"/>
                  <a:pt x="13391" y="8585"/>
                  <a:pt x="13391" y="8610"/>
                </a:cubicBezTo>
                <a:cubicBezTo>
                  <a:pt x="13342" y="8683"/>
                  <a:pt x="13269" y="8732"/>
                  <a:pt x="13220" y="8781"/>
                </a:cubicBezTo>
                <a:cubicBezTo>
                  <a:pt x="13220" y="8791"/>
                  <a:pt x="13223" y="8795"/>
                  <a:pt x="13228" y="8795"/>
                </a:cubicBezTo>
                <a:cubicBezTo>
                  <a:pt x="13242" y="8795"/>
                  <a:pt x="13267" y="8766"/>
                  <a:pt x="13273" y="8766"/>
                </a:cubicBezTo>
                <a:cubicBezTo>
                  <a:pt x="13275" y="8766"/>
                  <a:pt x="13274" y="8770"/>
                  <a:pt x="13269" y="8781"/>
                </a:cubicBezTo>
                <a:cubicBezTo>
                  <a:pt x="13244" y="8805"/>
                  <a:pt x="13220" y="8829"/>
                  <a:pt x="13196" y="8829"/>
                </a:cubicBezTo>
                <a:cubicBezTo>
                  <a:pt x="13196" y="8829"/>
                  <a:pt x="13160" y="8883"/>
                  <a:pt x="13180" y="8883"/>
                </a:cubicBezTo>
                <a:cubicBezTo>
                  <a:pt x="13184" y="8883"/>
                  <a:pt x="13189" y="8882"/>
                  <a:pt x="13196" y="8878"/>
                </a:cubicBezTo>
                <a:cubicBezTo>
                  <a:pt x="13220" y="8854"/>
                  <a:pt x="13342" y="8756"/>
                  <a:pt x="13415" y="8683"/>
                </a:cubicBezTo>
                <a:lnTo>
                  <a:pt x="13415" y="8683"/>
                </a:lnTo>
                <a:lnTo>
                  <a:pt x="13366" y="8781"/>
                </a:lnTo>
                <a:lnTo>
                  <a:pt x="13293" y="8829"/>
                </a:lnTo>
                <a:cubicBezTo>
                  <a:pt x="13293" y="8829"/>
                  <a:pt x="13311" y="8823"/>
                  <a:pt x="13333" y="8823"/>
                </a:cubicBezTo>
                <a:cubicBezTo>
                  <a:pt x="13354" y="8823"/>
                  <a:pt x="13379" y="8829"/>
                  <a:pt x="13391" y="8854"/>
                </a:cubicBezTo>
                <a:cubicBezTo>
                  <a:pt x="13391" y="8878"/>
                  <a:pt x="13366" y="8903"/>
                  <a:pt x="13342" y="8927"/>
                </a:cubicBezTo>
                <a:cubicBezTo>
                  <a:pt x="13293" y="9049"/>
                  <a:pt x="13244" y="9146"/>
                  <a:pt x="13220" y="9244"/>
                </a:cubicBezTo>
                <a:lnTo>
                  <a:pt x="12879" y="10024"/>
                </a:lnTo>
                <a:cubicBezTo>
                  <a:pt x="12879" y="9927"/>
                  <a:pt x="12903" y="9829"/>
                  <a:pt x="12927" y="9756"/>
                </a:cubicBezTo>
                <a:lnTo>
                  <a:pt x="12927" y="9756"/>
                </a:lnTo>
                <a:cubicBezTo>
                  <a:pt x="12903" y="9829"/>
                  <a:pt x="12854" y="9927"/>
                  <a:pt x="12805" y="10000"/>
                </a:cubicBezTo>
                <a:cubicBezTo>
                  <a:pt x="12819" y="9983"/>
                  <a:pt x="12827" y="9976"/>
                  <a:pt x="12832" y="9976"/>
                </a:cubicBezTo>
                <a:cubicBezTo>
                  <a:pt x="12857" y="9976"/>
                  <a:pt x="12771" y="10187"/>
                  <a:pt x="12789" y="10187"/>
                </a:cubicBezTo>
                <a:cubicBezTo>
                  <a:pt x="12792" y="10187"/>
                  <a:pt x="12797" y="10182"/>
                  <a:pt x="12805" y="10171"/>
                </a:cubicBezTo>
                <a:lnTo>
                  <a:pt x="12805" y="10171"/>
                </a:lnTo>
                <a:cubicBezTo>
                  <a:pt x="12732" y="10634"/>
                  <a:pt x="12415" y="11122"/>
                  <a:pt x="12318" y="11537"/>
                </a:cubicBezTo>
                <a:cubicBezTo>
                  <a:pt x="12391" y="11610"/>
                  <a:pt x="13488" y="12976"/>
                  <a:pt x="13586" y="13024"/>
                </a:cubicBezTo>
                <a:cubicBezTo>
                  <a:pt x="13570" y="13088"/>
                  <a:pt x="13543" y="13152"/>
                  <a:pt x="13513" y="13209"/>
                </a:cubicBezTo>
                <a:lnTo>
                  <a:pt x="13513" y="13209"/>
                </a:lnTo>
                <a:cubicBezTo>
                  <a:pt x="13568" y="13115"/>
                  <a:pt x="13616" y="13021"/>
                  <a:pt x="13635" y="12927"/>
                </a:cubicBezTo>
                <a:lnTo>
                  <a:pt x="13586" y="12878"/>
                </a:lnTo>
                <a:cubicBezTo>
                  <a:pt x="13683" y="12585"/>
                  <a:pt x="13659" y="12829"/>
                  <a:pt x="13757" y="12561"/>
                </a:cubicBezTo>
                <a:cubicBezTo>
                  <a:pt x="13805" y="12561"/>
                  <a:pt x="13732" y="12805"/>
                  <a:pt x="13635" y="13024"/>
                </a:cubicBezTo>
                <a:cubicBezTo>
                  <a:pt x="13732" y="12878"/>
                  <a:pt x="13781" y="12732"/>
                  <a:pt x="13830" y="12561"/>
                </a:cubicBezTo>
                <a:cubicBezTo>
                  <a:pt x="13869" y="12483"/>
                  <a:pt x="13884" y="12471"/>
                  <a:pt x="13895" y="12471"/>
                </a:cubicBezTo>
                <a:cubicBezTo>
                  <a:pt x="13900" y="12471"/>
                  <a:pt x="13904" y="12473"/>
                  <a:pt x="13908" y="12473"/>
                </a:cubicBezTo>
                <a:cubicBezTo>
                  <a:pt x="13919" y="12473"/>
                  <a:pt x="13934" y="12460"/>
                  <a:pt x="13976" y="12366"/>
                </a:cubicBezTo>
                <a:cubicBezTo>
                  <a:pt x="14025" y="12171"/>
                  <a:pt x="14098" y="12000"/>
                  <a:pt x="14196" y="11805"/>
                </a:cubicBezTo>
                <a:cubicBezTo>
                  <a:pt x="14415" y="11366"/>
                  <a:pt x="14415" y="11098"/>
                  <a:pt x="14635" y="10707"/>
                </a:cubicBezTo>
                <a:lnTo>
                  <a:pt x="14635" y="10756"/>
                </a:lnTo>
                <a:cubicBezTo>
                  <a:pt x="14708" y="10610"/>
                  <a:pt x="14805" y="10317"/>
                  <a:pt x="14927" y="10073"/>
                </a:cubicBezTo>
                <a:lnTo>
                  <a:pt x="14927" y="10073"/>
                </a:lnTo>
                <a:cubicBezTo>
                  <a:pt x="14903" y="10110"/>
                  <a:pt x="14879" y="10140"/>
                  <a:pt x="14866" y="10140"/>
                </a:cubicBezTo>
                <a:cubicBezTo>
                  <a:pt x="14854" y="10140"/>
                  <a:pt x="14854" y="10110"/>
                  <a:pt x="14879" y="10024"/>
                </a:cubicBezTo>
                <a:cubicBezTo>
                  <a:pt x="15171" y="9439"/>
                  <a:pt x="15293" y="9049"/>
                  <a:pt x="15537" y="8610"/>
                </a:cubicBezTo>
                <a:lnTo>
                  <a:pt x="15635" y="8220"/>
                </a:lnTo>
                <a:lnTo>
                  <a:pt x="15952" y="7488"/>
                </a:lnTo>
                <a:lnTo>
                  <a:pt x="15439" y="6829"/>
                </a:lnTo>
                <a:cubicBezTo>
                  <a:pt x="15391" y="6756"/>
                  <a:pt x="15342" y="6683"/>
                  <a:pt x="15269" y="6634"/>
                </a:cubicBezTo>
                <a:lnTo>
                  <a:pt x="15074" y="6439"/>
                </a:lnTo>
                <a:lnTo>
                  <a:pt x="14879" y="6268"/>
                </a:lnTo>
                <a:lnTo>
                  <a:pt x="14561" y="6000"/>
                </a:lnTo>
                <a:lnTo>
                  <a:pt x="14122" y="6146"/>
                </a:lnTo>
                <a:cubicBezTo>
                  <a:pt x="13976" y="6195"/>
                  <a:pt x="13830" y="6244"/>
                  <a:pt x="13683" y="6317"/>
                </a:cubicBezTo>
                <a:lnTo>
                  <a:pt x="12757" y="6707"/>
                </a:lnTo>
                <a:cubicBezTo>
                  <a:pt x="12610" y="6781"/>
                  <a:pt x="12464" y="6854"/>
                  <a:pt x="12318" y="6927"/>
                </a:cubicBezTo>
                <a:lnTo>
                  <a:pt x="11854" y="7146"/>
                </a:lnTo>
                <a:lnTo>
                  <a:pt x="11366" y="7390"/>
                </a:lnTo>
                <a:lnTo>
                  <a:pt x="10610" y="7781"/>
                </a:lnTo>
                <a:cubicBezTo>
                  <a:pt x="10488" y="7829"/>
                  <a:pt x="10391" y="7878"/>
                  <a:pt x="10293" y="7927"/>
                </a:cubicBezTo>
                <a:lnTo>
                  <a:pt x="10196" y="7976"/>
                </a:lnTo>
                <a:cubicBezTo>
                  <a:pt x="10147" y="8000"/>
                  <a:pt x="10098" y="8024"/>
                  <a:pt x="10049" y="8049"/>
                </a:cubicBezTo>
                <a:cubicBezTo>
                  <a:pt x="10025" y="8049"/>
                  <a:pt x="9976" y="8073"/>
                  <a:pt x="9952" y="8073"/>
                </a:cubicBezTo>
                <a:lnTo>
                  <a:pt x="9952" y="7951"/>
                </a:lnTo>
                <a:cubicBezTo>
                  <a:pt x="9952" y="7927"/>
                  <a:pt x="9952" y="7854"/>
                  <a:pt x="9976" y="7805"/>
                </a:cubicBezTo>
                <a:cubicBezTo>
                  <a:pt x="10049" y="7439"/>
                  <a:pt x="10123" y="7098"/>
                  <a:pt x="10196" y="6732"/>
                </a:cubicBezTo>
                <a:cubicBezTo>
                  <a:pt x="10269" y="6390"/>
                  <a:pt x="10342" y="6049"/>
                  <a:pt x="10391" y="5732"/>
                </a:cubicBezTo>
                <a:cubicBezTo>
                  <a:pt x="10415" y="5537"/>
                  <a:pt x="10440" y="5366"/>
                  <a:pt x="10488" y="5195"/>
                </a:cubicBezTo>
                <a:cubicBezTo>
                  <a:pt x="10513" y="4951"/>
                  <a:pt x="10562" y="4708"/>
                  <a:pt x="10562" y="4488"/>
                </a:cubicBezTo>
                <a:cubicBezTo>
                  <a:pt x="10635" y="4147"/>
                  <a:pt x="10684" y="3732"/>
                  <a:pt x="10708" y="3317"/>
                </a:cubicBezTo>
                <a:lnTo>
                  <a:pt x="10610" y="3195"/>
                </a:lnTo>
                <a:lnTo>
                  <a:pt x="10513" y="3098"/>
                </a:lnTo>
                <a:lnTo>
                  <a:pt x="10513" y="3098"/>
                </a:lnTo>
                <a:cubicBezTo>
                  <a:pt x="10564" y="3162"/>
                  <a:pt x="10568" y="3193"/>
                  <a:pt x="10546" y="3193"/>
                </a:cubicBezTo>
                <a:cubicBezTo>
                  <a:pt x="10526" y="3193"/>
                  <a:pt x="10486" y="3168"/>
                  <a:pt x="10440" y="3122"/>
                </a:cubicBezTo>
                <a:cubicBezTo>
                  <a:pt x="10049" y="2659"/>
                  <a:pt x="10171" y="2830"/>
                  <a:pt x="10098" y="2756"/>
                </a:cubicBezTo>
                <a:cubicBezTo>
                  <a:pt x="10098" y="2756"/>
                  <a:pt x="10049" y="2732"/>
                  <a:pt x="10001" y="2683"/>
                </a:cubicBezTo>
                <a:cubicBezTo>
                  <a:pt x="9952" y="2659"/>
                  <a:pt x="9879" y="2634"/>
                  <a:pt x="9757" y="2586"/>
                </a:cubicBezTo>
                <a:cubicBezTo>
                  <a:pt x="9635" y="2512"/>
                  <a:pt x="9537" y="2464"/>
                  <a:pt x="9366" y="2366"/>
                </a:cubicBezTo>
                <a:cubicBezTo>
                  <a:pt x="9171" y="2439"/>
                  <a:pt x="8976" y="2488"/>
                  <a:pt x="8757" y="2561"/>
                </a:cubicBezTo>
                <a:lnTo>
                  <a:pt x="8391" y="2683"/>
                </a:lnTo>
                <a:cubicBezTo>
                  <a:pt x="8269" y="2732"/>
                  <a:pt x="8147" y="2781"/>
                  <a:pt x="8025" y="2830"/>
                </a:cubicBezTo>
                <a:lnTo>
                  <a:pt x="7635" y="3025"/>
                </a:lnTo>
                <a:cubicBezTo>
                  <a:pt x="7562" y="3049"/>
                  <a:pt x="7513" y="3073"/>
                  <a:pt x="7440" y="3098"/>
                </a:cubicBezTo>
                <a:lnTo>
                  <a:pt x="7318" y="3195"/>
                </a:lnTo>
                <a:cubicBezTo>
                  <a:pt x="7147" y="3269"/>
                  <a:pt x="6976" y="3366"/>
                  <a:pt x="6806" y="3464"/>
                </a:cubicBezTo>
                <a:cubicBezTo>
                  <a:pt x="6440" y="3683"/>
                  <a:pt x="6123" y="3903"/>
                  <a:pt x="5806" y="4147"/>
                </a:cubicBezTo>
                <a:lnTo>
                  <a:pt x="5684" y="4220"/>
                </a:lnTo>
                <a:lnTo>
                  <a:pt x="5635" y="4244"/>
                </a:lnTo>
                <a:lnTo>
                  <a:pt x="5586" y="4293"/>
                </a:lnTo>
                <a:cubicBezTo>
                  <a:pt x="5562" y="4317"/>
                  <a:pt x="5537" y="4342"/>
                  <a:pt x="5513" y="4366"/>
                </a:cubicBezTo>
                <a:cubicBezTo>
                  <a:pt x="5440" y="4415"/>
                  <a:pt x="5391" y="4464"/>
                  <a:pt x="5342" y="4512"/>
                </a:cubicBezTo>
                <a:lnTo>
                  <a:pt x="5318" y="4610"/>
                </a:lnTo>
                <a:lnTo>
                  <a:pt x="5318" y="4634"/>
                </a:lnTo>
                <a:cubicBezTo>
                  <a:pt x="5293" y="4610"/>
                  <a:pt x="5293" y="4586"/>
                  <a:pt x="5293" y="4561"/>
                </a:cubicBezTo>
                <a:cubicBezTo>
                  <a:pt x="5269" y="4512"/>
                  <a:pt x="5269" y="4464"/>
                  <a:pt x="5245" y="4415"/>
                </a:cubicBezTo>
                <a:lnTo>
                  <a:pt x="5269" y="4415"/>
                </a:lnTo>
                <a:cubicBezTo>
                  <a:pt x="5245" y="4366"/>
                  <a:pt x="5245" y="4317"/>
                  <a:pt x="5245" y="4244"/>
                </a:cubicBezTo>
                <a:lnTo>
                  <a:pt x="5245" y="4122"/>
                </a:lnTo>
                <a:cubicBezTo>
                  <a:pt x="5245" y="4098"/>
                  <a:pt x="5245" y="4049"/>
                  <a:pt x="5245" y="4049"/>
                </a:cubicBezTo>
                <a:lnTo>
                  <a:pt x="5245" y="4025"/>
                </a:lnTo>
                <a:lnTo>
                  <a:pt x="5245" y="3951"/>
                </a:lnTo>
                <a:lnTo>
                  <a:pt x="5245" y="3805"/>
                </a:lnTo>
                <a:cubicBezTo>
                  <a:pt x="5245" y="3586"/>
                  <a:pt x="5293" y="3390"/>
                  <a:pt x="5293" y="3195"/>
                </a:cubicBezTo>
                <a:cubicBezTo>
                  <a:pt x="5342" y="2830"/>
                  <a:pt x="5367" y="2488"/>
                  <a:pt x="5391" y="2171"/>
                </a:cubicBezTo>
                <a:cubicBezTo>
                  <a:pt x="5440" y="1854"/>
                  <a:pt x="5464" y="1561"/>
                  <a:pt x="5488" y="1317"/>
                </a:cubicBezTo>
                <a:cubicBezTo>
                  <a:pt x="5513" y="1073"/>
                  <a:pt x="5513" y="903"/>
                  <a:pt x="5513" y="756"/>
                </a:cubicBezTo>
                <a:lnTo>
                  <a:pt x="5513" y="756"/>
                </a:lnTo>
                <a:lnTo>
                  <a:pt x="5488" y="903"/>
                </a:lnTo>
                <a:lnTo>
                  <a:pt x="5488" y="781"/>
                </a:lnTo>
                <a:cubicBezTo>
                  <a:pt x="5196" y="537"/>
                  <a:pt x="5220" y="464"/>
                  <a:pt x="5074" y="269"/>
                </a:cubicBezTo>
                <a:cubicBezTo>
                  <a:pt x="5069" y="278"/>
                  <a:pt x="5062" y="282"/>
                  <a:pt x="5051" y="282"/>
                </a:cubicBezTo>
                <a:cubicBezTo>
                  <a:pt x="5006" y="282"/>
                  <a:pt x="4914" y="202"/>
                  <a:pt x="4854" y="122"/>
                </a:cubicBezTo>
                <a:lnTo>
                  <a:pt x="4830" y="73"/>
                </a:lnTo>
                <a:lnTo>
                  <a:pt x="4781" y="73"/>
                </a:lnTo>
                <a:cubicBezTo>
                  <a:pt x="4659" y="49"/>
                  <a:pt x="4562" y="49"/>
                  <a:pt x="4440" y="49"/>
                </a:cubicBezTo>
                <a:lnTo>
                  <a:pt x="4196" y="49"/>
                </a:lnTo>
                <a:lnTo>
                  <a:pt x="3928" y="0"/>
                </a:lnTo>
                <a:close/>
                <a:moveTo>
                  <a:pt x="13513" y="13209"/>
                </a:moveTo>
                <a:cubicBezTo>
                  <a:pt x="13497" y="13237"/>
                  <a:pt x="13481" y="13265"/>
                  <a:pt x="13464" y="13293"/>
                </a:cubicBezTo>
                <a:cubicBezTo>
                  <a:pt x="13481" y="13267"/>
                  <a:pt x="13498" y="13239"/>
                  <a:pt x="13513" y="132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90" name="Google Shape;2190;p287"/>
          <p:cNvGrpSpPr/>
          <p:nvPr/>
        </p:nvGrpSpPr>
        <p:grpSpPr>
          <a:xfrm rot="10605665" flipH="1">
            <a:off x="8441460" y="1189055"/>
            <a:ext cx="1322098" cy="750075"/>
            <a:chOff x="238125" y="2760550"/>
            <a:chExt cx="528650" cy="280500"/>
          </a:xfrm>
        </p:grpSpPr>
        <p:sp>
          <p:nvSpPr>
            <p:cNvPr id="2191" name="Google Shape;2191;p287"/>
            <p:cNvSpPr/>
            <p:nvPr/>
          </p:nvSpPr>
          <p:spPr>
            <a:xfrm>
              <a:off x="274700" y="3020300"/>
              <a:ext cx="1850" cy="9150"/>
            </a:xfrm>
            <a:custGeom>
              <a:avLst/>
              <a:gdLst/>
              <a:ahLst/>
              <a:cxnLst/>
              <a:rect l="l" t="t" r="r" b="b"/>
              <a:pathLst>
                <a:path w="74" h="366" extrusionOk="0">
                  <a:moveTo>
                    <a:pt x="74" y="0"/>
                  </a:moveTo>
                  <a:cubicBezTo>
                    <a:pt x="25" y="122"/>
                    <a:pt x="0" y="244"/>
                    <a:pt x="0" y="366"/>
                  </a:cubicBezTo>
                  <a:cubicBezTo>
                    <a:pt x="49" y="244"/>
                    <a:pt x="74" y="122"/>
                    <a:pt x="74" y="0"/>
                  </a:cubicBezTo>
                  <a:close/>
                </a:path>
              </a:pathLst>
            </a:custGeom>
            <a:solidFill>
              <a:srgbClr val="344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287"/>
            <p:cNvSpPr/>
            <p:nvPr/>
          </p:nvSpPr>
          <p:spPr>
            <a:xfrm>
              <a:off x="277125" y="3020300"/>
              <a:ext cx="25" cy="25"/>
            </a:xfrm>
            <a:custGeom>
              <a:avLst/>
              <a:gdLst/>
              <a:ahLst/>
              <a:cxnLst/>
              <a:rect l="l" t="t" r="r" b="b"/>
              <a:pathLst>
                <a:path w="1" h="1" extrusionOk="0">
                  <a:moveTo>
                    <a:pt x="1" y="0"/>
                  </a:moveTo>
                  <a:close/>
                </a:path>
              </a:pathLst>
            </a:custGeom>
            <a:solidFill>
              <a:srgbClr val="344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93" name="Google Shape;2193;p287"/>
            <p:cNvGrpSpPr/>
            <p:nvPr/>
          </p:nvGrpSpPr>
          <p:grpSpPr>
            <a:xfrm>
              <a:off x="238125" y="2760550"/>
              <a:ext cx="528650" cy="279275"/>
              <a:chOff x="238125" y="2760550"/>
              <a:chExt cx="528650" cy="279275"/>
            </a:xfrm>
          </p:grpSpPr>
          <p:sp>
            <p:nvSpPr>
              <p:cNvPr id="2194" name="Google Shape;2194;p287"/>
              <p:cNvSpPr/>
              <p:nvPr/>
            </p:nvSpPr>
            <p:spPr>
              <a:xfrm>
                <a:off x="238125" y="2760550"/>
                <a:ext cx="528650" cy="278050"/>
              </a:xfrm>
              <a:custGeom>
                <a:avLst/>
                <a:gdLst/>
                <a:ahLst/>
                <a:cxnLst/>
                <a:rect l="l" t="t" r="r" b="b"/>
                <a:pathLst>
                  <a:path w="21146" h="11122" extrusionOk="0">
                    <a:moveTo>
                      <a:pt x="11622" y="1778"/>
                    </a:moveTo>
                    <a:lnTo>
                      <a:pt x="11622" y="1778"/>
                    </a:lnTo>
                    <a:cubicBezTo>
                      <a:pt x="11627" y="1780"/>
                      <a:pt x="11631" y="1781"/>
                      <a:pt x="11634" y="1781"/>
                    </a:cubicBezTo>
                    <a:cubicBezTo>
                      <a:pt x="11630" y="1780"/>
                      <a:pt x="11626" y="1779"/>
                      <a:pt x="11622" y="1778"/>
                    </a:cubicBezTo>
                    <a:close/>
                    <a:moveTo>
                      <a:pt x="15975" y="3512"/>
                    </a:moveTo>
                    <a:cubicBezTo>
                      <a:pt x="15975" y="3515"/>
                      <a:pt x="15978" y="3517"/>
                      <a:pt x="15983" y="3518"/>
                    </a:cubicBezTo>
                    <a:lnTo>
                      <a:pt x="15983" y="3518"/>
                    </a:lnTo>
                    <a:cubicBezTo>
                      <a:pt x="15980" y="3516"/>
                      <a:pt x="15978" y="3514"/>
                      <a:pt x="15975" y="3512"/>
                    </a:cubicBezTo>
                    <a:close/>
                    <a:moveTo>
                      <a:pt x="1524" y="10118"/>
                    </a:moveTo>
                    <a:cubicBezTo>
                      <a:pt x="1528" y="10118"/>
                      <a:pt x="1532" y="10119"/>
                      <a:pt x="1537" y="10122"/>
                    </a:cubicBezTo>
                    <a:lnTo>
                      <a:pt x="1508" y="10266"/>
                    </a:lnTo>
                    <a:lnTo>
                      <a:pt x="1508" y="10266"/>
                    </a:lnTo>
                    <a:cubicBezTo>
                      <a:pt x="1519" y="10173"/>
                      <a:pt x="1503" y="10118"/>
                      <a:pt x="1524" y="10118"/>
                    </a:cubicBezTo>
                    <a:close/>
                    <a:moveTo>
                      <a:pt x="10756" y="0"/>
                    </a:moveTo>
                    <a:lnTo>
                      <a:pt x="10756" y="0"/>
                    </a:lnTo>
                    <a:cubicBezTo>
                      <a:pt x="10902" y="24"/>
                      <a:pt x="10853" y="49"/>
                      <a:pt x="10731" y="49"/>
                    </a:cubicBezTo>
                    <a:cubicBezTo>
                      <a:pt x="10549" y="24"/>
                      <a:pt x="10451" y="18"/>
                      <a:pt x="10399" y="18"/>
                    </a:cubicBezTo>
                    <a:cubicBezTo>
                      <a:pt x="10347" y="18"/>
                      <a:pt x="10341" y="24"/>
                      <a:pt x="10341" y="24"/>
                    </a:cubicBezTo>
                    <a:lnTo>
                      <a:pt x="9927" y="24"/>
                    </a:lnTo>
                    <a:cubicBezTo>
                      <a:pt x="9024" y="24"/>
                      <a:pt x="8146" y="171"/>
                      <a:pt x="7317" y="463"/>
                    </a:cubicBezTo>
                    <a:cubicBezTo>
                      <a:pt x="6512" y="756"/>
                      <a:pt x="5756" y="1146"/>
                      <a:pt x="5073" y="1634"/>
                    </a:cubicBezTo>
                    <a:cubicBezTo>
                      <a:pt x="4757" y="1926"/>
                      <a:pt x="4319" y="2243"/>
                      <a:pt x="4050" y="2535"/>
                    </a:cubicBezTo>
                    <a:lnTo>
                      <a:pt x="4050" y="2535"/>
                    </a:lnTo>
                    <a:cubicBezTo>
                      <a:pt x="3877" y="2706"/>
                      <a:pt x="3369" y="3198"/>
                      <a:pt x="2927" y="3756"/>
                    </a:cubicBezTo>
                    <a:cubicBezTo>
                      <a:pt x="2537" y="4195"/>
                      <a:pt x="2195" y="4658"/>
                      <a:pt x="1902" y="5171"/>
                    </a:cubicBezTo>
                    <a:lnTo>
                      <a:pt x="1951" y="5097"/>
                    </a:lnTo>
                    <a:lnTo>
                      <a:pt x="1951" y="5097"/>
                    </a:lnTo>
                    <a:cubicBezTo>
                      <a:pt x="1829" y="5317"/>
                      <a:pt x="1683" y="5536"/>
                      <a:pt x="1512" y="5707"/>
                    </a:cubicBezTo>
                    <a:cubicBezTo>
                      <a:pt x="1610" y="5707"/>
                      <a:pt x="1463" y="6049"/>
                      <a:pt x="1390" y="6171"/>
                    </a:cubicBezTo>
                    <a:cubicBezTo>
                      <a:pt x="1341" y="6268"/>
                      <a:pt x="1268" y="6439"/>
                      <a:pt x="1219" y="6634"/>
                    </a:cubicBezTo>
                    <a:cubicBezTo>
                      <a:pt x="1146" y="6805"/>
                      <a:pt x="1073" y="7024"/>
                      <a:pt x="1000" y="7171"/>
                    </a:cubicBezTo>
                    <a:lnTo>
                      <a:pt x="976" y="7146"/>
                    </a:lnTo>
                    <a:cubicBezTo>
                      <a:pt x="902" y="7439"/>
                      <a:pt x="683" y="7975"/>
                      <a:pt x="634" y="8171"/>
                    </a:cubicBezTo>
                    <a:cubicBezTo>
                      <a:pt x="390" y="8780"/>
                      <a:pt x="220" y="9390"/>
                      <a:pt x="146" y="10049"/>
                    </a:cubicBezTo>
                    <a:cubicBezTo>
                      <a:pt x="146" y="10049"/>
                      <a:pt x="98" y="10146"/>
                      <a:pt x="73" y="10244"/>
                    </a:cubicBezTo>
                    <a:lnTo>
                      <a:pt x="24" y="10390"/>
                    </a:lnTo>
                    <a:lnTo>
                      <a:pt x="0" y="10463"/>
                    </a:lnTo>
                    <a:lnTo>
                      <a:pt x="0" y="10536"/>
                    </a:lnTo>
                    <a:cubicBezTo>
                      <a:pt x="195" y="10658"/>
                      <a:pt x="390" y="10756"/>
                      <a:pt x="610" y="10805"/>
                    </a:cubicBezTo>
                    <a:cubicBezTo>
                      <a:pt x="691" y="10836"/>
                      <a:pt x="776" y="10851"/>
                      <a:pt x="859" y="10851"/>
                    </a:cubicBezTo>
                    <a:cubicBezTo>
                      <a:pt x="1102" y="10851"/>
                      <a:pt x="1336" y="10723"/>
                      <a:pt x="1463" y="10488"/>
                    </a:cubicBezTo>
                    <a:lnTo>
                      <a:pt x="1488" y="10512"/>
                    </a:lnTo>
                    <a:cubicBezTo>
                      <a:pt x="1488" y="10488"/>
                      <a:pt x="1488" y="10463"/>
                      <a:pt x="1488" y="10439"/>
                    </a:cubicBezTo>
                    <a:lnTo>
                      <a:pt x="1488" y="10366"/>
                    </a:lnTo>
                    <a:cubicBezTo>
                      <a:pt x="1491" y="10356"/>
                      <a:pt x="1493" y="10346"/>
                      <a:pt x="1495" y="10337"/>
                    </a:cubicBezTo>
                    <a:lnTo>
                      <a:pt x="1495" y="10337"/>
                    </a:lnTo>
                    <a:cubicBezTo>
                      <a:pt x="1509" y="10287"/>
                      <a:pt x="1518" y="10268"/>
                      <a:pt x="1524" y="10268"/>
                    </a:cubicBezTo>
                    <a:cubicBezTo>
                      <a:pt x="1537" y="10268"/>
                      <a:pt x="1537" y="10344"/>
                      <a:pt x="1537" y="10390"/>
                    </a:cubicBezTo>
                    <a:cubicBezTo>
                      <a:pt x="1561" y="10317"/>
                      <a:pt x="1561" y="10244"/>
                      <a:pt x="1585" y="10171"/>
                    </a:cubicBezTo>
                    <a:cubicBezTo>
                      <a:pt x="1585" y="10166"/>
                      <a:pt x="1584" y="10164"/>
                      <a:pt x="1583" y="10164"/>
                    </a:cubicBezTo>
                    <a:cubicBezTo>
                      <a:pt x="1577" y="10164"/>
                      <a:pt x="1561" y="10200"/>
                      <a:pt x="1561" y="10219"/>
                    </a:cubicBezTo>
                    <a:cubicBezTo>
                      <a:pt x="1537" y="10097"/>
                      <a:pt x="1561" y="10000"/>
                      <a:pt x="1585" y="9878"/>
                    </a:cubicBezTo>
                    <a:cubicBezTo>
                      <a:pt x="1634" y="9683"/>
                      <a:pt x="1634" y="9878"/>
                      <a:pt x="1683" y="9658"/>
                    </a:cubicBezTo>
                    <a:cubicBezTo>
                      <a:pt x="1976" y="8536"/>
                      <a:pt x="2415" y="7463"/>
                      <a:pt x="3000" y="6488"/>
                    </a:cubicBezTo>
                    <a:cubicBezTo>
                      <a:pt x="3024" y="6488"/>
                      <a:pt x="3000" y="6488"/>
                      <a:pt x="3000" y="6512"/>
                    </a:cubicBezTo>
                    <a:cubicBezTo>
                      <a:pt x="3073" y="6366"/>
                      <a:pt x="3146" y="6219"/>
                      <a:pt x="3244" y="6073"/>
                    </a:cubicBezTo>
                    <a:cubicBezTo>
                      <a:pt x="3317" y="5927"/>
                      <a:pt x="3415" y="5805"/>
                      <a:pt x="3488" y="5658"/>
                    </a:cubicBezTo>
                    <a:cubicBezTo>
                      <a:pt x="3512" y="5610"/>
                      <a:pt x="3561" y="5585"/>
                      <a:pt x="3610" y="5561"/>
                    </a:cubicBezTo>
                    <a:cubicBezTo>
                      <a:pt x="3585" y="5561"/>
                      <a:pt x="3658" y="5488"/>
                      <a:pt x="3732" y="5341"/>
                    </a:cubicBezTo>
                    <a:cubicBezTo>
                      <a:pt x="3829" y="5219"/>
                      <a:pt x="3951" y="5024"/>
                      <a:pt x="4097" y="4854"/>
                    </a:cubicBezTo>
                    <a:cubicBezTo>
                      <a:pt x="4244" y="4683"/>
                      <a:pt x="4390" y="4512"/>
                      <a:pt x="4512" y="4366"/>
                    </a:cubicBezTo>
                    <a:cubicBezTo>
                      <a:pt x="4610" y="4244"/>
                      <a:pt x="4707" y="4171"/>
                      <a:pt x="4707" y="4146"/>
                    </a:cubicBezTo>
                    <a:lnTo>
                      <a:pt x="4683" y="4098"/>
                    </a:lnTo>
                    <a:cubicBezTo>
                      <a:pt x="4927" y="3854"/>
                      <a:pt x="4805" y="4073"/>
                      <a:pt x="5000" y="3829"/>
                    </a:cubicBezTo>
                    <a:cubicBezTo>
                      <a:pt x="5049" y="3732"/>
                      <a:pt x="5122" y="3658"/>
                      <a:pt x="5219" y="3585"/>
                    </a:cubicBezTo>
                    <a:cubicBezTo>
                      <a:pt x="5317" y="3537"/>
                      <a:pt x="5390" y="3463"/>
                      <a:pt x="5463" y="3366"/>
                    </a:cubicBezTo>
                    <a:cubicBezTo>
                      <a:pt x="5463" y="3366"/>
                      <a:pt x="5553" y="3312"/>
                      <a:pt x="5578" y="3312"/>
                    </a:cubicBezTo>
                    <a:cubicBezTo>
                      <a:pt x="5583" y="3312"/>
                      <a:pt x="5585" y="3314"/>
                      <a:pt x="5585" y="3317"/>
                    </a:cubicBezTo>
                    <a:cubicBezTo>
                      <a:pt x="5585" y="3244"/>
                      <a:pt x="5707" y="3195"/>
                      <a:pt x="5780" y="3122"/>
                    </a:cubicBezTo>
                    <a:cubicBezTo>
                      <a:pt x="5780" y="3114"/>
                      <a:pt x="5775" y="3111"/>
                      <a:pt x="5767" y="3111"/>
                    </a:cubicBezTo>
                    <a:cubicBezTo>
                      <a:pt x="5751" y="3111"/>
                      <a:pt x="5723" y="3122"/>
                      <a:pt x="5707" y="3122"/>
                    </a:cubicBezTo>
                    <a:lnTo>
                      <a:pt x="5780" y="3049"/>
                    </a:lnTo>
                    <a:lnTo>
                      <a:pt x="5878" y="2976"/>
                    </a:lnTo>
                    <a:cubicBezTo>
                      <a:pt x="5905" y="2967"/>
                      <a:pt x="5925" y="2961"/>
                      <a:pt x="5937" y="2961"/>
                    </a:cubicBezTo>
                    <a:cubicBezTo>
                      <a:pt x="5959" y="2961"/>
                      <a:pt x="5958" y="2978"/>
                      <a:pt x="5927" y="3024"/>
                    </a:cubicBezTo>
                    <a:lnTo>
                      <a:pt x="6171" y="2829"/>
                    </a:lnTo>
                    <a:lnTo>
                      <a:pt x="6561" y="2585"/>
                    </a:lnTo>
                    <a:cubicBezTo>
                      <a:pt x="6902" y="2390"/>
                      <a:pt x="7268" y="2220"/>
                      <a:pt x="7634" y="2073"/>
                    </a:cubicBezTo>
                    <a:cubicBezTo>
                      <a:pt x="7975" y="1927"/>
                      <a:pt x="8341" y="1829"/>
                      <a:pt x="8732" y="1756"/>
                    </a:cubicBezTo>
                    <a:cubicBezTo>
                      <a:pt x="8878" y="1707"/>
                      <a:pt x="9024" y="1707"/>
                      <a:pt x="9171" y="1683"/>
                    </a:cubicBezTo>
                    <a:lnTo>
                      <a:pt x="9463" y="1659"/>
                    </a:lnTo>
                    <a:cubicBezTo>
                      <a:pt x="9390" y="1634"/>
                      <a:pt x="9219" y="1659"/>
                      <a:pt x="9146" y="1610"/>
                    </a:cubicBezTo>
                    <a:cubicBezTo>
                      <a:pt x="9219" y="1585"/>
                      <a:pt x="9274" y="1585"/>
                      <a:pt x="9320" y="1585"/>
                    </a:cubicBezTo>
                    <a:cubicBezTo>
                      <a:pt x="9366" y="1585"/>
                      <a:pt x="9402" y="1585"/>
                      <a:pt x="9439" y="1561"/>
                    </a:cubicBezTo>
                    <a:cubicBezTo>
                      <a:pt x="9488" y="1610"/>
                      <a:pt x="9561" y="1610"/>
                      <a:pt x="9658" y="1610"/>
                    </a:cubicBezTo>
                    <a:cubicBezTo>
                      <a:pt x="9732" y="1610"/>
                      <a:pt x="9829" y="1634"/>
                      <a:pt x="9902" y="1659"/>
                    </a:cubicBezTo>
                    <a:lnTo>
                      <a:pt x="9951" y="1610"/>
                    </a:lnTo>
                    <a:lnTo>
                      <a:pt x="10024" y="1659"/>
                    </a:lnTo>
                    <a:lnTo>
                      <a:pt x="10488" y="1659"/>
                    </a:lnTo>
                    <a:lnTo>
                      <a:pt x="10853" y="1707"/>
                    </a:lnTo>
                    <a:cubicBezTo>
                      <a:pt x="11117" y="1707"/>
                      <a:pt x="11381" y="1731"/>
                      <a:pt x="11622" y="1778"/>
                    </a:cubicBezTo>
                    <a:lnTo>
                      <a:pt x="11622" y="1778"/>
                    </a:lnTo>
                    <a:cubicBezTo>
                      <a:pt x="11593" y="1769"/>
                      <a:pt x="11549" y="1732"/>
                      <a:pt x="11634" y="1732"/>
                    </a:cubicBezTo>
                    <a:cubicBezTo>
                      <a:pt x="11634" y="1781"/>
                      <a:pt x="11902" y="1732"/>
                      <a:pt x="11951" y="1805"/>
                    </a:cubicBezTo>
                    <a:cubicBezTo>
                      <a:pt x="12016" y="1805"/>
                      <a:pt x="12168" y="1848"/>
                      <a:pt x="12233" y="1848"/>
                    </a:cubicBezTo>
                    <a:cubicBezTo>
                      <a:pt x="12265" y="1848"/>
                      <a:pt x="12276" y="1837"/>
                      <a:pt x="12244" y="1805"/>
                    </a:cubicBezTo>
                    <a:lnTo>
                      <a:pt x="12244" y="1805"/>
                    </a:lnTo>
                    <a:cubicBezTo>
                      <a:pt x="12292" y="1829"/>
                      <a:pt x="12366" y="1854"/>
                      <a:pt x="12414" y="1878"/>
                    </a:cubicBezTo>
                    <a:cubicBezTo>
                      <a:pt x="12463" y="1902"/>
                      <a:pt x="12488" y="1902"/>
                      <a:pt x="12414" y="1902"/>
                    </a:cubicBezTo>
                    <a:cubicBezTo>
                      <a:pt x="12488" y="1927"/>
                      <a:pt x="12561" y="1951"/>
                      <a:pt x="12658" y="1976"/>
                    </a:cubicBezTo>
                    <a:lnTo>
                      <a:pt x="12536" y="1927"/>
                    </a:lnTo>
                    <a:lnTo>
                      <a:pt x="12536" y="1927"/>
                    </a:lnTo>
                    <a:cubicBezTo>
                      <a:pt x="12683" y="1951"/>
                      <a:pt x="12805" y="2000"/>
                      <a:pt x="12902" y="2024"/>
                    </a:cubicBezTo>
                    <a:cubicBezTo>
                      <a:pt x="13024" y="2073"/>
                      <a:pt x="13122" y="2098"/>
                      <a:pt x="13219" y="2098"/>
                    </a:cubicBezTo>
                    <a:lnTo>
                      <a:pt x="13122" y="2049"/>
                    </a:lnTo>
                    <a:lnTo>
                      <a:pt x="13122" y="2049"/>
                    </a:lnTo>
                    <a:cubicBezTo>
                      <a:pt x="13292" y="2098"/>
                      <a:pt x="13439" y="2146"/>
                      <a:pt x="13488" y="2220"/>
                    </a:cubicBezTo>
                    <a:lnTo>
                      <a:pt x="13414" y="2195"/>
                    </a:lnTo>
                    <a:lnTo>
                      <a:pt x="13317" y="2195"/>
                    </a:lnTo>
                    <a:cubicBezTo>
                      <a:pt x="13463" y="2220"/>
                      <a:pt x="13561" y="2268"/>
                      <a:pt x="13683" y="2317"/>
                    </a:cubicBezTo>
                    <a:cubicBezTo>
                      <a:pt x="13805" y="2366"/>
                      <a:pt x="13902" y="2390"/>
                      <a:pt x="14024" y="2439"/>
                    </a:cubicBezTo>
                    <a:lnTo>
                      <a:pt x="13902" y="2415"/>
                    </a:lnTo>
                    <a:lnTo>
                      <a:pt x="13902" y="2415"/>
                    </a:lnTo>
                    <a:cubicBezTo>
                      <a:pt x="13975" y="2439"/>
                      <a:pt x="14146" y="2488"/>
                      <a:pt x="14341" y="2585"/>
                    </a:cubicBezTo>
                    <a:cubicBezTo>
                      <a:pt x="14439" y="2610"/>
                      <a:pt x="14561" y="2683"/>
                      <a:pt x="14658" y="2732"/>
                    </a:cubicBezTo>
                    <a:cubicBezTo>
                      <a:pt x="14780" y="2780"/>
                      <a:pt x="14878" y="2829"/>
                      <a:pt x="15000" y="2902"/>
                    </a:cubicBezTo>
                    <a:cubicBezTo>
                      <a:pt x="15219" y="3024"/>
                      <a:pt x="15439" y="3146"/>
                      <a:pt x="15634" y="3268"/>
                    </a:cubicBezTo>
                    <a:cubicBezTo>
                      <a:pt x="15805" y="3366"/>
                      <a:pt x="15926" y="3463"/>
                      <a:pt x="16024" y="3512"/>
                    </a:cubicBezTo>
                    <a:lnTo>
                      <a:pt x="15926" y="3390"/>
                    </a:lnTo>
                    <a:lnTo>
                      <a:pt x="16048" y="3439"/>
                    </a:lnTo>
                    <a:cubicBezTo>
                      <a:pt x="16094" y="3462"/>
                      <a:pt x="16118" y="3485"/>
                      <a:pt x="16161" y="3507"/>
                    </a:cubicBezTo>
                    <a:lnTo>
                      <a:pt x="16161" y="3507"/>
                    </a:lnTo>
                    <a:cubicBezTo>
                      <a:pt x="16155" y="3506"/>
                      <a:pt x="16147" y="3505"/>
                      <a:pt x="16138" y="3505"/>
                    </a:cubicBezTo>
                    <a:cubicBezTo>
                      <a:pt x="16097" y="3505"/>
                      <a:pt x="16029" y="3519"/>
                      <a:pt x="15995" y="3519"/>
                    </a:cubicBezTo>
                    <a:cubicBezTo>
                      <a:pt x="15990" y="3519"/>
                      <a:pt x="15986" y="3519"/>
                      <a:pt x="15983" y="3518"/>
                    </a:cubicBezTo>
                    <a:lnTo>
                      <a:pt x="15983" y="3518"/>
                    </a:lnTo>
                    <a:cubicBezTo>
                      <a:pt x="16516" y="3956"/>
                      <a:pt x="16977" y="4441"/>
                      <a:pt x="17390" y="4976"/>
                    </a:cubicBezTo>
                    <a:cubicBezTo>
                      <a:pt x="17804" y="5488"/>
                      <a:pt x="18170" y="6073"/>
                      <a:pt x="18439" y="6683"/>
                    </a:cubicBezTo>
                    <a:cubicBezTo>
                      <a:pt x="18471" y="6770"/>
                      <a:pt x="18470" y="6794"/>
                      <a:pt x="18456" y="6794"/>
                    </a:cubicBezTo>
                    <a:cubicBezTo>
                      <a:pt x="18440" y="6794"/>
                      <a:pt x="18403" y="6756"/>
                      <a:pt x="18390" y="6756"/>
                    </a:cubicBezTo>
                    <a:cubicBezTo>
                      <a:pt x="18512" y="6975"/>
                      <a:pt x="18487" y="6829"/>
                      <a:pt x="18561" y="7024"/>
                    </a:cubicBezTo>
                    <a:cubicBezTo>
                      <a:pt x="18568" y="7047"/>
                      <a:pt x="18569" y="7056"/>
                      <a:pt x="18565" y="7056"/>
                    </a:cubicBezTo>
                    <a:cubicBezTo>
                      <a:pt x="18556" y="7056"/>
                      <a:pt x="18528" y="7017"/>
                      <a:pt x="18512" y="7000"/>
                    </a:cubicBezTo>
                    <a:lnTo>
                      <a:pt x="18512" y="7000"/>
                    </a:lnTo>
                    <a:cubicBezTo>
                      <a:pt x="18561" y="7097"/>
                      <a:pt x="18585" y="7171"/>
                      <a:pt x="18609" y="7171"/>
                    </a:cubicBezTo>
                    <a:cubicBezTo>
                      <a:pt x="18561" y="7049"/>
                      <a:pt x="18634" y="7097"/>
                      <a:pt x="18658" y="7024"/>
                    </a:cubicBezTo>
                    <a:lnTo>
                      <a:pt x="18707" y="7171"/>
                    </a:lnTo>
                    <a:cubicBezTo>
                      <a:pt x="18731" y="7219"/>
                      <a:pt x="18756" y="7293"/>
                      <a:pt x="18756" y="7293"/>
                    </a:cubicBezTo>
                    <a:lnTo>
                      <a:pt x="18731" y="7293"/>
                    </a:lnTo>
                    <a:cubicBezTo>
                      <a:pt x="18829" y="7414"/>
                      <a:pt x="18902" y="7536"/>
                      <a:pt x="18951" y="7683"/>
                    </a:cubicBezTo>
                    <a:cubicBezTo>
                      <a:pt x="19122" y="8146"/>
                      <a:pt x="19243" y="8634"/>
                      <a:pt x="19365" y="9122"/>
                    </a:cubicBezTo>
                    <a:cubicBezTo>
                      <a:pt x="19341" y="9122"/>
                      <a:pt x="19317" y="9024"/>
                      <a:pt x="19268" y="8927"/>
                    </a:cubicBezTo>
                    <a:lnTo>
                      <a:pt x="19268" y="8927"/>
                    </a:lnTo>
                    <a:cubicBezTo>
                      <a:pt x="19292" y="9000"/>
                      <a:pt x="19317" y="9073"/>
                      <a:pt x="19317" y="9146"/>
                    </a:cubicBezTo>
                    <a:cubicBezTo>
                      <a:pt x="19317" y="9126"/>
                      <a:pt x="19319" y="9118"/>
                      <a:pt x="19322" y="9118"/>
                    </a:cubicBezTo>
                    <a:cubicBezTo>
                      <a:pt x="19336" y="9118"/>
                      <a:pt x="19374" y="9263"/>
                      <a:pt x="19386" y="9263"/>
                    </a:cubicBezTo>
                    <a:cubicBezTo>
                      <a:pt x="19388" y="9263"/>
                      <a:pt x="19390" y="9257"/>
                      <a:pt x="19390" y="9244"/>
                    </a:cubicBezTo>
                    <a:cubicBezTo>
                      <a:pt x="19536" y="9585"/>
                      <a:pt x="19536" y="10049"/>
                      <a:pt x="19658" y="10341"/>
                    </a:cubicBezTo>
                    <a:cubicBezTo>
                      <a:pt x="19683" y="10341"/>
                      <a:pt x="20024" y="10488"/>
                      <a:pt x="20390" y="10610"/>
                    </a:cubicBezTo>
                    <a:cubicBezTo>
                      <a:pt x="20715" y="10749"/>
                      <a:pt x="21039" y="10866"/>
                      <a:pt x="21112" y="10877"/>
                    </a:cubicBezTo>
                    <a:lnTo>
                      <a:pt x="21112" y="10877"/>
                    </a:lnTo>
                    <a:cubicBezTo>
                      <a:pt x="21109" y="10846"/>
                      <a:pt x="21104" y="10814"/>
                      <a:pt x="21097" y="10780"/>
                    </a:cubicBezTo>
                    <a:lnTo>
                      <a:pt x="21048" y="10780"/>
                    </a:lnTo>
                    <a:cubicBezTo>
                      <a:pt x="21000" y="10536"/>
                      <a:pt x="21073" y="10707"/>
                      <a:pt x="21048" y="10463"/>
                    </a:cubicBezTo>
                    <a:cubicBezTo>
                      <a:pt x="21097" y="10463"/>
                      <a:pt x="21122" y="10683"/>
                      <a:pt x="21146" y="10878"/>
                    </a:cubicBezTo>
                    <a:cubicBezTo>
                      <a:pt x="21146" y="10731"/>
                      <a:pt x="21146" y="10585"/>
                      <a:pt x="21097" y="10439"/>
                    </a:cubicBezTo>
                    <a:cubicBezTo>
                      <a:pt x="21097" y="10268"/>
                      <a:pt x="21146" y="10439"/>
                      <a:pt x="21122" y="10244"/>
                    </a:cubicBezTo>
                    <a:cubicBezTo>
                      <a:pt x="21073" y="10073"/>
                      <a:pt x="21048" y="9902"/>
                      <a:pt x="21048" y="9732"/>
                    </a:cubicBezTo>
                    <a:cubicBezTo>
                      <a:pt x="21000" y="9317"/>
                      <a:pt x="20853" y="9122"/>
                      <a:pt x="20804" y="8732"/>
                    </a:cubicBezTo>
                    <a:lnTo>
                      <a:pt x="20804" y="8732"/>
                    </a:lnTo>
                    <a:lnTo>
                      <a:pt x="20829" y="8780"/>
                    </a:lnTo>
                    <a:cubicBezTo>
                      <a:pt x="20829" y="8634"/>
                      <a:pt x="20731" y="8390"/>
                      <a:pt x="20682" y="8146"/>
                    </a:cubicBezTo>
                    <a:cubicBezTo>
                      <a:pt x="20682" y="8188"/>
                      <a:pt x="20682" y="8231"/>
                      <a:pt x="20673" y="8231"/>
                    </a:cubicBezTo>
                    <a:cubicBezTo>
                      <a:pt x="20666" y="8231"/>
                      <a:pt x="20654" y="8208"/>
                      <a:pt x="20634" y="8146"/>
                    </a:cubicBezTo>
                    <a:cubicBezTo>
                      <a:pt x="20585" y="7878"/>
                      <a:pt x="20512" y="7707"/>
                      <a:pt x="20463" y="7488"/>
                    </a:cubicBezTo>
                    <a:lnTo>
                      <a:pt x="20414" y="7414"/>
                    </a:lnTo>
                    <a:cubicBezTo>
                      <a:pt x="20390" y="7366"/>
                      <a:pt x="20365" y="7317"/>
                      <a:pt x="20365" y="7317"/>
                    </a:cubicBezTo>
                    <a:cubicBezTo>
                      <a:pt x="20048" y="6390"/>
                      <a:pt x="19609" y="5512"/>
                      <a:pt x="19073" y="4707"/>
                    </a:cubicBezTo>
                    <a:cubicBezTo>
                      <a:pt x="18756" y="4219"/>
                      <a:pt x="18390" y="3756"/>
                      <a:pt x="18000" y="3341"/>
                    </a:cubicBezTo>
                    <a:cubicBezTo>
                      <a:pt x="17707" y="3024"/>
                      <a:pt x="17414" y="2756"/>
                      <a:pt x="17122" y="2512"/>
                    </a:cubicBezTo>
                    <a:lnTo>
                      <a:pt x="17146" y="2512"/>
                    </a:lnTo>
                    <a:cubicBezTo>
                      <a:pt x="16780" y="2220"/>
                      <a:pt x="16414" y="1951"/>
                      <a:pt x="16024" y="1707"/>
                    </a:cubicBezTo>
                    <a:cubicBezTo>
                      <a:pt x="15536" y="1390"/>
                      <a:pt x="15048" y="1146"/>
                      <a:pt x="14512" y="927"/>
                    </a:cubicBezTo>
                    <a:cubicBezTo>
                      <a:pt x="13561" y="512"/>
                      <a:pt x="12561" y="268"/>
                      <a:pt x="11561" y="146"/>
                    </a:cubicBezTo>
                    <a:cubicBezTo>
                      <a:pt x="11292" y="73"/>
                      <a:pt x="11024" y="24"/>
                      <a:pt x="10756" y="0"/>
                    </a:cubicBezTo>
                    <a:close/>
                    <a:moveTo>
                      <a:pt x="21112" y="10877"/>
                    </a:moveTo>
                    <a:cubicBezTo>
                      <a:pt x="21122" y="10958"/>
                      <a:pt x="21122" y="11034"/>
                      <a:pt x="21122" y="11122"/>
                    </a:cubicBezTo>
                    <a:cubicBezTo>
                      <a:pt x="21122" y="11049"/>
                      <a:pt x="21122" y="10951"/>
                      <a:pt x="21122" y="10878"/>
                    </a:cubicBezTo>
                    <a:cubicBezTo>
                      <a:pt x="21119" y="10878"/>
                      <a:pt x="21116" y="10878"/>
                      <a:pt x="21112" y="108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287"/>
              <p:cNvSpPr/>
              <p:nvPr/>
            </p:nvSpPr>
            <p:spPr>
              <a:xfrm>
                <a:off x="338100" y="3028825"/>
                <a:ext cx="2475" cy="6725"/>
              </a:xfrm>
              <a:custGeom>
                <a:avLst/>
                <a:gdLst/>
                <a:ahLst/>
                <a:cxnLst/>
                <a:rect l="l" t="t" r="r" b="b"/>
                <a:pathLst>
                  <a:path w="99" h="269" extrusionOk="0">
                    <a:moveTo>
                      <a:pt x="98" y="0"/>
                    </a:moveTo>
                    <a:cubicBezTo>
                      <a:pt x="50" y="74"/>
                      <a:pt x="1" y="171"/>
                      <a:pt x="1" y="269"/>
                    </a:cubicBezTo>
                    <a:cubicBezTo>
                      <a:pt x="50" y="196"/>
                      <a:pt x="74" y="98"/>
                      <a:pt x="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287"/>
              <p:cNvSpPr/>
              <p:nvPr/>
            </p:nvSpPr>
            <p:spPr>
              <a:xfrm>
                <a:off x="340550" y="3028825"/>
                <a:ext cx="25" cy="25"/>
              </a:xfrm>
              <a:custGeom>
                <a:avLst/>
                <a:gdLst/>
                <a:ahLst/>
                <a:cxnLst/>
                <a:rect l="l" t="t" r="r" b="b"/>
                <a:pathLst>
                  <a:path w="1" h="1" extrusionOk="0">
                    <a:moveTo>
                      <a:pt x="0" y="0"/>
                    </a:moveTo>
                    <a:lnTo>
                      <a:pt x="0" y="0"/>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287"/>
              <p:cNvSpPr/>
              <p:nvPr/>
            </p:nvSpPr>
            <p:spPr>
              <a:xfrm>
                <a:off x="302750" y="2832500"/>
                <a:ext cx="398800" cy="207325"/>
              </a:xfrm>
              <a:custGeom>
                <a:avLst/>
                <a:gdLst/>
                <a:ahLst/>
                <a:cxnLst/>
                <a:rect l="l" t="t" r="r" b="b"/>
                <a:pathLst>
                  <a:path w="15952" h="8293" extrusionOk="0">
                    <a:moveTo>
                      <a:pt x="8594" y="1702"/>
                    </a:moveTo>
                    <a:cubicBezTo>
                      <a:pt x="8599" y="1705"/>
                      <a:pt x="8605" y="1707"/>
                      <a:pt x="8610" y="1707"/>
                    </a:cubicBezTo>
                    <a:cubicBezTo>
                      <a:pt x="8604" y="1705"/>
                      <a:pt x="8599" y="1704"/>
                      <a:pt x="8594" y="1702"/>
                    </a:cubicBezTo>
                    <a:close/>
                    <a:moveTo>
                      <a:pt x="4624" y="2600"/>
                    </a:moveTo>
                    <a:cubicBezTo>
                      <a:pt x="4619" y="2604"/>
                      <a:pt x="4614" y="2607"/>
                      <a:pt x="4610" y="2610"/>
                    </a:cubicBezTo>
                    <a:cubicBezTo>
                      <a:pt x="4616" y="2607"/>
                      <a:pt x="4621" y="2603"/>
                      <a:pt x="4624" y="2600"/>
                    </a:cubicBezTo>
                    <a:close/>
                    <a:moveTo>
                      <a:pt x="11683" y="2951"/>
                    </a:moveTo>
                    <a:cubicBezTo>
                      <a:pt x="11683" y="2954"/>
                      <a:pt x="11685" y="2956"/>
                      <a:pt x="11690" y="2956"/>
                    </a:cubicBezTo>
                    <a:lnTo>
                      <a:pt x="11690" y="2956"/>
                    </a:lnTo>
                    <a:cubicBezTo>
                      <a:pt x="11687" y="2954"/>
                      <a:pt x="11685" y="2953"/>
                      <a:pt x="11683" y="2951"/>
                    </a:cubicBezTo>
                    <a:close/>
                    <a:moveTo>
                      <a:pt x="1415" y="3829"/>
                    </a:moveTo>
                    <a:lnTo>
                      <a:pt x="1391" y="3878"/>
                    </a:lnTo>
                    <a:lnTo>
                      <a:pt x="1391" y="3878"/>
                    </a:lnTo>
                    <a:cubicBezTo>
                      <a:pt x="1398" y="3862"/>
                      <a:pt x="1406" y="3847"/>
                      <a:pt x="1414" y="3831"/>
                    </a:cubicBezTo>
                    <a:lnTo>
                      <a:pt x="1414" y="3831"/>
                    </a:lnTo>
                    <a:cubicBezTo>
                      <a:pt x="1414" y="3830"/>
                      <a:pt x="1415" y="3830"/>
                      <a:pt x="1415" y="3829"/>
                    </a:cubicBezTo>
                    <a:close/>
                    <a:moveTo>
                      <a:pt x="2596" y="5025"/>
                    </a:moveTo>
                    <a:cubicBezTo>
                      <a:pt x="2595" y="5026"/>
                      <a:pt x="2595" y="5027"/>
                      <a:pt x="2594" y="5028"/>
                    </a:cubicBezTo>
                    <a:lnTo>
                      <a:pt x="2594" y="5028"/>
                    </a:lnTo>
                    <a:cubicBezTo>
                      <a:pt x="2596" y="5026"/>
                      <a:pt x="2597" y="5025"/>
                      <a:pt x="2596" y="5025"/>
                    </a:cubicBezTo>
                    <a:close/>
                    <a:moveTo>
                      <a:pt x="2594" y="5028"/>
                    </a:moveTo>
                    <a:cubicBezTo>
                      <a:pt x="2591" y="5031"/>
                      <a:pt x="2586" y="5037"/>
                      <a:pt x="2586" y="5049"/>
                    </a:cubicBezTo>
                    <a:cubicBezTo>
                      <a:pt x="2588" y="5042"/>
                      <a:pt x="2591" y="5035"/>
                      <a:pt x="2594" y="5028"/>
                    </a:cubicBezTo>
                    <a:close/>
                    <a:moveTo>
                      <a:pt x="1505" y="7629"/>
                    </a:moveTo>
                    <a:cubicBezTo>
                      <a:pt x="1507" y="7629"/>
                      <a:pt x="1509" y="7631"/>
                      <a:pt x="1512" y="7634"/>
                    </a:cubicBezTo>
                    <a:lnTo>
                      <a:pt x="1499" y="7728"/>
                    </a:lnTo>
                    <a:lnTo>
                      <a:pt x="1499" y="7728"/>
                    </a:lnTo>
                    <a:cubicBezTo>
                      <a:pt x="1502" y="7664"/>
                      <a:pt x="1497" y="7629"/>
                      <a:pt x="1505" y="7629"/>
                    </a:cubicBezTo>
                    <a:close/>
                    <a:moveTo>
                      <a:pt x="8000" y="0"/>
                    </a:moveTo>
                    <a:cubicBezTo>
                      <a:pt x="8098" y="0"/>
                      <a:pt x="8049" y="24"/>
                      <a:pt x="7976" y="24"/>
                    </a:cubicBezTo>
                    <a:cubicBezTo>
                      <a:pt x="7878" y="16"/>
                      <a:pt x="7813" y="14"/>
                      <a:pt x="7770" y="14"/>
                    </a:cubicBezTo>
                    <a:cubicBezTo>
                      <a:pt x="7683" y="14"/>
                      <a:pt x="7683" y="24"/>
                      <a:pt x="7683" y="24"/>
                    </a:cubicBezTo>
                    <a:cubicBezTo>
                      <a:pt x="7683" y="24"/>
                      <a:pt x="7659" y="49"/>
                      <a:pt x="7366" y="73"/>
                    </a:cubicBezTo>
                    <a:cubicBezTo>
                      <a:pt x="7195" y="73"/>
                      <a:pt x="6927" y="98"/>
                      <a:pt x="6586" y="146"/>
                    </a:cubicBezTo>
                    <a:cubicBezTo>
                      <a:pt x="6415" y="171"/>
                      <a:pt x="6220" y="220"/>
                      <a:pt x="6025" y="244"/>
                    </a:cubicBezTo>
                    <a:lnTo>
                      <a:pt x="5439" y="415"/>
                    </a:lnTo>
                    <a:lnTo>
                      <a:pt x="4903" y="634"/>
                    </a:lnTo>
                    <a:cubicBezTo>
                      <a:pt x="4708" y="707"/>
                      <a:pt x="4561" y="780"/>
                      <a:pt x="4415" y="854"/>
                    </a:cubicBezTo>
                    <a:cubicBezTo>
                      <a:pt x="4269" y="927"/>
                      <a:pt x="4147" y="1000"/>
                      <a:pt x="4025" y="1073"/>
                    </a:cubicBezTo>
                    <a:lnTo>
                      <a:pt x="3756" y="1244"/>
                    </a:lnTo>
                    <a:cubicBezTo>
                      <a:pt x="3515" y="1485"/>
                      <a:pt x="3178" y="1679"/>
                      <a:pt x="2982" y="1920"/>
                    </a:cubicBezTo>
                    <a:lnTo>
                      <a:pt x="2982" y="1920"/>
                    </a:lnTo>
                    <a:cubicBezTo>
                      <a:pt x="2672" y="2207"/>
                      <a:pt x="2385" y="2494"/>
                      <a:pt x="2122" y="2805"/>
                    </a:cubicBezTo>
                    <a:cubicBezTo>
                      <a:pt x="2049" y="2927"/>
                      <a:pt x="1951" y="3024"/>
                      <a:pt x="1878" y="3122"/>
                    </a:cubicBezTo>
                    <a:cubicBezTo>
                      <a:pt x="1781" y="3244"/>
                      <a:pt x="1708" y="3341"/>
                      <a:pt x="1659" y="3439"/>
                    </a:cubicBezTo>
                    <a:cubicBezTo>
                      <a:pt x="1550" y="3570"/>
                      <a:pt x="1480" y="3700"/>
                      <a:pt x="1414" y="3831"/>
                    </a:cubicBezTo>
                    <a:lnTo>
                      <a:pt x="1414" y="3831"/>
                    </a:lnTo>
                    <a:cubicBezTo>
                      <a:pt x="1268" y="4146"/>
                      <a:pt x="1244" y="4073"/>
                      <a:pt x="1098" y="4293"/>
                    </a:cubicBezTo>
                    <a:cubicBezTo>
                      <a:pt x="1171" y="4293"/>
                      <a:pt x="1073" y="4561"/>
                      <a:pt x="1049" y="4658"/>
                    </a:cubicBezTo>
                    <a:cubicBezTo>
                      <a:pt x="976" y="4805"/>
                      <a:pt x="878" y="5146"/>
                      <a:pt x="781" y="5390"/>
                    </a:cubicBezTo>
                    <a:lnTo>
                      <a:pt x="756" y="5390"/>
                    </a:lnTo>
                    <a:cubicBezTo>
                      <a:pt x="708" y="5585"/>
                      <a:pt x="561" y="6000"/>
                      <a:pt x="512" y="6122"/>
                    </a:cubicBezTo>
                    <a:cubicBezTo>
                      <a:pt x="464" y="6268"/>
                      <a:pt x="366" y="6512"/>
                      <a:pt x="293" y="6732"/>
                    </a:cubicBezTo>
                    <a:cubicBezTo>
                      <a:pt x="220" y="6975"/>
                      <a:pt x="171" y="7219"/>
                      <a:pt x="147" y="7463"/>
                    </a:cubicBezTo>
                    <a:lnTo>
                      <a:pt x="0" y="7780"/>
                    </a:lnTo>
                    <a:lnTo>
                      <a:pt x="0" y="7829"/>
                    </a:lnTo>
                    <a:cubicBezTo>
                      <a:pt x="171" y="7951"/>
                      <a:pt x="366" y="8024"/>
                      <a:pt x="586" y="8073"/>
                    </a:cubicBezTo>
                    <a:cubicBezTo>
                      <a:pt x="706" y="8113"/>
                      <a:pt x="843" y="8141"/>
                      <a:pt x="975" y="8141"/>
                    </a:cubicBezTo>
                    <a:cubicBezTo>
                      <a:pt x="1163" y="8141"/>
                      <a:pt x="1339" y="8084"/>
                      <a:pt x="1439" y="7927"/>
                    </a:cubicBezTo>
                    <a:lnTo>
                      <a:pt x="1464" y="7927"/>
                    </a:lnTo>
                    <a:lnTo>
                      <a:pt x="1488" y="7829"/>
                    </a:lnTo>
                    <a:cubicBezTo>
                      <a:pt x="1492" y="7808"/>
                      <a:pt x="1494" y="7788"/>
                      <a:pt x="1496" y="7770"/>
                    </a:cubicBezTo>
                    <a:lnTo>
                      <a:pt x="1496" y="7770"/>
                    </a:lnTo>
                    <a:cubicBezTo>
                      <a:pt x="1500" y="7753"/>
                      <a:pt x="1504" y="7746"/>
                      <a:pt x="1507" y="7746"/>
                    </a:cubicBezTo>
                    <a:cubicBezTo>
                      <a:pt x="1516" y="7746"/>
                      <a:pt x="1521" y="7798"/>
                      <a:pt x="1537" y="7829"/>
                    </a:cubicBezTo>
                    <a:cubicBezTo>
                      <a:pt x="1537" y="7780"/>
                      <a:pt x="1561" y="7732"/>
                      <a:pt x="1586" y="7683"/>
                    </a:cubicBezTo>
                    <a:cubicBezTo>
                      <a:pt x="1586" y="7678"/>
                      <a:pt x="1585" y="7676"/>
                      <a:pt x="1583" y="7676"/>
                    </a:cubicBezTo>
                    <a:cubicBezTo>
                      <a:pt x="1576" y="7676"/>
                      <a:pt x="1557" y="7712"/>
                      <a:pt x="1537" y="7732"/>
                    </a:cubicBezTo>
                    <a:cubicBezTo>
                      <a:pt x="1537" y="7634"/>
                      <a:pt x="1537" y="7536"/>
                      <a:pt x="1561" y="7463"/>
                    </a:cubicBezTo>
                    <a:cubicBezTo>
                      <a:pt x="1610" y="7341"/>
                      <a:pt x="1634" y="7463"/>
                      <a:pt x="1659" y="7317"/>
                    </a:cubicBezTo>
                    <a:cubicBezTo>
                      <a:pt x="1878" y="6512"/>
                      <a:pt x="2195" y="5756"/>
                      <a:pt x="2586" y="5024"/>
                    </a:cubicBezTo>
                    <a:cubicBezTo>
                      <a:pt x="2591" y="5024"/>
                      <a:pt x="2594" y="5024"/>
                      <a:pt x="2596" y="5025"/>
                    </a:cubicBezTo>
                    <a:lnTo>
                      <a:pt x="2596" y="5025"/>
                    </a:lnTo>
                    <a:cubicBezTo>
                      <a:pt x="2644" y="4914"/>
                      <a:pt x="2711" y="4824"/>
                      <a:pt x="2756" y="4756"/>
                    </a:cubicBezTo>
                    <a:cubicBezTo>
                      <a:pt x="2805" y="4658"/>
                      <a:pt x="2854" y="4536"/>
                      <a:pt x="2927" y="4439"/>
                    </a:cubicBezTo>
                    <a:cubicBezTo>
                      <a:pt x="2951" y="4415"/>
                      <a:pt x="2976" y="4390"/>
                      <a:pt x="3025" y="4390"/>
                    </a:cubicBezTo>
                    <a:cubicBezTo>
                      <a:pt x="3025" y="4341"/>
                      <a:pt x="3073" y="4268"/>
                      <a:pt x="3098" y="4219"/>
                    </a:cubicBezTo>
                    <a:lnTo>
                      <a:pt x="3220" y="4073"/>
                    </a:lnTo>
                    <a:cubicBezTo>
                      <a:pt x="3244" y="4000"/>
                      <a:pt x="3293" y="3951"/>
                      <a:pt x="3342" y="3878"/>
                    </a:cubicBezTo>
                    <a:cubicBezTo>
                      <a:pt x="3439" y="3756"/>
                      <a:pt x="3537" y="3658"/>
                      <a:pt x="3634" y="3537"/>
                    </a:cubicBezTo>
                    <a:cubicBezTo>
                      <a:pt x="3683" y="3463"/>
                      <a:pt x="3756" y="3415"/>
                      <a:pt x="3756" y="3390"/>
                    </a:cubicBezTo>
                    <a:lnTo>
                      <a:pt x="3732" y="3341"/>
                    </a:lnTo>
                    <a:cubicBezTo>
                      <a:pt x="3805" y="3256"/>
                      <a:pt x="3823" y="3256"/>
                      <a:pt x="3845" y="3256"/>
                    </a:cubicBezTo>
                    <a:cubicBezTo>
                      <a:pt x="3866" y="3256"/>
                      <a:pt x="3890" y="3256"/>
                      <a:pt x="3976" y="3171"/>
                    </a:cubicBezTo>
                    <a:cubicBezTo>
                      <a:pt x="3976" y="3049"/>
                      <a:pt x="4244" y="2927"/>
                      <a:pt x="4269" y="2854"/>
                    </a:cubicBezTo>
                    <a:cubicBezTo>
                      <a:pt x="4269" y="2854"/>
                      <a:pt x="4331" y="2822"/>
                      <a:pt x="4356" y="2822"/>
                    </a:cubicBezTo>
                    <a:cubicBezTo>
                      <a:pt x="4362" y="2822"/>
                      <a:pt x="4366" y="2824"/>
                      <a:pt x="4366" y="2829"/>
                    </a:cubicBezTo>
                    <a:cubicBezTo>
                      <a:pt x="4366" y="2756"/>
                      <a:pt x="4464" y="2732"/>
                      <a:pt x="4488" y="2683"/>
                    </a:cubicBezTo>
                    <a:cubicBezTo>
                      <a:pt x="4504" y="2667"/>
                      <a:pt x="4507" y="2661"/>
                      <a:pt x="4503" y="2661"/>
                    </a:cubicBezTo>
                    <a:cubicBezTo>
                      <a:pt x="4496" y="2661"/>
                      <a:pt x="4464" y="2683"/>
                      <a:pt x="4464" y="2683"/>
                    </a:cubicBezTo>
                    <a:lnTo>
                      <a:pt x="4561" y="2585"/>
                    </a:lnTo>
                    <a:cubicBezTo>
                      <a:pt x="4575" y="2578"/>
                      <a:pt x="4590" y="2575"/>
                      <a:pt x="4602" y="2575"/>
                    </a:cubicBezTo>
                    <a:cubicBezTo>
                      <a:pt x="4625" y="2575"/>
                      <a:pt x="4639" y="2587"/>
                      <a:pt x="4624" y="2600"/>
                    </a:cubicBezTo>
                    <a:lnTo>
                      <a:pt x="4624" y="2600"/>
                    </a:lnTo>
                    <a:cubicBezTo>
                      <a:pt x="4704" y="2549"/>
                      <a:pt x="4866" y="2456"/>
                      <a:pt x="5049" y="2341"/>
                    </a:cubicBezTo>
                    <a:cubicBezTo>
                      <a:pt x="5293" y="2219"/>
                      <a:pt x="5537" y="2098"/>
                      <a:pt x="5805" y="2000"/>
                    </a:cubicBezTo>
                    <a:cubicBezTo>
                      <a:pt x="5878" y="1976"/>
                      <a:pt x="5927" y="1951"/>
                      <a:pt x="6000" y="1927"/>
                    </a:cubicBezTo>
                    <a:lnTo>
                      <a:pt x="6195" y="1878"/>
                    </a:lnTo>
                    <a:cubicBezTo>
                      <a:pt x="6317" y="1829"/>
                      <a:pt x="6464" y="1805"/>
                      <a:pt x="6586" y="1780"/>
                    </a:cubicBezTo>
                    <a:lnTo>
                      <a:pt x="6756" y="1756"/>
                    </a:lnTo>
                    <a:lnTo>
                      <a:pt x="6903" y="1732"/>
                    </a:lnTo>
                    <a:cubicBezTo>
                      <a:pt x="7000" y="1732"/>
                      <a:pt x="7073" y="1707"/>
                      <a:pt x="7122" y="1707"/>
                    </a:cubicBezTo>
                    <a:cubicBezTo>
                      <a:pt x="7098" y="1683"/>
                      <a:pt x="7049" y="1683"/>
                      <a:pt x="7000" y="1683"/>
                    </a:cubicBezTo>
                    <a:cubicBezTo>
                      <a:pt x="6951" y="1683"/>
                      <a:pt x="6903" y="1683"/>
                      <a:pt x="6878" y="1659"/>
                    </a:cubicBezTo>
                    <a:cubicBezTo>
                      <a:pt x="6939" y="1634"/>
                      <a:pt x="6982" y="1634"/>
                      <a:pt x="7015" y="1634"/>
                    </a:cubicBezTo>
                    <a:cubicBezTo>
                      <a:pt x="7049" y="1634"/>
                      <a:pt x="7073" y="1634"/>
                      <a:pt x="7098" y="1610"/>
                    </a:cubicBezTo>
                    <a:cubicBezTo>
                      <a:pt x="7122" y="1646"/>
                      <a:pt x="7183" y="1646"/>
                      <a:pt x="7250" y="1646"/>
                    </a:cubicBezTo>
                    <a:cubicBezTo>
                      <a:pt x="7317" y="1646"/>
                      <a:pt x="7390" y="1646"/>
                      <a:pt x="7439" y="1683"/>
                    </a:cubicBezTo>
                    <a:lnTo>
                      <a:pt x="7464" y="1659"/>
                    </a:lnTo>
                    <a:lnTo>
                      <a:pt x="7537" y="1683"/>
                    </a:lnTo>
                    <a:cubicBezTo>
                      <a:pt x="7634" y="1659"/>
                      <a:pt x="7732" y="1659"/>
                      <a:pt x="7829" y="1659"/>
                    </a:cubicBezTo>
                    <a:cubicBezTo>
                      <a:pt x="7903" y="1659"/>
                      <a:pt x="8000" y="1683"/>
                      <a:pt x="8098" y="1683"/>
                    </a:cubicBezTo>
                    <a:lnTo>
                      <a:pt x="8390" y="1683"/>
                    </a:lnTo>
                    <a:cubicBezTo>
                      <a:pt x="8458" y="1683"/>
                      <a:pt x="8526" y="1683"/>
                      <a:pt x="8594" y="1702"/>
                    </a:cubicBezTo>
                    <a:lnTo>
                      <a:pt x="8594" y="1702"/>
                    </a:lnTo>
                    <a:cubicBezTo>
                      <a:pt x="8571" y="1690"/>
                      <a:pt x="8551" y="1659"/>
                      <a:pt x="8610" y="1659"/>
                    </a:cubicBezTo>
                    <a:cubicBezTo>
                      <a:pt x="8610" y="1683"/>
                      <a:pt x="8659" y="1683"/>
                      <a:pt x="8707" y="1683"/>
                    </a:cubicBezTo>
                    <a:cubicBezTo>
                      <a:pt x="8756" y="1683"/>
                      <a:pt x="8805" y="1683"/>
                      <a:pt x="8829" y="1707"/>
                    </a:cubicBezTo>
                    <a:cubicBezTo>
                      <a:pt x="8878" y="1707"/>
                      <a:pt x="8981" y="1740"/>
                      <a:pt x="9030" y="1740"/>
                    </a:cubicBezTo>
                    <a:cubicBezTo>
                      <a:pt x="9053" y="1740"/>
                      <a:pt x="9064" y="1733"/>
                      <a:pt x="9052" y="1712"/>
                    </a:cubicBezTo>
                    <a:lnTo>
                      <a:pt x="9052" y="1712"/>
                    </a:lnTo>
                    <a:cubicBezTo>
                      <a:pt x="9086" y="1759"/>
                      <a:pt x="9264" y="1805"/>
                      <a:pt x="9146" y="1805"/>
                    </a:cubicBezTo>
                    <a:cubicBezTo>
                      <a:pt x="9195" y="1829"/>
                      <a:pt x="9244" y="1854"/>
                      <a:pt x="9317" y="1854"/>
                    </a:cubicBezTo>
                    <a:lnTo>
                      <a:pt x="9244" y="1805"/>
                    </a:lnTo>
                    <a:lnTo>
                      <a:pt x="9244" y="1805"/>
                    </a:lnTo>
                    <a:cubicBezTo>
                      <a:pt x="9439" y="1854"/>
                      <a:pt x="9537" y="1951"/>
                      <a:pt x="9707" y="1951"/>
                    </a:cubicBezTo>
                    <a:lnTo>
                      <a:pt x="9634" y="1902"/>
                    </a:lnTo>
                    <a:lnTo>
                      <a:pt x="9634" y="1902"/>
                    </a:lnTo>
                    <a:cubicBezTo>
                      <a:pt x="9756" y="1927"/>
                      <a:pt x="9854" y="1976"/>
                      <a:pt x="9903" y="2049"/>
                    </a:cubicBezTo>
                    <a:lnTo>
                      <a:pt x="9756" y="2024"/>
                    </a:lnTo>
                    <a:lnTo>
                      <a:pt x="9756" y="2024"/>
                    </a:lnTo>
                    <a:lnTo>
                      <a:pt x="10024" y="2122"/>
                    </a:lnTo>
                    <a:cubicBezTo>
                      <a:pt x="10098" y="2146"/>
                      <a:pt x="10171" y="2171"/>
                      <a:pt x="10268" y="2195"/>
                    </a:cubicBezTo>
                    <a:lnTo>
                      <a:pt x="10195" y="2171"/>
                    </a:lnTo>
                    <a:lnTo>
                      <a:pt x="10195" y="2171"/>
                    </a:lnTo>
                    <a:cubicBezTo>
                      <a:pt x="10488" y="2244"/>
                      <a:pt x="10732" y="2366"/>
                      <a:pt x="11000" y="2488"/>
                    </a:cubicBezTo>
                    <a:cubicBezTo>
                      <a:pt x="11317" y="2683"/>
                      <a:pt x="11634" y="2878"/>
                      <a:pt x="11732" y="2927"/>
                    </a:cubicBezTo>
                    <a:lnTo>
                      <a:pt x="11683" y="2829"/>
                    </a:lnTo>
                    <a:lnTo>
                      <a:pt x="11854" y="2902"/>
                    </a:lnTo>
                    <a:cubicBezTo>
                      <a:pt x="11833" y="2902"/>
                      <a:pt x="11722" y="2956"/>
                      <a:pt x="11691" y="2956"/>
                    </a:cubicBezTo>
                    <a:cubicBezTo>
                      <a:pt x="11691" y="2956"/>
                      <a:pt x="11690" y="2956"/>
                      <a:pt x="11690" y="2956"/>
                    </a:cubicBezTo>
                    <a:lnTo>
                      <a:pt x="11690" y="2956"/>
                    </a:lnTo>
                    <a:cubicBezTo>
                      <a:pt x="12077" y="3248"/>
                      <a:pt x="12416" y="3587"/>
                      <a:pt x="12732" y="3951"/>
                    </a:cubicBezTo>
                    <a:cubicBezTo>
                      <a:pt x="13049" y="4341"/>
                      <a:pt x="13317" y="4756"/>
                      <a:pt x="13537" y="5171"/>
                    </a:cubicBezTo>
                    <a:cubicBezTo>
                      <a:pt x="13561" y="5244"/>
                      <a:pt x="13549" y="5262"/>
                      <a:pt x="13531" y="5262"/>
                    </a:cubicBezTo>
                    <a:cubicBezTo>
                      <a:pt x="13512" y="5262"/>
                      <a:pt x="13488" y="5244"/>
                      <a:pt x="13488" y="5244"/>
                    </a:cubicBezTo>
                    <a:lnTo>
                      <a:pt x="13488" y="5244"/>
                    </a:lnTo>
                    <a:cubicBezTo>
                      <a:pt x="13561" y="5390"/>
                      <a:pt x="13561" y="5293"/>
                      <a:pt x="13610" y="5439"/>
                    </a:cubicBezTo>
                    <a:cubicBezTo>
                      <a:pt x="13610" y="5447"/>
                      <a:pt x="13607" y="5450"/>
                      <a:pt x="13603" y="5450"/>
                    </a:cubicBezTo>
                    <a:cubicBezTo>
                      <a:pt x="13594" y="5450"/>
                      <a:pt x="13577" y="5439"/>
                      <a:pt x="13561" y="5439"/>
                    </a:cubicBezTo>
                    <a:cubicBezTo>
                      <a:pt x="13610" y="5488"/>
                      <a:pt x="13610" y="5561"/>
                      <a:pt x="13634" y="5561"/>
                    </a:cubicBezTo>
                    <a:cubicBezTo>
                      <a:pt x="13610" y="5463"/>
                      <a:pt x="13683" y="5488"/>
                      <a:pt x="13707" y="5439"/>
                    </a:cubicBezTo>
                    <a:lnTo>
                      <a:pt x="13732" y="5512"/>
                    </a:lnTo>
                    <a:cubicBezTo>
                      <a:pt x="13756" y="5561"/>
                      <a:pt x="13781" y="5610"/>
                      <a:pt x="13781" y="5610"/>
                    </a:cubicBezTo>
                    <a:lnTo>
                      <a:pt x="13732" y="5610"/>
                    </a:lnTo>
                    <a:cubicBezTo>
                      <a:pt x="13756" y="5658"/>
                      <a:pt x="13878" y="5683"/>
                      <a:pt x="13927" y="5878"/>
                    </a:cubicBezTo>
                    <a:cubicBezTo>
                      <a:pt x="14049" y="6195"/>
                      <a:pt x="14146" y="6536"/>
                      <a:pt x="14244" y="6878"/>
                    </a:cubicBezTo>
                    <a:cubicBezTo>
                      <a:pt x="14220" y="6878"/>
                      <a:pt x="14195" y="6805"/>
                      <a:pt x="14171" y="6756"/>
                    </a:cubicBezTo>
                    <a:lnTo>
                      <a:pt x="14171" y="6756"/>
                    </a:lnTo>
                    <a:cubicBezTo>
                      <a:pt x="14171" y="6805"/>
                      <a:pt x="14195" y="6854"/>
                      <a:pt x="14195" y="6902"/>
                    </a:cubicBezTo>
                    <a:cubicBezTo>
                      <a:pt x="14195" y="6886"/>
                      <a:pt x="14197" y="6879"/>
                      <a:pt x="14199" y="6879"/>
                    </a:cubicBezTo>
                    <a:cubicBezTo>
                      <a:pt x="14209" y="6879"/>
                      <a:pt x="14234" y="6989"/>
                      <a:pt x="14242" y="6989"/>
                    </a:cubicBezTo>
                    <a:cubicBezTo>
                      <a:pt x="14243" y="6989"/>
                      <a:pt x="14244" y="6985"/>
                      <a:pt x="14244" y="6975"/>
                    </a:cubicBezTo>
                    <a:cubicBezTo>
                      <a:pt x="14341" y="7219"/>
                      <a:pt x="14415" y="7488"/>
                      <a:pt x="14463" y="7756"/>
                    </a:cubicBezTo>
                    <a:cubicBezTo>
                      <a:pt x="14488" y="7756"/>
                      <a:pt x="14854" y="7829"/>
                      <a:pt x="15171" y="7902"/>
                    </a:cubicBezTo>
                    <a:cubicBezTo>
                      <a:pt x="15512" y="8000"/>
                      <a:pt x="15854" y="8097"/>
                      <a:pt x="15902" y="8097"/>
                    </a:cubicBezTo>
                    <a:cubicBezTo>
                      <a:pt x="15902" y="8171"/>
                      <a:pt x="15902" y="8219"/>
                      <a:pt x="15902" y="8292"/>
                    </a:cubicBezTo>
                    <a:cubicBezTo>
                      <a:pt x="15927" y="8195"/>
                      <a:pt x="15927" y="8122"/>
                      <a:pt x="15902" y="8024"/>
                    </a:cubicBezTo>
                    <a:lnTo>
                      <a:pt x="15854" y="8024"/>
                    </a:lnTo>
                    <a:cubicBezTo>
                      <a:pt x="15805" y="7829"/>
                      <a:pt x="15878" y="7975"/>
                      <a:pt x="15854" y="7780"/>
                    </a:cubicBezTo>
                    <a:cubicBezTo>
                      <a:pt x="15878" y="7780"/>
                      <a:pt x="15902" y="7951"/>
                      <a:pt x="15927" y="8097"/>
                    </a:cubicBezTo>
                    <a:cubicBezTo>
                      <a:pt x="15927" y="7951"/>
                      <a:pt x="15927" y="7805"/>
                      <a:pt x="15902" y="7756"/>
                    </a:cubicBezTo>
                    <a:cubicBezTo>
                      <a:pt x="15902" y="7634"/>
                      <a:pt x="15951" y="7756"/>
                      <a:pt x="15927" y="7610"/>
                    </a:cubicBezTo>
                    <a:cubicBezTo>
                      <a:pt x="15878" y="7488"/>
                      <a:pt x="15854" y="7366"/>
                      <a:pt x="15854" y="7219"/>
                    </a:cubicBezTo>
                    <a:cubicBezTo>
                      <a:pt x="15829" y="6927"/>
                      <a:pt x="15707" y="6780"/>
                      <a:pt x="15659" y="6488"/>
                    </a:cubicBezTo>
                    <a:lnTo>
                      <a:pt x="15659" y="6488"/>
                    </a:lnTo>
                    <a:lnTo>
                      <a:pt x="15683" y="6512"/>
                    </a:lnTo>
                    <a:cubicBezTo>
                      <a:pt x="15683" y="6414"/>
                      <a:pt x="15610" y="6195"/>
                      <a:pt x="15561" y="6049"/>
                    </a:cubicBezTo>
                    <a:cubicBezTo>
                      <a:pt x="15561" y="6077"/>
                      <a:pt x="15561" y="6105"/>
                      <a:pt x="15556" y="6105"/>
                    </a:cubicBezTo>
                    <a:cubicBezTo>
                      <a:pt x="15553" y="6105"/>
                      <a:pt x="15547" y="6090"/>
                      <a:pt x="15537" y="6049"/>
                    </a:cubicBezTo>
                    <a:cubicBezTo>
                      <a:pt x="15512" y="5951"/>
                      <a:pt x="15488" y="5854"/>
                      <a:pt x="15463" y="5780"/>
                    </a:cubicBezTo>
                    <a:cubicBezTo>
                      <a:pt x="15439" y="5707"/>
                      <a:pt x="15415" y="5634"/>
                      <a:pt x="15390" y="5536"/>
                    </a:cubicBezTo>
                    <a:lnTo>
                      <a:pt x="15317" y="5415"/>
                    </a:lnTo>
                    <a:cubicBezTo>
                      <a:pt x="15024" y="4732"/>
                      <a:pt x="14683" y="4097"/>
                      <a:pt x="14244" y="3512"/>
                    </a:cubicBezTo>
                    <a:cubicBezTo>
                      <a:pt x="13805" y="2927"/>
                      <a:pt x="13317" y="2390"/>
                      <a:pt x="12756" y="1927"/>
                    </a:cubicBezTo>
                    <a:lnTo>
                      <a:pt x="12781" y="1927"/>
                    </a:lnTo>
                    <a:cubicBezTo>
                      <a:pt x="12195" y="1415"/>
                      <a:pt x="11537" y="1024"/>
                      <a:pt x="10829" y="707"/>
                    </a:cubicBezTo>
                    <a:cubicBezTo>
                      <a:pt x="10122" y="366"/>
                      <a:pt x="9366" y="171"/>
                      <a:pt x="8610" y="98"/>
                    </a:cubicBezTo>
                    <a:cubicBezTo>
                      <a:pt x="8415" y="24"/>
                      <a:pt x="8195" y="0"/>
                      <a:pt x="80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8" name="Google Shape;2198;p287"/>
            <p:cNvSpPr/>
            <p:nvPr/>
          </p:nvSpPr>
          <p:spPr>
            <a:xfrm>
              <a:off x="400925" y="3037350"/>
              <a:ext cx="2450" cy="3700"/>
            </a:xfrm>
            <a:custGeom>
              <a:avLst/>
              <a:gdLst/>
              <a:ahLst/>
              <a:cxnLst/>
              <a:rect l="l" t="t" r="r" b="b"/>
              <a:pathLst>
                <a:path w="98" h="148" extrusionOk="0">
                  <a:moveTo>
                    <a:pt x="98" y="1"/>
                  </a:moveTo>
                  <a:lnTo>
                    <a:pt x="98" y="1"/>
                  </a:lnTo>
                  <a:cubicBezTo>
                    <a:pt x="49" y="25"/>
                    <a:pt x="0" y="74"/>
                    <a:pt x="0" y="147"/>
                  </a:cubicBezTo>
                  <a:cubicBezTo>
                    <a:pt x="49" y="98"/>
                    <a:pt x="73" y="50"/>
                    <a:pt x="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287"/>
            <p:cNvSpPr/>
            <p:nvPr/>
          </p:nvSpPr>
          <p:spPr>
            <a:xfrm>
              <a:off x="403350" y="3037350"/>
              <a:ext cx="25" cy="25"/>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287"/>
            <p:cNvSpPr/>
            <p:nvPr/>
          </p:nvSpPr>
          <p:spPr>
            <a:xfrm>
              <a:off x="365550" y="2914800"/>
              <a:ext cx="267700" cy="124800"/>
            </a:xfrm>
            <a:custGeom>
              <a:avLst/>
              <a:gdLst/>
              <a:ahLst/>
              <a:cxnLst/>
              <a:rect l="l" t="t" r="r" b="b"/>
              <a:pathLst>
                <a:path w="10708" h="4992" extrusionOk="0">
                  <a:moveTo>
                    <a:pt x="2206" y="3416"/>
                  </a:moveTo>
                  <a:lnTo>
                    <a:pt x="2206" y="3416"/>
                  </a:lnTo>
                  <a:cubicBezTo>
                    <a:pt x="2205" y="3416"/>
                    <a:pt x="2205" y="3417"/>
                    <a:pt x="2205" y="3418"/>
                  </a:cubicBezTo>
                  <a:lnTo>
                    <a:pt x="2205" y="3418"/>
                  </a:lnTo>
                  <a:cubicBezTo>
                    <a:pt x="2206" y="3417"/>
                    <a:pt x="2207" y="3416"/>
                    <a:pt x="2206" y="3416"/>
                  </a:cubicBezTo>
                  <a:close/>
                  <a:moveTo>
                    <a:pt x="2205" y="3418"/>
                  </a:moveTo>
                  <a:cubicBezTo>
                    <a:pt x="2202" y="3421"/>
                    <a:pt x="2196" y="3427"/>
                    <a:pt x="2196" y="3440"/>
                  </a:cubicBezTo>
                  <a:cubicBezTo>
                    <a:pt x="2198" y="3432"/>
                    <a:pt x="2201" y="3425"/>
                    <a:pt x="2205" y="3418"/>
                  </a:cubicBezTo>
                  <a:close/>
                  <a:moveTo>
                    <a:pt x="1464" y="4757"/>
                  </a:moveTo>
                  <a:lnTo>
                    <a:pt x="1451" y="4807"/>
                  </a:lnTo>
                  <a:lnTo>
                    <a:pt x="1451" y="4807"/>
                  </a:lnTo>
                  <a:cubicBezTo>
                    <a:pt x="1453" y="4778"/>
                    <a:pt x="1448" y="4757"/>
                    <a:pt x="1464" y="4757"/>
                  </a:cubicBezTo>
                  <a:close/>
                  <a:moveTo>
                    <a:pt x="5171" y="1"/>
                  </a:moveTo>
                  <a:cubicBezTo>
                    <a:pt x="5244" y="1"/>
                    <a:pt x="5220" y="25"/>
                    <a:pt x="5171" y="49"/>
                  </a:cubicBezTo>
                  <a:cubicBezTo>
                    <a:pt x="4830" y="74"/>
                    <a:pt x="5147" y="74"/>
                    <a:pt x="4805" y="123"/>
                  </a:cubicBezTo>
                  <a:lnTo>
                    <a:pt x="4610" y="147"/>
                  </a:lnTo>
                  <a:lnTo>
                    <a:pt x="4366" y="220"/>
                  </a:lnTo>
                  <a:cubicBezTo>
                    <a:pt x="4147" y="245"/>
                    <a:pt x="3927" y="318"/>
                    <a:pt x="3683" y="391"/>
                  </a:cubicBezTo>
                  <a:cubicBezTo>
                    <a:pt x="3586" y="415"/>
                    <a:pt x="3464" y="464"/>
                    <a:pt x="3366" y="488"/>
                  </a:cubicBezTo>
                  <a:cubicBezTo>
                    <a:pt x="3244" y="537"/>
                    <a:pt x="3147" y="562"/>
                    <a:pt x="3049" y="610"/>
                  </a:cubicBezTo>
                  <a:cubicBezTo>
                    <a:pt x="2878" y="708"/>
                    <a:pt x="2708" y="781"/>
                    <a:pt x="2635" y="805"/>
                  </a:cubicBezTo>
                  <a:cubicBezTo>
                    <a:pt x="2513" y="952"/>
                    <a:pt x="2269" y="1049"/>
                    <a:pt x="2147" y="1196"/>
                  </a:cubicBezTo>
                  <a:lnTo>
                    <a:pt x="2147" y="1171"/>
                  </a:lnTo>
                  <a:cubicBezTo>
                    <a:pt x="2098" y="1220"/>
                    <a:pt x="2025" y="1293"/>
                    <a:pt x="1903" y="1366"/>
                  </a:cubicBezTo>
                  <a:lnTo>
                    <a:pt x="1561" y="1708"/>
                  </a:lnTo>
                  <a:lnTo>
                    <a:pt x="1220" y="2049"/>
                  </a:lnTo>
                  <a:cubicBezTo>
                    <a:pt x="1147" y="2147"/>
                    <a:pt x="1098" y="2220"/>
                    <a:pt x="1049" y="2318"/>
                  </a:cubicBezTo>
                  <a:lnTo>
                    <a:pt x="1074" y="2293"/>
                  </a:lnTo>
                  <a:lnTo>
                    <a:pt x="1074" y="2293"/>
                  </a:lnTo>
                  <a:cubicBezTo>
                    <a:pt x="976" y="2488"/>
                    <a:pt x="927" y="2415"/>
                    <a:pt x="830" y="2537"/>
                  </a:cubicBezTo>
                  <a:cubicBezTo>
                    <a:pt x="903" y="2562"/>
                    <a:pt x="830" y="2732"/>
                    <a:pt x="805" y="2781"/>
                  </a:cubicBezTo>
                  <a:cubicBezTo>
                    <a:pt x="757" y="2879"/>
                    <a:pt x="708" y="3074"/>
                    <a:pt x="635" y="3244"/>
                  </a:cubicBezTo>
                  <a:lnTo>
                    <a:pt x="610" y="3220"/>
                  </a:lnTo>
                  <a:cubicBezTo>
                    <a:pt x="586" y="3342"/>
                    <a:pt x="464" y="3586"/>
                    <a:pt x="439" y="3659"/>
                  </a:cubicBezTo>
                  <a:cubicBezTo>
                    <a:pt x="391" y="3757"/>
                    <a:pt x="318" y="3879"/>
                    <a:pt x="269" y="4025"/>
                  </a:cubicBezTo>
                  <a:cubicBezTo>
                    <a:pt x="196" y="4171"/>
                    <a:pt x="147" y="4318"/>
                    <a:pt x="147" y="4464"/>
                  </a:cubicBezTo>
                  <a:lnTo>
                    <a:pt x="0" y="4610"/>
                  </a:lnTo>
                  <a:lnTo>
                    <a:pt x="0" y="4635"/>
                  </a:lnTo>
                  <a:cubicBezTo>
                    <a:pt x="171" y="4732"/>
                    <a:pt x="366" y="4830"/>
                    <a:pt x="586" y="4879"/>
                  </a:cubicBezTo>
                  <a:cubicBezTo>
                    <a:pt x="769" y="4940"/>
                    <a:pt x="981" y="4991"/>
                    <a:pt x="1156" y="4991"/>
                  </a:cubicBezTo>
                  <a:cubicBezTo>
                    <a:pt x="1260" y="4991"/>
                    <a:pt x="1351" y="4973"/>
                    <a:pt x="1415" y="4927"/>
                  </a:cubicBezTo>
                  <a:lnTo>
                    <a:pt x="1439" y="4927"/>
                  </a:lnTo>
                  <a:lnTo>
                    <a:pt x="1439" y="4854"/>
                  </a:lnTo>
                  <a:cubicBezTo>
                    <a:pt x="1447" y="4839"/>
                    <a:pt x="1455" y="4833"/>
                    <a:pt x="1461" y="4833"/>
                  </a:cubicBezTo>
                  <a:cubicBezTo>
                    <a:pt x="1477" y="4833"/>
                    <a:pt x="1488" y="4862"/>
                    <a:pt x="1488" y="4879"/>
                  </a:cubicBezTo>
                  <a:cubicBezTo>
                    <a:pt x="1488" y="4854"/>
                    <a:pt x="1513" y="4830"/>
                    <a:pt x="1537" y="4805"/>
                  </a:cubicBezTo>
                  <a:cubicBezTo>
                    <a:pt x="1537" y="4798"/>
                    <a:pt x="1535" y="4795"/>
                    <a:pt x="1531" y="4795"/>
                  </a:cubicBezTo>
                  <a:cubicBezTo>
                    <a:pt x="1523" y="4795"/>
                    <a:pt x="1505" y="4813"/>
                    <a:pt x="1488" y="4830"/>
                  </a:cubicBezTo>
                  <a:cubicBezTo>
                    <a:pt x="1488" y="4781"/>
                    <a:pt x="1488" y="4708"/>
                    <a:pt x="1488" y="4659"/>
                  </a:cubicBezTo>
                  <a:cubicBezTo>
                    <a:pt x="1513" y="4635"/>
                    <a:pt x="1531" y="4635"/>
                    <a:pt x="1546" y="4635"/>
                  </a:cubicBezTo>
                  <a:cubicBezTo>
                    <a:pt x="1561" y="4635"/>
                    <a:pt x="1574" y="4635"/>
                    <a:pt x="1586" y="4610"/>
                  </a:cubicBezTo>
                  <a:cubicBezTo>
                    <a:pt x="1757" y="4196"/>
                    <a:pt x="1952" y="3781"/>
                    <a:pt x="2196" y="3415"/>
                  </a:cubicBezTo>
                  <a:cubicBezTo>
                    <a:pt x="2202" y="3415"/>
                    <a:pt x="2205" y="3415"/>
                    <a:pt x="2206" y="3416"/>
                  </a:cubicBezTo>
                  <a:lnTo>
                    <a:pt x="2206" y="3416"/>
                  </a:lnTo>
                  <a:cubicBezTo>
                    <a:pt x="2257" y="3305"/>
                    <a:pt x="2345" y="3214"/>
                    <a:pt x="2391" y="3122"/>
                  </a:cubicBezTo>
                  <a:lnTo>
                    <a:pt x="2464" y="3122"/>
                  </a:lnTo>
                  <a:cubicBezTo>
                    <a:pt x="2439" y="3122"/>
                    <a:pt x="2561" y="3001"/>
                    <a:pt x="2659" y="2879"/>
                  </a:cubicBezTo>
                  <a:cubicBezTo>
                    <a:pt x="2708" y="2805"/>
                    <a:pt x="2781" y="2757"/>
                    <a:pt x="2830" y="2708"/>
                  </a:cubicBezTo>
                  <a:lnTo>
                    <a:pt x="2952" y="2635"/>
                  </a:lnTo>
                  <a:lnTo>
                    <a:pt x="2927" y="2586"/>
                  </a:lnTo>
                  <a:cubicBezTo>
                    <a:pt x="2960" y="2553"/>
                    <a:pt x="2979" y="2545"/>
                    <a:pt x="2992" y="2545"/>
                  </a:cubicBezTo>
                  <a:cubicBezTo>
                    <a:pt x="3006" y="2545"/>
                    <a:pt x="3014" y="2553"/>
                    <a:pt x="3025" y="2553"/>
                  </a:cubicBezTo>
                  <a:cubicBezTo>
                    <a:pt x="3036" y="2553"/>
                    <a:pt x="3049" y="2545"/>
                    <a:pt x="3074" y="2513"/>
                  </a:cubicBezTo>
                  <a:cubicBezTo>
                    <a:pt x="3049" y="2415"/>
                    <a:pt x="3244" y="2391"/>
                    <a:pt x="3244" y="2342"/>
                  </a:cubicBezTo>
                  <a:cubicBezTo>
                    <a:pt x="3244" y="2342"/>
                    <a:pt x="3266" y="2331"/>
                    <a:pt x="3288" y="2331"/>
                  </a:cubicBezTo>
                  <a:cubicBezTo>
                    <a:pt x="3298" y="2331"/>
                    <a:pt x="3309" y="2334"/>
                    <a:pt x="3317" y="2342"/>
                  </a:cubicBezTo>
                  <a:cubicBezTo>
                    <a:pt x="3317" y="2293"/>
                    <a:pt x="3342" y="2293"/>
                    <a:pt x="3366" y="2269"/>
                  </a:cubicBezTo>
                  <a:cubicBezTo>
                    <a:pt x="3374" y="2261"/>
                    <a:pt x="3377" y="2258"/>
                    <a:pt x="3376" y="2258"/>
                  </a:cubicBezTo>
                  <a:cubicBezTo>
                    <a:pt x="3374" y="2258"/>
                    <a:pt x="3358" y="2269"/>
                    <a:pt x="3342" y="2269"/>
                  </a:cubicBezTo>
                  <a:lnTo>
                    <a:pt x="3415" y="2220"/>
                  </a:lnTo>
                  <a:cubicBezTo>
                    <a:pt x="3439" y="2220"/>
                    <a:pt x="3464" y="2220"/>
                    <a:pt x="3439" y="2244"/>
                  </a:cubicBezTo>
                  <a:cubicBezTo>
                    <a:pt x="3513" y="2196"/>
                    <a:pt x="3610" y="2171"/>
                    <a:pt x="3708" y="2123"/>
                  </a:cubicBezTo>
                  <a:cubicBezTo>
                    <a:pt x="3830" y="2049"/>
                    <a:pt x="3976" y="2001"/>
                    <a:pt x="4122" y="1952"/>
                  </a:cubicBezTo>
                  <a:cubicBezTo>
                    <a:pt x="4195" y="1927"/>
                    <a:pt x="4269" y="1927"/>
                    <a:pt x="4342" y="1903"/>
                  </a:cubicBezTo>
                  <a:cubicBezTo>
                    <a:pt x="4415" y="1879"/>
                    <a:pt x="4488" y="1854"/>
                    <a:pt x="4561" y="1830"/>
                  </a:cubicBezTo>
                  <a:cubicBezTo>
                    <a:pt x="4708" y="1805"/>
                    <a:pt x="4805" y="1781"/>
                    <a:pt x="4878" y="1781"/>
                  </a:cubicBezTo>
                  <a:cubicBezTo>
                    <a:pt x="4854" y="1757"/>
                    <a:pt x="4824" y="1757"/>
                    <a:pt x="4796" y="1757"/>
                  </a:cubicBezTo>
                  <a:cubicBezTo>
                    <a:pt x="4769" y="1757"/>
                    <a:pt x="4744" y="1757"/>
                    <a:pt x="4732" y="1732"/>
                  </a:cubicBezTo>
                  <a:cubicBezTo>
                    <a:pt x="4756" y="1708"/>
                    <a:pt x="4781" y="1708"/>
                    <a:pt x="4799" y="1708"/>
                  </a:cubicBezTo>
                  <a:cubicBezTo>
                    <a:pt x="4817" y="1708"/>
                    <a:pt x="4830" y="1708"/>
                    <a:pt x="4830" y="1684"/>
                  </a:cubicBezTo>
                  <a:cubicBezTo>
                    <a:pt x="4854" y="1720"/>
                    <a:pt x="4891" y="1720"/>
                    <a:pt x="4930" y="1720"/>
                  </a:cubicBezTo>
                  <a:cubicBezTo>
                    <a:pt x="4970" y="1720"/>
                    <a:pt x="5013" y="1720"/>
                    <a:pt x="5049" y="1757"/>
                  </a:cubicBezTo>
                  <a:lnTo>
                    <a:pt x="5049" y="1708"/>
                  </a:lnTo>
                  <a:lnTo>
                    <a:pt x="5074" y="1732"/>
                  </a:lnTo>
                  <a:cubicBezTo>
                    <a:pt x="5220" y="1684"/>
                    <a:pt x="5244" y="1684"/>
                    <a:pt x="5244" y="1684"/>
                  </a:cubicBezTo>
                  <a:lnTo>
                    <a:pt x="5415" y="1684"/>
                  </a:lnTo>
                  <a:cubicBezTo>
                    <a:pt x="5519" y="1684"/>
                    <a:pt x="5588" y="1630"/>
                    <a:pt x="5667" y="1630"/>
                  </a:cubicBezTo>
                  <a:cubicBezTo>
                    <a:pt x="5680" y="1630"/>
                    <a:pt x="5694" y="1631"/>
                    <a:pt x="5708" y="1635"/>
                  </a:cubicBezTo>
                  <a:cubicBezTo>
                    <a:pt x="5708" y="1635"/>
                    <a:pt x="5659" y="1586"/>
                    <a:pt x="5708" y="1586"/>
                  </a:cubicBezTo>
                  <a:cubicBezTo>
                    <a:pt x="5708" y="1591"/>
                    <a:pt x="5713" y="1593"/>
                    <a:pt x="5720" y="1593"/>
                  </a:cubicBezTo>
                  <a:cubicBezTo>
                    <a:pt x="5734" y="1593"/>
                    <a:pt x="5757" y="1588"/>
                    <a:pt x="5775" y="1588"/>
                  </a:cubicBezTo>
                  <a:cubicBezTo>
                    <a:pt x="5792" y="1588"/>
                    <a:pt x="5805" y="1592"/>
                    <a:pt x="5805" y="1610"/>
                  </a:cubicBezTo>
                  <a:cubicBezTo>
                    <a:pt x="5812" y="1617"/>
                    <a:pt x="5824" y="1620"/>
                    <a:pt x="5837" y="1620"/>
                  </a:cubicBezTo>
                  <a:cubicBezTo>
                    <a:pt x="5871" y="1620"/>
                    <a:pt x="5915" y="1600"/>
                    <a:pt x="5905" y="1568"/>
                  </a:cubicBezTo>
                  <a:lnTo>
                    <a:pt x="5905" y="1568"/>
                  </a:lnTo>
                  <a:cubicBezTo>
                    <a:pt x="5921" y="1586"/>
                    <a:pt x="5996" y="1588"/>
                    <a:pt x="5952" y="1610"/>
                  </a:cubicBezTo>
                  <a:cubicBezTo>
                    <a:pt x="5968" y="1610"/>
                    <a:pt x="5995" y="1621"/>
                    <a:pt x="6011" y="1621"/>
                  </a:cubicBezTo>
                  <a:cubicBezTo>
                    <a:pt x="6019" y="1621"/>
                    <a:pt x="6025" y="1618"/>
                    <a:pt x="6025" y="1610"/>
                  </a:cubicBezTo>
                  <a:lnTo>
                    <a:pt x="6000" y="1586"/>
                  </a:lnTo>
                  <a:cubicBezTo>
                    <a:pt x="6084" y="1586"/>
                    <a:pt x="6132" y="1640"/>
                    <a:pt x="6205" y="1640"/>
                  </a:cubicBezTo>
                  <a:cubicBezTo>
                    <a:pt x="6217" y="1640"/>
                    <a:pt x="6230" y="1638"/>
                    <a:pt x="6244" y="1635"/>
                  </a:cubicBezTo>
                  <a:lnTo>
                    <a:pt x="6195" y="1586"/>
                  </a:lnTo>
                  <a:cubicBezTo>
                    <a:pt x="6269" y="1586"/>
                    <a:pt x="6317" y="1635"/>
                    <a:pt x="6317" y="1684"/>
                  </a:cubicBezTo>
                  <a:lnTo>
                    <a:pt x="6269" y="1684"/>
                  </a:lnTo>
                  <a:cubicBezTo>
                    <a:pt x="6342" y="1708"/>
                    <a:pt x="6439" y="1732"/>
                    <a:pt x="6537" y="1732"/>
                  </a:cubicBezTo>
                  <a:lnTo>
                    <a:pt x="6488" y="1732"/>
                  </a:lnTo>
                  <a:cubicBezTo>
                    <a:pt x="6561" y="1732"/>
                    <a:pt x="6610" y="1757"/>
                    <a:pt x="6683" y="1757"/>
                  </a:cubicBezTo>
                  <a:cubicBezTo>
                    <a:pt x="6756" y="1781"/>
                    <a:pt x="6854" y="1805"/>
                    <a:pt x="6952" y="1854"/>
                  </a:cubicBezTo>
                  <a:cubicBezTo>
                    <a:pt x="7147" y="1903"/>
                    <a:pt x="7317" y="2001"/>
                    <a:pt x="7391" y="2025"/>
                  </a:cubicBezTo>
                  <a:lnTo>
                    <a:pt x="7366" y="1952"/>
                  </a:lnTo>
                  <a:lnTo>
                    <a:pt x="7488" y="1976"/>
                  </a:lnTo>
                  <a:cubicBezTo>
                    <a:pt x="7488" y="1976"/>
                    <a:pt x="7395" y="2051"/>
                    <a:pt x="7371" y="2053"/>
                  </a:cubicBezTo>
                  <a:lnTo>
                    <a:pt x="7371" y="2053"/>
                  </a:lnTo>
                  <a:lnTo>
                    <a:pt x="7366" y="2049"/>
                  </a:lnTo>
                  <a:lnTo>
                    <a:pt x="7366" y="2049"/>
                  </a:lnTo>
                  <a:cubicBezTo>
                    <a:pt x="7366" y="2052"/>
                    <a:pt x="7368" y="2053"/>
                    <a:pt x="7370" y="2053"/>
                  </a:cubicBezTo>
                  <a:cubicBezTo>
                    <a:pt x="7371" y="2053"/>
                    <a:pt x="7371" y="2053"/>
                    <a:pt x="7371" y="2053"/>
                  </a:cubicBezTo>
                  <a:lnTo>
                    <a:pt x="7371" y="2053"/>
                  </a:lnTo>
                  <a:lnTo>
                    <a:pt x="7464" y="2123"/>
                  </a:lnTo>
                  <a:lnTo>
                    <a:pt x="7610" y="2220"/>
                  </a:lnTo>
                  <a:cubicBezTo>
                    <a:pt x="7756" y="2318"/>
                    <a:pt x="7878" y="2415"/>
                    <a:pt x="8000" y="2537"/>
                  </a:cubicBezTo>
                  <a:cubicBezTo>
                    <a:pt x="8195" y="2708"/>
                    <a:pt x="8391" y="2927"/>
                    <a:pt x="8537" y="3147"/>
                  </a:cubicBezTo>
                  <a:cubicBezTo>
                    <a:pt x="8551" y="3191"/>
                    <a:pt x="8531" y="3200"/>
                    <a:pt x="8512" y="3200"/>
                  </a:cubicBezTo>
                  <a:cubicBezTo>
                    <a:pt x="8500" y="3200"/>
                    <a:pt x="8488" y="3196"/>
                    <a:pt x="8488" y="3196"/>
                  </a:cubicBezTo>
                  <a:lnTo>
                    <a:pt x="8488" y="3196"/>
                  </a:lnTo>
                  <a:cubicBezTo>
                    <a:pt x="8512" y="3232"/>
                    <a:pt x="8525" y="3232"/>
                    <a:pt x="8537" y="3232"/>
                  </a:cubicBezTo>
                  <a:cubicBezTo>
                    <a:pt x="8549" y="3232"/>
                    <a:pt x="8561" y="3232"/>
                    <a:pt x="8586" y="3269"/>
                  </a:cubicBezTo>
                  <a:cubicBezTo>
                    <a:pt x="8586" y="3277"/>
                    <a:pt x="8583" y="3280"/>
                    <a:pt x="8578" y="3280"/>
                  </a:cubicBezTo>
                  <a:cubicBezTo>
                    <a:pt x="8569" y="3280"/>
                    <a:pt x="8553" y="3269"/>
                    <a:pt x="8537" y="3269"/>
                  </a:cubicBezTo>
                  <a:cubicBezTo>
                    <a:pt x="8537" y="3269"/>
                    <a:pt x="8586" y="3342"/>
                    <a:pt x="8586" y="3342"/>
                  </a:cubicBezTo>
                  <a:cubicBezTo>
                    <a:pt x="8610" y="3318"/>
                    <a:pt x="8634" y="3269"/>
                    <a:pt x="8659" y="3244"/>
                  </a:cubicBezTo>
                  <a:lnTo>
                    <a:pt x="8708" y="3318"/>
                  </a:lnTo>
                  <a:lnTo>
                    <a:pt x="8683" y="3342"/>
                  </a:lnTo>
                  <a:cubicBezTo>
                    <a:pt x="8683" y="3366"/>
                    <a:pt x="8805" y="3342"/>
                    <a:pt x="8830" y="3440"/>
                  </a:cubicBezTo>
                  <a:cubicBezTo>
                    <a:pt x="8878" y="3562"/>
                    <a:pt x="8927" y="3610"/>
                    <a:pt x="8951" y="3708"/>
                  </a:cubicBezTo>
                  <a:cubicBezTo>
                    <a:pt x="9000" y="3781"/>
                    <a:pt x="9025" y="3854"/>
                    <a:pt x="9049" y="3952"/>
                  </a:cubicBezTo>
                  <a:cubicBezTo>
                    <a:pt x="9049" y="3952"/>
                    <a:pt x="9025" y="3927"/>
                    <a:pt x="9000" y="3903"/>
                  </a:cubicBezTo>
                  <a:cubicBezTo>
                    <a:pt x="9000" y="3927"/>
                    <a:pt x="9000" y="3952"/>
                    <a:pt x="9000" y="3976"/>
                  </a:cubicBezTo>
                  <a:cubicBezTo>
                    <a:pt x="9005" y="3966"/>
                    <a:pt x="9010" y="3962"/>
                    <a:pt x="9015" y="3962"/>
                  </a:cubicBezTo>
                  <a:cubicBezTo>
                    <a:pt x="9031" y="3962"/>
                    <a:pt x="9045" y="4004"/>
                    <a:pt x="9048" y="4004"/>
                  </a:cubicBezTo>
                  <a:cubicBezTo>
                    <a:pt x="9049" y="4004"/>
                    <a:pt x="9049" y="4003"/>
                    <a:pt x="9049" y="4001"/>
                  </a:cubicBezTo>
                  <a:cubicBezTo>
                    <a:pt x="9098" y="4049"/>
                    <a:pt x="9147" y="4098"/>
                    <a:pt x="9147" y="4171"/>
                  </a:cubicBezTo>
                  <a:cubicBezTo>
                    <a:pt x="9147" y="4244"/>
                    <a:pt x="9171" y="4318"/>
                    <a:pt x="9220" y="4366"/>
                  </a:cubicBezTo>
                  <a:cubicBezTo>
                    <a:pt x="9439" y="4366"/>
                    <a:pt x="9683" y="4391"/>
                    <a:pt x="9903" y="4440"/>
                  </a:cubicBezTo>
                  <a:cubicBezTo>
                    <a:pt x="10244" y="4488"/>
                    <a:pt x="10561" y="4586"/>
                    <a:pt x="10610" y="4586"/>
                  </a:cubicBezTo>
                  <a:cubicBezTo>
                    <a:pt x="10610" y="4635"/>
                    <a:pt x="10610" y="4683"/>
                    <a:pt x="10610" y="4732"/>
                  </a:cubicBezTo>
                  <a:cubicBezTo>
                    <a:pt x="10634" y="4683"/>
                    <a:pt x="10634" y="4610"/>
                    <a:pt x="10634" y="4537"/>
                  </a:cubicBezTo>
                  <a:lnTo>
                    <a:pt x="10586" y="4537"/>
                  </a:lnTo>
                  <a:cubicBezTo>
                    <a:pt x="10561" y="4391"/>
                    <a:pt x="10610" y="4513"/>
                    <a:pt x="10610" y="4366"/>
                  </a:cubicBezTo>
                  <a:cubicBezTo>
                    <a:pt x="10634" y="4366"/>
                    <a:pt x="10659" y="4488"/>
                    <a:pt x="10659" y="4610"/>
                  </a:cubicBezTo>
                  <a:cubicBezTo>
                    <a:pt x="10659" y="4488"/>
                    <a:pt x="10683" y="4391"/>
                    <a:pt x="10634" y="4342"/>
                  </a:cubicBezTo>
                  <a:cubicBezTo>
                    <a:pt x="10634" y="4293"/>
                    <a:pt x="10647" y="4293"/>
                    <a:pt x="10662" y="4293"/>
                  </a:cubicBezTo>
                  <a:cubicBezTo>
                    <a:pt x="10677" y="4293"/>
                    <a:pt x="10695" y="4293"/>
                    <a:pt x="10708" y="4244"/>
                  </a:cubicBezTo>
                  <a:cubicBezTo>
                    <a:pt x="10659" y="4147"/>
                    <a:pt x="10634" y="4049"/>
                    <a:pt x="10634" y="3952"/>
                  </a:cubicBezTo>
                  <a:cubicBezTo>
                    <a:pt x="10634" y="3903"/>
                    <a:pt x="10610" y="3854"/>
                    <a:pt x="10610" y="3805"/>
                  </a:cubicBezTo>
                  <a:cubicBezTo>
                    <a:pt x="10586" y="3757"/>
                    <a:pt x="10561" y="3732"/>
                    <a:pt x="10561" y="3683"/>
                  </a:cubicBezTo>
                  <a:cubicBezTo>
                    <a:pt x="10512" y="3610"/>
                    <a:pt x="10464" y="3537"/>
                    <a:pt x="10464" y="3440"/>
                  </a:cubicBezTo>
                  <a:lnTo>
                    <a:pt x="10464" y="3440"/>
                  </a:lnTo>
                  <a:lnTo>
                    <a:pt x="10488" y="3464"/>
                  </a:lnTo>
                  <a:cubicBezTo>
                    <a:pt x="10488" y="3391"/>
                    <a:pt x="10390" y="3269"/>
                    <a:pt x="10366" y="3147"/>
                  </a:cubicBezTo>
                  <a:cubicBezTo>
                    <a:pt x="10366" y="3174"/>
                    <a:pt x="10366" y="3193"/>
                    <a:pt x="10362" y="3193"/>
                  </a:cubicBezTo>
                  <a:cubicBezTo>
                    <a:pt x="10359" y="3193"/>
                    <a:pt x="10353" y="3180"/>
                    <a:pt x="10342" y="3147"/>
                  </a:cubicBezTo>
                  <a:cubicBezTo>
                    <a:pt x="10293" y="3025"/>
                    <a:pt x="10244" y="2952"/>
                    <a:pt x="10220" y="2854"/>
                  </a:cubicBezTo>
                  <a:lnTo>
                    <a:pt x="10122" y="2781"/>
                  </a:lnTo>
                  <a:cubicBezTo>
                    <a:pt x="9903" y="2391"/>
                    <a:pt x="9634" y="2025"/>
                    <a:pt x="9317" y="1708"/>
                  </a:cubicBezTo>
                  <a:cubicBezTo>
                    <a:pt x="9220" y="1610"/>
                    <a:pt x="9122" y="1513"/>
                    <a:pt x="9000" y="1415"/>
                  </a:cubicBezTo>
                  <a:lnTo>
                    <a:pt x="8708" y="1171"/>
                  </a:lnTo>
                  <a:cubicBezTo>
                    <a:pt x="8537" y="1049"/>
                    <a:pt x="8366" y="927"/>
                    <a:pt x="8293" y="854"/>
                  </a:cubicBezTo>
                  <a:cubicBezTo>
                    <a:pt x="7878" y="586"/>
                    <a:pt x="7464" y="391"/>
                    <a:pt x="7025" y="220"/>
                  </a:cubicBezTo>
                  <a:lnTo>
                    <a:pt x="6634" y="98"/>
                  </a:lnTo>
                  <a:lnTo>
                    <a:pt x="6220" y="25"/>
                  </a:lnTo>
                  <a:cubicBezTo>
                    <a:pt x="6110" y="13"/>
                    <a:pt x="5994" y="7"/>
                    <a:pt x="5878" y="7"/>
                  </a:cubicBezTo>
                  <a:cubicBezTo>
                    <a:pt x="5763" y="7"/>
                    <a:pt x="5647" y="13"/>
                    <a:pt x="5537" y="25"/>
                  </a:cubicBezTo>
                  <a:cubicBezTo>
                    <a:pt x="5415" y="1"/>
                    <a:pt x="5293" y="1"/>
                    <a:pt x="5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01" name="Google Shape;2201;p287"/>
          <p:cNvSpPr/>
          <p:nvPr/>
        </p:nvSpPr>
        <p:spPr>
          <a:xfrm>
            <a:off x="6573378" y="-270848"/>
            <a:ext cx="1670389" cy="1074292"/>
          </a:xfrm>
          <a:custGeom>
            <a:avLst/>
            <a:gdLst/>
            <a:ahLst/>
            <a:cxnLst/>
            <a:rect l="l" t="t" r="r" b="b"/>
            <a:pathLst>
              <a:path w="16559" h="10650" extrusionOk="0">
                <a:moveTo>
                  <a:pt x="12940" y="0"/>
                </a:moveTo>
                <a:cubicBezTo>
                  <a:pt x="8651" y="0"/>
                  <a:pt x="1" y="2276"/>
                  <a:pt x="3657" y="8447"/>
                </a:cubicBezTo>
                <a:cubicBezTo>
                  <a:pt x="3657" y="8447"/>
                  <a:pt x="7028" y="10650"/>
                  <a:pt x="10057" y="10650"/>
                </a:cubicBezTo>
                <a:cubicBezTo>
                  <a:pt x="11292" y="10650"/>
                  <a:pt x="12470" y="10283"/>
                  <a:pt x="13339" y="9252"/>
                </a:cubicBezTo>
                <a:cubicBezTo>
                  <a:pt x="16339" y="5691"/>
                  <a:pt x="16559" y="1594"/>
                  <a:pt x="15047" y="374"/>
                </a:cubicBezTo>
                <a:cubicBezTo>
                  <a:pt x="14753" y="133"/>
                  <a:pt x="13973" y="0"/>
                  <a:pt x="129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02" name="Google Shape;2202;p287"/>
          <p:cNvGrpSpPr/>
          <p:nvPr/>
        </p:nvGrpSpPr>
        <p:grpSpPr>
          <a:xfrm>
            <a:off x="-407303" y="2485684"/>
            <a:ext cx="967449" cy="1216804"/>
            <a:chOff x="632000" y="3011150"/>
            <a:chExt cx="212225" cy="266925"/>
          </a:xfrm>
        </p:grpSpPr>
        <p:sp>
          <p:nvSpPr>
            <p:cNvPr id="2203" name="Google Shape;2203;p287"/>
            <p:cNvSpPr/>
            <p:nvPr/>
          </p:nvSpPr>
          <p:spPr>
            <a:xfrm>
              <a:off x="767375" y="3031875"/>
              <a:ext cx="25" cy="3675"/>
            </a:xfrm>
            <a:custGeom>
              <a:avLst/>
              <a:gdLst/>
              <a:ahLst/>
              <a:cxnLst/>
              <a:rect l="l" t="t" r="r" b="b"/>
              <a:pathLst>
                <a:path w="1" h="147" extrusionOk="0">
                  <a:moveTo>
                    <a:pt x="0" y="147"/>
                  </a:moveTo>
                  <a:lnTo>
                    <a:pt x="0" y="0"/>
                  </a:lnTo>
                  <a:cubicBezTo>
                    <a:pt x="0" y="49"/>
                    <a:pt x="0" y="98"/>
                    <a:pt x="0" y="14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287"/>
            <p:cNvSpPr/>
            <p:nvPr/>
          </p:nvSpPr>
          <p:spPr>
            <a:xfrm>
              <a:off x="701525" y="3033700"/>
              <a:ext cx="25" cy="3075"/>
            </a:xfrm>
            <a:custGeom>
              <a:avLst/>
              <a:gdLst/>
              <a:ahLst/>
              <a:cxnLst/>
              <a:rect l="l" t="t" r="r" b="b"/>
              <a:pathLst>
                <a:path w="1" h="123" extrusionOk="0">
                  <a:moveTo>
                    <a:pt x="0" y="123"/>
                  </a:moveTo>
                  <a:lnTo>
                    <a:pt x="0" y="1"/>
                  </a:lnTo>
                  <a:cubicBezTo>
                    <a:pt x="0" y="49"/>
                    <a:pt x="0" y="74"/>
                    <a:pt x="0" y="1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287"/>
            <p:cNvSpPr/>
            <p:nvPr/>
          </p:nvSpPr>
          <p:spPr>
            <a:xfrm>
              <a:off x="632000" y="3030050"/>
              <a:ext cx="25" cy="1850"/>
            </a:xfrm>
            <a:custGeom>
              <a:avLst/>
              <a:gdLst/>
              <a:ahLst/>
              <a:cxnLst/>
              <a:rect l="l" t="t" r="r" b="b"/>
              <a:pathLst>
                <a:path w="1" h="74" extrusionOk="0">
                  <a:moveTo>
                    <a:pt x="1" y="73"/>
                  </a:moveTo>
                  <a:lnTo>
                    <a:pt x="1" y="0"/>
                  </a:lnTo>
                  <a:cubicBezTo>
                    <a:pt x="1" y="25"/>
                    <a:pt x="1" y="49"/>
                    <a:pt x="1" y="7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287"/>
            <p:cNvSpPr/>
            <p:nvPr/>
          </p:nvSpPr>
          <p:spPr>
            <a:xfrm>
              <a:off x="649075" y="3150175"/>
              <a:ext cx="650" cy="1850"/>
            </a:xfrm>
            <a:custGeom>
              <a:avLst/>
              <a:gdLst/>
              <a:ahLst/>
              <a:cxnLst/>
              <a:rect l="l" t="t" r="r" b="b"/>
              <a:pathLst>
                <a:path w="26" h="74" extrusionOk="0">
                  <a:moveTo>
                    <a:pt x="25" y="0"/>
                  </a:moveTo>
                  <a:cubicBezTo>
                    <a:pt x="1" y="0"/>
                    <a:pt x="1" y="49"/>
                    <a:pt x="1" y="73"/>
                  </a:cubicBezTo>
                  <a:cubicBezTo>
                    <a:pt x="1" y="49"/>
                    <a:pt x="25" y="24"/>
                    <a:pt x="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287"/>
            <p:cNvSpPr/>
            <p:nvPr/>
          </p:nvSpPr>
          <p:spPr>
            <a:xfrm>
              <a:off x="649075" y="3152000"/>
              <a:ext cx="25" cy="25"/>
            </a:xfrm>
            <a:custGeom>
              <a:avLst/>
              <a:gdLst/>
              <a:ahLst/>
              <a:cxnLst/>
              <a:rect l="l" t="t" r="r" b="b"/>
              <a:pathLst>
                <a:path w="1" h="1" extrusionOk="0">
                  <a:moveTo>
                    <a:pt x="1" y="0"/>
                  </a:moveTo>
                  <a:lnTo>
                    <a:pt x="1" y="0"/>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287"/>
            <p:cNvSpPr/>
            <p:nvPr/>
          </p:nvSpPr>
          <p:spPr>
            <a:xfrm>
              <a:off x="646025" y="3144675"/>
              <a:ext cx="48800" cy="52925"/>
            </a:xfrm>
            <a:custGeom>
              <a:avLst/>
              <a:gdLst/>
              <a:ahLst/>
              <a:cxnLst/>
              <a:rect l="l" t="t" r="r" b="b"/>
              <a:pathLst>
                <a:path w="1952" h="2117" extrusionOk="0">
                  <a:moveTo>
                    <a:pt x="1049" y="0"/>
                  </a:moveTo>
                  <a:lnTo>
                    <a:pt x="635" y="98"/>
                  </a:lnTo>
                  <a:cubicBezTo>
                    <a:pt x="586" y="147"/>
                    <a:pt x="562" y="220"/>
                    <a:pt x="537" y="293"/>
                  </a:cubicBezTo>
                  <a:cubicBezTo>
                    <a:pt x="537" y="293"/>
                    <a:pt x="537" y="293"/>
                    <a:pt x="537" y="318"/>
                  </a:cubicBezTo>
                  <a:cubicBezTo>
                    <a:pt x="447" y="287"/>
                    <a:pt x="347" y="267"/>
                    <a:pt x="267" y="267"/>
                  </a:cubicBezTo>
                  <a:cubicBezTo>
                    <a:pt x="217" y="267"/>
                    <a:pt x="175" y="275"/>
                    <a:pt x="147" y="293"/>
                  </a:cubicBezTo>
                  <a:lnTo>
                    <a:pt x="147" y="318"/>
                  </a:lnTo>
                  <a:cubicBezTo>
                    <a:pt x="123" y="342"/>
                    <a:pt x="147" y="366"/>
                    <a:pt x="123" y="366"/>
                  </a:cubicBezTo>
                  <a:cubicBezTo>
                    <a:pt x="123" y="391"/>
                    <a:pt x="123" y="391"/>
                    <a:pt x="123" y="415"/>
                  </a:cubicBezTo>
                  <a:cubicBezTo>
                    <a:pt x="123" y="440"/>
                    <a:pt x="110" y="440"/>
                    <a:pt x="98" y="440"/>
                  </a:cubicBezTo>
                  <a:cubicBezTo>
                    <a:pt x="86" y="440"/>
                    <a:pt x="74" y="440"/>
                    <a:pt x="74" y="464"/>
                  </a:cubicBezTo>
                  <a:cubicBezTo>
                    <a:pt x="25" y="683"/>
                    <a:pt x="1" y="927"/>
                    <a:pt x="1" y="1147"/>
                  </a:cubicBezTo>
                  <a:cubicBezTo>
                    <a:pt x="25" y="1220"/>
                    <a:pt x="25" y="1293"/>
                    <a:pt x="50" y="1366"/>
                  </a:cubicBezTo>
                  <a:cubicBezTo>
                    <a:pt x="50" y="1391"/>
                    <a:pt x="50" y="1391"/>
                    <a:pt x="50" y="1415"/>
                  </a:cubicBezTo>
                  <a:cubicBezTo>
                    <a:pt x="50" y="1415"/>
                    <a:pt x="98" y="1513"/>
                    <a:pt x="147" y="1635"/>
                  </a:cubicBezTo>
                  <a:cubicBezTo>
                    <a:pt x="196" y="1708"/>
                    <a:pt x="245" y="1781"/>
                    <a:pt x="293" y="1854"/>
                  </a:cubicBezTo>
                  <a:lnTo>
                    <a:pt x="318" y="1854"/>
                  </a:lnTo>
                  <a:cubicBezTo>
                    <a:pt x="415" y="1927"/>
                    <a:pt x="318" y="1903"/>
                    <a:pt x="415" y="1976"/>
                  </a:cubicBezTo>
                  <a:cubicBezTo>
                    <a:pt x="440" y="1976"/>
                    <a:pt x="489" y="2000"/>
                    <a:pt x="513" y="2025"/>
                  </a:cubicBezTo>
                  <a:cubicBezTo>
                    <a:pt x="537" y="2049"/>
                    <a:pt x="562" y="2049"/>
                    <a:pt x="610" y="2074"/>
                  </a:cubicBezTo>
                  <a:cubicBezTo>
                    <a:pt x="610" y="2074"/>
                    <a:pt x="659" y="2098"/>
                    <a:pt x="635" y="2098"/>
                  </a:cubicBezTo>
                  <a:cubicBezTo>
                    <a:pt x="635" y="2106"/>
                    <a:pt x="640" y="2109"/>
                    <a:pt x="649" y="2109"/>
                  </a:cubicBezTo>
                  <a:cubicBezTo>
                    <a:pt x="667" y="2109"/>
                    <a:pt x="700" y="2098"/>
                    <a:pt x="732" y="2098"/>
                  </a:cubicBezTo>
                  <a:cubicBezTo>
                    <a:pt x="757" y="2098"/>
                    <a:pt x="732" y="2098"/>
                    <a:pt x="732" y="2074"/>
                  </a:cubicBezTo>
                  <a:lnTo>
                    <a:pt x="806" y="2074"/>
                  </a:lnTo>
                  <a:cubicBezTo>
                    <a:pt x="822" y="2074"/>
                    <a:pt x="827" y="2096"/>
                    <a:pt x="822" y="2103"/>
                  </a:cubicBezTo>
                  <a:lnTo>
                    <a:pt x="822" y="2103"/>
                  </a:lnTo>
                  <a:cubicBezTo>
                    <a:pt x="816" y="2101"/>
                    <a:pt x="811" y="2100"/>
                    <a:pt x="806" y="2098"/>
                  </a:cubicBezTo>
                  <a:lnTo>
                    <a:pt x="806" y="2098"/>
                  </a:lnTo>
                  <a:cubicBezTo>
                    <a:pt x="810" y="2103"/>
                    <a:pt x="814" y="2105"/>
                    <a:pt x="817" y="2105"/>
                  </a:cubicBezTo>
                  <a:cubicBezTo>
                    <a:pt x="819" y="2105"/>
                    <a:pt x="821" y="2104"/>
                    <a:pt x="822" y="2103"/>
                  </a:cubicBezTo>
                  <a:lnTo>
                    <a:pt x="822" y="2103"/>
                  </a:lnTo>
                  <a:cubicBezTo>
                    <a:pt x="854" y="2112"/>
                    <a:pt x="891" y="2116"/>
                    <a:pt x="928" y="2116"/>
                  </a:cubicBezTo>
                  <a:cubicBezTo>
                    <a:pt x="970" y="2116"/>
                    <a:pt x="1013" y="2110"/>
                    <a:pt x="1049" y="2098"/>
                  </a:cubicBezTo>
                  <a:cubicBezTo>
                    <a:pt x="1171" y="2074"/>
                    <a:pt x="1269" y="2049"/>
                    <a:pt x="1367" y="2000"/>
                  </a:cubicBezTo>
                  <a:cubicBezTo>
                    <a:pt x="1537" y="1903"/>
                    <a:pt x="1684" y="1781"/>
                    <a:pt x="1781" y="1610"/>
                  </a:cubicBezTo>
                  <a:cubicBezTo>
                    <a:pt x="1757" y="1610"/>
                    <a:pt x="1732" y="1683"/>
                    <a:pt x="1708" y="1683"/>
                  </a:cubicBezTo>
                  <a:cubicBezTo>
                    <a:pt x="1708" y="1635"/>
                    <a:pt x="1757" y="1635"/>
                    <a:pt x="1757" y="1586"/>
                  </a:cubicBezTo>
                  <a:cubicBezTo>
                    <a:pt x="1757" y="1561"/>
                    <a:pt x="1806" y="1513"/>
                    <a:pt x="1854" y="1513"/>
                  </a:cubicBezTo>
                  <a:lnTo>
                    <a:pt x="1854" y="1488"/>
                  </a:lnTo>
                  <a:lnTo>
                    <a:pt x="1879" y="1464"/>
                  </a:lnTo>
                  <a:cubicBezTo>
                    <a:pt x="1903" y="1366"/>
                    <a:pt x="1903" y="1342"/>
                    <a:pt x="1928" y="1342"/>
                  </a:cubicBezTo>
                  <a:cubicBezTo>
                    <a:pt x="1928" y="1293"/>
                    <a:pt x="1952" y="1269"/>
                    <a:pt x="1952" y="1220"/>
                  </a:cubicBezTo>
                  <a:cubicBezTo>
                    <a:pt x="1952" y="1147"/>
                    <a:pt x="1952" y="1074"/>
                    <a:pt x="1952" y="1000"/>
                  </a:cubicBezTo>
                  <a:cubicBezTo>
                    <a:pt x="1952" y="1000"/>
                    <a:pt x="1952" y="1011"/>
                    <a:pt x="1945" y="1011"/>
                  </a:cubicBezTo>
                  <a:cubicBezTo>
                    <a:pt x="1941" y="1011"/>
                    <a:pt x="1936" y="1009"/>
                    <a:pt x="1928" y="1000"/>
                  </a:cubicBezTo>
                  <a:cubicBezTo>
                    <a:pt x="1903" y="976"/>
                    <a:pt x="1903" y="927"/>
                    <a:pt x="1928" y="903"/>
                  </a:cubicBezTo>
                  <a:cubicBezTo>
                    <a:pt x="1949" y="903"/>
                    <a:pt x="1913" y="826"/>
                    <a:pt x="1888" y="826"/>
                  </a:cubicBezTo>
                  <a:cubicBezTo>
                    <a:pt x="1884" y="826"/>
                    <a:pt x="1881" y="827"/>
                    <a:pt x="1879" y="830"/>
                  </a:cubicBezTo>
                  <a:cubicBezTo>
                    <a:pt x="1879" y="830"/>
                    <a:pt x="1879" y="767"/>
                    <a:pt x="1891" y="767"/>
                  </a:cubicBezTo>
                  <a:cubicBezTo>
                    <a:pt x="1894" y="767"/>
                    <a:pt x="1898" y="771"/>
                    <a:pt x="1903" y="781"/>
                  </a:cubicBezTo>
                  <a:cubicBezTo>
                    <a:pt x="1903" y="757"/>
                    <a:pt x="1879" y="732"/>
                    <a:pt x="1879" y="732"/>
                  </a:cubicBezTo>
                  <a:lnTo>
                    <a:pt x="1879" y="781"/>
                  </a:lnTo>
                  <a:cubicBezTo>
                    <a:pt x="1830" y="683"/>
                    <a:pt x="1830" y="635"/>
                    <a:pt x="1806" y="610"/>
                  </a:cubicBezTo>
                  <a:lnTo>
                    <a:pt x="1806" y="635"/>
                  </a:lnTo>
                  <a:cubicBezTo>
                    <a:pt x="1781" y="586"/>
                    <a:pt x="1757" y="561"/>
                    <a:pt x="1757" y="537"/>
                  </a:cubicBezTo>
                  <a:lnTo>
                    <a:pt x="1757" y="537"/>
                  </a:lnTo>
                  <a:lnTo>
                    <a:pt x="1806" y="561"/>
                  </a:lnTo>
                  <a:cubicBezTo>
                    <a:pt x="1757" y="513"/>
                    <a:pt x="1732" y="464"/>
                    <a:pt x="1684" y="415"/>
                  </a:cubicBezTo>
                  <a:lnTo>
                    <a:pt x="1684" y="440"/>
                  </a:lnTo>
                  <a:cubicBezTo>
                    <a:pt x="1635" y="415"/>
                    <a:pt x="1562" y="318"/>
                    <a:pt x="1464" y="269"/>
                  </a:cubicBezTo>
                  <a:cubicBezTo>
                    <a:pt x="1391" y="196"/>
                    <a:pt x="1318" y="171"/>
                    <a:pt x="1245" y="147"/>
                  </a:cubicBezTo>
                  <a:lnTo>
                    <a:pt x="1245" y="171"/>
                  </a:lnTo>
                  <a:lnTo>
                    <a:pt x="1196" y="147"/>
                  </a:lnTo>
                  <a:cubicBezTo>
                    <a:pt x="1196" y="147"/>
                    <a:pt x="1245" y="122"/>
                    <a:pt x="1245" y="122"/>
                  </a:cubicBezTo>
                  <a:cubicBezTo>
                    <a:pt x="1245" y="122"/>
                    <a:pt x="1147" y="49"/>
                    <a:pt x="10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287"/>
            <p:cNvSpPr/>
            <p:nvPr/>
          </p:nvSpPr>
          <p:spPr>
            <a:xfrm>
              <a:off x="798475" y="3083700"/>
              <a:ext cx="45750" cy="48200"/>
            </a:xfrm>
            <a:custGeom>
              <a:avLst/>
              <a:gdLst/>
              <a:ahLst/>
              <a:cxnLst/>
              <a:rect l="l" t="t" r="r" b="b"/>
              <a:pathLst>
                <a:path w="1830" h="1928" extrusionOk="0">
                  <a:moveTo>
                    <a:pt x="927" y="1"/>
                  </a:moveTo>
                  <a:lnTo>
                    <a:pt x="512" y="25"/>
                  </a:lnTo>
                  <a:lnTo>
                    <a:pt x="439" y="98"/>
                  </a:lnTo>
                  <a:lnTo>
                    <a:pt x="390" y="98"/>
                  </a:lnTo>
                  <a:cubicBezTo>
                    <a:pt x="366" y="98"/>
                    <a:pt x="342" y="122"/>
                    <a:pt x="317" y="122"/>
                  </a:cubicBezTo>
                  <a:lnTo>
                    <a:pt x="244" y="171"/>
                  </a:lnTo>
                  <a:cubicBezTo>
                    <a:pt x="206" y="190"/>
                    <a:pt x="182" y="210"/>
                    <a:pt x="162" y="229"/>
                  </a:cubicBezTo>
                  <a:lnTo>
                    <a:pt x="162" y="229"/>
                  </a:lnTo>
                  <a:cubicBezTo>
                    <a:pt x="165" y="226"/>
                    <a:pt x="168" y="223"/>
                    <a:pt x="171" y="220"/>
                  </a:cubicBezTo>
                  <a:lnTo>
                    <a:pt x="171" y="220"/>
                  </a:lnTo>
                  <a:lnTo>
                    <a:pt x="146" y="244"/>
                  </a:lnTo>
                  <a:cubicBezTo>
                    <a:pt x="152" y="239"/>
                    <a:pt x="157" y="234"/>
                    <a:pt x="162" y="229"/>
                  </a:cubicBezTo>
                  <a:lnTo>
                    <a:pt x="162" y="229"/>
                  </a:lnTo>
                  <a:cubicBezTo>
                    <a:pt x="96" y="299"/>
                    <a:pt x="72" y="369"/>
                    <a:pt x="49" y="440"/>
                  </a:cubicBezTo>
                  <a:cubicBezTo>
                    <a:pt x="49" y="464"/>
                    <a:pt x="25" y="488"/>
                    <a:pt x="0" y="513"/>
                  </a:cubicBezTo>
                  <a:lnTo>
                    <a:pt x="0" y="561"/>
                  </a:lnTo>
                  <a:lnTo>
                    <a:pt x="0" y="610"/>
                  </a:lnTo>
                  <a:cubicBezTo>
                    <a:pt x="0" y="610"/>
                    <a:pt x="49" y="635"/>
                    <a:pt x="49" y="683"/>
                  </a:cubicBezTo>
                  <a:cubicBezTo>
                    <a:pt x="73" y="708"/>
                    <a:pt x="73" y="732"/>
                    <a:pt x="98" y="757"/>
                  </a:cubicBezTo>
                  <a:cubicBezTo>
                    <a:pt x="73" y="903"/>
                    <a:pt x="98" y="1049"/>
                    <a:pt x="146" y="1196"/>
                  </a:cubicBezTo>
                  <a:cubicBezTo>
                    <a:pt x="171" y="1342"/>
                    <a:pt x="244" y="1464"/>
                    <a:pt x="317" y="1561"/>
                  </a:cubicBezTo>
                  <a:cubicBezTo>
                    <a:pt x="415" y="1708"/>
                    <a:pt x="561" y="1830"/>
                    <a:pt x="707" y="1927"/>
                  </a:cubicBezTo>
                  <a:lnTo>
                    <a:pt x="1146" y="1927"/>
                  </a:lnTo>
                  <a:cubicBezTo>
                    <a:pt x="1244" y="1854"/>
                    <a:pt x="1317" y="1781"/>
                    <a:pt x="1390" y="1732"/>
                  </a:cubicBezTo>
                  <a:cubicBezTo>
                    <a:pt x="1464" y="1708"/>
                    <a:pt x="1512" y="1659"/>
                    <a:pt x="1561" y="1586"/>
                  </a:cubicBezTo>
                  <a:lnTo>
                    <a:pt x="1561" y="1586"/>
                  </a:lnTo>
                  <a:cubicBezTo>
                    <a:pt x="1553" y="1594"/>
                    <a:pt x="1548" y="1597"/>
                    <a:pt x="1545" y="1597"/>
                  </a:cubicBezTo>
                  <a:cubicBezTo>
                    <a:pt x="1539" y="1597"/>
                    <a:pt x="1545" y="1586"/>
                    <a:pt x="1561" y="1586"/>
                  </a:cubicBezTo>
                  <a:cubicBezTo>
                    <a:pt x="1585" y="1561"/>
                    <a:pt x="1634" y="1513"/>
                    <a:pt x="1634" y="1513"/>
                  </a:cubicBezTo>
                  <a:cubicBezTo>
                    <a:pt x="1634" y="1513"/>
                    <a:pt x="1634" y="1513"/>
                    <a:pt x="1683" y="1415"/>
                  </a:cubicBezTo>
                  <a:cubicBezTo>
                    <a:pt x="1707" y="1391"/>
                    <a:pt x="1707" y="1342"/>
                    <a:pt x="1732" y="1318"/>
                  </a:cubicBezTo>
                  <a:cubicBezTo>
                    <a:pt x="1756" y="1269"/>
                    <a:pt x="1781" y="1196"/>
                    <a:pt x="1805" y="1147"/>
                  </a:cubicBezTo>
                  <a:cubicBezTo>
                    <a:pt x="1829" y="1001"/>
                    <a:pt x="1829" y="854"/>
                    <a:pt x="1781" y="708"/>
                  </a:cubicBezTo>
                  <a:cubicBezTo>
                    <a:pt x="1707" y="586"/>
                    <a:pt x="1634" y="464"/>
                    <a:pt x="1512" y="366"/>
                  </a:cubicBezTo>
                  <a:cubicBezTo>
                    <a:pt x="1464" y="342"/>
                    <a:pt x="1415" y="318"/>
                    <a:pt x="1390" y="269"/>
                  </a:cubicBezTo>
                  <a:lnTo>
                    <a:pt x="1317" y="220"/>
                  </a:lnTo>
                  <a:lnTo>
                    <a:pt x="1244" y="220"/>
                  </a:lnTo>
                  <a:cubicBezTo>
                    <a:pt x="1220" y="171"/>
                    <a:pt x="1195" y="147"/>
                    <a:pt x="1171" y="122"/>
                  </a:cubicBezTo>
                  <a:lnTo>
                    <a:pt x="1122" y="98"/>
                  </a:lnTo>
                  <a:cubicBezTo>
                    <a:pt x="1049" y="49"/>
                    <a:pt x="1000" y="25"/>
                    <a:pt x="9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287"/>
            <p:cNvSpPr/>
            <p:nvPr/>
          </p:nvSpPr>
          <p:spPr>
            <a:xfrm>
              <a:off x="802125" y="3090400"/>
              <a:ext cx="25" cy="25"/>
            </a:xfrm>
            <a:custGeom>
              <a:avLst/>
              <a:gdLst/>
              <a:ahLst/>
              <a:cxnLst/>
              <a:rect l="l" t="t" r="r" b="b"/>
              <a:pathLst>
                <a:path w="1" h="1" extrusionOk="0">
                  <a:moveTo>
                    <a:pt x="0" y="1"/>
                  </a:moveTo>
                  <a:lnTo>
                    <a:pt x="0" y="1"/>
                  </a:lnTo>
                  <a:cubicBezTo>
                    <a:pt x="0" y="1"/>
                    <a:pt x="0" y="1"/>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287"/>
            <p:cNvSpPr/>
            <p:nvPr/>
          </p:nvSpPr>
          <p:spPr>
            <a:xfrm>
              <a:off x="713700" y="3105650"/>
              <a:ext cx="50025" cy="51850"/>
            </a:xfrm>
            <a:custGeom>
              <a:avLst/>
              <a:gdLst/>
              <a:ahLst/>
              <a:cxnLst/>
              <a:rect l="l" t="t" r="r" b="b"/>
              <a:pathLst>
                <a:path w="2001" h="2074" extrusionOk="0">
                  <a:moveTo>
                    <a:pt x="1001" y="1"/>
                  </a:moveTo>
                  <a:cubicBezTo>
                    <a:pt x="928" y="25"/>
                    <a:pt x="879" y="25"/>
                    <a:pt x="830" y="49"/>
                  </a:cubicBezTo>
                  <a:lnTo>
                    <a:pt x="684" y="123"/>
                  </a:lnTo>
                  <a:lnTo>
                    <a:pt x="660" y="123"/>
                  </a:lnTo>
                  <a:cubicBezTo>
                    <a:pt x="538" y="123"/>
                    <a:pt x="416" y="147"/>
                    <a:pt x="318" y="220"/>
                  </a:cubicBezTo>
                  <a:cubicBezTo>
                    <a:pt x="220" y="269"/>
                    <a:pt x="147" y="366"/>
                    <a:pt x="99" y="464"/>
                  </a:cubicBezTo>
                  <a:cubicBezTo>
                    <a:pt x="50" y="537"/>
                    <a:pt x="50" y="610"/>
                    <a:pt x="25" y="683"/>
                  </a:cubicBezTo>
                  <a:lnTo>
                    <a:pt x="25" y="659"/>
                  </a:lnTo>
                  <a:cubicBezTo>
                    <a:pt x="25" y="805"/>
                    <a:pt x="1" y="781"/>
                    <a:pt x="25" y="903"/>
                  </a:cubicBezTo>
                  <a:cubicBezTo>
                    <a:pt x="50" y="903"/>
                    <a:pt x="99" y="1025"/>
                    <a:pt x="123" y="1049"/>
                  </a:cubicBezTo>
                  <a:lnTo>
                    <a:pt x="196" y="1196"/>
                  </a:lnTo>
                  <a:cubicBezTo>
                    <a:pt x="220" y="1244"/>
                    <a:pt x="245" y="1293"/>
                    <a:pt x="245" y="1318"/>
                  </a:cubicBezTo>
                  <a:cubicBezTo>
                    <a:pt x="294" y="1391"/>
                    <a:pt x="367" y="1488"/>
                    <a:pt x="391" y="1537"/>
                  </a:cubicBezTo>
                  <a:cubicBezTo>
                    <a:pt x="440" y="1659"/>
                    <a:pt x="513" y="1781"/>
                    <a:pt x="586" y="1879"/>
                  </a:cubicBezTo>
                  <a:lnTo>
                    <a:pt x="586" y="2001"/>
                  </a:lnTo>
                  <a:cubicBezTo>
                    <a:pt x="660" y="1976"/>
                    <a:pt x="708" y="1927"/>
                    <a:pt x="757" y="1903"/>
                  </a:cubicBezTo>
                  <a:cubicBezTo>
                    <a:pt x="903" y="2025"/>
                    <a:pt x="1099" y="2074"/>
                    <a:pt x="1294" y="2074"/>
                  </a:cubicBezTo>
                  <a:cubicBezTo>
                    <a:pt x="1440" y="2049"/>
                    <a:pt x="1611" y="1976"/>
                    <a:pt x="1708" y="1854"/>
                  </a:cubicBezTo>
                  <a:lnTo>
                    <a:pt x="1830" y="1757"/>
                  </a:lnTo>
                  <a:lnTo>
                    <a:pt x="1928" y="1635"/>
                  </a:lnTo>
                  <a:lnTo>
                    <a:pt x="1928" y="1635"/>
                  </a:lnTo>
                  <a:cubicBezTo>
                    <a:pt x="1909" y="1653"/>
                    <a:pt x="1898" y="1661"/>
                    <a:pt x="1893" y="1661"/>
                  </a:cubicBezTo>
                  <a:cubicBezTo>
                    <a:pt x="1886" y="1661"/>
                    <a:pt x="1898" y="1640"/>
                    <a:pt x="1928" y="1610"/>
                  </a:cubicBezTo>
                  <a:cubicBezTo>
                    <a:pt x="1977" y="1513"/>
                    <a:pt x="1977" y="1488"/>
                    <a:pt x="1977" y="1488"/>
                  </a:cubicBezTo>
                  <a:lnTo>
                    <a:pt x="1977" y="1488"/>
                  </a:lnTo>
                  <a:cubicBezTo>
                    <a:pt x="1977" y="1488"/>
                    <a:pt x="1975" y="1490"/>
                    <a:pt x="1973" y="1490"/>
                  </a:cubicBezTo>
                  <a:cubicBezTo>
                    <a:pt x="1967" y="1490"/>
                    <a:pt x="1958" y="1476"/>
                    <a:pt x="1977" y="1366"/>
                  </a:cubicBezTo>
                  <a:cubicBezTo>
                    <a:pt x="2001" y="1244"/>
                    <a:pt x="2001" y="1122"/>
                    <a:pt x="1977" y="1001"/>
                  </a:cubicBezTo>
                  <a:cubicBezTo>
                    <a:pt x="1928" y="854"/>
                    <a:pt x="1855" y="732"/>
                    <a:pt x="1757" y="610"/>
                  </a:cubicBezTo>
                  <a:cubicBezTo>
                    <a:pt x="1757" y="562"/>
                    <a:pt x="1733" y="513"/>
                    <a:pt x="1708" y="464"/>
                  </a:cubicBezTo>
                  <a:lnTo>
                    <a:pt x="1659" y="391"/>
                  </a:lnTo>
                  <a:cubicBezTo>
                    <a:pt x="1659" y="391"/>
                    <a:pt x="1659" y="366"/>
                    <a:pt x="1635" y="342"/>
                  </a:cubicBezTo>
                  <a:cubicBezTo>
                    <a:pt x="1635" y="318"/>
                    <a:pt x="1611" y="293"/>
                    <a:pt x="1586" y="269"/>
                  </a:cubicBezTo>
                  <a:cubicBezTo>
                    <a:pt x="1586" y="244"/>
                    <a:pt x="1562" y="220"/>
                    <a:pt x="1562" y="220"/>
                  </a:cubicBezTo>
                  <a:cubicBezTo>
                    <a:pt x="1538" y="196"/>
                    <a:pt x="1513" y="171"/>
                    <a:pt x="1513" y="171"/>
                  </a:cubicBezTo>
                  <a:cubicBezTo>
                    <a:pt x="1464" y="123"/>
                    <a:pt x="1416" y="98"/>
                    <a:pt x="1367" y="74"/>
                  </a:cubicBezTo>
                  <a:cubicBezTo>
                    <a:pt x="1318" y="49"/>
                    <a:pt x="1245" y="25"/>
                    <a:pt x="11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287"/>
            <p:cNvSpPr/>
            <p:nvPr/>
          </p:nvSpPr>
          <p:spPr>
            <a:xfrm>
              <a:off x="790550" y="3185225"/>
              <a:ext cx="48175" cy="56225"/>
            </a:xfrm>
            <a:custGeom>
              <a:avLst/>
              <a:gdLst/>
              <a:ahLst/>
              <a:cxnLst/>
              <a:rect l="l" t="t" r="r" b="b"/>
              <a:pathLst>
                <a:path w="1927" h="2249" extrusionOk="0">
                  <a:moveTo>
                    <a:pt x="829" y="988"/>
                  </a:moveTo>
                  <a:cubicBezTo>
                    <a:pt x="829" y="988"/>
                    <a:pt x="829" y="1013"/>
                    <a:pt x="854" y="1013"/>
                  </a:cubicBezTo>
                  <a:cubicBezTo>
                    <a:pt x="854" y="1037"/>
                    <a:pt x="854" y="1037"/>
                    <a:pt x="829" y="1037"/>
                  </a:cubicBezTo>
                  <a:cubicBezTo>
                    <a:pt x="805" y="1037"/>
                    <a:pt x="829" y="1013"/>
                    <a:pt x="829" y="988"/>
                  </a:cubicBezTo>
                  <a:close/>
                  <a:moveTo>
                    <a:pt x="735" y="0"/>
                  </a:moveTo>
                  <a:cubicBezTo>
                    <a:pt x="665" y="0"/>
                    <a:pt x="598" y="13"/>
                    <a:pt x="537" y="37"/>
                  </a:cubicBezTo>
                  <a:cubicBezTo>
                    <a:pt x="366" y="135"/>
                    <a:pt x="220" y="281"/>
                    <a:pt x="171" y="452"/>
                  </a:cubicBezTo>
                  <a:lnTo>
                    <a:pt x="171" y="427"/>
                  </a:lnTo>
                  <a:cubicBezTo>
                    <a:pt x="122" y="500"/>
                    <a:pt x="98" y="598"/>
                    <a:pt x="73" y="671"/>
                  </a:cubicBezTo>
                  <a:cubicBezTo>
                    <a:pt x="73" y="720"/>
                    <a:pt x="49" y="769"/>
                    <a:pt x="49" y="817"/>
                  </a:cubicBezTo>
                  <a:cubicBezTo>
                    <a:pt x="49" y="866"/>
                    <a:pt x="49" y="939"/>
                    <a:pt x="24" y="988"/>
                  </a:cubicBezTo>
                  <a:cubicBezTo>
                    <a:pt x="0" y="1159"/>
                    <a:pt x="24" y="1354"/>
                    <a:pt x="73" y="1525"/>
                  </a:cubicBezTo>
                  <a:lnTo>
                    <a:pt x="73" y="1500"/>
                  </a:lnTo>
                  <a:cubicBezTo>
                    <a:pt x="98" y="1574"/>
                    <a:pt x="122" y="1671"/>
                    <a:pt x="122" y="1744"/>
                  </a:cubicBezTo>
                  <a:cubicBezTo>
                    <a:pt x="124" y="1742"/>
                    <a:pt x="127" y="1741"/>
                    <a:pt x="130" y="1741"/>
                  </a:cubicBezTo>
                  <a:cubicBezTo>
                    <a:pt x="159" y="1741"/>
                    <a:pt x="222" y="1844"/>
                    <a:pt x="244" y="1866"/>
                  </a:cubicBezTo>
                  <a:cubicBezTo>
                    <a:pt x="293" y="1915"/>
                    <a:pt x="342" y="1964"/>
                    <a:pt x="390" y="1988"/>
                  </a:cubicBezTo>
                  <a:cubicBezTo>
                    <a:pt x="439" y="2037"/>
                    <a:pt x="488" y="2086"/>
                    <a:pt x="561" y="2110"/>
                  </a:cubicBezTo>
                  <a:cubicBezTo>
                    <a:pt x="634" y="2159"/>
                    <a:pt x="683" y="2183"/>
                    <a:pt x="756" y="2208"/>
                  </a:cubicBezTo>
                  <a:lnTo>
                    <a:pt x="854" y="2232"/>
                  </a:lnTo>
                  <a:lnTo>
                    <a:pt x="927" y="2232"/>
                  </a:lnTo>
                  <a:cubicBezTo>
                    <a:pt x="1008" y="2242"/>
                    <a:pt x="1089" y="2248"/>
                    <a:pt x="1169" y="2248"/>
                  </a:cubicBezTo>
                  <a:cubicBezTo>
                    <a:pt x="1284" y="2248"/>
                    <a:pt x="1398" y="2236"/>
                    <a:pt x="1512" y="2208"/>
                  </a:cubicBezTo>
                  <a:lnTo>
                    <a:pt x="1659" y="2208"/>
                  </a:lnTo>
                  <a:cubicBezTo>
                    <a:pt x="1659" y="2086"/>
                    <a:pt x="1659" y="1988"/>
                    <a:pt x="1634" y="1891"/>
                  </a:cubicBezTo>
                  <a:lnTo>
                    <a:pt x="1634" y="1842"/>
                  </a:lnTo>
                  <a:cubicBezTo>
                    <a:pt x="1707" y="1793"/>
                    <a:pt x="1756" y="1720"/>
                    <a:pt x="1805" y="1622"/>
                  </a:cubicBezTo>
                  <a:cubicBezTo>
                    <a:pt x="1854" y="1549"/>
                    <a:pt x="1902" y="1427"/>
                    <a:pt x="1927" y="1330"/>
                  </a:cubicBezTo>
                  <a:lnTo>
                    <a:pt x="1927" y="1330"/>
                  </a:lnTo>
                  <a:cubicBezTo>
                    <a:pt x="1917" y="1350"/>
                    <a:pt x="1911" y="1358"/>
                    <a:pt x="1907" y="1358"/>
                  </a:cubicBezTo>
                  <a:cubicBezTo>
                    <a:pt x="1902" y="1358"/>
                    <a:pt x="1902" y="1344"/>
                    <a:pt x="1902" y="1330"/>
                  </a:cubicBezTo>
                  <a:cubicBezTo>
                    <a:pt x="1927" y="1183"/>
                    <a:pt x="1902" y="1183"/>
                    <a:pt x="1902" y="1183"/>
                  </a:cubicBezTo>
                  <a:cubicBezTo>
                    <a:pt x="1902" y="1159"/>
                    <a:pt x="1902" y="1183"/>
                    <a:pt x="1878" y="1013"/>
                  </a:cubicBezTo>
                  <a:cubicBezTo>
                    <a:pt x="1805" y="744"/>
                    <a:pt x="1659" y="500"/>
                    <a:pt x="1439" y="305"/>
                  </a:cubicBezTo>
                  <a:lnTo>
                    <a:pt x="1342" y="232"/>
                  </a:lnTo>
                  <a:lnTo>
                    <a:pt x="1220" y="159"/>
                  </a:lnTo>
                  <a:cubicBezTo>
                    <a:pt x="1171" y="135"/>
                    <a:pt x="1146" y="110"/>
                    <a:pt x="1098" y="86"/>
                  </a:cubicBezTo>
                  <a:cubicBezTo>
                    <a:pt x="1049" y="61"/>
                    <a:pt x="1000" y="37"/>
                    <a:pt x="951" y="37"/>
                  </a:cubicBezTo>
                  <a:cubicBezTo>
                    <a:pt x="878" y="13"/>
                    <a:pt x="805" y="0"/>
                    <a:pt x="7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287"/>
            <p:cNvSpPr/>
            <p:nvPr/>
          </p:nvSpPr>
          <p:spPr>
            <a:xfrm>
              <a:off x="716750" y="3227600"/>
              <a:ext cx="47600" cy="50475"/>
            </a:xfrm>
            <a:custGeom>
              <a:avLst/>
              <a:gdLst/>
              <a:ahLst/>
              <a:cxnLst/>
              <a:rect l="l" t="t" r="r" b="b"/>
              <a:pathLst>
                <a:path w="1904" h="2019" extrusionOk="0">
                  <a:moveTo>
                    <a:pt x="611" y="0"/>
                  </a:moveTo>
                  <a:cubicBezTo>
                    <a:pt x="613" y="3"/>
                    <a:pt x="616" y="6"/>
                    <a:pt x="619" y="9"/>
                  </a:cubicBezTo>
                  <a:lnTo>
                    <a:pt x="619" y="9"/>
                  </a:lnTo>
                  <a:lnTo>
                    <a:pt x="635" y="0"/>
                  </a:lnTo>
                  <a:close/>
                  <a:moveTo>
                    <a:pt x="619" y="9"/>
                  </a:moveTo>
                  <a:lnTo>
                    <a:pt x="123" y="269"/>
                  </a:lnTo>
                  <a:cubicBezTo>
                    <a:pt x="123" y="318"/>
                    <a:pt x="123" y="366"/>
                    <a:pt x="123" y="415"/>
                  </a:cubicBezTo>
                  <a:lnTo>
                    <a:pt x="123" y="683"/>
                  </a:lnTo>
                  <a:cubicBezTo>
                    <a:pt x="123" y="708"/>
                    <a:pt x="123" y="708"/>
                    <a:pt x="123" y="732"/>
                  </a:cubicBezTo>
                  <a:cubicBezTo>
                    <a:pt x="123" y="732"/>
                    <a:pt x="98" y="732"/>
                    <a:pt x="98" y="757"/>
                  </a:cubicBezTo>
                  <a:cubicBezTo>
                    <a:pt x="74" y="830"/>
                    <a:pt x="50" y="879"/>
                    <a:pt x="25" y="952"/>
                  </a:cubicBezTo>
                  <a:cubicBezTo>
                    <a:pt x="25" y="1000"/>
                    <a:pt x="1" y="1049"/>
                    <a:pt x="1" y="1074"/>
                  </a:cubicBezTo>
                  <a:cubicBezTo>
                    <a:pt x="1" y="1147"/>
                    <a:pt x="1" y="1196"/>
                    <a:pt x="1" y="1244"/>
                  </a:cubicBezTo>
                  <a:cubicBezTo>
                    <a:pt x="1" y="1464"/>
                    <a:pt x="98" y="1659"/>
                    <a:pt x="245" y="1805"/>
                  </a:cubicBezTo>
                  <a:cubicBezTo>
                    <a:pt x="318" y="1878"/>
                    <a:pt x="416" y="1952"/>
                    <a:pt x="538" y="1976"/>
                  </a:cubicBezTo>
                  <a:cubicBezTo>
                    <a:pt x="562" y="1976"/>
                    <a:pt x="562" y="2000"/>
                    <a:pt x="586" y="2000"/>
                  </a:cubicBezTo>
                  <a:cubicBezTo>
                    <a:pt x="635" y="2013"/>
                    <a:pt x="690" y="2019"/>
                    <a:pt x="745" y="2019"/>
                  </a:cubicBezTo>
                  <a:cubicBezTo>
                    <a:pt x="800" y="2019"/>
                    <a:pt x="855" y="2013"/>
                    <a:pt x="903" y="2000"/>
                  </a:cubicBezTo>
                  <a:cubicBezTo>
                    <a:pt x="1001" y="2000"/>
                    <a:pt x="1123" y="1976"/>
                    <a:pt x="1220" y="1952"/>
                  </a:cubicBezTo>
                  <a:lnTo>
                    <a:pt x="1220" y="1927"/>
                  </a:lnTo>
                  <a:cubicBezTo>
                    <a:pt x="1256" y="1909"/>
                    <a:pt x="1269" y="1905"/>
                    <a:pt x="1276" y="1905"/>
                  </a:cubicBezTo>
                  <a:cubicBezTo>
                    <a:pt x="1283" y="1905"/>
                    <a:pt x="1283" y="1910"/>
                    <a:pt x="1298" y="1910"/>
                  </a:cubicBezTo>
                  <a:cubicBezTo>
                    <a:pt x="1307" y="1910"/>
                    <a:pt x="1320" y="1908"/>
                    <a:pt x="1342" y="1903"/>
                  </a:cubicBezTo>
                  <a:cubicBezTo>
                    <a:pt x="1342" y="1830"/>
                    <a:pt x="1489" y="1830"/>
                    <a:pt x="1489" y="1781"/>
                  </a:cubicBezTo>
                  <a:cubicBezTo>
                    <a:pt x="1489" y="1781"/>
                    <a:pt x="1537" y="1757"/>
                    <a:pt x="1537" y="1757"/>
                  </a:cubicBezTo>
                  <a:cubicBezTo>
                    <a:pt x="1537" y="1760"/>
                    <a:pt x="1538" y="1761"/>
                    <a:pt x="1540" y="1761"/>
                  </a:cubicBezTo>
                  <a:cubicBezTo>
                    <a:pt x="1551" y="1761"/>
                    <a:pt x="1590" y="1704"/>
                    <a:pt x="1611" y="1683"/>
                  </a:cubicBezTo>
                  <a:cubicBezTo>
                    <a:pt x="1619" y="1675"/>
                    <a:pt x="1621" y="1673"/>
                    <a:pt x="1621" y="1673"/>
                  </a:cubicBezTo>
                  <a:cubicBezTo>
                    <a:pt x="1619" y="1673"/>
                    <a:pt x="1603" y="1683"/>
                    <a:pt x="1586" y="1683"/>
                  </a:cubicBezTo>
                  <a:lnTo>
                    <a:pt x="1635" y="1635"/>
                  </a:lnTo>
                  <a:cubicBezTo>
                    <a:pt x="1647" y="1622"/>
                    <a:pt x="1659" y="1616"/>
                    <a:pt x="1666" y="1616"/>
                  </a:cubicBezTo>
                  <a:cubicBezTo>
                    <a:pt x="1672" y="1616"/>
                    <a:pt x="1672" y="1622"/>
                    <a:pt x="1659" y="1635"/>
                  </a:cubicBezTo>
                  <a:cubicBezTo>
                    <a:pt x="1733" y="1561"/>
                    <a:pt x="1781" y="1464"/>
                    <a:pt x="1830" y="1366"/>
                  </a:cubicBezTo>
                  <a:cubicBezTo>
                    <a:pt x="1879" y="1244"/>
                    <a:pt x="1903" y="1074"/>
                    <a:pt x="1879" y="927"/>
                  </a:cubicBezTo>
                  <a:cubicBezTo>
                    <a:pt x="1855" y="781"/>
                    <a:pt x="1781" y="635"/>
                    <a:pt x="1684" y="513"/>
                  </a:cubicBezTo>
                  <a:cubicBezTo>
                    <a:pt x="1611" y="464"/>
                    <a:pt x="1537" y="415"/>
                    <a:pt x="1464" y="366"/>
                  </a:cubicBezTo>
                  <a:lnTo>
                    <a:pt x="1464" y="366"/>
                  </a:lnTo>
                  <a:cubicBezTo>
                    <a:pt x="1464" y="415"/>
                    <a:pt x="1513" y="439"/>
                    <a:pt x="1513" y="464"/>
                  </a:cubicBezTo>
                  <a:cubicBezTo>
                    <a:pt x="1489" y="439"/>
                    <a:pt x="1464" y="415"/>
                    <a:pt x="1440" y="415"/>
                  </a:cubicBezTo>
                  <a:cubicBezTo>
                    <a:pt x="1416" y="415"/>
                    <a:pt x="1367" y="342"/>
                    <a:pt x="1367" y="293"/>
                  </a:cubicBezTo>
                  <a:lnTo>
                    <a:pt x="1342" y="293"/>
                  </a:lnTo>
                  <a:lnTo>
                    <a:pt x="1342" y="269"/>
                  </a:lnTo>
                  <a:cubicBezTo>
                    <a:pt x="1294" y="244"/>
                    <a:pt x="1220" y="220"/>
                    <a:pt x="1172" y="171"/>
                  </a:cubicBezTo>
                  <a:cubicBezTo>
                    <a:pt x="1098" y="147"/>
                    <a:pt x="1050" y="147"/>
                    <a:pt x="1001" y="122"/>
                  </a:cubicBezTo>
                  <a:cubicBezTo>
                    <a:pt x="996" y="118"/>
                    <a:pt x="994" y="116"/>
                    <a:pt x="994" y="116"/>
                  </a:cubicBezTo>
                  <a:lnTo>
                    <a:pt x="994" y="116"/>
                  </a:lnTo>
                  <a:cubicBezTo>
                    <a:pt x="993" y="116"/>
                    <a:pt x="1020" y="147"/>
                    <a:pt x="1001" y="147"/>
                  </a:cubicBezTo>
                  <a:cubicBezTo>
                    <a:pt x="977" y="147"/>
                    <a:pt x="952" y="147"/>
                    <a:pt x="952" y="122"/>
                  </a:cubicBezTo>
                  <a:cubicBezTo>
                    <a:pt x="952" y="98"/>
                    <a:pt x="928" y="86"/>
                    <a:pt x="906" y="86"/>
                  </a:cubicBezTo>
                  <a:cubicBezTo>
                    <a:pt x="888" y="86"/>
                    <a:pt x="872" y="95"/>
                    <a:pt x="876" y="113"/>
                  </a:cubicBezTo>
                  <a:lnTo>
                    <a:pt x="876" y="113"/>
                  </a:lnTo>
                  <a:cubicBezTo>
                    <a:pt x="862" y="92"/>
                    <a:pt x="812" y="74"/>
                    <a:pt x="855" y="74"/>
                  </a:cubicBezTo>
                  <a:cubicBezTo>
                    <a:pt x="830" y="74"/>
                    <a:pt x="806" y="49"/>
                    <a:pt x="806" y="49"/>
                  </a:cubicBezTo>
                  <a:lnTo>
                    <a:pt x="806" y="49"/>
                  </a:lnTo>
                  <a:lnTo>
                    <a:pt x="830" y="74"/>
                  </a:lnTo>
                  <a:cubicBezTo>
                    <a:pt x="757" y="49"/>
                    <a:pt x="733" y="25"/>
                    <a:pt x="684" y="25"/>
                  </a:cubicBezTo>
                  <a:lnTo>
                    <a:pt x="708" y="49"/>
                  </a:lnTo>
                  <a:cubicBezTo>
                    <a:pt x="665" y="49"/>
                    <a:pt x="641" y="30"/>
                    <a:pt x="619" y="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287"/>
            <p:cNvSpPr/>
            <p:nvPr/>
          </p:nvSpPr>
          <p:spPr>
            <a:xfrm>
              <a:off x="646025" y="3015400"/>
              <a:ext cx="40875" cy="49050"/>
            </a:xfrm>
            <a:custGeom>
              <a:avLst/>
              <a:gdLst/>
              <a:ahLst/>
              <a:cxnLst/>
              <a:rect l="l" t="t" r="r" b="b"/>
              <a:pathLst>
                <a:path w="1635" h="1962" extrusionOk="0">
                  <a:moveTo>
                    <a:pt x="659" y="1"/>
                  </a:moveTo>
                  <a:cubicBezTo>
                    <a:pt x="513" y="25"/>
                    <a:pt x="367" y="123"/>
                    <a:pt x="269" y="220"/>
                  </a:cubicBezTo>
                  <a:cubicBezTo>
                    <a:pt x="196" y="294"/>
                    <a:pt x="147" y="367"/>
                    <a:pt x="98" y="464"/>
                  </a:cubicBezTo>
                  <a:cubicBezTo>
                    <a:pt x="50" y="586"/>
                    <a:pt x="25" y="684"/>
                    <a:pt x="25" y="806"/>
                  </a:cubicBezTo>
                  <a:cubicBezTo>
                    <a:pt x="1" y="879"/>
                    <a:pt x="1" y="952"/>
                    <a:pt x="25" y="1001"/>
                  </a:cubicBezTo>
                  <a:cubicBezTo>
                    <a:pt x="25" y="1147"/>
                    <a:pt x="74" y="1294"/>
                    <a:pt x="147" y="1415"/>
                  </a:cubicBezTo>
                  <a:cubicBezTo>
                    <a:pt x="220" y="1562"/>
                    <a:pt x="318" y="1684"/>
                    <a:pt x="464" y="1781"/>
                  </a:cubicBezTo>
                  <a:cubicBezTo>
                    <a:pt x="562" y="1879"/>
                    <a:pt x="708" y="1952"/>
                    <a:pt x="830" y="1952"/>
                  </a:cubicBezTo>
                  <a:cubicBezTo>
                    <a:pt x="860" y="1958"/>
                    <a:pt x="891" y="1961"/>
                    <a:pt x="921" y="1961"/>
                  </a:cubicBezTo>
                  <a:cubicBezTo>
                    <a:pt x="1011" y="1961"/>
                    <a:pt x="1098" y="1934"/>
                    <a:pt x="1171" y="1879"/>
                  </a:cubicBezTo>
                  <a:cubicBezTo>
                    <a:pt x="1245" y="1879"/>
                    <a:pt x="1293" y="1830"/>
                    <a:pt x="1342" y="1781"/>
                  </a:cubicBezTo>
                  <a:cubicBezTo>
                    <a:pt x="1318" y="1781"/>
                    <a:pt x="1318" y="1781"/>
                    <a:pt x="1342" y="1757"/>
                  </a:cubicBezTo>
                  <a:cubicBezTo>
                    <a:pt x="1415" y="1684"/>
                    <a:pt x="1415" y="1684"/>
                    <a:pt x="1415" y="1684"/>
                  </a:cubicBezTo>
                  <a:cubicBezTo>
                    <a:pt x="1415" y="1659"/>
                    <a:pt x="1415" y="1684"/>
                    <a:pt x="1440" y="1586"/>
                  </a:cubicBezTo>
                  <a:cubicBezTo>
                    <a:pt x="1488" y="1464"/>
                    <a:pt x="1513" y="1415"/>
                    <a:pt x="1537" y="1294"/>
                  </a:cubicBezTo>
                  <a:cubicBezTo>
                    <a:pt x="1562" y="1220"/>
                    <a:pt x="1586" y="1172"/>
                    <a:pt x="1586" y="1098"/>
                  </a:cubicBezTo>
                  <a:cubicBezTo>
                    <a:pt x="1610" y="1050"/>
                    <a:pt x="1610" y="976"/>
                    <a:pt x="1635" y="903"/>
                  </a:cubicBezTo>
                  <a:cubicBezTo>
                    <a:pt x="1635" y="830"/>
                    <a:pt x="1635" y="781"/>
                    <a:pt x="1635" y="708"/>
                  </a:cubicBezTo>
                  <a:lnTo>
                    <a:pt x="1635" y="586"/>
                  </a:lnTo>
                  <a:lnTo>
                    <a:pt x="1610" y="489"/>
                  </a:lnTo>
                  <a:cubicBezTo>
                    <a:pt x="1586" y="416"/>
                    <a:pt x="1562" y="318"/>
                    <a:pt x="1513" y="245"/>
                  </a:cubicBezTo>
                  <a:cubicBezTo>
                    <a:pt x="1440" y="147"/>
                    <a:pt x="1318" y="98"/>
                    <a:pt x="1196" y="74"/>
                  </a:cubicBezTo>
                  <a:lnTo>
                    <a:pt x="1025" y="74"/>
                  </a:lnTo>
                  <a:cubicBezTo>
                    <a:pt x="903" y="25"/>
                    <a:pt x="781" y="1"/>
                    <a:pt x="6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287"/>
            <p:cNvSpPr/>
            <p:nvPr/>
          </p:nvSpPr>
          <p:spPr>
            <a:xfrm>
              <a:off x="734450" y="3011150"/>
              <a:ext cx="40250" cy="58550"/>
            </a:xfrm>
            <a:custGeom>
              <a:avLst/>
              <a:gdLst/>
              <a:ahLst/>
              <a:cxnLst/>
              <a:rect l="l" t="t" r="r" b="b"/>
              <a:pathLst>
                <a:path w="1610" h="2342" extrusionOk="0">
                  <a:moveTo>
                    <a:pt x="708" y="0"/>
                  </a:moveTo>
                  <a:lnTo>
                    <a:pt x="98" y="171"/>
                  </a:lnTo>
                  <a:cubicBezTo>
                    <a:pt x="49" y="342"/>
                    <a:pt x="0" y="512"/>
                    <a:pt x="25" y="707"/>
                  </a:cubicBezTo>
                  <a:cubicBezTo>
                    <a:pt x="25" y="829"/>
                    <a:pt x="25" y="976"/>
                    <a:pt x="73" y="1098"/>
                  </a:cubicBezTo>
                  <a:cubicBezTo>
                    <a:pt x="122" y="1293"/>
                    <a:pt x="195" y="1488"/>
                    <a:pt x="293" y="1659"/>
                  </a:cubicBezTo>
                  <a:cubicBezTo>
                    <a:pt x="390" y="1854"/>
                    <a:pt x="537" y="2000"/>
                    <a:pt x="732" y="2122"/>
                  </a:cubicBezTo>
                  <a:cubicBezTo>
                    <a:pt x="756" y="2171"/>
                    <a:pt x="805" y="2220"/>
                    <a:pt x="854" y="2244"/>
                  </a:cubicBezTo>
                  <a:cubicBezTo>
                    <a:pt x="842" y="2232"/>
                    <a:pt x="842" y="2226"/>
                    <a:pt x="845" y="2226"/>
                  </a:cubicBezTo>
                  <a:cubicBezTo>
                    <a:pt x="848" y="2226"/>
                    <a:pt x="854" y="2232"/>
                    <a:pt x="854" y="2244"/>
                  </a:cubicBezTo>
                  <a:cubicBezTo>
                    <a:pt x="911" y="2272"/>
                    <a:pt x="923" y="2279"/>
                    <a:pt x="928" y="2279"/>
                  </a:cubicBezTo>
                  <a:cubicBezTo>
                    <a:pt x="931" y="2279"/>
                    <a:pt x="929" y="2275"/>
                    <a:pt x="940" y="2275"/>
                  </a:cubicBezTo>
                  <a:cubicBezTo>
                    <a:pt x="951" y="2275"/>
                    <a:pt x="974" y="2278"/>
                    <a:pt x="1025" y="2293"/>
                  </a:cubicBezTo>
                  <a:lnTo>
                    <a:pt x="1147" y="2342"/>
                  </a:lnTo>
                  <a:lnTo>
                    <a:pt x="1537" y="2122"/>
                  </a:lnTo>
                  <a:cubicBezTo>
                    <a:pt x="1586" y="1951"/>
                    <a:pt x="1610" y="1756"/>
                    <a:pt x="1610" y="1585"/>
                  </a:cubicBezTo>
                  <a:cubicBezTo>
                    <a:pt x="1586" y="1439"/>
                    <a:pt x="1537" y="1293"/>
                    <a:pt x="1512" y="1171"/>
                  </a:cubicBezTo>
                  <a:cubicBezTo>
                    <a:pt x="1464" y="1073"/>
                    <a:pt x="1415" y="1000"/>
                    <a:pt x="1366" y="927"/>
                  </a:cubicBezTo>
                  <a:cubicBezTo>
                    <a:pt x="1342" y="903"/>
                    <a:pt x="1293" y="854"/>
                    <a:pt x="1220" y="781"/>
                  </a:cubicBezTo>
                  <a:cubicBezTo>
                    <a:pt x="1220" y="781"/>
                    <a:pt x="1220" y="756"/>
                    <a:pt x="1220" y="756"/>
                  </a:cubicBezTo>
                  <a:cubicBezTo>
                    <a:pt x="1220" y="659"/>
                    <a:pt x="1171" y="610"/>
                    <a:pt x="1147" y="537"/>
                  </a:cubicBezTo>
                  <a:cubicBezTo>
                    <a:pt x="1122" y="464"/>
                    <a:pt x="1098" y="415"/>
                    <a:pt x="1073" y="390"/>
                  </a:cubicBezTo>
                  <a:cubicBezTo>
                    <a:pt x="1049" y="342"/>
                    <a:pt x="1000" y="293"/>
                    <a:pt x="976" y="220"/>
                  </a:cubicBezTo>
                  <a:cubicBezTo>
                    <a:pt x="976" y="220"/>
                    <a:pt x="951" y="195"/>
                    <a:pt x="951" y="195"/>
                  </a:cubicBezTo>
                  <a:cubicBezTo>
                    <a:pt x="878" y="122"/>
                    <a:pt x="805" y="49"/>
                    <a:pt x="7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6" name="Google Shape;2216;p287"/>
          <p:cNvGrpSpPr/>
          <p:nvPr/>
        </p:nvGrpSpPr>
        <p:grpSpPr>
          <a:xfrm>
            <a:off x="7216647" y="309884"/>
            <a:ext cx="967449" cy="1216804"/>
            <a:chOff x="632000" y="3011150"/>
            <a:chExt cx="212225" cy="266925"/>
          </a:xfrm>
        </p:grpSpPr>
        <p:sp>
          <p:nvSpPr>
            <p:cNvPr id="2217" name="Google Shape;2217;p287"/>
            <p:cNvSpPr/>
            <p:nvPr/>
          </p:nvSpPr>
          <p:spPr>
            <a:xfrm>
              <a:off x="767375" y="3031875"/>
              <a:ext cx="25" cy="3675"/>
            </a:xfrm>
            <a:custGeom>
              <a:avLst/>
              <a:gdLst/>
              <a:ahLst/>
              <a:cxnLst/>
              <a:rect l="l" t="t" r="r" b="b"/>
              <a:pathLst>
                <a:path w="1" h="147" extrusionOk="0">
                  <a:moveTo>
                    <a:pt x="0" y="147"/>
                  </a:moveTo>
                  <a:lnTo>
                    <a:pt x="0" y="0"/>
                  </a:lnTo>
                  <a:cubicBezTo>
                    <a:pt x="0" y="49"/>
                    <a:pt x="0" y="98"/>
                    <a:pt x="0" y="14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287"/>
            <p:cNvSpPr/>
            <p:nvPr/>
          </p:nvSpPr>
          <p:spPr>
            <a:xfrm>
              <a:off x="701525" y="3033700"/>
              <a:ext cx="25" cy="3075"/>
            </a:xfrm>
            <a:custGeom>
              <a:avLst/>
              <a:gdLst/>
              <a:ahLst/>
              <a:cxnLst/>
              <a:rect l="l" t="t" r="r" b="b"/>
              <a:pathLst>
                <a:path w="1" h="123" extrusionOk="0">
                  <a:moveTo>
                    <a:pt x="0" y="123"/>
                  </a:moveTo>
                  <a:lnTo>
                    <a:pt x="0" y="1"/>
                  </a:lnTo>
                  <a:cubicBezTo>
                    <a:pt x="0" y="49"/>
                    <a:pt x="0" y="74"/>
                    <a:pt x="0" y="1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287"/>
            <p:cNvSpPr/>
            <p:nvPr/>
          </p:nvSpPr>
          <p:spPr>
            <a:xfrm>
              <a:off x="632000" y="3030050"/>
              <a:ext cx="25" cy="1850"/>
            </a:xfrm>
            <a:custGeom>
              <a:avLst/>
              <a:gdLst/>
              <a:ahLst/>
              <a:cxnLst/>
              <a:rect l="l" t="t" r="r" b="b"/>
              <a:pathLst>
                <a:path w="1" h="74" extrusionOk="0">
                  <a:moveTo>
                    <a:pt x="1" y="73"/>
                  </a:moveTo>
                  <a:lnTo>
                    <a:pt x="1" y="0"/>
                  </a:lnTo>
                  <a:cubicBezTo>
                    <a:pt x="1" y="25"/>
                    <a:pt x="1" y="49"/>
                    <a:pt x="1" y="7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287"/>
            <p:cNvSpPr/>
            <p:nvPr/>
          </p:nvSpPr>
          <p:spPr>
            <a:xfrm>
              <a:off x="649075" y="3150175"/>
              <a:ext cx="650" cy="1850"/>
            </a:xfrm>
            <a:custGeom>
              <a:avLst/>
              <a:gdLst/>
              <a:ahLst/>
              <a:cxnLst/>
              <a:rect l="l" t="t" r="r" b="b"/>
              <a:pathLst>
                <a:path w="26" h="74" extrusionOk="0">
                  <a:moveTo>
                    <a:pt x="25" y="0"/>
                  </a:moveTo>
                  <a:cubicBezTo>
                    <a:pt x="1" y="0"/>
                    <a:pt x="1" y="49"/>
                    <a:pt x="1" y="73"/>
                  </a:cubicBezTo>
                  <a:cubicBezTo>
                    <a:pt x="1" y="49"/>
                    <a:pt x="25" y="24"/>
                    <a:pt x="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287"/>
            <p:cNvSpPr/>
            <p:nvPr/>
          </p:nvSpPr>
          <p:spPr>
            <a:xfrm>
              <a:off x="649075" y="3152000"/>
              <a:ext cx="25" cy="25"/>
            </a:xfrm>
            <a:custGeom>
              <a:avLst/>
              <a:gdLst/>
              <a:ahLst/>
              <a:cxnLst/>
              <a:rect l="l" t="t" r="r" b="b"/>
              <a:pathLst>
                <a:path w="1" h="1" extrusionOk="0">
                  <a:moveTo>
                    <a:pt x="1" y="0"/>
                  </a:moveTo>
                  <a:lnTo>
                    <a:pt x="1" y="0"/>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287"/>
            <p:cNvSpPr/>
            <p:nvPr/>
          </p:nvSpPr>
          <p:spPr>
            <a:xfrm>
              <a:off x="646025" y="3144675"/>
              <a:ext cx="48800" cy="52925"/>
            </a:xfrm>
            <a:custGeom>
              <a:avLst/>
              <a:gdLst/>
              <a:ahLst/>
              <a:cxnLst/>
              <a:rect l="l" t="t" r="r" b="b"/>
              <a:pathLst>
                <a:path w="1952" h="2117" extrusionOk="0">
                  <a:moveTo>
                    <a:pt x="1049" y="0"/>
                  </a:moveTo>
                  <a:lnTo>
                    <a:pt x="635" y="98"/>
                  </a:lnTo>
                  <a:cubicBezTo>
                    <a:pt x="586" y="147"/>
                    <a:pt x="562" y="220"/>
                    <a:pt x="537" y="293"/>
                  </a:cubicBezTo>
                  <a:cubicBezTo>
                    <a:pt x="537" y="293"/>
                    <a:pt x="537" y="293"/>
                    <a:pt x="537" y="318"/>
                  </a:cubicBezTo>
                  <a:cubicBezTo>
                    <a:pt x="447" y="287"/>
                    <a:pt x="347" y="267"/>
                    <a:pt x="267" y="267"/>
                  </a:cubicBezTo>
                  <a:cubicBezTo>
                    <a:pt x="217" y="267"/>
                    <a:pt x="175" y="275"/>
                    <a:pt x="147" y="293"/>
                  </a:cubicBezTo>
                  <a:lnTo>
                    <a:pt x="147" y="318"/>
                  </a:lnTo>
                  <a:cubicBezTo>
                    <a:pt x="123" y="342"/>
                    <a:pt x="147" y="366"/>
                    <a:pt x="123" y="366"/>
                  </a:cubicBezTo>
                  <a:cubicBezTo>
                    <a:pt x="123" y="391"/>
                    <a:pt x="123" y="391"/>
                    <a:pt x="123" y="415"/>
                  </a:cubicBezTo>
                  <a:cubicBezTo>
                    <a:pt x="123" y="440"/>
                    <a:pt x="110" y="440"/>
                    <a:pt x="98" y="440"/>
                  </a:cubicBezTo>
                  <a:cubicBezTo>
                    <a:pt x="86" y="440"/>
                    <a:pt x="74" y="440"/>
                    <a:pt x="74" y="464"/>
                  </a:cubicBezTo>
                  <a:cubicBezTo>
                    <a:pt x="25" y="683"/>
                    <a:pt x="1" y="927"/>
                    <a:pt x="1" y="1147"/>
                  </a:cubicBezTo>
                  <a:cubicBezTo>
                    <a:pt x="25" y="1220"/>
                    <a:pt x="25" y="1293"/>
                    <a:pt x="50" y="1366"/>
                  </a:cubicBezTo>
                  <a:cubicBezTo>
                    <a:pt x="50" y="1391"/>
                    <a:pt x="50" y="1391"/>
                    <a:pt x="50" y="1415"/>
                  </a:cubicBezTo>
                  <a:cubicBezTo>
                    <a:pt x="50" y="1415"/>
                    <a:pt x="98" y="1513"/>
                    <a:pt x="147" y="1635"/>
                  </a:cubicBezTo>
                  <a:cubicBezTo>
                    <a:pt x="196" y="1708"/>
                    <a:pt x="245" y="1781"/>
                    <a:pt x="293" y="1854"/>
                  </a:cubicBezTo>
                  <a:lnTo>
                    <a:pt x="318" y="1854"/>
                  </a:lnTo>
                  <a:cubicBezTo>
                    <a:pt x="415" y="1927"/>
                    <a:pt x="318" y="1903"/>
                    <a:pt x="415" y="1976"/>
                  </a:cubicBezTo>
                  <a:cubicBezTo>
                    <a:pt x="440" y="1976"/>
                    <a:pt x="489" y="2000"/>
                    <a:pt x="513" y="2025"/>
                  </a:cubicBezTo>
                  <a:cubicBezTo>
                    <a:pt x="537" y="2049"/>
                    <a:pt x="562" y="2049"/>
                    <a:pt x="610" y="2074"/>
                  </a:cubicBezTo>
                  <a:cubicBezTo>
                    <a:pt x="610" y="2074"/>
                    <a:pt x="659" y="2098"/>
                    <a:pt x="635" y="2098"/>
                  </a:cubicBezTo>
                  <a:cubicBezTo>
                    <a:pt x="635" y="2106"/>
                    <a:pt x="640" y="2109"/>
                    <a:pt x="649" y="2109"/>
                  </a:cubicBezTo>
                  <a:cubicBezTo>
                    <a:pt x="667" y="2109"/>
                    <a:pt x="700" y="2098"/>
                    <a:pt x="732" y="2098"/>
                  </a:cubicBezTo>
                  <a:cubicBezTo>
                    <a:pt x="757" y="2098"/>
                    <a:pt x="732" y="2098"/>
                    <a:pt x="732" y="2074"/>
                  </a:cubicBezTo>
                  <a:lnTo>
                    <a:pt x="806" y="2074"/>
                  </a:lnTo>
                  <a:cubicBezTo>
                    <a:pt x="822" y="2074"/>
                    <a:pt x="827" y="2096"/>
                    <a:pt x="822" y="2103"/>
                  </a:cubicBezTo>
                  <a:lnTo>
                    <a:pt x="822" y="2103"/>
                  </a:lnTo>
                  <a:cubicBezTo>
                    <a:pt x="816" y="2101"/>
                    <a:pt x="811" y="2100"/>
                    <a:pt x="806" y="2098"/>
                  </a:cubicBezTo>
                  <a:lnTo>
                    <a:pt x="806" y="2098"/>
                  </a:lnTo>
                  <a:cubicBezTo>
                    <a:pt x="810" y="2103"/>
                    <a:pt x="814" y="2105"/>
                    <a:pt x="817" y="2105"/>
                  </a:cubicBezTo>
                  <a:cubicBezTo>
                    <a:pt x="819" y="2105"/>
                    <a:pt x="821" y="2104"/>
                    <a:pt x="822" y="2103"/>
                  </a:cubicBezTo>
                  <a:lnTo>
                    <a:pt x="822" y="2103"/>
                  </a:lnTo>
                  <a:cubicBezTo>
                    <a:pt x="854" y="2112"/>
                    <a:pt x="891" y="2116"/>
                    <a:pt x="928" y="2116"/>
                  </a:cubicBezTo>
                  <a:cubicBezTo>
                    <a:pt x="970" y="2116"/>
                    <a:pt x="1013" y="2110"/>
                    <a:pt x="1049" y="2098"/>
                  </a:cubicBezTo>
                  <a:cubicBezTo>
                    <a:pt x="1171" y="2074"/>
                    <a:pt x="1269" y="2049"/>
                    <a:pt x="1367" y="2000"/>
                  </a:cubicBezTo>
                  <a:cubicBezTo>
                    <a:pt x="1537" y="1903"/>
                    <a:pt x="1684" y="1781"/>
                    <a:pt x="1781" y="1610"/>
                  </a:cubicBezTo>
                  <a:cubicBezTo>
                    <a:pt x="1757" y="1610"/>
                    <a:pt x="1732" y="1683"/>
                    <a:pt x="1708" y="1683"/>
                  </a:cubicBezTo>
                  <a:cubicBezTo>
                    <a:pt x="1708" y="1635"/>
                    <a:pt x="1757" y="1635"/>
                    <a:pt x="1757" y="1586"/>
                  </a:cubicBezTo>
                  <a:cubicBezTo>
                    <a:pt x="1757" y="1561"/>
                    <a:pt x="1806" y="1513"/>
                    <a:pt x="1854" y="1513"/>
                  </a:cubicBezTo>
                  <a:lnTo>
                    <a:pt x="1854" y="1488"/>
                  </a:lnTo>
                  <a:lnTo>
                    <a:pt x="1879" y="1464"/>
                  </a:lnTo>
                  <a:cubicBezTo>
                    <a:pt x="1903" y="1366"/>
                    <a:pt x="1903" y="1342"/>
                    <a:pt x="1928" y="1342"/>
                  </a:cubicBezTo>
                  <a:cubicBezTo>
                    <a:pt x="1928" y="1293"/>
                    <a:pt x="1952" y="1269"/>
                    <a:pt x="1952" y="1220"/>
                  </a:cubicBezTo>
                  <a:cubicBezTo>
                    <a:pt x="1952" y="1147"/>
                    <a:pt x="1952" y="1074"/>
                    <a:pt x="1952" y="1000"/>
                  </a:cubicBezTo>
                  <a:cubicBezTo>
                    <a:pt x="1952" y="1000"/>
                    <a:pt x="1952" y="1011"/>
                    <a:pt x="1945" y="1011"/>
                  </a:cubicBezTo>
                  <a:cubicBezTo>
                    <a:pt x="1941" y="1011"/>
                    <a:pt x="1936" y="1009"/>
                    <a:pt x="1928" y="1000"/>
                  </a:cubicBezTo>
                  <a:cubicBezTo>
                    <a:pt x="1903" y="976"/>
                    <a:pt x="1903" y="927"/>
                    <a:pt x="1928" y="903"/>
                  </a:cubicBezTo>
                  <a:cubicBezTo>
                    <a:pt x="1949" y="903"/>
                    <a:pt x="1913" y="826"/>
                    <a:pt x="1888" y="826"/>
                  </a:cubicBezTo>
                  <a:cubicBezTo>
                    <a:pt x="1884" y="826"/>
                    <a:pt x="1881" y="827"/>
                    <a:pt x="1879" y="830"/>
                  </a:cubicBezTo>
                  <a:cubicBezTo>
                    <a:pt x="1879" y="830"/>
                    <a:pt x="1879" y="767"/>
                    <a:pt x="1891" y="767"/>
                  </a:cubicBezTo>
                  <a:cubicBezTo>
                    <a:pt x="1894" y="767"/>
                    <a:pt x="1898" y="771"/>
                    <a:pt x="1903" y="781"/>
                  </a:cubicBezTo>
                  <a:cubicBezTo>
                    <a:pt x="1903" y="757"/>
                    <a:pt x="1879" y="732"/>
                    <a:pt x="1879" y="732"/>
                  </a:cubicBezTo>
                  <a:lnTo>
                    <a:pt x="1879" y="781"/>
                  </a:lnTo>
                  <a:cubicBezTo>
                    <a:pt x="1830" y="683"/>
                    <a:pt x="1830" y="635"/>
                    <a:pt x="1806" y="610"/>
                  </a:cubicBezTo>
                  <a:lnTo>
                    <a:pt x="1806" y="635"/>
                  </a:lnTo>
                  <a:cubicBezTo>
                    <a:pt x="1781" y="586"/>
                    <a:pt x="1757" y="561"/>
                    <a:pt x="1757" y="537"/>
                  </a:cubicBezTo>
                  <a:lnTo>
                    <a:pt x="1757" y="537"/>
                  </a:lnTo>
                  <a:lnTo>
                    <a:pt x="1806" y="561"/>
                  </a:lnTo>
                  <a:cubicBezTo>
                    <a:pt x="1757" y="513"/>
                    <a:pt x="1732" y="464"/>
                    <a:pt x="1684" y="415"/>
                  </a:cubicBezTo>
                  <a:lnTo>
                    <a:pt x="1684" y="440"/>
                  </a:lnTo>
                  <a:cubicBezTo>
                    <a:pt x="1635" y="415"/>
                    <a:pt x="1562" y="318"/>
                    <a:pt x="1464" y="269"/>
                  </a:cubicBezTo>
                  <a:cubicBezTo>
                    <a:pt x="1391" y="196"/>
                    <a:pt x="1318" y="171"/>
                    <a:pt x="1245" y="147"/>
                  </a:cubicBezTo>
                  <a:lnTo>
                    <a:pt x="1245" y="171"/>
                  </a:lnTo>
                  <a:lnTo>
                    <a:pt x="1196" y="147"/>
                  </a:lnTo>
                  <a:cubicBezTo>
                    <a:pt x="1196" y="147"/>
                    <a:pt x="1245" y="122"/>
                    <a:pt x="1245" y="122"/>
                  </a:cubicBezTo>
                  <a:cubicBezTo>
                    <a:pt x="1245" y="122"/>
                    <a:pt x="1147" y="49"/>
                    <a:pt x="10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287"/>
            <p:cNvSpPr/>
            <p:nvPr/>
          </p:nvSpPr>
          <p:spPr>
            <a:xfrm>
              <a:off x="798475" y="3083700"/>
              <a:ext cx="45750" cy="48200"/>
            </a:xfrm>
            <a:custGeom>
              <a:avLst/>
              <a:gdLst/>
              <a:ahLst/>
              <a:cxnLst/>
              <a:rect l="l" t="t" r="r" b="b"/>
              <a:pathLst>
                <a:path w="1830" h="1928" extrusionOk="0">
                  <a:moveTo>
                    <a:pt x="927" y="1"/>
                  </a:moveTo>
                  <a:lnTo>
                    <a:pt x="512" y="25"/>
                  </a:lnTo>
                  <a:lnTo>
                    <a:pt x="439" y="98"/>
                  </a:lnTo>
                  <a:lnTo>
                    <a:pt x="390" y="98"/>
                  </a:lnTo>
                  <a:cubicBezTo>
                    <a:pt x="366" y="98"/>
                    <a:pt x="342" y="122"/>
                    <a:pt x="317" y="122"/>
                  </a:cubicBezTo>
                  <a:lnTo>
                    <a:pt x="244" y="171"/>
                  </a:lnTo>
                  <a:cubicBezTo>
                    <a:pt x="206" y="190"/>
                    <a:pt x="182" y="210"/>
                    <a:pt x="162" y="229"/>
                  </a:cubicBezTo>
                  <a:lnTo>
                    <a:pt x="162" y="229"/>
                  </a:lnTo>
                  <a:cubicBezTo>
                    <a:pt x="165" y="226"/>
                    <a:pt x="168" y="223"/>
                    <a:pt x="171" y="220"/>
                  </a:cubicBezTo>
                  <a:lnTo>
                    <a:pt x="171" y="220"/>
                  </a:lnTo>
                  <a:lnTo>
                    <a:pt x="146" y="244"/>
                  </a:lnTo>
                  <a:cubicBezTo>
                    <a:pt x="152" y="239"/>
                    <a:pt x="157" y="234"/>
                    <a:pt x="162" y="229"/>
                  </a:cubicBezTo>
                  <a:lnTo>
                    <a:pt x="162" y="229"/>
                  </a:lnTo>
                  <a:cubicBezTo>
                    <a:pt x="96" y="299"/>
                    <a:pt x="72" y="369"/>
                    <a:pt x="49" y="440"/>
                  </a:cubicBezTo>
                  <a:cubicBezTo>
                    <a:pt x="49" y="464"/>
                    <a:pt x="25" y="488"/>
                    <a:pt x="0" y="513"/>
                  </a:cubicBezTo>
                  <a:lnTo>
                    <a:pt x="0" y="561"/>
                  </a:lnTo>
                  <a:lnTo>
                    <a:pt x="0" y="610"/>
                  </a:lnTo>
                  <a:cubicBezTo>
                    <a:pt x="0" y="610"/>
                    <a:pt x="49" y="635"/>
                    <a:pt x="49" y="683"/>
                  </a:cubicBezTo>
                  <a:cubicBezTo>
                    <a:pt x="73" y="708"/>
                    <a:pt x="73" y="732"/>
                    <a:pt x="98" y="757"/>
                  </a:cubicBezTo>
                  <a:cubicBezTo>
                    <a:pt x="73" y="903"/>
                    <a:pt x="98" y="1049"/>
                    <a:pt x="146" y="1196"/>
                  </a:cubicBezTo>
                  <a:cubicBezTo>
                    <a:pt x="171" y="1342"/>
                    <a:pt x="244" y="1464"/>
                    <a:pt x="317" y="1561"/>
                  </a:cubicBezTo>
                  <a:cubicBezTo>
                    <a:pt x="415" y="1708"/>
                    <a:pt x="561" y="1830"/>
                    <a:pt x="707" y="1927"/>
                  </a:cubicBezTo>
                  <a:lnTo>
                    <a:pt x="1146" y="1927"/>
                  </a:lnTo>
                  <a:cubicBezTo>
                    <a:pt x="1244" y="1854"/>
                    <a:pt x="1317" y="1781"/>
                    <a:pt x="1390" y="1732"/>
                  </a:cubicBezTo>
                  <a:cubicBezTo>
                    <a:pt x="1464" y="1708"/>
                    <a:pt x="1512" y="1659"/>
                    <a:pt x="1561" y="1586"/>
                  </a:cubicBezTo>
                  <a:lnTo>
                    <a:pt x="1561" y="1586"/>
                  </a:lnTo>
                  <a:cubicBezTo>
                    <a:pt x="1553" y="1594"/>
                    <a:pt x="1548" y="1597"/>
                    <a:pt x="1545" y="1597"/>
                  </a:cubicBezTo>
                  <a:cubicBezTo>
                    <a:pt x="1539" y="1597"/>
                    <a:pt x="1545" y="1586"/>
                    <a:pt x="1561" y="1586"/>
                  </a:cubicBezTo>
                  <a:cubicBezTo>
                    <a:pt x="1585" y="1561"/>
                    <a:pt x="1634" y="1513"/>
                    <a:pt x="1634" y="1513"/>
                  </a:cubicBezTo>
                  <a:cubicBezTo>
                    <a:pt x="1634" y="1513"/>
                    <a:pt x="1634" y="1513"/>
                    <a:pt x="1683" y="1415"/>
                  </a:cubicBezTo>
                  <a:cubicBezTo>
                    <a:pt x="1707" y="1391"/>
                    <a:pt x="1707" y="1342"/>
                    <a:pt x="1732" y="1318"/>
                  </a:cubicBezTo>
                  <a:cubicBezTo>
                    <a:pt x="1756" y="1269"/>
                    <a:pt x="1781" y="1196"/>
                    <a:pt x="1805" y="1147"/>
                  </a:cubicBezTo>
                  <a:cubicBezTo>
                    <a:pt x="1829" y="1001"/>
                    <a:pt x="1829" y="854"/>
                    <a:pt x="1781" y="708"/>
                  </a:cubicBezTo>
                  <a:cubicBezTo>
                    <a:pt x="1707" y="586"/>
                    <a:pt x="1634" y="464"/>
                    <a:pt x="1512" y="366"/>
                  </a:cubicBezTo>
                  <a:cubicBezTo>
                    <a:pt x="1464" y="342"/>
                    <a:pt x="1415" y="318"/>
                    <a:pt x="1390" y="269"/>
                  </a:cubicBezTo>
                  <a:lnTo>
                    <a:pt x="1317" y="220"/>
                  </a:lnTo>
                  <a:lnTo>
                    <a:pt x="1244" y="220"/>
                  </a:lnTo>
                  <a:cubicBezTo>
                    <a:pt x="1220" y="171"/>
                    <a:pt x="1195" y="147"/>
                    <a:pt x="1171" y="122"/>
                  </a:cubicBezTo>
                  <a:lnTo>
                    <a:pt x="1122" y="98"/>
                  </a:lnTo>
                  <a:cubicBezTo>
                    <a:pt x="1049" y="49"/>
                    <a:pt x="1000" y="25"/>
                    <a:pt x="9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287"/>
            <p:cNvSpPr/>
            <p:nvPr/>
          </p:nvSpPr>
          <p:spPr>
            <a:xfrm>
              <a:off x="802125" y="3090400"/>
              <a:ext cx="25" cy="25"/>
            </a:xfrm>
            <a:custGeom>
              <a:avLst/>
              <a:gdLst/>
              <a:ahLst/>
              <a:cxnLst/>
              <a:rect l="l" t="t" r="r" b="b"/>
              <a:pathLst>
                <a:path w="1" h="1" extrusionOk="0">
                  <a:moveTo>
                    <a:pt x="0" y="1"/>
                  </a:moveTo>
                  <a:lnTo>
                    <a:pt x="0" y="1"/>
                  </a:lnTo>
                  <a:cubicBezTo>
                    <a:pt x="0" y="1"/>
                    <a:pt x="0" y="1"/>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287"/>
            <p:cNvSpPr/>
            <p:nvPr/>
          </p:nvSpPr>
          <p:spPr>
            <a:xfrm>
              <a:off x="713700" y="3105650"/>
              <a:ext cx="50025" cy="51850"/>
            </a:xfrm>
            <a:custGeom>
              <a:avLst/>
              <a:gdLst/>
              <a:ahLst/>
              <a:cxnLst/>
              <a:rect l="l" t="t" r="r" b="b"/>
              <a:pathLst>
                <a:path w="2001" h="2074" extrusionOk="0">
                  <a:moveTo>
                    <a:pt x="1001" y="1"/>
                  </a:moveTo>
                  <a:cubicBezTo>
                    <a:pt x="928" y="25"/>
                    <a:pt x="879" y="25"/>
                    <a:pt x="830" y="49"/>
                  </a:cubicBezTo>
                  <a:lnTo>
                    <a:pt x="684" y="123"/>
                  </a:lnTo>
                  <a:lnTo>
                    <a:pt x="660" y="123"/>
                  </a:lnTo>
                  <a:cubicBezTo>
                    <a:pt x="538" y="123"/>
                    <a:pt x="416" y="147"/>
                    <a:pt x="318" y="220"/>
                  </a:cubicBezTo>
                  <a:cubicBezTo>
                    <a:pt x="220" y="269"/>
                    <a:pt x="147" y="366"/>
                    <a:pt x="99" y="464"/>
                  </a:cubicBezTo>
                  <a:cubicBezTo>
                    <a:pt x="50" y="537"/>
                    <a:pt x="50" y="610"/>
                    <a:pt x="25" y="683"/>
                  </a:cubicBezTo>
                  <a:lnTo>
                    <a:pt x="25" y="659"/>
                  </a:lnTo>
                  <a:cubicBezTo>
                    <a:pt x="25" y="805"/>
                    <a:pt x="1" y="781"/>
                    <a:pt x="25" y="903"/>
                  </a:cubicBezTo>
                  <a:cubicBezTo>
                    <a:pt x="50" y="903"/>
                    <a:pt x="99" y="1025"/>
                    <a:pt x="123" y="1049"/>
                  </a:cubicBezTo>
                  <a:lnTo>
                    <a:pt x="196" y="1196"/>
                  </a:lnTo>
                  <a:cubicBezTo>
                    <a:pt x="220" y="1244"/>
                    <a:pt x="245" y="1293"/>
                    <a:pt x="245" y="1318"/>
                  </a:cubicBezTo>
                  <a:cubicBezTo>
                    <a:pt x="294" y="1391"/>
                    <a:pt x="367" y="1488"/>
                    <a:pt x="391" y="1537"/>
                  </a:cubicBezTo>
                  <a:cubicBezTo>
                    <a:pt x="440" y="1659"/>
                    <a:pt x="513" y="1781"/>
                    <a:pt x="586" y="1879"/>
                  </a:cubicBezTo>
                  <a:lnTo>
                    <a:pt x="586" y="2001"/>
                  </a:lnTo>
                  <a:cubicBezTo>
                    <a:pt x="660" y="1976"/>
                    <a:pt x="708" y="1927"/>
                    <a:pt x="757" y="1903"/>
                  </a:cubicBezTo>
                  <a:cubicBezTo>
                    <a:pt x="903" y="2025"/>
                    <a:pt x="1099" y="2074"/>
                    <a:pt x="1294" y="2074"/>
                  </a:cubicBezTo>
                  <a:cubicBezTo>
                    <a:pt x="1440" y="2049"/>
                    <a:pt x="1611" y="1976"/>
                    <a:pt x="1708" y="1854"/>
                  </a:cubicBezTo>
                  <a:lnTo>
                    <a:pt x="1830" y="1757"/>
                  </a:lnTo>
                  <a:lnTo>
                    <a:pt x="1928" y="1635"/>
                  </a:lnTo>
                  <a:lnTo>
                    <a:pt x="1928" y="1635"/>
                  </a:lnTo>
                  <a:cubicBezTo>
                    <a:pt x="1909" y="1653"/>
                    <a:pt x="1898" y="1661"/>
                    <a:pt x="1893" y="1661"/>
                  </a:cubicBezTo>
                  <a:cubicBezTo>
                    <a:pt x="1886" y="1661"/>
                    <a:pt x="1898" y="1640"/>
                    <a:pt x="1928" y="1610"/>
                  </a:cubicBezTo>
                  <a:cubicBezTo>
                    <a:pt x="1977" y="1513"/>
                    <a:pt x="1977" y="1488"/>
                    <a:pt x="1977" y="1488"/>
                  </a:cubicBezTo>
                  <a:lnTo>
                    <a:pt x="1977" y="1488"/>
                  </a:lnTo>
                  <a:cubicBezTo>
                    <a:pt x="1977" y="1488"/>
                    <a:pt x="1975" y="1490"/>
                    <a:pt x="1973" y="1490"/>
                  </a:cubicBezTo>
                  <a:cubicBezTo>
                    <a:pt x="1967" y="1490"/>
                    <a:pt x="1958" y="1476"/>
                    <a:pt x="1977" y="1366"/>
                  </a:cubicBezTo>
                  <a:cubicBezTo>
                    <a:pt x="2001" y="1244"/>
                    <a:pt x="2001" y="1122"/>
                    <a:pt x="1977" y="1001"/>
                  </a:cubicBezTo>
                  <a:cubicBezTo>
                    <a:pt x="1928" y="854"/>
                    <a:pt x="1855" y="732"/>
                    <a:pt x="1757" y="610"/>
                  </a:cubicBezTo>
                  <a:cubicBezTo>
                    <a:pt x="1757" y="562"/>
                    <a:pt x="1733" y="513"/>
                    <a:pt x="1708" y="464"/>
                  </a:cubicBezTo>
                  <a:lnTo>
                    <a:pt x="1659" y="391"/>
                  </a:lnTo>
                  <a:cubicBezTo>
                    <a:pt x="1659" y="391"/>
                    <a:pt x="1659" y="366"/>
                    <a:pt x="1635" y="342"/>
                  </a:cubicBezTo>
                  <a:cubicBezTo>
                    <a:pt x="1635" y="318"/>
                    <a:pt x="1611" y="293"/>
                    <a:pt x="1586" y="269"/>
                  </a:cubicBezTo>
                  <a:cubicBezTo>
                    <a:pt x="1586" y="244"/>
                    <a:pt x="1562" y="220"/>
                    <a:pt x="1562" y="220"/>
                  </a:cubicBezTo>
                  <a:cubicBezTo>
                    <a:pt x="1538" y="196"/>
                    <a:pt x="1513" y="171"/>
                    <a:pt x="1513" y="171"/>
                  </a:cubicBezTo>
                  <a:cubicBezTo>
                    <a:pt x="1464" y="123"/>
                    <a:pt x="1416" y="98"/>
                    <a:pt x="1367" y="74"/>
                  </a:cubicBezTo>
                  <a:cubicBezTo>
                    <a:pt x="1318" y="49"/>
                    <a:pt x="1245" y="25"/>
                    <a:pt x="11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287"/>
            <p:cNvSpPr/>
            <p:nvPr/>
          </p:nvSpPr>
          <p:spPr>
            <a:xfrm>
              <a:off x="790550" y="3185225"/>
              <a:ext cx="48175" cy="56225"/>
            </a:xfrm>
            <a:custGeom>
              <a:avLst/>
              <a:gdLst/>
              <a:ahLst/>
              <a:cxnLst/>
              <a:rect l="l" t="t" r="r" b="b"/>
              <a:pathLst>
                <a:path w="1927" h="2249" extrusionOk="0">
                  <a:moveTo>
                    <a:pt x="829" y="988"/>
                  </a:moveTo>
                  <a:cubicBezTo>
                    <a:pt x="829" y="988"/>
                    <a:pt x="829" y="1013"/>
                    <a:pt x="854" y="1013"/>
                  </a:cubicBezTo>
                  <a:cubicBezTo>
                    <a:pt x="854" y="1037"/>
                    <a:pt x="854" y="1037"/>
                    <a:pt x="829" y="1037"/>
                  </a:cubicBezTo>
                  <a:cubicBezTo>
                    <a:pt x="805" y="1037"/>
                    <a:pt x="829" y="1013"/>
                    <a:pt x="829" y="988"/>
                  </a:cubicBezTo>
                  <a:close/>
                  <a:moveTo>
                    <a:pt x="735" y="0"/>
                  </a:moveTo>
                  <a:cubicBezTo>
                    <a:pt x="665" y="0"/>
                    <a:pt x="598" y="13"/>
                    <a:pt x="537" y="37"/>
                  </a:cubicBezTo>
                  <a:cubicBezTo>
                    <a:pt x="366" y="135"/>
                    <a:pt x="220" y="281"/>
                    <a:pt x="171" y="452"/>
                  </a:cubicBezTo>
                  <a:lnTo>
                    <a:pt x="171" y="427"/>
                  </a:lnTo>
                  <a:cubicBezTo>
                    <a:pt x="122" y="500"/>
                    <a:pt x="98" y="598"/>
                    <a:pt x="73" y="671"/>
                  </a:cubicBezTo>
                  <a:cubicBezTo>
                    <a:pt x="73" y="720"/>
                    <a:pt x="49" y="769"/>
                    <a:pt x="49" y="817"/>
                  </a:cubicBezTo>
                  <a:cubicBezTo>
                    <a:pt x="49" y="866"/>
                    <a:pt x="49" y="939"/>
                    <a:pt x="24" y="988"/>
                  </a:cubicBezTo>
                  <a:cubicBezTo>
                    <a:pt x="0" y="1159"/>
                    <a:pt x="24" y="1354"/>
                    <a:pt x="73" y="1525"/>
                  </a:cubicBezTo>
                  <a:lnTo>
                    <a:pt x="73" y="1500"/>
                  </a:lnTo>
                  <a:cubicBezTo>
                    <a:pt x="98" y="1574"/>
                    <a:pt x="122" y="1671"/>
                    <a:pt x="122" y="1744"/>
                  </a:cubicBezTo>
                  <a:cubicBezTo>
                    <a:pt x="124" y="1742"/>
                    <a:pt x="127" y="1741"/>
                    <a:pt x="130" y="1741"/>
                  </a:cubicBezTo>
                  <a:cubicBezTo>
                    <a:pt x="159" y="1741"/>
                    <a:pt x="222" y="1844"/>
                    <a:pt x="244" y="1866"/>
                  </a:cubicBezTo>
                  <a:cubicBezTo>
                    <a:pt x="293" y="1915"/>
                    <a:pt x="342" y="1964"/>
                    <a:pt x="390" y="1988"/>
                  </a:cubicBezTo>
                  <a:cubicBezTo>
                    <a:pt x="439" y="2037"/>
                    <a:pt x="488" y="2086"/>
                    <a:pt x="561" y="2110"/>
                  </a:cubicBezTo>
                  <a:cubicBezTo>
                    <a:pt x="634" y="2159"/>
                    <a:pt x="683" y="2183"/>
                    <a:pt x="756" y="2208"/>
                  </a:cubicBezTo>
                  <a:lnTo>
                    <a:pt x="854" y="2232"/>
                  </a:lnTo>
                  <a:lnTo>
                    <a:pt x="927" y="2232"/>
                  </a:lnTo>
                  <a:cubicBezTo>
                    <a:pt x="1008" y="2242"/>
                    <a:pt x="1089" y="2248"/>
                    <a:pt x="1169" y="2248"/>
                  </a:cubicBezTo>
                  <a:cubicBezTo>
                    <a:pt x="1284" y="2248"/>
                    <a:pt x="1398" y="2236"/>
                    <a:pt x="1512" y="2208"/>
                  </a:cubicBezTo>
                  <a:lnTo>
                    <a:pt x="1659" y="2208"/>
                  </a:lnTo>
                  <a:cubicBezTo>
                    <a:pt x="1659" y="2086"/>
                    <a:pt x="1659" y="1988"/>
                    <a:pt x="1634" y="1891"/>
                  </a:cubicBezTo>
                  <a:lnTo>
                    <a:pt x="1634" y="1842"/>
                  </a:lnTo>
                  <a:cubicBezTo>
                    <a:pt x="1707" y="1793"/>
                    <a:pt x="1756" y="1720"/>
                    <a:pt x="1805" y="1622"/>
                  </a:cubicBezTo>
                  <a:cubicBezTo>
                    <a:pt x="1854" y="1549"/>
                    <a:pt x="1902" y="1427"/>
                    <a:pt x="1927" y="1330"/>
                  </a:cubicBezTo>
                  <a:lnTo>
                    <a:pt x="1927" y="1330"/>
                  </a:lnTo>
                  <a:cubicBezTo>
                    <a:pt x="1917" y="1350"/>
                    <a:pt x="1911" y="1358"/>
                    <a:pt x="1907" y="1358"/>
                  </a:cubicBezTo>
                  <a:cubicBezTo>
                    <a:pt x="1902" y="1358"/>
                    <a:pt x="1902" y="1344"/>
                    <a:pt x="1902" y="1330"/>
                  </a:cubicBezTo>
                  <a:cubicBezTo>
                    <a:pt x="1927" y="1183"/>
                    <a:pt x="1902" y="1183"/>
                    <a:pt x="1902" y="1183"/>
                  </a:cubicBezTo>
                  <a:cubicBezTo>
                    <a:pt x="1902" y="1159"/>
                    <a:pt x="1902" y="1183"/>
                    <a:pt x="1878" y="1013"/>
                  </a:cubicBezTo>
                  <a:cubicBezTo>
                    <a:pt x="1805" y="744"/>
                    <a:pt x="1659" y="500"/>
                    <a:pt x="1439" y="305"/>
                  </a:cubicBezTo>
                  <a:lnTo>
                    <a:pt x="1342" y="232"/>
                  </a:lnTo>
                  <a:lnTo>
                    <a:pt x="1220" y="159"/>
                  </a:lnTo>
                  <a:cubicBezTo>
                    <a:pt x="1171" y="135"/>
                    <a:pt x="1146" y="110"/>
                    <a:pt x="1098" y="86"/>
                  </a:cubicBezTo>
                  <a:cubicBezTo>
                    <a:pt x="1049" y="61"/>
                    <a:pt x="1000" y="37"/>
                    <a:pt x="951" y="37"/>
                  </a:cubicBezTo>
                  <a:cubicBezTo>
                    <a:pt x="878" y="13"/>
                    <a:pt x="805" y="0"/>
                    <a:pt x="7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287"/>
            <p:cNvSpPr/>
            <p:nvPr/>
          </p:nvSpPr>
          <p:spPr>
            <a:xfrm>
              <a:off x="716750" y="3227600"/>
              <a:ext cx="47600" cy="50475"/>
            </a:xfrm>
            <a:custGeom>
              <a:avLst/>
              <a:gdLst/>
              <a:ahLst/>
              <a:cxnLst/>
              <a:rect l="l" t="t" r="r" b="b"/>
              <a:pathLst>
                <a:path w="1904" h="2019" extrusionOk="0">
                  <a:moveTo>
                    <a:pt x="611" y="0"/>
                  </a:moveTo>
                  <a:cubicBezTo>
                    <a:pt x="613" y="3"/>
                    <a:pt x="616" y="6"/>
                    <a:pt x="619" y="9"/>
                  </a:cubicBezTo>
                  <a:lnTo>
                    <a:pt x="619" y="9"/>
                  </a:lnTo>
                  <a:lnTo>
                    <a:pt x="635" y="0"/>
                  </a:lnTo>
                  <a:close/>
                  <a:moveTo>
                    <a:pt x="619" y="9"/>
                  </a:moveTo>
                  <a:lnTo>
                    <a:pt x="123" y="269"/>
                  </a:lnTo>
                  <a:cubicBezTo>
                    <a:pt x="123" y="318"/>
                    <a:pt x="123" y="366"/>
                    <a:pt x="123" y="415"/>
                  </a:cubicBezTo>
                  <a:lnTo>
                    <a:pt x="123" y="683"/>
                  </a:lnTo>
                  <a:cubicBezTo>
                    <a:pt x="123" y="708"/>
                    <a:pt x="123" y="708"/>
                    <a:pt x="123" y="732"/>
                  </a:cubicBezTo>
                  <a:cubicBezTo>
                    <a:pt x="123" y="732"/>
                    <a:pt x="98" y="732"/>
                    <a:pt x="98" y="757"/>
                  </a:cubicBezTo>
                  <a:cubicBezTo>
                    <a:pt x="74" y="830"/>
                    <a:pt x="50" y="879"/>
                    <a:pt x="25" y="952"/>
                  </a:cubicBezTo>
                  <a:cubicBezTo>
                    <a:pt x="25" y="1000"/>
                    <a:pt x="1" y="1049"/>
                    <a:pt x="1" y="1074"/>
                  </a:cubicBezTo>
                  <a:cubicBezTo>
                    <a:pt x="1" y="1147"/>
                    <a:pt x="1" y="1196"/>
                    <a:pt x="1" y="1244"/>
                  </a:cubicBezTo>
                  <a:cubicBezTo>
                    <a:pt x="1" y="1464"/>
                    <a:pt x="98" y="1659"/>
                    <a:pt x="245" y="1805"/>
                  </a:cubicBezTo>
                  <a:cubicBezTo>
                    <a:pt x="318" y="1878"/>
                    <a:pt x="416" y="1952"/>
                    <a:pt x="538" y="1976"/>
                  </a:cubicBezTo>
                  <a:cubicBezTo>
                    <a:pt x="562" y="1976"/>
                    <a:pt x="562" y="2000"/>
                    <a:pt x="586" y="2000"/>
                  </a:cubicBezTo>
                  <a:cubicBezTo>
                    <a:pt x="635" y="2013"/>
                    <a:pt x="690" y="2019"/>
                    <a:pt x="745" y="2019"/>
                  </a:cubicBezTo>
                  <a:cubicBezTo>
                    <a:pt x="800" y="2019"/>
                    <a:pt x="855" y="2013"/>
                    <a:pt x="903" y="2000"/>
                  </a:cubicBezTo>
                  <a:cubicBezTo>
                    <a:pt x="1001" y="2000"/>
                    <a:pt x="1123" y="1976"/>
                    <a:pt x="1220" y="1952"/>
                  </a:cubicBezTo>
                  <a:lnTo>
                    <a:pt x="1220" y="1927"/>
                  </a:lnTo>
                  <a:cubicBezTo>
                    <a:pt x="1256" y="1909"/>
                    <a:pt x="1269" y="1905"/>
                    <a:pt x="1276" y="1905"/>
                  </a:cubicBezTo>
                  <a:cubicBezTo>
                    <a:pt x="1283" y="1905"/>
                    <a:pt x="1283" y="1910"/>
                    <a:pt x="1298" y="1910"/>
                  </a:cubicBezTo>
                  <a:cubicBezTo>
                    <a:pt x="1307" y="1910"/>
                    <a:pt x="1320" y="1908"/>
                    <a:pt x="1342" y="1903"/>
                  </a:cubicBezTo>
                  <a:cubicBezTo>
                    <a:pt x="1342" y="1830"/>
                    <a:pt x="1489" y="1830"/>
                    <a:pt x="1489" y="1781"/>
                  </a:cubicBezTo>
                  <a:cubicBezTo>
                    <a:pt x="1489" y="1781"/>
                    <a:pt x="1537" y="1757"/>
                    <a:pt x="1537" y="1757"/>
                  </a:cubicBezTo>
                  <a:cubicBezTo>
                    <a:pt x="1537" y="1760"/>
                    <a:pt x="1538" y="1761"/>
                    <a:pt x="1540" y="1761"/>
                  </a:cubicBezTo>
                  <a:cubicBezTo>
                    <a:pt x="1551" y="1761"/>
                    <a:pt x="1590" y="1704"/>
                    <a:pt x="1611" y="1683"/>
                  </a:cubicBezTo>
                  <a:cubicBezTo>
                    <a:pt x="1619" y="1675"/>
                    <a:pt x="1621" y="1673"/>
                    <a:pt x="1621" y="1673"/>
                  </a:cubicBezTo>
                  <a:cubicBezTo>
                    <a:pt x="1619" y="1673"/>
                    <a:pt x="1603" y="1683"/>
                    <a:pt x="1586" y="1683"/>
                  </a:cubicBezTo>
                  <a:lnTo>
                    <a:pt x="1635" y="1635"/>
                  </a:lnTo>
                  <a:cubicBezTo>
                    <a:pt x="1647" y="1622"/>
                    <a:pt x="1659" y="1616"/>
                    <a:pt x="1666" y="1616"/>
                  </a:cubicBezTo>
                  <a:cubicBezTo>
                    <a:pt x="1672" y="1616"/>
                    <a:pt x="1672" y="1622"/>
                    <a:pt x="1659" y="1635"/>
                  </a:cubicBezTo>
                  <a:cubicBezTo>
                    <a:pt x="1733" y="1561"/>
                    <a:pt x="1781" y="1464"/>
                    <a:pt x="1830" y="1366"/>
                  </a:cubicBezTo>
                  <a:cubicBezTo>
                    <a:pt x="1879" y="1244"/>
                    <a:pt x="1903" y="1074"/>
                    <a:pt x="1879" y="927"/>
                  </a:cubicBezTo>
                  <a:cubicBezTo>
                    <a:pt x="1855" y="781"/>
                    <a:pt x="1781" y="635"/>
                    <a:pt x="1684" y="513"/>
                  </a:cubicBezTo>
                  <a:cubicBezTo>
                    <a:pt x="1611" y="464"/>
                    <a:pt x="1537" y="415"/>
                    <a:pt x="1464" y="366"/>
                  </a:cubicBezTo>
                  <a:lnTo>
                    <a:pt x="1464" y="366"/>
                  </a:lnTo>
                  <a:cubicBezTo>
                    <a:pt x="1464" y="415"/>
                    <a:pt x="1513" y="439"/>
                    <a:pt x="1513" y="464"/>
                  </a:cubicBezTo>
                  <a:cubicBezTo>
                    <a:pt x="1489" y="439"/>
                    <a:pt x="1464" y="415"/>
                    <a:pt x="1440" y="415"/>
                  </a:cubicBezTo>
                  <a:cubicBezTo>
                    <a:pt x="1416" y="415"/>
                    <a:pt x="1367" y="342"/>
                    <a:pt x="1367" y="293"/>
                  </a:cubicBezTo>
                  <a:lnTo>
                    <a:pt x="1342" y="293"/>
                  </a:lnTo>
                  <a:lnTo>
                    <a:pt x="1342" y="269"/>
                  </a:lnTo>
                  <a:cubicBezTo>
                    <a:pt x="1294" y="244"/>
                    <a:pt x="1220" y="220"/>
                    <a:pt x="1172" y="171"/>
                  </a:cubicBezTo>
                  <a:cubicBezTo>
                    <a:pt x="1098" y="147"/>
                    <a:pt x="1050" y="147"/>
                    <a:pt x="1001" y="122"/>
                  </a:cubicBezTo>
                  <a:cubicBezTo>
                    <a:pt x="996" y="118"/>
                    <a:pt x="994" y="116"/>
                    <a:pt x="994" y="116"/>
                  </a:cubicBezTo>
                  <a:lnTo>
                    <a:pt x="994" y="116"/>
                  </a:lnTo>
                  <a:cubicBezTo>
                    <a:pt x="993" y="116"/>
                    <a:pt x="1020" y="147"/>
                    <a:pt x="1001" y="147"/>
                  </a:cubicBezTo>
                  <a:cubicBezTo>
                    <a:pt x="977" y="147"/>
                    <a:pt x="952" y="147"/>
                    <a:pt x="952" y="122"/>
                  </a:cubicBezTo>
                  <a:cubicBezTo>
                    <a:pt x="952" y="98"/>
                    <a:pt x="928" y="86"/>
                    <a:pt x="906" y="86"/>
                  </a:cubicBezTo>
                  <a:cubicBezTo>
                    <a:pt x="888" y="86"/>
                    <a:pt x="872" y="95"/>
                    <a:pt x="876" y="113"/>
                  </a:cubicBezTo>
                  <a:lnTo>
                    <a:pt x="876" y="113"/>
                  </a:lnTo>
                  <a:cubicBezTo>
                    <a:pt x="862" y="92"/>
                    <a:pt x="812" y="74"/>
                    <a:pt x="855" y="74"/>
                  </a:cubicBezTo>
                  <a:cubicBezTo>
                    <a:pt x="830" y="74"/>
                    <a:pt x="806" y="49"/>
                    <a:pt x="806" y="49"/>
                  </a:cubicBezTo>
                  <a:lnTo>
                    <a:pt x="806" y="49"/>
                  </a:lnTo>
                  <a:lnTo>
                    <a:pt x="830" y="74"/>
                  </a:lnTo>
                  <a:cubicBezTo>
                    <a:pt x="757" y="49"/>
                    <a:pt x="733" y="25"/>
                    <a:pt x="684" y="25"/>
                  </a:cubicBezTo>
                  <a:lnTo>
                    <a:pt x="708" y="49"/>
                  </a:lnTo>
                  <a:cubicBezTo>
                    <a:pt x="665" y="49"/>
                    <a:pt x="641" y="30"/>
                    <a:pt x="619" y="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287"/>
            <p:cNvSpPr/>
            <p:nvPr/>
          </p:nvSpPr>
          <p:spPr>
            <a:xfrm>
              <a:off x="646025" y="3015400"/>
              <a:ext cx="40875" cy="49050"/>
            </a:xfrm>
            <a:custGeom>
              <a:avLst/>
              <a:gdLst/>
              <a:ahLst/>
              <a:cxnLst/>
              <a:rect l="l" t="t" r="r" b="b"/>
              <a:pathLst>
                <a:path w="1635" h="1962" extrusionOk="0">
                  <a:moveTo>
                    <a:pt x="659" y="1"/>
                  </a:moveTo>
                  <a:cubicBezTo>
                    <a:pt x="513" y="25"/>
                    <a:pt x="367" y="123"/>
                    <a:pt x="269" y="220"/>
                  </a:cubicBezTo>
                  <a:cubicBezTo>
                    <a:pt x="196" y="294"/>
                    <a:pt x="147" y="367"/>
                    <a:pt x="98" y="464"/>
                  </a:cubicBezTo>
                  <a:cubicBezTo>
                    <a:pt x="50" y="586"/>
                    <a:pt x="25" y="684"/>
                    <a:pt x="25" y="806"/>
                  </a:cubicBezTo>
                  <a:cubicBezTo>
                    <a:pt x="1" y="879"/>
                    <a:pt x="1" y="952"/>
                    <a:pt x="25" y="1001"/>
                  </a:cubicBezTo>
                  <a:cubicBezTo>
                    <a:pt x="25" y="1147"/>
                    <a:pt x="74" y="1294"/>
                    <a:pt x="147" y="1415"/>
                  </a:cubicBezTo>
                  <a:cubicBezTo>
                    <a:pt x="220" y="1562"/>
                    <a:pt x="318" y="1684"/>
                    <a:pt x="464" y="1781"/>
                  </a:cubicBezTo>
                  <a:cubicBezTo>
                    <a:pt x="562" y="1879"/>
                    <a:pt x="708" y="1952"/>
                    <a:pt x="830" y="1952"/>
                  </a:cubicBezTo>
                  <a:cubicBezTo>
                    <a:pt x="860" y="1958"/>
                    <a:pt x="891" y="1961"/>
                    <a:pt x="921" y="1961"/>
                  </a:cubicBezTo>
                  <a:cubicBezTo>
                    <a:pt x="1011" y="1961"/>
                    <a:pt x="1098" y="1934"/>
                    <a:pt x="1171" y="1879"/>
                  </a:cubicBezTo>
                  <a:cubicBezTo>
                    <a:pt x="1245" y="1879"/>
                    <a:pt x="1293" y="1830"/>
                    <a:pt x="1342" y="1781"/>
                  </a:cubicBezTo>
                  <a:cubicBezTo>
                    <a:pt x="1318" y="1781"/>
                    <a:pt x="1318" y="1781"/>
                    <a:pt x="1342" y="1757"/>
                  </a:cubicBezTo>
                  <a:cubicBezTo>
                    <a:pt x="1415" y="1684"/>
                    <a:pt x="1415" y="1684"/>
                    <a:pt x="1415" y="1684"/>
                  </a:cubicBezTo>
                  <a:cubicBezTo>
                    <a:pt x="1415" y="1659"/>
                    <a:pt x="1415" y="1684"/>
                    <a:pt x="1440" y="1586"/>
                  </a:cubicBezTo>
                  <a:cubicBezTo>
                    <a:pt x="1488" y="1464"/>
                    <a:pt x="1513" y="1415"/>
                    <a:pt x="1537" y="1294"/>
                  </a:cubicBezTo>
                  <a:cubicBezTo>
                    <a:pt x="1562" y="1220"/>
                    <a:pt x="1586" y="1172"/>
                    <a:pt x="1586" y="1098"/>
                  </a:cubicBezTo>
                  <a:cubicBezTo>
                    <a:pt x="1610" y="1050"/>
                    <a:pt x="1610" y="976"/>
                    <a:pt x="1635" y="903"/>
                  </a:cubicBezTo>
                  <a:cubicBezTo>
                    <a:pt x="1635" y="830"/>
                    <a:pt x="1635" y="781"/>
                    <a:pt x="1635" y="708"/>
                  </a:cubicBezTo>
                  <a:lnTo>
                    <a:pt x="1635" y="586"/>
                  </a:lnTo>
                  <a:lnTo>
                    <a:pt x="1610" y="489"/>
                  </a:lnTo>
                  <a:cubicBezTo>
                    <a:pt x="1586" y="416"/>
                    <a:pt x="1562" y="318"/>
                    <a:pt x="1513" y="245"/>
                  </a:cubicBezTo>
                  <a:cubicBezTo>
                    <a:pt x="1440" y="147"/>
                    <a:pt x="1318" y="98"/>
                    <a:pt x="1196" y="74"/>
                  </a:cubicBezTo>
                  <a:lnTo>
                    <a:pt x="1025" y="74"/>
                  </a:lnTo>
                  <a:cubicBezTo>
                    <a:pt x="903" y="25"/>
                    <a:pt x="781" y="1"/>
                    <a:pt x="6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287"/>
            <p:cNvSpPr/>
            <p:nvPr/>
          </p:nvSpPr>
          <p:spPr>
            <a:xfrm>
              <a:off x="734450" y="3011150"/>
              <a:ext cx="40250" cy="58550"/>
            </a:xfrm>
            <a:custGeom>
              <a:avLst/>
              <a:gdLst/>
              <a:ahLst/>
              <a:cxnLst/>
              <a:rect l="l" t="t" r="r" b="b"/>
              <a:pathLst>
                <a:path w="1610" h="2342" extrusionOk="0">
                  <a:moveTo>
                    <a:pt x="708" y="0"/>
                  </a:moveTo>
                  <a:lnTo>
                    <a:pt x="98" y="171"/>
                  </a:lnTo>
                  <a:cubicBezTo>
                    <a:pt x="49" y="342"/>
                    <a:pt x="0" y="512"/>
                    <a:pt x="25" y="707"/>
                  </a:cubicBezTo>
                  <a:cubicBezTo>
                    <a:pt x="25" y="829"/>
                    <a:pt x="25" y="976"/>
                    <a:pt x="73" y="1098"/>
                  </a:cubicBezTo>
                  <a:cubicBezTo>
                    <a:pt x="122" y="1293"/>
                    <a:pt x="195" y="1488"/>
                    <a:pt x="293" y="1659"/>
                  </a:cubicBezTo>
                  <a:cubicBezTo>
                    <a:pt x="390" y="1854"/>
                    <a:pt x="537" y="2000"/>
                    <a:pt x="732" y="2122"/>
                  </a:cubicBezTo>
                  <a:cubicBezTo>
                    <a:pt x="756" y="2171"/>
                    <a:pt x="805" y="2220"/>
                    <a:pt x="854" y="2244"/>
                  </a:cubicBezTo>
                  <a:cubicBezTo>
                    <a:pt x="842" y="2232"/>
                    <a:pt x="842" y="2226"/>
                    <a:pt x="845" y="2226"/>
                  </a:cubicBezTo>
                  <a:cubicBezTo>
                    <a:pt x="848" y="2226"/>
                    <a:pt x="854" y="2232"/>
                    <a:pt x="854" y="2244"/>
                  </a:cubicBezTo>
                  <a:cubicBezTo>
                    <a:pt x="911" y="2272"/>
                    <a:pt x="923" y="2279"/>
                    <a:pt x="928" y="2279"/>
                  </a:cubicBezTo>
                  <a:cubicBezTo>
                    <a:pt x="931" y="2279"/>
                    <a:pt x="929" y="2275"/>
                    <a:pt x="940" y="2275"/>
                  </a:cubicBezTo>
                  <a:cubicBezTo>
                    <a:pt x="951" y="2275"/>
                    <a:pt x="974" y="2278"/>
                    <a:pt x="1025" y="2293"/>
                  </a:cubicBezTo>
                  <a:lnTo>
                    <a:pt x="1147" y="2342"/>
                  </a:lnTo>
                  <a:lnTo>
                    <a:pt x="1537" y="2122"/>
                  </a:lnTo>
                  <a:cubicBezTo>
                    <a:pt x="1586" y="1951"/>
                    <a:pt x="1610" y="1756"/>
                    <a:pt x="1610" y="1585"/>
                  </a:cubicBezTo>
                  <a:cubicBezTo>
                    <a:pt x="1586" y="1439"/>
                    <a:pt x="1537" y="1293"/>
                    <a:pt x="1512" y="1171"/>
                  </a:cubicBezTo>
                  <a:cubicBezTo>
                    <a:pt x="1464" y="1073"/>
                    <a:pt x="1415" y="1000"/>
                    <a:pt x="1366" y="927"/>
                  </a:cubicBezTo>
                  <a:cubicBezTo>
                    <a:pt x="1342" y="903"/>
                    <a:pt x="1293" y="854"/>
                    <a:pt x="1220" y="781"/>
                  </a:cubicBezTo>
                  <a:cubicBezTo>
                    <a:pt x="1220" y="781"/>
                    <a:pt x="1220" y="756"/>
                    <a:pt x="1220" y="756"/>
                  </a:cubicBezTo>
                  <a:cubicBezTo>
                    <a:pt x="1220" y="659"/>
                    <a:pt x="1171" y="610"/>
                    <a:pt x="1147" y="537"/>
                  </a:cubicBezTo>
                  <a:cubicBezTo>
                    <a:pt x="1122" y="464"/>
                    <a:pt x="1098" y="415"/>
                    <a:pt x="1073" y="390"/>
                  </a:cubicBezTo>
                  <a:cubicBezTo>
                    <a:pt x="1049" y="342"/>
                    <a:pt x="1000" y="293"/>
                    <a:pt x="976" y="220"/>
                  </a:cubicBezTo>
                  <a:cubicBezTo>
                    <a:pt x="976" y="220"/>
                    <a:pt x="951" y="195"/>
                    <a:pt x="951" y="195"/>
                  </a:cubicBezTo>
                  <a:cubicBezTo>
                    <a:pt x="878" y="122"/>
                    <a:pt x="805" y="49"/>
                    <a:pt x="7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0" name="Google Shape;2230;p287"/>
          <p:cNvGrpSpPr/>
          <p:nvPr/>
        </p:nvGrpSpPr>
        <p:grpSpPr>
          <a:xfrm>
            <a:off x="6890547" y="4603509"/>
            <a:ext cx="967449" cy="1216804"/>
            <a:chOff x="632000" y="3011150"/>
            <a:chExt cx="212225" cy="266925"/>
          </a:xfrm>
        </p:grpSpPr>
        <p:sp>
          <p:nvSpPr>
            <p:cNvPr id="2231" name="Google Shape;2231;p287"/>
            <p:cNvSpPr/>
            <p:nvPr/>
          </p:nvSpPr>
          <p:spPr>
            <a:xfrm>
              <a:off x="767375" y="3031875"/>
              <a:ext cx="25" cy="3675"/>
            </a:xfrm>
            <a:custGeom>
              <a:avLst/>
              <a:gdLst/>
              <a:ahLst/>
              <a:cxnLst/>
              <a:rect l="l" t="t" r="r" b="b"/>
              <a:pathLst>
                <a:path w="1" h="147" extrusionOk="0">
                  <a:moveTo>
                    <a:pt x="0" y="147"/>
                  </a:moveTo>
                  <a:lnTo>
                    <a:pt x="0" y="0"/>
                  </a:lnTo>
                  <a:cubicBezTo>
                    <a:pt x="0" y="49"/>
                    <a:pt x="0" y="98"/>
                    <a:pt x="0" y="14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287"/>
            <p:cNvSpPr/>
            <p:nvPr/>
          </p:nvSpPr>
          <p:spPr>
            <a:xfrm>
              <a:off x="701525" y="3033700"/>
              <a:ext cx="25" cy="3075"/>
            </a:xfrm>
            <a:custGeom>
              <a:avLst/>
              <a:gdLst/>
              <a:ahLst/>
              <a:cxnLst/>
              <a:rect l="l" t="t" r="r" b="b"/>
              <a:pathLst>
                <a:path w="1" h="123" extrusionOk="0">
                  <a:moveTo>
                    <a:pt x="0" y="123"/>
                  </a:moveTo>
                  <a:lnTo>
                    <a:pt x="0" y="1"/>
                  </a:lnTo>
                  <a:cubicBezTo>
                    <a:pt x="0" y="49"/>
                    <a:pt x="0" y="74"/>
                    <a:pt x="0" y="1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287"/>
            <p:cNvSpPr/>
            <p:nvPr/>
          </p:nvSpPr>
          <p:spPr>
            <a:xfrm>
              <a:off x="632000" y="3030050"/>
              <a:ext cx="25" cy="1850"/>
            </a:xfrm>
            <a:custGeom>
              <a:avLst/>
              <a:gdLst/>
              <a:ahLst/>
              <a:cxnLst/>
              <a:rect l="l" t="t" r="r" b="b"/>
              <a:pathLst>
                <a:path w="1" h="74" extrusionOk="0">
                  <a:moveTo>
                    <a:pt x="1" y="73"/>
                  </a:moveTo>
                  <a:lnTo>
                    <a:pt x="1" y="0"/>
                  </a:lnTo>
                  <a:cubicBezTo>
                    <a:pt x="1" y="25"/>
                    <a:pt x="1" y="49"/>
                    <a:pt x="1" y="7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287"/>
            <p:cNvSpPr/>
            <p:nvPr/>
          </p:nvSpPr>
          <p:spPr>
            <a:xfrm>
              <a:off x="649075" y="3150175"/>
              <a:ext cx="650" cy="1850"/>
            </a:xfrm>
            <a:custGeom>
              <a:avLst/>
              <a:gdLst/>
              <a:ahLst/>
              <a:cxnLst/>
              <a:rect l="l" t="t" r="r" b="b"/>
              <a:pathLst>
                <a:path w="26" h="74" extrusionOk="0">
                  <a:moveTo>
                    <a:pt x="25" y="0"/>
                  </a:moveTo>
                  <a:cubicBezTo>
                    <a:pt x="1" y="0"/>
                    <a:pt x="1" y="49"/>
                    <a:pt x="1" y="73"/>
                  </a:cubicBezTo>
                  <a:cubicBezTo>
                    <a:pt x="1" y="49"/>
                    <a:pt x="25" y="24"/>
                    <a:pt x="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287"/>
            <p:cNvSpPr/>
            <p:nvPr/>
          </p:nvSpPr>
          <p:spPr>
            <a:xfrm>
              <a:off x="649075" y="3152000"/>
              <a:ext cx="25" cy="25"/>
            </a:xfrm>
            <a:custGeom>
              <a:avLst/>
              <a:gdLst/>
              <a:ahLst/>
              <a:cxnLst/>
              <a:rect l="l" t="t" r="r" b="b"/>
              <a:pathLst>
                <a:path w="1" h="1" extrusionOk="0">
                  <a:moveTo>
                    <a:pt x="1" y="0"/>
                  </a:moveTo>
                  <a:lnTo>
                    <a:pt x="1" y="0"/>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287"/>
            <p:cNvSpPr/>
            <p:nvPr/>
          </p:nvSpPr>
          <p:spPr>
            <a:xfrm>
              <a:off x="646025" y="3144675"/>
              <a:ext cx="48800" cy="52925"/>
            </a:xfrm>
            <a:custGeom>
              <a:avLst/>
              <a:gdLst/>
              <a:ahLst/>
              <a:cxnLst/>
              <a:rect l="l" t="t" r="r" b="b"/>
              <a:pathLst>
                <a:path w="1952" h="2117" extrusionOk="0">
                  <a:moveTo>
                    <a:pt x="1049" y="0"/>
                  </a:moveTo>
                  <a:lnTo>
                    <a:pt x="635" y="98"/>
                  </a:lnTo>
                  <a:cubicBezTo>
                    <a:pt x="586" y="147"/>
                    <a:pt x="562" y="220"/>
                    <a:pt x="537" y="293"/>
                  </a:cubicBezTo>
                  <a:cubicBezTo>
                    <a:pt x="537" y="293"/>
                    <a:pt x="537" y="293"/>
                    <a:pt x="537" y="318"/>
                  </a:cubicBezTo>
                  <a:cubicBezTo>
                    <a:pt x="447" y="287"/>
                    <a:pt x="347" y="267"/>
                    <a:pt x="267" y="267"/>
                  </a:cubicBezTo>
                  <a:cubicBezTo>
                    <a:pt x="217" y="267"/>
                    <a:pt x="175" y="275"/>
                    <a:pt x="147" y="293"/>
                  </a:cubicBezTo>
                  <a:lnTo>
                    <a:pt x="147" y="318"/>
                  </a:lnTo>
                  <a:cubicBezTo>
                    <a:pt x="123" y="342"/>
                    <a:pt x="147" y="366"/>
                    <a:pt x="123" y="366"/>
                  </a:cubicBezTo>
                  <a:cubicBezTo>
                    <a:pt x="123" y="391"/>
                    <a:pt x="123" y="391"/>
                    <a:pt x="123" y="415"/>
                  </a:cubicBezTo>
                  <a:cubicBezTo>
                    <a:pt x="123" y="440"/>
                    <a:pt x="110" y="440"/>
                    <a:pt x="98" y="440"/>
                  </a:cubicBezTo>
                  <a:cubicBezTo>
                    <a:pt x="86" y="440"/>
                    <a:pt x="74" y="440"/>
                    <a:pt x="74" y="464"/>
                  </a:cubicBezTo>
                  <a:cubicBezTo>
                    <a:pt x="25" y="683"/>
                    <a:pt x="1" y="927"/>
                    <a:pt x="1" y="1147"/>
                  </a:cubicBezTo>
                  <a:cubicBezTo>
                    <a:pt x="25" y="1220"/>
                    <a:pt x="25" y="1293"/>
                    <a:pt x="50" y="1366"/>
                  </a:cubicBezTo>
                  <a:cubicBezTo>
                    <a:pt x="50" y="1391"/>
                    <a:pt x="50" y="1391"/>
                    <a:pt x="50" y="1415"/>
                  </a:cubicBezTo>
                  <a:cubicBezTo>
                    <a:pt x="50" y="1415"/>
                    <a:pt x="98" y="1513"/>
                    <a:pt x="147" y="1635"/>
                  </a:cubicBezTo>
                  <a:cubicBezTo>
                    <a:pt x="196" y="1708"/>
                    <a:pt x="245" y="1781"/>
                    <a:pt x="293" y="1854"/>
                  </a:cubicBezTo>
                  <a:lnTo>
                    <a:pt x="318" y="1854"/>
                  </a:lnTo>
                  <a:cubicBezTo>
                    <a:pt x="415" y="1927"/>
                    <a:pt x="318" y="1903"/>
                    <a:pt x="415" y="1976"/>
                  </a:cubicBezTo>
                  <a:cubicBezTo>
                    <a:pt x="440" y="1976"/>
                    <a:pt x="489" y="2000"/>
                    <a:pt x="513" y="2025"/>
                  </a:cubicBezTo>
                  <a:cubicBezTo>
                    <a:pt x="537" y="2049"/>
                    <a:pt x="562" y="2049"/>
                    <a:pt x="610" y="2074"/>
                  </a:cubicBezTo>
                  <a:cubicBezTo>
                    <a:pt x="610" y="2074"/>
                    <a:pt x="659" y="2098"/>
                    <a:pt x="635" y="2098"/>
                  </a:cubicBezTo>
                  <a:cubicBezTo>
                    <a:pt x="635" y="2106"/>
                    <a:pt x="640" y="2109"/>
                    <a:pt x="649" y="2109"/>
                  </a:cubicBezTo>
                  <a:cubicBezTo>
                    <a:pt x="667" y="2109"/>
                    <a:pt x="700" y="2098"/>
                    <a:pt x="732" y="2098"/>
                  </a:cubicBezTo>
                  <a:cubicBezTo>
                    <a:pt x="757" y="2098"/>
                    <a:pt x="732" y="2098"/>
                    <a:pt x="732" y="2074"/>
                  </a:cubicBezTo>
                  <a:lnTo>
                    <a:pt x="806" y="2074"/>
                  </a:lnTo>
                  <a:cubicBezTo>
                    <a:pt x="822" y="2074"/>
                    <a:pt x="827" y="2096"/>
                    <a:pt x="822" y="2103"/>
                  </a:cubicBezTo>
                  <a:lnTo>
                    <a:pt x="822" y="2103"/>
                  </a:lnTo>
                  <a:cubicBezTo>
                    <a:pt x="816" y="2101"/>
                    <a:pt x="811" y="2100"/>
                    <a:pt x="806" y="2098"/>
                  </a:cubicBezTo>
                  <a:lnTo>
                    <a:pt x="806" y="2098"/>
                  </a:lnTo>
                  <a:cubicBezTo>
                    <a:pt x="810" y="2103"/>
                    <a:pt x="814" y="2105"/>
                    <a:pt x="817" y="2105"/>
                  </a:cubicBezTo>
                  <a:cubicBezTo>
                    <a:pt x="819" y="2105"/>
                    <a:pt x="821" y="2104"/>
                    <a:pt x="822" y="2103"/>
                  </a:cubicBezTo>
                  <a:lnTo>
                    <a:pt x="822" y="2103"/>
                  </a:lnTo>
                  <a:cubicBezTo>
                    <a:pt x="854" y="2112"/>
                    <a:pt x="891" y="2116"/>
                    <a:pt x="928" y="2116"/>
                  </a:cubicBezTo>
                  <a:cubicBezTo>
                    <a:pt x="970" y="2116"/>
                    <a:pt x="1013" y="2110"/>
                    <a:pt x="1049" y="2098"/>
                  </a:cubicBezTo>
                  <a:cubicBezTo>
                    <a:pt x="1171" y="2074"/>
                    <a:pt x="1269" y="2049"/>
                    <a:pt x="1367" y="2000"/>
                  </a:cubicBezTo>
                  <a:cubicBezTo>
                    <a:pt x="1537" y="1903"/>
                    <a:pt x="1684" y="1781"/>
                    <a:pt x="1781" y="1610"/>
                  </a:cubicBezTo>
                  <a:cubicBezTo>
                    <a:pt x="1757" y="1610"/>
                    <a:pt x="1732" y="1683"/>
                    <a:pt x="1708" y="1683"/>
                  </a:cubicBezTo>
                  <a:cubicBezTo>
                    <a:pt x="1708" y="1635"/>
                    <a:pt x="1757" y="1635"/>
                    <a:pt x="1757" y="1586"/>
                  </a:cubicBezTo>
                  <a:cubicBezTo>
                    <a:pt x="1757" y="1561"/>
                    <a:pt x="1806" y="1513"/>
                    <a:pt x="1854" y="1513"/>
                  </a:cubicBezTo>
                  <a:lnTo>
                    <a:pt x="1854" y="1488"/>
                  </a:lnTo>
                  <a:lnTo>
                    <a:pt x="1879" y="1464"/>
                  </a:lnTo>
                  <a:cubicBezTo>
                    <a:pt x="1903" y="1366"/>
                    <a:pt x="1903" y="1342"/>
                    <a:pt x="1928" y="1342"/>
                  </a:cubicBezTo>
                  <a:cubicBezTo>
                    <a:pt x="1928" y="1293"/>
                    <a:pt x="1952" y="1269"/>
                    <a:pt x="1952" y="1220"/>
                  </a:cubicBezTo>
                  <a:cubicBezTo>
                    <a:pt x="1952" y="1147"/>
                    <a:pt x="1952" y="1074"/>
                    <a:pt x="1952" y="1000"/>
                  </a:cubicBezTo>
                  <a:cubicBezTo>
                    <a:pt x="1952" y="1000"/>
                    <a:pt x="1952" y="1011"/>
                    <a:pt x="1945" y="1011"/>
                  </a:cubicBezTo>
                  <a:cubicBezTo>
                    <a:pt x="1941" y="1011"/>
                    <a:pt x="1936" y="1009"/>
                    <a:pt x="1928" y="1000"/>
                  </a:cubicBezTo>
                  <a:cubicBezTo>
                    <a:pt x="1903" y="976"/>
                    <a:pt x="1903" y="927"/>
                    <a:pt x="1928" y="903"/>
                  </a:cubicBezTo>
                  <a:cubicBezTo>
                    <a:pt x="1949" y="903"/>
                    <a:pt x="1913" y="826"/>
                    <a:pt x="1888" y="826"/>
                  </a:cubicBezTo>
                  <a:cubicBezTo>
                    <a:pt x="1884" y="826"/>
                    <a:pt x="1881" y="827"/>
                    <a:pt x="1879" y="830"/>
                  </a:cubicBezTo>
                  <a:cubicBezTo>
                    <a:pt x="1879" y="830"/>
                    <a:pt x="1879" y="767"/>
                    <a:pt x="1891" y="767"/>
                  </a:cubicBezTo>
                  <a:cubicBezTo>
                    <a:pt x="1894" y="767"/>
                    <a:pt x="1898" y="771"/>
                    <a:pt x="1903" y="781"/>
                  </a:cubicBezTo>
                  <a:cubicBezTo>
                    <a:pt x="1903" y="757"/>
                    <a:pt x="1879" y="732"/>
                    <a:pt x="1879" y="732"/>
                  </a:cubicBezTo>
                  <a:lnTo>
                    <a:pt x="1879" y="781"/>
                  </a:lnTo>
                  <a:cubicBezTo>
                    <a:pt x="1830" y="683"/>
                    <a:pt x="1830" y="635"/>
                    <a:pt x="1806" y="610"/>
                  </a:cubicBezTo>
                  <a:lnTo>
                    <a:pt x="1806" y="635"/>
                  </a:lnTo>
                  <a:cubicBezTo>
                    <a:pt x="1781" y="586"/>
                    <a:pt x="1757" y="561"/>
                    <a:pt x="1757" y="537"/>
                  </a:cubicBezTo>
                  <a:lnTo>
                    <a:pt x="1757" y="537"/>
                  </a:lnTo>
                  <a:lnTo>
                    <a:pt x="1806" y="561"/>
                  </a:lnTo>
                  <a:cubicBezTo>
                    <a:pt x="1757" y="513"/>
                    <a:pt x="1732" y="464"/>
                    <a:pt x="1684" y="415"/>
                  </a:cubicBezTo>
                  <a:lnTo>
                    <a:pt x="1684" y="440"/>
                  </a:lnTo>
                  <a:cubicBezTo>
                    <a:pt x="1635" y="415"/>
                    <a:pt x="1562" y="318"/>
                    <a:pt x="1464" y="269"/>
                  </a:cubicBezTo>
                  <a:cubicBezTo>
                    <a:pt x="1391" y="196"/>
                    <a:pt x="1318" y="171"/>
                    <a:pt x="1245" y="147"/>
                  </a:cubicBezTo>
                  <a:lnTo>
                    <a:pt x="1245" y="171"/>
                  </a:lnTo>
                  <a:lnTo>
                    <a:pt x="1196" y="147"/>
                  </a:lnTo>
                  <a:cubicBezTo>
                    <a:pt x="1196" y="147"/>
                    <a:pt x="1245" y="122"/>
                    <a:pt x="1245" y="122"/>
                  </a:cubicBezTo>
                  <a:cubicBezTo>
                    <a:pt x="1245" y="122"/>
                    <a:pt x="1147" y="49"/>
                    <a:pt x="10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287"/>
            <p:cNvSpPr/>
            <p:nvPr/>
          </p:nvSpPr>
          <p:spPr>
            <a:xfrm>
              <a:off x="798475" y="3083700"/>
              <a:ext cx="45750" cy="48200"/>
            </a:xfrm>
            <a:custGeom>
              <a:avLst/>
              <a:gdLst/>
              <a:ahLst/>
              <a:cxnLst/>
              <a:rect l="l" t="t" r="r" b="b"/>
              <a:pathLst>
                <a:path w="1830" h="1928" extrusionOk="0">
                  <a:moveTo>
                    <a:pt x="927" y="1"/>
                  </a:moveTo>
                  <a:lnTo>
                    <a:pt x="512" y="25"/>
                  </a:lnTo>
                  <a:lnTo>
                    <a:pt x="439" y="98"/>
                  </a:lnTo>
                  <a:lnTo>
                    <a:pt x="390" y="98"/>
                  </a:lnTo>
                  <a:cubicBezTo>
                    <a:pt x="366" y="98"/>
                    <a:pt x="342" y="122"/>
                    <a:pt x="317" y="122"/>
                  </a:cubicBezTo>
                  <a:lnTo>
                    <a:pt x="244" y="171"/>
                  </a:lnTo>
                  <a:cubicBezTo>
                    <a:pt x="206" y="190"/>
                    <a:pt x="182" y="210"/>
                    <a:pt x="162" y="229"/>
                  </a:cubicBezTo>
                  <a:lnTo>
                    <a:pt x="162" y="229"/>
                  </a:lnTo>
                  <a:cubicBezTo>
                    <a:pt x="165" y="226"/>
                    <a:pt x="168" y="223"/>
                    <a:pt x="171" y="220"/>
                  </a:cubicBezTo>
                  <a:lnTo>
                    <a:pt x="171" y="220"/>
                  </a:lnTo>
                  <a:lnTo>
                    <a:pt x="146" y="244"/>
                  </a:lnTo>
                  <a:cubicBezTo>
                    <a:pt x="152" y="239"/>
                    <a:pt x="157" y="234"/>
                    <a:pt x="162" y="229"/>
                  </a:cubicBezTo>
                  <a:lnTo>
                    <a:pt x="162" y="229"/>
                  </a:lnTo>
                  <a:cubicBezTo>
                    <a:pt x="96" y="299"/>
                    <a:pt x="72" y="369"/>
                    <a:pt x="49" y="440"/>
                  </a:cubicBezTo>
                  <a:cubicBezTo>
                    <a:pt x="49" y="464"/>
                    <a:pt x="25" y="488"/>
                    <a:pt x="0" y="513"/>
                  </a:cubicBezTo>
                  <a:lnTo>
                    <a:pt x="0" y="561"/>
                  </a:lnTo>
                  <a:lnTo>
                    <a:pt x="0" y="610"/>
                  </a:lnTo>
                  <a:cubicBezTo>
                    <a:pt x="0" y="610"/>
                    <a:pt x="49" y="635"/>
                    <a:pt x="49" y="683"/>
                  </a:cubicBezTo>
                  <a:cubicBezTo>
                    <a:pt x="73" y="708"/>
                    <a:pt x="73" y="732"/>
                    <a:pt x="98" y="757"/>
                  </a:cubicBezTo>
                  <a:cubicBezTo>
                    <a:pt x="73" y="903"/>
                    <a:pt x="98" y="1049"/>
                    <a:pt x="146" y="1196"/>
                  </a:cubicBezTo>
                  <a:cubicBezTo>
                    <a:pt x="171" y="1342"/>
                    <a:pt x="244" y="1464"/>
                    <a:pt x="317" y="1561"/>
                  </a:cubicBezTo>
                  <a:cubicBezTo>
                    <a:pt x="415" y="1708"/>
                    <a:pt x="561" y="1830"/>
                    <a:pt x="707" y="1927"/>
                  </a:cubicBezTo>
                  <a:lnTo>
                    <a:pt x="1146" y="1927"/>
                  </a:lnTo>
                  <a:cubicBezTo>
                    <a:pt x="1244" y="1854"/>
                    <a:pt x="1317" y="1781"/>
                    <a:pt x="1390" y="1732"/>
                  </a:cubicBezTo>
                  <a:cubicBezTo>
                    <a:pt x="1464" y="1708"/>
                    <a:pt x="1512" y="1659"/>
                    <a:pt x="1561" y="1586"/>
                  </a:cubicBezTo>
                  <a:lnTo>
                    <a:pt x="1561" y="1586"/>
                  </a:lnTo>
                  <a:cubicBezTo>
                    <a:pt x="1553" y="1594"/>
                    <a:pt x="1548" y="1597"/>
                    <a:pt x="1545" y="1597"/>
                  </a:cubicBezTo>
                  <a:cubicBezTo>
                    <a:pt x="1539" y="1597"/>
                    <a:pt x="1545" y="1586"/>
                    <a:pt x="1561" y="1586"/>
                  </a:cubicBezTo>
                  <a:cubicBezTo>
                    <a:pt x="1585" y="1561"/>
                    <a:pt x="1634" y="1513"/>
                    <a:pt x="1634" y="1513"/>
                  </a:cubicBezTo>
                  <a:cubicBezTo>
                    <a:pt x="1634" y="1513"/>
                    <a:pt x="1634" y="1513"/>
                    <a:pt x="1683" y="1415"/>
                  </a:cubicBezTo>
                  <a:cubicBezTo>
                    <a:pt x="1707" y="1391"/>
                    <a:pt x="1707" y="1342"/>
                    <a:pt x="1732" y="1318"/>
                  </a:cubicBezTo>
                  <a:cubicBezTo>
                    <a:pt x="1756" y="1269"/>
                    <a:pt x="1781" y="1196"/>
                    <a:pt x="1805" y="1147"/>
                  </a:cubicBezTo>
                  <a:cubicBezTo>
                    <a:pt x="1829" y="1001"/>
                    <a:pt x="1829" y="854"/>
                    <a:pt x="1781" y="708"/>
                  </a:cubicBezTo>
                  <a:cubicBezTo>
                    <a:pt x="1707" y="586"/>
                    <a:pt x="1634" y="464"/>
                    <a:pt x="1512" y="366"/>
                  </a:cubicBezTo>
                  <a:cubicBezTo>
                    <a:pt x="1464" y="342"/>
                    <a:pt x="1415" y="318"/>
                    <a:pt x="1390" y="269"/>
                  </a:cubicBezTo>
                  <a:lnTo>
                    <a:pt x="1317" y="220"/>
                  </a:lnTo>
                  <a:lnTo>
                    <a:pt x="1244" y="220"/>
                  </a:lnTo>
                  <a:cubicBezTo>
                    <a:pt x="1220" y="171"/>
                    <a:pt x="1195" y="147"/>
                    <a:pt x="1171" y="122"/>
                  </a:cubicBezTo>
                  <a:lnTo>
                    <a:pt x="1122" y="98"/>
                  </a:lnTo>
                  <a:cubicBezTo>
                    <a:pt x="1049" y="49"/>
                    <a:pt x="1000" y="25"/>
                    <a:pt x="9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287"/>
            <p:cNvSpPr/>
            <p:nvPr/>
          </p:nvSpPr>
          <p:spPr>
            <a:xfrm>
              <a:off x="802125" y="3090400"/>
              <a:ext cx="25" cy="25"/>
            </a:xfrm>
            <a:custGeom>
              <a:avLst/>
              <a:gdLst/>
              <a:ahLst/>
              <a:cxnLst/>
              <a:rect l="l" t="t" r="r" b="b"/>
              <a:pathLst>
                <a:path w="1" h="1" extrusionOk="0">
                  <a:moveTo>
                    <a:pt x="0" y="1"/>
                  </a:moveTo>
                  <a:lnTo>
                    <a:pt x="0" y="1"/>
                  </a:lnTo>
                  <a:cubicBezTo>
                    <a:pt x="0" y="1"/>
                    <a:pt x="0" y="1"/>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287"/>
            <p:cNvSpPr/>
            <p:nvPr/>
          </p:nvSpPr>
          <p:spPr>
            <a:xfrm>
              <a:off x="713700" y="3105650"/>
              <a:ext cx="50025" cy="51850"/>
            </a:xfrm>
            <a:custGeom>
              <a:avLst/>
              <a:gdLst/>
              <a:ahLst/>
              <a:cxnLst/>
              <a:rect l="l" t="t" r="r" b="b"/>
              <a:pathLst>
                <a:path w="2001" h="2074" extrusionOk="0">
                  <a:moveTo>
                    <a:pt x="1001" y="1"/>
                  </a:moveTo>
                  <a:cubicBezTo>
                    <a:pt x="928" y="25"/>
                    <a:pt x="879" y="25"/>
                    <a:pt x="830" y="49"/>
                  </a:cubicBezTo>
                  <a:lnTo>
                    <a:pt x="684" y="123"/>
                  </a:lnTo>
                  <a:lnTo>
                    <a:pt x="660" y="123"/>
                  </a:lnTo>
                  <a:cubicBezTo>
                    <a:pt x="538" y="123"/>
                    <a:pt x="416" y="147"/>
                    <a:pt x="318" y="220"/>
                  </a:cubicBezTo>
                  <a:cubicBezTo>
                    <a:pt x="220" y="269"/>
                    <a:pt x="147" y="366"/>
                    <a:pt x="99" y="464"/>
                  </a:cubicBezTo>
                  <a:cubicBezTo>
                    <a:pt x="50" y="537"/>
                    <a:pt x="50" y="610"/>
                    <a:pt x="25" y="683"/>
                  </a:cubicBezTo>
                  <a:lnTo>
                    <a:pt x="25" y="659"/>
                  </a:lnTo>
                  <a:cubicBezTo>
                    <a:pt x="25" y="805"/>
                    <a:pt x="1" y="781"/>
                    <a:pt x="25" y="903"/>
                  </a:cubicBezTo>
                  <a:cubicBezTo>
                    <a:pt x="50" y="903"/>
                    <a:pt x="99" y="1025"/>
                    <a:pt x="123" y="1049"/>
                  </a:cubicBezTo>
                  <a:lnTo>
                    <a:pt x="196" y="1196"/>
                  </a:lnTo>
                  <a:cubicBezTo>
                    <a:pt x="220" y="1244"/>
                    <a:pt x="245" y="1293"/>
                    <a:pt x="245" y="1318"/>
                  </a:cubicBezTo>
                  <a:cubicBezTo>
                    <a:pt x="294" y="1391"/>
                    <a:pt x="367" y="1488"/>
                    <a:pt x="391" y="1537"/>
                  </a:cubicBezTo>
                  <a:cubicBezTo>
                    <a:pt x="440" y="1659"/>
                    <a:pt x="513" y="1781"/>
                    <a:pt x="586" y="1879"/>
                  </a:cubicBezTo>
                  <a:lnTo>
                    <a:pt x="586" y="2001"/>
                  </a:lnTo>
                  <a:cubicBezTo>
                    <a:pt x="660" y="1976"/>
                    <a:pt x="708" y="1927"/>
                    <a:pt x="757" y="1903"/>
                  </a:cubicBezTo>
                  <a:cubicBezTo>
                    <a:pt x="903" y="2025"/>
                    <a:pt x="1099" y="2074"/>
                    <a:pt x="1294" y="2074"/>
                  </a:cubicBezTo>
                  <a:cubicBezTo>
                    <a:pt x="1440" y="2049"/>
                    <a:pt x="1611" y="1976"/>
                    <a:pt x="1708" y="1854"/>
                  </a:cubicBezTo>
                  <a:lnTo>
                    <a:pt x="1830" y="1757"/>
                  </a:lnTo>
                  <a:lnTo>
                    <a:pt x="1928" y="1635"/>
                  </a:lnTo>
                  <a:lnTo>
                    <a:pt x="1928" y="1635"/>
                  </a:lnTo>
                  <a:cubicBezTo>
                    <a:pt x="1909" y="1653"/>
                    <a:pt x="1898" y="1661"/>
                    <a:pt x="1893" y="1661"/>
                  </a:cubicBezTo>
                  <a:cubicBezTo>
                    <a:pt x="1886" y="1661"/>
                    <a:pt x="1898" y="1640"/>
                    <a:pt x="1928" y="1610"/>
                  </a:cubicBezTo>
                  <a:cubicBezTo>
                    <a:pt x="1977" y="1513"/>
                    <a:pt x="1977" y="1488"/>
                    <a:pt x="1977" y="1488"/>
                  </a:cubicBezTo>
                  <a:lnTo>
                    <a:pt x="1977" y="1488"/>
                  </a:lnTo>
                  <a:cubicBezTo>
                    <a:pt x="1977" y="1488"/>
                    <a:pt x="1975" y="1490"/>
                    <a:pt x="1973" y="1490"/>
                  </a:cubicBezTo>
                  <a:cubicBezTo>
                    <a:pt x="1967" y="1490"/>
                    <a:pt x="1958" y="1476"/>
                    <a:pt x="1977" y="1366"/>
                  </a:cubicBezTo>
                  <a:cubicBezTo>
                    <a:pt x="2001" y="1244"/>
                    <a:pt x="2001" y="1122"/>
                    <a:pt x="1977" y="1001"/>
                  </a:cubicBezTo>
                  <a:cubicBezTo>
                    <a:pt x="1928" y="854"/>
                    <a:pt x="1855" y="732"/>
                    <a:pt x="1757" y="610"/>
                  </a:cubicBezTo>
                  <a:cubicBezTo>
                    <a:pt x="1757" y="562"/>
                    <a:pt x="1733" y="513"/>
                    <a:pt x="1708" y="464"/>
                  </a:cubicBezTo>
                  <a:lnTo>
                    <a:pt x="1659" y="391"/>
                  </a:lnTo>
                  <a:cubicBezTo>
                    <a:pt x="1659" y="391"/>
                    <a:pt x="1659" y="366"/>
                    <a:pt x="1635" y="342"/>
                  </a:cubicBezTo>
                  <a:cubicBezTo>
                    <a:pt x="1635" y="318"/>
                    <a:pt x="1611" y="293"/>
                    <a:pt x="1586" y="269"/>
                  </a:cubicBezTo>
                  <a:cubicBezTo>
                    <a:pt x="1586" y="244"/>
                    <a:pt x="1562" y="220"/>
                    <a:pt x="1562" y="220"/>
                  </a:cubicBezTo>
                  <a:cubicBezTo>
                    <a:pt x="1538" y="196"/>
                    <a:pt x="1513" y="171"/>
                    <a:pt x="1513" y="171"/>
                  </a:cubicBezTo>
                  <a:cubicBezTo>
                    <a:pt x="1464" y="123"/>
                    <a:pt x="1416" y="98"/>
                    <a:pt x="1367" y="74"/>
                  </a:cubicBezTo>
                  <a:cubicBezTo>
                    <a:pt x="1318" y="49"/>
                    <a:pt x="1245" y="25"/>
                    <a:pt x="11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287"/>
            <p:cNvSpPr/>
            <p:nvPr/>
          </p:nvSpPr>
          <p:spPr>
            <a:xfrm>
              <a:off x="790550" y="3185225"/>
              <a:ext cx="48175" cy="56225"/>
            </a:xfrm>
            <a:custGeom>
              <a:avLst/>
              <a:gdLst/>
              <a:ahLst/>
              <a:cxnLst/>
              <a:rect l="l" t="t" r="r" b="b"/>
              <a:pathLst>
                <a:path w="1927" h="2249" extrusionOk="0">
                  <a:moveTo>
                    <a:pt x="829" y="988"/>
                  </a:moveTo>
                  <a:cubicBezTo>
                    <a:pt x="829" y="988"/>
                    <a:pt x="829" y="1013"/>
                    <a:pt x="854" y="1013"/>
                  </a:cubicBezTo>
                  <a:cubicBezTo>
                    <a:pt x="854" y="1037"/>
                    <a:pt x="854" y="1037"/>
                    <a:pt x="829" y="1037"/>
                  </a:cubicBezTo>
                  <a:cubicBezTo>
                    <a:pt x="805" y="1037"/>
                    <a:pt x="829" y="1013"/>
                    <a:pt x="829" y="988"/>
                  </a:cubicBezTo>
                  <a:close/>
                  <a:moveTo>
                    <a:pt x="735" y="0"/>
                  </a:moveTo>
                  <a:cubicBezTo>
                    <a:pt x="665" y="0"/>
                    <a:pt x="598" y="13"/>
                    <a:pt x="537" y="37"/>
                  </a:cubicBezTo>
                  <a:cubicBezTo>
                    <a:pt x="366" y="135"/>
                    <a:pt x="220" y="281"/>
                    <a:pt x="171" y="452"/>
                  </a:cubicBezTo>
                  <a:lnTo>
                    <a:pt x="171" y="427"/>
                  </a:lnTo>
                  <a:cubicBezTo>
                    <a:pt x="122" y="500"/>
                    <a:pt x="98" y="598"/>
                    <a:pt x="73" y="671"/>
                  </a:cubicBezTo>
                  <a:cubicBezTo>
                    <a:pt x="73" y="720"/>
                    <a:pt x="49" y="769"/>
                    <a:pt x="49" y="817"/>
                  </a:cubicBezTo>
                  <a:cubicBezTo>
                    <a:pt x="49" y="866"/>
                    <a:pt x="49" y="939"/>
                    <a:pt x="24" y="988"/>
                  </a:cubicBezTo>
                  <a:cubicBezTo>
                    <a:pt x="0" y="1159"/>
                    <a:pt x="24" y="1354"/>
                    <a:pt x="73" y="1525"/>
                  </a:cubicBezTo>
                  <a:lnTo>
                    <a:pt x="73" y="1500"/>
                  </a:lnTo>
                  <a:cubicBezTo>
                    <a:pt x="98" y="1574"/>
                    <a:pt x="122" y="1671"/>
                    <a:pt x="122" y="1744"/>
                  </a:cubicBezTo>
                  <a:cubicBezTo>
                    <a:pt x="124" y="1742"/>
                    <a:pt x="127" y="1741"/>
                    <a:pt x="130" y="1741"/>
                  </a:cubicBezTo>
                  <a:cubicBezTo>
                    <a:pt x="159" y="1741"/>
                    <a:pt x="222" y="1844"/>
                    <a:pt x="244" y="1866"/>
                  </a:cubicBezTo>
                  <a:cubicBezTo>
                    <a:pt x="293" y="1915"/>
                    <a:pt x="342" y="1964"/>
                    <a:pt x="390" y="1988"/>
                  </a:cubicBezTo>
                  <a:cubicBezTo>
                    <a:pt x="439" y="2037"/>
                    <a:pt x="488" y="2086"/>
                    <a:pt x="561" y="2110"/>
                  </a:cubicBezTo>
                  <a:cubicBezTo>
                    <a:pt x="634" y="2159"/>
                    <a:pt x="683" y="2183"/>
                    <a:pt x="756" y="2208"/>
                  </a:cubicBezTo>
                  <a:lnTo>
                    <a:pt x="854" y="2232"/>
                  </a:lnTo>
                  <a:lnTo>
                    <a:pt x="927" y="2232"/>
                  </a:lnTo>
                  <a:cubicBezTo>
                    <a:pt x="1008" y="2242"/>
                    <a:pt x="1089" y="2248"/>
                    <a:pt x="1169" y="2248"/>
                  </a:cubicBezTo>
                  <a:cubicBezTo>
                    <a:pt x="1284" y="2248"/>
                    <a:pt x="1398" y="2236"/>
                    <a:pt x="1512" y="2208"/>
                  </a:cubicBezTo>
                  <a:lnTo>
                    <a:pt x="1659" y="2208"/>
                  </a:lnTo>
                  <a:cubicBezTo>
                    <a:pt x="1659" y="2086"/>
                    <a:pt x="1659" y="1988"/>
                    <a:pt x="1634" y="1891"/>
                  </a:cubicBezTo>
                  <a:lnTo>
                    <a:pt x="1634" y="1842"/>
                  </a:lnTo>
                  <a:cubicBezTo>
                    <a:pt x="1707" y="1793"/>
                    <a:pt x="1756" y="1720"/>
                    <a:pt x="1805" y="1622"/>
                  </a:cubicBezTo>
                  <a:cubicBezTo>
                    <a:pt x="1854" y="1549"/>
                    <a:pt x="1902" y="1427"/>
                    <a:pt x="1927" y="1330"/>
                  </a:cubicBezTo>
                  <a:lnTo>
                    <a:pt x="1927" y="1330"/>
                  </a:lnTo>
                  <a:cubicBezTo>
                    <a:pt x="1917" y="1350"/>
                    <a:pt x="1911" y="1358"/>
                    <a:pt x="1907" y="1358"/>
                  </a:cubicBezTo>
                  <a:cubicBezTo>
                    <a:pt x="1902" y="1358"/>
                    <a:pt x="1902" y="1344"/>
                    <a:pt x="1902" y="1330"/>
                  </a:cubicBezTo>
                  <a:cubicBezTo>
                    <a:pt x="1927" y="1183"/>
                    <a:pt x="1902" y="1183"/>
                    <a:pt x="1902" y="1183"/>
                  </a:cubicBezTo>
                  <a:cubicBezTo>
                    <a:pt x="1902" y="1159"/>
                    <a:pt x="1902" y="1183"/>
                    <a:pt x="1878" y="1013"/>
                  </a:cubicBezTo>
                  <a:cubicBezTo>
                    <a:pt x="1805" y="744"/>
                    <a:pt x="1659" y="500"/>
                    <a:pt x="1439" y="305"/>
                  </a:cubicBezTo>
                  <a:lnTo>
                    <a:pt x="1342" y="232"/>
                  </a:lnTo>
                  <a:lnTo>
                    <a:pt x="1220" y="159"/>
                  </a:lnTo>
                  <a:cubicBezTo>
                    <a:pt x="1171" y="135"/>
                    <a:pt x="1146" y="110"/>
                    <a:pt x="1098" y="86"/>
                  </a:cubicBezTo>
                  <a:cubicBezTo>
                    <a:pt x="1049" y="61"/>
                    <a:pt x="1000" y="37"/>
                    <a:pt x="951" y="37"/>
                  </a:cubicBezTo>
                  <a:cubicBezTo>
                    <a:pt x="878" y="13"/>
                    <a:pt x="805" y="0"/>
                    <a:pt x="7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287"/>
            <p:cNvSpPr/>
            <p:nvPr/>
          </p:nvSpPr>
          <p:spPr>
            <a:xfrm>
              <a:off x="716750" y="3227600"/>
              <a:ext cx="47600" cy="50475"/>
            </a:xfrm>
            <a:custGeom>
              <a:avLst/>
              <a:gdLst/>
              <a:ahLst/>
              <a:cxnLst/>
              <a:rect l="l" t="t" r="r" b="b"/>
              <a:pathLst>
                <a:path w="1904" h="2019" extrusionOk="0">
                  <a:moveTo>
                    <a:pt x="611" y="0"/>
                  </a:moveTo>
                  <a:cubicBezTo>
                    <a:pt x="613" y="3"/>
                    <a:pt x="616" y="6"/>
                    <a:pt x="619" y="9"/>
                  </a:cubicBezTo>
                  <a:lnTo>
                    <a:pt x="619" y="9"/>
                  </a:lnTo>
                  <a:lnTo>
                    <a:pt x="635" y="0"/>
                  </a:lnTo>
                  <a:close/>
                  <a:moveTo>
                    <a:pt x="619" y="9"/>
                  </a:moveTo>
                  <a:lnTo>
                    <a:pt x="123" y="269"/>
                  </a:lnTo>
                  <a:cubicBezTo>
                    <a:pt x="123" y="318"/>
                    <a:pt x="123" y="366"/>
                    <a:pt x="123" y="415"/>
                  </a:cubicBezTo>
                  <a:lnTo>
                    <a:pt x="123" y="683"/>
                  </a:lnTo>
                  <a:cubicBezTo>
                    <a:pt x="123" y="708"/>
                    <a:pt x="123" y="708"/>
                    <a:pt x="123" y="732"/>
                  </a:cubicBezTo>
                  <a:cubicBezTo>
                    <a:pt x="123" y="732"/>
                    <a:pt x="98" y="732"/>
                    <a:pt x="98" y="757"/>
                  </a:cubicBezTo>
                  <a:cubicBezTo>
                    <a:pt x="74" y="830"/>
                    <a:pt x="50" y="879"/>
                    <a:pt x="25" y="952"/>
                  </a:cubicBezTo>
                  <a:cubicBezTo>
                    <a:pt x="25" y="1000"/>
                    <a:pt x="1" y="1049"/>
                    <a:pt x="1" y="1074"/>
                  </a:cubicBezTo>
                  <a:cubicBezTo>
                    <a:pt x="1" y="1147"/>
                    <a:pt x="1" y="1196"/>
                    <a:pt x="1" y="1244"/>
                  </a:cubicBezTo>
                  <a:cubicBezTo>
                    <a:pt x="1" y="1464"/>
                    <a:pt x="98" y="1659"/>
                    <a:pt x="245" y="1805"/>
                  </a:cubicBezTo>
                  <a:cubicBezTo>
                    <a:pt x="318" y="1878"/>
                    <a:pt x="416" y="1952"/>
                    <a:pt x="538" y="1976"/>
                  </a:cubicBezTo>
                  <a:cubicBezTo>
                    <a:pt x="562" y="1976"/>
                    <a:pt x="562" y="2000"/>
                    <a:pt x="586" y="2000"/>
                  </a:cubicBezTo>
                  <a:cubicBezTo>
                    <a:pt x="635" y="2013"/>
                    <a:pt x="690" y="2019"/>
                    <a:pt x="745" y="2019"/>
                  </a:cubicBezTo>
                  <a:cubicBezTo>
                    <a:pt x="800" y="2019"/>
                    <a:pt x="855" y="2013"/>
                    <a:pt x="903" y="2000"/>
                  </a:cubicBezTo>
                  <a:cubicBezTo>
                    <a:pt x="1001" y="2000"/>
                    <a:pt x="1123" y="1976"/>
                    <a:pt x="1220" y="1952"/>
                  </a:cubicBezTo>
                  <a:lnTo>
                    <a:pt x="1220" y="1927"/>
                  </a:lnTo>
                  <a:cubicBezTo>
                    <a:pt x="1256" y="1909"/>
                    <a:pt x="1269" y="1905"/>
                    <a:pt x="1276" y="1905"/>
                  </a:cubicBezTo>
                  <a:cubicBezTo>
                    <a:pt x="1283" y="1905"/>
                    <a:pt x="1283" y="1910"/>
                    <a:pt x="1298" y="1910"/>
                  </a:cubicBezTo>
                  <a:cubicBezTo>
                    <a:pt x="1307" y="1910"/>
                    <a:pt x="1320" y="1908"/>
                    <a:pt x="1342" y="1903"/>
                  </a:cubicBezTo>
                  <a:cubicBezTo>
                    <a:pt x="1342" y="1830"/>
                    <a:pt x="1489" y="1830"/>
                    <a:pt x="1489" y="1781"/>
                  </a:cubicBezTo>
                  <a:cubicBezTo>
                    <a:pt x="1489" y="1781"/>
                    <a:pt x="1537" y="1757"/>
                    <a:pt x="1537" y="1757"/>
                  </a:cubicBezTo>
                  <a:cubicBezTo>
                    <a:pt x="1537" y="1760"/>
                    <a:pt x="1538" y="1761"/>
                    <a:pt x="1540" y="1761"/>
                  </a:cubicBezTo>
                  <a:cubicBezTo>
                    <a:pt x="1551" y="1761"/>
                    <a:pt x="1590" y="1704"/>
                    <a:pt x="1611" y="1683"/>
                  </a:cubicBezTo>
                  <a:cubicBezTo>
                    <a:pt x="1619" y="1675"/>
                    <a:pt x="1621" y="1673"/>
                    <a:pt x="1621" y="1673"/>
                  </a:cubicBezTo>
                  <a:cubicBezTo>
                    <a:pt x="1619" y="1673"/>
                    <a:pt x="1603" y="1683"/>
                    <a:pt x="1586" y="1683"/>
                  </a:cubicBezTo>
                  <a:lnTo>
                    <a:pt x="1635" y="1635"/>
                  </a:lnTo>
                  <a:cubicBezTo>
                    <a:pt x="1647" y="1622"/>
                    <a:pt x="1659" y="1616"/>
                    <a:pt x="1666" y="1616"/>
                  </a:cubicBezTo>
                  <a:cubicBezTo>
                    <a:pt x="1672" y="1616"/>
                    <a:pt x="1672" y="1622"/>
                    <a:pt x="1659" y="1635"/>
                  </a:cubicBezTo>
                  <a:cubicBezTo>
                    <a:pt x="1733" y="1561"/>
                    <a:pt x="1781" y="1464"/>
                    <a:pt x="1830" y="1366"/>
                  </a:cubicBezTo>
                  <a:cubicBezTo>
                    <a:pt x="1879" y="1244"/>
                    <a:pt x="1903" y="1074"/>
                    <a:pt x="1879" y="927"/>
                  </a:cubicBezTo>
                  <a:cubicBezTo>
                    <a:pt x="1855" y="781"/>
                    <a:pt x="1781" y="635"/>
                    <a:pt x="1684" y="513"/>
                  </a:cubicBezTo>
                  <a:cubicBezTo>
                    <a:pt x="1611" y="464"/>
                    <a:pt x="1537" y="415"/>
                    <a:pt x="1464" y="366"/>
                  </a:cubicBezTo>
                  <a:lnTo>
                    <a:pt x="1464" y="366"/>
                  </a:lnTo>
                  <a:cubicBezTo>
                    <a:pt x="1464" y="415"/>
                    <a:pt x="1513" y="439"/>
                    <a:pt x="1513" y="464"/>
                  </a:cubicBezTo>
                  <a:cubicBezTo>
                    <a:pt x="1489" y="439"/>
                    <a:pt x="1464" y="415"/>
                    <a:pt x="1440" y="415"/>
                  </a:cubicBezTo>
                  <a:cubicBezTo>
                    <a:pt x="1416" y="415"/>
                    <a:pt x="1367" y="342"/>
                    <a:pt x="1367" y="293"/>
                  </a:cubicBezTo>
                  <a:lnTo>
                    <a:pt x="1342" y="293"/>
                  </a:lnTo>
                  <a:lnTo>
                    <a:pt x="1342" y="269"/>
                  </a:lnTo>
                  <a:cubicBezTo>
                    <a:pt x="1294" y="244"/>
                    <a:pt x="1220" y="220"/>
                    <a:pt x="1172" y="171"/>
                  </a:cubicBezTo>
                  <a:cubicBezTo>
                    <a:pt x="1098" y="147"/>
                    <a:pt x="1050" y="147"/>
                    <a:pt x="1001" y="122"/>
                  </a:cubicBezTo>
                  <a:cubicBezTo>
                    <a:pt x="996" y="118"/>
                    <a:pt x="994" y="116"/>
                    <a:pt x="994" y="116"/>
                  </a:cubicBezTo>
                  <a:lnTo>
                    <a:pt x="994" y="116"/>
                  </a:lnTo>
                  <a:cubicBezTo>
                    <a:pt x="993" y="116"/>
                    <a:pt x="1020" y="147"/>
                    <a:pt x="1001" y="147"/>
                  </a:cubicBezTo>
                  <a:cubicBezTo>
                    <a:pt x="977" y="147"/>
                    <a:pt x="952" y="147"/>
                    <a:pt x="952" y="122"/>
                  </a:cubicBezTo>
                  <a:cubicBezTo>
                    <a:pt x="952" y="98"/>
                    <a:pt x="928" y="86"/>
                    <a:pt x="906" y="86"/>
                  </a:cubicBezTo>
                  <a:cubicBezTo>
                    <a:pt x="888" y="86"/>
                    <a:pt x="872" y="95"/>
                    <a:pt x="876" y="113"/>
                  </a:cubicBezTo>
                  <a:lnTo>
                    <a:pt x="876" y="113"/>
                  </a:lnTo>
                  <a:cubicBezTo>
                    <a:pt x="862" y="92"/>
                    <a:pt x="812" y="74"/>
                    <a:pt x="855" y="74"/>
                  </a:cubicBezTo>
                  <a:cubicBezTo>
                    <a:pt x="830" y="74"/>
                    <a:pt x="806" y="49"/>
                    <a:pt x="806" y="49"/>
                  </a:cubicBezTo>
                  <a:lnTo>
                    <a:pt x="806" y="49"/>
                  </a:lnTo>
                  <a:lnTo>
                    <a:pt x="830" y="74"/>
                  </a:lnTo>
                  <a:cubicBezTo>
                    <a:pt x="757" y="49"/>
                    <a:pt x="733" y="25"/>
                    <a:pt x="684" y="25"/>
                  </a:cubicBezTo>
                  <a:lnTo>
                    <a:pt x="708" y="49"/>
                  </a:lnTo>
                  <a:cubicBezTo>
                    <a:pt x="665" y="49"/>
                    <a:pt x="641" y="30"/>
                    <a:pt x="619" y="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287"/>
            <p:cNvSpPr/>
            <p:nvPr/>
          </p:nvSpPr>
          <p:spPr>
            <a:xfrm>
              <a:off x="646025" y="3015400"/>
              <a:ext cx="40875" cy="49050"/>
            </a:xfrm>
            <a:custGeom>
              <a:avLst/>
              <a:gdLst/>
              <a:ahLst/>
              <a:cxnLst/>
              <a:rect l="l" t="t" r="r" b="b"/>
              <a:pathLst>
                <a:path w="1635" h="1962" extrusionOk="0">
                  <a:moveTo>
                    <a:pt x="659" y="1"/>
                  </a:moveTo>
                  <a:cubicBezTo>
                    <a:pt x="513" y="25"/>
                    <a:pt x="367" y="123"/>
                    <a:pt x="269" y="220"/>
                  </a:cubicBezTo>
                  <a:cubicBezTo>
                    <a:pt x="196" y="294"/>
                    <a:pt x="147" y="367"/>
                    <a:pt x="98" y="464"/>
                  </a:cubicBezTo>
                  <a:cubicBezTo>
                    <a:pt x="50" y="586"/>
                    <a:pt x="25" y="684"/>
                    <a:pt x="25" y="806"/>
                  </a:cubicBezTo>
                  <a:cubicBezTo>
                    <a:pt x="1" y="879"/>
                    <a:pt x="1" y="952"/>
                    <a:pt x="25" y="1001"/>
                  </a:cubicBezTo>
                  <a:cubicBezTo>
                    <a:pt x="25" y="1147"/>
                    <a:pt x="74" y="1294"/>
                    <a:pt x="147" y="1415"/>
                  </a:cubicBezTo>
                  <a:cubicBezTo>
                    <a:pt x="220" y="1562"/>
                    <a:pt x="318" y="1684"/>
                    <a:pt x="464" y="1781"/>
                  </a:cubicBezTo>
                  <a:cubicBezTo>
                    <a:pt x="562" y="1879"/>
                    <a:pt x="708" y="1952"/>
                    <a:pt x="830" y="1952"/>
                  </a:cubicBezTo>
                  <a:cubicBezTo>
                    <a:pt x="860" y="1958"/>
                    <a:pt x="891" y="1961"/>
                    <a:pt x="921" y="1961"/>
                  </a:cubicBezTo>
                  <a:cubicBezTo>
                    <a:pt x="1011" y="1961"/>
                    <a:pt x="1098" y="1934"/>
                    <a:pt x="1171" y="1879"/>
                  </a:cubicBezTo>
                  <a:cubicBezTo>
                    <a:pt x="1245" y="1879"/>
                    <a:pt x="1293" y="1830"/>
                    <a:pt x="1342" y="1781"/>
                  </a:cubicBezTo>
                  <a:cubicBezTo>
                    <a:pt x="1318" y="1781"/>
                    <a:pt x="1318" y="1781"/>
                    <a:pt x="1342" y="1757"/>
                  </a:cubicBezTo>
                  <a:cubicBezTo>
                    <a:pt x="1415" y="1684"/>
                    <a:pt x="1415" y="1684"/>
                    <a:pt x="1415" y="1684"/>
                  </a:cubicBezTo>
                  <a:cubicBezTo>
                    <a:pt x="1415" y="1659"/>
                    <a:pt x="1415" y="1684"/>
                    <a:pt x="1440" y="1586"/>
                  </a:cubicBezTo>
                  <a:cubicBezTo>
                    <a:pt x="1488" y="1464"/>
                    <a:pt x="1513" y="1415"/>
                    <a:pt x="1537" y="1294"/>
                  </a:cubicBezTo>
                  <a:cubicBezTo>
                    <a:pt x="1562" y="1220"/>
                    <a:pt x="1586" y="1172"/>
                    <a:pt x="1586" y="1098"/>
                  </a:cubicBezTo>
                  <a:cubicBezTo>
                    <a:pt x="1610" y="1050"/>
                    <a:pt x="1610" y="976"/>
                    <a:pt x="1635" y="903"/>
                  </a:cubicBezTo>
                  <a:cubicBezTo>
                    <a:pt x="1635" y="830"/>
                    <a:pt x="1635" y="781"/>
                    <a:pt x="1635" y="708"/>
                  </a:cubicBezTo>
                  <a:lnTo>
                    <a:pt x="1635" y="586"/>
                  </a:lnTo>
                  <a:lnTo>
                    <a:pt x="1610" y="489"/>
                  </a:lnTo>
                  <a:cubicBezTo>
                    <a:pt x="1586" y="416"/>
                    <a:pt x="1562" y="318"/>
                    <a:pt x="1513" y="245"/>
                  </a:cubicBezTo>
                  <a:cubicBezTo>
                    <a:pt x="1440" y="147"/>
                    <a:pt x="1318" y="98"/>
                    <a:pt x="1196" y="74"/>
                  </a:cubicBezTo>
                  <a:lnTo>
                    <a:pt x="1025" y="74"/>
                  </a:lnTo>
                  <a:cubicBezTo>
                    <a:pt x="903" y="25"/>
                    <a:pt x="781" y="1"/>
                    <a:pt x="6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287"/>
            <p:cNvSpPr/>
            <p:nvPr/>
          </p:nvSpPr>
          <p:spPr>
            <a:xfrm>
              <a:off x="734450" y="3011150"/>
              <a:ext cx="40250" cy="58550"/>
            </a:xfrm>
            <a:custGeom>
              <a:avLst/>
              <a:gdLst/>
              <a:ahLst/>
              <a:cxnLst/>
              <a:rect l="l" t="t" r="r" b="b"/>
              <a:pathLst>
                <a:path w="1610" h="2342" extrusionOk="0">
                  <a:moveTo>
                    <a:pt x="708" y="0"/>
                  </a:moveTo>
                  <a:lnTo>
                    <a:pt x="98" y="171"/>
                  </a:lnTo>
                  <a:cubicBezTo>
                    <a:pt x="49" y="342"/>
                    <a:pt x="0" y="512"/>
                    <a:pt x="25" y="707"/>
                  </a:cubicBezTo>
                  <a:cubicBezTo>
                    <a:pt x="25" y="829"/>
                    <a:pt x="25" y="976"/>
                    <a:pt x="73" y="1098"/>
                  </a:cubicBezTo>
                  <a:cubicBezTo>
                    <a:pt x="122" y="1293"/>
                    <a:pt x="195" y="1488"/>
                    <a:pt x="293" y="1659"/>
                  </a:cubicBezTo>
                  <a:cubicBezTo>
                    <a:pt x="390" y="1854"/>
                    <a:pt x="537" y="2000"/>
                    <a:pt x="732" y="2122"/>
                  </a:cubicBezTo>
                  <a:cubicBezTo>
                    <a:pt x="756" y="2171"/>
                    <a:pt x="805" y="2220"/>
                    <a:pt x="854" y="2244"/>
                  </a:cubicBezTo>
                  <a:cubicBezTo>
                    <a:pt x="842" y="2232"/>
                    <a:pt x="842" y="2226"/>
                    <a:pt x="845" y="2226"/>
                  </a:cubicBezTo>
                  <a:cubicBezTo>
                    <a:pt x="848" y="2226"/>
                    <a:pt x="854" y="2232"/>
                    <a:pt x="854" y="2244"/>
                  </a:cubicBezTo>
                  <a:cubicBezTo>
                    <a:pt x="911" y="2272"/>
                    <a:pt x="923" y="2279"/>
                    <a:pt x="928" y="2279"/>
                  </a:cubicBezTo>
                  <a:cubicBezTo>
                    <a:pt x="931" y="2279"/>
                    <a:pt x="929" y="2275"/>
                    <a:pt x="940" y="2275"/>
                  </a:cubicBezTo>
                  <a:cubicBezTo>
                    <a:pt x="951" y="2275"/>
                    <a:pt x="974" y="2278"/>
                    <a:pt x="1025" y="2293"/>
                  </a:cubicBezTo>
                  <a:lnTo>
                    <a:pt x="1147" y="2342"/>
                  </a:lnTo>
                  <a:lnTo>
                    <a:pt x="1537" y="2122"/>
                  </a:lnTo>
                  <a:cubicBezTo>
                    <a:pt x="1586" y="1951"/>
                    <a:pt x="1610" y="1756"/>
                    <a:pt x="1610" y="1585"/>
                  </a:cubicBezTo>
                  <a:cubicBezTo>
                    <a:pt x="1586" y="1439"/>
                    <a:pt x="1537" y="1293"/>
                    <a:pt x="1512" y="1171"/>
                  </a:cubicBezTo>
                  <a:cubicBezTo>
                    <a:pt x="1464" y="1073"/>
                    <a:pt x="1415" y="1000"/>
                    <a:pt x="1366" y="927"/>
                  </a:cubicBezTo>
                  <a:cubicBezTo>
                    <a:pt x="1342" y="903"/>
                    <a:pt x="1293" y="854"/>
                    <a:pt x="1220" y="781"/>
                  </a:cubicBezTo>
                  <a:cubicBezTo>
                    <a:pt x="1220" y="781"/>
                    <a:pt x="1220" y="756"/>
                    <a:pt x="1220" y="756"/>
                  </a:cubicBezTo>
                  <a:cubicBezTo>
                    <a:pt x="1220" y="659"/>
                    <a:pt x="1171" y="610"/>
                    <a:pt x="1147" y="537"/>
                  </a:cubicBezTo>
                  <a:cubicBezTo>
                    <a:pt x="1122" y="464"/>
                    <a:pt x="1098" y="415"/>
                    <a:pt x="1073" y="390"/>
                  </a:cubicBezTo>
                  <a:cubicBezTo>
                    <a:pt x="1049" y="342"/>
                    <a:pt x="1000" y="293"/>
                    <a:pt x="976" y="220"/>
                  </a:cubicBezTo>
                  <a:cubicBezTo>
                    <a:pt x="976" y="220"/>
                    <a:pt x="951" y="195"/>
                    <a:pt x="951" y="195"/>
                  </a:cubicBezTo>
                  <a:cubicBezTo>
                    <a:pt x="878" y="122"/>
                    <a:pt x="805" y="49"/>
                    <a:pt x="7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244"/>
        <p:cNvGrpSpPr/>
        <p:nvPr/>
      </p:nvGrpSpPr>
      <p:grpSpPr>
        <a:xfrm>
          <a:off x="0" y="0"/>
          <a:ext cx="0" cy="0"/>
          <a:chOff x="0" y="0"/>
          <a:chExt cx="0" cy="0"/>
        </a:xfrm>
      </p:grpSpPr>
      <p:sp>
        <p:nvSpPr>
          <p:cNvPr id="2245" name="Google Shape;2245;p288"/>
          <p:cNvSpPr txBox="1">
            <a:spLocks noGrp="1"/>
          </p:cNvSpPr>
          <p:nvPr>
            <p:ph type="ctrTitle"/>
          </p:nvPr>
        </p:nvSpPr>
        <p:spPr>
          <a:xfrm>
            <a:off x="2479913" y="1224625"/>
            <a:ext cx="4178400" cy="10536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000000"/>
              </a:buClr>
              <a:buSzPts val="2800"/>
              <a:buNone/>
              <a:defRPr sz="3000">
                <a:solidFill>
                  <a:schemeClr val="accent1"/>
                </a:solidFill>
                <a:latin typeface="Lemonada Medium"/>
                <a:ea typeface="Lemonada Medium"/>
                <a:cs typeface="Lemonada Medium"/>
                <a:sym typeface="Lemonada Medium"/>
              </a:defRPr>
            </a:lvl1pPr>
            <a:lvl2pPr lvl="1">
              <a:spcBef>
                <a:spcPts val="0"/>
              </a:spcBef>
              <a:spcAft>
                <a:spcPts val="0"/>
              </a:spcAft>
              <a:buClr>
                <a:srgbClr val="000000"/>
              </a:buClr>
              <a:buSzPts val="1600"/>
              <a:buNone/>
              <a:defRPr sz="1600">
                <a:solidFill>
                  <a:srgbClr val="000000"/>
                </a:solidFill>
              </a:defRPr>
            </a:lvl2pPr>
            <a:lvl3pPr lvl="2">
              <a:spcBef>
                <a:spcPts val="0"/>
              </a:spcBef>
              <a:spcAft>
                <a:spcPts val="0"/>
              </a:spcAft>
              <a:buClr>
                <a:srgbClr val="000000"/>
              </a:buClr>
              <a:buSzPts val="1600"/>
              <a:buNone/>
              <a:defRPr sz="1600">
                <a:solidFill>
                  <a:srgbClr val="000000"/>
                </a:solidFill>
              </a:defRPr>
            </a:lvl3pPr>
            <a:lvl4pPr lvl="3">
              <a:spcBef>
                <a:spcPts val="0"/>
              </a:spcBef>
              <a:spcAft>
                <a:spcPts val="0"/>
              </a:spcAft>
              <a:buClr>
                <a:srgbClr val="000000"/>
              </a:buClr>
              <a:buSzPts val="1600"/>
              <a:buNone/>
              <a:defRPr sz="1600">
                <a:solidFill>
                  <a:srgbClr val="000000"/>
                </a:solidFill>
              </a:defRPr>
            </a:lvl4pPr>
            <a:lvl5pPr lvl="4">
              <a:spcBef>
                <a:spcPts val="0"/>
              </a:spcBef>
              <a:spcAft>
                <a:spcPts val="0"/>
              </a:spcAft>
              <a:buClr>
                <a:srgbClr val="000000"/>
              </a:buClr>
              <a:buSzPts val="1600"/>
              <a:buNone/>
              <a:defRPr sz="1600">
                <a:solidFill>
                  <a:srgbClr val="000000"/>
                </a:solidFill>
              </a:defRPr>
            </a:lvl5pPr>
            <a:lvl6pPr lvl="5">
              <a:spcBef>
                <a:spcPts val="0"/>
              </a:spcBef>
              <a:spcAft>
                <a:spcPts val="0"/>
              </a:spcAft>
              <a:buClr>
                <a:srgbClr val="000000"/>
              </a:buClr>
              <a:buSzPts val="1600"/>
              <a:buNone/>
              <a:defRPr sz="1600">
                <a:solidFill>
                  <a:srgbClr val="000000"/>
                </a:solidFill>
              </a:defRPr>
            </a:lvl6pPr>
            <a:lvl7pPr lvl="6">
              <a:spcBef>
                <a:spcPts val="0"/>
              </a:spcBef>
              <a:spcAft>
                <a:spcPts val="0"/>
              </a:spcAft>
              <a:buClr>
                <a:srgbClr val="000000"/>
              </a:buClr>
              <a:buSzPts val="1600"/>
              <a:buNone/>
              <a:defRPr sz="1600">
                <a:solidFill>
                  <a:srgbClr val="000000"/>
                </a:solidFill>
              </a:defRPr>
            </a:lvl7pPr>
            <a:lvl8pPr lvl="7">
              <a:spcBef>
                <a:spcPts val="0"/>
              </a:spcBef>
              <a:spcAft>
                <a:spcPts val="0"/>
              </a:spcAft>
              <a:buClr>
                <a:srgbClr val="000000"/>
              </a:buClr>
              <a:buSzPts val="1600"/>
              <a:buNone/>
              <a:defRPr sz="1600">
                <a:solidFill>
                  <a:srgbClr val="000000"/>
                </a:solidFill>
              </a:defRPr>
            </a:lvl8pPr>
            <a:lvl9pPr lvl="8">
              <a:spcBef>
                <a:spcPts val="0"/>
              </a:spcBef>
              <a:spcAft>
                <a:spcPts val="0"/>
              </a:spcAft>
              <a:buClr>
                <a:srgbClr val="000000"/>
              </a:buClr>
              <a:buSzPts val="1600"/>
              <a:buNone/>
              <a:defRPr sz="1600">
                <a:solidFill>
                  <a:srgbClr val="000000"/>
                </a:solidFill>
              </a:defRPr>
            </a:lvl9pPr>
          </a:lstStyle>
          <a:p>
            <a:endParaRPr/>
          </a:p>
        </p:txBody>
      </p:sp>
      <p:sp>
        <p:nvSpPr>
          <p:cNvPr id="2246" name="Google Shape;2246;p288"/>
          <p:cNvSpPr txBox="1">
            <a:spLocks noGrp="1"/>
          </p:cNvSpPr>
          <p:nvPr>
            <p:ph type="subTitle" idx="1"/>
          </p:nvPr>
        </p:nvSpPr>
        <p:spPr>
          <a:xfrm>
            <a:off x="2459400" y="2190400"/>
            <a:ext cx="4224900" cy="1784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rgbClr val="000000"/>
              </a:buClr>
              <a:buSzPts val="1400"/>
              <a:buNone/>
              <a:defRPr sz="1800"/>
            </a:lvl1pPr>
            <a:lvl2pPr lvl="1">
              <a:lnSpc>
                <a:spcPct val="100000"/>
              </a:lnSpc>
              <a:spcBef>
                <a:spcPts val="0"/>
              </a:spcBef>
              <a:spcAft>
                <a:spcPts val="0"/>
              </a:spcAft>
              <a:buClr>
                <a:srgbClr val="000000"/>
              </a:buClr>
              <a:buSzPts val="1400"/>
              <a:buNone/>
              <a:defRPr>
                <a:solidFill>
                  <a:srgbClr val="000000"/>
                </a:solidFill>
              </a:defRPr>
            </a:lvl2pPr>
            <a:lvl3pPr lvl="2">
              <a:lnSpc>
                <a:spcPct val="100000"/>
              </a:lnSpc>
              <a:spcBef>
                <a:spcPts val="0"/>
              </a:spcBef>
              <a:spcAft>
                <a:spcPts val="0"/>
              </a:spcAft>
              <a:buClr>
                <a:srgbClr val="000000"/>
              </a:buClr>
              <a:buSzPts val="1400"/>
              <a:buNone/>
              <a:defRPr>
                <a:solidFill>
                  <a:srgbClr val="000000"/>
                </a:solidFill>
              </a:defRPr>
            </a:lvl3pPr>
            <a:lvl4pPr lvl="3">
              <a:lnSpc>
                <a:spcPct val="100000"/>
              </a:lnSpc>
              <a:spcBef>
                <a:spcPts val="0"/>
              </a:spcBef>
              <a:spcAft>
                <a:spcPts val="0"/>
              </a:spcAft>
              <a:buClr>
                <a:srgbClr val="000000"/>
              </a:buClr>
              <a:buSzPts val="1400"/>
              <a:buNone/>
              <a:defRPr>
                <a:solidFill>
                  <a:srgbClr val="000000"/>
                </a:solidFill>
              </a:defRPr>
            </a:lvl4pPr>
            <a:lvl5pPr lvl="4">
              <a:lnSpc>
                <a:spcPct val="100000"/>
              </a:lnSpc>
              <a:spcBef>
                <a:spcPts val="0"/>
              </a:spcBef>
              <a:spcAft>
                <a:spcPts val="0"/>
              </a:spcAft>
              <a:buClr>
                <a:srgbClr val="000000"/>
              </a:buClr>
              <a:buSzPts val="1400"/>
              <a:buNone/>
              <a:defRPr>
                <a:solidFill>
                  <a:srgbClr val="000000"/>
                </a:solidFill>
              </a:defRPr>
            </a:lvl5pPr>
            <a:lvl6pPr lvl="5">
              <a:lnSpc>
                <a:spcPct val="100000"/>
              </a:lnSpc>
              <a:spcBef>
                <a:spcPts val="0"/>
              </a:spcBef>
              <a:spcAft>
                <a:spcPts val="0"/>
              </a:spcAft>
              <a:buClr>
                <a:srgbClr val="000000"/>
              </a:buClr>
              <a:buSzPts val="1400"/>
              <a:buNone/>
              <a:defRPr>
                <a:solidFill>
                  <a:srgbClr val="000000"/>
                </a:solidFill>
              </a:defRPr>
            </a:lvl6pPr>
            <a:lvl7pPr lvl="6">
              <a:lnSpc>
                <a:spcPct val="100000"/>
              </a:lnSpc>
              <a:spcBef>
                <a:spcPts val="0"/>
              </a:spcBef>
              <a:spcAft>
                <a:spcPts val="0"/>
              </a:spcAft>
              <a:buClr>
                <a:srgbClr val="000000"/>
              </a:buClr>
              <a:buSzPts val="1400"/>
              <a:buNone/>
              <a:defRPr>
                <a:solidFill>
                  <a:srgbClr val="000000"/>
                </a:solidFill>
              </a:defRPr>
            </a:lvl7pPr>
            <a:lvl8pPr lvl="7">
              <a:lnSpc>
                <a:spcPct val="100000"/>
              </a:lnSpc>
              <a:spcBef>
                <a:spcPts val="0"/>
              </a:spcBef>
              <a:spcAft>
                <a:spcPts val="0"/>
              </a:spcAft>
              <a:buClr>
                <a:srgbClr val="000000"/>
              </a:buClr>
              <a:buSzPts val="1400"/>
              <a:buNone/>
              <a:defRPr>
                <a:solidFill>
                  <a:srgbClr val="000000"/>
                </a:solidFill>
              </a:defRPr>
            </a:lvl8pPr>
            <a:lvl9pPr lvl="8">
              <a:lnSpc>
                <a:spcPct val="100000"/>
              </a:lnSpc>
              <a:spcBef>
                <a:spcPts val="0"/>
              </a:spcBef>
              <a:spcAft>
                <a:spcPts val="0"/>
              </a:spcAft>
              <a:buClr>
                <a:srgbClr val="000000"/>
              </a:buClr>
              <a:buSzPts val="1400"/>
              <a:buNone/>
              <a:defRPr>
                <a:solidFill>
                  <a:srgbClr val="000000"/>
                </a:solidFill>
              </a:defRPr>
            </a:lvl9pPr>
          </a:lstStyle>
          <a:p>
            <a:endParaRPr/>
          </a:p>
        </p:txBody>
      </p:sp>
      <p:sp>
        <p:nvSpPr>
          <p:cNvPr id="2247" name="Google Shape;2247;p288"/>
          <p:cNvSpPr/>
          <p:nvPr/>
        </p:nvSpPr>
        <p:spPr>
          <a:xfrm>
            <a:off x="8322450" y="2445825"/>
            <a:ext cx="355500" cy="251850"/>
          </a:xfrm>
          <a:custGeom>
            <a:avLst/>
            <a:gdLst/>
            <a:ahLst/>
            <a:cxnLst/>
            <a:rect l="l" t="t" r="r" b="b"/>
            <a:pathLst>
              <a:path w="14220" h="10074" extrusionOk="0">
                <a:moveTo>
                  <a:pt x="7706" y="4422"/>
                </a:moveTo>
                <a:lnTo>
                  <a:pt x="7683" y="4512"/>
                </a:lnTo>
                <a:lnTo>
                  <a:pt x="7708" y="4439"/>
                </a:lnTo>
                <a:cubicBezTo>
                  <a:pt x="7708" y="4431"/>
                  <a:pt x="7707" y="4426"/>
                  <a:pt x="7706" y="4422"/>
                </a:cubicBezTo>
                <a:close/>
                <a:moveTo>
                  <a:pt x="1891" y="4477"/>
                </a:moveTo>
                <a:cubicBezTo>
                  <a:pt x="1895" y="4477"/>
                  <a:pt x="1899" y="4480"/>
                  <a:pt x="1903" y="4488"/>
                </a:cubicBezTo>
                <a:lnTo>
                  <a:pt x="1746" y="4711"/>
                </a:lnTo>
                <a:lnTo>
                  <a:pt x="1746" y="4711"/>
                </a:lnTo>
                <a:cubicBezTo>
                  <a:pt x="1839" y="4577"/>
                  <a:pt x="1870" y="4477"/>
                  <a:pt x="1891" y="4477"/>
                </a:cubicBezTo>
                <a:close/>
                <a:moveTo>
                  <a:pt x="14195" y="6854"/>
                </a:moveTo>
                <a:cubicBezTo>
                  <a:pt x="14194" y="6863"/>
                  <a:pt x="14194" y="6872"/>
                  <a:pt x="14193" y="6882"/>
                </a:cubicBezTo>
                <a:lnTo>
                  <a:pt x="14193" y="6882"/>
                </a:lnTo>
                <a:cubicBezTo>
                  <a:pt x="14194" y="6873"/>
                  <a:pt x="14195" y="6863"/>
                  <a:pt x="14195" y="6854"/>
                </a:cubicBezTo>
                <a:close/>
                <a:moveTo>
                  <a:pt x="10125" y="7143"/>
                </a:moveTo>
                <a:cubicBezTo>
                  <a:pt x="10124" y="7144"/>
                  <a:pt x="10123" y="7145"/>
                  <a:pt x="10122" y="7146"/>
                </a:cubicBezTo>
                <a:cubicBezTo>
                  <a:pt x="10123" y="7145"/>
                  <a:pt x="10124" y="7144"/>
                  <a:pt x="10125" y="7143"/>
                </a:cubicBezTo>
                <a:close/>
                <a:moveTo>
                  <a:pt x="4317" y="0"/>
                </a:moveTo>
                <a:cubicBezTo>
                  <a:pt x="4220" y="25"/>
                  <a:pt x="4122" y="49"/>
                  <a:pt x="4000" y="49"/>
                </a:cubicBezTo>
                <a:lnTo>
                  <a:pt x="3903" y="73"/>
                </a:lnTo>
                <a:lnTo>
                  <a:pt x="3708" y="98"/>
                </a:lnTo>
                <a:cubicBezTo>
                  <a:pt x="3561" y="98"/>
                  <a:pt x="3439" y="146"/>
                  <a:pt x="3269" y="146"/>
                </a:cubicBezTo>
                <a:lnTo>
                  <a:pt x="3171" y="268"/>
                </a:lnTo>
                <a:lnTo>
                  <a:pt x="3195" y="195"/>
                </a:lnTo>
                <a:lnTo>
                  <a:pt x="3195" y="195"/>
                </a:lnTo>
                <a:cubicBezTo>
                  <a:pt x="3025" y="415"/>
                  <a:pt x="2781" y="659"/>
                  <a:pt x="2537" y="903"/>
                </a:cubicBezTo>
                <a:lnTo>
                  <a:pt x="1976" y="1585"/>
                </a:lnTo>
                <a:lnTo>
                  <a:pt x="1732" y="1854"/>
                </a:lnTo>
                <a:lnTo>
                  <a:pt x="1488" y="2146"/>
                </a:lnTo>
                <a:lnTo>
                  <a:pt x="1049" y="2683"/>
                </a:lnTo>
                <a:cubicBezTo>
                  <a:pt x="805" y="2976"/>
                  <a:pt x="586" y="3293"/>
                  <a:pt x="391" y="3634"/>
                </a:cubicBezTo>
                <a:lnTo>
                  <a:pt x="195" y="3805"/>
                </a:lnTo>
                <a:lnTo>
                  <a:pt x="25" y="3976"/>
                </a:lnTo>
                <a:lnTo>
                  <a:pt x="0" y="4049"/>
                </a:lnTo>
                <a:cubicBezTo>
                  <a:pt x="122" y="4268"/>
                  <a:pt x="293" y="4488"/>
                  <a:pt x="488" y="4683"/>
                </a:cubicBezTo>
                <a:cubicBezTo>
                  <a:pt x="693" y="4857"/>
                  <a:pt x="939" y="4999"/>
                  <a:pt x="1193" y="4999"/>
                </a:cubicBezTo>
                <a:cubicBezTo>
                  <a:pt x="1332" y="4999"/>
                  <a:pt x="1472" y="4957"/>
                  <a:pt x="1610" y="4854"/>
                </a:cubicBezTo>
                <a:lnTo>
                  <a:pt x="1634" y="4878"/>
                </a:lnTo>
                <a:lnTo>
                  <a:pt x="1683" y="4805"/>
                </a:lnTo>
                <a:lnTo>
                  <a:pt x="1732" y="4732"/>
                </a:lnTo>
                <a:cubicBezTo>
                  <a:pt x="1785" y="4670"/>
                  <a:pt x="1809" y="4646"/>
                  <a:pt x="1817" y="4646"/>
                </a:cubicBezTo>
                <a:cubicBezTo>
                  <a:pt x="1832" y="4646"/>
                  <a:pt x="1796" y="4718"/>
                  <a:pt x="1781" y="4780"/>
                </a:cubicBezTo>
                <a:cubicBezTo>
                  <a:pt x="1830" y="4707"/>
                  <a:pt x="1878" y="4634"/>
                  <a:pt x="1927" y="4585"/>
                </a:cubicBezTo>
                <a:cubicBezTo>
                  <a:pt x="1927" y="4570"/>
                  <a:pt x="1925" y="4564"/>
                  <a:pt x="1921" y="4564"/>
                </a:cubicBezTo>
                <a:cubicBezTo>
                  <a:pt x="1912" y="4564"/>
                  <a:pt x="1895" y="4593"/>
                  <a:pt x="1878" y="4610"/>
                </a:cubicBezTo>
                <a:cubicBezTo>
                  <a:pt x="1927" y="4488"/>
                  <a:pt x="2000" y="4366"/>
                  <a:pt x="2073" y="4244"/>
                </a:cubicBezTo>
                <a:cubicBezTo>
                  <a:pt x="2138" y="4169"/>
                  <a:pt x="2160" y="4165"/>
                  <a:pt x="2178" y="4165"/>
                </a:cubicBezTo>
                <a:cubicBezTo>
                  <a:pt x="2181" y="4165"/>
                  <a:pt x="2184" y="4165"/>
                  <a:pt x="2186" y="4165"/>
                </a:cubicBezTo>
                <a:cubicBezTo>
                  <a:pt x="2208" y="4165"/>
                  <a:pt x="2232" y="4159"/>
                  <a:pt x="2317" y="4049"/>
                </a:cubicBezTo>
                <a:lnTo>
                  <a:pt x="2488" y="3805"/>
                </a:lnTo>
                <a:lnTo>
                  <a:pt x="2586" y="3683"/>
                </a:lnTo>
                <a:lnTo>
                  <a:pt x="2634" y="3610"/>
                </a:lnTo>
                <a:lnTo>
                  <a:pt x="2683" y="3585"/>
                </a:lnTo>
                <a:lnTo>
                  <a:pt x="2756" y="3561"/>
                </a:lnTo>
                <a:cubicBezTo>
                  <a:pt x="2781" y="3537"/>
                  <a:pt x="2781" y="3537"/>
                  <a:pt x="2805" y="3537"/>
                </a:cubicBezTo>
                <a:lnTo>
                  <a:pt x="2805" y="3561"/>
                </a:lnTo>
                <a:lnTo>
                  <a:pt x="2781" y="3585"/>
                </a:lnTo>
                <a:cubicBezTo>
                  <a:pt x="2789" y="3577"/>
                  <a:pt x="2792" y="3575"/>
                  <a:pt x="2793" y="3575"/>
                </a:cubicBezTo>
                <a:cubicBezTo>
                  <a:pt x="2794" y="3575"/>
                  <a:pt x="2789" y="3585"/>
                  <a:pt x="2805" y="3585"/>
                </a:cubicBezTo>
                <a:cubicBezTo>
                  <a:pt x="2805" y="3634"/>
                  <a:pt x="2756" y="3683"/>
                  <a:pt x="2756" y="3707"/>
                </a:cubicBezTo>
                <a:lnTo>
                  <a:pt x="2756" y="3707"/>
                </a:lnTo>
                <a:cubicBezTo>
                  <a:pt x="2756" y="3707"/>
                  <a:pt x="2756" y="3683"/>
                  <a:pt x="2781" y="3683"/>
                </a:cubicBezTo>
                <a:lnTo>
                  <a:pt x="2781" y="3707"/>
                </a:lnTo>
                <a:cubicBezTo>
                  <a:pt x="2756" y="3927"/>
                  <a:pt x="2756" y="4098"/>
                  <a:pt x="2756" y="4098"/>
                </a:cubicBezTo>
                <a:lnTo>
                  <a:pt x="2830" y="4146"/>
                </a:lnTo>
                <a:cubicBezTo>
                  <a:pt x="2781" y="5024"/>
                  <a:pt x="2732" y="4439"/>
                  <a:pt x="2708" y="5244"/>
                </a:cubicBezTo>
                <a:cubicBezTo>
                  <a:pt x="2732" y="5341"/>
                  <a:pt x="2732" y="5439"/>
                  <a:pt x="2732" y="5537"/>
                </a:cubicBezTo>
                <a:cubicBezTo>
                  <a:pt x="2732" y="5659"/>
                  <a:pt x="2732" y="5805"/>
                  <a:pt x="2708" y="5951"/>
                </a:cubicBezTo>
                <a:cubicBezTo>
                  <a:pt x="2805" y="6049"/>
                  <a:pt x="2927" y="6146"/>
                  <a:pt x="3000" y="6171"/>
                </a:cubicBezTo>
                <a:cubicBezTo>
                  <a:pt x="3000" y="6171"/>
                  <a:pt x="3098" y="6293"/>
                  <a:pt x="3073" y="6293"/>
                </a:cubicBezTo>
                <a:cubicBezTo>
                  <a:pt x="3147" y="6293"/>
                  <a:pt x="3220" y="6390"/>
                  <a:pt x="3317" y="6463"/>
                </a:cubicBezTo>
                <a:cubicBezTo>
                  <a:pt x="3342" y="6463"/>
                  <a:pt x="3317" y="6415"/>
                  <a:pt x="3293" y="6390"/>
                </a:cubicBezTo>
                <a:lnTo>
                  <a:pt x="3293" y="6390"/>
                </a:lnTo>
                <a:lnTo>
                  <a:pt x="3366" y="6463"/>
                </a:lnTo>
                <a:lnTo>
                  <a:pt x="3464" y="6537"/>
                </a:lnTo>
                <a:cubicBezTo>
                  <a:pt x="3511" y="6584"/>
                  <a:pt x="3528" y="6611"/>
                  <a:pt x="3514" y="6611"/>
                </a:cubicBezTo>
                <a:cubicBezTo>
                  <a:pt x="3506" y="6611"/>
                  <a:pt x="3490" y="6603"/>
                  <a:pt x="3464" y="6585"/>
                </a:cubicBezTo>
                <a:lnTo>
                  <a:pt x="3464" y="6585"/>
                </a:lnTo>
                <a:cubicBezTo>
                  <a:pt x="3537" y="6634"/>
                  <a:pt x="3634" y="6683"/>
                  <a:pt x="3756" y="6756"/>
                </a:cubicBezTo>
                <a:lnTo>
                  <a:pt x="4269" y="7122"/>
                </a:lnTo>
                <a:cubicBezTo>
                  <a:pt x="4488" y="7024"/>
                  <a:pt x="4732" y="6878"/>
                  <a:pt x="5000" y="6732"/>
                </a:cubicBezTo>
                <a:cubicBezTo>
                  <a:pt x="5293" y="6537"/>
                  <a:pt x="5586" y="6317"/>
                  <a:pt x="5854" y="6098"/>
                </a:cubicBezTo>
                <a:cubicBezTo>
                  <a:pt x="6000" y="5976"/>
                  <a:pt x="6171" y="5854"/>
                  <a:pt x="6293" y="5732"/>
                </a:cubicBezTo>
                <a:lnTo>
                  <a:pt x="6708" y="5341"/>
                </a:lnTo>
                <a:lnTo>
                  <a:pt x="7147" y="4951"/>
                </a:lnTo>
                <a:cubicBezTo>
                  <a:pt x="7268" y="4829"/>
                  <a:pt x="7390" y="4732"/>
                  <a:pt x="7512" y="4634"/>
                </a:cubicBezTo>
                <a:lnTo>
                  <a:pt x="7683" y="4488"/>
                </a:lnTo>
                <a:cubicBezTo>
                  <a:pt x="7683" y="4439"/>
                  <a:pt x="7683" y="4463"/>
                  <a:pt x="7659" y="4390"/>
                </a:cubicBezTo>
                <a:cubicBezTo>
                  <a:pt x="7647" y="4366"/>
                  <a:pt x="7653" y="4366"/>
                  <a:pt x="7662" y="4366"/>
                </a:cubicBezTo>
                <a:cubicBezTo>
                  <a:pt x="7671" y="4366"/>
                  <a:pt x="7683" y="4366"/>
                  <a:pt x="7683" y="4341"/>
                </a:cubicBezTo>
                <a:cubicBezTo>
                  <a:pt x="7683" y="4423"/>
                  <a:pt x="7700" y="4402"/>
                  <a:pt x="7706" y="4422"/>
                </a:cubicBezTo>
                <a:lnTo>
                  <a:pt x="7706" y="4422"/>
                </a:lnTo>
                <a:lnTo>
                  <a:pt x="7708" y="4415"/>
                </a:lnTo>
                <a:lnTo>
                  <a:pt x="7708" y="4463"/>
                </a:lnTo>
                <a:cubicBezTo>
                  <a:pt x="7732" y="4463"/>
                  <a:pt x="7732" y="4439"/>
                  <a:pt x="7756" y="4415"/>
                </a:cubicBezTo>
                <a:cubicBezTo>
                  <a:pt x="7781" y="4415"/>
                  <a:pt x="7756" y="4415"/>
                  <a:pt x="7756" y="4463"/>
                </a:cubicBezTo>
                <a:lnTo>
                  <a:pt x="7805" y="4463"/>
                </a:lnTo>
                <a:cubicBezTo>
                  <a:pt x="7800" y="4469"/>
                  <a:pt x="7799" y="4470"/>
                  <a:pt x="7801" y="4470"/>
                </a:cubicBezTo>
                <a:cubicBezTo>
                  <a:pt x="7807" y="4470"/>
                  <a:pt x="7835" y="4456"/>
                  <a:pt x="7858" y="4456"/>
                </a:cubicBezTo>
                <a:cubicBezTo>
                  <a:pt x="7866" y="4456"/>
                  <a:pt x="7873" y="4458"/>
                  <a:pt x="7878" y="4463"/>
                </a:cubicBezTo>
                <a:cubicBezTo>
                  <a:pt x="7878" y="4476"/>
                  <a:pt x="7872" y="4476"/>
                  <a:pt x="7869" y="4476"/>
                </a:cubicBezTo>
                <a:cubicBezTo>
                  <a:pt x="7866" y="4476"/>
                  <a:pt x="7866" y="4476"/>
                  <a:pt x="7878" y="4488"/>
                </a:cubicBezTo>
                <a:cubicBezTo>
                  <a:pt x="7878" y="4512"/>
                  <a:pt x="7878" y="4537"/>
                  <a:pt x="7878" y="4537"/>
                </a:cubicBezTo>
                <a:cubicBezTo>
                  <a:pt x="7878" y="4537"/>
                  <a:pt x="7878" y="4561"/>
                  <a:pt x="7878" y="4561"/>
                </a:cubicBezTo>
                <a:lnTo>
                  <a:pt x="7878" y="4707"/>
                </a:lnTo>
                <a:cubicBezTo>
                  <a:pt x="7878" y="4747"/>
                  <a:pt x="7878" y="4818"/>
                  <a:pt x="7904" y="4818"/>
                </a:cubicBezTo>
                <a:cubicBezTo>
                  <a:pt x="7910" y="4818"/>
                  <a:pt x="7918" y="4814"/>
                  <a:pt x="7927" y="4805"/>
                </a:cubicBezTo>
                <a:lnTo>
                  <a:pt x="7927" y="4805"/>
                </a:lnTo>
                <a:cubicBezTo>
                  <a:pt x="7890" y="4842"/>
                  <a:pt x="7838" y="5038"/>
                  <a:pt x="7816" y="5038"/>
                </a:cubicBezTo>
                <a:cubicBezTo>
                  <a:pt x="7809" y="5038"/>
                  <a:pt x="7805" y="5021"/>
                  <a:pt x="7805" y="4976"/>
                </a:cubicBezTo>
                <a:cubicBezTo>
                  <a:pt x="7781" y="5073"/>
                  <a:pt x="7781" y="5171"/>
                  <a:pt x="7756" y="5293"/>
                </a:cubicBezTo>
                <a:lnTo>
                  <a:pt x="7805" y="5146"/>
                </a:lnTo>
                <a:lnTo>
                  <a:pt x="7805" y="5146"/>
                </a:lnTo>
                <a:cubicBezTo>
                  <a:pt x="7732" y="5415"/>
                  <a:pt x="7708" y="5683"/>
                  <a:pt x="7683" y="5976"/>
                </a:cubicBezTo>
                <a:lnTo>
                  <a:pt x="7732" y="5829"/>
                </a:lnTo>
                <a:lnTo>
                  <a:pt x="7732" y="5829"/>
                </a:lnTo>
                <a:cubicBezTo>
                  <a:pt x="7732" y="6024"/>
                  <a:pt x="7683" y="6195"/>
                  <a:pt x="7586" y="6341"/>
                </a:cubicBezTo>
                <a:lnTo>
                  <a:pt x="7610" y="6098"/>
                </a:lnTo>
                <a:lnTo>
                  <a:pt x="7610" y="6098"/>
                </a:lnTo>
                <a:cubicBezTo>
                  <a:pt x="7537" y="6415"/>
                  <a:pt x="7488" y="6732"/>
                  <a:pt x="7464" y="7049"/>
                </a:cubicBezTo>
                <a:lnTo>
                  <a:pt x="7488" y="6951"/>
                </a:lnTo>
                <a:lnTo>
                  <a:pt x="7488" y="6951"/>
                </a:lnTo>
                <a:cubicBezTo>
                  <a:pt x="7488" y="7040"/>
                  <a:pt x="7470" y="7237"/>
                  <a:pt x="7445" y="7493"/>
                </a:cubicBezTo>
                <a:lnTo>
                  <a:pt x="7445" y="7493"/>
                </a:lnTo>
                <a:cubicBezTo>
                  <a:pt x="7435" y="7507"/>
                  <a:pt x="7425" y="7522"/>
                  <a:pt x="7415" y="7537"/>
                </a:cubicBezTo>
                <a:lnTo>
                  <a:pt x="7440" y="7546"/>
                </a:lnTo>
                <a:lnTo>
                  <a:pt x="7440" y="7546"/>
                </a:lnTo>
                <a:cubicBezTo>
                  <a:pt x="7425" y="7698"/>
                  <a:pt x="7408" y="7869"/>
                  <a:pt x="7390" y="8049"/>
                </a:cubicBezTo>
                <a:lnTo>
                  <a:pt x="9073" y="8683"/>
                </a:lnTo>
                <a:cubicBezTo>
                  <a:pt x="9488" y="8024"/>
                  <a:pt x="9976" y="7268"/>
                  <a:pt x="10098" y="7073"/>
                </a:cubicBezTo>
                <a:lnTo>
                  <a:pt x="10098" y="7073"/>
                </a:lnTo>
                <a:lnTo>
                  <a:pt x="9951" y="7171"/>
                </a:lnTo>
                <a:lnTo>
                  <a:pt x="9951" y="7171"/>
                </a:lnTo>
                <a:lnTo>
                  <a:pt x="10119" y="6907"/>
                </a:lnTo>
                <a:lnTo>
                  <a:pt x="10119" y="6907"/>
                </a:lnTo>
                <a:cubicBezTo>
                  <a:pt x="10103" y="6944"/>
                  <a:pt x="10142" y="7109"/>
                  <a:pt x="10125" y="7143"/>
                </a:cubicBezTo>
                <a:lnTo>
                  <a:pt x="10125" y="7143"/>
                </a:lnTo>
                <a:cubicBezTo>
                  <a:pt x="10417" y="6730"/>
                  <a:pt x="10757" y="6365"/>
                  <a:pt x="11098" y="6000"/>
                </a:cubicBezTo>
                <a:cubicBezTo>
                  <a:pt x="11220" y="5878"/>
                  <a:pt x="11342" y="5756"/>
                  <a:pt x="11464" y="5659"/>
                </a:cubicBezTo>
                <a:lnTo>
                  <a:pt x="11659" y="5488"/>
                </a:lnTo>
                <a:cubicBezTo>
                  <a:pt x="11707" y="5463"/>
                  <a:pt x="11732" y="5439"/>
                  <a:pt x="11781" y="5415"/>
                </a:cubicBezTo>
                <a:lnTo>
                  <a:pt x="11829" y="5366"/>
                </a:lnTo>
                <a:cubicBezTo>
                  <a:pt x="11903" y="5293"/>
                  <a:pt x="12000" y="5244"/>
                  <a:pt x="12098" y="5195"/>
                </a:cubicBezTo>
                <a:cubicBezTo>
                  <a:pt x="12122" y="5195"/>
                  <a:pt x="12171" y="5171"/>
                  <a:pt x="12195" y="5171"/>
                </a:cubicBezTo>
                <a:lnTo>
                  <a:pt x="12268" y="5171"/>
                </a:lnTo>
                <a:lnTo>
                  <a:pt x="12268" y="5293"/>
                </a:lnTo>
                <a:cubicBezTo>
                  <a:pt x="12244" y="5415"/>
                  <a:pt x="12195" y="5415"/>
                  <a:pt x="12195" y="5415"/>
                </a:cubicBezTo>
                <a:cubicBezTo>
                  <a:pt x="12195" y="5427"/>
                  <a:pt x="12201" y="5433"/>
                  <a:pt x="12207" y="5433"/>
                </a:cubicBezTo>
                <a:cubicBezTo>
                  <a:pt x="12214" y="5433"/>
                  <a:pt x="12220" y="5427"/>
                  <a:pt x="12220" y="5415"/>
                </a:cubicBezTo>
                <a:cubicBezTo>
                  <a:pt x="12244" y="5415"/>
                  <a:pt x="12244" y="5415"/>
                  <a:pt x="12244" y="5439"/>
                </a:cubicBezTo>
                <a:cubicBezTo>
                  <a:pt x="12244" y="5488"/>
                  <a:pt x="12195" y="5488"/>
                  <a:pt x="12195" y="5488"/>
                </a:cubicBezTo>
                <a:cubicBezTo>
                  <a:pt x="12195" y="5488"/>
                  <a:pt x="12195" y="5519"/>
                  <a:pt x="12208" y="5519"/>
                </a:cubicBezTo>
                <a:cubicBezTo>
                  <a:pt x="12211" y="5519"/>
                  <a:pt x="12215" y="5517"/>
                  <a:pt x="12220" y="5512"/>
                </a:cubicBezTo>
                <a:cubicBezTo>
                  <a:pt x="12244" y="5512"/>
                  <a:pt x="12293" y="5439"/>
                  <a:pt x="12342" y="5390"/>
                </a:cubicBezTo>
                <a:lnTo>
                  <a:pt x="12342" y="5512"/>
                </a:lnTo>
                <a:lnTo>
                  <a:pt x="12293" y="5512"/>
                </a:lnTo>
                <a:cubicBezTo>
                  <a:pt x="12293" y="5512"/>
                  <a:pt x="12317" y="5512"/>
                  <a:pt x="12366" y="5537"/>
                </a:cubicBezTo>
                <a:cubicBezTo>
                  <a:pt x="12366" y="5561"/>
                  <a:pt x="12390" y="5561"/>
                  <a:pt x="12390" y="5585"/>
                </a:cubicBezTo>
                <a:cubicBezTo>
                  <a:pt x="12390" y="5610"/>
                  <a:pt x="12390" y="5610"/>
                  <a:pt x="12390" y="5634"/>
                </a:cubicBezTo>
                <a:lnTo>
                  <a:pt x="12390" y="5707"/>
                </a:lnTo>
                <a:cubicBezTo>
                  <a:pt x="12390" y="5976"/>
                  <a:pt x="12390" y="6268"/>
                  <a:pt x="12366" y="6561"/>
                </a:cubicBezTo>
                <a:cubicBezTo>
                  <a:pt x="12366" y="6707"/>
                  <a:pt x="12342" y="6854"/>
                  <a:pt x="12342" y="7000"/>
                </a:cubicBezTo>
                <a:lnTo>
                  <a:pt x="12293" y="7439"/>
                </a:lnTo>
                <a:cubicBezTo>
                  <a:pt x="12268" y="7439"/>
                  <a:pt x="12244" y="7293"/>
                  <a:pt x="12244" y="7171"/>
                </a:cubicBezTo>
                <a:cubicBezTo>
                  <a:pt x="12244" y="7268"/>
                  <a:pt x="12244" y="7341"/>
                  <a:pt x="12220" y="7439"/>
                </a:cubicBezTo>
                <a:cubicBezTo>
                  <a:pt x="12227" y="7415"/>
                  <a:pt x="12233" y="7406"/>
                  <a:pt x="12236" y="7406"/>
                </a:cubicBezTo>
                <a:cubicBezTo>
                  <a:pt x="12252" y="7406"/>
                  <a:pt x="12231" y="7601"/>
                  <a:pt x="12238" y="7601"/>
                </a:cubicBezTo>
                <a:cubicBezTo>
                  <a:pt x="12239" y="7601"/>
                  <a:pt x="12241" y="7596"/>
                  <a:pt x="12244" y="7585"/>
                </a:cubicBezTo>
                <a:lnTo>
                  <a:pt x="12244" y="7585"/>
                </a:lnTo>
                <a:cubicBezTo>
                  <a:pt x="12317" y="8000"/>
                  <a:pt x="12171" y="8561"/>
                  <a:pt x="12220" y="8951"/>
                </a:cubicBezTo>
                <a:lnTo>
                  <a:pt x="13073" y="9415"/>
                </a:lnTo>
                <a:cubicBezTo>
                  <a:pt x="13342" y="9585"/>
                  <a:pt x="13634" y="9707"/>
                  <a:pt x="13927" y="9829"/>
                </a:cubicBezTo>
                <a:cubicBezTo>
                  <a:pt x="13927" y="9902"/>
                  <a:pt x="13927" y="10000"/>
                  <a:pt x="13902" y="10073"/>
                </a:cubicBezTo>
                <a:cubicBezTo>
                  <a:pt x="13951" y="9951"/>
                  <a:pt x="13951" y="9829"/>
                  <a:pt x="13951" y="9732"/>
                </a:cubicBezTo>
                <a:lnTo>
                  <a:pt x="13878" y="9707"/>
                </a:lnTo>
                <a:cubicBezTo>
                  <a:pt x="13878" y="9439"/>
                  <a:pt x="13927" y="9634"/>
                  <a:pt x="13927" y="9390"/>
                </a:cubicBezTo>
                <a:cubicBezTo>
                  <a:pt x="13976" y="9390"/>
                  <a:pt x="13976" y="9610"/>
                  <a:pt x="13976" y="9829"/>
                </a:cubicBezTo>
                <a:cubicBezTo>
                  <a:pt x="14000" y="9683"/>
                  <a:pt x="14000" y="9512"/>
                  <a:pt x="13976" y="9366"/>
                </a:cubicBezTo>
                <a:cubicBezTo>
                  <a:pt x="13985" y="9299"/>
                  <a:pt x="13995" y="9288"/>
                  <a:pt x="14006" y="9288"/>
                </a:cubicBezTo>
                <a:cubicBezTo>
                  <a:pt x="14011" y="9288"/>
                  <a:pt x="14016" y="9290"/>
                  <a:pt x="14022" y="9290"/>
                </a:cubicBezTo>
                <a:cubicBezTo>
                  <a:pt x="14036" y="9290"/>
                  <a:pt x="14052" y="9278"/>
                  <a:pt x="14073" y="9195"/>
                </a:cubicBezTo>
                <a:cubicBezTo>
                  <a:pt x="14049" y="9000"/>
                  <a:pt x="14049" y="8829"/>
                  <a:pt x="14073" y="8634"/>
                </a:cubicBezTo>
                <a:cubicBezTo>
                  <a:pt x="14146" y="8195"/>
                  <a:pt x="14049" y="7951"/>
                  <a:pt x="14122" y="7537"/>
                </a:cubicBezTo>
                <a:lnTo>
                  <a:pt x="14122" y="7537"/>
                </a:lnTo>
                <a:lnTo>
                  <a:pt x="14122" y="7585"/>
                </a:lnTo>
                <a:cubicBezTo>
                  <a:pt x="14169" y="7444"/>
                  <a:pt x="14171" y="7165"/>
                  <a:pt x="14193" y="6882"/>
                </a:cubicBezTo>
                <a:lnTo>
                  <a:pt x="14193" y="6882"/>
                </a:lnTo>
                <a:cubicBezTo>
                  <a:pt x="14188" y="6910"/>
                  <a:pt x="14177" y="6934"/>
                  <a:pt x="14167" y="6934"/>
                </a:cubicBezTo>
                <a:cubicBezTo>
                  <a:pt x="14156" y="6934"/>
                  <a:pt x="14146" y="6906"/>
                  <a:pt x="14146" y="6829"/>
                </a:cubicBezTo>
                <a:cubicBezTo>
                  <a:pt x="14195" y="6537"/>
                  <a:pt x="14171" y="6293"/>
                  <a:pt x="14220" y="6073"/>
                </a:cubicBezTo>
                <a:lnTo>
                  <a:pt x="14171" y="5829"/>
                </a:lnTo>
                <a:lnTo>
                  <a:pt x="14171" y="5561"/>
                </a:lnTo>
                <a:cubicBezTo>
                  <a:pt x="14171" y="5366"/>
                  <a:pt x="14171" y="5195"/>
                  <a:pt x="14146" y="5024"/>
                </a:cubicBezTo>
                <a:cubicBezTo>
                  <a:pt x="14098" y="4634"/>
                  <a:pt x="14049" y="4171"/>
                  <a:pt x="13976" y="3659"/>
                </a:cubicBezTo>
                <a:lnTo>
                  <a:pt x="13317" y="3244"/>
                </a:lnTo>
                <a:cubicBezTo>
                  <a:pt x="13220" y="3171"/>
                  <a:pt x="13098" y="3122"/>
                  <a:pt x="12976" y="3049"/>
                </a:cubicBezTo>
                <a:lnTo>
                  <a:pt x="12537" y="2829"/>
                </a:lnTo>
                <a:cubicBezTo>
                  <a:pt x="12244" y="2927"/>
                  <a:pt x="11976" y="3073"/>
                  <a:pt x="11683" y="3195"/>
                </a:cubicBezTo>
                <a:cubicBezTo>
                  <a:pt x="11537" y="3268"/>
                  <a:pt x="11390" y="3341"/>
                  <a:pt x="11268" y="3439"/>
                </a:cubicBezTo>
                <a:lnTo>
                  <a:pt x="11049" y="3561"/>
                </a:lnTo>
                <a:cubicBezTo>
                  <a:pt x="10976" y="3585"/>
                  <a:pt x="10903" y="3659"/>
                  <a:pt x="10829" y="3683"/>
                </a:cubicBezTo>
                <a:lnTo>
                  <a:pt x="10610" y="3829"/>
                </a:lnTo>
                <a:lnTo>
                  <a:pt x="10488" y="3951"/>
                </a:lnTo>
                <a:lnTo>
                  <a:pt x="10244" y="4122"/>
                </a:lnTo>
                <a:cubicBezTo>
                  <a:pt x="10098" y="4268"/>
                  <a:pt x="9951" y="4390"/>
                  <a:pt x="9829" y="4512"/>
                </a:cubicBezTo>
                <a:cubicBezTo>
                  <a:pt x="9812" y="4530"/>
                  <a:pt x="9794" y="4548"/>
                  <a:pt x="9776" y="4565"/>
                </a:cubicBezTo>
                <a:lnTo>
                  <a:pt x="9776" y="4565"/>
                </a:lnTo>
                <a:cubicBezTo>
                  <a:pt x="9804" y="4117"/>
                  <a:pt x="9797" y="3672"/>
                  <a:pt x="9756" y="3244"/>
                </a:cubicBezTo>
                <a:cubicBezTo>
                  <a:pt x="9781" y="3122"/>
                  <a:pt x="9781" y="3000"/>
                  <a:pt x="9756" y="2878"/>
                </a:cubicBezTo>
                <a:cubicBezTo>
                  <a:pt x="9756" y="2756"/>
                  <a:pt x="9732" y="2634"/>
                  <a:pt x="9707" y="2512"/>
                </a:cubicBezTo>
                <a:lnTo>
                  <a:pt x="9317" y="2171"/>
                </a:lnTo>
                <a:lnTo>
                  <a:pt x="9317" y="2171"/>
                </a:lnTo>
                <a:cubicBezTo>
                  <a:pt x="9366" y="2244"/>
                  <a:pt x="9390" y="2268"/>
                  <a:pt x="9366" y="2268"/>
                </a:cubicBezTo>
                <a:cubicBezTo>
                  <a:pt x="9342" y="2268"/>
                  <a:pt x="9317" y="2244"/>
                  <a:pt x="9268" y="2220"/>
                </a:cubicBezTo>
                <a:lnTo>
                  <a:pt x="9098" y="2049"/>
                </a:lnTo>
                <a:cubicBezTo>
                  <a:pt x="8927" y="1976"/>
                  <a:pt x="8927" y="2000"/>
                  <a:pt x="8903" y="1976"/>
                </a:cubicBezTo>
                <a:cubicBezTo>
                  <a:pt x="8878" y="1976"/>
                  <a:pt x="8854" y="1976"/>
                  <a:pt x="8805" y="1951"/>
                </a:cubicBezTo>
                <a:lnTo>
                  <a:pt x="8683" y="1927"/>
                </a:lnTo>
                <a:lnTo>
                  <a:pt x="8464" y="1829"/>
                </a:lnTo>
                <a:lnTo>
                  <a:pt x="8366" y="1805"/>
                </a:lnTo>
                <a:cubicBezTo>
                  <a:pt x="8220" y="1854"/>
                  <a:pt x="8049" y="1927"/>
                  <a:pt x="7829" y="2000"/>
                </a:cubicBezTo>
                <a:lnTo>
                  <a:pt x="7683" y="2073"/>
                </a:lnTo>
                <a:lnTo>
                  <a:pt x="7488" y="2171"/>
                </a:lnTo>
                <a:lnTo>
                  <a:pt x="7122" y="2366"/>
                </a:lnTo>
                <a:cubicBezTo>
                  <a:pt x="6878" y="2537"/>
                  <a:pt x="6586" y="2707"/>
                  <a:pt x="6342" y="2927"/>
                </a:cubicBezTo>
                <a:cubicBezTo>
                  <a:pt x="6171" y="3073"/>
                  <a:pt x="6000" y="3220"/>
                  <a:pt x="5829" y="3366"/>
                </a:cubicBezTo>
                <a:lnTo>
                  <a:pt x="5342" y="3805"/>
                </a:lnTo>
                <a:cubicBezTo>
                  <a:pt x="5220" y="3902"/>
                  <a:pt x="5244" y="3902"/>
                  <a:pt x="5195" y="3927"/>
                </a:cubicBezTo>
                <a:lnTo>
                  <a:pt x="5147" y="3976"/>
                </a:lnTo>
                <a:cubicBezTo>
                  <a:pt x="5073" y="4049"/>
                  <a:pt x="5000" y="4098"/>
                  <a:pt x="4927" y="4122"/>
                </a:cubicBezTo>
                <a:cubicBezTo>
                  <a:pt x="4903" y="4146"/>
                  <a:pt x="4854" y="4171"/>
                  <a:pt x="4805" y="4171"/>
                </a:cubicBezTo>
                <a:lnTo>
                  <a:pt x="4781" y="4195"/>
                </a:lnTo>
                <a:cubicBezTo>
                  <a:pt x="4781" y="4171"/>
                  <a:pt x="4781" y="4146"/>
                  <a:pt x="4781" y="4122"/>
                </a:cubicBezTo>
                <a:cubicBezTo>
                  <a:pt x="4781" y="4098"/>
                  <a:pt x="4781" y="4049"/>
                  <a:pt x="4781" y="4000"/>
                </a:cubicBezTo>
                <a:lnTo>
                  <a:pt x="4781" y="3976"/>
                </a:lnTo>
                <a:cubicBezTo>
                  <a:pt x="4781" y="3951"/>
                  <a:pt x="4781" y="3927"/>
                  <a:pt x="4781" y="3902"/>
                </a:cubicBezTo>
                <a:lnTo>
                  <a:pt x="4781" y="3756"/>
                </a:lnTo>
                <a:cubicBezTo>
                  <a:pt x="4781" y="3512"/>
                  <a:pt x="4830" y="3293"/>
                  <a:pt x="4830" y="3049"/>
                </a:cubicBezTo>
                <a:cubicBezTo>
                  <a:pt x="4854" y="2805"/>
                  <a:pt x="4878" y="2537"/>
                  <a:pt x="4903" y="2293"/>
                </a:cubicBezTo>
                <a:cubicBezTo>
                  <a:pt x="4951" y="1781"/>
                  <a:pt x="4976" y="1293"/>
                  <a:pt x="5025" y="829"/>
                </a:cubicBezTo>
                <a:lnTo>
                  <a:pt x="4781" y="610"/>
                </a:lnTo>
                <a:lnTo>
                  <a:pt x="4756" y="585"/>
                </a:lnTo>
                <a:lnTo>
                  <a:pt x="4756" y="561"/>
                </a:lnTo>
                <a:lnTo>
                  <a:pt x="4732" y="537"/>
                </a:lnTo>
                <a:lnTo>
                  <a:pt x="4683" y="464"/>
                </a:lnTo>
                <a:lnTo>
                  <a:pt x="4561" y="342"/>
                </a:lnTo>
                <a:lnTo>
                  <a:pt x="4561" y="342"/>
                </a:lnTo>
                <a:cubicBezTo>
                  <a:pt x="4391" y="195"/>
                  <a:pt x="4439" y="146"/>
                  <a:pt x="4342" y="49"/>
                </a:cubicBezTo>
                <a:lnTo>
                  <a:pt x="431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288"/>
          <p:cNvSpPr/>
          <p:nvPr/>
        </p:nvSpPr>
        <p:spPr>
          <a:xfrm>
            <a:off x="-381601" y="1506413"/>
            <a:ext cx="933052" cy="1001729"/>
          </a:xfrm>
          <a:custGeom>
            <a:avLst/>
            <a:gdLst/>
            <a:ahLst/>
            <a:cxnLst/>
            <a:rect l="l" t="t" r="r" b="b"/>
            <a:pathLst>
              <a:path w="11567" h="12418" extrusionOk="0">
                <a:moveTo>
                  <a:pt x="4932" y="0"/>
                </a:moveTo>
                <a:cubicBezTo>
                  <a:pt x="3549" y="0"/>
                  <a:pt x="2130" y="837"/>
                  <a:pt x="903" y="2983"/>
                </a:cubicBezTo>
                <a:cubicBezTo>
                  <a:pt x="903" y="2983"/>
                  <a:pt x="0" y="10983"/>
                  <a:pt x="3878" y="12154"/>
                </a:cubicBezTo>
                <a:cubicBezTo>
                  <a:pt x="4466" y="12336"/>
                  <a:pt x="5036" y="12417"/>
                  <a:pt x="5581" y="12417"/>
                </a:cubicBezTo>
                <a:cubicBezTo>
                  <a:pt x="8611" y="12417"/>
                  <a:pt x="10870" y="9905"/>
                  <a:pt x="11098" y="8252"/>
                </a:cubicBezTo>
                <a:cubicBezTo>
                  <a:pt x="11567" y="5141"/>
                  <a:pt x="8359" y="0"/>
                  <a:pt x="49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49" name="Google Shape;2249;p288"/>
          <p:cNvGrpSpPr/>
          <p:nvPr/>
        </p:nvGrpSpPr>
        <p:grpSpPr>
          <a:xfrm>
            <a:off x="170629" y="1224633"/>
            <a:ext cx="593763" cy="746749"/>
            <a:chOff x="632000" y="3011150"/>
            <a:chExt cx="212225" cy="266925"/>
          </a:xfrm>
        </p:grpSpPr>
        <p:sp>
          <p:nvSpPr>
            <p:cNvPr id="2250" name="Google Shape;2250;p288"/>
            <p:cNvSpPr/>
            <p:nvPr/>
          </p:nvSpPr>
          <p:spPr>
            <a:xfrm>
              <a:off x="767375" y="3031875"/>
              <a:ext cx="25" cy="3675"/>
            </a:xfrm>
            <a:custGeom>
              <a:avLst/>
              <a:gdLst/>
              <a:ahLst/>
              <a:cxnLst/>
              <a:rect l="l" t="t" r="r" b="b"/>
              <a:pathLst>
                <a:path w="1" h="147" extrusionOk="0">
                  <a:moveTo>
                    <a:pt x="0" y="147"/>
                  </a:moveTo>
                  <a:lnTo>
                    <a:pt x="0" y="0"/>
                  </a:lnTo>
                  <a:cubicBezTo>
                    <a:pt x="0" y="49"/>
                    <a:pt x="0" y="98"/>
                    <a:pt x="0" y="14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288"/>
            <p:cNvSpPr/>
            <p:nvPr/>
          </p:nvSpPr>
          <p:spPr>
            <a:xfrm>
              <a:off x="701525" y="3033700"/>
              <a:ext cx="25" cy="3075"/>
            </a:xfrm>
            <a:custGeom>
              <a:avLst/>
              <a:gdLst/>
              <a:ahLst/>
              <a:cxnLst/>
              <a:rect l="l" t="t" r="r" b="b"/>
              <a:pathLst>
                <a:path w="1" h="123" extrusionOk="0">
                  <a:moveTo>
                    <a:pt x="0" y="123"/>
                  </a:moveTo>
                  <a:lnTo>
                    <a:pt x="0" y="1"/>
                  </a:lnTo>
                  <a:cubicBezTo>
                    <a:pt x="0" y="49"/>
                    <a:pt x="0" y="74"/>
                    <a:pt x="0" y="12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288"/>
            <p:cNvSpPr/>
            <p:nvPr/>
          </p:nvSpPr>
          <p:spPr>
            <a:xfrm>
              <a:off x="632000" y="3030050"/>
              <a:ext cx="25" cy="1850"/>
            </a:xfrm>
            <a:custGeom>
              <a:avLst/>
              <a:gdLst/>
              <a:ahLst/>
              <a:cxnLst/>
              <a:rect l="l" t="t" r="r" b="b"/>
              <a:pathLst>
                <a:path w="1" h="74" extrusionOk="0">
                  <a:moveTo>
                    <a:pt x="1" y="73"/>
                  </a:moveTo>
                  <a:lnTo>
                    <a:pt x="1" y="0"/>
                  </a:lnTo>
                  <a:cubicBezTo>
                    <a:pt x="1" y="25"/>
                    <a:pt x="1" y="49"/>
                    <a:pt x="1" y="7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288"/>
            <p:cNvSpPr/>
            <p:nvPr/>
          </p:nvSpPr>
          <p:spPr>
            <a:xfrm>
              <a:off x="649075" y="3150175"/>
              <a:ext cx="650" cy="1850"/>
            </a:xfrm>
            <a:custGeom>
              <a:avLst/>
              <a:gdLst/>
              <a:ahLst/>
              <a:cxnLst/>
              <a:rect l="l" t="t" r="r" b="b"/>
              <a:pathLst>
                <a:path w="26" h="74" extrusionOk="0">
                  <a:moveTo>
                    <a:pt x="25" y="0"/>
                  </a:moveTo>
                  <a:cubicBezTo>
                    <a:pt x="1" y="0"/>
                    <a:pt x="1" y="49"/>
                    <a:pt x="1" y="73"/>
                  </a:cubicBezTo>
                  <a:cubicBezTo>
                    <a:pt x="1" y="49"/>
                    <a:pt x="25" y="24"/>
                    <a:pt x="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288"/>
            <p:cNvSpPr/>
            <p:nvPr/>
          </p:nvSpPr>
          <p:spPr>
            <a:xfrm>
              <a:off x="649075" y="3152000"/>
              <a:ext cx="25" cy="25"/>
            </a:xfrm>
            <a:custGeom>
              <a:avLst/>
              <a:gdLst/>
              <a:ahLst/>
              <a:cxnLst/>
              <a:rect l="l" t="t" r="r" b="b"/>
              <a:pathLst>
                <a:path w="1" h="1" extrusionOk="0">
                  <a:moveTo>
                    <a:pt x="1" y="0"/>
                  </a:moveTo>
                  <a:lnTo>
                    <a:pt x="1" y="0"/>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288"/>
            <p:cNvSpPr/>
            <p:nvPr/>
          </p:nvSpPr>
          <p:spPr>
            <a:xfrm>
              <a:off x="646025" y="3144675"/>
              <a:ext cx="48800" cy="52925"/>
            </a:xfrm>
            <a:custGeom>
              <a:avLst/>
              <a:gdLst/>
              <a:ahLst/>
              <a:cxnLst/>
              <a:rect l="l" t="t" r="r" b="b"/>
              <a:pathLst>
                <a:path w="1952" h="2117" extrusionOk="0">
                  <a:moveTo>
                    <a:pt x="1049" y="0"/>
                  </a:moveTo>
                  <a:lnTo>
                    <a:pt x="635" y="98"/>
                  </a:lnTo>
                  <a:cubicBezTo>
                    <a:pt x="586" y="147"/>
                    <a:pt x="562" y="220"/>
                    <a:pt x="537" y="293"/>
                  </a:cubicBezTo>
                  <a:cubicBezTo>
                    <a:pt x="537" y="293"/>
                    <a:pt x="537" y="293"/>
                    <a:pt x="537" y="318"/>
                  </a:cubicBezTo>
                  <a:cubicBezTo>
                    <a:pt x="447" y="287"/>
                    <a:pt x="347" y="267"/>
                    <a:pt x="267" y="267"/>
                  </a:cubicBezTo>
                  <a:cubicBezTo>
                    <a:pt x="217" y="267"/>
                    <a:pt x="175" y="275"/>
                    <a:pt x="147" y="293"/>
                  </a:cubicBezTo>
                  <a:lnTo>
                    <a:pt x="147" y="318"/>
                  </a:lnTo>
                  <a:cubicBezTo>
                    <a:pt x="123" y="342"/>
                    <a:pt x="147" y="366"/>
                    <a:pt x="123" y="366"/>
                  </a:cubicBezTo>
                  <a:cubicBezTo>
                    <a:pt x="123" y="391"/>
                    <a:pt x="123" y="391"/>
                    <a:pt x="123" y="415"/>
                  </a:cubicBezTo>
                  <a:cubicBezTo>
                    <a:pt x="123" y="440"/>
                    <a:pt x="110" y="440"/>
                    <a:pt x="98" y="440"/>
                  </a:cubicBezTo>
                  <a:cubicBezTo>
                    <a:pt x="86" y="440"/>
                    <a:pt x="74" y="440"/>
                    <a:pt x="74" y="464"/>
                  </a:cubicBezTo>
                  <a:cubicBezTo>
                    <a:pt x="25" y="683"/>
                    <a:pt x="1" y="927"/>
                    <a:pt x="1" y="1147"/>
                  </a:cubicBezTo>
                  <a:cubicBezTo>
                    <a:pt x="25" y="1220"/>
                    <a:pt x="25" y="1293"/>
                    <a:pt x="50" y="1366"/>
                  </a:cubicBezTo>
                  <a:cubicBezTo>
                    <a:pt x="50" y="1391"/>
                    <a:pt x="50" y="1391"/>
                    <a:pt x="50" y="1415"/>
                  </a:cubicBezTo>
                  <a:cubicBezTo>
                    <a:pt x="50" y="1415"/>
                    <a:pt x="98" y="1513"/>
                    <a:pt x="147" y="1635"/>
                  </a:cubicBezTo>
                  <a:cubicBezTo>
                    <a:pt x="196" y="1708"/>
                    <a:pt x="245" y="1781"/>
                    <a:pt x="293" y="1854"/>
                  </a:cubicBezTo>
                  <a:lnTo>
                    <a:pt x="318" y="1854"/>
                  </a:lnTo>
                  <a:cubicBezTo>
                    <a:pt x="415" y="1927"/>
                    <a:pt x="318" y="1903"/>
                    <a:pt x="415" y="1976"/>
                  </a:cubicBezTo>
                  <a:cubicBezTo>
                    <a:pt x="440" y="1976"/>
                    <a:pt x="489" y="2000"/>
                    <a:pt x="513" y="2025"/>
                  </a:cubicBezTo>
                  <a:cubicBezTo>
                    <a:pt x="537" y="2049"/>
                    <a:pt x="562" y="2049"/>
                    <a:pt x="610" y="2074"/>
                  </a:cubicBezTo>
                  <a:cubicBezTo>
                    <a:pt x="610" y="2074"/>
                    <a:pt x="659" y="2098"/>
                    <a:pt x="635" y="2098"/>
                  </a:cubicBezTo>
                  <a:cubicBezTo>
                    <a:pt x="635" y="2106"/>
                    <a:pt x="640" y="2109"/>
                    <a:pt x="649" y="2109"/>
                  </a:cubicBezTo>
                  <a:cubicBezTo>
                    <a:pt x="667" y="2109"/>
                    <a:pt x="700" y="2098"/>
                    <a:pt x="732" y="2098"/>
                  </a:cubicBezTo>
                  <a:cubicBezTo>
                    <a:pt x="757" y="2098"/>
                    <a:pt x="732" y="2098"/>
                    <a:pt x="732" y="2074"/>
                  </a:cubicBezTo>
                  <a:lnTo>
                    <a:pt x="806" y="2074"/>
                  </a:lnTo>
                  <a:cubicBezTo>
                    <a:pt x="822" y="2074"/>
                    <a:pt x="827" y="2096"/>
                    <a:pt x="822" y="2103"/>
                  </a:cubicBezTo>
                  <a:lnTo>
                    <a:pt x="822" y="2103"/>
                  </a:lnTo>
                  <a:cubicBezTo>
                    <a:pt x="816" y="2101"/>
                    <a:pt x="811" y="2100"/>
                    <a:pt x="806" y="2098"/>
                  </a:cubicBezTo>
                  <a:lnTo>
                    <a:pt x="806" y="2098"/>
                  </a:lnTo>
                  <a:cubicBezTo>
                    <a:pt x="810" y="2103"/>
                    <a:pt x="814" y="2105"/>
                    <a:pt x="817" y="2105"/>
                  </a:cubicBezTo>
                  <a:cubicBezTo>
                    <a:pt x="819" y="2105"/>
                    <a:pt x="821" y="2104"/>
                    <a:pt x="822" y="2103"/>
                  </a:cubicBezTo>
                  <a:lnTo>
                    <a:pt x="822" y="2103"/>
                  </a:lnTo>
                  <a:cubicBezTo>
                    <a:pt x="854" y="2112"/>
                    <a:pt x="891" y="2116"/>
                    <a:pt x="928" y="2116"/>
                  </a:cubicBezTo>
                  <a:cubicBezTo>
                    <a:pt x="970" y="2116"/>
                    <a:pt x="1013" y="2110"/>
                    <a:pt x="1049" y="2098"/>
                  </a:cubicBezTo>
                  <a:cubicBezTo>
                    <a:pt x="1171" y="2074"/>
                    <a:pt x="1269" y="2049"/>
                    <a:pt x="1367" y="2000"/>
                  </a:cubicBezTo>
                  <a:cubicBezTo>
                    <a:pt x="1537" y="1903"/>
                    <a:pt x="1684" y="1781"/>
                    <a:pt x="1781" y="1610"/>
                  </a:cubicBezTo>
                  <a:cubicBezTo>
                    <a:pt x="1757" y="1610"/>
                    <a:pt x="1732" y="1683"/>
                    <a:pt x="1708" y="1683"/>
                  </a:cubicBezTo>
                  <a:cubicBezTo>
                    <a:pt x="1708" y="1635"/>
                    <a:pt x="1757" y="1635"/>
                    <a:pt x="1757" y="1586"/>
                  </a:cubicBezTo>
                  <a:cubicBezTo>
                    <a:pt x="1757" y="1561"/>
                    <a:pt x="1806" y="1513"/>
                    <a:pt x="1854" y="1513"/>
                  </a:cubicBezTo>
                  <a:lnTo>
                    <a:pt x="1854" y="1488"/>
                  </a:lnTo>
                  <a:lnTo>
                    <a:pt x="1879" y="1464"/>
                  </a:lnTo>
                  <a:cubicBezTo>
                    <a:pt x="1903" y="1366"/>
                    <a:pt x="1903" y="1342"/>
                    <a:pt x="1928" y="1342"/>
                  </a:cubicBezTo>
                  <a:cubicBezTo>
                    <a:pt x="1928" y="1293"/>
                    <a:pt x="1952" y="1269"/>
                    <a:pt x="1952" y="1220"/>
                  </a:cubicBezTo>
                  <a:cubicBezTo>
                    <a:pt x="1952" y="1147"/>
                    <a:pt x="1952" y="1074"/>
                    <a:pt x="1952" y="1000"/>
                  </a:cubicBezTo>
                  <a:cubicBezTo>
                    <a:pt x="1952" y="1000"/>
                    <a:pt x="1952" y="1011"/>
                    <a:pt x="1945" y="1011"/>
                  </a:cubicBezTo>
                  <a:cubicBezTo>
                    <a:pt x="1941" y="1011"/>
                    <a:pt x="1936" y="1009"/>
                    <a:pt x="1928" y="1000"/>
                  </a:cubicBezTo>
                  <a:cubicBezTo>
                    <a:pt x="1903" y="976"/>
                    <a:pt x="1903" y="927"/>
                    <a:pt x="1928" y="903"/>
                  </a:cubicBezTo>
                  <a:cubicBezTo>
                    <a:pt x="1949" y="903"/>
                    <a:pt x="1913" y="826"/>
                    <a:pt x="1888" y="826"/>
                  </a:cubicBezTo>
                  <a:cubicBezTo>
                    <a:pt x="1884" y="826"/>
                    <a:pt x="1881" y="827"/>
                    <a:pt x="1879" y="830"/>
                  </a:cubicBezTo>
                  <a:cubicBezTo>
                    <a:pt x="1879" y="830"/>
                    <a:pt x="1879" y="767"/>
                    <a:pt x="1891" y="767"/>
                  </a:cubicBezTo>
                  <a:cubicBezTo>
                    <a:pt x="1894" y="767"/>
                    <a:pt x="1898" y="771"/>
                    <a:pt x="1903" y="781"/>
                  </a:cubicBezTo>
                  <a:cubicBezTo>
                    <a:pt x="1903" y="757"/>
                    <a:pt x="1879" y="732"/>
                    <a:pt x="1879" y="732"/>
                  </a:cubicBezTo>
                  <a:lnTo>
                    <a:pt x="1879" y="781"/>
                  </a:lnTo>
                  <a:cubicBezTo>
                    <a:pt x="1830" y="683"/>
                    <a:pt x="1830" y="635"/>
                    <a:pt x="1806" y="610"/>
                  </a:cubicBezTo>
                  <a:lnTo>
                    <a:pt x="1806" y="635"/>
                  </a:lnTo>
                  <a:cubicBezTo>
                    <a:pt x="1781" y="586"/>
                    <a:pt x="1757" y="561"/>
                    <a:pt x="1757" y="537"/>
                  </a:cubicBezTo>
                  <a:lnTo>
                    <a:pt x="1757" y="537"/>
                  </a:lnTo>
                  <a:lnTo>
                    <a:pt x="1806" y="561"/>
                  </a:lnTo>
                  <a:cubicBezTo>
                    <a:pt x="1757" y="513"/>
                    <a:pt x="1732" y="464"/>
                    <a:pt x="1684" y="415"/>
                  </a:cubicBezTo>
                  <a:lnTo>
                    <a:pt x="1684" y="440"/>
                  </a:lnTo>
                  <a:cubicBezTo>
                    <a:pt x="1635" y="415"/>
                    <a:pt x="1562" y="318"/>
                    <a:pt x="1464" y="269"/>
                  </a:cubicBezTo>
                  <a:cubicBezTo>
                    <a:pt x="1391" y="196"/>
                    <a:pt x="1318" y="171"/>
                    <a:pt x="1245" y="147"/>
                  </a:cubicBezTo>
                  <a:lnTo>
                    <a:pt x="1245" y="171"/>
                  </a:lnTo>
                  <a:lnTo>
                    <a:pt x="1196" y="147"/>
                  </a:lnTo>
                  <a:cubicBezTo>
                    <a:pt x="1196" y="147"/>
                    <a:pt x="1245" y="122"/>
                    <a:pt x="1245" y="122"/>
                  </a:cubicBezTo>
                  <a:cubicBezTo>
                    <a:pt x="1245" y="122"/>
                    <a:pt x="1147" y="49"/>
                    <a:pt x="1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288"/>
            <p:cNvSpPr/>
            <p:nvPr/>
          </p:nvSpPr>
          <p:spPr>
            <a:xfrm>
              <a:off x="798475" y="3083700"/>
              <a:ext cx="45750" cy="48200"/>
            </a:xfrm>
            <a:custGeom>
              <a:avLst/>
              <a:gdLst/>
              <a:ahLst/>
              <a:cxnLst/>
              <a:rect l="l" t="t" r="r" b="b"/>
              <a:pathLst>
                <a:path w="1830" h="1928" extrusionOk="0">
                  <a:moveTo>
                    <a:pt x="927" y="1"/>
                  </a:moveTo>
                  <a:lnTo>
                    <a:pt x="512" y="25"/>
                  </a:lnTo>
                  <a:lnTo>
                    <a:pt x="439" y="98"/>
                  </a:lnTo>
                  <a:lnTo>
                    <a:pt x="390" y="98"/>
                  </a:lnTo>
                  <a:cubicBezTo>
                    <a:pt x="366" y="98"/>
                    <a:pt x="342" y="122"/>
                    <a:pt x="317" y="122"/>
                  </a:cubicBezTo>
                  <a:lnTo>
                    <a:pt x="244" y="171"/>
                  </a:lnTo>
                  <a:cubicBezTo>
                    <a:pt x="206" y="190"/>
                    <a:pt x="182" y="210"/>
                    <a:pt x="162" y="229"/>
                  </a:cubicBezTo>
                  <a:lnTo>
                    <a:pt x="162" y="229"/>
                  </a:lnTo>
                  <a:cubicBezTo>
                    <a:pt x="165" y="226"/>
                    <a:pt x="168" y="223"/>
                    <a:pt x="171" y="220"/>
                  </a:cubicBezTo>
                  <a:lnTo>
                    <a:pt x="171" y="220"/>
                  </a:lnTo>
                  <a:lnTo>
                    <a:pt x="146" y="244"/>
                  </a:lnTo>
                  <a:cubicBezTo>
                    <a:pt x="152" y="239"/>
                    <a:pt x="157" y="234"/>
                    <a:pt x="162" y="229"/>
                  </a:cubicBezTo>
                  <a:lnTo>
                    <a:pt x="162" y="229"/>
                  </a:lnTo>
                  <a:cubicBezTo>
                    <a:pt x="96" y="299"/>
                    <a:pt x="72" y="369"/>
                    <a:pt x="49" y="440"/>
                  </a:cubicBezTo>
                  <a:cubicBezTo>
                    <a:pt x="49" y="464"/>
                    <a:pt x="25" y="488"/>
                    <a:pt x="0" y="513"/>
                  </a:cubicBezTo>
                  <a:lnTo>
                    <a:pt x="0" y="561"/>
                  </a:lnTo>
                  <a:lnTo>
                    <a:pt x="0" y="610"/>
                  </a:lnTo>
                  <a:cubicBezTo>
                    <a:pt x="0" y="610"/>
                    <a:pt x="49" y="635"/>
                    <a:pt x="49" y="683"/>
                  </a:cubicBezTo>
                  <a:cubicBezTo>
                    <a:pt x="73" y="708"/>
                    <a:pt x="73" y="732"/>
                    <a:pt x="98" y="757"/>
                  </a:cubicBezTo>
                  <a:cubicBezTo>
                    <a:pt x="73" y="903"/>
                    <a:pt x="98" y="1049"/>
                    <a:pt x="146" y="1196"/>
                  </a:cubicBezTo>
                  <a:cubicBezTo>
                    <a:pt x="171" y="1342"/>
                    <a:pt x="244" y="1464"/>
                    <a:pt x="317" y="1561"/>
                  </a:cubicBezTo>
                  <a:cubicBezTo>
                    <a:pt x="415" y="1708"/>
                    <a:pt x="561" y="1830"/>
                    <a:pt x="707" y="1927"/>
                  </a:cubicBezTo>
                  <a:lnTo>
                    <a:pt x="1146" y="1927"/>
                  </a:lnTo>
                  <a:cubicBezTo>
                    <a:pt x="1244" y="1854"/>
                    <a:pt x="1317" y="1781"/>
                    <a:pt x="1390" y="1732"/>
                  </a:cubicBezTo>
                  <a:cubicBezTo>
                    <a:pt x="1464" y="1708"/>
                    <a:pt x="1512" y="1659"/>
                    <a:pt x="1561" y="1586"/>
                  </a:cubicBezTo>
                  <a:lnTo>
                    <a:pt x="1561" y="1586"/>
                  </a:lnTo>
                  <a:cubicBezTo>
                    <a:pt x="1553" y="1594"/>
                    <a:pt x="1548" y="1597"/>
                    <a:pt x="1545" y="1597"/>
                  </a:cubicBezTo>
                  <a:cubicBezTo>
                    <a:pt x="1539" y="1597"/>
                    <a:pt x="1545" y="1586"/>
                    <a:pt x="1561" y="1586"/>
                  </a:cubicBezTo>
                  <a:cubicBezTo>
                    <a:pt x="1585" y="1561"/>
                    <a:pt x="1634" y="1513"/>
                    <a:pt x="1634" y="1513"/>
                  </a:cubicBezTo>
                  <a:cubicBezTo>
                    <a:pt x="1634" y="1513"/>
                    <a:pt x="1634" y="1513"/>
                    <a:pt x="1683" y="1415"/>
                  </a:cubicBezTo>
                  <a:cubicBezTo>
                    <a:pt x="1707" y="1391"/>
                    <a:pt x="1707" y="1342"/>
                    <a:pt x="1732" y="1318"/>
                  </a:cubicBezTo>
                  <a:cubicBezTo>
                    <a:pt x="1756" y="1269"/>
                    <a:pt x="1781" y="1196"/>
                    <a:pt x="1805" y="1147"/>
                  </a:cubicBezTo>
                  <a:cubicBezTo>
                    <a:pt x="1829" y="1001"/>
                    <a:pt x="1829" y="854"/>
                    <a:pt x="1781" y="708"/>
                  </a:cubicBezTo>
                  <a:cubicBezTo>
                    <a:pt x="1707" y="586"/>
                    <a:pt x="1634" y="464"/>
                    <a:pt x="1512" y="366"/>
                  </a:cubicBezTo>
                  <a:cubicBezTo>
                    <a:pt x="1464" y="342"/>
                    <a:pt x="1415" y="318"/>
                    <a:pt x="1390" y="269"/>
                  </a:cubicBezTo>
                  <a:lnTo>
                    <a:pt x="1317" y="220"/>
                  </a:lnTo>
                  <a:lnTo>
                    <a:pt x="1244" y="220"/>
                  </a:lnTo>
                  <a:cubicBezTo>
                    <a:pt x="1220" y="171"/>
                    <a:pt x="1195" y="147"/>
                    <a:pt x="1171" y="122"/>
                  </a:cubicBezTo>
                  <a:lnTo>
                    <a:pt x="1122" y="98"/>
                  </a:lnTo>
                  <a:cubicBezTo>
                    <a:pt x="1049" y="49"/>
                    <a:pt x="1000" y="25"/>
                    <a:pt x="9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288"/>
            <p:cNvSpPr/>
            <p:nvPr/>
          </p:nvSpPr>
          <p:spPr>
            <a:xfrm>
              <a:off x="802125" y="3090400"/>
              <a:ext cx="25" cy="25"/>
            </a:xfrm>
            <a:custGeom>
              <a:avLst/>
              <a:gdLst/>
              <a:ahLst/>
              <a:cxnLst/>
              <a:rect l="l" t="t" r="r" b="b"/>
              <a:pathLst>
                <a:path w="1" h="1" extrusionOk="0">
                  <a:moveTo>
                    <a:pt x="0" y="1"/>
                  </a:moveTo>
                  <a:lnTo>
                    <a:pt x="0" y="1"/>
                  </a:lnTo>
                  <a:cubicBezTo>
                    <a:pt x="0" y="1"/>
                    <a:pt x="0"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288"/>
            <p:cNvSpPr/>
            <p:nvPr/>
          </p:nvSpPr>
          <p:spPr>
            <a:xfrm>
              <a:off x="713700" y="3105650"/>
              <a:ext cx="50025" cy="51850"/>
            </a:xfrm>
            <a:custGeom>
              <a:avLst/>
              <a:gdLst/>
              <a:ahLst/>
              <a:cxnLst/>
              <a:rect l="l" t="t" r="r" b="b"/>
              <a:pathLst>
                <a:path w="2001" h="2074" extrusionOk="0">
                  <a:moveTo>
                    <a:pt x="1001" y="1"/>
                  </a:moveTo>
                  <a:cubicBezTo>
                    <a:pt x="928" y="25"/>
                    <a:pt x="879" y="25"/>
                    <a:pt x="830" y="49"/>
                  </a:cubicBezTo>
                  <a:lnTo>
                    <a:pt x="684" y="123"/>
                  </a:lnTo>
                  <a:lnTo>
                    <a:pt x="660" y="123"/>
                  </a:lnTo>
                  <a:cubicBezTo>
                    <a:pt x="538" y="123"/>
                    <a:pt x="416" y="147"/>
                    <a:pt x="318" y="220"/>
                  </a:cubicBezTo>
                  <a:cubicBezTo>
                    <a:pt x="220" y="269"/>
                    <a:pt x="147" y="366"/>
                    <a:pt x="99" y="464"/>
                  </a:cubicBezTo>
                  <a:cubicBezTo>
                    <a:pt x="50" y="537"/>
                    <a:pt x="50" y="610"/>
                    <a:pt x="25" y="683"/>
                  </a:cubicBezTo>
                  <a:lnTo>
                    <a:pt x="25" y="659"/>
                  </a:lnTo>
                  <a:cubicBezTo>
                    <a:pt x="25" y="805"/>
                    <a:pt x="1" y="781"/>
                    <a:pt x="25" y="903"/>
                  </a:cubicBezTo>
                  <a:cubicBezTo>
                    <a:pt x="50" y="903"/>
                    <a:pt x="99" y="1025"/>
                    <a:pt x="123" y="1049"/>
                  </a:cubicBezTo>
                  <a:lnTo>
                    <a:pt x="196" y="1196"/>
                  </a:lnTo>
                  <a:cubicBezTo>
                    <a:pt x="220" y="1244"/>
                    <a:pt x="245" y="1293"/>
                    <a:pt x="245" y="1318"/>
                  </a:cubicBezTo>
                  <a:cubicBezTo>
                    <a:pt x="294" y="1391"/>
                    <a:pt x="367" y="1488"/>
                    <a:pt x="391" y="1537"/>
                  </a:cubicBezTo>
                  <a:cubicBezTo>
                    <a:pt x="440" y="1659"/>
                    <a:pt x="513" y="1781"/>
                    <a:pt x="586" y="1879"/>
                  </a:cubicBezTo>
                  <a:lnTo>
                    <a:pt x="586" y="2001"/>
                  </a:lnTo>
                  <a:cubicBezTo>
                    <a:pt x="660" y="1976"/>
                    <a:pt x="708" y="1927"/>
                    <a:pt x="757" y="1903"/>
                  </a:cubicBezTo>
                  <a:cubicBezTo>
                    <a:pt x="903" y="2025"/>
                    <a:pt x="1099" y="2074"/>
                    <a:pt x="1294" y="2074"/>
                  </a:cubicBezTo>
                  <a:cubicBezTo>
                    <a:pt x="1440" y="2049"/>
                    <a:pt x="1611" y="1976"/>
                    <a:pt x="1708" y="1854"/>
                  </a:cubicBezTo>
                  <a:lnTo>
                    <a:pt x="1830" y="1757"/>
                  </a:lnTo>
                  <a:lnTo>
                    <a:pt x="1928" y="1635"/>
                  </a:lnTo>
                  <a:lnTo>
                    <a:pt x="1928" y="1635"/>
                  </a:lnTo>
                  <a:cubicBezTo>
                    <a:pt x="1909" y="1653"/>
                    <a:pt x="1898" y="1661"/>
                    <a:pt x="1893" y="1661"/>
                  </a:cubicBezTo>
                  <a:cubicBezTo>
                    <a:pt x="1886" y="1661"/>
                    <a:pt x="1898" y="1640"/>
                    <a:pt x="1928" y="1610"/>
                  </a:cubicBezTo>
                  <a:cubicBezTo>
                    <a:pt x="1977" y="1513"/>
                    <a:pt x="1977" y="1488"/>
                    <a:pt x="1977" y="1488"/>
                  </a:cubicBezTo>
                  <a:lnTo>
                    <a:pt x="1977" y="1488"/>
                  </a:lnTo>
                  <a:cubicBezTo>
                    <a:pt x="1977" y="1488"/>
                    <a:pt x="1975" y="1490"/>
                    <a:pt x="1973" y="1490"/>
                  </a:cubicBezTo>
                  <a:cubicBezTo>
                    <a:pt x="1967" y="1490"/>
                    <a:pt x="1958" y="1476"/>
                    <a:pt x="1977" y="1366"/>
                  </a:cubicBezTo>
                  <a:cubicBezTo>
                    <a:pt x="2001" y="1244"/>
                    <a:pt x="2001" y="1122"/>
                    <a:pt x="1977" y="1001"/>
                  </a:cubicBezTo>
                  <a:cubicBezTo>
                    <a:pt x="1928" y="854"/>
                    <a:pt x="1855" y="732"/>
                    <a:pt x="1757" y="610"/>
                  </a:cubicBezTo>
                  <a:cubicBezTo>
                    <a:pt x="1757" y="562"/>
                    <a:pt x="1733" y="513"/>
                    <a:pt x="1708" y="464"/>
                  </a:cubicBezTo>
                  <a:lnTo>
                    <a:pt x="1659" y="391"/>
                  </a:lnTo>
                  <a:cubicBezTo>
                    <a:pt x="1659" y="391"/>
                    <a:pt x="1659" y="366"/>
                    <a:pt x="1635" y="342"/>
                  </a:cubicBezTo>
                  <a:cubicBezTo>
                    <a:pt x="1635" y="318"/>
                    <a:pt x="1611" y="293"/>
                    <a:pt x="1586" y="269"/>
                  </a:cubicBezTo>
                  <a:cubicBezTo>
                    <a:pt x="1586" y="244"/>
                    <a:pt x="1562" y="220"/>
                    <a:pt x="1562" y="220"/>
                  </a:cubicBezTo>
                  <a:cubicBezTo>
                    <a:pt x="1538" y="196"/>
                    <a:pt x="1513" y="171"/>
                    <a:pt x="1513" y="171"/>
                  </a:cubicBezTo>
                  <a:cubicBezTo>
                    <a:pt x="1464" y="123"/>
                    <a:pt x="1416" y="98"/>
                    <a:pt x="1367" y="74"/>
                  </a:cubicBezTo>
                  <a:cubicBezTo>
                    <a:pt x="1318" y="49"/>
                    <a:pt x="1245" y="25"/>
                    <a:pt x="11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288"/>
            <p:cNvSpPr/>
            <p:nvPr/>
          </p:nvSpPr>
          <p:spPr>
            <a:xfrm>
              <a:off x="790550" y="3185225"/>
              <a:ext cx="48175" cy="56225"/>
            </a:xfrm>
            <a:custGeom>
              <a:avLst/>
              <a:gdLst/>
              <a:ahLst/>
              <a:cxnLst/>
              <a:rect l="l" t="t" r="r" b="b"/>
              <a:pathLst>
                <a:path w="1927" h="2249" extrusionOk="0">
                  <a:moveTo>
                    <a:pt x="829" y="988"/>
                  </a:moveTo>
                  <a:cubicBezTo>
                    <a:pt x="829" y="988"/>
                    <a:pt x="829" y="1013"/>
                    <a:pt x="854" y="1013"/>
                  </a:cubicBezTo>
                  <a:cubicBezTo>
                    <a:pt x="854" y="1037"/>
                    <a:pt x="854" y="1037"/>
                    <a:pt x="829" y="1037"/>
                  </a:cubicBezTo>
                  <a:cubicBezTo>
                    <a:pt x="805" y="1037"/>
                    <a:pt x="829" y="1013"/>
                    <a:pt x="829" y="988"/>
                  </a:cubicBezTo>
                  <a:close/>
                  <a:moveTo>
                    <a:pt x="735" y="0"/>
                  </a:moveTo>
                  <a:cubicBezTo>
                    <a:pt x="665" y="0"/>
                    <a:pt x="598" y="13"/>
                    <a:pt x="537" y="37"/>
                  </a:cubicBezTo>
                  <a:cubicBezTo>
                    <a:pt x="366" y="135"/>
                    <a:pt x="220" y="281"/>
                    <a:pt x="171" y="452"/>
                  </a:cubicBezTo>
                  <a:lnTo>
                    <a:pt x="171" y="427"/>
                  </a:lnTo>
                  <a:cubicBezTo>
                    <a:pt x="122" y="500"/>
                    <a:pt x="98" y="598"/>
                    <a:pt x="73" y="671"/>
                  </a:cubicBezTo>
                  <a:cubicBezTo>
                    <a:pt x="73" y="720"/>
                    <a:pt x="49" y="769"/>
                    <a:pt x="49" y="817"/>
                  </a:cubicBezTo>
                  <a:cubicBezTo>
                    <a:pt x="49" y="866"/>
                    <a:pt x="49" y="939"/>
                    <a:pt x="24" y="988"/>
                  </a:cubicBezTo>
                  <a:cubicBezTo>
                    <a:pt x="0" y="1159"/>
                    <a:pt x="24" y="1354"/>
                    <a:pt x="73" y="1525"/>
                  </a:cubicBezTo>
                  <a:lnTo>
                    <a:pt x="73" y="1500"/>
                  </a:lnTo>
                  <a:cubicBezTo>
                    <a:pt x="98" y="1574"/>
                    <a:pt x="122" y="1671"/>
                    <a:pt x="122" y="1744"/>
                  </a:cubicBezTo>
                  <a:cubicBezTo>
                    <a:pt x="124" y="1742"/>
                    <a:pt x="127" y="1741"/>
                    <a:pt x="130" y="1741"/>
                  </a:cubicBezTo>
                  <a:cubicBezTo>
                    <a:pt x="159" y="1741"/>
                    <a:pt x="222" y="1844"/>
                    <a:pt x="244" y="1866"/>
                  </a:cubicBezTo>
                  <a:cubicBezTo>
                    <a:pt x="293" y="1915"/>
                    <a:pt x="342" y="1964"/>
                    <a:pt x="390" y="1988"/>
                  </a:cubicBezTo>
                  <a:cubicBezTo>
                    <a:pt x="439" y="2037"/>
                    <a:pt x="488" y="2086"/>
                    <a:pt x="561" y="2110"/>
                  </a:cubicBezTo>
                  <a:cubicBezTo>
                    <a:pt x="634" y="2159"/>
                    <a:pt x="683" y="2183"/>
                    <a:pt x="756" y="2208"/>
                  </a:cubicBezTo>
                  <a:lnTo>
                    <a:pt x="854" y="2232"/>
                  </a:lnTo>
                  <a:lnTo>
                    <a:pt x="927" y="2232"/>
                  </a:lnTo>
                  <a:cubicBezTo>
                    <a:pt x="1008" y="2242"/>
                    <a:pt x="1089" y="2248"/>
                    <a:pt x="1169" y="2248"/>
                  </a:cubicBezTo>
                  <a:cubicBezTo>
                    <a:pt x="1284" y="2248"/>
                    <a:pt x="1398" y="2236"/>
                    <a:pt x="1512" y="2208"/>
                  </a:cubicBezTo>
                  <a:lnTo>
                    <a:pt x="1659" y="2208"/>
                  </a:lnTo>
                  <a:cubicBezTo>
                    <a:pt x="1659" y="2086"/>
                    <a:pt x="1659" y="1988"/>
                    <a:pt x="1634" y="1891"/>
                  </a:cubicBezTo>
                  <a:lnTo>
                    <a:pt x="1634" y="1842"/>
                  </a:lnTo>
                  <a:cubicBezTo>
                    <a:pt x="1707" y="1793"/>
                    <a:pt x="1756" y="1720"/>
                    <a:pt x="1805" y="1622"/>
                  </a:cubicBezTo>
                  <a:cubicBezTo>
                    <a:pt x="1854" y="1549"/>
                    <a:pt x="1902" y="1427"/>
                    <a:pt x="1927" y="1330"/>
                  </a:cubicBezTo>
                  <a:lnTo>
                    <a:pt x="1927" y="1330"/>
                  </a:lnTo>
                  <a:cubicBezTo>
                    <a:pt x="1917" y="1350"/>
                    <a:pt x="1911" y="1358"/>
                    <a:pt x="1907" y="1358"/>
                  </a:cubicBezTo>
                  <a:cubicBezTo>
                    <a:pt x="1902" y="1358"/>
                    <a:pt x="1902" y="1344"/>
                    <a:pt x="1902" y="1330"/>
                  </a:cubicBezTo>
                  <a:cubicBezTo>
                    <a:pt x="1927" y="1183"/>
                    <a:pt x="1902" y="1183"/>
                    <a:pt x="1902" y="1183"/>
                  </a:cubicBezTo>
                  <a:cubicBezTo>
                    <a:pt x="1902" y="1159"/>
                    <a:pt x="1902" y="1183"/>
                    <a:pt x="1878" y="1013"/>
                  </a:cubicBezTo>
                  <a:cubicBezTo>
                    <a:pt x="1805" y="744"/>
                    <a:pt x="1659" y="500"/>
                    <a:pt x="1439" y="305"/>
                  </a:cubicBezTo>
                  <a:lnTo>
                    <a:pt x="1342" y="232"/>
                  </a:lnTo>
                  <a:lnTo>
                    <a:pt x="1220" y="159"/>
                  </a:lnTo>
                  <a:cubicBezTo>
                    <a:pt x="1171" y="135"/>
                    <a:pt x="1146" y="110"/>
                    <a:pt x="1098" y="86"/>
                  </a:cubicBezTo>
                  <a:cubicBezTo>
                    <a:pt x="1049" y="61"/>
                    <a:pt x="1000" y="37"/>
                    <a:pt x="951" y="37"/>
                  </a:cubicBezTo>
                  <a:cubicBezTo>
                    <a:pt x="878" y="13"/>
                    <a:pt x="805" y="0"/>
                    <a:pt x="7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288"/>
            <p:cNvSpPr/>
            <p:nvPr/>
          </p:nvSpPr>
          <p:spPr>
            <a:xfrm>
              <a:off x="716750" y="3227600"/>
              <a:ext cx="47600" cy="50475"/>
            </a:xfrm>
            <a:custGeom>
              <a:avLst/>
              <a:gdLst/>
              <a:ahLst/>
              <a:cxnLst/>
              <a:rect l="l" t="t" r="r" b="b"/>
              <a:pathLst>
                <a:path w="1904" h="2019" extrusionOk="0">
                  <a:moveTo>
                    <a:pt x="611" y="0"/>
                  </a:moveTo>
                  <a:cubicBezTo>
                    <a:pt x="613" y="3"/>
                    <a:pt x="616" y="6"/>
                    <a:pt x="619" y="9"/>
                  </a:cubicBezTo>
                  <a:lnTo>
                    <a:pt x="619" y="9"/>
                  </a:lnTo>
                  <a:lnTo>
                    <a:pt x="635" y="0"/>
                  </a:lnTo>
                  <a:close/>
                  <a:moveTo>
                    <a:pt x="619" y="9"/>
                  </a:moveTo>
                  <a:lnTo>
                    <a:pt x="123" y="269"/>
                  </a:lnTo>
                  <a:cubicBezTo>
                    <a:pt x="123" y="318"/>
                    <a:pt x="123" y="366"/>
                    <a:pt x="123" y="415"/>
                  </a:cubicBezTo>
                  <a:lnTo>
                    <a:pt x="123" y="683"/>
                  </a:lnTo>
                  <a:cubicBezTo>
                    <a:pt x="123" y="708"/>
                    <a:pt x="123" y="708"/>
                    <a:pt x="123" y="732"/>
                  </a:cubicBezTo>
                  <a:cubicBezTo>
                    <a:pt x="123" y="732"/>
                    <a:pt x="98" y="732"/>
                    <a:pt x="98" y="757"/>
                  </a:cubicBezTo>
                  <a:cubicBezTo>
                    <a:pt x="74" y="830"/>
                    <a:pt x="50" y="879"/>
                    <a:pt x="25" y="952"/>
                  </a:cubicBezTo>
                  <a:cubicBezTo>
                    <a:pt x="25" y="1000"/>
                    <a:pt x="1" y="1049"/>
                    <a:pt x="1" y="1074"/>
                  </a:cubicBezTo>
                  <a:cubicBezTo>
                    <a:pt x="1" y="1147"/>
                    <a:pt x="1" y="1196"/>
                    <a:pt x="1" y="1244"/>
                  </a:cubicBezTo>
                  <a:cubicBezTo>
                    <a:pt x="1" y="1464"/>
                    <a:pt x="98" y="1659"/>
                    <a:pt x="245" y="1805"/>
                  </a:cubicBezTo>
                  <a:cubicBezTo>
                    <a:pt x="318" y="1878"/>
                    <a:pt x="416" y="1952"/>
                    <a:pt x="538" y="1976"/>
                  </a:cubicBezTo>
                  <a:cubicBezTo>
                    <a:pt x="562" y="1976"/>
                    <a:pt x="562" y="2000"/>
                    <a:pt x="586" y="2000"/>
                  </a:cubicBezTo>
                  <a:cubicBezTo>
                    <a:pt x="635" y="2013"/>
                    <a:pt x="690" y="2019"/>
                    <a:pt x="745" y="2019"/>
                  </a:cubicBezTo>
                  <a:cubicBezTo>
                    <a:pt x="800" y="2019"/>
                    <a:pt x="855" y="2013"/>
                    <a:pt x="903" y="2000"/>
                  </a:cubicBezTo>
                  <a:cubicBezTo>
                    <a:pt x="1001" y="2000"/>
                    <a:pt x="1123" y="1976"/>
                    <a:pt x="1220" y="1952"/>
                  </a:cubicBezTo>
                  <a:lnTo>
                    <a:pt x="1220" y="1927"/>
                  </a:lnTo>
                  <a:cubicBezTo>
                    <a:pt x="1256" y="1909"/>
                    <a:pt x="1269" y="1905"/>
                    <a:pt x="1276" y="1905"/>
                  </a:cubicBezTo>
                  <a:cubicBezTo>
                    <a:pt x="1283" y="1905"/>
                    <a:pt x="1283" y="1910"/>
                    <a:pt x="1298" y="1910"/>
                  </a:cubicBezTo>
                  <a:cubicBezTo>
                    <a:pt x="1307" y="1910"/>
                    <a:pt x="1320" y="1908"/>
                    <a:pt x="1342" y="1903"/>
                  </a:cubicBezTo>
                  <a:cubicBezTo>
                    <a:pt x="1342" y="1830"/>
                    <a:pt x="1489" y="1830"/>
                    <a:pt x="1489" y="1781"/>
                  </a:cubicBezTo>
                  <a:cubicBezTo>
                    <a:pt x="1489" y="1781"/>
                    <a:pt x="1537" y="1757"/>
                    <a:pt x="1537" y="1757"/>
                  </a:cubicBezTo>
                  <a:cubicBezTo>
                    <a:pt x="1537" y="1760"/>
                    <a:pt x="1538" y="1761"/>
                    <a:pt x="1540" y="1761"/>
                  </a:cubicBezTo>
                  <a:cubicBezTo>
                    <a:pt x="1551" y="1761"/>
                    <a:pt x="1590" y="1704"/>
                    <a:pt x="1611" y="1683"/>
                  </a:cubicBezTo>
                  <a:cubicBezTo>
                    <a:pt x="1619" y="1675"/>
                    <a:pt x="1621" y="1673"/>
                    <a:pt x="1621" y="1673"/>
                  </a:cubicBezTo>
                  <a:cubicBezTo>
                    <a:pt x="1619" y="1673"/>
                    <a:pt x="1603" y="1683"/>
                    <a:pt x="1586" y="1683"/>
                  </a:cubicBezTo>
                  <a:lnTo>
                    <a:pt x="1635" y="1635"/>
                  </a:lnTo>
                  <a:cubicBezTo>
                    <a:pt x="1647" y="1622"/>
                    <a:pt x="1659" y="1616"/>
                    <a:pt x="1666" y="1616"/>
                  </a:cubicBezTo>
                  <a:cubicBezTo>
                    <a:pt x="1672" y="1616"/>
                    <a:pt x="1672" y="1622"/>
                    <a:pt x="1659" y="1635"/>
                  </a:cubicBezTo>
                  <a:cubicBezTo>
                    <a:pt x="1733" y="1561"/>
                    <a:pt x="1781" y="1464"/>
                    <a:pt x="1830" y="1366"/>
                  </a:cubicBezTo>
                  <a:cubicBezTo>
                    <a:pt x="1879" y="1244"/>
                    <a:pt x="1903" y="1074"/>
                    <a:pt x="1879" y="927"/>
                  </a:cubicBezTo>
                  <a:cubicBezTo>
                    <a:pt x="1855" y="781"/>
                    <a:pt x="1781" y="635"/>
                    <a:pt x="1684" y="513"/>
                  </a:cubicBezTo>
                  <a:cubicBezTo>
                    <a:pt x="1611" y="464"/>
                    <a:pt x="1537" y="415"/>
                    <a:pt x="1464" y="366"/>
                  </a:cubicBezTo>
                  <a:lnTo>
                    <a:pt x="1464" y="366"/>
                  </a:lnTo>
                  <a:cubicBezTo>
                    <a:pt x="1464" y="415"/>
                    <a:pt x="1513" y="439"/>
                    <a:pt x="1513" y="464"/>
                  </a:cubicBezTo>
                  <a:cubicBezTo>
                    <a:pt x="1489" y="439"/>
                    <a:pt x="1464" y="415"/>
                    <a:pt x="1440" y="415"/>
                  </a:cubicBezTo>
                  <a:cubicBezTo>
                    <a:pt x="1416" y="415"/>
                    <a:pt x="1367" y="342"/>
                    <a:pt x="1367" y="293"/>
                  </a:cubicBezTo>
                  <a:lnTo>
                    <a:pt x="1342" y="293"/>
                  </a:lnTo>
                  <a:lnTo>
                    <a:pt x="1342" y="269"/>
                  </a:lnTo>
                  <a:cubicBezTo>
                    <a:pt x="1294" y="244"/>
                    <a:pt x="1220" y="220"/>
                    <a:pt x="1172" y="171"/>
                  </a:cubicBezTo>
                  <a:cubicBezTo>
                    <a:pt x="1098" y="147"/>
                    <a:pt x="1050" y="147"/>
                    <a:pt x="1001" y="122"/>
                  </a:cubicBezTo>
                  <a:cubicBezTo>
                    <a:pt x="996" y="118"/>
                    <a:pt x="994" y="116"/>
                    <a:pt x="994" y="116"/>
                  </a:cubicBezTo>
                  <a:lnTo>
                    <a:pt x="994" y="116"/>
                  </a:lnTo>
                  <a:cubicBezTo>
                    <a:pt x="993" y="116"/>
                    <a:pt x="1020" y="147"/>
                    <a:pt x="1001" y="147"/>
                  </a:cubicBezTo>
                  <a:cubicBezTo>
                    <a:pt x="977" y="147"/>
                    <a:pt x="952" y="147"/>
                    <a:pt x="952" y="122"/>
                  </a:cubicBezTo>
                  <a:cubicBezTo>
                    <a:pt x="952" y="98"/>
                    <a:pt x="928" y="86"/>
                    <a:pt x="906" y="86"/>
                  </a:cubicBezTo>
                  <a:cubicBezTo>
                    <a:pt x="888" y="86"/>
                    <a:pt x="872" y="95"/>
                    <a:pt x="876" y="113"/>
                  </a:cubicBezTo>
                  <a:lnTo>
                    <a:pt x="876" y="113"/>
                  </a:lnTo>
                  <a:cubicBezTo>
                    <a:pt x="862" y="92"/>
                    <a:pt x="812" y="74"/>
                    <a:pt x="855" y="74"/>
                  </a:cubicBezTo>
                  <a:cubicBezTo>
                    <a:pt x="830" y="74"/>
                    <a:pt x="806" y="49"/>
                    <a:pt x="806" y="49"/>
                  </a:cubicBezTo>
                  <a:lnTo>
                    <a:pt x="806" y="49"/>
                  </a:lnTo>
                  <a:lnTo>
                    <a:pt x="830" y="74"/>
                  </a:lnTo>
                  <a:cubicBezTo>
                    <a:pt x="757" y="49"/>
                    <a:pt x="733" y="25"/>
                    <a:pt x="684" y="25"/>
                  </a:cubicBezTo>
                  <a:lnTo>
                    <a:pt x="708" y="49"/>
                  </a:lnTo>
                  <a:cubicBezTo>
                    <a:pt x="665" y="49"/>
                    <a:pt x="641" y="30"/>
                    <a:pt x="619" y="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288"/>
            <p:cNvSpPr/>
            <p:nvPr/>
          </p:nvSpPr>
          <p:spPr>
            <a:xfrm>
              <a:off x="646025" y="3015400"/>
              <a:ext cx="40875" cy="49050"/>
            </a:xfrm>
            <a:custGeom>
              <a:avLst/>
              <a:gdLst/>
              <a:ahLst/>
              <a:cxnLst/>
              <a:rect l="l" t="t" r="r" b="b"/>
              <a:pathLst>
                <a:path w="1635" h="1962" extrusionOk="0">
                  <a:moveTo>
                    <a:pt x="659" y="1"/>
                  </a:moveTo>
                  <a:cubicBezTo>
                    <a:pt x="513" y="25"/>
                    <a:pt x="367" y="123"/>
                    <a:pt x="269" y="220"/>
                  </a:cubicBezTo>
                  <a:cubicBezTo>
                    <a:pt x="196" y="294"/>
                    <a:pt x="147" y="367"/>
                    <a:pt x="98" y="464"/>
                  </a:cubicBezTo>
                  <a:cubicBezTo>
                    <a:pt x="50" y="586"/>
                    <a:pt x="25" y="684"/>
                    <a:pt x="25" y="806"/>
                  </a:cubicBezTo>
                  <a:cubicBezTo>
                    <a:pt x="1" y="879"/>
                    <a:pt x="1" y="952"/>
                    <a:pt x="25" y="1001"/>
                  </a:cubicBezTo>
                  <a:cubicBezTo>
                    <a:pt x="25" y="1147"/>
                    <a:pt x="74" y="1294"/>
                    <a:pt x="147" y="1415"/>
                  </a:cubicBezTo>
                  <a:cubicBezTo>
                    <a:pt x="220" y="1562"/>
                    <a:pt x="318" y="1684"/>
                    <a:pt x="464" y="1781"/>
                  </a:cubicBezTo>
                  <a:cubicBezTo>
                    <a:pt x="562" y="1879"/>
                    <a:pt x="708" y="1952"/>
                    <a:pt x="830" y="1952"/>
                  </a:cubicBezTo>
                  <a:cubicBezTo>
                    <a:pt x="860" y="1958"/>
                    <a:pt x="891" y="1961"/>
                    <a:pt x="921" y="1961"/>
                  </a:cubicBezTo>
                  <a:cubicBezTo>
                    <a:pt x="1011" y="1961"/>
                    <a:pt x="1098" y="1934"/>
                    <a:pt x="1171" y="1879"/>
                  </a:cubicBezTo>
                  <a:cubicBezTo>
                    <a:pt x="1245" y="1879"/>
                    <a:pt x="1293" y="1830"/>
                    <a:pt x="1342" y="1781"/>
                  </a:cubicBezTo>
                  <a:cubicBezTo>
                    <a:pt x="1318" y="1781"/>
                    <a:pt x="1318" y="1781"/>
                    <a:pt x="1342" y="1757"/>
                  </a:cubicBezTo>
                  <a:cubicBezTo>
                    <a:pt x="1415" y="1684"/>
                    <a:pt x="1415" y="1684"/>
                    <a:pt x="1415" y="1684"/>
                  </a:cubicBezTo>
                  <a:cubicBezTo>
                    <a:pt x="1415" y="1659"/>
                    <a:pt x="1415" y="1684"/>
                    <a:pt x="1440" y="1586"/>
                  </a:cubicBezTo>
                  <a:cubicBezTo>
                    <a:pt x="1488" y="1464"/>
                    <a:pt x="1513" y="1415"/>
                    <a:pt x="1537" y="1294"/>
                  </a:cubicBezTo>
                  <a:cubicBezTo>
                    <a:pt x="1562" y="1220"/>
                    <a:pt x="1586" y="1172"/>
                    <a:pt x="1586" y="1098"/>
                  </a:cubicBezTo>
                  <a:cubicBezTo>
                    <a:pt x="1610" y="1050"/>
                    <a:pt x="1610" y="976"/>
                    <a:pt x="1635" y="903"/>
                  </a:cubicBezTo>
                  <a:cubicBezTo>
                    <a:pt x="1635" y="830"/>
                    <a:pt x="1635" y="781"/>
                    <a:pt x="1635" y="708"/>
                  </a:cubicBezTo>
                  <a:lnTo>
                    <a:pt x="1635" y="586"/>
                  </a:lnTo>
                  <a:lnTo>
                    <a:pt x="1610" y="489"/>
                  </a:lnTo>
                  <a:cubicBezTo>
                    <a:pt x="1586" y="416"/>
                    <a:pt x="1562" y="318"/>
                    <a:pt x="1513" y="245"/>
                  </a:cubicBezTo>
                  <a:cubicBezTo>
                    <a:pt x="1440" y="147"/>
                    <a:pt x="1318" y="98"/>
                    <a:pt x="1196" y="74"/>
                  </a:cubicBezTo>
                  <a:lnTo>
                    <a:pt x="1025" y="74"/>
                  </a:lnTo>
                  <a:cubicBezTo>
                    <a:pt x="903" y="25"/>
                    <a:pt x="781" y="1"/>
                    <a:pt x="6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288"/>
            <p:cNvSpPr/>
            <p:nvPr/>
          </p:nvSpPr>
          <p:spPr>
            <a:xfrm>
              <a:off x="734450" y="3011150"/>
              <a:ext cx="40250" cy="58550"/>
            </a:xfrm>
            <a:custGeom>
              <a:avLst/>
              <a:gdLst/>
              <a:ahLst/>
              <a:cxnLst/>
              <a:rect l="l" t="t" r="r" b="b"/>
              <a:pathLst>
                <a:path w="1610" h="2342" extrusionOk="0">
                  <a:moveTo>
                    <a:pt x="708" y="0"/>
                  </a:moveTo>
                  <a:lnTo>
                    <a:pt x="98" y="171"/>
                  </a:lnTo>
                  <a:cubicBezTo>
                    <a:pt x="49" y="342"/>
                    <a:pt x="0" y="512"/>
                    <a:pt x="25" y="707"/>
                  </a:cubicBezTo>
                  <a:cubicBezTo>
                    <a:pt x="25" y="829"/>
                    <a:pt x="25" y="976"/>
                    <a:pt x="73" y="1098"/>
                  </a:cubicBezTo>
                  <a:cubicBezTo>
                    <a:pt x="122" y="1293"/>
                    <a:pt x="195" y="1488"/>
                    <a:pt x="293" y="1659"/>
                  </a:cubicBezTo>
                  <a:cubicBezTo>
                    <a:pt x="390" y="1854"/>
                    <a:pt x="537" y="2000"/>
                    <a:pt x="732" y="2122"/>
                  </a:cubicBezTo>
                  <a:cubicBezTo>
                    <a:pt x="756" y="2171"/>
                    <a:pt x="805" y="2220"/>
                    <a:pt x="854" y="2244"/>
                  </a:cubicBezTo>
                  <a:cubicBezTo>
                    <a:pt x="842" y="2232"/>
                    <a:pt x="842" y="2226"/>
                    <a:pt x="845" y="2226"/>
                  </a:cubicBezTo>
                  <a:cubicBezTo>
                    <a:pt x="848" y="2226"/>
                    <a:pt x="854" y="2232"/>
                    <a:pt x="854" y="2244"/>
                  </a:cubicBezTo>
                  <a:cubicBezTo>
                    <a:pt x="911" y="2272"/>
                    <a:pt x="923" y="2279"/>
                    <a:pt x="928" y="2279"/>
                  </a:cubicBezTo>
                  <a:cubicBezTo>
                    <a:pt x="931" y="2279"/>
                    <a:pt x="929" y="2275"/>
                    <a:pt x="940" y="2275"/>
                  </a:cubicBezTo>
                  <a:cubicBezTo>
                    <a:pt x="951" y="2275"/>
                    <a:pt x="974" y="2278"/>
                    <a:pt x="1025" y="2293"/>
                  </a:cubicBezTo>
                  <a:lnTo>
                    <a:pt x="1147" y="2342"/>
                  </a:lnTo>
                  <a:lnTo>
                    <a:pt x="1537" y="2122"/>
                  </a:lnTo>
                  <a:cubicBezTo>
                    <a:pt x="1586" y="1951"/>
                    <a:pt x="1610" y="1756"/>
                    <a:pt x="1610" y="1585"/>
                  </a:cubicBezTo>
                  <a:cubicBezTo>
                    <a:pt x="1586" y="1439"/>
                    <a:pt x="1537" y="1293"/>
                    <a:pt x="1512" y="1171"/>
                  </a:cubicBezTo>
                  <a:cubicBezTo>
                    <a:pt x="1464" y="1073"/>
                    <a:pt x="1415" y="1000"/>
                    <a:pt x="1366" y="927"/>
                  </a:cubicBezTo>
                  <a:cubicBezTo>
                    <a:pt x="1342" y="903"/>
                    <a:pt x="1293" y="854"/>
                    <a:pt x="1220" y="781"/>
                  </a:cubicBezTo>
                  <a:cubicBezTo>
                    <a:pt x="1220" y="781"/>
                    <a:pt x="1220" y="756"/>
                    <a:pt x="1220" y="756"/>
                  </a:cubicBezTo>
                  <a:cubicBezTo>
                    <a:pt x="1220" y="659"/>
                    <a:pt x="1171" y="610"/>
                    <a:pt x="1147" y="537"/>
                  </a:cubicBezTo>
                  <a:cubicBezTo>
                    <a:pt x="1122" y="464"/>
                    <a:pt x="1098" y="415"/>
                    <a:pt x="1073" y="390"/>
                  </a:cubicBezTo>
                  <a:cubicBezTo>
                    <a:pt x="1049" y="342"/>
                    <a:pt x="1000" y="293"/>
                    <a:pt x="976" y="220"/>
                  </a:cubicBezTo>
                  <a:cubicBezTo>
                    <a:pt x="976" y="220"/>
                    <a:pt x="951" y="195"/>
                    <a:pt x="951" y="195"/>
                  </a:cubicBezTo>
                  <a:cubicBezTo>
                    <a:pt x="878" y="122"/>
                    <a:pt x="805" y="49"/>
                    <a:pt x="7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63" name="Google Shape;2263;p288"/>
          <p:cNvSpPr/>
          <p:nvPr/>
        </p:nvSpPr>
        <p:spPr>
          <a:xfrm flipH="1">
            <a:off x="8418115" y="1391451"/>
            <a:ext cx="933052" cy="1001729"/>
          </a:xfrm>
          <a:custGeom>
            <a:avLst/>
            <a:gdLst/>
            <a:ahLst/>
            <a:cxnLst/>
            <a:rect l="l" t="t" r="r" b="b"/>
            <a:pathLst>
              <a:path w="11567" h="12418" extrusionOk="0">
                <a:moveTo>
                  <a:pt x="4932" y="0"/>
                </a:moveTo>
                <a:cubicBezTo>
                  <a:pt x="3549" y="0"/>
                  <a:pt x="2130" y="837"/>
                  <a:pt x="903" y="2983"/>
                </a:cubicBezTo>
                <a:cubicBezTo>
                  <a:pt x="903" y="2983"/>
                  <a:pt x="0" y="10983"/>
                  <a:pt x="3878" y="12154"/>
                </a:cubicBezTo>
                <a:cubicBezTo>
                  <a:pt x="4466" y="12336"/>
                  <a:pt x="5036" y="12417"/>
                  <a:pt x="5581" y="12417"/>
                </a:cubicBezTo>
                <a:cubicBezTo>
                  <a:pt x="8611" y="12417"/>
                  <a:pt x="10870" y="9905"/>
                  <a:pt x="11098" y="8252"/>
                </a:cubicBezTo>
                <a:cubicBezTo>
                  <a:pt x="11567" y="5141"/>
                  <a:pt x="8359" y="0"/>
                  <a:pt x="49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288"/>
          <p:cNvSpPr/>
          <p:nvPr/>
        </p:nvSpPr>
        <p:spPr>
          <a:xfrm>
            <a:off x="8528950" y="1033950"/>
            <a:ext cx="355500" cy="251850"/>
          </a:xfrm>
          <a:custGeom>
            <a:avLst/>
            <a:gdLst/>
            <a:ahLst/>
            <a:cxnLst/>
            <a:rect l="l" t="t" r="r" b="b"/>
            <a:pathLst>
              <a:path w="14220" h="10074" extrusionOk="0">
                <a:moveTo>
                  <a:pt x="7706" y="4422"/>
                </a:moveTo>
                <a:lnTo>
                  <a:pt x="7683" y="4512"/>
                </a:lnTo>
                <a:lnTo>
                  <a:pt x="7708" y="4439"/>
                </a:lnTo>
                <a:cubicBezTo>
                  <a:pt x="7708" y="4431"/>
                  <a:pt x="7707" y="4426"/>
                  <a:pt x="7706" y="4422"/>
                </a:cubicBezTo>
                <a:close/>
                <a:moveTo>
                  <a:pt x="1891" y="4477"/>
                </a:moveTo>
                <a:cubicBezTo>
                  <a:pt x="1895" y="4477"/>
                  <a:pt x="1899" y="4480"/>
                  <a:pt x="1903" y="4488"/>
                </a:cubicBezTo>
                <a:lnTo>
                  <a:pt x="1746" y="4711"/>
                </a:lnTo>
                <a:lnTo>
                  <a:pt x="1746" y="4711"/>
                </a:lnTo>
                <a:cubicBezTo>
                  <a:pt x="1839" y="4577"/>
                  <a:pt x="1870" y="4477"/>
                  <a:pt x="1891" y="4477"/>
                </a:cubicBezTo>
                <a:close/>
                <a:moveTo>
                  <a:pt x="14195" y="6854"/>
                </a:moveTo>
                <a:cubicBezTo>
                  <a:pt x="14194" y="6863"/>
                  <a:pt x="14194" y="6872"/>
                  <a:pt x="14193" y="6882"/>
                </a:cubicBezTo>
                <a:lnTo>
                  <a:pt x="14193" y="6882"/>
                </a:lnTo>
                <a:cubicBezTo>
                  <a:pt x="14194" y="6873"/>
                  <a:pt x="14195" y="6863"/>
                  <a:pt x="14195" y="6854"/>
                </a:cubicBezTo>
                <a:close/>
                <a:moveTo>
                  <a:pt x="10125" y="7143"/>
                </a:moveTo>
                <a:cubicBezTo>
                  <a:pt x="10124" y="7144"/>
                  <a:pt x="10123" y="7145"/>
                  <a:pt x="10122" y="7146"/>
                </a:cubicBezTo>
                <a:cubicBezTo>
                  <a:pt x="10123" y="7145"/>
                  <a:pt x="10124" y="7144"/>
                  <a:pt x="10125" y="7143"/>
                </a:cubicBezTo>
                <a:close/>
                <a:moveTo>
                  <a:pt x="4317" y="0"/>
                </a:moveTo>
                <a:cubicBezTo>
                  <a:pt x="4220" y="25"/>
                  <a:pt x="4122" y="49"/>
                  <a:pt x="4000" y="49"/>
                </a:cubicBezTo>
                <a:lnTo>
                  <a:pt x="3903" y="73"/>
                </a:lnTo>
                <a:lnTo>
                  <a:pt x="3708" y="98"/>
                </a:lnTo>
                <a:cubicBezTo>
                  <a:pt x="3561" y="98"/>
                  <a:pt x="3439" y="146"/>
                  <a:pt x="3269" y="146"/>
                </a:cubicBezTo>
                <a:lnTo>
                  <a:pt x="3171" y="268"/>
                </a:lnTo>
                <a:lnTo>
                  <a:pt x="3195" y="195"/>
                </a:lnTo>
                <a:lnTo>
                  <a:pt x="3195" y="195"/>
                </a:lnTo>
                <a:cubicBezTo>
                  <a:pt x="3025" y="415"/>
                  <a:pt x="2781" y="659"/>
                  <a:pt x="2537" y="903"/>
                </a:cubicBezTo>
                <a:lnTo>
                  <a:pt x="1976" y="1585"/>
                </a:lnTo>
                <a:lnTo>
                  <a:pt x="1732" y="1854"/>
                </a:lnTo>
                <a:lnTo>
                  <a:pt x="1488" y="2146"/>
                </a:lnTo>
                <a:lnTo>
                  <a:pt x="1049" y="2683"/>
                </a:lnTo>
                <a:cubicBezTo>
                  <a:pt x="805" y="2976"/>
                  <a:pt x="586" y="3293"/>
                  <a:pt x="391" y="3634"/>
                </a:cubicBezTo>
                <a:lnTo>
                  <a:pt x="195" y="3805"/>
                </a:lnTo>
                <a:lnTo>
                  <a:pt x="25" y="3976"/>
                </a:lnTo>
                <a:lnTo>
                  <a:pt x="0" y="4049"/>
                </a:lnTo>
                <a:cubicBezTo>
                  <a:pt x="122" y="4268"/>
                  <a:pt x="293" y="4488"/>
                  <a:pt x="488" y="4683"/>
                </a:cubicBezTo>
                <a:cubicBezTo>
                  <a:pt x="693" y="4857"/>
                  <a:pt x="939" y="4999"/>
                  <a:pt x="1193" y="4999"/>
                </a:cubicBezTo>
                <a:cubicBezTo>
                  <a:pt x="1332" y="4999"/>
                  <a:pt x="1472" y="4957"/>
                  <a:pt x="1610" y="4854"/>
                </a:cubicBezTo>
                <a:lnTo>
                  <a:pt x="1634" y="4878"/>
                </a:lnTo>
                <a:lnTo>
                  <a:pt x="1683" y="4805"/>
                </a:lnTo>
                <a:lnTo>
                  <a:pt x="1732" y="4732"/>
                </a:lnTo>
                <a:cubicBezTo>
                  <a:pt x="1785" y="4670"/>
                  <a:pt x="1809" y="4646"/>
                  <a:pt x="1817" y="4646"/>
                </a:cubicBezTo>
                <a:cubicBezTo>
                  <a:pt x="1832" y="4646"/>
                  <a:pt x="1796" y="4718"/>
                  <a:pt x="1781" y="4780"/>
                </a:cubicBezTo>
                <a:cubicBezTo>
                  <a:pt x="1830" y="4707"/>
                  <a:pt x="1878" y="4634"/>
                  <a:pt x="1927" y="4585"/>
                </a:cubicBezTo>
                <a:cubicBezTo>
                  <a:pt x="1927" y="4570"/>
                  <a:pt x="1925" y="4564"/>
                  <a:pt x="1921" y="4564"/>
                </a:cubicBezTo>
                <a:cubicBezTo>
                  <a:pt x="1912" y="4564"/>
                  <a:pt x="1895" y="4593"/>
                  <a:pt x="1878" y="4610"/>
                </a:cubicBezTo>
                <a:cubicBezTo>
                  <a:pt x="1927" y="4488"/>
                  <a:pt x="2000" y="4366"/>
                  <a:pt x="2073" y="4244"/>
                </a:cubicBezTo>
                <a:cubicBezTo>
                  <a:pt x="2138" y="4169"/>
                  <a:pt x="2160" y="4165"/>
                  <a:pt x="2178" y="4165"/>
                </a:cubicBezTo>
                <a:cubicBezTo>
                  <a:pt x="2181" y="4165"/>
                  <a:pt x="2184" y="4165"/>
                  <a:pt x="2186" y="4165"/>
                </a:cubicBezTo>
                <a:cubicBezTo>
                  <a:pt x="2208" y="4165"/>
                  <a:pt x="2232" y="4159"/>
                  <a:pt x="2317" y="4049"/>
                </a:cubicBezTo>
                <a:lnTo>
                  <a:pt x="2488" y="3805"/>
                </a:lnTo>
                <a:lnTo>
                  <a:pt x="2586" y="3683"/>
                </a:lnTo>
                <a:lnTo>
                  <a:pt x="2634" y="3610"/>
                </a:lnTo>
                <a:lnTo>
                  <a:pt x="2683" y="3585"/>
                </a:lnTo>
                <a:lnTo>
                  <a:pt x="2756" y="3561"/>
                </a:lnTo>
                <a:cubicBezTo>
                  <a:pt x="2781" y="3537"/>
                  <a:pt x="2781" y="3537"/>
                  <a:pt x="2805" y="3537"/>
                </a:cubicBezTo>
                <a:lnTo>
                  <a:pt x="2805" y="3561"/>
                </a:lnTo>
                <a:lnTo>
                  <a:pt x="2781" y="3585"/>
                </a:lnTo>
                <a:cubicBezTo>
                  <a:pt x="2789" y="3577"/>
                  <a:pt x="2792" y="3575"/>
                  <a:pt x="2793" y="3575"/>
                </a:cubicBezTo>
                <a:cubicBezTo>
                  <a:pt x="2794" y="3575"/>
                  <a:pt x="2789" y="3585"/>
                  <a:pt x="2805" y="3585"/>
                </a:cubicBezTo>
                <a:cubicBezTo>
                  <a:pt x="2805" y="3634"/>
                  <a:pt x="2756" y="3683"/>
                  <a:pt x="2756" y="3707"/>
                </a:cubicBezTo>
                <a:lnTo>
                  <a:pt x="2756" y="3707"/>
                </a:lnTo>
                <a:cubicBezTo>
                  <a:pt x="2756" y="3707"/>
                  <a:pt x="2756" y="3683"/>
                  <a:pt x="2781" y="3683"/>
                </a:cubicBezTo>
                <a:lnTo>
                  <a:pt x="2781" y="3707"/>
                </a:lnTo>
                <a:cubicBezTo>
                  <a:pt x="2756" y="3927"/>
                  <a:pt x="2756" y="4098"/>
                  <a:pt x="2756" y="4098"/>
                </a:cubicBezTo>
                <a:lnTo>
                  <a:pt x="2830" y="4146"/>
                </a:lnTo>
                <a:cubicBezTo>
                  <a:pt x="2781" y="5024"/>
                  <a:pt x="2732" y="4439"/>
                  <a:pt x="2708" y="5244"/>
                </a:cubicBezTo>
                <a:cubicBezTo>
                  <a:pt x="2732" y="5341"/>
                  <a:pt x="2732" y="5439"/>
                  <a:pt x="2732" y="5537"/>
                </a:cubicBezTo>
                <a:cubicBezTo>
                  <a:pt x="2732" y="5659"/>
                  <a:pt x="2732" y="5805"/>
                  <a:pt x="2708" y="5951"/>
                </a:cubicBezTo>
                <a:cubicBezTo>
                  <a:pt x="2805" y="6049"/>
                  <a:pt x="2927" y="6146"/>
                  <a:pt x="3000" y="6171"/>
                </a:cubicBezTo>
                <a:cubicBezTo>
                  <a:pt x="3000" y="6171"/>
                  <a:pt x="3098" y="6293"/>
                  <a:pt x="3073" y="6293"/>
                </a:cubicBezTo>
                <a:cubicBezTo>
                  <a:pt x="3147" y="6293"/>
                  <a:pt x="3220" y="6390"/>
                  <a:pt x="3317" y="6463"/>
                </a:cubicBezTo>
                <a:cubicBezTo>
                  <a:pt x="3342" y="6463"/>
                  <a:pt x="3317" y="6415"/>
                  <a:pt x="3293" y="6390"/>
                </a:cubicBezTo>
                <a:lnTo>
                  <a:pt x="3293" y="6390"/>
                </a:lnTo>
                <a:lnTo>
                  <a:pt x="3366" y="6463"/>
                </a:lnTo>
                <a:lnTo>
                  <a:pt x="3464" y="6537"/>
                </a:lnTo>
                <a:cubicBezTo>
                  <a:pt x="3511" y="6584"/>
                  <a:pt x="3528" y="6611"/>
                  <a:pt x="3514" y="6611"/>
                </a:cubicBezTo>
                <a:cubicBezTo>
                  <a:pt x="3506" y="6611"/>
                  <a:pt x="3490" y="6603"/>
                  <a:pt x="3464" y="6585"/>
                </a:cubicBezTo>
                <a:lnTo>
                  <a:pt x="3464" y="6585"/>
                </a:lnTo>
                <a:cubicBezTo>
                  <a:pt x="3537" y="6634"/>
                  <a:pt x="3634" y="6683"/>
                  <a:pt x="3756" y="6756"/>
                </a:cubicBezTo>
                <a:lnTo>
                  <a:pt x="4269" y="7122"/>
                </a:lnTo>
                <a:cubicBezTo>
                  <a:pt x="4488" y="7024"/>
                  <a:pt x="4732" y="6878"/>
                  <a:pt x="5000" y="6732"/>
                </a:cubicBezTo>
                <a:cubicBezTo>
                  <a:pt x="5293" y="6537"/>
                  <a:pt x="5586" y="6317"/>
                  <a:pt x="5854" y="6098"/>
                </a:cubicBezTo>
                <a:cubicBezTo>
                  <a:pt x="6000" y="5976"/>
                  <a:pt x="6171" y="5854"/>
                  <a:pt x="6293" y="5732"/>
                </a:cubicBezTo>
                <a:lnTo>
                  <a:pt x="6708" y="5341"/>
                </a:lnTo>
                <a:lnTo>
                  <a:pt x="7147" y="4951"/>
                </a:lnTo>
                <a:cubicBezTo>
                  <a:pt x="7268" y="4829"/>
                  <a:pt x="7390" y="4732"/>
                  <a:pt x="7512" y="4634"/>
                </a:cubicBezTo>
                <a:lnTo>
                  <a:pt x="7683" y="4488"/>
                </a:lnTo>
                <a:cubicBezTo>
                  <a:pt x="7683" y="4439"/>
                  <a:pt x="7683" y="4463"/>
                  <a:pt x="7659" y="4390"/>
                </a:cubicBezTo>
                <a:cubicBezTo>
                  <a:pt x="7647" y="4366"/>
                  <a:pt x="7653" y="4366"/>
                  <a:pt x="7662" y="4366"/>
                </a:cubicBezTo>
                <a:cubicBezTo>
                  <a:pt x="7671" y="4366"/>
                  <a:pt x="7683" y="4366"/>
                  <a:pt x="7683" y="4341"/>
                </a:cubicBezTo>
                <a:cubicBezTo>
                  <a:pt x="7683" y="4423"/>
                  <a:pt x="7700" y="4402"/>
                  <a:pt x="7706" y="4422"/>
                </a:cubicBezTo>
                <a:lnTo>
                  <a:pt x="7706" y="4422"/>
                </a:lnTo>
                <a:lnTo>
                  <a:pt x="7708" y="4415"/>
                </a:lnTo>
                <a:lnTo>
                  <a:pt x="7708" y="4463"/>
                </a:lnTo>
                <a:cubicBezTo>
                  <a:pt x="7732" y="4463"/>
                  <a:pt x="7732" y="4439"/>
                  <a:pt x="7756" y="4415"/>
                </a:cubicBezTo>
                <a:cubicBezTo>
                  <a:pt x="7781" y="4415"/>
                  <a:pt x="7756" y="4415"/>
                  <a:pt x="7756" y="4463"/>
                </a:cubicBezTo>
                <a:lnTo>
                  <a:pt x="7805" y="4463"/>
                </a:lnTo>
                <a:cubicBezTo>
                  <a:pt x="7800" y="4469"/>
                  <a:pt x="7799" y="4470"/>
                  <a:pt x="7801" y="4470"/>
                </a:cubicBezTo>
                <a:cubicBezTo>
                  <a:pt x="7807" y="4470"/>
                  <a:pt x="7835" y="4456"/>
                  <a:pt x="7858" y="4456"/>
                </a:cubicBezTo>
                <a:cubicBezTo>
                  <a:pt x="7866" y="4456"/>
                  <a:pt x="7873" y="4458"/>
                  <a:pt x="7878" y="4463"/>
                </a:cubicBezTo>
                <a:cubicBezTo>
                  <a:pt x="7878" y="4476"/>
                  <a:pt x="7872" y="4476"/>
                  <a:pt x="7869" y="4476"/>
                </a:cubicBezTo>
                <a:cubicBezTo>
                  <a:pt x="7866" y="4476"/>
                  <a:pt x="7866" y="4476"/>
                  <a:pt x="7878" y="4488"/>
                </a:cubicBezTo>
                <a:cubicBezTo>
                  <a:pt x="7878" y="4512"/>
                  <a:pt x="7878" y="4537"/>
                  <a:pt x="7878" y="4537"/>
                </a:cubicBezTo>
                <a:cubicBezTo>
                  <a:pt x="7878" y="4537"/>
                  <a:pt x="7878" y="4561"/>
                  <a:pt x="7878" y="4561"/>
                </a:cubicBezTo>
                <a:lnTo>
                  <a:pt x="7878" y="4707"/>
                </a:lnTo>
                <a:cubicBezTo>
                  <a:pt x="7878" y="4747"/>
                  <a:pt x="7878" y="4818"/>
                  <a:pt x="7904" y="4818"/>
                </a:cubicBezTo>
                <a:cubicBezTo>
                  <a:pt x="7910" y="4818"/>
                  <a:pt x="7918" y="4814"/>
                  <a:pt x="7927" y="4805"/>
                </a:cubicBezTo>
                <a:lnTo>
                  <a:pt x="7927" y="4805"/>
                </a:lnTo>
                <a:cubicBezTo>
                  <a:pt x="7890" y="4842"/>
                  <a:pt x="7838" y="5038"/>
                  <a:pt x="7816" y="5038"/>
                </a:cubicBezTo>
                <a:cubicBezTo>
                  <a:pt x="7809" y="5038"/>
                  <a:pt x="7805" y="5021"/>
                  <a:pt x="7805" y="4976"/>
                </a:cubicBezTo>
                <a:cubicBezTo>
                  <a:pt x="7781" y="5073"/>
                  <a:pt x="7781" y="5171"/>
                  <a:pt x="7756" y="5293"/>
                </a:cubicBezTo>
                <a:lnTo>
                  <a:pt x="7805" y="5146"/>
                </a:lnTo>
                <a:lnTo>
                  <a:pt x="7805" y="5146"/>
                </a:lnTo>
                <a:cubicBezTo>
                  <a:pt x="7732" y="5415"/>
                  <a:pt x="7708" y="5683"/>
                  <a:pt x="7683" y="5976"/>
                </a:cubicBezTo>
                <a:lnTo>
                  <a:pt x="7732" y="5829"/>
                </a:lnTo>
                <a:lnTo>
                  <a:pt x="7732" y="5829"/>
                </a:lnTo>
                <a:cubicBezTo>
                  <a:pt x="7732" y="6024"/>
                  <a:pt x="7683" y="6195"/>
                  <a:pt x="7586" y="6341"/>
                </a:cubicBezTo>
                <a:lnTo>
                  <a:pt x="7610" y="6098"/>
                </a:lnTo>
                <a:lnTo>
                  <a:pt x="7610" y="6098"/>
                </a:lnTo>
                <a:cubicBezTo>
                  <a:pt x="7537" y="6415"/>
                  <a:pt x="7488" y="6732"/>
                  <a:pt x="7464" y="7049"/>
                </a:cubicBezTo>
                <a:lnTo>
                  <a:pt x="7488" y="6951"/>
                </a:lnTo>
                <a:lnTo>
                  <a:pt x="7488" y="6951"/>
                </a:lnTo>
                <a:cubicBezTo>
                  <a:pt x="7488" y="7040"/>
                  <a:pt x="7470" y="7237"/>
                  <a:pt x="7445" y="7493"/>
                </a:cubicBezTo>
                <a:lnTo>
                  <a:pt x="7445" y="7493"/>
                </a:lnTo>
                <a:cubicBezTo>
                  <a:pt x="7435" y="7507"/>
                  <a:pt x="7425" y="7522"/>
                  <a:pt x="7415" y="7537"/>
                </a:cubicBezTo>
                <a:lnTo>
                  <a:pt x="7440" y="7546"/>
                </a:lnTo>
                <a:lnTo>
                  <a:pt x="7440" y="7546"/>
                </a:lnTo>
                <a:cubicBezTo>
                  <a:pt x="7425" y="7698"/>
                  <a:pt x="7408" y="7869"/>
                  <a:pt x="7390" y="8049"/>
                </a:cubicBezTo>
                <a:lnTo>
                  <a:pt x="9073" y="8683"/>
                </a:lnTo>
                <a:cubicBezTo>
                  <a:pt x="9488" y="8024"/>
                  <a:pt x="9976" y="7268"/>
                  <a:pt x="10098" y="7073"/>
                </a:cubicBezTo>
                <a:lnTo>
                  <a:pt x="10098" y="7073"/>
                </a:lnTo>
                <a:lnTo>
                  <a:pt x="9951" y="7171"/>
                </a:lnTo>
                <a:lnTo>
                  <a:pt x="9951" y="7171"/>
                </a:lnTo>
                <a:lnTo>
                  <a:pt x="10119" y="6907"/>
                </a:lnTo>
                <a:lnTo>
                  <a:pt x="10119" y="6907"/>
                </a:lnTo>
                <a:cubicBezTo>
                  <a:pt x="10103" y="6944"/>
                  <a:pt x="10142" y="7109"/>
                  <a:pt x="10125" y="7143"/>
                </a:cubicBezTo>
                <a:lnTo>
                  <a:pt x="10125" y="7143"/>
                </a:lnTo>
                <a:cubicBezTo>
                  <a:pt x="10417" y="6730"/>
                  <a:pt x="10757" y="6365"/>
                  <a:pt x="11098" y="6000"/>
                </a:cubicBezTo>
                <a:cubicBezTo>
                  <a:pt x="11220" y="5878"/>
                  <a:pt x="11342" y="5756"/>
                  <a:pt x="11464" y="5659"/>
                </a:cubicBezTo>
                <a:lnTo>
                  <a:pt x="11659" y="5488"/>
                </a:lnTo>
                <a:cubicBezTo>
                  <a:pt x="11707" y="5463"/>
                  <a:pt x="11732" y="5439"/>
                  <a:pt x="11781" y="5415"/>
                </a:cubicBezTo>
                <a:lnTo>
                  <a:pt x="11829" y="5366"/>
                </a:lnTo>
                <a:cubicBezTo>
                  <a:pt x="11903" y="5293"/>
                  <a:pt x="12000" y="5244"/>
                  <a:pt x="12098" y="5195"/>
                </a:cubicBezTo>
                <a:cubicBezTo>
                  <a:pt x="12122" y="5195"/>
                  <a:pt x="12171" y="5171"/>
                  <a:pt x="12195" y="5171"/>
                </a:cubicBezTo>
                <a:lnTo>
                  <a:pt x="12268" y="5171"/>
                </a:lnTo>
                <a:lnTo>
                  <a:pt x="12268" y="5293"/>
                </a:lnTo>
                <a:cubicBezTo>
                  <a:pt x="12244" y="5415"/>
                  <a:pt x="12195" y="5415"/>
                  <a:pt x="12195" y="5415"/>
                </a:cubicBezTo>
                <a:cubicBezTo>
                  <a:pt x="12195" y="5427"/>
                  <a:pt x="12201" y="5433"/>
                  <a:pt x="12207" y="5433"/>
                </a:cubicBezTo>
                <a:cubicBezTo>
                  <a:pt x="12214" y="5433"/>
                  <a:pt x="12220" y="5427"/>
                  <a:pt x="12220" y="5415"/>
                </a:cubicBezTo>
                <a:cubicBezTo>
                  <a:pt x="12244" y="5415"/>
                  <a:pt x="12244" y="5415"/>
                  <a:pt x="12244" y="5439"/>
                </a:cubicBezTo>
                <a:cubicBezTo>
                  <a:pt x="12244" y="5488"/>
                  <a:pt x="12195" y="5488"/>
                  <a:pt x="12195" y="5488"/>
                </a:cubicBezTo>
                <a:cubicBezTo>
                  <a:pt x="12195" y="5488"/>
                  <a:pt x="12195" y="5519"/>
                  <a:pt x="12208" y="5519"/>
                </a:cubicBezTo>
                <a:cubicBezTo>
                  <a:pt x="12211" y="5519"/>
                  <a:pt x="12215" y="5517"/>
                  <a:pt x="12220" y="5512"/>
                </a:cubicBezTo>
                <a:cubicBezTo>
                  <a:pt x="12244" y="5512"/>
                  <a:pt x="12293" y="5439"/>
                  <a:pt x="12342" y="5390"/>
                </a:cubicBezTo>
                <a:lnTo>
                  <a:pt x="12342" y="5512"/>
                </a:lnTo>
                <a:lnTo>
                  <a:pt x="12293" y="5512"/>
                </a:lnTo>
                <a:cubicBezTo>
                  <a:pt x="12293" y="5512"/>
                  <a:pt x="12317" y="5512"/>
                  <a:pt x="12366" y="5537"/>
                </a:cubicBezTo>
                <a:cubicBezTo>
                  <a:pt x="12366" y="5561"/>
                  <a:pt x="12390" y="5561"/>
                  <a:pt x="12390" y="5585"/>
                </a:cubicBezTo>
                <a:cubicBezTo>
                  <a:pt x="12390" y="5610"/>
                  <a:pt x="12390" y="5610"/>
                  <a:pt x="12390" y="5634"/>
                </a:cubicBezTo>
                <a:lnTo>
                  <a:pt x="12390" y="5707"/>
                </a:lnTo>
                <a:cubicBezTo>
                  <a:pt x="12390" y="5976"/>
                  <a:pt x="12390" y="6268"/>
                  <a:pt x="12366" y="6561"/>
                </a:cubicBezTo>
                <a:cubicBezTo>
                  <a:pt x="12366" y="6707"/>
                  <a:pt x="12342" y="6854"/>
                  <a:pt x="12342" y="7000"/>
                </a:cubicBezTo>
                <a:lnTo>
                  <a:pt x="12293" y="7439"/>
                </a:lnTo>
                <a:cubicBezTo>
                  <a:pt x="12268" y="7439"/>
                  <a:pt x="12244" y="7293"/>
                  <a:pt x="12244" y="7171"/>
                </a:cubicBezTo>
                <a:cubicBezTo>
                  <a:pt x="12244" y="7268"/>
                  <a:pt x="12244" y="7341"/>
                  <a:pt x="12220" y="7439"/>
                </a:cubicBezTo>
                <a:cubicBezTo>
                  <a:pt x="12227" y="7415"/>
                  <a:pt x="12233" y="7406"/>
                  <a:pt x="12236" y="7406"/>
                </a:cubicBezTo>
                <a:cubicBezTo>
                  <a:pt x="12252" y="7406"/>
                  <a:pt x="12231" y="7601"/>
                  <a:pt x="12238" y="7601"/>
                </a:cubicBezTo>
                <a:cubicBezTo>
                  <a:pt x="12239" y="7601"/>
                  <a:pt x="12241" y="7596"/>
                  <a:pt x="12244" y="7585"/>
                </a:cubicBezTo>
                <a:lnTo>
                  <a:pt x="12244" y="7585"/>
                </a:lnTo>
                <a:cubicBezTo>
                  <a:pt x="12317" y="8000"/>
                  <a:pt x="12171" y="8561"/>
                  <a:pt x="12220" y="8951"/>
                </a:cubicBezTo>
                <a:lnTo>
                  <a:pt x="13073" y="9415"/>
                </a:lnTo>
                <a:cubicBezTo>
                  <a:pt x="13342" y="9585"/>
                  <a:pt x="13634" y="9707"/>
                  <a:pt x="13927" y="9829"/>
                </a:cubicBezTo>
                <a:cubicBezTo>
                  <a:pt x="13927" y="9902"/>
                  <a:pt x="13927" y="10000"/>
                  <a:pt x="13902" y="10073"/>
                </a:cubicBezTo>
                <a:cubicBezTo>
                  <a:pt x="13951" y="9951"/>
                  <a:pt x="13951" y="9829"/>
                  <a:pt x="13951" y="9732"/>
                </a:cubicBezTo>
                <a:lnTo>
                  <a:pt x="13878" y="9707"/>
                </a:lnTo>
                <a:cubicBezTo>
                  <a:pt x="13878" y="9439"/>
                  <a:pt x="13927" y="9634"/>
                  <a:pt x="13927" y="9390"/>
                </a:cubicBezTo>
                <a:cubicBezTo>
                  <a:pt x="13976" y="9390"/>
                  <a:pt x="13976" y="9610"/>
                  <a:pt x="13976" y="9829"/>
                </a:cubicBezTo>
                <a:cubicBezTo>
                  <a:pt x="14000" y="9683"/>
                  <a:pt x="14000" y="9512"/>
                  <a:pt x="13976" y="9366"/>
                </a:cubicBezTo>
                <a:cubicBezTo>
                  <a:pt x="13985" y="9299"/>
                  <a:pt x="13995" y="9288"/>
                  <a:pt x="14006" y="9288"/>
                </a:cubicBezTo>
                <a:cubicBezTo>
                  <a:pt x="14011" y="9288"/>
                  <a:pt x="14016" y="9290"/>
                  <a:pt x="14022" y="9290"/>
                </a:cubicBezTo>
                <a:cubicBezTo>
                  <a:pt x="14036" y="9290"/>
                  <a:pt x="14052" y="9278"/>
                  <a:pt x="14073" y="9195"/>
                </a:cubicBezTo>
                <a:cubicBezTo>
                  <a:pt x="14049" y="9000"/>
                  <a:pt x="14049" y="8829"/>
                  <a:pt x="14073" y="8634"/>
                </a:cubicBezTo>
                <a:cubicBezTo>
                  <a:pt x="14146" y="8195"/>
                  <a:pt x="14049" y="7951"/>
                  <a:pt x="14122" y="7537"/>
                </a:cubicBezTo>
                <a:lnTo>
                  <a:pt x="14122" y="7537"/>
                </a:lnTo>
                <a:lnTo>
                  <a:pt x="14122" y="7585"/>
                </a:lnTo>
                <a:cubicBezTo>
                  <a:pt x="14169" y="7444"/>
                  <a:pt x="14171" y="7165"/>
                  <a:pt x="14193" y="6882"/>
                </a:cubicBezTo>
                <a:lnTo>
                  <a:pt x="14193" y="6882"/>
                </a:lnTo>
                <a:cubicBezTo>
                  <a:pt x="14188" y="6910"/>
                  <a:pt x="14177" y="6934"/>
                  <a:pt x="14167" y="6934"/>
                </a:cubicBezTo>
                <a:cubicBezTo>
                  <a:pt x="14156" y="6934"/>
                  <a:pt x="14146" y="6906"/>
                  <a:pt x="14146" y="6829"/>
                </a:cubicBezTo>
                <a:cubicBezTo>
                  <a:pt x="14195" y="6537"/>
                  <a:pt x="14171" y="6293"/>
                  <a:pt x="14220" y="6073"/>
                </a:cubicBezTo>
                <a:lnTo>
                  <a:pt x="14171" y="5829"/>
                </a:lnTo>
                <a:lnTo>
                  <a:pt x="14171" y="5561"/>
                </a:lnTo>
                <a:cubicBezTo>
                  <a:pt x="14171" y="5366"/>
                  <a:pt x="14171" y="5195"/>
                  <a:pt x="14146" y="5024"/>
                </a:cubicBezTo>
                <a:cubicBezTo>
                  <a:pt x="14098" y="4634"/>
                  <a:pt x="14049" y="4171"/>
                  <a:pt x="13976" y="3659"/>
                </a:cubicBezTo>
                <a:lnTo>
                  <a:pt x="13317" y="3244"/>
                </a:lnTo>
                <a:cubicBezTo>
                  <a:pt x="13220" y="3171"/>
                  <a:pt x="13098" y="3122"/>
                  <a:pt x="12976" y="3049"/>
                </a:cubicBezTo>
                <a:lnTo>
                  <a:pt x="12537" y="2829"/>
                </a:lnTo>
                <a:cubicBezTo>
                  <a:pt x="12244" y="2927"/>
                  <a:pt x="11976" y="3073"/>
                  <a:pt x="11683" y="3195"/>
                </a:cubicBezTo>
                <a:cubicBezTo>
                  <a:pt x="11537" y="3268"/>
                  <a:pt x="11390" y="3341"/>
                  <a:pt x="11268" y="3439"/>
                </a:cubicBezTo>
                <a:lnTo>
                  <a:pt x="11049" y="3561"/>
                </a:lnTo>
                <a:cubicBezTo>
                  <a:pt x="10976" y="3585"/>
                  <a:pt x="10903" y="3659"/>
                  <a:pt x="10829" y="3683"/>
                </a:cubicBezTo>
                <a:lnTo>
                  <a:pt x="10610" y="3829"/>
                </a:lnTo>
                <a:lnTo>
                  <a:pt x="10488" y="3951"/>
                </a:lnTo>
                <a:lnTo>
                  <a:pt x="10244" y="4122"/>
                </a:lnTo>
                <a:cubicBezTo>
                  <a:pt x="10098" y="4268"/>
                  <a:pt x="9951" y="4390"/>
                  <a:pt x="9829" y="4512"/>
                </a:cubicBezTo>
                <a:cubicBezTo>
                  <a:pt x="9812" y="4530"/>
                  <a:pt x="9794" y="4548"/>
                  <a:pt x="9776" y="4565"/>
                </a:cubicBezTo>
                <a:lnTo>
                  <a:pt x="9776" y="4565"/>
                </a:lnTo>
                <a:cubicBezTo>
                  <a:pt x="9804" y="4117"/>
                  <a:pt x="9797" y="3672"/>
                  <a:pt x="9756" y="3244"/>
                </a:cubicBezTo>
                <a:cubicBezTo>
                  <a:pt x="9781" y="3122"/>
                  <a:pt x="9781" y="3000"/>
                  <a:pt x="9756" y="2878"/>
                </a:cubicBezTo>
                <a:cubicBezTo>
                  <a:pt x="9756" y="2756"/>
                  <a:pt x="9732" y="2634"/>
                  <a:pt x="9707" y="2512"/>
                </a:cubicBezTo>
                <a:lnTo>
                  <a:pt x="9317" y="2171"/>
                </a:lnTo>
                <a:lnTo>
                  <a:pt x="9317" y="2171"/>
                </a:lnTo>
                <a:cubicBezTo>
                  <a:pt x="9366" y="2244"/>
                  <a:pt x="9390" y="2268"/>
                  <a:pt x="9366" y="2268"/>
                </a:cubicBezTo>
                <a:cubicBezTo>
                  <a:pt x="9342" y="2268"/>
                  <a:pt x="9317" y="2244"/>
                  <a:pt x="9268" y="2220"/>
                </a:cubicBezTo>
                <a:lnTo>
                  <a:pt x="9098" y="2049"/>
                </a:lnTo>
                <a:cubicBezTo>
                  <a:pt x="8927" y="1976"/>
                  <a:pt x="8927" y="2000"/>
                  <a:pt x="8903" y="1976"/>
                </a:cubicBezTo>
                <a:cubicBezTo>
                  <a:pt x="8878" y="1976"/>
                  <a:pt x="8854" y="1976"/>
                  <a:pt x="8805" y="1951"/>
                </a:cubicBezTo>
                <a:lnTo>
                  <a:pt x="8683" y="1927"/>
                </a:lnTo>
                <a:lnTo>
                  <a:pt x="8464" y="1829"/>
                </a:lnTo>
                <a:lnTo>
                  <a:pt x="8366" y="1805"/>
                </a:lnTo>
                <a:cubicBezTo>
                  <a:pt x="8220" y="1854"/>
                  <a:pt x="8049" y="1927"/>
                  <a:pt x="7829" y="2000"/>
                </a:cubicBezTo>
                <a:lnTo>
                  <a:pt x="7683" y="2073"/>
                </a:lnTo>
                <a:lnTo>
                  <a:pt x="7488" y="2171"/>
                </a:lnTo>
                <a:lnTo>
                  <a:pt x="7122" y="2366"/>
                </a:lnTo>
                <a:cubicBezTo>
                  <a:pt x="6878" y="2537"/>
                  <a:pt x="6586" y="2707"/>
                  <a:pt x="6342" y="2927"/>
                </a:cubicBezTo>
                <a:cubicBezTo>
                  <a:pt x="6171" y="3073"/>
                  <a:pt x="6000" y="3220"/>
                  <a:pt x="5829" y="3366"/>
                </a:cubicBezTo>
                <a:lnTo>
                  <a:pt x="5342" y="3805"/>
                </a:lnTo>
                <a:cubicBezTo>
                  <a:pt x="5220" y="3902"/>
                  <a:pt x="5244" y="3902"/>
                  <a:pt x="5195" y="3927"/>
                </a:cubicBezTo>
                <a:lnTo>
                  <a:pt x="5147" y="3976"/>
                </a:lnTo>
                <a:cubicBezTo>
                  <a:pt x="5073" y="4049"/>
                  <a:pt x="5000" y="4098"/>
                  <a:pt x="4927" y="4122"/>
                </a:cubicBezTo>
                <a:cubicBezTo>
                  <a:pt x="4903" y="4146"/>
                  <a:pt x="4854" y="4171"/>
                  <a:pt x="4805" y="4171"/>
                </a:cubicBezTo>
                <a:lnTo>
                  <a:pt x="4781" y="4195"/>
                </a:lnTo>
                <a:cubicBezTo>
                  <a:pt x="4781" y="4171"/>
                  <a:pt x="4781" y="4146"/>
                  <a:pt x="4781" y="4122"/>
                </a:cubicBezTo>
                <a:cubicBezTo>
                  <a:pt x="4781" y="4098"/>
                  <a:pt x="4781" y="4049"/>
                  <a:pt x="4781" y="4000"/>
                </a:cubicBezTo>
                <a:lnTo>
                  <a:pt x="4781" y="3976"/>
                </a:lnTo>
                <a:cubicBezTo>
                  <a:pt x="4781" y="3951"/>
                  <a:pt x="4781" y="3927"/>
                  <a:pt x="4781" y="3902"/>
                </a:cubicBezTo>
                <a:lnTo>
                  <a:pt x="4781" y="3756"/>
                </a:lnTo>
                <a:cubicBezTo>
                  <a:pt x="4781" y="3512"/>
                  <a:pt x="4830" y="3293"/>
                  <a:pt x="4830" y="3049"/>
                </a:cubicBezTo>
                <a:cubicBezTo>
                  <a:pt x="4854" y="2805"/>
                  <a:pt x="4878" y="2537"/>
                  <a:pt x="4903" y="2293"/>
                </a:cubicBezTo>
                <a:cubicBezTo>
                  <a:pt x="4951" y="1781"/>
                  <a:pt x="4976" y="1293"/>
                  <a:pt x="5025" y="829"/>
                </a:cubicBezTo>
                <a:lnTo>
                  <a:pt x="4781" y="610"/>
                </a:lnTo>
                <a:lnTo>
                  <a:pt x="4756" y="585"/>
                </a:lnTo>
                <a:lnTo>
                  <a:pt x="4756" y="561"/>
                </a:lnTo>
                <a:lnTo>
                  <a:pt x="4732" y="537"/>
                </a:lnTo>
                <a:lnTo>
                  <a:pt x="4683" y="464"/>
                </a:lnTo>
                <a:lnTo>
                  <a:pt x="4561" y="342"/>
                </a:lnTo>
                <a:lnTo>
                  <a:pt x="4561" y="342"/>
                </a:lnTo>
                <a:cubicBezTo>
                  <a:pt x="4391" y="195"/>
                  <a:pt x="4439" y="146"/>
                  <a:pt x="4342" y="49"/>
                </a:cubicBezTo>
                <a:lnTo>
                  <a:pt x="431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288"/>
          <p:cNvSpPr/>
          <p:nvPr/>
        </p:nvSpPr>
        <p:spPr>
          <a:xfrm>
            <a:off x="-312200" y="-515365"/>
            <a:ext cx="1305856" cy="1401961"/>
          </a:xfrm>
          <a:custGeom>
            <a:avLst/>
            <a:gdLst/>
            <a:ahLst/>
            <a:cxnLst/>
            <a:rect l="l" t="t" r="r" b="b"/>
            <a:pathLst>
              <a:path w="11567" h="12418" extrusionOk="0">
                <a:moveTo>
                  <a:pt x="4932" y="0"/>
                </a:moveTo>
                <a:cubicBezTo>
                  <a:pt x="3549" y="0"/>
                  <a:pt x="2130" y="837"/>
                  <a:pt x="903" y="2983"/>
                </a:cubicBezTo>
                <a:cubicBezTo>
                  <a:pt x="903" y="2983"/>
                  <a:pt x="0" y="10983"/>
                  <a:pt x="3878" y="12154"/>
                </a:cubicBezTo>
                <a:cubicBezTo>
                  <a:pt x="4466" y="12336"/>
                  <a:pt x="5036" y="12417"/>
                  <a:pt x="5581" y="12417"/>
                </a:cubicBezTo>
                <a:cubicBezTo>
                  <a:pt x="8611" y="12417"/>
                  <a:pt x="10870" y="9905"/>
                  <a:pt x="11098" y="8252"/>
                </a:cubicBezTo>
                <a:cubicBezTo>
                  <a:pt x="11567" y="5141"/>
                  <a:pt x="8359" y="0"/>
                  <a:pt x="49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288"/>
          <p:cNvSpPr/>
          <p:nvPr/>
        </p:nvSpPr>
        <p:spPr>
          <a:xfrm>
            <a:off x="7927325" y="554279"/>
            <a:ext cx="485332" cy="332317"/>
          </a:xfrm>
          <a:custGeom>
            <a:avLst/>
            <a:gdLst/>
            <a:ahLst/>
            <a:cxnLst/>
            <a:rect l="l" t="t" r="r" b="b"/>
            <a:pathLst>
              <a:path w="15805" h="10822" extrusionOk="0">
                <a:moveTo>
                  <a:pt x="7854" y="2001"/>
                </a:moveTo>
                <a:cubicBezTo>
                  <a:pt x="7869" y="2001"/>
                  <a:pt x="7884" y="2001"/>
                  <a:pt x="7900" y="2002"/>
                </a:cubicBezTo>
                <a:lnTo>
                  <a:pt x="7900" y="2002"/>
                </a:lnTo>
                <a:cubicBezTo>
                  <a:pt x="7889" y="2001"/>
                  <a:pt x="7873" y="2001"/>
                  <a:pt x="7854" y="2001"/>
                </a:cubicBezTo>
                <a:close/>
                <a:moveTo>
                  <a:pt x="13171" y="2903"/>
                </a:moveTo>
                <a:lnTo>
                  <a:pt x="13171" y="2952"/>
                </a:lnTo>
                <a:lnTo>
                  <a:pt x="13171" y="3025"/>
                </a:lnTo>
                <a:lnTo>
                  <a:pt x="13154" y="3074"/>
                </a:lnTo>
                <a:lnTo>
                  <a:pt x="13154" y="3074"/>
                </a:lnTo>
                <a:cubicBezTo>
                  <a:pt x="13164" y="3017"/>
                  <a:pt x="13171" y="2954"/>
                  <a:pt x="13171" y="2903"/>
                </a:cubicBezTo>
                <a:close/>
                <a:moveTo>
                  <a:pt x="8153" y="5196"/>
                </a:moveTo>
                <a:lnTo>
                  <a:pt x="8153" y="5196"/>
                </a:lnTo>
                <a:cubicBezTo>
                  <a:pt x="8149" y="5204"/>
                  <a:pt x="8146" y="5212"/>
                  <a:pt x="8146" y="5220"/>
                </a:cubicBezTo>
                <a:lnTo>
                  <a:pt x="8146" y="5220"/>
                </a:lnTo>
                <a:cubicBezTo>
                  <a:pt x="8146" y="5198"/>
                  <a:pt x="8166" y="5196"/>
                  <a:pt x="8153" y="5196"/>
                </a:cubicBezTo>
                <a:close/>
                <a:moveTo>
                  <a:pt x="8121" y="5341"/>
                </a:moveTo>
                <a:cubicBezTo>
                  <a:pt x="8121" y="5342"/>
                  <a:pt x="8121" y="5343"/>
                  <a:pt x="8121" y="5344"/>
                </a:cubicBezTo>
                <a:lnTo>
                  <a:pt x="8121" y="5344"/>
                </a:lnTo>
                <a:lnTo>
                  <a:pt x="8122" y="5342"/>
                </a:lnTo>
                <a:cubicBezTo>
                  <a:pt x="8122" y="5342"/>
                  <a:pt x="8121" y="5341"/>
                  <a:pt x="8121" y="5341"/>
                </a:cubicBezTo>
                <a:close/>
                <a:moveTo>
                  <a:pt x="8121" y="5344"/>
                </a:moveTo>
                <a:lnTo>
                  <a:pt x="8118" y="5352"/>
                </a:lnTo>
                <a:lnTo>
                  <a:pt x="8122" y="5366"/>
                </a:lnTo>
                <a:cubicBezTo>
                  <a:pt x="8122" y="5359"/>
                  <a:pt x="8122" y="5351"/>
                  <a:pt x="8121" y="5344"/>
                </a:cubicBezTo>
                <a:close/>
                <a:moveTo>
                  <a:pt x="15778" y="6025"/>
                </a:moveTo>
                <a:cubicBezTo>
                  <a:pt x="15779" y="6032"/>
                  <a:pt x="15779" y="6039"/>
                  <a:pt x="15780" y="6047"/>
                </a:cubicBezTo>
                <a:lnTo>
                  <a:pt x="15780" y="6047"/>
                </a:lnTo>
                <a:cubicBezTo>
                  <a:pt x="15780" y="6039"/>
                  <a:pt x="15780" y="6032"/>
                  <a:pt x="15780" y="6025"/>
                </a:cubicBezTo>
                <a:cubicBezTo>
                  <a:pt x="15779" y="6025"/>
                  <a:pt x="15779" y="6025"/>
                  <a:pt x="15778" y="6025"/>
                </a:cubicBezTo>
                <a:close/>
                <a:moveTo>
                  <a:pt x="11988" y="6067"/>
                </a:moveTo>
                <a:cubicBezTo>
                  <a:pt x="11983" y="6078"/>
                  <a:pt x="11979" y="6088"/>
                  <a:pt x="11975" y="6098"/>
                </a:cubicBezTo>
                <a:cubicBezTo>
                  <a:pt x="11982" y="6092"/>
                  <a:pt x="11985" y="6081"/>
                  <a:pt x="11988" y="6067"/>
                </a:cubicBezTo>
                <a:close/>
                <a:moveTo>
                  <a:pt x="15780" y="6047"/>
                </a:moveTo>
                <a:cubicBezTo>
                  <a:pt x="15780" y="6137"/>
                  <a:pt x="15780" y="6229"/>
                  <a:pt x="15780" y="6342"/>
                </a:cubicBezTo>
                <a:cubicBezTo>
                  <a:pt x="15796" y="6249"/>
                  <a:pt x="15792" y="6147"/>
                  <a:pt x="15780" y="6047"/>
                </a:cubicBezTo>
                <a:close/>
                <a:moveTo>
                  <a:pt x="1965" y="9973"/>
                </a:moveTo>
                <a:cubicBezTo>
                  <a:pt x="1968" y="9973"/>
                  <a:pt x="1972" y="9974"/>
                  <a:pt x="1976" y="9976"/>
                </a:cubicBezTo>
                <a:cubicBezTo>
                  <a:pt x="2021" y="9998"/>
                  <a:pt x="1962" y="10063"/>
                  <a:pt x="1933" y="10130"/>
                </a:cubicBezTo>
                <a:lnTo>
                  <a:pt x="1933" y="10130"/>
                </a:lnTo>
                <a:cubicBezTo>
                  <a:pt x="1952" y="10027"/>
                  <a:pt x="1944" y="9973"/>
                  <a:pt x="1965" y="9973"/>
                </a:cubicBezTo>
                <a:close/>
                <a:moveTo>
                  <a:pt x="1925" y="10167"/>
                </a:moveTo>
                <a:cubicBezTo>
                  <a:pt x="1923" y="10190"/>
                  <a:pt x="1915" y="10213"/>
                  <a:pt x="1906" y="10239"/>
                </a:cubicBezTo>
                <a:lnTo>
                  <a:pt x="1906" y="10239"/>
                </a:lnTo>
                <a:cubicBezTo>
                  <a:pt x="1914" y="10214"/>
                  <a:pt x="1920" y="10190"/>
                  <a:pt x="1925" y="10167"/>
                </a:cubicBezTo>
                <a:close/>
                <a:moveTo>
                  <a:pt x="12610" y="1"/>
                </a:moveTo>
                <a:cubicBezTo>
                  <a:pt x="12414" y="171"/>
                  <a:pt x="12244" y="366"/>
                  <a:pt x="12097" y="562"/>
                </a:cubicBezTo>
                <a:lnTo>
                  <a:pt x="11951" y="732"/>
                </a:lnTo>
                <a:lnTo>
                  <a:pt x="11902" y="830"/>
                </a:lnTo>
                <a:cubicBezTo>
                  <a:pt x="11878" y="854"/>
                  <a:pt x="11853" y="879"/>
                  <a:pt x="11829" y="927"/>
                </a:cubicBezTo>
                <a:lnTo>
                  <a:pt x="11585" y="1342"/>
                </a:lnTo>
                <a:cubicBezTo>
                  <a:pt x="11488" y="1488"/>
                  <a:pt x="11414" y="1659"/>
                  <a:pt x="11366" y="1830"/>
                </a:cubicBezTo>
                <a:cubicBezTo>
                  <a:pt x="11293" y="1976"/>
                  <a:pt x="11195" y="2123"/>
                  <a:pt x="11146" y="2318"/>
                </a:cubicBezTo>
                <a:cubicBezTo>
                  <a:pt x="11097" y="2488"/>
                  <a:pt x="11024" y="2659"/>
                  <a:pt x="10975" y="2830"/>
                </a:cubicBezTo>
                <a:lnTo>
                  <a:pt x="10927" y="2952"/>
                </a:lnTo>
                <a:cubicBezTo>
                  <a:pt x="10927" y="3001"/>
                  <a:pt x="10902" y="3049"/>
                  <a:pt x="10878" y="3074"/>
                </a:cubicBezTo>
                <a:cubicBezTo>
                  <a:pt x="10878" y="3074"/>
                  <a:pt x="10853" y="3171"/>
                  <a:pt x="10853" y="3220"/>
                </a:cubicBezTo>
                <a:cubicBezTo>
                  <a:pt x="10732" y="3586"/>
                  <a:pt x="10658" y="3927"/>
                  <a:pt x="10561" y="4220"/>
                </a:cubicBezTo>
                <a:cubicBezTo>
                  <a:pt x="10536" y="4342"/>
                  <a:pt x="10512" y="4464"/>
                  <a:pt x="10488" y="4586"/>
                </a:cubicBezTo>
                <a:lnTo>
                  <a:pt x="10488" y="4610"/>
                </a:lnTo>
                <a:cubicBezTo>
                  <a:pt x="10463" y="4659"/>
                  <a:pt x="10463" y="4708"/>
                  <a:pt x="10439" y="4757"/>
                </a:cubicBezTo>
                <a:cubicBezTo>
                  <a:pt x="10414" y="4805"/>
                  <a:pt x="10414" y="4854"/>
                  <a:pt x="10390" y="4903"/>
                </a:cubicBezTo>
                <a:cubicBezTo>
                  <a:pt x="10366" y="4854"/>
                  <a:pt x="10341" y="4830"/>
                  <a:pt x="10317" y="4805"/>
                </a:cubicBezTo>
                <a:cubicBezTo>
                  <a:pt x="10293" y="4757"/>
                  <a:pt x="10268" y="4732"/>
                  <a:pt x="10244" y="4708"/>
                </a:cubicBezTo>
                <a:lnTo>
                  <a:pt x="10219" y="4635"/>
                </a:lnTo>
                <a:lnTo>
                  <a:pt x="10171" y="4561"/>
                </a:lnTo>
                <a:cubicBezTo>
                  <a:pt x="10122" y="4464"/>
                  <a:pt x="10097" y="4391"/>
                  <a:pt x="10049" y="4293"/>
                </a:cubicBezTo>
                <a:cubicBezTo>
                  <a:pt x="9927" y="4074"/>
                  <a:pt x="9829" y="3830"/>
                  <a:pt x="9707" y="3610"/>
                </a:cubicBezTo>
                <a:cubicBezTo>
                  <a:pt x="9658" y="3513"/>
                  <a:pt x="9610" y="3415"/>
                  <a:pt x="9536" y="3318"/>
                </a:cubicBezTo>
                <a:lnTo>
                  <a:pt x="9366" y="3025"/>
                </a:lnTo>
                <a:cubicBezTo>
                  <a:pt x="9268" y="2854"/>
                  <a:pt x="9146" y="2683"/>
                  <a:pt x="9049" y="2513"/>
                </a:cubicBezTo>
                <a:cubicBezTo>
                  <a:pt x="8951" y="2342"/>
                  <a:pt x="8829" y="2220"/>
                  <a:pt x="8732" y="2074"/>
                </a:cubicBezTo>
                <a:lnTo>
                  <a:pt x="8585" y="2074"/>
                </a:lnTo>
                <a:cubicBezTo>
                  <a:pt x="8512" y="2074"/>
                  <a:pt x="8439" y="2049"/>
                  <a:pt x="8366" y="2049"/>
                </a:cubicBezTo>
                <a:cubicBezTo>
                  <a:pt x="8317" y="2025"/>
                  <a:pt x="8244" y="2025"/>
                  <a:pt x="8195" y="2025"/>
                </a:cubicBezTo>
                <a:cubicBezTo>
                  <a:pt x="8092" y="2025"/>
                  <a:pt x="7989" y="2008"/>
                  <a:pt x="7900" y="2002"/>
                </a:cubicBezTo>
                <a:lnTo>
                  <a:pt x="7900" y="2002"/>
                </a:lnTo>
                <a:cubicBezTo>
                  <a:pt x="7918" y="2004"/>
                  <a:pt x="7927" y="2010"/>
                  <a:pt x="7927" y="2025"/>
                </a:cubicBezTo>
                <a:lnTo>
                  <a:pt x="7829" y="2025"/>
                </a:lnTo>
                <a:cubicBezTo>
                  <a:pt x="7561" y="2123"/>
                  <a:pt x="7536" y="2147"/>
                  <a:pt x="7536" y="2147"/>
                </a:cubicBezTo>
                <a:cubicBezTo>
                  <a:pt x="7536" y="2171"/>
                  <a:pt x="7536" y="2147"/>
                  <a:pt x="7488" y="2196"/>
                </a:cubicBezTo>
                <a:lnTo>
                  <a:pt x="7390" y="2244"/>
                </a:lnTo>
                <a:cubicBezTo>
                  <a:pt x="7341" y="2269"/>
                  <a:pt x="7268" y="2293"/>
                  <a:pt x="7195" y="2318"/>
                </a:cubicBezTo>
                <a:lnTo>
                  <a:pt x="7000" y="2415"/>
                </a:lnTo>
                <a:cubicBezTo>
                  <a:pt x="6927" y="2610"/>
                  <a:pt x="6829" y="2830"/>
                  <a:pt x="6732" y="3098"/>
                </a:cubicBezTo>
                <a:cubicBezTo>
                  <a:pt x="6683" y="3244"/>
                  <a:pt x="6634" y="3391"/>
                  <a:pt x="6585" y="3537"/>
                </a:cubicBezTo>
                <a:lnTo>
                  <a:pt x="6415" y="4025"/>
                </a:lnTo>
                <a:cubicBezTo>
                  <a:pt x="6366" y="4171"/>
                  <a:pt x="6317" y="4366"/>
                  <a:pt x="6244" y="4537"/>
                </a:cubicBezTo>
                <a:lnTo>
                  <a:pt x="6219" y="4659"/>
                </a:lnTo>
                <a:lnTo>
                  <a:pt x="6171" y="4781"/>
                </a:lnTo>
                <a:lnTo>
                  <a:pt x="6122" y="4927"/>
                </a:lnTo>
                <a:lnTo>
                  <a:pt x="5927" y="5610"/>
                </a:lnTo>
                <a:lnTo>
                  <a:pt x="5732" y="6244"/>
                </a:lnTo>
                <a:cubicBezTo>
                  <a:pt x="5707" y="6366"/>
                  <a:pt x="5658" y="6464"/>
                  <a:pt x="5634" y="6561"/>
                </a:cubicBezTo>
                <a:cubicBezTo>
                  <a:pt x="5585" y="6659"/>
                  <a:pt x="5561" y="6732"/>
                  <a:pt x="5537" y="6830"/>
                </a:cubicBezTo>
                <a:cubicBezTo>
                  <a:pt x="5512" y="6903"/>
                  <a:pt x="5463" y="6976"/>
                  <a:pt x="5439" y="7049"/>
                </a:cubicBezTo>
                <a:cubicBezTo>
                  <a:pt x="5415" y="7074"/>
                  <a:pt x="5390" y="7098"/>
                  <a:pt x="5390" y="7122"/>
                </a:cubicBezTo>
                <a:cubicBezTo>
                  <a:pt x="5390" y="7147"/>
                  <a:pt x="5366" y="7196"/>
                  <a:pt x="5341" y="7244"/>
                </a:cubicBezTo>
                <a:cubicBezTo>
                  <a:pt x="5317" y="7220"/>
                  <a:pt x="5268" y="7147"/>
                  <a:pt x="5219" y="7122"/>
                </a:cubicBezTo>
                <a:cubicBezTo>
                  <a:pt x="5219" y="7098"/>
                  <a:pt x="5195" y="7098"/>
                  <a:pt x="5195" y="7098"/>
                </a:cubicBezTo>
                <a:cubicBezTo>
                  <a:pt x="5146" y="7074"/>
                  <a:pt x="5122" y="7025"/>
                  <a:pt x="5098" y="7000"/>
                </a:cubicBezTo>
                <a:cubicBezTo>
                  <a:pt x="5000" y="6854"/>
                  <a:pt x="4878" y="6683"/>
                  <a:pt x="4756" y="6488"/>
                </a:cubicBezTo>
                <a:cubicBezTo>
                  <a:pt x="4659" y="6342"/>
                  <a:pt x="4537" y="6220"/>
                  <a:pt x="4439" y="6074"/>
                </a:cubicBezTo>
                <a:lnTo>
                  <a:pt x="4195" y="5708"/>
                </a:lnTo>
                <a:cubicBezTo>
                  <a:pt x="4098" y="5586"/>
                  <a:pt x="4000" y="5488"/>
                  <a:pt x="3902" y="5366"/>
                </a:cubicBezTo>
                <a:lnTo>
                  <a:pt x="3390" y="4757"/>
                </a:lnTo>
                <a:cubicBezTo>
                  <a:pt x="3220" y="4561"/>
                  <a:pt x="3049" y="4415"/>
                  <a:pt x="2927" y="4269"/>
                </a:cubicBezTo>
                <a:lnTo>
                  <a:pt x="2488" y="4293"/>
                </a:lnTo>
                <a:lnTo>
                  <a:pt x="2024" y="4293"/>
                </a:lnTo>
                <a:lnTo>
                  <a:pt x="1902" y="4342"/>
                </a:lnTo>
                <a:cubicBezTo>
                  <a:pt x="1951" y="4366"/>
                  <a:pt x="1683" y="4586"/>
                  <a:pt x="1561" y="4635"/>
                </a:cubicBezTo>
                <a:lnTo>
                  <a:pt x="1293" y="4805"/>
                </a:lnTo>
                <a:cubicBezTo>
                  <a:pt x="1244" y="5025"/>
                  <a:pt x="1195" y="5269"/>
                  <a:pt x="1146" y="5513"/>
                </a:cubicBezTo>
                <a:cubicBezTo>
                  <a:pt x="1073" y="5781"/>
                  <a:pt x="1049" y="6025"/>
                  <a:pt x="1000" y="6269"/>
                </a:cubicBezTo>
                <a:lnTo>
                  <a:pt x="951" y="6220"/>
                </a:lnTo>
                <a:cubicBezTo>
                  <a:pt x="829" y="6903"/>
                  <a:pt x="756" y="7391"/>
                  <a:pt x="707" y="7659"/>
                </a:cubicBezTo>
                <a:cubicBezTo>
                  <a:pt x="585" y="8196"/>
                  <a:pt x="366" y="9000"/>
                  <a:pt x="244" y="9708"/>
                </a:cubicBezTo>
                <a:lnTo>
                  <a:pt x="220" y="9781"/>
                </a:lnTo>
                <a:cubicBezTo>
                  <a:pt x="195" y="9805"/>
                  <a:pt x="146" y="9854"/>
                  <a:pt x="122" y="9903"/>
                </a:cubicBezTo>
                <a:lnTo>
                  <a:pt x="0" y="10098"/>
                </a:lnTo>
                <a:lnTo>
                  <a:pt x="0" y="10171"/>
                </a:lnTo>
                <a:cubicBezTo>
                  <a:pt x="220" y="10366"/>
                  <a:pt x="439" y="10513"/>
                  <a:pt x="683" y="10659"/>
                </a:cubicBezTo>
                <a:cubicBezTo>
                  <a:pt x="856" y="10751"/>
                  <a:pt x="1050" y="10821"/>
                  <a:pt x="1235" y="10821"/>
                </a:cubicBezTo>
                <a:cubicBezTo>
                  <a:pt x="1443" y="10821"/>
                  <a:pt x="1639" y="10733"/>
                  <a:pt x="1781" y="10488"/>
                </a:cubicBezTo>
                <a:lnTo>
                  <a:pt x="1829" y="10513"/>
                </a:lnTo>
                <a:lnTo>
                  <a:pt x="1878" y="10317"/>
                </a:lnTo>
                <a:cubicBezTo>
                  <a:pt x="1915" y="10225"/>
                  <a:pt x="1934" y="10192"/>
                  <a:pt x="1944" y="10192"/>
                </a:cubicBezTo>
                <a:cubicBezTo>
                  <a:pt x="1961" y="10192"/>
                  <a:pt x="1951" y="10281"/>
                  <a:pt x="1951" y="10342"/>
                </a:cubicBezTo>
                <a:cubicBezTo>
                  <a:pt x="1976" y="10244"/>
                  <a:pt x="2000" y="10147"/>
                  <a:pt x="2024" y="10074"/>
                </a:cubicBezTo>
                <a:cubicBezTo>
                  <a:pt x="2031" y="10055"/>
                  <a:pt x="2032" y="10047"/>
                  <a:pt x="2031" y="10047"/>
                </a:cubicBezTo>
                <a:lnTo>
                  <a:pt x="2031" y="10047"/>
                </a:lnTo>
                <a:cubicBezTo>
                  <a:pt x="2027" y="10047"/>
                  <a:pt x="2000" y="10110"/>
                  <a:pt x="2000" y="10147"/>
                </a:cubicBezTo>
                <a:cubicBezTo>
                  <a:pt x="2000" y="9976"/>
                  <a:pt x="2024" y="9830"/>
                  <a:pt x="2073" y="9659"/>
                </a:cubicBezTo>
                <a:cubicBezTo>
                  <a:pt x="2122" y="9415"/>
                  <a:pt x="2146" y="9659"/>
                  <a:pt x="2195" y="9391"/>
                </a:cubicBezTo>
                <a:cubicBezTo>
                  <a:pt x="2341" y="8805"/>
                  <a:pt x="2463" y="8220"/>
                  <a:pt x="2561" y="7683"/>
                </a:cubicBezTo>
                <a:lnTo>
                  <a:pt x="2659" y="7269"/>
                </a:lnTo>
                <a:lnTo>
                  <a:pt x="2659" y="7244"/>
                </a:lnTo>
                <a:lnTo>
                  <a:pt x="2683" y="7196"/>
                </a:lnTo>
                <a:lnTo>
                  <a:pt x="2707" y="7196"/>
                </a:lnTo>
                <a:cubicBezTo>
                  <a:pt x="2707" y="7244"/>
                  <a:pt x="2707" y="7269"/>
                  <a:pt x="2707" y="7293"/>
                </a:cubicBezTo>
                <a:cubicBezTo>
                  <a:pt x="2707" y="7281"/>
                  <a:pt x="2707" y="7275"/>
                  <a:pt x="2710" y="7275"/>
                </a:cubicBezTo>
                <a:cubicBezTo>
                  <a:pt x="2713" y="7275"/>
                  <a:pt x="2720" y="7281"/>
                  <a:pt x="2732" y="7293"/>
                </a:cubicBezTo>
                <a:cubicBezTo>
                  <a:pt x="2902" y="7513"/>
                  <a:pt x="3073" y="7757"/>
                  <a:pt x="3195" y="7927"/>
                </a:cubicBezTo>
                <a:lnTo>
                  <a:pt x="3293" y="8074"/>
                </a:lnTo>
                <a:lnTo>
                  <a:pt x="3341" y="8122"/>
                </a:lnTo>
                <a:lnTo>
                  <a:pt x="3366" y="8171"/>
                </a:lnTo>
                <a:lnTo>
                  <a:pt x="3537" y="8293"/>
                </a:lnTo>
                <a:lnTo>
                  <a:pt x="3634" y="8293"/>
                </a:lnTo>
                <a:cubicBezTo>
                  <a:pt x="4122" y="8952"/>
                  <a:pt x="3732" y="8561"/>
                  <a:pt x="4219" y="9171"/>
                </a:cubicBezTo>
                <a:cubicBezTo>
                  <a:pt x="4415" y="9317"/>
                  <a:pt x="4610" y="9513"/>
                  <a:pt x="4756" y="9708"/>
                </a:cubicBezTo>
                <a:lnTo>
                  <a:pt x="5049" y="9708"/>
                </a:lnTo>
                <a:cubicBezTo>
                  <a:pt x="5098" y="9708"/>
                  <a:pt x="5146" y="9708"/>
                  <a:pt x="5195" y="9683"/>
                </a:cubicBezTo>
                <a:cubicBezTo>
                  <a:pt x="5195" y="9683"/>
                  <a:pt x="5366" y="9683"/>
                  <a:pt x="5366" y="9708"/>
                </a:cubicBezTo>
                <a:cubicBezTo>
                  <a:pt x="5415" y="9659"/>
                  <a:pt x="5537" y="9683"/>
                  <a:pt x="5658" y="9659"/>
                </a:cubicBezTo>
                <a:lnTo>
                  <a:pt x="5878" y="9610"/>
                </a:lnTo>
                <a:cubicBezTo>
                  <a:pt x="5976" y="9610"/>
                  <a:pt x="6024" y="9610"/>
                  <a:pt x="5902" y="9635"/>
                </a:cubicBezTo>
                <a:lnTo>
                  <a:pt x="6561" y="9537"/>
                </a:lnTo>
                <a:cubicBezTo>
                  <a:pt x="6683" y="9269"/>
                  <a:pt x="6829" y="8976"/>
                  <a:pt x="6976" y="8635"/>
                </a:cubicBezTo>
                <a:cubicBezTo>
                  <a:pt x="7049" y="8488"/>
                  <a:pt x="7122" y="8317"/>
                  <a:pt x="7219" y="8147"/>
                </a:cubicBezTo>
                <a:cubicBezTo>
                  <a:pt x="7293" y="7952"/>
                  <a:pt x="7341" y="7757"/>
                  <a:pt x="7415" y="7561"/>
                </a:cubicBezTo>
                <a:lnTo>
                  <a:pt x="7536" y="7220"/>
                </a:lnTo>
                <a:cubicBezTo>
                  <a:pt x="7585" y="7098"/>
                  <a:pt x="7610" y="7000"/>
                  <a:pt x="7658" y="6878"/>
                </a:cubicBezTo>
                <a:cubicBezTo>
                  <a:pt x="7707" y="6659"/>
                  <a:pt x="7780" y="6439"/>
                  <a:pt x="7854" y="6220"/>
                </a:cubicBezTo>
                <a:cubicBezTo>
                  <a:pt x="7927" y="6000"/>
                  <a:pt x="7976" y="5805"/>
                  <a:pt x="8024" y="5610"/>
                </a:cubicBezTo>
                <a:lnTo>
                  <a:pt x="8118" y="5352"/>
                </a:lnTo>
                <a:lnTo>
                  <a:pt x="8114" y="5334"/>
                </a:lnTo>
                <a:lnTo>
                  <a:pt x="8114" y="5334"/>
                </a:lnTo>
                <a:cubicBezTo>
                  <a:pt x="8116" y="5336"/>
                  <a:pt x="8118" y="5338"/>
                  <a:pt x="8121" y="5341"/>
                </a:cubicBezTo>
                <a:lnTo>
                  <a:pt x="8121" y="5341"/>
                </a:lnTo>
                <a:cubicBezTo>
                  <a:pt x="8119" y="5328"/>
                  <a:pt x="8115" y="5316"/>
                  <a:pt x="8106" y="5303"/>
                </a:cubicBezTo>
                <a:lnTo>
                  <a:pt x="8106" y="5303"/>
                </a:lnTo>
                <a:lnTo>
                  <a:pt x="8114" y="5334"/>
                </a:lnTo>
                <a:lnTo>
                  <a:pt x="8114" y="5334"/>
                </a:lnTo>
                <a:cubicBezTo>
                  <a:pt x="8097" y="5318"/>
                  <a:pt x="8097" y="5318"/>
                  <a:pt x="8094" y="5318"/>
                </a:cubicBezTo>
                <a:cubicBezTo>
                  <a:pt x="8091" y="5318"/>
                  <a:pt x="8085" y="5318"/>
                  <a:pt x="8049" y="5293"/>
                </a:cubicBezTo>
                <a:cubicBezTo>
                  <a:pt x="8012" y="5257"/>
                  <a:pt x="8012" y="5257"/>
                  <a:pt x="8021" y="5257"/>
                </a:cubicBezTo>
                <a:cubicBezTo>
                  <a:pt x="8030" y="5257"/>
                  <a:pt x="8049" y="5257"/>
                  <a:pt x="8049" y="5220"/>
                </a:cubicBezTo>
                <a:cubicBezTo>
                  <a:pt x="8097" y="5293"/>
                  <a:pt x="8097" y="5269"/>
                  <a:pt x="8097" y="5293"/>
                </a:cubicBezTo>
                <a:cubicBezTo>
                  <a:pt x="8101" y="5296"/>
                  <a:pt x="8104" y="5300"/>
                  <a:pt x="8106" y="5303"/>
                </a:cubicBezTo>
                <a:lnTo>
                  <a:pt x="8106" y="5303"/>
                </a:lnTo>
                <a:lnTo>
                  <a:pt x="8097" y="5269"/>
                </a:lnTo>
                <a:lnTo>
                  <a:pt x="8122" y="5318"/>
                </a:lnTo>
                <a:lnTo>
                  <a:pt x="8122" y="5293"/>
                </a:lnTo>
                <a:cubicBezTo>
                  <a:pt x="8122" y="5296"/>
                  <a:pt x="8122" y="5297"/>
                  <a:pt x="8123" y="5297"/>
                </a:cubicBezTo>
                <a:cubicBezTo>
                  <a:pt x="8127" y="5297"/>
                  <a:pt x="8146" y="5217"/>
                  <a:pt x="8146" y="5196"/>
                </a:cubicBezTo>
                <a:cubicBezTo>
                  <a:pt x="8149" y="5196"/>
                  <a:pt x="8151" y="5196"/>
                  <a:pt x="8153" y="5196"/>
                </a:cubicBezTo>
                <a:lnTo>
                  <a:pt x="8153" y="5196"/>
                </a:lnTo>
                <a:cubicBezTo>
                  <a:pt x="8157" y="5186"/>
                  <a:pt x="8162" y="5177"/>
                  <a:pt x="8166" y="5168"/>
                </a:cubicBezTo>
                <a:lnTo>
                  <a:pt x="8166" y="5168"/>
                </a:lnTo>
                <a:cubicBezTo>
                  <a:pt x="8165" y="5179"/>
                  <a:pt x="8169" y="5182"/>
                  <a:pt x="8173" y="5182"/>
                </a:cubicBezTo>
                <a:cubicBezTo>
                  <a:pt x="8179" y="5182"/>
                  <a:pt x="8186" y="5177"/>
                  <a:pt x="8188" y="5177"/>
                </a:cubicBezTo>
                <a:cubicBezTo>
                  <a:pt x="8189" y="5177"/>
                  <a:pt x="8185" y="5181"/>
                  <a:pt x="8171" y="5196"/>
                </a:cubicBezTo>
                <a:cubicBezTo>
                  <a:pt x="8171" y="5196"/>
                  <a:pt x="8181" y="5228"/>
                  <a:pt x="8203" y="5228"/>
                </a:cubicBezTo>
                <a:cubicBezTo>
                  <a:pt x="8214" y="5228"/>
                  <a:pt x="8228" y="5220"/>
                  <a:pt x="8244" y="5196"/>
                </a:cubicBezTo>
                <a:lnTo>
                  <a:pt x="8244" y="5196"/>
                </a:lnTo>
                <a:cubicBezTo>
                  <a:pt x="8219" y="5244"/>
                  <a:pt x="8244" y="5293"/>
                  <a:pt x="8195" y="5293"/>
                </a:cubicBezTo>
                <a:cubicBezTo>
                  <a:pt x="8185" y="5288"/>
                  <a:pt x="8179" y="5286"/>
                  <a:pt x="8176" y="5286"/>
                </a:cubicBezTo>
                <a:cubicBezTo>
                  <a:pt x="8165" y="5286"/>
                  <a:pt x="8200" y="5318"/>
                  <a:pt x="8219" y="5318"/>
                </a:cubicBezTo>
                <a:cubicBezTo>
                  <a:pt x="8244" y="5366"/>
                  <a:pt x="8244" y="5391"/>
                  <a:pt x="8268" y="5440"/>
                </a:cubicBezTo>
                <a:lnTo>
                  <a:pt x="8293" y="5488"/>
                </a:lnTo>
                <a:lnTo>
                  <a:pt x="8293" y="5513"/>
                </a:lnTo>
                <a:lnTo>
                  <a:pt x="8317" y="5561"/>
                </a:lnTo>
                <a:cubicBezTo>
                  <a:pt x="8439" y="5757"/>
                  <a:pt x="8561" y="5952"/>
                  <a:pt x="8707" y="6122"/>
                </a:cubicBezTo>
                <a:lnTo>
                  <a:pt x="8610" y="5879"/>
                </a:lnTo>
                <a:lnTo>
                  <a:pt x="8756" y="6147"/>
                </a:lnTo>
                <a:cubicBezTo>
                  <a:pt x="8805" y="6244"/>
                  <a:pt x="8829" y="6318"/>
                  <a:pt x="8878" y="6391"/>
                </a:cubicBezTo>
                <a:cubicBezTo>
                  <a:pt x="8949" y="6486"/>
                  <a:pt x="8997" y="6604"/>
                  <a:pt x="9022" y="6746"/>
                </a:cubicBezTo>
                <a:lnTo>
                  <a:pt x="9022" y="6746"/>
                </a:lnTo>
                <a:lnTo>
                  <a:pt x="8805" y="6391"/>
                </a:lnTo>
                <a:lnTo>
                  <a:pt x="9024" y="6757"/>
                </a:lnTo>
                <a:cubicBezTo>
                  <a:pt x="9024" y="6753"/>
                  <a:pt x="9023" y="6749"/>
                  <a:pt x="9022" y="6746"/>
                </a:cubicBezTo>
                <a:lnTo>
                  <a:pt x="9022" y="6746"/>
                </a:lnTo>
                <a:lnTo>
                  <a:pt x="9268" y="7147"/>
                </a:lnTo>
                <a:cubicBezTo>
                  <a:pt x="9317" y="7269"/>
                  <a:pt x="9390" y="7366"/>
                  <a:pt x="9488" y="7464"/>
                </a:cubicBezTo>
                <a:lnTo>
                  <a:pt x="9707" y="7732"/>
                </a:lnTo>
                <a:lnTo>
                  <a:pt x="9634" y="7586"/>
                </a:lnTo>
                <a:lnTo>
                  <a:pt x="9634" y="7586"/>
                </a:lnTo>
                <a:cubicBezTo>
                  <a:pt x="9658" y="7610"/>
                  <a:pt x="9683" y="7659"/>
                  <a:pt x="9732" y="7708"/>
                </a:cubicBezTo>
                <a:lnTo>
                  <a:pt x="10146" y="7708"/>
                </a:lnTo>
                <a:cubicBezTo>
                  <a:pt x="10293" y="7708"/>
                  <a:pt x="10463" y="7708"/>
                  <a:pt x="10610" y="7732"/>
                </a:cubicBezTo>
                <a:cubicBezTo>
                  <a:pt x="10853" y="7659"/>
                  <a:pt x="11122" y="7537"/>
                  <a:pt x="11414" y="7439"/>
                </a:cubicBezTo>
                <a:cubicBezTo>
                  <a:pt x="11488" y="7269"/>
                  <a:pt x="11561" y="7122"/>
                  <a:pt x="11634" y="7000"/>
                </a:cubicBezTo>
                <a:cubicBezTo>
                  <a:pt x="11683" y="6854"/>
                  <a:pt x="11732" y="6683"/>
                  <a:pt x="11780" y="6561"/>
                </a:cubicBezTo>
                <a:cubicBezTo>
                  <a:pt x="11853" y="6391"/>
                  <a:pt x="11902" y="6196"/>
                  <a:pt x="11951" y="6000"/>
                </a:cubicBezTo>
                <a:lnTo>
                  <a:pt x="11951" y="6000"/>
                </a:lnTo>
                <a:lnTo>
                  <a:pt x="11829" y="6220"/>
                </a:lnTo>
                <a:lnTo>
                  <a:pt x="11829" y="6220"/>
                </a:lnTo>
                <a:lnTo>
                  <a:pt x="11947" y="5699"/>
                </a:lnTo>
                <a:lnTo>
                  <a:pt x="11947" y="5699"/>
                </a:lnTo>
                <a:cubicBezTo>
                  <a:pt x="11942" y="5768"/>
                  <a:pt x="12000" y="5981"/>
                  <a:pt x="11988" y="6067"/>
                </a:cubicBezTo>
                <a:lnTo>
                  <a:pt x="11988" y="6067"/>
                </a:lnTo>
                <a:cubicBezTo>
                  <a:pt x="12032" y="5952"/>
                  <a:pt x="12079" y="5814"/>
                  <a:pt x="12146" y="5635"/>
                </a:cubicBezTo>
                <a:lnTo>
                  <a:pt x="12317" y="5001"/>
                </a:lnTo>
                <a:cubicBezTo>
                  <a:pt x="12414" y="4683"/>
                  <a:pt x="12512" y="4293"/>
                  <a:pt x="12634" y="3903"/>
                </a:cubicBezTo>
                <a:cubicBezTo>
                  <a:pt x="12658" y="3781"/>
                  <a:pt x="12707" y="3659"/>
                  <a:pt x="12732" y="3513"/>
                </a:cubicBezTo>
                <a:cubicBezTo>
                  <a:pt x="12756" y="3464"/>
                  <a:pt x="12780" y="3391"/>
                  <a:pt x="12805" y="3342"/>
                </a:cubicBezTo>
                <a:cubicBezTo>
                  <a:pt x="12853" y="3244"/>
                  <a:pt x="12902" y="3123"/>
                  <a:pt x="12975" y="3049"/>
                </a:cubicBezTo>
                <a:cubicBezTo>
                  <a:pt x="13000" y="2976"/>
                  <a:pt x="13049" y="2927"/>
                  <a:pt x="13122" y="2879"/>
                </a:cubicBezTo>
                <a:lnTo>
                  <a:pt x="13122" y="2952"/>
                </a:lnTo>
                <a:lnTo>
                  <a:pt x="13122" y="3025"/>
                </a:lnTo>
                <a:cubicBezTo>
                  <a:pt x="13122" y="3049"/>
                  <a:pt x="13097" y="3123"/>
                  <a:pt x="13097" y="3123"/>
                </a:cubicBezTo>
                <a:cubicBezTo>
                  <a:pt x="13097" y="3123"/>
                  <a:pt x="13122" y="3074"/>
                  <a:pt x="13146" y="3049"/>
                </a:cubicBezTo>
                <a:cubicBezTo>
                  <a:pt x="13146" y="3049"/>
                  <a:pt x="13146" y="3049"/>
                  <a:pt x="13146" y="3074"/>
                </a:cubicBezTo>
                <a:cubicBezTo>
                  <a:pt x="13122" y="3123"/>
                  <a:pt x="13122" y="3147"/>
                  <a:pt x="13122" y="3196"/>
                </a:cubicBezTo>
                <a:cubicBezTo>
                  <a:pt x="13132" y="3176"/>
                  <a:pt x="13141" y="3141"/>
                  <a:pt x="13150" y="3099"/>
                </a:cubicBezTo>
                <a:lnTo>
                  <a:pt x="13150" y="3099"/>
                </a:lnTo>
                <a:cubicBezTo>
                  <a:pt x="13159" y="3090"/>
                  <a:pt x="13184" y="3046"/>
                  <a:pt x="13206" y="3046"/>
                </a:cubicBezTo>
                <a:cubicBezTo>
                  <a:pt x="13221" y="3046"/>
                  <a:pt x="13235" y="3064"/>
                  <a:pt x="13244" y="3123"/>
                </a:cubicBezTo>
                <a:lnTo>
                  <a:pt x="13244" y="3147"/>
                </a:lnTo>
                <a:cubicBezTo>
                  <a:pt x="13292" y="3269"/>
                  <a:pt x="13317" y="3366"/>
                  <a:pt x="13341" y="3464"/>
                </a:cubicBezTo>
                <a:lnTo>
                  <a:pt x="13390" y="3635"/>
                </a:lnTo>
                <a:cubicBezTo>
                  <a:pt x="13439" y="3757"/>
                  <a:pt x="13488" y="3903"/>
                  <a:pt x="13512" y="4025"/>
                </a:cubicBezTo>
                <a:cubicBezTo>
                  <a:pt x="13488" y="4025"/>
                  <a:pt x="13439" y="3903"/>
                  <a:pt x="13390" y="3805"/>
                </a:cubicBezTo>
                <a:lnTo>
                  <a:pt x="13390" y="3805"/>
                </a:lnTo>
                <a:cubicBezTo>
                  <a:pt x="13414" y="3879"/>
                  <a:pt x="13439" y="3976"/>
                  <a:pt x="13463" y="4074"/>
                </a:cubicBezTo>
                <a:cubicBezTo>
                  <a:pt x="13463" y="4049"/>
                  <a:pt x="13466" y="4039"/>
                  <a:pt x="13471" y="4039"/>
                </a:cubicBezTo>
                <a:cubicBezTo>
                  <a:pt x="13489" y="4039"/>
                  <a:pt x="13535" y="4197"/>
                  <a:pt x="13540" y="4197"/>
                </a:cubicBezTo>
                <a:cubicBezTo>
                  <a:pt x="13541" y="4197"/>
                  <a:pt x="13540" y="4189"/>
                  <a:pt x="13536" y="4171"/>
                </a:cubicBezTo>
                <a:lnTo>
                  <a:pt x="13536" y="4171"/>
                </a:lnTo>
                <a:cubicBezTo>
                  <a:pt x="13610" y="4269"/>
                  <a:pt x="13634" y="4366"/>
                  <a:pt x="13683" y="4488"/>
                </a:cubicBezTo>
                <a:cubicBezTo>
                  <a:pt x="13731" y="4586"/>
                  <a:pt x="13756" y="4708"/>
                  <a:pt x="13780" y="4805"/>
                </a:cubicBezTo>
                <a:cubicBezTo>
                  <a:pt x="13805" y="4927"/>
                  <a:pt x="13829" y="5025"/>
                  <a:pt x="13853" y="5147"/>
                </a:cubicBezTo>
                <a:cubicBezTo>
                  <a:pt x="13878" y="5244"/>
                  <a:pt x="13902" y="5342"/>
                  <a:pt x="13951" y="5415"/>
                </a:cubicBezTo>
                <a:cubicBezTo>
                  <a:pt x="14000" y="5415"/>
                  <a:pt x="14439" y="5537"/>
                  <a:pt x="14853" y="5683"/>
                </a:cubicBezTo>
                <a:cubicBezTo>
                  <a:pt x="15286" y="5827"/>
                  <a:pt x="15718" y="6019"/>
                  <a:pt x="15778" y="6025"/>
                </a:cubicBezTo>
                <a:lnTo>
                  <a:pt x="15778" y="6025"/>
                </a:lnTo>
                <a:cubicBezTo>
                  <a:pt x="15771" y="5975"/>
                  <a:pt x="15764" y="5925"/>
                  <a:pt x="15756" y="5879"/>
                </a:cubicBezTo>
                <a:lnTo>
                  <a:pt x="15683" y="5854"/>
                </a:lnTo>
                <a:cubicBezTo>
                  <a:pt x="15634" y="5537"/>
                  <a:pt x="15731" y="5781"/>
                  <a:pt x="15683" y="5464"/>
                </a:cubicBezTo>
                <a:cubicBezTo>
                  <a:pt x="15707" y="5464"/>
                  <a:pt x="15731" y="5513"/>
                  <a:pt x="15756" y="5610"/>
                </a:cubicBezTo>
                <a:cubicBezTo>
                  <a:pt x="15780" y="5732"/>
                  <a:pt x="15780" y="5854"/>
                  <a:pt x="15805" y="6000"/>
                </a:cubicBezTo>
                <a:cubicBezTo>
                  <a:pt x="15780" y="5757"/>
                  <a:pt x="15805" y="5513"/>
                  <a:pt x="15731" y="5415"/>
                </a:cubicBezTo>
                <a:cubicBezTo>
                  <a:pt x="15707" y="5220"/>
                  <a:pt x="15780" y="5415"/>
                  <a:pt x="15756" y="5171"/>
                </a:cubicBezTo>
                <a:cubicBezTo>
                  <a:pt x="15683" y="4976"/>
                  <a:pt x="15634" y="4781"/>
                  <a:pt x="15585" y="4561"/>
                </a:cubicBezTo>
                <a:cubicBezTo>
                  <a:pt x="15561" y="4366"/>
                  <a:pt x="15512" y="4147"/>
                  <a:pt x="15439" y="3952"/>
                </a:cubicBezTo>
                <a:cubicBezTo>
                  <a:pt x="15341" y="3781"/>
                  <a:pt x="15292" y="3610"/>
                  <a:pt x="15244" y="3415"/>
                </a:cubicBezTo>
                <a:lnTo>
                  <a:pt x="15244" y="3415"/>
                </a:lnTo>
                <a:lnTo>
                  <a:pt x="15292" y="3464"/>
                </a:lnTo>
                <a:cubicBezTo>
                  <a:pt x="15268" y="3366"/>
                  <a:pt x="15244" y="3244"/>
                  <a:pt x="15195" y="3147"/>
                </a:cubicBezTo>
                <a:cubicBezTo>
                  <a:pt x="15170" y="3074"/>
                  <a:pt x="15146" y="3001"/>
                  <a:pt x="15122" y="2927"/>
                </a:cubicBezTo>
                <a:cubicBezTo>
                  <a:pt x="15073" y="2805"/>
                  <a:pt x="15049" y="2659"/>
                  <a:pt x="15000" y="2537"/>
                </a:cubicBezTo>
                <a:lnTo>
                  <a:pt x="15000" y="2537"/>
                </a:lnTo>
                <a:cubicBezTo>
                  <a:pt x="15028" y="2622"/>
                  <a:pt x="15040" y="2706"/>
                  <a:pt x="15026" y="2706"/>
                </a:cubicBezTo>
                <a:cubicBezTo>
                  <a:pt x="15016" y="2706"/>
                  <a:pt x="14992" y="2661"/>
                  <a:pt x="14951" y="2537"/>
                </a:cubicBezTo>
                <a:cubicBezTo>
                  <a:pt x="14780" y="1952"/>
                  <a:pt x="14658" y="1562"/>
                  <a:pt x="14561" y="1074"/>
                </a:cubicBezTo>
                <a:lnTo>
                  <a:pt x="14390" y="708"/>
                </a:lnTo>
                <a:cubicBezTo>
                  <a:pt x="14390" y="684"/>
                  <a:pt x="14390" y="659"/>
                  <a:pt x="14366" y="635"/>
                </a:cubicBezTo>
                <a:lnTo>
                  <a:pt x="13951" y="464"/>
                </a:lnTo>
                <a:lnTo>
                  <a:pt x="13658" y="342"/>
                </a:lnTo>
                <a:lnTo>
                  <a:pt x="13463" y="269"/>
                </a:lnTo>
                <a:lnTo>
                  <a:pt x="13366" y="220"/>
                </a:lnTo>
                <a:cubicBezTo>
                  <a:pt x="13292" y="196"/>
                  <a:pt x="13219" y="171"/>
                  <a:pt x="13122" y="147"/>
                </a:cubicBezTo>
                <a:lnTo>
                  <a:pt x="1261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1">
  <p:cSld name="CUSTOM_11">
    <p:bg>
      <p:bgPr>
        <a:solidFill>
          <a:schemeClr val="lt2"/>
        </a:solidFill>
        <a:effectLst/>
      </p:bgPr>
    </p:bg>
    <p:spTree>
      <p:nvGrpSpPr>
        <p:cNvPr id="1" name="Shape 117"/>
        <p:cNvGrpSpPr/>
        <p:nvPr/>
      </p:nvGrpSpPr>
      <p:grpSpPr>
        <a:xfrm>
          <a:off x="0" y="0"/>
          <a:ext cx="0" cy="0"/>
          <a:chOff x="0" y="0"/>
          <a:chExt cx="0" cy="0"/>
        </a:xfrm>
      </p:grpSpPr>
      <p:sp>
        <p:nvSpPr>
          <p:cNvPr id="118" name="Google Shape;118;p30"/>
          <p:cNvSpPr txBox="1">
            <a:spLocks noGrp="1"/>
          </p:cNvSpPr>
          <p:nvPr>
            <p:ph type="title"/>
          </p:nvPr>
        </p:nvSpPr>
        <p:spPr>
          <a:xfrm>
            <a:off x="626625" y="1892900"/>
            <a:ext cx="3301500" cy="73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400">
                <a:solidFill>
                  <a:schemeClr val="accent3"/>
                </a:solidFill>
              </a:defRPr>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119" name="Google Shape;119;p30"/>
          <p:cNvSpPr txBox="1">
            <a:spLocks noGrp="1"/>
          </p:cNvSpPr>
          <p:nvPr>
            <p:ph type="subTitle" idx="1"/>
          </p:nvPr>
        </p:nvSpPr>
        <p:spPr>
          <a:xfrm>
            <a:off x="731050" y="2669625"/>
            <a:ext cx="3197100" cy="587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solidFill>
                  <a:schemeClr val="lt1"/>
                </a:solidFill>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20" name="Google Shape;120;p30"/>
          <p:cNvSpPr txBox="1">
            <a:spLocks noGrp="1"/>
          </p:cNvSpPr>
          <p:nvPr>
            <p:ph type="title" idx="2" hasCustomPrompt="1"/>
          </p:nvPr>
        </p:nvSpPr>
        <p:spPr>
          <a:xfrm flipH="1">
            <a:off x="4113175" y="3217950"/>
            <a:ext cx="1949100" cy="1418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13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267"/>
        <p:cNvGrpSpPr/>
        <p:nvPr/>
      </p:nvGrpSpPr>
      <p:grpSpPr>
        <a:xfrm>
          <a:off x="0" y="0"/>
          <a:ext cx="0" cy="0"/>
          <a:chOff x="0" y="0"/>
          <a:chExt cx="0" cy="0"/>
        </a:xfrm>
      </p:grpSpPr>
      <p:sp>
        <p:nvSpPr>
          <p:cNvPr id="2268" name="Google Shape;2268;p289"/>
          <p:cNvSpPr/>
          <p:nvPr/>
        </p:nvSpPr>
        <p:spPr>
          <a:xfrm>
            <a:off x="-1118077" y="4150027"/>
            <a:ext cx="2270599" cy="1513176"/>
          </a:xfrm>
          <a:custGeom>
            <a:avLst/>
            <a:gdLst/>
            <a:ahLst/>
            <a:cxnLst/>
            <a:rect l="l" t="t" r="r" b="b"/>
            <a:pathLst>
              <a:path w="14326" h="9547" extrusionOk="0">
                <a:moveTo>
                  <a:pt x="8445" y="1"/>
                </a:moveTo>
                <a:cubicBezTo>
                  <a:pt x="5463" y="1"/>
                  <a:pt x="1" y="1673"/>
                  <a:pt x="2862" y="6488"/>
                </a:cubicBezTo>
                <a:cubicBezTo>
                  <a:pt x="2862" y="6488"/>
                  <a:pt x="6946" y="9547"/>
                  <a:pt x="9876" y="9547"/>
                </a:cubicBezTo>
                <a:cubicBezTo>
                  <a:pt x="10701" y="9547"/>
                  <a:pt x="11435" y="9304"/>
                  <a:pt x="11960" y="8683"/>
                </a:cubicBezTo>
                <a:cubicBezTo>
                  <a:pt x="14326" y="5854"/>
                  <a:pt x="11301" y="1268"/>
                  <a:pt x="10082" y="317"/>
                </a:cubicBezTo>
                <a:cubicBezTo>
                  <a:pt x="9834" y="115"/>
                  <a:pt x="9224" y="1"/>
                  <a:pt x="84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289"/>
          <p:cNvSpPr/>
          <p:nvPr/>
        </p:nvSpPr>
        <p:spPr>
          <a:xfrm>
            <a:off x="7683023" y="2578402"/>
            <a:ext cx="2270599" cy="1513176"/>
          </a:xfrm>
          <a:custGeom>
            <a:avLst/>
            <a:gdLst/>
            <a:ahLst/>
            <a:cxnLst/>
            <a:rect l="l" t="t" r="r" b="b"/>
            <a:pathLst>
              <a:path w="14326" h="9547" extrusionOk="0">
                <a:moveTo>
                  <a:pt x="8445" y="1"/>
                </a:moveTo>
                <a:cubicBezTo>
                  <a:pt x="5463" y="1"/>
                  <a:pt x="1" y="1673"/>
                  <a:pt x="2862" y="6488"/>
                </a:cubicBezTo>
                <a:cubicBezTo>
                  <a:pt x="2862" y="6488"/>
                  <a:pt x="6946" y="9547"/>
                  <a:pt x="9876" y="9547"/>
                </a:cubicBezTo>
                <a:cubicBezTo>
                  <a:pt x="10701" y="9547"/>
                  <a:pt x="11435" y="9304"/>
                  <a:pt x="11960" y="8683"/>
                </a:cubicBezTo>
                <a:cubicBezTo>
                  <a:pt x="14326" y="5854"/>
                  <a:pt x="11301" y="1268"/>
                  <a:pt x="10082" y="317"/>
                </a:cubicBezTo>
                <a:cubicBezTo>
                  <a:pt x="9834" y="115"/>
                  <a:pt x="9224" y="1"/>
                  <a:pt x="84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289"/>
          <p:cNvSpPr/>
          <p:nvPr/>
        </p:nvSpPr>
        <p:spPr>
          <a:xfrm>
            <a:off x="-1727677" y="1006777"/>
            <a:ext cx="2270599" cy="1513176"/>
          </a:xfrm>
          <a:custGeom>
            <a:avLst/>
            <a:gdLst/>
            <a:ahLst/>
            <a:cxnLst/>
            <a:rect l="l" t="t" r="r" b="b"/>
            <a:pathLst>
              <a:path w="14326" h="9547" extrusionOk="0">
                <a:moveTo>
                  <a:pt x="8445" y="1"/>
                </a:moveTo>
                <a:cubicBezTo>
                  <a:pt x="5463" y="1"/>
                  <a:pt x="1" y="1673"/>
                  <a:pt x="2862" y="6488"/>
                </a:cubicBezTo>
                <a:cubicBezTo>
                  <a:pt x="2862" y="6488"/>
                  <a:pt x="6946" y="9547"/>
                  <a:pt x="9876" y="9547"/>
                </a:cubicBezTo>
                <a:cubicBezTo>
                  <a:pt x="10701" y="9547"/>
                  <a:pt x="11435" y="9304"/>
                  <a:pt x="11960" y="8683"/>
                </a:cubicBezTo>
                <a:cubicBezTo>
                  <a:pt x="14326" y="5854"/>
                  <a:pt x="11301" y="1268"/>
                  <a:pt x="10082" y="317"/>
                </a:cubicBezTo>
                <a:cubicBezTo>
                  <a:pt x="9834" y="115"/>
                  <a:pt x="9224" y="1"/>
                  <a:pt x="84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71" name="Google Shape;2271;p289"/>
          <p:cNvGrpSpPr/>
          <p:nvPr/>
        </p:nvGrpSpPr>
        <p:grpSpPr>
          <a:xfrm rot="1364604">
            <a:off x="-359530" y="1557045"/>
            <a:ext cx="1369194" cy="726490"/>
            <a:chOff x="238125" y="2760550"/>
            <a:chExt cx="528650" cy="280500"/>
          </a:xfrm>
        </p:grpSpPr>
        <p:sp>
          <p:nvSpPr>
            <p:cNvPr id="2272" name="Google Shape;2272;p289"/>
            <p:cNvSpPr/>
            <p:nvPr/>
          </p:nvSpPr>
          <p:spPr>
            <a:xfrm>
              <a:off x="274700" y="3020300"/>
              <a:ext cx="1850" cy="9150"/>
            </a:xfrm>
            <a:custGeom>
              <a:avLst/>
              <a:gdLst/>
              <a:ahLst/>
              <a:cxnLst/>
              <a:rect l="l" t="t" r="r" b="b"/>
              <a:pathLst>
                <a:path w="74" h="366" extrusionOk="0">
                  <a:moveTo>
                    <a:pt x="74" y="0"/>
                  </a:moveTo>
                  <a:cubicBezTo>
                    <a:pt x="25" y="122"/>
                    <a:pt x="0" y="244"/>
                    <a:pt x="0" y="366"/>
                  </a:cubicBezTo>
                  <a:cubicBezTo>
                    <a:pt x="49" y="244"/>
                    <a:pt x="74" y="122"/>
                    <a:pt x="74" y="0"/>
                  </a:cubicBezTo>
                  <a:close/>
                </a:path>
              </a:pathLst>
            </a:custGeom>
            <a:solidFill>
              <a:srgbClr val="344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289"/>
            <p:cNvSpPr/>
            <p:nvPr/>
          </p:nvSpPr>
          <p:spPr>
            <a:xfrm>
              <a:off x="277125" y="3020300"/>
              <a:ext cx="25" cy="25"/>
            </a:xfrm>
            <a:custGeom>
              <a:avLst/>
              <a:gdLst/>
              <a:ahLst/>
              <a:cxnLst/>
              <a:rect l="l" t="t" r="r" b="b"/>
              <a:pathLst>
                <a:path w="1" h="1" extrusionOk="0">
                  <a:moveTo>
                    <a:pt x="1" y="0"/>
                  </a:moveTo>
                  <a:close/>
                </a:path>
              </a:pathLst>
            </a:custGeom>
            <a:solidFill>
              <a:srgbClr val="344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74" name="Google Shape;2274;p289"/>
            <p:cNvGrpSpPr/>
            <p:nvPr/>
          </p:nvGrpSpPr>
          <p:grpSpPr>
            <a:xfrm>
              <a:off x="238125" y="2760550"/>
              <a:ext cx="528650" cy="279275"/>
              <a:chOff x="238125" y="2760550"/>
              <a:chExt cx="528650" cy="279275"/>
            </a:xfrm>
          </p:grpSpPr>
          <p:sp>
            <p:nvSpPr>
              <p:cNvPr id="2275" name="Google Shape;2275;p289"/>
              <p:cNvSpPr/>
              <p:nvPr/>
            </p:nvSpPr>
            <p:spPr>
              <a:xfrm>
                <a:off x="238125" y="2760550"/>
                <a:ext cx="528650" cy="278050"/>
              </a:xfrm>
              <a:custGeom>
                <a:avLst/>
                <a:gdLst/>
                <a:ahLst/>
                <a:cxnLst/>
                <a:rect l="l" t="t" r="r" b="b"/>
                <a:pathLst>
                  <a:path w="21146" h="11122" extrusionOk="0">
                    <a:moveTo>
                      <a:pt x="11622" y="1778"/>
                    </a:moveTo>
                    <a:lnTo>
                      <a:pt x="11622" y="1778"/>
                    </a:lnTo>
                    <a:cubicBezTo>
                      <a:pt x="11627" y="1780"/>
                      <a:pt x="11631" y="1781"/>
                      <a:pt x="11634" y="1781"/>
                    </a:cubicBezTo>
                    <a:cubicBezTo>
                      <a:pt x="11630" y="1780"/>
                      <a:pt x="11626" y="1779"/>
                      <a:pt x="11622" y="1778"/>
                    </a:cubicBezTo>
                    <a:close/>
                    <a:moveTo>
                      <a:pt x="15975" y="3512"/>
                    </a:moveTo>
                    <a:cubicBezTo>
                      <a:pt x="15975" y="3515"/>
                      <a:pt x="15978" y="3517"/>
                      <a:pt x="15983" y="3518"/>
                    </a:cubicBezTo>
                    <a:lnTo>
                      <a:pt x="15983" y="3518"/>
                    </a:lnTo>
                    <a:cubicBezTo>
                      <a:pt x="15980" y="3516"/>
                      <a:pt x="15978" y="3514"/>
                      <a:pt x="15975" y="3512"/>
                    </a:cubicBezTo>
                    <a:close/>
                    <a:moveTo>
                      <a:pt x="1524" y="10118"/>
                    </a:moveTo>
                    <a:cubicBezTo>
                      <a:pt x="1528" y="10118"/>
                      <a:pt x="1532" y="10119"/>
                      <a:pt x="1537" y="10122"/>
                    </a:cubicBezTo>
                    <a:lnTo>
                      <a:pt x="1508" y="10266"/>
                    </a:lnTo>
                    <a:lnTo>
                      <a:pt x="1508" y="10266"/>
                    </a:lnTo>
                    <a:cubicBezTo>
                      <a:pt x="1519" y="10173"/>
                      <a:pt x="1503" y="10118"/>
                      <a:pt x="1524" y="10118"/>
                    </a:cubicBezTo>
                    <a:close/>
                    <a:moveTo>
                      <a:pt x="10756" y="0"/>
                    </a:moveTo>
                    <a:lnTo>
                      <a:pt x="10756" y="0"/>
                    </a:lnTo>
                    <a:cubicBezTo>
                      <a:pt x="10902" y="24"/>
                      <a:pt x="10853" y="49"/>
                      <a:pt x="10731" y="49"/>
                    </a:cubicBezTo>
                    <a:cubicBezTo>
                      <a:pt x="10549" y="24"/>
                      <a:pt x="10451" y="18"/>
                      <a:pt x="10399" y="18"/>
                    </a:cubicBezTo>
                    <a:cubicBezTo>
                      <a:pt x="10347" y="18"/>
                      <a:pt x="10341" y="24"/>
                      <a:pt x="10341" y="24"/>
                    </a:cubicBezTo>
                    <a:lnTo>
                      <a:pt x="9927" y="24"/>
                    </a:lnTo>
                    <a:cubicBezTo>
                      <a:pt x="9024" y="24"/>
                      <a:pt x="8146" y="171"/>
                      <a:pt x="7317" y="463"/>
                    </a:cubicBezTo>
                    <a:cubicBezTo>
                      <a:pt x="6512" y="756"/>
                      <a:pt x="5756" y="1146"/>
                      <a:pt x="5073" y="1634"/>
                    </a:cubicBezTo>
                    <a:cubicBezTo>
                      <a:pt x="4757" y="1926"/>
                      <a:pt x="4319" y="2243"/>
                      <a:pt x="4050" y="2535"/>
                    </a:cubicBezTo>
                    <a:lnTo>
                      <a:pt x="4050" y="2535"/>
                    </a:lnTo>
                    <a:cubicBezTo>
                      <a:pt x="3877" y="2706"/>
                      <a:pt x="3369" y="3198"/>
                      <a:pt x="2927" y="3756"/>
                    </a:cubicBezTo>
                    <a:cubicBezTo>
                      <a:pt x="2537" y="4195"/>
                      <a:pt x="2195" y="4658"/>
                      <a:pt x="1902" y="5171"/>
                    </a:cubicBezTo>
                    <a:lnTo>
                      <a:pt x="1951" y="5097"/>
                    </a:lnTo>
                    <a:lnTo>
                      <a:pt x="1951" y="5097"/>
                    </a:lnTo>
                    <a:cubicBezTo>
                      <a:pt x="1829" y="5317"/>
                      <a:pt x="1683" y="5536"/>
                      <a:pt x="1512" y="5707"/>
                    </a:cubicBezTo>
                    <a:cubicBezTo>
                      <a:pt x="1610" y="5707"/>
                      <a:pt x="1463" y="6049"/>
                      <a:pt x="1390" y="6171"/>
                    </a:cubicBezTo>
                    <a:cubicBezTo>
                      <a:pt x="1341" y="6268"/>
                      <a:pt x="1268" y="6439"/>
                      <a:pt x="1219" y="6634"/>
                    </a:cubicBezTo>
                    <a:cubicBezTo>
                      <a:pt x="1146" y="6805"/>
                      <a:pt x="1073" y="7024"/>
                      <a:pt x="1000" y="7171"/>
                    </a:cubicBezTo>
                    <a:lnTo>
                      <a:pt x="976" y="7146"/>
                    </a:lnTo>
                    <a:cubicBezTo>
                      <a:pt x="902" y="7439"/>
                      <a:pt x="683" y="7975"/>
                      <a:pt x="634" y="8171"/>
                    </a:cubicBezTo>
                    <a:cubicBezTo>
                      <a:pt x="390" y="8780"/>
                      <a:pt x="220" y="9390"/>
                      <a:pt x="146" y="10049"/>
                    </a:cubicBezTo>
                    <a:cubicBezTo>
                      <a:pt x="146" y="10049"/>
                      <a:pt x="98" y="10146"/>
                      <a:pt x="73" y="10244"/>
                    </a:cubicBezTo>
                    <a:lnTo>
                      <a:pt x="24" y="10390"/>
                    </a:lnTo>
                    <a:lnTo>
                      <a:pt x="0" y="10463"/>
                    </a:lnTo>
                    <a:lnTo>
                      <a:pt x="0" y="10536"/>
                    </a:lnTo>
                    <a:cubicBezTo>
                      <a:pt x="195" y="10658"/>
                      <a:pt x="390" y="10756"/>
                      <a:pt x="610" y="10805"/>
                    </a:cubicBezTo>
                    <a:cubicBezTo>
                      <a:pt x="691" y="10836"/>
                      <a:pt x="776" y="10851"/>
                      <a:pt x="859" y="10851"/>
                    </a:cubicBezTo>
                    <a:cubicBezTo>
                      <a:pt x="1102" y="10851"/>
                      <a:pt x="1336" y="10723"/>
                      <a:pt x="1463" y="10488"/>
                    </a:cubicBezTo>
                    <a:lnTo>
                      <a:pt x="1488" y="10512"/>
                    </a:lnTo>
                    <a:cubicBezTo>
                      <a:pt x="1488" y="10488"/>
                      <a:pt x="1488" y="10463"/>
                      <a:pt x="1488" y="10439"/>
                    </a:cubicBezTo>
                    <a:lnTo>
                      <a:pt x="1488" y="10366"/>
                    </a:lnTo>
                    <a:cubicBezTo>
                      <a:pt x="1491" y="10356"/>
                      <a:pt x="1493" y="10346"/>
                      <a:pt x="1495" y="10337"/>
                    </a:cubicBezTo>
                    <a:lnTo>
                      <a:pt x="1495" y="10337"/>
                    </a:lnTo>
                    <a:cubicBezTo>
                      <a:pt x="1509" y="10287"/>
                      <a:pt x="1518" y="10268"/>
                      <a:pt x="1524" y="10268"/>
                    </a:cubicBezTo>
                    <a:cubicBezTo>
                      <a:pt x="1537" y="10268"/>
                      <a:pt x="1537" y="10344"/>
                      <a:pt x="1537" y="10390"/>
                    </a:cubicBezTo>
                    <a:cubicBezTo>
                      <a:pt x="1561" y="10317"/>
                      <a:pt x="1561" y="10244"/>
                      <a:pt x="1585" y="10171"/>
                    </a:cubicBezTo>
                    <a:cubicBezTo>
                      <a:pt x="1585" y="10166"/>
                      <a:pt x="1584" y="10164"/>
                      <a:pt x="1583" y="10164"/>
                    </a:cubicBezTo>
                    <a:cubicBezTo>
                      <a:pt x="1577" y="10164"/>
                      <a:pt x="1561" y="10200"/>
                      <a:pt x="1561" y="10219"/>
                    </a:cubicBezTo>
                    <a:cubicBezTo>
                      <a:pt x="1537" y="10097"/>
                      <a:pt x="1561" y="10000"/>
                      <a:pt x="1585" y="9878"/>
                    </a:cubicBezTo>
                    <a:cubicBezTo>
                      <a:pt x="1634" y="9683"/>
                      <a:pt x="1634" y="9878"/>
                      <a:pt x="1683" y="9658"/>
                    </a:cubicBezTo>
                    <a:cubicBezTo>
                      <a:pt x="1976" y="8536"/>
                      <a:pt x="2415" y="7463"/>
                      <a:pt x="3000" y="6488"/>
                    </a:cubicBezTo>
                    <a:cubicBezTo>
                      <a:pt x="3024" y="6488"/>
                      <a:pt x="3000" y="6488"/>
                      <a:pt x="3000" y="6512"/>
                    </a:cubicBezTo>
                    <a:cubicBezTo>
                      <a:pt x="3073" y="6366"/>
                      <a:pt x="3146" y="6219"/>
                      <a:pt x="3244" y="6073"/>
                    </a:cubicBezTo>
                    <a:cubicBezTo>
                      <a:pt x="3317" y="5927"/>
                      <a:pt x="3415" y="5805"/>
                      <a:pt x="3488" y="5658"/>
                    </a:cubicBezTo>
                    <a:cubicBezTo>
                      <a:pt x="3512" y="5610"/>
                      <a:pt x="3561" y="5585"/>
                      <a:pt x="3610" y="5561"/>
                    </a:cubicBezTo>
                    <a:cubicBezTo>
                      <a:pt x="3585" y="5561"/>
                      <a:pt x="3658" y="5488"/>
                      <a:pt x="3732" y="5341"/>
                    </a:cubicBezTo>
                    <a:cubicBezTo>
                      <a:pt x="3829" y="5219"/>
                      <a:pt x="3951" y="5024"/>
                      <a:pt x="4097" y="4854"/>
                    </a:cubicBezTo>
                    <a:cubicBezTo>
                      <a:pt x="4244" y="4683"/>
                      <a:pt x="4390" y="4512"/>
                      <a:pt x="4512" y="4366"/>
                    </a:cubicBezTo>
                    <a:cubicBezTo>
                      <a:pt x="4610" y="4244"/>
                      <a:pt x="4707" y="4171"/>
                      <a:pt x="4707" y="4146"/>
                    </a:cubicBezTo>
                    <a:lnTo>
                      <a:pt x="4683" y="4098"/>
                    </a:lnTo>
                    <a:cubicBezTo>
                      <a:pt x="4927" y="3854"/>
                      <a:pt x="4805" y="4073"/>
                      <a:pt x="5000" y="3829"/>
                    </a:cubicBezTo>
                    <a:cubicBezTo>
                      <a:pt x="5049" y="3732"/>
                      <a:pt x="5122" y="3658"/>
                      <a:pt x="5219" y="3585"/>
                    </a:cubicBezTo>
                    <a:cubicBezTo>
                      <a:pt x="5317" y="3537"/>
                      <a:pt x="5390" y="3463"/>
                      <a:pt x="5463" y="3366"/>
                    </a:cubicBezTo>
                    <a:cubicBezTo>
                      <a:pt x="5463" y="3366"/>
                      <a:pt x="5553" y="3312"/>
                      <a:pt x="5578" y="3312"/>
                    </a:cubicBezTo>
                    <a:cubicBezTo>
                      <a:pt x="5583" y="3312"/>
                      <a:pt x="5585" y="3314"/>
                      <a:pt x="5585" y="3317"/>
                    </a:cubicBezTo>
                    <a:cubicBezTo>
                      <a:pt x="5585" y="3244"/>
                      <a:pt x="5707" y="3195"/>
                      <a:pt x="5780" y="3122"/>
                    </a:cubicBezTo>
                    <a:cubicBezTo>
                      <a:pt x="5780" y="3114"/>
                      <a:pt x="5775" y="3111"/>
                      <a:pt x="5767" y="3111"/>
                    </a:cubicBezTo>
                    <a:cubicBezTo>
                      <a:pt x="5751" y="3111"/>
                      <a:pt x="5723" y="3122"/>
                      <a:pt x="5707" y="3122"/>
                    </a:cubicBezTo>
                    <a:lnTo>
                      <a:pt x="5780" y="3049"/>
                    </a:lnTo>
                    <a:lnTo>
                      <a:pt x="5878" y="2976"/>
                    </a:lnTo>
                    <a:cubicBezTo>
                      <a:pt x="5905" y="2967"/>
                      <a:pt x="5925" y="2961"/>
                      <a:pt x="5937" y="2961"/>
                    </a:cubicBezTo>
                    <a:cubicBezTo>
                      <a:pt x="5959" y="2961"/>
                      <a:pt x="5958" y="2978"/>
                      <a:pt x="5927" y="3024"/>
                    </a:cubicBezTo>
                    <a:lnTo>
                      <a:pt x="6171" y="2829"/>
                    </a:lnTo>
                    <a:lnTo>
                      <a:pt x="6561" y="2585"/>
                    </a:lnTo>
                    <a:cubicBezTo>
                      <a:pt x="6902" y="2390"/>
                      <a:pt x="7268" y="2220"/>
                      <a:pt x="7634" y="2073"/>
                    </a:cubicBezTo>
                    <a:cubicBezTo>
                      <a:pt x="7975" y="1927"/>
                      <a:pt x="8341" y="1829"/>
                      <a:pt x="8732" y="1756"/>
                    </a:cubicBezTo>
                    <a:cubicBezTo>
                      <a:pt x="8878" y="1707"/>
                      <a:pt x="9024" y="1707"/>
                      <a:pt x="9171" y="1683"/>
                    </a:cubicBezTo>
                    <a:lnTo>
                      <a:pt x="9463" y="1659"/>
                    </a:lnTo>
                    <a:cubicBezTo>
                      <a:pt x="9390" y="1634"/>
                      <a:pt x="9219" y="1659"/>
                      <a:pt x="9146" y="1610"/>
                    </a:cubicBezTo>
                    <a:cubicBezTo>
                      <a:pt x="9219" y="1585"/>
                      <a:pt x="9274" y="1585"/>
                      <a:pt x="9320" y="1585"/>
                    </a:cubicBezTo>
                    <a:cubicBezTo>
                      <a:pt x="9366" y="1585"/>
                      <a:pt x="9402" y="1585"/>
                      <a:pt x="9439" y="1561"/>
                    </a:cubicBezTo>
                    <a:cubicBezTo>
                      <a:pt x="9488" y="1610"/>
                      <a:pt x="9561" y="1610"/>
                      <a:pt x="9658" y="1610"/>
                    </a:cubicBezTo>
                    <a:cubicBezTo>
                      <a:pt x="9732" y="1610"/>
                      <a:pt x="9829" y="1634"/>
                      <a:pt x="9902" y="1659"/>
                    </a:cubicBezTo>
                    <a:lnTo>
                      <a:pt x="9951" y="1610"/>
                    </a:lnTo>
                    <a:lnTo>
                      <a:pt x="10024" y="1659"/>
                    </a:lnTo>
                    <a:lnTo>
                      <a:pt x="10488" y="1659"/>
                    </a:lnTo>
                    <a:lnTo>
                      <a:pt x="10853" y="1707"/>
                    </a:lnTo>
                    <a:cubicBezTo>
                      <a:pt x="11117" y="1707"/>
                      <a:pt x="11381" y="1731"/>
                      <a:pt x="11622" y="1778"/>
                    </a:cubicBezTo>
                    <a:lnTo>
                      <a:pt x="11622" y="1778"/>
                    </a:lnTo>
                    <a:cubicBezTo>
                      <a:pt x="11593" y="1769"/>
                      <a:pt x="11549" y="1732"/>
                      <a:pt x="11634" y="1732"/>
                    </a:cubicBezTo>
                    <a:cubicBezTo>
                      <a:pt x="11634" y="1781"/>
                      <a:pt x="11902" y="1732"/>
                      <a:pt x="11951" y="1805"/>
                    </a:cubicBezTo>
                    <a:cubicBezTo>
                      <a:pt x="12016" y="1805"/>
                      <a:pt x="12168" y="1848"/>
                      <a:pt x="12233" y="1848"/>
                    </a:cubicBezTo>
                    <a:cubicBezTo>
                      <a:pt x="12265" y="1848"/>
                      <a:pt x="12276" y="1837"/>
                      <a:pt x="12244" y="1805"/>
                    </a:cubicBezTo>
                    <a:lnTo>
                      <a:pt x="12244" y="1805"/>
                    </a:lnTo>
                    <a:cubicBezTo>
                      <a:pt x="12292" y="1829"/>
                      <a:pt x="12366" y="1854"/>
                      <a:pt x="12414" y="1878"/>
                    </a:cubicBezTo>
                    <a:cubicBezTo>
                      <a:pt x="12463" y="1902"/>
                      <a:pt x="12488" y="1902"/>
                      <a:pt x="12414" y="1902"/>
                    </a:cubicBezTo>
                    <a:cubicBezTo>
                      <a:pt x="12488" y="1927"/>
                      <a:pt x="12561" y="1951"/>
                      <a:pt x="12658" y="1976"/>
                    </a:cubicBezTo>
                    <a:lnTo>
                      <a:pt x="12536" y="1927"/>
                    </a:lnTo>
                    <a:lnTo>
                      <a:pt x="12536" y="1927"/>
                    </a:lnTo>
                    <a:cubicBezTo>
                      <a:pt x="12683" y="1951"/>
                      <a:pt x="12805" y="2000"/>
                      <a:pt x="12902" y="2024"/>
                    </a:cubicBezTo>
                    <a:cubicBezTo>
                      <a:pt x="13024" y="2073"/>
                      <a:pt x="13122" y="2098"/>
                      <a:pt x="13219" y="2098"/>
                    </a:cubicBezTo>
                    <a:lnTo>
                      <a:pt x="13122" y="2049"/>
                    </a:lnTo>
                    <a:lnTo>
                      <a:pt x="13122" y="2049"/>
                    </a:lnTo>
                    <a:cubicBezTo>
                      <a:pt x="13292" y="2098"/>
                      <a:pt x="13439" y="2146"/>
                      <a:pt x="13488" y="2220"/>
                    </a:cubicBezTo>
                    <a:lnTo>
                      <a:pt x="13414" y="2195"/>
                    </a:lnTo>
                    <a:lnTo>
                      <a:pt x="13317" y="2195"/>
                    </a:lnTo>
                    <a:cubicBezTo>
                      <a:pt x="13463" y="2220"/>
                      <a:pt x="13561" y="2268"/>
                      <a:pt x="13683" y="2317"/>
                    </a:cubicBezTo>
                    <a:cubicBezTo>
                      <a:pt x="13805" y="2366"/>
                      <a:pt x="13902" y="2390"/>
                      <a:pt x="14024" y="2439"/>
                    </a:cubicBezTo>
                    <a:lnTo>
                      <a:pt x="13902" y="2415"/>
                    </a:lnTo>
                    <a:lnTo>
                      <a:pt x="13902" y="2415"/>
                    </a:lnTo>
                    <a:cubicBezTo>
                      <a:pt x="13975" y="2439"/>
                      <a:pt x="14146" y="2488"/>
                      <a:pt x="14341" y="2585"/>
                    </a:cubicBezTo>
                    <a:cubicBezTo>
                      <a:pt x="14439" y="2610"/>
                      <a:pt x="14561" y="2683"/>
                      <a:pt x="14658" y="2732"/>
                    </a:cubicBezTo>
                    <a:cubicBezTo>
                      <a:pt x="14780" y="2780"/>
                      <a:pt x="14878" y="2829"/>
                      <a:pt x="15000" y="2902"/>
                    </a:cubicBezTo>
                    <a:cubicBezTo>
                      <a:pt x="15219" y="3024"/>
                      <a:pt x="15439" y="3146"/>
                      <a:pt x="15634" y="3268"/>
                    </a:cubicBezTo>
                    <a:cubicBezTo>
                      <a:pt x="15805" y="3366"/>
                      <a:pt x="15926" y="3463"/>
                      <a:pt x="16024" y="3512"/>
                    </a:cubicBezTo>
                    <a:lnTo>
                      <a:pt x="15926" y="3390"/>
                    </a:lnTo>
                    <a:lnTo>
                      <a:pt x="16048" y="3439"/>
                    </a:lnTo>
                    <a:cubicBezTo>
                      <a:pt x="16094" y="3462"/>
                      <a:pt x="16118" y="3485"/>
                      <a:pt x="16161" y="3507"/>
                    </a:cubicBezTo>
                    <a:lnTo>
                      <a:pt x="16161" y="3507"/>
                    </a:lnTo>
                    <a:cubicBezTo>
                      <a:pt x="16155" y="3506"/>
                      <a:pt x="16147" y="3505"/>
                      <a:pt x="16138" y="3505"/>
                    </a:cubicBezTo>
                    <a:cubicBezTo>
                      <a:pt x="16097" y="3505"/>
                      <a:pt x="16029" y="3519"/>
                      <a:pt x="15995" y="3519"/>
                    </a:cubicBezTo>
                    <a:cubicBezTo>
                      <a:pt x="15990" y="3519"/>
                      <a:pt x="15986" y="3519"/>
                      <a:pt x="15983" y="3518"/>
                    </a:cubicBezTo>
                    <a:lnTo>
                      <a:pt x="15983" y="3518"/>
                    </a:lnTo>
                    <a:cubicBezTo>
                      <a:pt x="16516" y="3956"/>
                      <a:pt x="16977" y="4441"/>
                      <a:pt x="17390" y="4976"/>
                    </a:cubicBezTo>
                    <a:cubicBezTo>
                      <a:pt x="17804" y="5488"/>
                      <a:pt x="18170" y="6073"/>
                      <a:pt x="18439" y="6683"/>
                    </a:cubicBezTo>
                    <a:cubicBezTo>
                      <a:pt x="18471" y="6770"/>
                      <a:pt x="18470" y="6794"/>
                      <a:pt x="18456" y="6794"/>
                    </a:cubicBezTo>
                    <a:cubicBezTo>
                      <a:pt x="18440" y="6794"/>
                      <a:pt x="18403" y="6756"/>
                      <a:pt x="18390" y="6756"/>
                    </a:cubicBezTo>
                    <a:cubicBezTo>
                      <a:pt x="18512" y="6975"/>
                      <a:pt x="18487" y="6829"/>
                      <a:pt x="18561" y="7024"/>
                    </a:cubicBezTo>
                    <a:cubicBezTo>
                      <a:pt x="18568" y="7047"/>
                      <a:pt x="18569" y="7056"/>
                      <a:pt x="18565" y="7056"/>
                    </a:cubicBezTo>
                    <a:cubicBezTo>
                      <a:pt x="18556" y="7056"/>
                      <a:pt x="18528" y="7017"/>
                      <a:pt x="18512" y="7000"/>
                    </a:cubicBezTo>
                    <a:lnTo>
                      <a:pt x="18512" y="7000"/>
                    </a:lnTo>
                    <a:cubicBezTo>
                      <a:pt x="18561" y="7097"/>
                      <a:pt x="18585" y="7171"/>
                      <a:pt x="18609" y="7171"/>
                    </a:cubicBezTo>
                    <a:cubicBezTo>
                      <a:pt x="18561" y="7049"/>
                      <a:pt x="18634" y="7097"/>
                      <a:pt x="18658" y="7024"/>
                    </a:cubicBezTo>
                    <a:lnTo>
                      <a:pt x="18707" y="7171"/>
                    </a:lnTo>
                    <a:cubicBezTo>
                      <a:pt x="18731" y="7219"/>
                      <a:pt x="18756" y="7293"/>
                      <a:pt x="18756" y="7293"/>
                    </a:cubicBezTo>
                    <a:lnTo>
                      <a:pt x="18731" y="7293"/>
                    </a:lnTo>
                    <a:cubicBezTo>
                      <a:pt x="18829" y="7414"/>
                      <a:pt x="18902" y="7536"/>
                      <a:pt x="18951" y="7683"/>
                    </a:cubicBezTo>
                    <a:cubicBezTo>
                      <a:pt x="19122" y="8146"/>
                      <a:pt x="19243" y="8634"/>
                      <a:pt x="19365" y="9122"/>
                    </a:cubicBezTo>
                    <a:cubicBezTo>
                      <a:pt x="19341" y="9122"/>
                      <a:pt x="19317" y="9024"/>
                      <a:pt x="19268" y="8927"/>
                    </a:cubicBezTo>
                    <a:lnTo>
                      <a:pt x="19268" y="8927"/>
                    </a:lnTo>
                    <a:cubicBezTo>
                      <a:pt x="19292" y="9000"/>
                      <a:pt x="19317" y="9073"/>
                      <a:pt x="19317" y="9146"/>
                    </a:cubicBezTo>
                    <a:cubicBezTo>
                      <a:pt x="19317" y="9126"/>
                      <a:pt x="19319" y="9118"/>
                      <a:pt x="19322" y="9118"/>
                    </a:cubicBezTo>
                    <a:cubicBezTo>
                      <a:pt x="19336" y="9118"/>
                      <a:pt x="19374" y="9263"/>
                      <a:pt x="19386" y="9263"/>
                    </a:cubicBezTo>
                    <a:cubicBezTo>
                      <a:pt x="19388" y="9263"/>
                      <a:pt x="19390" y="9257"/>
                      <a:pt x="19390" y="9244"/>
                    </a:cubicBezTo>
                    <a:cubicBezTo>
                      <a:pt x="19536" y="9585"/>
                      <a:pt x="19536" y="10049"/>
                      <a:pt x="19658" y="10341"/>
                    </a:cubicBezTo>
                    <a:cubicBezTo>
                      <a:pt x="19683" y="10341"/>
                      <a:pt x="20024" y="10488"/>
                      <a:pt x="20390" y="10610"/>
                    </a:cubicBezTo>
                    <a:cubicBezTo>
                      <a:pt x="20715" y="10749"/>
                      <a:pt x="21039" y="10866"/>
                      <a:pt x="21112" y="10877"/>
                    </a:cubicBezTo>
                    <a:lnTo>
                      <a:pt x="21112" y="10877"/>
                    </a:lnTo>
                    <a:cubicBezTo>
                      <a:pt x="21109" y="10846"/>
                      <a:pt x="21104" y="10814"/>
                      <a:pt x="21097" y="10780"/>
                    </a:cubicBezTo>
                    <a:lnTo>
                      <a:pt x="21048" y="10780"/>
                    </a:lnTo>
                    <a:cubicBezTo>
                      <a:pt x="21000" y="10536"/>
                      <a:pt x="21073" y="10707"/>
                      <a:pt x="21048" y="10463"/>
                    </a:cubicBezTo>
                    <a:cubicBezTo>
                      <a:pt x="21097" y="10463"/>
                      <a:pt x="21122" y="10683"/>
                      <a:pt x="21146" y="10878"/>
                    </a:cubicBezTo>
                    <a:cubicBezTo>
                      <a:pt x="21146" y="10731"/>
                      <a:pt x="21146" y="10585"/>
                      <a:pt x="21097" y="10439"/>
                    </a:cubicBezTo>
                    <a:cubicBezTo>
                      <a:pt x="21097" y="10268"/>
                      <a:pt x="21146" y="10439"/>
                      <a:pt x="21122" y="10244"/>
                    </a:cubicBezTo>
                    <a:cubicBezTo>
                      <a:pt x="21073" y="10073"/>
                      <a:pt x="21048" y="9902"/>
                      <a:pt x="21048" y="9732"/>
                    </a:cubicBezTo>
                    <a:cubicBezTo>
                      <a:pt x="21000" y="9317"/>
                      <a:pt x="20853" y="9122"/>
                      <a:pt x="20804" y="8732"/>
                    </a:cubicBezTo>
                    <a:lnTo>
                      <a:pt x="20804" y="8732"/>
                    </a:lnTo>
                    <a:lnTo>
                      <a:pt x="20829" y="8780"/>
                    </a:lnTo>
                    <a:cubicBezTo>
                      <a:pt x="20829" y="8634"/>
                      <a:pt x="20731" y="8390"/>
                      <a:pt x="20682" y="8146"/>
                    </a:cubicBezTo>
                    <a:cubicBezTo>
                      <a:pt x="20682" y="8188"/>
                      <a:pt x="20682" y="8231"/>
                      <a:pt x="20673" y="8231"/>
                    </a:cubicBezTo>
                    <a:cubicBezTo>
                      <a:pt x="20666" y="8231"/>
                      <a:pt x="20654" y="8208"/>
                      <a:pt x="20634" y="8146"/>
                    </a:cubicBezTo>
                    <a:cubicBezTo>
                      <a:pt x="20585" y="7878"/>
                      <a:pt x="20512" y="7707"/>
                      <a:pt x="20463" y="7488"/>
                    </a:cubicBezTo>
                    <a:lnTo>
                      <a:pt x="20414" y="7414"/>
                    </a:lnTo>
                    <a:cubicBezTo>
                      <a:pt x="20390" y="7366"/>
                      <a:pt x="20365" y="7317"/>
                      <a:pt x="20365" y="7317"/>
                    </a:cubicBezTo>
                    <a:cubicBezTo>
                      <a:pt x="20048" y="6390"/>
                      <a:pt x="19609" y="5512"/>
                      <a:pt x="19073" y="4707"/>
                    </a:cubicBezTo>
                    <a:cubicBezTo>
                      <a:pt x="18756" y="4219"/>
                      <a:pt x="18390" y="3756"/>
                      <a:pt x="18000" y="3341"/>
                    </a:cubicBezTo>
                    <a:cubicBezTo>
                      <a:pt x="17707" y="3024"/>
                      <a:pt x="17414" y="2756"/>
                      <a:pt x="17122" y="2512"/>
                    </a:cubicBezTo>
                    <a:lnTo>
                      <a:pt x="17146" y="2512"/>
                    </a:lnTo>
                    <a:cubicBezTo>
                      <a:pt x="16780" y="2220"/>
                      <a:pt x="16414" y="1951"/>
                      <a:pt x="16024" y="1707"/>
                    </a:cubicBezTo>
                    <a:cubicBezTo>
                      <a:pt x="15536" y="1390"/>
                      <a:pt x="15048" y="1146"/>
                      <a:pt x="14512" y="927"/>
                    </a:cubicBezTo>
                    <a:cubicBezTo>
                      <a:pt x="13561" y="512"/>
                      <a:pt x="12561" y="268"/>
                      <a:pt x="11561" y="146"/>
                    </a:cubicBezTo>
                    <a:cubicBezTo>
                      <a:pt x="11292" y="73"/>
                      <a:pt x="11024" y="24"/>
                      <a:pt x="10756" y="0"/>
                    </a:cubicBezTo>
                    <a:close/>
                    <a:moveTo>
                      <a:pt x="21112" y="10877"/>
                    </a:moveTo>
                    <a:cubicBezTo>
                      <a:pt x="21122" y="10958"/>
                      <a:pt x="21122" y="11034"/>
                      <a:pt x="21122" y="11122"/>
                    </a:cubicBezTo>
                    <a:cubicBezTo>
                      <a:pt x="21122" y="11049"/>
                      <a:pt x="21122" y="10951"/>
                      <a:pt x="21122" y="10878"/>
                    </a:cubicBezTo>
                    <a:cubicBezTo>
                      <a:pt x="21119" y="10878"/>
                      <a:pt x="21116" y="10878"/>
                      <a:pt x="21112" y="108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289"/>
              <p:cNvSpPr/>
              <p:nvPr/>
            </p:nvSpPr>
            <p:spPr>
              <a:xfrm>
                <a:off x="338100" y="3028825"/>
                <a:ext cx="2475" cy="6725"/>
              </a:xfrm>
              <a:custGeom>
                <a:avLst/>
                <a:gdLst/>
                <a:ahLst/>
                <a:cxnLst/>
                <a:rect l="l" t="t" r="r" b="b"/>
                <a:pathLst>
                  <a:path w="99" h="269" extrusionOk="0">
                    <a:moveTo>
                      <a:pt x="98" y="0"/>
                    </a:moveTo>
                    <a:cubicBezTo>
                      <a:pt x="50" y="74"/>
                      <a:pt x="1" y="171"/>
                      <a:pt x="1" y="269"/>
                    </a:cubicBezTo>
                    <a:cubicBezTo>
                      <a:pt x="50" y="196"/>
                      <a:pt x="74" y="98"/>
                      <a:pt x="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289"/>
              <p:cNvSpPr/>
              <p:nvPr/>
            </p:nvSpPr>
            <p:spPr>
              <a:xfrm>
                <a:off x="340550" y="3028825"/>
                <a:ext cx="25" cy="25"/>
              </a:xfrm>
              <a:custGeom>
                <a:avLst/>
                <a:gdLst/>
                <a:ahLst/>
                <a:cxnLst/>
                <a:rect l="l" t="t" r="r" b="b"/>
                <a:pathLst>
                  <a:path w="1" h="1" extrusionOk="0">
                    <a:moveTo>
                      <a:pt x="0" y="0"/>
                    </a:moveTo>
                    <a:lnTo>
                      <a:pt x="0" y="0"/>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289"/>
              <p:cNvSpPr/>
              <p:nvPr/>
            </p:nvSpPr>
            <p:spPr>
              <a:xfrm>
                <a:off x="302750" y="2832500"/>
                <a:ext cx="398800" cy="207325"/>
              </a:xfrm>
              <a:custGeom>
                <a:avLst/>
                <a:gdLst/>
                <a:ahLst/>
                <a:cxnLst/>
                <a:rect l="l" t="t" r="r" b="b"/>
                <a:pathLst>
                  <a:path w="15952" h="8293" extrusionOk="0">
                    <a:moveTo>
                      <a:pt x="8594" y="1702"/>
                    </a:moveTo>
                    <a:cubicBezTo>
                      <a:pt x="8599" y="1705"/>
                      <a:pt x="8605" y="1707"/>
                      <a:pt x="8610" y="1707"/>
                    </a:cubicBezTo>
                    <a:cubicBezTo>
                      <a:pt x="8604" y="1705"/>
                      <a:pt x="8599" y="1704"/>
                      <a:pt x="8594" y="1702"/>
                    </a:cubicBezTo>
                    <a:close/>
                    <a:moveTo>
                      <a:pt x="4624" y="2600"/>
                    </a:moveTo>
                    <a:cubicBezTo>
                      <a:pt x="4619" y="2604"/>
                      <a:pt x="4614" y="2607"/>
                      <a:pt x="4610" y="2610"/>
                    </a:cubicBezTo>
                    <a:cubicBezTo>
                      <a:pt x="4616" y="2607"/>
                      <a:pt x="4621" y="2603"/>
                      <a:pt x="4624" y="2600"/>
                    </a:cubicBezTo>
                    <a:close/>
                    <a:moveTo>
                      <a:pt x="11683" y="2951"/>
                    </a:moveTo>
                    <a:cubicBezTo>
                      <a:pt x="11683" y="2954"/>
                      <a:pt x="11685" y="2956"/>
                      <a:pt x="11690" y="2956"/>
                    </a:cubicBezTo>
                    <a:lnTo>
                      <a:pt x="11690" y="2956"/>
                    </a:lnTo>
                    <a:cubicBezTo>
                      <a:pt x="11687" y="2954"/>
                      <a:pt x="11685" y="2953"/>
                      <a:pt x="11683" y="2951"/>
                    </a:cubicBezTo>
                    <a:close/>
                    <a:moveTo>
                      <a:pt x="1415" y="3829"/>
                    </a:moveTo>
                    <a:lnTo>
                      <a:pt x="1391" y="3878"/>
                    </a:lnTo>
                    <a:lnTo>
                      <a:pt x="1391" y="3878"/>
                    </a:lnTo>
                    <a:cubicBezTo>
                      <a:pt x="1398" y="3862"/>
                      <a:pt x="1406" y="3847"/>
                      <a:pt x="1414" y="3831"/>
                    </a:cubicBezTo>
                    <a:lnTo>
                      <a:pt x="1414" y="3831"/>
                    </a:lnTo>
                    <a:cubicBezTo>
                      <a:pt x="1414" y="3830"/>
                      <a:pt x="1415" y="3830"/>
                      <a:pt x="1415" y="3829"/>
                    </a:cubicBezTo>
                    <a:close/>
                    <a:moveTo>
                      <a:pt x="2596" y="5025"/>
                    </a:moveTo>
                    <a:cubicBezTo>
                      <a:pt x="2595" y="5026"/>
                      <a:pt x="2595" y="5027"/>
                      <a:pt x="2594" y="5028"/>
                    </a:cubicBezTo>
                    <a:lnTo>
                      <a:pt x="2594" y="5028"/>
                    </a:lnTo>
                    <a:cubicBezTo>
                      <a:pt x="2596" y="5026"/>
                      <a:pt x="2597" y="5025"/>
                      <a:pt x="2596" y="5025"/>
                    </a:cubicBezTo>
                    <a:close/>
                    <a:moveTo>
                      <a:pt x="2594" y="5028"/>
                    </a:moveTo>
                    <a:cubicBezTo>
                      <a:pt x="2591" y="5031"/>
                      <a:pt x="2586" y="5037"/>
                      <a:pt x="2586" y="5049"/>
                    </a:cubicBezTo>
                    <a:cubicBezTo>
                      <a:pt x="2588" y="5042"/>
                      <a:pt x="2591" y="5035"/>
                      <a:pt x="2594" y="5028"/>
                    </a:cubicBezTo>
                    <a:close/>
                    <a:moveTo>
                      <a:pt x="1505" y="7629"/>
                    </a:moveTo>
                    <a:cubicBezTo>
                      <a:pt x="1507" y="7629"/>
                      <a:pt x="1509" y="7631"/>
                      <a:pt x="1512" y="7634"/>
                    </a:cubicBezTo>
                    <a:lnTo>
                      <a:pt x="1499" y="7728"/>
                    </a:lnTo>
                    <a:lnTo>
                      <a:pt x="1499" y="7728"/>
                    </a:lnTo>
                    <a:cubicBezTo>
                      <a:pt x="1502" y="7664"/>
                      <a:pt x="1497" y="7629"/>
                      <a:pt x="1505" y="7629"/>
                    </a:cubicBezTo>
                    <a:close/>
                    <a:moveTo>
                      <a:pt x="8000" y="0"/>
                    </a:moveTo>
                    <a:cubicBezTo>
                      <a:pt x="8098" y="0"/>
                      <a:pt x="8049" y="24"/>
                      <a:pt x="7976" y="24"/>
                    </a:cubicBezTo>
                    <a:cubicBezTo>
                      <a:pt x="7878" y="16"/>
                      <a:pt x="7813" y="14"/>
                      <a:pt x="7770" y="14"/>
                    </a:cubicBezTo>
                    <a:cubicBezTo>
                      <a:pt x="7683" y="14"/>
                      <a:pt x="7683" y="24"/>
                      <a:pt x="7683" y="24"/>
                    </a:cubicBezTo>
                    <a:cubicBezTo>
                      <a:pt x="7683" y="24"/>
                      <a:pt x="7659" y="49"/>
                      <a:pt x="7366" y="73"/>
                    </a:cubicBezTo>
                    <a:cubicBezTo>
                      <a:pt x="7195" y="73"/>
                      <a:pt x="6927" y="98"/>
                      <a:pt x="6586" y="146"/>
                    </a:cubicBezTo>
                    <a:cubicBezTo>
                      <a:pt x="6415" y="171"/>
                      <a:pt x="6220" y="220"/>
                      <a:pt x="6025" y="244"/>
                    </a:cubicBezTo>
                    <a:lnTo>
                      <a:pt x="5439" y="415"/>
                    </a:lnTo>
                    <a:lnTo>
                      <a:pt x="4903" y="634"/>
                    </a:lnTo>
                    <a:cubicBezTo>
                      <a:pt x="4708" y="707"/>
                      <a:pt x="4561" y="780"/>
                      <a:pt x="4415" y="854"/>
                    </a:cubicBezTo>
                    <a:cubicBezTo>
                      <a:pt x="4269" y="927"/>
                      <a:pt x="4147" y="1000"/>
                      <a:pt x="4025" y="1073"/>
                    </a:cubicBezTo>
                    <a:lnTo>
                      <a:pt x="3756" y="1244"/>
                    </a:lnTo>
                    <a:cubicBezTo>
                      <a:pt x="3515" y="1485"/>
                      <a:pt x="3178" y="1679"/>
                      <a:pt x="2982" y="1920"/>
                    </a:cubicBezTo>
                    <a:lnTo>
                      <a:pt x="2982" y="1920"/>
                    </a:lnTo>
                    <a:cubicBezTo>
                      <a:pt x="2672" y="2207"/>
                      <a:pt x="2385" y="2494"/>
                      <a:pt x="2122" y="2805"/>
                    </a:cubicBezTo>
                    <a:cubicBezTo>
                      <a:pt x="2049" y="2927"/>
                      <a:pt x="1951" y="3024"/>
                      <a:pt x="1878" y="3122"/>
                    </a:cubicBezTo>
                    <a:cubicBezTo>
                      <a:pt x="1781" y="3244"/>
                      <a:pt x="1708" y="3341"/>
                      <a:pt x="1659" y="3439"/>
                    </a:cubicBezTo>
                    <a:cubicBezTo>
                      <a:pt x="1550" y="3570"/>
                      <a:pt x="1480" y="3700"/>
                      <a:pt x="1414" y="3831"/>
                    </a:cubicBezTo>
                    <a:lnTo>
                      <a:pt x="1414" y="3831"/>
                    </a:lnTo>
                    <a:cubicBezTo>
                      <a:pt x="1268" y="4146"/>
                      <a:pt x="1244" y="4073"/>
                      <a:pt x="1098" y="4293"/>
                    </a:cubicBezTo>
                    <a:cubicBezTo>
                      <a:pt x="1171" y="4293"/>
                      <a:pt x="1073" y="4561"/>
                      <a:pt x="1049" y="4658"/>
                    </a:cubicBezTo>
                    <a:cubicBezTo>
                      <a:pt x="976" y="4805"/>
                      <a:pt x="878" y="5146"/>
                      <a:pt x="781" y="5390"/>
                    </a:cubicBezTo>
                    <a:lnTo>
                      <a:pt x="756" y="5390"/>
                    </a:lnTo>
                    <a:cubicBezTo>
                      <a:pt x="708" y="5585"/>
                      <a:pt x="561" y="6000"/>
                      <a:pt x="512" y="6122"/>
                    </a:cubicBezTo>
                    <a:cubicBezTo>
                      <a:pt x="464" y="6268"/>
                      <a:pt x="366" y="6512"/>
                      <a:pt x="293" y="6732"/>
                    </a:cubicBezTo>
                    <a:cubicBezTo>
                      <a:pt x="220" y="6975"/>
                      <a:pt x="171" y="7219"/>
                      <a:pt x="147" y="7463"/>
                    </a:cubicBezTo>
                    <a:lnTo>
                      <a:pt x="0" y="7780"/>
                    </a:lnTo>
                    <a:lnTo>
                      <a:pt x="0" y="7829"/>
                    </a:lnTo>
                    <a:cubicBezTo>
                      <a:pt x="171" y="7951"/>
                      <a:pt x="366" y="8024"/>
                      <a:pt x="586" y="8073"/>
                    </a:cubicBezTo>
                    <a:cubicBezTo>
                      <a:pt x="706" y="8113"/>
                      <a:pt x="843" y="8141"/>
                      <a:pt x="975" y="8141"/>
                    </a:cubicBezTo>
                    <a:cubicBezTo>
                      <a:pt x="1163" y="8141"/>
                      <a:pt x="1339" y="8084"/>
                      <a:pt x="1439" y="7927"/>
                    </a:cubicBezTo>
                    <a:lnTo>
                      <a:pt x="1464" y="7927"/>
                    </a:lnTo>
                    <a:lnTo>
                      <a:pt x="1488" y="7829"/>
                    </a:lnTo>
                    <a:cubicBezTo>
                      <a:pt x="1492" y="7808"/>
                      <a:pt x="1494" y="7788"/>
                      <a:pt x="1496" y="7770"/>
                    </a:cubicBezTo>
                    <a:lnTo>
                      <a:pt x="1496" y="7770"/>
                    </a:lnTo>
                    <a:cubicBezTo>
                      <a:pt x="1500" y="7753"/>
                      <a:pt x="1504" y="7746"/>
                      <a:pt x="1507" y="7746"/>
                    </a:cubicBezTo>
                    <a:cubicBezTo>
                      <a:pt x="1516" y="7746"/>
                      <a:pt x="1521" y="7798"/>
                      <a:pt x="1537" y="7829"/>
                    </a:cubicBezTo>
                    <a:cubicBezTo>
                      <a:pt x="1537" y="7780"/>
                      <a:pt x="1561" y="7732"/>
                      <a:pt x="1586" y="7683"/>
                    </a:cubicBezTo>
                    <a:cubicBezTo>
                      <a:pt x="1586" y="7678"/>
                      <a:pt x="1585" y="7676"/>
                      <a:pt x="1583" y="7676"/>
                    </a:cubicBezTo>
                    <a:cubicBezTo>
                      <a:pt x="1576" y="7676"/>
                      <a:pt x="1557" y="7712"/>
                      <a:pt x="1537" y="7732"/>
                    </a:cubicBezTo>
                    <a:cubicBezTo>
                      <a:pt x="1537" y="7634"/>
                      <a:pt x="1537" y="7536"/>
                      <a:pt x="1561" y="7463"/>
                    </a:cubicBezTo>
                    <a:cubicBezTo>
                      <a:pt x="1610" y="7341"/>
                      <a:pt x="1634" y="7463"/>
                      <a:pt x="1659" y="7317"/>
                    </a:cubicBezTo>
                    <a:cubicBezTo>
                      <a:pt x="1878" y="6512"/>
                      <a:pt x="2195" y="5756"/>
                      <a:pt x="2586" y="5024"/>
                    </a:cubicBezTo>
                    <a:cubicBezTo>
                      <a:pt x="2591" y="5024"/>
                      <a:pt x="2594" y="5024"/>
                      <a:pt x="2596" y="5025"/>
                    </a:cubicBezTo>
                    <a:lnTo>
                      <a:pt x="2596" y="5025"/>
                    </a:lnTo>
                    <a:cubicBezTo>
                      <a:pt x="2644" y="4914"/>
                      <a:pt x="2711" y="4824"/>
                      <a:pt x="2756" y="4756"/>
                    </a:cubicBezTo>
                    <a:cubicBezTo>
                      <a:pt x="2805" y="4658"/>
                      <a:pt x="2854" y="4536"/>
                      <a:pt x="2927" y="4439"/>
                    </a:cubicBezTo>
                    <a:cubicBezTo>
                      <a:pt x="2951" y="4415"/>
                      <a:pt x="2976" y="4390"/>
                      <a:pt x="3025" y="4390"/>
                    </a:cubicBezTo>
                    <a:cubicBezTo>
                      <a:pt x="3025" y="4341"/>
                      <a:pt x="3073" y="4268"/>
                      <a:pt x="3098" y="4219"/>
                    </a:cubicBezTo>
                    <a:lnTo>
                      <a:pt x="3220" y="4073"/>
                    </a:lnTo>
                    <a:cubicBezTo>
                      <a:pt x="3244" y="4000"/>
                      <a:pt x="3293" y="3951"/>
                      <a:pt x="3342" y="3878"/>
                    </a:cubicBezTo>
                    <a:cubicBezTo>
                      <a:pt x="3439" y="3756"/>
                      <a:pt x="3537" y="3658"/>
                      <a:pt x="3634" y="3537"/>
                    </a:cubicBezTo>
                    <a:cubicBezTo>
                      <a:pt x="3683" y="3463"/>
                      <a:pt x="3756" y="3415"/>
                      <a:pt x="3756" y="3390"/>
                    </a:cubicBezTo>
                    <a:lnTo>
                      <a:pt x="3732" y="3341"/>
                    </a:lnTo>
                    <a:cubicBezTo>
                      <a:pt x="3805" y="3256"/>
                      <a:pt x="3823" y="3256"/>
                      <a:pt x="3845" y="3256"/>
                    </a:cubicBezTo>
                    <a:cubicBezTo>
                      <a:pt x="3866" y="3256"/>
                      <a:pt x="3890" y="3256"/>
                      <a:pt x="3976" y="3171"/>
                    </a:cubicBezTo>
                    <a:cubicBezTo>
                      <a:pt x="3976" y="3049"/>
                      <a:pt x="4244" y="2927"/>
                      <a:pt x="4269" y="2854"/>
                    </a:cubicBezTo>
                    <a:cubicBezTo>
                      <a:pt x="4269" y="2854"/>
                      <a:pt x="4331" y="2822"/>
                      <a:pt x="4356" y="2822"/>
                    </a:cubicBezTo>
                    <a:cubicBezTo>
                      <a:pt x="4362" y="2822"/>
                      <a:pt x="4366" y="2824"/>
                      <a:pt x="4366" y="2829"/>
                    </a:cubicBezTo>
                    <a:cubicBezTo>
                      <a:pt x="4366" y="2756"/>
                      <a:pt x="4464" y="2732"/>
                      <a:pt x="4488" y="2683"/>
                    </a:cubicBezTo>
                    <a:cubicBezTo>
                      <a:pt x="4504" y="2667"/>
                      <a:pt x="4507" y="2661"/>
                      <a:pt x="4503" y="2661"/>
                    </a:cubicBezTo>
                    <a:cubicBezTo>
                      <a:pt x="4496" y="2661"/>
                      <a:pt x="4464" y="2683"/>
                      <a:pt x="4464" y="2683"/>
                    </a:cubicBezTo>
                    <a:lnTo>
                      <a:pt x="4561" y="2585"/>
                    </a:lnTo>
                    <a:cubicBezTo>
                      <a:pt x="4575" y="2578"/>
                      <a:pt x="4590" y="2575"/>
                      <a:pt x="4602" y="2575"/>
                    </a:cubicBezTo>
                    <a:cubicBezTo>
                      <a:pt x="4625" y="2575"/>
                      <a:pt x="4639" y="2587"/>
                      <a:pt x="4624" y="2600"/>
                    </a:cubicBezTo>
                    <a:lnTo>
                      <a:pt x="4624" y="2600"/>
                    </a:lnTo>
                    <a:cubicBezTo>
                      <a:pt x="4704" y="2549"/>
                      <a:pt x="4866" y="2456"/>
                      <a:pt x="5049" y="2341"/>
                    </a:cubicBezTo>
                    <a:cubicBezTo>
                      <a:pt x="5293" y="2219"/>
                      <a:pt x="5537" y="2098"/>
                      <a:pt x="5805" y="2000"/>
                    </a:cubicBezTo>
                    <a:cubicBezTo>
                      <a:pt x="5878" y="1976"/>
                      <a:pt x="5927" y="1951"/>
                      <a:pt x="6000" y="1927"/>
                    </a:cubicBezTo>
                    <a:lnTo>
                      <a:pt x="6195" y="1878"/>
                    </a:lnTo>
                    <a:cubicBezTo>
                      <a:pt x="6317" y="1829"/>
                      <a:pt x="6464" y="1805"/>
                      <a:pt x="6586" y="1780"/>
                    </a:cubicBezTo>
                    <a:lnTo>
                      <a:pt x="6756" y="1756"/>
                    </a:lnTo>
                    <a:lnTo>
                      <a:pt x="6903" y="1732"/>
                    </a:lnTo>
                    <a:cubicBezTo>
                      <a:pt x="7000" y="1732"/>
                      <a:pt x="7073" y="1707"/>
                      <a:pt x="7122" y="1707"/>
                    </a:cubicBezTo>
                    <a:cubicBezTo>
                      <a:pt x="7098" y="1683"/>
                      <a:pt x="7049" y="1683"/>
                      <a:pt x="7000" y="1683"/>
                    </a:cubicBezTo>
                    <a:cubicBezTo>
                      <a:pt x="6951" y="1683"/>
                      <a:pt x="6903" y="1683"/>
                      <a:pt x="6878" y="1659"/>
                    </a:cubicBezTo>
                    <a:cubicBezTo>
                      <a:pt x="6939" y="1634"/>
                      <a:pt x="6982" y="1634"/>
                      <a:pt x="7015" y="1634"/>
                    </a:cubicBezTo>
                    <a:cubicBezTo>
                      <a:pt x="7049" y="1634"/>
                      <a:pt x="7073" y="1634"/>
                      <a:pt x="7098" y="1610"/>
                    </a:cubicBezTo>
                    <a:cubicBezTo>
                      <a:pt x="7122" y="1646"/>
                      <a:pt x="7183" y="1646"/>
                      <a:pt x="7250" y="1646"/>
                    </a:cubicBezTo>
                    <a:cubicBezTo>
                      <a:pt x="7317" y="1646"/>
                      <a:pt x="7390" y="1646"/>
                      <a:pt x="7439" y="1683"/>
                    </a:cubicBezTo>
                    <a:lnTo>
                      <a:pt x="7464" y="1659"/>
                    </a:lnTo>
                    <a:lnTo>
                      <a:pt x="7537" y="1683"/>
                    </a:lnTo>
                    <a:cubicBezTo>
                      <a:pt x="7634" y="1659"/>
                      <a:pt x="7732" y="1659"/>
                      <a:pt x="7829" y="1659"/>
                    </a:cubicBezTo>
                    <a:cubicBezTo>
                      <a:pt x="7903" y="1659"/>
                      <a:pt x="8000" y="1683"/>
                      <a:pt x="8098" y="1683"/>
                    </a:cubicBezTo>
                    <a:lnTo>
                      <a:pt x="8390" y="1683"/>
                    </a:lnTo>
                    <a:cubicBezTo>
                      <a:pt x="8458" y="1683"/>
                      <a:pt x="8526" y="1683"/>
                      <a:pt x="8594" y="1702"/>
                    </a:cubicBezTo>
                    <a:lnTo>
                      <a:pt x="8594" y="1702"/>
                    </a:lnTo>
                    <a:cubicBezTo>
                      <a:pt x="8571" y="1690"/>
                      <a:pt x="8551" y="1659"/>
                      <a:pt x="8610" y="1659"/>
                    </a:cubicBezTo>
                    <a:cubicBezTo>
                      <a:pt x="8610" y="1683"/>
                      <a:pt x="8659" y="1683"/>
                      <a:pt x="8707" y="1683"/>
                    </a:cubicBezTo>
                    <a:cubicBezTo>
                      <a:pt x="8756" y="1683"/>
                      <a:pt x="8805" y="1683"/>
                      <a:pt x="8829" y="1707"/>
                    </a:cubicBezTo>
                    <a:cubicBezTo>
                      <a:pt x="8878" y="1707"/>
                      <a:pt x="8981" y="1740"/>
                      <a:pt x="9030" y="1740"/>
                    </a:cubicBezTo>
                    <a:cubicBezTo>
                      <a:pt x="9053" y="1740"/>
                      <a:pt x="9064" y="1733"/>
                      <a:pt x="9052" y="1712"/>
                    </a:cubicBezTo>
                    <a:lnTo>
                      <a:pt x="9052" y="1712"/>
                    </a:lnTo>
                    <a:cubicBezTo>
                      <a:pt x="9086" y="1759"/>
                      <a:pt x="9264" y="1805"/>
                      <a:pt x="9146" y="1805"/>
                    </a:cubicBezTo>
                    <a:cubicBezTo>
                      <a:pt x="9195" y="1829"/>
                      <a:pt x="9244" y="1854"/>
                      <a:pt x="9317" y="1854"/>
                    </a:cubicBezTo>
                    <a:lnTo>
                      <a:pt x="9244" y="1805"/>
                    </a:lnTo>
                    <a:lnTo>
                      <a:pt x="9244" y="1805"/>
                    </a:lnTo>
                    <a:cubicBezTo>
                      <a:pt x="9439" y="1854"/>
                      <a:pt x="9537" y="1951"/>
                      <a:pt x="9707" y="1951"/>
                    </a:cubicBezTo>
                    <a:lnTo>
                      <a:pt x="9634" y="1902"/>
                    </a:lnTo>
                    <a:lnTo>
                      <a:pt x="9634" y="1902"/>
                    </a:lnTo>
                    <a:cubicBezTo>
                      <a:pt x="9756" y="1927"/>
                      <a:pt x="9854" y="1976"/>
                      <a:pt x="9903" y="2049"/>
                    </a:cubicBezTo>
                    <a:lnTo>
                      <a:pt x="9756" y="2024"/>
                    </a:lnTo>
                    <a:lnTo>
                      <a:pt x="9756" y="2024"/>
                    </a:lnTo>
                    <a:lnTo>
                      <a:pt x="10024" y="2122"/>
                    </a:lnTo>
                    <a:cubicBezTo>
                      <a:pt x="10098" y="2146"/>
                      <a:pt x="10171" y="2171"/>
                      <a:pt x="10268" y="2195"/>
                    </a:cubicBezTo>
                    <a:lnTo>
                      <a:pt x="10195" y="2171"/>
                    </a:lnTo>
                    <a:lnTo>
                      <a:pt x="10195" y="2171"/>
                    </a:lnTo>
                    <a:cubicBezTo>
                      <a:pt x="10488" y="2244"/>
                      <a:pt x="10732" y="2366"/>
                      <a:pt x="11000" y="2488"/>
                    </a:cubicBezTo>
                    <a:cubicBezTo>
                      <a:pt x="11317" y="2683"/>
                      <a:pt x="11634" y="2878"/>
                      <a:pt x="11732" y="2927"/>
                    </a:cubicBezTo>
                    <a:lnTo>
                      <a:pt x="11683" y="2829"/>
                    </a:lnTo>
                    <a:lnTo>
                      <a:pt x="11854" y="2902"/>
                    </a:lnTo>
                    <a:cubicBezTo>
                      <a:pt x="11833" y="2902"/>
                      <a:pt x="11722" y="2956"/>
                      <a:pt x="11691" y="2956"/>
                    </a:cubicBezTo>
                    <a:cubicBezTo>
                      <a:pt x="11691" y="2956"/>
                      <a:pt x="11690" y="2956"/>
                      <a:pt x="11690" y="2956"/>
                    </a:cubicBezTo>
                    <a:lnTo>
                      <a:pt x="11690" y="2956"/>
                    </a:lnTo>
                    <a:cubicBezTo>
                      <a:pt x="12077" y="3248"/>
                      <a:pt x="12416" y="3587"/>
                      <a:pt x="12732" y="3951"/>
                    </a:cubicBezTo>
                    <a:cubicBezTo>
                      <a:pt x="13049" y="4341"/>
                      <a:pt x="13317" y="4756"/>
                      <a:pt x="13537" y="5171"/>
                    </a:cubicBezTo>
                    <a:cubicBezTo>
                      <a:pt x="13561" y="5244"/>
                      <a:pt x="13549" y="5262"/>
                      <a:pt x="13531" y="5262"/>
                    </a:cubicBezTo>
                    <a:cubicBezTo>
                      <a:pt x="13512" y="5262"/>
                      <a:pt x="13488" y="5244"/>
                      <a:pt x="13488" y="5244"/>
                    </a:cubicBezTo>
                    <a:lnTo>
                      <a:pt x="13488" y="5244"/>
                    </a:lnTo>
                    <a:cubicBezTo>
                      <a:pt x="13561" y="5390"/>
                      <a:pt x="13561" y="5293"/>
                      <a:pt x="13610" y="5439"/>
                    </a:cubicBezTo>
                    <a:cubicBezTo>
                      <a:pt x="13610" y="5447"/>
                      <a:pt x="13607" y="5450"/>
                      <a:pt x="13603" y="5450"/>
                    </a:cubicBezTo>
                    <a:cubicBezTo>
                      <a:pt x="13594" y="5450"/>
                      <a:pt x="13577" y="5439"/>
                      <a:pt x="13561" y="5439"/>
                    </a:cubicBezTo>
                    <a:cubicBezTo>
                      <a:pt x="13610" y="5488"/>
                      <a:pt x="13610" y="5561"/>
                      <a:pt x="13634" y="5561"/>
                    </a:cubicBezTo>
                    <a:cubicBezTo>
                      <a:pt x="13610" y="5463"/>
                      <a:pt x="13683" y="5488"/>
                      <a:pt x="13707" y="5439"/>
                    </a:cubicBezTo>
                    <a:lnTo>
                      <a:pt x="13732" y="5512"/>
                    </a:lnTo>
                    <a:cubicBezTo>
                      <a:pt x="13756" y="5561"/>
                      <a:pt x="13781" y="5610"/>
                      <a:pt x="13781" y="5610"/>
                    </a:cubicBezTo>
                    <a:lnTo>
                      <a:pt x="13732" y="5610"/>
                    </a:lnTo>
                    <a:cubicBezTo>
                      <a:pt x="13756" y="5658"/>
                      <a:pt x="13878" y="5683"/>
                      <a:pt x="13927" y="5878"/>
                    </a:cubicBezTo>
                    <a:cubicBezTo>
                      <a:pt x="14049" y="6195"/>
                      <a:pt x="14146" y="6536"/>
                      <a:pt x="14244" y="6878"/>
                    </a:cubicBezTo>
                    <a:cubicBezTo>
                      <a:pt x="14220" y="6878"/>
                      <a:pt x="14195" y="6805"/>
                      <a:pt x="14171" y="6756"/>
                    </a:cubicBezTo>
                    <a:lnTo>
                      <a:pt x="14171" y="6756"/>
                    </a:lnTo>
                    <a:cubicBezTo>
                      <a:pt x="14171" y="6805"/>
                      <a:pt x="14195" y="6854"/>
                      <a:pt x="14195" y="6902"/>
                    </a:cubicBezTo>
                    <a:cubicBezTo>
                      <a:pt x="14195" y="6886"/>
                      <a:pt x="14197" y="6879"/>
                      <a:pt x="14199" y="6879"/>
                    </a:cubicBezTo>
                    <a:cubicBezTo>
                      <a:pt x="14209" y="6879"/>
                      <a:pt x="14234" y="6989"/>
                      <a:pt x="14242" y="6989"/>
                    </a:cubicBezTo>
                    <a:cubicBezTo>
                      <a:pt x="14243" y="6989"/>
                      <a:pt x="14244" y="6985"/>
                      <a:pt x="14244" y="6975"/>
                    </a:cubicBezTo>
                    <a:cubicBezTo>
                      <a:pt x="14341" y="7219"/>
                      <a:pt x="14415" y="7488"/>
                      <a:pt x="14463" y="7756"/>
                    </a:cubicBezTo>
                    <a:cubicBezTo>
                      <a:pt x="14488" y="7756"/>
                      <a:pt x="14854" y="7829"/>
                      <a:pt x="15171" y="7902"/>
                    </a:cubicBezTo>
                    <a:cubicBezTo>
                      <a:pt x="15512" y="8000"/>
                      <a:pt x="15854" y="8097"/>
                      <a:pt x="15902" y="8097"/>
                    </a:cubicBezTo>
                    <a:cubicBezTo>
                      <a:pt x="15902" y="8171"/>
                      <a:pt x="15902" y="8219"/>
                      <a:pt x="15902" y="8292"/>
                    </a:cubicBezTo>
                    <a:cubicBezTo>
                      <a:pt x="15927" y="8195"/>
                      <a:pt x="15927" y="8122"/>
                      <a:pt x="15902" y="8024"/>
                    </a:cubicBezTo>
                    <a:lnTo>
                      <a:pt x="15854" y="8024"/>
                    </a:lnTo>
                    <a:cubicBezTo>
                      <a:pt x="15805" y="7829"/>
                      <a:pt x="15878" y="7975"/>
                      <a:pt x="15854" y="7780"/>
                    </a:cubicBezTo>
                    <a:cubicBezTo>
                      <a:pt x="15878" y="7780"/>
                      <a:pt x="15902" y="7951"/>
                      <a:pt x="15927" y="8097"/>
                    </a:cubicBezTo>
                    <a:cubicBezTo>
                      <a:pt x="15927" y="7951"/>
                      <a:pt x="15927" y="7805"/>
                      <a:pt x="15902" y="7756"/>
                    </a:cubicBezTo>
                    <a:cubicBezTo>
                      <a:pt x="15902" y="7634"/>
                      <a:pt x="15951" y="7756"/>
                      <a:pt x="15927" y="7610"/>
                    </a:cubicBezTo>
                    <a:cubicBezTo>
                      <a:pt x="15878" y="7488"/>
                      <a:pt x="15854" y="7366"/>
                      <a:pt x="15854" y="7219"/>
                    </a:cubicBezTo>
                    <a:cubicBezTo>
                      <a:pt x="15829" y="6927"/>
                      <a:pt x="15707" y="6780"/>
                      <a:pt x="15659" y="6488"/>
                    </a:cubicBezTo>
                    <a:lnTo>
                      <a:pt x="15659" y="6488"/>
                    </a:lnTo>
                    <a:lnTo>
                      <a:pt x="15683" y="6512"/>
                    </a:lnTo>
                    <a:cubicBezTo>
                      <a:pt x="15683" y="6414"/>
                      <a:pt x="15610" y="6195"/>
                      <a:pt x="15561" y="6049"/>
                    </a:cubicBezTo>
                    <a:cubicBezTo>
                      <a:pt x="15561" y="6077"/>
                      <a:pt x="15561" y="6105"/>
                      <a:pt x="15556" y="6105"/>
                    </a:cubicBezTo>
                    <a:cubicBezTo>
                      <a:pt x="15553" y="6105"/>
                      <a:pt x="15547" y="6090"/>
                      <a:pt x="15537" y="6049"/>
                    </a:cubicBezTo>
                    <a:cubicBezTo>
                      <a:pt x="15512" y="5951"/>
                      <a:pt x="15488" y="5854"/>
                      <a:pt x="15463" y="5780"/>
                    </a:cubicBezTo>
                    <a:cubicBezTo>
                      <a:pt x="15439" y="5707"/>
                      <a:pt x="15415" y="5634"/>
                      <a:pt x="15390" y="5536"/>
                    </a:cubicBezTo>
                    <a:lnTo>
                      <a:pt x="15317" y="5415"/>
                    </a:lnTo>
                    <a:cubicBezTo>
                      <a:pt x="15024" y="4732"/>
                      <a:pt x="14683" y="4097"/>
                      <a:pt x="14244" y="3512"/>
                    </a:cubicBezTo>
                    <a:cubicBezTo>
                      <a:pt x="13805" y="2927"/>
                      <a:pt x="13317" y="2390"/>
                      <a:pt x="12756" y="1927"/>
                    </a:cubicBezTo>
                    <a:lnTo>
                      <a:pt x="12781" y="1927"/>
                    </a:lnTo>
                    <a:cubicBezTo>
                      <a:pt x="12195" y="1415"/>
                      <a:pt x="11537" y="1024"/>
                      <a:pt x="10829" y="707"/>
                    </a:cubicBezTo>
                    <a:cubicBezTo>
                      <a:pt x="10122" y="366"/>
                      <a:pt x="9366" y="171"/>
                      <a:pt x="8610" y="98"/>
                    </a:cubicBezTo>
                    <a:cubicBezTo>
                      <a:pt x="8415" y="24"/>
                      <a:pt x="8195" y="0"/>
                      <a:pt x="80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79" name="Google Shape;2279;p289"/>
            <p:cNvSpPr/>
            <p:nvPr/>
          </p:nvSpPr>
          <p:spPr>
            <a:xfrm>
              <a:off x="400925" y="3037350"/>
              <a:ext cx="2450" cy="3700"/>
            </a:xfrm>
            <a:custGeom>
              <a:avLst/>
              <a:gdLst/>
              <a:ahLst/>
              <a:cxnLst/>
              <a:rect l="l" t="t" r="r" b="b"/>
              <a:pathLst>
                <a:path w="98" h="148" extrusionOk="0">
                  <a:moveTo>
                    <a:pt x="98" y="1"/>
                  </a:moveTo>
                  <a:lnTo>
                    <a:pt x="98" y="1"/>
                  </a:lnTo>
                  <a:cubicBezTo>
                    <a:pt x="49" y="25"/>
                    <a:pt x="0" y="74"/>
                    <a:pt x="0" y="147"/>
                  </a:cubicBezTo>
                  <a:cubicBezTo>
                    <a:pt x="49" y="98"/>
                    <a:pt x="73" y="50"/>
                    <a:pt x="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289"/>
            <p:cNvSpPr/>
            <p:nvPr/>
          </p:nvSpPr>
          <p:spPr>
            <a:xfrm>
              <a:off x="403350" y="3037350"/>
              <a:ext cx="25" cy="25"/>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289"/>
            <p:cNvSpPr/>
            <p:nvPr/>
          </p:nvSpPr>
          <p:spPr>
            <a:xfrm>
              <a:off x="365550" y="2914800"/>
              <a:ext cx="267700" cy="124800"/>
            </a:xfrm>
            <a:custGeom>
              <a:avLst/>
              <a:gdLst/>
              <a:ahLst/>
              <a:cxnLst/>
              <a:rect l="l" t="t" r="r" b="b"/>
              <a:pathLst>
                <a:path w="10708" h="4992" extrusionOk="0">
                  <a:moveTo>
                    <a:pt x="2206" y="3416"/>
                  </a:moveTo>
                  <a:lnTo>
                    <a:pt x="2206" y="3416"/>
                  </a:lnTo>
                  <a:cubicBezTo>
                    <a:pt x="2205" y="3416"/>
                    <a:pt x="2205" y="3417"/>
                    <a:pt x="2205" y="3418"/>
                  </a:cubicBezTo>
                  <a:lnTo>
                    <a:pt x="2205" y="3418"/>
                  </a:lnTo>
                  <a:cubicBezTo>
                    <a:pt x="2206" y="3417"/>
                    <a:pt x="2207" y="3416"/>
                    <a:pt x="2206" y="3416"/>
                  </a:cubicBezTo>
                  <a:close/>
                  <a:moveTo>
                    <a:pt x="2205" y="3418"/>
                  </a:moveTo>
                  <a:cubicBezTo>
                    <a:pt x="2202" y="3421"/>
                    <a:pt x="2196" y="3427"/>
                    <a:pt x="2196" y="3440"/>
                  </a:cubicBezTo>
                  <a:cubicBezTo>
                    <a:pt x="2198" y="3432"/>
                    <a:pt x="2201" y="3425"/>
                    <a:pt x="2205" y="3418"/>
                  </a:cubicBezTo>
                  <a:close/>
                  <a:moveTo>
                    <a:pt x="1464" y="4757"/>
                  </a:moveTo>
                  <a:lnTo>
                    <a:pt x="1451" y="4807"/>
                  </a:lnTo>
                  <a:lnTo>
                    <a:pt x="1451" y="4807"/>
                  </a:lnTo>
                  <a:cubicBezTo>
                    <a:pt x="1453" y="4778"/>
                    <a:pt x="1448" y="4757"/>
                    <a:pt x="1464" y="4757"/>
                  </a:cubicBezTo>
                  <a:close/>
                  <a:moveTo>
                    <a:pt x="5171" y="1"/>
                  </a:moveTo>
                  <a:cubicBezTo>
                    <a:pt x="5244" y="1"/>
                    <a:pt x="5220" y="25"/>
                    <a:pt x="5171" y="49"/>
                  </a:cubicBezTo>
                  <a:cubicBezTo>
                    <a:pt x="4830" y="74"/>
                    <a:pt x="5147" y="74"/>
                    <a:pt x="4805" y="123"/>
                  </a:cubicBezTo>
                  <a:lnTo>
                    <a:pt x="4610" y="147"/>
                  </a:lnTo>
                  <a:lnTo>
                    <a:pt x="4366" y="220"/>
                  </a:lnTo>
                  <a:cubicBezTo>
                    <a:pt x="4147" y="245"/>
                    <a:pt x="3927" y="318"/>
                    <a:pt x="3683" y="391"/>
                  </a:cubicBezTo>
                  <a:cubicBezTo>
                    <a:pt x="3586" y="415"/>
                    <a:pt x="3464" y="464"/>
                    <a:pt x="3366" y="488"/>
                  </a:cubicBezTo>
                  <a:cubicBezTo>
                    <a:pt x="3244" y="537"/>
                    <a:pt x="3147" y="562"/>
                    <a:pt x="3049" y="610"/>
                  </a:cubicBezTo>
                  <a:cubicBezTo>
                    <a:pt x="2878" y="708"/>
                    <a:pt x="2708" y="781"/>
                    <a:pt x="2635" y="805"/>
                  </a:cubicBezTo>
                  <a:cubicBezTo>
                    <a:pt x="2513" y="952"/>
                    <a:pt x="2269" y="1049"/>
                    <a:pt x="2147" y="1196"/>
                  </a:cubicBezTo>
                  <a:lnTo>
                    <a:pt x="2147" y="1171"/>
                  </a:lnTo>
                  <a:cubicBezTo>
                    <a:pt x="2098" y="1220"/>
                    <a:pt x="2025" y="1293"/>
                    <a:pt x="1903" y="1366"/>
                  </a:cubicBezTo>
                  <a:lnTo>
                    <a:pt x="1561" y="1708"/>
                  </a:lnTo>
                  <a:lnTo>
                    <a:pt x="1220" y="2049"/>
                  </a:lnTo>
                  <a:cubicBezTo>
                    <a:pt x="1147" y="2147"/>
                    <a:pt x="1098" y="2220"/>
                    <a:pt x="1049" y="2318"/>
                  </a:cubicBezTo>
                  <a:lnTo>
                    <a:pt x="1074" y="2293"/>
                  </a:lnTo>
                  <a:lnTo>
                    <a:pt x="1074" y="2293"/>
                  </a:lnTo>
                  <a:cubicBezTo>
                    <a:pt x="976" y="2488"/>
                    <a:pt x="927" y="2415"/>
                    <a:pt x="830" y="2537"/>
                  </a:cubicBezTo>
                  <a:cubicBezTo>
                    <a:pt x="903" y="2562"/>
                    <a:pt x="830" y="2732"/>
                    <a:pt x="805" y="2781"/>
                  </a:cubicBezTo>
                  <a:cubicBezTo>
                    <a:pt x="757" y="2879"/>
                    <a:pt x="708" y="3074"/>
                    <a:pt x="635" y="3244"/>
                  </a:cubicBezTo>
                  <a:lnTo>
                    <a:pt x="610" y="3220"/>
                  </a:lnTo>
                  <a:cubicBezTo>
                    <a:pt x="586" y="3342"/>
                    <a:pt x="464" y="3586"/>
                    <a:pt x="439" y="3659"/>
                  </a:cubicBezTo>
                  <a:cubicBezTo>
                    <a:pt x="391" y="3757"/>
                    <a:pt x="318" y="3879"/>
                    <a:pt x="269" y="4025"/>
                  </a:cubicBezTo>
                  <a:cubicBezTo>
                    <a:pt x="196" y="4171"/>
                    <a:pt x="147" y="4318"/>
                    <a:pt x="147" y="4464"/>
                  </a:cubicBezTo>
                  <a:lnTo>
                    <a:pt x="0" y="4610"/>
                  </a:lnTo>
                  <a:lnTo>
                    <a:pt x="0" y="4635"/>
                  </a:lnTo>
                  <a:cubicBezTo>
                    <a:pt x="171" y="4732"/>
                    <a:pt x="366" y="4830"/>
                    <a:pt x="586" y="4879"/>
                  </a:cubicBezTo>
                  <a:cubicBezTo>
                    <a:pt x="769" y="4940"/>
                    <a:pt x="981" y="4991"/>
                    <a:pt x="1156" y="4991"/>
                  </a:cubicBezTo>
                  <a:cubicBezTo>
                    <a:pt x="1260" y="4991"/>
                    <a:pt x="1351" y="4973"/>
                    <a:pt x="1415" y="4927"/>
                  </a:cubicBezTo>
                  <a:lnTo>
                    <a:pt x="1439" y="4927"/>
                  </a:lnTo>
                  <a:lnTo>
                    <a:pt x="1439" y="4854"/>
                  </a:lnTo>
                  <a:cubicBezTo>
                    <a:pt x="1447" y="4839"/>
                    <a:pt x="1455" y="4833"/>
                    <a:pt x="1461" y="4833"/>
                  </a:cubicBezTo>
                  <a:cubicBezTo>
                    <a:pt x="1477" y="4833"/>
                    <a:pt x="1488" y="4862"/>
                    <a:pt x="1488" y="4879"/>
                  </a:cubicBezTo>
                  <a:cubicBezTo>
                    <a:pt x="1488" y="4854"/>
                    <a:pt x="1513" y="4830"/>
                    <a:pt x="1537" y="4805"/>
                  </a:cubicBezTo>
                  <a:cubicBezTo>
                    <a:pt x="1537" y="4798"/>
                    <a:pt x="1535" y="4795"/>
                    <a:pt x="1531" y="4795"/>
                  </a:cubicBezTo>
                  <a:cubicBezTo>
                    <a:pt x="1523" y="4795"/>
                    <a:pt x="1505" y="4813"/>
                    <a:pt x="1488" y="4830"/>
                  </a:cubicBezTo>
                  <a:cubicBezTo>
                    <a:pt x="1488" y="4781"/>
                    <a:pt x="1488" y="4708"/>
                    <a:pt x="1488" y="4659"/>
                  </a:cubicBezTo>
                  <a:cubicBezTo>
                    <a:pt x="1513" y="4635"/>
                    <a:pt x="1531" y="4635"/>
                    <a:pt x="1546" y="4635"/>
                  </a:cubicBezTo>
                  <a:cubicBezTo>
                    <a:pt x="1561" y="4635"/>
                    <a:pt x="1574" y="4635"/>
                    <a:pt x="1586" y="4610"/>
                  </a:cubicBezTo>
                  <a:cubicBezTo>
                    <a:pt x="1757" y="4196"/>
                    <a:pt x="1952" y="3781"/>
                    <a:pt x="2196" y="3415"/>
                  </a:cubicBezTo>
                  <a:cubicBezTo>
                    <a:pt x="2202" y="3415"/>
                    <a:pt x="2205" y="3415"/>
                    <a:pt x="2206" y="3416"/>
                  </a:cubicBezTo>
                  <a:lnTo>
                    <a:pt x="2206" y="3416"/>
                  </a:lnTo>
                  <a:cubicBezTo>
                    <a:pt x="2257" y="3305"/>
                    <a:pt x="2345" y="3214"/>
                    <a:pt x="2391" y="3122"/>
                  </a:cubicBezTo>
                  <a:lnTo>
                    <a:pt x="2464" y="3122"/>
                  </a:lnTo>
                  <a:cubicBezTo>
                    <a:pt x="2439" y="3122"/>
                    <a:pt x="2561" y="3001"/>
                    <a:pt x="2659" y="2879"/>
                  </a:cubicBezTo>
                  <a:cubicBezTo>
                    <a:pt x="2708" y="2805"/>
                    <a:pt x="2781" y="2757"/>
                    <a:pt x="2830" y="2708"/>
                  </a:cubicBezTo>
                  <a:lnTo>
                    <a:pt x="2952" y="2635"/>
                  </a:lnTo>
                  <a:lnTo>
                    <a:pt x="2927" y="2586"/>
                  </a:lnTo>
                  <a:cubicBezTo>
                    <a:pt x="2960" y="2553"/>
                    <a:pt x="2979" y="2545"/>
                    <a:pt x="2992" y="2545"/>
                  </a:cubicBezTo>
                  <a:cubicBezTo>
                    <a:pt x="3006" y="2545"/>
                    <a:pt x="3014" y="2553"/>
                    <a:pt x="3025" y="2553"/>
                  </a:cubicBezTo>
                  <a:cubicBezTo>
                    <a:pt x="3036" y="2553"/>
                    <a:pt x="3049" y="2545"/>
                    <a:pt x="3074" y="2513"/>
                  </a:cubicBezTo>
                  <a:cubicBezTo>
                    <a:pt x="3049" y="2415"/>
                    <a:pt x="3244" y="2391"/>
                    <a:pt x="3244" y="2342"/>
                  </a:cubicBezTo>
                  <a:cubicBezTo>
                    <a:pt x="3244" y="2342"/>
                    <a:pt x="3266" y="2331"/>
                    <a:pt x="3288" y="2331"/>
                  </a:cubicBezTo>
                  <a:cubicBezTo>
                    <a:pt x="3298" y="2331"/>
                    <a:pt x="3309" y="2334"/>
                    <a:pt x="3317" y="2342"/>
                  </a:cubicBezTo>
                  <a:cubicBezTo>
                    <a:pt x="3317" y="2293"/>
                    <a:pt x="3342" y="2293"/>
                    <a:pt x="3366" y="2269"/>
                  </a:cubicBezTo>
                  <a:cubicBezTo>
                    <a:pt x="3374" y="2261"/>
                    <a:pt x="3377" y="2258"/>
                    <a:pt x="3376" y="2258"/>
                  </a:cubicBezTo>
                  <a:cubicBezTo>
                    <a:pt x="3374" y="2258"/>
                    <a:pt x="3358" y="2269"/>
                    <a:pt x="3342" y="2269"/>
                  </a:cubicBezTo>
                  <a:lnTo>
                    <a:pt x="3415" y="2220"/>
                  </a:lnTo>
                  <a:cubicBezTo>
                    <a:pt x="3439" y="2220"/>
                    <a:pt x="3464" y="2220"/>
                    <a:pt x="3439" y="2244"/>
                  </a:cubicBezTo>
                  <a:cubicBezTo>
                    <a:pt x="3513" y="2196"/>
                    <a:pt x="3610" y="2171"/>
                    <a:pt x="3708" y="2123"/>
                  </a:cubicBezTo>
                  <a:cubicBezTo>
                    <a:pt x="3830" y="2049"/>
                    <a:pt x="3976" y="2001"/>
                    <a:pt x="4122" y="1952"/>
                  </a:cubicBezTo>
                  <a:cubicBezTo>
                    <a:pt x="4195" y="1927"/>
                    <a:pt x="4269" y="1927"/>
                    <a:pt x="4342" y="1903"/>
                  </a:cubicBezTo>
                  <a:cubicBezTo>
                    <a:pt x="4415" y="1879"/>
                    <a:pt x="4488" y="1854"/>
                    <a:pt x="4561" y="1830"/>
                  </a:cubicBezTo>
                  <a:cubicBezTo>
                    <a:pt x="4708" y="1805"/>
                    <a:pt x="4805" y="1781"/>
                    <a:pt x="4878" y="1781"/>
                  </a:cubicBezTo>
                  <a:cubicBezTo>
                    <a:pt x="4854" y="1757"/>
                    <a:pt x="4824" y="1757"/>
                    <a:pt x="4796" y="1757"/>
                  </a:cubicBezTo>
                  <a:cubicBezTo>
                    <a:pt x="4769" y="1757"/>
                    <a:pt x="4744" y="1757"/>
                    <a:pt x="4732" y="1732"/>
                  </a:cubicBezTo>
                  <a:cubicBezTo>
                    <a:pt x="4756" y="1708"/>
                    <a:pt x="4781" y="1708"/>
                    <a:pt x="4799" y="1708"/>
                  </a:cubicBezTo>
                  <a:cubicBezTo>
                    <a:pt x="4817" y="1708"/>
                    <a:pt x="4830" y="1708"/>
                    <a:pt x="4830" y="1684"/>
                  </a:cubicBezTo>
                  <a:cubicBezTo>
                    <a:pt x="4854" y="1720"/>
                    <a:pt x="4891" y="1720"/>
                    <a:pt x="4930" y="1720"/>
                  </a:cubicBezTo>
                  <a:cubicBezTo>
                    <a:pt x="4970" y="1720"/>
                    <a:pt x="5013" y="1720"/>
                    <a:pt x="5049" y="1757"/>
                  </a:cubicBezTo>
                  <a:lnTo>
                    <a:pt x="5049" y="1708"/>
                  </a:lnTo>
                  <a:lnTo>
                    <a:pt x="5074" y="1732"/>
                  </a:lnTo>
                  <a:cubicBezTo>
                    <a:pt x="5220" y="1684"/>
                    <a:pt x="5244" y="1684"/>
                    <a:pt x="5244" y="1684"/>
                  </a:cubicBezTo>
                  <a:lnTo>
                    <a:pt x="5415" y="1684"/>
                  </a:lnTo>
                  <a:cubicBezTo>
                    <a:pt x="5519" y="1684"/>
                    <a:pt x="5588" y="1630"/>
                    <a:pt x="5667" y="1630"/>
                  </a:cubicBezTo>
                  <a:cubicBezTo>
                    <a:pt x="5680" y="1630"/>
                    <a:pt x="5694" y="1631"/>
                    <a:pt x="5708" y="1635"/>
                  </a:cubicBezTo>
                  <a:cubicBezTo>
                    <a:pt x="5708" y="1635"/>
                    <a:pt x="5659" y="1586"/>
                    <a:pt x="5708" y="1586"/>
                  </a:cubicBezTo>
                  <a:cubicBezTo>
                    <a:pt x="5708" y="1591"/>
                    <a:pt x="5713" y="1593"/>
                    <a:pt x="5720" y="1593"/>
                  </a:cubicBezTo>
                  <a:cubicBezTo>
                    <a:pt x="5734" y="1593"/>
                    <a:pt x="5757" y="1588"/>
                    <a:pt x="5775" y="1588"/>
                  </a:cubicBezTo>
                  <a:cubicBezTo>
                    <a:pt x="5792" y="1588"/>
                    <a:pt x="5805" y="1592"/>
                    <a:pt x="5805" y="1610"/>
                  </a:cubicBezTo>
                  <a:cubicBezTo>
                    <a:pt x="5812" y="1617"/>
                    <a:pt x="5824" y="1620"/>
                    <a:pt x="5837" y="1620"/>
                  </a:cubicBezTo>
                  <a:cubicBezTo>
                    <a:pt x="5871" y="1620"/>
                    <a:pt x="5915" y="1600"/>
                    <a:pt x="5905" y="1568"/>
                  </a:cubicBezTo>
                  <a:lnTo>
                    <a:pt x="5905" y="1568"/>
                  </a:lnTo>
                  <a:cubicBezTo>
                    <a:pt x="5921" y="1586"/>
                    <a:pt x="5996" y="1588"/>
                    <a:pt x="5952" y="1610"/>
                  </a:cubicBezTo>
                  <a:cubicBezTo>
                    <a:pt x="5968" y="1610"/>
                    <a:pt x="5995" y="1621"/>
                    <a:pt x="6011" y="1621"/>
                  </a:cubicBezTo>
                  <a:cubicBezTo>
                    <a:pt x="6019" y="1621"/>
                    <a:pt x="6025" y="1618"/>
                    <a:pt x="6025" y="1610"/>
                  </a:cubicBezTo>
                  <a:lnTo>
                    <a:pt x="6000" y="1586"/>
                  </a:lnTo>
                  <a:cubicBezTo>
                    <a:pt x="6084" y="1586"/>
                    <a:pt x="6132" y="1640"/>
                    <a:pt x="6205" y="1640"/>
                  </a:cubicBezTo>
                  <a:cubicBezTo>
                    <a:pt x="6217" y="1640"/>
                    <a:pt x="6230" y="1638"/>
                    <a:pt x="6244" y="1635"/>
                  </a:cubicBezTo>
                  <a:lnTo>
                    <a:pt x="6195" y="1586"/>
                  </a:lnTo>
                  <a:cubicBezTo>
                    <a:pt x="6269" y="1586"/>
                    <a:pt x="6317" y="1635"/>
                    <a:pt x="6317" y="1684"/>
                  </a:cubicBezTo>
                  <a:lnTo>
                    <a:pt x="6269" y="1684"/>
                  </a:lnTo>
                  <a:cubicBezTo>
                    <a:pt x="6342" y="1708"/>
                    <a:pt x="6439" y="1732"/>
                    <a:pt x="6537" y="1732"/>
                  </a:cubicBezTo>
                  <a:lnTo>
                    <a:pt x="6488" y="1732"/>
                  </a:lnTo>
                  <a:cubicBezTo>
                    <a:pt x="6561" y="1732"/>
                    <a:pt x="6610" y="1757"/>
                    <a:pt x="6683" y="1757"/>
                  </a:cubicBezTo>
                  <a:cubicBezTo>
                    <a:pt x="6756" y="1781"/>
                    <a:pt x="6854" y="1805"/>
                    <a:pt x="6952" y="1854"/>
                  </a:cubicBezTo>
                  <a:cubicBezTo>
                    <a:pt x="7147" y="1903"/>
                    <a:pt x="7317" y="2001"/>
                    <a:pt x="7391" y="2025"/>
                  </a:cubicBezTo>
                  <a:lnTo>
                    <a:pt x="7366" y="1952"/>
                  </a:lnTo>
                  <a:lnTo>
                    <a:pt x="7488" y="1976"/>
                  </a:lnTo>
                  <a:cubicBezTo>
                    <a:pt x="7488" y="1976"/>
                    <a:pt x="7395" y="2051"/>
                    <a:pt x="7371" y="2053"/>
                  </a:cubicBezTo>
                  <a:lnTo>
                    <a:pt x="7371" y="2053"/>
                  </a:lnTo>
                  <a:lnTo>
                    <a:pt x="7366" y="2049"/>
                  </a:lnTo>
                  <a:lnTo>
                    <a:pt x="7366" y="2049"/>
                  </a:lnTo>
                  <a:cubicBezTo>
                    <a:pt x="7366" y="2052"/>
                    <a:pt x="7368" y="2053"/>
                    <a:pt x="7370" y="2053"/>
                  </a:cubicBezTo>
                  <a:cubicBezTo>
                    <a:pt x="7371" y="2053"/>
                    <a:pt x="7371" y="2053"/>
                    <a:pt x="7371" y="2053"/>
                  </a:cubicBezTo>
                  <a:lnTo>
                    <a:pt x="7371" y="2053"/>
                  </a:lnTo>
                  <a:lnTo>
                    <a:pt x="7464" y="2123"/>
                  </a:lnTo>
                  <a:lnTo>
                    <a:pt x="7610" y="2220"/>
                  </a:lnTo>
                  <a:cubicBezTo>
                    <a:pt x="7756" y="2318"/>
                    <a:pt x="7878" y="2415"/>
                    <a:pt x="8000" y="2537"/>
                  </a:cubicBezTo>
                  <a:cubicBezTo>
                    <a:pt x="8195" y="2708"/>
                    <a:pt x="8391" y="2927"/>
                    <a:pt x="8537" y="3147"/>
                  </a:cubicBezTo>
                  <a:cubicBezTo>
                    <a:pt x="8551" y="3191"/>
                    <a:pt x="8531" y="3200"/>
                    <a:pt x="8512" y="3200"/>
                  </a:cubicBezTo>
                  <a:cubicBezTo>
                    <a:pt x="8500" y="3200"/>
                    <a:pt x="8488" y="3196"/>
                    <a:pt x="8488" y="3196"/>
                  </a:cubicBezTo>
                  <a:lnTo>
                    <a:pt x="8488" y="3196"/>
                  </a:lnTo>
                  <a:cubicBezTo>
                    <a:pt x="8512" y="3232"/>
                    <a:pt x="8525" y="3232"/>
                    <a:pt x="8537" y="3232"/>
                  </a:cubicBezTo>
                  <a:cubicBezTo>
                    <a:pt x="8549" y="3232"/>
                    <a:pt x="8561" y="3232"/>
                    <a:pt x="8586" y="3269"/>
                  </a:cubicBezTo>
                  <a:cubicBezTo>
                    <a:pt x="8586" y="3277"/>
                    <a:pt x="8583" y="3280"/>
                    <a:pt x="8578" y="3280"/>
                  </a:cubicBezTo>
                  <a:cubicBezTo>
                    <a:pt x="8569" y="3280"/>
                    <a:pt x="8553" y="3269"/>
                    <a:pt x="8537" y="3269"/>
                  </a:cubicBezTo>
                  <a:cubicBezTo>
                    <a:pt x="8537" y="3269"/>
                    <a:pt x="8586" y="3342"/>
                    <a:pt x="8586" y="3342"/>
                  </a:cubicBezTo>
                  <a:cubicBezTo>
                    <a:pt x="8610" y="3318"/>
                    <a:pt x="8634" y="3269"/>
                    <a:pt x="8659" y="3244"/>
                  </a:cubicBezTo>
                  <a:lnTo>
                    <a:pt x="8708" y="3318"/>
                  </a:lnTo>
                  <a:lnTo>
                    <a:pt x="8683" y="3342"/>
                  </a:lnTo>
                  <a:cubicBezTo>
                    <a:pt x="8683" y="3366"/>
                    <a:pt x="8805" y="3342"/>
                    <a:pt x="8830" y="3440"/>
                  </a:cubicBezTo>
                  <a:cubicBezTo>
                    <a:pt x="8878" y="3562"/>
                    <a:pt x="8927" y="3610"/>
                    <a:pt x="8951" y="3708"/>
                  </a:cubicBezTo>
                  <a:cubicBezTo>
                    <a:pt x="9000" y="3781"/>
                    <a:pt x="9025" y="3854"/>
                    <a:pt x="9049" y="3952"/>
                  </a:cubicBezTo>
                  <a:cubicBezTo>
                    <a:pt x="9049" y="3952"/>
                    <a:pt x="9025" y="3927"/>
                    <a:pt x="9000" y="3903"/>
                  </a:cubicBezTo>
                  <a:cubicBezTo>
                    <a:pt x="9000" y="3927"/>
                    <a:pt x="9000" y="3952"/>
                    <a:pt x="9000" y="3976"/>
                  </a:cubicBezTo>
                  <a:cubicBezTo>
                    <a:pt x="9005" y="3966"/>
                    <a:pt x="9010" y="3962"/>
                    <a:pt x="9015" y="3962"/>
                  </a:cubicBezTo>
                  <a:cubicBezTo>
                    <a:pt x="9031" y="3962"/>
                    <a:pt x="9045" y="4004"/>
                    <a:pt x="9048" y="4004"/>
                  </a:cubicBezTo>
                  <a:cubicBezTo>
                    <a:pt x="9049" y="4004"/>
                    <a:pt x="9049" y="4003"/>
                    <a:pt x="9049" y="4001"/>
                  </a:cubicBezTo>
                  <a:cubicBezTo>
                    <a:pt x="9098" y="4049"/>
                    <a:pt x="9147" y="4098"/>
                    <a:pt x="9147" y="4171"/>
                  </a:cubicBezTo>
                  <a:cubicBezTo>
                    <a:pt x="9147" y="4244"/>
                    <a:pt x="9171" y="4318"/>
                    <a:pt x="9220" y="4366"/>
                  </a:cubicBezTo>
                  <a:cubicBezTo>
                    <a:pt x="9439" y="4366"/>
                    <a:pt x="9683" y="4391"/>
                    <a:pt x="9903" y="4440"/>
                  </a:cubicBezTo>
                  <a:cubicBezTo>
                    <a:pt x="10244" y="4488"/>
                    <a:pt x="10561" y="4586"/>
                    <a:pt x="10610" y="4586"/>
                  </a:cubicBezTo>
                  <a:cubicBezTo>
                    <a:pt x="10610" y="4635"/>
                    <a:pt x="10610" y="4683"/>
                    <a:pt x="10610" y="4732"/>
                  </a:cubicBezTo>
                  <a:cubicBezTo>
                    <a:pt x="10634" y="4683"/>
                    <a:pt x="10634" y="4610"/>
                    <a:pt x="10634" y="4537"/>
                  </a:cubicBezTo>
                  <a:lnTo>
                    <a:pt x="10586" y="4537"/>
                  </a:lnTo>
                  <a:cubicBezTo>
                    <a:pt x="10561" y="4391"/>
                    <a:pt x="10610" y="4513"/>
                    <a:pt x="10610" y="4366"/>
                  </a:cubicBezTo>
                  <a:cubicBezTo>
                    <a:pt x="10634" y="4366"/>
                    <a:pt x="10659" y="4488"/>
                    <a:pt x="10659" y="4610"/>
                  </a:cubicBezTo>
                  <a:cubicBezTo>
                    <a:pt x="10659" y="4488"/>
                    <a:pt x="10683" y="4391"/>
                    <a:pt x="10634" y="4342"/>
                  </a:cubicBezTo>
                  <a:cubicBezTo>
                    <a:pt x="10634" y="4293"/>
                    <a:pt x="10647" y="4293"/>
                    <a:pt x="10662" y="4293"/>
                  </a:cubicBezTo>
                  <a:cubicBezTo>
                    <a:pt x="10677" y="4293"/>
                    <a:pt x="10695" y="4293"/>
                    <a:pt x="10708" y="4244"/>
                  </a:cubicBezTo>
                  <a:cubicBezTo>
                    <a:pt x="10659" y="4147"/>
                    <a:pt x="10634" y="4049"/>
                    <a:pt x="10634" y="3952"/>
                  </a:cubicBezTo>
                  <a:cubicBezTo>
                    <a:pt x="10634" y="3903"/>
                    <a:pt x="10610" y="3854"/>
                    <a:pt x="10610" y="3805"/>
                  </a:cubicBezTo>
                  <a:cubicBezTo>
                    <a:pt x="10586" y="3757"/>
                    <a:pt x="10561" y="3732"/>
                    <a:pt x="10561" y="3683"/>
                  </a:cubicBezTo>
                  <a:cubicBezTo>
                    <a:pt x="10512" y="3610"/>
                    <a:pt x="10464" y="3537"/>
                    <a:pt x="10464" y="3440"/>
                  </a:cubicBezTo>
                  <a:lnTo>
                    <a:pt x="10464" y="3440"/>
                  </a:lnTo>
                  <a:lnTo>
                    <a:pt x="10488" y="3464"/>
                  </a:lnTo>
                  <a:cubicBezTo>
                    <a:pt x="10488" y="3391"/>
                    <a:pt x="10390" y="3269"/>
                    <a:pt x="10366" y="3147"/>
                  </a:cubicBezTo>
                  <a:cubicBezTo>
                    <a:pt x="10366" y="3174"/>
                    <a:pt x="10366" y="3193"/>
                    <a:pt x="10362" y="3193"/>
                  </a:cubicBezTo>
                  <a:cubicBezTo>
                    <a:pt x="10359" y="3193"/>
                    <a:pt x="10353" y="3180"/>
                    <a:pt x="10342" y="3147"/>
                  </a:cubicBezTo>
                  <a:cubicBezTo>
                    <a:pt x="10293" y="3025"/>
                    <a:pt x="10244" y="2952"/>
                    <a:pt x="10220" y="2854"/>
                  </a:cubicBezTo>
                  <a:lnTo>
                    <a:pt x="10122" y="2781"/>
                  </a:lnTo>
                  <a:cubicBezTo>
                    <a:pt x="9903" y="2391"/>
                    <a:pt x="9634" y="2025"/>
                    <a:pt x="9317" y="1708"/>
                  </a:cubicBezTo>
                  <a:cubicBezTo>
                    <a:pt x="9220" y="1610"/>
                    <a:pt x="9122" y="1513"/>
                    <a:pt x="9000" y="1415"/>
                  </a:cubicBezTo>
                  <a:lnTo>
                    <a:pt x="8708" y="1171"/>
                  </a:lnTo>
                  <a:cubicBezTo>
                    <a:pt x="8537" y="1049"/>
                    <a:pt x="8366" y="927"/>
                    <a:pt x="8293" y="854"/>
                  </a:cubicBezTo>
                  <a:cubicBezTo>
                    <a:pt x="7878" y="586"/>
                    <a:pt x="7464" y="391"/>
                    <a:pt x="7025" y="220"/>
                  </a:cubicBezTo>
                  <a:lnTo>
                    <a:pt x="6634" y="98"/>
                  </a:lnTo>
                  <a:lnTo>
                    <a:pt x="6220" y="25"/>
                  </a:lnTo>
                  <a:cubicBezTo>
                    <a:pt x="6110" y="13"/>
                    <a:pt x="5994" y="7"/>
                    <a:pt x="5878" y="7"/>
                  </a:cubicBezTo>
                  <a:cubicBezTo>
                    <a:pt x="5763" y="7"/>
                    <a:pt x="5647" y="13"/>
                    <a:pt x="5537" y="25"/>
                  </a:cubicBezTo>
                  <a:cubicBezTo>
                    <a:pt x="5415" y="1"/>
                    <a:pt x="5293" y="1"/>
                    <a:pt x="5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2" name="Google Shape;2282;p289"/>
          <p:cNvGrpSpPr/>
          <p:nvPr/>
        </p:nvGrpSpPr>
        <p:grpSpPr>
          <a:xfrm>
            <a:off x="8423989" y="2154398"/>
            <a:ext cx="602761" cy="758120"/>
            <a:chOff x="632000" y="3011150"/>
            <a:chExt cx="212225" cy="266925"/>
          </a:xfrm>
        </p:grpSpPr>
        <p:sp>
          <p:nvSpPr>
            <p:cNvPr id="2283" name="Google Shape;2283;p289"/>
            <p:cNvSpPr/>
            <p:nvPr/>
          </p:nvSpPr>
          <p:spPr>
            <a:xfrm>
              <a:off x="767375" y="3031875"/>
              <a:ext cx="25" cy="3675"/>
            </a:xfrm>
            <a:custGeom>
              <a:avLst/>
              <a:gdLst/>
              <a:ahLst/>
              <a:cxnLst/>
              <a:rect l="l" t="t" r="r" b="b"/>
              <a:pathLst>
                <a:path w="1" h="147" extrusionOk="0">
                  <a:moveTo>
                    <a:pt x="0" y="147"/>
                  </a:moveTo>
                  <a:lnTo>
                    <a:pt x="0" y="0"/>
                  </a:lnTo>
                  <a:cubicBezTo>
                    <a:pt x="0" y="49"/>
                    <a:pt x="0" y="98"/>
                    <a:pt x="0" y="14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289"/>
            <p:cNvSpPr/>
            <p:nvPr/>
          </p:nvSpPr>
          <p:spPr>
            <a:xfrm>
              <a:off x="701525" y="3033700"/>
              <a:ext cx="25" cy="3075"/>
            </a:xfrm>
            <a:custGeom>
              <a:avLst/>
              <a:gdLst/>
              <a:ahLst/>
              <a:cxnLst/>
              <a:rect l="l" t="t" r="r" b="b"/>
              <a:pathLst>
                <a:path w="1" h="123" extrusionOk="0">
                  <a:moveTo>
                    <a:pt x="0" y="123"/>
                  </a:moveTo>
                  <a:lnTo>
                    <a:pt x="0" y="1"/>
                  </a:lnTo>
                  <a:cubicBezTo>
                    <a:pt x="0" y="49"/>
                    <a:pt x="0" y="74"/>
                    <a:pt x="0" y="1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289"/>
            <p:cNvSpPr/>
            <p:nvPr/>
          </p:nvSpPr>
          <p:spPr>
            <a:xfrm>
              <a:off x="632000" y="3030050"/>
              <a:ext cx="25" cy="1850"/>
            </a:xfrm>
            <a:custGeom>
              <a:avLst/>
              <a:gdLst/>
              <a:ahLst/>
              <a:cxnLst/>
              <a:rect l="l" t="t" r="r" b="b"/>
              <a:pathLst>
                <a:path w="1" h="74" extrusionOk="0">
                  <a:moveTo>
                    <a:pt x="1" y="73"/>
                  </a:moveTo>
                  <a:lnTo>
                    <a:pt x="1" y="0"/>
                  </a:lnTo>
                  <a:cubicBezTo>
                    <a:pt x="1" y="25"/>
                    <a:pt x="1" y="49"/>
                    <a:pt x="1" y="7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289"/>
            <p:cNvSpPr/>
            <p:nvPr/>
          </p:nvSpPr>
          <p:spPr>
            <a:xfrm>
              <a:off x="649075" y="3150175"/>
              <a:ext cx="650" cy="1850"/>
            </a:xfrm>
            <a:custGeom>
              <a:avLst/>
              <a:gdLst/>
              <a:ahLst/>
              <a:cxnLst/>
              <a:rect l="l" t="t" r="r" b="b"/>
              <a:pathLst>
                <a:path w="26" h="74" extrusionOk="0">
                  <a:moveTo>
                    <a:pt x="25" y="0"/>
                  </a:moveTo>
                  <a:cubicBezTo>
                    <a:pt x="1" y="0"/>
                    <a:pt x="1" y="49"/>
                    <a:pt x="1" y="73"/>
                  </a:cubicBezTo>
                  <a:cubicBezTo>
                    <a:pt x="1" y="49"/>
                    <a:pt x="25" y="24"/>
                    <a:pt x="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289"/>
            <p:cNvSpPr/>
            <p:nvPr/>
          </p:nvSpPr>
          <p:spPr>
            <a:xfrm>
              <a:off x="649075" y="3152000"/>
              <a:ext cx="25" cy="25"/>
            </a:xfrm>
            <a:custGeom>
              <a:avLst/>
              <a:gdLst/>
              <a:ahLst/>
              <a:cxnLst/>
              <a:rect l="l" t="t" r="r" b="b"/>
              <a:pathLst>
                <a:path w="1" h="1" extrusionOk="0">
                  <a:moveTo>
                    <a:pt x="1" y="0"/>
                  </a:moveTo>
                  <a:lnTo>
                    <a:pt x="1" y="0"/>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289"/>
            <p:cNvSpPr/>
            <p:nvPr/>
          </p:nvSpPr>
          <p:spPr>
            <a:xfrm>
              <a:off x="646025" y="3144675"/>
              <a:ext cx="48800" cy="52925"/>
            </a:xfrm>
            <a:custGeom>
              <a:avLst/>
              <a:gdLst/>
              <a:ahLst/>
              <a:cxnLst/>
              <a:rect l="l" t="t" r="r" b="b"/>
              <a:pathLst>
                <a:path w="1952" h="2117" extrusionOk="0">
                  <a:moveTo>
                    <a:pt x="1049" y="0"/>
                  </a:moveTo>
                  <a:lnTo>
                    <a:pt x="635" y="98"/>
                  </a:lnTo>
                  <a:cubicBezTo>
                    <a:pt x="586" y="147"/>
                    <a:pt x="562" y="220"/>
                    <a:pt x="537" y="293"/>
                  </a:cubicBezTo>
                  <a:cubicBezTo>
                    <a:pt x="537" y="293"/>
                    <a:pt x="537" y="293"/>
                    <a:pt x="537" y="318"/>
                  </a:cubicBezTo>
                  <a:cubicBezTo>
                    <a:pt x="447" y="287"/>
                    <a:pt x="347" y="267"/>
                    <a:pt x="267" y="267"/>
                  </a:cubicBezTo>
                  <a:cubicBezTo>
                    <a:pt x="217" y="267"/>
                    <a:pt x="175" y="275"/>
                    <a:pt x="147" y="293"/>
                  </a:cubicBezTo>
                  <a:lnTo>
                    <a:pt x="147" y="318"/>
                  </a:lnTo>
                  <a:cubicBezTo>
                    <a:pt x="123" y="342"/>
                    <a:pt x="147" y="366"/>
                    <a:pt x="123" y="366"/>
                  </a:cubicBezTo>
                  <a:cubicBezTo>
                    <a:pt x="123" y="391"/>
                    <a:pt x="123" y="391"/>
                    <a:pt x="123" y="415"/>
                  </a:cubicBezTo>
                  <a:cubicBezTo>
                    <a:pt x="123" y="440"/>
                    <a:pt x="110" y="440"/>
                    <a:pt x="98" y="440"/>
                  </a:cubicBezTo>
                  <a:cubicBezTo>
                    <a:pt x="86" y="440"/>
                    <a:pt x="74" y="440"/>
                    <a:pt x="74" y="464"/>
                  </a:cubicBezTo>
                  <a:cubicBezTo>
                    <a:pt x="25" y="683"/>
                    <a:pt x="1" y="927"/>
                    <a:pt x="1" y="1147"/>
                  </a:cubicBezTo>
                  <a:cubicBezTo>
                    <a:pt x="25" y="1220"/>
                    <a:pt x="25" y="1293"/>
                    <a:pt x="50" y="1366"/>
                  </a:cubicBezTo>
                  <a:cubicBezTo>
                    <a:pt x="50" y="1391"/>
                    <a:pt x="50" y="1391"/>
                    <a:pt x="50" y="1415"/>
                  </a:cubicBezTo>
                  <a:cubicBezTo>
                    <a:pt x="50" y="1415"/>
                    <a:pt x="98" y="1513"/>
                    <a:pt x="147" y="1635"/>
                  </a:cubicBezTo>
                  <a:cubicBezTo>
                    <a:pt x="196" y="1708"/>
                    <a:pt x="245" y="1781"/>
                    <a:pt x="293" y="1854"/>
                  </a:cubicBezTo>
                  <a:lnTo>
                    <a:pt x="318" y="1854"/>
                  </a:lnTo>
                  <a:cubicBezTo>
                    <a:pt x="415" y="1927"/>
                    <a:pt x="318" y="1903"/>
                    <a:pt x="415" y="1976"/>
                  </a:cubicBezTo>
                  <a:cubicBezTo>
                    <a:pt x="440" y="1976"/>
                    <a:pt x="489" y="2000"/>
                    <a:pt x="513" y="2025"/>
                  </a:cubicBezTo>
                  <a:cubicBezTo>
                    <a:pt x="537" y="2049"/>
                    <a:pt x="562" y="2049"/>
                    <a:pt x="610" y="2074"/>
                  </a:cubicBezTo>
                  <a:cubicBezTo>
                    <a:pt x="610" y="2074"/>
                    <a:pt x="659" y="2098"/>
                    <a:pt x="635" y="2098"/>
                  </a:cubicBezTo>
                  <a:cubicBezTo>
                    <a:pt x="635" y="2106"/>
                    <a:pt x="640" y="2109"/>
                    <a:pt x="649" y="2109"/>
                  </a:cubicBezTo>
                  <a:cubicBezTo>
                    <a:pt x="667" y="2109"/>
                    <a:pt x="700" y="2098"/>
                    <a:pt x="732" y="2098"/>
                  </a:cubicBezTo>
                  <a:cubicBezTo>
                    <a:pt x="757" y="2098"/>
                    <a:pt x="732" y="2098"/>
                    <a:pt x="732" y="2074"/>
                  </a:cubicBezTo>
                  <a:lnTo>
                    <a:pt x="806" y="2074"/>
                  </a:lnTo>
                  <a:cubicBezTo>
                    <a:pt x="822" y="2074"/>
                    <a:pt x="827" y="2096"/>
                    <a:pt x="822" y="2103"/>
                  </a:cubicBezTo>
                  <a:lnTo>
                    <a:pt x="822" y="2103"/>
                  </a:lnTo>
                  <a:cubicBezTo>
                    <a:pt x="816" y="2101"/>
                    <a:pt x="811" y="2100"/>
                    <a:pt x="806" y="2098"/>
                  </a:cubicBezTo>
                  <a:lnTo>
                    <a:pt x="806" y="2098"/>
                  </a:lnTo>
                  <a:cubicBezTo>
                    <a:pt x="810" y="2103"/>
                    <a:pt x="814" y="2105"/>
                    <a:pt x="817" y="2105"/>
                  </a:cubicBezTo>
                  <a:cubicBezTo>
                    <a:pt x="819" y="2105"/>
                    <a:pt x="821" y="2104"/>
                    <a:pt x="822" y="2103"/>
                  </a:cubicBezTo>
                  <a:lnTo>
                    <a:pt x="822" y="2103"/>
                  </a:lnTo>
                  <a:cubicBezTo>
                    <a:pt x="854" y="2112"/>
                    <a:pt x="891" y="2116"/>
                    <a:pt x="928" y="2116"/>
                  </a:cubicBezTo>
                  <a:cubicBezTo>
                    <a:pt x="970" y="2116"/>
                    <a:pt x="1013" y="2110"/>
                    <a:pt x="1049" y="2098"/>
                  </a:cubicBezTo>
                  <a:cubicBezTo>
                    <a:pt x="1171" y="2074"/>
                    <a:pt x="1269" y="2049"/>
                    <a:pt x="1367" y="2000"/>
                  </a:cubicBezTo>
                  <a:cubicBezTo>
                    <a:pt x="1537" y="1903"/>
                    <a:pt x="1684" y="1781"/>
                    <a:pt x="1781" y="1610"/>
                  </a:cubicBezTo>
                  <a:cubicBezTo>
                    <a:pt x="1757" y="1610"/>
                    <a:pt x="1732" y="1683"/>
                    <a:pt x="1708" y="1683"/>
                  </a:cubicBezTo>
                  <a:cubicBezTo>
                    <a:pt x="1708" y="1635"/>
                    <a:pt x="1757" y="1635"/>
                    <a:pt x="1757" y="1586"/>
                  </a:cubicBezTo>
                  <a:cubicBezTo>
                    <a:pt x="1757" y="1561"/>
                    <a:pt x="1806" y="1513"/>
                    <a:pt x="1854" y="1513"/>
                  </a:cubicBezTo>
                  <a:lnTo>
                    <a:pt x="1854" y="1488"/>
                  </a:lnTo>
                  <a:lnTo>
                    <a:pt x="1879" y="1464"/>
                  </a:lnTo>
                  <a:cubicBezTo>
                    <a:pt x="1903" y="1366"/>
                    <a:pt x="1903" y="1342"/>
                    <a:pt x="1928" y="1342"/>
                  </a:cubicBezTo>
                  <a:cubicBezTo>
                    <a:pt x="1928" y="1293"/>
                    <a:pt x="1952" y="1269"/>
                    <a:pt x="1952" y="1220"/>
                  </a:cubicBezTo>
                  <a:cubicBezTo>
                    <a:pt x="1952" y="1147"/>
                    <a:pt x="1952" y="1074"/>
                    <a:pt x="1952" y="1000"/>
                  </a:cubicBezTo>
                  <a:cubicBezTo>
                    <a:pt x="1952" y="1000"/>
                    <a:pt x="1952" y="1011"/>
                    <a:pt x="1945" y="1011"/>
                  </a:cubicBezTo>
                  <a:cubicBezTo>
                    <a:pt x="1941" y="1011"/>
                    <a:pt x="1936" y="1009"/>
                    <a:pt x="1928" y="1000"/>
                  </a:cubicBezTo>
                  <a:cubicBezTo>
                    <a:pt x="1903" y="976"/>
                    <a:pt x="1903" y="927"/>
                    <a:pt x="1928" y="903"/>
                  </a:cubicBezTo>
                  <a:cubicBezTo>
                    <a:pt x="1949" y="903"/>
                    <a:pt x="1913" y="826"/>
                    <a:pt x="1888" y="826"/>
                  </a:cubicBezTo>
                  <a:cubicBezTo>
                    <a:pt x="1884" y="826"/>
                    <a:pt x="1881" y="827"/>
                    <a:pt x="1879" y="830"/>
                  </a:cubicBezTo>
                  <a:cubicBezTo>
                    <a:pt x="1879" y="830"/>
                    <a:pt x="1879" y="767"/>
                    <a:pt x="1891" y="767"/>
                  </a:cubicBezTo>
                  <a:cubicBezTo>
                    <a:pt x="1894" y="767"/>
                    <a:pt x="1898" y="771"/>
                    <a:pt x="1903" y="781"/>
                  </a:cubicBezTo>
                  <a:cubicBezTo>
                    <a:pt x="1903" y="757"/>
                    <a:pt x="1879" y="732"/>
                    <a:pt x="1879" y="732"/>
                  </a:cubicBezTo>
                  <a:lnTo>
                    <a:pt x="1879" y="781"/>
                  </a:lnTo>
                  <a:cubicBezTo>
                    <a:pt x="1830" y="683"/>
                    <a:pt x="1830" y="635"/>
                    <a:pt x="1806" y="610"/>
                  </a:cubicBezTo>
                  <a:lnTo>
                    <a:pt x="1806" y="635"/>
                  </a:lnTo>
                  <a:cubicBezTo>
                    <a:pt x="1781" y="586"/>
                    <a:pt x="1757" y="561"/>
                    <a:pt x="1757" y="537"/>
                  </a:cubicBezTo>
                  <a:lnTo>
                    <a:pt x="1757" y="537"/>
                  </a:lnTo>
                  <a:lnTo>
                    <a:pt x="1806" y="561"/>
                  </a:lnTo>
                  <a:cubicBezTo>
                    <a:pt x="1757" y="513"/>
                    <a:pt x="1732" y="464"/>
                    <a:pt x="1684" y="415"/>
                  </a:cubicBezTo>
                  <a:lnTo>
                    <a:pt x="1684" y="440"/>
                  </a:lnTo>
                  <a:cubicBezTo>
                    <a:pt x="1635" y="415"/>
                    <a:pt x="1562" y="318"/>
                    <a:pt x="1464" y="269"/>
                  </a:cubicBezTo>
                  <a:cubicBezTo>
                    <a:pt x="1391" y="196"/>
                    <a:pt x="1318" y="171"/>
                    <a:pt x="1245" y="147"/>
                  </a:cubicBezTo>
                  <a:lnTo>
                    <a:pt x="1245" y="171"/>
                  </a:lnTo>
                  <a:lnTo>
                    <a:pt x="1196" y="147"/>
                  </a:lnTo>
                  <a:cubicBezTo>
                    <a:pt x="1196" y="147"/>
                    <a:pt x="1245" y="122"/>
                    <a:pt x="1245" y="122"/>
                  </a:cubicBezTo>
                  <a:cubicBezTo>
                    <a:pt x="1245" y="122"/>
                    <a:pt x="1147" y="49"/>
                    <a:pt x="10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289"/>
            <p:cNvSpPr/>
            <p:nvPr/>
          </p:nvSpPr>
          <p:spPr>
            <a:xfrm>
              <a:off x="798475" y="3083700"/>
              <a:ext cx="45750" cy="48200"/>
            </a:xfrm>
            <a:custGeom>
              <a:avLst/>
              <a:gdLst/>
              <a:ahLst/>
              <a:cxnLst/>
              <a:rect l="l" t="t" r="r" b="b"/>
              <a:pathLst>
                <a:path w="1830" h="1928" extrusionOk="0">
                  <a:moveTo>
                    <a:pt x="927" y="1"/>
                  </a:moveTo>
                  <a:lnTo>
                    <a:pt x="512" y="25"/>
                  </a:lnTo>
                  <a:lnTo>
                    <a:pt x="439" y="98"/>
                  </a:lnTo>
                  <a:lnTo>
                    <a:pt x="390" y="98"/>
                  </a:lnTo>
                  <a:cubicBezTo>
                    <a:pt x="366" y="98"/>
                    <a:pt x="342" y="122"/>
                    <a:pt x="317" y="122"/>
                  </a:cubicBezTo>
                  <a:lnTo>
                    <a:pt x="244" y="171"/>
                  </a:lnTo>
                  <a:cubicBezTo>
                    <a:pt x="206" y="190"/>
                    <a:pt x="182" y="210"/>
                    <a:pt x="162" y="229"/>
                  </a:cubicBezTo>
                  <a:lnTo>
                    <a:pt x="162" y="229"/>
                  </a:lnTo>
                  <a:cubicBezTo>
                    <a:pt x="165" y="226"/>
                    <a:pt x="168" y="223"/>
                    <a:pt x="171" y="220"/>
                  </a:cubicBezTo>
                  <a:lnTo>
                    <a:pt x="171" y="220"/>
                  </a:lnTo>
                  <a:lnTo>
                    <a:pt x="146" y="244"/>
                  </a:lnTo>
                  <a:cubicBezTo>
                    <a:pt x="152" y="239"/>
                    <a:pt x="157" y="234"/>
                    <a:pt x="162" y="229"/>
                  </a:cubicBezTo>
                  <a:lnTo>
                    <a:pt x="162" y="229"/>
                  </a:lnTo>
                  <a:cubicBezTo>
                    <a:pt x="96" y="299"/>
                    <a:pt x="72" y="369"/>
                    <a:pt x="49" y="440"/>
                  </a:cubicBezTo>
                  <a:cubicBezTo>
                    <a:pt x="49" y="464"/>
                    <a:pt x="25" y="488"/>
                    <a:pt x="0" y="513"/>
                  </a:cubicBezTo>
                  <a:lnTo>
                    <a:pt x="0" y="561"/>
                  </a:lnTo>
                  <a:lnTo>
                    <a:pt x="0" y="610"/>
                  </a:lnTo>
                  <a:cubicBezTo>
                    <a:pt x="0" y="610"/>
                    <a:pt x="49" y="635"/>
                    <a:pt x="49" y="683"/>
                  </a:cubicBezTo>
                  <a:cubicBezTo>
                    <a:pt x="73" y="708"/>
                    <a:pt x="73" y="732"/>
                    <a:pt x="98" y="757"/>
                  </a:cubicBezTo>
                  <a:cubicBezTo>
                    <a:pt x="73" y="903"/>
                    <a:pt x="98" y="1049"/>
                    <a:pt x="146" y="1196"/>
                  </a:cubicBezTo>
                  <a:cubicBezTo>
                    <a:pt x="171" y="1342"/>
                    <a:pt x="244" y="1464"/>
                    <a:pt x="317" y="1561"/>
                  </a:cubicBezTo>
                  <a:cubicBezTo>
                    <a:pt x="415" y="1708"/>
                    <a:pt x="561" y="1830"/>
                    <a:pt x="707" y="1927"/>
                  </a:cubicBezTo>
                  <a:lnTo>
                    <a:pt x="1146" y="1927"/>
                  </a:lnTo>
                  <a:cubicBezTo>
                    <a:pt x="1244" y="1854"/>
                    <a:pt x="1317" y="1781"/>
                    <a:pt x="1390" y="1732"/>
                  </a:cubicBezTo>
                  <a:cubicBezTo>
                    <a:pt x="1464" y="1708"/>
                    <a:pt x="1512" y="1659"/>
                    <a:pt x="1561" y="1586"/>
                  </a:cubicBezTo>
                  <a:lnTo>
                    <a:pt x="1561" y="1586"/>
                  </a:lnTo>
                  <a:cubicBezTo>
                    <a:pt x="1553" y="1594"/>
                    <a:pt x="1548" y="1597"/>
                    <a:pt x="1545" y="1597"/>
                  </a:cubicBezTo>
                  <a:cubicBezTo>
                    <a:pt x="1539" y="1597"/>
                    <a:pt x="1545" y="1586"/>
                    <a:pt x="1561" y="1586"/>
                  </a:cubicBezTo>
                  <a:cubicBezTo>
                    <a:pt x="1585" y="1561"/>
                    <a:pt x="1634" y="1513"/>
                    <a:pt x="1634" y="1513"/>
                  </a:cubicBezTo>
                  <a:cubicBezTo>
                    <a:pt x="1634" y="1513"/>
                    <a:pt x="1634" y="1513"/>
                    <a:pt x="1683" y="1415"/>
                  </a:cubicBezTo>
                  <a:cubicBezTo>
                    <a:pt x="1707" y="1391"/>
                    <a:pt x="1707" y="1342"/>
                    <a:pt x="1732" y="1318"/>
                  </a:cubicBezTo>
                  <a:cubicBezTo>
                    <a:pt x="1756" y="1269"/>
                    <a:pt x="1781" y="1196"/>
                    <a:pt x="1805" y="1147"/>
                  </a:cubicBezTo>
                  <a:cubicBezTo>
                    <a:pt x="1829" y="1001"/>
                    <a:pt x="1829" y="854"/>
                    <a:pt x="1781" y="708"/>
                  </a:cubicBezTo>
                  <a:cubicBezTo>
                    <a:pt x="1707" y="586"/>
                    <a:pt x="1634" y="464"/>
                    <a:pt x="1512" y="366"/>
                  </a:cubicBezTo>
                  <a:cubicBezTo>
                    <a:pt x="1464" y="342"/>
                    <a:pt x="1415" y="318"/>
                    <a:pt x="1390" y="269"/>
                  </a:cubicBezTo>
                  <a:lnTo>
                    <a:pt x="1317" y="220"/>
                  </a:lnTo>
                  <a:lnTo>
                    <a:pt x="1244" y="220"/>
                  </a:lnTo>
                  <a:cubicBezTo>
                    <a:pt x="1220" y="171"/>
                    <a:pt x="1195" y="147"/>
                    <a:pt x="1171" y="122"/>
                  </a:cubicBezTo>
                  <a:lnTo>
                    <a:pt x="1122" y="98"/>
                  </a:lnTo>
                  <a:cubicBezTo>
                    <a:pt x="1049" y="49"/>
                    <a:pt x="1000" y="25"/>
                    <a:pt x="9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289"/>
            <p:cNvSpPr/>
            <p:nvPr/>
          </p:nvSpPr>
          <p:spPr>
            <a:xfrm>
              <a:off x="802125" y="3090400"/>
              <a:ext cx="25" cy="25"/>
            </a:xfrm>
            <a:custGeom>
              <a:avLst/>
              <a:gdLst/>
              <a:ahLst/>
              <a:cxnLst/>
              <a:rect l="l" t="t" r="r" b="b"/>
              <a:pathLst>
                <a:path w="1" h="1" extrusionOk="0">
                  <a:moveTo>
                    <a:pt x="0" y="1"/>
                  </a:moveTo>
                  <a:lnTo>
                    <a:pt x="0" y="1"/>
                  </a:lnTo>
                  <a:cubicBezTo>
                    <a:pt x="0" y="1"/>
                    <a:pt x="0" y="1"/>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289"/>
            <p:cNvSpPr/>
            <p:nvPr/>
          </p:nvSpPr>
          <p:spPr>
            <a:xfrm>
              <a:off x="713700" y="3105650"/>
              <a:ext cx="50025" cy="51850"/>
            </a:xfrm>
            <a:custGeom>
              <a:avLst/>
              <a:gdLst/>
              <a:ahLst/>
              <a:cxnLst/>
              <a:rect l="l" t="t" r="r" b="b"/>
              <a:pathLst>
                <a:path w="2001" h="2074" extrusionOk="0">
                  <a:moveTo>
                    <a:pt x="1001" y="1"/>
                  </a:moveTo>
                  <a:cubicBezTo>
                    <a:pt x="928" y="25"/>
                    <a:pt x="879" y="25"/>
                    <a:pt x="830" y="49"/>
                  </a:cubicBezTo>
                  <a:lnTo>
                    <a:pt x="684" y="123"/>
                  </a:lnTo>
                  <a:lnTo>
                    <a:pt x="660" y="123"/>
                  </a:lnTo>
                  <a:cubicBezTo>
                    <a:pt x="538" y="123"/>
                    <a:pt x="416" y="147"/>
                    <a:pt x="318" y="220"/>
                  </a:cubicBezTo>
                  <a:cubicBezTo>
                    <a:pt x="220" y="269"/>
                    <a:pt x="147" y="366"/>
                    <a:pt x="99" y="464"/>
                  </a:cubicBezTo>
                  <a:cubicBezTo>
                    <a:pt x="50" y="537"/>
                    <a:pt x="50" y="610"/>
                    <a:pt x="25" y="683"/>
                  </a:cubicBezTo>
                  <a:lnTo>
                    <a:pt x="25" y="659"/>
                  </a:lnTo>
                  <a:cubicBezTo>
                    <a:pt x="25" y="805"/>
                    <a:pt x="1" y="781"/>
                    <a:pt x="25" y="903"/>
                  </a:cubicBezTo>
                  <a:cubicBezTo>
                    <a:pt x="50" y="903"/>
                    <a:pt x="99" y="1025"/>
                    <a:pt x="123" y="1049"/>
                  </a:cubicBezTo>
                  <a:lnTo>
                    <a:pt x="196" y="1196"/>
                  </a:lnTo>
                  <a:cubicBezTo>
                    <a:pt x="220" y="1244"/>
                    <a:pt x="245" y="1293"/>
                    <a:pt x="245" y="1318"/>
                  </a:cubicBezTo>
                  <a:cubicBezTo>
                    <a:pt x="294" y="1391"/>
                    <a:pt x="367" y="1488"/>
                    <a:pt x="391" y="1537"/>
                  </a:cubicBezTo>
                  <a:cubicBezTo>
                    <a:pt x="440" y="1659"/>
                    <a:pt x="513" y="1781"/>
                    <a:pt x="586" y="1879"/>
                  </a:cubicBezTo>
                  <a:lnTo>
                    <a:pt x="586" y="2001"/>
                  </a:lnTo>
                  <a:cubicBezTo>
                    <a:pt x="660" y="1976"/>
                    <a:pt x="708" y="1927"/>
                    <a:pt x="757" y="1903"/>
                  </a:cubicBezTo>
                  <a:cubicBezTo>
                    <a:pt x="903" y="2025"/>
                    <a:pt x="1099" y="2074"/>
                    <a:pt x="1294" y="2074"/>
                  </a:cubicBezTo>
                  <a:cubicBezTo>
                    <a:pt x="1440" y="2049"/>
                    <a:pt x="1611" y="1976"/>
                    <a:pt x="1708" y="1854"/>
                  </a:cubicBezTo>
                  <a:lnTo>
                    <a:pt x="1830" y="1757"/>
                  </a:lnTo>
                  <a:lnTo>
                    <a:pt x="1928" y="1635"/>
                  </a:lnTo>
                  <a:lnTo>
                    <a:pt x="1928" y="1635"/>
                  </a:lnTo>
                  <a:cubicBezTo>
                    <a:pt x="1909" y="1653"/>
                    <a:pt x="1898" y="1661"/>
                    <a:pt x="1893" y="1661"/>
                  </a:cubicBezTo>
                  <a:cubicBezTo>
                    <a:pt x="1886" y="1661"/>
                    <a:pt x="1898" y="1640"/>
                    <a:pt x="1928" y="1610"/>
                  </a:cubicBezTo>
                  <a:cubicBezTo>
                    <a:pt x="1977" y="1513"/>
                    <a:pt x="1977" y="1488"/>
                    <a:pt x="1977" y="1488"/>
                  </a:cubicBezTo>
                  <a:lnTo>
                    <a:pt x="1977" y="1488"/>
                  </a:lnTo>
                  <a:cubicBezTo>
                    <a:pt x="1977" y="1488"/>
                    <a:pt x="1975" y="1490"/>
                    <a:pt x="1973" y="1490"/>
                  </a:cubicBezTo>
                  <a:cubicBezTo>
                    <a:pt x="1967" y="1490"/>
                    <a:pt x="1958" y="1476"/>
                    <a:pt x="1977" y="1366"/>
                  </a:cubicBezTo>
                  <a:cubicBezTo>
                    <a:pt x="2001" y="1244"/>
                    <a:pt x="2001" y="1122"/>
                    <a:pt x="1977" y="1001"/>
                  </a:cubicBezTo>
                  <a:cubicBezTo>
                    <a:pt x="1928" y="854"/>
                    <a:pt x="1855" y="732"/>
                    <a:pt x="1757" y="610"/>
                  </a:cubicBezTo>
                  <a:cubicBezTo>
                    <a:pt x="1757" y="562"/>
                    <a:pt x="1733" y="513"/>
                    <a:pt x="1708" y="464"/>
                  </a:cubicBezTo>
                  <a:lnTo>
                    <a:pt x="1659" y="391"/>
                  </a:lnTo>
                  <a:cubicBezTo>
                    <a:pt x="1659" y="391"/>
                    <a:pt x="1659" y="366"/>
                    <a:pt x="1635" y="342"/>
                  </a:cubicBezTo>
                  <a:cubicBezTo>
                    <a:pt x="1635" y="318"/>
                    <a:pt x="1611" y="293"/>
                    <a:pt x="1586" y="269"/>
                  </a:cubicBezTo>
                  <a:cubicBezTo>
                    <a:pt x="1586" y="244"/>
                    <a:pt x="1562" y="220"/>
                    <a:pt x="1562" y="220"/>
                  </a:cubicBezTo>
                  <a:cubicBezTo>
                    <a:pt x="1538" y="196"/>
                    <a:pt x="1513" y="171"/>
                    <a:pt x="1513" y="171"/>
                  </a:cubicBezTo>
                  <a:cubicBezTo>
                    <a:pt x="1464" y="123"/>
                    <a:pt x="1416" y="98"/>
                    <a:pt x="1367" y="74"/>
                  </a:cubicBezTo>
                  <a:cubicBezTo>
                    <a:pt x="1318" y="49"/>
                    <a:pt x="1245" y="25"/>
                    <a:pt x="11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289"/>
            <p:cNvSpPr/>
            <p:nvPr/>
          </p:nvSpPr>
          <p:spPr>
            <a:xfrm>
              <a:off x="790550" y="3185225"/>
              <a:ext cx="48175" cy="56225"/>
            </a:xfrm>
            <a:custGeom>
              <a:avLst/>
              <a:gdLst/>
              <a:ahLst/>
              <a:cxnLst/>
              <a:rect l="l" t="t" r="r" b="b"/>
              <a:pathLst>
                <a:path w="1927" h="2249" extrusionOk="0">
                  <a:moveTo>
                    <a:pt x="829" y="988"/>
                  </a:moveTo>
                  <a:cubicBezTo>
                    <a:pt x="829" y="988"/>
                    <a:pt x="829" y="1013"/>
                    <a:pt x="854" y="1013"/>
                  </a:cubicBezTo>
                  <a:cubicBezTo>
                    <a:pt x="854" y="1037"/>
                    <a:pt x="854" y="1037"/>
                    <a:pt x="829" y="1037"/>
                  </a:cubicBezTo>
                  <a:cubicBezTo>
                    <a:pt x="805" y="1037"/>
                    <a:pt x="829" y="1013"/>
                    <a:pt x="829" y="988"/>
                  </a:cubicBezTo>
                  <a:close/>
                  <a:moveTo>
                    <a:pt x="735" y="0"/>
                  </a:moveTo>
                  <a:cubicBezTo>
                    <a:pt x="665" y="0"/>
                    <a:pt x="598" y="13"/>
                    <a:pt x="537" y="37"/>
                  </a:cubicBezTo>
                  <a:cubicBezTo>
                    <a:pt x="366" y="135"/>
                    <a:pt x="220" y="281"/>
                    <a:pt x="171" y="452"/>
                  </a:cubicBezTo>
                  <a:lnTo>
                    <a:pt x="171" y="427"/>
                  </a:lnTo>
                  <a:cubicBezTo>
                    <a:pt x="122" y="500"/>
                    <a:pt x="98" y="598"/>
                    <a:pt x="73" y="671"/>
                  </a:cubicBezTo>
                  <a:cubicBezTo>
                    <a:pt x="73" y="720"/>
                    <a:pt x="49" y="769"/>
                    <a:pt x="49" y="817"/>
                  </a:cubicBezTo>
                  <a:cubicBezTo>
                    <a:pt x="49" y="866"/>
                    <a:pt x="49" y="939"/>
                    <a:pt x="24" y="988"/>
                  </a:cubicBezTo>
                  <a:cubicBezTo>
                    <a:pt x="0" y="1159"/>
                    <a:pt x="24" y="1354"/>
                    <a:pt x="73" y="1525"/>
                  </a:cubicBezTo>
                  <a:lnTo>
                    <a:pt x="73" y="1500"/>
                  </a:lnTo>
                  <a:cubicBezTo>
                    <a:pt x="98" y="1574"/>
                    <a:pt x="122" y="1671"/>
                    <a:pt x="122" y="1744"/>
                  </a:cubicBezTo>
                  <a:cubicBezTo>
                    <a:pt x="124" y="1742"/>
                    <a:pt x="127" y="1741"/>
                    <a:pt x="130" y="1741"/>
                  </a:cubicBezTo>
                  <a:cubicBezTo>
                    <a:pt x="159" y="1741"/>
                    <a:pt x="222" y="1844"/>
                    <a:pt x="244" y="1866"/>
                  </a:cubicBezTo>
                  <a:cubicBezTo>
                    <a:pt x="293" y="1915"/>
                    <a:pt x="342" y="1964"/>
                    <a:pt x="390" y="1988"/>
                  </a:cubicBezTo>
                  <a:cubicBezTo>
                    <a:pt x="439" y="2037"/>
                    <a:pt x="488" y="2086"/>
                    <a:pt x="561" y="2110"/>
                  </a:cubicBezTo>
                  <a:cubicBezTo>
                    <a:pt x="634" y="2159"/>
                    <a:pt x="683" y="2183"/>
                    <a:pt x="756" y="2208"/>
                  </a:cubicBezTo>
                  <a:lnTo>
                    <a:pt x="854" y="2232"/>
                  </a:lnTo>
                  <a:lnTo>
                    <a:pt x="927" y="2232"/>
                  </a:lnTo>
                  <a:cubicBezTo>
                    <a:pt x="1008" y="2242"/>
                    <a:pt x="1089" y="2248"/>
                    <a:pt x="1169" y="2248"/>
                  </a:cubicBezTo>
                  <a:cubicBezTo>
                    <a:pt x="1284" y="2248"/>
                    <a:pt x="1398" y="2236"/>
                    <a:pt x="1512" y="2208"/>
                  </a:cubicBezTo>
                  <a:lnTo>
                    <a:pt x="1659" y="2208"/>
                  </a:lnTo>
                  <a:cubicBezTo>
                    <a:pt x="1659" y="2086"/>
                    <a:pt x="1659" y="1988"/>
                    <a:pt x="1634" y="1891"/>
                  </a:cubicBezTo>
                  <a:lnTo>
                    <a:pt x="1634" y="1842"/>
                  </a:lnTo>
                  <a:cubicBezTo>
                    <a:pt x="1707" y="1793"/>
                    <a:pt x="1756" y="1720"/>
                    <a:pt x="1805" y="1622"/>
                  </a:cubicBezTo>
                  <a:cubicBezTo>
                    <a:pt x="1854" y="1549"/>
                    <a:pt x="1902" y="1427"/>
                    <a:pt x="1927" y="1330"/>
                  </a:cubicBezTo>
                  <a:lnTo>
                    <a:pt x="1927" y="1330"/>
                  </a:lnTo>
                  <a:cubicBezTo>
                    <a:pt x="1917" y="1350"/>
                    <a:pt x="1911" y="1358"/>
                    <a:pt x="1907" y="1358"/>
                  </a:cubicBezTo>
                  <a:cubicBezTo>
                    <a:pt x="1902" y="1358"/>
                    <a:pt x="1902" y="1344"/>
                    <a:pt x="1902" y="1330"/>
                  </a:cubicBezTo>
                  <a:cubicBezTo>
                    <a:pt x="1927" y="1183"/>
                    <a:pt x="1902" y="1183"/>
                    <a:pt x="1902" y="1183"/>
                  </a:cubicBezTo>
                  <a:cubicBezTo>
                    <a:pt x="1902" y="1159"/>
                    <a:pt x="1902" y="1183"/>
                    <a:pt x="1878" y="1013"/>
                  </a:cubicBezTo>
                  <a:cubicBezTo>
                    <a:pt x="1805" y="744"/>
                    <a:pt x="1659" y="500"/>
                    <a:pt x="1439" y="305"/>
                  </a:cubicBezTo>
                  <a:lnTo>
                    <a:pt x="1342" y="232"/>
                  </a:lnTo>
                  <a:lnTo>
                    <a:pt x="1220" y="159"/>
                  </a:lnTo>
                  <a:cubicBezTo>
                    <a:pt x="1171" y="135"/>
                    <a:pt x="1146" y="110"/>
                    <a:pt x="1098" y="86"/>
                  </a:cubicBezTo>
                  <a:cubicBezTo>
                    <a:pt x="1049" y="61"/>
                    <a:pt x="1000" y="37"/>
                    <a:pt x="951" y="37"/>
                  </a:cubicBezTo>
                  <a:cubicBezTo>
                    <a:pt x="878" y="13"/>
                    <a:pt x="805" y="0"/>
                    <a:pt x="7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289"/>
            <p:cNvSpPr/>
            <p:nvPr/>
          </p:nvSpPr>
          <p:spPr>
            <a:xfrm>
              <a:off x="716750" y="3227600"/>
              <a:ext cx="47600" cy="50475"/>
            </a:xfrm>
            <a:custGeom>
              <a:avLst/>
              <a:gdLst/>
              <a:ahLst/>
              <a:cxnLst/>
              <a:rect l="l" t="t" r="r" b="b"/>
              <a:pathLst>
                <a:path w="1904" h="2019" extrusionOk="0">
                  <a:moveTo>
                    <a:pt x="611" y="0"/>
                  </a:moveTo>
                  <a:cubicBezTo>
                    <a:pt x="613" y="3"/>
                    <a:pt x="616" y="6"/>
                    <a:pt x="619" y="9"/>
                  </a:cubicBezTo>
                  <a:lnTo>
                    <a:pt x="619" y="9"/>
                  </a:lnTo>
                  <a:lnTo>
                    <a:pt x="635" y="0"/>
                  </a:lnTo>
                  <a:close/>
                  <a:moveTo>
                    <a:pt x="619" y="9"/>
                  </a:moveTo>
                  <a:lnTo>
                    <a:pt x="123" y="269"/>
                  </a:lnTo>
                  <a:cubicBezTo>
                    <a:pt x="123" y="318"/>
                    <a:pt x="123" y="366"/>
                    <a:pt x="123" y="415"/>
                  </a:cubicBezTo>
                  <a:lnTo>
                    <a:pt x="123" y="683"/>
                  </a:lnTo>
                  <a:cubicBezTo>
                    <a:pt x="123" y="708"/>
                    <a:pt x="123" y="708"/>
                    <a:pt x="123" y="732"/>
                  </a:cubicBezTo>
                  <a:cubicBezTo>
                    <a:pt x="123" y="732"/>
                    <a:pt x="98" y="732"/>
                    <a:pt x="98" y="757"/>
                  </a:cubicBezTo>
                  <a:cubicBezTo>
                    <a:pt x="74" y="830"/>
                    <a:pt x="50" y="879"/>
                    <a:pt x="25" y="952"/>
                  </a:cubicBezTo>
                  <a:cubicBezTo>
                    <a:pt x="25" y="1000"/>
                    <a:pt x="1" y="1049"/>
                    <a:pt x="1" y="1074"/>
                  </a:cubicBezTo>
                  <a:cubicBezTo>
                    <a:pt x="1" y="1147"/>
                    <a:pt x="1" y="1196"/>
                    <a:pt x="1" y="1244"/>
                  </a:cubicBezTo>
                  <a:cubicBezTo>
                    <a:pt x="1" y="1464"/>
                    <a:pt x="98" y="1659"/>
                    <a:pt x="245" y="1805"/>
                  </a:cubicBezTo>
                  <a:cubicBezTo>
                    <a:pt x="318" y="1878"/>
                    <a:pt x="416" y="1952"/>
                    <a:pt x="538" y="1976"/>
                  </a:cubicBezTo>
                  <a:cubicBezTo>
                    <a:pt x="562" y="1976"/>
                    <a:pt x="562" y="2000"/>
                    <a:pt x="586" y="2000"/>
                  </a:cubicBezTo>
                  <a:cubicBezTo>
                    <a:pt x="635" y="2013"/>
                    <a:pt x="690" y="2019"/>
                    <a:pt x="745" y="2019"/>
                  </a:cubicBezTo>
                  <a:cubicBezTo>
                    <a:pt x="800" y="2019"/>
                    <a:pt x="855" y="2013"/>
                    <a:pt x="903" y="2000"/>
                  </a:cubicBezTo>
                  <a:cubicBezTo>
                    <a:pt x="1001" y="2000"/>
                    <a:pt x="1123" y="1976"/>
                    <a:pt x="1220" y="1952"/>
                  </a:cubicBezTo>
                  <a:lnTo>
                    <a:pt x="1220" y="1927"/>
                  </a:lnTo>
                  <a:cubicBezTo>
                    <a:pt x="1256" y="1909"/>
                    <a:pt x="1269" y="1905"/>
                    <a:pt x="1276" y="1905"/>
                  </a:cubicBezTo>
                  <a:cubicBezTo>
                    <a:pt x="1283" y="1905"/>
                    <a:pt x="1283" y="1910"/>
                    <a:pt x="1298" y="1910"/>
                  </a:cubicBezTo>
                  <a:cubicBezTo>
                    <a:pt x="1307" y="1910"/>
                    <a:pt x="1320" y="1908"/>
                    <a:pt x="1342" y="1903"/>
                  </a:cubicBezTo>
                  <a:cubicBezTo>
                    <a:pt x="1342" y="1830"/>
                    <a:pt x="1489" y="1830"/>
                    <a:pt x="1489" y="1781"/>
                  </a:cubicBezTo>
                  <a:cubicBezTo>
                    <a:pt x="1489" y="1781"/>
                    <a:pt x="1537" y="1757"/>
                    <a:pt x="1537" y="1757"/>
                  </a:cubicBezTo>
                  <a:cubicBezTo>
                    <a:pt x="1537" y="1760"/>
                    <a:pt x="1538" y="1761"/>
                    <a:pt x="1540" y="1761"/>
                  </a:cubicBezTo>
                  <a:cubicBezTo>
                    <a:pt x="1551" y="1761"/>
                    <a:pt x="1590" y="1704"/>
                    <a:pt x="1611" y="1683"/>
                  </a:cubicBezTo>
                  <a:cubicBezTo>
                    <a:pt x="1619" y="1675"/>
                    <a:pt x="1621" y="1673"/>
                    <a:pt x="1621" y="1673"/>
                  </a:cubicBezTo>
                  <a:cubicBezTo>
                    <a:pt x="1619" y="1673"/>
                    <a:pt x="1603" y="1683"/>
                    <a:pt x="1586" y="1683"/>
                  </a:cubicBezTo>
                  <a:lnTo>
                    <a:pt x="1635" y="1635"/>
                  </a:lnTo>
                  <a:cubicBezTo>
                    <a:pt x="1647" y="1622"/>
                    <a:pt x="1659" y="1616"/>
                    <a:pt x="1666" y="1616"/>
                  </a:cubicBezTo>
                  <a:cubicBezTo>
                    <a:pt x="1672" y="1616"/>
                    <a:pt x="1672" y="1622"/>
                    <a:pt x="1659" y="1635"/>
                  </a:cubicBezTo>
                  <a:cubicBezTo>
                    <a:pt x="1733" y="1561"/>
                    <a:pt x="1781" y="1464"/>
                    <a:pt x="1830" y="1366"/>
                  </a:cubicBezTo>
                  <a:cubicBezTo>
                    <a:pt x="1879" y="1244"/>
                    <a:pt x="1903" y="1074"/>
                    <a:pt x="1879" y="927"/>
                  </a:cubicBezTo>
                  <a:cubicBezTo>
                    <a:pt x="1855" y="781"/>
                    <a:pt x="1781" y="635"/>
                    <a:pt x="1684" y="513"/>
                  </a:cubicBezTo>
                  <a:cubicBezTo>
                    <a:pt x="1611" y="464"/>
                    <a:pt x="1537" y="415"/>
                    <a:pt x="1464" y="366"/>
                  </a:cubicBezTo>
                  <a:lnTo>
                    <a:pt x="1464" y="366"/>
                  </a:lnTo>
                  <a:cubicBezTo>
                    <a:pt x="1464" y="415"/>
                    <a:pt x="1513" y="439"/>
                    <a:pt x="1513" y="464"/>
                  </a:cubicBezTo>
                  <a:cubicBezTo>
                    <a:pt x="1489" y="439"/>
                    <a:pt x="1464" y="415"/>
                    <a:pt x="1440" y="415"/>
                  </a:cubicBezTo>
                  <a:cubicBezTo>
                    <a:pt x="1416" y="415"/>
                    <a:pt x="1367" y="342"/>
                    <a:pt x="1367" y="293"/>
                  </a:cubicBezTo>
                  <a:lnTo>
                    <a:pt x="1342" y="293"/>
                  </a:lnTo>
                  <a:lnTo>
                    <a:pt x="1342" y="269"/>
                  </a:lnTo>
                  <a:cubicBezTo>
                    <a:pt x="1294" y="244"/>
                    <a:pt x="1220" y="220"/>
                    <a:pt x="1172" y="171"/>
                  </a:cubicBezTo>
                  <a:cubicBezTo>
                    <a:pt x="1098" y="147"/>
                    <a:pt x="1050" y="147"/>
                    <a:pt x="1001" y="122"/>
                  </a:cubicBezTo>
                  <a:cubicBezTo>
                    <a:pt x="996" y="118"/>
                    <a:pt x="994" y="116"/>
                    <a:pt x="994" y="116"/>
                  </a:cubicBezTo>
                  <a:lnTo>
                    <a:pt x="994" y="116"/>
                  </a:lnTo>
                  <a:cubicBezTo>
                    <a:pt x="993" y="116"/>
                    <a:pt x="1020" y="147"/>
                    <a:pt x="1001" y="147"/>
                  </a:cubicBezTo>
                  <a:cubicBezTo>
                    <a:pt x="977" y="147"/>
                    <a:pt x="952" y="147"/>
                    <a:pt x="952" y="122"/>
                  </a:cubicBezTo>
                  <a:cubicBezTo>
                    <a:pt x="952" y="98"/>
                    <a:pt x="928" y="86"/>
                    <a:pt x="906" y="86"/>
                  </a:cubicBezTo>
                  <a:cubicBezTo>
                    <a:pt x="888" y="86"/>
                    <a:pt x="872" y="95"/>
                    <a:pt x="876" y="113"/>
                  </a:cubicBezTo>
                  <a:lnTo>
                    <a:pt x="876" y="113"/>
                  </a:lnTo>
                  <a:cubicBezTo>
                    <a:pt x="862" y="92"/>
                    <a:pt x="812" y="74"/>
                    <a:pt x="855" y="74"/>
                  </a:cubicBezTo>
                  <a:cubicBezTo>
                    <a:pt x="830" y="74"/>
                    <a:pt x="806" y="49"/>
                    <a:pt x="806" y="49"/>
                  </a:cubicBezTo>
                  <a:lnTo>
                    <a:pt x="806" y="49"/>
                  </a:lnTo>
                  <a:lnTo>
                    <a:pt x="830" y="74"/>
                  </a:lnTo>
                  <a:cubicBezTo>
                    <a:pt x="757" y="49"/>
                    <a:pt x="733" y="25"/>
                    <a:pt x="684" y="25"/>
                  </a:cubicBezTo>
                  <a:lnTo>
                    <a:pt x="708" y="49"/>
                  </a:lnTo>
                  <a:cubicBezTo>
                    <a:pt x="665" y="49"/>
                    <a:pt x="641" y="30"/>
                    <a:pt x="619" y="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289"/>
            <p:cNvSpPr/>
            <p:nvPr/>
          </p:nvSpPr>
          <p:spPr>
            <a:xfrm>
              <a:off x="646025" y="3015400"/>
              <a:ext cx="40875" cy="49050"/>
            </a:xfrm>
            <a:custGeom>
              <a:avLst/>
              <a:gdLst/>
              <a:ahLst/>
              <a:cxnLst/>
              <a:rect l="l" t="t" r="r" b="b"/>
              <a:pathLst>
                <a:path w="1635" h="1962" extrusionOk="0">
                  <a:moveTo>
                    <a:pt x="659" y="1"/>
                  </a:moveTo>
                  <a:cubicBezTo>
                    <a:pt x="513" y="25"/>
                    <a:pt x="367" y="123"/>
                    <a:pt x="269" y="220"/>
                  </a:cubicBezTo>
                  <a:cubicBezTo>
                    <a:pt x="196" y="294"/>
                    <a:pt x="147" y="367"/>
                    <a:pt x="98" y="464"/>
                  </a:cubicBezTo>
                  <a:cubicBezTo>
                    <a:pt x="50" y="586"/>
                    <a:pt x="25" y="684"/>
                    <a:pt x="25" y="806"/>
                  </a:cubicBezTo>
                  <a:cubicBezTo>
                    <a:pt x="1" y="879"/>
                    <a:pt x="1" y="952"/>
                    <a:pt x="25" y="1001"/>
                  </a:cubicBezTo>
                  <a:cubicBezTo>
                    <a:pt x="25" y="1147"/>
                    <a:pt x="74" y="1294"/>
                    <a:pt x="147" y="1415"/>
                  </a:cubicBezTo>
                  <a:cubicBezTo>
                    <a:pt x="220" y="1562"/>
                    <a:pt x="318" y="1684"/>
                    <a:pt x="464" y="1781"/>
                  </a:cubicBezTo>
                  <a:cubicBezTo>
                    <a:pt x="562" y="1879"/>
                    <a:pt x="708" y="1952"/>
                    <a:pt x="830" y="1952"/>
                  </a:cubicBezTo>
                  <a:cubicBezTo>
                    <a:pt x="860" y="1958"/>
                    <a:pt x="891" y="1961"/>
                    <a:pt x="921" y="1961"/>
                  </a:cubicBezTo>
                  <a:cubicBezTo>
                    <a:pt x="1011" y="1961"/>
                    <a:pt x="1098" y="1934"/>
                    <a:pt x="1171" y="1879"/>
                  </a:cubicBezTo>
                  <a:cubicBezTo>
                    <a:pt x="1245" y="1879"/>
                    <a:pt x="1293" y="1830"/>
                    <a:pt x="1342" y="1781"/>
                  </a:cubicBezTo>
                  <a:cubicBezTo>
                    <a:pt x="1318" y="1781"/>
                    <a:pt x="1318" y="1781"/>
                    <a:pt x="1342" y="1757"/>
                  </a:cubicBezTo>
                  <a:cubicBezTo>
                    <a:pt x="1415" y="1684"/>
                    <a:pt x="1415" y="1684"/>
                    <a:pt x="1415" y="1684"/>
                  </a:cubicBezTo>
                  <a:cubicBezTo>
                    <a:pt x="1415" y="1659"/>
                    <a:pt x="1415" y="1684"/>
                    <a:pt x="1440" y="1586"/>
                  </a:cubicBezTo>
                  <a:cubicBezTo>
                    <a:pt x="1488" y="1464"/>
                    <a:pt x="1513" y="1415"/>
                    <a:pt x="1537" y="1294"/>
                  </a:cubicBezTo>
                  <a:cubicBezTo>
                    <a:pt x="1562" y="1220"/>
                    <a:pt x="1586" y="1172"/>
                    <a:pt x="1586" y="1098"/>
                  </a:cubicBezTo>
                  <a:cubicBezTo>
                    <a:pt x="1610" y="1050"/>
                    <a:pt x="1610" y="976"/>
                    <a:pt x="1635" y="903"/>
                  </a:cubicBezTo>
                  <a:cubicBezTo>
                    <a:pt x="1635" y="830"/>
                    <a:pt x="1635" y="781"/>
                    <a:pt x="1635" y="708"/>
                  </a:cubicBezTo>
                  <a:lnTo>
                    <a:pt x="1635" y="586"/>
                  </a:lnTo>
                  <a:lnTo>
                    <a:pt x="1610" y="489"/>
                  </a:lnTo>
                  <a:cubicBezTo>
                    <a:pt x="1586" y="416"/>
                    <a:pt x="1562" y="318"/>
                    <a:pt x="1513" y="245"/>
                  </a:cubicBezTo>
                  <a:cubicBezTo>
                    <a:pt x="1440" y="147"/>
                    <a:pt x="1318" y="98"/>
                    <a:pt x="1196" y="74"/>
                  </a:cubicBezTo>
                  <a:lnTo>
                    <a:pt x="1025" y="74"/>
                  </a:lnTo>
                  <a:cubicBezTo>
                    <a:pt x="903" y="25"/>
                    <a:pt x="781" y="1"/>
                    <a:pt x="6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289"/>
            <p:cNvSpPr/>
            <p:nvPr/>
          </p:nvSpPr>
          <p:spPr>
            <a:xfrm>
              <a:off x="734450" y="3011150"/>
              <a:ext cx="40250" cy="58550"/>
            </a:xfrm>
            <a:custGeom>
              <a:avLst/>
              <a:gdLst/>
              <a:ahLst/>
              <a:cxnLst/>
              <a:rect l="l" t="t" r="r" b="b"/>
              <a:pathLst>
                <a:path w="1610" h="2342" extrusionOk="0">
                  <a:moveTo>
                    <a:pt x="708" y="0"/>
                  </a:moveTo>
                  <a:lnTo>
                    <a:pt x="98" y="171"/>
                  </a:lnTo>
                  <a:cubicBezTo>
                    <a:pt x="49" y="342"/>
                    <a:pt x="0" y="512"/>
                    <a:pt x="25" y="707"/>
                  </a:cubicBezTo>
                  <a:cubicBezTo>
                    <a:pt x="25" y="829"/>
                    <a:pt x="25" y="976"/>
                    <a:pt x="73" y="1098"/>
                  </a:cubicBezTo>
                  <a:cubicBezTo>
                    <a:pt x="122" y="1293"/>
                    <a:pt x="195" y="1488"/>
                    <a:pt x="293" y="1659"/>
                  </a:cubicBezTo>
                  <a:cubicBezTo>
                    <a:pt x="390" y="1854"/>
                    <a:pt x="537" y="2000"/>
                    <a:pt x="732" y="2122"/>
                  </a:cubicBezTo>
                  <a:cubicBezTo>
                    <a:pt x="756" y="2171"/>
                    <a:pt x="805" y="2220"/>
                    <a:pt x="854" y="2244"/>
                  </a:cubicBezTo>
                  <a:cubicBezTo>
                    <a:pt x="842" y="2232"/>
                    <a:pt x="842" y="2226"/>
                    <a:pt x="845" y="2226"/>
                  </a:cubicBezTo>
                  <a:cubicBezTo>
                    <a:pt x="848" y="2226"/>
                    <a:pt x="854" y="2232"/>
                    <a:pt x="854" y="2244"/>
                  </a:cubicBezTo>
                  <a:cubicBezTo>
                    <a:pt x="911" y="2272"/>
                    <a:pt x="923" y="2279"/>
                    <a:pt x="928" y="2279"/>
                  </a:cubicBezTo>
                  <a:cubicBezTo>
                    <a:pt x="931" y="2279"/>
                    <a:pt x="929" y="2275"/>
                    <a:pt x="940" y="2275"/>
                  </a:cubicBezTo>
                  <a:cubicBezTo>
                    <a:pt x="951" y="2275"/>
                    <a:pt x="974" y="2278"/>
                    <a:pt x="1025" y="2293"/>
                  </a:cubicBezTo>
                  <a:lnTo>
                    <a:pt x="1147" y="2342"/>
                  </a:lnTo>
                  <a:lnTo>
                    <a:pt x="1537" y="2122"/>
                  </a:lnTo>
                  <a:cubicBezTo>
                    <a:pt x="1586" y="1951"/>
                    <a:pt x="1610" y="1756"/>
                    <a:pt x="1610" y="1585"/>
                  </a:cubicBezTo>
                  <a:cubicBezTo>
                    <a:pt x="1586" y="1439"/>
                    <a:pt x="1537" y="1293"/>
                    <a:pt x="1512" y="1171"/>
                  </a:cubicBezTo>
                  <a:cubicBezTo>
                    <a:pt x="1464" y="1073"/>
                    <a:pt x="1415" y="1000"/>
                    <a:pt x="1366" y="927"/>
                  </a:cubicBezTo>
                  <a:cubicBezTo>
                    <a:pt x="1342" y="903"/>
                    <a:pt x="1293" y="854"/>
                    <a:pt x="1220" y="781"/>
                  </a:cubicBezTo>
                  <a:cubicBezTo>
                    <a:pt x="1220" y="781"/>
                    <a:pt x="1220" y="756"/>
                    <a:pt x="1220" y="756"/>
                  </a:cubicBezTo>
                  <a:cubicBezTo>
                    <a:pt x="1220" y="659"/>
                    <a:pt x="1171" y="610"/>
                    <a:pt x="1147" y="537"/>
                  </a:cubicBezTo>
                  <a:cubicBezTo>
                    <a:pt x="1122" y="464"/>
                    <a:pt x="1098" y="415"/>
                    <a:pt x="1073" y="390"/>
                  </a:cubicBezTo>
                  <a:cubicBezTo>
                    <a:pt x="1049" y="342"/>
                    <a:pt x="1000" y="293"/>
                    <a:pt x="976" y="220"/>
                  </a:cubicBezTo>
                  <a:cubicBezTo>
                    <a:pt x="976" y="220"/>
                    <a:pt x="951" y="195"/>
                    <a:pt x="951" y="195"/>
                  </a:cubicBezTo>
                  <a:cubicBezTo>
                    <a:pt x="878" y="122"/>
                    <a:pt x="805" y="49"/>
                    <a:pt x="7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96" name="Google Shape;2296;p289"/>
          <p:cNvSpPr/>
          <p:nvPr/>
        </p:nvSpPr>
        <p:spPr>
          <a:xfrm>
            <a:off x="6051700" y="4423550"/>
            <a:ext cx="675545" cy="462559"/>
          </a:xfrm>
          <a:custGeom>
            <a:avLst/>
            <a:gdLst/>
            <a:ahLst/>
            <a:cxnLst/>
            <a:rect l="l" t="t" r="r" b="b"/>
            <a:pathLst>
              <a:path w="15805" h="10822" extrusionOk="0">
                <a:moveTo>
                  <a:pt x="7854" y="2001"/>
                </a:moveTo>
                <a:cubicBezTo>
                  <a:pt x="7869" y="2001"/>
                  <a:pt x="7884" y="2001"/>
                  <a:pt x="7900" y="2002"/>
                </a:cubicBezTo>
                <a:lnTo>
                  <a:pt x="7900" y="2002"/>
                </a:lnTo>
                <a:cubicBezTo>
                  <a:pt x="7889" y="2001"/>
                  <a:pt x="7873" y="2001"/>
                  <a:pt x="7854" y="2001"/>
                </a:cubicBezTo>
                <a:close/>
                <a:moveTo>
                  <a:pt x="13171" y="2903"/>
                </a:moveTo>
                <a:lnTo>
                  <a:pt x="13171" y="2952"/>
                </a:lnTo>
                <a:lnTo>
                  <a:pt x="13171" y="3025"/>
                </a:lnTo>
                <a:lnTo>
                  <a:pt x="13154" y="3074"/>
                </a:lnTo>
                <a:lnTo>
                  <a:pt x="13154" y="3074"/>
                </a:lnTo>
                <a:cubicBezTo>
                  <a:pt x="13164" y="3017"/>
                  <a:pt x="13171" y="2954"/>
                  <a:pt x="13171" y="2903"/>
                </a:cubicBezTo>
                <a:close/>
                <a:moveTo>
                  <a:pt x="8153" y="5196"/>
                </a:moveTo>
                <a:lnTo>
                  <a:pt x="8153" y="5196"/>
                </a:lnTo>
                <a:cubicBezTo>
                  <a:pt x="8149" y="5204"/>
                  <a:pt x="8146" y="5212"/>
                  <a:pt x="8146" y="5220"/>
                </a:cubicBezTo>
                <a:lnTo>
                  <a:pt x="8146" y="5220"/>
                </a:lnTo>
                <a:cubicBezTo>
                  <a:pt x="8146" y="5198"/>
                  <a:pt x="8166" y="5196"/>
                  <a:pt x="8153" y="5196"/>
                </a:cubicBezTo>
                <a:close/>
                <a:moveTo>
                  <a:pt x="8121" y="5341"/>
                </a:moveTo>
                <a:cubicBezTo>
                  <a:pt x="8121" y="5342"/>
                  <a:pt x="8121" y="5343"/>
                  <a:pt x="8121" y="5344"/>
                </a:cubicBezTo>
                <a:lnTo>
                  <a:pt x="8121" y="5344"/>
                </a:lnTo>
                <a:lnTo>
                  <a:pt x="8122" y="5342"/>
                </a:lnTo>
                <a:cubicBezTo>
                  <a:pt x="8122" y="5342"/>
                  <a:pt x="8121" y="5341"/>
                  <a:pt x="8121" y="5341"/>
                </a:cubicBezTo>
                <a:close/>
                <a:moveTo>
                  <a:pt x="8121" y="5344"/>
                </a:moveTo>
                <a:lnTo>
                  <a:pt x="8118" y="5352"/>
                </a:lnTo>
                <a:lnTo>
                  <a:pt x="8122" y="5366"/>
                </a:lnTo>
                <a:cubicBezTo>
                  <a:pt x="8122" y="5359"/>
                  <a:pt x="8122" y="5351"/>
                  <a:pt x="8121" y="5344"/>
                </a:cubicBezTo>
                <a:close/>
                <a:moveTo>
                  <a:pt x="15778" y="6025"/>
                </a:moveTo>
                <a:cubicBezTo>
                  <a:pt x="15779" y="6032"/>
                  <a:pt x="15779" y="6039"/>
                  <a:pt x="15780" y="6047"/>
                </a:cubicBezTo>
                <a:lnTo>
                  <a:pt x="15780" y="6047"/>
                </a:lnTo>
                <a:cubicBezTo>
                  <a:pt x="15780" y="6039"/>
                  <a:pt x="15780" y="6032"/>
                  <a:pt x="15780" y="6025"/>
                </a:cubicBezTo>
                <a:cubicBezTo>
                  <a:pt x="15779" y="6025"/>
                  <a:pt x="15779" y="6025"/>
                  <a:pt x="15778" y="6025"/>
                </a:cubicBezTo>
                <a:close/>
                <a:moveTo>
                  <a:pt x="11988" y="6067"/>
                </a:moveTo>
                <a:cubicBezTo>
                  <a:pt x="11983" y="6078"/>
                  <a:pt x="11979" y="6088"/>
                  <a:pt x="11975" y="6098"/>
                </a:cubicBezTo>
                <a:cubicBezTo>
                  <a:pt x="11982" y="6092"/>
                  <a:pt x="11985" y="6081"/>
                  <a:pt x="11988" y="6067"/>
                </a:cubicBezTo>
                <a:close/>
                <a:moveTo>
                  <a:pt x="15780" y="6047"/>
                </a:moveTo>
                <a:cubicBezTo>
                  <a:pt x="15780" y="6137"/>
                  <a:pt x="15780" y="6229"/>
                  <a:pt x="15780" y="6342"/>
                </a:cubicBezTo>
                <a:cubicBezTo>
                  <a:pt x="15796" y="6249"/>
                  <a:pt x="15792" y="6147"/>
                  <a:pt x="15780" y="6047"/>
                </a:cubicBezTo>
                <a:close/>
                <a:moveTo>
                  <a:pt x="1965" y="9973"/>
                </a:moveTo>
                <a:cubicBezTo>
                  <a:pt x="1968" y="9973"/>
                  <a:pt x="1972" y="9974"/>
                  <a:pt x="1976" y="9976"/>
                </a:cubicBezTo>
                <a:cubicBezTo>
                  <a:pt x="2021" y="9998"/>
                  <a:pt x="1962" y="10063"/>
                  <a:pt x="1933" y="10130"/>
                </a:cubicBezTo>
                <a:lnTo>
                  <a:pt x="1933" y="10130"/>
                </a:lnTo>
                <a:cubicBezTo>
                  <a:pt x="1952" y="10027"/>
                  <a:pt x="1944" y="9973"/>
                  <a:pt x="1965" y="9973"/>
                </a:cubicBezTo>
                <a:close/>
                <a:moveTo>
                  <a:pt x="1925" y="10167"/>
                </a:moveTo>
                <a:cubicBezTo>
                  <a:pt x="1923" y="10190"/>
                  <a:pt x="1915" y="10213"/>
                  <a:pt x="1906" y="10239"/>
                </a:cubicBezTo>
                <a:lnTo>
                  <a:pt x="1906" y="10239"/>
                </a:lnTo>
                <a:cubicBezTo>
                  <a:pt x="1914" y="10214"/>
                  <a:pt x="1920" y="10190"/>
                  <a:pt x="1925" y="10167"/>
                </a:cubicBezTo>
                <a:close/>
                <a:moveTo>
                  <a:pt x="12610" y="1"/>
                </a:moveTo>
                <a:cubicBezTo>
                  <a:pt x="12414" y="171"/>
                  <a:pt x="12244" y="366"/>
                  <a:pt x="12097" y="562"/>
                </a:cubicBezTo>
                <a:lnTo>
                  <a:pt x="11951" y="732"/>
                </a:lnTo>
                <a:lnTo>
                  <a:pt x="11902" y="830"/>
                </a:lnTo>
                <a:cubicBezTo>
                  <a:pt x="11878" y="854"/>
                  <a:pt x="11853" y="879"/>
                  <a:pt x="11829" y="927"/>
                </a:cubicBezTo>
                <a:lnTo>
                  <a:pt x="11585" y="1342"/>
                </a:lnTo>
                <a:cubicBezTo>
                  <a:pt x="11488" y="1488"/>
                  <a:pt x="11414" y="1659"/>
                  <a:pt x="11366" y="1830"/>
                </a:cubicBezTo>
                <a:cubicBezTo>
                  <a:pt x="11293" y="1976"/>
                  <a:pt x="11195" y="2123"/>
                  <a:pt x="11146" y="2318"/>
                </a:cubicBezTo>
                <a:cubicBezTo>
                  <a:pt x="11097" y="2488"/>
                  <a:pt x="11024" y="2659"/>
                  <a:pt x="10975" y="2830"/>
                </a:cubicBezTo>
                <a:lnTo>
                  <a:pt x="10927" y="2952"/>
                </a:lnTo>
                <a:cubicBezTo>
                  <a:pt x="10927" y="3001"/>
                  <a:pt x="10902" y="3049"/>
                  <a:pt x="10878" y="3074"/>
                </a:cubicBezTo>
                <a:cubicBezTo>
                  <a:pt x="10878" y="3074"/>
                  <a:pt x="10853" y="3171"/>
                  <a:pt x="10853" y="3220"/>
                </a:cubicBezTo>
                <a:cubicBezTo>
                  <a:pt x="10732" y="3586"/>
                  <a:pt x="10658" y="3927"/>
                  <a:pt x="10561" y="4220"/>
                </a:cubicBezTo>
                <a:cubicBezTo>
                  <a:pt x="10536" y="4342"/>
                  <a:pt x="10512" y="4464"/>
                  <a:pt x="10488" y="4586"/>
                </a:cubicBezTo>
                <a:lnTo>
                  <a:pt x="10488" y="4610"/>
                </a:lnTo>
                <a:cubicBezTo>
                  <a:pt x="10463" y="4659"/>
                  <a:pt x="10463" y="4708"/>
                  <a:pt x="10439" y="4757"/>
                </a:cubicBezTo>
                <a:cubicBezTo>
                  <a:pt x="10414" y="4805"/>
                  <a:pt x="10414" y="4854"/>
                  <a:pt x="10390" y="4903"/>
                </a:cubicBezTo>
                <a:cubicBezTo>
                  <a:pt x="10366" y="4854"/>
                  <a:pt x="10341" y="4830"/>
                  <a:pt x="10317" y="4805"/>
                </a:cubicBezTo>
                <a:cubicBezTo>
                  <a:pt x="10293" y="4757"/>
                  <a:pt x="10268" y="4732"/>
                  <a:pt x="10244" y="4708"/>
                </a:cubicBezTo>
                <a:lnTo>
                  <a:pt x="10219" y="4635"/>
                </a:lnTo>
                <a:lnTo>
                  <a:pt x="10171" y="4561"/>
                </a:lnTo>
                <a:cubicBezTo>
                  <a:pt x="10122" y="4464"/>
                  <a:pt x="10097" y="4391"/>
                  <a:pt x="10049" y="4293"/>
                </a:cubicBezTo>
                <a:cubicBezTo>
                  <a:pt x="9927" y="4074"/>
                  <a:pt x="9829" y="3830"/>
                  <a:pt x="9707" y="3610"/>
                </a:cubicBezTo>
                <a:cubicBezTo>
                  <a:pt x="9658" y="3513"/>
                  <a:pt x="9610" y="3415"/>
                  <a:pt x="9536" y="3318"/>
                </a:cubicBezTo>
                <a:lnTo>
                  <a:pt x="9366" y="3025"/>
                </a:lnTo>
                <a:cubicBezTo>
                  <a:pt x="9268" y="2854"/>
                  <a:pt x="9146" y="2683"/>
                  <a:pt x="9049" y="2513"/>
                </a:cubicBezTo>
                <a:cubicBezTo>
                  <a:pt x="8951" y="2342"/>
                  <a:pt x="8829" y="2220"/>
                  <a:pt x="8732" y="2074"/>
                </a:cubicBezTo>
                <a:lnTo>
                  <a:pt x="8585" y="2074"/>
                </a:lnTo>
                <a:cubicBezTo>
                  <a:pt x="8512" y="2074"/>
                  <a:pt x="8439" y="2049"/>
                  <a:pt x="8366" y="2049"/>
                </a:cubicBezTo>
                <a:cubicBezTo>
                  <a:pt x="8317" y="2025"/>
                  <a:pt x="8244" y="2025"/>
                  <a:pt x="8195" y="2025"/>
                </a:cubicBezTo>
                <a:cubicBezTo>
                  <a:pt x="8092" y="2025"/>
                  <a:pt x="7989" y="2008"/>
                  <a:pt x="7900" y="2002"/>
                </a:cubicBezTo>
                <a:lnTo>
                  <a:pt x="7900" y="2002"/>
                </a:lnTo>
                <a:cubicBezTo>
                  <a:pt x="7918" y="2004"/>
                  <a:pt x="7927" y="2010"/>
                  <a:pt x="7927" y="2025"/>
                </a:cubicBezTo>
                <a:lnTo>
                  <a:pt x="7829" y="2025"/>
                </a:lnTo>
                <a:cubicBezTo>
                  <a:pt x="7561" y="2123"/>
                  <a:pt x="7536" y="2147"/>
                  <a:pt x="7536" y="2147"/>
                </a:cubicBezTo>
                <a:cubicBezTo>
                  <a:pt x="7536" y="2171"/>
                  <a:pt x="7536" y="2147"/>
                  <a:pt x="7488" y="2196"/>
                </a:cubicBezTo>
                <a:lnTo>
                  <a:pt x="7390" y="2244"/>
                </a:lnTo>
                <a:cubicBezTo>
                  <a:pt x="7341" y="2269"/>
                  <a:pt x="7268" y="2293"/>
                  <a:pt x="7195" y="2318"/>
                </a:cubicBezTo>
                <a:lnTo>
                  <a:pt x="7000" y="2415"/>
                </a:lnTo>
                <a:cubicBezTo>
                  <a:pt x="6927" y="2610"/>
                  <a:pt x="6829" y="2830"/>
                  <a:pt x="6732" y="3098"/>
                </a:cubicBezTo>
                <a:cubicBezTo>
                  <a:pt x="6683" y="3244"/>
                  <a:pt x="6634" y="3391"/>
                  <a:pt x="6585" y="3537"/>
                </a:cubicBezTo>
                <a:lnTo>
                  <a:pt x="6415" y="4025"/>
                </a:lnTo>
                <a:cubicBezTo>
                  <a:pt x="6366" y="4171"/>
                  <a:pt x="6317" y="4366"/>
                  <a:pt x="6244" y="4537"/>
                </a:cubicBezTo>
                <a:lnTo>
                  <a:pt x="6219" y="4659"/>
                </a:lnTo>
                <a:lnTo>
                  <a:pt x="6171" y="4781"/>
                </a:lnTo>
                <a:lnTo>
                  <a:pt x="6122" y="4927"/>
                </a:lnTo>
                <a:lnTo>
                  <a:pt x="5927" y="5610"/>
                </a:lnTo>
                <a:lnTo>
                  <a:pt x="5732" y="6244"/>
                </a:lnTo>
                <a:cubicBezTo>
                  <a:pt x="5707" y="6366"/>
                  <a:pt x="5658" y="6464"/>
                  <a:pt x="5634" y="6561"/>
                </a:cubicBezTo>
                <a:cubicBezTo>
                  <a:pt x="5585" y="6659"/>
                  <a:pt x="5561" y="6732"/>
                  <a:pt x="5537" y="6830"/>
                </a:cubicBezTo>
                <a:cubicBezTo>
                  <a:pt x="5512" y="6903"/>
                  <a:pt x="5463" y="6976"/>
                  <a:pt x="5439" y="7049"/>
                </a:cubicBezTo>
                <a:cubicBezTo>
                  <a:pt x="5415" y="7074"/>
                  <a:pt x="5390" y="7098"/>
                  <a:pt x="5390" y="7122"/>
                </a:cubicBezTo>
                <a:cubicBezTo>
                  <a:pt x="5390" y="7147"/>
                  <a:pt x="5366" y="7196"/>
                  <a:pt x="5341" y="7244"/>
                </a:cubicBezTo>
                <a:cubicBezTo>
                  <a:pt x="5317" y="7220"/>
                  <a:pt x="5268" y="7147"/>
                  <a:pt x="5219" y="7122"/>
                </a:cubicBezTo>
                <a:cubicBezTo>
                  <a:pt x="5219" y="7098"/>
                  <a:pt x="5195" y="7098"/>
                  <a:pt x="5195" y="7098"/>
                </a:cubicBezTo>
                <a:cubicBezTo>
                  <a:pt x="5146" y="7074"/>
                  <a:pt x="5122" y="7025"/>
                  <a:pt x="5098" y="7000"/>
                </a:cubicBezTo>
                <a:cubicBezTo>
                  <a:pt x="5000" y="6854"/>
                  <a:pt x="4878" y="6683"/>
                  <a:pt x="4756" y="6488"/>
                </a:cubicBezTo>
                <a:cubicBezTo>
                  <a:pt x="4659" y="6342"/>
                  <a:pt x="4537" y="6220"/>
                  <a:pt x="4439" y="6074"/>
                </a:cubicBezTo>
                <a:lnTo>
                  <a:pt x="4195" y="5708"/>
                </a:lnTo>
                <a:cubicBezTo>
                  <a:pt x="4098" y="5586"/>
                  <a:pt x="4000" y="5488"/>
                  <a:pt x="3902" y="5366"/>
                </a:cubicBezTo>
                <a:lnTo>
                  <a:pt x="3390" y="4757"/>
                </a:lnTo>
                <a:cubicBezTo>
                  <a:pt x="3220" y="4561"/>
                  <a:pt x="3049" y="4415"/>
                  <a:pt x="2927" y="4269"/>
                </a:cubicBezTo>
                <a:lnTo>
                  <a:pt x="2488" y="4293"/>
                </a:lnTo>
                <a:lnTo>
                  <a:pt x="2024" y="4293"/>
                </a:lnTo>
                <a:lnTo>
                  <a:pt x="1902" y="4342"/>
                </a:lnTo>
                <a:cubicBezTo>
                  <a:pt x="1951" y="4366"/>
                  <a:pt x="1683" y="4586"/>
                  <a:pt x="1561" y="4635"/>
                </a:cubicBezTo>
                <a:lnTo>
                  <a:pt x="1293" y="4805"/>
                </a:lnTo>
                <a:cubicBezTo>
                  <a:pt x="1244" y="5025"/>
                  <a:pt x="1195" y="5269"/>
                  <a:pt x="1146" y="5513"/>
                </a:cubicBezTo>
                <a:cubicBezTo>
                  <a:pt x="1073" y="5781"/>
                  <a:pt x="1049" y="6025"/>
                  <a:pt x="1000" y="6269"/>
                </a:cubicBezTo>
                <a:lnTo>
                  <a:pt x="951" y="6220"/>
                </a:lnTo>
                <a:cubicBezTo>
                  <a:pt x="829" y="6903"/>
                  <a:pt x="756" y="7391"/>
                  <a:pt x="707" y="7659"/>
                </a:cubicBezTo>
                <a:cubicBezTo>
                  <a:pt x="585" y="8196"/>
                  <a:pt x="366" y="9000"/>
                  <a:pt x="244" y="9708"/>
                </a:cubicBezTo>
                <a:lnTo>
                  <a:pt x="220" y="9781"/>
                </a:lnTo>
                <a:cubicBezTo>
                  <a:pt x="195" y="9805"/>
                  <a:pt x="146" y="9854"/>
                  <a:pt x="122" y="9903"/>
                </a:cubicBezTo>
                <a:lnTo>
                  <a:pt x="0" y="10098"/>
                </a:lnTo>
                <a:lnTo>
                  <a:pt x="0" y="10171"/>
                </a:lnTo>
                <a:cubicBezTo>
                  <a:pt x="220" y="10366"/>
                  <a:pt x="439" y="10513"/>
                  <a:pt x="683" y="10659"/>
                </a:cubicBezTo>
                <a:cubicBezTo>
                  <a:pt x="856" y="10751"/>
                  <a:pt x="1050" y="10821"/>
                  <a:pt x="1235" y="10821"/>
                </a:cubicBezTo>
                <a:cubicBezTo>
                  <a:pt x="1443" y="10821"/>
                  <a:pt x="1639" y="10733"/>
                  <a:pt x="1781" y="10488"/>
                </a:cubicBezTo>
                <a:lnTo>
                  <a:pt x="1829" y="10513"/>
                </a:lnTo>
                <a:lnTo>
                  <a:pt x="1878" y="10317"/>
                </a:lnTo>
                <a:cubicBezTo>
                  <a:pt x="1915" y="10225"/>
                  <a:pt x="1934" y="10192"/>
                  <a:pt x="1944" y="10192"/>
                </a:cubicBezTo>
                <a:cubicBezTo>
                  <a:pt x="1961" y="10192"/>
                  <a:pt x="1951" y="10281"/>
                  <a:pt x="1951" y="10342"/>
                </a:cubicBezTo>
                <a:cubicBezTo>
                  <a:pt x="1976" y="10244"/>
                  <a:pt x="2000" y="10147"/>
                  <a:pt x="2024" y="10074"/>
                </a:cubicBezTo>
                <a:cubicBezTo>
                  <a:pt x="2031" y="10055"/>
                  <a:pt x="2032" y="10047"/>
                  <a:pt x="2031" y="10047"/>
                </a:cubicBezTo>
                <a:lnTo>
                  <a:pt x="2031" y="10047"/>
                </a:lnTo>
                <a:cubicBezTo>
                  <a:pt x="2027" y="10047"/>
                  <a:pt x="2000" y="10110"/>
                  <a:pt x="2000" y="10147"/>
                </a:cubicBezTo>
                <a:cubicBezTo>
                  <a:pt x="2000" y="9976"/>
                  <a:pt x="2024" y="9830"/>
                  <a:pt x="2073" y="9659"/>
                </a:cubicBezTo>
                <a:cubicBezTo>
                  <a:pt x="2122" y="9415"/>
                  <a:pt x="2146" y="9659"/>
                  <a:pt x="2195" y="9391"/>
                </a:cubicBezTo>
                <a:cubicBezTo>
                  <a:pt x="2341" y="8805"/>
                  <a:pt x="2463" y="8220"/>
                  <a:pt x="2561" y="7683"/>
                </a:cubicBezTo>
                <a:lnTo>
                  <a:pt x="2659" y="7269"/>
                </a:lnTo>
                <a:lnTo>
                  <a:pt x="2659" y="7244"/>
                </a:lnTo>
                <a:lnTo>
                  <a:pt x="2683" y="7196"/>
                </a:lnTo>
                <a:lnTo>
                  <a:pt x="2707" y="7196"/>
                </a:lnTo>
                <a:cubicBezTo>
                  <a:pt x="2707" y="7244"/>
                  <a:pt x="2707" y="7269"/>
                  <a:pt x="2707" y="7293"/>
                </a:cubicBezTo>
                <a:cubicBezTo>
                  <a:pt x="2707" y="7281"/>
                  <a:pt x="2707" y="7275"/>
                  <a:pt x="2710" y="7275"/>
                </a:cubicBezTo>
                <a:cubicBezTo>
                  <a:pt x="2713" y="7275"/>
                  <a:pt x="2720" y="7281"/>
                  <a:pt x="2732" y="7293"/>
                </a:cubicBezTo>
                <a:cubicBezTo>
                  <a:pt x="2902" y="7513"/>
                  <a:pt x="3073" y="7757"/>
                  <a:pt x="3195" y="7927"/>
                </a:cubicBezTo>
                <a:lnTo>
                  <a:pt x="3293" y="8074"/>
                </a:lnTo>
                <a:lnTo>
                  <a:pt x="3341" y="8122"/>
                </a:lnTo>
                <a:lnTo>
                  <a:pt x="3366" y="8171"/>
                </a:lnTo>
                <a:lnTo>
                  <a:pt x="3537" y="8293"/>
                </a:lnTo>
                <a:lnTo>
                  <a:pt x="3634" y="8293"/>
                </a:lnTo>
                <a:cubicBezTo>
                  <a:pt x="4122" y="8952"/>
                  <a:pt x="3732" y="8561"/>
                  <a:pt x="4219" y="9171"/>
                </a:cubicBezTo>
                <a:cubicBezTo>
                  <a:pt x="4415" y="9317"/>
                  <a:pt x="4610" y="9513"/>
                  <a:pt x="4756" y="9708"/>
                </a:cubicBezTo>
                <a:lnTo>
                  <a:pt x="5049" y="9708"/>
                </a:lnTo>
                <a:cubicBezTo>
                  <a:pt x="5098" y="9708"/>
                  <a:pt x="5146" y="9708"/>
                  <a:pt x="5195" y="9683"/>
                </a:cubicBezTo>
                <a:cubicBezTo>
                  <a:pt x="5195" y="9683"/>
                  <a:pt x="5366" y="9683"/>
                  <a:pt x="5366" y="9708"/>
                </a:cubicBezTo>
                <a:cubicBezTo>
                  <a:pt x="5415" y="9659"/>
                  <a:pt x="5537" y="9683"/>
                  <a:pt x="5658" y="9659"/>
                </a:cubicBezTo>
                <a:lnTo>
                  <a:pt x="5878" y="9610"/>
                </a:lnTo>
                <a:cubicBezTo>
                  <a:pt x="5976" y="9610"/>
                  <a:pt x="6024" y="9610"/>
                  <a:pt x="5902" y="9635"/>
                </a:cubicBezTo>
                <a:lnTo>
                  <a:pt x="6561" y="9537"/>
                </a:lnTo>
                <a:cubicBezTo>
                  <a:pt x="6683" y="9269"/>
                  <a:pt x="6829" y="8976"/>
                  <a:pt x="6976" y="8635"/>
                </a:cubicBezTo>
                <a:cubicBezTo>
                  <a:pt x="7049" y="8488"/>
                  <a:pt x="7122" y="8317"/>
                  <a:pt x="7219" y="8147"/>
                </a:cubicBezTo>
                <a:cubicBezTo>
                  <a:pt x="7293" y="7952"/>
                  <a:pt x="7341" y="7757"/>
                  <a:pt x="7415" y="7561"/>
                </a:cubicBezTo>
                <a:lnTo>
                  <a:pt x="7536" y="7220"/>
                </a:lnTo>
                <a:cubicBezTo>
                  <a:pt x="7585" y="7098"/>
                  <a:pt x="7610" y="7000"/>
                  <a:pt x="7658" y="6878"/>
                </a:cubicBezTo>
                <a:cubicBezTo>
                  <a:pt x="7707" y="6659"/>
                  <a:pt x="7780" y="6439"/>
                  <a:pt x="7854" y="6220"/>
                </a:cubicBezTo>
                <a:cubicBezTo>
                  <a:pt x="7927" y="6000"/>
                  <a:pt x="7976" y="5805"/>
                  <a:pt x="8024" y="5610"/>
                </a:cubicBezTo>
                <a:lnTo>
                  <a:pt x="8118" y="5352"/>
                </a:lnTo>
                <a:lnTo>
                  <a:pt x="8114" y="5334"/>
                </a:lnTo>
                <a:lnTo>
                  <a:pt x="8114" y="5334"/>
                </a:lnTo>
                <a:cubicBezTo>
                  <a:pt x="8116" y="5336"/>
                  <a:pt x="8118" y="5338"/>
                  <a:pt x="8121" y="5341"/>
                </a:cubicBezTo>
                <a:lnTo>
                  <a:pt x="8121" y="5341"/>
                </a:lnTo>
                <a:cubicBezTo>
                  <a:pt x="8119" y="5328"/>
                  <a:pt x="8115" y="5316"/>
                  <a:pt x="8106" y="5303"/>
                </a:cubicBezTo>
                <a:lnTo>
                  <a:pt x="8106" y="5303"/>
                </a:lnTo>
                <a:lnTo>
                  <a:pt x="8114" y="5334"/>
                </a:lnTo>
                <a:lnTo>
                  <a:pt x="8114" y="5334"/>
                </a:lnTo>
                <a:cubicBezTo>
                  <a:pt x="8097" y="5318"/>
                  <a:pt x="8097" y="5318"/>
                  <a:pt x="8094" y="5318"/>
                </a:cubicBezTo>
                <a:cubicBezTo>
                  <a:pt x="8091" y="5318"/>
                  <a:pt x="8085" y="5318"/>
                  <a:pt x="8049" y="5293"/>
                </a:cubicBezTo>
                <a:cubicBezTo>
                  <a:pt x="8012" y="5257"/>
                  <a:pt x="8012" y="5257"/>
                  <a:pt x="8021" y="5257"/>
                </a:cubicBezTo>
                <a:cubicBezTo>
                  <a:pt x="8030" y="5257"/>
                  <a:pt x="8049" y="5257"/>
                  <a:pt x="8049" y="5220"/>
                </a:cubicBezTo>
                <a:cubicBezTo>
                  <a:pt x="8097" y="5293"/>
                  <a:pt x="8097" y="5269"/>
                  <a:pt x="8097" y="5293"/>
                </a:cubicBezTo>
                <a:cubicBezTo>
                  <a:pt x="8101" y="5296"/>
                  <a:pt x="8104" y="5300"/>
                  <a:pt x="8106" y="5303"/>
                </a:cubicBezTo>
                <a:lnTo>
                  <a:pt x="8106" y="5303"/>
                </a:lnTo>
                <a:lnTo>
                  <a:pt x="8097" y="5269"/>
                </a:lnTo>
                <a:lnTo>
                  <a:pt x="8122" y="5318"/>
                </a:lnTo>
                <a:lnTo>
                  <a:pt x="8122" y="5293"/>
                </a:lnTo>
                <a:cubicBezTo>
                  <a:pt x="8122" y="5296"/>
                  <a:pt x="8122" y="5297"/>
                  <a:pt x="8123" y="5297"/>
                </a:cubicBezTo>
                <a:cubicBezTo>
                  <a:pt x="8127" y="5297"/>
                  <a:pt x="8146" y="5217"/>
                  <a:pt x="8146" y="5196"/>
                </a:cubicBezTo>
                <a:cubicBezTo>
                  <a:pt x="8149" y="5196"/>
                  <a:pt x="8151" y="5196"/>
                  <a:pt x="8153" y="5196"/>
                </a:cubicBezTo>
                <a:lnTo>
                  <a:pt x="8153" y="5196"/>
                </a:lnTo>
                <a:cubicBezTo>
                  <a:pt x="8157" y="5186"/>
                  <a:pt x="8162" y="5177"/>
                  <a:pt x="8166" y="5168"/>
                </a:cubicBezTo>
                <a:lnTo>
                  <a:pt x="8166" y="5168"/>
                </a:lnTo>
                <a:cubicBezTo>
                  <a:pt x="8165" y="5179"/>
                  <a:pt x="8169" y="5182"/>
                  <a:pt x="8173" y="5182"/>
                </a:cubicBezTo>
                <a:cubicBezTo>
                  <a:pt x="8179" y="5182"/>
                  <a:pt x="8186" y="5177"/>
                  <a:pt x="8188" y="5177"/>
                </a:cubicBezTo>
                <a:cubicBezTo>
                  <a:pt x="8189" y="5177"/>
                  <a:pt x="8185" y="5181"/>
                  <a:pt x="8171" y="5196"/>
                </a:cubicBezTo>
                <a:cubicBezTo>
                  <a:pt x="8171" y="5196"/>
                  <a:pt x="8181" y="5228"/>
                  <a:pt x="8203" y="5228"/>
                </a:cubicBezTo>
                <a:cubicBezTo>
                  <a:pt x="8214" y="5228"/>
                  <a:pt x="8228" y="5220"/>
                  <a:pt x="8244" y="5196"/>
                </a:cubicBezTo>
                <a:lnTo>
                  <a:pt x="8244" y="5196"/>
                </a:lnTo>
                <a:cubicBezTo>
                  <a:pt x="8219" y="5244"/>
                  <a:pt x="8244" y="5293"/>
                  <a:pt x="8195" y="5293"/>
                </a:cubicBezTo>
                <a:cubicBezTo>
                  <a:pt x="8185" y="5288"/>
                  <a:pt x="8179" y="5286"/>
                  <a:pt x="8176" y="5286"/>
                </a:cubicBezTo>
                <a:cubicBezTo>
                  <a:pt x="8165" y="5286"/>
                  <a:pt x="8200" y="5318"/>
                  <a:pt x="8219" y="5318"/>
                </a:cubicBezTo>
                <a:cubicBezTo>
                  <a:pt x="8244" y="5366"/>
                  <a:pt x="8244" y="5391"/>
                  <a:pt x="8268" y="5440"/>
                </a:cubicBezTo>
                <a:lnTo>
                  <a:pt x="8293" y="5488"/>
                </a:lnTo>
                <a:lnTo>
                  <a:pt x="8293" y="5513"/>
                </a:lnTo>
                <a:lnTo>
                  <a:pt x="8317" y="5561"/>
                </a:lnTo>
                <a:cubicBezTo>
                  <a:pt x="8439" y="5757"/>
                  <a:pt x="8561" y="5952"/>
                  <a:pt x="8707" y="6122"/>
                </a:cubicBezTo>
                <a:lnTo>
                  <a:pt x="8610" y="5879"/>
                </a:lnTo>
                <a:lnTo>
                  <a:pt x="8756" y="6147"/>
                </a:lnTo>
                <a:cubicBezTo>
                  <a:pt x="8805" y="6244"/>
                  <a:pt x="8829" y="6318"/>
                  <a:pt x="8878" y="6391"/>
                </a:cubicBezTo>
                <a:cubicBezTo>
                  <a:pt x="8949" y="6486"/>
                  <a:pt x="8997" y="6604"/>
                  <a:pt x="9022" y="6746"/>
                </a:cubicBezTo>
                <a:lnTo>
                  <a:pt x="9022" y="6746"/>
                </a:lnTo>
                <a:lnTo>
                  <a:pt x="8805" y="6391"/>
                </a:lnTo>
                <a:lnTo>
                  <a:pt x="9024" y="6757"/>
                </a:lnTo>
                <a:cubicBezTo>
                  <a:pt x="9024" y="6753"/>
                  <a:pt x="9023" y="6749"/>
                  <a:pt x="9022" y="6746"/>
                </a:cubicBezTo>
                <a:lnTo>
                  <a:pt x="9022" y="6746"/>
                </a:lnTo>
                <a:lnTo>
                  <a:pt x="9268" y="7147"/>
                </a:lnTo>
                <a:cubicBezTo>
                  <a:pt x="9317" y="7269"/>
                  <a:pt x="9390" y="7366"/>
                  <a:pt x="9488" y="7464"/>
                </a:cubicBezTo>
                <a:lnTo>
                  <a:pt x="9707" y="7732"/>
                </a:lnTo>
                <a:lnTo>
                  <a:pt x="9634" y="7586"/>
                </a:lnTo>
                <a:lnTo>
                  <a:pt x="9634" y="7586"/>
                </a:lnTo>
                <a:cubicBezTo>
                  <a:pt x="9658" y="7610"/>
                  <a:pt x="9683" y="7659"/>
                  <a:pt x="9732" y="7708"/>
                </a:cubicBezTo>
                <a:lnTo>
                  <a:pt x="10146" y="7708"/>
                </a:lnTo>
                <a:cubicBezTo>
                  <a:pt x="10293" y="7708"/>
                  <a:pt x="10463" y="7708"/>
                  <a:pt x="10610" y="7732"/>
                </a:cubicBezTo>
                <a:cubicBezTo>
                  <a:pt x="10853" y="7659"/>
                  <a:pt x="11122" y="7537"/>
                  <a:pt x="11414" y="7439"/>
                </a:cubicBezTo>
                <a:cubicBezTo>
                  <a:pt x="11488" y="7269"/>
                  <a:pt x="11561" y="7122"/>
                  <a:pt x="11634" y="7000"/>
                </a:cubicBezTo>
                <a:cubicBezTo>
                  <a:pt x="11683" y="6854"/>
                  <a:pt x="11732" y="6683"/>
                  <a:pt x="11780" y="6561"/>
                </a:cubicBezTo>
                <a:cubicBezTo>
                  <a:pt x="11853" y="6391"/>
                  <a:pt x="11902" y="6196"/>
                  <a:pt x="11951" y="6000"/>
                </a:cubicBezTo>
                <a:lnTo>
                  <a:pt x="11951" y="6000"/>
                </a:lnTo>
                <a:lnTo>
                  <a:pt x="11829" y="6220"/>
                </a:lnTo>
                <a:lnTo>
                  <a:pt x="11829" y="6220"/>
                </a:lnTo>
                <a:lnTo>
                  <a:pt x="11947" y="5699"/>
                </a:lnTo>
                <a:lnTo>
                  <a:pt x="11947" y="5699"/>
                </a:lnTo>
                <a:cubicBezTo>
                  <a:pt x="11942" y="5768"/>
                  <a:pt x="12000" y="5981"/>
                  <a:pt x="11988" y="6067"/>
                </a:cubicBezTo>
                <a:lnTo>
                  <a:pt x="11988" y="6067"/>
                </a:lnTo>
                <a:cubicBezTo>
                  <a:pt x="12032" y="5952"/>
                  <a:pt x="12079" y="5814"/>
                  <a:pt x="12146" y="5635"/>
                </a:cubicBezTo>
                <a:lnTo>
                  <a:pt x="12317" y="5001"/>
                </a:lnTo>
                <a:cubicBezTo>
                  <a:pt x="12414" y="4683"/>
                  <a:pt x="12512" y="4293"/>
                  <a:pt x="12634" y="3903"/>
                </a:cubicBezTo>
                <a:cubicBezTo>
                  <a:pt x="12658" y="3781"/>
                  <a:pt x="12707" y="3659"/>
                  <a:pt x="12732" y="3513"/>
                </a:cubicBezTo>
                <a:cubicBezTo>
                  <a:pt x="12756" y="3464"/>
                  <a:pt x="12780" y="3391"/>
                  <a:pt x="12805" y="3342"/>
                </a:cubicBezTo>
                <a:cubicBezTo>
                  <a:pt x="12853" y="3244"/>
                  <a:pt x="12902" y="3123"/>
                  <a:pt x="12975" y="3049"/>
                </a:cubicBezTo>
                <a:cubicBezTo>
                  <a:pt x="13000" y="2976"/>
                  <a:pt x="13049" y="2927"/>
                  <a:pt x="13122" y="2879"/>
                </a:cubicBezTo>
                <a:lnTo>
                  <a:pt x="13122" y="2952"/>
                </a:lnTo>
                <a:lnTo>
                  <a:pt x="13122" y="3025"/>
                </a:lnTo>
                <a:cubicBezTo>
                  <a:pt x="13122" y="3049"/>
                  <a:pt x="13097" y="3123"/>
                  <a:pt x="13097" y="3123"/>
                </a:cubicBezTo>
                <a:cubicBezTo>
                  <a:pt x="13097" y="3123"/>
                  <a:pt x="13122" y="3074"/>
                  <a:pt x="13146" y="3049"/>
                </a:cubicBezTo>
                <a:cubicBezTo>
                  <a:pt x="13146" y="3049"/>
                  <a:pt x="13146" y="3049"/>
                  <a:pt x="13146" y="3074"/>
                </a:cubicBezTo>
                <a:cubicBezTo>
                  <a:pt x="13122" y="3123"/>
                  <a:pt x="13122" y="3147"/>
                  <a:pt x="13122" y="3196"/>
                </a:cubicBezTo>
                <a:cubicBezTo>
                  <a:pt x="13132" y="3176"/>
                  <a:pt x="13141" y="3141"/>
                  <a:pt x="13150" y="3099"/>
                </a:cubicBezTo>
                <a:lnTo>
                  <a:pt x="13150" y="3099"/>
                </a:lnTo>
                <a:cubicBezTo>
                  <a:pt x="13159" y="3090"/>
                  <a:pt x="13184" y="3046"/>
                  <a:pt x="13206" y="3046"/>
                </a:cubicBezTo>
                <a:cubicBezTo>
                  <a:pt x="13221" y="3046"/>
                  <a:pt x="13235" y="3064"/>
                  <a:pt x="13244" y="3123"/>
                </a:cubicBezTo>
                <a:lnTo>
                  <a:pt x="13244" y="3147"/>
                </a:lnTo>
                <a:cubicBezTo>
                  <a:pt x="13292" y="3269"/>
                  <a:pt x="13317" y="3366"/>
                  <a:pt x="13341" y="3464"/>
                </a:cubicBezTo>
                <a:lnTo>
                  <a:pt x="13390" y="3635"/>
                </a:lnTo>
                <a:cubicBezTo>
                  <a:pt x="13439" y="3757"/>
                  <a:pt x="13488" y="3903"/>
                  <a:pt x="13512" y="4025"/>
                </a:cubicBezTo>
                <a:cubicBezTo>
                  <a:pt x="13488" y="4025"/>
                  <a:pt x="13439" y="3903"/>
                  <a:pt x="13390" y="3805"/>
                </a:cubicBezTo>
                <a:lnTo>
                  <a:pt x="13390" y="3805"/>
                </a:lnTo>
                <a:cubicBezTo>
                  <a:pt x="13414" y="3879"/>
                  <a:pt x="13439" y="3976"/>
                  <a:pt x="13463" y="4074"/>
                </a:cubicBezTo>
                <a:cubicBezTo>
                  <a:pt x="13463" y="4049"/>
                  <a:pt x="13466" y="4039"/>
                  <a:pt x="13471" y="4039"/>
                </a:cubicBezTo>
                <a:cubicBezTo>
                  <a:pt x="13489" y="4039"/>
                  <a:pt x="13535" y="4197"/>
                  <a:pt x="13540" y="4197"/>
                </a:cubicBezTo>
                <a:cubicBezTo>
                  <a:pt x="13541" y="4197"/>
                  <a:pt x="13540" y="4189"/>
                  <a:pt x="13536" y="4171"/>
                </a:cubicBezTo>
                <a:lnTo>
                  <a:pt x="13536" y="4171"/>
                </a:lnTo>
                <a:cubicBezTo>
                  <a:pt x="13610" y="4269"/>
                  <a:pt x="13634" y="4366"/>
                  <a:pt x="13683" y="4488"/>
                </a:cubicBezTo>
                <a:cubicBezTo>
                  <a:pt x="13731" y="4586"/>
                  <a:pt x="13756" y="4708"/>
                  <a:pt x="13780" y="4805"/>
                </a:cubicBezTo>
                <a:cubicBezTo>
                  <a:pt x="13805" y="4927"/>
                  <a:pt x="13829" y="5025"/>
                  <a:pt x="13853" y="5147"/>
                </a:cubicBezTo>
                <a:cubicBezTo>
                  <a:pt x="13878" y="5244"/>
                  <a:pt x="13902" y="5342"/>
                  <a:pt x="13951" y="5415"/>
                </a:cubicBezTo>
                <a:cubicBezTo>
                  <a:pt x="14000" y="5415"/>
                  <a:pt x="14439" y="5537"/>
                  <a:pt x="14853" y="5683"/>
                </a:cubicBezTo>
                <a:cubicBezTo>
                  <a:pt x="15286" y="5827"/>
                  <a:pt x="15718" y="6019"/>
                  <a:pt x="15778" y="6025"/>
                </a:cubicBezTo>
                <a:lnTo>
                  <a:pt x="15778" y="6025"/>
                </a:lnTo>
                <a:cubicBezTo>
                  <a:pt x="15771" y="5975"/>
                  <a:pt x="15764" y="5925"/>
                  <a:pt x="15756" y="5879"/>
                </a:cubicBezTo>
                <a:lnTo>
                  <a:pt x="15683" y="5854"/>
                </a:lnTo>
                <a:cubicBezTo>
                  <a:pt x="15634" y="5537"/>
                  <a:pt x="15731" y="5781"/>
                  <a:pt x="15683" y="5464"/>
                </a:cubicBezTo>
                <a:cubicBezTo>
                  <a:pt x="15707" y="5464"/>
                  <a:pt x="15731" y="5513"/>
                  <a:pt x="15756" y="5610"/>
                </a:cubicBezTo>
                <a:cubicBezTo>
                  <a:pt x="15780" y="5732"/>
                  <a:pt x="15780" y="5854"/>
                  <a:pt x="15805" y="6000"/>
                </a:cubicBezTo>
                <a:cubicBezTo>
                  <a:pt x="15780" y="5757"/>
                  <a:pt x="15805" y="5513"/>
                  <a:pt x="15731" y="5415"/>
                </a:cubicBezTo>
                <a:cubicBezTo>
                  <a:pt x="15707" y="5220"/>
                  <a:pt x="15780" y="5415"/>
                  <a:pt x="15756" y="5171"/>
                </a:cubicBezTo>
                <a:cubicBezTo>
                  <a:pt x="15683" y="4976"/>
                  <a:pt x="15634" y="4781"/>
                  <a:pt x="15585" y="4561"/>
                </a:cubicBezTo>
                <a:cubicBezTo>
                  <a:pt x="15561" y="4366"/>
                  <a:pt x="15512" y="4147"/>
                  <a:pt x="15439" y="3952"/>
                </a:cubicBezTo>
                <a:cubicBezTo>
                  <a:pt x="15341" y="3781"/>
                  <a:pt x="15292" y="3610"/>
                  <a:pt x="15244" y="3415"/>
                </a:cubicBezTo>
                <a:lnTo>
                  <a:pt x="15244" y="3415"/>
                </a:lnTo>
                <a:lnTo>
                  <a:pt x="15292" y="3464"/>
                </a:lnTo>
                <a:cubicBezTo>
                  <a:pt x="15268" y="3366"/>
                  <a:pt x="15244" y="3244"/>
                  <a:pt x="15195" y="3147"/>
                </a:cubicBezTo>
                <a:cubicBezTo>
                  <a:pt x="15170" y="3074"/>
                  <a:pt x="15146" y="3001"/>
                  <a:pt x="15122" y="2927"/>
                </a:cubicBezTo>
                <a:cubicBezTo>
                  <a:pt x="15073" y="2805"/>
                  <a:pt x="15049" y="2659"/>
                  <a:pt x="15000" y="2537"/>
                </a:cubicBezTo>
                <a:lnTo>
                  <a:pt x="15000" y="2537"/>
                </a:lnTo>
                <a:cubicBezTo>
                  <a:pt x="15028" y="2622"/>
                  <a:pt x="15040" y="2706"/>
                  <a:pt x="15026" y="2706"/>
                </a:cubicBezTo>
                <a:cubicBezTo>
                  <a:pt x="15016" y="2706"/>
                  <a:pt x="14992" y="2661"/>
                  <a:pt x="14951" y="2537"/>
                </a:cubicBezTo>
                <a:cubicBezTo>
                  <a:pt x="14780" y="1952"/>
                  <a:pt x="14658" y="1562"/>
                  <a:pt x="14561" y="1074"/>
                </a:cubicBezTo>
                <a:lnTo>
                  <a:pt x="14390" y="708"/>
                </a:lnTo>
                <a:cubicBezTo>
                  <a:pt x="14390" y="684"/>
                  <a:pt x="14390" y="659"/>
                  <a:pt x="14366" y="635"/>
                </a:cubicBezTo>
                <a:lnTo>
                  <a:pt x="13951" y="464"/>
                </a:lnTo>
                <a:lnTo>
                  <a:pt x="13658" y="342"/>
                </a:lnTo>
                <a:lnTo>
                  <a:pt x="13463" y="269"/>
                </a:lnTo>
                <a:lnTo>
                  <a:pt x="13366" y="220"/>
                </a:lnTo>
                <a:cubicBezTo>
                  <a:pt x="13292" y="196"/>
                  <a:pt x="13219" y="171"/>
                  <a:pt x="13122" y="147"/>
                </a:cubicBezTo>
                <a:lnTo>
                  <a:pt x="126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289"/>
          <p:cNvSpPr/>
          <p:nvPr/>
        </p:nvSpPr>
        <p:spPr>
          <a:xfrm>
            <a:off x="429800" y="4398825"/>
            <a:ext cx="722731" cy="512011"/>
          </a:xfrm>
          <a:custGeom>
            <a:avLst/>
            <a:gdLst/>
            <a:ahLst/>
            <a:cxnLst/>
            <a:rect l="l" t="t" r="r" b="b"/>
            <a:pathLst>
              <a:path w="14220" h="10074" extrusionOk="0">
                <a:moveTo>
                  <a:pt x="7706" y="4422"/>
                </a:moveTo>
                <a:lnTo>
                  <a:pt x="7683" y="4512"/>
                </a:lnTo>
                <a:lnTo>
                  <a:pt x="7708" y="4439"/>
                </a:lnTo>
                <a:cubicBezTo>
                  <a:pt x="7708" y="4431"/>
                  <a:pt x="7707" y="4426"/>
                  <a:pt x="7706" y="4422"/>
                </a:cubicBezTo>
                <a:close/>
                <a:moveTo>
                  <a:pt x="1891" y="4477"/>
                </a:moveTo>
                <a:cubicBezTo>
                  <a:pt x="1895" y="4477"/>
                  <a:pt x="1899" y="4480"/>
                  <a:pt x="1903" y="4488"/>
                </a:cubicBezTo>
                <a:lnTo>
                  <a:pt x="1746" y="4711"/>
                </a:lnTo>
                <a:lnTo>
                  <a:pt x="1746" y="4711"/>
                </a:lnTo>
                <a:cubicBezTo>
                  <a:pt x="1839" y="4577"/>
                  <a:pt x="1870" y="4477"/>
                  <a:pt x="1891" y="4477"/>
                </a:cubicBezTo>
                <a:close/>
                <a:moveTo>
                  <a:pt x="14195" y="6854"/>
                </a:moveTo>
                <a:cubicBezTo>
                  <a:pt x="14194" y="6863"/>
                  <a:pt x="14194" y="6872"/>
                  <a:pt x="14193" y="6882"/>
                </a:cubicBezTo>
                <a:lnTo>
                  <a:pt x="14193" y="6882"/>
                </a:lnTo>
                <a:cubicBezTo>
                  <a:pt x="14194" y="6873"/>
                  <a:pt x="14195" y="6863"/>
                  <a:pt x="14195" y="6854"/>
                </a:cubicBezTo>
                <a:close/>
                <a:moveTo>
                  <a:pt x="10125" y="7143"/>
                </a:moveTo>
                <a:cubicBezTo>
                  <a:pt x="10124" y="7144"/>
                  <a:pt x="10123" y="7145"/>
                  <a:pt x="10122" y="7146"/>
                </a:cubicBezTo>
                <a:cubicBezTo>
                  <a:pt x="10123" y="7145"/>
                  <a:pt x="10124" y="7144"/>
                  <a:pt x="10125" y="7143"/>
                </a:cubicBezTo>
                <a:close/>
                <a:moveTo>
                  <a:pt x="4317" y="0"/>
                </a:moveTo>
                <a:cubicBezTo>
                  <a:pt x="4220" y="25"/>
                  <a:pt x="4122" y="49"/>
                  <a:pt x="4000" y="49"/>
                </a:cubicBezTo>
                <a:lnTo>
                  <a:pt x="3903" y="73"/>
                </a:lnTo>
                <a:lnTo>
                  <a:pt x="3708" y="98"/>
                </a:lnTo>
                <a:cubicBezTo>
                  <a:pt x="3561" y="98"/>
                  <a:pt x="3439" y="146"/>
                  <a:pt x="3269" y="146"/>
                </a:cubicBezTo>
                <a:lnTo>
                  <a:pt x="3171" y="268"/>
                </a:lnTo>
                <a:lnTo>
                  <a:pt x="3195" y="195"/>
                </a:lnTo>
                <a:lnTo>
                  <a:pt x="3195" y="195"/>
                </a:lnTo>
                <a:cubicBezTo>
                  <a:pt x="3025" y="415"/>
                  <a:pt x="2781" y="659"/>
                  <a:pt x="2537" y="903"/>
                </a:cubicBezTo>
                <a:lnTo>
                  <a:pt x="1976" y="1585"/>
                </a:lnTo>
                <a:lnTo>
                  <a:pt x="1732" y="1854"/>
                </a:lnTo>
                <a:lnTo>
                  <a:pt x="1488" y="2146"/>
                </a:lnTo>
                <a:lnTo>
                  <a:pt x="1049" y="2683"/>
                </a:lnTo>
                <a:cubicBezTo>
                  <a:pt x="805" y="2976"/>
                  <a:pt x="586" y="3293"/>
                  <a:pt x="391" y="3634"/>
                </a:cubicBezTo>
                <a:lnTo>
                  <a:pt x="195" y="3805"/>
                </a:lnTo>
                <a:lnTo>
                  <a:pt x="25" y="3976"/>
                </a:lnTo>
                <a:lnTo>
                  <a:pt x="0" y="4049"/>
                </a:lnTo>
                <a:cubicBezTo>
                  <a:pt x="122" y="4268"/>
                  <a:pt x="293" y="4488"/>
                  <a:pt x="488" y="4683"/>
                </a:cubicBezTo>
                <a:cubicBezTo>
                  <a:pt x="693" y="4857"/>
                  <a:pt x="939" y="4999"/>
                  <a:pt x="1193" y="4999"/>
                </a:cubicBezTo>
                <a:cubicBezTo>
                  <a:pt x="1332" y="4999"/>
                  <a:pt x="1472" y="4957"/>
                  <a:pt x="1610" y="4854"/>
                </a:cubicBezTo>
                <a:lnTo>
                  <a:pt x="1634" y="4878"/>
                </a:lnTo>
                <a:lnTo>
                  <a:pt x="1683" y="4805"/>
                </a:lnTo>
                <a:lnTo>
                  <a:pt x="1732" y="4732"/>
                </a:lnTo>
                <a:cubicBezTo>
                  <a:pt x="1785" y="4670"/>
                  <a:pt x="1809" y="4646"/>
                  <a:pt x="1817" y="4646"/>
                </a:cubicBezTo>
                <a:cubicBezTo>
                  <a:pt x="1832" y="4646"/>
                  <a:pt x="1796" y="4718"/>
                  <a:pt x="1781" y="4780"/>
                </a:cubicBezTo>
                <a:cubicBezTo>
                  <a:pt x="1830" y="4707"/>
                  <a:pt x="1878" y="4634"/>
                  <a:pt x="1927" y="4585"/>
                </a:cubicBezTo>
                <a:cubicBezTo>
                  <a:pt x="1927" y="4570"/>
                  <a:pt x="1925" y="4564"/>
                  <a:pt x="1921" y="4564"/>
                </a:cubicBezTo>
                <a:cubicBezTo>
                  <a:pt x="1912" y="4564"/>
                  <a:pt x="1895" y="4593"/>
                  <a:pt x="1878" y="4610"/>
                </a:cubicBezTo>
                <a:cubicBezTo>
                  <a:pt x="1927" y="4488"/>
                  <a:pt x="2000" y="4366"/>
                  <a:pt x="2073" y="4244"/>
                </a:cubicBezTo>
                <a:cubicBezTo>
                  <a:pt x="2138" y="4169"/>
                  <a:pt x="2160" y="4165"/>
                  <a:pt x="2178" y="4165"/>
                </a:cubicBezTo>
                <a:cubicBezTo>
                  <a:pt x="2181" y="4165"/>
                  <a:pt x="2184" y="4165"/>
                  <a:pt x="2186" y="4165"/>
                </a:cubicBezTo>
                <a:cubicBezTo>
                  <a:pt x="2208" y="4165"/>
                  <a:pt x="2232" y="4159"/>
                  <a:pt x="2317" y="4049"/>
                </a:cubicBezTo>
                <a:lnTo>
                  <a:pt x="2488" y="3805"/>
                </a:lnTo>
                <a:lnTo>
                  <a:pt x="2586" y="3683"/>
                </a:lnTo>
                <a:lnTo>
                  <a:pt x="2634" y="3610"/>
                </a:lnTo>
                <a:lnTo>
                  <a:pt x="2683" y="3585"/>
                </a:lnTo>
                <a:lnTo>
                  <a:pt x="2756" y="3561"/>
                </a:lnTo>
                <a:cubicBezTo>
                  <a:pt x="2781" y="3537"/>
                  <a:pt x="2781" y="3537"/>
                  <a:pt x="2805" y="3537"/>
                </a:cubicBezTo>
                <a:lnTo>
                  <a:pt x="2805" y="3561"/>
                </a:lnTo>
                <a:lnTo>
                  <a:pt x="2781" y="3585"/>
                </a:lnTo>
                <a:cubicBezTo>
                  <a:pt x="2789" y="3577"/>
                  <a:pt x="2792" y="3575"/>
                  <a:pt x="2793" y="3575"/>
                </a:cubicBezTo>
                <a:cubicBezTo>
                  <a:pt x="2794" y="3575"/>
                  <a:pt x="2789" y="3585"/>
                  <a:pt x="2805" y="3585"/>
                </a:cubicBezTo>
                <a:cubicBezTo>
                  <a:pt x="2805" y="3634"/>
                  <a:pt x="2756" y="3683"/>
                  <a:pt x="2756" y="3707"/>
                </a:cubicBezTo>
                <a:lnTo>
                  <a:pt x="2756" y="3707"/>
                </a:lnTo>
                <a:cubicBezTo>
                  <a:pt x="2756" y="3707"/>
                  <a:pt x="2756" y="3683"/>
                  <a:pt x="2781" y="3683"/>
                </a:cubicBezTo>
                <a:lnTo>
                  <a:pt x="2781" y="3707"/>
                </a:lnTo>
                <a:cubicBezTo>
                  <a:pt x="2756" y="3927"/>
                  <a:pt x="2756" y="4098"/>
                  <a:pt x="2756" y="4098"/>
                </a:cubicBezTo>
                <a:lnTo>
                  <a:pt x="2830" y="4146"/>
                </a:lnTo>
                <a:cubicBezTo>
                  <a:pt x="2781" y="5024"/>
                  <a:pt x="2732" y="4439"/>
                  <a:pt x="2708" y="5244"/>
                </a:cubicBezTo>
                <a:cubicBezTo>
                  <a:pt x="2732" y="5341"/>
                  <a:pt x="2732" y="5439"/>
                  <a:pt x="2732" y="5537"/>
                </a:cubicBezTo>
                <a:cubicBezTo>
                  <a:pt x="2732" y="5659"/>
                  <a:pt x="2732" y="5805"/>
                  <a:pt x="2708" y="5951"/>
                </a:cubicBezTo>
                <a:cubicBezTo>
                  <a:pt x="2805" y="6049"/>
                  <a:pt x="2927" y="6146"/>
                  <a:pt x="3000" y="6171"/>
                </a:cubicBezTo>
                <a:cubicBezTo>
                  <a:pt x="3000" y="6171"/>
                  <a:pt x="3098" y="6293"/>
                  <a:pt x="3073" y="6293"/>
                </a:cubicBezTo>
                <a:cubicBezTo>
                  <a:pt x="3147" y="6293"/>
                  <a:pt x="3220" y="6390"/>
                  <a:pt x="3317" y="6463"/>
                </a:cubicBezTo>
                <a:cubicBezTo>
                  <a:pt x="3342" y="6463"/>
                  <a:pt x="3317" y="6415"/>
                  <a:pt x="3293" y="6390"/>
                </a:cubicBezTo>
                <a:lnTo>
                  <a:pt x="3293" y="6390"/>
                </a:lnTo>
                <a:lnTo>
                  <a:pt x="3366" y="6463"/>
                </a:lnTo>
                <a:lnTo>
                  <a:pt x="3464" y="6537"/>
                </a:lnTo>
                <a:cubicBezTo>
                  <a:pt x="3511" y="6584"/>
                  <a:pt x="3528" y="6611"/>
                  <a:pt x="3514" y="6611"/>
                </a:cubicBezTo>
                <a:cubicBezTo>
                  <a:pt x="3506" y="6611"/>
                  <a:pt x="3490" y="6603"/>
                  <a:pt x="3464" y="6585"/>
                </a:cubicBezTo>
                <a:lnTo>
                  <a:pt x="3464" y="6585"/>
                </a:lnTo>
                <a:cubicBezTo>
                  <a:pt x="3537" y="6634"/>
                  <a:pt x="3634" y="6683"/>
                  <a:pt x="3756" y="6756"/>
                </a:cubicBezTo>
                <a:lnTo>
                  <a:pt x="4269" y="7122"/>
                </a:lnTo>
                <a:cubicBezTo>
                  <a:pt x="4488" y="7024"/>
                  <a:pt x="4732" y="6878"/>
                  <a:pt x="5000" y="6732"/>
                </a:cubicBezTo>
                <a:cubicBezTo>
                  <a:pt x="5293" y="6537"/>
                  <a:pt x="5586" y="6317"/>
                  <a:pt x="5854" y="6098"/>
                </a:cubicBezTo>
                <a:cubicBezTo>
                  <a:pt x="6000" y="5976"/>
                  <a:pt x="6171" y="5854"/>
                  <a:pt x="6293" y="5732"/>
                </a:cubicBezTo>
                <a:lnTo>
                  <a:pt x="6708" y="5341"/>
                </a:lnTo>
                <a:lnTo>
                  <a:pt x="7147" y="4951"/>
                </a:lnTo>
                <a:cubicBezTo>
                  <a:pt x="7268" y="4829"/>
                  <a:pt x="7390" y="4732"/>
                  <a:pt x="7512" y="4634"/>
                </a:cubicBezTo>
                <a:lnTo>
                  <a:pt x="7683" y="4488"/>
                </a:lnTo>
                <a:cubicBezTo>
                  <a:pt x="7683" y="4439"/>
                  <a:pt x="7683" y="4463"/>
                  <a:pt x="7659" y="4390"/>
                </a:cubicBezTo>
                <a:cubicBezTo>
                  <a:pt x="7647" y="4366"/>
                  <a:pt x="7653" y="4366"/>
                  <a:pt x="7662" y="4366"/>
                </a:cubicBezTo>
                <a:cubicBezTo>
                  <a:pt x="7671" y="4366"/>
                  <a:pt x="7683" y="4366"/>
                  <a:pt x="7683" y="4341"/>
                </a:cubicBezTo>
                <a:cubicBezTo>
                  <a:pt x="7683" y="4423"/>
                  <a:pt x="7700" y="4402"/>
                  <a:pt x="7706" y="4422"/>
                </a:cubicBezTo>
                <a:lnTo>
                  <a:pt x="7706" y="4422"/>
                </a:lnTo>
                <a:lnTo>
                  <a:pt x="7708" y="4415"/>
                </a:lnTo>
                <a:lnTo>
                  <a:pt x="7708" y="4463"/>
                </a:lnTo>
                <a:cubicBezTo>
                  <a:pt x="7732" y="4463"/>
                  <a:pt x="7732" y="4439"/>
                  <a:pt x="7756" y="4415"/>
                </a:cubicBezTo>
                <a:cubicBezTo>
                  <a:pt x="7781" y="4415"/>
                  <a:pt x="7756" y="4415"/>
                  <a:pt x="7756" y="4463"/>
                </a:cubicBezTo>
                <a:lnTo>
                  <a:pt x="7805" y="4463"/>
                </a:lnTo>
                <a:cubicBezTo>
                  <a:pt x="7800" y="4469"/>
                  <a:pt x="7799" y="4470"/>
                  <a:pt x="7801" y="4470"/>
                </a:cubicBezTo>
                <a:cubicBezTo>
                  <a:pt x="7807" y="4470"/>
                  <a:pt x="7835" y="4456"/>
                  <a:pt x="7858" y="4456"/>
                </a:cubicBezTo>
                <a:cubicBezTo>
                  <a:pt x="7866" y="4456"/>
                  <a:pt x="7873" y="4458"/>
                  <a:pt x="7878" y="4463"/>
                </a:cubicBezTo>
                <a:cubicBezTo>
                  <a:pt x="7878" y="4476"/>
                  <a:pt x="7872" y="4476"/>
                  <a:pt x="7869" y="4476"/>
                </a:cubicBezTo>
                <a:cubicBezTo>
                  <a:pt x="7866" y="4476"/>
                  <a:pt x="7866" y="4476"/>
                  <a:pt x="7878" y="4488"/>
                </a:cubicBezTo>
                <a:cubicBezTo>
                  <a:pt x="7878" y="4512"/>
                  <a:pt x="7878" y="4537"/>
                  <a:pt x="7878" y="4537"/>
                </a:cubicBezTo>
                <a:cubicBezTo>
                  <a:pt x="7878" y="4537"/>
                  <a:pt x="7878" y="4561"/>
                  <a:pt x="7878" y="4561"/>
                </a:cubicBezTo>
                <a:lnTo>
                  <a:pt x="7878" y="4707"/>
                </a:lnTo>
                <a:cubicBezTo>
                  <a:pt x="7878" y="4747"/>
                  <a:pt x="7878" y="4818"/>
                  <a:pt x="7904" y="4818"/>
                </a:cubicBezTo>
                <a:cubicBezTo>
                  <a:pt x="7910" y="4818"/>
                  <a:pt x="7918" y="4814"/>
                  <a:pt x="7927" y="4805"/>
                </a:cubicBezTo>
                <a:lnTo>
                  <a:pt x="7927" y="4805"/>
                </a:lnTo>
                <a:cubicBezTo>
                  <a:pt x="7890" y="4842"/>
                  <a:pt x="7838" y="5038"/>
                  <a:pt x="7816" y="5038"/>
                </a:cubicBezTo>
                <a:cubicBezTo>
                  <a:pt x="7809" y="5038"/>
                  <a:pt x="7805" y="5021"/>
                  <a:pt x="7805" y="4976"/>
                </a:cubicBezTo>
                <a:cubicBezTo>
                  <a:pt x="7781" y="5073"/>
                  <a:pt x="7781" y="5171"/>
                  <a:pt x="7756" y="5293"/>
                </a:cubicBezTo>
                <a:lnTo>
                  <a:pt x="7805" y="5146"/>
                </a:lnTo>
                <a:lnTo>
                  <a:pt x="7805" y="5146"/>
                </a:lnTo>
                <a:cubicBezTo>
                  <a:pt x="7732" y="5415"/>
                  <a:pt x="7708" y="5683"/>
                  <a:pt x="7683" y="5976"/>
                </a:cubicBezTo>
                <a:lnTo>
                  <a:pt x="7732" y="5829"/>
                </a:lnTo>
                <a:lnTo>
                  <a:pt x="7732" y="5829"/>
                </a:lnTo>
                <a:cubicBezTo>
                  <a:pt x="7732" y="6024"/>
                  <a:pt x="7683" y="6195"/>
                  <a:pt x="7586" y="6341"/>
                </a:cubicBezTo>
                <a:lnTo>
                  <a:pt x="7610" y="6098"/>
                </a:lnTo>
                <a:lnTo>
                  <a:pt x="7610" y="6098"/>
                </a:lnTo>
                <a:cubicBezTo>
                  <a:pt x="7537" y="6415"/>
                  <a:pt x="7488" y="6732"/>
                  <a:pt x="7464" y="7049"/>
                </a:cubicBezTo>
                <a:lnTo>
                  <a:pt x="7488" y="6951"/>
                </a:lnTo>
                <a:lnTo>
                  <a:pt x="7488" y="6951"/>
                </a:lnTo>
                <a:cubicBezTo>
                  <a:pt x="7488" y="7040"/>
                  <a:pt x="7470" y="7237"/>
                  <a:pt x="7445" y="7493"/>
                </a:cubicBezTo>
                <a:lnTo>
                  <a:pt x="7445" y="7493"/>
                </a:lnTo>
                <a:cubicBezTo>
                  <a:pt x="7435" y="7507"/>
                  <a:pt x="7425" y="7522"/>
                  <a:pt x="7415" y="7537"/>
                </a:cubicBezTo>
                <a:lnTo>
                  <a:pt x="7440" y="7546"/>
                </a:lnTo>
                <a:lnTo>
                  <a:pt x="7440" y="7546"/>
                </a:lnTo>
                <a:cubicBezTo>
                  <a:pt x="7425" y="7698"/>
                  <a:pt x="7408" y="7869"/>
                  <a:pt x="7390" y="8049"/>
                </a:cubicBezTo>
                <a:lnTo>
                  <a:pt x="9073" y="8683"/>
                </a:lnTo>
                <a:cubicBezTo>
                  <a:pt x="9488" y="8024"/>
                  <a:pt x="9976" y="7268"/>
                  <a:pt x="10098" y="7073"/>
                </a:cubicBezTo>
                <a:lnTo>
                  <a:pt x="10098" y="7073"/>
                </a:lnTo>
                <a:lnTo>
                  <a:pt x="9951" y="7171"/>
                </a:lnTo>
                <a:lnTo>
                  <a:pt x="9951" y="7171"/>
                </a:lnTo>
                <a:lnTo>
                  <a:pt x="10119" y="6907"/>
                </a:lnTo>
                <a:lnTo>
                  <a:pt x="10119" y="6907"/>
                </a:lnTo>
                <a:cubicBezTo>
                  <a:pt x="10103" y="6944"/>
                  <a:pt x="10142" y="7109"/>
                  <a:pt x="10125" y="7143"/>
                </a:cubicBezTo>
                <a:lnTo>
                  <a:pt x="10125" y="7143"/>
                </a:lnTo>
                <a:cubicBezTo>
                  <a:pt x="10417" y="6730"/>
                  <a:pt x="10757" y="6365"/>
                  <a:pt x="11098" y="6000"/>
                </a:cubicBezTo>
                <a:cubicBezTo>
                  <a:pt x="11220" y="5878"/>
                  <a:pt x="11342" y="5756"/>
                  <a:pt x="11464" y="5659"/>
                </a:cubicBezTo>
                <a:lnTo>
                  <a:pt x="11659" y="5488"/>
                </a:lnTo>
                <a:cubicBezTo>
                  <a:pt x="11707" y="5463"/>
                  <a:pt x="11732" y="5439"/>
                  <a:pt x="11781" y="5415"/>
                </a:cubicBezTo>
                <a:lnTo>
                  <a:pt x="11829" y="5366"/>
                </a:lnTo>
                <a:cubicBezTo>
                  <a:pt x="11903" y="5293"/>
                  <a:pt x="12000" y="5244"/>
                  <a:pt x="12098" y="5195"/>
                </a:cubicBezTo>
                <a:cubicBezTo>
                  <a:pt x="12122" y="5195"/>
                  <a:pt x="12171" y="5171"/>
                  <a:pt x="12195" y="5171"/>
                </a:cubicBezTo>
                <a:lnTo>
                  <a:pt x="12268" y="5171"/>
                </a:lnTo>
                <a:lnTo>
                  <a:pt x="12268" y="5293"/>
                </a:lnTo>
                <a:cubicBezTo>
                  <a:pt x="12244" y="5415"/>
                  <a:pt x="12195" y="5415"/>
                  <a:pt x="12195" y="5415"/>
                </a:cubicBezTo>
                <a:cubicBezTo>
                  <a:pt x="12195" y="5427"/>
                  <a:pt x="12201" y="5433"/>
                  <a:pt x="12207" y="5433"/>
                </a:cubicBezTo>
                <a:cubicBezTo>
                  <a:pt x="12214" y="5433"/>
                  <a:pt x="12220" y="5427"/>
                  <a:pt x="12220" y="5415"/>
                </a:cubicBezTo>
                <a:cubicBezTo>
                  <a:pt x="12244" y="5415"/>
                  <a:pt x="12244" y="5415"/>
                  <a:pt x="12244" y="5439"/>
                </a:cubicBezTo>
                <a:cubicBezTo>
                  <a:pt x="12244" y="5488"/>
                  <a:pt x="12195" y="5488"/>
                  <a:pt x="12195" y="5488"/>
                </a:cubicBezTo>
                <a:cubicBezTo>
                  <a:pt x="12195" y="5488"/>
                  <a:pt x="12195" y="5519"/>
                  <a:pt x="12208" y="5519"/>
                </a:cubicBezTo>
                <a:cubicBezTo>
                  <a:pt x="12211" y="5519"/>
                  <a:pt x="12215" y="5517"/>
                  <a:pt x="12220" y="5512"/>
                </a:cubicBezTo>
                <a:cubicBezTo>
                  <a:pt x="12244" y="5512"/>
                  <a:pt x="12293" y="5439"/>
                  <a:pt x="12342" y="5390"/>
                </a:cubicBezTo>
                <a:lnTo>
                  <a:pt x="12342" y="5512"/>
                </a:lnTo>
                <a:lnTo>
                  <a:pt x="12293" y="5512"/>
                </a:lnTo>
                <a:cubicBezTo>
                  <a:pt x="12293" y="5512"/>
                  <a:pt x="12317" y="5512"/>
                  <a:pt x="12366" y="5537"/>
                </a:cubicBezTo>
                <a:cubicBezTo>
                  <a:pt x="12366" y="5561"/>
                  <a:pt x="12390" y="5561"/>
                  <a:pt x="12390" y="5585"/>
                </a:cubicBezTo>
                <a:cubicBezTo>
                  <a:pt x="12390" y="5610"/>
                  <a:pt x="12390" y="5610"/>
                  <a:pt x="12390" y="5634"/>
                </a:cubicBezTo>
                <a:lnTo>
                  <a:pt x="12390" y="5707"/>
                </a:lnTo>
                <a:cubicBezTo>
                  <a:pt x="12390" y="5976"/>
                  <a:pt x="12390" y="6268"/>
                  <a:pt x="12366" y="6561"/>
                </a:cubicBezTo>
                <a:cubicBezTo>
                  <a:pt x="12366" y="6707"/>
                  <a:pt x="12342" y="6854"/>
                  <a:pt x="12342" y="7000"/>
                </a:cubicBezTo>
                <a:lnTo>
                  <a:pt x="12293" y="7439"/>
                </a:lnTo>
                <a:cubicBezTo>
                  <a:pt x="12268" y="7439"/>
                  <a:pt x="12244" y="7293"/>
                  <a:pt x="12244" y="7171"/>
                </a:cubicBezTo>
                <a:cubicBezTo>
                  <a:pt x="12244" y="7268"/>
                  <a:pt x="12244" y="7341"/>
                  <a:pt x="12220" y="7439"/>
                </a:cubicBezTo>
                <a:cubicBezTo>
                  <a:pt x="12227" y="7415"/>
                  <a:pt x="12233" y="7406"/>
                  <a:pt x="12236" y="7406"/>
                </a:cubicBezTo>
                <a:cubicBezTo>
                  <a:pt x="12252" y="7406"/>
                  <a:pt x="12231" y="7601"/>
                  <a:pt x="12238" y="7601"/>
                </a:cubicBezTo>
                <a:cubicBezTo>
                  <a:pt x="12239" y="7601"/>
                  <a:pt x="12241" y="7596"/>
                  <a:pt x="12244" y="7585"/>
                </a:cubicBezTo>
                <a:lnTo>
                  <a:pt x="12244" y="7585"/>
                </a:lnTo>
                <a:cubicBezTo>
                  <a:pt x="12317" y="8000"/>
                  <a:pt x="12171" y="8561"/>
                  <a:pt x="12220" y="8951"/>
                </a:cubicBezTo>
                <a:lnTo>
                  <a:pt x="13073" y="9415"/>
                </a:lnTo>
                <a:cubicBezTo>
                  <a:pt x="13342" y="9585"/>
                  <a:pt x="13634" y="9707"/>
                  <a:pt x="13927" y="9829"/>
                </a:cubicBezTo>
                <a:cubicBezTo>
                  <a:pt x="13927" y="9902"/>
                  <a:pt x="13927" y="10000"/>
                  <a:pt x="13902" y="10073"/>
                </a:cubicBezTo>
                <a:cubicBezTo>
                  <a:pt x="13951" y="9951"/>
                  <a:pt x="13951" y="9829"/>
                  <a:pt x="13951" y="9732"/>
                </a:cubicBezTo>
                <a:lnTo>
                  <a:pt x="13878" y="9707"/>
                </a:lnTo>
                <a:cubicBezTo>
                  <a:pt x="13878" y="9439"/>
                  <a:pt x="13927" y="9634"/>
                  <a:pt x="13927" y="9390"/>
                </a:cubicBezTo>
                <a:cubicBezTo>
                  <a:pt x="13976" y="9390"/>
                  <a:pt x="13976" y="9610"/>
                  <a:pt x="13976" y="9829"/>
                </a:cubicBezTo>
                <a:cubicBezTo>
                  <a:pt x="14000" y="9683"/>
                  <a:pt x="14000" y="9512"/>
                  <a:pt x="13976" y="9366"/>
                </a:cubicBezTo>
                <a:cubicBezTo>
                  <a:pt x="13985" y="9299"/>
                  <a:pt x="13995" y="9288"/>
                  <a:pt x="14006" y="9288"/>
                </a:cubicBezTo>
                <a:cubicBezTo>
                  <a:pt x="14011" y="9288"/>
                  <a:pt x="14016" y="9290"/>
                  <a:pt x="14022" y="9290"/>
                </a:cubicBezTo>
                <a:cubicBezTo>
                  <a:pt x="14036" y="9290"/>
                  <a:pt x="14052" y="9278"/>
                  <a:pt x="14073" y="9195"/>
                </a:cubicBezTo>
                <a:cubicBezTo>
                  <a:pt x="14049" y="9000"/>
                  <a:pt x="14049" y="8829"/>
                  <a:pt x="14073" y="8634"/>
                </a:cubicBezTo>
                <a:cubicBezTo>
                  <a:pt x="14146" y="8195"/>
                  <a:pt x="14049" y="7951"/>
                  <a:pt x="14122" y="7537"/>
                </a:cubicBezTo>
                <a:lnTo>
                  <a:pt x="14122" y="7537"/>
                </a:lnTo>
                <a:lnTo>
                  <a:pt x="14122" y="7585"/>
                </a:lnTo>
                <a:cubicBezTo>
                  <a:pt x="14169" y="7444"/>
                  <a:pt x="14171" y="7165"/>
                  <a:pt x="14193" y="6882"/>
                </a:cubicBezTo>
                <a:lnTo>
                  <a:pt x="14193" y="6882"/>
                </a:lnTo>
                <a:cubicBezTo>
                  <a:pt x="14188" y="6910"/>
                  <a:pt x="14177" y="6934"/>
                  <a:pt x="14167" y="6934"/>
                </a:cubicBezTo>
                <a:cubicBezTo>
                  <a:pt x="14156" y="6934"/>
                  <a:pt x="14146" y="6906"/>
                  <a:pt x="14146" y="6829"/>
                </a:cubicBezTo>
                <a:cubicBezTo>
                  <a:pt x="14195" y="6537"/>
                  <a:pt x="14171" y="6293"/>
                  <a:pt x="14220" y="6073"/>
                </a:cubicBezTo>
                <a:lnTo>
                  <a:pt x="14171" y="5829"/>
                </a:lnTo>
                <a:lnTo>
                  <a:pt x="14171" y="5561"/>
                </a:lnTo>
                <a:cubicBezTo>
                  <a:pt x="14171" y="5366"/>
                  <a:pt x="14171" y="5195"/>
                  <a:pt x="14146" y="5024"/>
                </a:cubicBezTo>
                <a:cubicBezTo>
                  <a:pt x="14098" y="4634"/>
                  <a:pt x="14049" y="4171"/>
                  <a:pt x="13976" y="3659"/>
                </a:cubicBezTo>
                <a:lnTo>
                  <a:pt x="13317" y="3244"/>
                </a:lnTo>
                <a:cubicBezTo>
                  <a:pt x="13220" y="3171"/>
                  <a:pt x="13098" y="3122"/>
                  <a:pt x="12976" y="3049"/>
                </a:cubicBezTo>
                <a:lnTo>
                  <a:pt x="12537" y="2829"/>
                </a:lnTo>
                <a:cubicBezTo>
                  <a:pt x="12244" y="2927"/>
                  <a:pt x="11976" y="3073"/>
                  <a:pt x="11683" y="3195"/>
                </a:cubicBezTo>
                <a:cubicBezTo>
                  <a:pt x="11537" y="3268"/>
                  <a:pt x="11390" y="3341"/>
                  <a:pt x="11268" y="3439"/>
                </a:cubicBezTo>
                <a:lnTo>
                  <a:pt x="11049" y="3561"/>
                </a:lnTo>
                <a:cubicBezTo>
                  <a:pt x="10976" y="3585"/>
                  <a:pt x="10903" y="3659"/>
                  <a:pt x="10829" y="3683"/>
                </a:cubicBezTo>
                <a:lnTo>
                  <a:pt x="10610" y="3829"/>
                </a:lnTo>
                <a:lnTo>
                  <a:pt x="10488" y="3951"/>
                </a:lnTo>
                <a:lnTo>
                  <a:pt x="10244" y="4122"/>
                </a:lnTo>
                <a:cubicBezTo>
                  <a:pt x="10098" y="4268"/>
                  <a:pt x="9951" y="4390"/>
                  <a:pt x="9829" y="4512"/>
                </a:cubicBezTo>
                <a:cubicBezTo>
                  <a:pt x="9812" y="4530"/>
                  <a:pt x="9794" y="4548"/>
                  <a:pt x="9776" y="4565"/>
                </a:cubicBezTo>
                <a:lnTo>
                  <a:pt x="9776" y="4565"/>
                </a:lnTo>
                <a:cubicBezTo>
                  <a:pt x="9804" y="4117"/>
                  <a:pt x="9797" y="3672"/>
                  <a:pt x="9756" y="3244"/>
                </a:cubicBezTo>
                <a:cubicBezTo>
                  <a:pt x="9781" y="3122"/>
                  <a:pt x="9781" y="3000"/>
                  <a:pt x="9756" y="2878"/>
                </a:cubicBezTo>
                <a:cubicBezTo>
                  <a:pt x="9756" y="2756"/>
                  <a:pt x="9732" y="2634"/>
                  <a:pt x="9707" y="2512"/>
                </a:cubicBezTo>
                <a:lnTo>
                  <a:pt x="9317" y="2171"/>
                </a:lnTo>
                <a:lnTo>
                  <a:pt x="9317" y="2171"/>
                </a:lnTo>
                <a:cubicBezTo>
                  <a:pt x="9366" y="2244"/>
                  <a:pt x="9390" y="2268"/>
                  <a:pt x="9366" y="2268"/>
                </a:cubicBezTo>
                <a:cubicBezTo>
                  <a:pt x="9342" y="2268"/>
                  <a:pt x="9317" y="2244"/>
                  <a:pt x="9268" y="2220"/>
                </a:cubicBezTo>
                <a:lnTo>
                  <a:pt x="9098" y="2049"/>
                </a:lnTo>
                <a:cubicBezTo>
                  <a:pt x="8927" y="1976"/>
                  <a:pt x="8927" y="2000"/>
                  <a:pt x="8903" y="1976"/>
                </a:cubicBezTo>
                <a:cubicBezTo>
                  <a:pt x="8878" y="1976"/>
                  <a:pt x="8854" y="1976"/>
                  <a:pt x="8805" y="1951"/>
                </a:cubicBezTo>
                <a:lnTo>
                  <a:pt x="8683" y="1927"/>
                </a:lnTo>
                <a:lnTo>
                  <a:pt x="8464" y="1829"/>
                </a:lnTo>
                <a:lnTo>
                  <a:pt x="8366" y="1805"/>
                </a:lnTo>
                <a:cubicBezTo>
                  <a:pt x="8220" y="1854"/>
                  <a:pt x="8049" y="1927"/>
                  <a:pt x="7829" y="2000"/>
                </a:cubicBezTo>
                <a:lnTo>
                  <a:pt x="7683" y="2073"/>
                </a:lnTo>
                <a:lnTo>
                  <a:pt x="7488" y="2171"/>
                </a:lnTo>
                <a:lnTo>
                  <a:pt x="7122" y="2366"/>
                </a:lnTo>
                <a:cubicBezTo>
                  <a:pt x="6878" y="2537"/>
                  <a:pt x="6586" y="2707"/>
                  <a:pt x="6342" y="2927"/>
                </a:cubicBezTo>
                <a:cubicBezTo>
                  <a:pt x="6171" y="3073"/>
                  <a:pt x="6000" y="3220"/>
                  <a:pt x="5829" y="3366"/>
                </a:cubicBezTo>
                <a:lnTo>
                  <a:pt x="5342" y="3805"/>
                </a:lnTo>
                <a:cubicBezTo>
                  <a:pt x="5220" y="3902"/>
                  <a:pt x="5244" y="3902"/>
                  <a:pt x="5195" y="3927"/>
                </a:cubicBezTo>
                <a:lnTo>
                  <a:pt x="5147" y="3976"/>
                </a:lnTo>
                <a:cubicBezTo>
                  <a:pt x="5073" y="4049"/>
                  <a:pt x="5000" y="4098"/>
                  <a:pt x="4927" y="4122"/>
                </a:cubicBezTo>
                <a:cubicBezTo>
                  <a:pt x="4903" y="4146"/>
                  <a:pt x="4854" y="4171"/>
                  <a:pt x="4805" y="4171"/>
                </a:cubicBezTo>
                <a:lnTo>
                  <a:pt x="4781" y="4195"/>
                </a:lnTo>
                <a:cubicBezTo>
                  <a:pt x="4781" y="4171"/>
                  <a:pt x="4781" y="4146"/>
                  <a:pt x="4781" y="4122"/>
                </a:cubicBezTo>
                <a:cubicBezTo>
                  <a:pt x="4781" y="4098"/>
                  <a:pt x="4781" y="4049"/>
                  <a:pt x="4781" y="4000"/>
                </a:cubicBezTo>
                <a:lnTo>
                  <a:pt x="4781" y="3976"/>
                </a:lnTo>
                <a:cubicBezTo>
                  <a:pt x="4781" y="3951"/>
                  <a:pt x="4781" y="3927"/>
                  <a:pt x="4781" y="3902"/>
                </a:cubicBezTo>
                <a:lnTo>
                  <a:pt x="4781" y="3756"/>
                </a:lnTo>
                <a:cubicBezTo>
                  <a:pt x="4781" y="3512"/>
                  <a:pt x="4830" y="3293"/>
                  <a:pt x="4830" y="3049"/>
                </a:cubicBezTo>
                <a:cubicBezTo>
                  <a:pt x="4854" y="2805"/>
                  <a:pt x="4878" y="2537"/>
                  <a:pt x="4903" y="2293"/>
                </a:cubicBezTo>
                <a:cubicBezTo>
                  <a:pt x="4951" y="1781"/>
                  <a:pt x="4976" y="1293"/>
                  <a:pt x="5025" y="829"/>
                </a:cubicBezTo>
                <a:lnTo>
                  <a:pt x="4781" y="610"/>
                </a:lnTo>
                <a:lnTo>
                  <a:pt x="4756" y="585"/>
                </a:lnTo>
                <a:lnTo>
                  <a:pt x="4756" y="561"/>
                </a:lnTo>
                <a:lnTo>
                  <a:pt x="4732" y="537"/>
                </a:lnTo>
                <a:lnTo>
                  <a:pt x="4683" y="464"/>
                </a:lnTo>
                <a:lnTo>
                  <a:pt x="4561" y="342"/>
                </a:lnTo>
                <a:lnTo>
                  <a:pt x="4561" y="342"/>
                </a:lnTo>
                <a:cubicBezTo>
                  <a:pt x="4391" y="195"/>
                  <a:pt x="4439" y="146"/>
                  <a:pt x="4342" y="49"/>
                </a:cubicBezTo>
                <a:lnTo>
                  <a:pt x="431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289"/>
          <p:cNvSpPr/>
          <p:nvPr/>
        </p:nvSpPr>
        <p:spPr>
          <a:xfrm>
            <a:off x="1096875" y="3683300"/>
            <a:ext cx="675559" cy="456738"/>
          </a:xfrm>
          <a:custGeom>
            <a:avLst/>
            <a:gdLst/>
            <a:ahLst/>
            <a:cxnLst/>
            <a:rect l="l" t="t" r="r" b="b"/>
            <a:pathLst>
              <a:path w="16415" h="11098" extrusionOk="0">
                <a:moveTo>
                  <a:pt x="14537" y="2268"/>
                </a:moveTo>
                <a:cubicBezTo>
                  <a:pt x="14546" y="2287"/>
                  <a:pt x="14555" y="2306"/>
                  <a:pt x="14564" y="2325"/>
                </a:cubicBezTo>
                <a:lnTo>
                  <a:pt x="14564" y="2325"/>
                </a:lnTo>
                <a:cubicBezTo>
                  <a:pt x="14559" y="2307"/>
                  <a:pt x="14549" y="2287"/>
                  <a:pt x="14537" y="2268"/>
                </a:cubicBezTo>
                <a:close/>
                <a:moveTo>
                  <a:pt x="11890" y="6000"/>
                </a:moveTo>
                <a:lnTo>
                  <a:pt x="11890" y="6000"/>
                </a:lnTo>
                <a:cubicBezTo>
                  <a:pt x="11886" y="6017"/>
                  <a:pt x="11882" y="6034"/>
                  <a:pt x="11878" y="6049"/>
                </a:cubicBezTo>
                <a:cubicBezTo>
                  <a:pt x="11887" y="6040"/>
                  <a:pt x="11891" y="6022"/>
                  <a:pt x="11890" y="6000"/>
                </a:cubicBezTo>
                <a:close/>
                <a:moveTo>
                  <a:pt x="6388" y="9388"/>
                </a:moveTo>
                <a:lnTo>
                  <a:pt x="6388" y="9388"/>
                </a:lnTo>
                <a:cubicBezTo>
                  <a:pt x="6383" y="9395"/>
                  <a:pt x="6380" y="9400"/>
                  <a:pt x="6381" y="9400"/>
                </a:cubicBezTo>
                <a:cubicBezTo>
                  <a:pt x="6381" y="9400"/>
                  <a:pt x="6384" y="9397"/>
                  <a:pt x="6391" y="9390"/>
                </a:cubicBezTo>
                <a:cubicBezTo>
                  <a:pt x="6391" y="9390"/>
                  <a:pt x="6390" y="9389"/>
                  <a:pt x="6388" y="9388"/>
                </a:cubicBezTo>
                <a:close/>
                <a:moveTo>
                  <a:pt x="13000" y="0"/>
                </a:moveTo>
                <a:lnTo>
                  <a:pt x="12171" y="49"/>
                </a:lnTo>
                <a:cubicBezTo>
                  <a:pt x="12074" y="49"/>
                  <a:pt x="12000" y="73"/>
                  <a:pt x="11903" y="73"/>
                </a:cubicBezTo>
                <a:lnTo>
                  <a:pt x="11659" y="146"/>
                </a:lnTo>
                <a:lnTo>
                  <a:pt x="11391" y="220"/>
                </a:lnTo>
                <a:lnTo>
                  <a:pt x="11000" y="293"/>
                </a:lnTo>
                <a:cubicBezTo>
                  <a:pt x="10952" y="439"/>
                  <a:pt x="10903" y="610"/>
                  <a:pt x="10878" y="756"/>
                </a:cubicBezTo>
                <a:cubicBezTo>
                  <a:pt x="10830" y="902"/>
                  <a:pt x="10781" y="1073"/>
                  <a:pt x="10757" y="1219"/>
                </a:cubicBezTo>
                <a:cubicBezTo>
                  <a:pt x="10708" y="1561"/>
                  <a:pt x="10635" y="1878"/>
                  <a:pt x="10586" y="2219"/>
                </a:cubicBezTo>
                <a:cubicBezTo>
                  <a:pt x="10561" y="2366"/>
                  <a:pt x="10513" y="2537"/>
                  <a:pt x="10488" y="2707"/>
                </a:cubicBezTo>
                <a:cubicBezTo>
                  <a:pt x="10464" y="2854"/>
                  <a:pt x="10439" y="3024"/>
                  <a:pt x="10439" y="3195"/>
                </a:cubicBezTo>
                <a:cubicBezTo>
                  <a:pt x="10415" y="3341"/>
                  <a:pt x="10391" y="3561"/>
                  <a:pt x="10366" y="3732"/>
                </a:cubicBezTo>
                <a:cubicBezTo>
                  <a:pt x="10318" y="4024"/>
                  <a:pt x="10293" y="4341"/>
                  <a:pt x="10269" y="4585"/>
                </a:cubicBezTo>
                <a:cubicBezTo>
                  <a:pt x="10269" y="4707"/>
                  <a:pt x="10220" y="4829"/>
                  <a:pt x="10220" y="4927"/>
                </a:cubicBezTo>
                <a:cubicBezTo>
                  <a:pt x="10220" y="4975"/>
                  <a:pt x="10220" y="5000"/>
                  <a:pt x="10196" y="5049"/>
                </a:cubicBezTo>
                <a:cubicBezTo>
                  <a:pt x="10196" y="5097"/>
                  <a:pt x="10171" y="5146"/>
                  <a:pt x="10171" y="5195"/>
                </a:cubicBezTo>
                <a:cubicBezTo>
                  <a:pt x="10171" y="5244"/>
                  <a:pt x="10147" y="5293"/>
                  <a:pt x="10147" y="5317"/>
                </a:cubicBezTo>
                <a:cubicBezTo>
                  <a:pt x="10122" y="5293"/>
                  <a:pt x="10074" y="5268"/>
                  <a:pt x="10049" y="5244"/>
                </a:cubicBezTo>
                <a:lnTo>
                  <a:pt x="9927" y="5146"/>
                </a:lnTo>
                <a:lnTo>
                  <a:pt x="9171" y="4366"/>
                </a:lnTo>
                <a:cubicBezTo>
                  <a:pt x="8927" y="4097"/>
                  <a:pt x="8683" y="3854"/>
                  <a:pt x="8440" y="3634"/>
                </a:cubicBezTo>
                <a:lnTo>
                  <a:pt x="8074" y="3268"/>
                </a:lnTo>
                <a:cubicBezTo>
                  <a:pt x="7879" y="3097"/>
                  <a:pt x="7683" y="2902"/>
                  <a:pt x="7513" y="2780"/>
                </a:cubicBezTo>
                <a:cubicBezTo>
                  <a:pt x="7269" y="2537"/>
                  <a:pt x="6952" y="2268"/>
                  <a:pt x="6635" y="2024"/>
                </a:cubicBezTo>
                <a:cubicBezTo>
                  <a:pt x="6562" y="2024"/>
                  <a:pt x="6513" y="2024"/>
                  <a:pt x="6464" y="2049"/>
                </a:cubicBezTo>
                <a:lnTo>
                  <a:pt x="6318" y="2049"/>
                </a:lnTo>
                <a:cubicBezTo>
                  <a:pt x="6488" y="2049"/>
                  <a:pt x="6440" y="2098"/>
                  <a:pt x="6318" y="2122"/>
                </a:cubicBezTo>
                <a:cubicBezTo>
                  <a:pt x="5708" y="2195"/>
                  <a:pt x="5927" y="2171"/>
                  <a:pt x="5805" y="2195"/>
                </a:cubicBezTo>
                <a:cubicBezTo>
                  <a:pt x="5805" y="2195"/>
                  <a:pt x="5757" y="2219"/>
                  <a:pt x="5708" y="2268"/>
                </a:cubicBezTo>
                <a:lnTo>
                  <a:pt x="5488" y="2390"/>
                </a:lnTo>
                <a:cubicBezTo>
                  <a:pt x="5366" y="2439"/>
                  <a:pt x="5269" y="2512"/>
                  <a:pt x="5074" y="2610"/>
                </a:cubicBezTo>
                <a:cubicBezTo>
                  <a:pt x="5025" y="2805"/>
                  <a:pt x="4952" y="2976"/>
                  <a:pt x="4903" y="3219"/>
                </a:cubicBezTo>
                <a:cubicBezTo>
                  <a:pt x="4879" y="3341"/>
                  <a:pt x="4830" y="3463"/>
                  <a:pt x="4805" y="3585"/>
                </a:cubicBezTo>
                <a:cubicBezTo>
                  <a:pt x="4757" y="3707"/>
                  <a:pt x="4732" y="3829"/>
                  <a:pt x="4708" y="3976"/>
                </a:cubicBezTo>
                <a:cubicBezTo>
                  <a:pt x="4683" y="4097"/>
                  <a:pt x="4659" y="4244"/>
                  <a:pt x="4635" y="4390"/>
                </a:cubicBezTo>
                <a:cubicBezTo>
                  <a:pt x="4635" y="4463"/>
                  <a:pt x="4610" y="4536"/>
                  <a:pt x="4610" y="4610"/>
                </a:cubicBezTo>
                <a:cubicBezTo>
                  <a:pt x="4610" y="4658"/>
                  <a:pt x="4610" y="4707"/>
                  <a:pt x="4586" y="4756"/>
                </a:cubicBezTo>
                <a:cubicBezTo>
                  <a:pt x="4562" y="4951"/>
                  <a:pt x="4562" y="5146"/>
                  <a:pt x="4537" y="5341"/>
                </a:cubicBezTo>
                <a:cubicBezTo>
                  <a:pt x="4513" y="5732"/>
                  <a:pt x="4513" y="6146"/>
                  <a:pt x="4537" y="6536"/>
                </a:cubicBezTo>
                <a:lnTo>
                  <a:pt x="4537" y="6683"/>
                </a:lnTo>
                <a:lnTo>
                  <a:pt x="4537" y="6805"/>
                </a:lnTo>
                <a:cubicBezTo>
                  <a:pt x="4537" y="6829"/>
                  <a:pt x="4537" y="6878"/>
                  <a:pt x="4537" y="6902"/>
                </a:cubicBezTo>
                <a:cubicBezTo>
                  <a:pt x="4562" y="6975"/>
                  <a:pt x="4562" y="7049"/>
                  <a:pt x="4586" y="7122"/>
                </a:cubicBezTo>
                <a:lnTo>
                  <a:pt x="4635" y="7195"/>
                </a:lnTo>
                <a:lnTo>
                  <a:pt x="4659" y="7219"/>
                </a:lnTo>
                <a:cubicBezTo>
                  <a:pt x="4647" y="7232"/>
                  <a:pt x="4635" y="7238"/>
                  <a:pt x="4623" y="7238"/>
                </a:cubicBezTo>
                <a:cubicBezTo>
                  <a:pt x="4610" y="7238"/>
                  <a:pt x="4598" y="7232"/>
                  <a:pt x="4586" y="7219"/>
                </a:cubicBezTo>
                <a:cubicBezTo>
                  <a:pt x="4537" y="7219"/>
                  <a:pt x="4488" y="7195"/>
                  <a:pt x="4440" y="7171"/>
                </a:cubicBezTo>
                <a:lnTo>
                  <a:pt x="4415" y="7171"/>
                </a:lnTo>
                <a:lnTo>
                  <a:pt x="4415" y="7146"/>
                </a:lnTo>
                <a:cubicBezTo>
                  <a:pt x="4366" y="7146"/>
                  <a:pt x="4318" y="7097"/>
                  <a:pt x="4269" y="7073"/>
                </a:cubicBezTo>
                <a:cubicBezTo>
                  <a:pt x="4244" y="7049"/>
                  <a:pt x="4196" y="7024"/>
                  <a:pt x="4171" y="7000"/>
                </a:cubicBezTo>
                <a:lnTo>
                  <a:pt x="4098" y="6951"/>
                </a:lnTo>
                <a:lnTo>
                  <a:pt x="4049" y="6902"/>
                </a:lnTo>
                <a:lnTo>
                  <a:pt x="3927" y="6805"/>
                </a:lnTo>
                <a:cubicBezTo>
                  <a:pt x="3757" y="6683"/>
                  <a:pt x="3610" y="6536"/>
                  <a:pt x="3440" y="6414"/>
                </a:cubicBezTo>
                <a:lnTo>
                  <a:pt x="2684" y="5805"/>
                </a:lnTo>
                <a:lnTo>
                  <a:pt x="2025" y="5244"/>
                </a:lnTo>
                <a:cubicBezTo>
                  <a:pt x="1830" y="5097"/>
                  <a:pt x="1684" y="5000"/>
                  <a:pt x="1586" y="4902"/>
                </a:cubicBezTo>
                <a:lnTo>
                  <a:pt x="1586" y="4902"/>
                </a:lnTo>
                <a:lnTo>
                  <a:pt x="1684" y="5000"/>
                </a:lnTo>
                <a:lnTo>
                  <a:pt x="1684" y="5000"/>
                </a:lnTo>
                <a:lnTo>
                  <a:pt x="1586" y="4927"/>
                </a:lnTo>
                <a:cubicBezTo>
                  <a:pt x="1366" y="5000"/>
                  <a:pt x="1147" y="5000"/>
                  <a:pt x="927" y="5000"/>
                </a:cubicBezTo>
                <a:cubicBezTo>
                  <a:pt x="976" y="5049"/>
                  <a:pt x="806" y="5097"/>
                  <a:pt x="659" y="5097"/>
                </a:cubicBezTo>
                <a:lnTo>
                  <a:pt x="635" y="5097"/>
                </a:lnTo>
                <a:lnTo>
                  <a:pt x="586" y="5122"/>
                </a:lnTo>
                <a:cubicBezTo>
                  <a:pt x="537" y="5195"/>
                  <a:pt x="464" y="5268"/>
                  <a:pt x="367" y="5390"/>
                </a:cubicBezTo>
                <a:lnTo>
                  <a:pt x="318" y="5463"/>
                </a:lnTo>
                <a:cubicBezTo>
                  <a:pt x="269" y="5512"/>
                  <a:pt x="245" y="5536"/>
                  <a:pt x="220" y="5585"/>
                </a:cubicBezTo>
                <a:lnTo>
                  <a:pt x="49" y="5780"/>
                </a:lnTo>
                <a:lnTo>
                  <a:pt x="49" y="6073"/>
                </a:lnTo>
                <a:lnTo>
                  <a:pt x="1" y="6024"/>
                </a:lnTo>
                <a:lnTo>
                  <a:pt x="1" y="6024"/>
                </a:lnTo>
                <a:cubicBezTo>
                  <a:pt x="25" y="6317"/>
                  <a:pt x="74" y="6707"/>
                  <a:pt x="74" y="7073"/>
                </a:cubicBezTo>
                <a:cubicBezTo>
                  <a:pt x="74" y="7244"/>
                  <a:pt x="98" y="7414"/>
                  <a:pt x="123" y="7610"/>
                </a:cubicBezTo>
                <a:cubicBezTo>
                  <a:pt x="147" y="7756"/>
                  <a:pt x="171" y="7902"/>
                  <a:pt x="196" y="8000"/>
                </a:cubicBezTo>
                <a:cubicBezTo>
                  <a:pt x="196" y="8122"/>
                  <a:pt x="220" y="8244"/>
                  <a:pt x="245" y="8390"/>
                </a:cubicBezTo>
                <a:cubicBezTo>
                  <a:pt x="245" y="8439"/>
                  <a:pt x="245" y="8488"/>
                  <a:pt x="269" y="8536"/>
                </a:cubicBezTo>
                <a:cubicBezTo>
                  <a:pt x="269" y="8585"/>
                  <a:pt x="269" y="8610"/>
                  <a:pt x="293" y="8658"/>
                </a:cubicBezTo>
                <a:cubicBezTo>
                  <a:pt x="318" y="8853"/>
                  <a:pt x="367" y="9049"/>
                  <a:pt x="391" y="9268"/>
                </a:cubicBezTo>
                <a:cubicBezTo>
                  <a:pt x="440" y="9463"/>
                  <a:pt x="513" y="9683"/>
                  <a:pt x="562" y="9878"/>
                </a:cubicBezTo>
                <a:cubicBezTo>
                  <a:pt x="635" y="10073"/>
                  <a:pt x="708" y="10268"/>
                  <a:pt x="806" y="10488"/>
                </a:cubicBezTo>
                <a:lnTo>
                  <a:pt x="806" y="10561"/>
                </a:lnTo>
                <a:cubicBezTo>
                  <a:pt x="806" y="10609"/>
                  <a:pt x="806" y="10683"/>
                  <a:pt x="830" y="10756"/>
                </a:cubicBezTo>
                <a:lnTo>
                  <a:pt x="903" y="11024"/>
                </a:lnTo>
                <a:lnTo>
                  <a:pt x="952" y="11097"/>
                </a:lnTo>
                <a:lnTo>
                  <a:pt x="1220" y="11097"/>
                </a:lnTo>
                <a:cubicBezTo>
                  <a:pt x="1391" y="11097"/>
                  <a:pt x="1586" y="11073"/>
                  <a:pt x="1781" y="11024"/>
                </a:cubicBezTo>
                <a:cubicBezTo>
                  <a:pt x="2171" y="10902"/>
                  <a:pt x="2537" y="10609"/>
                  <a:pt x="2488" y="10146"/>
                </a:cubicBezTo>
                <a:lnTo>
                  <a:pt x="2537" y="10146"/>
                </a:lnTo>
                <a:cubicBezTo>
                  <a:pt x="2537" y="10146"/>
                  <a:pt x="2464" y="10000"/>
                  <a:pt x="2464" y="10000"/>
                </a:cubicBezTo>
                <a:cubicBezTo>
                  <a:pt x="2415" y="9780"/>
                  <a:pt x="2318" y="9683"/>
                  <a:pt x="2366" y="9683"/>
                </a:cubicBezTo>
                <a:lnTo>
                  <a:pt x="2464" y="9975"/>
                </a:lnTo>
                <a:cubicBezTo>
                  <a:pt x="2445" y="9889"/>
                  <a:pt x="2441" y="9859"/>
                  <a:pt x="2447" y="9859"/>
                </a:cubicBezTo>
                <a:cubicBezTo>
                  <a:pt x="2457" y="9859"/>
                  <a:pt x="2493" y="9931"/>
                  <a:pt x="2537" y="9975"/>
                </a:cubicBezTo>
                <a:cubicBezTo>
                  <a:pt x="2488" y="9878"/>
                  <a:pt x="2488" y="9805"/>
                  <a:pt x="2464" y="9731"/>
                </a:cubicBezTo>
                <a:cubicBezTo>
                  <a:pt x="2458" y="9720"/>
                  <a:pt x="2455" y="9715"/>
                  <a:pt x="2454" y="9715"/>
                </a:cubicBezTo>
                <a:cubicBezTo>
                  <a:pt x="2450" y="9715"/>
                  <a:pt x="2464" y="9767"/>
                  <a:pt x="2464" y="9805"/>
                </a:cubicBezTo>
                <a:cubicBezTo>
                  <a:pt x="2391" y="9683"/>
                  <a:pt x="2318" y="9536"/>
                  <a:pt x="2269" y="9414"/>
                </a:cubicBezTo>
                <a:cubicBezTo>
                  <a:pt x="2220" y="9195"/>
                  <a:pt x="2342" y="9366"/>
                  <a:pt x="2269" y="9097"/>
                </a:cubicBezTo>
                <a:cubicBezTo>
                  <a:pt x="2220" y="8878"/>
                  <a:pt x="2171" y="8683"/>
                  <a:pt x="2123" y="8463"/>
                </a:cubicBezTo>
                <a:lnTo>
                  <a:pt x="2049" y="8122"/>
                </a:lnTo>
                <a:lnTo>
                  <a:pt x="2049" y="8049"/>
                </a:lnTo>
                <a:lnTo>
                  <a:pt x="2049" y="8024"/>
                </a:lnTo>
                <a:cubicBezTo>
                  <a:pt x="2049" y="7975"/>
                  <a:pt x="2049" y="7951"/>
                  <a:pt x="2074" y="7927"/>
                </a:cubicBezTo>
                <a:lnTo>
                  <a:pt x="2074" y="7878"/>
                </a:lnTo>
                <a:lnTo>
                  <a:pt x="2098" y="7878"/>
                </a:lnTo>
                <a:cubicBezTo>
                  <a:pt x="2123" y="7902"/>
                  <a:pt x="2098" y="7902"/>
                  <a:pt x="2123" y="7927"/>
                </a:cubicBezTo>
                <a:lnTo>
                  <a:pt x="2147" y="7927"/>
                </a:lnTo>
                <a:cubicBezTo>
                  <a:pt x="2147" y="7943"/>
                  <a:pt x="2147" y="7959"/>
                  <a:pt x="2147" y="7975"/>
                </a:cubicBezTo>
                <a:lnTo>
                  <a:pt x="2220" y="8049"/>
                </a:lnTo>
                <a:lnTo>
                  <a:pt x="2586" y="8317"/>
                </a:lnTo>
                <a:cubicBezTo>
                  <a:pt x="2635" y="8366"/>
                  <a:pt x="2708" y="8414"/>
                  <a:pt x="2781" y="8463"/>
                </a:cubicBezTo>
                <a:cubicBezTo>
                  <a:pt x="2830" y="8512"/>
                  <a:pt x="2879" y="8536"/>
                  <a:pt x="3001" y="8634"/>
                </a:cubicBezTo>
                <a:lnTo>
                  <a:pt x="3635" y="9073"/>
                </a:lnTo>
                <a:cubicBezTo>
                  <a:pt x="4025" y="9317"/>
                  <a:pt x="4293" y="9463"/>
                  <a:pt x="4293" y="9463"/>
                </a:cubicBezTo>
                <a:lnTo>
                  <a:pt x="4342" y="9390"/>
                </a:lnTo>
                <a:cubicBezTo>
                  <a:pt x="4513" y="9463"/>
                  <a:pt x="4659" y="9561"/>
                  <a:pt x="4805" y="9683"/>
                </a:cubicBezTo>
                <a:cubicBezTo>
                  <a:pt x="4830" y="9731"/>
                  <a:pt x="4879" y="9756"/>
                  <a:pt x="4903" y="9780"/>
                </a:cubicBezTo>
                <a:lnTo>
                  <a:pt x="5025" y="9853"/>
                </a:lnTo>
                <a:lnTo>
                  <a:pt x="5220" y="9927"/>
                </a:lnTo>
                <a:cubicBezTo>
                  <a:pt x="5391" y="9951"/>
                  <a:pt x="5562" y="10000"/>
                  <a:pt x="5732" y="10097"/>
                </a:cubicBezTo>
                <a:cubicBezTo>
                  <a:pt x="5805" y="10024"/>
                  <a:pt x="5879" y="9951"/>
                  <a:pt x="5952" y="9878"/>
                </a:cubicBezTo>
                <a:lnTo>
                  <a:pt x="6025" y="9805"/>
                </a:lnTo>
                <a:cubicBezTo>
                  <a:pt x="6025" y="9780"/>
                  <a:pt x="6049" y="9756"/>
                  <a:pt x="6049" y="9731"/>
                </a:cubicBezTo>
                <a:cubicBezTo>
                  <a:pt x="6049" y="9731"/>
                  <a:pt x="6146" y="9654"/>
                  <a:pt x="6167" y="9654"/>
                </a:cubicBezTo>
                <a:cubicBezTo>
                  <a:pt x="6170" y="9654"/>
                  <a:pt x="6171" y="9656"/>
                  <a:pt x="6171" y="9658"/>
                </a:cubicBezTo>
                <a:cubicBezTo>
                  <a:pt x="6171" y="9585"/>
                  <a:pt x="6269" y="9536"/>
                  <a:pt x="6342" y="9463"/>
                </a:cubicBezTo>
                <a:cubicBezTo>
                  <a:pt x="6357" y="9440"/>
                  <a:pt x="6361" y="9431"/>
                  <a:pt x="6357" y="9431"/>
                </a:cubicBezTo>
                <a:cubicBezTo>
                  <a:pt x="6349" y="9431"/>
                  <a:pt x="6310" y="9471"/>
                  <a:pt x="6293" y="9488"/>
                </a:cubicBezTo>
                <a:lnTo>
                  <a:pt x="6366" y="9390"/>
                </a:lnTo>
                <a:cubicBezTo>
                  <a:pt x="6366" y="9382"/>
                  <a:pt x="6369" y="9379"/>
                  <a:pt x="6373" y="9379"/>
                </a:cubicBezTo>
                <a:cubicBezTo>
                  <a:pt x="6378" y="9379"/>
                  <a:pt x="6385" y="9384"/>
                  <a:pt x="6388" y="9388"/>
                </a:cubicBezTo>
                <a:lnTo>
                  <a:pt x="6388" y="9388"/>
                </a:lnTo>
                <a:cubicBezTo>
                  <a:pt x="6395" y="9378"/>
                  <a:pt x="6405" y="9361"/>
                  <a:pt x="6415" y="9341"/>
                </a:cubicBezTo>
                <a:cubicBezTo>
                  <a:pt x="6464" y="9244"/>
                  <a:pt x="6586" y="9097"/>
                  <a:pt x="7074" y="8488"/>
                </a:cubicBezTo>
                <a:cubicBezTo>
                  <a:pt x="7025" y="8366"/>
                  <a:pt x="6976" y="8268"/>
                  <a:pt x="6927" y="8146"/>
                </a:cubicBezTo>
                <a:lnTo>
                  <a:pt x="6854" y="8000"/>
                </a:lnTo>
                <a:cubicBezTo>
                  <a:pt x="6830" y="7951"/>
                  <a:pt x="6805" y="7878"/>
                  <a:pt x="6805" y="7829"/>
                </a:cubicBezTo>
                <a:cubicBezTo>
                  <a:pt x="6757" y="7658"/>
                  <a:pt x="6708" y="7463"/>
                  <a:pt x="6683" y="7268"/>
                </a:cubicBezTo>
                <a:cubicBezTo>
                  <a:pt x="6659" y="7171"/>
                  <a:pt x="6635" y="7073"/>
                  <a:pt x="6610" y="6975"/>
                </a:cubicBezTo>
                <a:lnTo>
                  <a:pt x="6586" y="6683"/>
                </a:lnTo>
                <a:lnTo>
                  <a:pt x="6562" y="6561"/>
                </a:lnTo>
                <a:lnTo>
                  <a:pt x="6562" y="6488"/>
                </a:lnTo>
                <a:lnTo>
                  <a:pt x="6562" y="6366"/>
                </a:lnTo>
                <a:cubicBezTo>
                  <a:pt x="6562" y="6024"/>
                  <a:pt x="6562" y="5707"/>
                  <a:pt x="6586" y="5366"/>
                </a:cubicBezTo>
                <a:cubicBezTo>
                  <a:pt x="6586" y="5219"/>
                  <a:pt x="6610" y="5073"/>
                  <a:pt x="6610" y="4927"/>
                </a:cubicBezTo>
                <a:lnTo>
                  <a:pt x="6610" y="4878"/>
                </a:lnTo>
                <a:cubicBezTo>
                  <a:pt x="6598" y="4854"/>
                  <a:pt x="6598" y="4854"/>
                  <a:pt x="6592" y="4854"/>
                </a:cubicBezTo>
                <a:cubicBezTo>
                  <a:pt x="6586" y="4854"/>
                  <a:pt x="6574" y="4854"/>
                  <a:pt x="6537" y="4829"/>
                </a:cubicBezTo>
                <a:cubicBezTo>
                  <a:pt x="6464" y="4780"/>
                  <a:pt x="6561" y="4805"/>
                  <a:pt x="6537" y="4756"/>
                </a:cubicBezTo>
                <a:lnTo>
                  <a:pt x="6537" y="4756"/>
                </a:lnTo>
                <a:cubicBezTo>
                  <a:pt x="6562" y="4805"/>
                  <a:pt x="6586" y="4805"/>
                  <a:pt x="6586" y="4805"/>
                </a:cubicBezTo>
                <a:cubicBezTo>
                  <a:pt x="6586" y="4805"/>
                  <a:pt x="6586" y="4805"/>
                  <a:pt x="6635" y="4902"/>
                </a:cubicBezTo>
                <a:lnTo>
                  <a:pt x="6610" y="4805"/>
                </a:lnTo>
                <a:lnTo>
                  <a:pt x="6635" y="4854"/>
                </a:lnTo>
                <a:cubicBezTo>
                  <a:pt x="6635" y="4854"/>
                  <a:pt x="6635" y="4829"/>
                  <a:pt x="6635" y="4829"/>
                </a:cubicBezTo>
                <a:cubicBezTo>
                  <a:pt x="6635" y="4800"/>
                  <a:pt x="6635" y="4790"/>
                  <a:pt x="6636" y="4790"/>
                </a:cubicBezTo>
                <a:cubicBezTo>
                  <a:pt x="6638" y="4790"/>
                  <a:pt x="6644" y="4814"/>
                  <a:pt x="6659" y="4829"/>
                </a:cubicBezTo>
                <a:cubicBezTo>
                  <a:pt x="6659" y="4829"/>
                  <a:pt x="6659" y="4805"/>
                  <a:pt x="6683" y="4780"/>
                </a:cubicBezTo>
                <a:lnTo>
                  <a:pt x="6708" y="4780"/>
                </a:lnTo>
                <a:cubicBezTo>
                  <a:pt x="6708" y="4780"/>
                  <a:pt x="6708" y="4756"/>
                  <a:pt x="6757" y="4756"/>
                </a:cubicBezTo>
                <a:cubicBezTo>
                  <a:pt x="6781" y="4756"/>
                  <a:pt x="6757" y="4756"/>
                  <a:pt x="6757" y="4780"/>
                </a:cubicBezTo>
                <a:lnTo>
                  <a:pt x="6830" y="4854"/>
                </a:lnTo>
                <a:cubicBezTo>
                  <a:pt x="6903" y="4902"/>
                  <a:pt x="6976" y="4951"/>
                  <a:pt x="6976" y="5000"/>
                </a:cubicBezTo>
                <a:cubicBezTo>
                  <a:pt x="7053" y="5058"/>
                  <a:pt x="7238" y="5269"/>
                  <a:pt x="7299" y="5269"/>
                </a:cubicBezTo>
                <a:cubicBezTo>
                  <a:pt x="7315" y="5269"/>
                  <a:pt x="7323" y="5255"/>
                  <a:pt x="7318" y="5219"/>
                </a:cubicBezTo>
                <a:lnTo>
                  <a:pt x="7318" y="5219"/>
                </a:lnTo>
                <a:cubicBezTo>
                  <a:pt x="7337" y="5278"/>
                  <a:pt x="7483" y="5479"/>
                  <a:pt x="7450" y="5479"/>
                </a:cubicBezTo>
                <a:cubicBezTo>
                  <a:pt x="7443" y="5479"/>
                  <a:pt x="7424" y="5467"/>
                  <a:pt x="7391" y="5439"/>
                </a:cubicBezTo>
                <a:lnTo>
                  <a:pt x="7391" y="5439"/>
                </a:lnTo>
                <a:cubicBezTo>
                  <a:pt x="7464" y="5512"/>
                  <a:pt x="7537" y="5610"/>
                  <a:pt x="7635" y="5683"/>
                </a:cubicBezTo>
                <a:lnTo>
                  <a:pt x="7537" y="5536"/>
                </a:lnTo>
                <a:lnTo>
                  <a:pt x="7537" y="5536"/>
                </a:lnTo>
                <a:cubicBezTo>
                  <a:pt x="7732" y="5780"/>
                  <a:pt x="7952" y="6000"/>
                  <a:pt x="8196" y="6195"/>
                </a:cubicBezTo>
                <a:lnTo>
                  <a:pt x="8098" y="6073"/>
                </a:lnTo>
                <a:lnTo>
                  <a:pt x="8098" y="6073"/>
                </a:lnTo>
                <a:cubicBezTo>
                  <a:pt x="8269" y="6244"/>
                  <a:pt x="8440" y="6414"/>
                  <a:pt x="8440" y="6536"/>
                </a:cubicBezTo>
                <a:lnTo>
                  <a:pt x="8464" y="6561"/>
                </a:lnTo>
                <a:lnTo>
                  <a:pt x="8805" y="6902"/>
                </a:lnTo>
                <a:cubicBezTo>
                  <a:pt x="9000" y="7097"/>
                  <a:pt x="9220" y="7292"/>
                  <a:pt x="9439" y="7488"/>
                </a:cubicBezTo>
                <a:lnTo>
                  <a:pt x="9293" y="7317"/>
                </a:lnTo>
                <a:lnTo>
                  <a:pt x="9293" y="7317"/>
                </a:lnTo>
                <a:cubicBezTo>
                  <a:pt x="9415" y="7414"/>
                  <a:pt x="9659" y="7634"/>
                  <a:pt x="9952" y="7878"/>
                </a:cubicBezTo>
                <a:cubicBezTo>
                  <a:pt x="10122" y="7853"/>
                  <a:pt x="10269" y="7829"/>
                  <a:pt x="10391" y="7805"/>
                </a:cubicBezTo>
                <a:cubicBezTo>
                  <a:pt x="10513" y="7805"/>
                  <a:pt x="10683" y="7780"/>
                  <a:pt x="10830" y="7756"/>
                </a:cubicBezTo>
                <a:cubicBezTo>
                  <a:pt x="10952" y="7707"/>
                  <a:pt x="11074" y="7634"/>
                  <a:pt x="11196" y="7561"/>
                </a:cubicBezTo>
                <a:lnTo>
                  <a:pt x="11391" y="7463"/>
                </a:lnTo>
                <a:cubicBezTo>
                  <a:pt x="11439" y="7414"/>
                  <a:pt x="11488" y="7390"/>
                  <a:pt x="11586" y="7341"/>
                </a:cubicBezTo>
                <a:cubicBezTo>
                  <a:pt x="11683" y="6878"/>
                  <a:pt x="11781" y="6414"/>
                  <a:pt x="11854" y="5951"/>
                </a:cubicBezTo>
                <a:lnTo>
                  <a:pt x="11854" y="5951"/>
                </a:lnTo>
                <a:cubicBezTo>
                  <a:pt x="11854" y="5951"/>
                  <a:pt x="11830" y="6024"/>
                  <a:pt x="11805" y="6097"/>
                </a:cubicBezTo>
                <a:lnTo>
                  <a:pt x="11757" y="6219"/>
                </a:lnTo>
                <a:lnTo>
                  <a:pt x="11757" y="6146"/>
                </a:lnTo>
                <a:cubicBezTo>
                  <a:pt x="11757" y="6073"/>
                  <a:pt x="11757" y="6000"/>
                  <a:pt x="11781" y="5951"/>
                </a:cubicBezTo>
                <a:cubicBezTo>
                  <a:pt x="11781" y="5805"/>
                  <a:pt x="11805" y="5658"/>
                  <a:pt x="11805" y="5658"/>
                </a:cubicBezTo>
                <a:cubicBezTo>
                  <a:pt x="11805" y="5698"/>
                  <a:pt x="11886" y="5900"/>
                  <a:pt x="11890" y="6000"/>
                </a:cubicBezTo>
                <a:lnTo>
                  <a:pt x="11890" y="6000"/>
                </a:lnTo>
                <a:cubicBezTo>
                  <a:pt x="11911" y="5905"/>
                  <a:pt x="11935" y="5778"/>
                  <a:pt x="11976" y="5634"/>
                </a:cubicBezTo>
                <a:cubicBezTo>
                  <a:pt x="11976" y="5536"/>
                  <a:pt x="12000" y="5439"/>
                  <a:pt x="12025" y="5341"/>
                </a:cubicBezTo>
                <a:cubicBezTo>
                  <a:pt x="12025" y="5244"/>
                  <a:pt x="12049" y="5195"/>
                  <a:pt x="12049" y="5122"/>
                </a:cubicBezTo>
                <a:cubicBezTo>
                  <a:pt x="12098" y="4854"/>
                  <a:pt x="12147" y="4512"/>
                  <a:pt x="12196" y="4122"/>
                </a:cubicBezTo>
                <a:cubicBezTo>
                  <a:pt x="12220" y="3878"/>
                  <a:pt x="12244" y="3610"/>
                  <a:pt x="12293" y="3341"/>
                </a:cubicBezTo>
                <a:cubicBezTo>
                  <a:pt x="12293" y="3219"/>
                  <a:pt x="12317" y="3122"/>
                  <a:pt x="12342" y="3000"/>
                </a:cubicBezTo>
                <a:cubicBezTo>
                  <a:pt x="12342" y="2927"/>
                  <a:pt x="12366" y="2829"/>
                  <a:pt x="12391" y="2756"/>
                </a:cubicBezTo>
                <a:cubicBezTo>
                  <a:pt x="12391" y="2707"/>
                  <a:pt x="12415" y="2683"/>
                  <a:pt x="12439" y="2658"/>
                </a:cubicBezTo>
                <a:cubicBezTo>
                  <a:pt x="12439" y="2683"/>
                  <a:pt x="12464" y="2707"/>
                  <a:pt x="12464" y="2732"/>
                </a:cubicBezTo>
                <a:cubicBezTo>
                  <a:pt x="12488" y="2805"/>
                  <a:pt x="12513" y="2902"/>
                  <a:pt x="12513" y="2976"/>
                </a:cubicBezTo>
                <a:cubicBezTo>
                  <a:pt x="12531" y="2976"/>
                  <a:pt x="12521" y="2903"/>
                  <a:pt x="12538" y="2903"/>
                </a:cubicBezTo>
                <a:cubicBezTo>
                  <a:pt x="12543" y="2903"/>
                  <a:pt x="12550" y="2910"/>
                  <a:pt x="12561" y="2927"/>
                </a:cubicBezTo>
                <a:cubicBezTo>
                  <a:pt x="12561" y="2976"/>
                  <a:pt x="12561" y="3000"/>
                  <a:pt x="12561" y="3024"/>
                </a:cubicBezTo>
                <a:cubicBezTo>
                  <a:pt x="12561" y="3024"/>
                  <a:pt x="12575" y="3065"/>
                  <a:pt x="12582" y="3065"/>
                </a:cubicBezTo>
                <a:cubicBezTo>
                  <a:pt x="12584" y="3065"/>
                  <a:pt x="12586" y="3061"/>
                  <a:pt x="12586" y="3049"/>
                </a:cubicBezTo>
                <a:cubicBezTo>
                  <a:pt x="12561" y="2951"/>
                  <a:pt x="12561" y="2854"/>
                  <a:pt x="12537" y="2732"/>
                </a:cubicBezTo>
                <a:lnTo>
                  <a:pt x="12537" y="2732"/>
                </a:lnTo>
                <a:lnTo>
                  <a:pt x="12610" y="2854"/>
                </a:lnTo>
                <a:lnTo>
                  <a:pt x="12610" y="2927"/>
                </a:lnTo>
                <a:cubicBezTo>
                  <a:pt x="12610" y="2927"/>
                  <a:pt x="12628" y="2873"/>
                  <a:pt x="12664" y="2873"/>
                </a:cubicBezTo>
                <a:cubicBezTo>
                  <a:pt x="12670" y="2873"/>
                  <a:pt x="12676" y="2874"/>
                  <a:pt x="12683" y="2878"/>
                </a:cubicBezTo>
                <a:cubicBezTo>
                  <a:pt x="12708" y="2878"/>
                  <a:pt x="12708" y="2902"/>
                  <a:pt x="12732" y="2927"/>
                </a:cubicBezTo>
                <a:cubicBezTo>
                  <a:pt x="12781" y="3049"/>
                  <a:pt x="12854" y="3146"/>
                  <a:pt x="12927" y="3244"/>
                </a:cubicBezTo>
                <a:cubicBezTo>
                  <a:pt x="13074" y="3488"/>
                  <a:pt x="13220" y="3707"/>
                  <a:pt x="13366" y="3951"/>
                </a:cubicBezTo>
                <a:cubicBezTo>
                  <a:pt x="13342" y="3951"/>
                  <a:pt x="13269" y="3854"/>
                  <a:pt x="13171" y="3756"/>
                </a:cubicBezTo>
                <a:lnTo>
                  <a:pt x="13171" y="3756"/>
                </a:lnTo>
                <a:cubicBezTo>
                  <a:pt x="13220" y="3829"/>
                  <a:pt x="13269" y="3902"/>
                  <a:pt x="13317" y="4000"/>
                </a:cubicBezTo>
                <a:cubicBezTo>
                  <a:pt x="13309" y="3973"/>
                  <a:pt x="13309" y="3963"/>
                  <a:pt x="13314" y="3963"/>
                </a:cubicBezTo>
                <a:cubicBezTo>
                  <a:pt x="13335" y="3963"/>
                  <a:pt x="13438" y="4115"/>
                  <a:pt x="13446" y="4115"/>
                </a:cubicBezTo>
                <a:cubicBezTo>
                  <a:pt x="13448" y="4115"/>
                  <a:pt x="13446" y="4110"/>
                  <a:pt x="13439" y="4097"/>
                </a:cubicBezTo>
                <a:lnTo>
                  <a:pt x="13439" y="4097"/>
                </a:lnTo>
                <a:cubicBezTo>
                  <a:pt x="13781" y="4415"/>
                  <a:pt x="14025" y="4951"/>
                  <a:pt x="14317" y="5268"/>
                </a:cubicBezTo>
                <a:cubicBezTo>
                  <a:pt x="14415" y="5244"/>
                  <a:pt x="16171" y="5097"/>
                  <a:pt x="16244" y="5049"/>
                </a:cubicBezTo>
                <a:cubicBezTo>
                  <a:pt x="16317" y="5146"/>
                  <a:pt x="16391" y="5268"/>
                  <a:pt x="16415" y="5293"/>
                </a:cubicBezTo>
                <a:cubicBezTo>
                  <a:pt x="16366" y="5171"/>
                  <a:pt x="16293" y="5049"/>
                  <a:pt x="16195" y="4927"/>
                </a:cubicBezTo>
                <a:lnTo>
                  <a:pt x="16122" y="4951"/>
                </a:lnTo>
                <a:cubicBezTo>
                  <a:pt x="15952" y="4707"/>
                  <a:pt x="16122" y="4878"/>
                  <a:pt x="15952" y="4634"/>
                </a:cubicBezTo>
                <a:cubicBezTo>
                  <a:pt x="15956" y="4629"/>
                  <a:pt x="15962" y="4627"/>
                  <a:pt x="15968" y="4627"/>
                </a:cubicBezTo>
                <a:cubicBezTo>
                  <a:pt x="16028" y="4627"/>
                  <a:pt x="16161" y="4823"/>
                  <a:pt x="16293" y="5000"/>
                </a:cubicBezTo>
                <a:cubicBezTo>
                  <a:pt x="16171" y="4829"/>
                  <a:pt x="16073" y="4634"/>
                  <a:pt x="15976" y="4585"/>
                </a:cubicBezTo>
                <a:cubicBezTo>
                  <a:pt x="15878" y="4390"/>
                  <a:pt x="16049" y="4585"/>
                  <a:pt x="15927" y="4341"/>
                </a:cubicBezTo>
                <a:cubicBezTo>
                  <a:pt x="15781" y="4195"/>
                  <a:pt x="15659" y="4049"/>
                  <a:pt x="15561" y="3878"/>
                </a:cubicBezTo>
                <a:cubicBezTo>
                  <a:pt x="15342" y="3439"/>
                  <a:pt x="15098" y="3293"/>
                  <a:pt x="14903" y="2878"/>
                </a:cubicBezTo>
                <a:lnTo>
                  <a:pt x="14903" y="2878"/>
                </a:lnTo>
                <a:lnTo>
                  <a:pt x="14927" y="2927"/>
                </a:lnTo>
                <a:cubicBezTo>
                  <a:pt x="14882" y="2791"/>
                  <a:pt x="14689" y="2570"/>
                  <a:pt x="14564" y="2325"/>
                </a:cubicBezTo>
                <a:lnTo>
                  <a:pt x="14564" y="2325"/>
                </a:lnTo>
                <a:cubicBezTo>
                  <a:pt x="14571" y="2347"/>
                  <a:pt x="14571" y="2363"/>
                  <a:pt x="14562" y="2363"/>
                </a:cubicBezTo>
                <a:cubicBezTo>
                  <a:pt x="14552" y="2363"/>
                  <a:pt x="14528" y="2338"/>
                  <a:pt x="14488" y="2268"/>
                </a:cubicBezTo>
                <a:cubicBezTo>
                  <a:pt x="14147" y="1732"/>
                  <a:pt x="13903" y="1390"/>
                  <a:pt x="13659" y="951"/>
                </a:cubicBezTo>
                <a:lnTo>
                  <a:pt x="13391" y="659"/>
                </a:lnTo>
                <a:lnTo>
                  <a:pt x="130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289"/>
          <p:cNvSpPr/>
          <p:nvPr/>
        </p:nvSpPr>
        <p:spPr>
          <a:xfrm>
            <a:off x="8132000" y="4765913"/>
            <a:ext cx="811957" cy="676614"/>
          </a:xfrm>
          <a:custGeom>
            <a:avLst/>
            <a:gdLst/>
            <a:ahLst/>
            <a:cxnLst/>
            <a:rect l="l" t="t" r="r" b="b"/>
            <a:pathLst>
              <a:path w="15952" h="13293" extrusionOk="0">
                <a:moveTo>
                  <a:pt x="1965" y="4136"/>
                </a:moveTo>
                <a:cubicBezTo>
                  <a:pt x="1969" y="4136"/>
                  <a:pt x="1973" y="4139"/>
                  <a:pt x="1976" y="4147"/>
                </a:cubicBezTo>
                <a:lnTo>
                  <a:pt x="1853" y="4285"/>
                </a:lnTo>
                <a:lnTo>
                  <a:pt x="1853" y="4285"/>
                </a:lnTo>
                <a:cubicBezTo>
                  <a:pt x="1921" y="4199"/>
                  <a:pt x="1947" y="4136"/>
                  <a:pt x="1965" y="4136"/>
                </a:cubicBezTo>
                <a:close/>
                <a:moveTo>
                  <a:pt x="4077" y="7219"/>
                </a:moveTo>
                <a:lnTo>
                  <a:pt x="4077" y="7219"/>
                </a:lnTo>
                <a:cubicBezTo>
                  <a:pt x="4076" y="7219"/>
                  <a:pt x="4075" y="7219"/>
                  <a:pt x="4074" y="7220"/>
                </a:cubicBezTo>
                <a:cubicBezTo>
                  <a:pt x="4076" y="7220"/>
                  <a:pt x="4077" y="7219"/>
                  <a:pt x="4077" y="7219"/>
                </a:cubicBezTo>
                <a:close/>
                <a:moveTo>
                  <a:pt x="10333" y="9981"/>
                </a:moveTo>
                <a:lnTo>
                  <a:pt x="10293" y="10000"/>
                </a:lnTo>
                <a:cubicBezTo>
                  <a:pt x="10305" y="10000"/>
                  <a:pt x="10318" y="9993"/>
                  <a:pt x="10333" y="9981"/>
                </a:cubicBezTo>
                <a:close/>
                <a:moveTo>
                  <a:pt x="3928" y="0"/>
                </a:moveTo>
                <a:lnTo>
                  <a:pt x="3684" y="195"/>
                </a:lnTo>
                <a:lnTo>
                  <a:pt x="3708" y="122"/>
                </a:lnTo>
                <a:lnTo>
                  <a:pt x="3708" y="122"/>
                </a:lnTo>
                <a:cubicBezTo>
                  <a:pt x="3464" y="293"/>
                  <a:pt x="3171" y="537"/>
                  <a:pt x="2879" y="756"/>
                </a:cubicBezTo>
                <a:cubicBezTo>
                  <a:pt x="2732" y="854"/>
                  <a:pt x="2586" y="976"/>
                  <a:pt x="2464" y="1098"/>
                </a:cubicBezTo>
                <a:lnTo>
                  <a:pt x="2147" y="1366"/>
                </a:lnTo>
                <a:cubicBezTo>
                  <a:pt x="2074" y="1464"/>
                  <a:pt x="1976" y="1537"/>
                  <a:pt x="1879" y="1610"/>
                </a:cubicBezTo>
                <a:cubicBezTo>
                  <a:pt x="1757" y="1708"/>
                  <a:pt x="1806" y="1683"/>
                  <a:pt x="1757" y="1732"/>
                </a:cubicBezTo>
                <a:lnTo>
                  <a:pt x="1659" y="1830"/>
                </a:lnTo>
                <a:cubicBezTo>
                  <a:pt x="1513" y="1951"/>
                  <a:pt x="1367" y="2098"/>
                  <a:pt x="1220" y="2244"/>
                </a:cubicBezTo>
                <a:cubicBezTo>
                  <a:pt x="1074" y="2390"/>
                  <a:pt x="952" y="2561"/>
                  <a:pt x="806" y="2732"/>
                </a:cubicBezTo>
                <a:cubicBezTo>
                  <a:pt x="684" y="2903"/>
                  <a:pt x="562" y="3073"/>
                  <a:pt x="440" y="3269"/>
                </a:cubicBezTo>
                <a:lnTo>
                  <a:pt x="391" y="3317"/>
                </a:lnTo>
                <a:cubicBezTo>
                  <a:pt x="342" y="3366"/>
                  <a:pt x="293" y="3415"/>
                  <a:pt x="245" y="3464"/>
                </a:cubicBezTo>
                <a:lnTo>
                  <a:pt x="50" y="3659"/>
                </a:lnTo>
                <a:lnTo>
                  <a:pt x="1" y="3732"/>
                </a:lnTo>
                <a:cubicBezTo>
                  <a:pt x="50" y="3829"/>
                  <a:pt x="98" y="3903"/>
                  <a:pt x="147" y="3976"/>
                </a:cubicBezTo>
                <a:cubicBezTo>
                  <a:pt x="269" y="4122"/>
                  <a:pt x="391" y="4268"/>
                  <a:pt x="537" y="4390"/>
                </a:cubicBezTo>
                <a:cubicBezTo>
                  <a:pt x="731" y="4539"/>
                  <a:pt x="970" y="4661"/>
                  <a:pt x="1210" y="4661"/>
                </a:cubicBezTo>
                <a:cubicBezTo>
                  <a:pt x="1363" y="4661"/>
                  <a:pt x="1517" y="4611"/>
                  <a:pt x="1659" y="4488"/>
                </a:cubicBezTo>
                <a:lnTo>
                  <a:pt x="1684" y="4537"/>
                </a:lnTo>
                <a:cubicBezTo>
                  <a:pt x="1684" y="4537"/>
                  <a:pt x="1781" y="4366"/>
                  <a:pt x="1781" y="4366"/>
                </a:cubicBezTo>
                <a:cubicBezTo>
                  <a:pt x="1794" y="4351"/>
                  <a:pt x="1806" y="4338"/>
                  <a:pt x="1816" y="4327"/>
                </a:cubicBezTo>
                <a:lnTo>
                  <a:pt x="1816" y="4327"/>
                </a:lnTo>
                <a:lnTo>
                  <a:pt x="1781" y="4366"/>
                </a:lnTo>
                <a:cubicBezTo>
                  <a:pt x="1801" y="4346"/>
                  <a:pt x="1819" y="4327"/>
                  <a:pt x="1835" y="4308"/>
                </a:cubicBezTo>
                <a:lnTo>
                  <a:pt x="1835" y="4308"/>
                </a:lnTo>
                <a:cubicBezTo>
                  <a:pt x="1850" y="4293"/>
                  <a:pt x="1860" y="4287"/>
                  <a:pt x="1865" y="4287"/>
                </a:cubicBezTo>
                <a:cubicBezTo>
                  <a:pt x="1883" y="4287"/>
                  <a:pt x="1846" y="4367"/>
                  <a:pt x="1830" y="4415"/>
                </a:cubicBezTo>
                <a:cubicBezTo>
                  <a:pt x="1879" y="4366"/>
                  <a:pt x="1928" y="4293"/>
                  <a:pt x="2001" y="4244"/>
                </a:cubicBezTo>
                <a:cubicBezTo>
                  <a:pt x="2001" y="4229"/>
                  <a:pt x="1996" y="4223"/>
                  <a:pt x="1989" y="4223"/>
                </a:cubicBezTo>
                <a:cubicBezTo>
                  <a:pt x="1973" y="4223"/>
                  <a:pt x="1944" y="4252"/>
                  <a:pt x="1928" y="4268"/>
                </a:cubicBezTo>
                <a:cubicBezTo>
                  <a:pt x="2001" y="4147"/>
                  <a:pt x="2074" y="4025"/>
                  <a:pt x="2147" y="3903"/>
                </a:cubicBezTo>
                <a:cubicBezTo>
                  <a:pt x="2205" y="3836"/>
                  <a:pt x="2228" y="3825"/>
                  <a:pt x="2246" y="3825"/>
                </a:cubicBezTo>
                <a:cubicBezTo>
                  <a:pt x="2254" y="3825"/>
                  <a:pt x="2261" y="3827"/>
                  <a:pt x="2270" y="3827"/>
                </a:cubicBezTo>
                <a:cubicBezTo>
                  <a:pt x="2290" y="3827"/>
                  <a:pt x="2318" y="3815"/>
                  <a:pt x="2391" y="3732"/>
                </a:cubicBezTo>
                <a:cubicBezTo>
                  <a:pt x="2562" y="3537"/>
                  <a:pt x="2684" y="3390"/>
                  <a:pt x="2830" y="3244"/>
                </a:cubicBezTo>
                <a:lnTo>
                  <a:pt x="3074" y="3000"/>
                </a:lnTo>
                <a:lnTo>
                  <a:pt x="3123" y="2951"/>
                </a:lnTo>
                <a:lnTo>
                  <a:pt x="3147" y="2951"/>
                </a:lnTo>
                <a:cubicBezTo>
                  <a:pt x="3171" y="2927"/>
                  <a:pt x="3196" y="2903"/>
                  <a:pt x="3245" y="2903"/>
                </a:cubicBezTo>
                <a:lnTo>
                  <a:pt x="3293" y="2903"/>
                </a:lnTo>
                <a:cubicBezTo>
                  <a:pt x="3293" y="2903"/>
                  <a:pt x="3293" y="2927"/>
                  <a:pt x="3293" y="2927"/>
                </a:cubicBezTo>
                <a:cubicBezTo>
                  <a:pt x="3269" y="2951"/>
                  <a:pt x="3269" y="2951"/>
                  <a:pt x="3269" y="2976"/>
                </a:cubicBezTo>
                <a:cubicBezTo>
                  <a:pt x="3245" y="3000"/>
                  <a:pt x="3220" y="3025"/>
                  <a:pt x="3196" y="3025"/>
                </a:cubicBezTo>
                <a:lnTo>
                  <a:pt x="3220" y="3025"/>
                </a:lnTo>
                <a:lnTo>
                  <a:pt x="3220" y="3122"/>
                </a:lnTo>
                <a:cubicBezTo>
                  <a:pt x="3220" y="3269"/>
                  <a:pt x="3196" y="3439"/>
                  <a:pt x="3196" y="3586"/>
                </a:cubicBezTo>
                <a:lnTo>
                  <a:pt x="3196" y="3829"/>
                </a:lnTo>
                <a:lnTo>
                  <a:pt x="3196" y="4122"/>
                </a:lnTo>
                <a:lnTo>
                  <a:pt x="3196" y="4903"/>
                </a:lnTo>
                <a:cubicBezTo>
                  <a:pt x="3171" y="5268"/>
                  <a:pt x="3220" y="5561"/>
                  <a:pt x="3196" y="5586"/>
                </a:cubicBezTo>
                <a:lnTo>
                  <a:pt x="3293" y="5586"/>
                </a:lnTo>
                <a:cubicBezTo>
                  <a:pt x="3318" y="5756"/>
                  <a:pt x="3318" y="5951"/>
                  <a:pt x="3293" y="6122"/>
                </a:cubicBezTo>
                <a:cubicBezTo>
                  <a:pt x="3269" y="6171"/>
                  <a:pt x="3269" y="6220"/>
                  <a:pt x="3293" y="6268"/>
                </a:cubicBezTo>
                <a:lnTo>
                  <a:pt x="3293" y="6415"/>
                </a:lnTo>
                <a:cubicBezTo>
                  <a:pt x="3293" y="6464"/>
                  <a:pt x="3318" y="6537"/>
                  <a:pt x="3318" y="6610"/>
                </a:cubicBezTo>
                <a:cubicBezTo>
                  <a:pt x="3415" y="6756"/>
                  <a:pt x="3464" y="6927"/>
                  <a:pt x="3489" y="7122"/>
                </a:cubicBezTo>
                <a:lnTo>
                  <a:pt x="3781" y="7171"/>
                </a:lnTo>
                <a:lnTo>
                  <a:pt x="3952" y="7171"/>
                </a:lnTo>
                <a:cubicBezTo>
                  <a:pt x="3952" y="7171"/>
                  <a:pt x="4076" y="7212"/>
                  <a:pt x="4077" y="7219"/>
                </a:cubicBezTo>
                <a:lnTo>
                  <a:pt x="4077" y="7219"/>
                </a:lnTo>
                <a:cubicBezTo>
                  <a:pt x="4097" y="7212"/>
                  <a:pt x="4120" y="7210"/>
                  <a:pt x="4144" y="7210"/>
                </a:cubicBezTo>
                <a:cubicBezTo>
                  <a:pt x="4204" y="7210"/>
                  <a:pt x="4273" y="7227"/>
                  <a:pt x="4342" y="7244"/>
                </a:cubicBezTo>
                <a:cubicBezTo>
                  <a:pt x="4391" y="7244"/>
                  <a:pt x="4318" y="7244"/>
                  <a:pt x="4293" y="7220"/>
                </a:cubicBezTo>
                <a:lnTo>
                  <a:pt x="4293" y="7220"/>
                </a:lnTo>
                <a:lnTo>
                  <a:pt x="4415" y="7244"/>
                </a:lnTo>
                <a:lnTo>
                  <a:pt x="4464" y="7244"/>
                </a:lnTo>
                <a:cubicBezTo>
                  <a:pt x="4489" y="7244"/>
                  <a:pt x="4489" y="7268"/>
                  <a:pt x="4464" y="7268"/>
                </a:cubicBezTo>
                <a:lnTo>
                  <a:pt x="4513" y="7268"/>
                </a:lnTo>
                <a:cubicBezTo>
                  <a:pt x="4635" y="7268"/>
                  <a:pt x="4830" y="7268"/>
                  <a:pt x="5610" y="7342"/>
                </a:cubicBezTo>
                <a:lnTo>
                  <a:pt x="5806" y="7025"/>
                </a:lnTo>
                <a:lnTo>
                  <a:pt x="5903" y="6878"/>
                </a:lnTo>
                <a:cubicBezTo>
                  <a:pt x="5928" y="6829"/>
                  <a:pt x="5952" y="6781"/>
                  <a:pt x="6001" y="6732"/>
                </a:cubicBezTo>
                <a:lnTo>
                  <a:pt x="6391" y="6317"/>
                </a:lnTo>
                <a:cubicBezTo>
                  <a:pt x="6464" y="6244"/>
                  <a:pt x="6537" y="6171"/>
                  <a:pt x="6586" y="6098"/>
                </a:cubicBezTo>
                <a:lnTo>
                  <a:pt x="6806" y="5927"/>
                </a:lnTo>
                <a:lnTo>
                  <a:pt x="6927" y="5829"/>
                </a:lnTo>
                <a:lnTo>
                  <a:pt x="6976" y="5805"/>
                </a:lnTo>
                <a:lnTo>
                  <a:pt x="7074" y="5732"/>
                </a:lnTo>
                <a:cubicBezTo>
                  <a:pt x="7342" y="5537"/>
                  <a:pt x="7610" y="5342"/>
                  <a:pt x="7903" y="5195"/>
                </a:cubicBezTo>
                <a:cubicBezTo>
                  <a:pt x="8025" y="5098"/>
                  <a:pt x="8171" y="5025"/>
                  <a:pt x="8293" y="4951"/>
                </a:cubicBezTo>
                <a:lnTo>
                  <a:pt x="8342" y="4951"/>
                </a:lnTo>
                <a:lnTo>
                  <a:pt x="8342" y="4854"/>
                </a:lnTo>
                <a:cubicBezTo>
                  <a:pt x="8342" y="4825"/>
                  <a:pt x="8346" y="4819"/>
                  <a:pt x="8352" y="4819"/>
                </a:cubicBezTo>
                <a:cubicBezTo>
                  <a:pt x="8356" y="4819"/>
                  <a:pt x="8363" y="4823"/>
                  <a:pt x="8370" y="4823"/>
                </a:cubicBezTo>
                <a:cubicBezTo>
                  <a:pt x="8376" y="4823"/>
                  <a:pt x="8384" y="4820"/>
                  <a:pt x="8391" y="4805"/>
                </a:cubicBezTo>
                <a:lnTo>
                  <a:pt x="8391" y="4878"/>
                </a:lnTo>
                <a:cubicBezTo>
                  <a:pt x="8391" y="4878"/>
                  <a:pt x="8391" y="4878"/>
                  <a:pt x="8366" y="4927"/>
                </a:cubicBezTo>
                <a:lnTo>
                  <a:pt x="8366" y="4927"/>
                </a:lnTo>
                <a:lnTo>
                  <a:pt x="8391" y="4903"/>
                </a:lnTo>
                <a:cubicBezTo>
                  <a:pt x="8405" y="4895"/>
                  <a:pt x="8413" y="4893"/>
                  <a:pt x="8417" y="4893"/>
                </a:cubicBezTo>
                <a:cubicBezTo>
                  <a:pt x="8425" y="4893"/>
                  <a:pt x="8408" y="4910"/>
                  <a:pt x="8391" y="4927"/>
                </a:cubicBezTo>
                <a:lnTo>
                  <a:pt x="8440" y="4927"/>
                </a:lnTo>
                <a:cubicBezTo>
                  <a:pt x="8464" y="4927"/>
                  <a:pt x="8464" y="4951"/>
                  <a:pt x="8440" y="4976"/>
                </a:cubicBezTo>
                <a:lnTo>
                  <a:pt x="8464" y="4976"/>
                </a:lnTo>
                <a:cubicBezTo>
                  <a:pt x="8464" y="5000"/>
                  <a:pt x="8464" y="5049"/>
                  <a:pt x="8464" y="5098"/>
                </a:cubicBezTo>
                <a:cubicBezTo>
                  <a:pt x="8464" y="5171"/>
                  <a:pt x="8464" y="5244"/>
                  <a:pt x="8415" y="5293"/>
                </a:cubicBezTo>
                <a:cubicBezTo>
                  <a:pt x="8415" y="5399"/>
                  <a:pt x="8342" y="5706"/>
                  <a:pt x="8386" y="5706"/>
                </a:cubicBezTo>
                <a:cubicBezTo>
                  <a:pt x="8393" y="5706"/>
                  <a:pt x="8402" y="5699"/>
                  <a:pt x="8415" y="5683"/>
                </a:cubicBezTo>
                <a:lnTo>
                  <a:pt x="8415" y="5683"/>
                </a:lnTo>
                <a:cubicBezTo>
                  <a:pt x="8378" y="5739"/>
                  <a:pt x="8327" y="5951"/>
                  <a:pt x="8304" y="5951"/>
                </a:cubicBezTo>
                <a:cubicBezTo>
                  <a:pt x="8297" y="5951"/>
                  <a:pt x="8293" y="5930"/>
                  <a:pt x="8293" y="5878"/>
                </a:cubicBezTo>
                <a:cubicBezTo>
                  <a:pt x="8269" y="5976"/>
                  <a:pt x="8245" y="6098"/>
                  <a:pt x="8245" y="6195"/>
                </a:cubicBezTo>
                <a:lnTo>
                  <a:pt x="8293" y="6049"/>
                </a:lnTo>
                <a:lnTo>
                  <a:pt x="8293" y="6049"/>
                </a:lnTo>
                <a:cubicBezTo>
                  <a:pt x="8196" y="6342"/>
                  <a:pt x="8147" y="6659"/>
                  <a:pt x="8098" y="6951"/>
                </a:cubicBezTo>
                <a:lnTo>
                  <a:pt x="8171" y="6805"/>
                </a:lnTo>
                <a:lnTo>
                  <a:pt x="8171" y="6805"/>
                </a:lnTo>
                <a:cubicBezTo>
                  <a:pt x="8147" y="7000"/>
                  <a:pt x="8074" y="7195"/>
                  <a:pt x="7976" y="7366"/>
                </a:cubicBezTo>
                <a:lnTo>
                  <a:pt x="8025" y="7098"/>
                </a:lnTo>
                <a:lnTo>
                  <a:pt x="8025" y="7098"/>
                </a:lnTo>
                <a:cubicBezTo>
                  <a:pt x="8001" y="7195"/>
                  <a:pt x="7976" y="7293"/>
                  <a:pt x="7952" y="7390"/>
                </a:cubicBezTo>
                <a:cubicBezTo>
                  <a:pt x="7927" y="7561"/>
                  <a:pt x="7903" y="7707"/>
                  <a:pt x="7879" y="7854"/>
                </a:cubicBezTo>
                <a:cubicBezTo>
                  <a:pt x="7806" y="8146"/>
                  <a:pt x="7781" y="8439"/>
                  <a:pt x="7757" y="8732"/>
                </a:cubicBezTo>
                <a:lnTo>
                  <a:pt x="7781" y="8512"/>
                </a:lnTo>
                <a:lnTo>
                  <a:pt x="7781" y="8512"/>
                </a:lnTo>
                <a:cubicBezTo>
                  <a:pt x="7781" y="8683"/>
                  <a:pt x="7732" y="8976"/>
                  <a:pt x="7684" y="9366"/>
                </a:cubicBezTo>
                <a:cubicBezTo>
                  <a:pt x="7830" y="9512"/>
                  <a:pt x="7903" y="9585"/>
                  <a:pt x="8001" y="9707"/>
                </a:cubicBezTo>
                <a:cubicBezTo>
                  <a:pt x="8098" y="9805"/>
                  <a:pt x="8196" y="9927"/>
                  <a:pt x="8269" y="10049"/>
                </a:cubicBezTo>
                <a:cubicBezTo>
                  <a:pt x="8391" y="10122"/>
                  <a:pt x="8537" y="10171"/>
                  <a:pt x="8659" y="10244"/>
                </a:cubicBezTo>
                <a:lnTo>
                  <a:pt x="8854" y="10342"/>
                </a:lnTo>
                <a:lnTo>
                  <a:pt x="9049" y="10415"/>
                </a:lnTo>
                <a:cubicBezTo>
                  <a:pt x="9488" y="10268"/>
                  <a:pt x="9927" y="10098"/>
                  <a:pt x="10366" y="9902"/>
                </a:cubicBezTo>
                <a:lnTo>
                  <a:pt x="10366" y="9902"/>
                </a:lnTo>
                <a:lnTo>
                  <a:pt x="10220" y="9927"/>
                </a:lnTo>
                <a:lnTo>
                  <a:pt x="10074" y="9951"/>
                </a:lnTo>
                <a:lnTo>
                  <a:pt x="10074" y="9951"/>
                </a:lnTo>
                <a:lnTo>
                  <a:pt x="10147" y="9902"/>
                </a:lnTo>
                <a:cubicBezTo>
                  <a:pt x="10220" y="9878"/>
                  <a:pt x="10269" y="9854"/>
                  <a:pt x="10342" y="9829"/>
                </a:cubicBezTo>
                <a:lnTo>
                  <a:pt x="10582" y="9685"/>
                </a:lnTo>
                <a:lnTo>
                  <a:pt x="10582" y="9685"/>
                </a:lnTo>
                <a:cubicBezTo>
                  <a:pt x="10537" y="9716"/>
                  <a:pt x="10414" y="9918"/>
                  <a:pt x="10333" y="9981"/>
                </a:cubicBezTo>
                <a:lnTo>
                  <a:pt x="10333" y="9981"/>
                </a:lnTo>
                <a:lnTo>
                  <a:pt x="10708" y="9805"/>
                </a:lnTo>
                <a:lnTo>
                  <a:pt x="10976" y="9707"/>
                </a:lnTo>
                <a:lnTo>
                  <a:pt x="11147" y="9610"/>
                </a:lnTo>
                <a:cubicBezTo>
                  <a:pt x="11415" y="9488"/>
                  <a:pt x="11732" y="9317"/>
                  <a:pt x="12074" y="9171"/>
                </a:cubicBezTo>
                <a:lnTo>
                  <a:pt x="12781" y="8805"/>
                </a:lnTo>
                <a:cubicBezTo>
                  <a:pt x="12879" y="8756"/>
                  <a:pt x="13001" y="8707"/>
                  <a:pt x="13074" y="8659"/>
                </a:cubicBezTo>
                <a:cubicBezTo>
                  <a:pt x="13171" y="8610"/>
                  <a:pt x="13244" y="8585"/>
                  <a:pt x="13342" y="8561"/>
                </a:cubicBezTo>
                <a:lnTo>
                  <a:pt x="13415" y="8537"/>
                </a:lnTo>
                <a:lnTo>
                  <a:pt x="13415" y="8537"/>
                </a:lnTo>
                <a:cubicBezTo>
                  <a:pt x="13415" y="8561"/>
                  <a:pt x="13391" y="8585"/>
                  <a:pt x="13391" y="8610"/>
                </a:cubicBezTo>
                <a:cubicBezTo>
                  <a:pt x="13342" y="8683"/>
                  <a:pt x="13269" y="8732"/>
                  <a:pt x="13220" y="8781"/>
                </a:cubicBezTo>
                <a:cubicBezTo>
                  <a:pt x="13220" y="8791"/>
                  <a:pt x="13223" y="8795"/>
                  <a:pt x="13228" y="8795"/>
                </a:cubicBezTo>
                <a:cubicBezTo>
                  <a:pt x="13242" y="8795"/>
                  <a:pt x="13267" y="8766"/>
                  <a:pt x="13273" y="8766"/>
                </a:cubicBezTo>
                <a:cubicBezTo>
                  <a:pt x="13275" y="8766"/>
                  <a:pt x="13274" y="8770"/>
                  <a:pt x="13269" y="8781"/>
                </a:cubicBezTo>
                <a:cubicBezTo>
                  <a:pt x="13244" y="8805"/>
                  <a:pt x="13220" y="8829"/>
                  <a:pt x="13196" y="8829"/>
                </a:cubicBezTo>
                <a:cubicBezTo>
                  <a:pt x="13196" y="8829"/>
                  <a:pt x="13160" y="8883"/>
                  <a:pt x="13180" y="8883"/>
                </a:cubicBezTo>
                <a:cubicBezTo>
                  <a:pt x="13184" y="8883"/>
                  <a:pt x="13189" y="8882"/>
                  <a:pt x="13196" y="8878"/>
                </a:cubicBezTo>
                <a:cubicBezTo>
                  <a:pt x="13220" y="8854"/>
                  <a:pt x="13342" y="8756"/>
                  <a:pt x="13415" y="8683"/>
                </a:cubicBezTo>
                <a:lnTo>
                  <a:pt x="13415" y="8683"/>
                </a:lnTo>
                <a:lnTo>
                  <a:pt x="13366" y="8781"/>
                </a:lnTo>
                <a:lnTo>
                  <a:pt x="13293" y="8829"/>
                </a:lnTo>
                <a:cubicBezTo>
                  <a:pt x="13293" y="8829"/>
                  <a:pt x="13311" y="8823"/>
                  <a:pt x="13333" y="8823"/>
                </a:cubicBezTo>
                <a:cubicBezTo>
                  <a:pt x="13354" y="8823"/>
                  <a:pt x="13379" y="8829"/>
                  <a:pt x="13391" y="8854"/>
                </a:cubicBezTo>
                <a:cubicBezTo>
                  <a:pt x="13391" y="8878"/>
                  <a:pt x="13366" y="8903"/>
                  <a:pt x="13342" y="8927"/>
                </a:cubicBezTo>
                <a:cubicBezTo>
                  <a:pt x="13293" y="9049"/>
                  <a:pt x="13244" y="9146"/>
                  <a:pt x="13220" y="9244"/>
                </a:cubicBezTo>
                <a:lnTo>
                  <a:pt x="12879" y="10024"/>
                </a:lnTo>
                <a:cubicBezTo>
                  <a:pt x="12879" y="9927"/>
                  <a:pt x="12903" y="9829"/>
                  <a:pt x="12927" y="9756"/>
                </a:cubicBezTo>
                <a:lnTo>
                  <a:pt x="12927" y="9756"/>
                </a:lnTo>
                <a:cubicBezTo>
                  <a:pt x="12903" y="9829"/>
                  <a:pt x="12854" y="9927"/>
                  <a:pt x="12805" y="10000"/>
                </a:cubicBezTo>
                <a:cubicBezTo>
                  <a:pt x="12819" y="9983"/>
                  <a:pt x="12827" y="9976"/>
                  <a:pt x="12832" y="9976"/>
                </a:cubicBezTo>
                <a:cubicBezTo>
                  <a:pt x="12857" y="9976"/>
                  <a:pt x="12771" y="10187"/>
                  <a:pt x="12789" y="10187"/>
                </a:cubicBezTo>
                <a:cubicBezTo>
                  <a:pt x="12792" y="10187"/>
                  <a:pt x="12797" y="10182"/>
                  <a:pt x="12805" y="10171"/>
                </a:cubicBezTo>
                <a:lnTo>
                  <a:pt x="12805" y="10171"/>
                </a:lnTo>
                <a:cubicBezTo>
                  <a:pt x="12732" y="10634"/>
                  <a:pt x="12415" y="11122"/>
                  <a:pt x="12318" y="11537"/>
                </a:cubicBezTo>
                <a:cubicBezTo>
                  <a:pt x="12391" y="11610"/>
                  <a:pt x="13488" y="12976"/>
                  <a:pt x="13586" y="13024"/>
                </a:cubicBezTo>
                <a:cubicBezTo>
                  <a:pt x="13570" y="13088"/>
                  <a:pt x="13543" y="13152"/>
                  <a:pt x="13513" y="13209"/>
                </a:cubicBezTo>
                <a:lnTo>
                  <a:pt x="13513" y="13209"/>
                </a:lnTo>
                <a:cubicBezTo>
                  <a:pt x="13568" y="13115"/>
                  <a:pt x="13616" y="13021"/>
                  <a:pt x="13635" y="12927"/>
                </a:cubicBezTo>
                <a:lnTo>
                  <a:pt x="13586" y="12878"/>
                </a:lnTo>
                <a:cubicBezTo>
                  <a:pt x="13683" y="12585"/>
                  <a:pt x="13659" y="12829"/>
                  <a:pt x="13757" y="12561"/>
                </a:cubicBezTo>
                <a:cubicBezTo>
                  <a:pt x="13805" y="12561"/>
                  <a:pt x="13732" y="12805"/>
                  <a:pt x="13635" y="13024"/>
                </a:cubicBezTo>
                <a:cubicBezTo>
                  <a:pt x="13732" y="12878"/>
                  <a:pt x="13781" y="12732"/>
                  <a:pt x="13830" y="12561"/>
                </a:cubicBezTo>
                <a:cubicBezTo>
                  <a:pt x="13869" y="12483"/>
                  <a:pt x="13884" y="12471"/>
                  <a:pt x="13895" y="12471"/>
                </a:cubicBezTo>
                <a:cubicBezTo>
                  <a:pt x="13900" y="12471"/>
                  <a:pt x="13904" y="12473"/>
                  <a:pt x="13908" y="12473"/>
                </a:cubicBezTo>
                <a:cubicBezTo>
                  <a:pt x="13919" y="12473"/>
                  <a:pt x="13934" y="12460"/>
                  <a:pt x="13976" y="12366"/>
                </a:cubicBezTo>
                <a:cubicBezTo>
                  <a:pt x="14025" y="12171"/>
                  <a:pt x="14098" y="12000"/>
                  <a:pt x="14196" y="11805"/>
                </a:cubicBezTo>
                <a:cubicBezTo>
                  <a:pt x="14415" y="11366"/>
                  <a:pt x="14415" y="11098"/>
                  <a:pt x="14635" y="10707"/>
                </a:cubicBezTo>
                <a:lnTo>
                  <a:pt x="14635" y="10756"/>
                </a:lnTo>
                <a:cubicBezTo>
                  <a:pt x="14708" y="10610"/>
                  <a:pt x="14805" y="10317"/>
                  <a:pt x="14927" y="10073"/>
                </a:cubicBezTo>
                <a:lnTo>
                  <a:pt x="14927" y="10073"/>
                </a:lnTo>
                <a:cubicBezTo>
                  <a:pt x="14903" y="10110"/>
                  <a:pt x="14879" y="10140"/>
                  <a:pt x="14866" y="10140"/>
                </a:cubicBezTo>
                <a:cubicBezTo>
                  <a:pt x="14854" y="10140"/>
                  <a:pt x="14854" y="10110"/>
                  <a:pt x="14879" y="10024"/>
                </a:cubicBezTo>
                <a:cubicBezTo>
                  <a:pt x="15171" y="9439"/>
                  <a:pt x="15293" y="9049"/>
                  <a:pt x="15537" y="8610"/>
                </a:cubicBezTo>
                <a:lnTo>
                  <a:pt x="15635" y="8220"/>
                </a:lnTo>
                <a:lnTo>
                  <a:pt x="15952" y="7488"/>
                </a:lnTo>
                <a:lnTo>
                  <a:pt x="15439" y="6829"/>
                </a:lnTo>
                <a:cubicBezTo>
                  <a:pt x="15391" y="6756"/>
                  <a:pt x="15342" y="6683"/>
                  <a:pt x="15269" y="6634"/>
                </a:cubicBezTo>
                <a:lnTo>
                  <a:pt x="15074" y="6439"/>
                </a:lnTo>
                <a:lnTo>
                  <a:pt x="14879" y="6268"/>
                </a:lnTo>
                <a:lnTo>
                  <a:pt x="14561" y="6000"/>
                </a:lnTo>
                <a:lnTo>
                  <a:pt x="14122" y="6146"/>
                </a:lnTo>
                <a:cubicBezTo>
                  <a:pt x="13976" y="6195"/>
                  <a:pt x="13830" y="6244"/>
                  <a:pt x="13683" y="6317"/>
                </a:cubicBezTo>
                <a:lnTo>
                  <a:pt x="12757" y="6707"/>
                </a:lnTo>
                <a:cubicBezTo>
                  <a:pt x="12610" y="6781"/>
                  <a:pt x="12464" y="6854"/>
                  <a:pt x="12318" y="6927"/>
                </a:cubicBezTo>
                <a:lnTo>
                  <a:pt x="11854" y="7146"/>
                </a:lnTo>
                <a:lnTo>
                  <a:pt x="11366" y="7390"/>
                </a:lnTo>
                <a:lnTo>
                  <a:pt x="10610" y="7781"/>
                </a:lnTo>
                <a:cubicBezTo>
                  <a:pt x="10488" y="7829"/>
                  <a:pt x="10391" y="7878"/>
                  <a:pt x="10293" y="7927"/>
                </a:cubicBezTo>
                <a:lnTo>
                  <a:pt x="10196" y="7976"/>
                </a:lnTo>
                <a:cubicBezTo>
                  <a:pt x="10147" y="8000"/>
                  <a:pt x="10098" y="8024"/>
                  <a:pt x="10049" y="8049"/>
                </a:cubicBezTo>
                <a:cubicBezTo>
                  <a:pt x="10025" y="8049"/>
                  <a:pt x="9976" y="8073"/>
                  <a:pt x="9952" y="8073"/>
                </a:cubicBezTo>
                <a:lnTo>
                  <a:pt x="9952" y="7951"/>
                </a:lnTo>
                <a:cubicBezTo>
                  <a:pt x="9952" y="7927"/>
                  <a:pt x="9952" y="7854"/>
                  <a:pt x="9976" y="7805"/>
                </a:cubicBezTo>
                <a:cubicBezTo>
                  <a:pt x="10049" y="7439"/>
                  <a:pt x="10123" y="7098"/>
                  <a:pt x="10196" y="6732"/>
                </a:cubicBezTo>
                <a:cubicBezTo>
                  <a:pt x="10269" y="6390"/>
                  <a:pt x="10342" y="6049"/>
                  <a:pt x="10391" y="5732"/>
                </a:cubicBezTo>
                <a:cubicBezTo>
                  <a:pt x="10415" y="5537"/>
                  <a:pt x="10440" y="5366"/>
                  <a:pt x="10488" y="5195"/>
                </a:cubicBezTo>
                <a:cubicBezTo>
                  <a:pt x="10513" y="4951"/>
                  <a:pt x="10562" y="4708"/>
                  <a:pt x="10562" y="4488"/>
                </a:cubicBezTo>
                <a:cubicBezTo>
                  <a:pt x="10635" y="4147"/>
                  <a:pt x="10684" y="3732"/>
                  <a:pt x="10708" y="3317"/>
                </a:cubicBezTo>
                <a:lnTo>
                  <a:pt x="10610" y="3195"/>
                </a:lnTo>
                <a:lnTo>
                  <a:pt x="10513" y="3098"/>
                </a:lnTo>
                <a:lnTo>
                  <a:pt x="10513" y="3098"/>
                </a:lnTo>
                <a:cubicBezTo>
                  <a:pt x="10564" y="3162"/>
                  <a:pt x="10568" y="3193"/>
                  <a:pt x="10546" y="3193"/>
                </a:cubicBezTo>
                <a:cubicBezTo>
                  <a:pt x="10526" y="3193"/>
                  <a:pt x="10486" y="3168"/>
                  <a:pt x="10440" y="3122"/>
                </a:cubicBezTo>
                <a:cubicBezTo>
                  <a:pt x="10049" y="2659"/>
                  <a:pt x="10171" y="2830"/>
                  <a:pt x="10098" y="2756"/>
                </a:cubicBezTo>
                <a:cubicBezTo>
                  <a:pt x="10098" y="2756"/>
                  <a:pt x="10049" y="2732"/>
                  <a:pt x="10001" y="2683"/>
                </a:cubicBezTo>
                <a:cubicBezTo>
                  <a:pt x="9952" y="2659"/>
                  <a:pt x="9879" y="2634"/>
                  <a:pt x="9757" y="2586"/>
                </a:cubicBezTo>
                <a:cubicBezTo>
                  <a:pt x="9635" y="2512"/>
                  <a:pt x="9537" y="2464"/>
                  <a:pt x="9366" y="2366"/>
                </a:cubicBezTo>
                <a:cubicBezTo>
                  <a:pt x="9171" y="2439"/>
                  <a:pt x="8976" y="2488"/>
                  <a:pt x="8757" y="2561"/>
                </a:cubicBezTo>
                <a:lnTo>
                  <a:pt x="8391" y="2683"/>
                </a:lnTo>
                <a:cubicBezTo>
                  <a:pt x="8269" y="2732"/>
                  <a:pt x="8147" y="2781"/>
                  <a:pt x="8025" y="2830"/>
                </a:cubicBezTo>
                <a:lnTo>
                  <a:pt x="7635" y="3025"/>
                </a:lnTo>
                <a:cubicBezTo>
                  <a:pt x="7562" y="3049"/>
                  <a:pt x="7513" y="3073"/>
                  <a:pt x="7440" y="3098"/>
                </a:cubicBezTo>
                <a:lnTo>
                  <a:pt x="7318" y="3195"/>
                </a:lnTo>
                <a:cubicBezTo>
                  <a:pt x="7147" y="3269"/>
                  <a:pt x="6976" y="3366"/>
                  <a:pt x="6806" y="3464"/>
                </a:cubicBezTo>
                <a:cubicBezTo>
                  <a:pt x="6440" y="3683"/>
                  <a:pt x="6123" y="3903"/>
                  <a:pt x="5806" y="4147"/>
                </a:cubicBezTo>
                <a:lnTo>
                  <a:pt x="5684" y="4220"/>
                </a:lnTo>
                <a:lnTo>
                  <a:pt x="5635" y="4244"/>
                </a:lnTo>
                <a:lnTo>
                  <a:pt x="5586" y="4293"/>
                </a:lnTo>
                <a:cubicBezTo>
                  <a:pt x="5562" y="4317"/>
                  <a:pt x="5537" y="4342"/>
                  <a:pt x="5513" y="4366"/>
                </a:cubicBezTo>
                <a:cubicBezTo>
                  <a:pt x="5440" y="4415"/>
                  <a:pt x="5391" y="4464"/>
                  <a:pt x="5342" y="4512"/>
                </a:cubicBezTo>
                <a:lnTo>
                  <a:pt x="5318" y="4610"/>
                </a:lnTo>
                <a:lnTo>
                  <a:pt x="5318" y="4634"/>
                </a:lnTo>
                <a:cubicBezTo>
                  <a:pt x="5293" y="4610"/>
                  <a:pt x="5293" y="4586"/>
                  <a:pt x="5293" y="4561"/>
                </a:cubicBezTo>
                <a:cubicBezTo>
                  <a:pt x="5269" y="4512"/>
                  <a:pt x="5269" y="4464"/>
                  <a:pt x="5245" y="4415"/>
                </a:cubicBezTo>
                <a:lnTo>
                  <a:pt x="5269" y="4415"/>
                </a:lnTo>
                <a:cubicBezTo>
                  <a:pt x="5245" y="4366"/>
                  <a:pt x="5245" y="4317"/>
                  <a:pt x="5245" y="4244"/>
                </a:cubicBezTo>
                <a:lnTo>
                  <a:pt x="5245" y="4122"/>
                </a:lnTo>
                <a:cubicBezTo>
                  <a:pt x="5245" y="4098"/>
                  <a:pt x="5245" y="4049"/>
                  <a:pt x="5245" y="4049"/>
                </a:cubicBezTo>
                <a:lnTo>
                  <a:pt x="5245" y="4025"/>
                </a:lnTo>
                <a:lnTo>
                  <a:pt x="5245" y="3951"/>
                </a:lnTo>
                <a:lnTo>
                  <a:pt x="5245" y="3805"/>
                </a:lnTo>
                <a:cubicBezTo>
                  <a:pt x="5245" y="3586"/>
                  <a:pt x="5293" y="3390"/>
                  <a:pt x="5293" y="3195"/>
                </a:cubicBezTo>
                <a:cubicBezTo>
                  <a:pt x="5342" y="2830"/>
                  <a:pt x="5367" y="2488"/>
                  <a:pt x="5391" y="2171"/>
                </a:cubicBezTo>
                <a:cubicBezTo>
                  <a:pt x="5440" y="1854"/>
                  <a:pt x="5464" y="1561"/>
                  <a:pt x="5488" y="1317"/>
                </a:cubicBezTo>
                <a:cubicBezTo>
                  <a:pt x="5513" y="1073"/>
                  <a:pt x="5513" y="903"/>
                  <a:pt x="5513" y="756"/>
                </a:cubicBezTo>
                <a:lnTo>
                  <a:pt x="5513" y="756"/>
                </a:lnTo>
                <a:lnTo>
                  <a:pt x="5488" y="903"/>
                </a:lnTo>
                <a:lnTo>
                  <a:pt x="5488" y="781"/>
                </a:lnTo>
                <a:cubicBezTo>
                  <a:pt x="5196" y="537"/>
                  <a:pt x="5220" y="464"/>
                  <a:pt x="5074" y="269"/>
                </a:cubicBezTo>
                <a:cubicBezTo>
                  <a:pt x="5069" y="278"/>
                  <a:pt x="5062" y="282"/>
                  <a:pt x="5051" y="282"/>
                </a:cubicBezTo>
                <a:cubicBezTo>
                  <a:pt x="5006" y="282"/>
                  <a:pt x="4914" y="202"/>
                  <a:pt x="4854" y="122"/>
                </a:cubicBezTo>
                <a:lnTo>
                  <a:pt x="4830" y="73"/>
                </a:lnTo>
                <a:lnTo>
                  <a:pt x="4781" y="73"/>
                </a:lnTo>
                <a:cubicBezTo>
                  <a:pt x="4659" y="49"/>
                  <a:pt x="4562" y="49"/>
                  <a:pt x="4440" y="49"/>
                </a:cubicBezTo>
                <a:lnTo>
                  <a:pt x="4196" y="49"/>
                </a:lnTo>
                <a:lnTo>
                  <a:pt x="3928" y="0"/>
                </a:lnTo>
                <a:close/>
                <a:moveTo>
                  <a:pt x="13513" y="13209"/>
                </a:moveTo>
                <a:cubicBezTo>
                  <a:pt x="13497" y="13237"/>
                  <a:pt x="13481" y="13265"/>
                  <a:pt x="13464" y="13293"/>
                </a:cubicBezTo>
                <a:cubicBezTo>
                  <a:pt x="13481" y="13267"/>
                  <a:pt x="13498" y="13239"/>
                  <a:pt x="13513" y="132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289"/>
          <p:cNvSpPr txBox="1">
            <a:spLocks noGrp="1"/>
          </p:cNvSpPr>
          <p:nvPr>
            <p:ph type="title"/>
          </p:nvPr>
        </p:nvSpPr>
        <p:spPr>
          <a:xfrm>
            <a:off x="6105525" y="2912525"/>
            <a:ext cx="2437800" cy="1998300"/>
          </a:xfrm>
          <a:prstGeom prst="rect">
            <a:avLst/>
          </a:prstGeom>
        </p:spPr>
        <p:txBody>
          <a:bodyPr spcFirstLastPara="1" wrap="square" lIns="91425" tIns="91425" rIns="91425" bIns="91425" anchor="t" anchorCtr="0">
            <a:noAutofit/>
          </a:bodyPr>
          <a:lstStyle>
            <a:lvl1pPr lvl="0" algn="r">
              <a:spcBef>
                <a:spcPts val="0"/>
              </a:spcBef>
              <a:spcAft>
                <a:spcPts val="0"/>
              </a:spcAft>
              <a:buNone/>
              <a:defRPr>
                <a:solidFill>
                  <a:schemeClr val="accent1"/>
                </a:solidFill>
                <a:latin typeface="Lemonada Medium"/>
                <a:ea typeface="Lemonada Medium"/>
                <a:cs typeface="Lemonada Medium"/>
                <a:sym typeface="Lemonada Medium"/>
              </a:defRPr>
            </a:lvl1pPr>
            <a:lvl2pPr lvl="1" algn="r">
              <a:spcBef>
                <a:spcPts val="0"/>
              </a:spcBef>
              <a:spcAft>
                <a:spcPts val="0"/>
              </a:spcAft>
              <a:buNone/>
              <a:defRPr>
                <a:solidFill>
                  <a:schemeClr val="accent1"/>
                </a:solidFill>
                <a:latin typeface="Lemonada Medium"/>
                <a:ea typeface="Lemonada Medium"/>
                <a:cs typeface="Lemonada Medium"/>
                <a:sym typeface="Lemonada Medium"/>
              </a:defRPr>
            </a:lvl2pPr>
            <a:lvl3pPr lvl="2" algn="r">
              <a:spcBef>
                <a:spcPts val="0"/>
              </a:spcBef>
              <a:spcAft>
                <a:spcPts val="0"/>
              </a:spcAft>
              <a:buNone/>
              <a:defRPr>
                <a:solidFill>
                  <a:schemeClr val="accent1"/>
                </a:solidFill>
                <a:latin typeface="Lemonada Medium"/>
                <a:ea typeface="Lemonada Medium"/>
                <a:cs typeface="Lemonada Medium"/>
                <a:sym typeface="Lemonada Medium"/>
              </a:defRPr>
            </a:lvl3pPr>
            <a:lvl4pPr lvl="3" algn="r">
              <a:spcBef>
                <a:spcPts val="0"/>
              </a:spcBef>
              <a:spcAft>
                <a:spcPts val="0"/>
              </a:spcAft>
              <a:buNone/>
              <a:defRPr>
                <a:solidFill>
                  <a:schemeClr val="accent1"/>
                </a:solidFill>
                <a:latin typeface="Lemonada Medium"/>
                <a:ea typeface="Lemonada Medium"/>
                <a:cs typeface="Lemonada Medium"/>
                <a:sym typeface="Lemonada Medium"/>
              </a:defRPr>
            </a:lvl4pPr>
            <a:lvl5pPr lvl="4" algn="r">
              <a:spcBef>
                <a:spcPts val="0"/>
              </a:spcBef>
              <a:spcAft>
                <a:spcPts val="0"/>
              </a:spcAft>
              <a:buNone/>
              <a:defRPr>
                <a:solidFill>
                  <a:schemeClr val="accent1"/>
                </a:solidFill>
                <a:latin typeface="Lemonada Medium"/>
                <a:ea typeface="Lemonada Medium"/>
                <a:cs typeface="Lemonada Medium"/>
                <a:sym typeface="Lemonada Medium"/>
              </a:defRPr>
            </a:lvl5pPr>
            <a:lvl6pPr lvl="5" algn="r">
              <a:spcBef>
                <a:spcPts val="0"/>
              </a:spcBef>
              <a:spcAft>
                <a:spcPts val="0"/>
              </a:spcAft>
              <a:buNone/>
              <a:defRPr>
                <a:solidFill>
                  <a:schemeClr val="accent1"/>
                </a:solidFill>
                <a:latin typeface="Lemonada Medium"/>
                <a:ea typeface="Lemonada Medium"/>
                <a:cs typeface="Lemonada Medium"/>
                <a:sym typeface="Lemonada Medium"/>
              </a:defRPr>
            </a:lvl6pPr>
            <a:lvl7pPr lvl="6" algn="r">
              <a:spcBef>
                <a:spcPts val="0"/>
              </a:spcBef>
              <a:spcAft>
                <a:spcPts val="0"/>
              </a:spcAft>
              <a:buNone/>
              <a:defRPr>
                <a:solidFill>
                  <a:schemeClr val="accent1"/>
                </a:solidFill>
                <a:latin typeface="Lemonada Medium"/>
                <a:ea typeface="Lemonada Medium"/>
                <a:cs typeface="Lemonada Medium"/>
                <a:sym typeface="Lemonada Medium"/>
              </a:defRPr>
            </a:lvl7pPr>
            <a:lvl8pPr lvl="7" algn="r">
              <a:spcBef>
                <a:spcPts val="0"/>
              </a:spcBef>
              <a:spcAft>
                <a:spcPts val="0"/>
              </a:spcAft>
              <a:buNone/>
              <a:defRPr>
                <a:solidFill>
                  <a:schemeClr val="accent1"/>
                </a:solidFill>
                <a:latin typeface="Lemonada Medium"/>
                <a:ea typeface="Lemonada Medium"/>
                <a:cs typeface="Lemonada Medium"/>
                <a:sym typeface="Lemonada Medium"/>
              </a:defRPr>
            </a:lvl8pPr>
            <a:lvl9pPr lvl="8" algn="r">
              <a:spcBef>
                <a:spcPts val="0"/>
              </a:spcBef>
              <a:spcAft>
                <a:spcPts val="0"/>
              </a:spcAft>
              <a:buNone/>
              <a:defRPr>
                <a:solidFill>
                  <a:schemeClr val="accent1"/>
                </a:solidFill>
                <a:latin typeface="Lemonada Medium"/>
                <a:ea typeface="Lemonada Medium"/>
                <a:cs typeface="Lemonada Medium"/>
                <a:sym typeface="Lemonada Medium"/>
              </a:defRPr>
            </a:lvl9pPr>
          </a:lstStyle>
          <a:p>
            <a:endParaRPr/>
          </a:p>
        </p:txBody>
      </p:sp>
    </p:spTree>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301"/>
        <p:cNvGrpSpPr/>
        <p:nvPr/>
      </p:nvGrpSpPr>
      <p:grpSpPr>
        <a:xfrm>
          <a:off x="0" y="0"/>
          <a:ext cx="0" cy="0"/>
          <a:chOff x="0" y="0"/>
          <a:chExt cx="0" cy="0"/>
        </a:xfrm>
      </p:grpSpPr>
      <p:sp>
        <p:nvSpPr>
          <p:cNvPr id="2302" name="Google Shape;2302;p290"/>
          <p:cNvSpPr txBox="1">
            <a:spLocks noGrp="1"/>
          </p:cNvSpPr>
          <p:nvPr>
            <p:ph type="title" hasCustomPrompt="1"/>
          </p:nvPr>
        </p:nvSpPr>
        <p:spPr>
          <a:xfrm>
            <a:off x="1050375" y="1213975"/>
            <a:ext cx="4717500" cy="10932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3"/>
              </a:buClr>
              <a:buSzPts val="12000"/>
              <a:buNone/>
              <a:defRPr sz="7200">
                <a:solidFill>
                  <a:schemeClr val="accent3"/>
                </a:solidFill>
              </a:defRPr>
            </a:lvl1pPr>
            <a:lvl2pPr lvl="1" algn="ctr">
              <a:spcBef>
                <a:spcPts val="0"/>
              </a:spcBef>
              <a:spcAft>
                <a:spcPts val="0"/>
              </a:spcAft>
              <a:buClr>
                <a:schemeClr val="accent3"/>
              </a:buClr>
              <a:buSzPts val="12000"/>
              <a:buNone/>
              <a:defRPr sz="12000">
                <a:solidFill>
                  <a:schemeClr val="accent3"/>
                </a:solidFill>
              </a:defRPr>
            </a:lvl2pPr>
            <a:lvl3pPr lvl="2" algn="ctr">
              <a:spcBef>
                <a:spcPts val="0"/>
              </a:spcBef>
              <a:spcAft>
                <a:spcPts val="0"/>
              </a:spcAft>
              <a:buClr>
                <a:schemeClr val="accent3"/>
              </a:buClr>
              <a:buSzPts val="12000"/>
              <a:buNone/>
              <a:defRPr sz="12000">
                <a:solidFill>
                  <a:schemeClr val="accent3"/>
                </a:solidFill>
              </a:defRPr>
            </a:lvl3pPr>
            <a:lvl4pPr lvl="3" algn="ctr">
              <a:spcBef>
                <a:spcPts val="0"/>
              </a:spcBef>
              <a:spcAft>
                <a:spcPts val="0"/>
              </a:spcAft>
              <a:buClr>
                <a:schemeClr val="accent3"/>
              </a:buClr>
              <a:buSzPts val="12000"/>
              <a:buNone/>
              <a:defRPr sz="12000">
                <a:solidFill>
                  <a:schemeClr val="accent3"/>
                </a:solidFill>
              </a:defRPr>
            </a:lvl4pPr>
            <a:lvl5pPr lvl="4" algn="ctr">
              <a:spcBef>
                <a:spcPts val="0"/>
              </a:spcBef>
              <a:spcAft>
                <a:spcPts val="0"/>
              </a:spcAft>
              <a:buClr>
                <a:schemeClr val="accent3"/>
              </a:buClr>
              <a:buSzPts val="12000"/>
              <a:buNone/>
              <a:defRPr sz="12000">
                <a:solidFill>
                  <a:schemeClr val="accent3"/>
                </a:solidFill>
              </a:defRPr>
            </a:lvl5pPr>
            <a:lvl6pPr lvl="5" algn="ctr">
              <a:spcBef>
                <a:spcPts val="0"/>
              </a:spcBef>
              <a:spcAft>
                <a:spcPts val="0"/>
              </a:spcAft>
              <a:buClr>
                <a:schemeClr val="accent3"/>
              </a:buClr>
              <a:buSzPts val="12000"/>
              <a:buNone/>
              <a:defRPr sz="12000">
                <a:solidFill>
                  <a:schemeClr val="accent3"/>
                </a:solidFill>
              </a:defRPr>
            </a:lvl6pPr>
            <a:lvl7pPr lvl="6" algn="ctr">
              <a:spcBef>
                <a:spcPts val="0"/>
              </a:spcBef>
              <a:spcAft>
                <a:spcPts val="0"/>
              </a:spcAft>
              <a:buClr>
                <a:schemeClr val="accent3"/>
              </a:buClr>
              <a:buSzPts val="12000"/>
              <a:buNone/>
              <a:defRPr sz="12000">
                <a:solidFill>
                  <a:schemeClr val="accent3"/>
                </a:solidFill>
              </a:defRPr>
            </a:lvl7pPr>
            <a:lvl8pPr lvl="7" algn="ctr">
              <a:spcBef>
                <a:spcPts val="0"/>
              </a:spcBef>
              <a:spcAft>
                <a:spcPts val="0"/>
              </a:spcAft>
              <a:buClr>
                <a:schemeClr val="accent3"/>
              </a:buClr>
              <a:buSzPts val="12000"/>
              <a:buNone/>
              <a:defRPr sz="12000">
                <a:solidFill>
                  <a:schemeClr val="accent3"/>
                </a:solidFill>
              </a:defRPr>
            </a:lvl8pPr>
            <a:lvl9pPr lvl="8" algn="ctr">
              <a:spcBef>
                <a:spcPts val="0"/>
              </a:spcBef>
              <a:spcAft>
                <a:spcPts val="0"/>
              </a:spcAft>
              <a:buClr>
                <a:schemeClr val="accent3"/>
              </a:buClr>
              <a:buSzPts val="12000"/>
              <a:buNone/>
              <a:defRPr sz="12000">
                <a:solidFill>
                  <a:schemeClr val="accent3"/>
                </a:solidFill>
              </a:defRPr>
            </a:lvl9pPr>
          </a:lstStyle>
          <a:p>
            <a:r>
              <a:t>xx%</a:t>
            </a:r>
          </a:p>
        </p:txBody>
      </p:sp>
      <p:sp>
        <p:nvSpPr>
          <p:cNvPr id="2303" name="Google Shape;2303;p290"/>
          <p:cNvSpPr txBox="1">
            <a:spLocks noGrp="1"/>
          </p:cNvSpPr>
          <p:nvPr>
            <p:ph type="title" idx="2"/>
          </p:nvPr>
        </p:nvSpPr>
        <p:spPr>
          <a:xfrm>
            <a:off x="713225" y="292625"/>
            <a:ext cx="77178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3000">
                <a:solidFill>
                  <a:schemeClr val="accent1"/>
                </a:solidFill>
                <a:latin typeface="Lemonada Medium"/>
                <a:ea typeface="Lemonada Medium"/>
                <a:cs typeface="Lemonada Medium"/>
                <a:sym typeface="Lemonada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304" name="Google Shape;2304;p290"/>
          <p:cNvSpPr txBox="1">
            <a:spLocks noGrp="1"/>
          </p:cNvSpPr>
          <p:nvPr>
            <p:ph type="subTitle" idx="1"/>
          </p:nvPr>
        </p:nvSpPr>
        <p:spPr>
          <a:xfrm>
            <a:off x="1050375" y="2165442"/>
            <a:ext cx="4717500" cy="6318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sz="1400"/>
            </a:lvl1pPr>
            <a:lvl2pPr lvl="1" algn="ctr">
              <a:spcBef>
                <a:spcPts val="1600"/>
              </a:spcBef>
              <a:spcAft>
                <a:spcPts val="0"/>
              </a:spcAft>
              <a:buNone/>
              <a:defRPr/>
            </a:lvl2pPr>
            <a:lvl3pPr lvl="2" algn="ctr">
              <a:spcBef>
                <a:spcPts val="1600"/>
              </a:spcBef>
              <a:spcAft>
                <a:spcPts val="0"/>
              </a:spcAft>
              <a:buNone/>
              <a:defRPr/>
            </a:lvl3pPr>
            <a:lvl4pPr lvl="3" algn="ctr">
              <a:spcBef>
                <a:spcPts val="1600"/>
              </a:spcBef>
              <a:spcAft>
                <a:spcPts val="0"/>
              </a:spcAft>
              <a:buNone/>
              <a:defRPr/>
            </a:lvl4pPr>
            <a:lvl5pPr lvl="4" algn="ctr">
              <a:spcBef>
                <a:spcPts val="1600"/>
              </a:spcBef>
              <a:spcAft>
                <a:spcPts val="0"/>
              </a:spcAft>
              <a:buNone/>
              <a:defRPr/>
            </a:lvl5pPr>
            <a:lvl6pPr lvl="5" algn="ctr">
              <a:spcBef>
                <a:spcPts val="1600"/>
              </a:spcBef>
              <a:spcAft>
                <a:spcPts val="0"/>
              </a:spcAft>
              <a:buNone/>
              <a:defRPr/>
            </a:lvl6pPr>
            <a:lvl7pPr lvl="6" algn="ctr">
              <a:spcBef>
                <a:spcPts val="1600"/>
              </a:spcBef>
              <a:spcAft>
                <a:spcPts val="0"/>
              </a:spcAft>
              <a:buNone/>
              <a:defRPr/>
            </a:lvl7pPr>
            <a:lvl8pPr lvl="7" algn="ctr">
              <a:spcBef>
                <a:spcPts val="1600"/>
              </a:spcBef>
              <a:spcAft>
                <a:spcPts val="0"/>
              </a:spcAft>
              <a:buNone/>
              <a:defRPr/>
            </a:lvl8pPr>
            <a:lvl9pPr lvl="8" algn="ctr">
              <a:spcBef>
                <a:spcPts val="1600"/>
              </a:spcBef>
              <a:spcAft>
                <a:spcPts val="1600"/>
              </a:spcAft>
              <a:buNone/>
              <a:defRPr/>
            </a:lvl9pPr>
          </a:lstStyle>
          <a:p>
            <a:endParaRPr/>
          </a:p>
        </p:txBody>
      </p:sp>
      <p:sp>
        <p:nvSpPr>
          <p:cNvPr id="2305" name="Google Shape;2305;p290"/>
          <p:cNvSpPr txBox="1">
            <a:spLocks noGrp="1"/>
          </p:cNvSpPr>
          <p:nvPr>
            <p:ph type="title" idx="3" hasCustomPrompt="1"/>
          </p:nvPr>
        </p:nvSpPr>
        <p:spPr>
          <a:xfrm>
            <a:off x="1050375" y="3132650"/>
            <a:ext cx="4717500" cy="11904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3"/>
              </a:buClr>
              <a:buSzPts val="12000"/>
              <a:buNone/>
              <a:defRPr sz="7200">
                <a:solidFill>
                  <a:schemeClr val="accent3"/>
                </a:solidFill>
              </a:defRPr>
            </a:lvl1pPr>
            <a:lvl2pPr lvl="1" algn="ctr">
              <a:spcBef>
                <a:spcPts val="0"/>
              </a:spcBef>
              <a:spcAft>
                <a:spcPts val="0"/>
              </a:spcAft>
              <a:buClr>
                <a:schemeClr val="accent3"/>
              </a:buClr>
              <a:buSzPts val="12000"/>
              <a:buNone/>
              <a:defRPr sz="12000">
                <a:solidFill>
                  <a:schemeClr val="accent3"/>
                </a:solidFill>
              </a:defRPr>
            </a:lvl2pPr>
            <a:lvl3pPr lvl="2" algn="ctr">
              <a:spcBef>
                <a:spcPts val="0"/>
              </a:spcBef>
              <a:spcAft>
                <a:spcPts val="0"/>
              </a:spcAft>
              <a:buClr>
                <a:schemeClr val="accent3"/>
              </a:buClr>
              <a:buSzPts val="12000"/>
              <a:buNone/>
              <a:defRPr sz="12000">
                <a:solidFill>
                  <a:schemeClr val="accent3"/>
                </a:solidFill>
              </a:defRPr>
            </a:lvl3pPr>
            <a:lvl4pPr lvl="3" algn="ctr">
              <a:spcBef>
                <a:spcPts val="0"/>
              </a:spcBef>
              <a:spcAft>
                <a:spcPts val="0"/>
              </a:spcAft>
              <a:buClr>
                <a:schemeClr val="accent3"/>
              </a:buClr>
              <a:buSzPts val="12000"/>
              <a:buNone/>
              <a:defRPr sz="12000">
                <a:solidFill>
                  <a:schemeClr val="accent3"/>
                </a:solidFill>
              </a:defRPr>
            </a:lvl4pPr>
            <a:lvl5pPr lvl="4" algn="ctr">
              <a:spcBef>
                <a:spcPts val="0"/>
              </a:spcBef>
              <a:spcAft>
                <a:spcPts val="0"/>
              </a:spcAft>
              <a:buClr>
                <a:schemeClr val="accent3"/>
              </a:buClr>
              <a:buSzPts val="12000"/>
              <a:buNone/>
              <a:defRPr sz="12000">
                <a:solidFill>
                  <a:schemeClr val="accent3"/>
                </a:solidFill>
              </a:defRPr>
            </a:lvl5pPr>
            <a:lvl6pPr lvl="5" algn="ctr">
              <a:spcBef>
                <a:spcPts val="0"/>
              </a:spcBef>
              <a:spcAft>
                <a:spcPts val="0"/>
              </a:spcAft>
              <a:buClr>
                <a:schemeClr val="accent3"/>
              </a:buClr>
              <a:buSzPts val="12000"/>
              <a:buNone/>
              <a:defRPr sz="12000">
                <a:solidFill>
                  <a:schemeClr val="accent3"/>
                </a:solidFill>
              </a:defRPr>
            </a:lvl6pPr>
            <a:lvl7pPr lvl="6" algn="ctr">
              <a:spcBef>
                <a:spcPts val="0"/>
              </a:spcBef>
              <a:spcAft>
                <a:spcPts val="0"/>
              </a:spcAft>
              <a:buClr>
                <a:schemeClr val="accent3"/>
              </a:buClr>
              <a:buSzPts val="12000"/>
              <a:buNone/>
              <a:defRPr sz="12000">
                <a:solidFill>
                  <a:schemeClr val="accent3"/>
                </a:solidFill>
              </a:defRPr>
            </a:lvl7pPr>
            <a:lvl8pPr lvl="7" algn="ctr">
              <a:spcBef>
                <a:spcPts val="0"/>
              </a:spcBef>
              <a:spcAft>
                <a:spcPts val="0"/>
              </a:spcAft>
              <a:buClr>
                <a:schemeClr val="accent3"/>
              </a:buClr>
              <a:buSzPts val="12000"/>
              <a:buNone/>
              <a:defRPr sz="12000">
                <a:solidFill>
                  <a:schemeClr val="accent3"/>
                </a:solidFill>
              </a:defRPr>
            </a:lvl8pPr>
            <a:lvl9pPr lvl="8" algn="ctr">
              <a:spcBef>
                <a:spcPts val="0"/>
              </a:spcBef>
              <a:spcAft>
                <a:spcPts val="0"/>
              </a:spcAft>
              <a:buClr>
                <a:schemeClr val="accent3"/>
              </a:buClr>
              <a:buSzPts val="12000"/>
              <a:buNone/>
              <a:defRPr sz="12000">
                <a:solidFill>
                  <a:schemeClr val="accent3"/>
                </a:solidFill>
              </a:defRPr>
            </a:lvl9pPr>
          </a:lstStyle>
          <a:p>
            <a:r>
              <a:t>xx%</a:t>
            </a:r>
          </a:p>
        </p:txBody>
      </p:sp>
      <p:sp>
        <p:nvSpPr>
          <p:cNvPr id="2306" name="Google Shape;2306;p290"/>
          <p:cNvSpPr txBox="1">
            <a:spLocks noGrp="1"/>
          </p:cNvSpPr>
          <p:nvPr>
            <p:ph type="subTitle" idx="4"/>
          </p:nvPr>
        </p:nvSpPr>
        <p:spPr>
          <a:xfrm>
            <a:off x="1050375" y="4181375"/>
            <a:ext cx="4717500" cy="6318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sz="1400"/>
            </a:lvl1pPr>
            <a:lvl2pPr lvl="1" algn="ctr">
              <a:spcBef>
                <a:spcPts val="1600"/>
              </a:spcBef>
              <a:spcAft>
                <a:spcPts val="0"/>
              </a:spcAft>
              <a:buNone/>
              <a:defRPr/>
            </a:lvl2pPr>
            <a:lvl3pPr lvl="2" algn="ctr">
              <a:spcBef>
                <a:spcPts val="1600"/>
              </a:spcBef>
              <a:spcAft>
                <a:spcPts val="0"/>
              </a:spcAft>
              <a:buNone/>
              <a:defRPr/>
            </a:lvl3pPr>
            <a:lvl4pPr lvl="3" algn="ctr">
              <a:spcBef>
                <a:spcPts val="1600"/>
              </a:spcBef>
              <a:spcAft>
                <a:spcPts val="0"/>
              </a:spcAft>
              <a:buNone/>
              <a:defRPr/>
            </a:lvl4pPr>
            <a:lvl5pPr lvl="4" algn="ctr">
              <a:spcBef>
                <a:spcPts val="1600"/>
              </a:spcBef>
              <a:spcAft>
                <a:spcPts val="0"/>
              </a:spcAft>
              <a:buNone/>
              <a:defRPr/>
            </a:lvl5pPr>
            <a:lvl6pPr lvl="5" algn="ctr">
              <a:spcBef>
                <a:spcPts val="1600"/>
              </a:spcBef>
              <a:spcAft>
                <a:spcPts val="0"/>
              </a:spcAft>
              <a:buNone/>
              <a:defRPr/>
            </a:lvl6pPr>
            <a:lvl7pPr lvl="6" algn="ctr">
              <a:spcBef>
                <a:spcPts val="1600"/>
              </a:spcBef>
              <a:spcAft>
                <a:spcPts val="0"/>
              </a:spcAft>
              <a:buNone/>
              <a:defRPr/>
            </a:lvl7pPr>
            <a:lvl8pPr lvl="7" algn="ctr">
              <a:spcBef>
                <a:spcPts val="1600"/>
              </a:spcBef>
              <a:spcAft>
                <a:spcPts val="0"/>
              </a:spcAft>
              <a:buNone/>
              <a:defRPr/>
            </a:lvl8pPr>
            <a:lvl9pPr lvl="8" algn="ctr">
              <a:spcBef>
                <a:spcPts val="1600"/>
              </a:spcBef>
              <a:spcAft>
                <a:spcPts val="1600"/>
              </a:spcAft>
              <a:buNone/>
              <a:defRPr/>
            </a:lvl9pPr>
          </a:lstStyle>
          <a:p>
            <a:endParaRPr/>
          </a:p>
        </p:txBody>
      </p:sp>
      <p:sp>
        <p:nvSpPr>
          <p:cNvPr id="2307" name="Google Shape;2307;p290"/>
          <p:cNvSpPr/>
          <p:nvPr/>
        </p:nvSpPr>
        <p:spPr>
          <a:xfrm>
            <a:off x="8365751" y="3463651"/>
            <a:ext cx="1256986" cy="1349526"/>
          </a:xfrm>
          <a:custGeom>
            <a:avLst/>
            <a:gdLst/>
            <a:ahLst/>
            <a:cxnLst/>
            <a:rect l="l" t="t" r="r" b="b"/>
            <a:pathLst>
              <a:path w="11567" h="12418" extrusionOk="0">
                <a:moveTo>
                  <a:pt x="4932" y="0"/>
                </a:moveTo>
                <a:cubicBezTo>
                  <a:pt x="3549" y="0"/>
                  <a:pt x="2130" y="837"/>
                  <a:pt x="903" y="2983"/>
                </a:cubicBezTo>
                <a:cubicBezTo>
                  <a:pt x="903" y="2983"/>
                  <a:pt x="0" y="10983"/>
                  <a:pt x="3878" y="12154"/>
                </a:cubicBezTo>
                <a:cubicBezTo>
                  <a:pt x="4466" y="12336"/>
                  <a:pt x="5036" y="12417"/>
                  <a:pt x="5581" y="12417"/>
                </a:cubicBezTo>
                <a:cubicBezTo>
                  <a:pt x="8611" y="12417"/>
                  <a:pt x="10870" y="9905"/>
                  <a:pt x="11098" y="8252"/>
                </a:cubicBezTo>
                <a:cubicBezTo>
                  <a:pt x="11567" y="5141"/>
                  <a:pt x="8359" y="0"/>
                  <a:pt x="49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290"/>
          <p:cNvSpPr/>
          <p:nvPr/>
        </p:nvSpPr>
        <p:spPr>
          <a:xfrm>
            <a:off x="-500275" y="393400"/>
            <a:ext cx="996844" cy="1070214"/>
          </a:xfrm>
          <a:custGeom>
            <a:avLst/>
            <a:gdLst/>
            <a:ahLst/>
            <a:cxnLst/>
            <a:rect l="l" t="t" r="r" b="b"/>
            <a:pathLst>
              <a:path w="11567" h="12418" extrusionOk="0">
                <a:moveTo>
                  <a:pt x="4932" y="0"/>
                </a:moveTo>
                <a:cubicBezTo>
                  <a:pt x="3549" y="0"/>
                  <a:pt x="2130" y="837"/>
                  <a:pt x="903" y="2983"/>
                </a:cubicBezTo>
                <a:cubicBezTo>
                  <a:pt x="903" y="2983"/>
                  <a:pt x="0" y="10983"/>
                  <a:pt x="3878" y="12154"/>
                </a:cubicBezTo>
                <a:cubicBezTo>
                  <a:pt x="4466" y="12336"/>
                  <a:pt x="5036" y="12417"/>
                  <a:pt x="5581" y="12417"/>
                </a:cubicBezTo>
                <a:cubicBezTo>
                  <a:pt x="8611" y="12417"/>
                  <a:pt x="10870" y="9905"/>
                  <a:pt x="11098" y="8252"/>
                </a:cubicBezTo>
                <a:cubicBezTo>
                  <a:pt x="11567" y="5141"/>
                  <a:pt x="8359" y="0"/>
                  <a:pt x="49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290"/>
          <p:cNvSpPr/>
          <p:nvPr/>
        </p:nvSpPr>
        <p:spPr>
          <a:xfrm>
            <a:off x="520470" y="918331"/>
            <a:ext cx="475098" cy="325336"/>
          </a:xfrm>
          <a:custGeom>
            <a:avLst/>
            <a:gdLst/>
            <a:ahLst/>
            <a:cxnLst/>
            <a:rect l="l" t="t" r="r" b="b"/>
            <a:pathLst>
              <a:path w="15805" h="10822" extrusionOk="0">
                <a:moveTo>
                  <a:pt x="7854" y="2001"/>
                </a:moveTo>
                <a:cubicBezTo>
                  <a:pt x="7869" y="2001"/>
                  <a:pt x="7884" y="2001"/>
                  <a:pt x="7900" y="2002"/>
                </a:cubicBezTo>
                <a:lnTo>
                  <a:pt x="7900" y="2002"/>
                </a:lnTo>
                <a:cubicBezTo>
                  <a:pt x="7889" y="2001"/>
                  <a:pt x="7873" y="2001"/>
                  <a:pt x="7854" y="2001"/>
                </a:cubicBezTo>
                <a:close/>
                <a:moveTo>
                  <a:pt x="13171" y="2903"/>
                </a:moveTo>
                <a:lnTo>
                  <a:pt x="13171" y="2952"/>
                </a:lnTo>
                <a:lnTo>
                  <a:pt x="13171" y="3025"/>
                </a:lnTo>
                <a:lnTo>
                  <a:pt x="13154" y="3074"/>
                </a:lnTo>
                <a:lnTo>
                  <a:pt x="13154" y="3074"/>
                </a:lnTo>
                <a:cubicBezTo>
                  <a:pt x="13164" y="3017"/>
                  <a:pt x="13171" y="2954"/>
                  <a:pt x="13171" y="2903"/>
                </a:cubicBezTo>
                <a:close/>
                <a:moveTo>
                  <a:pt x="8153" y="5196"/>
                </a:moveTo>
                <a:lnTo>
                  <a:pt x="8153" y="5196"/>
                </a:lnTo>
                <a:cubicBezTo>
                  <a:pt x="8149" y="5204"/>
                  <a:pt x="8146" y="5212"/>
                  <a:pt x="8146" y="5220"/>
                </a:cubicBezTo>
                <a:lnTo>
                  <a:pt x="8146" y="5220"/>
                </a:lnTo>
                <a:cubicBezTo>
                  <a:pt x="8146" y="5198"/>
                  <a:pt x="8166" y="5196"/>
                  <a:pt x="8153" y="5196"/>
                </a:cubicBezTo>
                <a:close/>
                <a:moveTo>
                  <a:pt x="8121" y="5341"/>
                </a:moveTo>
                <a:cubicBezTo>
                  <a:pt x="8121" y="5342"/>
                  <a:pt x="8121" y="5343"/>
                  <a:pt x="8121" y="5344"/>
                </a:cubicBezTo>
                <a:lnTo>
                  <a:pt x="8121" y="5344"/>
                </a:lnTo>
                <a:lnTo>
                  <a:pt x="8122" y="5342"/>
                </a:lnTo>
                <a:cubicBezTo>
                  <a:pt x="8122" y="5342"/>
                  <a:pt x="8121" y="5341"/>
                  <a:pt x="8121" y="5341"/>
                </a:cubicBezTo>
                <a:close/>
                <a:moveTo>
                  <a:pt x="8121" y="5344"/>
                </a:moveTo>
                <a:lnTo>
                  <a:pt x="8118" y="5352"/>
                </a:lnTo>
                <a:lnTo>
                  <a:pt x="8122" y="5366"/>
                </a:lnTo>
                <a:cubicBezTo>
                  <a:pt x="8122" y="5359"/>
                  <a:pt x="8122" y="5351"/>
                  <a:pt x="8121" y="5344"/>
                </a:cubicBezTo>
                <a:close/>
                <a:moveTo>
                  <a:pt x="15778" y="6025"/>
                </a:moveTo>
                <a:cubicBezTo>
                  <a:pt x="15779" y="6032"/>
                  <a:pt x="15779" y="6039"/>
                  <a:pt x="15780" y="6047"/>
                </a:cubicBezTo>
                <a:lnTo>
                  <a:pt x="15780" y="6047"/>
                </a:lnTo>
                <a:cubicBezTo>
                  <a:pt x="15780" y="6039"/>
                  <a:pt x="15780" y="6032"/>
                  <a:pt x="15780" y="6025"/>
                </a:cubicBezTo>
                <a:cubicBezTo>
                  <a:pt x="15779" y="6025"/>
                  <a:pt x="15779" y="6025"/>
                  <a:pt x="15778" y="6025"/>
                </a:cubicBezTo>
                <a:close/>
                <a:moveTo>
                  <a:pt x="11988" y="6067"/>
                </a:moveTo>
                <a:cubicBezTo>
                  <a:pt x="11983" y="6078"/>
                  <a:pt x="11979" y="6088"/>
                  <a:pt x="11975" y="6098"/>
                </a:cubicBezTo>
                <a:cubicBezTo>
                  <a:pt x="11982" y="6092"/>
                  <a:pt x="11985" y="6081"/>
                  <a:pt x="11988" y="6067"/>
                </a:cubicBezTo>
                <a:close/>
                <a:moveTo>
                  <a:pt x="15780" y="6047"/>
                </a:moveTo>
                <a:cubicBezTo>
                  <a:pt x="15780" y="6137"/>
                  <a:pt x="15780" y="6229"/>
                  <a:pt x="15780" y="6342"/>
                </a:cubicBezTo>
                <a:cubicBezTo>
                  <a:pt x="15796" y="6249"/>
                  <a:pt x="15792" y="6147"/>
                  <a:pt x="15780" y="6047"/>
                </a:cubicBezTo>
                <a:close/>
                <a:moveTo>
                  <a:pt x="1965" y="9973"/>
                </a:moveTo>
                <a:cubicBezTo>
                  <a:pt x="1968" y="9973"/>
                  <a:pt x="1972" y="9974"/>
                  <a:pt x="1976" y="9976"/>
                </a:cubicBezTo>
                <a:cubicBezTo>
                  <a:pt x="2021" y="9998"/>
                  <a:pt x="1962" y="10063"/>
                  <a:pt x="1933" y="10130"/>
                </a:cubicBezTo>
                <a:lnTo>
                  <a:pt x="1933" y="10130"/>
                </a:lnTo>
                <a:cubicBezTo>
                  <a:pt x="1952" y="10027"/>
                  <a:pt x="1944" y="9973"/>
                  <a:pt x="1965" y="9973"/>
                </a:cubicBezTo>
                <a:close/>
                <a:moveTo>
                  <a:pt x="1925" y="10167"/>
                </a:moveTo>
                <a:cubicBezTo>
                  <a:pt x="1923" y="10190"/>
                  <a:pt x="1915" y="10213"/>
                  <a:pt x="1906" y="10239"/>
                </a:cubicBezTo>
                <a:lnTo>
                  <a:pt x="1906" y="10239"/>
                </a:lnTo>
                <a:cubicBezTo>
                  <a:pt x="1914" y="10214"/>
                  <a:pt x="1920" y="10190"/>
                  <a:pt x="1925" y="10167"/>
                </a:cubicBezTo>
                <a:close/>
                <a:moveTo>
                  <a:pt x="12610" y="1"/>
                </a:moveTo>
                <a:cubicBezTo>
                  <a:pt x="12414" y="171"/>
                  <a:pt x="12244" y="366"/>
                  <a:pt x="12097" y="562"/>
                </a:cubicBezTo>
                <a:lnTo>
                  <a:pt x="11951" y="732"/>
                </a:lnTo>
                <a:lnTo>
                  <a:pt x="11902" y="830"/>
                </a:lnTo>
                <a:cubicBezTo>
                  <a:pt x="11878" y="854"/>
                  <a:pt x="11853" y="879"/>
                  <a:pt x="11829" y="927"/>
                </a:cubicBezTo>
                <a:lnTo>
                  <a:pt x="11585" y="1342"/>
                </a:lnTo>
                <a:cubicBezTo>
                  <a:pt x="11488" y="1488"/>
                  <a:pt x="11414" y="1659"/>
                  <a:pt x="11366" y="1830"/>
                </a:cubicBezTo>
                <a:cubicBezTo>
                  <a:pt x="11293" y="1976"/>
                  <a:pt x="11195" y="2123"/>
                  <a:pt x="11146" y="2318"/>
                </a:cubicBezTo>
                <a:cubicBezTo>
                  <a:pt x="11097" y="2488"/>
                  <a:pt x="11024" y="2659"/>
                  <a:pt x="10975" y="2830"/>
                </a:cubicBezTo>
                <a:lnTo>
                  <a:pt x="10927" y="2952"/>
                </a:lnTo>
                <a:cubicBezTo>
                  <a:pt x="10927" y="3001"/>
                  <a:pt x="10902" y="3049"/>
                  <a:pt x="10878" y="3074"/>
                </a:cubicBezTo>
                <a:cubicBezTo>
                  <a:pt x="10878" y="3074"/>
                  <a:pt x="10853" y="3171"/>
                  <a:pt x="10853" y="3220"/>
                </a:cubicBezTo>
                <a:cubicBezTo>
                  <a:pt x="10732" y="3586"/>
                  <a:pt x="10658" y="3927"/>
                  <a:pt x="10561" y="4220"/>
                </a:cubicBezTo>
                <a:cubicBezTo>
                  <a:pt x="10536" y="4342"/>
                  <a:pt x="10512" y="4464"/>
                  <a:pt x="10488" y="4586"/>
                </a:cubicBezTo>
                <a:lnTo>
                  <a:pt x="10488" y="4610"/>
                </a:lnTo>
                <a:cubicBezTo>
                  <a:pt x="10463" y="4659"/>
                  <a:pt x="10463" y="4708"/>
                  <a:pt x="10439" y="4757"/>
                </a:cubicBezTo>
                <a:cubicBezTo>
                  <a:pt x="10414" y="4805"/>
                  <a:pt x="10414" y="4854"/>
                  <a:pt x="10390" y="4903"/>
                </a:cubicBezTo>
                <a:cubicBezTo>
                  <a:pt x="10366" y="4854"/>
                  <a:pt x="10341" y="4830"/>
                  <a:pt x="10317" y="4805"/>
                </a:cubicBezTo>
                <a:cubicBezTo>
                  <a:pt x="10293" y="4757"/>
                  <a:pt x="10268" y="4732"/>
                  <a:pt x="10244" y="4708"/>
                </a:cubicBezTo>
                <a:lnTo>
                  <a:pt x="10219" y="4635"/>
                </a:lnTo>
                <a:lnTo>
                  <a:pt x="10171" y="4561"/>
                </a:lnTo>
                <a:cubicBezTo>
                  <a:pt x="10122" y="4464"/>
                  <a:pt x="10097" y="4391"/>
                  <a:pt x="10049" y="4293"/>
                </a:cubicBezTo>
                <a:cubicBezTo>
                  <a:pt x="9927" y="4074"/>
                  <a:pt x="9829" y="3830"/>
                  <a:pt x="9707" y="3610"/>
                </a:cubicBezTo>
                <a:cubicBezTo>
                  <a:pt x="9658" y="3513"/>
                  <a:pt x="9610" y="3415"/>
                  <a:pt x="9536" y="3318"/>
                </a:cubicBezTo>
                <a:lnTo>
                  <a:pt x="9366" y="3025"/>
                </a:lnTo>
                <a:cubicBezTo>
                  <a:pt x="9268" y="2854"/>
                  <a:pt x="9146" y="2683"/>
                  <a:pt x="9049" y="2513"/>
                </a:cubicBezTo>
                <a:cubicBezTo>
                  <a:pt x="8951" y="2342"/>
                  <a:pt x="8829" y="2220"/>
                  <a:pt x="8732" y="2074"/>
                </a:cubicBezTo>
                <a:lnTo>
                  <a:pt x="8585" y="2074"/>
                </a:lnTo>
                <a:cubicBezTo>
                  <a:pt x="8512" y="2074"/>
                  <a:pt x="8439" y="2049"/>
                  <a:pt x="8366" y="2049"/>
                </a:cubicBezTo>
                <a:cubicBezTo>
                  <a:pt x="8317" y="2025"/>
                  <a:pt x="8244" y="2025"/>
                  <a:pt x="8195" y="2025"/>
                </a:cubicBezTo>
                <a:cubicBezTo>
                  <a:pt x="8092" y="2025"/>
                  <a:pt x="7989" y="2008"/>
                  <a:pt x="7900" y="2002"/>
                </a:cubicBezTo>
                <a:lnTo>
                  <a:pt x="7900" y="2002"/>
                </a:lnTo>
                <a:cubicBezTo>
                  <a:pt x="7918" y="2004"/>
                  <a:pt x="7927" y="2010"/>
                  <a:pt x="7927" y="2025"/>
                </a:cubicBezTo>
                <a:lnTo>
                  <a:pt x="7829" y="2025"/>
                </a:lnTo>
                <a:cubicBezTo>
                  <a:pt x="7561" y="2123"/>
                  <a:pt x="7536" y="2147"/>
                  <a:pt x="7536" y="2147"/>
                </a:cubicBezTo>
                <a:cubicBezTo>
                  <a:pt x="7536" y="2171"/>
                  <a:pt x="7536" y="2147"/>
                  <a:pt x="7488" y="2196"/>
                </a:cubicBezTo>
                <a:lnTo>
                  <a:pt x="7390" y="2244"/>
                </a:lnTo>
                <a:cubicBezTo>
                  <a:pt x="7341" y="2269"/>
                  <a:pt x="7268" y="2293"/>
                  <a:pt x="7195" y="2318"/>
                </a:cubicBezTo>
                <a:lnTo>
                  <a:pt x="7000" y="2415"/>
                </a:lnTo>
                <a:cubicBezTo>
                  <a:pt x="6927" y="2610"/>
                  <a:pt x="6829" y="2830"/>
                  <a:pt x="6732" y="3098"/>
                </a:cubicBezTo>
                <a:cubicBezTo>
                  <a:pt x="6683" y="3244"/>
                  <a:pt x="6634" y="3391"/>
                  <a:pt x="6585" y="3537"/>
                </a:cubicBezTo>
                <a:lnTo>
                  <a:pt x="6415" y="4025"/>
                </a:lnTo>
                <a:cubicBezTo>
                  <a:pt x="6366" y="4171"/>
                  <a:pt x="6317" y="4366"/>
                  <a:pt x="6244" y="4537"/>
                </a:cubicBezTo>
                <a:lnTo>
                  <a:pt x="6219" y="4659"/>
                </a:lnTo>
                <a:lnTo>
                  <a:pt x="6171" y="4781"/>
                </a:lnTo>
                <a:lnTo>
                  <a:pt x="6122" y="4927"/>
                </a:lnTo>
                <a:lnTo>
                  <a:pt x="5927" y="5610"/>
                </a:lnTo>
                <a:lnTo>
                  <a:pt x="5732" y="6244"/>
                </a:lnTo>
                <a:cubicBezTo>
                  <a:pt x="5707" y="6366"/>
                  <a:pt x="5658" y="6464"/>
                  <a:pt x="5634" y="6561"/>
                </a:cubicBezTo>
                <a:cubicBezTo>
                  <a:pt x="5585" y="6659"/>
                  <a:pt x="5561" y="6732"/>
                  <a:pt x="5537" y="6830"/>
                </a:cubicBezTo>
                <a:cubicBezTo>
                  <a:pt x="5512" y="6903"/>
                  <a:pt x="5463" y="6976"/>
                  <a:pt x="5439" y="7049"/>
                </a:cubicBezTo>
                <a:cubicBezTo>
                  <a:pt x="5415" y="7074"/>
                  <a:pt x="5390" y="7098"/>
                  <a:pt x="5390" y="7122"/>
                </a:cubicBezTo>
                <a:cubicBezTo>
                  <a:pt x="5390" y="7147"/>
                  <a:pt x="5366" y="7196"/>
                  <a:pt x="5341" y="7244"/>
                </a:cubicBezTo>
                <a:cubicBezTo>
                  <a:pt x="5317" y="7220"/>
                  <a:pt x="5268" y="7147"/>
                  <a:pt x="5219" y="7122"/>
                </a:cubicBezTo>
                <a:cubicBezTo>
                  <a:pt x="5219" y="7098"/>
                  <a:pt x="5195" y="7098"/>
                  <a:pt x="5195" y="7098"/>
                </a:cubicBezTo>
                <a:cubicBezTo>
                  <a:pt x="5146" y="7074"/>
                  <a:pt x="5122" y="7025"/>
                  <a:pt x="5098" y="7000"/>
                </a:cubicBezTo>
                <a:cubicBezTo>
                  <a:pt x="5000" y="6854"/>
                  <a:pt x="4878" y="6683"/>
                  <a:pt x="4756" y="6488"/>
                </a:cubicBezTo>
                <a:cubicBezTo>
                  <a:pt x="4659" y="6342"/>
                  <a:pt x="4537" y="6220"/>
                  <a:pt x="4439" y="6074"/>
                </a:cubicBezTo>
                <a:lnTo>
                  <a:pt x="4195" y="5708"/>
                </a:lnTo>
                <a:cubicBezTo>
                  <a:pt x="4098" y="5586"/>
                  <a:pt x="4000" y="5488"/>
                  <a:pt x="3902" y="5366"/>
                </a:cubicBezTo>
                <a:lnTo>
                  <a:pt x="3390" y="4757"/>
                </a:lnTo>
                <a:cubicBezTo>
                  <a:pt x="3220" y="4561"/>
                  <a:pt x="3049" y="4415"/>
                  <a:pt x="2927" y="4269"/>
                </a:cubicBezTo>
                <a:lnTo>
                  <a:pt x="2488" y="4293"/>
                </a:lnTo>
                <a:lnTo>
                  <a:pt x="2024" y="4293"/>
                </a:lnTo>
                <a:lnTo>
                  <a:pt x="1902" y="4342"/>
                </a:lnTo>
                <a:cubicBezTo>
                  <a:pt x="1951" y="4366"/>
                  <a:pt x="1683" y="4586"/>
                  <a:pt x="1561" y="4635"/>
                </a:cubicBezTo>
                <a:lnTo>
                  <a:pt x="1293" y="4805"/>
                </a:lnTo>
                <a:cubicBezTo>
                  <a:pt x="1244" y="5025"/>
                  <a:pt x="1195" y="5269"/>
                  <a:pt x="1146" y="5513"/>
                </a:cubicBezTo>
                <a:cubicBezTo>
                  <a:pt x="1073" y="5781"/>
                  <a:pt x="1049" y="6025"/>
                  <a:pt x="1000" y="6269"/>
                </a:cubicBezTo>
                <a:lnTo>
                  <a:pt x="951" y="6220"/>
                </a:lnTo>
                <a:cubicBezTo>
                  <a:pt x="829" y="6903"/>
                  <a:pt x="756" y="7391"/>
                  <a:pt x="707" y="7659"/>
                </a:cubicBezTo>
                <a:cubicBezTo>
                  <a:pt x="585" y="8196"/>
                  <a:pt x="366" y="9000"/>
                  <a:pt x="244" y="9708"/>
                </a:cubicBezTo>
                <a:lnTo>
                  <a:pt x="220" y="9781"/>
                </a:lnTo>
                <a:cubicBezTo>
                  <a:pt x="195" y="9805"/>
                  <a:pt x="146" y="9854"/>
                  <a:pt x="122" y="9903"/>
                </a:cubicBezTo>
                <a:lnTo>
                  <a:pt x="0" y="10098"/>
                </a:lnTo>
                <a:lnTo>
                  <a:pt x="0" y="10171"/>
                </a:lnTo>
                <a:cubicBezTo>
                  <a:pt x="220" y="10366"/>
                  <a:pt x="439" y="10513"/>
                  <a:pt x="683" y="10659"/>
                </a:cubicBezTo>
                <a:cubicBezTo>
                  <a:pt x="856" y="10751"/>
                  <a:pt x="1050" y="10821"/>
                  <a:pt x="1235" y="10821"/>
                </a:cubicBezTo>
                <a:cubicBezTo>
                  <a:pt x="1443" y="10821"/>
                  <a:pt x="1639" y="10733"/>
                  <a:pt x="1781" y="10488"/>
                </a:cubicBezTo>
                <a:lnTo>
                  <a:pt x="1829" y="10513"/>
                </a:lnTo>
                <a:lnTo>
                  <a:pt x="1878" y="10317"/>
                </a:lnTo>
                <a:cubicBezTo>
                  <a:pt x="1915" y="10225"/>
                  <a:pt x="1934" y="10192"/>
                  <a:pt x="1944" y="10192"/>
                </a:cubicBezTo>
                <a:cubicBezTo>
                  <a:pt x="1961" y="10192"/>
                  <a:pt x="1951" y="10281"/>
                  <a:pt x="1951" y="10342"/>
                </a:cubicBezTo>
                <a:cubicBezTo>
                  <a:pt x="1976" y="10244"/>
                  <a:pt x="2000" y="10147"/>
                  <a:pt x="2024" y="10074"/>
                </a:cubicBezTo>
                <a:cubicBezTo>
                  <a:pt x="2031" y="10055"/>
                  <a:pt x="2032" y="10047"/>
                  <a:pt x="2031" y="10047"/>
                </a:cubicBezTo>
                <a:lnTo>
                  <a:pt x="2031" y="10047"/>
                </a:lnTo>
                <a:cubicBezTo>
                  <a:pt x="2027" y="10047"/>
                  <a:pt x="2000" y="10110"/>
                  <a:pt x="2000" y="10147"/>
                </a:cubicBezTo>
                <a:cubicBezTo>
                  <a:pt x="2000" y="9976"/>
                  <a:pt x="2024" y="9830"/>
                  <a:pt x="2073" y="9659"/>
                </a:cubicBezTo>
                <a:cubicBezTo>
                  <a:pt x="2122" y="9415"/>
                  <a:pt x="2146" y="9659"/>
                  <a:pt x="2195" y="9391"/>
                </a:cubicBezTo>
                <a:cubicBezTo>
                  <a:pt x="2341" y="8805"/>
                  <a:pt x="2463" y="8220"/>
                  <a:pt x="2561" y="7683"/>
                </a:cubicBezTo>
                <a:lnTo>
                  <a:pt x="2659" y="7269"/>
                </a:lnTo>
                <a:lnTo>
                  <a:pt x="2659" y="7244"/>
                </a:lnTo>
                <a:lnTo>
                  <a:pt x="2683" y="7196"/>
                </a:lnTo>
                <a:lnTo>
                  <a:pt x="2707" y="7196"/>
                </a:lnTo>
                <a:cubicBezTo>
                  <a:pt x="2707" y="7244"/>
                  <a:pt x="2707" y="7269"/>
                  <a:pt x="2707" y="7293"/>
                </a:cubicBezTo>
                <a:cubicBezTo>
                  <a:pt x="2707" y="7281"/>
                  <a:pt x="2707" y="7275"/>
                  <a:pt x="2710" y="7275"/>
                </a:cubicBezTo>
                <a:cubicBezTo>
                  <a:pt x="2713" y="7275"/>
                  <a:pt x="2720" y="7281"/>
                  <a:pt x="2732" y="7293"/>
                </a:cubicBezTo>
                <a:cubicBezTo>
                  <a:pt x="2902" y="7513"/>
                  <a:pt x="3073" y="7757"/>
                  <a:pt x="3195" y="7927"/>
                </a:cubicBezTo>
                <a:lnTo>
                  <a:pt x="3293" y="8074"/>
                </a:lnTo>
                <a:lnTo>
                  <a:pt x="3341" y="8122"/>
                </a:lnTo>
                <a:lnTo>
                  <a:pt x="3366" y="8171"/>
                </a:lnTo>
                <a:lnTo>
                  <a:pt x="3537" y="8293"/>
                </a:lnTo>
                <a:lnTo>
                  <a:pt x="3634" y="8293"/>
                </a:lnTo>
                <a:cubicBezTo>
                  <a:pt x="4122" y="8952"/>
                  <a:pt x="3732" y="8561"/>
                  <a:pt x="4219" y="9171"/>
                </a:cubicBezTo>
                <a:cubicBezTo>
                  <a:pt x="4415" y="9317"/>
                  <a:pt x="4610" y="9513"/>
                  <a:pt x="4756" y="9708"/>
                </a:cubicBezTo>
                <a:lnTo>
                  <a:pt x="5049" y="9708"/>
                </a:lnTo>
                <a:cubicBezTo>
                  <a:pt x="5098" y="9708"/>
                  <a:pt x="5146" y="9708"/>
                  <a:pt x="5195" y="9683"/>
                </a:cubicBezTo>
                <a:cubicBezTo>
                  <a:pt x="5195" y="9683"/>
                  <a:pt x="5366" y="9683"/>
                  <a:pt x="5366" y="9708"/>
                </a:cubicBezTo>
                <a:cubicBezTo>
                  <a:pt x="5415" y="9659"/>
                  <a:pt x="5537" y="9683"/>
                  <a:pt x="5658" y="9659"/>
                </a:cubicBezTo>
                <a:lnTo>
                  <a:pt x="5878" y="9610"/>
                </a:lnTo>
                <a:cubicBezTo>
                  <a:pt x="5976" y="9610"/>
                  <a:pt x="6024" y="9610"/>
                  <a:pt x="5902" y="9635"/>
                </a:cubicBezTo>
                <a:lnTo>
                  <a:pt x="6561" y="9537"/>
                </a:lnTo>
                <a:cubicBezTo>
                  <a:pt x="6683" y="9269"/>
                  <a:pt x="6829" y="8976"/>
                  <a:pt x="6976" y="8635"/>
                </a:cubicBezTo>
                <a:cubicBezTo>
                  <a:pt x="7049" y="8488"/>
                  <a:pt x="7122" y="8317"/>
                  <a:pt x="7219" y="8147"/>
                </a:cubicBezTo>
                <a:cubicBezTo>
                  <a:pt x="7293" y="7952"/>
                  <a:pt x="7341" y="7757"/>
                  <a:pt x="7415" y="7561"/>
                </a:cubicBezTo>
                <a:lnTo>
                  <a:pt x="7536" y="7220"/>
                </a:lnTo>
                <a:cubicBezTo>
                  <a:pt x="7585" y="7098"/>
                  <a:pt x="7610" y="7000"/>
                  <a:pt x="7658" y="6878"/>
                </a:cubicBezTo>
                <a:cubicBezTo>
                  <a:pt x="7707" y="6659"/>
                  <a:pt x="7780" y="6439"/>
                  <a:pt x="7854" y="6220"/>
                </a:cubicBezTo>
                <a:cubicBezTo>
                  <a:pt x="7927" y="6000"/>
                  <a:pt x="7976" y="5805"/>
                  <a:pt x="8024" y="5610"/>
                </a:cubicBezTo>
                <a:lnTo>
                  <a:pt x="8118" y="5352"/>
                </a:lnTo>
                <a:lnTo>
                  <a:pt x="8114" y="5334"/>
                </a:lnTo>
                <a:lnTo>
                  <a:pt x="8114" y="5334"/>
                </a:lnTo>
                <a:cubicBezTo>
                  <a:pt x="8116" y="5336"/>
                  <a:pt x="8118" y="5338"/>
                  <a:pt x="8121" y="5341"/>
                </a:cubicBezTo>
                <a:lnTo>
                  <a:pt x="8121" y="5341"/>
                </a:lnTo>
                <a:cubicBezTo>
                  <a:pt x="8119" y="5328"/>
                  <a:pt x="8115" y="5316"/>
                  <a:pt x="8106" y="5303"/>
                </a:cubicBezTo>
                <a:lnTo>
                  <a:pt x="8106" y="5303"/>
                </a:lnTo>
                <a:lnTo>
                  <a:pt x="8114" y="5334"/>
                </a:lnTo>
                <a:lnTo>
                  <a:pt x="8114" y="5334"/>
                </a:lnTo>
                <a:cubicBezTo>
                  <a:pt x="8097" y="5318"/>
                  <a:pt x="8097" y="5318"/>
                  <a:pt x="8094" y="5318"/>
                </a:cubicBezTo>
                <a:cubicBezTo>
                  <a:pt x="8091" y="5318"/>
                  <a:pt x="8085" y="5318"/>
                  <a:pt x="8049" y="5293"/>
                </a:cubicBezTo>
                <a:cubicBezTo>
                  <a:pt x="8012" y="5257"/>
                  <a:pt x="8012" y="5257"/>
                  <a:pt x="8021" y="5257"/>
                </a:cubicBezTo>
                <a:cubicBezTo>
                  <a:pt x="8030" y="5257"/>
                  <a:pt x="8049" y="5257"/>
                  <a:pt x="8049" y="5220"/>
                </a:cubicBezTo>
                <a:cubicBezTo>
                  <a:pt x="8097" y="5293"/>
                  <a:pt x="8097" y="5269"/>
                  <a:pt x="8097" y="5293"/>
                </a:cubicBezTo>
                <a:cubicBezTo>
                  <a:pt x="8101" y="5296"/>
                  <a:pt x="8104" y="5300"/>
                  <a:pt x="8106" y="5303"/>
                </a:cubicBezTo>
                <a:lnTo>
                  <a:pt x="8106" y="5303"/>
                </a:lnTo>
                <a:lnTo>
                  <a:pt x="8097" y="5269"/>
                </a:lnTo>
                <a:lnTo>
                  <a:pt x="8122" y="5318"/>
                </a:lnTo>
                <a:lnTo>
                  <a:pt x="8122" y="5293"/>
                </a:lnTo>
                <a:cubicBezTo>
                  <a:pt x="8122" y="5296"/>
                  <a:pt x="8122" y="5297"/>
                  <a:pt x="8123" y="5297"/>
                </a:cubicBezTo>
                <a:cubicBezTo>
                  <a:pt x="8127" y="5297"/>
                  <a:pt x="8146" y="5217"/>
                  <a:pt x="8146" y="5196"/>
                </a:cubicBezTo>
                <a:cubicBezTo>
                  <a:pt x="8149" y="5196"/>
                  <a:pt x="8151" y="5196"/>
                  <a:pt x="8153" y="5196"/>
                </a:cubicBezTo>
                <a:lnTo>
                  <a:pt x="8153" y="5196"/>
                </a:lnTo>
                <a:cubicBezTo>
                  <a:pt x="8157" y="5186"/>
                  <a:pt x="8162" y="5177"/>
                  <a:pt x="8166" y="5168"/>
                </a:cubicBezTo>
                <a:lnTo>
                  <a:pt x="8166" y="5168"/>
                </a:lnTo>
                <a:cubicBezTo>
                  <a:pt x="8165" y="5179"/>
                  <a:pt x="8169" y="5182"/>
                  <a:pt x="8173" y="5182"/>
                </a:cubicBezTo>
                <a:cubicBezTo>
                  <a:pt x="8179" y="5182"/>
                  <a:pt x="8186" y="5177"/>
                  <a:pt x="8188" y="5177"/>
                </a:cubicBezTo>
                <a:cubicBezTo>
                  <a:pt x="8189" y="5177"/>
                  <a:pt x="8185" y="5181"/>
                  <a:pt x="8171" y="5196"/>
                </a:cubicBezTo>
                <a:cubicBezTo>
                  <a:pt x="8171" y="5196"/>
                  <a:pt x="8181" y="5228"/>
                  <a:pt x="8203" y="5228"/>
                </a:cubicBezTo>
                <a:cubicBezTo>
                  <a:pt x="8214" y="5228"/>
                  <a:pt x="8228" y="5220"/>
                  <a:pt x="8244" y="5196"/>
                </a:cubicBezTo>
                <a:lnTo>
                  <a:pt x="8244" y="5196"/>
                </a:lnTo>
                <a:cubicBezTo>
                  <a:pt x="8219" y="5244"/>
                  <a:pt x="8244" y="5293"/>
                  <a:pt x="8195" y="5293"/>
                </a:cubicBezTo>
                <a:cubicBezTo>
                  <a:pt x="8185" y="5288"/>
                  <a:pt x="8179" y="5286"/>
                  <a:pt x="8176" y="5286"/>
                </a:cubicBezTo>
                <a:cubicBezTo>
                  <a:pt x="8165" y="5286"/>
                  <a:pt x="8200" y="5318"/>
                  <a:pt x="8219" y="5318"/>
                </a:cubicBezTo>
                <a:cubicBezTo>
                  <a:pt x="8244" y="5366"/>
                  <a:pt x="8244" y="5391"/>
                  <a:pt x="8268" y="5440"/>
                </a:cubicBezTo>
                <a:lnTo>
                  <a:pt x="8293" y="5488"/>
                </a:lnTo>
                <a:lnTo>
                  <a:pt x="8293" y="5513"/>
                </a:lnTo>
                <a:lnTo>
                  <a:pt x="8317" y="5561"/>
                </a:lnTo>
                <a:cubicBezTo>
                  <a:pt x="8439" y="5757"/>
                  <a:pt x="8561" y="5952"/>
                  <a:pt x="8707" y="6122"/>
                </a:cubicBezTo>
                <a:lnTo>
                  <a:pt x="8610" y="5879"/>
                </a:lnTo>
                <a:lnTo>
                  <a:pt x="8756" y="6147"/>
                </a:lnTo>
                <a:cubicBezTo>
                  <a:pt x="8805" y="6244"/>
                  <a:pt x="8829" y="6318"/>
                  <a:pt x="8878" y="6391"/>
                </a:cubicBezTo>
                <a:cubicBezTo>
                  <a:pt x="8949" y="6486"/>
                  <a:pt x="8997" y="6604"/>
                  <a:pt x="9022" y="6746"/>
                </a:cubicBezTo>
                <a:lnTo>
                  <a:pt x="9022" y="6746"/>
                </a:lnTo>
                <a:lnTo>
                  <a:pt x="8805" y="6391"/>
                </a:lnTo>
                <a:lnTo>
                  <a:pt x="9024" y="6757"/>
                </a:lnTo>
                <a:cubicBezTo>
                  <a:pt x="9024" y="6753"/>
                  <a:pt x="9023" y="6749"/>
                  <a:pt x="9022" y="6746"/>
                </a:cubicBezTo>
                <a:lnTo>
                  <a:pt x="9022" y="6746"/>
                </a:lnTo>
                <a:lnTo>
                  <a:pt x="9268" y="7147"/>
                </a:lnTo>
                <a:cubicBezTo>
                  <a:pt x="9317" y="7269"/>
                  <a:pt x="9390" y="7366"/>
                  <a:pt x="9488" y="7464"/>
                </a:cubicBezTo>
                <a:lnTo>
                  <a:pt x="9707" y="7732"/>
                </a:lnTo>
                <a:lnTo>
                  <a:pt x="9634" y="7586"/>
                </a:lnTo>
                <a:lnTo>
                  <a:pt x="9634" y="7586"/>
                </a:lnTo>
                <a:cubicBezTo>
                  <a:pt x="9658" y="7610"/>
                  <a:pt x="9683" y="7659"/>
                  <a:pt x="9732" y="7708"/>
                </a:cubicBezTo>
                <a:lnTo>
                  <a:pt x="10146" y="7708"/>
                </a:lnTo>
                <a:cubicBezTo>
                  <a:pt x="10293" y="7708"/>
                  <a:pt x="10463" y="7708"/>
                  <a:pt x="10610" y="7732"/>
                </a:cubicBezTo>
                <a:cubicBezTo>
                  <a:pt x="10853" y="7659"/>
                  <a:pt x="11122" y="7537"/>
                  <a:pt x="11414" y="7439"/>
                </a:cubicBezTo>
                <a:cubicBezTo>
                  <a:pt x="11488" y="7269"/>
                  <a:pt x="11561" y="7122"/>
                  <a:pt x="11634" y="7000"/>
                </a:cubicBezTo>
                <a:cubicBezTo>
                  <a:pt x="11683" y="6854"/>
                  <a:pt x="11732" y="6683"/>
                  <a:pt x="11780" y="6561"/>
                </a:cubicBezTo>
                <a:cubicBezTo>
                  <a:pt x="11853" y="6391"/>
                  <a:pt x="11902" y="6196"/>
                  <a:pt x="11951" y="6000"/>
                </a:cubicBezTo>
                <a:lnTo>
                  <a:pt x="11951" y="6000"/>
                </a:lnTo>
                <a:lnTo>
                  <a:pt x="11829" y="6220"/>
                </a:lnTo>
                <a:lnTo>
                  <a:pt x="11829" y="6220"/>
                </a:lnTo>
                <a:lnTo>
                  <a:pt x="11947" y="5699"/>
                </a:lnTo>
                <a:lnTo>
                  <a:pt x="11947" y="5699"/>
                </a:lnTo>
                <a:cubicBezTo>
                  <a:pt x="11942" y="5768"/>
                  <a:pt x="12000" y="5981"/>
                  <a:pt x="11988" y="6067"/>
                </a:cubicBezTo>
                <a:lnTo>
                  <a:pt x="11988" y="6067"/>
                </a:lnTo>
                <a:cubicBezTo>
                  <a:pt x="12032" y="5952"/>
                  <a:pt x="12079" y="5814"/>
                  <a:pt x="12146" y="5635"/>
                </a:cubicBezTo>
                <a:lnTo>
                  <a:pt x="12317" y="5001"/>
                </a:lnTo>
                <a:cubicBezTo>
                  <a:pt x="12414" y="4683"/>
                  <a:pt x="12512" y="4293"/>
                  <a:pt x="12634" y="3903"/>
                </a:cubicBezTo>
                <a:cubicBezTo>
                  <a:pt x="12658" y="3781"/>
                  <a:pt x="12707" y="3659"/>
                  <a:pt x="12732" y="3513"/>
                </a:cubicBezTo>
                <a:cubicBezTo>
                  <a:pt x="12756" y="3464"/>
                  <a:pt x="12780" y="3391"/>
                  <a:pt x="12805" y="3342"/>
                </a:cubicBezTo>
                <a:cubicBezTo>
                  <a:pt x="12853" y="3244"/>
                  <a:pt x="12902" y="3123"/>
                  <a:pt x="12975" y="3049"/>
                </a:cubicBezTo>
                <a:cubicBezTo>
                  <a:pt x="13000" y="2976"/>
                  <a:pt x="13049" y="2927"/>
                  <a:pt x="13122" y="2879"/>
                </a:cubicBezTo>
                <a:lnTo>
                  <a:pt x="13122" y="2952"/>
                </a:lnTo>
                <a:lnTo>
                  <a:pt x="13122" y="3025"/>
                </a:lnTo>
                <a:cubicBezTo>
                  <a:pt x="13122" y="3049"/>
                  <a:pt x="13097" y="3123"/>
                  <a:pt x="13097" y="3123"/>
                </a:cubicBezTo>
                <a:cubicBezTo>
                  <a:pt x="13097" y="3123"/>
                  <a:pt x="13122" y="3074"/>
                  <a:pt x="13146" y="3049"/>
                </a:cubicBezTo>
                <a:cubicBezTo>
                  <a:pt x="13146" y="3049"/>
                  <a:pt x="13146" y="3049"/>
                  <a:pt x="13146" y="3074"/>
                </a:cubicBezTo>
                <a:cubicBezTo>
                  <a:pt x="13122" y="3123"/>
                  <a:pt x="13122" y="3147"/>
                  <a:pt x="13122" y="3196"/>
                </a:cubicBezTo>
                <a:cubicBezTo>
                  <a:pt x="13132" y="3176"/>
                  <a:pt x="13141" y="3141"/>
                  <a:pt x="13150" y="3099"/>
                </a:cubicBezTo>
                <a:lnTo>
                  <a:pt x="13150" y="3099"/>
                </a:lnTo>
                <a:cubicBezTo>
                  <a:pt x="13159" y="3090"/>
                  <a:pt x="13184" y="3046"/>
                  <a:pt x="13206" y="3046"/>
                </a:cubicBezTo>
                <a:cubicBezTo>
                  <a:pt x="13221" y="3046"/>
                  <a:pt x="13235" y="3064"/>
                  <a:pt x="13244" y="3123"/>
                </a:cubicBezTo>
                <a:lnTo>
                  <a:pt x="13244" y="3147"/>
                </a:lnTo>
                <a:cubicBezTo>
                  <a:pt x="13292" y="3269"/>
                  <a:pt x="13317" y="3366"/>
                  <a:pt x="13341" y="3464"/>
                </a:cubicBezTo>
                <a:lnTo>
                  <a:pt x="13390" y="3635"/>
                </a:lnTo>
                <a:cubicBezTo>
                  <a:pt x="13439" y="3757"/>
                  <a:pt x="13488" y="3903"/>
                  <a:pt x="13512" y="4025"/>
                </a:cubicBezTo>
                <a:cubicBezTo>
                  <a:pt x="13488" y="4025"/>
                  <a:pt x="13439" y="3903"/>
                  <a:pt x="13390" y="3805"/>
                </a:cubicBezTo>
                <a:lnTo>
                  <a:pt x="13390" y="3805"/>
                </a:lnTo>
                <a:cubicBezTo>
                  <a:pt x="13414" y="3879"/>
                  <a:pt x="13439" y="3976"/>
                  <a:pt x="13463" y="4074"/>
                </a:cubicBezTo>
                <a:cubicBezTo>
                  <a:pt x="13463" y="4049"/>
                  <a:pt x="13466" y="4039"/>
                  <a:pt x="13471" y="4039"/>
                </a:cubicBezTo>
                <a:cubicBezTo>
                  <a:pt x="13489" y="4039"/>
                  <a:pt x="13535" y="4197"/>
                  <a:pt x="13540" y="4197"/>
                </a:cubicBezTo>
                <a:cubicBezTo>
                  <a:pt x="13541" y="4197"/>
                  <a:pt x="13540" y="4189"/>
                  <a:pt x="13536" y="4171"/>
                </a:cubicBezTo>
                <a:lnTo>
                  <a:pt x="13536" y="4171"/>
                </a:lnTo>
                <a:cubicBezTo>
                  <a:pt x="13610" y="4269"/>
                  <a:pt x="13634" y="4366"/>
                  <a:pt x="13683" y="4488"/>
                </a:cubicBezTo>
                <a:cubicBezTo>
                  <a:pt x="13731" y="4586"/>
                  <a:pt x="13756" y="4708"/>
                  <a:pt x="13780" y="4805"/>
                </a:cubicBezTo>
                <a:cubicBezTo>
                  <a:pt x="13805" y="4927"/>
                  <a:pt x="13829" y="5025"/>
                  <a:pt x="13853" y="5147"/>
                </a:cubicBezTo>
                <a:cubicBezTo>
                  <a:pt x="13878" y="5244"/>
                  <a:pt x="13902" y="5342"/>
                  <a:pt x="13951" y="5415"/>
                </a:cubicBezTo>
                <a:cubicBezTo>
                  <a:pt x="14000" y="5415"/>
                  <a:pt x="14439" y="5537"/>
                  <a:pt x="14853" y="5683"/>
                </a:cubicBezTo>
                <a:cubicBezTo>
                  <a:pt x="15286" y="5827"/>
                  <a:pt x="15718" y="6019"/>
                  <a:pt x="15778" y="6025"/>
                </a:cubicBezTo>
                <a:lnTo>
                  <a:pt x="15778" y="6025"/>
                </a:lnTo>
                <a:cubicBezTo>
                  <a:pt x="15771" y="5975"/>
                  <a:pt x="15764" y="5925"/>
                  <a:pt x="15756" y="5879"/>
                </a:cubicBezTo>
                <a:lnTo>
                  <a:pt x="15683" y="5854"/>
                </a:lnTo>
                <a:cubicBezTo>
                  <a:pt x="15634" y="5537"/>
                  <a:pt x="15731" y="5781"/>
                  <a:pt x="15683" y="5464"/>
                </a:cubicBezTo>
                <a:cubicBezTo>
                  <a:pt x="15707" y="5464"/>
                  <a:pt x="15731" y="5513"/>
                  <a:pt x="15756" y="5610"/>
                </a:cubicBezTo>
                <a:cubicBezTo>
                  <a:pt x="15780" y="5732"/>
                  <a:pt x="15780" y="5854"/>
                  <a:pt x="15805" y="6000"/>
                </a:cubicBezTo>
                <a:cubicBezTo>
                  <a:pt x="15780" y="5757"/>
                  <a:pt x="15805" y="5513"/>
                  <a:pt x="15731" y="5415"/>
                </a:cubicBezTo>
                <a:cubicBezTo>
                  <a:pt x="15707" y="5220"/>
                  <a:pt x="15780" y="5415"/>
                  <a:pt x="15756" y="5171"/>
                </a:cubicBezTo>
                <a:cubicBezTo>
                  <a:pt x="15683" y="4976"/>
                  <a:pt x="15634" y="4781"/>
                  <a:pt x="15585" y="4561"/>
                </a:cubicBezTo>
                <a:cubicBezTo>
                  <a:pt x="15561" y="4366"/>
                  <a:pt x="15512" y="4147"/>
                  <a:pt x="15439" y="3952"/>
                </a:cubicBezTo>
                <a:cubicBezTo>
                  <a:pt x="15341" y="3781"/>
                  <a:pt x="15292" y="3610"/>
                  <a:pt x="15244" y="3415"/>
                </a:cubicBezTo>
                <a:lnTo>
                  <a:pt x="15244" y="3415"/>
                </a:lnTo>
                <a:lnTo>
                  <a:pt x="15292" y="3464"/>
                </a:lnTo>
                <a:cubicBezTo>
                  <a:pt x="15268" y="3366"/>
                  <a:pt x="15244" y="3244"/>
                  <a:pt x="15195" y="3147"/>
                </a:cubicBezTo>
                <a:cubicBezTo>
                  <a:pt x="15170" y="3074"/>
                  <a:pt x="15146" y="3001"/>
                  <a:pt x="15122" y="2927"/>
                </a:cubicBezTo>
                <a:cubicBezTo>
                  <a:pt x="15073" y="2805"/>
                  <a:pt x="15049" y="2659"/>
                  <a:pt x="15000" y="2537"/>
                </a:cubicBezTo>
                <a:lnTo>
                  <a:pt x="15000" y="2537"/>
                </a:lnTo>
                <a:cubicBezTo>
                  <a:pt x="15028" y="2622"/>
                  <a:pt x="15040" y="2706"/>
                  <a:pt x="15026" y="2706"/>
                </a:cubicBezTo>
                <a:cubicBezTo>
                  <a:pt x="15016" y="2706"/>
                  <a:pt x="14992" y="2661"/>
                  <a:pt x="14951" y="2537"/>
                </a:cubicBezTo>
                <a:cubicBezTo>
                  <a:pt x="14780" y="1952"/>
                  <a:pt x="14658" y="1562"/>
                  <a:pt x="14561" y="1074"/>
                </a:cubicBezTo>
                <a:lnTo>
                  <a:pt x="14390" y="708"/>
                </a:lnTo>
                <a:cubicBezTo>
                  <a:pt x="14390" y="684"/>
                  <a:pt x="14390" y="659"/>
                  <a:pt x="14366" y="635"/>
                </a:cubicBezTo>
                <a:lnTo>
                  <a:pt x="13951" y="464"/>
                </a:lnTo>
                <a:lnTo>
                  <a:pt x="13658" y="342"/>
                </a:lnTo>
                <a:lnTo>
                  <a:pt x="13463" y="269"/>
                </a:lnTo>
                <a:lnTo>
                  <a:pt x="13366" y="220"/>
                </a:lnTo>
                <a:cubicBezTo>
                  <a:pt x="13292" y="196"/>
                  <a:pt x="13219" y="171"/>
                  <a:pt x="13122" y="147"/>
                </a:cubicBezTo>
                <a:lnTo>
                  <a:pt x="126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290"/>
          <p:cNvSpPr/>
          <p:nvPr/>
        </p:nvSpPr>
        <p:spPr>
          <a:xfrm>
            <a:off x="-156275" y="1024661"/>
            <a:ext cx="427453" cy="302850"/>
          </a:xfrm>
          <a:custGeom>
            <a:avLst/>
            <a:gdLst/>
            <a:ahLst/>
            <a:cxnLst/>
            <a:rect l="l" t="t" r="r" b="b"/>
            <a:pathLst>
              <a:path w="14220" h="10074" extrusionOk="0">
                <a:moveTo>
                  <a:pt x="7706" y="4422"/>
                </a:moveTo>
                <a:lnTo>
                  <a:pt x="7683" y="4512"/>
                </a:lnTo>
                <a:lnTo>
                  <a:pt x="7708" y="4439"/>
                </a:lnTo>
                <a:cubicBezTo>
                  <a:pt x="7708" y="4431"/>
                  <a:pt x="7707" y="4426"/>
                  <a:pt x="7706" y="4422"/>
                </a:cubicBezTo>
                <a:close/>
                <a:moveTo>
                  <a:pt x="1891" y="4477"/>
                </a:moveTo>
                <a:cubicBezTo>
                  <a:pt x="1895" y="4477"/>
                  <a:pt x="1899" y="4480"/>
                  <a:pt x="1903" y="4488"/>
                </a:cubicBezTo>
                <a:lnTo>
                  <a:pt x="1746" y="4711"/>
                </a:lnTo>
                <a:lnTo>
                  <a:pt x="1746" y="4711"/>
                </a:lnTo>
                <a:cubicBezTo>
                  <a:pt x="1839" y="4577"/>
                  <a:pt x="1870" y="4477"/>
                  <a:pt x="1891" y="4477"/>
                </a:cubicBezTo>
                <a:close/>
                <a:moveTo>
                  <a:pt x="14195" y="6854"/>
                </a:moveTo>
                <a:cubicBezTo>
                  <a:pt x="14194" y="6863"/>
                  <a:pt x="14194" y="6872"/>
                  <a:pt x="14193" y="6882"/>
                </a:cubicBezTo>
                <a:lnTo>
                  <a:pt x="14193" y="6882"/>
                </a:lnTo>
                <a:cubicBezTo>
                  <a:pt x="14194" y="6873"/>
                  <a:pt x="14195" y="6863"/>
                  <a:pt x="14195" y="6854"/>
                </a:cubicBezTo>
                <a:close/>
                <a:moveTo>
                  <a:pt x="10125" y="7143"/>
                </a:moveTo>
                <a:cubicBezTo>
                  <a:pt x="10124" y="7144"/>
                  <a:pt x="10123" y="7145"/>
                  <a:pt x="10122" y="7146"/>
                </a:cubicBezTo>
                <a:cubicBezTo>
                  <a:pt x="10123" y="7145"/>
                  <a:pt x="10124" y="7144"/>
                  <a:pt x="10125" y="7143"/>
                </a:cubicBezTo>
                <a:close/>
                <a:moveTo>
                  <a:pt x="4317" y="0"/>
                </a:moveTo>
                <a:cubicBezTo>
                  <a:pt x="4220" y="25"/>
                  <a:pt x="4122" y="49"/>
                  <a:pt x="4000" y="49"/>
                </a:cubicBezTo>
                <a:lnTo>
                  <a:pt x="3903" y="73"/>
                </a:lnTo>
                <a:lnTo>
                  <a:pt x="3708" y="98"/>
                </a:lnTo>
                <a:cubicBezTo>
                  <a:pt x="3561" y="98"/>
                  <a:pt x="3439" y="146"/>
                  <a:pt x="3269" y="146"/>
                </a:cubicBezTo>
                <a:lnTo>
                  <a:pt x="3171" y="268"/>
                </a:lnTo>
                <a:lnTo>
                  <a:pt x="3195" y="195"/>
                </a:lnTo>
                <a:lnTo>
                  <a:pt x="3195" y="195"/>
                </a:lnTo>
                <a:cubicBezTo>
                  <a:pt x="3025" y="415"/>
                  <a:pt x="2781" y="659"/>
                  <a:pt x="2537" y="903"/>
                </a:cubicBezTo>
                <a:lnTo>
                  <a:pt x="1976" y="1585"/>
                </a:lnTo>
                <a:lnTo>
                  <a:pt x="1732" y="1854"/>
                </a:lnTo>
                <a:lnTo>
                  <a:pt x="1488" y="2146"/>
                </a:lnTo>
                <a:lnTo>
                  <a:pt x="1049" y="2683"/>
                </a:lnTo>
                <a:cubicBezTo>
                  <a:pt x="805" y="2976"/>
                  <a:pt x="586" y="3293"/>
                  <a:pt x="391" y="3634"/>
                </a:cubicBezTo>
                <a:lnTo>
                  <a:pt x="195" y="3805"/>
                </a:lnTo>
                <a:lnTo>
                  <a:pt x="25" y="3976"/>
                </a:lnTo>
                <a:lnTo>
                  <a:pt x="0" y="4049"/>
                </a:lnTo>
                <a:cubicBezTo>
                  <a:pt x="122" y="4268"/>
                  <a:pt x="293" y="4488"/>
                  <a:pt x="488" y="4683"/>
                </a:cubicBezTo>
                <a:cubicBezTo>
                  <a:pt x="693" y="4857"/>
                  <a:pt x="939" y="4999"/>
                  <a:pt x="1193" y="4999"/>
                </a:cubicBezTo>
                <a:cubicBezTo>
                  <a:pt x="1332" y="4999"/>
                  <a:pt x="1472" y="4957"/>
                  <a:pt x="1610" y="4854"/>
                </a:cubicBezTo>
                <a:lnTo>
                  <a:pt x="1634" y="4878"/>
                </a:lnTo>
                <a:lnTo>
                  <a:pt x="1683" y="4805"/>
                </a:lnTo>
                <a:lnTo>
                  <a:pt x="1732" y="4732"/>
                </a:lnTo>
                <a:cubicBezTo>
                  <a:pt x="1785" y="4670"/>
                  <a:pt x="1809" y="4646"/>
                  <a:pt x="1817" y="4646"/>
                </a:cubicBezTo>
                <a:cubicBezTo>
                  <a:pt x="1832" y="4646"/>
                  <a:pt x="1796" y="4718"/>
                  <a:pt x="1781" y="4780"/>
                </a:cubicBezTo>
                <a:cubicBezTo>
                  <a:pt x="1830" y="4707"/>
                  <a:pt x="1878" y="4634"/>
                  <a:pt x="1927" y="4585"/>
                </a:cubicBezTo>
                <a:cubicBezTo>
                  <a:pt x="1927" y="4570"/>
                  <a:pt x="1925" y="4564"/>
                  <a:pt x="1921" y="4564"/>
                </a:cubicBezTo>
                <a:cubicBezTo>
                  <a:pt x="1912" y="4564"/>
                  <a:pt x="1895" y="4593"/>
                  <a:pt x="1878" y="4610"/>
                </a:cubicBezTo>
                <a:cubicBezTo>
                  <a:pt x="1927" y="4488"/>
                  <a:pt x="2000" y="4366"/>
                  <a:pt x="2073" y="4244"/>
                </a:cubicBezTo>
                <a:cubicBezTo>
                  <a:pt x="2138" y="4169"/>
                  <a:pt x="2160" y="4165"/>
                  <a:pt x="2178" y="4165"/>
                </a:cubicBezTo>
                <a:cubicBezTo>
                  <a:pt x="2181" y="4165"/>
                  <a:pt x="2184" y="4165"/>
                  <a:pt x="2186" y="4165"/>
                </a:cubicBezTo>
                <a:cubicBezTo>
                  <a:pt x="2208" y="4165"/>
                  <a:pt x="2232" y="4159"/>
                  <a:pt x="2317" y="4049"/>
                </a:cubicBezTo>
                <a:lnTo>
                  <a:pt x="2488" y="3805"/>
                </a:lnTo>
                <a:lnTo>
                  <a:pt x="2586" y="3683"/>
                </a:lnTo>
                <a:lnTo>
                  <a:pt x="2634" y="3610"/>
                </a:lnTo>
                <a:lnTo>
                  <a:pt x="2683" y="3585"/>
                </a:lnTo>
                <a:lnTo>
                  <a:pt x="2756" y="3561"/>
                </a:lnTo>
                <a:cubicBezTo>
                  <a:pt x="2781" y="3537"/>
                  <a:pt x="2781" y="3537"/>
                  <a:pt x="2805" y="3537"/>
                </a:cubicBezTo>
                <a:lnTo>
                  <a:pt x="2805" y="3561"/>
                </a:lnTo>
                <a:lnTo>
                  <a:pt x="2781" y="3585"/>
                </a:lnTo>
                <a:cubicBezTo>
                  <a:pt x="2789" y="3577"/>
                  <a:pt x="2792" y="3575"/>
                  <a:pt x="2793" y="3575"/>
                </a:cubicBezTo>
                <a:cubicBezTo>
                  <a:pt x="2794" y="3575"/>
                  <a:pt x="2789" y="3585"/>
                  <a:pt x="2805" y="3585"/>
                </a:cubicBezTo>
                <a:cubicBezTo>
                  <a:pt x="2805" y="3634"/>
                  <a:pt x="2756" y="3683"/>
                  <a:pt x="2756" y="3707"/>
                </a:cubicBezTo>
                <a:lnTo>
                  <a:pt x="2756" y="3707"/>
                </a:lnTo>
                <a:cubicBezTo>
                  <a:pt x="2756" y="3707"/>
                  <a:pt x="2756" y="3683"/>
                  <a:pt x="2781" y="3683"/>
                </a:cubicBezTo>
                <a:lnTo>
                  <a:pt x="2781" y="3707"/>
                </a:lnTo>
                <a:cubicBezTo>
                  <a:pt x="2756" y="3927"/>
                  <a:pt x="2756" y="4098"/>
                  <a:pt x="2756" y="4098"/>
                </a:cubicBezTo>
                <a:lnTo>
                  <a:pt x="2830" y="4146"/>
                </a:lnTo>
                <a:cubicBezTo>
                  <a:pt x="2781" y="5024"/>
                  <a:pt x="2732" y="4439"/>
                  <a:pt x="2708" y="5244"/>
                </a:cubicBezTo>
                <a:cubicBezTo>
                  <a:pt x="2732" y="5341"/>
                  <a:pt x="2732" y="5439"/>
                  <a:pt x="2732" y="5537"/>
                </a:cubicBezTo>
                <a:cubicBezTo>
                  <a:pt x="2732" y="5659"/>
                  <a:pt x="2732" y="5805"/>
                  <a:pt x="2708" y="5951"/>
                </a:cubicBezTo>
                <a:cubicBezTo>
                  <a:pt x="2805" y="6049"/>
                  <a:pt x="2927" y="6146"/>
                  <a:pt x="3000" y="6171"/>
                </a:cubicBezTo>
                <a:cubicBezTo>
                  <a:pt x="3000" y="6171"/>
                  <a:pt x="3098" y="6293"/>
                  <a:pt x="3073" y="6293"/>
                </a:cubicBezTo>
                <a:cubicBezTo>
                  <a:pt x="3147" y="6293"/>
                  <a:pt x="3220" y="6390"/>
                  <a:pt x="3317" y="6463"/>
                </a:cubicBezTo>
                <a:cubicBezTo>
                  <a:pt x="3342" y="6463"/>
                  <a:pt x="3317" y="6415"/>
                  <a:pt x="3293" y="6390"/>
                </a:cubicBezTo>
                <a:lnTo>
                  <a:pt x="3293" y="6390"/>
                </a:lnTo>
                <a:lnTo>
                  <a:pt x="3366" y="6463"/>
                </a:lnTo>
                <a:lnTo>
                  <a:pt x="3464" y="6537"/>
                </a:lnTo>
                <a:cubicBezTo>
                  <a:pt x="3511" y="6584"/>
                  <a:pt x="3528" y="6611"/>
                  <a:pt x="3514" y="6611"/>
                </a:cubicBezTo>
                <a:cubicBezTo>
                  <a:pt x="3506" y="6611"/>
                  <a:pt x="3490" y="6603"/>
                  <a:pt x="3464" y="6585"/>
                </a:cubicBezTo>
                <a:lnTo>
                  <a:pt x="3464" y="6585"/>
                </a:lnTo>
                <a:cubicBezTo>
                  <a:pt x="3537" y="6634"/>
                  <a:pt x="3634" y="6683"/>
                  <a:pt x="3756" y="6756"/>
                </a:cubicBezTo>
                <a:lnTo>
                  <a:pt x="4269" y="7122"/>
                </a:lnTo>
                <a:cubicBezTo>
                  <a:pt x="4488" y="7024"/>
                  <a:pt x="4732" y="6878"/>
                  <a:pt x="5000" y="6732"/>
                </a:cubicBezTo>
                <a:cubicBezTo>
                  <a:pt x="5293" y="6537"/>
                  <a:pt x="5586" y="6317"/>
                  <a:pt x="5854" y="6098"/>
                </a:cubicBezTo>
                <a:cubicBezTo>
                  <a:pt x="6000" y="5976"/>
                  <a:pt x="6171" y="5854"/>
                  <a:pt x="6293" y="5732"/>
                </a:cubicBezTo>
                <a:lnTo>
                  <a:pt x="6708" y="5341"/>
                </a:lnTo>
                <a:lnTo>
                  <a:pt x="7147" y="4951"/>
                </a:lnTo>
                <a:cubicBezTo>
                  <a:pt x="7268" y="4829"/>
                  <a:pt x="7390" y="4732"/>
                  <a:pt x="7512" y="4634"/>
                </a:cubicBezTo>
                <a:lnTo>
                  <a:pt x="7683" y="4488"/>
                </a:lnTo>
                <a:cubicBezTo>
                  <a:pt x="7683" y="4439"/>
                  <a:pt x="7683" y="4463"/>
                  <a:pt x="7659" y="4390"/>
                </a:cubicBezTo>
                <a:cubicBezTo>
                  <a:pt x="7647" y="4366"/>
                  <a:pt x="7653" y="4366"/>
                  <a:pt x="7662" y="4366"/>
                </a:cubicBezTo>
                <a:cubicBezTo>
                  <a:pt x="7671" y="4366"/>
                  <a:pt x="7683" y="4366"/>
                  <a:pt x="7683" y="4341"/>
                </a:cubicBezTo>
                <a:cubicBezTo>
                  <a:pt x="7683" y="4423"/>
                  <a:pt x="7700" y="4402"/>
                  <a:pt x="7706" y="4422"/>
                </a:cubicBezTo>
                <a:lnTo>
                  <a:pt x="7706" y="4422"/>
                </a:lnTo>
                <a:lnTo>
                  <a:pt x="7708" y="4415"/>
                </a:lnTo>
                <a:lnTo>
                  <a:pt x="7708" y="4463"/>
                </a:lnTo>
                <a:cubicBezTo>
                  <a:pt x="7732" y="4463"/>
                  <a:pt x="7732" y="4439"/>
                  <a:pt x="7756" y="4415"/>
                </a:cubicBezTo>
                <a:cubicBezTo>
                  <a:pt x="7781" y="4415"/>
                  <a:pt x="7756" y="4415"/>
                  <a:pt x="7756" y="4463"/>
                </a:cubicBezTo>
                <a:lnTo>
                  <a:pt x="7805" y="4463"/>
                </a:lnTo>
                <a:cubicBezTo>
                  <a:pt x="7800" y="4469"/>
                  <a:pt x="7799" y="4470"/>
                  <a:pt x="7801" y="4470"/>
                </a:cubicBezTo>
                <a:cubicBezTo>
                  <a:pt x="7807" y="4470"/>
                  <a:pt x="7835" y="4456"/>
                  <a:pt x="7858" y="4456"/>
                </a:cubicBezTo>
                <a:cubicBezTo>
                  <a:pt x="7866" y="4456"/>
                  <a:pt x="7873" y="4458"/>
                  <a:pt x="7878" y="4463"/>
                </a:cubicBezTo>
                <a:cubicBezTo>
                  <a:pt x="7878" y="4476"/>
                  <a:pt x="7872" y="4476"/>
                  <a:pt x="7869" y="4476"/>
                </a:cubicBezTo>
                <a:cubicBezTo>
                  <a:pt x="7866" y="4476"/>
                  <a:pt x="7866" y="4476"/>
                  <a:pt x="7878" y="4488"/>
                </a:cubicBezTo>
                <a:cubicBezTo>
                  <a:pt x="7878" y="4512"/>
                  <a:pt x="7878" y="4537"/>
                  <a:pt x="7878" y="4537"/>
                </a:cubicBezTo>
                <a:cubicBezTo>
                  <a:pt x="7878" y="4537"/>
                  <a:pt x="7878" y="4561"/>
                  <a:pt x="7878" y="4561"/>
                </a:cubicBezTo>
                <a:lnTo>
                  <a:pt x="7878" y="4707"/>
                </a:lnTo>
                <a:cubicBezTo>
                  <a:pt x="7878" y="4747"/>
                  <a:pt x="7878" y="4818"/>
                  <a:pt x="7904" y="4818"/>
                </a:cubicBezTo>
                <a:cubicBezTo>
                  <a:pt x="7910" y="4818"/>
                  <a:pt x="7918" y="4814"/>
                  <a:pt x="7927" y="4805"/>
                </a:cubicBezTo>
                <a:lnTo>
                  <a:pt x="7927" y="4805"/>
                </a:lnTo>
                <a:cubicBezTo>
                  <a:pt x="7890" y="4842"/>
                  <a:pt x="7838" y="5038"/>
                  <a:pt x="7816" y="5038"/>
                </a:cubicBezTo>
                <a:cubicBezTo>
                  <a:pt x="7809" y="5038"/>
                  <a:pt x="7805" y="5021"/>
                  <a:pt x="7805" y="4976"/>
                </a:cubicBezTo>
                <a:cubicBezTo>
                  <a:pt x="7781" y="5073"/>
                  <a:pt x="7781" y="5171"/>
                  <a:pt x="7756" y="5293"/>
                </a:cubicBezTo>
                <a:lnTo>
                  <a:pt x="7805" y="5146"/>
                </a:lnTo>
                <a:lnTo>
                  <a:pt x="7805" y="5146"/>
                </a:lnTo>
                <a:cubicBezTo>
                  <a:pt x="7732" y="5415"/>
                  <a:pt x="7708" y="5683"/>
                  <a:pt x="7683" y="5976"/>
                </a:cubicBezTo>
                <a:lnTo>
                  <a:pt x="7732" y="5829"/>
                </a:lnTo>
                <a:lnTo>
                  <a:pt x="7732" y="5829"/>
                </a:lnTo>
                <a:cubicBezTo>
                  <a:pt x="7732" y="6024"/>
                  <a:pt x="7683" y="6195"/>
                  <a:pt x="7586" y="6341"/>
                </a:cubicBezTo>
                <a:lnTo>
                  <a:pt x="7610" y="6098"/>
                </a:lnTo>
                <a:lnTo>
                  <a:pt x="7610" y="6098"/>
                </a:lnTo>
                <a:cubicBezTo>
                  <a:pt x="7537" y="6415"/>
                  <a:pt x="7488" y="6732"/>
                  <a:pt x="7464" y="7049"/>
                </a:cubicBezTo>
                <a:lnTo>
                  <a:pt x="7488" y="6951"/>
                </a:lnTo>
                <a:lnTo>
                  <a:pt x="7488" y="6951"/>
                </a:lnTo>
                <a:cubicBezTo>
                  <a:pt x="7488" y="7040"/>
                  <a:pt x="7470" y="7237"/>
                  <a:pt x="7445" y="7493"/>
                </a:cubicBezTo>
                <a:lnTo>
                  <a:pt x="7445" y="7493"/>
                </a:lnTo>
                <a:cubicBezTo>
                  <a:pt x="7435" y="7507"/>
                  <a:pt x="7425" y="7522"/>
                  <a:pt x="7415" y="7537"/>
                </a:cubicBezTo>
                <a:lnTo>
                  <a:pt x="7440" y="7546"/>
                </a:lnTo>
                <a:lnTo>
                  <a:pt x="7440" y="7546"/>
                </a:lnTo>
                <a:cubicBezTo>
                  <a:pt x="7425" y="7698"/>
                  <a:pt x="7408" y="7869"/>
                  <a:pt x="7390" y="8049"/>
                </a:cubicBezTo>
                <a:lnTo>
                  <a:pt x="9073" y="8683"/>
                </a:lnTo>
                <a:cubicBezTo>
                  <a:pt x="9488" y="8024"/>
                  <a:pt x="9976" y="7268"/>
                  <a:pt x="10098" y="7073"/>
                </a:cubicBezTo>
                <a:lnTo>
                  <a:pt x="10098" y="7073"/>
                </a:lnTo>
                <a:lnTo>
                  <a:pt x="9951" y="7171"/>
                </a:lnTo>
                <a:lnTo>
                  <a:pt x="9951" y="7171"/>
                </a:lnTo>
                <a:lnTo>
                  <a:pt x="10119" y="6907"/>
                </a:lnTo>
                <a:lnTo>
                  <a:pt x="10119" y="6907"/>
                </a:lnTo>
                <a:cubicBezTo>
                  <a:pt x="10103" y="6944"/>
                  <a:pt x="10142" y="7109"/>
                  <a:pt x="10125" y="7143"/>
                </a:cubicBezTo>
                <a:lnTo>
                  <a:pt x="10125" y="7143"/>
                </a:lnTo>
                <a:cubicBezTo>
                  <a:pt x="10417" y="6730"/>
                  <a:pt x="10757" y="6365"/>
                  <a:pt x="11098" y="6000"/>
                </a:cubicBezTo>
                <a:cubicBezTo>
                  <a:pt x="11220" y="5878"/>
                  <a:pt x="11342" y="5756"/>
                  <a:pt x="11464" y="5659"/>
                </a:cubicBezTo>
                <a:lnTo>
                  <a:pt x="11659" y="5488"/>
                </a:lnTo>
                <a:cubicBezTo>
                  <a:pt x="11707" y="5463"/>
                  <a:pt x="11732" y="5439"/>
                  <a:pt x="11781" y="5415"/>
                </a:cubicBezTo>
                <a:lnTo>
                  <a:pt x="11829" y="5366"/>
                </a:lnTo>
                <a:cubicBezTo>
                  <a:pt x="11903" y="5293"/>
                  <a:pt x="12000" y="5244"/>
                  <a:pt x="12098" y="5195"/>
                </a:cubicBezTo>
                <a:cubicBezTo>
                  <a:pt x="12122" y="5195"/>
                  <a:pt x="12171" y="5171"/>
                  <a:pt x="12195" y="5171"/>
                </a:cubicBezTo>
                <a:lnTo>
                  <a:pt x="12268" y="5171"/>
                </a:lnTo>
                <a:lnTo>
                  <a:pt x="12268" y="5293"/>
                </a:lnTo>
                <a:cubicBezTo>
                  <a:pt x="12244" y="5415"/>
                  <a:pt x="12195" y="5415"/>
                  <a:pt x="12195" y="5415"/>
                </a:cubicBezTo>
                <a:cubicBezTo>
                  <a:pt x="12195" y="5427"/>
                  <a:pt x="12201" y="5433"/>
                  <a:pt x="12207" y="5433"/>
                </a:cubicBezTo>
                <a:cubicBezTo>
                  <a:pt x="12214" y="5433"/>
                  <a:pt x="12220" y="5427"/>
                  <a:pt x="12220" y="5415"/>
                </a:cubicBezTo>
                <a:cubicBezTo>
                  <a:pt x="12244" y="5415"/>
                  <a:pt x="12244" y="5415"/>
                  <a:pt x="12244" y="5439"/>
                </a:cubicBezTo>
                <a:cubicBezTo>
                  <a:pt x="12244" y="5488"/>
                  <a:pt x="12195" y="5488"/>
                  <a:pt x="12195" y="5488"/>
                </a:cubicBezTo>
                <a:cubicBezTo>
                  <a:pt x="12195" y="5488"/>
                  <a:pt x="12195" y="5519"/>
                  <a:pt x="12208" y="5519"/>
                </a:cubicBezTo>
                <a:cubicBezTo>
                  <a:pt x="12211" y="5519"/>
                  <a:pt x="12215" y="5517"/>
                  <a:pt x="12220" y="5512"/>
                </a:cubicBezTo>
                <a:cubicBezTo>
                  <a:pt x="12244" y="5512"/>
                  <a:pt x="12293" y="5439"/>
                  <a:pt x="12342" y="5390"/>
                </a:cubicBezTo>
                <a:lnTo>
                  <a:pt x="12342" y="5512"/>
                </a:lnTo>
                <a:lnTo>
                  <a:pt x="12293" y="5512"/>
                </a:lnTo>
                <a:cubicBezTo>
                  <a:pt x="12293" y="5512"/>
                  <a:pt x="12317" y="5512"/>
                  <a:pt x="12366" y="5537"/>
                </a:cubicBezTo>
                <a:cubicBezTo>
                  <a:pt x="12366" y="5561"/>
                  <a:pt x="12390" y="5561"/>
                  <a:pt x="12390" y="5585"/>
                </a:cubicBezTo>
                <a:cubicBezTo>
                  <a:pt x="12390" y="5610"/>
                  <a:pt x="12390" y="5610"/>
                  <a:pt x="12390" y="5634"/>
                </a:cubicBezTo>
                <a:lnTo>
                  <a:pt x="12390" y="5707"/>
                </a:lnTo>
                <a:cubicBezTo>
                  <a:pt x="12390" y="5976"/>
                  <a:pt x="12390" y="6268"/>
                  <a:pt x="12366" y="6561"/>
                </a:cubicBezTo>
                <a:cubicBezTo>
                  <a:pt x="12366" y="6707"/>
                  <a:pt x="12342" y="6854"/>
                  <a:pt x="12342" y="7000"/>
                </a:cubicBezTo>
                <a:lnTo>
                  <a:pt x="12293" y="7439"/>
                </a:lnTo>
                <a:cubicBezTo>
                  <a:pt x="12268" y="7439"/>
                  <a:pt x="12244" y="7293"/>
                  <a:pt x="12244" y="7171"/>
                </a:cubicBezTo>
                <a:cubicBezTo>
                  <a:pt x="12244" y="7268"/>
                  <a:pt x="12244" y="7341"/>
                  <a:pt x="12220" y="7439"/>
                </a:cubicBezTo>
                <a:cubicBezTo>
                  <a:pt x="12227" y="7415"/>
                  <a:pt x="12233" y="7406"/>
                  <a:pt x="12236" y="7406"/>
                </a:cubicBezTo>
                <a:cubicBezTo>
                  <a:pt x="12252" y="7406"/>
                  <a:pt x="12231" y="7601"/>
                  <a:pt x="12238" y="7601"/>
                </a:cubicBezTo>
                <a:cubicBezTo>
                  <a:pt x="12239" y="7601"/>
                  <a:pt x="12241" y="7596"/>
                  <a:pt x="12244" y="7585"/>
                </a:cubicBezTo>
                <a:lnTo>
                  <a:pt x="12244" y="7585"/>
                </a:lnTo>
                <a:cubicBezTo>
                  <a:pt x="12317" y="8000"/>
                  <a:pt x="12171" y="8561"/>
                  <a:pt x="12220" y="8951"/>
                </a:cubicBezTo>
                <a:lnTo>
                  <a:pt x="13073" y="9415"/>
                </a:lnTo>
                <a:cubicBezTo>
                  <a:pt x="13342" y="9585"/>
                  <a:pt x="13634" y="9707"/>
                  <a:pt x="13927" y="9829"/>
                </a:cubicBezTo>
                <a:cubicBezTo>
                  <a:pt x="13927" y="9902"/>
                  <a:pt x="13927" y="10000"/>
                  <a:pt x="13902" y="10073"/>
                </a:cubicBezTo>
                <a:cubicBezTo>
                  <a:pt x="13951" y="9951"/>
                  <a:pt x="13951" y="9829"/>
                  <a:pt x="13951" y="9732"/>
                </a:cubicBezTo>
                <a:lnTo>
                  <a:pt x="13878" y="9707"/>
                </a:lnTo>
                <a:cubicBezTo>
                  <a:pt x="13878" y="9439"/>
                  <a:pt x="13927" y="9634"/>
                  <a:pt x="13927" y="9390"/>
                </a:cubicBezTo>
                <a:cubicBezTo>
                  <a:pt x="13976" y="9390"/>
                  <a:pt x="13976" y="9610"/>
                  <a:pt x="13976" y="9829"/>
                </a:cubicBezTo>
                <a:cubicBezTo>
                  <a:pt x="14000" y="9683"/>
                  <a:pt x="14000" y="9512"/>
                  <a:pt x="13976" y="9366"/>
                </a:cubicBezTo>
                <a:cubicBezTo>
                  <a:pt x="13985" y="9299"/>
                  <a:pt x="13995" y="9288"/>
                  <a:pt x="14006" y="9288"/>
                </a:cubicBezTo>
                <a:cubicBezTo>
                  <a:pt x="14011" y="9288"/>
                  <a:pt x="14016" y="9290"/>
                  <a:pt x="14022" y="9290"/>
                </a:cubicBezTo>
                <a:cubicBezTo>
                  <a:pt x="14036" y="9290"/>
                  <a:pt x="14052" y="9278"/>
                  <a:pt x="14073" y="9195"/>
                </a:cubicBezTo>
                <a:cubicBezTo>
                  <a:pt x="14049" y="9000"/>
                  <a:pt x="14049" y="8829"/>
                  <a:pt x="14073" y="8634"/>
                </a:cubicBezTo>
                <a:cubicBezTo>
                  <a:pt x="14146" y="8195"/>
                  <a:pt x="14049" y="7951"/>
                  <a:pt x="14122" y="7537"/>
                </a:cubicBezTo>
                <a:lnTo>
                  <a:pt x="14122" y="7537"/>
                </a:lnTo>
                <a:lnTo>
                  <a:pt x="14122" y="7585"/>
                </a:lnTo>
                <a:cubicBezTo>
                  <a:pt x="14169" y="7444"/>
                  <a:pt x="14171" y="7165"/>
                  <a:pt x="14193" y="6882"/>
                </a:cubicBezTo>
                <a:lnTo>
                  <a:pt x="14193" y="6882"/>
                </a:lnTo>
                <a:cubicBezTo>
                  <a:pt x="14188" y="6910"/>
                  <a:pt x="14177" y="6934"/>
                  <a:pt x="14167" y="6934"/>
                </a:cubicBezTo>
                <a:cubicBezTo>
                  <a:pt x="14156" y="6934"/>
                  <a:pt x="14146" y="6906"/>
                  <a:pt x="14146" y="6829"/>
                </a:cubicBezTo>
                <a:cubicBezTo>
                  <a:pt x="14195" y="6537"/>
                  <a:pt x="14171" y="6293"/>
                  <a:pt x="14220" y="6073"/>
                </a:cubicBezTo>
                <a:lnTo>
                  <a:pt x="14171" y="5829"/>
                </a:lnTo>
                <a:lnTo>
                  <a:pt x="14171" y="5561"/>
                </a:lnTo>
                <a:cubicBezTo>
                  <a:pt x="14171" y="5366"/>
                  <a:pt x="14171" y="5195"/>
                  <a:pt x="14146" y="5024"/>
                </a:cubicBezTo>
                <a:cubicBezTo>
                  <a:pt x="14098" y="4634"/>
                  <a:pt x="14049" y="4171"/>
                  <a:pt x="13976" y="3659"/>
                </a:cubicBezTo>
                <a:lnTo>
                  <a:pt x="13317" y="3244"/>
                </a:lnTo>
                <a:cubicBezTo>
                  <a:pt x="13220" y="3171"/>
                  <a:pt x="13098" y="3122"/>
                  <a:pt x="12976" y="3049"/>
                </a:cubicBezTo>
                <a:lnTo>
                  <a:pt x="12537" y="2829"/>
                </a:lnTo>
                <a:cubicBezTo>
                  <a:pt x="12244" y="2927"/>
                  <a:pt x="11976" y="3073"/>
                  <a:pt x="11683" y="3195"/>
                </a:cubicBezTo>
                <a:cubicBezTo>
                  <a:pt x="11537" y="3268"/>
                  <a:pt x="11390" y="3341"/>
                  <a:pt x="11268" y="3439"/>
                </a:cubicBezTo>
                <a:lnTo>
                  <a:pt x="11049" y="3561"/>
                </a:lnTo>
                <a:cubicBezTo>
                  <a:pt x="10976" y="3585"/>
                  <a:pt x="10903" y="3659"/>
                  <a:pt x="10829" y="3683"/>
                </a:cubicBezTo>
                <a:lnTo>
                  <a:pt x="10610" y="3829"/>
                </a:lnTo>
                <a:lnTo>
                  <a:pt x="10488" y="3951"/>
                </a:lnTo>
                <a:lnTo>
                  <a:pt x="10244" y="4122"/>
                </a:lnTo>
                <a:cubicBezTo>
                  <a:pt x="10098" y="4268"/>
                  <a:pt x="9951" y="4390"/>
                  <a:pt x="9829" y="4512"/>
                </a:cubicBezTo>
                <a:cubicBezTo>
                  <a:pt x="9812" y="4530"/>
                  <a:pt x="9794" y="4548"/>
                  <a:pt x="9776" y="4565"/>
                </a:cubicBezTo>
                <a:lnTo>
                  <a:pt x="9776" y="4565"/>
                </a:lnTo>
                <a:cubicBezTo>
                  <a:pt x="9804" y="4117"/>
                  <a:pt x="9797" y="3672"/>
                  <a:pt x="9756" y="3244"/>
                </a:cubicBezTo>
                <a:cubicBezTo>
                  <a:pt x="9781" y="3122"/>
                  <a:pt x="9781" y="3000"/>
                  <a:pt x="9756" y="2878"/>
                </a:cubicBezTo>
                <a:cubicBezTo>
                  <a:pt x="9756" y="2756"/>
                  <a:pt x="9732" y="2634"/>
                  <a:pt x="9707" y="2512"/>
                </a:cubicBezTo>
                <a:lnTo>
                  <a:pt x="9317" y="2171"/>
                </a:lnTo>
                <a:lnTo>
                  <a:pt x="9317" y="2171"/>
                </a:lnTo>
                <a:cubicBezTo>
                  <a:pt x="9366" y="2244"/>
                  <a:pt x="9390" y="2268"/>
                  <a:pt x="9366" y="2268"/>
                </a:cubicBezTo>
                <a:cubicBezTo>
                  <a:pt x="9342" y="2268"/>
                  <a:pt x="9317" y="2244"/>
                  <a:pt x="9268" y="2220"/>
                </a:cubicBezTo>
                <a:lnTo>
                  <a:pt x="9098" y="2049"/>
                </a:lnTo>
                <a:cubicBezTo>
                  <a:pt x="8927" y="1976"/>
                  <a:pt x="8927" y="2000"/>
                  <a:pt x="8903" y="1976"/>
                </a:cubicBezTo>
                <a:cubicBezTo>
                  <a:pt x="8878" y="1976"/>
                  <a:pt x="8854" y="1976"/>
                  <a:pt x="8805" y="1951"/>
                </a:cubicBezTo>
                <a:lnTo>
                  <a:pt x="8683" y="1927"/>
                </a:lnTo>
                <a:lnTo>
                  <a:pt x="8464" y="1829"/>
                </a:lnTo>
                <a:lnTo>
                  <a:pt x="8366" y="1805"/>
                </a:lnTo>
                <a:cubicBezTo>
                  <a:pt x="8220" y="1854"/>
                  <a:pt x="8049" y="1927"/>
                  <a:pt x="7829" y="2000"/>
                </a:cubicBezTo>
                <a:lnTo>
                  <a:pt x="7683" y="2073"/>
                </a:lnTo>
                <a:lnTo>
                  <a:pt x="7488" y="2171"/>
                </a:lnTo>
                <a:lnTo>
                  <a:pt x="7122" y="2366"/>
                </a:lnTo>
                <a:cubicBezTo>
                  <a:pt x="6878" y="2537"/>
                  <a:pt x="6586" y="2707"/>
                  <a:pt x="6342" y="2927"/>
                </a:cubicBezTo>
                <a:cubicBezTo>
                  <a:pt x="6171" y="3073"/>
                  <a:pt x="6000" y="3220"/>
                  <a:pt x="5829" y="3366"/>
                </a:cubicBezTo>
                <a:lnTo>
                  <a:pt x="5342" y="3805"/>
                </a:lnTo>
                <a:cubicBezTo>
                  <a:pt x="5220" y="3902"/>
                  <a:pt x="5244" y="3902"/>
                  <a:pt x="5195" y="3927"/>
                </a:cubicBezTo>
                <a:lnTo>
                  <a:pt x="5147" y="3976"/>
                </a:lnTo>
                <a:cubicBezTo>
                  <a:pt x="5073" y="4049"/>
                  <a:pt x="5000" y="4098"/>
                  <a:pt x="4927" y="4122"/>
                </a:cubicBezTo>
                <a:cubicBezTo>
                  <a:pt x="4903" y="4146"/>
                  <a:pt x="4854" y="4171"/>
                  <a:pt x="4805" y="4171"/>
                </a:cubicBezTo>
                <a:lnTo>
                  <a:pt x="4781" y="4195"/>
                </a:lnTo>
                <a:cubicBezTo>
                  <a:pt x="4781" y="4171"/>
                  <a:pt x="4781" y="4146"/>
                  <a:pt x="4781" y="4122"/>
                </a:cubicBezTo>
                <a:cubicBezTo>
                  <a:pt x="4781" y="4098"/>
                  <a:pt x="4781" y="4049"/>
                  <a:pt x="4781" y="4000"/>
                </a:cubicBezTo>
                <a:lnTo>
                  <a:pt x="4781" y="3976"/>
                </a:lnTo>
                <a:cubicBezTo>
                  <a:pt x="4781" y="3951"/>
                  <a:pt x="4781" y="3927"/>
                  <a:pt x="4781" y="3902"/>
                </a:cubicBezTo>
                <a:lnTo>
                  <a:pt x="4781" y="3756"/>
                </a:lnTo>
                <a:cubicBezTo>
                  <a:pt x="4781" y="3512"/>
                  <a:pt x="4830" y="3293"/>
                  <a:pt x="4830" y="3049"/>
                </a:cubicBezTo>
                <a:cubicBezTo>
                  <a:pt x="4854" y="2805"/>
                  <a:pt x="4878" y="2537"/>
                  <a:pt x="4903" y="2293"/>
                </a:cubicBezTo>
                <a:cubicBezTo>
                  <a:pt x="4951" y="1781"/>
                  <a:pt x="4976" y="1293"/>
                  <a:pt x="5025" y="829"/>
                </a:cubicBezTo>
                <a:lnTo>
                  <a:pt x="4781" y="610"/>
                </a:lnTo>
                <a:lnTo>
                  <a:pt x="4756" y="585"/>
                </a:lnTo>
                <a:lnTo>
                  <a:pt x="4756" y="561"/>
                </a:lnTo>
                <a:lnTo>
                  <a:pt x="4732" y="537"/>
                </a:lnTo>
                <a:lnTo>
                  <a:pt x="4683" y="464"/>
                </a:lnTo>
                <a:lnTo>
                  <a:pt x="4561" y="342"/>
                </a:lnTo>
                <a:lnTo>
                  <a:pt x="4561" y="342"/>
                </a:lnTo>
                <a:cubicBezTo>
                  <a:pt x="4391" y="195"/>
                  <a:pt x="4439" y="146"/>
                  <a:pt x="4342" y="49"/>
                </a:cubicBezTo>
                <a:lnTo>
                  <a:pt x="431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290"/>
          <p:cNvSpPr/>
          <p:nvPr/>
        </p:nvSpPr>
        <p:spPr>
          <a:xfrm>
            <a:off x="164121" y="597209"/>
            <a:ext cx="493435" cy="333634"/>
          </a:xfrm>
          <a:custGeom>
            <a:avLst/>
            <a:gdLst/>
            <a:ahLst/>
            <a:cxnLst/>
            <a:rect l="l" t="t" r="r" b="b"/>
            <a:pathLst>
              <a:path w="16415" h="11098" extrusionOk="0">
                <a:moveTo>
                  <a:pt x="14537" y="2268"/>
                </a:moveTo>
                <a:cubicBezTo>
                  <a:pt x="14546" y="2287"/>
                  <a:pt x="14555" y="2306"/>
                  <a:pt x="14564" y="2325"/>
                </a:cubicBezTo>
                <a:lnTo>
                  <a:pt x="14564" y="2325"/>
                </a:lnTo>
                <a:cubicBezTo>
                  <a:pt x="14559" y="2307"/>
                  <a:pt x="14549" y="2287"/>
                  <a:pt x="14537" y="2268"/>
                </a:cubicBezTo>
                <a:close/>
                <a:moveTo>
                  <a:pt x="11890" y="6000"/>
                </a:moveTo>
                <a:lnTo>
                  <a:pt x="11890" y="6000"/>
                </a:lnTo>
                <a:cubicBezTo>
                  <a:pt x="11886" y="6017"/>
                  <a:pt x="11882" y="6034"/>
                  <a:pt x="11878" y="6049"/>
                </a:cubicBezTo>
                <a:cubicBezTo>
                  <a:pt x="11887" y="6040"/>
                  <a:pt x="11891" y="6022"/>
                  <a:pt x="11890" y="6000"/>
                </a:cubicBezTo>
                <a:close/>
                <a:moveTo>
                  <a:pt x="6388" y="9388"/>
                </a:moveTo>
                <a:lnTo>
                  <a:pt x="6388" y="9388"/>
                </a:lnTo>
                <a:cubicBezTo>
                  <a:pt x="6383" y="9395"/>
                  <a:pt x="6380" y="9400"/>
                  <a:pt x="6381" y="9400"/>
                </a:cubicBezTo>
                <a:cubicBezTo>
                  <a:pt x="6381" y="9400"/>
                  <a:pt x="6384" y="9397"/>
                  <a:pt x="6391" y="9390"/>
                </a:cubicBezTo>
                <a:cubicBezTo>
                  <a:pt x="6391" y="9390"/>
                  <a:pt x="6390" y="9389"/>
                  <a:pt x="6388" y="9388"/>
                </a:cubicBezTo>
                <a:close/>
                <a:moveTo>
                  <a:pt x="13000" y="0"/>
                </a:moveTo>
                <a:lnTo>
                  <a:pt x="12171" y="49"/>
                </a:lnTo>
                <a:cubicBezTo>
                  <a:pt x="12074" y="49"/>
                  <a:pt x="12000" y="73"/>
                  <a:pt x="11903" y="73"/>
                </a:cubicBezTo>
                <a:lnTo>
                  <a:pt x="11659" y="146"/>
                </a:lnTo>
                <a:lnTo>
                  <a:pt x="11391" y="220"/>
                </a:lnTo>
                <a:lnTo>
                  <a:pt x="11000" y="293"/>
                </a:lnTo>
                <a:cubicBezTo>
                  <a:pt x="10952" y="439"/>
                  <a:pt x="10903" y="610"/>
                  <a:pt x="10878" y="756"/>
                </a:cubicBezTo>
                <a:cubicBezTo>
                  <a:pt x="10830" y="902"/>
                  <a:pt x="10781" y="1073"/>
                  <a:pt x="10757" y="1219"/>
                </a:cubicBezTo>
                <a:cubicBezTo>
                  <a:pt x="10708" y="1561"/>
                  <a:pt x="10635" y="1878"/>
                  <a:pt x="10586" y="2219"/>
                </a:cubicBezTo>
                <a:cubicBezTo>
                  <a:pt x="10561" y="2366"/>
                  <a:pt x="10513" y="2537"/>
                  <a:pt x="10488" y="2707"/>
                </a:cubicBezTo>
                <a:cubicBezTo>
                  <a:pt x="10464" y="2854"/>
                  <a:pt x="10439" y="3024"/>
                  <a:pt x="10439" y="3195"/>
                </a:cubicBezTo>
                <a:cubicBezTo>
                  <a:pt x="10415" y="3341"/>
                  <a:pt x="10391" y="3561"/>
                  <a:pt x="10366" y="3732"/>
                </a:cubicBezTo>
                <a:cubicBezTo>
                  <a:pt x="10318" y="4024"/>
                  <a:pt x="10293" y="4341"/>
                  <a:pt x="10269" y="4585"/>
                </a:cubicBezTo>
                <a:cubicBezTo>
                  <a:pt x="10269" y="4707"/>
                  <a:pt x="10220" y="4829"/>
                  <a:pt x="10220" y="4927"/>
                </a:cubicBezTo>
                <a:cubicBezTo>
                  <a:pt x="10220" y="4975"/>
                  <a:pt x="10220" y="5000"/>
                  <a:pt x="10196" y="5049"/>
                </a:cubicBezTo>
                <a:cubicBezTo>
                  <a:pt x="10196" y="5097"/>
                  <a:pt x="10171" y="5146"/>
                  <a:pt x="10171" y="5195"/>
                </a:cubicBezTo>
                <a:cubicBezTo>
                  <a:pt x="10171" y="5244"/>
                  <a:pt x="10147" y="5293"/>
                  <a:pt x="10147" y="5317"/>
                </a:cubicBezTo>
                <a:cubicBezTo>
                  <a:pt x="10122" y="5293"/>
                  <a:pt x="10074" y="5268"/>
                  <a:pt x="10049" y="5244"/>
                </a:cubicBezTo>
                <a:lnTo>
                  <a:pt x="9927" y="5146"/>
                </a:lnTo>
                <a:lnTo>
                  <a:pt x="9171" y="4366"/>
                </a:lnTo>
                <a:cubicBezTo>
                  <a:pt x="8927" y="4097"/>
                  <a:pt x="8683" y="3854"/>
                  <a:pt x="8440" y="3634"/>
                </a:cubicBezTo>
                <a:lnTo>
                  <a:pt x="8074" y="3268"/>
                </a:lnTo>
                <a:cubicBezTo>
                  <a:pt x="7879" y="3097"/>
                  <a:pt x="7683" y="2902"/>
                  <a:pt x="7513" y="2780"/>
                </a:cubicBezTo>
                <a:cubicBezTo>
                  <a:pt x="7269" y="2537"/>
                  <a:pt x="6952" y="2268"/>
                  <a:pt x="6635" y="2024"/>
                </a:cubicBezTo>
                <a:cubicBezTo>
                  <a:pt x="6562" y="2024"/>
                  <a:pt x="6513" y="2024"/>
                  <a:pt x="6464" y="2049"/>
                </a:cubicBezTo>
                <a:lnTo>
                  <a:pt x="6318" y="2049"/>
                </a:lnTo>
                <a:cubicBezTo>
                  <a:pt x="6488" y="2049"/>
                  <a:pt x="6440" y="2098"/>
                  <a:pt x="6318" y="2122"/>
                </a:cubicBezTo>
                <a:cubicBezTo>
                  <a:pt x="5708" y="2195"/>
                  <a:pt x="5927" y="2171"/>
                  <a:pt x="5805" y="2195"/>
                </a:cubicBezTo>
                <a:cubicBezTo>
                  <a:pt x="5805" y="2195"/>
                  <a:pt x="5757" y="2219"/>
                  <a:pt x="5708" y="2268"/>
                </a:cubicBezTo>
                <a:lnTo>
                  <a:pt x="5488" y="2390"/>
                </a:lnTo>
                <a:cubicBezTo>
                  <a:pt x="5366" y="2439"/>
                  <a:pt x="5269" y="2512"/>
                  <a:pt x="5074" y="2610"/>
                </a:cubicBezTo>
                <a:cubicBezTo>
                  <a:pt x="5025" y="2805"/>
                  <a:pt x="4952" y="2976"/>
                  <a:pt x="4903" y="3219"/>
                </a:cubicBezTo>
                <a:cubicBezTo>
                  <a:pt x="4879" y="3341"/>
                  <a:pt x="4830" y="3463"/>
                  <a:pt x="4805" y="3585"/>
                </a:cubicBezTo>
                <a:cubicBezTo>
                  <a:pt x="4757" y="3707"/>
                  <a:pt x="4732" y="3829"/>
                  <a:pt x="4708" y="3976"/>
                </a:cubicBezTo>
                <a:cubicBezTo>
                  <a:pt x="4683" y="4097"/>
                  <a:pt x="4659" y="4244"/>
                  <a:pt x="4635" y="4390"/>
                </a:cubicBezTo>
                <a:cubicBezTo>
                  <a:pt x="4635" y="4463"/>
                  <a:pt x="4610" y="4536"/>
                  <a:pt x="4610" y="4610"/>
                </a:cubicBezTo>
                <a:cubicBezTo>
                  <a:pt x="4610" y="4658"/>
                  <a:pt x="4610" y="4707"/>
                  <a:pt x="4586" y="4756"/>
                </a:cubicBezTo>
                <a:cubicBezTo>
                  <a:pt x="4562" y="4951"/>
                  <a:pt x="4562" y="5146"/>
                  <a:pt x="4537" y="5341"/>
                </a:cubicBezTo>
                <a:cubicBezTo>
                  <a:pt x="4513" y="5732"/>
                  <a:pt x="4513" y="6146"/>
                  <a:pt x="4537" y="6536"/>
                </a:cubicBezTo>
                <a:lnTo>
                  <a:pt x="4537" y="6683"/>
                </a:lnTo>
                <a:lnTo>
                  <a:pt x="4537" y="6805"/>
                </a:lnTo>
                <a:cubicBezTo>
                  <a:pt x="4537" y="6829"/>
                  <a:pt x="4537" y="6878"/>
                  <a:pt x="4537" y="6902"/>
                </a:cubicBezTo>
                <a:cubicBezTo>
                  <a:pt x="4562" y="6975"/>
                  <a:pt x="4562" y="7049"/>
                  <a:pt x="4586" y="7122"/>
                </a:cubicBezTo>
                <a:lnTo>
                  <a:pt x="4635" y="7195"/>
                </a:lnTo>
                <a:lnTo>
                  <a:pt x="4659" y="7219"/>
                </a:lnTo>
                <a:cubicBezTo>
                  <a:pt x="4647" y="7232"/>
                  <a:pt x="4635" y="7238"/>
                  <a:pt x="4623" y="7238"/>
                </a:cubicBezTo>
                <a:cubicBezTo>
                  <a:pt x="4610" y="7238"/>
                  <a:pt x="4598" y="7232"/>
                  <a:pt x="4586" y="7219"/>
                </a:cubicBezTo>
                <a:cubicBezTo>
                  <a:pt x="4537" y="7219"/>
                  <a:pt x="4488" y="7195"/>
                  <a:pt x="4440" y="7171"/>
                </a:cubicBezTo>
                <a:lnTo>
                  <a:pt x="4415" y="7171"/>
                </a:lnTo>
                <a:lnTo>
                  <a:pt x="4415" y="7146"/>
                </a:lnTo>
                <a:cubicBezTo>
                  <a:pt x="4366" y="7146"/>
                  <a:pt x="4318" y="7097"/>
                  <a:pt x="4269" y="7073"/>
                </a:cubicBezTo>
                <a:cubicBezTo>
                  <a:pt x="4244" y="7049"/>
                  <a:pt x="4196" y="7024"/>
                  <a:pt x="4171" y="7000"/>
                </a:cubicBezTo>
                <a:lnTo>
                  <a:pt x="4098" y="6951"/>
                </a:lnTo>
                <a:lnTo>
                  <a:pt x="4049" y="6902"/>
                </a:lnTo>
                <a:lnTo>
                  <a:pt x="3927" y="6805"/>
                </a:lnTo>
                <a:cubicBezTo>
                  <a:pt x="3757" y="6683"/>
                  <a:pt x="3610" y="6536"/>
                  <a:pt x="3440" y="6414"/>
                </a:cubicBezTo>
                <a:lnTo>
                  <a:pt x="2684" y="5805"/>
                </a:lnTo>
                <a:lnTo>
                  <a:pt x="2025" y="5244"/>
                </a:lnTo>
                <a:cubicBezTo>
                  <a:pt x="1830" y="5097"/>
                  <a:pt x="1684" y="5000"/>
                  <a:pt x="1586" y="4902"/>
                </a:cubicBezTo>
                <a:lnTo>
                  <a:pt x="1586" y="4902"/>
                </a:lnTo>
                <a:lnTo>
                  <a:pt x="1684" y="5000"/>
                </a:lnTo>
                <a:lnTo>
                  <a:pt x="1684" y="5000"/>
                </a:lnTo>
                <a:lnTo>
                  <a:pt x="1586" y="4927"/>
                </a:lnTo>
                <a:cubicBezTo>
                  <a:pt x="1366" y="5000"/>
                  <a:pt x="1147" y="5000"/>
                  <a:pt x="927" y="5000"/>
                </a:cubicBezTo>
                <a:cubicBezTo>
                  <a:pt x="976" y="5049"/>
                  <a:pt x="806" y="5097"/>
                  <a:pt x="659" y="5097"/>
                </a:cubicBezTo>
                <a:lnTo>
                  <a:pt x="635" y="5097"/>
                </a:lnTo>
                <a:lnTo>
                  <a:pt x="586" y="5122"/>
                </a:lnTo>
                <a:cubicBezTo>
                  <a:pt x="537" y="5195"/>
                  <a:pt x="464" y="5268"/>
                  <a:pt x="367" y="5390"/>
                </a:cubicBezTo>
                <a:lnTo>
                  <a:pt x="318" y="5463"/>
                </a:lnTo>
                <a:cubicBezTo>
                  <a:pt x="269" y="5512"/>
                  <a:pt x="245" y="5536"/>
                  <a:pt x="220" y="5585"/>
                </a:cubicBezTo>
                <a:lnTo>
                  <a:pt x="49" y="5780"/>
                </a:lnTo>
                <a:lnTo>
                  <a:pt x="49" y="6073"/>
                </a:lnTo>
                <a:lnTo>
                  <a:pt x="1" y="6024"/>
                </a:lnTo>
                <a:lnTo>
                  <a:pt x="1" y="6024"/>
                </a:lnTo>
                <a:cubicBezTo>
                  <a:pt x="25" y="6317"/>
                  <a:pt x="74" y="6707"/>
                  <a:pt x="74" y="7073"/>
                </a:cubicBezTo>
                <a:cubicBezTo>
                  <a:pt x="74" y="7244"/>
                  <a:pt x="98" y="7414"/>
                  <a:pt x="123" y="7610"/>
                </a:cubicBezTo>
                <a:cubicBezTo>
                  <a:pt x="147" y="7756"/>
                  <a:pt x="171" y="7902"/>
                  <a:pt x="196" y="8000"/>
                </a:cubicBezTo>
                <a:cubicBezTo>
                  <a:pt x="196" y="8122"/>
                  <a:pt x="220" y="8244"/>
                  <a:pt x="245" y="8390"/>
                </a:cubicBezTo>
                <a:cubicBezTo>
                  <a:pt x="245" y="8439"/>
                  <a:pt x="245" y="8488"/>
                  <a:pt x="269" y="8536"/>
                </a:cubicBezTo>
                <a:cubicBezTo>
                  <a:pt x="269" y="8585"/>
                  <a:pt x="269" y="8610"/>
                  <a:pt x="293" y="8658"/>
                </a:cubicBezTo>
                <a:cubicBezTo>
                  <a:pt x="318" y="8853"/>
                  <a:pt x="367" y="9049"/>
                  <a:pt x="391" y="9268"/>
                </a:cubicBezTo>
                <a:cubicBezTo>
                  <a:pt x="440" y="9463"/>
                  <a:pt x="513" y="9683"/>
                  <a:pt x="562" y="9878"/>
                </a:cubicBezTo>
                <a:cubicBezTo>
                  <a:pt x="635" y="10073"/>
                  <a:pt x="708" y="10268"/>
                  <a:pt x="806" y="10488"/>
                </a:cubicBezTo>
                <a:lnTo>
                  <a:pt x="806" y="10561"/>
                </a:lnTo>
                <a:cubicBezTo>
                  <a:pt x="806" y="10609"/>
                  <a:pt x="806" y="10683"/>
                  <a:pt x="830" y="10756"/>
                </a:cubicBezTo>
                <a:lnTo>
                  <a:pt x="903" y="11024"/>
                </a:lnTo>
                <a:lnTo>
                  <a:pt x="952" y="11097"/>
                </a:lnTo>
                <a:lnTo>
                  <a:pt x="1220" y="11097"/>
                </a:lnTo>
                <a:cubicBezTo>
                  <a:pt x="1391" y="11097"/>
                  <a:pt x="1586" y="11073"/>
                  <a:pt x="1781" y="11024"/>
                </a:cubicBezTo>
                <a:cubicBezTo>
                  <a:pt x="2171" y="10902"/>
                  <a:pt x="2537" y="10609"/>
                  <a:pt x="2488" y="10146"/>
                </a:cubicBezTo>
                <a:lnTo>
                  <a:pt x="2537" y="10146"/>
                </a:lnTo>
                <a:cubicBezTo>
                  <a:pt x="2537" y="10146"/>
                  <a:pt x="2464" y="10000"/>
                  <a:pt x="2464" y="10000"/>
                </a:cubicBezTo>
                <a:cubicBezTo>
                  <a:pt x="2415" y="9780"/>
                  <a:pt x="2318" y="9683"/>
                  <a:pt x="2366" y="9683"/>
                </a:cubicBezTo>
                <a:lnTo>
                  <a:pt x="2464" y="9975"/>
                </a:lnTo>
                <a:cubicBezTo>
                  <a:pt x="2445" y="9889"/>
                  <a:pt x="2441" y="9859"/>
                  <a:pt x="2447" y="9859"/>
                </a:cubicBezTo>
                <a:cubicBezTo>
                  <a:pt x="2457" y="9859"/>
                  <a:pt x="2493" y="9931"/>
                  <a:pt x="2537" y="9975"/>
                </a:cubicBezTo>
                <a:cubicBezTo>
                  <a:pt x="2488" y="9878"/>
                  <a:pt x="2488" y="9805"/>
                  <a:pt x="2464" y="9731"/>
                </a:cubicBezTo>
                <a:cubicBezTo>
                  <a:pt x="2458" y="9720"/>
                  <a:pt x="2455" y="9715"/>
                  <a:pt x="2454" y="9715"/>
                </a:cubicBezTo>
                <a:cubicBezTo>
                  <a:pt x="2450" y="9715"/>
                  <a:pt x="2464" y="9767"/>
                  <a:pt x="2464" y="9805"/>
                </a:cubicBezTo>
                <a:cubicBezTo>
                  <a:pt x="2391" y="9683"/>
                  <a:pt x="2318" y="9536"/>
                  <a:pt x="2269" y="9414"/>
                </a:cubicBezTo>
                <a:cubicBezTo>
                  <a:pt x="2220" y="9195"/>
                  <a:pt x="2342" y="9366"/>
                  <a:pt x="2269" y="9097"/>
                </a:cubicBezTo>
                <a:cubicBezTo>
                  <a:pt x="2220" y="8878"/>
                  <a:pt x="2171" y="8683"/>
                  <a:pt x="2123" y="8463"/>
                </a:cubicBezTo>
                <a:lnTo>
                  <a:pt x="2049" y="8122"/>
                </a:lnTo>
                <a:lnTo>
                  <a:pt x="2049" y="8049"/>
                </a:lnTo>
                <a:lnTo>
                  <a:pt x="2049" y="8024"/>
                </a:lnTo>
                <a:cubicBezTo>
                  <a:pt x="2049" y="7975"/>
                  <a:pt x="2049" y="7951"/>
                  <a:pt x="2074" y="7927"/>
                </a:cubicBezTo>
                <a:lnTo>
                  <a:pt x="2074" y="7878"/>
                </a:lnTo>
                <a:lnTo>
                  <a:pt x="2098" y="7878"/>
                </a:lnTo>
                <a:cubicBezTo>
                  <a:pt x="2123" y="7902"/>
                  <a:pt x="2098" y="7902"/>
                  <a:pt x="2123" y="7927"/>
                </a:cubicBezTo>
                <a:lnTo>
                  <a:pt x="2147" y="7927"/>
                </a:lnTo>
                <a:cubicBezTo>
                  <a:pt x="2147" y="7943"/>
                  <a:pt x="2147" y="7959"/>
                  <a:pt x="2147" y="7975"/>
                </a:cubicBezTo>
                <a:lnTo>
                  <a:pt x="2220" y="8049"/>
                </a:lnTo>
                <a:lnTo>
                  <a:pt x="2586" y="8317"/>
                </a:lnTo>
                <a:cubicBezTo>
                  <a:pt x="2635" y="8366"/>
                  <a:pt x="2708" y="8414"/>
                  <a:pt x="2781" y="8463"/>
                </a:cubicBezTo>
                <a:cubicBezTo>
                  <a:pt x="2830" y="8512"/>
                  <a:pt x="2879" y="8536"/>
                  <a:pt x="3001" y="8634"/>
                </a:cubicBezTo>
                <a:lnTo>
                  <a:pt x="3635" y="9073"/>
                </a:lnTo>
                <a:cubicBezTo>
                  <a:pt x="4025" y="9317"/>
                  <a:pt x="4293" y="9463"/>
                  <a:pt x="4293" y="9463"/>
                </a:cubicBezTo>
                <a:lnTo>
                  <a:pt x="4342" y="9390"/>
                </a:lnTo>
                <a:cubicBezTo>
                  <a:pt x="4513" y="9463"/>
                  <a:pt x="4659" y="9561"/>
                  <a:pt x="4805" y="9683"/>
                </a:cubicBezTo>
                <a:cubicBezTo>
                  <a:pt x="4830" y="9731"/>
                  <a:pt x="4879" y="9756"/>
                  <a:pt x="4903" y="9780"/>
                </a:cubicBezTo>
                <a:lnTo>
                  <a:pt x="5025" y="9853"/>
                </a:lnTo>
                <a:lnTo>
                  <a:pt x="5220" y="9927"/>
                </a:lnTo>
                <a:cubicBezTo>
                  <a:pt x="5391" y="9951"/>
                  <a:pt x="5562" y="10000"/>
                  <a:pt x="5732" y="10097"/>
                </a:cubicBezTo>
                <a:cubicBezTo>
                  <a:pt x="5805" y="10024"/>
                  <a:pt x="5879" y="9951"/>
                  <a:pt x="5952" y="9878"/>
                </a:cubicBezTo>
                <a:lnTo>
                  <a:pt x="6025" y="9805"/>
                </a:lnTo>
                <a:cubicBezTo>
                  <a:pt x="6025" y="9780"/>
                  <a:pt x="6049" y="9756"/>
                  <a:pt x="6049" y="9731"/>
                </a:cubicBezTo>
                <a:cubicBezTo>
                  <a:pt x="6049" y="9731"/>
                  <a:pt x="6146" y="9654"/>
                  <a:pt x="6167" y="9654"/>
                </a:cubicBezTo>
                <a:cubicBezTo>
                  <a:pt x="6170" y="9654"/>
                  <a:pt x="6171" y="9656"/>
                  <a:pt x="6171" y="9658"/>
                </a:cubicBezTo>
                <a:cubicBezTo>
                  <a:pt x="6171" y="9585"/>
                  <a:pt x="6269" y="9536"/>
                  <a:pt x="6342" y="9463"/>
                </a:cubicBezTo>
                <a:cubicBezTo>
                  <a:pt x="6357" y="9440"/>
                  <a:pt x="6361" y="9431"/>
                  <a:pt x="6357" y="9431"/>
                </a:cubicBezTo>
                <a:cubicBezTo>
                  <a:pt x="6349" y="9431"/>
                  <a:pt x="6310" y="9471"/>
                  <a:pt x="6293" y="9488"/>
                </a:cubicBezTo>
                <a:lnTo>
                  <a:pt x="6366" y="9390"/>
                </a:lnTo>
                <a:cubicBezTo>
                  <a:pt x="6366" y="9382"/>
                  <a:pt x="6369" y="9379"/>
                  <a:pt x="6373" y="9379"/>
                </a:cubicBezTo>
                <a:cubicBezTo>
                  <a:pt x="6378" y="9379"/>
                  <a:pt x="6385" y="9384"/>
                  <a:pt x="6388" y="9388"/>
                </a:cubicBezTo>
                <a:lnTo>
                  <a:pt x="6388" y="9388"/>
                </a:lnTo>
                <a:cubicBezTo>
                  <a:pt x="6395" y="9378"/>
                  <a:pt x="6405" y="9361"/>
                  <a:pt x="6415" y="9341"/>
                </a:cubicBezTo>
                <a:cubicBezTo>
                  <a:pt x="6464" y="9244"/>
                  <a:pt x="6586" y="9097"/>
                  <a:pt x="7074" y="8488"/>
                </a:cubicBezTo>
                <a:cubicBezTo>
                  <a:pt x="7025" y="8366"/>
                  <a:pt x="6976" y="8268"/>
                  <a:pt x="6927" y="8146"/>
                </a:cubicBezTo>
                <a:lnTo>
                  <a:pt x="6854" y="8000"/>
                </a:lnTo>
                <a:cubicBezTo>
                  <a:pt x="6830" y="7951"/>
                  <a:pt x="6805" y="7878"/>
                  <a:pt x="6805" y="7829"/>
                </a:cubicBezTo>
                <a:cubicBezTo>
                  <a:pt x="6757" y="7658"/>
                  <a:pt x="6708" y="7463"/>
                  <a:pt x="6683" y="7268"/>
                </a:cubicBezTo>
                <a:cubicBezTo>
                  <a:pt x="6659" y="7171"/>
                  <a:pt x="6635" y="7073"/>
                  <a:pt x="6610" y="6975"/>
                </a:cubicBezTo>
                <a:lnTo>
                  <a:pt x="6586" y="6683"/>
                </a:lnTo>
                <a:lnTo>
                  <a:pt x="6562" y="6561"/>
                </a:lnTo>
                <a:lnTo>
                  <a:pt x="6562" y="6488"/>
                </a:lnTo>
                <a:lnTo>
                  <a:pt x="6562" y="6366"/>
                </a:lnTo>
                <a:cubicBezTo>
                  <a:pt x="6562" y="6024"/>
                  <a:pt x="6562" y="5707"/>
                  <a:pt x="6586" y="5366"/>
                </a:cubicBezTo>
                <a:cubicBezTo>
                  <a:pt x="6586" y="5219"/>
                  <a:pt x="6610" y="5073"/>
                  <a:pt x="6610" y="4927"/>
                </a:cubicBezTo>
                <a:lnTo>
                  <a:pt x="6610" y="4878"/>
                </a:lnTo>
                <a:cubicBezTo>
                  <a:pt x="6598" y="4854"/>
                  <a:pt x="6598" y="4854"/>
                  <a:pt x="6592" y="4854"/>
                </a:cubicBezTo>
                <a:cubicBezTo>
                  <a:pt x="6586" y="4854"/>
                  <a:pt x="6574" y="4854"/>
                  <a:pt x="6537" y="4829"/>
                </a:cubicBezTo>
                <a:cubicBezTo>
                  <a:pt x="6464" y="4780"/>
                  <a:pt x="6561" y="4805"/>
                  <a:pt x="6537" y="4756"/>
                </a:cubicBezTo>
                <a:lnTo>
                  <a:pt x="6537" y="4756"/>
                </a:lnTo>
                <a:cubicBezTo>
                  <a:pt x="6562" y="4805"/>
                  <a:pt x="6586" y="4805"/>
                  <a:pt x="6586" y="4805"/>
                </a:cubicBezTo>
                <a:cubicBezTo>
                  <a:pt x="6586" y="4805"/>
                  <a:pt x="6586" y="4805"/>
                  <a:pt x="6635" y="4902"/>
                </a:cubicBezTo>
                <a:lnTo>
                  <a:pt x="6610" y="4805"/>
                </a:lnTo>
                <a:lnTo>
                  <a:pt x="6635" y="4854"/>
                </a:lnTo>
                <a:cubicBezTo>
                  <a:pt x="6635" y="4854"/>
                  <a:pt x="6635" y="4829"/>
                  <a:pt x="6635" y="4829"/>
                </a:cubicBezTo>
                <a:cubicBezTo>
                  <a:pt x="6635" y="4800"/>
                  <a:pt x="6635" y="4790"/>
                  <a:pt x="6636" y="4790"/>
                </a:cubicBezTo>
                <a:cubicBezTo>
                  <a:pt x="6638" y="4790"/>
                  <a:pt x="6644" y="4814"/>
                  <a:pt x="6659" y="4829"/>
                </a:cubicBezTo>
                <a:cubicBezTo>
                  <a:pt x="6659" y="4829"/>
                  <a:pt x="6659" y="4805"/>
                  <a:pt x="6683" y="4780"/>
                </a:cubicBezTo>
                <a:lnTo>
                  <a:pt x="6708" y="4780"/>
                </a:lnTo>
                <a:cubicBezTo>
                  <a:pt x="6708" y="4780"/>
                  <a:pt x="6708" y="4756"/>
                  <a:pt x="6757" y="4756"/>
                </a:cubicBezTo>
                <a:cubicBezTo>
                  <a:pt x="6781" y="4756"/>
                  <a:pt x="6757" y="4756"/>
                  <a:pt x="6757" y="4780"/>
                </a:cubicBezTo>
                <a:lnTo>
                  <a:pt x="6830" y="4854"/>
                </a:lnTo>
                <a:cubicBezTo>
                  <a:pt x="6903" y="4902"/>
                  <a:pt x="6976" y="4951"/>
                  <a:pt x="6976" y="5000"/>
                </a:cubicBezTo>
                <a:cubicBezTo>
                  <a:pt x="7053" y="5058"/>
                  <a:pt x="7238" y="5269"/>
                  <a:pt x="7299" y="5269"/>
                </a:cubicBezTo>
                <a:cubicBezTo>
                  <a:pt x="7315" y="5269"/>
                  <a:pt x="7323" y="5255"/>
                  <a:pt x="7318" y="5219"/>
                </a:cubicBezTo>
                <a:lnTo>
                  <a:pt x="7318" y="5219"/>
                </a:lnTo>
                <a:cubicBezTo>
                  <a:pt x="7337" y="5278"/>
                  <a:pt x="7483" y="5479"/>
                  <a:pt x="7450" y="5479"/>
                </a:cubicBezTo>
                <a:cubicBezTo>
                  <a:pt x="7443" y="5479"/>
                  <a:pt x="7424" y="5467"/>
                  <a:pt x="7391" y="5439"/>
                </a:cubicBezTo>
                <a:lnTo>
                  <a:pt x="7391" y="5439"/>
                </a:lnTo>
                <a:cubicBezTo>
                  <a:pt x="7464" y="5512"/>
                  <a:pt x="7537" y="5610"/>
                  <a:pt x="7635" y="5683"/>
                </a:cubicBezTo>
                <a:lnTo>
                  <a:pt x="7537" y="5536"/>
                </a:lnTo>
                <a:lnTo>
                  <a:pt x="7537" y="5536"/>
                </a:lnTo>
                <a:cubicBezTo>
                  <a:pt x="7732" y="5780"/>
                  <a:pt x="7952" y="6000"/>
                  <a:pt x="8196" y="6195"/>
                </a:cubicBezTo>
                <a:lnTo>
                  <a:pt x="8098" y="6073"/>
                </a:lnTo>
                <a:lnTo>
                  <a:pt x="8098" y="6073"/>
                </a:lnTo>
                <a:cubicBezTo>
                  <a:pt x="8269" y="6244"/>
                  <a:pt x="8440" y="6414"/>
                  <a:pt x="8440" y="6536"/>
                </a:cubicBezTo>
                <a:lnTo>
                  <a:pt x="8464" y="6561"/>
                </a:lnTo>
                <a:lnTo>
                  <a:pt x="8805" y="6902"/>
                </a:lnTo>
                <a:cubicBezTo>
                  <a:pt x="9000" y="7097"/>
                  <a:pt x="9220" y="7292"/>
                  <a:pt x="9439" y="7488"/>
                </a:cubicBezTo>
                <a:lnTo>
                  <a:pt x="9293" y="7317"/>
                </a:lnTo>
                <a:lnTo>
                  <a:pt x="9293" y="7317"/>
                </a:lnTo>
                <a:cubicBezTo>
                  <a:pt x="9415" y="7414"/>
                  <a:pt x="9659" y="7634"/>
                  <a:pt x="9952" y="7878"/>
                </a:cubicBezTo>
                <a:cubicBezTo>
                  <a:pt x="10122" y="7853"/>
                  <a:pt x="10269" y="7829"/>
                  <a:pt x="10391" y="7805"/>
                </a:cubicBezTo>
                <a:cubicBezTo>
                  <a:pt x="10513" y="7805"/>
                  <a:pt x="10683" y="7780"/>
                  <a:pt x="10830" y="7756"/>
                </a:cubicBezTo>
                <a:cubicBezTo>
                  <a:pt x="10952" y="7707"/>
                  <a:pt x="11074" y="7634"/>
                  <a:pt x="11196" y="7561"/>
                </a:cubicBezTo>
                <a:lnTo>
                  <a:pt x="11391" y="7463"/>
                </a:lnTo>
                <a:cubicBezTo>
                  <a:pt x="11439" y="7414"/>
                  <a:pt x="11488" y="7390"/>
                  <a:pt x="11586" y="7341"/>
                </a:cubicBezTo>
                <a:cubicBezTo>
                  <a:pt x="11683" y="6878"/>
                  <a:pt x="11781" y="6414"/>
                  <a:pt x="11854" y="5951"/>
                </a:cubicBezTo>
                <a:lnTo>
                  <a:pt x="11854" y="5951"/>
                </a:lnTo>
                <a:cubicBezTo>
                  <a:pt x="11854" y="5951"/>
                  <a:pt x="11830" y="6024"/>
                  <a:pt x="11805" y="6097"/>
                </a:cubicBezTo>
                <a:lnTo>
                  <a:pt x="11757" y="6219"/>
                </a:lnTo>
                <a:lnTo>
                  <a:pt x="11757" y="6146"/>
                </a:lnTo>
                <a:cubicBezTo>
                  <a:pt x="11757" y="6073"/>
                  <a:pt x="11757" y="6000"/>
                  <a:pt x="11781" y="5951"/>
                </a:cubicBezTo>
                <a:cubicBezTo>
                  <a:pt x="11781" y="5805"/>
                  <a:pt x="11805" y="5658"/>
                  <a:pt x="11805" y="5658"/>
                </a:cubicBezTo>
                <a:cubicBezTo>
                  <a:pt x="11805" y="5698"/>
                  <a:pt x="11886" y="5900"/>
                  <a:pt x="11890" y="6000"/>
                </a:cubicBezTo>
                <a:lnTo>
                  <a:pt x="11890" y="6000"/>
                </a:lnTo>
                <a:cubicBezTo>
                  <a:pt x="11911" y="5905"/>
                  <a:pt x="11935" y="5778"/>
                  <a:pt x="11976" y="5634"/>
                </a:cubicBezTo>
                <a:cubicBezTo>
                  <a:pt x="11976" y="5536"/>
                  <a:pt x="12000" y="5439"/>
                  <a:pt x="12025" y="5341"/>
                </a:cubicBezTo>
                <a:cubicBezTo>
                  <a:pt x="12025" y="5244"/>
                  <a:pt x="12049" y="5195"/>
                  <a:pt x="12049" y="5122"/>
                </a:cubicBezTo>
                <a:cubicBezTo>
                  <a:pt x="12098" y="4854"/>
                  <a:pt x="12147" y="4512"/>
                  <a:pt x="12196" y="4122"/>
                </a:cubicBezTo>
                <a:cubicBezTo>
                  <a:pt x="12220" y="3878"/>
                  <a:pt x="12244" y="3610"/>
                  <a:pt x="12293" y="3341"/>
                </a:cubicBezTo>
                <a:cubicBezTo>
                  <a:pt x="12293" y="3219"/>
                  <a:pt x="12317" y="3122"/>
                  <a:pt x="12342" y="3000"/>
                </a:cubicBezTo>
                <a:cubicBezTo>
                  <a:pt x="12342" y="2927"/>
                  <a:pt x="12366" y="2829"/>
                  <a:pt x="12391" y="2756"/>
                </a:cubicBezTo>
                <a:cubicBezTo>
                  <a:pt x="12391" y="2707"/>
                  <a:pt x="12415" y="2683"/>
                  <a:pt x="12439" y="2658"/>
                </a:cubicBezTo>
                <a:cubicBezTo>
                  <a:pt x="12439" y="2683"/>
                  <a:pt x="12464" y="2707"/>
                  <a:pt x="12464" y="2732"/>
                </a:cubicBezTo>
                <a:cubicBezTo>
                  <a:pt x="12488" y="2805"/>
                  <a:pt x="12513" y="2902"/>
                  <a:pt x="12513" y="2976"/>
                </a:cubicBezTo>
                <a:cubicBezTo>
                  <a:pt x="12531" y="2976"/>
                  <a:pt x="12521" y="2903"/>
                  <a:pt x="12538" y="2903"/>
                </a:cubicBezTo>
                <a:cubicBezTo>
                  <a:pt x="12543" y="2903"/>
                  <a:pt x="12550" y="2910"/>
                  <a:pt x="12561" y="2927"/>
                </a:cubicBezTo>
                <a:cubicBezTo>
                  <a:pt x="12561" y="2976"/>
                  <a:pt x="12561" y="3000"/>
                  <a:pt x="12561" y="3024"/>
                </a:cubicBezTo>
                <a:cubicBezTo>
                  <a:pt x="12561" y="3024"/>
                  <a:pt x="12575" y="3065"/>
                  <a:pt x="12582" y="3065"/>
                </a:cubicBezTo>
                <a:cubicBezTo>
                  <a:pt x="12584" y="3065"/>
                  <a:pt x="12586" y="3061"/>
                  <a:pt x="12586" y="3049"/>
                </a:cubicBezTo>
                <a:cubicBezTo>
                  <a:pt x="12561" y="2951"/>
                  <a:pt x="12561" y="2854"/>
                  <a:pt x="12537" y="2732"/>
                </a:cubicBezTo>
                <a:lnTo>
                  <a:pt x="12537" y="2732"/>
                </a:lnTo>
                <a:lnTo>
                  <a:pt x="12610" y="2854"/>
                </a:lnTo>
                <a:lnTo>
                  <a:pt x="12610" y="2927"/>
                </a:lnTo>
                <a:cubicBezTo>
                  <a:pt x="12610" y="2927"/>
                  <a:pt x="12628" y="2873"/>
                  <a:pt x="12664" y="2873"/>
                </a:cubicBezTo>
                <a:cubicBezTo>
                  <a:pt x="12670" y="2873"/>
                  <a:pt x="12676" y="2874"/>
                  <a:pt x="12683" y="2878"/>
                </a:cubicBezTo>
                <a:cubicBezTo>
                  <a:pt x="12708" y="2878"/>
                  <a:pt x="12708" y="2902"/>
                  <a:pt x="12732" y="2927"/>
                </a:cubicBezTo>
                <a:cubicBezTo>
                  <a:pt x="12781" y="3049"/>
                  <a:pt x="12854" y="3146"/>
                  <a:pt x="12927" y="3244"/>
                </a:cubicBezTo>
                <a:cubicBezTo>
                  <a:pt x="13074" y="3488"/>
                  <a:pt x="13220" y="3707"/>
                  <a:pt x="13366" y="3951"/>
                </a:cubicBezTo>
                <a:cubicBezTo>
                  <a:pt x="13342" y="3951"/>
                  <a:pt x="13269" y="3854"/>
                  <a:pt x="13171" y="3756"/>
                </a:cubicBezTo>
                <a:lnTo>
                  <a:pt x="13171" y="3756"/>
                </a:lnTo>
                <a:cubicBezTo>
                  <a:pt x="13220" y="3829"/>
                  <a:pt x="13269" y="3902"/>
                  <a:pt x="13317" y="4000"/>
                </a:cubicBezTo>
                <a:cubicBezTo>
                  <a:pt x="13309" y="3973"/>
                  <a:pt x="13309" y="3963"/>
                  <a:pt x="13314" y="3963"/>
                </a:cubicBezTo>
                <a:cubicBezTo>
                  <a:pt x="13335" y="3963"/>
                  <a:pt x="13438" y="4115"/>
                  <a:pt x="13446" y="4115"/>
                </a:cubicBezTo>
                <a:cubicBezTo>
                  <a:pt x="13448" y="4115"/>
                  <a:pt x="13446" y="4110"/>
                  <a:pt x="13439" y="4097"/>
                </a:cubicBezTo>
                <a:lnTo>
                  <a:pt x="13439" y="4097"/>
                </a:lnTo>
                <a:cubicBezTo>
                  <a:pt x="13781" y="4415"/>
                  <a:pt x="14025" y="4951"/>
                  <a:pt x="14317" y="5268"/>
                </a:cubicBezTo>
                <a:cubicBezTo>
                  <a:pt x="14415" y="5244"/>
                  <a:pt x="16171" y="5097"/>
                  <a:pt x="16244" y="5049"/>
                </a:cubicBezTo>
                <a:cubicBezTo>
                  <a:pt x="16317" y="5146"/>
                  <a:pt x="16391" y="5268"/>
                  <a:pt x="16415" y="5293"/>
                </a:cubicBezTo>
                <a:cubicBezTo>
                  <a:pt x="16366" y="5171"/>
                  <a:pt x="16293" y="5049"/>
                  <a:pt x="16195" y="4927"/>
                </a:cubicBezTo>
                <a:lnTo>
                  <a:pt x="16122" y="4951"/>
                </a:lnTo>
                <a:cubicBezTo>
                  <a:pt x="15952" y="4707"/>
                  <a:pt x="16122" y="4878"/>
                  <a:pt x="15952" y="4634"/>
                </a:cubicBezTo>
                <a:cubicBezTo>
                  <a:pt x="15956" y="4629"/>
                  <a:pt x="15962" y="4627"/>
                  <a:pt x="15968" y="4627"/>
                </a:cubicBezTo>
                <a:cubicBezTo>
                  <a:pt x="16028" y="4627"/>
                  <a:pt x="16161" y="4823"/>
                  <a:pt x="16293" y="5000"/>
                </a:cubicBezTo>
                <a:cubicBezTo>
                  <a:pt x="16171" y="4829"/>
                  <a:pt x="16073" y="4634"/>
                  <a:pt x="15976" y="4585"/>
                </a:cubicBezTo>
                <a:cubicBezTo>
                  <a:pt x="15878" y="4390"/>
                  <a:pt x="16049" y="4585"/>
                  <a:pt x="15927" y="4341"/>
                </a:cubicBezTo>
                <a:cubicBezTo>
                  <a:pt x="15781" y="4195"/>
                  <a:pt x="15659" y="4049"/>
                  <a:pt x="15561" y="3878"/>
                </a:cubicBezTo>
                <a:cubicBezTo>
                  <a:pt x="15342" y="3439"/>
                  <a:pt x="15098" y="3293"/>
                  <a:pt x="14903" y="2878"/>
                </a:cubicBezTo>
                <a:lnTo>
                  <a:pt x="14903" y="2878"/>
                </a:lnTo>
                <a:lnTo>
                  <a:pt x="14927" y="2927"/>
                </a:lnTo>
                <a:cubicBezTo>
                  <a:pt x="14882" y="2791"/>
                  <a:pt x="14689" y="2570"/>
                  <a:pt x="14564" y="2325"/>
                </a:cubicBezTo>
                <a:lnTo>
                  <a:pt x="14564" y="2325"/>
                </a:lnTo>
                <a:cubicBezTo>
                  <a:pt x="14571" y="2347"/>
                  <a:pt x="14571" y="2363"/>
                  <a:pt x="14562" y="2363"/>
                </a:cubicBezTo>
                <a:cubicBezTo>
                  <a:pt x="14552" y="2363"/>
                  <a:pt x="14528" y="2338"/>
                  <a:pt x="14488" y="2268"/>
                </a:cubicBezTo>
                <a:cubicBezTo>
                  <a:pt x="14147" y="1732"/>
                  <a:pt x="13903" y="1390"/>
                  <a:pt x="13659" y="951"/>
                </a:cubicBezTo>
                <a:lnTo>
                  <a:pt x="13391" y="659"/>
                </a:lnTo>
                <a:lnTo>
                  <a:pt x="130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290"/>
          <p:cNvSpPr/>
          <p:nvPr/>
        </p:nvSpPr>
        <p:spPr>
          <a:xfrm>
            <a:off x="382608" y="1348729"/>
            <a:ext cx="479517" cy="399621"/>
          </a:xfrm>
          <a:custGeom>
            <a:avLst/>
            <a:gdLst/>
            <a:ahLst/>
            <a:cxnLst/>
            <a:rect l="l" t="t" r="r" b="b"/>
            <a:pathLst>
              <a:path w="15952" h="13293" extrusionOk="0">
                <a:moveTo>
                  <a:pt x="1965" y="4136"/>
                </a:moveTo>
                <a:cubicBezTo>
                  <a:pt x="1969" y="4136"/>
                  <a:pt x="1973" y="4139"/>
                  <a:pt x="1976" y="4147"/>
                </a:cubicBezTo>
                <a:lnTo>
                  <a:pt x="1853" y="4285"/>
                </a:lnTo>
                <a:lnTo>
                  <a:pt x="1853" y="4285"/>
                </a:lnTo>
                <a:cubicBezTo>
                  <a:pt x="1921" y="4199"/>
                  <a:pt x="1947" y="4136"/>
                  <a:pt x="1965" y="4136"/>
                </a:cubicBezTo>
                <a:close/>
                <a:moveTo>
                  <a:pt x="4077" y="7219"/>
                </a:moveTo>
                <a:lnTo>
                  <a:pt x="4077" y="7219"/>
                </a:lnTo>
                <a:cubicBezTo>
                  <a:pt x="4076" y="7219"/>
                  <a:pt x="4075" y="7219"/>
                  <a:pt x="4074" y="7220"/>
                </a:cubicBezTo>
                <a:cubicBezTo>
                  <a:pt x="4076" y="7220"/>
                  <a:pt x="4077" y="7219"/>
                  <a:pt x="4077" y="7219"/>
                </a:cubicBezTo>
                <a:close/>
                <a:moveTo>
                  <a:pt x="10333" y="9981"/>
                </a:moveTo>
                <a:lnTo>
                  <a:pt x="10293" y="10000"/>
                </a:lnTo>
                <a:cubicBezTo>
                  <a:pt x="10305" y="10000"/>
                  <a:pt x="10318" y="9993"/>
                  <a:pt x="10333" y="9981"/>
                </a:cubicBezTo>
                <a:close/>
                <a:moveTo>
                  <a:pt x="3928" y="0"/>
                </a:moveTo>
                <a:lnTo>
                  <a:pt x="3684" y="195"/>
                </a:lnTo>
                <a:lnTo>
                  <a:pt x="3708" y="122"/>
                </a:lnTo>
                <a:lnTo>
                  <a:pt x="3708" y="122"/>
                </a:lnTo>
                <a:cubicBezTo>
                  <a:pt x="3464" y="293"/>
                  <a:pt x="3171" y="537"/>
                  <a:pt x="2879" y="756"/>
                </a:cubicBezTo>
                <a:cubicBezTo>
                  <a:pt x="2732" y="854"/>
                  <a:pt x="2586" y="976"/>
                  <a:pt x="2464" y="1098"/>
                </a:cubicBezTo>
                <a:lnTo>
                  <a:pt x="2147" y="1366"/>
                </a:lnTo>
                <a:cubicBezTo>
                  <a:pt x="2074" y="1464"/>
                  <a:pt x="1976" y="1537"/>
                  <a:pt x="1879" y="1610"/>
                </a:cubicBezTo>
                <a:cubicBezTo>
                  <a:pt x="1757" y="1708"/>
                  <a:pt x="1806" y="1683"/>
                  <a:pt x="1757" y="1732"/>
                </a:cubicBezTo>
                <a:lnTo>
                  <a:pt x="1659" y="1830"/>
                </a:lnTo>
                <a:cubicBezTo>
                  <a:pt x="1513" y="1951"/>
                  <a:pt x="1367" y="2098"/>
                  <a:pt x="1220" y="2244"/>
                </a:cubicBezTo>
                <a:cubicBezTo>
                  <a:pt x="1074" y="2390"/>
                  <a:pt x="952" y="2561"/>
                  <a:pt x="806" y="2732"/>
                </a:cubicBezTo>
                <a:cubicBezTo>
                  <a:pt x="684" y="2903"/>
                  <a:pt x="562" y="3073"/>
                  <a:pt x="440" y="3269"/>
                </a:cubicBezTo>
                <a:lnTo>
                  <a:pt x="391" y="3317"/>
                </a:lnTo>
                <a:cubicBezTo>
                  <a:pt x="342" y="3366"/>
                  <a:pt x="293" y="3415"/>
                  <a:pt x="245" y="3464"/>
                </a:cubicBezTo>
                <a:lnTo>
                  <a:pt x="50" y="3659"/>
                </a:lnTo>
                <a:lnTo>
                  <a:pt x="1" y="3732"/>
                </a:lnTo>
                <a:cubicBezTo>
                  <a:pt x="50" y="3829"/>
                  <a:pt x="98" y="3903"/>
                  <a:pt x="147" y="3976"/>
                </a:cubicBezTo>
                <a:cubicBezTo>
                  <a:pt x="269" y="4122"/>
                  <a:pt x="391" y="4268"/>
                  <a:pt x="537" y="4390"/>
                </a:cubicBezTo>
                <a:cubicBezTo>
                  <a:pt x="731" y="4539"/>
                  <a:pt x="970" y="4661"/>
                  <a:pt x="1210" y="4661"/>
                </a:cubicBezTo>
                <a:cubicBezTo>
                  <a:pt x="1363" y="4661"/>
                  <a:pt x="1517" y="4611"/>
                  <a:pt x="1659" y="4488"/>
                </a:cubicBezTo>
                <a:lnTo>
                  <a:pt x="1684" y="4537"/>
                </a:lnTo>
                <a:cubicBezTo>
                  <a:pt x="1684" y="4537"/>
                  <a:pt x="1781" y="4366"/>
                  <a:pt x="1781" y="4366"/>
                </a:cubicBezTo>
                <a:cubicBezTo>
                  <a:pt x="1794" y="4351"/>
                  <a:pt x="1806" y="4338"/>
                  <a:pt x="1816" y="4327"/>
                </a:cubicBezTo>
                <a:lnTo>
                  <a:pt x="1816" y="4327"/>
                </a:lnTo>
                <a:lnTo>
                  <a:pt x="1781" y="4366"/>
                </a:lnTo>
                <a:cubicBezTo>
                  <a:pt x="1801" y="4346"/>
                  <a:pt x="1819" y="4327"/>
                  <a:pt x="1835" y="4308"/>
                </a:cubicBezTo>
                <a:lnTo>
                  <a:pt x="1835" y="4308"/>
                </a:lnTo>
                <a:cubicBezTo>
                  <a:pt x="1850" y="4293"/>
                  <a:pt x="1860" y="4287"/>
                  <a:pt x="1865" y="4287"/>
                </a:cubicBezTo>
                <a:cubicBezTo>
                  <a:pt x="1883" y="4287"/>
                  <a:pt x="1846" y="4367"/>
                  <a:pt x="1830" y="4415"/>
                </a:cubicBezTo>
                <a:cubicBezTo>
                  <a:pt x="1879" y="4366"/>
                  <a:pt x="1928" y="4293"/>
                  <a:pt x="2001" y="4244"/>
                </a:cubicBezTo>
                <a:cubicBezTo>
                  <a:pt x="2001" y="4229"/>
                  <a:pt x="1996" y="4223"/>
                  <a:pt x="1989" y="4223"/>
                </a:cubicBezTo>
                <a:cubicBezTo>
                  <a:pt x="1973" y="4223"/>
                  <a:pt x="1944" y="4252"/>
                  <a:pt x="1928" y="4268"/>
                </a:cubicBezTo>
                <a:cubicBezTo>
                  <a:pt x="2001" y="4147"/>
                  <a:pt x="2074" y="4025"/>
                  <a:pt x="2147" y="3903"/>
                </a:cubicBezTo>
                <a:cubicBezTo>
                  <a:pt x="2205" y="3836"/>
                  <a:pt x="2228" y="3825"/>
                  <a:pt x="2246" y="3825"/>
                </a:cubicBezTo>
                <a:cubicBezTo>
                  <a:pt x="2254" y="3825"/>
                  <a:pt x="2261" y="3827"/>
                  <a:pt x="2270" y="3827"/>
                </a:cubicBezTo>
                <a:cubicBezTo>
                  <a:pt x="2290" y="3827"/>
                  <a:pt x="2318" y="3815"/>
                  <a:pt x="2391" y="3732"/>
                </a:cubicBezTo>
                <a:cubicBezTo>
                  <a:pt x="2562" y="3537"/>
                  <a:pt x="2684" y="3390"/>
                  <a:pt x="2830" y="3244"/>
                </a:cubicBezTo>
                <a:lnTo>
                  <a:pt x="3074" y="3000"/>
                </a:lnTo>
                <a:lnTo>
                  <a:pt x="3123" y="2951"/>
                </a:lnTo>
                <a:lnTo>
                  <a:pt x="3147" y="2951"/>
                </a:lnTo>
                <a:cubicBezTo>
                  <a:pt x="3171" y="2927"/>
                  <a:pt x="3196" y="2903"/>
                  <a:pt x="3245" y="2903"/>
                </a:cubicBezTo>
                <a:lnTo>
                  <a:pt x="3293" y="2903"/>
                </a:lnTo>
                <a:cubicBezTo>
                  <a:pt x="3293" y="2903"/>
                  <a:pt x="3293" y="2927"/>
                  <a:pt x="3293" y="2927"/>
                </a:cubicBezTo>
                <a:cubicBezTo>
                  <a:pt x="3269" y="2951"/>
                  <a:pt x="3269" y="2951"/>
                  <a:pt x="3269" y="2976"/>
                </a:cubicBezTo>
                <a:cubicBezTo>
                  <a:pt x="3245" y="3000"/>
                  <a:pt x="3220" y="3025"/>
                  <a:pt x="3196" y="3025"/>
                </a:cubicBezTo>
                <a:lnTo>
                  <a:pt x="3220" y="3025"/>
                </a:lnTo>
                <a:lnTo>
                  <a:pt x="3220" y="3122"/>
                </a:lnTo>
                <a:cubicBezTo>
                  <a:pt x="3220" y="3269"/>
                  <a:pt x="3196" y="3439"/>
                  <a:pt x="3196" y="3586"/>
                </a:cubicBezTo>
                <a:lnTo>
                  <a:pt x="3196" y="3829"/>
                </a:lnTo>
                <a:lnTo>
                  <a:pt x="3196" y="4122"/>
                </a:lnTo>
                <a:lnTo>
                  <a:pt x="3196" y="4903"/>
                </a:lnTo>
                <a:cubicBezTo>
                  <a:pt x="3171" y="5268"/>
                  <a:pt x="3220" y="5561"/>
                  <a:pt x="3196" y="5586"/>
                </a:cubicBezTo>
                <a:lnTo>
                  <a:pt x="3293" y="5586"/>
                </a:lnTo>
                <a:cubicBezTo>
                  <a:pt x="3318" y="5756"/>
                  <a:pt x="3318" y="5951"/>
                  <a:pt x="3293" y="6122"/>
                </a:cubicBezTo>
                <a:cubicBezTo>
                  <a:pt x="3269" y="6171"/>
                  <a:pt x="3269" y="6220"/>
                  <a:pt x="3293" y="6268"/>
                </a:cubicBezTo>
                <a:lnTo>
                  <a:pt x="3293" y="6415"/>
                </a:lnTo>
                <a:cubicBezTo>
                  <a:pt x="3293" y="6464"/>
                  <a:pt x="3318" y="6537"/>
                  <a:pt x="3318" y="6610"/>
                </a:cubicBezTo>
                <a:cubicBezTo>
                  <a:pt x="3415" y="6756"/>
                  <a:pt x="3464" y="6927"/>
                  <a:pt x="3489" y="7122"/>
                </a:cubicBezTo>
                <a:lnTo>
                  <a:pt x="3781" y="7171"/>
                </a:lnTo>
                <a:lnTo>
                  <a:pt x="3952" y="7171"/>
                </a:lnTo>
                <a:cubicBezTo>
                  <a:pt x="3952" y="7171"/>
                  <a:pt x="4076" y="7212"/>
                  <a:pt x="4077" y="7219"/>
                </a:cubicBezTo>
                <a:lnTo>
                  <a:pt x="4077" y="7219"/>
                </a:lnTo>
                <a:cubicBezTo>
                  <a:pt x="4097" y="7212"/>
                  <a:pt x="4120" y="7210"/>
                  <a:pt x="4144" y="7210"/>
                </a:cubicBezTo>
                <a:cubicBezTo>
                  <a:pt x="4204" y="7210"/>
                  <a:pt x="4273" y="7227"/>
                  <a:pt x="4342" y="7244"/>
                </a:cubicBezTo>
                <a:cubicBezTo>
                  <a:pt x="4391" y="7244"/>
                  <a:pt x="4318" y="7244"/>
                  <a:pt x="4293" y="7220"/>
                </a:cubicBezTo>
                <a:lnTo>
                  <a:pt x="4293" y="7220"/>
                </a:lnTo>
                <a:lnTo>
                  <a:pt x="4415" y="7244"/>
                </a:lnTo>
                <a:lnTo>
                  <a:pt x="4464" y="7244"/>
                </a:lnTo>
                <a:cubicBezTo>
                  <a:pt x="4489" y="7244"/>
                  <a:pt x="4489" y="7268"/>
                  <a:pt x="4464" y="7268"/>
                </a:cubicBezTo>
                <a:lnTo>
                  <a:pt x="4513" y="7268"/>
                </a:lnTo>
                <a:cubicBezTo>
                  <a:pt x="4635" y="7268"/>
                  <a:pt x="4830" y="7268"/>
                  <a:pt x="5610" y="7342"/>
                </a:cubicBezTo>
                <a:lnTo>
                  <a:pt x="5806" y="7025"/>
                </a:lnTo>
                <a:lnTo>
                  <a:pt x="5903" y="6878"/>
                </a:lnTo>
                <a:cubicBezTo>
                  <a:pt x="5928" y="6829"/>
                  <a:pt x="5952" y="6781"/>
                  <a:pt x="6001" y="6732"/>
                </a:cubicBezTo>
                <a:lnTo>
                  <a:pt x="6391" y="6317"/>
                </a:lnTo>
                <a:cubicBezTo>
                  <a:pt x="6464" y="6244"/>
                  <a:pt x="6537" y="6171"/>
                  <a:pt x="6586" y="6098"/>
                </a:cubicBezTo>
                <a:lnTo>
                  <a:pt x="6806" y="5927"/>
                </a:lnTo>
                <a:lnTo>
                  <a:pt x="6927" y="5829"/>
                </a:lnTo>
                <a:lnTo>
                  <a:pt x="6976" y="5805"/>
                </a:lnTo>
                <a:lnTo>
                  <a:pt x="7074" y="5732"/>
                </a:lnTo>
                <a:cubicBezTo>
                  <a:pt x="7342" y="5537"/>
                  <a:pt x="7610" y="5342"/>
                  <a:pt x="7903" y="5195"/>
                </a:cubicBezTo>
                <a:cubicBezTo>
                  <a:pt x="8025" y="5098"/>
                  <a:pt x="8171" y="5025"/>
                  <a:pt x="8293" y="4951"/>
                </a:cubicBezTo>
                <a:lnTo>
                  <a:pt x="8342" y="4951"/>
                </a:lnTo>
                <a:lnTo>
                  <a:pt x="8342" y="4854"/>
                </a:lnTo>
                <a:cubicBezTo>
                  <a:pt x="8342" y="4825"/>
                  <a:pt x="8346" y="4819"/>
                  <a:pt x="8352" y="4819"/>
                </a:cubicBezTo>
                <a:cubicBezTo>
                  <a:pt x="8356" y="4819"/>
                  <a:pt x="8363" y="4823"/>
                  <a:pt x="8370" y="4823"/>
                </a:cubicBezTo>
                <a:cubicBezTo>
                  <a:pt x="8376" y="4823"/>
                  <a:pt x="8384" y="4820"/>
                  <a:pt x="8391" y="4805"/>
                </a:cubicBezTo>
                <a:lnTo>
                  <a:pt x="8391" y="4878"/>
                </a:lnTo>
                <a:cubicBezTo>
                  <a:pt x="8391" y="4878"/>
                  <a:pt x="8391" y="4878"/>
                  <a:pt x="8366" y="4927"/>
                </a:cubicBezTo>
                <a:lnTo>
                  <a:pt x="8366" y="4927"/>
                </a:lnTo>
                <a:lnTo>
                  <a:pt x="8391" y="4903"/>
                </a:lnTo>
                <a:cubicBezTo>
                  <a:pt x="8405" y="4895"/>
                  <a:pt x="8413" y="4893"/>
                  <a:pt x="8417" y="4893"/>
                </a:cubicBezTo>
                <a:cubicBezTo>
                  <a:pt x="8425" y="4893"/>
                  <a:pt x="8408" y="4910"/>
                  <a:pt x="8391" y="4927"/>
                </a:cubicBezTo>
                <a:lnTo>
                  <a:pt x="8440" y="4927"/>
                </a:lnTo>
                <a:cubicBezTo>
                  <a:pt x="8464" y="4927"/>
                  <a:pt x="8464" y="4951"/>
                  <a:pt x="8440" y="4976"/>
                </a:cubicBezTo>
                <a:lnTo>
                  <a:pt x="8464" y="4976"/>
                </a:lnTo>
                <a:cubicBezTo>
                  <a:pt x="8464" y="5000"/>
                  <a:pt x="8464" y="5049"/>
                  <a:pt x="8464" y="5098"/>
                </a:cubicBezTo>
                <a:cubicBezTo>
                  <a:pt x="8464" y="5171"/>
                  <a:pt x="8464" y="5244"/>
                  <a:pt x="8415" y="5293"/>
                </a:cubicBezTo>
                <a:cubicBezTo>
                  <a:pt x="8415" y="5399"/>
                  <a:pt x="8342" y="5706"/>
                  <a:pt x="8386" y="5706"/>
                </a:cubicBezTo>
                <a:cubicBezTo>
                  <a:pt x="8393" y="5706"/>
                  <a:pt x="8402" y="5699"/>
                  <a:pt x="8415" y="5683"/>
                </a:cubicBezTo>
                <a:lnTo>
                  <a:pt x="8415" y="5683"/>
                </a:lnTo>
                <a:cubicBezTo>
                  <a:pt x="8378" y="5739"/>
                  <a:pt x="8327" y="5951"/>
                  <a:pt x="8304" y="5951"/>
                </a:cubicBezTo>
                <a:cubicBezTo>
                  <a:pt x="8297" y="5951"/>
                  <a:pt x="8293" y="5930"/>
                  <a:pt x="8293" y="5878"/>
                </a:cubicBezTo>
                <a:cubicBezTo>
                  <a:pt x="8269" y="5976"/>
                  <a:pt x="8245" y="6098"/>
                  <a:pt x="8245" y="6195"/>
                </a:cubicBezTo>
                <a:lnTo>
                  <a:pt x="8293" y="6049"/>
                </a:lnTo>
                <a:lnTo>
                  <a:pt x="8293" y="6049"/>
                </a:lnTo>
                <a:cubicBezTo>
                  <a:pt x="8196" y="6342"/>
                  <a:pt x="8147" y="6659"/>
                  <a:pt x="8098" y="6951"/>
                </a:cubicBezTo>
                <a:lnTo>
                  <a:pt x="8171" y="6805"/>
                </a:lnTo>
                <a:lnTo>
                  <a:pt x="8171" y="6805"/>
                </a:lnTo>
                <a:cubicBezTo>
                  <a:pt x="8147" y="7000"/>
                  <a:pt x="8074" y="7195"/>
                  <a:pt x="7976" y="7366"/>
                </a:cubicBezTo>
                <a:lnTo>
                  <a:pt x="8025" y="7098"/>
                </a:lnTo>
                <a:lnTo>
                  <a:pt x="8025" y="7098"/>
                </a:lnTo>
                <a:cubicBezTo>
                  <a:pt x="8001" y="7195"/>
                  <a:pt x="7976" y="7293"/>
                  <a:pt x="7952" y="7390"/>
                </a:cubicBezTo>
                <a:cubicBezTo>
                  <a:pt x="7927" y="7561"/>
                  <a:pt x="7903" y="7707"/>
                  <a:pt x="7879" y="7854"/>
                </a:cubicBezTo>
                <a:cubicBezTo>
                  <a:pt x="7806" y="8146"/>
                  <a:pt x="7781" y="8439"/>
                  <a:pt x="7757" y="8732"/>
                </a:cubicBezTo>
                <a:lnTo>
                  <a:pt x="7781" y="8512"/>
                </a:lnTo>
                <a:lnTo>
                  <a:pt x="7781" y="8512"/>
                </a:lnTo>
                <a:cubicBezTo>
                  <a:pt x="7781" y="8683"/>
                  <a:pt x="7732" y="8976"/>
                  <a:pt x="7684" y="9366"/>
                </a:cubicBezTo>
                <a:cubicBezTo>
                  <a:pt x="7830" y="9512"/>
                  <a:pt x="7903" y="9585"/>
                  <a:pt x="8001" y="9707"/>
                </a:cubicBezTo>
                <a:cubicBezTo>
                  <a:pt x="8098" y="9805"/>
                  <a:pt x="8196" y="9927"/>
                  <a:pt x="8269" y="10049"/>
                </a:cubicBezTo>
                <a:cubicBezTo>
                  <a:pt x="8391" y="10122"/>
                  <a:pt x="8537" y="10171"/>
                  <a:pt x="8659" y="10244"/>
                </a:cubicBezTo>
                <a:lnTo>
                  <a:pt x="8854" y="10342"/>
                </a:lnTo>
                <a:lnTo>
                  <a:pt x="9049" y="10415"/>
                </a:lnTo>
                <a:cubicBezTo>
                  <a:pt x="9488" y="10268"/>
                  <a:pt x="9927" y="10098"/>
                  <a:pt x="10366" y="9902"/>
                </a:cubicBezTo>
                <a:lnTo>
                  <a:pt x="10366" y="9902"/>
                </a:lnTo>
                <a:lnTo>
                  <a:pt x="10220" y="9927"/>
                </a:lnTo>
                <a:lnTo>
                  <a:pt x="10074" y="9951"/>
                </a:lnTo>
                <a:lnTo>
                  <a:pt x="10074" y="9951"/>
                </a:lnTo>
                <a:lnTo>
                  <a:pt x="10147" y="9902"/>
                </a:lnTo>
                <a:cubicBezTo>
                  <a:pt x="10220" y="9878"/>
                  <a:pt x="10269" y="9854"/>
                  <a:pt x="10342" y="9829"/>
                </a:cubicBezTo>
                <a:lnTo>
                  <a:pt x="10582" y="9685"/>
                </a:lnTo>
                <a:lnTo>
                  <a:pt x="10582" y="9685"/>
                </a:lnTo>
                <a:cubicBezTo>
                  <a:pt x="10537" y="9716"/>
                  <a:pt x="10414" y="9918"/>
                  <a:pt x="10333" y="9981"/>
                </a:cubicBezTo>
                <a:lnTo>
                  <a:pt x="10333" y="9981"/>
                </a:lnTo>
                <a:lnTo>
                  <a:pt x="10708" y="9805"/>
                </a:lnTo>
                <a:lnTo>
                  <a:pt x="10976" y="9707"/>
                </a:lnTo>
                <a:lnTo>
                  <a:pt x="11147" y="9610"/>
                </a:lnTo>
                <a:cubicBezTo>
                  <a:pt x="11415" y="9488"/>
                  <a:pt x="11732" y="9317"/>
                  <a:pt x="12074" y="9171"/>
                </a:cubicBezTo>
                <a:lnTo>
                  <a:pt x="12781" y="8805"/>
                </a:lnTo>
                <a:cubicBezTo>
                  <a:pt x="12879" y="8756"/>
                  <a:pt x="13001" y="8707"/>
                  <a:pt x="13074" y="8659"/>
                </a:cubicBezTo>
                <a:cubicBezTo>
                  <a:pt x="13171" y="8610"/>
                  <a:pt x="13244" y="8585"/>
                  <a:pt x="13342" y="8561"/>
                </a:cubicBezTo>
                <a:lnTo>
                  <a:pt x="13415" y="8537"/>
                </a:lnTo>
                <a:lnTo>
                  <a:pt x="13415" y="8537"/>
                </a:lnTo>
                <a:cubicBezTo>
                  <a:pt x="13415" y="8561"/>
                  <a:pt x="13391" y="8585"/>
                  <a:pt x="13391" y="8610"/>
                </a:cubicBezTo>
                <a:cubicBezTo>
                  <a:pt x="13342" y="8683"/>
                  <a:pt x="13269" y="8732"/>
                  <a:pt x="13220" y="8781"/>
                </a:cubicBezTo>
                <a:cubicBezTo>
                  <a:pt x="13220" y="8791"/>
                  <a:pt x="13223" y="8795"/>
                  <a:pt x="13228" y="8795"/>
                </a:cubicBezTo>
                <a:cubicBezTo>
                  <a:pt x="13242" y="8795"/>
                  <a:pt x="13267" y="8766"/>
                  <a:pt x="13273" y="8766"/>
                </a:cubicBezTo>
                <a:cubicBezTo>
                  <a:pt x="13275" y="8766"/>
                  <a:pt x="13274" y="8770"/>
                  <a:pt x="13269" y="8781"/>
                </a:cubicBezTo>
                <a:cubicBezTo>
                  <a:pt x="13244" y="8805"/>
                  <a:pt x="13220" y="8829"/>
                  <a:pt x="13196" y="8829"/>
                </a:cubicBezTo>
                <a:cubicBezTo>
                  <a:pt x="13196" y="8829"/>
                  <a:pt x="13160" y="8883"/>
                  <a:pt x="13180" y="8883"/>
                </a:cubicBezTo>
                <a:cubicBezTo>
                  <a:pt x="13184" y="8883"/>
                  <a:pt x="13189" y="8882"/>
                  <a:pt x="13196" y="8878"/>
                </a:cubicBezTo>
                <a:cubicBezTo>
                  <a:pt x="13220" y="8854"/>
                  <a:pt x="13342" y="8756"/>
                  <a:pt x="13415" y="8683"/>
                </a:cubicBezTo>
                <a:lnTo>
                  <a:pt x="13415" y="8683"/>
                </a:lnTo>
                <a:lnTo>
                  <a:pt x="13366" y="8781"/>
                </a:lnTo>
                <a:lnTo>
                  <a:pt x="13293" y="8829"/>
                </a:lnTo>
                <a:cubicBezTo>
                  <a:pt x="13293" y="8829"/>
                  <a:pt x="13311" y="8823"/>
                  <a:pt x="13333" y="8823"/>
                </a:cubicBezTo>
                <a:cubicBezTo>
                  <a:pt x="13354" y="8823"/>
                  <a:pt x="13379" y="8829"/>
                  <a:pt x="13391" y="8854"/>
                </a:cubicBezTo>
                <a:cubicBezTo>
                  <a:pt x="13391" y="8878"/>
                  <a:pt x="13366" y="8903"/>
                  <a:pt x="13342" y="8927"/>
                </a:cubicBezTo>
                <a:cubicBezTo>
                  <a:pt x="13293" y="9049"/>
                  <a:pt x="13244" y="9146"/>
                  <a:pt x="13220" y="9244"/>
                </a:cubicBezTo>
                <a:lnTo>
                  <a:pt x="12879" y="10024"/>
                </a:lnTo>
                <a:cubicBezTo>
                  <a:pt x="12879" y="9927"/>
                  <a:pt x="12903" y="9829"/>
                  <a:pt x="12927" y="9756"/>
                </a:cubicBezTo>
                <a:lnTo>
                  <a:pt x="12927" y="9756"/>
                </a:lnTo>
                <a:cubicBezTo>
                  <a:pt x="12903" y="9829"/>
                  <a:pt x="12854" y="9927"/>
                  <a:pt x="12805" y="10000"/>
                </a:cubicBezTo>
                <a:cubicBezTo>
                  <a:pt x="12819" y="9983"/>
                  <a:pt x="12827" y="9976"/>
                  <a:pt x="12832" y="9976"/>
                </a:cubicBezTo>
                <a:cubicBezTo>
                  <a:pt x="12857" y="9976"/>
                  <a:pt x="12771" y="10187"/>
                  <a:pt x="12789" y="10187"/>
                </a:cubicBezTo>
                <a:cubicBezTo>
                  <a:pt x="12792" y="10187"/>
                  <a:pt x="12797" y="10182"/>
                  <a:pt x="12805" y="10171"/>
                </a:cubicBezTo>
                <a:lnTo>
                  <a:pt x="12805" y="10171"/>
                </a:lnTo>
                <a:cubicBezTo>
                  <a:pt x="12732" y="10634"/>
                  <a:pt x="12415" y="11122"/>
                  <a:pt x="12318" y="11537"/>
                </a:cubicBezTo>
                <a:cubicBezTo>
                  <a:pt x="12391" y="11610"/>
                  <a:pt x="13488" y="12976"/>
                  <a:pt x="13586" y="13024"/>
                </a:cubicBezTo>
                <a:cubicBezTo>
                  <a:pt x="13570" y="13088"/>
                  <a:pt x="13543" y="13152"/>
                  <a:pt x="13513" y="13209"/>
                </a:cubicBezTo>
                <a:lnTo>
                  <a:pt x="13513" y="13209"/>
                </a:lnTo>
                <a:cubicBezTo>
                  <a:pt x="13568" y="13115"/>
                  <a:pt x="13616" y="13021"/>
                  <a:pt x="13635" y="12927"/>
                </a:cubicBezTo>
                <a:lnTo>
                  <a:pt x="13586" y="12878"/>
                </a:lnTo>
                <a:cubicBezTo>
                  <a:pt x="13683" y="12585"/>
                  <a:pt x="13659" y="12829"/>
                  <a:pt x="13757" y="12561"/>
                </a:cubicBezTo>
                <a:cubicBezTo>
                  <a:pt x="13805" y="12561"/>
                  <a:pt x="13732" y="12805"/>
                  <a:pt x="13635" y="13024"/>
                </a:cubicBezTo>
                <a:cubicBezTo>
                  <a:pt x="13732" y="12878"/>
                  <a:pt x="13781" y="12732"/>
                  <a:pt x="13830" y="12561"/>
                </a:cubicBezTo>
                <a:cubicBezTo>
                  <a:pt x="13869" y="12483"/>
                  <a:pt x="13884" y="12471"/>
                  <a:pt x="13895" y="12471"/>
                </a:cubicBezTo>
                <a:cubicBezTo>
                  <a:pt x="13900" y="12471"/>
                  <a:pt x="13904" y="12473"/>
                  <a:pt x="13908" y="12473"/>
                </a:cubicBezTo>
                <a:cubicBezTo>
                  <a:pt x="13919" y="12473"/>
                  <a:pt x="13934" y="12460"/>
                  <a:pt x="13976" y="12366"/>
                </a:cubicBezTo>
                <a:cubicBezTo>
                  <a:pt x="14025" y="12171"/>
                  <a:pt x="14098" y="12000"/>
                  <a:pt x="14196" y="11805"/>
                </a:cubicBezTo>
                <a:cubicBezTo>
                  <a:pt x="14415" y="11366"/>
                  <a:pt x="14415" y="11098"/>
                  <a:pt x="14635" y="10707"/>
                </a:cubicBezTo>
                <a:lnTo>
                  <a:pt x="14635" y="10756"/>
                </a:lnTo>
                <a:cubicBezTo>
                  <a:pt x="14708" y="10610"/>
                  <a:pt x="14805" y="10317"/>
                  <a:pt x="14927" y="10073"/>
                </a:cubicBezTo>
                <a:lnTo>
                  <a:pt x="14927" y="10073"/>
                </a:lnTo>
                <a:cubicBezTo>
                  <a:pt x="14903" y="10110"/>
                  <a:pt x="14879" y="10140"/>
                  <a:pt x="14866" y="10140"/>
                </a:cubicBezTo>
                <a:cubicBezTo>
                  <a:pt x="14854" y="10140"/>
                  <a:pt x="14854" y="10110"/>
                  <a:pt x="14879" y="10024"/>
                </a:cubicBezTo>
                <a:cubicBezTo>
                  <a:pt x="15171" y="9439"/>
                  <a:pt x="15293" y="9049"/>
                  <a:pt x="15537" y="8610"/>
                </a:cubicBezTo>
                <a:lnTo>
                  <a:pt x="15635" y="8220"/>
                </a:lnTo>
                <a:lnTo>
                  <a:pt x="15952" y="7488"/>
                </a:lnTo>
                <a:lnTo>
                  <a:pt x="15439" y="6829"/>
                </a:lnTo>
                <a:cubicBezTo>
                  <a:pt x="15391" y="6756"/>
                  <a:pt x="15342" y="6683"/>
                  <a:pt x="15269" y="6634"/>
                </a:cubicBezTo>
                <a:lnTo>
                  <a:pt x="15074" y="6439"/>
                </a:lnTo>
                <a:lnTo>
                  <a:pt x="14879" y="6268"/>
                </a:lnTo>
                <a:lnTo>
                  <a:pt x="14561" y="6000"/>
                </a:lnTo>
                <a:lnTo>
                  <a:pt x="14122" y="6146"/>
                </a:lnTo>
                <a:cubicBezTo>
                  <a:pt x="13976" y="6195"/>
                  <a:pt x="13830" y="6244"/>
                  <a:pt x="13683" y="6317"/>
                </a:cubicBezTo>
                <a:lnTo>
                  <a:pt x="12757" y="6707"/>
                </a:lnTo>
                <a:cubicBezTo>
                  <a:pt x="12610" y="6781"/>
                  <a:pt x="12464" y="6854"/>
                  <a:pt x="12318" y="6927"/>
                </a:cubicBezTo>
                <a:lnTo>
                  <a:pt x="11854" y="7146"/>
                </a:lnTo>
                <a:lnTo>
                  <a:pt x="11366" y="7390"/>
                </a:lnTo>
                <a:lnTo>
                  <a:pt x="10610" y="7781"/>
                </a:lnTo>
                <a:cubicBezTo>
                  <a:pt x="10488" y="7829"/>
                  <a:pt x="10391" y="7878"/>
                  <a:pt x="10293" y="7927"/>
                </a:cubicBezTo>
                <a:lnTo>
                  <a:pt x="10196" y="7976"/>
                </a:lnTo>
                <a:cubicBezTo>
                  <a:pt x="10147" y="8000"/>
                  <a:pt x="10098" y="8024"/>
                  <a:pt x="10049" y="8049"/>
                </a:cubicBezTo>
                <a:cubicBezTo>
                  <a:pt x="10025" y="8049"/>
                  <a:pt x="9976" y="8073"/>
                  <a:pt x="9952" y="8073"/>
                </a:cubicBezTo>
                <a:lnTo>
                  <a:pt x="9952" y="7951"/>
                </a:lnTo>
                <a:cubicBezTo>
                  <a:pt x="9952" y="7927"/>
                  <a:pt x="9952" y="7854"/>
                  <a:pt x="9976" y="7805"/>
                </a:cubicBezTo>
                <a:cubicBezTo>
                  <a:pt x="10049" y="7439"/>
                  <a:pt x="10123" y="7098"/>
                  <a:pt x="10196" y="6732"/>
                </a:cubicBezTo>
                <a:cubicBezTo>
                  <a:pt x="10269" y="6390"/>
                  <a:pt x="10342" y="6049"/>
                  <a:pt x="10391" y="5732"/>
                </a:cubicBezTo>
                <a:cubicBezTo>
                  <a:pt x="10415" y="5537"/>
                  <a:pt x="10440" y="5366"/>
                  <a:pt x="10488" y="5195"/>
                </a:cubicBezTo>
                <a:cubicBezTo>
                  <a:pt x="10513" y="4951"/>
                  <a:pt x="10562" y="4708"/>
                  <a:pt x="10562" y="4488"/>
                </a:cubicBezTo>
                <a:cubicBezTo>
                  <a:pt x="10635" y="4147"/>
                  <a:pt x="10684" y="3732"/>
                  <a:pt x="10708" y="3317"/>
                </a:cubicBezTo>
                <a:lnTo>
                  <a:pt x="10610" y="3195"/>
                </a:lnTo>
                <a:lnTo>
                  <a:pt x="10513" y="3098"/>
                </a:lnTo>
                <a:lnTo>
                  <a:pt x="10513" y="3098"/>
                </a:lnTo>
                <a:cubicBezTo>
                  <a:pt x="10564" y="3162"/>
                  <a:pt x="10568" y="3193"/>
                  <a:pt x="10546" y="3193"/>
                </a:cubicBezTo>
                <a:cubicBezTo>
                  <a:pt x="10526" y="3193"/>
                  <a:pt x="10486" y="3168"/>
                  <a:pt x="10440" y="3122"/>
                </a:cubicBezTo>
                <a:cubicBezTo>
                  <a:pt x="10049" y="2659"/>
                  <a:pt x="10171" y="2830"/>
                  <a:pt x="10098" y="2756"/>
                </a:cubicBezTo>
                <a:cubicBezTo>
                  <a:pt x="10098" y="2756"/>
                  <a:pt x="10049" y="2732"/>
                  <a:pt x="10001" y="2683"/>
                </a:cubicBezTo>
                <a:cubicBezTo>
                  <a:pt x="9952" y="2659"/>
                  <a:pt x="9879" y="2634"/>
                  <a:pt x="9757" y="2586"/>
                </a:cubicBezTo>
                <a:cubicBezTo>
                  <a:pt x="9635" y="2512"/>
                  <a:pt x="9537" y="2464"/>
                  <a:pt x="9366" y="2366"/>
                </a:cubicBezTo>
                <a:cubicBezTo>
                  <a:pt x="9171" y="2439"/>
                  <a:pt x="8976" y="2488"/>
                  <a:pt x="8757" y="2561"/>
                </a:cubicBezTo>
                <a:lnTo>
                  <a:pt x="8391" y="2683"/>
                </a:lnTo>
                <a:cubicBezTo>
                  <a:pt x="8269" y="2732"/>
                  <a:pt x="8147" y="2781"/>
                  <a:pt x="8025" y="2830"/>
                </a:cubicBezTo>
                <a:lnTo>
                  <a:pt x="7635" y="3025"/>
                </a:lnTo>
                <a:cubicBezTo>
                  <a:pt x="7562" y="3049"/>
                  <a:pt x="7513" y="3073"/>
                  <a:pt x="7440" y="3098"/>
                </a:cubicBezTo>
                <a:lnTo>
                  <a:pt x="7318" y="3195"/>
                </a:lnTo>
                <a:cubicBezTo>
                  <a:pt x="7147" y="3269"/>
                  <a:pt x="6976" y="3366"/>
                  <a:pt x="6806" y="3464"/>
                </a:cubicBezTo>
                <a:cubicBezTo>
                  <a:pt x="6440" y="3683"/>
                  <a:pt x="6123" y="3903"/>
                  <a:pt x="5806" y="4147"/>
                </a:cubicBezTo>
                <a:lnTo>
                  <a:pt x="5684" y="4220"/>
                </a:lnTo>
                <a:lnTo>
                  <a:pt x="5635" y="4244"/>
                </a:lnTo>
                <a:lnTo>
                  <a:pt x="5586" y="4293"/>
                </a:lnTo>
                <a:cubicBezTo>
                  <a:pt x="5562" y="4317"/>
                  <a:pt x="5537" y="4342"/>
                  <a:pt x="5513" y="4366"/>
                </a:cubicBezTo>
                <a:cubicBezTo>
                  <a:pt x="5440" y="4415"/>
                  <a:pt x="5391" y="4464"/>
                  <a:pt x="5342" y="4512"/>
                </a:cubicBezTo>
                <a:lnTo>
                  <a:pt x="5318" y="4610"/>
                </a:lnTo>
                <a:lnTo>
                  <a:pt x="5318" y="4634"/>
                </a:lnTo>
                <a:cubicBezTo>
                  <a:pt x="5293" y="4610"/>
                  <a:pt x="5293" y="4586"/>
                  <a:pt x="5293" y="4561"/>
                </a:cubicBezTo>
                <a:cubicBezTo>
                  <a:pt x="5269" y="4512"/>
                  <a:pt x="5269" y="4464"/>
                  <a:pt x="5245" y="4415"/>
                </a:cubicBezTo>
                <a:lnTo>
                  <a:pt x="5269" y="4415"/>
                </a:lnTo>
                <a:cubicBezTo>
                  <a:pt x="5245" y="4366"/>
                  <a:pt x="5245" y="4317"/>
                  <a:pt x="5245" y="4244"/>
                </a:cubicBezTo>
                <a:lnTo>
                  <a:pt x="5245" y="4122"/>
                </a:lnTo>
                <a:cubicBezTo>
                  <a:pt x="5245" y="4098"/>
                  <a:pt x="5245" y="4049"/>
                  <a:pt x="5245" y="4049"/>
                </a:cubicBezTo>
                <a:lnTo>
                  <a:pt x="5245" y="4025"/>
                </a:lnTo>
                <a:lnTo>
                  <a:pt x="5245" y="3951"/>
                </a:lnTo>
                <a:lnTo>
                  <a:pt x="5245" y="3805"/>
                </a:lnTo>
                <a:cubicBezTo>
                  <a:pt x="5245" y="3586"/>
                  <a:pt x="5293" y="3390"/>
                  <a:pt x="5293" y="3195"/>
                </a:cubicBezTo>
                <a:cubicBezTo>
                  <a:pt x="5342" y="2830"/>
                  <a:pt x="5367" y="2488"/>
                  <a:pt x="5391" y="2171"/>
                </a:cubicBezTo>
                <a:cubicBezTo>
                  <a:pt x="5440" y="1854"/>
                  <a:pt x="5464" y="1561"/>
                  <a:pt x="5488" y="1317"/>
                </a:cubicBezTo>
                <a:cubicBezTo>
                  <a:pt x="5513" y="1073"/>
                  <a:pt x="5513" y="903"/>
                  <a:pt x="5513" y="756"/>
                </a:cubicBezTo>
                <a:lnTo>
                  <a:pt x="5513" y="756"/>
                </a:lnTo>
                <a:lnTo>
                  <a:pt x="5488" y="903"/>
                </a:lnTo>
                <a:lnTo>
                  <a:pt x="5488" y="781"/>
                </a:lnTo>
                <a:cubicBezTo>
                  <a:pt x="5196" y="537"/>
                  <a:pt x="5220" y="464"/>
                  <a:pt x="5074" y="269"/>
                </a:cubicBezTo>
                <a:cubicBezTo>
                  <a:pt x="5069" y="278"/>
                  <a:pt x="5062" y="282"/>
                  <a:pt x="5051" y="282"/>
                </a:cubicBezTo>
                <a:cubicBezTo>
                  <a:pt x="5006" y="282"/>
                  <a:pt x="4914" y="202"/>
                  <a:pt x="4854" y="122"/>
                </a:cubicBezTo>
                <a:lnTo>
                  <a:pt x="4830" y="73"/>
                </a:lnTo>
                <a:lnTo>
                  <a:pt x="4781" y="73"/>
                </a:lnTo>
                <a:cubicBezTo>
                  <a:pt x="4659" y="49"/>
                  <a:pt x="4562" y="49"/>
                  <a:pt x="4440" y="49"/>
                </a:cubicBezTo>
                <a:lnTo>
                  <a:pt x="4196" y="49"/>
                </a:lnTo>
                <a:lnTo>
                  <a:pt x="3928" y="0"/>
                </a:lnTo>
                <a:close/>
                <a:moveTo>
                  <a:pt x="13513" y="13209"/>
                </a:moveTo>
                <a:cubicBezTo>
                  <a:pt x="13497" y="13237"/>
                  <a:pt x="13481" y="13265"/>
                  <a:pt x="13464" y="13293"/>
                </a:cubicBezTo>
                <a:cubicBezTo>
                  <a:pt x="13481" y="13267"/>
                  <a:pt x="13498" y="13239"/>
                  <a:pt x="13513" y="132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13" name="Google Shape;2313;p290"/>
          <p:cNvGrpSpPr/>
          <p:nvPr/>
        </p:nvGrpSpPr>
        <p:grpSpPr>
          <a:xfrm>
            <a:off x="7901459" y="4373498"/>
            <a:ext cx="1185762" cy="629162"/>
            <a:chOff x="238125" y="2760550"/>
            <a:chExt cx="528650" cy="280500"/>
          </a:xfrm>
        </p:grpSpPr>
        <p:sp>
          <p:nvSpPr>
            <p:cNvPr id="2314" name="Google Shape;2314;p290"/>
            <p:cNvSpPr/>
            <p:nvPr/>
          </p:nvSpPr>
          <p:spPr>
            <a:xfrm>
              <a:off x="274700" y="3020300"/>
              <a:ext cx="1850" cy="9150"/>
            </a:xfrm>
            <a:custGeom>
              <a:avLst/>
              <a:gdLst/>
              <a:ahLst/>
              <a:cxnLst/>
              <a:rect l="l" t="t" r="r" b="b"/>
              <a:pathLst>
                <a:path w="74" h="366" extrusionOk="0">
                  <a:moveTo>
                    <a:pt x="74" y="0"/>
                  </a:moveTo>
                  <a:cubicBezTo>
                    <a:pt x="25" y="122"/>
                    <a:pt x="0" y="244"/>
                    <a:pt x="0" y="366"/>
                  </a:cubicBezTo>
                  <a:cubicBezTo>
                    <a:pt x="49" y="244"/>
                    <a:pt x="74" y="122"/>
                    <a:pt x="74" y="0"/>
                  </a:cubicBezTo>
                  <a:close/>
                </a:path>
              </a:pathLst>
            </a:custGeom>
            <a:solidFill>
              <a:srgbClr val="344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290"/>
            <p:cNvSpPr/>
            <p:nvPr/>
          </p:nvSpPr>
          <p:spPr>
            <a:xfrm>
              <a:off x="277125" y="3020300"/>
              <a:ext cx="25" cy="25"/>
            </a:xfrm>
            <a:custGeom>
              <a:avLst/>
              <a:gdLst/>
              <a:ahLst/>
              <a:cxnLst/>
              <a:rect l="l" t="t" r="r" b="b"/>
              <a:pathLst>
                <a:path w="1" h="1" extrusionOk="0">
                  <a:moveTo>
                    <a:pt x="1" y="0"/>
                  </a:moveTo>
                  <a:close/>
                </a:path>
              </a:pathLst>
            </a:custGeom>
            <a:solidFill>
              <a:srgbClr val="344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16" name="Google Shape;2316;p290"/>
            <p:cNvGrpSpPr/>
            <p:nvPr/>
          </p:nvGrpSpPr>
          <p:grpSpPr>
            <a:xfrm>
              <a:off x="238125" y="2760550"/>
              <a:ext cx="528650" cy="279275"/>
              <a:chOff x="238125" y="2760550"/>
              <a:chExt cx="528650" cy="279275"/>
            </a:xfrm>
          </p:grpSpPr>
          <p:sp>
            <p:nvSpPr>
              <p:cNvPr id="2317" name="Google Shape;2317;p290"/>
              <p:cNvSpPr/>
              <p:nvPr/>
            </p:nvSpPr>
            <p:spPr>
              <a:xfrm>
                <a:off x="238125" y="2760550"/>
                <a:ext cx="528650" cy="278050"/>
              </a:xfrm>
              <a:custGeom>
                <a:avLst/>
                <a:gdLst/>
                <a:ahLst/>
                <a:cxnLst/>
                <a:rect l="l" t="t" r="r" b="b"/>
                <a:pathLst>
                  <a:path w="21146" h="11122" extrusionOk="0">
                    <a:moveTo>
                      <a:pt x="11622" y="1778"/>
                    </a:moveTo>
                    <a:lnTo>
                      <a:pt x="11622" y="1778"/>
                    </a:lnTo>
                    <a:cubicBezTo>
                      <a:pt x="11627" y="1780"/>
                      <a:pt x="11631" y="1781"/>
                      <a:pt x="11634" y="1781"/>
                    </a:cubicBezTo>
                    <a:cubicBezTo>
                      <a:pt x="11630" y="1780"/>
                      <a:pt x="11626" y="1779"/>
                      <a:pt x="11622" y="1778"/>
                    </a:cubicBezTo>
                    <a:close/>
                    <a:moveTo>
                      <a:pt x="15975" y="3512"/>
                    </a:moveTo>
                    <a:cubicBezTo>
                      <a:pt x="15975" y="3515"/>
                      <a:pt x="15978" y="3517"/>
                      <a:pt x="15983" y="3518"/>
                    </a:cubicBezTo>
                    <a:lnTo>
                      <a:pt x="15983" y="3518"/>
                    </a:lnTo>
                    <a:cubicBezTo>
                      <a:pt x="15980" y="3516"/>
                      <a:pt x="15978" y="3514"/>
                      <a:pt x="15975" y="3512"/>
                    </a:cubicBezTo>
                    <a:close/>
                    <a:moveTo>
                      <a:pt x="1524" y="10118"/>
                    </a:moveTo>
                    <a:cubicBezTo>
                      <a:pt x="1528" y="10118"/>
                      <a:pt x="1532" y="10119"/>
                      <a:pt x="1537" y="10122"/>
                    </a:cubicBezTo>
                    <a:lnTo>
                      <a:pt x="1508" y="10266"/>
                    </a:lnTo>
                    <a:lnTo>
                      <a:pt x="1508" y="10266"/>
                    </a:lnTo>
                    <a:cubicBezTo>
                      <a:pt x="1519" y="10173"/>
                      <a:pt x="1503" y="10118"/>
                      <a:pt x="1524" y="10118"/>
                    </a:cubicBezTo>
                    <a:close/>
                    <a:moveTo>
                      <a:pt x="10756" y="0"/>
                    </a:moveTo>
                    <a:lnTo>
                      <a:pt x="10756" y="0"/>
                    </a:lnTo>
                    <a:cubicBezTo>
                      <a:pt x="10902" y="24"/>
                      <a:pt x="10853" y="49"/>
                      <a:pt x="10731" y="49"/>
                    </a:cubicBezTo>
                    <a:cubicBezTo>
                      <a:pt x="10549" y="24"/>
                      <a:pt x="10451" y="18"/>
                      <a:pt x="10399" y="18"/>
                    </a:cubicBezTo>
                    <a:cubicBezTo>
                      <a:pt x="10347" y="18"/>
                      <a:pt x="10341" y="24"/>
                      <a:pt x="10341" y="24"/>
                    </a:cubicBezTo>
                    <a:lnTo>
                      <a:pt x="9927" y="24"/>
                    </a:lnTo>
                    <a:cubicBezTo>
                      <a:pt x="9024" y="24"/>
                      <a:pt x="8146" y="171"/>
                      <a:pt x="7317" y="463"/>
                    </a:cubicBezTo>
                    <a:cubicBezTo>
                      <a:pt x="6512" y="756"/>
                      <a:pt x="5756" y="1146"/>
                      <a:pt x="5073" y="1634"/>
                    </a:cubicBezTo>
                    <a:cubicBezTo>
                      <a:pt x="4757" y="1926"/>
                      <a:pt x="4319" y="2243"/>
                      <a:pt x="4050" y="2535"/>
                    </a:cubicBezTo>
                    <a:lnTo>
                      <a:pt x="4050" y="2535"/>
                    </a:lnTo>
                    <a:cubicBezTo>
                      <a:pt x="3877" y="2706"/>
                      <a:pt x="3369" y="3198"/>
                      <a:pt x="2927" y="3756"/>
                    </a:cubicBezTo>
                    <a:cubicBezTo>
                      <a:pt x="2537" y="4195"/>
                      <a:pt x="2195" y="4658"/>
                      <a:pt x="1902" y="5171"/>
                    </a:cubicBezTo>
                    <a:lnTo>
                      <a:pt x="1951" y="5097"/>
                    </a:lnTo>
                    <a:lnTo>
                      <a:pt x="1951" y="5097"/>
                    </a:lnTo>
                    <a:cubicBezTo>
                      <a:pt x="1829" y="5317"/>
                      <a:pt x="1683" y="5536"/>
                      <a:pt x="1512" y="5707"/>
                    </a:cubicBezTo>
                    <a:cubicBezTo>
                      <a:pt x="1610" y="5707"/>
                      <a:pt x="1463" y="6049"/>
                      <a:pt x="1390" y="6171"/>
                    </a:cubicBezTo>
                    <a:cubicBezTo>
                      <a:pt x="1341" y="6268"/>
                      <a:pt x="1268" y="6439"/>
                      <a:pt x="1219" y="6634"/>
                    </a:cubicBezTo>
                    <a:cubicBezTo>
                      <a:pt x="1146" y="6805"/>
                      <a:pt x="1073" y="7024"/>
                      <a:pt x="1000" y="7171"/>
                    </a:cubicBezTo>
                    <a:lnTo>
                      <a:pt x="976" y="7146"/>
                    </a:lnTo>
                    <a:cubicBezTo>
                      <a:pt x="902" y="7439"/>
                      <a:pt x="683" y="7975"/>
                      <a:pt x="634" y="8171"/>
                    </a:cubicBezTo>
                    <a:cubicBezTo>
                      <a:pt x="390" y="8780"/>
                      <a:pt x="220" y="9390"/>
                      <a:pt x="146" y="10049"/>
                    </a:cubicBezTo>
                    <a:cubicBezTo>
                      <a:pt x="146" y="10049"/>
                      <a:pt x="98" y="10146"/>
                      <a:pt x="73" y="10244"/>
                    </a:cubicBezTo>
                    <a:lnTo>
                      <a:pt x="24" y="10390"/>
                    </a:lnTo>
                    <a:lnTo>
                      <a:pt x="0" y="10463"/>
                    </a:lnTo>
                    <a:lnTo>
                      <a:pt x="0" y="10536"/>
                    </a:lnTo>
                    <a:cubicBezTo>
                      <a:pt x="195" y="10658"/>
                      <a:pt x="390" y="10756"/>
                      <a:pt x="610" y="10805"/>
                    </a:cubicBezTo>
                    <a:cubicBezTo>
                      <a:pt x="691" y="10836"/>
                      <a:pt x="776" y="10851"/>
                      <a:pt x="859" y="10851"/>
                    </a:cubicBezTo>
                    <a:cubicBezTo>
                      <a:pt x="1102" y="10851"/>
                      <a:pt x="1336" y="10723"/>
                      <a:pt x="1463" y="10488"/>
                    </a:cubicBezTo>
                    <a:lnTo>
                      <a:pt x="1488" y="10512"/>
                    </a:lnTo>
                    <a:cubicBezTo>
                      <a:pt x="1488" y="10488"/>
                      <a:pt x="1488" y="10463"/>
                      <a:pt x="1488" y="10439"/>
                    </a:cubicBezTo>
                    <a:lnTo>
                      <a:pt x="1488" y="10366"/>
                    </a:lnTo>
                    <a:cubicBezTo>
                      <a:pt x="1491" y="10356"/>
                      <a:pt x="1493" y="10346"/>
                      <a:pt x="1495" y="10337"/>
                    </a:cubicBezTo>
                    <a:lnTo>
                      <a:pt x="1495" y="10337"/>
                    </a:lnTo>
                    <a:cubicBezTo>
                      <a:pt x="1509" y="10287"/>
                      <a:pt x="1518" y="10268"/>
                      <a:pt x="1524" y="10268"/>
                    </a:cubicBezTo>
                    <a:cubicBezTo>
                      <a:pt x="1537" y="10268"/>
                      <a:pt x="1537" y="10344"/>
                      <a:pt x="1537" y="10390"/>
                    </a:cubicBezTo>
                    <a:cubicBezTo>
                      <a:pt x="1561" y="10317"/>
                      <a:pt x="1561" y="10244"/>
                      <a:pt x="1585" y="10171"/>
                    </a:cubicBezTo>
                    <a:cubicBezTo>
                      <a:pt x="1585" y="10166"/>
                      <a:pt x="1584" y="10164"/>
                      <a:pt x="1583" y="10164"/>
                    </a:cubicBezTo>
                    <a:cubicBezTo>
                      <a:pt x="1577" y="10164"/>
                      <a:pt x="1561" y="10200"/>
                      <a:pt x="1561" y="10219"/>
                    </a:cubicBezTo>
                    <a:cubicBezTo>
                      <a:pt x="1537" y="10097"/>
                      <a:pt x="1561" y="10000"/>
                      <a:pt x="1585" y="9878"/>
                    </a:cubicBezTo>
                    <a:cubicBezTo>
                      <a:pt x="1634" y="9683"/>
                      <a:pt x="1634" y="9878"/>
                      <a:pt x="1683" y="9658"/>
                    </a:cubicBezTo>
                    <a:cubicBezTo>
                      <a:pt x="1976" y="8536"/>
                      <a:pt x="2415" y="7463"/>
                      <a:pt x="3000" y="6488"/>
                    </a:cubicBezTo>
                    <a:cubicBezTo>
                      <a:pt x="3024" y="6488"/>
                      <a:pt x="3000" y="6488"/>
                      <a:pt x="3000" y="6512"/>
                    </a:cubicBezTo>
                    <a:cubicBezTo>
                      <a:pt x="3073" y="6366"/>
                      <a:pt x="3146" y="6219"/>
                      <a:pt x="3244" y="6073"/>
                    </a:cubicBezTo>
                    <a:cubicBezTo>
                      <a:pt x="3317" y="5927"/>
                      <a:pt x="3415" y="5805"/>
                      <a:pt x="3488" y="5658"/>
                    </a:cubicBezTo>
                    <a:cubicBezTo>
                      <a:pt x="3512" y="5610"/>
                      <a:pt x="3561" y="5585"/>
                      <a:pt x="3610" y="5561"/>
                    </a:cubicBezTo>
                    <a:cubicBezTo>
                      <a:pt x="3585" y="5561"/>
                      <a:pt x="3658" y="5488"/>
                      <a:pt x="3732" y="5341"/>
                    </a:cubicBezTo>
                    <a:cubicBezTo>
                      <a:pt x="3829" y="5219"/>
                      <a:pt x="3951" y="5024"/>
                      <a:pt x="4097" y="4854"/>
                    </a:cubicBezTo>
                    <a:cubicBezTo>
                      <a:pt x="4244" y="4683"/>
                      <a:pt x="4390" y="4512"/>
                      <a:pt x="4512" y="4366"/>
                    </a:cubicBezTo>
                    <a:cubicBezTo>
                      <a:pt x="4610" y="4244"/>
                      <a:pt x="4707" y="4171"/>
                      <a:pt x="4707" y="4146"/>
                    </a:cubicBezTo>
                    <a:lnTo>
                      <a:pt x="4683" y="4098"/>
                    </a:lnTo>
                    <a:cubicBezTo>
                      <a:pt x="4927" y="3854"/>
                      <a:pt x="4805" y="4073"/>
                      <a:pt x="5000" y="3829"/>
                    </a:cubicBezTo>
                    <a:cubicBezTo>
                      <a:pt x="5049" y="3732"/>
                      <a:pt x="5122" y="3658"/>
                      <a:pt x="5219" y="3585"/>
                    </a:cubicBezTo>
                    <a:cubicBezTo>
                      <a:pt x="5317" y="3537"/>
                      <a:pt x="5390" y="3463"/>
                      <a:pt x="5463" y="3366"/>
                    </a:cubicBezTo>
                    <a:cubicBezTo>
                      <a:pt x="5463" y="3366"/>
                      <a:pt x="5553" y="3312"/>
                      <a:pt x="5578" y="3312"/>
                    </a:cubicBezTo>
                    <a:cubicBezTo>
                      <a:pt x="5583" y="3312"/>
                      <a:pt x="5585" y="3314"/>
                      <a:pt x="5585" y="3317"/>
                    </a:cubicBezTo>
                    <a:cubicBezTo>
                      <a:pt x="5585" y="3244"/>
                      <a:pt x="5707" y="3195"/>
                      <a:pt x="5780" y="3122"/>
                    </a:cubicBezTo>
                    <a:cubicBezTo>
                      <a:pt x="5780" y="3114"/>
                      <a:pt x="5775" y="3111"/>
                      <a:pt x="5767" y="3111"/>
                    </a:cubicBezTo>
                    <a:cubicBezTo>
                      <a:pt x="5751" y="3111"/>
                      <a:pt x="5723" y="3122"/>
                      <a:pt x="5707" y="3122"/>
                    </a:cubicBezTo>
                    <a:lnTo>
                      <a:pt x="5780" y="3049"/>
                    </a:lnTo>
                    <a:lnTo>
                      <a:pt x="5878" y="2976"/>
                    </a:lnTo>
                    <a:cubicBezTo>
                      <a:pt x="5905" y="2967"/>
                      <a:pt x="5925" y="2961"/>
                      <a:pt x="5937" y="2961"/>
                    </a:cubicBezTo>
                    <a:cubicBezTo>
                      <a:pt x="5959" y="2961"/>
                      <a:pt x="5958" y="2978"/>
                      <a:pt x="5927" y="3024"/>
                    </a:cubicBezTo>
                    <a:lnTo>
                      <a:pt x="6171" y="2829"/>
                    </a:lnTo>
                    <a:lnTo>
                      <a:pt x="6561" y="2585"/>
                    </a:lnTo>
                    <a:cubicBezTo>
                      <a:pt x="6902" y="2390"/>
                      <a:pt x="7268" y="2220"/>
                      <a:pt x="7634" y="2073"/>
                    </a:cubicBezTo>
                    <a:cubicBezTo>
                      <a:pt x="7975" y="1927"/>
                      <a:pt x="8341" y="1829"/>
                      <a:pt x="8732" y="1756"/>
                    </a:cubicBezTo>
                    <a:cubicBezTo>
                      <a:pt x="8878" y="1707"/>
                      <a:pt x="9024" y="1707"/>
                      <a:pt x="9171" y="1683"/>
                    </a:cubicBezTo>
                    <a:lnTo>
                      <a:pt x="9463" y="1659"/>
                    </a:lnTo>
                    <a:cubicBezTo>
                      <a:pt x="9390" y="1634"/>
                      <a:pt x="9219" y="1659"/>
                      <a:pt x="9146" y="1610"/>
                    </a:cubicBezTo>
                    <a:cubicBezTo>
                      <a:pt x="9219" y="1585"/>
                      <a:pt x="9274" y="1585"/>
                      <a:pt x="9320" y="1585"/>
                    </a:cubicBezTo>
                    <a:cubicBezTo>
                      <a:pt x="9366" y="1585"/>
                      <a:pt x="9402" y="1585"/>
                      <a:pt x="9439" y="1561"/>
                    </a:cubicBezTo>
                    <a:cubicBezTo>
                      <a:pt x="9488" y="1610"/>
                      <a:pt x="9561" y="1610"/>
                      <a:pt x="9658" y="1610"/>
                    </a:cubicBezTo>
                    <a:cubicBezTo>
                      <a:pt x="9732" y="1610"/>
                      <a:pt x="9829" y="1634"/>
                      <a:pt x="9902" y="1659"/>
                    </a:cubicBezTo>
                    <a:lnTo>
                      <a:pt x="9951" y="1610"/>
                    </a:lnTo>
                    <a:lnTo>
                      <a:pt x="10024" y="1659"/>
                    </a:lnTo>
                    <a:lnTo>
                      <a:pt x="10488" y="1659"/>
                    </a:lnTo>
                    <a:lnTo>
                      <a:pt x="10853" y="1707"/>
                    </a:lnTo>
                    <a:cubicBezTo>
                      <a:pt x="11117" y="1707"/>
                      <a:pt x="11381" y="1731"/>
                      <a:pt x="11622" y="1778"/>
                    </a:cubicBezTo>
                    <a:lnTo>
                      <a:pt x="11622" y="1778"/>
                    </a:lnTo>
                    <a:cubicBezTo>
                      <a:pt x="11593" y="1769"/>
                      <a:pt x="11549" y="1732"/>
                      <a:pt x="11634" y="1732"/>
                    </a:cubicBezTo>
                    <a:cubicBezTo>
                      <a:pt x="11634" y="1781"/>
                      <a:pt x="11902" y="1732"/>
                      <a:pt x="11951" y="1805"/>
                    </a:cubicBezTo>
                    <a:cubicBezTo>
                      <a:pt x="12016" y="1805"/>
                      <a:pt x="12168" y="1848"/>
                      <a:pt x="12233" y="1848"/>
                    </a:cubicBezTo>
                    <a:cubicBezTo>
                      <a:pt x="12265" y="1848"/>
                      <a:pt x="12276" y="1837"/>
                      <a:pt x="12244" y="1805"/>
                    </a:cubicBezTo>
                    <a:lnTo>
                      <a:pt x="12244" y="1805"/>
                    </a:lnTo>
                    <a:cubicBezTo>
                      <a:pt x="12292" y="1829"/>
                      <a:pt x="12366" y="1854"/>
                      <a:pt x="12414" y="1878"/>
                    </a:cubicBezTo>
                    <a:cubicBezTo>
                      <a:pt x="12463" y="1902"/>
                      <a:pt x="12488" y="1902"/>
                      <a:pt x="12414" y="1902"/>
                    </a:cubicBezTo>
                    <a:cubicBezTo>
                      <a:pt x="12488" y="1927"/>
                      <a:pt x="12561" y="1951"/>
                      <a:pt x="12658" y="1976"/>
                    </a:cubicBezTo>
                    <a:lnTo>
                      <a:pt x="12536" y="1927"/>
                    </a:lnTo>
                    <a:lnTo>
                      <a:pt x="12536" y="1927"/>
                    </a:lnTo>
                    <a:cubicBezTo>
                      <a:pt x="12683" y="1951"/>
                      <a:pt x="12805" y="2000"/>
                      <a:pt x="12902" y="2024"/>
                    </a:cubicBezTo>
                    <a:cubicBezTo>
                      <a:pt x="13024" y="2073"/>
                      <a:pt x="13122" y="2098"/>
                      <a:pt x="13219" y="2098"/>
                    </a:cubicBezTo>
                    <a:lnTo>
                      <a:pt x="13122" y="2049"/>
                    </a:lnTo>
                    <a:lnTo>
                      <a:pt x="13122" y="2049"/>
                    </a:lnTo>
                    <a:cubicBezTo>
                      <a:pt x="13292" y="2098"/>
                      <a:pt x="13439" y="2146"/>
                      <a:pt x="13488" y="2220"/>
                    </a:cubicBezTo>
                    <a:lnTo>
                      <a:pt x="13414" y="2195"/>
                    </a:lnTo>
                    <a:lnTo>
                      <a:pt x="13317" y="2195"/>
                    </a:lnTo>
                    <a:cubicBezTo>
                      <a:pt x="13463" y="2220"/>
                      <a:pt x="13561" y="2268"/>
                      <a:pt x="13683" y="2317"/>
                    </a:cubicBezTo>
                    <a:cubicBezTo>
                      <a:pt x="13805" y="2366"/>
                      <a:pt x="13902" y="2390"/>
                      <a:pt x="14024" y="2439"/>
                    </a:cubicBezTo>
                    <a:lnTo>
                      <a:pt x="13902" y="2415"/>
                    </a:lnTo>
                    <a:lnTo>
                      <a:pt x="13902" y="2415"/>
                    </a:lnTo>
                    <a:cubicBezTo>
                      <a:pt x="13975" y="2439"/>
                      <a:pt x="14146" y="2488"/>
                      <a:pt x="14341" y="2585"/>
                    </a:cubicBezTo>
                    <a:cubicBezTo>
                      <a:pt x="14439" y="2610"/>
                      <a:pt x="14561" y="2683"/>
                      <a:pt x="14658" y="2732"/>
                    </a:cubicBezTo>
                    <a:cubicBezTo>
                      <a:pt x="14780" y="2780"/>
                      <a:pt x="14878" y="2829"/>
                      <a:pt x="15000" y="2902"/>
                    </a:cubicBezTo>
                    <a:cubicBezTo>
                      <a:pt x="15219" y="3024"/>
                      <a:pt x="15439" y="3146"/>
                      <a:pt x="15634" y="3268"/>
                    </a:cubicBezTo>
                    <a:cubicBezTo>
                      <a:pt x="15805" y="3366"/>
                      <a:pt x="15926" y="3463"/>
                      <a:pt x="16024" y="3512"/>
                    </a:cubicBezTo>
                    <a:lnTo>
                      <a:pt x="15926" y="3390"/>
                    </a:lnTo>
                    <a:lnTo>
                      <a:pt x="16048" y="3439"/>
                    </a:lnTo>
                    <a:cubicBezTo>
                      <a:pt x="16094" y="3462"/>
                      <a:pt x="16118" y="3485"/>
                      <a:pt x="16161" y="3507"/>
                    </a:cubicBezTo>
                    <a:lnTo>
                      <a:pt x="16161" y="3507"/>
                    </a:lnTo>
                    <a:cubicBezTo>
                      <a:pt x="16155" y="3506"/>
                      <a:pt x="16147" y="3505"/>
                      <a:pt x="16138" y="3505"/>
                    </a:cubicBezTo>
                    <a:cubicBezTo>
                      <a:pt x="16097" y="3505"/>
                      <a:pt x="16029" y="3519"/>
                      <a:pt x="15995" y="3519"/>
                    </a:cubicBezTo>
                    <a:cubicBezTo>
                      <a:pt x="15990" y="3519"/>
                      <a:pt x="15986" y="3519"/>
                      <a:pt x="15983" y="3518"/>
                    </a:cubicBezTo>
                    <a:lnTo>
                      <a:pt x="15983" y="3518"/>
                    </a:lnTo>
                    <a:cubicBezTo>
                      <a:pt x="16516" y="3956"/>
                      <a:pt x="16977" y="4441"/>
                      <a:pt x="17390" y="4976"/>
                    </a:cubicBezTo>
                    <a:cubicBezTo>
                      <a:pt x="17804" y="5488"/>
                      <a:pt x="18170" y="6073"/>
                      <a:pt x="18439" y="6683"/>
                    </a:cubicBezTo>
                    <a:cubicBezTo>
                      <a:pt x="18471" y="6770"/>
                      <a:pt x="18470" y="6794"/>
                      <a:pt x="18456" y="6794"/>
                    </a:cubicBezTo>
                    <a:cubicBezTo>
                      <a:pt x="18440" y="6794"/>
                      <a:pt x="18403" y="6756"/>
                      <a:pt x="18390" y="6756"/>
                    </a:cubicBezTo>
                    <a:cubicBezTo>
                      <a:pt x="18512" y="6975"/>
                      <a:pt x="18487" y="6829"/>
                      <a:pt x="18561" y="7024"/>
                    </a:cubicBezTo>
                    <a:cubicBezTo>
                      <a:pt x="18568" y="7047"/>
                      <a:pt x="18569" y="7056"/>
                      <a:pt x="18565" y="7056"/>
                    </a:cubicBezTo>
                    <a:cubicBezTo>
                      <a:pt x="18556" y="7056"/>
                      <a:pt x="18528" y="7017"/>
                      <a:pt x="18512" y="7000"/>
                    </a:cubicBezTo>
                    <a:lnTo>
                      <a:pt x="18512" y="7000"/>
                    </a:lnTo>
                    <a:cubicBezTo>
                      <a:pt x="18561" y="7097"/>
                      <a:pt x="18585" y="7171"/>
                      <a:pt x="18609" y="7171"/>
                    </a:cubicBezTo>
                    <a:cubicBezTo>
                      <a:pt x="18561" y="7049"/>
                      <a:pt x="18634" y="7097"/>
                      <a:pt x="18658" y="7024"/>
                    </a:cubicBezTo>
                    <a:lnTo>
                      <a:pt x="18707" y="7171"/>
                    </a:lnTo>
                    <a:cubicBezTo>
                      <a:pt x="18731" y="7219"/>
                      <a:pt x="18756" y="7293"/>
                      <a:pt x="18756" y="7293"/>
                    </a:cubicBezTo>
                    <a:lnTo>
                      <a:pt x="18731" y="7293"/>
                    </a:lnTo>
                    <a:cubicBezTo>
                      <a:pt x="18829" y="7414"/>
                      <a:pt x="18902" y="7536"/>
                      <a:pt x="18951" y="7683"/>
                    </a:cubicBezTo>
                    <a:cubicBezTo>
                      <a:pt x="19122" y="8146"/>
                      <a:pt x="19243" y="8634"/>
                      <a:pt x="19365" y="9122"/>
                    </a:cubicBezTo>
                    <a:cubicBezTo>
                      <a:pt x="19341" y="9122"/>
                      <a:pt x="19317" y="9024"/>
                      <a:pt x="19268" y="8927"/>
                    </a:cubicBezTo>
                    <a:lnTo>
                      <a:pt x="19268" y="8927"/>
                    </a:lnTo>
                    <a:cubicBezTo>
                      <a:pt x="19292" y="9000"/>
                      <a:pt x="19317" y="9073"/>
                      <a:pt x="19317" y="9146"/>
                    </a:cubicBezTo>
                    <a:cubicBezTo>
                      <a:pt x="19317" y="9126"/>
                      <a:pt x="19319" y="9118"/>
                      <a:pt x="19322" y="9118"/>
                    </a:cubicBezTo>
                    <a:cubicBezTo>
                      <a:pt x="19336" y="9118"/>
                      <a:pt x="19374" y="9263"/>
                      <a:pt x="19386" y="9263"/>
                    </a:cubicBezTo>
                    <a:cubicBezTo>
                      <a:pt x="19388" y="9263"/>
                      <a:pt x="19390" y="9257"/>
                      <a:pt x="19390" y="9244"/>
                    </a:cubicBezTo>
                    <a:cubicBezTo>
                      <a:pt x="19536" y="9585"/>
                      <a:pt x="19536" y="10049"/>
                      <a:pt x="19658" y="10341"/>
                    </a:cubicBezTo>
                    <a:cubicBezTo>
                      <a:pt x="19683" y="10341"/>
                      <a:pt x="20024" y="10488"/>
                      <a:pt x="20390" y="10610"/>
                    </a:cubicBezTo>
                    <a:cubicBezTo>
                      <a:pt x="20715" y="10749"/>
                      <a:pt x="21039" y="10866"/>
                      <a:pt x="21112" y="10877"/>
                    </a:cubicBezTo>
                    <a:lnTo>
                      <a:pt x="21112" y="10877"/>
                    </a:lnTo>
                    <a:cubicBezTo>
                      <a:pt x="21109" y="10846"/>
                      <a:pt x="21104" y="10814"/>
                      <a:pt x="21097" y="10780"/>
                    </a:cubicBezTo>
                    <a:lnTo>
                      <a:pt x="21048" y="10780"/>
                    </a:lnTo>
                    <a:cubicBezTo>
                      <a:pt x="21000" y="10536"/>
                      <a:pt x="21073" y="10707"/>
                      <a:pt x="21048" y="10463"/>
                    </a:cubicBezTo>
                    <a:cubicBezTo>
                      <a:pt x="21097" y="10463"/>
                      <a:pt x="21122" y="10683"/>
                      <a:pt x="21146" y="10878"/>
                    </a:cubicBezTo>
                    <a:cubicBezTo>
                      <a:pt x="21146" y="10731"/>
                      <a:pt x="21146" y="10585"/>
                      <a:pt x="21097" y="10439"/>
                    </a:cubicBezTo>
                    <a:cubicBezTo>
                      <a:pt x="21097" y="10268"/>
                      <a:pt x="21146" y="10439"/>
                      <a:pt x="21122" y="10244"/>
                    </a:cubicBezTo>
                    <a:cubicBezTo>
                      <a:pt x="21073" y="10073"/>
                      <a:pt x="21048" y="9902"/>
                      <a:pt x="21048" y="9732"/>
                    </a:cubicBezTo>
                    <a:cubicBezTo>
                      <a:pt x="21000" y="9317"/>
                      <a:pt x="20853" y="9122"/>
                      <a:pt x="20804" y="8732"/>
                    </a:cubicBezTo>
                    <a:lnTo>
                      <a:pt x="20804" y="8732"/>
                    </a:lnTo>
                    <a:lnTo>
                      <a:pt x="20829" y="8780"/>
                    </a:lnTo>
                    <a:cubicBezTo>
                      <a:pt x="20829" y="8634"/>
                      <a:pt x="20731" y="8390"/>
                      <a:pt x="20682" y="8146"/>
                    </a:cubicBezTo>
                    <a:cubicBezTo>
                      <a:pt x="20682" y="8188"/>
                      <a:pt x="20682" y="8231"/>
                      <a:pt x="20673" y="8231"/>
                    </a:cubicBezTo>
                    <a:cubicBezTo>
                      <a:pt x="20666" y="8231"/>
                      <a:pt x="20654" y="8208"/>
                      <a:pt x="20634" y="8146"/>
                    </a:cubicBezTo>
                    <a:cubicBezTo>
                      <a:pt x="20585" y="7878"/>
                      <a:pt x="20512" y="7707"/>
                      <a:pt x="20463" y="7488"/>
                    </a:cubicBezTo>
                    <a:lnTo>
                      <a:pt x="20414" y="7414"/>
                    </a:lnTo>
                    <a:cubicBezTo>
                      <a:pt x="20390" y="7366"/>
                      <a:pt x="20365" y="7317"/>
                      <a:pt x="20365" y="7317"/>
                    </a:cubicBezTo>
                    <a:cubicBezTo>
                      <a:pt x="20048" y="6390"/>
                      <a:pt x="19609" y="5512"/>
                      <a:pt x="19073" y="4707"/>
                    </a:cubicBezTo>
                    <a:cubicBezTo>
                      <a:pt x="18756" y="4219"/>
                      <a:pt x="18390" y="3756"/>
                      <a:pt x="18000" y="3341"/>
                    </a:cubicBezTo>
                    <a:cubicBezTo>
                      <a:pt x="17707" y="3024"/>
                      <a:pt x="17414" y="2756"/>
                      <a:pt x="17122" y="2512"/>
                    </a:cubicBezTo>
                    <a:lnTo>
                      <a:pt x="17146" y="2512"/>
                    </a:lnTo>
                    <a:cubicBezTo>
                      <a:pt x="16780" y="2220"/>
                      <a:pt x="16414" y="1951"/>
                      <a:pt x="16024" y="1707"/>
                    </a:cubicBezTo>
                    <a:cubicBezTo>
                      <a:pt x="15536" y="1390"/>
                      <a:pt x="15048" y="1146"/>
                      <a:pt x="14512" y="927"/>
                    </a:cubicBezTo>
                    <a:cubicBezTo>
                      <a:pt x="13561" y="512"/>
                      <a:pt x="12561" y="268"/>
                      <a:pt x="11561" y="146"/>
                    </a:cubicBezTo>
                    <a:cubicBezTo>
                      <a:pt x="11292" y="73"/>
                      <a:pt x="11024" y="24"/>
                      <a:pt x="10756" y="0"/>
                    </a:cubicBezTo>
                    <a:close/>
                    <a:moveTo>
                      <a:pt x="21112" y="10877"/>
                    </a:moveTo>
                    <a:cubicBezTo>
                      <a:pt x="21122" y="10958"/>
                      <a:pt x="21122" y="11034"/>
                      <a:pt x="21122" y="11122"/>
                    </a:cubicBezTo>
                    <a:cubicBezTo>
                      <a:pt x="21122" y="11049"/>
                      <a:pt x="21122" y="10951"/>
                      <a:pt x="21122" y="10878"/>
                    </a:cubicBezTo>
                    <a:cubicBezTo>
                      <a:pt x="21119" y="10878"/>
                      <a:pt x="21116" y="10878"/>
                      <a:pt x="21112" y="108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290"/>
              <p:cNvSpPr/>
              <p:nvPr/>
            </p:nvSpPr>
            <p:spPr>
              <a:xfrm>
                <a:off x="338100" y="3028825"/>
                <a:ext cx="2475" cy="6725"/>
              </a:xfrm>
              <a:custGeom>
                <a:avLst/>
                <a:gdLst/>
                <a:ahLst/>
                <a:cxnLst/>
                <a:rect l="l" t="t" r="r" b="b"/>
                <a:pathLst>
                  <a:path w="99" h="269" extrusionOk="0">
                    <a:moveTo>
                      <a:pt x="98" y="0"/>
                    </a:moveTo>
                    <a:cubicBezTo>
                      <a:pt x="50" y="74"/>
                      <a:pt x="1" y="171"/>
                      <a:pt x="1" y="269"/>
                    </a:cubicBezTo>
                    <a:cubicBezTo>
                      <a:pt x="50" y="196"/>
                      <a:pt x="74" y="98"/>
                      <a:pt x="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290"/>
              <p:cNvSpPr/>
              <p:nvPr/>
            </p:nvSpPr>
            <p:spPr>
              <a:xfrm>
                <a:off x="340550" y="3028825"/>
                <a:ext cx="25" cy="25"/>
              </a:xfrm>
              <a:custGeom>
                <a:avLst/>
                <a:gdLst/>
                <a:ahLst/>
                <a:cxnLst/>
                <a:rect l="l" t="t" r="r" b="b"/>
                <a:pathLst>
                  <a:path w="1" h="1" extrusionOk="0">
                    <a:moveTo>
                      <a:pt x="0" y="0"/>
                    </a:moveTo>
                    <a:lnTo>
                      <a:pt x="0" y="0"/>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290"/>
              <p:cNvSpPr/>
              <p:nvPr/>
            </p:nvSpPr>
            <p:spPr>
              <a:xfrm>
                <a:off x="302750" y="2832500"/>
                <a:ext cx="398800" cy="207325"/>
              </a:xfrm>
              <a:custGeom>
                <a:avLst/>
                <a:gdLst/>
                <a:ahLst/>
                <a:cxnLst/>
                <a:rect l="l" t="t" r="r" b="b"/>
                <a:pathLst>
                  <a:path w="15952" h="8293" extrusionOk="0">
                    <a:moveTo>
                      <a:pt x="8594" y="1702"/>
                    </a:moveTo>
                    <a:cubicBezTo>
                      <a:pt x="8599" y="1705"/>
                      <a:pt x="8605" y="1707"/>
                      <a:pt x="8610" y="1707"/>
                    </a:cubicBezTo>
                    <a:cubicBezTo>
                      <a:pt x="8604" y="1705"/>
                      <a:pt x="8599" y="1704"/>
                      <a:pt x="8594" y="1702"/>
                    </a:cubicBezTo>
                    <a:close/>
                    <a:moveTo>
                      <a:pt x="4624" y="2600"/>
                    </a:moveTo>
                    <a:cubicBezTo>
                      <a:pt x="4619" y="2604"/>
                      <a:pt x="4614" y="2607"/>
                      <a:pt x="4610" y="2610"/>
                    </a:cubicBezTo>
                    <a:cubicBezTo>
                      <a:pt x="4616" y="2607"/>
                      <a:pt x="4621" y="2603"/>
                      <a:pt x="4624" y="2600"/>
                    </a:cubicBezTo>
                    <a:close/>
                    <a:moveTo>
                      <a:pt x="11683" y="2951"/>
                    </a:moveTo>
                    <a:cubicBezTo>
                      <a:pt x="11683" y="2954"/>
                      <a:pt x="11685" y="2956"/>
                      <a:pt x="11690" y="2956"/>
                    </a:cubicBezTo>
                    <a:lnTo>
                      <a:pt x="11690" y="2956"/>
                    </a:lnTo>
                    <a:cubicBezTo>
                      <a:pt x="11687" y="2954"/>
                      <a:pt x="11685" y="2953"/>
                      <a:pt x="11683" y="2951"/>
                    </a:cubicBezTo>
                    <a:close/>
                    <a:moveTo>
                      <a:pt x="1415" y="3829"/>
                    </a:moveTo>
                    <a:lnTo>
                      <a:pt x="1391" y="3878"/>
                    </a:lnTo>
                    <a:lnTo>
                      <a:pt x="1391" y="3878"/>
                    </a:lnTo>
                    <a:cubicBezTo>
                      <a:pt x="1398" y="3862"/>
                      <a:pt x="1406" y="3847"/>
                      <a:pt x="1414" y="3831"/>
                    </a:cubicBezTo>
                    <a:lnTo>
                      <a:pt x="1414" y="3831"/>
                    </a:lnTo>
                    <a:cubicBezTo>
                      <a:pt x="1414" y="3830"/>
                      <a:pt x="1415" y="3830"/>
                      <a:pt x="1415" y="3829"/>
                    </a:cubicBezTo>
                    <a:close/>
                    <a:moveTo>
                      <a:pt x="2596" y="5025"/>
                    </a:moveTo>
                    <a:cubicBezTo>
                      <a:pt x="2595" y="5026"/>
                      <a:pt x="2595" y="5027"/>
                      <a:pt x="2594" y="5028"/>
                    </a:cubicBezTo>
                    <a:lnTo>
                      <a:pt x="2594" y="5028"/>
                    </a:lnTo>
                    <a:cubicBezTo>
                      <a:pt x="2596" y="5026"/>
                      <a:pt x="2597" y="5025"/>
                      <a:pt x="2596" y="5025"/>
                    </a:cubicBezTo>
                    <a:close/>
                    <a:moveTo>
                      <a:pt x="2594" y="5028"/>
                    </a:moveTo>
                    <a:cubicBezTo>
                      <a:pt x="2591" y="5031"/>
                      <a:pt x="2586" y="5037"/>
                      <a:pt x="2586" y="5049"/>
                    </a:cubicBezTo>
                    <a:cubicBezTo>
                      <a:pt x="2588" y="5042"/>
                      <a:pt x="2591" y="5035"/>
                      <a:pt x="2594" y="5028"/>
                    </a:cubicBezTo>
                    <a:close/>
                    <a:moveTo>
                      <a:pt x="1505" y="7629"/>
                    </a:moveTo>
                    <a:cubicBezTo>
                      <a:pt x="1507" y="7629"/>
                      <a:pt x="1509" y="7631"/>
                      <a:pt x="1512" y="7634"/>
                    </a:cubicBezTo>
                    <a:lnTo>
                      <a:pt x="1499" y="7728"/>
                    </a:lnTo>
                    <a:lnTo>
                      <a:pt x="1499" y="7728"/>
                    </a:lnTo>
                    <a:cubicBezTo>
                      <a:pt x="1502" y="7664"/>
                      <a:pt x="1497" y="7629"/>
                      <a:pt x="1505" y="7629"/>
                    </a:cubicBezTo>
                    <a:close/>
                    <a:moveTo>
                      <a:pt x="8000" y="0"/>
                    </a:moveTo>
                    <a:cubicBezTo>
                      <a:pt x="8098" y="0"/>
                      <a:pt x="8049" y="24"/>
                      <a:pt x="7976" y="24"/>
                    </a:cubicBezTo>
                    <a:cubicBezTo>
                      <a:pt x="7878" y="16"/>
                      <a:pt x="7813" y="14"/>
                      <a:pt x="7770" y="14"/>
                    </a:cubicBezTo>
                    <a:cubicBezTo>
                      <a:pt x="7683" y="14"/>
                      <a:pt x="7683" y="24"/>
                      <a:pt x="7683" y="24"/>
                    </a:cubicBezTo>
                    <a:cubicBezTo>
                      <a:pt x="7683" y="24"/>
                      <a:pt x="7659" y="49"/>
                      <a:pt x="7366" y="73"/>
                    </a:cubicBezTo>
                    <a:cubicBezTo>
                      <a:pt x="7195" y="73"/>
                      <a:pt x="6927" y="98"/>
                      <a:pt x="6586" y="146"/>
                    </a:cubicBezTo>
                    <a:cubicBezTo>
                      <a:pt x="6415" y="171"/>
                      <a:pt x="6220" y="220"/>
                      <a:pt x="6025" y="244"/>
                    </a:cubicBezTo>
                    <a:lnTo>
                      <a:pt x="5439" y="415"/>
                    </a:lnTo>
                    <a:lnTo>
                      <a:pt x="4903" y="634"/>
                    </a:lnTo>
                    <a:cubicBezTo>
                      <a:pt x="4708" y="707"/>
                      <a:pt x="4561" y="780"/>
                      <a:pt x="4415" y="854"/>
                    </a:cubicBezTo>
                    <a:cubicBezTo>
                      <a:pt x="4269" y="927"/>
                      <a:pt x="4147" y="1000"/>
                      <a:pt x="4025" y="1073"/>
                    </a:cubicBezTo>
                    <a:lnTo>
                      <a:pt x="3756" y="1244"/>
                    </a:lnTo>
                    <a:cubicBezTo>
                      <a:pt x="3515" y="1485"/>
                      <a:pt x="3178" y="1679"/>
                      <a:pt x="2982" y="1920"/>
                    </a:cubicBezTo>
                    <a:lnTo>
                      <a:pt x="2982" y="1920"/>
                    </a:lnTo>
                    <a:cubicBezTo>
                      <a:pt x="2672" y="2207"/>
                      <a:pt x="2385" y="2494"/>
                      <a:pt x="2122" y="2805"/>
                    </a:cubicBezTo>
                    <a:cubicBezTo>
                      <a:pt x="2049" y="2927"/>
                      <a:pt x="1951" y="3024"/>
                      <a:pt x="1878" y="3122"/>
                    </a:cubicBezTo>
                    <a:cubicBezTo>
                      <a:pt x="1781" y="3244"/>
                      <a:pt x="1708" y="3341"/>
                      <a:pt x="1659" y="3439"/>
                    </a:cubicBezTo>
                    <a:cubicBezTo>
                      <a:pt x="1550" y="3570"/>
                      <a:pt x="1480" y="3700"/>
                      <a:pt x="1414" y="3831"/>
                    </a:cubicBezTo>
                    <a:lnTo>
                      <a:pt x="1414" y="3831"/>
                    </a:lnTo>
                    <a:cubicBezTo>
                      <a:pt x="1268" y="4146"/>
                      <a:pt x="1244" y="4073"/>
                      <a:pt x="1098" y="4293"/>
                    </a:cubicBezTo>
                    <a:cubicBezTo>
                      <a:pt x="1171" y="4293"/>
                      <a:pt x="1073" y="4561"/>
                      <a:pt x="1049" y="4658"/>
                    </a:cubicBezTo>
                    <a:cubicBezTo>
                      <a:pt x="976" y="4805"/>
                      <a:pt x="878" y="5146"/>
                      <a:pt x="781" y="5390"/>
                    </a:cubicBezTo>
                    <a:lnTo>
                      <a:pt x="756" y="5390"/>
                    </a:lnTo>
                    <a:cubicBezTo>
                      <a:pt x="708" y="5585"/>
                      <a:pt x="561" y="6000"/>
                      <a:pt x="512" y="6122"/>
                    </a:cubicBezTo>
                    <a:cubicBezTo>
                      <a:pt x="464" y="6268"/>
                      <a:pt x="366" y="6512"/>
                      <a:pt x="293" y="6732"/>
                    </a:cubicBezTo>
                    <a:cubicBezTo>
                      <a:pt x="220" y="6975"/>
                      <a:pt x="171" y="7219"/>
                      <a:pt x="147" y="7463"/>
                    </a:cubicBezTo>
                    <a:lnTo>
                      <a:pt x="0" y="7780"/>
                    </a:lnTo>
                    <a:lnTo>
                      <a:pt x="0" y="7829"/>
                    </a:lnTo>
                    <a:cubicBezTo>
                      <a:pt x="171" y="7951"/>
                      <a:pt x="366" y="8024"/>
                      <a:pt x="586" y="8073"/>
                    </a:cubicBezTo>
                    <a:cubicBezTo>
                      <a:pt x="706" y="8113"/>
                      <a:pt x="843" y="8141"/>
                      <a:pt x="975" y="8141"/>
                    </a:cubicBezTo>
                    <a:cubicBezTo>
                      <a:pt x="1163" y="8141"/>
                      <a:pt x="1339" y="8084"/>
                      <a:pt x="1439" y="7927"/>
                    </a:cubicBezTo>
                    <a:lnTo>
                      <a:pt x="1464" y="7927"/>
                    </a:lnTo>
                    <a:lnTo>
                      <a:pt x="1488" y="7829"/>
                    </a:lnTo>
                    <a:cubicBezTo>
                      <a:pt x="1492" y="7808"/>
                      <a:pt x="1494" y="7788"/>
                      <a:pt x="1496" y="7770"/>
                    </a:cubicBezTo>
                    <a:lnTo>
                      <a:pt x="1496" y="7770"/>
                    </a:lnTo>
                    <a:cubicBezTo>
                      <a:pt x="1500" y="7753"/>
                      <a:pt x="1504" y="7746"/>
                      <a:pt x="1507" y="7746"/>
                    </a:cubicBezTo>
                    <a:cubicBezTo>
                      <a:pt x="1516" y="7746"/>
                      <a:pt x="1521" y="7798"/>
                      <a:pt x="1537" y="7829"/>
                    </a:cubicBezTo>
                    <a:cubicBezTo>
                      <a:pt x="1537" y="7780"/>
                      <a:pt x="1561" y="7732"/>
                      <a:pt x="1586" y="7683"/>
                    </a:cubicBezTo>
                    <a:cubicBezTo>
                      <a:pt x="1586" y="7678"/>
                      <a:pt x="1585" y="7676"/>
                      <a:pt x="1583" y="7676"/>
                    </a:cubicBezTo>
                    <a:cubicBezTo>
                      <a:pt x="1576" y="7676"/>
                      <a:pt x="1557" y="7712"/>
                      <a:pt x="1537" y="7732"/>
                    </a:cubicBezTo>
                    <a:cubicBezTo>
                      <a:pt x="1537" y="7634"/>
                      <a:pt x="1537" y="7536"/>
                      <a:pt x="1561" y="7463"/>
                    </a:cubicBezTo>
                    <a:cubicBezTo>
                      <a:pt x="1610" y="7341"/>
                      <a:pt x="1634" y="7463"/>
                      <a:pt x="1659" y="7317"/>
                    </a:cubicBezTo>
                    <a:cubicBezTo>
                      <a:pt x="1878" y="6512"/>
                      <a:pt x="2195" y="5756"/>
                      <a:pt x="2586" y="5024"/>
                    </a:cubicBezTo>
                    <a:cubicBezTo>
                      <a:pt x="2591" y="5024"/>
                      <a:pt x="2594" y="5024"/>
                      <a:pt x="2596" y="5025"/>
                    </a:cubicBezTo>
                    <a:lnTo>
                      <a:pt x="2596" y="5025"/>
                    </a:lnTo>
                    <a:cubicBezTo>
                      <a:pt x="2644" y="4914"/>
                      <a:pt x="2711" y="4824"/>
                      <a:pt x="2756" y="4756"/>
                    </a:cubicBezTo>
                    <a:cubicBezTo>
                      <a:pt x="2805" y="4658"/>
                      <a:pt x="2854" y="4536"/>
                      <a:pt x="2927" y="4439"/>
                    </a:cubicBezTo>
                    <a:cubicBezTo>
                      <a:pt x="2951" y="4415"/>
                      <a:pt x="2976" y="4390"/>
                      <a:pt x="3025" y="4390"/>
                    </a:cubicBezTo>
                    <a:cubicBezTo>
                      <a:pt x="3025" y="4341"/>
                      <a:pt x="3073" y="4268"/>
                      <a:pt x="3098" y="4219"/>
                    </a:cubicBezTo>
                    <a:lnTo>
                      <a:pt x="3220" y="4073"/>
                    </a:lnTo>
                    <a:cubicBezTo>
                      <a:pt x="3244" y="4000"/>
                      <a:pt x="3293" y="3951"/>
                      <a:pt x="3342" y="3878"/>
                    </a:cubicBezTo>
                    <a:cubicBezTo>
                      <a:pt x="3439" y="3756"/>
                      <a:pt x="3537" y="3658"/>
                      <a:pt x="3634" y="3537"/>
                    </a:cubicBezTo>
                    <a:cubicBezTo>
                      <a:pt x="3683" y="3463"/>
                      <a:pt x="3756" y="3415"/>
                      <a:pt x="3756" y="3390"/>
                    </a:cubicBezTo>
                    <a:lnTo>
                      <a:pt x="3732" y="3341"/>
                    </a:lnTo>
                    <a:cubicBezTo>
                      <a:pt x="3805" y="3256"/>
                      <a:pt x="3823" y="3256"/>
                      <a:pt x="3845" y="3256"/>
                    </a:cubicBezTo>
                    <a:cubicBezTo>
                      <a:pt x="3866" y="3256"/>
                      <a:pt x="3890" y="3256"/>
                      <a:pt x="3976" y="3171"/>
                    </a:cubicBezTo>
                    <a:cubicBezTo>
                      <a:pt x="3976" y="3049"/>
                      <a:pt x="4244" y="2927"/>
                      <a:pt x="4269" y="2854"/>
                    </a:cubicBezTo>
                    <a:cubicBezTo>
                      <a:pt x="4269" y="2854"/>
                      <a:pt x="4331" y="2822"/>
                      <a:pt x="4356" y="2822"/>
                    </a:cubicBezTo>
                    <a:cubicBezTo>
                      <a:pt x="4362" y="2822"/>
                      <a:pt x="4366" y="2824"/>
                      <a:pt x="4366" y="2829"/>
                    </a:cubicBezTo>
                    <a:cubicBezTo>
                      <a:pt x="4366" y="2756"/>
                      <a:pt x="4464" y="2732"/>
                      <a:pt x="4488" y="2683"/>
                    </a:cubicBezTo>
                    <a:cubicBezTo>
                      <a:pt x="4504" y="2667"/>
                      <a:pt x="4507" y="2661"/>
                      <a:pt x="4503" y="2661"/>
                    </a:cubicBezTo>
                    <a:cubicBezTo>
                      <a:pt x="4496" y="2661"/>
                      <a:pt x="4464" y="2683"/>
                      <a:pt x="4464" y="2683"/>
                    </a:cubicBezTo>
                    <a:lnTo>
                      <a:pt x="4561" y="2585"/>
                    </a:lnTo>
                    <a:cubicBezTo>
                      <a:pt x="4575" y="2578"/>
                      <a:pt x="4590" y="2575"/>
                      <a:pt x="4602" y="2575"/>
                    </a:cubicBezTo>
                    <a:cubicBezTo>
                      <a:pt x="4625" y="2575"/>
                      <a:pt x="4639" y="2587"/>
                      <a:pt x="4624" y="2600"/>
                    </a:cubicBezTo>
                    <a:lnTo>
                      <a:pt x="4624" y="2600"/>
                    </a:lnTo>
                    <a:cubicBezTo>
                      <a:pt x="4704" y="2549"/>
                      <a:pt x="4866" y="2456"/>
                      <a:pt x="5049" y="2341"/>
                    </a:cubicBezTo>
                    <a:cubicBezTo>
                      <a:pt x="5293" y="2219"/>
                      <a:pt x="5537" y="2098"/>
                      <a:pt x="5805" y="2000"/>
                    </a:cubicBezTo>
                    <a:cubicBezTo>
                      <a:pt x="5878" y="1976"/>
                      <a:pt x="5927" y="1951"/>
                      <a:pt x="6000" y="1927"/>
                    </a:cubicBezTo>
                    <a:lnTo>
                      <a:pt x="6195" y="1878"/>
                    </a:lnTo>
                    <a:cubicBezTo>
                      <a:pt x="6317" y="1829"/>
                      <a:pt x="6464" y="1805"/>
                      <a:pt x="6586" y="1780"/>
                    </a:cubicBezTo>
                    <a:lnTo>
                      <a:pt x="6756" y="1756"/>
                    </a:lnTo>
                    <a:lnTo>
                      <a:pt x="6903" y="1732"/>
                    </a:lnTo>
                    <a:cubicBezTo>
                      <a:pt x="7000" y="1732"/>
                      <a:pt x="7073" y="1707"/>
                      <a:pt x="7122" y="1707"/>
                    </a:cubicBezTo>
                    <a:cubicBezTo>
                      <a:pt x="7098" y="1683"/>
                      <a:pt x="7049" y="1683"/>
                      <a:pt x="7000" y="1683"/>
                    </a:cubicBezTo>
                    <a:cubicBezTo>
                      <a:pt x="6951" y="1683"/>
                      <a:pt x="6903" y="1683"/>
                      <a:pt x="6878" y="1659"/>
                    </a:cubicBezTo>
                    <a:cubicBezTo>
                      <a:pt x="6939" y="1634"/>
                      <a:pt x="6982" y="1634"/>
                      <a:pt x="7015" y="1634"/>
                    </a:cubicBezTo>
                    <a:cubicBezTo>
                      <a:pt x="7049" y="1634"/>
                      <a:pt x="7073" y="1634"/>
                      <a:pt x="7098" y="1610"/>
                    </a:cubicBezTo>
                    <a:cubicBezTo>
                      <a:pt x="7122" y="1646"/>
                      <a:pt x="7183" y="1646"/>
                      <a:pt x="7250" y="1646"/>
                    </a:cubicBezTo>
                    <a:cubicBezTo>
                      <a:pt x="7317" y="1646"/>
                      <a:pt x="7390" y="1646"/>
                      <a:pt x="7439" y="1683"/>
                    </a:cubicBezTo>
                    <a:lnTo>
                      <a:pt x="7464" y="1659"/>
                    </a:lnTo>
                    <a:lnTo>
                      <a:pt x="7537" y="1683"/>
                    </a:lnTo>
                    <a:cubicBezTo>
                      <a:pt x="7634" y="1659"/>
                      <a:pt x="7732" y="1659"/>
                      <a:pt x="7829" y="1659"/>
                    </a:cubicBezTo>
                    <a:cubicBezTo>
                      <a:pt x="7903" y="1659"/>
                      <a:pt x="8000" y="1683"/>
                      <a:pt x="8098" y="1683"/>
                    </a:cubicBezTo>
                    <a:lnTo>
                      <a:pt x="8390" y="1683"/>
                    </a:lnTo>
                    <a:cubicBezTo>
                      <a:pt x="8458" y="1683"/>
                      <a:pt x="8526" y="1683"/>
                      <a:pt x="8594" y="1702"/>
                    </a:cubicBezTo>
                    <a:lnTo>
                      <a:pt x="8594" y="1702"/>
                    </a:lnTo>
                    <a:cubicBezTo>
                      <a:pt x="8571" y="1690"/>
                      <a:pt x="8551" y="1659"/>
                      <a:pt x="8610" y="1659"/>
                    </a:cubicBezTo>
                    <a:cubicBezTo>
                      <a:pt x="8610" y="1683"/>
                      <a:pt x="8659" y="1683"/>
                      <a:pt x="8707" y="1683"/>
                    </a:cubicBezTo>
                    <a:cubicBezTo>
                      <a:pt x="8756" y="1683"/>
                      <a:pt x="8805" y="1683"/>
                      <a:pt x="8829" y="1707"/>
                    </a:cubicBezTo>
                    <a:cubicBezTo>
                      <a:pt x="8878" y="1707"/>
                      <a:pt x="8981" y="1740"/>
                      <a:pt x="9030" y="1740"/>
                    </a:cubicBezTo>
                    <a:cubicBezTo>
                      <a:pt x="9053" y="1740"/>
                      <a:pt x="9064" y="1733"/>
                      <a:pt x="9052" y="1712"/>
                    </a:cubicBezTo>
                    <a:lnTo>
                      <a:pt x="9052" y="1712"/>
                    </a:lnTo>
                    <a:cubicBezTo>
                      <a:pt x="9086" y="1759"/>
                      <a:pt x="9264" y="1805"/>
                      <a:pt x="9146" y="1805"/>
                    </a:cubicBezTo>
                    <a:cubicBezTo>
                      <a:pt x="9195" y="1829"/>
                      <a:pt x="9244" y="1854"/>
                      <a:pt x="9317" y="1854"/>
                    </a:cubicBezTo>
                    <a:lnTo>
                      <a:pt x="9244" y="1805"/>
                    </a:lnTo>
                    <a:lnTo>
                      <a:pt x="9244" y="1805"/>
                    </a:lnTo>
                    <a:cubicBezTo>
                      <a:pt x="9439" y="1854"/>
                      <a:pt x="9537" y="1951"/>
                      <a:pt x="9707" y="1951"/>
                    </a:cubicBezTo>
                    <a:lnTo>
                      <a:pt x="9634" y="1902"/>
                    </a:lnTo>
                    <a:lnTo>
                      <a:pt x="9634" y="1902"/>
                    </a:lnTo>
                    <a:cubicBezTo>
                      <a:pt x="9756" y="1927"/>
                      <a:pt x="9854" y="1976"/>
                      <a:pt x="9903" y="2049"/>
                    </a:cubicBezTo>
                    <a:lnTo>
                      <a:pt x="9756" y="2024"/>
                    </a:lnTo>
                    <a:lnTo>
                      <a:pt x="9756" y="2024"/>
                    </a:lnTo>
                    <a:lnTo>
                      <a:pt x="10024" y="2122"/>
                    </a:lnTo>
                    <a:cubicBezTo>
                      <a:pt x="10098" y="2146"/>
                      <a:pt x="10171" y="2171"/>
                      <a:pt x="10268" y="2195"/>
                    </a:cubicBezTo>
                    <a:lnTo>
                      <a:pt x="10195" y="2171"/>
                    </a:lnTo>
                    <a:lnTo>
                      <a:pt x="10195" y="2171"/>
                    </a:lnTo>
                    <a:cubicBezTo>
                      <a:pt x="10488" y="2244"/>
                      <a:pt x="10732" y="2366"/>
                      <a:pt x="11000" y="2488"/>
                    </a:cubicBezTo>
                    <a:cubicBezTo>
                      <a:pt x="11317" y="2683"/>
                      <a:pt x="11634" y="2878"/>
                      <a:pt x="11732" y="2927"/>
                    </a:cubicBezTo>
                    <a:lnTo>
                      <a:pt x="11683" y="2829"/>
                    </a:lnTo>
                    <a:lnTo>
                      <a:pt x="11854" y="2902"/>
                    </a:lnTo>
                    <a:cubicBezTo>
                      <a:pt x="11833" y="2902"/>
                      <a:pt x="11722" y="2956"/>
                      <a:pt x="11691" y="2956"/>
                    </a:cubicBezTo>
                    <a:cubicBezTo>
                      <a:pt x="11691" y="2956"/>
                      <a:pt x="11690" y="2956"/>
                      <a:pt x="11690" y="2956"/>
                    </a:cubicBezTo>
                    <a:lnTo>
                      <a:pt x="11690" y="2956"/>
                    </a:lnTo>
                    <a:cubicBezTo>
                      <a:pt x="12077" y="3248"/>
                      <a:pt x="12416" y="3587"/>
                      <a:pt x="12732" y="3951"/>
                    </a:cubicBezTo>
                    <a:cubicBezTo>
                      <a:pt x="13049" y="4341"/>
                      <a:pt x="13317" y="4756"/>
                      <a:pt x="13537" y="5171"/>
                    </a:cubicBezTo>
                    <a:cubicBezTo>
                      <a:pt x="13561" y="5244"/>
                      <a:pt x="13549" y="5262"/>
                      <a:pt x="13531" y="5262"/>
                    </a:cubicBezTo>
                    <a:cubicBezTo>
                      <a:pt x="13512" y="5262"/>
                      <a:pt x="13488" y="5244"/>
                      <a:pt x="13488" y="5244"/>
                    </a:cubicBezTo>
                    <a:lnTo>
                      <a:pt x="13488" y="5244"/>
                    </a:lnTo>
                    <a:cubicBezTo>
                      <a:pt x="13561" y="5390"/>
                      <a:pt x="13561" y="5293"/>
                      <a:pt x="13610" y="5439"/>
                    </a:cubicBezTo>
                    <a:cubicBezTo>
                      <a:pt x="13610" y="5447"/>
                      <a:pt x="13607" y="5450"/>
                      <a:pt x="13603" y="5450"/>
                    </a:cubicBezTo>
                    <a:cubicBezTo>
                      <a:pt x="13594" y="5450"/>
                      <a:pt x="13577" y="5439"/>
                      <a:pt x="13561" y="5439"/>
                    </a:cubicBezTo>
                    <a:cubicBezTo>
                      <a:pt x="13610" y="5488"/>
                      <a:pt x="13610" y="5561"/>
                      <a:pt x="13634" y="5561"/>
                    </a:cubicBezTo>
                    <a:cubicBezTo>
                      <a:pt x="13610" y="5463"/>
                      <a:pt x="13683" y="5488"/>
                      <a:pt x="13707" y="5439"/>
                    </a:cubicBezTo>
                    <a:lnTo>
                      <a:pt x="13732" y="5512"/>
                    </a:lnTo>
                    <a:cubicBezTo>
                      <a:pt x="13756" y="5561"/>
                      <a:pt x="13781" y="5610"/>
                      <a:pt x="13781" y="5610"/>
                    </a:cubicBezTo>
                    <a:lnTo>
                      <a:pt x="13732" y="5610"/>
                    </a:lnTo>
                    <a:cubicBezTo>
                      <a:pt x="13756" y="5658"/>
                      <a:pt x="13878" y="5683"/>
                      <a:pt x="13927" y="5878"/>
                    </a:cubicBezTo>
                    <a:cubicBezTo>
                      <a:pt x="14049" y="6195"/>
                      <a:pt x="14146" y="6536"/>
                      <a:pt x="14244" y="6878"/>
                    </a:cubicBezTo>
                    <a:cubicBezTo>
                      <a:pt x="14220" y="6878"/>
                      <a:pt x="14195" y="6805"/>
                      <a:pt x="14171" y="6756"/>
                    </a:cubicBezTo>
                    <a:lnTo>
                      <a:pt x="14171" y="6756"/>
                    </a:lnTo>
                    <a:cubicBezTo>
                      <a:pt x="14171" y="6805"/>
                      <a:pt x="14195" y="6854"/>
                      <a:pt x="14195" y="6902"/>
                    </a:cubicBezTo>
                    <a:cubicBezTo>
                      <a:pt x="14195" y="6886"/>
                      <a:pt x="14197" y="6879"/>
                      <a:pt x="14199" y="6879"/>
                    </a:cubicBezTo>
                    <a:cubicBezTo>
                      <a:pt x="14209" y="6879"/>
                      <a:pt x="14234" y="6989"/>
                      <a:pt x="14242" y="6989"/>
                    </a:cubicBezTo>
                    <a:cubicBezTo>
                      <a:pt x="14243" y="6989"/>
                      <a:pt x="14244" y="6985"/>
                      <a:pt x="14244" y="6975"/>
                    </a:cubicBezTo>
                    <a:cubicBezTo>
                      <a:pt x="14341" y="7219"/>
                      <a:pt x="14415" y="7488"/>
                      <a:pt x="14463" y="7756"/>
                    </a:cubicBezTo>
                    <a:cubicBezTo>
                      <a:pt x="14488" y="7756"/>
                      <a:pt x="14854" y="7829"/>
                      <a:pt x="15171" y="7902"/>
                    </a:cubicBezTo>
                    <a:cubicBezTo>
                      <a:pt x="15512" y="8000"/>
                      <a:pt x="15854" y="8097"/>
                      <a:pt x="15902" y="8097"/>
                    </a:cubicBezTo>
                    <a:cubicBezTo>
                      <a:pt x="15902" y="8171"/>
                      <a:pt x="15902" y="8219"/>
                      <a:pt x="15902" y="8292"/>
                    </a:cubicBezTo>
                    <a:cubicBezTo>
                      <a:pt x="15927" y="8195"/>
                      <a:pt x="15927" y="8122"/>
                      <a:pt x="15902" y="8024"/>
                    </a:cubicBezTo>
                    <a:lnTo>
                      <a:pt x="15854" y="8024"/>
                    </a:lnTo>
                    <a:cubicBezTo>
                      <a:pt x="15805" y="7829"/>
                      <a:pt x="15878" y="7975"/>
                      <a:pt x="15854" y="7780"/>
                    </a:cubicBezTo>
                    <a:cubicBezTo>
                      <a:pt x="15878" y="7780"/>
                      <a:pt x="15902" y="7951"/>
                      <a:pt x="15927" y="8097"/>
                    </a:cubicBezTo>
                    <a:cubicBezTo>
                      <a:pt x="15927" y="7951"/>
                      <a:pt x="15927" y="7805"/>
                      <a:pt x="15902" y="7756"/>
                    </a:cubicBezTo>
                    <a:cubicBezTo>
                      <a:pt x="15902" y="7634"/>
                      <a:pt x="15951" y="7756"/>
                      <a:pt x="15927" y="7610"/>
                    </a:cubicBezTo>
                    <a:cubicBezTo>
                      <a:pt x="15878" y="7488"/>
                      <a:pt x="15854" y="7366"/>
                      <a:pt x="15854" y="7219"/>
                    </a:cubicBezTo>
                    <a:cubicBezTo>
                      <a:pt x="15829" y="6927"/>
                      <a:pt x="15707" y="6780"/>
                      <a:pt x="15659" y="6488"/>
                    </a:cubicBezTo>
                    <a:lnTo>
                      <a:pt x="15659" y="6488"/>
                    </a:lnTo>
                    <a:lnTo>
                      <a:pt x="15683" y="6512"/>
                    </a:lnTo>
                    <a:cubicBezTo>
                      <a:pt x="15683" y="6414"/>
                      <a:pt x="15610" y="6195"/>
                      <a:pt x="15561" y="6049"/>
                    </a:cubicBezTo>
                    <a:cubicBezTo>
                      <a:pt x="15561" y="6077"/>
                      <a:pt x="15561" y="6105"/>
                      <a:pt x="15556" y="6105"/>
                    </a:cubicBezTo>
                    <a:cubicBezTo>
                      <a:pt x="15553" y="6105"/>
                      <a:pt x="15547" y="6090"/>
                      <a:pt x="15537" y="6049"/>
                    </a:cubicBezTo>
                    <a:cubicBezTo>
                      <a:pt x="15512" y="5951"/>
                      <a:pt x="15488" y="5854"/>
                      <a:pt x="15463" y="5780"/>
                    </a:cubicBezTo>
                    <a:cubicBezTo>
                      <a:pt x="15439" y="5707"/>
                      <a:pt x="15415" y="5634"/>
                      <a:pt x="15390" y="5536"/>
                    </a:cubicBezTo>
                    <a:lnTo>
                      <a:pt x="15317" y="5415"/>
                    </a:lnTo>
                    <a:cubicBezTo>
                      <a:pt x="15024" y="4732"/>
                      <a:pt x="14683" y="4097"/>
                      <a:pt x="14244" y="3512"/>
                    </a:cubicBezTo>
                    <a:cubicBezTo>
                      <a:pt x="13805" y="2927"/>
                      <a:pt x="13317" y="2390"/>
                      <a:pt x="12756" y="1927"/>
                    </a:cubicBezTo>
                    <a:lnTo>
                      <a:pt x="12781" y="1927"/>
                    </a:lnTo>
                    <a:cubicBezTo>
                      <a:pt x="12195" y="1415"/>
                      <a:pt x="11537" y="1024"/>
                      <a:pt x="10829" y="707"/>
                    </a:cubicBezTo>
                    <a:cubicBezTo>
                      <a:pt x="10122" y="366"/>
                      <a:pt x="9366" y="171"/>
                      <a:pt x="8610" y="98"/>
                    </a:cubicBezTo>
                    <a:cubicBezTo>
                      <a:pt x="8415" y="24"/>
                      <a:pt x="8195" y="0"/>
                      <a:pt x="80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21" name="Google Shape;2321;p290"/>
            <p:cNvSpPr/>
            <p:nvPr/>
          </p:nvSpPr>
          <p:spPr>
            <a:xfrm>
              <a:off x="400925" y="3037350"/>
              <a:ext cx="2450" cy="3700"/>
            </a:xfrm>
            <a:custGeom>
              <a:avLst/>
              <a:gdLst/>
              <a:ahLst/>
              <a:cxnLst/>
              <a:rect l="l" t="t" r="r" b="b"/>
              <a:pathLst>
                <a:path w="98" h="148" extrusionOk="0">
                  <a:moveTo>
                    <a:pt x="98" y="1"/>
                  </a:moveTo>
                  <a:lnTo>
                    <a:pt x="98" y="1"/>
                  </a:lnTo>
                  <a:cubicBezTo>
                    <a:pt x="49" y="25"/>
                    <a:pt x="0" y="74"/>
                    <a:pt x="0" y="147"/>
                  </a:cubicBezTo>
                  <a:cubicBezTo>
                    <a:pt x="49" y="98"/>
                    <a:pt x="73" y="50"/>
                    <a:pt x="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290"/>
            <p:cNvSpPr/>
            <p:nvPr/>
          </p:nvSpPr>
          <p:spPr>
            <a:xfrm>
              <a:off x="403350" y="3037350"/>
              <a:ext cx="25" cy="25"/>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290"/>
            <p:cNvSpPr/>
            <p:nvPr/>
          </p:nvSpPr>
          <p:spPr>
            <a:xfrm>
              <a:off x="365550" y="2914800"/>
              <a:ext cx="267700" cy="124800"/>
            </a:xfrm>
            <a:custGeom>
              <a:avLst/>
              <a:gdLst/>
              <a:ahLst/>
              <a:cxnLst/>
              <a:rect l="l" t="t" r="r" b="b"/>
              <a:pathLst>
                <a:path w="10708" h="4992" extrusionOk="0">
                  <a:moveTo>
                    <a:pt x="2206" y="3416"/>
                  </a:moveTo>
                  <a:lnTo>
                    <a:pt x="2206" y="3416"/>
                  </a:lnTo>
                  <a:cubicBezTo>
                    <a:pt x="2205" y="3416"/>
                    <a:pt x="2205" y="3417"/>
                    <a:pt x="2205" y="3418"/>
                  </a:cubicBezTo>
                  <a:lnTo>
                    <a:pt x="2205" y="3418"/>
                  </a:lnTo>
                  <a:cubicBezTo>
                    <a:pt x="2206" y="3417"/>
                    <a:pt x="2207" y="3416"/>
                    <a:pt x="2206" y="3416"/>
                  </a:cubicBezTo>
                  <a:close/>
                  <a:moveTo>
                    <a:pt x="2205" y="3418"/>
                  </a:moveTo>
                  <a:cubicBezTo>
                    <a:pt x="2202" y="3421"/>
                    <a:pt x="2196" y="3427"/>
                    <a:pt x="2196" y="3440"/>
                  </a:cubicBezTo>
                  <a:cubicBezTo>
                    <a:pt x="2198" y="3432"/>
                    <a:pt x="2201" y="3425"/>
                    <a:pt x="2205" y="3418"/>
                  </a:cubicBezTo>
                  <a:close/>
                  <a:moveTo>
                    <a:pt x="1464" y="4757"/>
                  </a:moveTo>
                  <a:lnTo>
                    <a:pt x="1451" y="4807"/>
                  </a:lnTo>
                  <a:lnTo>
                    <a:pt x="1451" y="4807"/>
                  </a:lnTo>
                  <a:cubicBezTo>
                    <a:pt x="1453" y="4778"/>
                    <a:pt x="1448" y="4757"/>
                    <a:pt x="1464" y="4757"/>
                  </a:cubicBezTo>
                  <a:close/>
                  <a:moveTo>
                    <a:pt x="5171" y="1"/>
                  </a:moveTo>
                  <a:cubicBezTo>
                    <a:pt x="5244" y="1"/>
                    <a:pt x="5220" y="25"/>
                    <a:pt x="5171" y="49"/>
                  </a:cubicBezTo>
                  <a:cubicBezTo>
                    <a:pt x="4830" y="74"/>
                    <a:pt x="5147" y="74"/>
                    <a:pt x="4805" y="123"/>
                  </a:cubicBezTo>
                  <a:lnTo>
                    <a:pt x="4610" y="147"/>
                  </a:lnTo>
                  <a:lnTo>
                    <a:pt x="4366" y="220"/>
                  </a:lnTo>
                  <a:cubicBezTo>
                    <a:pt x="4147" y="245"/>
                    <a:pt x="3927" y="318"/>
                    <a:pt x="3683" y="391"/>
                  </a:cubicBezTo>
                  <a:cubicBezTo>
                    <a:pt x="3586" y="415"/>
                    <a:pt x="3464" y="464"/>
                    <a:pt x="3366" y="488"/>
                  </a:cubicBezTo>
                  <a:cubicBezTo>
                    <a:pt x="3244" y="537"/>
                    <a:pt x="3147" y="562"/>
                    <a:pt x="3049" y="610"/>
                  </a:cubicBezTo>
                  <a:cubicBezTo>
                    <a:pt x="2878" y="708"/>
                    <a:pt x="2708" y="781"/>
                    <a:pt x="2635" y="805"/>
                  </a:cubicBezTo>
                  <a:cubicBezTo>
                    <a:pt x="2513" y="952"/>
                    <a:pt x="2269" y="1049"/>
                    <a:pt x="2147" y="1196"/>
                  </a:cubicBezTo>
                  <a:lnTo>
                    <a:pt x="2147" y="1171"/>
                  </a:lnTo>
                  <a:cubicBezTo>
                    <a:pt x="2098" y="1220"/>
                    <a:pt x="2025" y="1293"/>
                    <a:pt x="1903" y="1366"/>
                  </a:cubicBezTo>
                  <a:lnTo>
                    <a:pt x="1561" y="1708"/>
                  </a:lnTo>
                  <a:lnTo>
                    <a:pt x="1220" y="2049"/>
                  </a:lnTo>
                  <a:cubicBezTo>
                    <a:pt x="1147" y="2147"/>
                    <a:pt x="1098" y="2220"/>
                    <a:pt x="1049" y="2318"/>
                  </a:cubicBezTo>
                  <a:lnTo>
                    <a:pt x="1074" y="2293"/>
                  </a:lnTo>
                  <a:lnTo>
                    <a:pt x="1074" y="2293"/>
                  </a:lnTo>
                  <a:cubicBezTo>
                    <a:pt x="976" y="2488"/>
                    <a:pt x="927" y="2415"/>
                    <a:pt x="830" y="2537"/>
                  </a:cubicBezTo>
                  <a:cubicBezTo>
                    <a:pt x="903" y="2562"/>
                    <a:pt x="830" y="2732"/>
                    <a:pt x="805" y="2781"/>
                  </a:cubicBezTo>
                  <a:cubicBezTo>
                    <a:pt x="757" y="2879"/>
                    <a:pt x="708" y="3074"/>
                    <a:pt x="635" y="3244"/>
                  </a:cubicBezTo>
                  <a:lnTo>
                    <a:pt x="610" y="3220"/>
                  </a:lnTo>
                  <a:cubicBezTo>
                    <a:pt x="586" y="3342"/>
                    <a:pt x="464" y="3586"/>
                    <a:pt x="439" y="3659"/>
                  </a:cubicBezTo>
                  <a:cubicBezTo>
                    <a:pt x="391" y="3757"/>
                    <a:pt x="318" y="3879"/>
                    <a:pt x="269" y="4025"/>
                  </a:cubicBezTo>
                  <a:cubicBezTo>
                    <a:pt x="196" y="4171"/>
                    <a:pt x="147" y="4318"/>
                    <a:pt x="147" y="4464"/>
                  </a:cubicBezTo>
                  <a:lnTo>
                    <a:pt x="0" y="4610"/>
                  </a:lnTo>
                  <a:lnTo>
                    <a:pt x="0" y="4635"/>
                  </a:lnTo>
                  <a:cubicBezTo>
                    <a:pt x="171" y="4732"/>
                    <a:pt x="366" y="4830"/>
                    <a:pt x="586" y="4879"/>
                  </a:cubicBezTo>
                  <a:cubicBezTo>
                    <a:pt x="769" y="4940"/>
                    <a:pt x="981" y="4991"/>
                    <a:pt x="1156" y="4991"/>
                  </a:cubicBezTo>
                  <a:cubicBezTo>
                    <a:pt x="1260" y="4991"/>
                    <a:pt x="1351" y="4973"/>
                    <a:pt x="1415" y="4927"/>
                  </a:cubicBezTo>
                  <a:lnTo>
                    <a:pt x="1439" y="4927"/>
                  </a:lnTo>
                  <a:lnTo>
                    <a:pt x="1439" y="4854"/>
                  </a:lnTo>
                  <a:cubicBezTo>
                    <a:pt x="1447" y="4839"/>
                    <a:pt x="1455" y="4833"/>
                    <a:pt x="1461" y="4833"/>
                  </a:cubicBezTo>
                  <a:cubicBezTo>
                    <a:pt x="1477" y="4833"/>
                    <a:pt x="1488" y="4862"/>
                    <a:pt x="1488" y="4879"/>
                  </a:cubicBezTo>
                  <a:cubicBezTo>
                    <a:pt x="1488" y="4854"/>
                    <a:pt x="1513" y="4830"/>
                    <a:pt x="1537" y="4805"/>
                  </a:cubicBezTo>
                  <a:cubicBezTo>
                    <a:pt x="1537" y="4798"/>
                    <a:pt x="1535" y="4795"/>
                    <a:pt x="1531" y="4795"/>
                  </a:cubicBezTo>
                  <a:cubicBezTo>
                    <a:pt x="1523" y="4795"/>
                    <a:pt x="1505" y="4813"/>
                    <a:pt x="1488" y="4830"/>
                  </a:cubicBezTo>
                  <a:cubicBezTo>
                    <a:pt x="1488" y="4781"/>
                    <a:pt x="1488" y="4708"/>
                    <a:pt x="1488" y="4659"/>
                  </a:cubicBezTo>
                  <a:cubicBezTo>
                    <a:pt x="1513" y="4635"/>
                    <a:pt x="1531" y="4635"/>
                    <a:pt x="1546" y="4635"/>
                  </a:cubicBezTo>
                  <a:cubicBezTo>
                    <a:pt x="1561" y="4635"/>
                    <a:pt x="1574" y="4635"/>
                    <a:pt x="1586" y="4610"/>
                  </a:cubicBezTo>
                  <a:cubicBezTo>
                    <a:pt x="1757" y="4196"/>
                    <a:pt x="1952" y="3781"/>
                    <a:pt x="2196" y="3415"/>
                  </a:cubicBezTo>
                  <a:cubicBezTo>
                    <a:pt x="2202" y="3415"/>
                    <a:pt x="2205" y="3415"/>
                    <a:pt x="2206" y="3416"/>
                  </a:cubicBezTo>
                  <a:lnTo>
                    <a:pt x="2206" y="3416"/>
                  </a:lnTo>
                  <a:cubicBezTo>
                    <a:pt x="2257" y="3305"/>
                    <a:pt x="2345" y="3214"/>
                    <a:pt x="2391" y="3122"/>
                  </a:cubicBezTo>
                  <a:lnTo>
                    <a:pt x="2464" y="3122"/>
                  </a:lnTo>
                  <a:cubicBezTo>
                    <a:pt x="2439" y="3122"/>
                    <a:pt x="2561" y="3001"/>
                    <a:pt x="2659" y="2879"/>
                  </a:cubicBezTo>
                  <a:cubicBezTo>
                    <a:pt x="2708" y="2805"/>
                    <a:pt x="2781" y="2757"/>
                    <a:pt x="2830" y="2708"/>
                  </a:cubicBezTo>
                  <a:lnTo>
                    <a:pt x="2952" y="2635"/>
                  </a:lnTo>
                  <a:lnTo>
                    <a:pt x="2927" y="2586"/>
                  </a:lnTo>
                  <a:cubicBezTo>
                    <a:pt x="2960" y="2553"/>
                    <a:pt x="2979" y="2545"/>
                    <a:pt x="2992" y="2545"/>
                  </a:cubicBezTo>
                  <a:cubicBezTo>
                    <a:pt x="3006" y="2545"/>
                    <a:pt x="3014" y="2553"/>
                    <a:pt x="3025" y="2553"/>
                  </a:cubicBezTo>
                  <a:cubicBezTo>
                    <a:pt x="3036" y="2553"/>
                    <a:pt x="3049" y="2545"/>
                    <a:pt x="3074" y="2513"/>
                  </a:cubicBezTo>
                  <a:cubicBezTo>
                    <a:pt x="3049" y="2415"/>
                    <a:pt x="3244" y="2391"/>
                    <a:pt x="3244" y="2342"/>
                  </a:cubicBezTo>
                  <a:cubicBezTo>
                    <a:pt x="3244" y="2342"/>
                    <a:pt x="3266" y="2331"/>
                    <a:pt x="3288" y="2331"/>
                  </a:cubicBezTo>
                  <a:cubicBezTo>
                    <a:pt x="3298" y="2331"/>
                    <a:pt x="3309" y="2334"/>
                    <a:pt x="3317" y="2342"/>
                  </a:cubicBezTo>
                  <a:cubicBezTo>
                    <a:pt x="3317" y="2293"/>
                    <a:pt x="3342" y="2293"/>
                    <a:pt x="3366" y="2269"/>
                  </a:cubicBezTo>
                  <a:cubicBezTo>
                    <a:pt x="3374" y="2261"/>
                    <a:pt x="3377" y="2258"/>
                    <a:pt x="3376" y="2258"/>
                  </a:cubicBezTo>
                  <a:cubicBezTo>
                    <a:pt x="3374" y="2258"/>
                    <a:pt x="3358" y="2269"/>
                    <a:pt x="3342" y="2269"/>
                  </a:cubicBezTo>
                  <a:lnTo>
                    <a:pt x="3415" y="2220"/>
                  </a:lnTo>
                  <a:cubicBezTo>
                    <a:pt x="3439" y="2220"/>
                    <a:pt x="3464" y="2220"/>
                    <a:pt x="3439" y="2244"/>
                  </a:cubicBezTo>
                  <a:cubicBezTo>
                    <a:pt x="3513" y="2196"/>
                    <a:pt x="3610" y="2171"/>
                    <a:pt x="3708" y="2123"/>
                  </a:cubicBezTo>
                  <a:cubicBezTo>
                    <a:pt x="3830" y="2049"/>
                    <a:pt x="3976" y="2001"/>
                    <a:pt x="4122" y="1952"/>
                  </a:cubicBezTo>
                  <a:cubicBezTo>
                    <a:pt x="4195" y="1927"/>
                    <a:pt x="4269" y="1927"/>
                    <a:pt x="4342" y="1903"/>
                  </a:cubicBezTo>
                  <a:cubicBezTo>
                    <a:pt x="4415" y="1879"/>
                    <a:pt x="4488" y="1854"/>
                    <a:pt x="4561" y="1830"/>
                  </a:cubicBezTo>
                  <a:cubicBezTo>
                    <a:pt x="4708" y="1805"/>
                    <a:pt x="4805" y="1781"/>
                    <a:pt x="4878" y="1781"/>
                  </a:cubicBezTo>
                  <a:cubicBezTo>
                    <a:pt x="4854" y="1757"/>
                    <a:pt x="4824" y="1757"/>
                    <a:pt x="4796" y="1757"/>
                  </a:cubicBezTo>
                  <a:cubicBezTo>
                    <a:pt x="4769" y="1757"/>
                    <a:pt x="4744" y="1757"/>
                    <a:pt x="4732" y="1732"/>
                  </a:cubicBezTo>
                  <a:cubicBezTo>
                    <a:pt x="4756" y="1708"/>
                    <a:pt x="4781" y="1708"/>
                    <a:pt x="4799" y="1708"/>
                  </a:cubicBezTo>
                  <a:cubicBezTo>
                    <a:pt x="4817" y="1708"/>
                    <a:pt x="4830" y="1708"/>
                    <a:pt x="4830" y="1684"/>
                  </a:cubicBezTo>
                  <a:cubicBezTo>
                    <a:pt x="4854" y="1720"/>
                    <a:pt x="4891" y="1720"/>
                    <a:pt x="4930" y="1720"/>
                  </a:cubicBezTo>
                  <a:cubicBezTo>
                    <a:pt x="4970" y="1720"/>
                    <a:pt x="5013" y="1720"/>
                    <a:pt x="5049" y="1757"/>
                  </a:cubicBezTo>
                  <a:lnTo>
                    <a:pt x="5049" y="1708"/>
                  </a:lnTo>
                  <a:lnTo>
                    <a:pt x="5074" y="1732"/>
                  </a:lnTo>
                  <a:cubicBezTo>
                    <a:pt x="5220" y="1684"/>
                    <a:pt x="5244" y="1684"/>
                    <a:pt x="5244" y="1684"/>
                  </a:cubicBezTo>
                  <a:lnTo>
                    <a:pt x="5415" y="1684"/>
                  </a:lnTo>
                  <a:cubicBezTo>
                    <a:pt x="5519" y="1684"/>
                    <a:pt x="5588" y="1630"/>
                    <a:pt x="5667" y="1630"/>
                  </a:cubicBezTo>
                  <a:cubicBezTo>
                    <a:pt x="5680" y="1630"/>
                    <a:pt x="5694" y="1631"/>
                    <a:pt x="5708" y="1635"/>
                  </a:cubicBezTo>
                  <a:cubicBezTo>
                    <a:pt x="5708" y="1635"/>
                    <a:pt x="5659" y="1586"/>
                    <a:pt x="5708" y="1586"/>
                  </a:cubicBezTo>
                  <a:cubicBezTo>
                    <a:pt x="5708" y="1591"/>
                    <a:pt x="5713" y="1593"/>
                    <a:pt x="5720" y="1593"/>
                  </a:cubicBezTo>
                  <a:cubicBezTo>
                    <a:pt x="5734" y="1593"/>
                    <a:pt x="5757" y="1588"/>
                    <a:pt x="5775" y="1588"/>
                  </a:cubicBezTo>
                  <a:cubicBezTo>
                    <a:pt x="5792" y="1588"/>
                    <a:pt x="5805" y="1592"/>
                    <a:pt x="5805" y="1610"/>
                  </a:cubicBezTo>
                  <a:cubicBezTo>
                    <a:pt x="5812" y="1617"/>
                    <a:pt x="5824" y="1620"/>
                    <a:pt x="5837" y="1620"/>
                  </a:cubicBezTo>
                  <a:cubicBezTo>
                    <a:pt x="5871" y="1620"/>
                    <a:pt x="5915" y="1600"/>
                    <a:pt x="5905" y="1568"/>
                  </a:cubicBezTo>
                  <a:lnTo>
                    <a:pt x="5905" y="1568"/>
                  </a:lnTo>
                  <a:cubicBezTo>
                    <a:pt x="5921" y="1586"/>
                    <a:pt x="5996" y="1588"/>
                    <a:pt x="5952" y="1610"/>
                  </a:cubicBezTo>
                  <a:cubicBezTo>
                    <a:pt x="5968" y="1610"/>
                    <a:pt x="5995" y="1621"/>
                    <a:pt x="6011" y="1621"/>
                  </a:cubicBezTo>
                  <a:cubicBezTo>
                    <a:pt x="6019" y="1621"/>
                    <a:pt x="6025" y="1618"/>
                    <a:pt x="6025" y="1610"/>
                  </a:cubicBezTo>
                  <a:lnTo>
                    <a:pt x="6000" y="1586"/>
                  </a:lnTo>
                  <a:cubicBezTo>
                    <a:pt x="6084" y="1586"/>
                    <a:pt x="6132" y="1640"/>
                    <a:pt x="6205" y="1640"/>
                  </a:cubicBezTo>
                  <a:cubicBezTo>
                    <a:pt x="6217" y="1640"/>
                    <a:pt x="6230" y="1638"/>
                    <a:pt x="6244" y="1635"/>
                  </a:cubicBezTo>
                  <a:lnTo>
                    <a:pt x="6195" y="1586"/>
                  </a:lnTo>
                  <a:cubicBezTo>
                    <a:pt x="6269" y="1586"/>
                    <a:pt x="6317" y="1635"/>
                    <a:pt x="6317" y="1684"/>
                  </a:cubicBezTo>
                  <a:lnTo>
                    <a:pt x="6269" y="1684"/>
                  </a:lnTo>
                  <a:cubicBezTo>
                    <a:pt x="6342" y="1708"/>
                    <a:pt x="6439" y="1732"/>
                    <a:pt x="6537" y="1732"/>
                  </a:cubicBezTo>
                  <a:lnTo>
                    <a:pt x="6488" y="1732"/>
                  </a:lnTo>
                  <a:cubicBezTo>
                    <a:pt x="6561" y="1732"/>
                    <a:pt x="6610" y="1757"/>
                    <a:pt x="6683" y="1757"/>
                  </a:cubicBezTo>
                  <a:cubicBezTo>
                    <a:pt x="6756" y="1781"/>
                    <a:pt x="6854" y="1805"/>
                    <a:pt x="6952" y="1854"/>
                  </a:cubicBezTo>
                  <a:cubicBezTo>
                    <a:pt x="7147" y="1903"/>
                    <a:pt x="7317" y="2001"/>
                    <a:pt x="7391" y="2025"/>
                  </a:cubicBezTo>
                  <a:lnTo>
                    <a:pt x="7366" y="1952"/>
                  </a:lnTo>
                  <a:lnTo>
                    <a:pt x="7488" y="1976"/>
                  </a:lnTo>
                  <a:cubicBezTo>
                    <a:pt x="7488" y="1976"/>
                    <a:pt x="7395" y="2051"/>
                    <a:pt x="7371" y="2053"/>
                  </a:cubicBezTo>
                  <a:lnTo>
                    <a:pt x="7371" y="2053"/>
                  </a:lnTo>
                  <a:lnTo>
                    <a:pt x="7366" y="2049"/>
                  </a:lnTo>
                  <a:lnTo>
                    <a:pt x="7366" y="2049"/>
                  </a:lnTo>
                  <a:cubicBezTo>
                    <a:pt x="7366" y="2052"/>
                    <a:pt x="7368" y="2053"/>
                    <a:pt x="7370" y="2053"/>
                  </a:cubicBezTo>
                  <a:cubicBezTo>
                    <a:pt x="7371" y="2053"/>
                    <a:pt x="7371" y="2053"/>
                    <a:pt x="7371" y="2053"/>
                  </a:cubicBezTo>
                  <a:lnTo>
                    <a:pt x="7371" y="2053"/>
                  </a:lnTo>
                  <a:lnTo>
                    <a:pt x="7464" y="2123"/>
                  </a:lnTo>
                  <a:lnTo>
                    <a:pt x="7610" y="2220"/>
                  </a:lnTo>
                  <a:cubicBezTo>
                    <a:pt x="7756" y="2318"/>
                    <a:pt x="7878" y="2415"/>
                    <a:pt x="8000" y="2537"/>
                  </a:cubicBezTo>
                  <a:cubicBezTo>
                    <a:pt x="8195" y="2708"/>
                    <a:pt x="8391" y="2927"/>
                    <a:pt x="8537" y="3147"/>
                  </a:cubicBezTo>
                  <a:cubicBezTo>
                    <a:pt x="8551" y="3191"/>
                    <a:pt x="8531" y="3200"/>
                    <a:pt x="8512" y="3200"/>
                  </a:cubicBezTo>
                  <a:cubicBezTo>
                    <a:pt x="8500" y="3200"/>
                    <a:pt x="8488" y="3196"/>
                    <a:pt x="8488" y="3196"/>
                  </a:cubicBezTo>
                  <a:lnTo>
                    <a:pt x="8488" y="3196"/>
                  </a:lnTo>
                  <a:cubicBezTo>
                    <a:pt x="8512" y="3232"/>
                    <a:pt x="8525" y="3232"/>
                    <a:pt x="8537" y="3232"/>
                  </a:cubicBezTo>
                  <a:cubicBezTo>
                    <a:pt x="8549" y="3232"/>
                    <a:pt x="8561" y="3232"/>
                    <a:pt x="8586" y="3269"/>
                  </a:cubicBezTo>
                  <a:cubicBezTo>
                    <a:pt x="8586" y="3277"/>
                    <a:pt x="8583" y="3280"/>
                    <a:pt x="8578" y="3280"/>
                  </a:cubicBezTo>
                  <a:cubicBezTo>
                    <a:pt x="8569" y="3280"/>
                    <a:pt x="8553" y="3269"/>
                    <a:pt x="8537" y="3269"/>
                  </a:cubicBezTo>
                  <a:cubicBezTo>
                    <a:pt x="8537" y="3269"/>
                    <a:pt x="8586" y="3342"/>
                    <a:pt x="8586" y="3342"/>
                  </a:cubicBezTo>
                  <a:cubicBezTo>
                    <a:pt x="8610" y="3318"/>
                    <a:pt x="8634" y="3269"/>
                    <a:pt x="8659" y="3244"/>
                  </a:cubicBezTo>
                  <a:lnTo>
                    <a:pt x="8708" y="3318"/>
                  </a:lnTo>
                  <a:lnTo>
                    <a:pt x="8683" y="3342"/>
                  </a:lnTo>
                  <a:cubicBezTo>
                    <a:pt x="8683" y="3366"/>
                    <a:pt x="8805" y="3342"/>
                    <a:pt x="8830" y="3440"/>
                  </a:cubicBezTo>
                  <a:cubicBezTo>
                    <a:pt x="8878" y="3562"/>
                    <a:pt x="8927" y="3610"/>
                    <a:pt x="8951" y="3708"/>
                  </a:cubicBezTo>
                  <a:cubicBezTo>
                    <a:pt x="9000" y="3781"/>
                    <a:pt x="9025" y="3854"/>
                    <a:pt x="9049" y="3952"/>
                  </a:cubicBezTo>
                  <a:cubicBezTo>
                    <a:pt x="9049" y="3952"/>
                    <a:pt x="9025" y="3927"/>
                    <a:pt x="9000" y="3903"/>
                  </a:cubicBezTo>
                  <a:cubicBezTo>
                    <a:pt x="9000" y="3927"/>
                    <a:pt x="9000" y="3952"/>
                    <a:pt x="9000" y="3976"/>
                  </a:cubicBezTo>
                  <a:cubicBezTo>
                    <a:pt x="9005" y="3966"/>
                    <a:pt x="9010" y="3962"/>
                    <a:pt x="9015" y="3962"/>
                  </a:cubicBezTo>
                  <a:cubicBezTo>
                    <a:pt x="9031" y="3962"/>
                    <a:pt x="9045" y="4004"/>
                    <a:pt x="9048" y="4004"/>
                  </a:cubicBezTo>
                  <a:cubicBezTo>
                    <a:pt x="9049" y="4004"/>
                    <a:pt x="9049" y="4003"/>
                    <a:pt x="9049" y="4001"/>
                  </a:cubicBezTo>
                  <a:cubicBezTo>
                    <a:pt x="9098" y="4049"/>
                    <a:pt x="9147" y="4098"/>
                    <a:pt x="9147" y="4171"/>
                  </a:cubicBezTo>
                  <a:cubicBezTo>
                    <a:pt x="9147" y="4244"/>
                    <a:pt x="9171" y="4318"/>
                    <a:pt x="9220" y="4366"/>
                  </a:cubicBezTo>
                  <a:cubicBezTo>
                    <a:pt x="9439" y="4366"/>
                    <a:pt x="9683" y="4391"/>
                    <a:pt x="9903" y="4440"/>
                  </a:cubicBezTo>
                  <a:cubicBezTo>
                    <a:pt x="10244" y="4488"/>
                    <a:pt x="10561" y="4586"/>
                    <a:pt x="10610" y="4586"/>
                  </a:cubicBezTo>
                  <a:cubicBezTo>
                    <a:pt x="10610" y="4635"/>
                    <a:pt x="10610" y="4683"/>
                    <a:pt x="10610" y="4732"/>
                  </a:cubicBezTo>
                  <a:cubicBezTo>
                    <a:pt x="10634" y="4683"/>
                    <a:pt x="10634" y="4610"/>
                    <a:pt x="10634" y="4537"/>
                  </a:cubicBezTo>
                  <a:lnTo>
                    <a:pt x="10586" y="4537"/>
                  </a:lnTo>
                  <a:cubicBezTo>
                    <a:pt x="10561" y="4391"/>
                    <a:pt x="10610" y="4513"/>
                    <a:pt x="10610" y="4366"/>
                  </a:cubicBezTo>
                  <a:cubicBezTo>
                    <a:pt x="10634" y="4366"/>
                    <a:pt x="10659" y="4488"/>
                    <a:pt x="10659" y="4610"/>
                  </a:cubicBezTo>
                  <a:cubicBezTo>
                    <a:pt x="10659" y="4488"/>
                    <a:pt x="10683" y="4391"/>
                    <a:pt x="10634" y="4342"/>
                  </a:cubicBezTo>
                  <a:cubicBezTo>
                    <a:pt x="10634" y="4293"/>
                    <a:pt x="10647" y="4293"/>
                    <a:pt x="10662" y="4293"/>
                  </a:cubicBezTo>
                  <a:cubicBezTo>
                    <a:pt x="10677" y="4293"/>
                    <a:pt x="10695" y="4293"/>
                    <a:pt x="10708" y="4244"/>
                  </a:cubicBezTo>
                  <a:cubicBezTo>
                    <a:pt x="10659" y="4147"/>
                    <a:pt x="10634" y="4049"/>
                    <a:pt x="10634" y="3952"/>
                  </a:cubicBezTo>
                  <a:cubicBezTo>
                    <a:pt x="10634" y="3903"/>
                    <a:pt x="10610" y="3854"/>
                    <a:pt x="10610" y="3805"/>
                  </a:cubicBezTo>
                  <a:cubicBezTo>
                    <a:pt x="10586" y="3757"/>
                    <a:pt x="10561" y="3732"/>
                    <a:pt x="10561" y="3683"/>
                  </a:cubicBezTo>
                  <a:cubicBezTo>
                    <a:pt x="10512" y="3610"/>
                    <a:pt x="10464" y="3537"/>
                    <a:pt x="10464" y="3440"/>
                  </a:cubicBezTo>
                  <a:lnTo>
                    <a:pt x="10464" y="3440"/>
                  </a:lnTo>
                  <a:lnTo>
                    <a:pt x="10488" y="3464"/>
                  </a:lnTo>
                  <a:cubicBezTo>
                    <a:pt x="10488" y="3391"/>
                    <a:pt x="10390" y="3269"/>
                    <a:pt x="10366" y="3147"/>
                  </a:cubicBezTo>
                  <a:cubicBezTo>
                    <a:pt x="10366" y="3174"/>
                    <a:pt x="10366" y="3193"/>
                    <a:pt x="10362" y="3193"/>
                  </a:cubicBezTo>
                  <a:cubicBezTo>
                    <a:pt x="10359" y="3193"/>
                    <a:pt x="10353" y="3180"/>
                    <a:pt x="10342" y="3147"/>
                  </a:cubicBezTo>
                  <a:cubicBezTo>
                    <a:pt x="10293" y="3025"/>
                    <a:pt x="10244" y="2952"/>
                    <a:pt x="10220" y="2854"/>
                  </a:cubicBezTo>
                  <a:lnTo>
                    <a:pt x="10122" y="2781"/>
                  </a:lnTo>
                  <a:cubicBezTo>
                    <a:pt x="9903" y="2391"/>
                    <a:pt x="9634" y="2025"/>
                    <a:pt x="9317" y="1708"/>
                  </a:cubicBezTo>
                  <a:cubicBezTo>
                    <a:pt x="9220" y="1610"/>
                    <a:pt x="9122" y="1513"/>
                    <a:pt x="9000" y="1415"/>
                  </a:cubicBezTo>
                  <a:lnTo>
                    <a:pt x="8708" y="1171"/>
                  </a:lnTo>
                  <a:cubicBezTo>
                    <a:pt x="8537" y="1049"/>
                    <a:pt x="8366" y="927"/>
                    <a:pt x="8293" y="854"/>
                  </a:cubicBezTo>
                  <a:cubicBezTo>
                    <a:pt x="7878" y="586"/>
                    <a:pt x="7464" y="391"/>
                    <a:pt x="7025" y="220"/>
                  </a:cubicBezTo>
                  <a:lnTo>
                    <a:pt x="6634" y="98"/>
                  </a:lnTo>
                  <a:lnTo>
                    <a:pt x="6220" y="25"/>
                  </a:lnTo>
                  <a:cubicBezTo>
                    <a:pt x="6110" y="13"/>
                    <a:pt x="5994" y="7"/>
                    <a:pt x="5878" y="7"/>
                  </a:cubicBezTo>
                  <a:cubicBezTo>
                    <a:pt x="5763" y="7"/>
                    <a:pt x="5647" y="13"/>
                    <a:pt x="5537" y="25"/>
                  </a:cubicBezTo>
                  <a:cubicBezTo>
                    <a:pt x="5415" y="1"/>
                    <a:pt x="5293" y="1"/>
                    <a:pt x="5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24" name="Google Shape;2324;p290"/>
          <p:cNvGrpSpPr/>
          <p:nvPr/>
        </p:nvGrpSpPr>
        <p:grpSpPr>
          <a:xfrm>
            <a:off x="7780300" y="2433135"/>
            <a:ext cx="1209279" cy="1520965"/>
            <a:chOff x="632000" y="3011150"/>
            <a:chExt cx="212225" cy="266925"/>
          </a:xfrm>
        </p:grpSpPr>
        <p:sp>
          <p:nvSpPr>
            <p:cNvPr id="2325" name="Google Shape;2325;p290"/>
            <p:cNvSpPr/>
            <p:nvPr/>
          </p:nvSpPr>
          <p:spPr>
            <a:xfrm>
              <a:off x="767375" y="3031875"/>
              <a:ext cx="25" cy="3675"/>
            </a:xfrm>
            <a:custGeom>
              <a:avLst/>
              <a:gdLst/>
              <a:ahLst/>
              <a:cxnLst/>
              <a:rect l="l" t="t" r="r" b="b"/>
              <a:pathLst>
                <a:path w="1" h="147" extrusionOk="0">
                  <a:moveTo>
                    <a:pt x="0" y="147"/>
                  </a:moveTo>
                  <a:lnTo>
                    <a:pt x="0" y="0"/>
                  </a:lnTo>
                  <a:cubicBezTo>
                    <a:pt x="0" y="49"/>
                    <a:pt x="0" y="98"/>
                    <a:pt x="0" y="14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290"/>
            <p:cNvSpPr/>
            <p:nvPr/>
          </p:nvSpPr>
          <p:spPr>
            <a:xfrm>
              <a:off x="701525" y="3033700"/>
              <a:ext cx="25" cy="3075"/>
            </a:xfrm>
            <a:custGeom>
              <a:avLst/>
              <a:gdLst/>
              <a:ahLst/>
              <a:cxnLst/>
              <a:rect l="l" t="t" r="r" b="b"/>
              <a:pathLst>
                <a:path w="1" h="123" extrusionOk="0">
                  <a:moveTo>
                    <a:pt x="0" y="123"/>
                  </a:moveTo>
                  <a:lnTo>
                    <a:pt x="0" y="1"/>
                  </a:lnTo>
                  <a:cubicBezTo>
                    <a:pt x="0" y="49"/>
                    <a:pt x="0" y="74"/>
                    <a:pt x="0" y="1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290"/>
            <p:cNvSpPr/>
            <p:nvPr/>
          </p:nvSpPr>
          <p:spPr>
            <a:xfrm>
              <a:off x="632000" y="3030050"/>
              <a:ext cx="25" cy="1850"/>
            </a:xfrm>
            <a:custGeom>
              <a:avLst/>
              <a:gdLst/>
              <a:ahLst/>
              <a:cxnLst/>
              <a:rect l="l" t="t" r="r" b="b"/>
              <a:pathLst>
                <a:path w="1" h="74" extrusionOk="0">
                  <a:moveTo>
                    <a:pt x="1" y="73"/>
                  </a:moveTo>
                  <a:lnTo>
                    <a:pt x="1" y="0"/>
                  </a:lnTo>
                  <a:cubicBezTo>
                    <a:pt x="1" y="25"/>
                    <a:pt x="1" y="49"/>
                    <a:pt x="1" y="7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290"/>
            <p:cNvSpPr/>
            <p:nvPr/>
          </p:nvSpPr>
          <p:spPr>
            <a:xfrm>
              <a:off x="649075" y="3150175"/>
              <a:ext cx="650" cy="1850"/>
            </a:xfrm>
            <a:custGeom>
              <a:avLst/>
              <a:gdLst/>
              <a:ahLst/>
              <a:cxnLst/>
              <a:rect l="l" t="t" r="r" b="b"/>
              <a:pathLst>
                <a:path w="26" h="74" extrusionOk="0">
                  <a:moveTo>
                    <a:pt x="25" y="0"/>
                  </a:moveTo>
                  <a:cubicBezTo>
                    <a:pt x="1" y="0"/>
                    <a:pt x="1" y="49"/>
                    <a:pt x="1" y="73"/>
                  </a:cubicBezTo>
                  <a:cubicBezTo>
                    <a:pt x="1" y="49"/>
                    <a:pt x="25" y="24"/>
                    <a:pt x="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290"/>
            <p:cNvSpPr/>
            <p:nvPr/>
          </p:nvSpPr>
          <p:spPr>
            <a:xfrm>
              <a:off x="649075" y="3152000"/>
              <a:ext cx="25" cy="25"/>
            </a:xfrm>
            <a:custGeom>
              <a:avLst/>
              <a:gdLst/>
              <a:ahLst/>
              <a:cxnLst/>
              <a:rect l="l" t="t" r="r" b="b"/>
              <a:pathLst>
                <a:path w="1" h="1" extrusionOk="0">
                  <a:moveTo>
                    <a:pt x="1" y="0"/>
                  </a:moveTo>
                  <a:lnTo>
                    <a:pt x="1" y="0"/>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290"/>
            <p:cNvSpPr/>
            <p:nvPr/>
          </p:nvSpPr>
          <p:spPr>
            <a:xfrm>
              <a:off x="646025" y="3144675"/>
              <a:ext cx="48800" cy="52925"/>
            </a:xfrm>
            <a:custGeom>
              <a:avLst/>
              <a:gdLst/>
              <a:ahLst/>
              <a:cxnLst/>
              <a:rect l="l" t="t" r="r" b="b"/>
              <a:pathLst>
                <a:path w="1952" h="2117" extrusionOk="0">
                  <a:moveTo>
                    <a:pt x="1049" y="0"/>
                  </a:moveTo>
                  <a:lnTo>
                    <a:pt x="635" y="98"/>
                  </a:lnTo>
                  <a:cubicBezTo>
                    <a:pt x="586" y="147"/>
                    <a:pt x="562" y="220"/>
                    <a:pt x="537" y="293"/>
                  </a:cubicBezTo>
                  <a:cubicBezTo>
                    <a:pt x="537" y="293"/>
                    <a:pt x="537" y="293"/>
                    <a:pt x="537" y="318"/>
                  </a:cubicBezTo>
                  <a:cubicBezTo>
                    <a:pt x="447" y="287"/>
                    <a:pt x="347" y="267"/>
                    <a:pt x="267" y="267"/>
                  </a:cubicBezTo>
                  <a:cubicBezTo>
                    <a:pt x="217" y="267"/>
                    <a:pt x="175" y="275"/>
                    <a:pt x="147" y="293"/>
                  </a:cubicBezTo>
                  <a:lnTo>
                    <a:pt x="147" y="318"/>
                  </a:lnTo>
                  <a:cubicBezTo>
                    <a:pt x="123" y="342"/>
                    <a:pt x="147" y="366"/>
                    <a:pt x="123" y="366"/>
                  </a:cubicBezTo>
                  <a:cubicBezTo>
                    <a:pt x="123" y="391"/>
                    <a:pt x="123" y="391"/>
                    <a:pt x="123" y="415"/>
                  </a:cubicBezTo>
                  <a:cubicBezTo>
                    <a:pt x="123" y="440"/>
                    <a:pt x="110" y="440"/>
                    <a:pt x="98" y="440"/>
                  </a:cubicBezTo>
                  <a:cubicBezTo>
                    <a:pt x="86" y="440"/>
                    <a:pt x="74" y="440"/>
                    <a:pt x="74" y="464"/>
                  </a:cubicBezTo>
                  <a:cubicBezTo>
                    <a:pt x="25" y="683"/>
                    <a:pt x="1" y="927"/>
                    <a:pt x="1" y="1147"/>
                  </a:cubicBezTo>
                  <a:cubicBezTo>
                    <a:pt x="25" y="1220"/>
                    <a:pt x="25" y="1293"/>
                    <a:pt x="50" y="1366"/>
                  </a:cubicBezTo>
                  <a:cubicBezTo>
                    <a:pt x="50" y="1391"/>
                    <a:pt x="50" y="1391"/>
                    <a:pt x="50" y="1415"/>
                  </a:cubicBezTo>
                  <a:cubicBezTo>
                    <a:pt x="50" y="1415"/>
                    <a:pt x="98" y="1513"/>
                    <a:pt x="147" y="1635"/>
                  </a:cubicBezTo>
                  <a:cubicBezTo>
                    <a:pt x="196" y="1708"/>
                    <a:pt x="245" y="1781"/>
                    <a:pt x="293" y="1854"/>
                  </a:cubicBezTo>
                  <a:lnTo>
                    <a:pt x="318" y="1854"/>
                  </a:lnTo>
                  <a:cubicBezTo>
                    <a:pt x="415" y="1927"/>
                    <a:pt x="318" y="1903"/>
                    <a:pt x="415" y="1976"/>
                  </a:cubicBezTo>
                  <a:cubicBezTo>
                    <a:pt x="440" y="1976"/>
                    <a:pt x="489" y="2000"/>
                    <a:pt x="513" y="2025"/>
                  </a:cubicBezTo>
                  <a:cubicBezTo>
                    <a:pt x="537" y="2049"/>
                    <a:pt x="562" y="2049"/>
                    <a:pt x="610" y="2074"/>
                  </a:cubicBezTo>
                  <a:cubicBezTo>
                    <a:pt x="610" y="2074"/>
                    <a:pt x="659" y="2098"/>
                    <a:pt x="635" y="2098"/>
                  </a:cubicBezTo>
                  <a:cubicBezTo>
                    <a:pt x="635" y="2106"/>
                    <a:pt x="640" y="2109"/>
                    <a:pt x="649" y="2109"/>
                  </a:cubicBezTo>
                  <a:cubicBezTo>
                    <a:pt x="667" y="2109"/>
                    <a:pt x="700" y="2098"/>
                    <a:pt x="732" y="2098"/>
                  </a:cubicBezTo>
                  <a:cubicBezTo>
                    <a:pt x="757" y="2098"/>
                    <a:pt x="732" y="2098"/>
                    <a:pt x="732" y="2074"/>
                  </a:cubicBezTo>
                  <a:lnTo>
                    <a:pt x="806" y="2074"/>
                  </a:lnTo>
                  <a:cubicBezTo>
                    <a:pt x="822" y="2074"/>
                    <a:pt x="827" y="2096"/>
                    <a:pt x="822" y="2103"/>
                  </a:cubicBezTo>
                  <a:lnTo>
                    <a:pt x="822" y="2103"/>
                  </a:lnTo>
                  <a:cubicBezTo>
                    <a:pt x="816" y="2101"/>
                    <a:pt x="811" y="2100"/>
                    <a:pt x="806" y="2098"/>
                  </a:cubicBezTo>
                  <a:lnTo>
                    <a:pt x="806" y="2098"/>
                  </a:lnTo>
                  <a:cubicBezTo>
                    <a:pt x="810" y="2103"/>
                    <a:pt x="814" y="2105"/>
                    <a:pt x="817" y="2105"/>
                  </a:cubicBezTo>
                  <a:cubicBezTo>
                    <a:pt x="819" y="2105"/>
                    <a:pt x="821" y="2104"/>
                    <a:pt x="822" y="2103"/>
                  </a:cubicBezTo>
                  <a:lnTo>
                    <a:pt x="822" y="2103"/>
                  </a:lnTo>
                  <a:cubicBezTo>
                    <a:pt x="854" y="2112"/>
                    <a:pt x="891" y="2116"/>
                    <a:pt x="928" y="2116"/>
                  </a:cubicBezTo>
                  <a:cubicBezTo>
                    <a:pt x="970" y="2116"/>
                    <a:pt x="1013" y="2110"/>
                    <a:pt x="1049" y="2098"/>
                  </a:cubicBezTo>
                  <a:cubicBezTo>
                    <a:pt x="1171" y="2074"/>
                    <a:pt x="1269" y="2049"/>
                    <a:pt x="1367" y="2000"/>
                  </a:cubicBezTo>
                  <a:cubicBezTo>
                    <a:pt x="1537" y="1903"/>
                    <a:pt x="1684" y="1781"/>
                    <a:pt x="1781" y="1610"/>
                  </a:cubicBezTo>
                  <a:cubicBezTo>
                    <a:pt x="1757" y="1610"/>
                    <a:pt x="1732" y="1683"/>
                    <a:pt x="1708" y="1683"/>
                  </a:cubicBezTo>
                  <a:cubicBezTo>
                    <a:pt x="1708" y="1635"/>
                    <a:pt x="1757" y="1635"/>
                    <a:pt x="1757" y="1586"/>
                  </a:cubicBezTo>
                  <a:cubicBezTo>
                    <a:pt x="1757" y="1561"/>
                    <a:pt x="1806" y="1513"/>
                    <a:pt x="1854" y="1513"/>
                  </a:cubicBezTo>
                  <a:lnTo>
                    <a:pt x="1854" y="1488"/>
                  </a:lnTo>
                  <a:lnTo>
                    <a:pt x="1879" y="1464"/>
                  </a:lnTo>
                  <a:cubicBezTo>
                    <a:pt x="1903" y="1366"/>
                    <a:pt x="1903" y="1342"/>
                    <a:pt x="1928" y="1342"/>
                  </a:cubicBezTo>
                  <a:cubicBezTo>
                    <a:pt x="1928" y="1293"/>
                    <a:pt x="1952" y="1269"/>
                    <a:pt x="1952" y="1220"/>
                  </a:cubicBezTo>
                  <a:cubicBezTo>
                    <a:pt x="1952" y="1147"/>
                    <a:pt x="1952" y="1074"/>
                    <a:pt x="1952" y="1000"/>
                  </a:cubicBezTo>
                  <a:cubicBezTo>
                    <a:pt x="1952" y="1000"/>
                    <a:pt x="1952" y="1011"/>
                    <a:pt x="1945" y="1011"/>
                  </a:cubicBezTo>
                  <a:cubicBezTo>
                    <a:pt x="1941" y="1011"/>
                    <a:pt x="1936" y="1009"/>
                    <a:pt x="1928" y="1000"/>
                  </a:cubicBezTo>
                  <a:cubicBezTo>
                    <a:pt x="1903" y="976"/>
                    <a:pt x="1903" y="927"/>
                    <a:pt x="1928" y="903"/>
                  </a:cubicBezTo>
                  <a:cubicBezTo>
                    <a:pt x="1949" y="903"/>
                    <a:pt x="1913" y="826"/>
                    <a:pt x="1888" y="826"/>
                  </a:cubicBezTo>
                  <a:cubicBezTo>
                    <a:pt x="1884" y="826"/>
                    <a:pt x="1881" y="827"/>
                    <a:pt x="1879" y="830"/>
                  </a:cubicBezTo>
                  <a:cubicBezTo>
                    <a:pt x="1879" y="830"/>
                    <a:pt x="1879" y="767"/>
                    <a:pt x="1891" y="767"/>
                  </a:cubicBezTo>
                  <a:cubicBezTo>
                    <a:pt x="1894" y="767"/>
                    <a:pt x="1898" y="771"/>
                    <a:pt x="1903" y="781"/>
                  </a:cubicBezTo>
                  <a:cubicBezTo>
                    <a:pt x="1903" y="757"/>
                    <a:pt x="1879" y="732"/>
                    <a:pt x="1879" y="732"/>
                  </a:cubicBezTo>
                  <a:lnTo>
                    <a:pt x="1879" y="781"/>
                  </a:lnTo>
                  <a:cubicBezTo>
                    <a:pt x="1830" y="683"/>
                    <a:pt x="1830" y="635"/>
                    <a:pt x="1806" y="610"/>
                  </a:cubicBezTo>
                  <a:lnTo>
                    <a:pt x="1806" y="635"/>
                  </a:lnTo>
                  <a:cubicBezTo>
                    <a:pt x="1781" y="586"/>
                    <a:pt x="1757" y="561"/>
                    <a:pt x="1757" y="537"/>
                  </a:cubicBezTo>
                  <a:lnTo>
                    <a:pt x="1757" y="537"/>
                  </a:lnTo>
                  <a:lnTo>
                    <a:pt x="1806" y="561"/>
                  </a:lnTo>
                  <a:cubicBezTo>
                    <a:pt x="1757" y="513"/>
                    <a:pt x="1732" y="464"/>
                    <a:pt x="1684" y="415"/>
                  </a:cubicBezTo>
                  <a:lnTo>
                    <a:pt x="1684" y="440"/>
                  </a:lnTo>
                  <a:cubicBezTo>
                    <a:pt x="1635" y="415"/>
                    <a:pt x="1562" y="318"/>
                    <a:pt x="1464" y="269"/>
                  </a:cubicBezTo>
                  <a:cubicBezTo>
                    <a:pt x="1391" y="196"/>
                    <a:pt x="1318" y="171"/>
                    <a:pt x="1245" y="147"/>
                  </a:cubicBezTo>
                  <a:lnTo>
                    <a:pt x="1245" y="171"/>
                  </a:lnTo>
                  <a:lnTo>
                    <a:pt x="1196" y="147"/>
                  </a:lnTo>
                  <a:cubicBezTo>
                    <a:pt x="1196" y="147"/>
                    <a:pt x="1245" y="122"/>
                    <a:pt x="1245" y="122"/>
                  </a:cubicBezTo>
                  <a:cubicBezTo>
                    <a:pt x="1245" y="122"/>
                    <a:pt x="1147" y="49"/>
                    <a:pt x="10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290"/>
            <p:cNvSpPr/>
            <p:nvPr/>
          </p:nvSpPr>
          <p:spPr>
            <a:xfrm>
              <a:off x="798475" y="3083700"/>
              <a:ext cx="45750" cy="48200"/>
            </a:xfrm>
            <a:custGeom>
              <a:avLst/>
              <a:gdLst/>
              <a:ahLst/>
              <a:cxnLst/>
              <a:rect l="l" t="t" r="r" b="b"/>
              <a:pathLst>
                <a:path w="1830" h="1928" extrusionOk="0">
                  <a:moveTo>
                    <a:pt x="927" y="1"/>
                  </a:moveTo>
                  <a:lnTo>
                    <a:pt x="512" y="25"/>
                  </a:lnTo>
                  <a:lnTo>
                    <a:pt x="439" y="98"/>
                  </a:lnTo>
                  <a:lnTo>
                    <a:pt x="390" y="98"/>
                  </a:lnTo>
                  <a:cubicBezTo>
                    <a:pt x="366" y="98"/>
                    <a:pt x="342" y="122"/>
                    <a:pt x="317" y="122"/>
                  </a:cubicBezTo>
                  <a:lnTo>
                    <a:pt x="244" y="171"/>
                  </a:lnTo>
                  <a:cubicBezTo>
                    <a:pt x="206" y="190"/>
                    <a:pt x="182" y="210"/>
                    <a:pt x="162" y="229"/>
                  </a:cubicBezTo>
                  <a:lnTo>
                    <a:pt x="162" y="229"/>
                  </a:lnTo>
                  <a:cubicBezTo>
                    <a:pt x="165" y="226"/>
                    <a:pt x="168" y="223"/>
                    <a:pt x="171" y="220"/>
                  </a:cubicBezTo>
                  <a:lnTo>
                    <a:pt x="171" y="220"/>
                  </a:lnTo>
                  <a:lnTo>
                    <a:pt x="146" y="244"/>
                  </a:lnTo>
                  <a:cubicBezTo>
                    <a:pt x="152" y="239"/>
                    <a:pt x="157" y="234"/>
                    <a:pt x="162" y="229"/>
                  </a:cubicBezTo>
                  <a:lnTo>
                    <a:pt x="162" y="229"/>
                  </a:lnTo>
                  <a:cubicBezTo>
                    <a:pt x="96" y="299"/>
                    <a:pt x="72" y="369"/>
                    <a:pt x="49" y="440"/>
                  </a:cubicBezTo>
                  <a:cubicBezTo>
                    <a:pt x="49" y="464"/>
                    <a:pt x="25" y="488"/>
                    <a:pt x="0" y="513"/>
                  </a:cubicBezTo>
                  <a:lnTo>
                    <a:pt x="0" y="561"/>
                  </a:lnTo>
                  <a:lnTo>
                    <a:pt x="0" y="610"/>
                  </a:lnTo>
                  <a:cubicBezTo>
                    <a:pt x="0" y="610"/>
                    <a:pt x="49" y="635"/>
                    <a:pt x="49" y="683"/>
                  </a:cubicBezTo>
                  <a:cubicBezTo>
                    <a:pt x="73" y="708"/>
                    <a:pt x="73" y="732"/>
                    <a:pt x="98" y="757"/>
                  </a:cubicBezTo>
                  <a:cubicBezTo>
                    <a:pt x="73" y="903"/>
                    <a:pt x="98" y="1049"/>
                    <a:pt x="146" y="1196"/>
                  </a:cubicBezTo>
                  <a:cubicBezTo>
                    <a:pt x="171" y="1342"/>
                    <a:pt x="244" y="1464"/>
                    <a:pt x="317" y="1561"/>
                  </a:cubicBezTo>
                  <a:cubicBezTo>
                    <a:pt x="415" y="1708"/>
                    <a:pt x="561" y="1830"/>
                    <a:pt x="707" y="1927"/>
                  </a:cubicBezTo>
                  <a:lnTo>
                    <a:pt x="1146" y="1927"/>
                  </a:lnTo>
                  <a:cubicBezTo>
                    <a:pt x="1244" y="1854"/>
                    <a:pt x="1317" y="1781"/>
                    <a:pt x="1390" y="1732"/>
                  </a:cubicBezTo>
                  <a:cubicBezTo>
                    <a:pt x="1464" y="1708"/>
                    <a:pt x="1512" y="1659"/>
                    <a:pt x="1561" y="1586"/>
                  </a:cubicBezTo>
                  <a:lnTo>
                    <a:pt x="1561" y="1586"/>
                  </a:lnTo>
                  <a:cubicBezTo>
                    <a:pt x="1553" y="1594"/>
                    <a:pt x="1548" y="1597"/>
                    <a:pt x="1545" y="1597"/>
                  </a:cubicBezTo>
                  <a:cubicBezTo>
                    <a:pt x="1539" y="1597"/>
                    <a:pt x="1545" y="1586"/>
                    <a:pt x="1561" y="1586"/>
                  </a:cubicBezTo>
                  <a:cubicBezTo>
                    <a:pt x="1585" y="1561"/>
                    <a:pt x="1634" y="1513"/>
                    <a:pt x="1634" y="1513"/>
                  </a:cubicBezTo>
                  <a:cubicBezTo>
                    <a:pt x="1634" y="1513"/>
                    <a:pt x="1634" y="1513"/>
                    <a:pt x="1683" y="1415"/>
                  </a:cubicBezTo>
                  <a:cubicBezTo>
                    <a:pt x="1707" y="1391"/>
                    <a:pt x="1707" y="1342"/>
                    <a:pt x="1732" y="1318"/>
                  </a:cubicBezTo>
                  <a:cubicBezTo>
                    <a:pt x="1756" y="1269"/>
                    <a:pt x="1781" y="1196"/>
                    <a:pt x="1805" y="1147"/>
                  </a:cubicBezTo>
                  <a:cubicBezTo>
                    <a:pt x="1829" y="1001"/>
                    <a:pt x="1829" y="854"/>
                    <a:pt x="1781" y="708"/>
                  </a:cubicBezTo>
                  <a:cubicBezTo>
                    <a:pt x="1707" y="586"/>
                    <a:pt x="1634" y="464"/>
                    <a:pt x="1512" y="366"/>
                  </a:cubicBezTo>
                  <a:cubicBezTo>
                    <a:pt x="1464" y="342"/>
                    <a:pt x="1415" y="318"/>
                    <a:pt x="1390" y="269"/>
                  </a:cubicBezTo>
                  <a:lnTo>
                    <a:pt x="1317" y="220"/>
                  </a:lnTo>
                  <a:lnTo>
                    <a:pt x="1244" y="220"/>
                  </a:lnTo>
                  <a:cubicBezTo>
                    <a:pt x="1220" y="171"/>
                    <a:pt x="1195" y="147"/>
                    <a:pt x="1171" y="122"/>
                  </a:cubicBezTo>
                  <a:lnTo>
                    <a:pt x="1122" y="98"/>
                  </a:lnTo>
                  <a:cubicBezTo>
                    <a:pt x="1049" y="49"/>
                    <a:pt x="1000" y="25"/>
                    <a:pt x="9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290"/>
            <p:cNvSpPr/>
            <p:nvPr/>
          </p:nvSpPr>
          <p:spPr>
            <a:xfrm>
              <a:off x="802125" y="3090400"/>
              <a:ext cx="25" cy="25"/>
            </a:xfrm>
            <a:custGeom>
              <a:avLst/>
              <a:gdLst/>
              <a:ahLst/>
              <a:cxnLst/>
              <a:rect l="l" t="t" r="r" b="b"/>
              <a:pathLst>
                <a:path w="1" h="1" extrusionOk="0">
                  <a:moveTo>
                    <a:pt x="0" y="1"/>
                  </a:moveTo>
                  <a:lnTo>
                    <a:pt x="0" y="1"/>
                  </a:lnTo>
                  <a:cubicBezTo>
                    <a:pt x="0" y="1"/>
                    <a:pt x="0" y="1"/>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290"/>
            <p:cNvSpPr/>
            <p:nvPr/>
          </p:nvSpPr>
          <p:spPr>
            <a:xfrm>
              <a:off x="713700" y="3105650"/>
              <a:ext cx="50025" cy="51850"/>
            </a:xfrm>
            <a:custGeom>
              <a:avLst/>
              <a:gdLst/>
              <a:ahLst/>
              <a:cxnLst/>
              <a:rect l="l" t="t" r="r" b="b"/>
              <a:pathLst>
                <a:path w="2001" h="2074" extrusionOk="0">
                  <a:moveTo>
                    <a:pt x="1001" y="1"/>
                  </a:moveTo>
                  <a:cubicBezTo>
                    <a:pt x="928" y="25"/>
                    <a:pt x="879" y="25"/>
                    <a:pt x="830" y="49"/>
                  </a:cubicBezTo>
                  <a:lnTo>
                    <a:pt x="684" y="123"/>
                  </a:lnTo>
                  <a:lnTo>
                    <a:pt x="660" y="123"/>
                  </a:lnTo>
                  <a:cubicBezTo>
                    <a:pt x="538" y="123"/>
                    <a:pt x="416" y="147"/>
                    <a:pt x="318" y="220"/>
                  </a:cubicBezTo>
                  <a:cubicBezTo>
                    <a:pt x="220" y="269"/>
                    <a:pt x="147" y="366"/>
                    <a:pt x="99" y="464"/>
                  </a:cubicBezTo>
                  <a:cubicBezTo>
                    <a:pt x="50" y="537"/>
                    <a:pt x="50" y="610"/>
                    <a:pt x="25" y="683"/>
                  </a:cubicBezTo>
                  <a:lnTo>
                    <a:pt x="25" y="659"/>
                  </a:lnTo>
                  <a:cubicBezTo>
                    <a:pt x="25" y="805"/>
                    <a:pt x="1" y="781"/>
                    <a:pt x="25" y="903"/>
                  </a:cubicBezTo>
                  <a:cubicBezTo>
                    <a:pt x="50" y="903"/>
                    <a:pt x="99" y="1025"/>
                    <a:pt x="123" y="1049"/>
                  </a:cubicBezTo>
                  <a:lnTo>
                    <a:pt x="196" y="1196"/>
                  </a:lnTo>
                  <a:cubicBezTo>
                    <a:pt x="220" y="1244"/>
                    <a:pt x="245" y="1293"/>
                    <a:pt x="245" y="1318"/>
                  </a:cubicBezTo>
                  <a:cubicBezTo>
                    <a:pt x="294" y="1391"/>
                    <a:pt x="367" y="1488"/>
                    <a:pt x="391" y="1537"/>
                  </a:cubicBezTo>
                  <a:cubicBezTo>
                    <a:pt x="440" y="1659"/>
                    <a:pt x="513" y="1781"/>
                    <a:pt x="586" y="1879"/>
                  </a:cubicBezTo>
                  <a:lnTo>
                    <a:pt x="586" y="2001"/>
                  </a:lnTo>
                  <a:cubicBezTo>
                    <a:pt x="660" y="1976"/>
                    <a:pt x="708" y="1927"/>
                    <a:pt x="757" y="1903"/>
                  </a:cubicBezTo>
                  <a:cubicBezTo>
                    <a:pt x="903" y="2025"/>
                    <a:pt x="1099" y="2074"/>
                    <a:pt x="1294" y="2074"/>
                  </a:cubicBezTo>
                  <a:cubicBezTo>
                    <a:pt x="1440" y="2049"/>
                    <a:pt x="1611" y="1976"/>
                    <a:pt x="1708" y="1854"/>
                  </a:cubicBezTo>
                  <a:lnTo>
                    <a:pt x="1830" y="1757"/>
                  </a:lnTo>
                  <a:lnTo>
                    <a:pt x="1928" y="1635"/>
                  </a:lnTo>
                  <a:lnTo>
                    <a:pt x="1928" y="1635"/>
                  </a:lnTo>
                  <a:cubicBezTo>
                    <a:pt x="1909" y="1653"/>
                    <a:pt x="1898" y="1661"/>
                    <a:pt x="1893" y="1661"/>
                  </a:cubicBezTo>
                  <a:cubicBezTo>
                    <a:pt x="1886" y="1661"/>
                    <a:pt x="1898" y="1640"/>
                    <a:pt x="1928" y="1610"/>
                  </a:cubicBezTo>
                  <a:cubicBezTo>
                    <a:pt x="1977" y="1513"/>
                    <a:pt x="1977" y="1488"/>
                    <a:pt x="1977" y="1488"/>
                  </a:cubicBezTo>
                  <a:lnTo>
                    <a:pt x="1977" y="1488"/>
                  </a:lnTo>
                  <a:cubicBezTo>
                    <a:pt x="1977" y="1488"/>
                    <a:pt x="1975" y="1490"/>
                    <a:pt x="1973" y="1490"/>
                  </a:cubicBezTo>
                  <a:cubicBezTo>
                    <a:pt x="1967" y="1490"/>
                    <a:pt x="1958" y="1476"/>
                    <a:pt x="1977" y="1366"/>
                  </a:cubicBezTo>
                  <a:cubicBezTo>
                    <a:pt x="2001" y="1244"/>
                    <a:pt x="2001" y="1122"/>
                    <a:pt x="1977" y="1001"/>
                  </a:cubicBezTo>
                  <a:cubicBezTo>
                    <a:pt x="1928" y="854"/>
                    <a:pt x="1855" y="732"/>
                    <a:pt x="1757" y="610"/>
                  </a:cubicBezTo>
                  <a:cubicBezTo>
                    <a:pt x="1757" y="562"/>
                    <a:pt x="1733" y="513"/>
                    <a:pt x="1708" y="464"/>
                  </a:cubicBezTo>
                  <a:lnTo>
                    <a:pt x="1659" y="391"/>
                  </a:lnTo>
                  <a:cubicBezTo>
                    <a:pt x="1659" y="391"/>
                    <a:pt x="1659" y="366"/>
                    <a:pt x="1635" y="342"/>
                  </a:cubicBezTo>
                  <a:cubicBezTo>
                    <a:pt x="1635" y="318"/>
                    <a:pt x="1611" y="293"/>
                    <a:pt x="1586" y="269"/>
                  </a:cubicBezTo>
                  <a:cubicBezTo>
                    <a:pt x="1586" y="244"/>
                    <a:pt x="1562" y="220"/>
                    <a:pt x="1562" y="220"/>
                  </a:cubicBezTo>
                  <a:cubicBezTo>
                    <a:pt x="1538" y="196"/>
                    <a:pt x="1513" y="171"/>
                    <a:pt x="1513" y="171"/>
                  </a:cubicBezTo>
                  <a:cubicBezTo>
                    <a:pt x="1464" y="123"/>
                    <a:pt x="1416" y="98"/>
                    <a:pt x="1367" y="74"/>
                  </a:cubicBezTo>
                  <a:cubicBezTo>
                    <a:pt x="1318" y="49"/>
                    <a:pt x="1245" y="25"/>
                    <a:pt x="11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290"/>
            <p:cNvSpPr/>
            <p:nvPr/>
          </p:nvSpPr>
          <p:spPr>
            <a:xfrm>
              <a:off x="790550" y="3185225"/>
              <a:ext cx="48175" cy="56225"/>
            </a:xfrm>
            <a:custGeom>
              <a:avLst/>
              <a:gdLst/>
              <a:ahLst/>
              <a:cxnLst/>
              <a:rect l="l" t="t" r="r" b="b"/>
              <a:pathLst>
                <a:path w="1927" h="2249" extrusionOk="0">
                  <a:moveTo>
                    <a:pt x="829" y="988"/>
                  </a:moveTo>
                  <a:cubicBezTo>
                    <a:pt x="829" y="988"/>
                    <a:pt x="829" y="1013"/>
                    <a:pt x="854" y="1013"/>
                  </a:cubicBezTo>
                  <a:cubicBezTo>
                    <a:pt x="854" y="1037"/>
                    <a:pt x="854" y="1037"/>
                    <a:pt x="829" y="1037"/>
                  </a:cubicBezTo>
                  <a:cubicBezTo>
                    <a:pt x="805" y="1037"/>
                    <a:pt x="829" y="1013"/>
                    <a:pt x="829" y="988"/>
                  </a:cubicBezTo>
                  <a:close/>
                  <a:moveTo>
                    <a:pt x="735" y="0"/>
                  </a:moveTo>
                  <a:cubicBezTo>
                    <a:pt x="665" y="0"/>
                    <a:pt x="598" y="13"/>
                    <a:pt x="537" y="37"/>
                  </a:cubicBezTo>
                  <a:cubicBezTo>
                    <a:pt x="366" y="135"/>
                    <a:pt x="220" y="281"/>
                    <a:pt x="171" y="452"/>
                  </a:cubicBezTo>
                  <a:lnTo>
                    <a:pt x="171" y="427"/>
                  </a:lnTo>
                  <a:cubicBezTo>
                    <a:pt x="122" y="500"/>
                    <a:pt x="98" y="598"/>
                    <a:pt x="73" y="671"/>
                  </a:cubicBezTo>
                  <a:cubicBezTo>
                    <a:pt x="73" y="720"/>
                    <a:pt x="49" y="769"/>
                    <a:pt x="49" y="817"/>
                  </a:cubicBezTo>
                  <a:cubicBezTo>
                    <a:pt x="49" y="866"/>
                    <a:pt x="49" y="939"/>
                    <a:pt x="24" y="988"/>
                  </a:cubicBezTo>
                  <a:cubicBezTo>
                    <a:pt x="0" y="1159"/>
                    <a:pt x="24" y="1354"/>
                    <a:pt x="73" y="1525"/>
                  </a:cubicBezTo>
                  <a:lnTo>
                    <a:pt x="73" y="1500"/>
                  </a:lnTo>
                  <a:cubicBezTo>
                    <a:pt x="98" y="1574"/>
                    <a:pt x="122" y="1671"/>
                    <a:pt x="122" y="1744"/>
                  </a:cubicBezTo>
                  <a:cubicBezTo>
                    <a:pt x="124" y="1742"/>
                    <a:pt x="127" y="1741"/>
                    <a:pt x="130" y="1741"/>
                  </a:cubicBezTo>
                  <a:cubicBezTo>
                    <a:pt x="159" y="1741"/>
                    <a:pt x="222" y="1844"/>
                    <a:pt x="244" y="1866"/>
                  </a:cubicBezTo>
                  <a:cubicBezTo>
                    <a:pt x="293" y="1915"/>
                    <a:pt x="342" y="1964"/>
                    <a:pt x="390" y="1988"/>
                  </a:cubicBezTo>
                  <a:cubicBezTo>
                    <a:pt x="439" y="2037"/>
                    <a:pt x="488" y="2086"/>
                    <a:pt x="561" y="2110"/>
                  </a:cubicBezTo>
                  <a:cubicBezTo>
                    <a:pt x="634" y="2159"/>
                    <a:pt x="683" y="2183"/>
                    <a:pt x="756" y="2208"/>
                  </a:cubicBezTo>
                  <a:lnTo>
                    <a:pt x="854" y="2232"/>
                  </a:lnTo>
                  <a:lnTo>
                    <a:pt x="927" y="2232"/>
                  </a:lnTo>
                  <a:cubicBezTo>
                    <a:pt x="1008" y="2242"/>
                    <a:pt x="1089" y="2248"/>
                    <a:pt x="1169" y="2248"/>
                  </a:cubicBezTo>
                  <a:cubicBezTo>
                    <a:pt x="1284" y="2248"/>
                    <a:pt x="1398" y="2236"/>
                    <a:pt x="1512" y="2208"/>
                  </a:cubicBezTo>
                  <a:lnTo>
                    <a:pt x="1659" y="2208"/>
                  </a:lnTo>
                  <a:cubicBezTo>
                    <a:pt x="1659" y="2086"/>
                    <a:pt x="1659" y="1988"/>
                    <a:pt x="1634" y="1891"/>
                  </a:cubicBezTo>
                  <a:lnTo>
                    <a:pt x="1634" y="1842"/>
                  </a:lnTo>
                  <a:cubicBezTo>
                    <a:pt x="1707" y="1793"/>
                    <a:pt x="1756" y="1720"/>
                    <a:pt x="1805" y="1622"/>
                  </a:cubicBezTo>
                  <a:cubicBezTo>
                    <a:pt x="1854" y="1549"/>
                    <a:pt x="1902" y="1427"/>
                    <a:pt x="1927" y="1330"/>
                  </a:cubicBezTo>
                  <a:lnTo>
                    <a:pt x="1927" y="1330"/>
                  </a:lnTo>
                  <a:cubicBezTo>
                    <a:pt x="1917" y="1350"/>
                    <a:pt x="1911" y="1358"/>
                    <a:pt x="1907" y="1358"/>
                  </a:cubicBezTo>
                  <a:cubicBezTo>
                    <a:pt x="1902" y="1358"/>
                    <a:pt x="1902" y="1344"/>
                    <a:pt x="1902" y="1330"/>
                  </a:cubicBezTo>
                  <a:cubicBezTo>
                    <a:pt x="1927" y="1183"/>
                    <a:pt x="1902" y="1183"/>
                    <a:pt x="1902" y="1183"/>
                  </a:cubicBezTo>
                  <a:cubicBezTo>
                    <a:pt x="1902" y="1159"/>
                    <a:pt x="1902" y="1183"/>
                    <a:pt x="1878" y="1013"/>
                  </a:cubicBezTo>
                  <a:cubicBezTo>
                    <a:pt x="1805" y="744"/>
                    <a:pt x="1659" y="500"/>
                    <a:pt x="1439" y="305"/>
                  </a:cubicBezTo>
                  <a:lnTo>
                    <a:pt x="1342" y="232"/>
                  </a:lnTo>
                  <a:lnTo>
                    <a:pt x="1220" y="159"/>
                  </a:lnTo>
                  <a:cubicBezTo>
                    <a:pt x="1171" y="135"/>
                    <a:pt x="1146" y="110"/>
                    <a:pt x="1098" y="86"/>
                  </a:cubicBezTo>
                  <a:cubicBezTo>
                    <a:pt x="1049" y="61"/>
                    <a:pt x="1000" y="37"/>
                    <a:pt x="951" y="37"/>
                  </a:cubicBezTo>
                  <a:cubicBezTo>
                    <a:pt x="878" y="13"/>
                    <a:pt x="805" y="0"/>
                    <a:pt x="7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290"/>
            <p:cNvSpPr/>
            <p:nvPr/>
          </p:nvSpPr>
          <p:spPr>
            <a:xfrm>
              <a:off x="716750" y="3227600"/>
              <a:ext cx="47600" cy="50475"/>
            </a:xfrm>
            <a:custGeom>
              <a:avLst/>
              <a:gdLst/>
              <a:ahLst/>
              <a:cxnLst/>
              <a:rect l="l" t="t" r="r" b="b"/>
              <a:pathLst>
                <a:path w="1904" h="2019" extrusionOk="0">
                  <a:moveTo>
                    <a:pt x="611" y="0"/>
                  </a:moveTo>
                  <a:cubicBezTo>
                    <a:pt x="613" y="3"/>
                    <a:pt x="616" y="6"/>
                    <a:pt x="619" y="9"/>
                  </a:cubicBezTo>
                  <a:lnTo>
                    <a:pt x="619" y="9"/>
                  </a:lnTo>
                  <a:lnTo>
                    <a:pt x="635" y="0"/>
                  </a:lnTo>
                  <a:close/>
                  <a:moveTo>
                    <a:pt x="619" y="9"/>
                  </a:moveTo>
                  <a:lnTo>
                    <a:pt x="123" y="269"/>
                  </a:lnTo>
                  <a:cubicBezTo>
                    <a:pt x="123" y="318"/>
                    <a:pt x="123" y="366"/>
                    <a:pt x="123" y="415"/>
                  </a:cubicBezTo>
                  <a:lnTo>
                    <a:pt x="123" y="683"/>
                  </a:lnTo>
                  <a:cubicBezTo>
                    <a:pt x="123" y="708"/>
                    <a:pt x="123" y="708"/>
                    <a:pt x="123" y="732"/>
                  </a:cubicBezTo>
                  <a:cubicBezTo>
                    <a:pt x="123" y="732"/>
                    <a:pt x="98" y="732"/>
                    <a:pt x="98" y="757"/>
                  </a:cubicBezTo>
                  <a:cubicBezTo>
                    <a:pt x="74" y="830"/>
                    <a:pt x="50" y="879"/>
                    <a:pt x="25" y="952"/>
                  </a:cubicBezTo>
                  <a:cubicBezTo>
                    <a:pt x="25" y="1000"/>
                    <a:pt x="1" y="1049"/>
                    <a:pt x="1" y="1074"/>
                  </a:cubicBezTo>
                  <a:cubicBezTo>
                    <a:pt x="1" y="1147"/>
                    <a:pt x="1" y="1196"/>
                    <a:pt x="1" y="1244"/>
                  </a:cubicBezTo>
                  <a:cubicBezTo>
                    <a:pt x="1" y="1464"/>
                    <a:pt x="98" y="1659"/>
                    <a:pt x="245" y="1805"/>
                  </a:cubicBezTo>
                  <a:cubicBezTo>
                    <a:pt x="318" y="1878"/>
                    <a:pt x="416" y="1952"/>
                    <a:pt x="538" y="1976"/>
                  </a:cubicBezTo>
                  <a:cubicBezTo>
                    <a:pt x="562" y="1976"/>
                    <a:pt x="562" y="2000"/>
                    <a:pt x="586" y="2000"/>
                  </a:cubicBezTo>
                  <a:cubicBezTo>
                    <a:pt x="635" y="2013"/>
                    <a:pt x="690" y="2019"/>
                    <a:pt x="745" y="2019"/>
                  </a:cubicBezTo>
                  <a:cubicBezTo>
                    <a:pt x="800" y="2019"/>
                    <a:pt x="855" y="2013"/>
                    <a:pt x="903" y="2000"/>
                  </a:cubicBezTo>
                  <a:cubicBezTo>
                    <a:pt x="1001" y="2000"/>
                    <a:pt x="1123" y="1976"/>
                    <a:pt x="1220" y="1952"/>
                  </a:cubicBezTo>
                  <a:lnTo>
                    <a:pt x="1220" y="1927"/>
                  </a:lnTo>
                  <a:cubicBezTo>
                    <a:pt x="1256" y="1909"/>
                    <a:pt x="1269" y="1905"/>
                    <a:pt x="1276" y="1905"/>
                  </a:cubicBezTo>
                  <a:cubicBezTo>
                    <a:pt x="1283" y="1905"/>
                    <a:pt x="1283" y="1910"/>
                    <a:pt x="1298" y="1910"/>
                  </a:cubicBezTo>
                  <a:cubicBezTo>
                    <a:pt x="1307" y="1910"/>
                    <a:pt x="1320" y="1908"/>
                    <a:pt x="1342" y="1903"/>
                  </a:cubicBezTo>
                  <a:cubicBezTo>
                    <a:pt x="1342" y="1830"/>
                    <a:pt x="1489" y="1830"/>
                    <a:pt x="1489" y="1781"/>
                  </a:cubicBezTo>
                  <a:cubicBezTo>
                    <a:pt x="1489" y="1781"/>
                    <a:pt x="1537" y="1757"/>
                    <a:pt x="1537" y="1757"/>
                  </a:cubicBezTo>
                  <a:cubicBezTo>
                    <a:pt x="1537" y="1760"/>
                    <a:pt x="1538" y="1761"/>
                    <a:pt x="1540" y="1761"/>
                  </a:cubicBezTo>
                  <a:cubicBezTo>
                    <a:pt x="1551" y="1761"/>
                    <a:pt x="1590" y="1704"/>
                    <a:pt x="1611" y="1683"/>
                  </a:cubicBezTo>
                  <a:cubicBezTo>
                    <a:pt x="1619" y="1675"/>
                    <a:pt x="1621" y="1673"/>
                    <a:pt x="1621" y="1673"/>
                  </a:cubicBezTo>
                  <a:cubicBezTo>
                    <a:pt x="1619" y="1673"/>
                    <a:pt x="1603" y="1683"/>
                    <a:pt x="1586" y="1683"/>
                  </a:cubicBezTo>
                  <a:lnTo>
                    <a:pt x="1635" y="1635"/>
                  </a:lnTo>
                  <a:cubicBezTo>
                    <a:pt x="1647" y="1622"/>
                    <a:pt x="1659" y="1616"/>
                    <a:pt x="1666" y="1616"/>
                  </a:cubicBezTo>
                  <a:cubicBezTo>
                    <a:pt x="1672" y="1616"/>
                    <a:pt x="1672" y="1622"/>
                    <a:pt x="1659" y="1635"/>
                  </a:cubicBezTo>
                  <a:cubicBezTo>
                    <a:pt x="1733" y="1561"/>
                    <a:pt x="1781" y="1464"/>
                    <a:pt x="1830" y="1366"/>
                  </a:cubicBezTo>
                  <a:cubicBezTo>
                    <a:pt x="1879" y="1244"/>
                    <a:pt x="1903" y="1074"/>
                    <a:pt x="1879" y="927"/>
                  </a:cubicBezTo>
                  <a:cubicBezTo>
                    <a:pt x="1855" y="781"/>
                    <a:pt x="1781" y="635"/>
                    <a:pt x="1684" y="513"/>
                  </a:cubicBezTo>
                  <a:cubicBezTo>
                    <a:pt x="1611" y="464"/>
                    <a:pt x="1537" y="415"/>
                    <a:pt x="1464" y="366"/>
                  </a:cubicBezTo>
                  <a:lnTo>
                    <a:pt x="1464" y="366"/>
                  </a:lnTo>
                  <a:cubicBezTo>
                    <a:pt x="1464" y="415"/>
                    <a:pt x="1513" y="439"/>
                    <a:pt x="1513" y="464"/>
                  </a:cubicBezTo>
                  <a:cubicBezTo>
                    <a:pt x="1489" y="439"/>
                    <a:pt x="1464" y="415"/>
                    <a:pt x="1440" y="415"/>
                  </a:cubicBezTo>
                  <a:cubicBezTo>
                    <a:pt x="1416" y="415"/>
                    <a:pt x="1367" y="342"/>
                    <a:pt x="1367" y="293"/>
                  </a:cubicBezTo>
                  <a:lnTo>
                    <a:pt x="1342" y="293"/>
                  </a:lnTo>
                  <a:lnTo>
                    <a:pt x="1342" y="269"/>
                  </a:lnTo>
                  <a:cubicBezTo>
                    <a:pt x="1294" y="244"/>
                    <a:pt x="1220" y="220"/>
                    <a:pt x="1172" y="171"/>
                  </a:cubicBezTo>
                  <a:cubicBezTo>
                    <a:pt x="1098" y="147"/>
                    <a:pt x="1050" y="147"/>
                    <a:pt x="1001" y="122"/>
                  </a:cubicBezTo>
                  <a:cubicBezTo>
                    <a:pt x="996" y="118"/>
                    <a:pt x="994" y="116"/>
                    <a:pt x="994" y="116"/>
                  </a:cubicBezTo>
                  <a:lnTo>
                    <a:pt x="994" y="116"/>
                  </a:lnTo>
                  <a:cubicBezTo>
                    <a:pt x="993" y="116"/>
                    <a:pt x="1020" y="147"/>
                    <a:pt x="1001" y="147"/>
                  </a:cubicBezTo>
                  <a:cubicBezTo>
                    <a:pt x="977" y="147"/>
                    <a:pt x="952" y="147"/>
                    <a:pt x="952" y="122"/>
                  </a:cubicBezTo>
                  <a:cubicBezTo>
                    <a:pt x="952" y="98"/>
                    <a:pt x="928" y="86"/>
                    <a:pt x="906" y="86"/>
                  </a:cubicBezTo>
                  <a:cubicBezTo>
                    <a:pt x="888" y="86"/>
                    <a:pt x="872" y="95"/>
                    <a:pt x="876" y="113"/>
                  </a:cubicBezTo>
                  <a:lnTo>
                    <a:pt x="876" y="113"/>
                  </a:lnTo>
                  <a:cubicBezTo>
                    <a:pt x="862" y="92"/>
                    <a:pt x="812" y="74"/>
                    <a:pt x="855" y="74"/>
                  </a:cubicBezTo>
                  <a:cubicBezTo>
                    <a:pt x="830" y="74"/>
                    <a:pt x="806" y="49"/>
                    <a:pt x="806" y="49"/>
                  </a:cubicBezTo>
                  <a:lnTo>
                    <a:pt x="806" y="49"/>
                  </a:lnTo>
                  <a:lnTo>
                    <a:pt x="830" y="74"/>
                  </a:lnTo>
                  <a:cubicBezTo>
                    <a:pt x="757" y="49"/>
                    <a:pt x="733" y="25"/>
                    <a:pt x="684" y="25"/>
                  </a:cubicBezTo>
                  <a:lnTo>
                    <a:pt x="708" y="49"/>
                  </a:lnTo>
                  <a:cubicBezTo>
                    <a:pt x="665" y="49"/>
                    <a:pt x="641" y="30"/>
                    <a:pt x="619" y="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290"/>
            <p:cNvSpPr/>
            <p:nvPr/>
          </p:nvSpPr>
          <p:spPr>
            <a:xfrm>
              <a:off x="646025" y="3015400"/>
              <a:ext cx="40875" cy="49050"/>
            </a:xfrm>
            <a:custGeom>
              <a:avLst/>
              <a:gdLst/>
              <a:ahLst/>
              <a:cxnLst/>
              <a:rect l="l" t="t" r="r" b="b"/>
              <a:pathLst>
                <a:path w="1635" h="1962" extrusionOk="0">
                  <a:moveTo>
                    <a:pt x="659" y="1"/>
                  </a:moveTo>
                  <a:cubicBezTo>
                    <a:pt x="513" y="25"/>
                    <a:pt x="367" y="123"/>
                    <a:pt x="269" y="220"/>
                  </a:cubicBezTo>
                  <a:cubicBezTo>
                    <a:pt x="196" y="294"/>
                    <a:pt x="147" y="367"/>
                    <a:pt x="98" y="464"/>
                  </a:cubicBezTo>
                  <a:cubicBezTo>
                    <a:pt x="50" y="586"/>
                    <a:pt x="25" y="684"/>
                    <a:pt x="25" y="806"/>
                  </a:cubicBezTo>
                  <a:cubicBezTo>
                    <a:pt x="1" y="879"/>
                    <a:pt x="1" y="952"/>
                    <a:pt x="25" y="1001"/>
                  </a:cubicBezTo>
                  <a:cubicBezTo>
                    <a:pt x="25" y="1147"/>
                    <a:pt x="74" y="1294"/>
                    <a:pt x="147" y="1415"/>
                  </a:cubicBezTo>
                  <a:cubicBezTo>
                    <a:pt x="220" y="1562"/>
                    <a:pt x="318" y="1684"/>
                    <a:pt x="464" y="1781"/>
                  </a:cubicBezTo>
                  <a:cubicBezTo>
                    <a:pt x="562" y="1879"/>
                    <a:pt x="708" y="1952"/>
                    <a:pt x="830" y="1952"/>
                  </a:cubicBezTo>
                  <a:cubicBezTo>
                    <a:pt x="860" y="1958"/>
                    <a:pt x="891" y="1961"/>
                    <a:pt x="921" y="1961"/>
                  </a:cubicBezTo>
                  <a:cubicBezTo>
                    <a:pt x="1011" y="1961"/>
                    <a:pt x="1098" y="1934"/>
                    <a:pt x="1171" y="1879"/>
                  </a:cubicBezTo>
                  <a:cubicBezTo>
                    <a:pt x="1245" y="1879"/>
                    <a:pt x="1293" y="1830"/>
                    <a:pt x="1342" y="1781"/>
                  </a:cubicBezTo>
                  <a:cubicBezTo>
                    <a:pt x="1318" y="1781"/>
                    <a:pt x="1318" y="1781"/>
                    <a:pt x="1342" y="1757"/>
                  </a:cubicBezTo>
                  <a:cubicBezTo>
                    <a:pt x="1415" y="1684"/>
                    <a:pt x="1415" y="1684"/>
                    <a:pt x="1415" y="1684"/>
                  </a:cubicBezTo>
                  <a:cubicBezTo>
                    <a:pt x="1415" y="1659"/>
                    <a:pt x="1415" y="1684"/>
                    <a:pt x="1440" y="1586"/>
                  </a:cubicBezTo>
                  <a:cubicBezTo>
                    <a:pt x="1488" y="1464"/>
                    <a:pt x="1513" y="1415"/>
                    <a:pt x="1537" y="1294"/>
                  </a:cubicBezTo>
                  <a:cubicBezTo>
                    <a:pt x="1562" y="1220"/>
                    <a:pt x="1586" y="1172"/>
                    <a:pt x="1586" y="1098"/>
                  </a:cubicBezTo>
                  <a:cubicBezTo>
                    <a:pt x="1610" y="1050"/>
                    <a:pt x="1610" y="976"/>
                    <a:pt x="1635" y="903"/>
                  </a:cubicBezTo>
                  <a:cubicBezTo>
                    <a:pt x="1635" y="830"/>
                    <a:pt x="1635" y="781"/>
                    <a:pt x="1635" y="708"/>
                  </a:cubicBezTo>
                  <a:lnTo>
                    <a:pt x="1635" y="586"/>
                  </a:lnTo>
                  <a:lnTo>
                    <a:pt x="1610" y="489"/>
                  </a:lnTo>
                  <a:cubicBezTo>
                    <a:pt x="1586" y="416"/>
                    <a:pt x="1562" y="318"/>
                    <a:pt x="1513" y="245"/>
                  </a:cubicBezTo>
                  <a:cubicBezTo>
                    <a:pt x="1440" y="147"/>
                    <a:pt x="1318" y="98"/>
                    <a:pt x="1196" y="74"/>
                  </a:cubicBezTo>
                  <a:lnTo>
                    <a:pt x="1025" y="74"/>
                  </a:lnTo>
                  <a:cubicBezTo>
                    <a:pt x="903" y="25"/>
                    <a:pt x="781" y="1"/>
                    <a:pt x="6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290"/>
            <p:cNvSpPr/>
            <p:nvPr/>
          </p:nvSpPr>
          <p:spPr>
            <a:xfrm>
              <a:off x="734450" y="3011150"/>
              <a:ext cx="40250" cy="58550"/>
            </a:xfrm>
            <a:custGeom>
              <a:avLst/>
              <a:gdLst/>
              <a:ahLst/>
              <a:cxnLst/>
              <a:rect l="l" t="t" r="r" b="b"/>
              <a:pathLst>
                <a:path w="1610" h="2342" extrusionOk="0">
                  <a:moveTo>
                    <a:pt x="708" y="0"/>
                  </a:moveTo>
                  <a:lnTo>
                    <a:pt x="98" y="171"/>
                  </a:lnTo>
                  <a:cubicBezTo>
                    <a:pt x="49" y="342"/>
                    <a:pt x="0" y="512"/>
                    <a:pt x="25" y="707"/>
                  </a:cubicBezTo>
                  <a:cubicBezTo>
                    <a:pt x="25" y="829"/>
                    <a:pt x="25" y="976"/>
                    <a:pt x="73" y="1098"/>
                  </a:cubicBezTo>
                  <a:cubicBezTo>
                    <a:pt x="122" y="1293"/>
                    <a:pt x="195" y="1488"/>
                    <a:pt x="293" y="1659"/>
                  </a:cubicBezTo>
                  <a:cubicBezTo>
                    <a:pt x="390" y="1854"/>
                    <a:pt x="537" y="2000"/>
                    <a:pt x="732" y="2122"/>
                  </a:cubicBezTo>
                  <a:cubicBezTo>
                    <a:pt x="756" y="2171"/>
                    <a:pt x="805" y="2220"/>
                    <a:pt x="854" y="2244"/>
                  </a:cubicBezTo>
                  <a:cubicBezTo>
                    <a:pt x="842" y="2232"/>
                    <a:pt x="842" y="2226"/>
                    <a:pt x="845" y="2226"/>
                  </a:cubicBezTo>
                  <a:cubicBezTo>
                    <a:pt x="848" y="2226"/>
                    <a:pt x="854" y="2232"/>
                    <a:pt x="854" y="2244"/>
                  </a:cubicBezTo>
                  <a:cubicBezTo>
                    <a:pt x="911" y="2272"/>
                    <a:pt x="923" y="2279"/>
                    <a:pt x="928" y="2279"/>
                  </a:cubicBezTo>
                  <a:cubicBezTo>
                    <a:pt x="931" y="2279"/>
                    <a:pt x="929" y="2275"/>
                    <a:pt x="940" y="2275"/>
                  </a:cubicBezTo>
                  <a:cubicBezTo>
                    <a:pt x="951" y="2275"/>
                    <a:pt x="974" y="2278"/>
                    <a:pt x="1025" y="2293"/>
                  </a:cubicBezTo>
                  <a:lnTo>
                    <a:pt x="1147" y="2342"/>
                  </a:lnTo>
                  <a:lnTo>
                    <a:pt x="1537" y="2122"/>
                  </a:lnTo>
                  <a:cubicBezTo>
                    <a:pt x="1586" y="1951"/>
                    <a:pt x="1610" y="1756"/>
                    <a:pt x="1610" y="1585"/>
                  </a:cubicBezTo>
                  <a:cubicBezTo>
                    <a:pt x="1586" y="1439"/>
                    <a:pt x="1537" y="1293"/>
                    <a:pt x="1512" y="1171"/>
                  </a:cubicBezTo>
                  <a:cubicBezTo>
                    <a:pt x="1464" y="1073"/>
                    <a:pt x="1415" y="1000"/>
                    <a:pt x="1366" y="927"/>
                  </a:cubicBezTo>
                  <a:cubicBezTo>
                    <a:pt x="1342" y="903"/>
                    <a:pt x="1293" y="854"/>
                    <a:pt x="1220" y="781"/>
                  </a:cubicBezTo>
                  <a:cubicBezTo>
                    <a:pt x="1220" y="781"/>
                    <a:pt x="1220" y="756"/>
                    <a:pt x="1220" y="756"/>
                  </a:cubicBezTo>
                  <a:cubicBezTo>
                    <a:pt x="1220" y="659"/>
                    <a:pt x="1171" y="610"/>
                    <a:pt x="1147" y="537"/>
                  </a:cubicBezTo>
                  <a:cubicBezTo>
                    <a:pt x="1122" y="464"/>
                    <a:pt x="1098" y="415"/>
                    <a:pt x="1073" y="390"/>
                  </a:cubicBezTo>
                  <a:cubicBezTo>
                    <a:pt x="1049" y="342"/>
                    <a:pt x="1000" y="293"/>
                    <a:pt x="976" y="220"/>
                  </a:cubicBezTo>
                  <a:cubicBezTo>
                    <a:pt x="976" y="220"/>
                    <a:pt x="951" y="195"/>
                    <a:pt x="951" y="195"/>
                  </a:cubicBezTo>
                  <a:cubicBezTo>
                    <a:pt x="878" y="122"/>
                    <a:pt x="805" y="49"/>
                    <a:pt x="7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338"/>
        <p:cNvGrpSpPr/>
        <p:nvPr/>
      </p:nvGrpSpPr>
      <p:grpSpPr>
        <a:xfrm>
          <a:off x="0" y="0"/>
          <a:ext cx="0" cy="0"/>
          <a:chOff x="0" y="0"/>
          <a:chExt cx="0" cy="0"/>
        </a:xfrm>
      </p:grpSpPr>
    </p:spTree>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matchingName="Background">
  <p:cSld name="CUSTOM">
    <p:spTree>
      <p:nvGrpSpPr>
        <p:cNvPr id="1" name="Shape 2339"/>
        <p:cNvGrpSpPr/>
        <p:nvPr/>
      </p:nvGrpSpPr>
      <p:grpSpPr>
        <a:xfrm>
          <a:off x="0" y="0"/>
          <a:ext cx="0" cy="0"/>
          <a:chOff x="0" y="0"/>
          <a:chExt cx="0" cy="0"/>
        </a:xfrm>
      </p:grpSpPr>
    </p:spTree>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matchingName="Table of contents">
  <p:cSld name="CUSTOM_1">
    <p:spTree>
      <p:nvGrpSpPr>
        <p:cNvPr id="1" name="Shape 2340"/>
        <p:cNvGrpSpPr/>
        <p:nvPr/>
      </p:nvGrpSpPr>
      <p:grpSpPr>
        <a:xfrm>
          <a:off x="0" y="0"/>
          <a:ext cx="0" cy="0"/>
          <a:chOff x="0" y="0"/>
          <a:chExt cx="0" cy="0"/>
        </a:xfrm>
      </p:grpSpPr>
      <p:sp>
        <p:nvSpPr>
          <p:cNvPr id="2341" name="Google Shape;2341;p293"/>
          <p:cNvSpPr txBox="1">
            <a:spLocks noGrp="1"/>
          </p:cNvSpPr>
          <p:nvPr>
            <p:ph type="title"/>
          </p:nvPr>
        </p:nvSpPr>
        <p:spPr>
          <a:xfrm>
            <a:off x="713225" y="292625"/>
            <a:ext cx="77178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3000">
                <a:solidFill>
                  <a:schemeClr val="accent1"/>
                </a:solidFill>
                <a:latin typeface="Lemonada Medium"/>
                <a:ea typeface="Lemonada Medium"/>
                <a:cs typeface="Lemonada Medium"/>
                <a:sym typeface="Lemonada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342" name="Google Shape;2342;p293"/>
          <p:cNvSpPr/>
          <p:nvPr/>
        </p:nvSpPr>
        <p:spPr>
          <a:xfrm>
            <a:off x="8013839" y="1560614"/>
            <a:ext cx="1776905" cy="1142825"/>
          </a:xfrm>
          <a:custGeom>
            <a:avLst/>
            <a:gdLst/>
            <a:ahLst/>
            <a:cxnLst/>
            <a:rect l="l" t="t" r="r" b="b"/>
            <a:pathLst>
              <a:path w="16559" h="10650" extrusionOk="0">
                <a:moveTo>
                  <a:pt x="12940" y="0"/>
                </a:moveTo>
                <a:cubicBezTo>
                  <a:pt x="8651" y="0"/>
                  <a:pt x="1" y="2276"/>
                  <a:pt x="3657" y="8447"/>
                </a:cubicBezTo>
                <a:cubicBezTo>
                  <a:pt x="3657" y="8447"/>
                  <a:pt x="7028" y="10650"/>
                  <a:pt x="10057" y="10650"/>
                </a:cubicBezTo>
                <a:cubicBezTo>
                  <a:pt x="11292" y="10650"/>
                  <a:pt x="12470" y="10283"/>
                  <a:pt x="13339" y="9252"/>
                </a:cubicBezTo>
                <a:cubicBezTo>
                  <a:pt x="16339" y="5691"/>
                  <a:pt x="16559" y="1594"/>
                  <a:pt x="15047" y="374"/>
                </a:cubicBezTo>
                <a:cubicBezTo>
                  <a:pt x="14753" y="133"/>
                  <a:pt x="13973" y="0"/>
                  <a:pt x="129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293"/>
          <p:cNvSpPr/>
          <p:nvPr/>
        </p:nvSpPr>
        <p:spPr>
          <a:xfrm>
            <a:off x="-671252" y="3624349"/>
            <a:ext cx="1271648" cy="817867"/>
          </a:xfrm>
          <a:custGeom>
            <a:avLst/>
            <a:gdLst/>
            <a:ahLst/>
            <a:cxnLst/>
            <a:rect l="l" t="t" r="r" b="b"/>
            <a:pathLst>
              <a:path w="16559" h="10650" extrusionOk="0">
                <a:moveTo>
                  <a:pt x="12940" y="0"/>
                </a:moveTo>
                <a:cubicBezTo>
                  <a:pt x="8651" y="0"/>
                  <a:pt x="1" y="2276"/>
                  <a:pt x="3657" y="8447"/>
                </a:cubicBezTo>
                <a:cubicBezTo>
                  <a:pt x="3657" y="8447"/>
                  <a:pt x="7028" y="10650"/>
                  <a:pt x="10057" y="10650"/>
                </a:cubicBezTo>
                <a:cubicBezTo>
                  <a:pt x="11292" y="10650"/>
                  <a:pt x="12470" y="10283"/>
                  <a:pt x="13339" y="9252"/>
                </a:cubicBezTo>
                <a:cubicBezTo>
                  <a:pt x="16339" y="5691"/>
                  <a:pt x="16559" y="1594"/>
                  <a:pt x="15047" y="374"/>
                </a:cubicBezTo>
                <a:cubicBezTo>
                  <a:pt x="14753" y="133"/>
                  <a:pt x="13973" y="0"/>
                  <a:pt x="129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44" name="Google Shape;2344;p293"/>
          <p:cNvGrpSpPr/>
          <p:nvPr/>
        </p:nvGrpSpPr>
        <p:grpSpPr>
          <a:xfrm rot="2339735">
            <a:off x="-195959" y="3125800"/>
            <a:ext cx="1197497" cy="635388"/>
            <a:chOff x="238125" y="2760550"/>
            <a:chExt cx="528650" cy="280500"/>
          </a:xfrm>
        </p:grpSpPr>
        <p:sp>
          <p:nvSpPr>
            <p:cNvPr id="2345" name="Google Shape;2345;p293"/>
            <p:cNvSpPr/>
            <p:nvPr/>
          </p:nvSpPr>
          <p:spPr>
            <a:xfrm>
              <a:off x="274700" y="3020300"/>
              <a:ext cx="1850" cy="9150"/>
            </a:xfrm>
            <a:custGeom>
              <a:avLst/>
              <a:gdLst/>
              <a:ahLst/>
              <a:cxnLst/>
              <a:rect l="l" t="t" r="r" b="b"/>
              <a:pathLst>
                <a:path w="74" h="366" extrusionOk="0">
                  <a:moveTo>
                    <a:pt x="74" y="0"/>
                  </a:moveTo>
                  <a:cubicBezTo>
                    <a:pt x="25" y="122"/>
                    <a:pt x="0" y="244"/>
                    <a:pt x="0" y="366"/>
                  </a:cubicBezTo>
                  <a:cubicBezTo>
                    <a:pt x="49" y="244"/>
                    <a:pt x="74" y="122"/>
                    <a:pt x="74" y="0"/>
                  </a:cubicBezTo>
                  <a:close/>
                </a:path>
              </a:pathLst>
            </a:custGeom>
            <a:solidFill>
              <a:srgbClr val="344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293"/>
            <p:cNvSpPr/>
            <p:nvPr/>
          </p:nvSpPr>
          <p:spPr>
            <a:xfrm>
              <a:off x="277125" y="3020300"/>
              <a:ext cx="25" cy="25"/>
            </a:xfrm>
            <a:custGeom>
              <a:avLst/>
              <a:gdLst/>
              <a:ahLst/>
              <a:cxnLst/>
              <a:rect l="l" t="t" r="r" b="b"/>
              <a:pathLst>
                <a:path w="1" h="1" extrusionOk="0">
                  <a:moveTo>
                    <a:pt x="1" y="0"/>
                  </a:moveTo>
                  <a:close/>
                </a:path>
              </a:pathLst>
            </a:custGeom>
            <a:solidFill>
              <a:srgbClr val="344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47" name="Google Shape;2347;p293"/>
            <p:cNvGrpSpPr/>
            <p:nvPr/>
          </p:nvGrpSpPr>
          <p:grpSpPr>
            <a:xfrm>
              <a:off x="238125" y="2760550"/>
              <a:ext cx="528650" cy="279275"/>
              <a:chOff x="238125" y="2760550"/>
              <a:chExt cx="528650" cy="279275"/>
            </a:xfrm>
          </p:grpSpPr>
          <p:sp>
            <p:nvSpPr>
              <p:cNvPr id="2348" name="Google Shape;2348;p293"/>
              <p:cNvSpPr/>
              <p:nvPr/>
            </p:nvSpPr>
            <p:spPr>
              <a:xfrm>
                <a:off x="238125" y="2760550"/>
                <a:ext cx="528650" cy="278050"/>
              </a:xfrm>
              <a:custGeom>
                <a:avLst/>
                <a:gdLst/>
                <a:ahLst/>
                <a:cxnLst/>
                <a:rect l="l" t="t" r="r" b="b"/>
                <a:pathLst>
                  <a:path w="21146" h="11122" extrusionOk="0">
                    <a:moveTo>
                      <a:pt x="11622" y="1778"/>
                    </a:moveTo>
                    <a:lnTo>
                      <a:pt x="11622" y="1778"/>
                    </a:lnTo>
                    <a:cubicBezTo>
                      <a:pt x="11627" y="1780"/>
                      <a:pt x="11631" y="1781"/>
                      <a:pt x="11634" y="1781"/>
                    </a:cubicBezTo>
                    <a:cubicBezTo>
                      <a:pt x="11630" y="1780"/>
                      <a:pt x="11626" y="1779"/>
                      <a:pt x="11622" y="1778"/>
                    </a:cubicBezTo>
                    <a:close/>
                    <a:moveTo>
                      <a:pt x="15975" y="3512"/>
                    </a:moveTo>
                    <a:cubicBezTo>
                      <a:pt x="15975" y="3515"/>
                      <a:pt x="15978" y="3517"/>
                      <a:pt x="15983" y="3518"/>
                    </a:cubicBezTo>
                    <a:lnTo>
                      <a:pt x="15983" y="3518"/>
                    </a:lnTo>
                    <a:cubicBezTo>
                      <a:pt x="15980" y="3516"/>
                      <a:pt x="15978" y="3514"/>
                      <a:pt x="15975" y="3512"/>
                    </a:cubicBezTo>
                    <a:close/>
                    <a:moveTo>
                      <a:pt x="1524" y="10118"/>
                    </a:moveTo>
                    <a:cubicBezTo>
                      <a:pt x="1528" y="10118"/>
                      <a:pt x="1532" y="10119"/>
                      <a:pt x="1537" y="10122"/>
                    </a:cubicBezTo>
                    <a:lnTo>
                      <a:pt x="1508" y="10266"/>
                    </a:lnTo>
                    <a:lnTo>
                      <a:pt x="1508" y="10266"/>
                    </a:lnTo>
                    <a:cubicBezTo>
                      <a:pt x="1519" y="10173"/>
                      <a:pt x="1503" y="10118"/>
                      <a:pt x="1524" y="10118"/>
                    </a:cubicBezTo>
                    <a:close/>
                    <a:moveTo>
                      <a:pt x="10756" y="0"/>
                    </a:moveTo>
                    <a:lnTo>
                      <a:pt x="10756" y="0"/>
                    </a:lnTo>
                    <a:cubicBezTo>
                      <a:pt x="10902" y="24"/>
                      <a:pt x="10853" y="49"/>
                      <a:pt x="10731" y="49"/>
                    </a:cubicBezTo>
                    <a:cubicBezTo>
                      <a:pt x="10549" y="24"/>
                      <a:pt x="10451" y="18"/>
                      <a:pt x="10399" y="18"/>
                    </a:cubicBezTo>
                    <a:cubicBezTo>
                      <a:pt x="10347" y="18"/>
                      <a:pt x="10341" y="24"/>
                      <a:pt x="10341" y="24"/>
                    </a:cubicBezTo>
                    <a:lnTo>
                      <a:pt x="9927" y="24"/>
                    </a:lnTo>
                    <a:cubicBezTo>
                      <a:pt x="9024" y="24"/>
                      <a:pt x="8146" y="171"/>
                      <a:pt x="7317" y="463"/>
                    </a:cubicBezTo>
                    <a:cubicBezTo>
                      <a:pt x="6512" y="756"/>
                      <a:pt x="5756" y="1146"/>
                      <a:pt x="5073" y="1634"/>
                    </a:cubicBezTo>
                    <a:cubicBezTo>
                      <a:pt x="4757" y="1926"/>
                      <a:pt x="4319" y="2243"/>
                      <a:pt x="4050" y="2535"/>
                    </a:cubicBezTo>
                    <a:lnTo>
                      <a:pt x="4050" y="2535"/>
                    </a:lnTo>
                    <a:cubicBezTo>
                      <a:pt x="3877" y="2706"/>
                      <a:pt x="3369" y="3198"/>
                      <a:pt x="2927" y="3756"/>
                    </a:cubicBezTo>
                    <a:cubicBezTo>
                      <a:pt x="2537" y="4195"/>
                      <a:pt x="2195" y="4658"/>
                      <a:pt x="1902" y="5171"/>
                    </a:cubicBezTo>
                    <a:lnTo>
                      <a:pt x="1951" y="5097"/>
                    </a:lnTo>
                    <a:lnTo>
                      <a:pt x="1951" y="5097"/>
                    </a:lnTo>
                    <a:cubicBezTo>
                      <a:pt x="1829" y="5317"/>
                      <a:pt x="1683" y="5536"/>
                      <a:pt x="1512" y="5707"/>
                    </a:cubicBezTo>
                    <a:cubicBezTo>
                      <a:pt x="1610" y="5707"/>
                      <a:pt x="1463" y="6049"/>
                      <a:pt x="1390" y="6171"/>
                    </a:cubicBezTo>
                    <a:cubicBezTo>
                      <a:pt x="1341" y="6268"/>
                      <a:pt x="1268" y="6439"/>
                      <a:pt x="1219" y="6634"/>
                    </a:cubicBezTo>
                    <a:cubicBezTo>
                      <a:pt x="1146" y="6805"/>
                      <a:pt x="1073" y="7024"/>
                      <a:pt x="1000" y="7171"/>
                    </a:cubicBezTo>
                    <a:lnTo>
                      <a:pt x="976" y="7146"/>
                    </a:lnTo>
                    <a:cubicBezTo>
                      <a:pt x="902" y="7439"/>
                      <a:pt x="683" y="7975"/>
                      <a:pt x="634" y="8171"/>
                    </a:cubicBezTo>
                    <a:cubicBezTo>
                      <a:pt x="390" y="8780"/>
                      <a:pt x="220" y="9390"/>
                      <a:pt x="146" y="10049"/>
                    </a:cubicBezTo>
                    <a:cubicBezTo>
                      <a:pt x="146" y="10049"/>
                      <a:pt x="98" y="10146"/>
                      <a:pt x="73" y="10244"/>
                    </a:cubicBezTo>
                    <a:lnTo>
                      <a:pt x="24" y="10390"/>
                    </a:lnTo>
                    <a:lnTo>
                      <a:pt x="0" y="10463"/>
                    </a:lnTo>
                    <a:lnTo>
                      <a:pt x="0" y="10536"/>
                    </a:lnTo>
                    <a:cubicBezTo>
                      <a:pt x="195" y="10658"/>
                      <a:pt x="390" y="10756"/>
                      <a:pt x="610" y="10805"/>
                    </a:cubicBezTo>
                    <a:cubicBezTo>
                      <a:pt x="691" y="10836"/>
                      <a:pt x="776" y="10851"/>
                      <a:pt x="859" y="10851"/>
                    </a:cubicBezTo>
                    <a:cubicBezTo>
                      <a:pt x="1102" y="10851"/>
                      <a:pt x="1336" y="10723"/>
                      <a:pt x="1463" y="10488"/>
                    </a:cubicBezTo>
                    <a:lnTo>
                      <a:pt x="1488" y="10512"/>
                    </a:lnTo>
                    <a:cubicBezTo>
                      <a:pt x="1488" y="10488"/>
                      <a:pt x="1488" y="10463"/>
                      <a:pt x="1488" y="10439"/>
                    </a:cubicBezTo>
                    <a:lnTo>
                      <a:pt x="1488" y="10366"/>
                    </a:lnTo>
                    <a:cubicBezTo>
                      <a:pt x="1491" y="10356"/>
                      <a:pt x="1493" y="10346"/>
                      <a:pt x="1495" y="10337"/>
                    </a:cubicBezTo>
                    <a:lnTo>
                      <a:pt x="1495" y="10337"/>
                    </a:lnTo>
                    <a:cubicBezTo>
                      <a:pt x="1509" y="10287"/>
                      <a:pt x="1518" y="10268"/>
                      <a:pt x="1524" y="10268"/>
                    </a:cubicBezTo>
                    <a:cubicBezTo>
                      <a:pt x="1537" y="10268"/>
                      <a:pt x="1537" y="10344"/>
                      <a:pt x="1537" y="10390"/>
                    </a:cubicBezTo>
                    <a:cubicBezTo>
                      <a:pt x="1561" y="10317"/>
                      <a:pt x="1561" y="10244"/>
                      <a:pt x="1585" y="10171"/>
                    </a:cubicBezTo>
                    <a:cubicBezTo>
                      <a:pt x="1585" y="10166"/>
                      <a:pt x="1584" y="10164"/>
                      <a:pt x="1583" y="10164"/>
                    </a:cubicBezTo>
                    <a:cubicBezTo>
                      <a:pt x="1577" y="10164"/>
                      <a:pt x="1561" y="10200"/>
                      <a:pt x="1561" y="10219"/>
                    </a:cubicBezTo>
                    <a:cubicBezTo>
                      <a:pt x="1537" y="10097"/>
                      <a:pt x="1561" y="10000"/>
                      <a:pt x="1585" y="9878"/>
                    </a:cubicBezTo>
                    <a:cubicBezTo>
                      <a:pt x="1634" y="9683"/>
                      <a:pt x="1634" y="9878"/>
                      <a:pt x="1683" y="9658"/>
                    </a:cubicBezTo>
                    <a:cubicBezTo>
                      <a:pt x="1976" y="8536"/>
                      <a:pt x="2415" y="7463"/>
                      <a:pt x="3000" y="6488"/>
                    </a:cubicBezTo>
                    <a:cubicBezTo>
                      <a:pt x="3024" y="6488"/>
                      <a:pt x="3000" y="6488"/>
                      <a:pt x="3000" y="6512"/>
                    </a:cubicBezTo>
                    <a:cubicBezTo>
                      <a:pt x="3073" y="6366"/>
                      <a:pt x="3146" y="6219"/>
                      <a:pt x="3244" y="6073"/>
                    </a:cubicBezTo>
                    <a:cubicBezTo>
                      <a:pt x="3317" y="5927"/>
                      <a:pt x="3415" y="5805"/>
                      <a:pt x="3488" y="5658"/>
                    </a:cubicBezTo>
                    <a:cubicBezTo>
                      <a:pt x="3512" y="5610"/>
                      <a:pt x="3561" y="5585"/>
                      <a:pt x="3610" y="5561"/>
                    </a:cubicBezTo>
                    <a:cubicBezTo>
                      <a:pt x="3585" y="5561"/>
                      <a:pt x="3658" y="5488"/>
                      <a:pt x="3732" y="5341"/>
                    </a:cubicBezTo>
                    <a:cubicBezTo>
                      <a:pt x="3829" y="5219"/>
                      <a:pt x="3951" y="5024"/>
                      <a:pt x="4097" y="4854"/>
                    </a:cubicBezTo>
                    <a:cubicBezTo>
                      <a:pt x="4244" y="4683"/>
                      <a:pt x="4390" y="4512"/>
                      <a:pt x="4512" y="4366"/>
                    </a:cubicBezTo>
                    <a:cubicBezTo>
                      <a:pt x="4610" y="4244"/>
                      <a:pt x="4707" y="4171"/>
                      <a:pt x="4707" y="4146"/>
                    </a:cubicBezTo>
                    <a:lnTo>
                      <a:pt x="4683" y="4098"/>
                    </a:lnTo>
                    <a:cubicBezTo>
                      <a:pt x="4927" y="3854"/>
                      <a:pt x="4805" y="4073"/>
                      <a:pt x="5000" y="3829"/>
                    </a:cubicBezTo>
                    <a:cubicBezTo>
                      <a:pt x="5049" y="3732"/>
                      <a:pt x="5122" y="3658"/>
                      <a:pt x="5219" y="3585"/>
                    </a:cubicBezTo>
                    <a:cubicBezTo>
                      <a:pt x="5317" y="3537"/>
                      <a:pt x="5390" y="3463"/>
                      <a:pt x="5463" y="3366"/>
                    </a:cubicBezTo>
                    <a:cubicBezTo>
                      <a:pt x="5463" y="3366"/>
                      <a:pt x="5553" y="3312"/>
                      <a:pt x="5578" y="3312"/>
                    </a:cubicBezTo>
                    <a:cubicBezTo>
                      <a:pt x="5583" y="3312"/>
                      <a:pt x="5585" y="3314"/>
                      <a:pt x="5585" y="3317"/>
                    </a:cubicBezTo>
                    <a:cubicBezTo>
                      <a:pt x="5585" y="3244"/>
                      <a:pt x="5707" y="3195"/>
                      <a:pt x="5780" y="3122"/>
                    </a:cubicBezTo>
                    <a:cubicBezTo>
                      <a:pt x="5780" y="3114"/>
                      <a:pt x="5775" y="3111"/>
                      <a:pt x="5767" y="3111"/>
                    </a:cubicBezTo>
                    <a:cubicBezTo>
                      <a:pt x="5751" y="3111"/>
                      <a:pt x="5723" y="3122"/>
                      <a:pt x="5707" y="3122"/>
                    </a:cubicBezTo>
                    <a:lnTo>
                      <a:pt x="5780" y="3049"/>
                    </a:lnTo>
                    <a:lnTo>
                      <a:pt x="5878" y="2976"/>
                    </a:lnTo>
                    <a:cubicBezTo>
                      <a:pt x="5905" y="2967"/>
                      <a:pt x="5925" y="2961"/>
                      <a:pt x="5937" y="2961"/>
                    </a:cubicBezTo>
                    <a:cubicBezTo>
                      <a:pt x="5959" y="2961"/>
                      <a:pt x="5958" y="2978"/>
                      <a:pt x="5927" y="3024"/>
                    </a:cubicBezTo>
                    <a:lnTo>
                      <a:pt x="6171" y="2829"/>
                    </a:lnTo>
                    <a:lnTo>
                      <a:pt x="6561" y="2585"/>
                    </a:lnTo>
                    <a:cubicBezTo>
                      <a:pt x="6902" y="2390"/>
                      <a:pt x="7268" y="2220"/>
                      <a:pt x="7634" y="2073"/>
                    </a:cubicBezTo>
                    <a:cubicBezTo>
                      <a:pt x="7975" y="1927"/>
                      <a:pt x="8341" y="1829"/>
                      <a:pt x="8732" y="1756"/>
                    </a:cubicBezTo>
                    <a:cubicBezTo>
                      <a:pt x="8878" y="1707"/>
                      <a:pt x="9024" y="1707"/>
                      <a:pt x="9171" y="1683"/>
                    </a:cubicBezTo>
                    <a:lnTo>
                      <a:pt x="9463" y="1659"/>
                    </a:lnTo>
                    <a:cubicBezTo>
                      <a:pt x="9390" y="1634"/>
                      <a:pt x="9219" y="1659"/>
                      <a:pt x="9146" y="1610"/>
                    </a:cubicBezTo>
                    <a:cubicBezTo>
                      <a:pt x="9219" y="1585"/>
                      <a:pt x="9274" y="1585"/>
                      <a:pt x="9320" y="1585"/>
                    </a:cubicBezTo>
                    <a:cubicBezTo>
                      <a:pt x="9366" y="1585"/>
                      <a:pt x="9402" y="1585"/>
                      <a:pt x="9439" y="1561"/>
                    </a:cubicBezTo>
                    <a:cubicBezTo>
                      <a:pt x="9488" y="1610"/>
                      <a:pt x="9561" y="1610"/>
                      <a:pt x="9658" y="1610"/>
                    </a:cubicBezTo>
                    <a:cubicBezTo>
                      <a:pt x="9732" y="1610"/>
                      <a:pt x="9829" y="1634"/>
                      <a:pt x="9902" y="1659"/>
                    </a:cubicBezTo>
                    <a:lnTo>
                      <a:pt x="9951" y="1610"/>
                    </a:lnTo>
                    <a:lnTo>
                      <a:pt x="10024" y="1659"/>
                    </a:lnTo>
                    <a:lnTo>
                      <a:pt x="10488" y="1659"/>
                    </a:lnTo>
                    <a:lnTo>
                      <a:pt x="10853" y="1707"/>
                    </a:lnTo>
                    <a:cubicBezTo>
                      <a:pt x="11117" y="1707"/>
                      <a:pt x="11381" y="1731"/>
                      <a:pt x="11622" y="1778"/>
                    </a:cubicBezTo>
                    <a:lnTo>
                      <a:pt x="11622" y="1778"/>
                    </a:lnTo>
                    <a:cubicBezTo>
                      <a:pt x="11593" y="1769"/>
                      <a:pt x="11549" y="1732"/>
                      <a:pt x="11634" y="1732"/>
                    </a:cubicBezTo>
                    <a:cubicBezTo>
                      <a:pt x="11634" y="1781"/>
                      <a:pt x="11902" y="1732"/>
                      <a:pt x="11951" y="1805"/>
                    </a:cubicBezTo>
                    <a:cubicBezTo>
                      <a:pt x="12016" y="1805"/>
                      <a:pt x="12168" y="1848"/>
                      <a:pt x="12233" y="1848"/>
                    </a:cubicBezTo>
                    <a:cubicBezTo>
                      <a:pt x="12265" y="1848"/>
                      <a:pt x="12276" y="1837"/>
                      <a:pt x="12244" y="1805"/>
                    </a:cubicBezTo>
                    <a:lnTo>
                      <a:pt x="12244" y="1805"/>
                    </a:lnTo>
                    <a:cubicBezTo>
                      <a:pt x="12292" y="1829"/>
                      <a:pt x="12366" y="1854"/>
                      <a:pt x="12414" y="1878"/>
                    </a:cubicBezTo>
                    <a:cubicBezTo>
                      <a:pt x="12463" y="1902"/>
                      <a:pt x="12488" y="1902"/>
                      <a:pt x="12414" y="1902"/>
                    </a:cubicBezTo>
                    <a:cubicBezTo>
                      <a:pt x="12488" y="1927"/>
                      <a:pt x="12561" y="1951"/>
                      <a:pt x="12658" y="1976"/>
                    </a:cubicBezTo>
                    <a:lnTo>
                      <a:pt x="12536" y="1927"/>
                    </a:lnTo>
                    <a:lnTo>
                      <a:pt x="12536" y="1927"/>
                    </a:lnTo>
                    <a:cubicBezTo>
                      <a:pt x="12683" y="1951"/>
                      <a:pt x="12805" y="2000"/>
                      <a:pt x="12902" y="2024"/>
                    </a:cubicBezTo>
                    <a:cubicBezTo>
                      <a:pt x="13024" y="2073"/>
                      <a:pt x="13122" y="2098"/>
                      <a:pt x="13219" y="2098"/>
                    </a:cubicBezTo>
                    <a:lnTo>
                      <a:pt x="13122" y="2049"/>
                    </a:lnTo>
                    <a:lnTo>
                      <a:pt x="13122" y="2049"/>
                    </a:lnTo>
                    <a:cubicBezTo>
                      <a:pt x="13292" y="2098"/>
                      <a:pt x="13439" y="2146"/>
                      <a:pt x="13488" y="2220"/>
                    </a:cubicBezTo>
                    <a:lnTo>
                      <a:pt x="13414" y="2195"/>
                    </a:lnTo>
                    <a:lnTo>
                      <a:pt x="13317" y="2195"/>
                    </a:lnTo>
                    <a:cubicBezTo>
                      <a:pt x="13463" y="2220"/>
                      <a:pt x="13561" y="2268"/>
                      <a:pt x="13683" y="2317"/>
                    </a:cubicBezTo>
                    <a:cubicBezTo>
                      <a:pt x="13805" y="2366"/>
                      <a:pt x="13902" y="2390"/>
                      <a:pt x="14024" y="2439"/>
                    </a:cubicBezTo>
                    <a:lnTo>
                      <a:pt x="13902" y="2415"/>
                    </a:lnTo>
                    <a:lnTo>
                      <a:pt x="13902" y="2415"/>
                    </a:lnTo>
                    <a:cubicBezTo>
                      <a:pt x="13975" y="2439"/>
                      <a:pt x="14146" y="2488"/>
                      <a:pt x="14341" y="2585"/>
                    </a:cubicBezTo>
                    <a:cubicBezTo>
                      <a:pt x="14439" y="2610"/>
                      <a:pt x="14561" y="2683"/>
                      <a:pt x="14658" y="2732"/>
                    </a:cubicBezTo>
                    <a:cubicBezTo>
                      <a:pt x="14780" y="2780"/>
                      <a:pt x="14878" y="2829"/>
                      <a:pt x="15000" y="2902"/>
                    </a:cubicBezTo>
                    <a:cubicBezTo>
                      <a:pt x="15219" y="3024"/>
                      <a:pt x="15439" y="3146"/>
                      <a:pt x="15634" y="3268"/>
                    </a:cubicBezTo>
                    <a:cubicBezTo>
                      <a:pt x="15805" y="3366"/>
                      <a:pt x="15926" y="3463"/>
                      <a:pt x="16024" y="3512"/>
                    </a:cubicBezTo>
                    <a:lnTo>
                      <a:pt x="15926" y="3390"/>
                    </a:lnTo>
                    <a:lnTo>
                      <a:pt x="16048" y="3439"/>
                    </a:lnTo>
                    <a:cubicBezTo>
                      <a:pt x="16094" y="3462"/>
                      <a:pt x="16118" y="3485"/>
                      <a:pt x="16161" y="3507"/>
                    </a:cubicBezTo>
                    <a:lnTo>
                      <a:pt x="16161" y="3507"/>
                    </a:lnTo>
                    <a:cubicBezTo>
                      <a:pt x="16155" y="3506"/>
                      <a:pt x="16147" y="3505"/>
                      <a:pt x="16138" y="3505"/>
                    </a:cubicBezTo>
                    <a:cubicBezTo>
                      <a:pt x="16097" y="3505"/>
                      <a:pt x="16029" y="3519"/>
                      <a:pt x="15995" y="3519"/>
                    </a:cubicBezTo>
                    <a:cubicBezTo>
                      <a:pt x="15990" y="3519"/>
                      <a:pt x="15986" y="3519"/>
                      <a:pt x="15983" y="3518"/>
                    </a:cubicBezTo>
                    <a:lnTo>
                      <a:pt x="15983" y="3518"/>
                    </a:lnTo>
                    <a:cubicBezTo>
                      <a:pt x="16516" y="3956"/>
                      <a:pt x="16977" y="4441"/>
                      <a:pt x="17390" y="4976"/>
                    </a:cubicBezTo>
                    <a:cubicBezTo>
                      <a:pt x="17804" y="5488"/>
                      <a:pt x="18170" y="6073"/>
                      <a:pt x="18439" y="6683"/>
                    </a:cubicBezTo>
                    <a:cubicBezTo>
                      <a:pt x="18471" y="6770"/>
                      <a:pt x="18470" y="6794"/>
                      <a:pt x="18456" y="6794"/>
                    </a:cubicBezTo>
                    <a:cubicBezTo>
                      <a:pt x="18440" y="6794"/>
                      <a:pt x="18403" y="6756"/>
                      <a:pt x="18390" y="6756"/>
                    </a:cubicBezTo>
                    <a:cubicBezTo>
                      <a:pt x="18512" y="6975"/>
                      <a:pt x="18487" y="6829"/>
                      <a:pt x="18561" y="7024"/>
                    </a:cubicBezTo>
                    <a:cubicBezTo>
                      <a:pt x="18568" y="7047"/>
                      <a:pt x="18569" y="7056"/>
                      <a:pt x="18565" y="7056"/>
                    </a:cubicBezTo>
                    <a:cubicBezTo>
                      <a:pt x="18556" y="7056"/>
                      <a:pt x="18528" y="7017"/>
                      <a:pt x="18512" y="7000"/>
                    </a:cubicBezTo>
                    <a:lnTo>
                      <a:pt x="18512" y="7000"/>
                    </a:lnTo>
                    <a:cubicBezTo>
                      <a:pt x="18561" y="7097"/>
                      <a:pt x="18585" y="7171"/>
                      <a:pt x="18609" y="7171"/>
                    </a:cubicBezTo>
                    <a:cubicBezTo>
                      <a:pt x="18561" y="7049"/>
                      <a:pt x="18634" y="7097"/>
                      <a:pt x="18658" y="7024"/>
                    </a:cubicBezTo>
                    <a:lnTo>
                      <a:pt x="18707" y="7171"/>
                    </a:lnTo>
                    <a:cubicBezTo>
                      <a:pt x="18731" y="7219"/>
                      <a:pt x="18756" y="7293"/>
                      <a:pt x="18756" y="7293"/>
                    </a:cubicBezTo>
                    <a:lnTo>
                      <a:pt x="18731" y="7293"/>
                    </a:lnTo>
                    <a:cubicBezTo>
                      <a:pt x="18829" y="7414"/>
                      <a:pt x="18902" y="7536"/>
                      <a:pt x="18951" y="7683"/>
                    </a:cubicBezTo>
                    <a:cubicBezTo>
                      <a:pt x="19122" y="8146"/>
                      <a:pt x="19243" y="8634"/>
                      <a:pt x="19365" y="9122"/>
                    </a:cubicBezTo>
                    <a:cubicBezTo>
                      <a:pt x="19341" y="9122"/>
                      <a:pt x="19317" y="9024"/>
                      <a:pt x="19268" y="8927"/>
                    </a:cubicBezTo>
                    <a:lnTo>
                      <a:pt x="19268" y="8927"/>
                    </a:lnTo>
                    <a:cubicBezTo>
                      <a:pt x="19292" y="9000"/>
                      <a:pt x="19317" y="9073"/>
                      <a:pt x="19317" y="9146"/>
                    </a:cubicBezTo>
                    <a:cubicBezTo>
                      <a:pt x="19317" y="9126"/>
                      <a:pt x="19319" y="9118"/>
                      <a:pt x="19322" y="9118"/>
                    </a:cubicBezTo>
                    <a:cubicBezTo>
                      <a:pt x="19336" y="9118"/>
                      <a:pt x="19374" y="9263"/>
                      <a:pt x="19386" y="9263"/>
                    </a:cubicBezTo>
                    <a:cubicBezTo>
                      <a:pt x="19388" y="9263"/>
                      <a:pt x="19390" y="9257"/>
                      <a:pt x="19390" y="9244"/>
                    </a:cubicBezTo>
                    <a:cubicBezTo>
                      <a:pt x="19536" y="9585"/>
                      <a:pt x="19536" y="10049"/>
                      <a:pt x="19658" y="10341"/>
                    </a:cubicBezTo>
                    <a:cubicBezTo>
                      <a:pt x="19683" y="10341"/>
                      <a:pt x="20024" y="10488"/>
                      <a:pt x="20390" y="10610"/>
                    </a:cubicBezTo>
                    <a:cubicBezTo>
                      <a:pt x="20715" y="10749"/>
                      <a:pt x="21039" y="10866"/>
                      <a:pt x="21112" y="10877"/>
                    </a:cubicBezTo>
                    <a:lnTo>
                      <a:pt x="21112" y="10877"/>
                    </a:lnTo>
                    <a:cubicBezTo>
                      <a:pt x="21109" y="10846"/>
                      <a:pt x="21104" y="10814"/>
                      <a:pt x="21097" y="10780"/>
                    </a:cubicBezTo>
                    <a:lnTo>
                      <a:pt x="21048" y="10780"/>
                    </a:lnTo>
                    <a:cubicBezTo>
                      <a:pt x="21000" y="10536"/>
                      <a:pt x="21073" y="10707"/>
                      <a:pt x="21048" y="10463"/>
                    </a:cubicBezTo>
                    <a:cubicBezTo>
                      <a:pt x="21097" y="10463"/>
                      <a:pt x="21122" y="10683"/>
                      <a:pt x="21146" y="10878"/>
                    </a:cubicBezTo>
                    <a:cubicBezTo>
                      <a:pt x="21146" y="10731"/>
                      <a:pt x="21146" y="10585"/>
                      <a:pt x="21097" y="10439"/>
                    </a:cubicBezTo>
                    <a:cubicBezTo>
                      <a:pt x="21097" y="10268"/>
                      <a:pt x="21146" y="10439"/>
                      <a:pt x="21122" y="10244"/>
                    </a:cubicBezTo>
                    <a:cubicBezTo>
                      <a:pt x="21073" y="10073"/>
                      <a:pt x="21048" y="9902"/>
                      <a:pt x="21048" y="9732"/>
                    </a:cubicBezTo>
                    <a:cubicBezTo>
                      <a:pt x="21000" y="9317"/>
                      <a:pt x="20853" y="9122"/>
                      <a:pt x="20804" y="8732"/>
                    </a:cubicBezTo>
                    <a:lnTo>
                      <a:pt x="20804" y="8732"/>
                    </a:lnTo>
                    <a:lnTo>
                      <a:pt x="20829" y="8780"/>
                    </a:lnTo>
                    <a:cubicBezTo>
                      <a:pt x="20829" y="8634"/>
                      <a:pt x="20731" y="8390"/>
                      <a:pt x="20682" y="8146"/>
                    </a:cubicBezTo>
                    <a:cubicBezTo>
                      <a:pt x="20682" y="8188"/>
                      <a:pt x="20682" y="8231"/>
                      <a:pt x="20673" y="8231"/>
                    </a:cubicBezTo>
                    <a:cubicBezTo>
                      <a:pt x="20666" y="8231"/>
                      <a:pt x="20654" y="8208"/>
                      <a:pt x="20634" y="8146"/>
                    </a:cubicBezTo>
                    <a:cubicBezTo>
                      <a:pt x="20585" y="7878"/>
                      <a:pt x="20512" y="7707"/>
                      <a:pt x="20463" y="7488"/>
                    </a:cubicBezTo>
                    <a:lnTo>
                      <a:pt x="20414" y="7414"/>
                    </a:lnTo>
                    <a:cubicBezTo>
                      <a:pt x="20390" y="7366"/>
                      <a:pt x="20365" y="7317"/>
                      <a:pt x="20365" y="7317"/>
                    </a:cubicBezTo>
                    <a:cubicBezTo>
                      <a:pt x="20048" y="6390"/>
                      <a:pt x="19609" y="5512"/>
                      <a:pt x="19073" y="4707"/>
                    </a:cubicBezTo>
                    <a:cubicBezTo>
                      <a:pt x="18756" y="4219"/>
                      <a:pt x="18390" y="3756"/>
                      <a:pt x="18000" y="3341"/>
                    </a:cubicBezTo>
                    <a:cubicBezTo>
                      <a:pt x="17707" y="3024"/>
                      <a:pt x="17414" y="2756"/>
                      <a:pt x="17122" y="2512"/>
                    </a:cubicBezTo>
                    <a:lnTo>
                      <a:pt x="17146" y="2512"/>
                    </a:lnTo>
                    <a:cubicBezTo>
                      <a:pt x="16780" y="2220"/>
                      <a:pt x="16414" y="1951"/>
                      <a:pt x="16024" y="1707"/>
                    </a:cubicBezTo>
                    <a:cubicBezTo>
                      <a:pt x="15536" y="1390"/>
                      <a:pt x="15048" y="1146"/>
                      <a:pt x="14512" y="927"/>
                    </a:cubicBezTo>
                    <a:cubicBezTo>
                      <a:pt x="13561" y="512"/>
                      <a:pt x="12561" y="268"/>
                      <a:pt x="11561" y="146"/>
                    </a:cubicBezTo>
                    <a:cubicBezTo>
                      <a:pt x="11292" y="73"/>
                      <a:pt x="11024" y="24"/>
                      <a:pt x="10756" y="0"/>
                    </a:cubicBezTo>
                    <a:close/>
                    <a:moveTo>
                      <a:pt x="21112" y="10877"/>
                    </a:moveTo>
                    <a:cubicBezTo>
                      <a:pt x="21122" y="10958"/>
                      <a:pt x="21122" y="11034"/>
                      <a:pt x="21122" y="11122"/>
                    </a:cubicBezTo>
                    <a:cubicBezTo>
                      <a:pt x="21122" y="11049"/>
                      <a:pt x="21122" y="10951"/>
                      <a:pt x="21122" y="10878"/>
                    </a:cubicBezTo>
                    <a:cubicBezTo>
                      <a:pt x="21119" y="10878"/>
                      <a:pt x="21116" y="10878"/>
                      <a:pt x="21112" y="108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293"/>
              <p:cNvSpPr/>
              <p:nvPr/>
            </p:nvSpPr>
            <p:spPr>
              <a:xfrm>
                <a:off x="338100" y="3028825"/>
                <a:ext cx="2475" cy="6725"/>
              </a:xfrm>
              <a:custGeom>
                <a:avLst/>
                <a:gdLst/>
                <a:ahLst/>
                <a:cxnLst/>
                <a:rect l="l" t="t" r="r" b="b"/>
                <a:pathLst>
                  <a:path w="99" h="269" extrusionOk="0">
                    <a:moveTo>
                      <a:pt x="98" y="0"/>
                    </a:moveTo>
                    <a:cubicBezTo>
                      <a:pt x="50" y="74"/>
                      <a:pt x="1" y="171"/>
                      <a:pt x="1" y="269"/>
                    </a:cubicBezTo>
                    <a:cubicBezTo>
                      <a:pt x="50" y="196"/>
                      <a:pt x="74" y="98"/>
                      <a:pt x="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293"/>
              <p:cNvSpPr/>
              <p:nvPr/>
            </p:nvSpPr>
            <p:spPr>
              <a:xfrm>
                <a:off x="340550" y="3028825"/>
                <a:ext cx="25" cy="25"/>
              </a:xfrm>
              <a:custGeom>
                <a:avLst/>
                <a:gdLst/>
                <a:ahLst/>
                <a:cxnLst/>
                <a:rect l="l" t="t" r="r" b="b"/>
                <a:pathLst>
                  <a:path w="1" h="1" extrusionOk="0">
                    <a:moveTo>
                      <a:pt x="0" y="0"/>
                    </a:moveTo>
                    <a:lnTo>
                      <a:pt x="0" y="0"/>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293"/>
              <p:cNvSpPr/>
              <p:nvPr/>
            </p:nvSpPr>
            <p:spPr>
              <a:xfrm>
                <a:off x="302750" y="2832500"/>
                <a:ext cx="398800" cy="207325"/>
              </a:xfrm>
              <a:custGeom>
                <a:avLst/>
                <a:gdLst/>
                <a:ahLst/>
                <a:cxnLst/>
                <a:rect l="l" t="t" r="r" b="b"/>
                <a:pathLst>
                  <a:path w="15952" h="8293" extrusionOk="0">
                    <a:moveTo>
                      <a:pt x="8594" y="1702"/>
                    </a:moveTo>
                    <a:cubicBezTo>
                      <a:pt x="8599" y="1705"/>
                      <a:pt x="8605" y="1707"/>
                      <a:pt x="8610" y="1707"/>
                    </a:cubicBezTo>
                    <a:cubicBezTo>
                      <a:pt x="8604" y="1705"/>
                      <a:pt x="8599" y="1704"/>
                      <a:pt x="8594" y="1702"/>
                    </a:cubicBezTo>
                    <a:close/>
                    <a:moveTo>
                      <a:pt x="4624" y="2600"/>
                    </a:moveTo>
                    <a:cubicBezTo>
                      <a:pt x="4619" y="2604"/>
                      <a:pt x="4614" y="2607"/>
                      <a:pt x="4610" y="2610"/>
                    </a:cubicBezTo>
                    <a:cubicBezTo>
                      <a:pt x="4616" y="2607"/>
                      <a:pt x="4621" y="2603"/>
                      <a:pt x="4624" y="2600"/>
                    </a:cubicBezTo>
                    <a:close/>
                    <a:moveTo>
                      <a:pt x="11683" y="2951"/>
                    </a:moveTo>
                    <a:cubicBezTo>
                      <a:pt x="11683" y="2954"/>
                      <a:pt x="11685" y="2956"/>
                      <a:pt x="11690" y="2956"/>
                    </a:cubicBezTo>
                    <a:lnTo>
                      <a:pt x="11690" y="2956"/>
                    </a:lnTo>
                    <a:cubicBezTo>
                      <a:pt x="11687" y="2954"/>
                      <a:pt x="11685" y="2953"/>
                      <a:pt x="11683" y="2951"/>
                    </a:cubicBezTo>
                    <a:close/>
                    <a:moveTo>
                      <a:pt x="1415" y="3829"/>
                    </a:moveTo>
                    <a:lnTo>
                      <a:pt x="1391" y="3878"/>
                    </a:lnTo>
                    <a:lnTo>
                      <a:pt x="1391" y="3878"/>
                    </a:lnTo>
                    <a:cubicBezTo>
                      <a:pt x="1398" y="3862"/>
                      <a:pt x="1406" y="3847"/>
                      <a:pt x="1414" y="3831"/>
                    </a:cubicBezTo>
                    <a:lnTo>
                      <a:pt x="1414" y="3831"/>
                    </a:lnTo>
                    <a:cubicBezTo>
                      <a:pt x="1414" y="3830"/>
                      <a:pt x="1415" y="3830"/>
                      <a:pt x="1415" y="3829"/>
                    </a:cubicBezTo>
                    <a:close/>
                    <a:moveTo>
                      <a:pt x="2596" y="5025"/>
                    </a:moveTo>
                    <a:cubicBezTo>
                      <a:pt x="2595" y="5026"/>
                      <a:pt x="2595" y="5027"/>
                      <a:pt x="2594" y="5028"/>
                    </a:cubicBezTo>
                    <a:lnTo>
                      <a:pt x="2594" y="5028"/>
                    </a:lnTo>
                    <a:cubicBezTo>
                      <a:pt x="2596" y="5026"/>
                      <a:pt x="2597" y="5025"/>
                      <a:pt x="2596" y="5025"/>
                    </a:cubicBezTo>
                    <a:close/>
                    <a:moveTo>
                      <a:pt x="2594" y="5028"/>
                    </a:moveTo>
                    <a:cubicBezTo>
                      <a:pt x="2591" y="5031"/>
                      <a:pt x="2586" y="5037"/>
                      <a:pt x="2586" y="5049"/>
                    </a:cubicBezTo>
                    <a:cubicBezTo>
                      <a:pt x="2588" y="5042"/>
                      <a:pt x="2591" y="5035"/>
                      <a:pt x="2594" y="5028"/>
                    </a:cubicBezTo>
                    <a:close/>
                    <a:moveTo>
                      <a:pt x="1505" y="7629"/>
                    </a:moveTo>
                    <a:cubicBezTo>
                      <a:pt x="1507" y="7629"/>
                      <a:pt x="1509" y="7631"/>
                      <a:pt x="1512" y="7634"/>
                    </a:cubicBezTo>
                    <a:lnTo>
                      <a:pt x="1499" y="7728"/>
                    </a:lnTo>
                    <a:lnTo>
                      <a:pt x="1499" y="7728"/>
                    </a:lnTo>
                    <a:cubicBezTo>
                      <a:pt x="1502" y="7664"/>
                      <a:pt x="1497" y="7629"/>
                      <a:pt x="1505" y="7629"/>
                    </a:cubicBezTo>
                    <a:close/>
                    <a:moveTo>
                      <a:pt x="8000" y="0"/>
                    </a:moveTo>
                    <a:cubicBezTo>
                      <a:pt x="8098" y="0"/>
                      <a:pt x="8049" y="24"/>
                      <a:pt x="7976" y="24"/>
                    </a:cubicBezTo>
                    <a:cubicBezTo>
                      <a:pt x="7878" y="16"/>
                      <a:pt x="7813" y="14"/>
                      <a:pt x="7770" y="14"/>
                    </a:cubicBezTo>
                    <a:cubicBezTo>
                      <a:pt x="7683" y="14"/>
                      <a:pt x="7683" y="24"/>
                      <a:pt x="7683" y="24"/>
                    </a:cubicBezTo>
                    <a:cubicBezTo>
                      <a:pt x="7683" y="24"/>
                      <a:pt x="7659" y="49"/>
                      <a:pt x="7366" y="73"/>
                    </a:cubicBezTo>
                    <a:cubicBezTo>
                      <a:pt x="7195" y="73"/>
                      <a:pt x="6927" y="98"/>
                      <a:pt x="6586" y="146"/>
                    </a:cubicBezTo>
                    <a:cubicBezTo>
                      <a:pt x="6415" y="171"/>
                      <a:pt x="6220" y="220"/>
                      <a:pt x="6025" y="244"/>
                    </a:cubicBezTo>
                    <a:lnTo>
                      <a:pt x="5439" y="415"/>
                    </a:lnTo>
                    <a:lnTo>
                      <a:pt x="4903" y="634"/>
                    </a:lnTo>
                    <a:cubicBezTo>
                      <a:pt x="4708" y="707"/>
                      <a:pt x="4561" y="780"/>
                      <a:pt x="4415" y="854"/>
                    </a:cubicBezTo>
                    <a:cubicBezTo>
                      <a:pt x="4269" y="927"/>
                      <a:pt x="4147" y="1000"/>
                      <a:pt x="4025" y="1073"/>
                    </a:cubicBezTo>
                    <a:lnTo>
                      <a:pt x="3756" y="1244"/>
                    </a:lnTo>
                    <a:cubicBezTo>
                      <a:pt x="3515" y="1485"/>
                      <a:pt x="3178" y="1679"/>
                      <a:pt x="2982" y="1920"/>
                    </a:cubicBezTo>
                    <a:lnTo>
                      <a:pt x="2982" y="1920"/>
                    </a:lnTo>
                    <a:cubicBezTo>
                      <a:pt x="2672" y="2207"/>
                      <a:pt x="2385" y="2494"/>
                      <a:pt x="2122" y="2805"/>
                    </a:cubicBezTo>
                    <a:cubicBezTo>
                      <a:pt x="2049" y="2927"/>
                      <a:pt x="1951" y="3024"/>
                      <a:pt x="1878" y="3122"/>
                    </a:cubicBezTo>
                    <a:cubicBezTo>
                      <a:pt x="1781" y="3244"/>
                      <a:pt x="1708" y="3341"/>
                      <a:pt x="1659" y="3439"/>
                    </a:cubicBezTo>
                    <a:cubicBezTo>
                      <a:pt x="1550" y="3570"/>
                      <a:pt x="1480" y="3700"/>
                      <a:pt x="1414" y="3831"/>
                    </a:cubicBezTo>
                    <a:lnTo>
                      <a:pt x="1414" y="3831"/>
                    </a:lnTo>
                    <a:cubicBezTo>
                      <a:pt x="1268" y="4146"/>
                      <a:pt x="1244" y="4073"/>
                      <a:pt x="1098" y="4293"/>
                    </a:cubicBezTo>
                    <a:cubicBezTo>
                      <a:pt x="1171" y="4293"/>
                      <a:pt x="1073" y="4561"/>
                      <a:pt x="1049" y="4658"/>
                    </a:cubicBezTo>
                    <a:cubicBezTo>
                      <a:pt x="976" y="4805"/>
                      <a:pt x="878" y="5146"/>
                      <a:pt x="781" y="5390"/>
                    </a:cubicBezTo>
                    <a:lnTo>
                      <a:pt x="756" y="5390"/>
                    </a:lnTo>
                    <a:cubicBezTo>
                      <a:pt x="708" y="5585"/>
                      <a:pt x="561" y="6000"/>
                      <a:pt x="512" y="6122"/>
                    </a:cubicBezTo>
                    <a:cubicBezTo>
                      <a:pt x="464" y="6268"/>
                      <a:pt x="366" y="6512"/>
                      <a:pt x="293" y="6732"/>
                    </a:cubicBezTo>
                    <a:cubicBezTo>
                      <a:pt x="220" y="6975"/>
                      <a:pt x="171" y="7219"/>
                      <a:pt x="147" y="7463"/>
                    </a:cubicBezTo>
                    <a:lnTo>
                      <a:pt x="0" y="7780"/>
                    </a:lnTo>
                    <a:lnTo>
                      <a:pt x="0" y="7829"/>
                    </a:lnTo>
                    <a:cubicBezTo>
                      <a:pt x="171" y="7951"/>
                      <a:pt x="366" y="8024"/>
                      <a:pt x="586" y="8073"/>
                    </a:cubicBezTo>
                    <a:cubicBezTo>
                      <a:pt x="706" y="8113"/>
                      <a:pt x="843" y="8141"/>
                      <a:pt x="975" y="8141"/>
                    </a:cubicBezTo>
                    <a:cubicBezTo>
                      <a:pt x="1163" y="8141"/>
                      <a:pt x="1339" y="8084"/>
                      <a:pt x="1439" y="7927"/>
                    </a:cubicBezTo>
                    <a:lnTo>
                      <a:pt x="1464" y="7927"/>
                    </a:lnTo>
                    <a:lnTo>
                      <a:pt x="1488" y="7829"/>
                    </a:lnTo>
                    <a:cubicBezTo>
                      <a:pt x="1492" y="7808"/>
                      <a:pt x="1494" y="7788"/>
                      <a:pt x="1496" y="7770"/>
                    </a:cubicBezTo>
                    <a:lnTo>
                      <a:pt x="1496" y="7770"/>
                    </a:lnTo>
                    <a:cubicBezTo>
                      <a:pt x="1500" y="7753"/>
                      <a:pt x="1504" y="7746"/>
                      <a:pt x="1507" y="7746"/>
                    </a:cubicBezTo>
                    <a:cubicBezTo>
                      <a:pt x="1516" y="7746"/>
                      <a:pt x="1521" y="7798"/>
                      <a:pt x="1537" y="7829"/>
                    </a:cubicBezTo>
                    <a:cubicBezTo>
                      <a:pt x="1537" y="7780"/>
                      <a:pt x="1561" y="7732"/>
                      <a:pt x="1586" y="7683"/>
                    </a:cubicBezTo>
                    <a:cubicBezTo>
                      <a:pt x="1586" y="7678"/>
                      <a:pt x="1585" y="7676"/>
                      <a:pt x="1583" y="7676"/>
                    </a:cubicBezTo>
                    <a:cubicBezTo>
                      <a:pt x="1576" y="7676"/>
                      <a:pt x="1557" y="7712"/>
                      <a:pt x="1537" y="7732"/>
                    </a:cubicBezTo>
                    <a:cubicBezTo>
                      <a:pt x="1537" y="7634"/>
                      <a:pt x="1537" y="7536"/>
                      <a:pt x="1561" y="7463"/>
                    </a:cubicBezTo>
                    <a:cubicBezTo>
                      <a:pt x="1610" y="7341"/>
                      <a:pt x="1634" y="7463"/>
                      <a:pt x="1659" y="7317"/>
                    </a:cubicBezTo>
                    <a:cubicBezTo>
                      <a:pt x="1878" y="6512"/>
                      <a:pt x="2195" y="5756"/>
                      <a:pt x="2586" y="5024"/>
                    </a:cubicBezTo>
                    <a:cubicBezTo>
                      <a:pt x="2591" y="5024"/>
                      <a:pt x="2594" y="5024"/>
                      <a:pt x="2596" y="5025"/>
                    </a:cubicBezTo>
                    <a:lnTo>
                      <a:pt x="2596" y="5025"/>
                    </a:lnTo>
                    <a:cubicBezTo>
                      <a:pt x="2644" y="4914"/>
                      <a:pt x="2711" y="4824"/>
                      <a:pt x="2756" y="4756"/>
                    </a:cubicBezTo>
                    <a:cubicBezTo>
                      <a:pt x="2805" y="4658"/>
                      <a:pt x="2854" y="4536"/>
                      <a:pt x="2927" y="4439"/>
                    </a:cubicBezTo>
                    <a:cubicBezTo>
                      <a:pt x="2951" y="4415"/>
                      <a:pt x="2976" y="4390"/>
                      <a:pt x="3025" y="4390"/>
                    </a:cubicBezTo>
                    <a:cubicBezTo>
                      <a:pt x="3025" y="4341"/>
                      <a:pt x="3073" y="4268"/>
                      <a:pt x="3098" y="4219"/>
                    </a:cubicBezTo>
                    <a:lnTo>
                      <a:pt x="3220" y="4073"/>
                    </a:lnTo>
                    <a:cubicBezTo>
                      <a:pt x="3244" y="4000"/>
                      <a:pt x="3293" y="3951"/>
                      <a:pt x="3342" y="3878"/>
                    </a:cubicBezTo>
                    <a:cubicBezTo>
                      <a:pt x="3439" y="3756"/>
                      <a:pt x="3537" y="3658"/>
                      <a:pt x="3634" y="3537"/>
                    </a:cubicBezTo>
                    <a:cubicBezTo>
                      <a:pt x="3683" y="3463"/>
                      <a:pt x="3756" y="3415"/>
                      <a:pt x="3756" y="3390"/>
                    </a:cubicBezTo>
                    <a:lnTo>
                      <a:pt x="3732" y="3341"/>
                    </a:lnTo>
                    <a:cubicBezTo>
                      <a:pt x="3805" y="3256"/>
                      <a:pt x="3823" y="3256"/>
                      <a:pt x="3845" y="3256"/>
                    </a:cubicBezTo>
                    <a:cubicBezTo>
                      <a:pt x="3866" y="3256"/>
                      <a:pt x="3890" y="3256"/>
                      <a:pt x="3976" y="3171"/>
                    </a:cubicBezTo>
                    <a:cubicBezTo>
                      <a:pt x="3976" y="3049"/>
                      <a:pt x="4244" y="2927"/>
                      <a:pt x="4269" y="2854"/>
                    </a:cubicBezTo>
                    <a:cubicBezTo>
                      <a:pt x="4269" y="2854"/>
                      <a:pt x="4331" y="2822"/>
                      <a:pt x="4356" y="2822"/>
                    </a:cubicBezTo>
                    <a:cubicBezTo>
                      <a:pt x="4362" y="2822"/>
                      <a:pt x="4366" y="2824"/>
                      <a:pt x="4366" y="2829"/>
                    </a:cubicBezTo>
                    <a:cubicBezTo>
                      <a:pt x="4366" y="2756"/>
                      <a:pt x="4464" y="2732"/>
                      <a:pt x="4488" y="2683"/>
                    </a:cubicBezTo>
                    <a:cubicBezTo>
                      <a:pt x="4504" y="2667"/>
                      <a:pt x="4507" y="2661"/>
                      <a:pt x="4503" y="2661"/>
                    </a:cubicBezTo>
                    <a:cubicBezTo>
                      <a:pt x="4496" y="2661"/>
                      <a:pt x="4464" y="2683"/>
                      <a:pt x="4464" y="2683"/>
                    </a:cubicBezTo>
                    <a:lnTo>
                      <a:pt x="4561" y="2585"/>
                    </a:lnTo>
                    <a:cubicBezTo>
                      <a:pt x="4575" y="2578"/>
                      <a:pt x="4590" y="2575"/>
                      <a:pt x="4602" y="2575"/>
                    </a:cubicBezTo>
                    <a:cubicBezTo>
                      <a:pt x="4625" y="2575"/>
                      <a:pt x="4639" y="2587"/>
                      <a:pt x="4624" y="2600"/>
                    </a:cubicBezTo>
                    <a:lnTo>
                      <a:pt x="4624" y="2600"/>
                    </a:lnTo>
                    <a:cubicBezTo>
                      <a:pt x="4704" y="2549"/>
                      <a:pt x="4866" y="2456"/>
                      <a:pt x="5049" y="2341"/>
                    </a:cubicBezTo>
                    <a:cubicBezTo>
                      <a:pt x="5293" y="2219"/>
                      <a:pt x="5537" y="2098"/>
                      <a:pt x="5805" y="2000"/>
                    </a:cubicBezTo>
                    <a:cubicBezTo>
                      <a:pt x="5878" y="1976"/>
                      <a:pt x="5927" y="1951"/>
                      <a:pt x="6000" y="1927"/>
                    </a:cubicBezTo>
                    <a:lnTo>
                      <a:pt x="6195" y="1878"/>
                    </a:lnTo>
                    <a:cubicBezTo>
                      <a:pt x="6317" y="1829"/>
                      <a:pt x="6464" y="1805"/>
                      <a:pt x="6586" y="1780"/>
                    </a:cubicBezTo>
                    <a:lnTo>
                      <a:pt x="6756" y="1756"/>
                    </a:lnTo>
                    <a:lnTo>
                      <a:pt x="6903" y="1732"/>
                    </a:lnTo>
                    <a:cubicBezTo>
                      <a:pt x="7000" y="1732"/>
                      <a:pt x="7073" y="1707"/>
                      <a:pt x="7122" y="1707"/>
                    </a:cubicBezTo>
                    <a:cubicBezTo>
                      <a:pt x="7098" y="1683"/>
                      <a:pt x="7049" y="1683"/>
                      <a:pt x="7000" y="1683"/>
                    </a:cubicBezTo>
                    <a:cubicBezTo>
                      <a:pt x="6951" y="1683"/>
                      <a:pt x="6903" y="1683"/>
                      <a:pt x="6878" y="1659"/>
                    </a:cubicBezTo>
                    <a:cubicBezTo>
                      <a:pt x="6939" y="1634"/>
                      <a:pt x="6982" y="1634"/>
                      <a:pt x="7015" y="1634"/>
                    </a:cubicBezTo>
                    <a:cubicBezTo>
                      <a:pt x="7049" y="1634"/>
                      <a:pt x="7073" y="1634"/>
                      <a:pt x="7098" y="1610"/>
                    </a:cubicBezTo>
                    <a:cubicBezTo>
                      <a:pt x="7122" y="1646"/>
                      <a:pt x="7183" y="1646"/>
                      <a:pt x="7250" y="1646"/>
                    </a:cubicBezTo>
                    <a:cubicBezTo>
                      <a:pt x="7317" y="1646"/>
                      <a:pt x="7390" y="1646"/>
                      <a:pt x="7439" y="1683"/>
                    </a:cubicBezTo>
                    <a:lnTo>
                      <a:pt x="7464" y="1659"/>
                    </a:lnTo>
                    <a:lnTo>
                      <a:pt x="7537" y="1683"/>
                    </a:lnTo>
                    <a:cubicBezTo>
                      <a:pt x="7634" y="1659"/>
                      <a:pt x="7732" y="1659"/>
                      <a:pt x="7829" y="1659"/>
                    </a:cubicBezTo>
                    <a:cubicBezTo>
                      <a:pt x="7903" y="1659"/>
                      <a:pt x="8000" y="1683"/>
                      <a:pt x="8098" y="1683"/>
                    </a:cubicBezTo>
                    <a:lnTo>
                      <a:pt x="8390" y="1683"/>
                    </a:lnTo>
                    <a:cubicBezTo>
                      <a:pt x="8458" y="1683"/>
                      <a:pt x="8526" y="1683"/>
                      <a:pt x="8594" y="1702"/>
                    </a:cubicBezTo>
                    <a:lnTo>
                      <a:pt x="8594" y="1702"/>
                    </a:lnTo>
                    <a:cubicBezTo>
                      <a:pt x="8571" y="1690"/>
                      <a:pt x="8551" y="1659"/>
                      <a:pt x="8610" y="1659"/>
                    </a:cubicBezTo>
                    <a:cubicBezTo>
                      <a:pt x="8610" y="1683"/>
                      <a:pt x="8659" y="1683"/>
                      <a:pt x="8707" y="1683"/>
                    </a:cubicBezTo>
                    <a:cubicBezTo>
                      <a:pt x="8756" y="1683"/>
                      <a:pt x="8805" y="1683"/>
                      <a:pt x="8829" y="1707"/>
                    </a:cubicBezTo>
                    <a:cubicBezTo>
                      <a:pt x="8878" y="1707"/>
                      <a:pt x="8981" y="1740"/>
                      <a:pt x="9030" y="1740"/>
                    </a:cubicBezTo>
                    <a:cubicBezTo>
                      <a:pt x="9053" y="1740"/>
                      <a:pt x="9064" y="1733"/>
                      <a:pt x="9052" y="1712"/>
                    </a:cubicBezTo>
                    <a:lnTo>
                      <a:pt x="9052" y="1712"/>
                    </a:lnTo>
                    <a:cubicBezTo>
                      <a:pt x="9086" y="1759"/>
                      <a:pt x="9264" y="1805"/>
                      <a:pt x="9146" y="1805"/>
                    </a:cubicBezTo>
                    <a:cubicBezTo>
                      <a:pt x="9195" y="1829"/>
                      <a:pt x="9244" y="1854"/>
                      <a:pt x="9317" y="1854"/>
                    </a:cubicBezTo>
                    <a:lnTo>
                      <a:pt x="9244" y="1805"/>
                    </a:lnTo>
                    <a:lnTo>
                      <a:pt x="9244" y="1805"/>
                    </a:lnTo>
                    <a:cubicBezTo>
                      <a:pt x="9439" y="1854"/>
                      <a:pt x="9537" y="1951"/>
                      <a:pt x="9707" y="1951"/>
                    </a:cubicBezTo>
                    <a:lnTo>
                      <a:pt x="9634" y="1902"/>
                    </a:lnTo>
                    <a:lnTo>
                      <a:pt x="9634" y="1902"/>
                    </a:lnTo>
                    <a:cubicBezTo>
                      <a:pt x="9756" y="1927"/>
                      <a:pt x="9854" y="1976"/>
                      <a:pt x="9903" y="2049"/>
                    </a:cubicBezTo>
                    <a:lnTo>
                      <a:pt x="9756" y="2024"/>
                    </a:lnTo>
                    <a:lnTo>
                      <a:pt x="9756" y="2024"/>
                    </a:lnTo>
                    <a:lnTo>
                      <a:pt x="10024" y="2122"/>
                    </a:lnTo>
                    <a:cubicBezTo>
                      <a:pt x="10098" y="2146"/>
                      <a:pt x="10171" y="2171"/>
                      <a:pt x="10268" y="2195"/>
                    </a:cubicBezTo>
                    <a:lnTo>
                      <a:pt x="10195" y="2171"/>
                    </a:lnTo>
                    <a:lnTo>
                      <a:pt x="10195" y="2171"/>
                    </a:lnTo>
                    <a:cubicBezTo>
                      <a:pt x="10488" y="2244"/>
                      <a:pt x="10732" y="2366"/>
                      <a:pt x="11000" y="2488"/>
                    </a:cubicBezTo>
                    <a:cubicBezTo>
                      <a:pt x="11317" y="2683"/>
                      <a:pt x="11634" y="2878"/>
                      <a:pt x="11732" y="2927"/>
                    </a:cubicBezTo>
                    <a:lnTo>
                      <a:pt x="11683" y="2829"/>
                    </a:lnTo>
                    <a:lnTo>
                      <a:pt x="11854" y="2902"/>
                    </a:lnTo>
                    <a:cubicBezTo>
                      <a:pt x="11833" y="2902"/>
                      <a:pt x="11722" y="2956"/>
                      <a:pt x="11691" y="2956"/>
                    </a:cubicBezTo>
                    <a:cubicBezTo>
                      <a:pt x="11691" y="2956"/>
                      <a:pt x="11690" y="2956"/>
                      <a:pt x="11690" y="2956"/>
                    </a:cubicBezTo>
                    <a:lnTo>
                      <a:pt x="11690" y="2956"/>
                    </a:lnTo>
                    <a:cubicBezTo>
                      <a:pt x="12077" y="3248"/>
                      <a:pt x="12416" y="3587"/>
                      <a:pt x="12732" y="3951"/>
                    </a:cubicBezTo>
                    <a:cubicBezTo>
                      <a:pt x="13049" y="4341"/>
                      <a:pt x="13317" y="4756"/>
                      <a:pt x="13537" y="5171"/>
                    </a:cubicBezTo>
                    <a:cubicBezTo>
                      <a:pt x="13561" y="5244"/>
                      <a:pt x="13549" y="5262"/>
                      <a:pt x="13531" y="5262"/>
                    </a:cubicBezTo>
                    <a:cubicBezTo>
                      <a:pt x="13512" y="5262"/>
                      <a:pt x="13488" y="5244"/>
                      <a:pt x="13488" y="5244"/>
                    </a:cubicBezTo>
                    <a:lnTo>
                      <a:pt x="13488" y="5244"/>
                    </a:lnTo>
                    <a:cubicBezTo>
                      <a:pt x="13561" y="5390"/>
                      <a:pt x="13561" y="5293"/>
                      <a:pt x="13610" y="5439"/>
                    </a:cubicBezTo>
                    <a:cubicBezTo>
                      <a:pt x="13610" y="5447"/>
                      <a:pt x="13607" y="5450"/>
                      <a:pt x="13603" y="5450"/>
                    </a:cubicBezTo>
                    <a:cubicBezTo>
                      <a:pt x="13594" y="5450"/>
                      <a:pt x="13577" y="5439"/>
                      <a:pt x="13561" y="5439"/>
                    </a:cubicBezTo>
                    <a:cubicBezTo>
                      <a:pt x="13610" y="5488"/>
                      <a:pt x="13610" y="5561"/>
                      <a:pt x="13634" y="5561"/>
                    </a:cubicBezTo>
                    <a:cubicBezTo>
                      <a:pt x="13610" y="5463"/>
                      <a:pt x="13683" y="5488"/>
                      <a:pt x="13707" y="5439"/>
                    </a:cubicBezTo>
                    <a:lnTo>
                      <a:pt x="13732" y="5512"/>
                    </a:lnTo>
                    <a:cubicBezTo>
                      <a:pt x="13756" y="5561"/>
                      <a:pt x="13781" y="5610"/>
                      <a:pt x="13781" y="5610"/>
                    </a:cubicBezTo>
                    <a:lnTo>
                      <a:pt x="13732" y="5610"/>
                    </a:lnTo>
                    <a:cubicBezTo>
                      <a:pt x="13756" y="5658"/>
                      <a:pt x="13878" y="5683"/>
                      <a:pt x="13927" y="5878"/>
                    </a:cubicBezTo>
                    <a:cubicBezTo>
                      <a:pt x="14049" y="6195"/>
                      <a:pt x="14146" y="6536"/>
                      <a:pt x="14244" y="6878"/>
                    </a:cubicBezTo>
                    <a:cubicBezTo>
                      <a:pt x="14220" y="6878"/>
                      <a:pt x="14195" y="6805"/>
                      <a:pt x="14171" y="6756"/>
                    </a:cubicBezTo>
                    <a:lnTo>
                      <a:pt x="14171" y="6756"/>
                    </a:lnTo>
                    <a:cubicBezTo>
                      <a:pt x="14171" y="6805"/>
                      <a:pt x="14195" y="6854"/>
                      <a:pt x="14195" y="6902"/>
                    </a:cubicBezTo>
                    <a:cubicBezTo>
                      <a:pt x="14195" y="6886"/>
                      <a:pt x="14197" y="6879"/>
                      <a:pt x="14199" y="6879"/>
                    </a:cubicBezTo>
                    <a:cubicBezTo>
                      <a:pt x="14209" y="6879"/>
                      <a:pt x="14234" y="6989"/>
                      <a:pt x="14242" y="6989"/>
                    </a:cubicBezTo>
                    <a:cubicBezTo>
                      <a:pt x="14243" y="6989"/>
                      <a:pt x="14244" y="6985"/>
                      <a:pt x="14244" y="6975"/>
                    </a:cubicBezTo>
                    <a:cubicBezTo>
                      <a:pt x="14341" y="7219"/>
                      <a:pt x="14415" y="7488"/>
                      <a:pt x="14463" y="7756"/>
                    </a:cubicBezTo>
                    <a:cubicBezTo>
                      <a:pt x="14488" y="7756"/>
                      <a:pt x="14854" y="7829"/>
                      <a:pt x="15171" y="7902"/>
                    </a:cubicBezTo>
                    <a:cubicBezTo>
                      <a:pt x="15512" y="8000"/>
                      <a:pt x="15854" y="8097"/>
                      <a:pt x="15902" y="8097"/>
                    </a:cubicBezTo>
                    <a:cubicBezTo>
                      <a:pt x="15902" y="8171"/>
                      <a:pt x="15902" y="8219"/>
                      <a:pt x="15902" y="8292"/>
                    </a:cubicBezTo>
                    <a:cubicBezTo>
                      <a:pt x="15927" y="8195"/>
                      <a:pt x="15927" y="8122"/>
                      <a:pt x="15902" y="8024"/>
                    </a:cubicBezTo>
                    <a:lnTo>
                      <a:pt x="15854" y="8024"/>
                    </a:lnTo>
                    <a:cubicBezTo>
                      <a:pt x="15805" y="7829"/>
                      <a:pt x="15878" y="7975"/>
                      <a:pt x="15854" y="7780"/>
                    </a:cubicBezTo>
                    <a:cubicBezTo>
                      <a:pt x="15878" y="7780"/>
                      <a:pt x="15902" y="7951"/>
                      <a:pt x="15927" y="8097"/>
                    </a:cubicBezTo>
                    <a:cubicBezTo>
                      <a:pt x="15927" y="7951"/>
                      <a:pt x="15927" y="7805"/>
                      <a:pt x="15902" y="7756"/>
                    </a:cubicBezTo>
                    <a:cubicBezTo>
                      <a:pt x="15902" y="7634"/>
                      <a:pt x="15951" y="7756"/>
                      <a:pt x="15927" y="7610"/>
                    </a:cubicBezTo>
                    <a:cubicBezTo>
                      <a:pt x="15878" y="7488"/>
                      <a:pt x="15854" y="7366"/>
                      <a:pt x="15854" y="7219"/>
                    </a:cubicBezTo>
                    <a:cubicBezTo>
                      <a:pt x="15829" y="6927"/>
                      <a:pt x="15707" y="6780"/>
                      <a:pt x="15659" y="6488"/>
                    </a:cubicBezTo>
                    <a:lnTo>
                      <a:pt x="15659" y="6488"/>
                    </a:lnTo>
                    <a:lnTo>
                      <a:pt x="15683" y="6512"/>
                    </a:lnTo>
                    <a:cubicBezTo>
                      <a:pt x="15683" y="6414"/>
                      <a:pt x="15610" y="6195"/>
                      <a:pt x="15561" y="6049"/>
                    </a:cubicBezTo>
                    <a:cubicBezTo>
                      <a:pt x="15561" y="6077"/>
                      <a:pt x="15561" y="6105"/>
                      <a:pt x="15556" y="6105"/>
                    </a:cubicBezTo>
                    <a:cubicBezTo>
                      <a:pt x="15553" y="6105"/>
                      <a:pt x="15547" y="6090"/>
                      <a:pt x="15537" y="6049"/>
                    </a:cubicBezTo>
                    <a:cubicBezTo>
                      <a:pt x="15512" y="5951"/>
                      <a:pt x="15488" y="5854"/>
                      <a:pt x="15463" y="5780"/>
                    </a:cubicBezTo>
                    <a:cubicBezTo>
                      <a:pt x="15439" y="5707"/>
                      <a:pt x="15415" y="5634"/>
                      <a:pt x="15390" y="5536"/>
                    </a:cubicBezTo>
                    <a:lnTo>
                      <a:pt x="15317" y="5415"/>
                    </a:lnTo>
                    <a:cubicBezTo>
                      <a:pt x="15024" y="4732"/>
                      <a:pt x="14683" y="4097"/>
                      <a:pt x="14244" y="3512"/>
                    </a:cubicBezTo>
                    <a:cubicBezTo>
                      <a:pt x="13805" y="2927"/>
                      <a:pt x="13317" y="2390"/>
                      <a:pt x="12756" y="1927"/>
                    </a:cubicBezTo>
                    <a:lnTo>
                      <a:pt x="12781" y="1927"/>
                    </a:lnTo>
                    <a:cubicBezTo>
                      <a:pt x="12195" y="1415"/>
                      <a:pt x="11537" y="1024"/>
                      <a:pt x="10829" y="707"/>
                    </a:cubicBezTo>
                    <a:cubicBezTo>
                      <a:pt x="10122" y="366"/>
                      <a:pt x="9366" y="171"/>
                      <a:pt x="8610" y="98"/>
                    </a:cubicBezTo>
                    <a:cubicBezTo>
                      <a:pt x="8415" y="24"/>
                      <a:pt x="8195" y="0"/>
                      <a:pt x="80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52" name="Google Shape;2352;p293"/>
            <p:cNvSpPr/>
            <p:nvPr/>
          </p:nvSpPr>
          <p:spPr>
            <a:xfrm>
              <a:off x="400925" y="3037350"/>
              <a:ext cx="2450" cy="3700"/>
            </a:xfrm>
            <a:custGeom>
              <a:avLst/>
              <a:gdLst/>
              <a:ahLst/>
              <a:cxnLst/>
              <a:rect l="l" t="t" r="r" b="b"/>
              <a:pathLst>
                <a:path w="98" h="148" extrusionOk="0">
                  <a:moveTo>
                    <a:pt x="98" y="1"/>
                  </a:moveTo>
                  <a:lnTo>
                    <a:pt x="98" y="1"/>
                  </a:lnTo>
                  <a:cubicBezTo>
                    <a:pt x="49" y="25"/>
                    <a:pt x="0" y="74"/>
                    <a:pt x="0" y="147"/>
                  </a:cubicBezTo>
                  <a:cubicBezTo>
                    <a:pt x="49" y="98"/>
                    <a:pt x="73" y="50"/>
                    <a:pt x="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293"/>
            <p:cNvSpPr/>
            <p:nvPr/>
          </p:nvSpPr>
          <p:spPr>
            <a:xfrm>
              <a:off x="403350" y="3037350"/>
              <a:ext cx="25" cy="25"/>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293"/>
            <p:cNvSpPr/>
            <p:nvPr/>
          </p:nvSpPr>
          <p:spPr>
            <a:xfrm>
              <a:off x="365550" y="2914800"/>
              <a:ext cx="267700" cy="124800"/>
            </a:xfrm>
            <a:custGeom>
              <a:avLst/>
              <a:gdLst/>
              <a:ahLst/>
              <a:cxnLst/>
              <a:rect l="l" t="t" r="r" b="b"/>
              <a:pathLst>
                <a:path w="10708" h="4992" extrusionOk="0">
                  <a:moveTo>
                    <a:pt x="2206" y="3416"/>
                  </a:moveTo>
                  <a:lnTo>
                    <a:pt x="2206" y="3416"/>
                  </a:lnTo>
                  <a:cubicBezTo>
                    <a:pt x="2205" y="3416"/>
                    <a:pt x="2205" y="3417"/>
                    <a:pt x="2205" y="3418"/>
                  </a:cubicBezTo>
                  <a:lnTo>
                    <a:pt x="2205" y="3418"/>
                  </a:lnTo>
                  <a:cubicBezTo>
                    <a:pt x="2206" y="3417"/>
                    <a:pt x="2207" y="3416"/>
                    <a:pt x="2206" y="3416"/>
                  </a:cubicBezTo>
                  <a:close/>
                  <a:moveTo>
                    <a:pt x="2205" y="3418"/>
                  </a:moveTo>
                  <a:cubicBezTo>
                    <a:pt x="2202" y="3421"/>
                    <a:pt x="2196" y="3427"/>
                    <a:pt x="2196" y="3440"/>
                  </a:cubicBezTo>
                  <a:cubicBezTo>
                    <a:pt x="2198" y="3432"/>
                    <a:pt x="2201" y="3425"/>
                    <a:pt x="2205" y="3418"/>
                  </a:cubicBezTo>
                  <a:close/>
                  <a:moveTo>
                    <a:pt x="1464" y="4757"/>
                  </a:moveTo>
                  <a:lnTo>
                    <a:pt x="1451" y="4807"/>
                  </a:lnTo>
                  <a:lnTo>
                    <a:pt x="1451" y="4807"/>
                  </a:lnTo>
                  <a:cubicBezTo>
                    <a:pt x="1453" y="4778"/>
                    <a:pt x="1448" y="4757"/>
                    <a:pt x="1464" y="4757"/>
                  </a:cubicBezTo>
                  <a:close/>
                  <a:moveTo>
                    <a:pt x="5171" y="1"/>
                  </a:moveTo>
                  <a:cubicBezTo>
                    <a:pt x="5244" y="1"/>
                    <a:pt x="5220" y="25"/>
                    <a:pt x="5171" y="49"/>
                  </a:cubicBezTo>
                  <a:cubicBezTo>
                    <a:pt x="4830" y="74"/>
                    <a:pt x="5147" y="74"/>
                    <a:pt x="4805" y="123"/>
                  </a:cubicBezTo>
                  <a:lnTo>
                    <a:pt x="4610" y="147"/>
                  </a:lnTo>
                  <a:lnTo>
                    <a:pt x="4366" y="220"/>
                  </a:lnTo>
                  <a:cubicBezTo>
                    <a:pt x="4147" y="245"/>
                    <a:pt x="3927" y="318"/>
                    <a:pt x="3683" y="391"/>
                  </a:cubicBezTo>
                  <a:cubicBezTo>
                    <a:pt x="3586" y="415"/>
                    <a:pt x="3464" y="464"/>
                    <a:pt x="3366" y="488"/>
                  </a:cubicBezTo>
                  <a:cubicBezTo>
                    <a:pt x="3244" y="537"/>
                    <a:pt x="3147" y="562"/>
                    <a:pt x="3049" y="610"/>
                  </a:cubicBezTo>
                  <a:cubicBezTo>
                    <a:pt x="2878" y="708"/>
                    <a:pt x="2708" y="781"/>
                    <a:pt x="2635" y="805"/>
                  </a:cubicBezTo>
                  <a:cubicBezTo>
                    <a:pt x="2513" y="952"/>
                    <a:pt x="2269" y="1049"/>
                    <a:pt x="2147" y="1196"/>
                  </a:cubicBezTo>
                  <a:lnTo>
                    <a:pt x="2147" y="1171"/>
                  </a:lnTo>
                  <a:cubicBezTo>
                    <a:pt x="2098" y="1220"/>
                    <a:pt x="2025" y="1293"/>
                    <a:pt x="1903" y="1366"/>
                  </a:cubicBezTo>
                  <a:lnTo>
                    <a:pt x="1561" y="1708"/>
                  </a:lnTo>
                  <a:lnTo>
                    <a:pt x="1220" y="2049"/>
                  </a:lnTo>
                  <a:cubicBezTo>
                    <a:pt x="1147" y="2147"/>
                    <a:pt x="1098" y="2220"/>
                    <a:pt x="1049" y="2318"/>
                  </a:cubicBezTo>
                  <a:lnTo>
                    <a:pt x="1074" y="2293"/>
                  </a:lnTo>
                  <a:lnTo>
                    <a:pt x="1074" y="2293"/>
                  </a:lnTo>
                  <a:cubicBezTo>
                    <a:pt x="976" y="2488"/>
                    <a:pt x="927" y="2415"/>
                    <a:pt x="830" y="2537"/>
                  </a:cubicBezTo>
                  <a:cubicBezTo>
                    <a:pt x="903" y="2562"/>
                    <a:pt x="830" y="2732"/>
                    <a:pt x="805" y="2781"/>
                  </a:cubicBezTo>
                  <a:cubicBezTo>
                    <a:pt x="757" y="2879"/>
                    <a:pt x="708" y="3074"/>
                    <a:pt x="635" y="3244"/>
                  </a:cubicBezTo>
                  <a:lnTo>
                    <a:pt x="610" y="3220"/>
                  </a:lnTo>
                  <a:cubicBezTo>
                    <a:pt x="586" y="3342"/>
                    <a:pt x="464" y="3586"/>
                    <a:pt x="439" y="3659"/>
                  </a:cubicBezTo>
                  <a:cubicBezTo>
                    <a:pt x="391" y="3757"/>
                    <a:pt x="318" y="3879"/>
                    <a:pt x="269" y="4025"/>
                  </a:cubicBezTo>
                  <a:cubicBezTo>
                    <a:pt x="196" y="4171"/>
                    <a:pt x="147" y="4318"/>
                    <a:pt x="147" y="4464"/>
                  </a:cubicBezTo>
                  <a:lnTo>
                    <a:pt x="0" y="4610"/>
                  </a:lnTo>
                  <a:lnTo>
                    <a:pt x="0" y="4635"/>
                  </a:lnTo>
                  <a:cubicBezTo>
                    <a:pt x="171" y="4732"/>
                    <a:pt x="366" y="4830"/>
                    <a:pt x="586" y="4879"/>
                  </a:cubicBezTo>
                  <a:cubicBezTo>
                    <a:pt x="769" y="4940"/>
                    <a:pt x="981" y="4991"/>
                    <a:pt x="1156" y="4991"/>
                  </a:cubicBezTo>
                  <a:cubicBezTo>
                    <a:pt x="1260" y="4991"/>
                    <a:pt x="1351" y="4973"/>
                    <a:pt x="1415" y="4927"/>
                  </a:cubicBezTo>
                  <a:lnTo>
                    <a:pt x="1439" y="4927"/>
                  </a:lnTo>
                  <a:lnTo>
                    <a:pt x="1439" y="4854"/>
                  </a:lnTo>
                  <a:cubicBezTo>
                    <a:pt x="1447" y="4839"/>
                    <a:pt x="1455" y="4833"/>
                    <a:pt x="1461" y="4833"/>
                  </a:cubicBezTo>
                  <a:cubicBezTo>
                    <a:pt x="1477" y="4833"/>
                    <a:pt x="1488" y="4862"/>
                    <a:pt x="1488" y="4879"/>
                  </a:cubicBezTo>
                  <a:cubicBezTo>
                    <a:pt x="1488" y="4854"/>
                    <a:pt x="1513" y="4830"/>
                    <a:pt x="1537" y="4805"/>
                  </a:cubicBezTo>
                  <a:cubicBezTo>
                    <a:pt x="1537" y="4798"/>
                    <a:pt x="1535" y="4795"/>
                    <a:pt x="1531" y="4795"/>
                  </a:cubicBezTo>
                  <a:cubicBezTo>
                    <a:pt x="1523" y="4795"/>
                    <a:pt x="1505" y="4813"/>
                    <a:pt x="1488" y="4830"/>
                  </a:cubicBezTo>
                  <a:cubicBezTo>
                    <a:pt x="1488" y="4781"/>
                    <a:pt x="1488" y="4708"/>
                    <a:pt x="1488" y="4659"/>
                  </a:cubicBezTo>
                  <a:cubicBezTo>
                    <a:pt x="1513" y="4635"/>
                    <a:pt x="1531" y="4635"/>
                    <a:pt x="1546" y="4635"/>
                  </a:cubicBezTo>
                  <a:cubicBezTo>
                    <a:pt x="1561" y="4635"/>
                    <a:pt x="1574" y="4635"/>
                    <a:pt x="1586" y="4610"/>
                  </a:cubicBezTo>
                  <a:cubicBezTo>
                    <a:pt x="1757" y="4196"/>
                    <a:pt x="1952" y="3781"/>
                    <a:pt x="2196" y="3415"/>
                  </a:cubicBezTo>
                  <a:cubicBezTo>
                    <a:pt x="2202" y="3415"/>
                    <a:pt x="2205" y="3415"/>
                    <a:pt x="2206" y="3416"/>
                  </a:cubicBezTo>
                  <a:lnTo>
                    <a:pt x="2206" y="3416"/>
                  </a:lnTo>
                  <a:cubicBezTo>
                    <a:pt x="2257" y="3305"/>
                    <a:pt x="2345" y="3214"/>
                    <a:pt x="2391" y="3122"/>
                  </a:cubicBezTo>
                  <a:lnTo>
                    <a:pt x="2464" y="3122"/>
                  </a:lnTo>
                  <a:cubicBezTo>
                    <a:pt x="2439" y="3122"/>
                    <a:pt x="2561" y="3001"/>
                    <a:pt x="2659" y="2879"/>
                  </a:cubicBezTo>
                  <a:cubicBezTo>
                    <a:pt x="2708" y="2805"/>
                    <a:pt x="2781" y="2757"/>
                    <a:pt x="2830" y="2708"/>
                  </a:cubicBezTo>
                  <a:lnTo>
                    <a:pt x="2952" y="2635"/>
                  </a:lnTo>
                  <a:lnTo>
                    <a:pt x="2927" y="2586"/>
                  </a:lnTo>
                  <a:cubicBezTo>
                    <a:pt x="2960" y="2553"/>
                    <a:pt x="2979" y="2545"/>
                    <a:pt x="2992" y="2545"/>
                  </a:cubicBezTo>
                  <a:cubicBezTo>
                    <a:pt x="3006" y="2545"/>
                    <a:pt x="3014" y="2553"/>
                    <a:pt x="3025" y="2553"/>
                  </a:cubicBezTo>
                  <a:cubicBezTo>
                    <a:pt x="3036" y="2553"/>
                    <a:pt x="3049" y="2545"/>
                    <a:pt x="3074" y="2513"/>
                  </a:cubicBezTo>
                  <a:cubicBezTo>
                    <a:pt x="3049" y="2415"/>
                    <a:pt x="3244" y="2391"/>
                    <a:pt x="3244" y="2342"/>
                  </a:cubicBezTo>
                  <a:cubicBezTo>
                    <a:pt x="3244" y="2342"/>
                    <a:pt x="3266" y="2331"/>
                    <a:pt x="3288" y="2331"/>
                  </a:cubicBezTo>
                  <a:cubicBezTo>
                    <a:pt x="3298" y="2331"/>
                    <a:pt x="3309" y="2334"/>
                    <a:pt x="3317" y="2342"/>
                  </a:cubicBezTo>
                  <a:cubicBezTo>
                    <a:pt x="3317" y="2293"/>
                    <a:pt x="3342" y="2293"/>
                    <a:pt x="3366" y="2269"/>
                  </a:cubicBezTo>
                  <a:cubicBezTo>
                    <a:pt x="3374" y="2261"/>
                    <a:pt x="3377" y="2258"/>
                    <a:pt x="3376" y="2258"/>
                  </a:cubicBezTo>
                  <a:cubicBezTo>
                    <a:pt x="3374" y="2258"/>
                    <a:pt x="3358" y="2269"/>
                    <a:pt x="3342" y="2269"/>
                  </a:cubicBezTo>
                  <a:lnTo>
                    <a:pt x="3415" y="2220"/>
                  </a:lnTo>
                  <a:cubicBezTo>
                    <a:pt x="3439" y="2220"/>
                    <a:pt x="3464" y="2220"/>
                    <a:pt x="3439" y="2244"/>
                  </a:cubicBezTo>
                  <a:cubicBezTo>
                    <a:pt x="3513" y="2196"/>
                    <a:pt x="3610" y="2171"/>
                    <a:pt x="3708" y="2123"/>
                  </a:cubicBezTo>
                  <a:cubicBezTo>
                    <a:pt x="3830" y="2049"/>
                    <a:pt x="3976" y="2001"/>
                    <a:pt x="4122" y="1952"/>
                  </a:cubicBezTo>
                  <a:cubicBezTo>
                    <a:pt x="4195" y="1927"/>
                    <a:pt x="4269" y="1927"/>
                    <a:pt x="4342" y="1903"/>
                  </a:cubicBezTo>
                  <a:cubicBezTo>
                    <a:pt x="4415" y="1879"/>
                    <a:pt x="4488" y="1854"/>
                    <a:pt x="4561" y="1830"/>
                  </a:cubicBezTo>
                  <a:cubicBezTo>
                    <a:pt x="4708" y="1805"/>
                    <a:pt x="4805" y="1781"/>
                    <a:pt x="4878" y="1781"/>
                  </a:cubicBezTo>
                  <a:cubicBezTo>
                    <a:pt x="4854" y="1757"/>
                    <a:pt x="4824" y="1757"/>
                    <a:pt x="4796" y="1757"/>
                  </a:cubicBezTo>
                  <a:cubicBezTo>
                    <a:pt x="4769" y="1757"/>
                    <a:pt x="4744" y="1757"/>
                    <a:pt x="4732" y="1732"/>
                  </a:cubicBezTo>
                  <a:cubicBezTo>
                    <a:pt x="4756" y="1708"/>
                    <a:pt x="4781" y="1708"/>
                    <a:pt x="4799" y="1708"/>
                  </a:cubicBezTo>
                  <a:cubicBezTo>
                    <a:pt x="4817" y="1708"/>
                    <a:pt x="4830" y="1708"/>
                    <a:pt x="4830" y="1684"/>
                  </a:cubicBezTo>
                  <a:cubicBezTo>
                    <a:pt x="4854" y="1720"/>
                    <a:pt x="4891" y="1720"/>
                    <a:pt x="4930" y="1720"/>
                  </a:cubicBezTo>
                  <a:cubicBezTo>
                    <a:pt x="4970" y="1720"/>
                    <a:pt x="5013" y="1720"/>
                    <a:pt x="5049" y="1757"/>
                  </a:cubicBezTo>
                  <a:lnTo>
                    <a:pt x="5049" y="1708"/>
                  </a:lnTo>
                  <a:lnTo>
                    <a:pt x="5074" y="1732"/>
                  </a:lnTo>
                  <a:cubicBezTo>
                    <a:pt x="5220" y="1684"/>
                    <a:pt x="5244" y="1684"/>
                    <a:pt x="5244" y="1684"/>
                  </a:cubicBezTo>
                  <a:lnTo>
                    <a:pt x="5415" y="1684"/>
                  </a:lnTo>
                  <a:cubicBezTo>
                    <a:pt x="5519" y="1684"/>
                    <a:pt x="5588" y="1630"/>
                    <a:pt x="5667" y="1630"/>
                  </a:cubicBezTo>
                  <a:cubicBezTo>
                    <a:pt x="5680" y="1630"/>
                    <a:pt x="5694" y="1631"/>
                    <a:pt x="5708" y="1635"/>
                  </a:cubicBezTo>
                  <a:cubicBezTo>
                    <a:pt x="5708" y="1635"/>
                    <a:pt x="5659" y="1586"/>
                    <a:pt x="5708" y="1586"/>
                  </a:cubicBezTo>
                  <a:cubicBezTo>
                    <a:pt x="5708" y="1591"/>
                    <a:pt x="5713" y="1593"/>
                    <a:pt x="5720" y="1593"/>
                  </a:cubicBezTo>
                  <a:cubicBezTo>
                    <a:pt x="5734" y="1593"/>
                    <a:pt x="5757" y="1588"/>
                    <a:pt x="5775" y="1588"/>
                  </a:cubicBezTo>
                  <a:cubicBezTo>
                    <a:pt x="5792" y="1588"/>
                    <a:pt x="5805" y="1592"/>
                    <a:pt x="5805" y="1610"/>
                  </a:cubicBezTo>
                  <a:cubicBezTo>
                    <a:pt x="5812" y="1617"/>
                    <a:pt x="5824" y="1620"/>
                    <a:pt x="5837" y="1620"/>
                  </a:cubicBezTo>
                  <a:cubicBezTo>
                    <a:pt x="5871" y="1620"/>
                    <a:pt x="5915" y="1600"/>
                    <a:pt x="5905" y="1568"/>
                  </a:cubicBezTo>
                  <a:lnTo>
                    <a:pt x="5905" y="1568"/>
                  </a:lnTo>
                  <a:cubicBezTo>
                    <a:pt x="5921" y="1586"/>
                    <a:pt x="5996" y="1588"/>
                    <a:pt x="5952" y="1610"/>
                  </a:cubicBezTo>
                  <a:cubicBezTo>
                    <a:pt x="5968" y="1610"/>
                    <a:pt x="5995" y="1621"/>
                    <a:pt x="6011" y="1621"/>
                  </a:cubicBezTo>
                  <a:cubicBezTo>
                    <a:pt x="6019" y="1621"/>
                    <a:pt x="6025" y="1618"/>
                    <a:pt x="6025" y="1610"/>
                  </a:cubicBezTo>
                  <a:lnTo>
                    <a:pt x="6000" y="1586"/>
                  </a:lnTo>
                  <a:cubicBezTo>
                    <a:pt x="6084" y="1586"/>
                    <a:pt x="6132" y="1640"/>
                    <a:pt x="6205" y="1640"/>
                  </a:cubicBezTo>
                  <a:cubicBezTo>
                    <a:pt x="6217" y="1640"/>
                    <a:pt x="6230" y="1638"/>
                    <a:pt x="6244" y="1635"/>
                  </a:cubicBezTo>
                  <a:lnTo>
                    <a:pt x="6195" y="1586"/>
                  </a:lnTo>
                  <a:cubicBezTo>
                    <a:pt x="6269" y="1586"/>
                    <a:pt x="6317" y="1635"/>
                    <a:pt x="6317" y="1684"/>
                  </a:cubicBezTo>
                  <a:lnTo>
                    <a:pt x="6269" y="1684"/>
                  </a:lnTo>
                  <a:cubicBezTo>
                    <a:pt x="6342" y="1708"/>
                    <a:pt x="6439" y="1732"/>
                    <a:pt x="6537" y="1732"/>
                  </a:cubicBezTo>
                  <a:lnTo>
                    <a:pt x="6488" y="1732"/>
                  </a:lnTo>
                  <a:cubicBezTo>
                    <a:pt x="6561" y="1732"/>
                    <a:pt x="6610" y="1757"/>
                    <a:pt x="6683" y="1757"/>
                  </a:cubicBezTo>
                  <a:cubicBezTo>
                    <a:pt x="6756" y="1781"/>
                    <a:pt x="6854" y="1805"/>
                    <a:pt x="6952" y="1854"/>
                  </a:cubicBezTo>
                  <a:cubicBezTo>
                    <a:pt x="7147" y="1903"/>
                    <a:pt x="7317" y="2001"/>
                    <a:pt x="7391" y="2025"/>
                  </a:cubicBezTo>
                  <a:lnTo>
                    <a:pt x="7366" y="1952"/>
                  </a:lnTo>
                  <a:lnTo>
                    <a:pt x="7488" y="1976"/>
                  </a:lnTo>
                  <a:cubicBezTo>
                    <a:pt x="7488" y="1976"/>
                    <a:pt x="7395" y="2051"/>
                    <a:pt x="7371" y="2053"/>
                  </a:cubicBezTo>
                  <a:lnTo>
                    <a:pt x="7371" y="2053"/>
                  </a:lnTo>
                  <a:lnTo>
                    <a:pt x="7366" y="2049"/>
                  </a:lnTo>
                  <a:lnTo>
                    <a:pt x="7366" y="2049"/>
                  </a:lnTo>
                  <a:cubicBezTo>
                    <a:pt x="7366" y="2052"/>
                    <a:pt x="7368" y="2053"/>
                    <a:pt x="7370" y="2053"/>
                  </a:cubicBezTo>
                  <a:cubicBezTo>
                    <a:pt x="7371" y="2053"/>
                    <a:pt x="7371" y="2053"/>
                    <a:pt x="7371" y="2053"/>
                  </a:cubicBezTo>
                  <a:lnTo>
                    <a:pt x="7371" y="2053"/>
                  </a:lnTo>
                  <a:lnTo>
                    <a:pt x="7464" y="2123"/>
                  </a:lnTo>
                  <a:lnTo>
                    <a:pt x="7610" y="2220"/>
                  </a:lnTo>
                  <a:cubicBezTo>
                    <a:pt x="7756" y="2318"/>
                    <a:pt x="7878" y="2415"/>
                    <a:pt x="8000" y="2537"/>
                  </a:cubicBezTo>
                  <a:cubicBezTo>
                    <a:pt x="8195" y="2708"/>
                    <a:pt x="8391" y="2927"/>
                    <a:pt x="8537" y="3147"/>
                  </a:cubicBezTo>
                  <a:cubicBezTo>
                    <a:pt x="8551" y="3191"/>
                    <a:pt x="8531" y="3200"/>
                    <a:pt x="8512" y="3200"/>
                  </a:cubicBezTo>
                  <a:cubicBezTo>
                    <a:pt x="8500" y="3200"/>
                    <a:pt x="8488" y="3196"/>
                    <a:pt x="8488" y="3196"/>
                  </a:cubicBezTo>
                  <a:lnTo>
                    <a:pt x="8488" y="3196"/>
                  </a:lnTo>
                  <a:cubicBezTo>
                    <a:pt x="8512" y="3232"/>
                    <a:pt x="8525" y="3232"/>
                    <a:pt x="8537" y="3232"/>
                  </a:cubicBezTo>
                  <a:cubicBezTo>
                    <a:pt x="8549" y="3232"/>
                    <a:pt x="8561" y="3232"/>
                    <a:pt x="8586" y="3269"/>
                  </a:cubicBezTo>
                  <a:cubicBezTo>
                    <a:pt x="8586" y="3277"/>
                    <a:pt x="8583" y="3280"/>
                    <a:pt x="8578" y="3280"/>
                  </a:cubicBezTo>
                  <a:cubicBezTo>
                    <a:pt x="8569" y="3280"/>
                    <a:pt x="8553" y="3269"/>
                    <a:pt x="8537" y="3269"/>
                  </a:cubicBezTo>
                  <a:cubicBezTo>
                    <a:pt x="8537" y="3269"/>
                    <a:pt x="8586" y="3342"/>
                    <a:pt x="8586" y="3342"/>
                  </a:cubicBezTo>
                  <a:cubicBezTo>
                    <a:pt x="8610" y="3318"/>
                    <a:pt x="8634" y="3269"/>
                    <a:pt x="8659" y="3244"/>
                  </a:cubicBezTo>
                  <a:lnTo>
                    <a:pt x="8708" y="3318"/>
                  </a:lnTo>
                  <a:lnTo>
                    <a:pt x="8683" y="3342"/>
                  </a:lnTo>
                  <a:cubicBezTo>
                    <a:pt x="8683" y="3366"/>
                    <a:pt x="8805" y="3342"/>
                    <a:pt x="8830" y="3440"/>
                  </a:cubicBezTo>
                  <a:cubicBezTo>
                    <a:pt x="8878" y="3562"/>
                    <a:pt x="8927" y="3610"/>
                    <a:pt x="8951" y="3708"/>
                  </a:cubicBezTo>
                  <a:cubicBezTo>
                    <a:pt x="9000" y="3781"/>
                    <a:pt x="9025" y="3854"/>
                    <a:pt x="9049" y="3952"/>
                  </a:cubicBezTo>
                  <a:cubicBezTo>
                    <a:pt x="9049" y="3952"/>
                    <a:pt x="9025" y="3927"/>
                    <a:pt x="9000" y="3903"/>
                  </a:cubicBezTo>
                  <a:cubicBezTo>
                    <a:pt x="9000" y="3927"/>
                    <a:pt x="9000" y="3952"/>
                    <a:pt x="9000" y="3976"/>
                  </a:cubicBezTo>
                  <a:cubicBezTo>
                    <a:pt x="9005" y="3966"/>
                    <a:pt x="9010" y="3962"/>
                    <a:pt x="9015" y="3962"/>
                  </a:cubicBezTo>
                  <a:cubicBezTo>
                    <a:pt x="9031" y="3962"/>
                    <a:pt x="9045" y="4004"/>
                    <a:pt x="9048" y="4004"/>
                  </a:cubicBezTo>
                  <a:cubicBezTo>
                    <a:pt x="9049" y="4004"/>
                    <a:pt x="9049" y="4003"/>
                    <a:pt x="9049" y="4001"/>
                  </a:cubicBezTo>
                  <a:cubicBezTo>
                    <a:pt x="9098" y="4049"/>
                    <a:pt x="9147" y="4098"/>
                    <a:pt x="9147" y="4171"/>
                  </a:cubicBezTo>
                  <a:cubicBezTo>
                    <a:pt x="9147" y="4244"/>
                    <a:pt x="9171" y="4318"/>
                    <a:pt x="9220" y="4366"/>
                  </a:cubicBezTo>
                  <a:cubicBezTo>
                    <a:pt x="9439" y="4366"/>
                    <a:pt x="9683" y="4391"/>
                    <a:pt x="9903" y="4440"/>
                  </a:cubicBezTo>
                  <a:cubicBezTo>
                    <a:pt x="10244" y="4488"/>
                    <a:pt x="10561" y="4586"/>
                    <a:pt x="10610" y="4586"/>
                  </a:cubicBezTo>
                  <a:cubicBezTo>
                    <a:pt x="10610" y="4635"/>
                    <a:pt x="10610" y="4683"/>
                    <a:pt x="10610" y="4732"/>
                  </a:cubicBezTo>
                  <a:cubicBezTo>
                    <a:pt x="10634" y="4683"/>
                    <a:pt x="10634" y="4610"/>
                    <a:pt x="10634" y="4537"/>
                  </a:cubicBezTo>
                  <a:lnTo>
                    <a:pt x="10586" y="4537"/>
                  </a:lnTo>
                  <a:cubicBezTo>
                    <a:pt x="10561" y="4391"/>
                    <a:pt x="10610" y="4513"/>
                    <a:pt x="10610" y="4366"/>
                  </a:cubicBezTo>
                  <a:cubicBezTo>
                    <a:pt x="10634" y="4366"/>
                    <a:pt x="10659" y="4488"/>
                    <a:pt x="10659" y="4610"/>
                  </a:cubicBezTo>
                  <a:cubicBezTo>
                    <a:pt x="10659" y="4488"/>
                    <a:pt x="10683" y="4391"/>
                    <a:pt x="10634" y="4342"/>
                  </a:cubicBezTo>
                  <a:cubicBezTo>
                    <a:pt x="10634" y="4293"/>
                    <a:pt x="10647" y="4293"/>
                    <a:pt x="10662" y="4293"/>
                  </a:cubicBezTo>
                  <a:cubicBezTo>
                    <a:pt x="10677" y="4293"/>
                    <a:pt x="10695" y="4293"/>
                    <a:pt x="10708" y="4244"/>
                  </a:cubicBezTo>
                  <a:cubicBezTo>
                    <a:pt x="10659" y="4147"/>
                    <a:pt x="10634" y="4049"/>
                    <a:pt x="10634" y="3952"/>
                  </a:cubicBezTo>
                  <a:cubicBezTo>
                    <a:pt x="10634" y="3903"/>
                    <a:pt x="10610" y="3854"/>
                    <a:pt x="10610" y="3805"/>
                  </a:cubicBezTo>
                  <a:cubicBezTo>
                    <a:pt x="10586" y="3757"/>
                    <a:pt x="10561" y="3732"/>
                    <a:pt x="10561" y="3683"/>
                  </a:cubicBezTo>
                  <a:cubicBezTo>
                    <a:pt x="10512" y="3610"/>
                    <a:pt x="10464" y="3537"/>
                    <a:pt x="10464" y="3440"/>
                  </a:cubicBezTo>
                  <a:lnTo>
                    <a:pt x="10464" y="3440"/>
                  </a:lnTo>
                  <a:lnTo>
                    <a:pt x="10488" y="3464"/>
                  </a:lnTo>
                  <a:cubicBezTo>
                    <a:pt x="10488" y="3391"/>
                    <a:pt x="10390" y="3269"/>
                    <a:pt x="10366" y="3147"/>
                  </a:cubicBezTo>
                  <a:cubicBezTo>
                    <a:pt x="10366" y="3174"/>
                    <a:pt x="10366" y="3193"/>
                    <a:pt x="10362" y="3193"/>
                  </a:cubicBezTo>
                  <a:cubicBezTo>
                    <a:pt x="10359" y="3193"/>
                    <a:pt x="10353" y="3180"/>
                    <a:pt x="10342" y="3147"/>
                  </a:cubicBezTo>
                  <a:cubicBezTo>
                    <a:pt x="10293" y="3025"/>
                    <a:pt x="10244" y="2952"/>
                    <a:pt x="10220" y="2854"/>
                  </a:cubicBezTo>
                  <a:lnTo>
                    <a:pt x="10122" y="2781"/>
                  </a:lnTo>
                  <a:cubicBezTo>
                    <a:pt x="9903" y="2391"/>
                    <a:pt x="9634" y="2025"/>
                    <a:pt x="9317" y="1708"/>
                  </a:cubicBezTo>
                  <a:cubicBezTo>
                    <a:pt x="9220" y="1610"/>
                    <a:pt x="9122" y="1513"/>
                    <a:pt x="9000" y="1415"/>
                  </a:cubicBezTo>
                  <a:lnTo>
                    <a:pt x="8708" y="1171"/>
                  </a:lnTo>
                  <a:cubicBezTo>
                    <a:pt x="8537" y="1049"/>
                    <a:pt x="8366" y="927"/>
                    <a:pt x="8293" y="854"/>
                  </a:cubicBezTo>
                  <a:cubicBezTo>
                    <a:pt x="7878" y="586"/>
                    <a:pt x="7464" y="391"/>
                    <a:pt x="7025" y="220"/>
                  </a:cubicBezTo>
                  <a:lnTo>
                    <a:pt x="6634" y="98"/>
                  </a:lnTo>
                  <a:lnTo>
                    <a:pt x="6220" y="25"/>
                  </a:lnTo>
                  <a:cubicBezTo>
                    <a:pt x="6110" y="13"/>
                    <a:pt x="5994" y="7"/>
                    <a:pt x="5878" y="7"/>
                  </a:cubicBezTo>
                  <a:cubicBezTo>
                    <a:pt x="5763" y="7"/>
                    <a:pt x="5647" y="13"/>
                    <a:pt x="5537" y="25"/>
                  </a:cubicBezTo>
                  <a:cubicBezTo>
                    <a:pt x="5415" y="1"/>
                    <a:pt x="5293" y="1"/>
                    <a:pt x="5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55" name="Google Shape;2355;p293"/>
          <p:cNvGrpSpPr/>
          <p:nvPr/>
        </p:nvGrpSpPr>
        <p:grpSpPr>
          <a:xfrm>
            <a:off x="-262487" y="1999235"/>
            <a:ext cx="699897" cy="880292"/>
            <a:chOff x="632000" y="3011150"/>
            <a:chExt cx="212225" cy="266925"/>
          </a:xfrm>
        </p:grpSpPr>
        <p:sp>
          <p:nvSpPr>
            <p:cNvPr id="2356" name="Google Shape;2356;p293"/>
            <p:cNvSpPr/>
            <p:nvPr/>
          </p:nvSpPr>
          <p:spPr>
            <a:xfrm>
              <a:off x="767375" y="3031875"/>
              <a:ext cx="25" cy="3675"/>
            </a:xfrm>
            <a:custGeom>
              <a:avLst/>
              <a:gdLst/>
              <a:ahLst/>
              <a:cxnLst/>
              <a:rect l="l" t="t" r="r" b="b"/>
              <a:pathLst>
                <a:path w="1" h="147" extrusionOk="0">
                  <a:moveTo>
                    <a:pt x="0" y="147"/>
                  </a:moveTo>
                  <a:lnTo>
                    <a:pt x="0" y="0"/>
                  </a:lnTo>
                  <a:cubicBezTo>
                    <a:pt x="0" y="49"/>
                    <a:pt x="0" y="98"/>
                    <a:pt x="0" y="14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293"/>
            <p:cNvSpPr/>
            <p:nvPr/>
          </p:nvSpPr>
          <p:spPr>
            <a:xfrm>
              <a:off x="701525" y="3033700"/>
              <a:ext cx="25" cy="3075"/>
            </a:xfrm>
            <a:custGeom>
              <a:avLst/>
              <a:gdLst/>
              <a:ahLst/>
              <a:cxnLst/>
              <a:rect l="l" t="t" r="r" b="b"/>
              <a:pathLst>
                <a:path w="1" h="123" extrusionOk="0">
                  <a:moveTo>
                    <a:pt x="0" y="123"/>
                  </a:moveTo>
                  <a:lnTo>
                    <a:pt x="0" y="1"/>
                  </a:lnTo>
                  <a:cubicBezTo>
                    <a:pt x="0" y="49"/>
                    <a:pt x="0" y="74"/>
                    <a:pt x="0" y="1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293"/>
            <p:cNvSpPr/>
            <p:nvPr/>
          </p:nvSpPr>
          <p:spPr>
            <a:xfrm>
              <a:off x="632000" y="3030050"/>
              <a:ext cx="25" cy="1850"/>
            </a:xfrm>
            <a:custGeom>
              <a:avLst/>
              <a:gdLst/>
              <a:ahLst/>
              <a:cxnLst/>
              <a:rect l="l" t="t" r="r" b="b"/>
              <a:pathLst>
                <a:path w="1" h="74" extrusionOk="0">
                  <a:moveTo>
                    <a:pt x="1" y="73"/>
                  </a:moveTo>
                  <a:lnTo>
                    <a:pt x="1" y="0"/>
                  </a:lnTo>
                  <a:cubicBezTo>
                    <a:pt x="1" y="25"/>
                    <a:pt x="1" y="49"/>
                    <a:pt x="1" y="7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293"/>
            <p:cNvSpPr/>
            <p:nvPr/>
          </p:nvSpPr>
          <p:spPr>
            <a:xfrm>
              <a:off x="649075" y="3150175"/>
              <a:ext cx="650" cy="1850"/>
            </a:xfrm>
            <a:custGeom>
              <a:avLst/>
              <a:gdLst/>
              <a:ahLst/>
              <a:cxnLst/>
              <a:rect l="l" t="t" r="r" b="b"/>
              <a:pathLst>
                <a:path w="26" h="74" extrusionOk="0">
                  <a:moveTo>
                    <a:pt x="25" y="0"/>
                  </a:moveTo>
                  <a:cubicBezTo>
                    <a:pt x="1" y="0"/>
                    <a:pt x="1" y="49"/>
                    <a:pt x="1" y="73"/>
                  </a:cubicBezTo>
                  <a:cubicBezTo>
                    <a:pt x="1" y="49"/>
                    <a:pt x="25" y="24"/>
                    <a:pt x="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293"/>
            <p:cNvSpPr/>
            <p:nvPr/>
          </p:nvSpPr>
          <p:spPr>
            <a:xfrm>
              <a:off x="649075" y="3152000"/>
              <a:ext cx="25" cy="25"/>
            </a:xfrm>
            <a:custGeom>
              <a:avLst/>
              <a:gdLst/>
              <a:ahLst/>
              <a:cxnLst/>
              <a:rect l="l" t="t" r="r" b="b"/>
              <a:pathLst>
                <a:path w="1" h="1" extrusionOk="0">
                  <a:moveTo>
                    <a:pt x="1" y="0"/>
                  </a:moveTo>
                  <a:lnTo>
                    <a:pt x="1" y="0"/>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293"/>
            <p:cNvSpPr/>
            <p:nvPr/>
          </p:nvSpPr>
          <p:spPr>
            <a:xfrm>
              <a:off x="646025" y="3144675"/>
              <a:ext cx="48800" cy="52925"/>
            </a:xfrm>
            <a:custGeom>
              <a:avLst/>
              <a:gdLst/>
              <a:ahLst/>
              <a:cxnLst/>
              <a:rect l="l" t="t" r="r" b="b"/>
              <a:pathLst>
                <a:path w="1952" h="2117" extrusionOk="0">
                  <a:moveTo>
                    <a:pt x="1049" y="0"/>
                  </a:moveTo>
                  <a:lnTo>
                    <a:pt x="635" y="98"/>
                  </a:lnTo>
                  <a:cubicBezTo>
                    <a:pt x="586" y="147"/>
                    <a:pt x="562" y="220"/>
                    <a:pt x="537" y="293"/>
                  </a:cubicBezTo>
                  <a:cubicBezTo>
                    <a:pt x="537" y="293"/>
                    <a:pt x="537" y="293"/>
                    <a:pt x="537" y="318"/>
                  </a:cubicBezTo>
                  <a:cubicBezTo>
                    <a:pt x="447" y="287"/>
                    <a:pt x="347" y="267"/>
                    <a:pt x="267" y="267"/>
                  </a:cubicBezTo>
                  <a:cubicBezTo>
                    <a:pt x="217" y="267"/>
                    <a:pt x="175" y="275"/>
                    <a:pt x="147" y="293"/>
                  </a:cubicBezTo>
                  <a:lnTo>
                    <a:pt x="147" y="318"/>
                  </a:lnTo>
                  <a:cubicBezTo>
                    <a:pt x="123" y="342"/>
                    <a:pt x="147" y="366"/>
                    <a:pt x="123" y="366"/>
                  </a:cubicBezTo>
                  <a:cubicBezTo>
                    <a:pt x="123" y="391"/>
                    <a:pt x="123" y="391"/>
                    <a:pt x="123" y="415"/>
                  </a:cubicBezTo>
                  <a:cubicBezTo>
                    <a:pt x="123" y="440"/>
                    <a:pt x="110" y="440"/>
                    <a:pt x="98" y="440"/>
                  </a:cubicBezTo>
                  <a:cubicBezTo>
                    <a:pt x="86" y="440"/>
                    <a:pt x="74" y="440"/>
                    <a:pt x="74" y="464"/>
                  </a:cubicBezTo>
                  <a:cubicBezTo>
                    <a:pt x="25" y="683"/>
                    <a:pt x="1" y="927"/>
                    <a:pt x="1" y="1147"/>
                  </a:cubicBezTo>
                  <a:cubicBezTo>
                    <a:pt x="25" y="1220"/>
                    <a:pt x="25" y="1293"/>
                    <a:pt x="50" y="1366"/>
                  </a:cubicBezTo>
                  <a:cubicBezTo>
                    <a:pt x="50" y="1391"/>
                    <a:pt x="50" y="1391"/>
                    <a:pt x="50" y="1415"/>
                  </a:cubicBezTo>
                  <a:cubicBezTo>
                    <a:pt x="50" y="1415"/>
                    <a:pt x="98" y="1513"/>
                    <a:pt x="147" y="1635"/>
                  </a:cubicBezTo>
                  <a:cubicBezTo>
                    <a:pt x="196" y="1708"/>
                    <a:pt x="245" y="1781"/>
                    <a:pt x="293" y="1854"/>
                  </a:cubicBezTo>
                  <a:lnTo>
                    <a:pt x="318" y="1854"/>
                  </a:lnTo>
                  <a:cubicBezTo>
                    <a:pt x="415" y="1927"/>
                    <a:pt x="318" y="1903"/>
                    <a:pt x="415" y="1976"/>
                  </a:cubicBezTo>
                  <a:cubicBezTo>
                    <a:pt x="440" y="1976"/>
                    <a:pt x="489" y="2000"/>
                    <a:pt x="513" y="2025"/>
                  </a:cubicBezTo>
                  <a:cubicBezTo>
                    <a:pt x="537" y="2049"/>
                    <a:pt x="562" y="2049"/>
                    <a:pt x="610" y="2074"/>
                  </a:cubicBezTo>
                  <a:cubicBezTo>
                    <a:pt x="610" y="2074"/>
                    <a:pt x="659" y="2098"/>
                    <a:pt x="635" y="2098"/>
                  </a:cubicBezTo>
                  <a:cubicBezTo>
                    <a:pt x="635" y="2106"/>
                    <a:pt x="640" y="2109"/>
                    <a:pt x="649" y="2109"/>
                  </a:cubicBezTo>
                  <a:cubicBezTo>
                    <a:pt x="667" y="2109"/>
                    <a:pt x="700" y="2098"/>
                    <a:pt x="732" y="2098"/>
                  </a:cubicBezTo>
                  <a:cubicBezTo>
                    <a:pt x="757" y="2098"/>
                    <a:pt x="732" y="2098"/>
                    <a:pt x="732" y="2074"/>
                  </a:cubicBezTo>
                  <a:lnTo>
                    <a:pt x="806" y="2074"/>
                  </a:lnTo>
                  <a:cubicBezTo>
                    <a:pt x="822" y="2074"/>
                    <a:pt x="827" y="2096"/>
                    <a:pt x="822" y="2103"/>
                  </a:cubicBezTo>
                  <a:lnTo>
                    <a:pt x="822" y="2103"/>
                  </a:lnTo>
                  <a:cubicBezTo>
                    <a:pt x="816" y="2101"/>
                    <a:pt x="811" y="2100"/>
                    <a:pt x="806" y="2098"/>
                  </a:cubicBezTo>
                  <a:lnTo>
                    <a:pt x="806" y="2098"/>
                  </a:lnTo>
                  <a:cubicBezTo>
                    <a:pt x="810" y="2103"/>
                    <a:pt x="814" y="2105"/>
                    <a:pt x="817" y="2105"/>
                  </a:cubicBezTo>
                  <a:cubicBezTo>
                    <a:pt x="819" y="2105"/>
                    <a:pt x="821" y="2104"/>
                    <a:pt x="822" y="2103"/>
                  </a:cubicBezTo>
                  <a:lnTo>
                    <a:pt x="822" y="2103"/>
                  </a:lnTo>
                  <a:cubicBezTo>
                    <a:pt x="854" y="2112"/>
                    <a:pt x="891" y="2116"/>
                    <a:pt x="928" y="2116"/>
                  </a:cubicBezTo>
                  <a:cubicBezTo>
                    <a:pt x="970" y="2116"/>
                    <a:pt x="1013" y="2110"/>
                    <a:pt x="1049" y="2098"/>
                  </a:cubicBezTo>
                  <a:cubicBezTo>
                    <a:pt x="1171" y="2074"/>
                    <a:pt x="1269" y="2049"/>
                    <a:pt x="1367" y="2000"/>
                  </a:cubicBezTo>
                  <a:cubicBezTo>
                    <a:pt x="1537" y="1903"/>
                    <a:pt x="1684" y="1781"/>
                    <a:pt x="1781" y="1610"/>
                  </a:cubicBezTo>
                  <a:cubicBezTo>
                    <a:pt x="1757" y="1610"/>
                    <a:pt x="1732" y="1683"/>
                    <a:pt x="1708" y="1683"/>
                  </a:cubicBezTo>
                  <a:cubicBezTo>
                    <a:pt x="1708" y="1635"/>
                    <a:pt x="1757" y="1635"/>
                    <a:pt x="1757" y="1586"/>
                  </a:cubicBezTo>
                  <a:cubicBezTo>
                    <a:pt x="1757" y="1561"/>
                    <a:pt x="1806" y="1513"/>
                    <a:pt x="1854" y="1513"/>
                  </a:cubicBezTo>
                  <a:lnTo>
                    <a:pt x="1854" y="1488"/>
                  </a:lnTo>
                  <a:lnTo>
                    <a:pt x="1879" y="1464"/>
                  </a:lnTo>
                  <a:cubicBezTo>
                    <a:pt x="1903" y="1366"/>
                    <a:pt x="1903" y="1342"/>
                    <a:pt x="1928" y="1342"/>
                  </a:cubicBezTo>
                  <a:cubicBezTo>
                    <a:pt x="1928" y="1293"/>
                    <a:pt x="1952" y="1269"/>
                    <a:pt x="1952" y="1220"/>
                  </a:cubicBezTo>
                  <a:cubicBezTo>
                    <a:pt x="1952" y="1147"/>
                    <a:pt x="1952" y="1074"/>
                    <a:pt x="1952" y="1000"/>
                  </a:cubicBezTo>
                  <a:cubicBezTo>
                    <a:pt x="1952" y="1000"/>
                    <a:pt x="1952" y="1011"/>
                    <a:pt x="1945" y="1011"/>
                  </a:cubicBezTo>
                  <a:cubicBezTo>
                    <a:pt x="1941" y="1011"/>
                    <a:pt x="1936" y="1009"/>
                    <a:pt x="1928" y="1000"/>
                  </a:cubicBezTo>
                  <a:cubicBezTo>
                    <a:pt x="1903" y="976"/>
                    <a:pt x="1903" y="927"/>
                    <a:pt x="1928" y="903"/>
                  </a:cubicBezTo>
                  <a:cubicBezTo>
                    <a:pt x="1949" y="903"/>
                    <a:pt x="1913" y="826"/>
                    <a:pt x="1888" y="826"/>
                  </a:cubicBezTo>
                  <a:cubicBezTo>
                    <a:pt x="1884" y="826"/>
                    <a:pt x="1881" y="827"/>
                    <a:pt x="1879" y="830"/>
                  </a:cubicBezTo>
                  <a:cubicBezTo>
                    <a:pt x="1879" y="830"/>
                    <a:pt x="1879" y="767"/>
                    <a:pt x="1891" y="767"/>
                  </a:cubicBezTo>
                  <a:cubicBezTo>
                    <a:pt x="1894" y="767"/>
                    <a:pt x="1898" y="771"/>
                    <a:pt x="1903" y="781"/>
                  </a:cubicBezTo>
                  <a:cubicBezTo>
                    <a:pt x="1903" y="757"/>
                    <a:pt x="1879" y="732"/>
                    <a:pt x="1879" y="732"/>
                  </a:cubicBezTo>
                  <a:lnTo>
                    <a:pt x="1879" y="781"/>
                  </a:lnTo>
                  <a:cubicBezTo>
                    <a:pt x="1830" y="683"/>
                    <a:pt x="1830" y="635"/>
                    <a:pt x="1806" y="610"/>
                  </a:cubicBezTo>
                  <a:lnTo>
                    <a:pt x="1806" y="635"/>
                  </a:lnTo>
                  <a:cubicBezTo>
                    <a:pt x="1781" y="586"/>
                    <a:pt x="1757" y="561"/>
                    <a:pt x="1757" y="537"/>
                  </a:cubicBezTo>
                  <a:lnTo>
                    <a:pt x="1757" y="537"/>
                  </a:lnTo>
                  <a:lnTo>
                    <a:pt x="1806" y="561"/>
                  </a:lnTo>
                  <a:cubicBezTo>
                    <a:pt x="1757" y="513"/>
                    <a:pt x="1732" y="464"/>
                    <a:pt x="1684" y="415"/>
                  </a:cubicBezTo>
                  <a:lnTo>
                    <a:pt x="1684" y="440"/>
                  </a:lnTo>
                  <a:cubicBezTo>
                    <a:pt x="1635" y="415"/>
                    <a:pt x="1562" y="318"/>
                    <a:pt x="1464" y="269"/>
                  </a:cubicBezTo>
                  <a:cubicBezTo>
                    <a:pt x="1391" y="196"/>
                    <a:pt x="1318" y="171"/>
                    <a:pt x="1245" y="147"/>
                  </a:cubicBezTo>
                  <a:lnTo>
                    <a:pt x="1245" y="171"/>
                  </a:lnTo>
                  <a:lnTo>
                    <a:pt x="1196" y="147"/>
                  </a:lnTo>
                  <a:cubicBezTo>
                    <a:pt x="1196" y="147"/>
                    <a:pt x="1245" y="122"/>
                    <a:pt x="1245" y="122"/>
                  </a:cubicBezTo>
                  <a:cubicBezTo>
                    <a:pt x="1245" y="122"/>
                    <a:pt x="1147" y="49"/>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293"/>
            <p:cNvSpPr/>
            <p:nvPr/>
          </p:nvSpPr>
          <p:spPr>
            <a:xfrm>
              <a:off x="798475" y="3083700"/>
              <a:ext cx="45750" cy="48200"/>
            </a:xfrm>
            <a:custGeom>
              <a:avLst/>
              <a:gdLst/>
              <a:ahLst/>
              <a:cxnLst/>
              <a:rect l="l" t="t" r="r" b="b"/>
              <a:pathLst>
                <a:path w="1830" h="1928" extrusionOk="0">
                  <a:moveTo>
                    <a:pt x="927" y="1"/>
                  </a:moveTo>
                  <a:lnTo>
                    <a:pt x="512" y="25"/>
                  </a:lnTo>
                  <a:lnTo>
                    <a:pt x="439" y="98"/>
                  </a:lnTo>
                  <a:lnTo>
                    <a:pt x="390" y="98"/>
                  </a:lnTo>
                  <a:cubicBezTo>
                    <a:pt x="366" y="98"/>
                    <a:pt x="342" y="122"/>
                    <a:pt x="317" y="122"/>
                  </a:cubicBezTo>
                  <a:lnTo>
                    <a:pt x="244" y="171"/>
                  </a:lnTo>
                  <a:cubicBezTo>
                    <a:pt x="206" y="190"/>
                    <a:pt x="182" y="210"/>
                    <a:pt x="162" y="229"/>
                  </a:cubicBezTo>
                  <a:lnTo>
                    <a:pt x="162" y="229"/>
                  </a:lnTo>
                  <a:cubicBezTo>
                    <a:pt x="165" y="226"/>
                    <a:pt x="168" y="223"/>
                    <a:pt x="171" y="220"/>
                  </a:cubicBezTo>
                  <a:lnTo>
                    <a:pt x="171" y="220"/>
                  </a:lnTo>
                  <a:lnTo>
                    <a:pt x="146" y="244"/>
                  </a:lnTo>
                  <a:cubicBezTo>
                    <a:pt x="152" y="239"/>
                    <a:pt x="157" y="234"/>
                    <a:pt x="162" y="229"/>
                  </a:cubicBezTo>
                  <a:lnTo>
                    <a:pt x="162" y="229"/>
                  </a:lnTo>
                  <a:cubicBezTo>
                    <a:pt x="96" y="299"/>
                    <a:pt x="72" y="369"/>
                    <a:pt x="49" y="440"/>
                  </a:cubicBezTo>
                  <a:cubicBezTo>
                    <a:pt x="49" y="464"/>
                    <a:pt x="25" y="488"/>
                    <a:pt x="0" y="513"/>
                  </a:cubicBezTo>
                  <a:lnTo>
                    <a:pt x="0" y="561"/>
                  </a:lnTo>
                  <a:lnTo>
                    <a:pt x="0" y="610"/>
                  </a:lnTo>
                  <a:cubicBezTo>
                    <a:pt x="0" y="610"/>
                    <a:pt x="49" y="635"/>
                    <a:pt x="49" y="683"/>
                  </a:cubicBezTo>
                  <a:cubicBezTo>
                    <a:pt x="73" y="708"/>
                    <a:pt x="73" y="732"/>
                    <a:pt x="98" y="757"/>
                  </a:cubicBezTo>
                  <a:cubicBezTo>
                    <a:pt x="73" y="903"/>
                    <a:pt x="98" y="1049"/>
                    <a:pt x="146" y="1196"/>
                  </a:cubicBezTo>
                  <a:cubicBezTo>
                    <a:pt x="171" y="1342"/>
                    <a:pt x="244" y="1464"/>
                    <a:pt x="317" y="1561"/>
                  </a:cubicBezTo>
                  <a:cubicBezTo>
                    <a:pt x="415" y="1708"/>
                    <a:pt x="561" y="1830"/>
                    <a:pt x="707" y="1927"/>
                  </a:cubicBezTo>
                  <a:lnTo>
                    <a:pt x="1146" y="1927"/>
                  </a:lnTo>
                  <a:cubicBezTo>
                    <a:pt x="1244" y="1854"/>
                    <a:pt x="1317" y="1781"/>
                    <a:pt x="1390" y="1732"/>
                  </a:cubicBezTo>
                  <a:cubicBezTo>
                    <a:pt x="1464" y="1708"/>
                    <a:pt x="1512" y="1659"/>
                    <a:pt x="1561" y="1586"/>
                  </a:cubicBezTo>
                  <a:lnTo>
                    <a:pt x="1561" y="1586"/>
                  </a:lnTo>
                  <a:cubicBezTo>
                    <a:pt x="1553" y="1594"/>
                    <a:pt x="1548" y="1597"/>
                    <a:pt x="1545" y="1597"/>
                  </a:cubicBezTo>
                  <a:cubicBezTo>
                    <a:pt x="1539" y="1597"/>
                    <a:pt x="1545" y="1586"/>
                    <a:pt x="1561" y="1586"/>
                  </a:cubicBezTo>
                  <a:cubicBezTo>
                    <a:pt x="1585" y="1561"/>
                    <a:pt x="1634" y="1513"/>
                    <a:pt x="1634" y="1513"/>
                  </a:cubicBezTo>
                  <a:cubicBezTo>
                    <a:pt x="1634" y="1513"/>
                    <a:pt x="1634" y="1513"/>
                    <a:pt x="1683" y="1415"/>
                  </a:cubicBezTo>
                  <a:cubicBezTo>
                    <a:pt x="1707" y="1391"/>
                    <a:pt x="1707" y="1342"/>
                    <a:pt x="1732" y="1318"/>
                  </a:cubicBezTo>
                  <a:cubicBezTo>
                    <a:pt x="1756" y="1269"/>
                    <a:pt x="1781" y="1196"/>
                    <a:pt x="1805" y="1147"/>
                  </a:cubicBezTo>
                  <a:cubicBezTo>
                    <a:pt x="1829" y="1001"/>
                    <a:pt x="1829" y="854"/>
                    <a:pt x="1781" y="708"/>
                  </a:cubicBezTo>
                  <a:cubicBezTo>
                    <a:pt x="1707" y="586"/>
                    <a:pt x="1634" y="464"/>
                    <a:pt x="1512" y="366"/>
                  </a:cubicBezTo>
                  <a:cubicBezTo>
                    <a:pt x="1464" y="342"/>
                    <a:pt x="1415" y="318"/>
                    <a:pt x="1390" y="269"/>
                  </a:cubicBezTo>
                  <a:lnTo>
                    <a:pt x="1317" y="220"/>
                  </a:lnTo>
                  <a:lnTo>
                    <a:pt x="1244" y="220"/>
                  </a:lnTo>
                  <a:cubicBezTo>
                    <a:pt x="1220" y="171"/>
                    <a:pt x="1195" y="147"/>
                    <a:pt x="1171" y="122"/>
                  </a:cubicBezTo>
                  <a:lnTo>
                    <a:pt x="1122" y="98"/>
                  </a:lnTo>
                  <a:cubicBezTo>
                    <a:pt x="1049" y="49"/>
                    <a:pt x="1000" y="25"/>
                    <a:pt x="9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293"/>
            <p:cNvSpPr/>
            <p:nvPr/>
          </p:nvSpPr>
          <p:spPr>
            <a:xfrm>
              <a:off x="802125" y="3090400"/>
              <a:ext cx="25" cy="25"/>
            </a:xfrm>
            <a:custGeom>
              <a:avLst/>
              <a:gdLst/>
              <a:ahLst/>
              <a:cxnLst/>
              <a:rect l="l" t="t" r="r" b="b"/>
              <a:pathLst>
                <a:path w="1" h="1" extrusionOk="0">
                  <a:moveTo>
                    <a:pt x="0" y="1"/>
                  </a:moveTo>
                  <a:lnTo>
                    <a:pt x="0" y="1"/>
                  </a:lnTo>
                  <a:cubicBezTo>
                    <a:pt x="0" y="1"/>
                    <a:pt x="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293"/>
            <p:cNvSpPr/>
            <p:nvPr/>
          </p:nvSpPr>
          <p:spPr>
            <a:xfrm>
              <a:off x="713700" y="3105650"/>
              <a:ext cx="50025" cy="51850"/>
            </a:xfrm>
            <a:custGeom>
              <a:avLst/>
              <a:gdLst/>
              <a:ahLst/>
              <a:cxnLst/>
              <a:rect l="l" t="t" r="r" b="b"/>
              <a:pathLst>
                <a:path w="2001" h="2074" extrusionOk="0">
                  <a:moveTo>
                    <a:pt x="1001" y="1"/>
                  </a:moveTo>
                  <a:cubicBezTo>
                    <a:pt x="928" y="25"/>
                    <a:pt x="879" y="25"/>
                    <a:pt x="830" y="49"/>
                  </a:cubicBezTo>
                  <a:lnTo>
                    <a:pt x="684" y="123"/>
                  </a:lnTo>
                  <a:lnTo>
                    <a:pt x="660" y="123"/>
                  </a:lnTo>
                  <a:cubicBezTo>
                    <a:pt x="538" y="123"/>
                    <a:pt x="416" y="147"/>
                    <a:pt x="318" y="220"/>
                  </a:cubicBezTo>
                  <a:cubicBezTo>
                    <a:pt x="220" y="269"/>
                    <a:pt x="147" y="366"/>
                    <a:pt x="99" y="464"/>
                  </a:cubicBezTo>
                  <a:cubicBezTo>
                    <a:pt x="50" y="537"/>
                    <a:pt x="50" y="610"/>
                    <a:pt x="25" y="683"/>
                  </a:cubicBezTo>
                  <a:lnTo>
                    <a:pt x="25" y="659"/>
                  </a:lnTo>
                  <a:cubicBezTo>
                    <a:pt x="25" y="805"/>
                    <a:pt x="1" y="781"/>
                    <a:pt x="25" y="903"/>
                  </a:cubicBezTo>
                  <a:cubicBezTo>
                    <a:pt x="50" y="903"/>
                    <a:pt x="99" y="1025"/>
                    <a:pt x="123" y="1049"/>
                  </a:cubicBezTo>
                  <a:lnTo>
                    <a:pt x="196" y="1196"/>
                  </a:lnTo>
                  <a:cubicBezTo>
                    <a:pt x="220" y="1244"/>
                    <a:pt x="245" y="1293"/>
                    <a:pt x="245" y="1318"/>
                  </a:cubicBezTo>
                  <a:cubicBezTo>
                    <a:pt x="294" y="1391"/>
                    <a:pt x="367" y="1488"/>
                    <a:pt x="391" y="1537"/>
                  </a:cubicBezTo>
                  <a:cubicBezTo>
                    <a:pt x="440" y="1659"/>
                    <a:pt x="513" y="1781"/>
                    <a:pt x="586" y="1879"/>
                  </a:cubicBezTo>
                  <a:lnTo>
                    <a:pt x="586" y="2001"/>
                  </a:lnTo>
                  <a:cubicBezTo>
                    <a:pt x="660" y="1976"/>
                    <a:pt x="708" y="1927"/>
                    <a:pt x="757" y="1903"/>
                  </a:cubicBezTo>
                  <a:cubicBezTo>
                    <a:pt x="903" y="2025"/>
                    <a:pt x="1099" y="2074"/>
                    <a:pt x="1294" y="2074"/>
                  </a:cubicBezTo>
                  <a:cubicBezTo>
                    <a:pt x="1440" y="2049"/>
                    <a:pt x="1611" y="1976"/>
                    <a:pt x="1708" y="1854"/>
                  </a:cubicBezTo>
                  <a:lnTo>
                    <a:pt x="1830" y="1757"/>
                  </a:lnTo>
                  <a:lnTo>
                    <a:pt x="1928" y="1635"/>
                  </a:lnTo>
                  <a:lnTo>
                    <a:pt x="1928" y="1635"/>
                  </a:lnTo>
                  <a:cubicBezTo>
                    <a:pt x="1909" y="1653"/>
                    <a:pt x="1898" y="1661"/>
                    <a:pt x="1893" y="1661"/>
                  </a:cubicBezTo>
                  <a:cubicBezTo>
                    <a:pt x="1886" y="1661"/>
                    <a:pt x="1898" y="1640"/>
                    <a:pt x="1928" y="1610"/>
                  </a:cubicBezTo>
                  <a:cubicBezTo>
                    <a:pt x="1977" y="1513"/>
                    <a:pt x="1977" y="1488"/>
                    <a:pt x="1977" y="1488"/>
                  </a:cubicBezTo>
                  <a:lnTo>
                    <a:pt x="1977" y="1488"/>
                  </a:lnTo>
                  <a:cubicBezTo>
                    <a:pt x="1977" y="1488"/>
                    <a:pt x="1975" y="1490"/>
                    <a:pt x="1973" y="1490"/>
                  </a:cubicBezTo>
                  <a:cubicBezTo>
                    <a:pt x="1967" y="1490"/>
                    <a:pt x="1958" y="1476"/>
                    <a:pt x="1977" y="1366"/>
                  </a:cubicBezTo>
                  <a:cubicBezTo>
                    <a:pt x="2001" y="1244"/>
                    <a:pt x="2001" y="1122"/>
                    <a:pt x="1977" y="1001"/>
                  </a:cubicBezTo>
                  <a:cubicBezTo>
                    <a:pt x="1928" y="854"/>
                    <a:pt x="1855" y="732"/>
                    <a:pt x="1757" y="610"/>
                  </a:cubicBezTo>
                  <a:cubicBezTo>
                    <a:pt x="1757" y="562"/>
                    <a:pt x="1733" y="513"/>
                    <a:pt x="1708" y="464"/>
                  </a:cubicBezTo>
                  <a:lnTo>
                    <a:pt x="1659" y="391"/>
                  </a:lnTo>
                  <a:cubicBezTo>
                    <a:pt x="1659" y="391"/>
                    <a:pt x="1659" y="366"/>
                    <a:pt x="1635" y="342"/>
                  </a:cubicBezTo>
                  <a:cubicBezTo>
                    <a:pt x="1635" y="318"/>
                    <a:pt x="1611" y="293"/>
                    <a:pt x="1586" y="269"/>
                  </a:cubicBezTo>
                  <a:cubicBezTo>
                    <a:pt x="1586" y="244"/>
                    <a:pt x="1562" y="220"/>
                    <a:pt x="1562" y="220"/>
                  </a:cubicBezTo>
                  <a:cubicBezTo>
                    <a:pt x="1538" y="196"/>
                    <a:pt x="1513" y="171"/>
                    <a:pt x="1513" y="171"/>
                  </a:cubicBezTo>
                  <a:cubicBezTo>
                    <a:pt x="1464" y="123"/>
                    <a:pt x="1416" y="98"/>
                    <a:pt x="1367" y="74"/>
                  </a:cubicBezTo>
                  <a:cubicBezTo>
                    <a:pt x="1318" y="49"/>
                    <a:pt x="1245" y="25"/>
                    <a:pt x="1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293"/>
            <p:cNvSpPr/>
            <p:nvPr/>
          </p:nvSpPr>
          <p:spPr>
            <a:xfrm>
              <a:off x="790550" y="3185225"/>
              <a:ext cx="48175" cy="56225"/>
            </a:xfrm>
            <a:custGeom>
              <a:avLst/>
              <a:gdLst/>
              <a:ahLst/>
              <a:cxnLst/>
              <a:rect l="l" t="t" r="r" b="b"/>
              <a:pathLst>
                <a:path w="1927" h="2249" extrusionOk="0">
                  <a:moveTo>
                    <a:pt x="829" y="988"/>
                  </a:moveTo>
                  <a:cubicBezTo>
                    <a:pt x="829" y="988"/>
                    <a:pt x="829" y="1013"/>
                    <a:pt x="854" y="1013"/>
                  </a:cubicBezTo>
                  <a:cubicBezTo>
                    <a:pt x="854" y="1037"/>
                    <a:pt x="854" y="1037"/>
                    <a:pt x="829" y="1037"/>
                  </a:cubicBezTo>
                  <a:cubicBezTo>
                    <a:pt x="805" y="1037"/>
                    <a:pt x="829" y="1013"/>
                    <a:pt x="829" y="988"/>
                  </a:cubicBezTo>
                  <a:close/>
                  <a:moveTo>
                    <a:pt x="735" y="0"/>
                  </a:moveTo>
                  <a:cubicBezTo>
                    <a:pt x="665" y="0"/>
                    <a:pt x="598" y="13"/>
                    <a:pt x="537" y="37"/>
                  </a:cubicBezTo>
                  <a:cubicBezTo>
                    <a:pt x="366" y="135"/>
                    <a:pt x="220" y="281"/>
                    <a:pt x="171" y="452"/>
                  </a:cubicBezTo>
                  <a:lnTo>
                    <a:pt x="171" y="427"/>
                  </a:lnTo>
                  <a:cubicBezTo>
                    <a:pt x="122" y="500"/>
                    <a:pt x="98" y="598"/>
                    <a:pt x="73" y="671"/>
                  </a:cubicBezTo>
                  <a:cubicBezTo>
                    <a:pt x="73" y="720"/>
                    <a:pt x="49" y="769"/>
                    <a:pt x="49" y="817"/>
                  </a:cubicBezTo>
                  <a:cubicBezTo>
                    <a:pt x="49" y="866"/>
                    <a:pt x="49" y="939"/>
                    <a:pt x="24" y="988"/>
                  </a:cubicBezTo>
                  <a:cubicBezTo>
                    <a:pt x="0" y="1159"/>
                    <a:pt x="24" y="1354"/>
                    <a:pt x="73" y="1525"/>
                  </a:cubicBezTo>
                  <a:lnTo>
                    <a:pt x="73" y="1500"/>
                  </a:lnTo>
                  <a:cubicBezTo>
                    <a:pt x="98" y="1574"/>
                    <a:pt x="122" y="1671"/>
                    <a:pt x="122" y="1744"/>
                  </a:cubicBezTo>
                  <a:cubicBezTo>
                    <a:pt x="124" y="1742"/>
                    <a:pt x="127" y="1741"/>
                    <a:pt x="130" y="1741"/>
                  </a:cubicBezTo>
                  <a:cubicBezTo>
                    <a:pt x="159" y="1741"/>
                    <a:pt x="222" y="1844"/>
                    <a:pt x="244" y="1866"/>
                  </a:cubicBezTo>
                  <a:cubicBezTo>
                    <a:pt x="293" y="1915"/>
                    <a:pt x="342" y="1964"/>
                    <a:pt x="390" y="1988"/>
                  </a:cubicBezTo>
                  <a:cubicBezTo>
                    <a:pt x="439" y="2037"/>
                    <a:pt x="488" y="2086"/>
                    <a:pt x="561" y="2110"/>
                  </a:cubicBezTo>
                  <a:cubicBezTo>
                    <a:pt x="634" y="2159"/>
                    <a:pt x="683" y="2183"/>
                    <a:pt x="756" y="2208"/>
                  </a:cubicBezTo>
                  <a:lnTo>
                    <a:pt x="854" y="2232"/>
                  </a:lnTo>
                  <a:lnTo>
                    <a:pt x="927" y="2232"/>
                  </a:lnTo>
                  <a:cubicBezTo>
                    <a:pt x="1008" y="2242"/>
                    <a:pt x="1089" y="2248"/>
                    <a:pt x="1169" y="2248"/>
                  </a:cubicBezTo>
                  <a:cubicBezTo>
                    <a:pt x="1284" y="2248"/>
                    <a:pt x="1398" y="2236"/>
                    <a:pt x="1512" y="2208"/>
                  </a:cubicBezTo>
                  <a:lnTo>
                    <a:pt x="1659" y="2208"/>
                  </a:lnTo>
                  <a:cubicBezTo>
                    <a:pt x="1659" y="2086"/>
                    <a:pt x="1659" y="1988"/>
                    <a:pt x="1634" y="1891"/>
                  </a:cubicBezTo>
                  <a:lnTo>
                    <a:pt x="1634" y="1842"/>
                  </a:lnTo>
                  <a:cubicBezTo>
                    <a:pt x="1707" y="1793"/>
                    <a:pt x="1756" y="1720"/>
                    <a:pt x="1805" y="1622"/>
                  </a:cubicBezTo>
                  <a:cubicBezTo>
                    <a:pt x="1854" y="1549"/>
                    <a:pt x="1902" y="1427"/>
                    <a:pt x="1927" y="1330"/>
                  </a:cubicBezTo>
                  <a:lnTo>
                    <a:pt x="1927" y="1330"/>
                  </a:lnTo>
                  <a:cubicBezTo>
                    <a:pt x="1917" y="1350"/>
                    <a:pt x="1911" y="1358"/>
                    <a:pt x="1907" y="1358"/>
                  </a:cubicBezTo>
                  <a:cubicBezTo>
                    <a:pt x="1902" y="1358"/>
                    <a:pt x="1902" y="1344"/>
                    <a:pt x="1902" y="1330"/>
                  </a:cubicBezTo>
                  <a:cubicBezTo>
                    <a:pt x="1927" y="1183"/>
                    <a:pt x="1902" y="1183"/>
                    <a:pt x="1902" y="1183"/>
                  </a:cubicBezTo>
                  <a:cubicBezTo>
                    <a:pt x="1902" y="1159"/>
                    <a:pt x="1902" y="1183"/>
                    <a:pt x="1878" y="1013"/>
                  </a:cubicBezTo>
                  <a:cubicBezTo>
                    <a:pt x="1805" y="744"/>
                    <a:pt x="1659" y="500"/>
                    <a:pt x="1439" y="305"/>
                  </a:cubicBezTo>
                  <a:lnTo>
                    <a:pt x="1342" y="232"/>
                  </a:lnTo>
                  <a:lnTo>
                    <a:pt x="1220" y="159"/>
                  </a:lnTo>
                  <a:cubicBezTo>
                    <a:pt x="1171" y="135"/>
                    <a:pt x="1146" y="110"/>
                    <a:pt x="1098" y="86"/>
                  </a:cubicBezTo>
                  <a:cubicBezTo>
                    <a:pt x="1049" y="61"/>
                    <a:pt x="1000" y="37"/>
                    <a:pt x="951" y="37"/>
                  </a:cubicBezTo>
                  <a:cubicBezTo>
                    <a:pt x="878" y="13"/>
                    <a:pt x="805" y="0"/>
                    <a:pt x="7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293"/>
            <p:cNvSpPr/>
            <p:nvPr/>
          </p:nvSpPr>
          <p:spPr>
            <a:xfrm>
              <a:off x="716750" y="3227600"/>
              <a:ext cx="47600" cy="50475"/>
            </a:xfrm>
            <a:custGeom>
              <a:avLst/>
              <a:gdLst/>
              <a:ahLst/>
              <a:cxnLst/>
              <a:rect l="l" t="t" r="r" b="b"/>
              <a:pathLst>
                <a:path w="1904" h="2019" extrusionOk="0">
                  <a:moveTo>
                    <a:pt x="611" y="0"/>
                  </a:moveTo>
                  <a:cubicBezTo>
                    <a:pt x="613" y="3"/>
                    <a:pt x="616" y="6"/>
                    <a:pt x="619" y="9"/>
                  </a:cubicBezTo>
                  <a:lnTo>
                    <a:pt x="619" y="9"/>
                  </a:lnTo>
                  <a:lnTo>
                    <a:pt x="635" y="0"/>
                  </a:lnTo>
                  <a:close/>
                  <a:moveTo>
                    <a:pt x="619" y="9"/>
                  </a:moveTo>
                  <a:lnTo>
                    <a:pt x="123" y="269"/>
                  </a:lnTo>
                  <a:cubicBezTo>
                    <a:pt x="123" y="318"/>
                    <a:pt x="123" y="366"/>
                    <a:pt x="123" y="415"/>
                  </a:cubicBezTo>
                  <a:lnTo>
                    <a:pt x="123" y="683"/>
                  </a:lnTo>
                  <a:cubicBezTo>
                    <a:pt x="123" y="708"/>
                    <a:pt x="123" y="708"/>
                    <a:pt x="123" y="732"/>
                  </a:cubicBezTo>
                  <a:cubicBezTo>
                    <a:pt x="123" y="732"/>
                    <a:pt x="98" y="732"/>
                    <a:pt x="98" y="757"/>
                  </a:cubicBezTo>
                  <a:cubicBezTo>
                    <a:pt x="74" y="830"/>
                    <a:pt x="50" y="879"/>
                    <a:pt x="25" y="952"/>
                  </a:cubicBezTo>
                  <a:cubicBezTo>
                    <a:pt x="25" y="1000"/>
                    <a:pt x="1" y="1049"/>
                    <a:pt x="1" y="1074"/>
                  </a:cubicBezTo>
                  <a:cubicBezTo>
                    <a:pt x="1" y="1147"/>
                    <a:pt x="1" y="1196"/>
                    <a:pt x="1" y="1244"/>
                  </a:cubicBezTo>
                  <a:cubicBezTo>
                    <a:pt x="1" y="1464"/>
                    <a:pt x="98" y="1659"/>
                    <a:pt x="245" y="1805"/>
                  </a:cubicBezTo>
                  <a:cubicBezTo>
                    <a:pt x="318" y="1878"/>
                    <a:pt x="416" y="1952"/>
                    <a:pt x="538" y="1976"/>
                  </a:cubicBezTo>
                  <a:cubicBezTo>
                    <a:pt x="562" y="1976"/>
                    <a:pt x="562" y="2000"/>
                    <a:pt x="586" y="2000"/>
                  </a:cubicBezTo>
                  <a:cubicBezTo>
                    <a:pt x="635" y="2013"/>
                    <a:pt x="690" y="2019"/>
                    <a:pt x="745" y="2019"/>
                  </a:cubicBezTo>
                  <a:cubicBezTo>
                    <a:pt x="800" y="2019"/>
                    <a:pt x="855" y="2013"/>
                    <a:pt x="903" y="2000"/>
                  </a:cubicBezTo>
                  <a:cubicBezTo>
                    <a:pt x="1001" y="2000"/>
                    <a:pt x="1123" y="1976"/>
                    <a:pt x="1220" y="1952"/>
                  </a:cubicBezTo>
                  <a:lnTo>
                    <a:pt x="1220" y="1927"/>
                  </a:lnTo>
                  <a:cubicBezTo>
                    <a:pt x="1256" y="1909"/>
                    <a:pt x="1269" y="1905"/>
                    <a:pt x="1276" y="1905"/>
                  </a:cubicBezTo>
                  <a:cubicBezTo>
                    <a:pt x="1283" y="1905"/>
                    <a:pt x="1283" y="1910"/>
                    <a:pt x="1298" y="1910"/>
                  </a:cubicBezTo>
                  <a:cubicBezTo>
                    <a:pt x="1307" y="1910"/>
                    <a:pt x="1320" y="1908"/>
                    <a:pt x="1342" y="1903"/>
                  </a:cubicBezTo>
                  <a:cubicBezTo>
                    <a:pt x="1342" y="1830"/>
                    <a:pt x="1489" y="1830"/>
                    <a:pt x="1489" y="1781"/>
                  </a:cubicBezTo>
                  <a:cubicBezTo>
                    <a:pt x="1489" y="1781"/>
                    <a:pt x="1537" y="1757"/>
                    <a:pt x="1537" y="1757"/>
                  </a:cubicBezTo>
                  <a:cubicBezTo>
                    <a:pt x="1537" y="1760"/>
                    <a:pt x="1538" y="1761"/>
                    <a:pt x="1540" y="1761"/>
                  </a:cubicBezTo>
                  <a:cubicBezTo>
                    <a:pt x="1551" y="1761"/>
                    <a:pt x="1590" y="1704"/>
                    <a:pt x="1611" y="1683"/>
                  </a:cubicBezTo>
                  <a:cubicBezTo>
                    <a:pt x="1619" y="1675"/>
                    <a:pt x="1621" y="1673"/>
                    <a:pt x="1621" y="1673"/>
                  </a:cubicBezTo>
                  <a:cubicBezTo>
                    <a:pt x="1619" y="1673"/>
                    <a:pt x="1603" y="1683"/>
                    <a:pt x="1586" y="1683"/>
                  </a:cubicBezTo>
                  <a:lnTo>
                    <a:pt x="1635" y="1635"/>
                  </a:lnTo>
                  <a:cubicBezTo>
                    <a:pt x="1647" y="1622"/>
                    <a:pt x="1659" y="1616"/>
                    <a:pt x="1666" y="1616"/>
                  </a:cubicBezTo>
                  <a:cubicBezTo>
                    <a:pt x="1672" y="1616"/>
                    <a:pt x="1672" y="1622"/>
                    <a:pt x="1659" y="1635"/>
                  </a:cubicBezTo>
                  <a:cubicBezTo>
                    <a:pt x="1733" y="1561"/>
                    <a:pt x="1781" y="1464"/>
                    <a:pt x="1830" y="1366"/>
                  </a:cubicBezTo>
                  <a:cubicBezTo>
                    <a:pt x="1879" y="1244"/>
                    <a:pt x="1903" y="1074"/>
                    <a:pt x="1879" y="927"/>
                  </a:cubicBezTo>
                  <a:cubicBezTo>
                    <a:pt x="1855" y="781"/>
                    <a:pt x="1781" y="635"/>
                    <a:pt x="1684" y="513"/>
                  </a:cubicBezTo>
                  <a:cubicBezTo>
                    <a:pt x="1611" y="464"/>
                    <a:pt x="1537" y="415"/>
                    <a:pt x="1464" y="366"/>
                  </a:cubicBezTo>
                  <a:lnTo>
                    <a:pt x="1464" y="366"/>
                  </a:lnTo>
                  <a:cubicBezTo>
                    <a:pt x="1464" y="415"/>
                    <a:pt x="1513" y="439"/>
                    <a:pt x="1513" y="464"/>
                  </a:cubicBezTo>
                  <a:cubicBezTo>
                    <a:pt x="1489" y="439"/>
                    <a:pt x="1464" y="415"/>
                    <a:pt x="1440" y="415"/>
                  </a:cubicBezTo>
                  <a:cubicBezTo>
                    <a:pt x="1416" y="415"/>
                    <a:pt x="1367" y="342"/>
                    <a:pt x="1367" y="293"/>
                  </a:cubicBezTo>
                  <a:lnTo>
                    <a:pt x="1342" y="293"/>
                  </a:lnTo>
                  <a:lnTo>
                    <a:pt x="1342" y="269"/>
                  </a:lnTo>
                  <a:cubicBezTo>
                    <a:pt x="1294" y="244"/>
                    <a:pt x="1220" y="220"/>
                    <a:pt x="1172" y="171"/>
                  </a:cubicBezTo>
                  <a:cubicBezTo>
                    <a:pt x="1098" y="147"/>
                    <a:pt x="1050" y="147"/>
                    <a:pt x="1001" y="122"/>
                  </a:cubicBezTo>
                  <a:cubicBezTo>
                    <a:pt x="996" y="118"/>
                    <a:pt x="994" y="116"/>
                    <a:pt x="994" y="116"/>
                  </a:cubicBezTo>
                  <a:lnTo>
                    <a:pt x="994" y="116"/>
                  </a:lnTo>
                  <a:cubicBezTo>
                    <a:pt x="993" y="116"/>
                    <a:pt x="1020" y="147"/>
                    <a:pt x="1001" y="147"/>
                  </a:cubicBezTo>
                  <a:cubicBezTo>
                    <a:pt x="977" y="147"/>
                    <a:pt x="952" y="147"/>
                    <a:pt x="952" y="122"/>
                  </a:cubicBezTo>
                  <a:cubicBezTo>
                    <a:pt x="952" y="98"/>
                    <a:pt x="928" y="86"/>
                    <a:pt x="906" y="86"/>
                  </a:cubicBezTo>
                  <a:cubicBezTo>
                    <a:pt x="888" y="86"/>
                    <a:pt x="872" y="95"/>
                    <a:pt x="876" y="113"/>
                  </a:cubicBezTo>
                  <a:lnTo>
                    <a:pt x="876" y="113"/>
                  </a:lnTo>
                  <a:cubicBezTo>
                    <a:pt x="862" y="92"/>
                    <a:pt x="812" y="74"/>
                    <a:pt x="855" y="74"/>
                  </a:cubicBezTo>
                  <a:cubicBezTo>
                    <a:pt x="830" y="74"/>
                    <a:pt x="806" y="49"/>
                    <a:pt x="806" y="49"/>
                  </a:cubicBezTo>
                  <a:lnTo>
                    <a:pt x="806" y="49"/>
                  </a:lnTo>
                  <a:lnTo>
                    <a:pt x="830" y="74"/>
                  </a:lnTo>
                  <a:cubicBezTo>
                    <a:pt x="757" y="49"/>
                    <a:pt x="733" y="25"/>
                    <a:pt x="684" y="25"/>
                  </a:cubicBezTo>
                  <a:lnTo>
                    <a:pt x="708" y="49"/>
                  </a:lnTo>
                  <a:cubicBezTo>
                    <a:pt x="665" y="49"/>
                    <a:pt x="641" y="30"/>
                    <a:pt x="619" y="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293"/>
            <p:cNvSpPr/>
            <p:nvPr/>
          </p:nvSpPr>
          <p:spPr>
            <a:xfrm>
              <a:off x="646025" y="3015400"/>
              <a:ext cx="40875" cy="49050"/>
            </a:xfrm>
            <a:custGeom>
              <a:avLst/>
              <a:gdLst/>
              <a:ahLst/>
              <a:cxnLst/>
              <a:rect l="l" t="t" r="r" b="b"/>
              <a:pathLst>
                <a:path w="1635" h="1962" extrusionOk="0">
                  <a:moveTo>
                    <a:pt x="659" y="1"/>
                  </a:moveTo>
                  <a:cubicBezTo>
                    <a:pt x="513" y="25"/>
                    <a:pt x="367" y="123"/>
                    <a:pt x="269" y="220"/>
                  </a:cubicBezTo>
                  <a:cubicBezTo>
                    <a:pt x="196" y="294"/>
                    <a:pt x="147" y="367"/>
                    <a:pt x="98" y="464"/>
                  </a:cubicBezTo>
                  <a:cubicBezTo>
                    <a:pt x="50" y="586"/>
                    <a:pt x="25" y="684"/>
                    <a:pt x="25" y="806"/>
                  </a:cubicBezTo>
                  <a:cubicBezTo>
                    <a:pt x="1" y="879"/>
                    <a:pt x="1" y="952"/>
                    <a:pt x="25" y="1001"/>
                  </a:cubicBezTo>
                  <a:cubicBezTo>
                    <a:pt x="25" y="1147"/>
                    <a:pt x="74" y="1294"/>
                    <a:pt x="147" y="1415"/>
                  </a:cubicBezTo>
                  <a:cubicBezTo>
                    <a:pt x="220" y="1562"/>
                    <a:pt x="318" y="1684"/>
                    <a:pt x="464" y="1781"/>
                  </a:cubicBezTo>
                  <a:cubicBezTo>
                    <a:pt x="562" y="1879"/>
                    <a:pt x="708" y="1952"/>
                    <a:pt x="830" y="1952"/>
                  </a:cubicBezTo>
                  <a:cubicBezTo>
                    <a:pt x="860" y="1958"/>
                    <a:pt x="891" y="1961"/>
                    <a:pt x="921" y="1961"/>
                  </a:cubicBezTo>
                  <a:cubicBezTo>
                    <a:pt x="1011" y="1961"/>
                    <a:pt x="1098" y="1934"/>
                    <a:pt x="1171" y="1879"/>
                  </a:cubicBezTo>
                  <a:cubicBezTo>
                    <a:pt x="1245" y="1879"/>
                    <a:pt x="1293" y="1830"/>
                    <a:pt x="1342" y="1781"/>
                  </a:cubicBezTo>
                  <a:cubicBezTo>
                    <a:pt x="1318" y="1781"/>
                    <a:pt x="1318" y="1781"/>
                    <a:pt x="1342" y="1757"/>
                  </a:cubicBezTo>
                  <a:cubicBezTo>
                    <a:pt x="1415" y="1684"/>
                    <a:pt x="1415" y="1684"/>
                    <a:pt x="1415" y="1684"/>
                  </a:cubicBezTo>
                  <a:cubicBezTo>
                    <a:pt x="1415" y="1659"/>
                    <a:pt x="1415" y="1684"/>
                    <a:pt x="1440" y="1586"/>
                  </a:cubicBezTo>
                  <a:cubicBezTo>
                    <a:pt x="1488" y="1464"/>
                    <a:pt x="1513" y="1415"/>
                    <a:pt x="1537" y="1294"/>
                  </a:cubicBezTo>
                  <a:cubicBezTo>
                    <a:pt x="1562" y="1220"/>
                    <a:pt x="1586" y="1172"/>
                    <a:pt x="1586" y="1098"/>
                  </a:cubicBezTo>
                  <a:cubicBezTo>
                    <a:pt x="1610" y="1050"/>
                    <a:pt x="1610" y="976"/>
                    <a:pt x="1635" y="903"/>
                  </a:cubicBezTo>
                  <a:cubicBezTo>
                    <a:pt x="1635" y="830"/>
                    <a:pt x="1635" y="781"/>
                    <a:pt x="1635" y="708"/>
                  </a:cubicBezTo>
                  <a:lnTo>
                    <a:pt x="1635" y="586"/>
                  </a:lnTo>
                  <a:lnTo>
                    <a:pt x="1610" y="489"/>
                  </a:lnTo>
                  <a:cubicBezTo>
                    <a:pt x="1586" y="416"/>
                    <a:pt x="1562" y="318"/>
                    <a:pt x="1513" y="245"/>
                  </a:cubicBezTo>
                  <a:cubicBezTo>
                    <a:pt x="1440" y="147"/>
                    <a:pt x="1318" y="98"/>
                    <a:pt x="1196" y="74"/>
                  </a:cubicBezTo>
                  <a:lnTo>
                    <a:pt x="1025" y="74"/>
                  </a:lnTo>
                  <a:cubicBezTo>
                    <a:pt x="903" y="25"/>
                    <a:pt x="781" y="1"/>
                    <a:pt x="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293"/>
            <p:cNvSpPr/>
            <p:nvPr/>
          </p:nvSpPr>
          <p:spPr>
            <a:xfrm>
              <a:off x="734450" y="3011150"/>
              <a:ext cx="40250" cy="58550"/>
            </a:xfrm>
            <a:custGeom>
              <a:avLst/>
              <a:gdLst/>
              <a:ahLst/>
              <a:cxnLst/>
              <a:rect l="l" t="t" r="r" b="b"/>
              <a:pathLst>
                <a:path w="1610" h="2342" extrusionOk="0">
                  <a:moveTo>
                    <a:pt x="708" y="0"/>
                  </a:moveTo>
                  <a:lnTo>
                    <a:pt x="98" y="171"/>
                  </a:lnTo>
                  <a:cubicBezTo>
                    <a:pt x="49" y="342"/>
                    <a:pt x="0" y="512"/>
                    <a:pt x="25" y="707"/>
                  </a:cubicBezTo>
                  <a:cubicBezTo>
                    <a:pt x="25" y="829"/>
                    <a:pt x="25" y="976"/>
                    <a:pt x="73" y="1098"/>
                  </a:cubicBezTo>
                  <a:cubicBezTo>
                    <a:pt x="122" y="1293"/>
                    <a:pt x="195" y="1488"/>
                    <a:pt x="293" y="1659"/>
                  </a:cubicBezTo>
                  <a:cubicBezTo>
                    <a:pt x="390" y="1854"/>
                    <a:pt x="537" y="2000"/>
                    <a:pt x="732" y="2122"/>
                  </a:cubicBezTo>
                  <a:cubicBezTo>
                    <a:pt x="756" y="2171"/>
                    <a:pt x="805" y="2220"/>
                    <a:pt x="854" y="2244"/>
                  </a:cubicBezTo>
                  <a:cubicBezTo>
                    <a:pt x="842" y="2232"/>
                    <a:pt x="842" y="2226"/>
                    <a:pt x="845" y="2226"/>
                  </a:cubicBezTo>
                  <a:cubicBezTo>
                    <a:pt x="848" y="2226"/>
                    <a:pt x="854" y="2232"/>
                    <a:pt x="854" y="2244"/>
                  </a:cubicBezTo>
                  <a:cubicBezTo>
                    <a:pt x="911" y="2272"/>
                    <a:pt x="923" y="2279"/>
                    <a:pt x="928" y="2279"/>
                  </a:cubicBezTo>
                  <a:cubicBezTo>
                    <a:pt x="931" y="2279"/>
                    <a:pt x="929" y="2275"/>
                    <a:pt x="940" y="2275"/>
                  </a:cubicBezTo>
                  <a:cubicBezTo>
                    <a:pt x="951" y="2275"/>
                    <a:pt x="974" y="2278"/>
                    <a:pt x="1025" y="2293"/>
                  </a:cubicBezTo>
                  <a:lnTo>
                    <a:pt x="1147" y="2342"/>
                  </a:lnTo>
                  <a:lnTo>
                    <a:pt x="1537" y="2122"/>
                  </a:lnTo>
                  <a:cubicBezTo>
                    <a:pt x="1586" y="1951"/>
                    <a:pt x="1610" y="1756"/>
                    <a:pt x="1610" y="1585"/>
                  </a:cubicBezTo>
                  <a:cubicBezTo>
                    <a:pt x="1586" y="1439"/>
                    <a:pt x="1537" y="1293"/>
                    <a:pt x="1512" y="1171"/>
                  </a:cubicBezTo>
                  <a:cubicBezTo>
                    <a:pt x="1464" y="1073"/>
                    <a:pt x="1415" y="1000"/>
                    <a:pt x="1366" y="927"/>
                  </a:cubicBezTo>
                  <a:cubicBezTo>
                    <a:pt x="1342" y="903"/>
                    <a:pt x="1293" y="854"/>
                    <a:pt x="1220" y="781"/>
                  </a:cubicBezTo>
                  <a:cubicBezTo>
                    <a:pt x="1220" y="781"/>
                    <a:pt x="1220" y="756"/>
                    <a:pt x="1220" y="756"/>
                  </a:cubicBezTo>
                  <a:cubicBezTo>
                    <a:pt x="1220" y="659"/>
                    <a:pt x="1171" y="610"/>
                    <a:pt x="1147" y="537"/>
                  </a:cubicBezTo>
                  <a:cubicBezTo>
                    <a:pt x="1122" y="464"/>
                    <a:pt x="1098" y="415"/>
                    <a:pt x="1073" y="390"/>
                  </a:cubicBezTo>
                  <a:cubicBezTo>
                    <a:pt x="1049" y="342"/>
                    <a:pt x="1000" y="293"/>
                    <a:pt x="976" y="220"/>
                  </a:cubicBezTo>
                  <a:cubicBezTo>
                    <a:pt x="976" y="220"/>
                    <a:pt x="951" y="195"/>
                    <a:pt x="951" y="195"/>
                  </a:cubicBezTo>
                  <a:cubicBezTo>
                    <a:pt x="878" y="122"/>
                    <a:pt x="805" y="49"/>
                    <a:pt x="7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9" name="Google Shape;2369;p293"/>
          <p:cNvGrpSpPr/>
          <p:nvPr/>
        </p:nvGrpSpPr>
        <p:grpSpPr>
          <a:xfrm>
            <a:off x="8423988" y="2263885"/>
            <a:ext cx="699897" cy="880292"/>
            <a:chOff x="632000" y="3011150"/>
            <a:chExt cx="212225" cy="266925"/>
          </a:xfrm>
        </p:grpSpPr>
        <p:sp>
          <p:nvSpPr>
            <p:cNvPr id="2370" name="Google Shape;2370;p293"/>
            <p:cNvSpPr/>
            <p:nvPr/>
          </p:nvSpPr>
          <p:spPr>
            <a:xfrm>
              <a:off x="767375" y="3031875"/>
              <a:ext cx="25" cy="3675"/>
            </a:xfrm>
            <a:custGeom>
              <a:avLst/>
              <a:gdLst/>
              <a:ahLst/>
              <a:cxnLst/>
              <a:rect l="l" t="t" r="r" b="b"/>
              <a:pathLst>
                <a:path w="1" h="147" extrusionOk="0">
                  <a:moveTo>
                    <a:pt x="0" y="147"/>
                  </a:moveTo>
                  <a:lnTo>
                    <a:pt x="0" y="0"/>
                  </a:lnTo>
                  <a:cubicBezTo>
                    <a:pt x="0" y="49"/>
                    <a:pt x="0" y="98"/>
                    <a:pt x="0" y="14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293"/>
            <p:cNvSpPr/>
            <p:nvPr/>
          </p:nvSpPr>
          <p:spPr>
            <a:xfrm>
              <a:off x="701525" y="3033700"/>
              <a:ext cx="25" cy="3075"/>
            </a:xfrm>
            <a:custGeom>
              <a:avLst/>
              <a:gdLst/>
              <a:ahLst/>
              <a:cxnLst/>
              <a:rect l="l" t="t" r="r" b="b"/>
              <a:pathLst>
                <a:path w="1" h="123" extrusionOk="0">
                  <a:moveTo>
                    <a:pt x="0" y="123"/>
                  </a:moveTo>
                  <a:lnTo>
                    <a:pt x="0" y="1"/>
                  </a:lnTo>
                  <a:cubicBezTo>
                    <a:pt x="0" y="49"/>
                    <a:pt x="0" y="74"/>
                    <a:pt x="0" y="12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293"/>
            <p:cNvSpPr/>
            <p:nvPr/>
          </p:nvSpPr>
          <p:spPr>
            <a:xfrm>
              <a:off x="632000" y="3030050"/>
              <a:ext cx="25" cy="1850"/>
            </a:xfrm>
            <a:custGeom>
              <a:avLst/>
              <a:gdLst/>
              <a:ahLst/>
              <a:cxnLst/>
              <a:rect l="l" t="t" r="r" b="b"/>
              <a:pathLst>
                <a:path w="1" h="74" extrusionOk="0">
                  <a:moveTo>
                    <a:pt x="1" y="73"/>
                  </a:moveTo>
                  <a:lnTo>
                    <a:pt x="1" y="0"/>
                  </a:lnTo>
                  <a:cubicBezTo>
                    <a:pt x="1" y="25"/>
                    <a:pt x="1" y="49"/>
                    <a:pt x="1" y="7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293"/>
            <p:cNvSpPr/>
            <p:nvPr/>
          </p:nvSpPr>
          <p:spPr>
            <a:xfrm>
              <a:off x="649075" y="3150175"/>
              <a:ext cx="650" cy="1850"/>
            </a:xfrm>
            <a:custGeom>
              <a:avLst/>
              <a:gdLst/>
              <a:ahLst/>
              <a:cxnLst/>
              <a:rect l="l" t="t" r="r" b="b"/>
              <a:pathLst>
                <a:path w="26" h="74" extrusionOk="0">
                  <a:moveTo>
                    <a:pt x="25" y="0"/>
                  </a:moveTo>
                  <a:cubicBezTo>
                    <a:pt x="1" y="0"/>
                    <a:pt x="1" y="49"/>
                    <a:pt x="1" y="73"/>
                  </a:cubicBezTo>
                  <a:cubicBezTo>
                    <a:pt x="1" y="49"/>
                    <a:pt x="25" y="24"/>
                    <a:pt x="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293"/>
            <p:cNvSpPr/>
            <p:nvPr/>
          </p:nvSpPr>
          <p:spPr>
            <a:xfrm>
              <a:off x="649075" y="3152000"/>
              <a:ext cx="25" cy="25"/>
            </a:xfrm>
            <a:custGeom>
              <a:avLst/>
              <a:gdLst/>
              <a:ahLst/>
              <a:cxnLst/>
              <a:rect l="l" t="t" r="r" b="b"/>
              <a:pathLst>
                <a:path w="1" h="1" extrusionOk="0">
                  <a:moveTo>
                    <a:pt x="1" y="0"/>
                  </a:moveTo>
                  <a:lnTo>
                    <a:pt x="1" y="0"/>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293"/>
            <p:cNvSpPr/>
            <p:nvPr/>
          </p:nvSpPr>
          <p:spPr>
            <a:xfrm>
              <a:off x="646025" y="3144675"/>
              <a:ext cx="48800" cy="52925"/>
            </a:xfrm>
            <a:custGeom>
              <a:avLst/>
              <a:gdLst/>
              <a:ahLst/>
              <a:cxnLst/>
              <a:rect l="l" t="t" r="r" b="b"/>
              <a:pathLst>
                <a:path w="1952" h="2117" extrusionOk="0">
                  <a:moveTo>
                    <a:pt x="1049" y="0"/>
                  </a:moveTo>
                  <a:lnTo>
                    <a:pt x="635" y="98"/>
                  </a:lnTo>
                  <a:cubicBezTo>
                    <a:pt x="586" y="147"/>
                    <a:pt x="562" y="220"/>
                    <a:pt x="537" y="293"/>
                  </a:cubicBezTo>
                  <a:cubicBezTo>
                    <a:pt x="537" y="293"/>
                    <a:pt x="537" y="293"/>
                    <a:pt x="537" y="318"/>
                  </a:cubicBezTo>
                  <a:cubicBezTo>
                    <a:pt x="447" y="287"/>
                    <a:pt x="347" y="267"/>
                    <a:pt x="267" y="267"/>
                  </a:cubicBezTo>
                  <a:cubicBezTo>
                    <a:pt x="217" y="267"/>
                    <a:pt x="175" y="275"/>
                    <a:pt x="147" y="293"/>
                  </a:cubicBezTo>
                  <a:lnTo>
                    <a:pt x="147" y="318"/>
                  </a:lnTo>
                  <a:cubicBezTo>
                    <a:pt x="123" y="342"/>
                    <a:pt x="147" y="366"/>
                    <a:pt x="123" y="366"/>
                  </a:cubicBezTo>
                  <a:cubicBezTo>
                    <a:pt x="123" y="391"/>
                    <a:pt x="123" y="391"/>
                    <a:pt x="123" y="415"/>
                  </a:cubicBezTo>
                  <a:cubicBezTo>
                    <a:pt x="123" y="440"/>
                    <a:pt x="110" y="440"/>
                    <a:pt x="98" y="440"/>
                  </a:cubicBezTo>
                  <a:cubicBezTo>
                    <a:pt x="86" y="440"/>
                    <a:pt x="74" y="440"/>
                    <a:pt x="74" y="464"/>
                  </a:cubicBezTo>
                  <a:cubicBezTo>
                    <a:pt x="25" y="683"/>
                    <a:pt x="1" y="927"/>
                    <a:pt x="1" y="1147"/>
                  </a:cubicBezTo>
                  <a:cubicBezTo>
                    <a:pt x="25" y="1220"/>
                    <a:pt x="25" y="1293"/>
                    <a:pt x="50" y="1366"/>
                  </a:cubicBezTo>
                  <a:cubicBezTo>
                    <a:pt x="50" y="1391"/>
                    <a:pt x="50" y="1391"/>
                    <a:pt x="50" y="1415"/>
                  </a:cubicBezTo>
                  <a:cubicBezTo>
                    <a:pt x="50" y="1415"/>
                    <a:pt x="98" y="1513"/>
                    <a:pt x="147" y="1635"/>
                  </a:cubicBezTo>
                  <a:cubicBezTo>
                    <a:pt x="196" y="1708"/>
                    <a:pt x="245" y="1781"/>
                    <a:pt x="293" y="1854"/>
                  </a:cubicBezTo>
                  <a:lnTo>
                    <a:pt x="318" y="1854"/>
                  </a:lnTo>
                  <a:cubicBezTo>
                    <a:pt x="415" y="1927"/>
                    <a:pt x="318" y="1903"/>
                    <a:pt x="415" y="1976"/>
                  </a:cubicBezTo>
                  <a:cubicBezTo>
                    <a:pt x="440" y="1976"/>
                    <a:pt x="489" y="2000"/>
                    <a:pt x="513" y="2025"/>
                  </a:cubicBezTo>
                  <a:cubicBezTo>
                    <a:pt x="537" y="2049"/>
                    <a:pt x="562" y="2049"/>
                    <a:pt x="610" y="2074"/>
                  </a:cubicBezTo>
                  <a:cubicBezTo>
                    <a:pt x="610" y="2074"/>
                    <a:pt x="659" y="2098"/>
                    <a:pt x="635" y="2098"/>
                  </a:cubicBezTo>
                  <a:cubicBezTo>
                    <a:pt x="635" y="2106"/>
                    <a:pt x="640" y="2109"/>
                    <a:pt x="649" y="2109"/>
                  </a:cubicBezTo>
                  <a:cubicBezTo>
                    <a:pt x="667" y="2109"/>
                    <a:pt x="700" y="2098"/>
                    <a:pt x="732" y="2098"/>
                  </a:cubicBezTo>
                  <a:cubicBezTo>
                    <a:pt x="757" y="2098"/>
                    <a:pt x="732" y="2098"/>
                    <a:pt x="732" y="2074"/>
                  </a:cubicBezTo>
                  <a:lnTo>
                    <a:pt x="806" y="2074"/>
                  </a:lnTo>
                  <a:cubicBezTo>
                    <a:pt x="822" y="2074"/>
                    <a:pt x="827" y="2096"/>
                    <a:pt x="822" y="2103"/>
                  </a:cubicBezTo>
                  <a:lnTo>
                    <a:pt x="822" y="2103"/>
                  </a:lnTo>
                  <a:cubicBezTo>
                    <a:pt x="816" y="2101"/>
                    <a:pt x="811" y="2100"/>
                    <a:pt x="806" y="2098"/>
                  </a:cubicBezTo>
                  <a:lnTo>
                    <a:pt x="806" y="2098"/>
                  </a:lnTo>
                  <a:cubicBezTo>
                    <a:pt x="810" y="2103"/>
                    <a:pt x="814" y="2105"/>
                    <a:pt x="817" y="2105"/>
                  </a:cubicBezTo>
                  <a:cubicBezTo>
                    <a:pt x="819" y="2105"/>
                    <a:pt x="821" y="2104"/>
                    <a:pt x="822" y="2103"/>
                  </a:cubicBezTo>
                  <a:lnTo>
                    <a:pt x="822" y="2103"/>
                  </a:lnTo>
                  <a:cubicBezTo>
                    <a:pt x="854" y="2112"/>
                    <a:pt x="891" y="2116"/>
                    <a:pt x="928" y="2116"/>
                  </a:cubicBezTo>
                  <a:cubicBezTo>
                    <a:pt x="970" y="2116"/>
                    <a:pt x="1013" y="2110"/>
                    <a:pt x="1049" y="2098"/>
                  </a:cubicBezTo>
                  <a:cubicBezTo>
                    <a:pt x="1171" y="2074"/>
                    <a:pt x="1269" y="2049"/>
                    <a:pt x="1367" y="2000"/>
                  </a:cubicBezTo>
                  <a:cubicBezTo>
                    <a:pt x="1537" y="1903"/>
                    <a:pt x="1684" y="1781"/>
                    <a:pt x="1781" y="1610"/>
                  </a:cubicBezTo>
                  <a:cubicBezTo>
                    <a:pt x="1757" y="1610"/>
                    <a:pt x="1732" y="1683"/>
                    <a:pt x="1708" y="1683"/>
                  </a:cubicBezTo>
                  <a:cubicBezTo>
                    <a:pt x="1708" y="1635"/>
                    <a:pt x="1757" y="1635"/>
                    <a:pt x="1757" y="1586"/>
                  </a:cubicBezTo>
                  <a:cubicBezTo>
                    <a:pt x="1757" y="1561"/>
                    <a:pt x="1806" y="1513"/>
                    <a:pt x="1854" y="1513"/>
                  </a:cubicBezTo>
                  <a:lnTo>
                    <a:pt x="1854" y="1488"/>
                  </a:lnTo>
                  <a:lnTo>
                    <a:pt x="1879" y="1464"/>
                  </a:lnTo>
                  <a:cubicBezTo>
                    <a:pt x="1903" y="1366"/>
                    <a:pt x="1903" y="1342"/>
                    <a:pt x="1928" y="1342"/>
                  </a:cubicBezTo>
                  <a:cubicBezTo>
                    <a:pt x="1928" y="1293"/>
                    <a:pt x="1952" y="1269"/>
                    <a:pt x="1952" y="1220"/>
                  </a:cubicBezTo>
                  <a:cubicBezTo>
                    <a:pt x="1952" y="1147"/>
                    <a:pt x="1952" y="1074"/>
                    <a:pt x="1952" y="1000"/>
                  </a:cubicBezTo>
                  <a:cubicBezTo>
                    <a:pt x="1952" y="1000"/>
                    <a:pt x="1952" y="1011"/>
                    <a:pt x="1945" y="1011"/>
                  </a:cubicBezTo>
                  <a:cubicBezTo>
                    <a:pt x="1941" y="1011"/>
                    <a:pt x="1936" y="1009"/>
                    <a:pt x="1928" y="1000"/>
                  </a:cubicBezTo>
                  <a:cubicBezTo>
                    <a:pt x="1903" y="976"/>
                    <a:pt x="1903" y="927"/>
                    <a:pt x="1928" y="903"/>
                  </a:cubicBezTo>
                  <a:cubicBezTo>
                    <a:pt x="1949" y="903"/>
                    <a:pt x="1913" y="826"/>
                    <a:pt x="1888" y="826"/>
                  </a:cubicBezTo>
                  <a:cubicBezTo>
                    <a:pt x="1884" y="826"/>
                    <a:pt x="1881" y="827"/>
                    <a:pt x="1879" y="830"/>
                  </a:cubicBezTo>
                  <a:cubicBezTo>
                    <a:pt x="1879" y="830"/>
                    <a:pt x="1879" y="767"/>
                    <a:pt x="1891" y="767"/>
                  </a:cubicBezTo>
                  <a:cubicBezTo>
                    <a:pt x="1894" y="767"/>
                    <a:pt x="1898" y="771"/>
                    <a:pt x="1903" y="781"/>
                  </a:cubicBezTo>
                  <a:cubicBezTo>
                    <a:pt x="1903" y="757"/>
                    <a:pt x="1879" y="732"/>
                    <a:pt x="1879" y="732"/>
                  </a:cubicBezTo>
                  <a:lnTo>
                    <a:pt x="1879" y="781"/>
                  </a:lnTo>
                  <a:cubicBezTo>
                    <a:pt x="1830" y="683"/>
                    <a:pt x="1830" y="635"/>
                    <a:pt x="1806" y="610"/>
                  </a:cubicBezTo>
                  <a:lnTo>
                    <a:pt x="1806" y="635"/>
                  </a:lnTo>
                  <a:cubicBezTo>
                    <a:pt x="1781" y="586"/>
                    <a:pt x="1757" y="561"/>
                    <a:pt x="1757" y="537"/>
                  </a:cubicBezTo>
                  <a:lnTo>
                    <a:pt x="1757" y="537"/>
                  </a:lnTo>
                  <a:lnTo>
                    <a:pt x="1806" y="561"/>
                  </a:lnTo>
                  <a:cubicBezTo>
                    <a:pt x="1757" y="513"/>
                    <a:pt x="1732" y="464"/>
                    <a:pt x="1684" y="415"/>
                  </a:cubicBezTo>
                  <a:lnTo>
                    <a:pt x="1684" y="440"/>
                  </a:lnTo>
                  <a:cubicBezTo>
                    <a:pt x="1635" y="415"/>
                    <a:pt x="1562" y="318"/>
                    <a:pt x="1464" y="269"/>
                  </a:cubicBezTo>
                  <a:cubicBezTo>
                    <a:pt x="1391" y="196"/>
                    <a:pt x="1318" y="171"/>
                    <a:pt x="1245" y="147"/>
                  </a:cubicBezTo>
                  <a:lnTo>
                    <a:pt x="1245" y="171"/>
                  </a:lnTo>
                  <a:lnTo>
                    <a:pt x="1196" y="147"/>
                  </a:lnTo>
                  <a:cubicBezTo>
                    <a:pt x="1196" y="147"/>
                    <a:pt x="1245" y="122"/>
                    <a:pt x="1245" y="122"/>
                  </a:cubicBezTo>
                  <a:cubicBezTo>
                    <a:pt x="1245" y="122"/>
                    <a:pt x="1147" y="49"/>
                    <a:pt x="10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293"/>
            <p:cNvSpPr/>
            <p:nvPr/>
          </p:nvSpPr>
          <p:spPr>
            <a:xfrm>
              <a:off x="798475" y="3083700"/>
              <a:ext cx="45750" cy="48200"/>
            </a:xfrm>
            <a:custGeom>
              <a:avLst/>
              <a:gdLst/>
              <a:ahLst/>
              <a:cxnLst/>
              <a:rect l="l" t="t" r="r" b="b"/>
              <a:pathLst>
                <a:path w="1830" h="1928" extrusionOk="0">
                  <a:moveTo>
                    <a:pt x="927" y="1"/>
                  </a:moveTo>
                  <a:lnTo>
                    <a:pt x="512" y="25"/>
                  </a:lnTo>
                  <a:lnTo>
                    <a:pt x="439" y="98"/>
                  </a:lnTo>
                  <a:lnTo>
                    <a:pt x="390" y="98"/>
                  </a:lnTo>
                  <a:cubicBezTo>
                    <a:pt x="366" y="98"/>
                    <a:pt x="342" y="122"/>
                    <a:pt x="317" y="122"/>
                  </a:cubicBezTo>
                  <a:lnTo>
                    <a:pt x="244" y="171"/>
                  </a:lnTo>
                  <a:cubicBezTo>
                    <a:pt x="206" y="190"/>
                    <a:pt x="182" y="210"/>
                    <a:pt x="162" y="229"/>
                  </a:cubicBezTo>
                  <a:lnTo>
                    <a:pt x="162" y="229"/>
                  </a:lnTo>
                  <a:cubicBezTo>
                    <a:pt x="165" y="226"/>
                    <a:pt x="168" y="223"/>
                    <a:pt x="171" y="220"/>
                  </a:cubicBezTo>
                  <a:lnTo>
                    <a:pt x="171" y="220"/>
                  </a:lnTo>
                  <a:lnTo>
                    <a:pt x="146" y="244"/>
                  </a:lnTo>
                  <a:cubicBezTo>
                    <a:pt x="152" y="239"/>
                    <a:pt x="157" y="234"/>
                    <a:pt x="162" y="229"/>
                  </a:cubicBezTo>
                  <a:lnTo>
                    <a:pt x="162" y="229"/>
                  </a:lnTo>
                  <a:cubicBezTo>
                    <a:pt x="96" y="299"/>
                    <a:pt x="72" y="369"/>
                    <a:pt x="49" y="440"/>
                  </a:cubicBezTo>
                  <a:cubicBezTo>
                    <a:pt x="49" y="464"/>
                    <a:pt x="25" y="488"/>
                    <a:pt x="0" y="513"/>
                  </a:cubicBezTo>
                  <a:lnTo>
                    <a:pt x="0" y="561"/>
                  </a:lnTo>
                  <a:lnTo>
                    <a:pt x="0" y="610"/>
                  </a:lnTo>
                  <a:cubicBezTo>
                    <a:pt x="0" y="610"/>
                    <a:pt x="49" y="635"/>
                    <a:pt x="49" y="683"/>
                  </a:cubicBezTo>
                  <a:cubicBezTo>
                    <a:pt x="73" y="708"/>
                    <a:pt x="73" y="732"/>
                    <a:pt x="98" y="757"/>
                  </a:cubicBezTo>
                  <a:cubicBezTo>
                    <a:pt x="73" y="903"/>
                    <a:pt x="98" y="1049"/>
                    <a:pt x="146" y="1196"/>
                  </a:cubicBezTo>
                  <a:cubicBezTo>
                    <a:pt x="171" y="1342"/>
                    <a:pt x="244" y="1464"/>
                    <a:pt x="317" y="1561"/>
                  </a:cubicBezTo>
                  <a:cubicBezTo>
                    <a:pt x="415" y="1708"/>
                    <a:pt x="561" y="1830"/>
                    <a:pt x="707" y="1927"/>
                  </a:cubicBezTo>
                  <a:lnTo>
                    <a:pt x="1146" y="1927"/>
                  </a:lnTo>
                  <a:cubicBezTo>
                    <a:pt x="1244" y="1854"/>
                    <a:pt x="1317" y="1781"/>
                    <a:pt x="1390" y="1732"/>
                  </a:cubicBezTo>
                  <a:cubicBezTo>
                    <a:pt x="1464" y="1708"/>
                    <a:pt x="1512" y="1659"/>
                    <a:pt x="1561" y="1586"/>
                  </a:cubicBezTo>
                  <a:lnTo>
                    <a:pt x="1561" y="1586"/>
                  </a:lnTo>
                  <a:cubicBezTo>
                    <a:pt x="1553" y="1594"/>
                    <a:pt x="1548" y="1597"/>
                    <a:pt x="1545" y="1597"/>
                  </a:cubicBezTo>
                  <a:cubicBezTo>
                    <a:pt x="1539" y="1597"/>
                    <a:pt x="1545" y="1586"/>
                    <a:pt x="1561" y="1586"/>
                  </a:cubicBezTo>
                  <a:cubicBezTo>
                    <a:pt x="1585" y="1561"/>
                    <a:pt x="1634" y="1513"/>
                    <a:pt x="1634" y="1513"/>
                  </a:cubicBezTo>
                  <a:cubicBezTo>
                    <a:pt x="1634" y="1513"/>
                    <a:pt x="1634" y="1513"/>
                    <a:pt x="1683" y="1415"/>
                  </a:cubicBezTo>
                  <a:cubicBezTo>
                    <a:pt x="1707" y="1391"/>
                    <a:pt x="1707" y="1342"/>
                    <a:pt x="1732" y="1318"/>
                  </a:cubicBezTo>
                  <a:cubicBezTo>
                    <a:pt x="1756" y="1269"/>
                    <a:pt x="1781" y="1196"/>
                    <a:pt x="1805" y="1147"/>
                  </a:cubicBezTo>
                  <a:cubicBezTo>
                    <a:pt x="1829" y="1001"/>
                    <a:pt x="1829" y="854"/>
                    <a:pt x="1781" y="708"/>
                  </a:cubicBezTo>
                  <a:cubicBezTo>
                    <a:pt x="1707" y="586"/>
                    <a:pt x="1634" y="464"/>
                    <a:pt x="1512" y="366"/>
                  </a:cubicBezTo>
                  <a:cubicBezTo>
                    <a:pt x="1464" y="342"/>
                    <a:pt x="1415" y="318"/>
                    <a:pt x="1390" y="269"/>
                  </a:cubicBezTo>
                  <a:lnTo>
                    <a:pt x="1317" y="220"/>
                  </a:lnTo>
                  <a:lnTo>
                    <a:pt x="1244" y="220"/>
                  </a:lnTo>
                  <a:cubicBezTo>
                    <a:pt x="1220" y="171"/>
                    <a:pt x="1195" y="147"/>
                    <a:pt x="1171" y="122"/>
                  </a:cubicBezTo>
                  <a:lnTo>
                    <a:pt x="1122" y="98"/>
                  </a:lnTo>
                  <a:cubicBezTo>
                    <a:pt x="1049" y="49"/>
                    <a:pt x="1000" y="25"/>
                    <a:pt x="9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293"/>
            <p:cNvSpPr/>
            <p:nvPr/>
          </p:nvSpPr>
          <p:spPr>
            <a:xfrm>
              <a:off x="802125" y="3090400"/>
              <a:ext cx="25" cy="25"/>
            </a:xfrm>
            <a:custGeom>
              <a:avLst/>
              <a:gdLst/>
              <a:ahLst/>
              <a:cxnLst/>
              <a:rect l="l" t="t" r="r" b="b"/>
              <a:pathLst>
                <a:path w="1" h="1" extrusionOk="0">
                  <a:moveTo>
                    <a:pt x="0" y="1"/>
                  </a:moveTo>
                  <a:lnTo>
                    <a:pt x="0" y="1"/>
                  </a:lnTo>
                  <a:cubicBezTo>
                    <a:pt x="0" y="1"/>
                    <a:pt x="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293"/>
            <p:cNvSpPr/>
            <p:nvPr/>
          </p:nvSpPr>
          <p:spPr>
            <a:xfrm>
              <a:off x="713700" y="3105650"/>
              <a:ext cx="50025" cy="51850"/>
            </a:xfrm>
            <a:custGeom>
              <a:avLst/>
              <a:gdLst/>
              <a:ahLst/>
              <a:cxnLst/>
              <a:rect l="l" t="t" r="r" b="b"/>
              <a:pathLst>
                <a:path w="2001" h="2074" extrusionOk="0">
                  <a:moveTo>
                    <a:pt x="1001" y="1"/>
                  </a:moveTo>
                  <a:cubicBezTo>
                    <a:pt x="928" y="25"/>
                    <a:pt x="879" y="25"/>
                    <a:pt x="830" y="49"/>
                  </a:cubicBezTo>
                  <a:lnTo>
                    <a:pt x="684" y="123"/>
                  </a:lnTo>
                  <a:lnTo>
                    <a:pt x="660" y="123"/>
                  </a:lnTo>
                  <a:cubicBezTo>
                    <a:pt x="538" y="123"/>
                    <a:pt x="416" y="147"/>
                    <a:pt x="318" y="220"/>
                  </a:cubicBezTo>
                  <a:cubicBezTo>
                    <a:pt x="220" y="269"/>
                    <a:pt x="147" y="366"/>
                    <a:pt x="99" y="464"/>
                  </a:cubicBezTo>
                  <a:cubicBezTo>
                    <a:pt x="50" y="537"/>
                    <a:pt x="50" y="610"/>
                    <a:pt x="25" y="683"/>
                  </a:cubicBezTo>
                  <a:lnTo>
                    <a:pt x="25" y="659"/>
                  </a:lnTo>
                  <a:cubicBezTo>
                    <a:pt x="25" y="805"/>
                    <a:pt x="1" y="781"/>
                    <a:pt x="25" y="903"/>
                  </a:cubicBezTo>
                  <a:cubicBezTo>
                    <a:pt x="50" y="903"/>
                    <a:pt x="99" y="1025"/>
                    <a:pt x="123" y="1049"/>
                  </a:cubicBezTo>
                  <a:lnTo>
                    <a:pt x="196" y="1196"/>
                  </a:lnTo>
                  <a:cubicBezTo>
                    <a:pt x="220" y="1244"/>
                    <a:pt x="245" y="1293"/>
                    <a:pt x="245" y="1318"/>
                  </a:cubicBezTo>
                  <a:cubicBezTo>
                    <a:pt x="294" y="1391"/>
                    <a:pt x="367" y="1488"/>
                    <a:pt x="391" y="1537"/>
                  </a:cubicBezTo>
                  <a:cubicBezTo>
                    <a:pt x="440" y="1659"/>
                    <a:pt x="513" y="1781"/>
                    <a:pt x="586" y="1879"/>
                  </a:cubicBezTo>
                  <a:lnTo>
                    <a:pt x="586" y="2001"/>
                  </a:lnTo>
                  <a:cubicBezTo>
                    <a:pt x="660" y="1976"/>
                    <a:pt x="708" y="1927"/>
                    <a:pt x="757" y="1903"/>
                  </a:cubicBezTo>
                  <a:cubicBezTo>
                    <a:pt x="903" y="2025"/>
                    <a:pt x="1099" y="2074"/>
                    <a:pt x="1294" y="2074"/>
                  </a:cubicBezTo>
                  <a:cubicBezTo>
                    <a:pt x="1440" y="2049"/>
                    <a:pt x="1611" y="1976"/>
                    <a:pt x="1708" y="1854"/>
                  </a:cubicBezTo>
                  <a:lnTo>
                    <a:pt x="1830" y="1757"/>
                  </a:lnTo>
                  <a:lnTo>
                    <a:pt x="1928" y="1635"/>
                  </a:lnTo>
                  <a:lnTo>
                    <a:pt x="1928" y="1635"/>
                  </a:lnTo>
                  <a:cubicBezTo>
                    <a:pt x="1909" y="1653"/>
                    <a:pt x="1898" y="1661"/>
                    <a:pt x="1893" y="1661"/>
                  </a:cubicBezTo>
                  <a:cubicBezTo>
                    <a:pt x="1886" y="1661"/>
                    <a:pt x="1898" y="1640"/>
                    <a:pt x="1928" y="1610"/>
                  </a:cubicBezTo>
                  <a:cubicBezTo>
                    <a:pt x="1977" y="1513"/>
                    <a:pt x="1977" y="1488"/>
                    <a:pt x="1977" y="1488"/>
                  </a:cubicBezTo>
                  <a:lnTo>
                    <a:pt x="1977" y="1488"/>
                  </a:lnTo>
                  <a:cubicBezTo>
                    <a:pt x="1977" y="1488"/>
                    <a:pt x="1975" y="1490"/>
                    <a:pt x="1973" y="1490"/>
                  </a:cubicBezTo>
                  <a:cubicBezTo>
                    <a:pt x="1967" y="1490"/>
                    <a:pt x="1958" y="1476"/>
                    <a:pt x="1977" y="1366"/>
                  </a:cubicBezTo>
                  <a:cubicBezTo>
                    <a:pt x="2001" y="1244"/>
                    <a:pt x="2001" y="1122"/>
                    <a:pt x="1977" y="1001"/>
                  </a:cubicBezTo>
                  <a:cubicBezTo>
                    <a:pt x="1928" y="854"/>
                    <a:pt x="1855" y="732"/>
                    <a:pt x="1757" y="610"/>
                  </a:cubicBezTo>
                  <a:cubicBezTo>
                    <a:pt x="1757" y="562"/>
                    <a:pt x="1733" y="513"/>
                    <a:pt x="1708" y="464"/>
                  </a:cubicBezTo>
                  <a:lnTo>
                    <a:pt x="1659" y="391"/>
                  </a:lnTo>
                  <a:cubicBezTo>
                    <a:pt x="1659" y="391"/>
                    <a:pt x="1659" y="366"/>
                    <a:pt x="1635" y="342"/>
                  </a:cubicBezTo>
                  <a:cubicBezTo>
                    <a:pt x="1635" y="318"/>
                    <a:pt x="1611" y="293"/>
                    <a:pt x="1586" y="269"/>
                  </a:cubicBezTo>
                  <a:cubicBezTo>
                    <a:pt x="1586" y="244"/>
                    <a:pt x="1562" y="220"/>
                    <a:pt x="1562" y="220"/>
                  </a:cubicBezTo>
                  <a:cubicBezTo>
                    <a:pt x="1538" y="196"/>
                    <a:pt x="1513" y="171"/>
                    <a:pt x="1513" y="171"/>
                  </a:cubicBezTo>
                  <a:cubicBezTo>
                    <a:pt x="1464" y="123"/>
                    <a:pt x="1416" y="98"/>
                    <a:pt x="1367" y="74"/>
                  </a:cubicBezTo>
                  <a:cubicBezTo>
                    <a:pt x="1318" y="49"/>
                    <a:pt x="1245" y="25"/>
                    <a:pt x="11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293"/>
            <p:cNvSpPr/>
            <p:nvPr/>
          </p:nvSpPr>
          <p:spPr>
            <a:xfrm>
              <a:off x="790550" y="3185225"/>
              <a:ext cx="48175" cy="56225"/>
            </a:xfrm>
            <a:custGeom>
              <a:avLst/>
              <a:gdLst/>
              <a:ahLst/>
              <a:cxnLst/>
              <a:rect l="l" t="t" r="r" b="b"/>
              <a:pathLst>
                <a:path w="1927" h="2249" extrusionOk="0">
                  <a:moveTo>
                    <a:pt x="829" y="988"/>
                  </a:moveTo>
                  <a:cubicBezTo>
                    <a:pt x="829" y="988"/>
                    <a:pt x="829" y="1013"/>
                    <a:pt x="854" y="1013"/>
                  </a:cubicBezTo>
                  <a:cubicBezTo>
                    <a:pt x="854" y="1037"/>
                    <a:pt x="854" y="1037"/>
                    <a:pt x="829" y="1037"/>
                  </a:cubicBezTo>
                  <a:cubicBezTo>
                    <a:pt x="805" y="1037"/>
                    <a:pt x="829" y="1013"/>
                    <a:pt x="829" y="988"/>
                  </a:cubicBezTo>
                  <a:close/>
                  <a:moveTo>
                    <a:pt x="735" y="0"/>
                  </a:moveTo>
                  <a:cubicBezTo>
                    <a:pt x="665" y="0"/>
                    <a:pt x="598" y="13"/>
                    <a:pt x="537" y="37"/>
                  </a:cubicBezTo>
                  <a:cubicBezTo>
                    <a:pt x="366" y="135"/>
                    <a:pt x="220" y="281"/>
                    <a:pt x="171" y="452"/>
                  </a:cubicBezTo>
                  <a:lnTo>
                    <a:pt x="171" y="427"/>
                  </a:lnTo>
                  <a:cubicBezTo>
                    <a:pt x="122" y="500"/>
                    <a:pt x="98" y="598"/>
                    <a:pt x="73" y="671"/>
                  </a:cubicBezTo>
                  <a:cubicBezTo>
                    <a:pt x="73" y="720"/>
                    <a:pt x="49" y="769"/>
                    <a:pt x="49" y="817"/>
                  </a:cubicBezTo>
                  <a:cubicBezTo>
                    <a:pt x="49" y="866"/>
                    <a:pt x="49" y="939"/>
                    <a:pt x="24" y="988"/>
                  </a:cubicBezTo>
                  <a:cubicBezTo>
                    <a:pt x="0" y="1159"/>
                    <a:pt x="24" y="1354"/>
                    <a:pt x="73" y="1525"/>
                  </a:cubicBezTo>
                  <a:lnTo>
                    <a:pt x="73" y="1500"/>
                  </a:lnTo>
                  <a:cubicBezTo>
                    <a:pt x="98" y="1574"/>
                    <a:pt x="122" y="1671"/>
                    <a:pt x="122" y="1744"/>
                  </a:cubicBezTo>
                  <a:cubicBezTo>
                    <a:pt x="124" y="1742"/>
                    <a:pt x="127" y="1741"/>
                    <a:pt x="130" y="1741"/>
                  </a:cubicBezTo>
                  <a:cubicBezTo>
                    <a:pt x="159" y="1741"/>
                    <a:pt x="222" y="1844"/>
                    <a:pt x="244" y="1866"/>
                  </a:cubicBezTo>
                  <a:cubicBezTo>
                    <a:pt x="293" y="1915"/>
                    <a:pt x="342" y="1964"/>
                    <a:pt x="390" y="1988"/>
                  </a:cubicBezTo>
                  <a:cubicBezTo>
                    <a:pt x="439" y="2037"/>
                    <a:pt x="488" y="2086"/>
                    <a:pt x="561" y="2110"/>
                  </a:cubicBezTo>
                  <a:cubicBezTo>
                    <a:pt x="634" y="2159"/>
                    <a:pt x="683" y="2183"/>
                    <a:pt x="756" y="2208"/>
                  </a:cubicBezTo>
                  <a:lnTo>
                    <a:pt x="854" y="2232"/>
                  </a:lnTo>
                  <a:lnTo>
                    <a:pt x="927" y="2232"/>
                  </a:lnTo>
                  <a:cubicBezTo>
                    <a:pt x="1008" y="2242"/>
                    <a:pt x="1089" y="2248"/>
                    <a:pt x="1169" y="2248"/>
                  </a:cubicBezTo>
                  <a:cubicBezTo>
                    <a:pt x="1284" y="2248"/>
                    <a:pt x="1398" y="2236"/>
                    <a:pt x="1512" y="2208"/>
                  </a:cubicBezTo>
                  <a:lnTo>
                    <a:pt x="1659" y="2208"/>
                  </a:lnTo>
                  <a:cubicBezTo>
                    <a:pt x="1659" y="2086"/>
                    <a:pt x="1659" y="1988"/>
                    <a:pt x="1634" y="1891"/>
                  </a:cubicBezTo>
                  <a:lnTo>
                    <a:pt x="1634" y="1842"/>
                  </a:lnTo>
                  <a:cubicBezTo>
                    <a:pt x="1707" y="1793"/>
                    <a:pt x="1756" y="1720"/>
                    <a:pt x="1805" y="1622"/>
                  </a:cubicBezTo>
                  <a:cubicBezTo>
                    <a:pt x="1854" y="1549"/>
                    <a:pt x="1902" y="1427"/>
                    <a:pt x="1927" y="1330"/>
                  </a:cubicBezTo>
                  <a:lnTo>
                    <a:pt x="1927" y="1330"/>
                  </a:lnTo>
                  <a:cubicBezTo>
                    <a:pt x="1917" y="1350"/>
                    <a:pt x="1911" y="1358"/>
                    <a:pt x="1907" y="1358"/>
                  </a:cubicBezTo>
                  <a:cubicBezTo>
                    <a:pt x="1902" y="1358"/>
                    <a:pt x="1902" y="1344"/>
                    <a:pt x="1902" y="1330"/>
                  </a:cubicBezTo>
                  <a:cubicBezTo>
                    <a:pt x="1927" y="1183"/>
                    <a:pt x="1902" y="1183"/>
                    <a:pt x="1902" y="1183"/>
                  </a:cubicBezTo>
                  <a:cubicBezTo>
                    <a:pt x="1902" y="1159"/>
                    <a:pt x="1902" y="1183"/>
                    <a:pt x="1878" y="1013"/>
                  </a:cubicBezTo>
                  <a:cubicBezTo>
                    <a:pt x="1805" y="744"/>
                    <a:pt x="1659" y="500"/>
                    <a:pt x="1439" y="305"/>
                  </a:cubicBezTo>
                  <a:lnTo>
                    <a:pt x="1342" y="232"/>
                  </a:lnTo>
                  <a:lnTo>
                    <a:pt x="1220" y="159"/>
                  </a:lnTo>
                  <a:cubicBezTo>
                    <a:pt x="1171" y="135"/>
                    <a:pt x="1146" y="110"/>
                    <a:pt x="1098" y="86"/>
                  </a:cubicBezTo>
                  <a:cubicBezTo>
                    <a:pt x="1049" y="61"/>
                    <a:pt x="1000" y="37"/>
                    <a:pt x="951" y="37"/>
                  </a:cubicBezTo>
                  <a:cubicBezTo>
                    <a:pt x="878" y="13"/>
                    <a:pt x="805" y="0"/>
                    <a:pt x="7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293"/>
            <p:cNvSpPr/>
            <p:nvPr/>
          </p:nvSpPr>
          <p:spPr>
            <a:xfrm>
              <a:off x="716750" y="3227600"/>
              <a:ext cx="47600" cy="50475"/>
            </a:xfrm>
            <a:custGeom>
              <a:avLst/>
              <a:gdLst/>
              <a:ahLst/>
              <a:cxnLst/>
              <a:rect l="l" t="t" r="r" b="b"/>
              <a:pathLst>
                <a:path w="1904" h="2019" extrusionOk="0">
                  <a:moveTo>
                    <a:pt x="611" y="0"/>
                  </a:moveTo>
                  <a:cubicBezTo>
                    <a:pt x="613" y="3"/>
                    <a:pt x="616" y="6"/>
                    <a:pt x="619" y="9"/>
                  </a:cubicBezTo>
                  <a:lnTo>
                    <a:pt x="619" y="9"/>
                  </a:lnTo>
                  <a:lnTo>
                    <a:pt x="635" y="0"/>
                  </a:lnTo>
                  <a:close/>
                  <a:moveTo>
                    <a:pt x="619" y="9"/>
                  </a:moveTo>
                  <a:lnTo>
                    <a:pt x="123" y="269"/>
                  </a:lnTo>
                  <a:cubicBezTo>
                    <a:pt x="123" y="318"/>
                    <a:pt x="123" y="366"/>
                    <a:pt x="123" y="415"/>
                  </a:cubicBezTo>
                  <a:lnTo>
                    <a:pt x="123" y="683"/>
                  </a:lnTo>
                  <a:cubicBezTo>
                    <a:pt x="123" y="708"/>
                    <a:pt x="123" y="708"/>
                    <a:pt x="123" y="732"/>
                  </a:cubicBezTo>
                  <a:cubicBezTo>
                    <a:pt x="123" y="732"/>
                    <a:pt x="98" y="732"/>
                    <a:pt x="98" y="757"/>
                  </a:cubicBezTo>
                  <a:cubicBezTo>
                    <a:pt x="74" y="830"/>
                    <a:pt x="50" y="879"/>
                    <a:pt x="25" y="952"/>
                  </a:cubicBezTo>
                  <a:cubicBezTo>
                    <a:pt x="25" y="1000"/>
                    <a:pt x="1" y="1049"/>
                    <a:pt x="1" y="1074"/>
                  </a:cubicBezTo>
                  <a:cubicBezTo>
                    <a:pt x="1" y="1147"/>
                    <a:pt x="1" y="1196"/>
                    <a:pt x="1" y="1244"/>
                  </a:cubicBezTo>
                  <a:cubicBezTo>
                    <a:pt x="1" y="1464"/>
                    <a:pt x="98" y="1659"/>
                    <a:pt x="245" y="1805"/>
                  </a:cubicBezTo>
                  <a:cubicBezTo>
                    <a:pt x="318" y="1878"/>
                    <a:pt x="416" y="1952"/>
                    <a:pt x="538" y="1976"/>
                  </a:cubicBezTo>
                  <a:cubicBezTo>
                    <a:pt x="562" y="1976"/>
                    <a:pt x="562" y="2000"/>
                    <a:pt x="586" y="2000"/>
                  </a:cubicBezTo>
                  <a:cubicBezTo>
                    <a:pt x="635" y="2013"/>
                    <a:pt x="690" y="2019"/>
                    <a:pt x="745" y="2019"/>
                  </a:cubicBezTo>
                  <a:cubicBezTo>
                    <a:pt x="800" y="2019"/>
                    <a:pt x="855" y="2013"/>
                    <a:pt x="903" y="2000"/>
                  </a:cubicBezTo>
                  <a:cubicBezTo>
                    <a:pt x="1001" y="2000"/>
                    <a:pt x="1123" y="1976"/>
                    <a:pt x="1220" y="1952"/>
                  </a:cubicBezTo>
                  <a:lnTo>
                    <a:pt x="1220" y="1927"/>
                  </a:lnTo>
                  <a:cubicBezTo>
                    <a:pt x="1256" y="1909"/>
                    <a:pt x="1269" y="1905"/>
                    <a:pt x="1276" y="1905"/>
                  </a:cubicBezTo>
                  <a:cubicBezTo>
                    <a:pt x="1283" y="1905"/>
                    <a:pt x="1283" y="1910"/>
                    <a:pt x="1298" y="1910"/>
                  </a:cubicBezTo>
                  <a:cubicBezTo>
                    <a:pt x="1307" y="1910"/>
                    <a:pt x="1320" y="1908"/>
                    <a:pt x="1342" y="1903"/>
                  </a:cubicBezTo>
                  <a:cubicBezTo>
                    <a:pt x="1342" y="1830"/>
                    <a:pt x="1489" y="1830"/>
                    <a:pt x="1489" y="1781"/>
                  </a:cubicBezTo>
                  <a:cubicBezTo>
                    <a:pt x="1489" y="1781"/>
                    <a:pt x="1537" y="1757"/>
                    <a:pt x="1537" y="1757"/>
                  </a:cubicBezTo>
                  <a:cubicBezTo>
                    <a:pt x="1537" y="1760"/>
                    <a:pt x="1538" y="1761"/>
                    <a:pt x="1540" y="1761"/>
                  </a:cubicBezTo>
                  <a:cubicBezTo>
                    <a:pt x="1551" y="1761"/>
                    <a:pt x="1590" y="1704"/>
                    <a:pt x="1611" y="1683"/>
                  </a:cubicBezTo>
                  <a:cubicBezTo>
                    <a:pt x="1619" y="1675"/>
                    <a:pt x="1621" y="1673"/>
                    <a:pt x="1621" y="1673"/>
                  </a:cubicBezTo>
                  <a:cubicBezTo>
                    <a:pt x="1619" y="1673"/>
                    <a:pt x="1603" y="1683"/>
                    <a:pt x="1586" y="1683"/>
                  </a:cubicBezTo>
                  <a:lnTo>
                    <a:pt x="1635" y="1635"/>
                  </a:lnTo>
                  <a:cubicBezTo>
                    <a:pt x="1647" y="1622"/>
                    <a:pt x="1659" y="1616"/>
                    <a:pt x="1666" y="1616"/>
                  </a:cubicBezTo>
                  <a:cubicBezTo>
                    <a:pt x="1672" y="1616"/>
                    <a:pt x="1672" y="1622"/>
                    <a:pt x="1659" y="1635"/>
                  </a:cubicBezTo>
                  <a:cubicBezTo>
                    <a:pt x="1733" y="1561"/>
                    <a:pt x="1781" y="1464"/>
                    <a:pt x="1830" y="1366"/>
                  </a:cubicBezTo>
                  <a:cubicBezTo>
                    <a:pt x="1879" y="1244"/>
                    <a:pt x="1903" y="1074"/>
                    <a:pt x="1879" y="927"/>
                  </a:cubicBezTo>
                  <a:cubicBezTo>
                    <a:pt x="1855" y="781"/>
                    <a:pt x="1781" y="635"/>
                    <a:pt x="1684" y="513"/>
                  </a:cubicBezTo>
                  <a:cubicBezTo>
                    <a:pt x="1611" y="464"/>
                    <a:pt x="1537" y="415"/>
                    <a:pt x="1464" y="366"/>
                  </a:cubicBezTo>
                  <a:lnTo>
                    <a:pt x="1464" y="366"/>
                  </a:lnTo>
                  <a:cubicBezTo>
                    <a:pt x="1464" y="415"/>
                    <a:pt x="1513" y="439"/>
                    <a:pt x="1513" y="464"/>
                  </a:cubicBezTo>
                  <a:cubicBezTo>
                    <a:pt x="1489" y="439"/>
                    <a:pt x="1464" y="415"/>
                    <a:pt x="1440" y="415"/>
                  </a:cubicBezTo>
                  <a:cubicBezTo>
                    <a:pt x="1416" y="415"/>
                    <a:pt x="1367" y="342"/>
                    <a:pt x="1367" y="293"/>
                  </a:cubicBezTo>
                  <a:lnTo>
                    <a:pt x="1342" y="293"/>
                  </a:lnTo>
                  <a:lnTo>
                    <a:pt x="1342" y="269"/>
                  </a:lnTo>
                  <a:cubicBezTo>
                    <a:pt x="1294" y="244"/>
                    <a:pt x="1220" y="220"/>
                    <a:pt x="1172" y="171"/>
                  </a:cubicBezTo>
                  <a:cubicBezTo>
                    <a:pt x="1098" y="147"/>
                    <a:pt x="1050" y="147"/>
                    <a:pt x="1001" y="122"/>
                  </a:cubicBezTo>
                  <a:cubicBezTo>
                    <a:pt x="996" y="118"/>
                    <a:pt x="994" y="116"/>
                    <a:pt x="994" y="116"/>
                  </a:cubicBezTo>
                  <a:lnTo>
                    <a:pt x="994" y="116"/>
                  </a:lnTo>
                  <a:cubicBezTo>
                    <a:pt x="993" y="116"/>
                    <a:pt x="1020" y="147"/>
                    <a:pt x="1001" y="147"/>
                  </a:cubicBezTo>
                  <a:cubicBezTo>
                    <a:pt x="977" y="147"/>
                    <a:pt x="952" y="147"/>
                    <a:pt x="952" y="122"/>
                  </a:cubicBezTo>
                  <a:cubicBezTo>
                    <a:pt x="952" y="98"/>
                    <a:pt x="928" y="86"/>
                    <a:pt x="906" y="86"/>
                  </a:cubicBezTo>
                  <a:cubicBezTo>
                    <a:pt x="888" y="86"/>
                    <a:pt x="872" y="95"/>
                    <a:pt x="876" y="113"/>
                  </a:cubicBezTo>
                  <a:lnTo>
                    <a:pt x="876" y="113"/>
                  </a:lnTo>
                  <a:cubicBezTo>
                    <a:pt x="862" y="92"/>
                    <a:pt x="812" y="74"/>
                    <a:pt x="855" y="74"/>
                  </a:cubicBezTo>
                  <a:cubicBezTo>
                    <a:pt x="830" y="74"/>
                    <a:pt x="806" y="49"/>
                    <a:pt x="806" y="49"/>
                  </a:cubicBezTo>
                  <a:lnTo>
                    <a:pt x="806" y="49"/>
                  </a:lnTo>
                  <a:lnTo>
                    <a:pt x="830" y="74"/>
                  </a:lnTo>
                  <a:cubicBezTo>
                    <a:pt x="757" y="49"/>
                    <a:pt x="733" y="25"/>
                    <a:pt x="684" y="25"/>
                  </a:cubicBezTo>
                  <a:lnTo>
                    <a:pt x="708" y="49"/>
                  </a:lnTo>
                  <a:cubicBezTo>
                    <a:pt x="665" y="49"/>
                    <a:pt x="641" y="30"/>
                    <a:pt x="619" y="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293"/>
            <p:cNvSpPr/>
            <p:nvPr/>
          </p:nvSpPr>
          <p:spPr>
            <a:xfrm>
              <a:off x="646025" y="3015400"/>
              <a:ext cx="40875" cy="49050"/>
            </a:xfrm>
            <a:custGeom>
              <a:avLst/>
              <a:gdLst/>
              <a:ahLst/>
              <a:cxnLst/>
              <a:rect l="l" t="t" r="r" b="b"/>
              <a:pathLst>
                <a:path w="1635" h="1962" extrusionOk="0">
                  <a:moveTo>
                    <a:pt x="659" y="1"/>
                  </a:moveTo>
                  <a:cubicBezTo>
                    <a:pt x="513" y="25"/>
                    <a:pt x="367" y="123"/>
                    <a:pt x="269" y="220"/>
                  </a:cubicBezTo>
                  <a:cubicBezTo>
                    <a:pt x="196" y="294"/>
                    <a:pt x="147" y="367"/>
                    <a:pt x="98" y="464"/>
                  </a:cubicBezTo>
                  <a:cubicBezTo>
                    <a:pt x="50" y="586"/>
                    <a:pt x="25" y="684"/>
                    <a:pt x="25" y="806"/>
                  </a:cubicBezTo>
                  <a:cubicBezTo>
                    <a:pt x="1" y="879"/>
                    <a:pt x="1" y="952"/>
                    <a:pt x="25" y="1001"/>
                  </a:cubicBezTo>
                  <a:cubicBezTo>
                    <a:pt x="25" y="1147"/>
                    <a:pt x="74" y="1294"/>
                    <a:pt x="147" y="1415"/>
                  </a:cubicBezTo>
                  <a:cubicBezTo>
                    <a:pt x="220" y="1562"/>
                    <a:pt x="318" y="1684"/>
                    <a:pt x="464" y="1781"/>
                  </a:cubicBezTo>
                  <a:cubicBezTo>
                    <a:pt x="562" y="1879"/>
                    <a:pt x="708" y="1952"/>
                    <a:pt x="830" y="1952"/>
                  </a:cubicBezTo>
                  <a:cubicBezTo>
                    <a:pt x="860" y="1958"/>
                    <a:pt x="891" y="1961"/>
                    <a:pt x="921" y="1961"/>
                  </a:cubicBezTo>
                  <a:cubicBezTo>
                    <a:pt x="1011" y="1961"/>
                    <a:pt x="1098" y="1934"/>
                    <a:pt x="1171" y="1879"/>
                  </a:cubicBezTo>
                  <a:cubicBezTo>
                    <a:pt x="1245" y="1879"/>
                    <a:pt x="1293" y="1830"/>
                    <a:pt x="1342" y="1781"/>
                  </a:cubicBezTo>
                  <a:cubicBezTo>
                    <a:pt x="1318" y="1781"/>
                    <a:pt x="1318" y="1781"/>
                    <a:pt x="1342" y="1757"/>
                  </a:cubicBezTo>
                  <a:cubicBezTo>
                    <a:pt x="1415" y="1684"/>
                    <a:pt x="1415" y="1684"/>
                    <a:pt x="1415" y="1684"/>
                  </a:cubicBezTo>
                  <a:cubicBezTo>
                    <a:pt x="1415" y="1659"/>
                    <a:pt x="1415" y="1684"/>
                    <a:pt x="1440" y="1586"/>
                  </a:cubicBezTo>
                  <a:cubicBezTo>
                    <a:pt x="1488" y="1464"/>
                    <a:pt x="1513" y="1415"/>
                    <a:pt x="1537" y="1294"/>
                  </a:cubicBezTo>
                  <a:cubicBezTo>
                    <a:pt x="1562" y="1220"/>
                    <a:pt x="1586" y="1172"/>
                    <a:pt x="1586" y="1098"/>
                  </a:cubicBezTo>
                  <a:cubicBezTo>
                    <a:pt x="1610" y="1050"/>
                    <a:pt x="1610" y="976"/>
                    <a:pt x="1635" y="903"/>
                  </a:cubicBezTo>
                  <a:cubicBezTo>
                    <a:pt x="1635" y="830"/>
                    <a:pt x="1635" y="781"/>
                    <a:pt x="1635" y="708"/>
                  </a:cubicBezTo>
                  <a:lnTo>
                    <a:pt x="1635" y="586"/>
                  </a:lnTo>
                  <a:lnTo>
                    <a:pt x="1610" y="489"/>
                  </a:lnTo>
                  <a:cubicBezTo>
                    <a:pt x="1586" y="416"/>
                    <a:pt x="1562" y="318"/>
                    <a:pt x="1513" y="245"/>
                  </a:cubicBezTo>
                  <a:cubicBezTo>
                    <a:pt x="1440" y="147"/>
                    <a:pt x="1318" y="98"/>
                    <a:pt x="1196" y="74"/>
                  </a:cubicBezTo>
                  <a:lnTo>
                    <a:pt x="1025" y="74"/>
                  </a:lnTo>
                  <a:cubicBezTo>
                    <a:pt x="903" y="25"/>
                    <a:pt x="781" y="1"/>
                    <a:pt x="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293"/>
            <p:cNvSpPr/>
            <p:nvPr/>
          </p:nvSpPr>
          <p:spPr>
            <a:xfrm>
              <a:off x="734450" y="3011150"/>
              <a:ext cx="40250" cy="58550"/>
            </a:xfrm>
            <a:custGeom>
              <a:avLst/>
              <a:gdLst/>
              <a:ahLst/>
              <a:cxnLst/>
              <a:rect l="l" t="t" r="r" b="b"/>
              <a:pathLst>
                <a:path w="1610" h="2342" extrusionOk="0">
                  <a:moveTo>
                    <a:pt x="708" y="0"/>
                  </a:moveTo>
                  <a:lnTo>
                    <a:pt x="98" y="171"/>
                  </a:lnTo>
                  <a:cubicBezTo>
                    <a:pt x="49" y="342"/>
                    <a:pt x="0" y="512"/>
                    <a:pt x="25" y="707"/>
                  </a:cubicBezTo>
                  <a:cubicBezTo>
                    <a:pt x="25" y="829"/>
                    <a:pt x="25" y="976"/>
                    <a:pt x="73" y="1098"/>
                  </a:cubicBezTo>
                  <a:cubicBezTo>
                    <a:pt x="122" y="1293"/>
                    <a:pt x="195" y="1488"/>
                    <a:pt x="293" y="1659"/>
                  </a:cubicBezTo>
                  <a:cubicBezTo>
                    <a:pt x="390" y="1854"/>
                    <a:pt x="537" y="2000"/>
                    <a:pt x="732" y="2122"/>
                  </a:cubicBezTo>
                  <a:cubicBezTo>
                    <a:pt x="756" y="2171"/>
                    <a:pt x="805" y="2220"/>
                    <a:pt x="854" y="2244"/>
                  </a:cubicBezTo>
                  <a:cubicBezTo>
                    <a:pt x="842" y="2232"/>
                    <a:pt x="842" y="2226"/>
                    <a:pt x="845" y="2226"/>
                  </a:cubicBezTo>
                  <a:cubicBezTo>
                    <a:pt x="848" y="2226"/>
                    <a:pt x="854" y="2232"/>
                    <a:pt x="854" y="2244"/>
                  </a:cubicBezTo>
                  <a:cubicBezTo>
                    <a:pt x="911" y="2272"/>
                    <a:pt x="923" y="2279"/>
                    <a:pt x="928" y="2279"/>
                  </a:cubicBezTo>
                  <a:cubicBezTo>
                    <a:pt x="931" y="2279"/>
                    <a:pt x="929" y="2275"/>
                    <a:pt x="940" y="2275"/>
                  </a:cubicBezTo>
                  <a:cubicBezTo>
                    <a:pt x="951" y="2275"/>
                    <a:pt x="974" y="2278"/>
                    <a:pt x="1025" y="2293"/>
                  </a:cubicBezTo>
                  <a:lnTo>
                    <a:pt x="1147" y="2342"/>
                  </a:lnTo>
                  <a:lnTo>
                    <a:pt x="1537" y="2122"/>
                  </a:lnTo>
                  <a:cubicBezTo>
                    <a:pt x="1586" y="1951"/>
                    <a:pt x="1610" y="1756"/>
                    <a:pt x="1610" y="1585"/>
                  </a:cubicBezTo>
                  <a:cubicBezTo>
                    <a:pt x="1586" y="1439"/>
                    <a:pt x="1537" y="1293"/>
                    <a:pt x="1512" y="1171"/>
                  </a:cubicBezTo>
                  <a:cubicBezTo>
                    <a:pt x="1464" y="1073"/>
                    <a:pt x="1415" y="1000"/>
                    <a:pt x="1366" y="927"/>
                  </a:cubicBezTo>
                  <a:cubicBezTo>
                    <a:pt x="1342" y="903"/>
                    <a:pt x="1293" y="854"/>
                    <a:pt x="1220" y="781"/>
                  </a:cubicBezTo>
                  <a:cubicBezTo>
                    <a:pt x="1220" y="781"/>
                    <a:pt x="1220" y="756"/>
                    <a:pt x="1220" y="756"/>
                  </a:cubicBezTo>
                  <a:cubicBezTo>
                    <a:pt x="1220" y="659"/>
                    <a:pt x="1171" y="610"/>
                    <a:pt x="1147" y="537"/>
                  </a:cubicBezTo>
                  <a:cubicBezTo>
                    <a:pt x="1122" y="464"/>
                    <a:pt x="1098" y="415"/>
                    <a:pt x="1073" y="390"/>
                  </a:cubicBezTo>
                  <a:cubicBezTo>
                    <a:pt x="1049" y="342"/>
                    <a:pt x="1000" y="293"/>
                    <a:pt x="976" y="220"/>
                  </a:cubicBezTo>
                  <a:cubicBezTo>
                    <a:pt x="976" y="220"/>
                    <a:pt x="951" y="195"/>
                    <a:pt x="951" y="195"/>
                  </a:cubicBezTo>
                  <a:cubicBezTo>
                    <a:pt x="878" y="122"/>
                    <a:pt x="805" y="49"/>
                    <a:pt x="7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83" name="Google Shape;2383;p293"/>
          <p:cNvSpPr/>
          <p:nvPr/>
        </p:nvSpPr>
        <p:spPr>
          <a:xfrm>
            <a:off x="8588615" y="924148"/>
            <a:ext cx="523422" cy="358398"/>
          </a:xfrm>
          <a:custGeom>
            <a:avLst/>
            <a:gdLst/>
            <a:ahLst/>
            <a:cxnLst/>
            <a:rect l="l" t="t" r="r" b="b"/>
            <a:pathLst>
              <a:path w="15805" h="10822" extrusionOk="0">
                <a:moveTo>
                  <a:pt x="7854" y="2001"/>
                </a:moveTo>
                <a:cubicBezTo>
                  <a:pt x="7869" y="2001"/>
                  <a:pt x="7884" y="2001"/>
                  <a:pt x="7900" y="2002"/>
                </a:cubicBezTo>
                <a:lnTo>
                  <a:pt x="7900" y="2002"/>
                </a:lnTo>
                <a:cubicBezTo>
                  <a:pt x="7889" y="2001"/>
                  <a:pt x="7873" y="2001"/>
                  <a:pt x="7854" y="2001"/>
                </a:cubicBezTo>
                <a:close/>
                <a:moveTo>
                  <a:pt x="13171" y="2903"/>
                </a:moveTo>
                <a:lnTo>
                  <a:pt x="13171" y="2952"/>
                </a:lnTo>
                <a:lnTo>
                  <a:pt x="13171" y="3025"/>
                </a:lnTo>
                <a:lnTo>
                  <a:pt x="13154" y="3074"/>
                </a:lnTo>
                <a:lnTo>
                  <a:pt x="13154" y="3074"/>
                </a:lnTo>
                <a:cubicBezTo>
                  <a:pt x="13164" y="3017"/>
                  <a:pt x="13171" y="2954"/>
                  <a:pt x="13171" y="2903"/>
                </a:cubicBezTo>
                <a:close/>
                <a:moveTo>
                  <a:pt x="8153" y="5196"/>
                </a:moveTo>
                <a:lnTo>
                  <a:pt x="8153" y="5196"/>
                </a:lnTo>
                <a:cubicBezTo>
                  <a:pt x="8149" y="5204"/>
                  <a:pt x="8146" y="5212"/>
                  <a:pt x="8146" y="5220"/>
                </a:cubicBezTo>
                <a:lnTo>
                  <a:pt x="8146" y="5220"/>
                </a:lnTo>
                <a:cubicBezTo>
                  <a:pt x="8146" y="5198"/>
                  <a:pt x="8166" y="5196"/>
                  <a:pt x="8153" y="5196"/>
                </a:cubicBezTo>
                <a:close/>
                <a:moveTo>
                  <a:pt x="8121" y="5341"/>
                </a:moveTo>
                <a:cubicBezTo>
                  <a:pt x="8121" y="5342"/>
                  <a:pt x="8121" y="5343"/>
                  <a:pt x="8121" y="5344"/>
                </a:cubicBezTo>
                <a:lnTo>
                  <a:pt x="8121" y="5344"/>
                </a:lnTo>
                <a:lnTo>
                  <a:pt x="8122" y="5342"/>
                </a:lnTo>
                <a:cubicBezTo>
                  <a:pt x="8122" y="5342"/>
                  <a:pt x="8121" y="5341"/>
                  <a:pt x="8121" y="5341"/>
                </a:cubicBezTo>
                <a:close/>
                <a:moveTo>
                  <a:pt x="8121" y="5344"/>
                </a:moveTo>
                <a:lnTo>
                  <a:pt x="8118" y="5352"/>
                </a:lnTo>
                <a:lnTo>
                  <a:pt x="8122" y="5366"/>
                </a:lnTo>
                <a:cubicBezTo>
                  <a:pt x="8122" y="5359"/>
                  <a:pt x="8122" y="5351"/>
                  <a:pt x="8121" y="5344"/>
                </a:cubicBezTo>
                <a:close/>
                <a:moveTo>
                  <a:pt x="15778" y="6025"/>
                </a:moveTo>
                <a:cubicBezTo>
                  <a:pt x="15779" y="6032"/>
                  <a:pt x="15779" y="6039"/>
                  <a:pt x="15780" y="6047"/>
                </a:cubicBezTo>
                <a:lnTo>
                  <a:pt x="15780" y="6047"/>
                </a:lnTo>
                <a:cubicBezTo>
                  <a:pt x="15780" y="6039"/>
                  <a:pt x="15780" y="6032"/>
                  <a:pt x="15780" y="6025"/>
                </a:cubicBezTo>
                <a:cubicBezTo>
                  <a:pt x="15779" y="6025"/>
                  <a:pt x="15779" y="6025"/>
                  <a:pt x="15778" y="6025"/>
                </a:cubicBezTo>
                <a:close/>
                <a:moveTo>
                  <a:pt x="11988" y="6067"/>
                </a:moveTo>
                <a:cubicBezTo>
                  <a:pt x="11983" y="6078"/>
                  <a:pt x="11979" y="6088"/>
                  <a:pt x="11975" y="6098"/>
                </a:cubicBezTo>
                <a:cubicBezTo>
                  <a:pt x="11982" y="6092"/>
                  <a:pt x="11985" y="6081"/>
                  <a:pt x="11988" y="6067"/>
                </a:cubicBezTo>
                <a:close/>
                <a:moveTo>
                  <a:pt x="15780" y="6047"/>
                </a:moveTo>
                <a:cubicBezTo>
                  <a:pt x="15780" y="6137"/>
                  <a:pt x="15780" y="6229"/>
                  <a:pt x="15780" y="6342"/>
                </a:cubicBezTo>
                <a:cubicBezTo>
                  <a:pt x="15796" y="6249"/>
                  <a:pt x="15792" y="6147"/>
                  <a:pt x="15780" y="6047"/>
                </a:cubicBezTo>
                <a:close/>
                <a:moveTo>
                  <a:pt x="1965" y="9973"/>
                </a:moveTo>
                <a:cubicBezTo>
                  <a:pt x="1968" y="9973"/>
                  <a:pt x="1972" y="9974"/>
                  <a:pt x="1976" y="9976"/>
                </a:cubicBezTo>
                <a:cubicBezTo>
                  <a:pt x="2021" y="9998"/>
                  <a:pt x="1962" y="10063"/>
                  <a:pt x="1933" y="10130"/>
                </a:cubicBezTo>
                <a:lnTo>
                  <a:pt x="1933" y="10130"/>
                </a:lnTo>
                <a:cubicBezTo>
                  <a:pt x="1952" y="10027"/>
                  <a:pt x="1944" y="9973"/>
                  <a:pt x="1965" y="9973"/>
                </a:cubicBezTo>
                <a:close/>
                <a:moveTo>
                  <a:pt x="1925" y="10167"/>
                </a:moveTo>
                <a:cubicBezTo>
                  <a:pt x="1923" y="10190"/>
                  <a:pt x="1915" y="10213"/>
                  <a:pt x="1906" y="10239"/>
                </a:cubicBezTo>
                <a:lnTo>
                  <a:pt x="1906" y="10239"/>
                </a:lnTo>
                <a:cubicBezTo>
                  <a:pt x="1914" y="10214"/>
                  <a:pt x="1920" y="10190"/>
                  <a:pt x="1925" y="10167"/>
                </a:cubicBezTo>
                <a:close/>
                <a:moveTo>
                  <a:pt x="12610" y="1"/>
                </a:moveTo>
                <a:cubicBezTo>
                  <a:pt x="12414" y="171"/>
                  <a:pt x="12244" y="366"/>
                  <a:pt x="12097" y="562"/>
                </a:cubicBezTo>
                <a:lnTo>
                  <a:pt x="11951" y="732"/>
                </a:lnTo>
                <a:lnTo>
                  <a:pt x="11902" y="830"/>
                </a:lnTo>
                <a:cubicBezTo>
                  <a:pt x="11878" y="854"/>
                  <a:pt x="11853" y="879"/>
                  <a:pt x="11829" y="927"/>
                </a:cubicBezTo>
                <a:lnTo>
                  <a:pt x="11585" y="1342"/>
                </a:lnTo>
                <a:cubicBezTo>
                  <a:pt x="11488" y="1488"/>
                  <a:pt x="11414" y="1659"/>
                  <a:pt x="11366" y="1830"/>
                </a:cubicBezTo>
                <a:cubicBezTo>
                  <a:pt x="11293" y="1976"/>
                  <a:pt x="11195" y="2123"/>
                  <a:pt x="11146" y="2318"/>
                </a:cubicBezTo>
                <a:cubicBezTo>
                  <a:pt x="11097" y="2488"/>
                  <a:pt x="11024" y="2659"/>
                  <a:pt x="10975" y="2830"/>
                </a:cubicBezTo>
                <a:lnTo>
                  <a:pt x="10927" y="2952"/>
                </a:lnTo>
                <a:cubicBezTo>
                  <a:pt x="10927" y="3001"/>
                  <a:pt x="10902" y="3049"/>
                  <a:pt x="10878" y="3074"/>
                </a:cubicBezTo>
                <a:cubicBezTo>
                  <a:pt x="10878" y="3074"/>
                  <a:pt x="10853" y="3171"/>
                  <a:pt x="10853" y="3220"/>
                </a:cubicBezTo>
                <a:cubicBezTo>
                  <a:pt x="10732" y="3586"/>
                  <a:pt x="10658" y="3927"/>
                  <a:pt x="10561" y="4220"/>
                </a:cubicBezTo>
                <a:cubicBezTo>
                  <a:pt x="10536" y="4342"/>
                  <a:pt x="10512" y="4464"/>
                  <a:pt x="10488" y="4586"/>
                </a:cubicBezTo>
                <a:lnTo>
                  <a:pt x="10488" y="4610"/>
                </a:lnTo>
                <a:cubicBezTo>
                  <a:pt x="10463" y="4659"/>
                  <a:pt x="10463" y="4708"/>
                  <a:pt x="10439" y="4757"/>
                </a:cubicBezTo>
                <a:cubicBezTo>
                  <a:pt x="10414" y="4805"/>
                  <a:pt x="10414" y="4854"/>
                  <a:pt x="10390" y="4903"/>
                </a:cubicBezTo>
                <a:cubicBezTo>
                  <a:pt x="10366" y="4854"/>
                  <a:pt x="10341" y="4830"/>
                  <a:pt x="10317" y="4805"/>
                </a:cubicBezTo>
                <a:cubicBezTo>
                  <a:pt x="10293" y="4757"/>
                  <a:pt x="10268" y="4732"/>
                  <a:pt x="10244" y="4708"/>
                </a:cubicBezTo>
                <a:lnTo>
                  <a:pt x="10219" y="4635"/>
                </a:lnTo>
                <a:lnTo>
                  <a:pt x="10171" y="4561"/>
                </a:lnTo>
                <a:cubicBezTo>
                  <a:pt x="10122" y="4464"/>
                  <a:pt x="10097" y="4391"/>
                  <a:pt x="10049" y="4293"/>
                </a:cubicBezTo>
                <a:cubicBezTo>
                  <a:pt x="9927" y="4074"/>
                  <a:pt x="9829" y="3830"/>
                  <a:pt x="9707" y="3610"/>
                </a:cubicBezTo>
                <a:cubicBezTo>
                  <a:pt x="9658" y="3513"/>
                  <a:pt x="9610" y="3415"/>
                  <a:pt x="9536" y="3318"/>
                </a:cubicBezTo>
                <a:lnTo>
                  <a:pt x="9366" y="3025"/>
                </a:lnTo>
                <a:cubicBezTo>
                  <a:pt x="9268" y="2854"/>
                  <a:pt x="9146" y="2683"/>
                  <a:pt x="9049" y="2513"/>
                </a:cubicBezTo>
                <a:cubicBezTo>
                  <a:pt x="8951" y="2342"/>
                  <a:pt x="8829" y="2220"/>
                  <a:pt x="8732" y="2074"/>
                </a:cubicBezTo>
                <a:lnTo>
                  <a:pt x="8585" y="2074"/>
                </a:lnTo>
                <a:cubicBezTo>
                  <a:pt x="8512" y="2074"/>
                  <a:pt x="8439" y="2049"/>
                  <a:pt x="8366" y="2049"/>
                </a:cubicBezTo>
                <a:cubicBezTo>
                  <a:pt x="8317" y="2025"/>
                  <a:pt x="8244" y="2025"/>
                  <a:pt x="8195" y="2025"/>
                </a:cubicBezTo>
                <a:cubicBezTo>
                  <a:pt x="8092" y="2025"/>
                  <a:pt x="7989" y="2008"/>
                  <a:pt x="7900" y="2002"/>
                </a:cubicBezTo>
                <a:lnTo>
                  <a:pt x="7900" y="2002"/>
                </a:lnTo>
                <a:cubicBezTo>
                  <a:pt x="7918" y="2004"/>
                  <a:pt x="7927" y="2010"/>
                  <a:pt x="7927" y="2025"/>
                </a:cubicBezTo>
                <a:lnTo>
                  <a:pt x="7829" y="2025"/>
                </a:lnTo>
                <a:cubicBezTo>
                  <a:pt x="7561" y="2123"/>
                  <a:pt x="7536" y="2147"/>
                  <a:pt x="7536" y="2147"/>
                </a:cubicBezTo>
                <a:cubicBezTo>
                  <a:pt x="7536" y="2171"/>
                  <a:pt x="7536" y="2147"/>
                  <a:pt x="7488" y="2196"/>
                </a:cubicBezTo>
                <a:lnTo>
                  <a:pt x="7390" y="2244"/>
                </a:lnTo>
                <a:cubicBezTo>
                  <a:pt x="7341" y="2269"/>
                  <a:pt x="7268" y="2293"/>
                  <a:pt x="7195" y="2318"/>
                </a:cubicBezTo>
                <a:lnTo>
                  <a:pt x="7000" y="2415"/>
                </a:lnTo>
                <a:cubicBezTo>
                  <a:pt x="6927" y="2610"/>
                  <a:pt x="6829" y="2830"/>
                  <a:pt x="6732" y="3098"/>
                </a:cubicBezTo>
                <a:cubicBezTo>
                  <a:pt x="6683" y="3244"/>
                  <a:pt x="6634" y="3391"/>
                  <a:pt x="6585" y="3537"/>
                </a:cubicBezTo>
                <a:lnTo>
                  <a:pt x="6415" y="4025"/>
                </a:lnTo>
                <a:cubicBezTo>
                  <a:pt x="6366" y="4171"/>
                  <a:pt x="6317" y="4366"/>
                  <a:pt x="6244" y="4537"/>
                </a:cubicBezTo>
                <a:lnTo>
                  <a:pt x="6219" y="4659"/>
                </a:lnTo>
                <a:lnTo>
                  <a:pt x="6171" y="4781"/>
                </a:lnTo>
                <a:lnTo>
                  <a:pt x="6122" y="4927"/>
                </a:lnTo>
                <a:lnTo>
                  <a:pt x="5927" y="5610"/>
                </a:lnTo>
                <a:lnTo>
                  <a:pt x="5732" y="6244"/>
                </a:lnTo>
                <a:cubicBezTo>
                  <a:pt x="5707" y="6366"/>
                  <a:pt x="5658" y="6464"/>
                  <a:pt x="5634" y="6561"/>
                </a:cubicBezTo>
                <a:cubicBezTo>
                  <a:pt x="5585" y="6659"/>
                  <a:pt x="5561" y="6732"/>
                  <a:pt x="5537" y="6830"/>
                </a:cubicBezTo>
                <a:cubicBezTo>
                  <a:pt x="5512" y="6903"/>
                  <a:pt x="5463" y="6976"/>
                  <a:pt x="5439" y="7049"/>
                </a:cubicBezTo>
                <a:cubicBezTo>
                  <a:pt x="5415" y="7074"/>
                  <a:pt x="5390" y="7098"/>
                  <a:pt x="5390" y="7122"/>
                </a:cubicBezTo>
                <a:cubicBezTo>
                  <a:pt x="5390" y="7147"/>
                  <a:pt x="5366" y="7196"/>
                  <a:pt x="5341" y="7244"/>
                </a:cubicBezTo>
                <a:cubicBezTo>
                  <a:pt x="5317" y="7220"/>
                  <a:pt x="5268" y="7147"/>
                  <a:pt x="5219" y="7122"/>
                </a:cubicBezTo>
                <a:cubicBezTo>
                  <a:pt x="5219" y="7098"/>
                  <a:pt x="5195" y="7098"/>
                  <a:pt x="5195" y="7098"/>
                </a:cubicBezTo>
                <a:cubicBezTo>
                  <a:pt x="5146" y="7074"/>
                  <a:pt x="5122" y="7025"/>
                  <a:pt x="5098" y="7000"/>
                </a:cubicBezTo>
                <a:cubicBezTo>
                  <a:pt x="5000" y="6854"/>
                  <a:pt x="4878" y="6683"/>
                  <a:pt x="4756" y="6488"/>
                </a:cubicBezTo>
                <a:cubicBezTo>
                  <a:pt x="4659" y="6342"/>
                  <a:pt x="4537" y="6220"/>
                  <a:pt x="4439" y="6074"/>
                </a:cubicBezTo>
                <a:lnTo>
                  <a:pt x="4195" y="5708"/>
                </a:lnTo>
                <a:cubicBezTo>
                  <a:pt x="4098" y="5586"/>
                  <a:pt x="4000" y="5488"/>
                  <a:pt x="3902" y="5366"/>
                </a:cubicBezTo>
                <a:lnTo>
                  <a:pt x="3390" y="4757"/>
                </a:lnTo>
                <a:cubicBezTo>
                  <a:pt x="3220" y="4561"/>
                  <a:pt x="3049" y="4415"/>
                  <a:pt x="2927" y="4269"/>
                </a:cubicBezTo>
                <a:lnTo>
                  <a:pt x="2488" y="4293"/>
                </a:lnTo>
                <a:lnTo>
                  <a:pt x="2024" y="4293"/>
                </a:lnTo>
                <a:lnTo>
                  <a:pt x="1902" y="4342"/>
                </a:lnTo>
                <a:cubicBezTo>
                  <a:pt x="1951" y="4366"/>
                  <a:pt x="1683" y="4586"/>
                  <a:pt x="1561" y="4635"/>
                </a:cubicBezTo>
                <a:lnTo>
                  <a:pt x="1293" y="4805"/>
                </a:lnTo>
                <a:cubicBezTo>
                  <a:pt x="1244" y="5025"/>
                  <a:pt x="1195" y="5269"/>
                  <a:pt x="1146" y="5513"/>
                </a:cubicBezTo>
                <a:cubicBezTo>
                  <a:pt x="1073" y="5781"/>
                  <a:pt x="1049" y="6025"/>
                  <a:pt x="1000" y="6269"/>
                </a:cubicBezTo>
                <a:lnTo>
                  <a:pt x="951" y="6220"/>
                </a:lnTo>
                <a:cubicBezTo>
                  <a:pt x="829" y="6903"/>
                  <a:pt x="756" y="7391"/>
                  <a:pt x="707" y="7659"/>
                </a:cubicBezTo>
                <a:cubicBezTo>
                  <a:pt x="585" y="8196"/>
                  <a:pt x="366" y="9000"/>
                  <a:pt x="244" y="9708"/>
                </a:cubicBezTo>
                <a:lnTo>
                  <a:pt x="220" y="9781"/>
                </a:lnTo>
                <a:cubicBezTo>
                  <a:pt x="195" y="9805"/>
                  <a:pt x="146" y="9854"/>
                  <a:pt x="122" y="9903"/>
                </a:cubicBezTo>
                <a:lnTo>
                  <a:pt x="0" y="10098"/>
                </a:lnTo>
                <a:lnTo>
                  <a:pt x="0" y="10171"/>
                </a:lnTo>
                <a:cubicBezTo>
                  <a:pt x="220" y="10366"/>
                  <a:pt x="439" y="10513"/>
                  <a:pt x="683" y="10659"/>
                </a:cubicBezTo>
                <a:cubicBezTo>
                  <a:pt x="856" y="10751"/>
                  <a:pt x="1050" y="10821"/>
                  <a:pt x="1235" y="10821"/>
                </a:cubicBezTo>
                <a:cubicBezTo>
                  <a:pt x="1443" y="10821"/>
                  <a:pt x="1639" y="10733"/>
                  <a:pt x="1781" y="10488"/>
                </a:cubicBezTo>
                <a:lnTo>
                  <a:pt x="1829" y="10513"/>
                </a:lnTo>
                <a:lnTo>
                  <a:pt x="1878" y="10317"/>
                </a:lnTo>
                <a:cubicBezTo>
                  <a:pt x="1915" y="10225"/>
                  <a:pt x="1934" y="10192"/>
                  <a:pt x="1944" y="10192"/>
                </a:cubicBezTo>
                <a:cubicBezTo>
                  <a:pt x="1961" y="10192"/>
                  <a:pt x="1951" y="10281"/>
                  <a:pt x="1951" y="10342"/>
                </a:cubicBezTo>
                <a:cubicBezTo>
                  <a:pt x="1976" y="10244"/>
                  <a:pt x="2000" y="10147"/>
                  <a:pt x="2024" y="10074"/>
                </a:cubicBezTo>
                <a:cubicBezTo>
                  <a:pt x="2031" y="10055"/>
                  <a:pt x="2032" y="10047"/>
                  <a:pt x="2031" y="10047"/>
                </a:cubicBezTo>
                <a:lnTo>
                  <a:pt x="2031" y="10047"/>
                </a:lnTo>
                <a:cubicBezTo>
                  <a:pt x="2027" y="10047"/>
                  <a:pt x="2000" y="10110"/>
                  <a:pt x="2000" y="10147"/>
                </a:cubicBezTo>
                <a:cubicBezTo>
                  <a:pt x="2000" y="9976"/>
                  <a:pt x="2024" y="9830"/>
                  <a:pt x="2073" y="9659"/>
                </a:cubicBezTo>
                <a:cubicBezTo>
                  <a:pt x="2122" y="9415"/>
                  <a:pt x="2146" y="9659"/>
                  <a:pt x="2195" y="9391"/>
                </a:cubicBezTo>
                <a:cubicBezTo>
                  <a:pt x="2341" y="8805"/>
                  <a:pt x="2463" y="8220"/>
                  <a:pt x="2561" y="7683"/>
                </a:cubicBezTo>
                <a:lnTo>
                  <a:pt x="2659" y="7269"/>
                </a:lnTo>
                <a:lnTo>
                  <a:pt x="2659" y="7244"/>
                </a:lnTo>
                <a:lnTo>
                  <a:pt x="2683" y="7196"/>
                </a:lnTo>
                <a:lnTo>
                  <a:pt x="2707" y="7196"/>
                </a:lnTo>
                <a:cubicBezTo>
                  <a:pt x="2707" y="7244"/>
                  <a:pt x="2707" y="7269"/>
                  <a:pt x="2707" y="7293"/>
                </a:cubicBezTo>
                <a:cubicBezTo>
                  <a:pt x="2707" y="7281"/>
                  <a:pt x="2707" y="7275"/>
                  <a:pt x="2710" y="7275"/>
                </a:cubicBezTo>
                <a:cubicBezTo>
                  <a:pt x="2713" y="7275"/>
                  <a:pt x="2720" y="7281"/>
                  <a:pt x="2732" y="7293"/>
                </a:cubicBezTo>
                <a:cubicBezTo>
                  <a:pt x="2902" y="7513"/>
                  <a:pt x="3073" y="7757"/>
                  <a:pt x="3195" y="7927"/>
                </a:cubicBezTo>
                <a:lnTo>
                  <a:pt x="3293" y="8074"/>
                </a:lnTo>
                <a:lnTo>
                  <a:pt x="3341" y="8122"/>
                </a:lnTo>
                <a:lnTo>
                  <a:pt x="3366" y="8171"/>
                </a:lnTo>
                <a:lnTo>
                  <a:pt x="3537" y="8293"/>
                </a:lnTo>
                <a:lnTo>
                  <a:pt x="3634" y="8293"/>
                </a:lnTo>
                <a:cubicBezTo>
                  <a:pt x="4122" y="8952"/>
                  <a:pt x="3732" y="8561"/>
                  <a:pt x="4219" y="9171"/>
                </a:cubicBezTo>
                <a:cubicBezTo>
                  <a:pt x="4415" y="9317"/>
                  <a:pt x="4610" y="9513"/>
                  <a:pt x="4756" y="9708"/>
                </a:cubicBezTo>
                <a:lnTo>
                  <a:pt x="5049" y="9708"/>
                </a:lnTo>
                <a:cubicBezTo>
                  <a:pt x="5098" y="9708"/>
                  <a:pt x="5146" y="9708"/>
                  <a:pt x="5195" y="9683"/>
                </a:cubicBezTo>
                <a:cubicBezTo>
                  <a:pt x="5195" y="9683"/>
                  <a:pt x="5366" y="9683"/>
                  <a:pt x="5366" y="9708"/>
                </a:cubicBezTo>
                <a:cubicBezTo>
                  <a:pt x="5415" y="9659"/>
                  <a:pt x="5537" y="9683"/>
                  <a:pt x="5658" y="9659"/>
                </a:cubicBezTo>
                <a:lnTo>
                  <a:pt x="5878" y="9610"/>
                </a:lnTo>
                <a:cubicBezTo>
                  <a:pt x="5976" y="9610"/>
                  <a:pt x="6024" y="9610"/>
                  <a:pt x="5902" y="9635"/>
                </a:cubicBezTo>
                <a:lnTo>
                  <a:pt x="6561" y="9537"/>
                </a:lnTo>
                <a:cubicBezTo>
                  <a:pt x="6683" y="9269"/>
                  <a:pt x="6829" y="8976"/>
                  <a:pt x="6976" y="8635"/>
                </a:cubicBezTo>
                <a:cubicBezTo>
                  <a:pt x="7049" y="8488"/>
                  <a:pt x="7122" y="8317"/>
                  <a:pt x="7219" y="8147"/>
                </a:cubicBezTo>
                <a:cubicBezTo>
                  <a:pt x="7293" y="7952"/>
                  <a:pt x="7341" y="7757"/>
                  <a:pt x="7415" y="7561"/>
                </a:cubicBezTo>
                <a:lnTo>
                  <a:pt x="7536" y="7220"/>
                </a:lnTo>
                <a:cubicBezTo>
                  <a:pt x="7585" y="7098"/>
                  <a:pt x="7610" y="7000"/>
                  <a:pt x="7658" y="6878"/>
                </a:cubicBezTo>
                <a:cubicBezTo>
                  <a:pt x="7707" y="6659"/>
                  <a:pt x="7780" y="6439"/>
                  <a:pt x="7854" y="6220"/>
                </a:cubicBezTo>
                <a:cubicBezTo>
                  <a:pt x="7927" y="6000"/>
                  <a:pt x="7976" y="5805"/>
                  <a:pt x="8024" y="5610"/>
                </a:cubicBezTo>
                <a:lnTo>
                  <a:pt x="8118" y="5352"/>
                </a:lnTo>
                <a:lnTo>
                  <a:pt x="8114" y="5334"/>
                </a:lnTo>
                <a:lnTo>
                  <a:pt x="8114" y="5334"/>
                </a:lnTo>
                <a:cubicBezTo>
                  <a:pt x="8116" y="5336"/>
                  <a:pt x="8118" y="5338"/>
                  <a:pt x="8121" y="5341"/>
                </a:cubicBezTo>
                <a:lnTo>
                  <a:pt x="8121" y="5341"/>
                </a:lnTo>
                <a:cubicBezTo>
                  <a:pt x="8119" y="5328"/>
                  <a:pt x="8115" y="5316"/>
                  <a:pt x="8106" y="5303"/>
                </a:cubicBezTo>
                <a:lnTo>
                  <a:pt x="8106" y="5303"/>
                </a:lnTo>
                <a:lnTo>
                  <a:pt x="8114" y="5334"/>
                </a:lnTo>
                <a:lnTo>
                  <a:pt x="8114" y="5334"/>
                </a:lnTo>
                <a:cubicBezTo>
                  <a:pt x="8097" y="5318"/>
                  <a:pt x="8097" y="5318"/>
                  <a:pt x="8094" y="5318"/>
                </a:cubicBezTo>
                <a:cubicBezTo>
                  <a:pt x="8091" y="5318"/>
                  <a:pt x="8085" y="5318"/>
                  <a:pt x="8049" y="5293"/>
                </a:cubicBezTo>
                <a:cubicBezTo>
                  <a:pt x="8012" y="5257"/>
                  <a:pt x="8012" y="5257"/>
                  <a:pt x="8021" y="5257"/>
                </a:cubicBezTo>
                <a:cubicBezTo>
                  <a:pt x="8030" y="5257"/>
                  <a:pt x="8049" y="5257"/>
                  <a:pt x="8049" y="5220"/>
                </a:cubicBezTo>
                <a:cubicBezTo>
                  <a:pt x="8097" y="5293"/>
                  <a:pt x="8097" y="5269"/>
                  <a:pt x="8097" y="5293"/>
                </a:cubicBezTo>
                <a:cubicBezTo>
                  <a:pt x="8101" y="5296"/>
                  <a:pt x="8104" y="5300"/>
                  <a:pt x="8106" y="5303"/>
                </a:cubicBezTo>
                <a:lnTo>
                  <a:pt x="8106" y="5303"/>
                </a:lnTo>
                <a:lnTo>
                  <a:pt x="8097" y="5269"/>
                </a:lnTo>
                <a:lnTo>
                  <a:pt x="8122" y="5318"/>
                </a:lnTo>
                <a:lnTo>
                  <a:pt x="8122" y="5293"/>
                </a:lnTo>
                <a:cubicBezTo>
                  <a:pt x="8122" y="5296"/>
                  <a:pt x="8122" y="5297"/>
                  <a:pt x="8123" y="5297"/>
                </a:cubicBezTo>
                <a:cubicBezTo>
                  <a:pt x="8127" y="5297"/>
                  <a:pt x="8146" y="5217"/>
                  <a:pt x="8146" y="5196"/>
                </a:cubicBezTo>
                <a:cubicBezTo>
                  <a:pt x="8149" y="5196"/>
                  <a:pt x="8151" y="5196"/>
                  <a:pt x="8153" y="5196"/>
                </a:cubicBezTo>
                <a:lnTo>
                  <a:pt x="8153" y="5196"/>
                </a:lnTo>
                <a:cubicBezTo>
                  <a:pt x="8157" y="5186"/>
                  <a:pt x="8162" y="5177"/>
                  <a:pt x="8166" y="5168"/>
                </a:cubicBezTo>
                <a:lnTo>
                  <a:pt x="8166" y="5168"/>
                </a:lnTo>
                <a:cubicBezTo>
                  <a:pt x="8165" y="5179"/>
                  <a:pt x="8169" y="5182"/>
                  <a:pt x="8173" y="5182"/>
                </a:cubicBezTo>
                <a:cubicBezTo>
                  <a:pt x="8179" y="5182"/>
                  <a:pt x="8186" y="5177"/>
                  <a:pt x="8188" y="5177"/>
                </a:cubicBezTo>
                <a:cubicBezTo>
                  <a:pt x="8189" y="5177"/>
                  <a:pt x="8185" y="5181"/>
                  <a:pt x="8171" y="5196"/>
                </a:cubicBezTo>
                <a:cubicBezTo>
                  <a:pt x="8171" y="5196"/>
                  <a:pt x="8181" y="5228"/>
                  <a:pt x="8203" y="5228"/>
                </a:cubicBezTo>
                <a:cubicBezTo>
                  <a:pt x="8214" y="5228"/>
                  <a:pt x="8228" y="5220"/>
                  <a:pt x="8244" y="5196"/>
                </a:cubicBezTo>
                <a:lnTo>
                  <a:pt x="8244" y="5196"/>
                </a:lnTo>
                <a:cubicBezTo>
                  <a:pt x="8219" y="5244"/>
                  <a:pt x="8244" y="5293"/>
                  <a:pt x="8195" y="5293"/>
                </a:cubicBezTo>
                <a:cubicBezTo>
                  <a:pt x="8185" y="5288"/>
                  <a:pt x="8179" y="5286"/>
                  <a:pt x="8176" y="5286"/>
                </a:cubicBezTo>
                <a:cubicBezTo>
                  <a:pt x="8165" y="5286"/>
                  <a:pt x="8200" y="5318"/>
                  <a:pt x="8219" y="5318"/>
                </a:cubicBezTo>
                <a:cubicBezTo>
                  <a:pt x="8244" y="5366"/>
                  <a:pt x="8244" y="5391"/>
                  <a:pt x="8268" y="5440"/>
                </a:cubicBezTo>
                <a:lnTo>
                  <a:pt x="8293" y="5488"/>
                </a:lnTo>
                <a:lnTo>
                  <a:pt x="8293" y="5513"/>
                </a:lnTo>
                <a:lnTo>
                  <a:pt x="8317" y="5561"/>
                </a:lnTo>
                <a:cubicBezTo>
                  <a:pt x="8439" y="5757"/>
                  <a:pt x="8561" y="5952"/>
                  <a:pt x="8707" y="6122"/>
                </a:cubicBezTo>
                <a:lnTo>
                  <a:pt x="8610" y="5879"/>
                </a:lnTo>
                <a:lnTo>
                  <a:pt x="8756" y="6147"/>
                </a:lnTo>
                <a:cubicBezTo>
                  <a:pt x="8805" y="6244"/>
                  <a:pt x="8829" y="6318"/>
                  <a:pt x="8878" y="6391"/>
                </a:cubicBezTo>
                <a:cubicBezTo>
                  <a:pt x="8949" y="6486"/>
                  <a:pt x="8997" y="6604"/>
                  <a:pt x="9022" y="6746"/>
                </a:cubicBezTo>
                <a:lnTo>
                  <a:pt x="9022" y="6746"/>
                </a:lnTo>
                <a:lnTo>
                  <a:pt x="8805" y="6391"/>
                </a:lnTo>
                <a:lnTo>
                  <a:pt x="9024" y="6757"/>
                </a:lnTo>
                <a:cubicBezTo>
                  <a:pt x="9024" y="6753"/>
                  <a:pt x="9023" y="6749"/>
                  <a:pt x="9022" y="6746"/>
                </a:cubicBezTo>
                <a:lnTo>
                  <a:pt x="9022" y="6746"/>
                </a:lnTo>
                <a:lnTo>
                  <a:pt x="9268" y="7147"/>
                </a:lnTo>
                <a:cubicBezTo>
                  <a:pt x="9317" y="7269"/>
                  <a:pt x="9390" y="7366"/>
                  <a:pt x="9488" y="7464"/>
                </a:cubicBezTo>
                <a:lnTo>
                  <a:pt x="9707" y="7732"/>
                </a:lnTo>
                <a:lnTo>
                  <a:pt x="9634" y="7586"/>
                </a:lnTo>
                <a:lnTo>
                  <a:pt x="9634" y="7586"/>
                </a:lnTo>
                <a:cubicBezTo>
                  <a:pt x="9658" y="7610"/>
                  <a:pt x="9683" y="7659"/>
                  <a:pt x="9732" y="7708"/>
                </a:cubicBezTo>
                <a:lnTo>
                  <a:pt x="10146" y="7708"/>
                </a:lnTo>
                <a:cubicBezTo>
                  <a:pt x="10293" y="7708"/>
                  <a:pt x="10463" y="7708"/>
                  <a:pt x="10610" y="7732"/>
                </a:cubicBezTo>
                <a:cubicBezTo>
                  <a:pt x="10853" y="7659"/>
                  <a:pt x="11122" y="7537"/>
                  <a:pt x="11414" y="7439"/>
                </a:cubicBezTo>
                <a:cubicBezTo>
                  <a:pt x="11488" y="7269"/>
                  <a:pt x="11561" y="7122"/>
                  <a:pt x="11634" y="7000"/>
                </a:cubicBezTo>
                <a:cubicBezTo>
                  <a:pt x="11683" y="6854"/>
                  <a:pt x="11732" y="6683"/>
                  <a:pt x="11780" y="6561"/>
                </a:cubicBezTo>
                <a:cubicBezTo>
                  <a:pt x="11853" y="6391"/>
                  <a:pt x="11902" y="6196"/>
                  <a:pt x="11951" y="6000"/>
                </a:cubicBezTo>
                <a:lnTo>
                  <a:pt x="11951" y="6000"/>
                </a:lnTo>
                <a:lnTo>
                  <a:pt x="11829" y="6220"/>
                </a:lnTo>
                <a:lnTo>
                  <a:pt x="11829" y="6220"/>
                </a:lnTo>
                <a:lnTo>
                  <a:pt x="11947" y="5699"/>
                </a:lnTo>
                <a:lnTo>
                  <a:pt x="11947" y="5699"/>
                </a:lnTo>
                <a:cubicBezTo>
                  <a:pt x="11942" y="5768"/>
                  <a:pt x="12000" y="5981"/>
                  <a:pt x="11988" y="6067"/>
                </a:cubicBezTo>
                <a:lnTo>
                  <a:pt x="11988" y="6067"/>
                </a:lnTo>
                <a:cubicBezTo>
                  <a:pt x="12032" y="5952"/>
                  <a:pt x="12079" y="5814"/>
                  <a:pt x="12146" y="5635"/>
                </a:cubicBezTo>
                <a:lnTo>
                  <a:pt x="12317" y="5001"/>
                </a:lnTo>
                <a:cubicBezTo>
                  <a:pt x="12414" y="4683"/>
                  <a:pt x="12512" y="4293"/>
                  <a:pt x="12634" y="3903"/>
                </a:cubicBezTo>
                <a:cubicBezTo>
                  <a:pt x="12658" y="3781"/>
                  <a:pt x="12707" y="3659"/>
                  <a:pt x="12732" y="3513"/>
                </a:cubicBezTo>
                <a:cubicBezTo>
                  <a:pt x="12756" y="3464"/>
                  <a:pt x="12780" y="3391"/>
                  <a:pt x="12805" y="3342"/>
                </a:cubicBezTo>
                <a:cubicBezTo>
                  <a:pt x="12853" y="3244"/>
                  <a:pt x="12902" y="3123"/>
                  <a:pt x="12975" y="3049"/>
                </a:cubicBezTo>
                <a:cubicBezTo>
                  <a:pt x="13000" y="2976"/>
                  <a:pt x="13049" y="2927"/>
                  <a:pt x="13122" y="2879"/>
                </a:cubicBezTo>
                <a:lnTo>
                  <a:pt x="13122" y="2952"/>
                </a:lnTo>
                <a:lnTo>
                  <a:pt x="13122" y="3025"/>
                </a:lnTo>
                <a:cubicBezTo>
                  <a:pt x="13122" y="3049"/>
                  <a:pt x="13097" y="3123"/>
                  <a:pt x="13097" y="3123"/>
                </a:cubicBezTo>
                <a:cubicBezTo>
                  <a:pt x="13097" y="3123"/>
                  <a:pt x="13122" y="3074"/>
                  <a:pt x="13146" y="3049"/>
                </a:cubicBezTo>
                <a:cubicBezTo>
                  <a:pt x="13146" y="3049"/>
                  <a:pt x="13146" y="3049"/>
                  <a:pt x="13146" y="3074"/>
                </a:cubicBezTo>
                <a:cubicBezTo>
                  <a:pt x="13122" y="3123"/>
                  <a:pt x="13122" y="3147"/>
                  <a:pt x="13122" y="3196"/>
                </a:cubicBezTo>
                <a:cubicBezTo>
                  <a:pt x="13132" y="3176"/>
                  <a:pt x="13141" y="3141"/>
                  <a:pt x="13150" y="3099"/>
                </a:cubicBezTo>
                <a:lnTo>
                  <a:pt x="13150" y="3099"/>
                </a:lnTo>
                <a:cubicBezTo>
                  <a:pt x="13159" y="3090"/>
                  <a:pt x="13184" y="3046"/>
                  <a:pt x="13206" y="3046"/>
                </a:cubicBezTo>
                <a:cubicBezTo>
                  <a:pt x="13221" y="3046"/>
                  <a:pt x="13235" y="3064"/>
                  <a:pt x="13244" y="3123"/>
                </a:cubicBezTo>
                <a:lnTo>
                  <a:pt x="13244" y="3147"/>
                </a:lnTo>
                <a:cubicBezTo>
                  <a:pt x="13292" y="3269"/>
                  <a:pt x="13317" y="3366"/>
                  <a:pt x="13341" y="3464"/>
                </a:cubicBezTo>
                <a:lnTo>
                  <a:pt x="13390" y="3635"/>
                </a:lnTo>
                <a:cubicBezTo>
                  <a:pt x="13439" y="3757"/>
                  <a:pt x="13488" y="3903"/>
                  <a:pt x="13512" y="4025"/>
                </a:cubicBezTo>
                <a:cubicBezTo>
                  <a:pt x="13488" y="4025"/>
                  <a:pt x="13439" y="3903"/>
                  <a:pt x="13390" y="3805"/>
                </a:cubicBezTo>
                <a:lnTo>
                  <a:pt x="13390" y="3805"/>
                </a:lnTo>
                <a:cubicBezTo>
                  <a:pt x="13414" y="3879"/>
                  <a:pt x="13439" y="3976"/>
                  <a:pt x="13463" y="4074"/>
                </a:cubicBezTo>
                <a:cubicBezTo>
                  <a:pt x="13463" y="4049"/>
                  <a:pt x="13466" y="4039"/>
                  <a:pt x="13471" y="4039"/>
                </a:cubicBezTo>
                <a:cubicBezTo>
                  <a:pt x="13489" y="4039"/>
                  <a:pt x="13535" y="4197"/>
                  <a:pt x="13540" y="4197"/>
                </a:cubicBezTo>
                <a:cubicBezTo>
                  <a:pt x="13541" y="4197"/>
                  <a:pt x="13540" y="4189"/>
                  <a:pt x="13536" y="4171"/>
                </a:cubicBezTo>
                <a:lnTo>
                  <a:pt x="13536" y="4171"/>
                </a:lnTo>
                <a:cubicBezTo>
                  <a:pt x="13610" y="4269"/>
                  <a:pt x="13634" y="4366"/>
                  <a:pt x="13683" y="4488"/>
                </a:cubicBezTo>
                <a:cubicBezTo>
                  <a:pt x="13731" y="4586"/>
                  <a:pt x="13756" y="4708"/>
                  <a:pt x="13780" y="4805"/>
                </a:cubicBezTo>
                <a:cubicBezTo>
                  <a:pt x="13805" y="4927"/>
                  <a:pt x="13829" y="5025"/>
                  <a:pt x="13853" y="5147"/>
                </a:cubicBezTo>
                <a:cubicBezTo>
                  <a:pt x="13878" y="5244"/>
                  <a:pt x="13902" y="5342"/>
                  <a:pt x="13951" y="5415"/>
                </a:cubicBezTo>
                <a:cubicBezTo>
                  <a:pt x="14000" y="5415"/>
                  <a:pt x="14439" y="5537"/>
                  <a:pt x="14853" y="5683"/>
                </a:cubicBezTo>
                <a:cubicBezTo>
                  <a:pt x="15286" y="5827"/>
                  <a:pt x="15718" y="6019"/>
                  <a:pt x="15778" y="6025"/>
                </a:cubicBezTo>
                <a:lnTo>
                  <a:pt x="15778" y="6025"/>
                </a:lnTo>
                <a:cubicBezTo>
                  <a:pt x="15771" y="5975"/>
                  <a:pt x="15764" y="5925"/>
                  <a:pt x="15756" y="5879"/>
                </a:cubicBezTo>
                <a:lnTo>
                  <a:pt x="15683" y="5854"/>
                </a:lnTo>
                <a:cubicBezTo>
                  <a:pt x="15634" y="5537"/>
                  <a:pt x="15731" y="5781"/>
                  <a:pt x="15683" y="5464"/>
                </a:cubicBezTo>
                <a:cubicBezTo>
                  <a:pt x="15707" y="5464"/>
                  <a:pt x="15731" y="5513"/>
                  <a:pt x="15756" y="5610"/>
                </a:cubicBezTo>
                <a:cubicBezTo>
                  <a:pt x="15780" y="5732"/>
                  <a:pt x="15780" y="5854"/>
                  <a:pt x="15805" y="6000"/>
                </a:cubicBezTo>
                <a:cubicBezTo>
                  <a:pt x="15780" y="5757"/>
                  <a:pt x="15805" y="5513"/>
                  <a:pt x="15731" y="5415"/>
                </a:cubicBezTo>
                <a:cubicBezTo>
                  <a:pt x="15707" y="5220"/>
                  <a:pt x="15780" y="5415"/>
                  <a:pt x="15756" y="5171"/>
                </a:cubicBezTo>
                <a:cubicBezTo>
                  <a:pt x="15683" y="4976"/>
                  <a:pt x="15634" y="4781"/>
                  <a:pt x="15585" y="4561"/>
                </a:cubicBezTo>
                <a:cubicBezTo>
                  <a:pt x="15561" y="4366"/>
                  <a:pt x="15512" y="4147"/>
                  <a:pt x="15439" y="3952"/>
                </a:cubicBezTo>
                <a:cubicBezTo>
                  <a:pt x="15341" y="3781"/>
                  <a:pt x="15292" y="3610"/>
                  <a:pt x="15244" y="3415"/>
                </a:cubicBezTo>
                <a:lnTo>
                  <a:pt x="15244" y="3415"/>
                </a:lnTo>
                <a:lnTo>
                  <a:pt x="15292" y="3464"/>
                </a:lnTo>
                <a:cubicBezTo>
                  <a:pt x="15268" y="3366"/>
                  <a:pt x="15244" y="3244"/>
                  <a:pt x="15195" y="3147"/>
                </a:cubicBezTo>
                <a:cubicBezTo>
                  <a:pt x="15170" y="3074"/>
                  <a:pt x="15146" y="3001"/>
                  <a:pt x="15122" y="2927"/>
                </a:cubicBezTo>
                <a:cubicBezTo>
                  <a:pt x="15073" y="2805"/>
                  <a:pt x="15049" y="2659"/>
                  <a:pt x="15000" y="2537"/>
                </a:cubicBezTo>
                <a:lnTo>
                  <a:pt x="15000" y="2537"/>
                </a:lnTo>
                <a:cubicBezTo>
                  <a:pt x="15028" y="2622"/>
                  <a:pt x="15040" y="2706"/>
                  <a:pt x="15026" y="2706"/>
                </a:cubicBezTo>
                <a:cubicBezTo>
                  <a:pt x="15016" y="2706"/>
                  <a:pt x="14992" y="2661"/>
                  <a:pt x="14951" y="2537"/>
                </a:cubicBezTo>
                <a:cubicBezTo>
                  <a:pt x="14780" y="1952"/>
                  <a:pt x="14658" y="1562"/>
                  <a:pt x="14561" y="1074"/>
                </a:cubicBezTo>
                <a:lnTo>
                  <a:pt x="14390" y="708"/>
                </a:lnTo>
                <a:cubicBezTo>
                  <a:pt x="14390" y="684"/>
                  <a:pt x="14390" y="659"/>
                  <a:pt x="14366" y="635"/>
                </a:cubicBezTo>
                <a:lnTo>
                  <a:pt x="13951" y="464"/>
                </a:lnTo>
                <a:lnTo>
                  <a:pt x="13658" y="342"/>
                </a:lnTo>
                <a:lnTo>
                  <a:pt x="13463" y="269"/>
                </a:lnTo>
                <a:lnTo>
                  <a:pt x="13366" y="220"/>
                </a:lnTo>
                <a:cubicBezTo>
                  <a:pt x="13292" y="196"/>
                  <a:pt x="13219" y="171"/>
                  <a:pt x="13122" y="147"/>
                </a:cubicBezTo>
                <a:lnTo>
                  <a:pt x="1261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293"/>
          <p:cNvSpPr/>
          <p:nvPr/>
        </p:nvSpPr>
        <p:spPr>
          <a:xfrm>
            <a:off x="8123600" y="604170"/>
            <a:ext cx="543624" cy="367538"/>
          </a:xfrm>
          <a:custGeom>
            <a:avLst/>
            <a:gdLst/>
            <a:ahLst/>
            <a:cxnLst/>
            <a:rect l="l" t="t" r="r" b="b"/>
            <a:pathLst>
              <a:path w="16415" h="11098" extrusionOk="0">
                <a:moveTo>
                  <a:pt x="14537" y="2268"/>
                </a:moveTo>
                <a:cubicBezTo>
                  <a:pt x="14546" y="2287"/>
                  <a:pt x="14555" y="2306"/>
                  <a:pt x="14564" y="2325"/>
                </a:cubicBezTo>
                <a:lnTo>
                  <a:pt x="14564" y="2325"/>
                </a:lnTo>
                <a:cubicBezTo>
                  <a:pt x="14559" y="2307"/>
                  <a:pt x="14549" y="2287"/>
                  <a:pt x="14537" y="2268"/>
                </a:cubicBezTo>
                <a:close/>
                <a:moveTo>
                  <a:pt x="11890" y="6000"/>
                </a:moveTo>
                <a:lnTo>
                  <a:pt x="11890" y="6000"/>
                </a:lnTo>
                <a:cubicBezTo>
                  <a:pt x="11886" y="6017"/>
                  <a:pt x="11882" y="6034"/>
                  <a:pt x="11878" y="6049"/>
                </a:cubicBezTo>
                <a:cubicBezTo>
                  <a:pt x="11887" y="6040"/>
                  <a:pt x="11891" y="6022"/>
                  <a:pt x="11890" y="6000"/>
                </a:cubicBezTo>
                <a:close/>
                <a:moveTo>
                  <a:pt x="6388" y="9388"/>
                </a:moveTo>
                <a:lnTo>
                  <a:pt x="6388" y="9388"/>
                </a:lnTo>
                <a:cubicBezTo>
                  <a:pt x="6383" y="9395"/>
                  <a:pt x="6380" y="9400"/>
                  <a:pt x="6381" y="9400"/>
                </a:cubicBezTo>
                <a:cubicBezTo>
                  <a:pt x="6381" y="9400"/>
                  <a:pt x="6384" y="9397"/>
                  <a:pt x="6391" y="9390"/>
                </a:cubicBezTo>
                <a:cubicBezTo>
                  <a:pt x="6391" y="9390"/>
                  <a:pt x="6390" y="9389"/>
                  <a:pt x="6388" y="9388"/>
                </a:cubicBezTo>
                <a:close/>
                <a:moveTo>
                  <a:pt x="13000" y="0"/>
                </a:moveTo>
                <a:lnTo>
                  <a:pt x="12171" y="49"/>
                </a:lnTo>
                <a:cubicBezTo>
                  <a:pt x="12074" y="49"/>
                  <a:pt x="12000" y="73"/>
                  <a:pt x="11903" y="73"/>
                </a:cubicBezTo>
                <a:lnTo>
                  <a:pt x="11659" y="146"/>
                </a:lnTo>
                <a:lnTo>
                  <a:pt x="11391" y="220"/>
                </a:lnTo>
                <a:lnTo>
                  <a:pt x="11000" y="293"/>
                </a:lnTo>
                <a:cubicBezTo>
                  <a:pt x="10952" y="439"/>
                  <a:pt x="10903" y="610"/>
                  <a:pt x="10878" y="756"/>
                </a:cubicBezTo>
                <a:cubicBezTo>
                  <a:pt x="10830" y="902"/>
                  <a:pt x="10781" y="1073"/>
                  <a:pt x="10757" y="1219"/>
                </a:cubicBezTo>
                <a:cubicBezTo>
                  <a:pt x="10708" y="1561"/>
                  <a:pt x="10635" y="1878"/>
                  <a:pt x="10586" y="2219"/>
                </a:cubicBezTo>
                <a:cubicBezTo>
                  <a:pt x="10561" y="2366"/>
                  <a:pt x="10513" y="2537"/>
                  <a:pt x="10488" y="2707"/>
                </a:cubicBezTo>
                <a:cubicBezTo>
                  <a:pt x="10464" y="2854"/>
                  <a:pt x="10439" y="3024"/>
                  <a:pt x="10439" y="3195"/>
                </a:cubicBezTo>
                <a:cubicBezTo>
                  <a:pt x="10415" y="3341"/>
                  <a:pt x="10391" y="3561"/>
                  <a:pt x="10366" y="3732"/>
                </a:cubicBezTo>
                <a:cubicBezTo>
                  <a:pt x="10318" y="4024"/>
                  <a:pt x="10293" y="4341"/>
                  <a:pt x="10269" y="4585"/>
                </a:cubicBezTo>
                <a:cubicBezTo>
                  <a:pt x="10269" y="4707"/>
                  <a:pt x="10220" y="4829"/>
                  <a:pt x="10220" y="4927"/>
                </a:cubicBezTo>
                <a:cubicBezTo>
                  <a:pt x="10220" y="4975"/>
                  <a:pt x="10220" y="5000"/>
                  <a:pt x="10196" y="5049"/>
                </a:cubicBezTo>
                <a:cubicBezTo>
                  <a:pt x="10196" y="5097"/>
                  <a:pt x="10171" y="5146"/>
                  <a:pt x="10171" y="5195"/>
                </a:cubicBezTo>
                <a:cubicBezTo>
                  <a:pt x="10171" y="5244"/>
                  <a:pt x="10147" y="5293"/>
                  <a:pt x="10147" y="5317"/>
                </a:cubicBezTo>
                <a:cubicBezTo>
                  <a:pt x="10122" y="5293"/>
                  <a:pt x="10074" y="5268"/>
                  <a:pt x="10049" y="5244"/>
                </a:cubicBezTo>
                <a:lnTo>
                  <a:pt x="9927" y="5146"/>
                </a:lnTo>
                <a:lnTo>
                  <a:pt x="9171" y="4366"/>
                </a:lnTo>
                <a:cubicBezTo>
                  <a:pt x="8927" y="4097"/>
                  <a:pt x="8683" y="3854"/>
                  <a:pt x="8440" y="3634"/>
                </a:cubicBezTo>
                <a:lnTo>
                  <a:pt x="8074" y="3268"/>
                </a:lnTo>
                <a:cubicBezTo>
                  <a:pt x="7879" y="3097"/>
                  <a:pt x="7683" y="2902"/>
                  <a:pt x="7513" y="2780"/>
                </a:cubicBezTo>
                <a:cubicBezTo>
                  <a:pt x="7269" y="2537"/>
                  <a:pt x="6952" y="2268"/>
                  <a:pt x="6635" y="2024"/>
                </a:cubicBezTo>
                <a:cubicBezTo>
                  <a:pt x="6562" y="2024"/>
                  <a:pt x="6513" y="2024"/>
                  <a:pt x="6464" y="2049"/>
                </a:cubicBezTo>
                <a:lnTo>
                  <a:pt x="6318" y="2049"/>
                </a:lnTo>
                <a:cubicBezTo>
                  <a:pt x="6488" y="2049"/>
                  <a:pt x="6440" y="2098"/>
                  <a:pt x="6318" y="2122"/>
                </a:cubicBezTo>
                <a:cubicBezTo>
                  <a:pt x="5708" y="2195"/>
                  <a:pt x="5927" y="2171"/>
                  <a:pt x="5805" y="2195"/>
                </a:cubicBezTo>
                <a:cubicBezTo>
                  <a:pt x="5805" y="2195"/>
                  <a:pt x="5757" y="2219"/>
                  <a:pt x="5708" y="2268"/>
                </a:cubicBezTo>
                <a:lnTo>
                  <a:pt x="5488" y="2390"/>
                </a:lnTo>
                <a:cubicBezTo>
                  <a:pt x="5366" y="2439"/>
                  <a:pt x="5269" y="2512"/>
                  <a:pt x="5074" y="2610"/>
                </a:cubicBezTo>
                <a:cubicBezTo>
                  <a:pt x="5025" y="2805"/>
                  <a:pt x="4952" y="2976"/>
                  <a:pt x="4903" y="3219"/>
                </a:cubicBezTo>
                <a:cubicBezTo>
                  <a:pt x="4879" y="3341"/>
                  <a:pt x="4830" y="3463"/>
                  <a:pt x="4805" y="3585"/>
                </a:cubicBezTo>
                <a:cubicBezTo>
                  <a:pt x="4757" y="3707"/>
                  <a:pt x="4732" y="3829"/>
                  <a:pt x="4708" y="3976"/>
                </a:cubicBezTo>
                <a:cubicBezTo>
                  <a:pt x="4683" y="4097"/>
                  <a:pt x="4659" y="4244"/>
                  <a:pt x="4635" y="4390"/>
                </a:cubicBezTo>
                <a:cubicBezTo>
                  <a:pt x="4635" y="4463"/>
                  <a:pt x="4610" y="4536"/>
                  <a:pt x="4610" y="4610"/>
                </a:cubicBezTo>
                <a:cubicBezTo>
                  <a:pt x="4610" y="4658"/>
                  <a:pt x="4610" y="4707"/>
                  <a:pt x="4586" y="4756"/>
                </a:cubicBezTo>
                <a:cubicBezTo>
                  <a:pt x="4562" y="4951"/>
                  <a:pt x="4562" y="5146"/>
                  <a:pt x="4537" y="5341"/>
                </a:cubicBezTo>
                <a:cubicBezTo>
                  <a:pt x="4513" y="5732"/>
                  <a:pt x="4513" y="6146"/>
                  <a:pt x="4537" y="6536"/>
                </a:cubicBezTo>
                <a:lnTo>
                  <a:pt x="4537" y="6683"/>
                </a:lnTo>
                <a:lnTo>
                  <a:pt x="4537" y="6805"/>
                </a:lnTo>
                <a:cubicBezTo>
                  <a:pt x="4537" y="6829"/>
                  <a:pt x="4537" y="6878"/>
                  <a:pt x="4537" y="6902"/>
                </a:cubicBezTo>
                <a:cubicBezTo>
                  <a:pt x="4562" y="6975"/>
                  <a:pt x="4562" y="7049"/>
                  <a:pt x="4586" y="7122"/>
                </a:cubicBezTo>
                <a:lnTo>
                  <a:pt x="4635" y="7195"/>
                </a:lnTo>
                <a:lnTo>
                  <a:pt x="4659" y="7219"/>
                </a:lnTo>
                <a:cubicBezTo>
                  <a:pt x="4647" y="7232"/>
                  <a:pt x="4635" y="7238"/>
                  <a:pt x="4623" y="7238"/>
                </a:cubicBezTo>
                <a:cubicBezTo>
                  <a:pt x="4610" y="7238"/>
                  <a:pt x="4598" y="7232"/>
                  <a:pt x="4586" y="7219"/>
                </a:cubicBezTo>
                <a:cubicBezTo>
                  <a:pt x="4537" y="7219"/>
                  <a:pt x="4488" y="7195"/>
                  <a:pt x="4440" y="7171"/>
                </a:cubicBezTo>
                <a:lnTo>
                  <a:pt x="4415" y="7171"/>
                </a:lnTo>
                <a:lnTo>
                  <a:pt x="4415" y="7146"/>
                </a:lnTo>
                <a:cubicBezTo>
                  <a:pt x="4366" y="7146"/>
                  <a:pt x="4318" y="7097"/>
                  <a:pt x="4269" y="7073"/>
                </a:cubicBezTo>
                <a:cubicBezTo>
                  <a:pt x="4244" y="7049"/>
                  <a:pt x="4196" y="7024"/>
                  <a:pt x="4171" y="7000"/>
                </a:cubicBezTo>
                <a:lnTo>
                  <a:pt x="4098" y="6951"/>
                </a:lnTo>
                <a:lnTo>
                  <a:pt x="4049" y="6902"/>
                </a:lnTo>
                <a:lnTo>
                  <a:pt x="3927" y="6805"/>
                </a:lnTo>
                <a:cubicBezTo>
                  <a:pt x="3757" y="6683"/>
                  <a:pt x="3610" y="6536"/>
                  <a:pt x="3440" y="6414"/>
                </a:cubicBezTo>
                <a:lnTo>
                  <a:pt x="2684" y="5805"/>
                </a:lnTo>
                <a:lnTo>
                  <a:pt x="2025" y="5244"/>
                </a:lnTo>
                <a:cubicBezTo>
                  <a:pt x="1830" y="5097"/>
                  <a:pt x="1684" y="5000"/>
                  <a:pt x="1586" y="4902"/>
                </a:cubicBezTo>
                <a:lnTo>
                  <a:pt x="1586" y="4902"/>
                </a:lnTo>
                <a:lnTo>
                  <a:pt x="1684" y="5000"/>
                </a:lnTo>
                <a:lnTo>
                  <a:pt x="1684" y="5000"/>
                </a:lnTo>
                <a:lnTo>
                  <a:pt x="1586" y="4927"/>
                </a:lnTo>
                <a:cubicBezTo>
                  <a:pt x="1366" y="5000"/>
                  <a:pt x="1147" y="5000"/>
                  <a:pt x="927" y="5000"/>
                </a:cubicBezTo>
                <a:cubicBezTo>
                  <a:pt x="976" y="5049"/>
                  <a:pt x="806" y="5097"/>
                  <a:pt x="659" y="5097"/>
                </a:cubicBezTo>
                <a:lnTo>
                  <a:pt x="635" y="5097"/>
                </a:lnTo>
                <a:lnTo>
                  <a:pt x="586" y="5122"/>
                </a:lnTo>
                <a:cubicBezTo>
                  <a:pt x="537" y="5195"/>
                  <a:pt x="464" y="5268"/>
                  <a:pt x="367" y="5390"/>
                </a:cubicBezTo>
                <a:lnTo>
                  <a:pt x="318" y="5463"/>
                </a:lnTo>
                <a:cubicBezTo>
                  <a:pt x="269" y="5512"/>
                  <a:pt x="245" y="5536"/>
                  <a:pt x="220" y="5585"/>
                </a:cubicBezTo>
                <a:lnTo>
                  <a:pt x="49" y="5780"/>
                </a:lnTo>
                <a:lnTo>
                  <a:pt x="49" y="6073"/>
                </a:lnTo>
                <a:lnTo>
                  <a:pt x="1" y="6024"/>
                </a:lnTo>
                <a:lnTo>
                  <a:pt x="1" y="6024"/>
                </a:lnTo>
                <a:cubicBezTo>
                  <a:pt x="25" y="6317"/>
                  <a:pt x="74" y="6707"/>
                  <a:pt x="74" y="7073"/>
                </a:cubicBezTo>
                <a:cubicBezTo>
                  <a:pt x="74" y="7244"/>
                  <a:pt x="98" y="7414"/>
                  <a:pt x="123" y="7610"/>
                </a:cubicBezTo>
                <a:cubicBezTo>
                  <a:pt x="147" y="7756"/>
                  <a:pt x="171" y="7902"/>
                  <a:pt x="196" y="8000"/>
                </a:cubicBezTo>
                <a:cubicBezTo>
                  <a:pt x="196" y="8122"/>
                  <a:pt x="220" y="8244"/>
                  <a:pt x="245" y="8390"/>
                </a:cubicBezTo>
                <a:cubicBezTo>
                  <a:pt x="245" y="8439"/>
                  <a:pt x="245" y="8488"/>
                  <a:pt x="269" y="8536"/>
                </a:cubicBezTo>
                <a:cubicBezTo>
                  <a:pt x="269" y="8585"/>
                  <a:pt x="269" y="8610"/>
                  <a:pt x="293" y="8658"/>
                </a:cubicBezTo>
                <a:cubicBezTo>
                  <a:pt x="318" y="8853"/>
                  <a:pt x="367" y="9049"/>
                  <a:pt x="391" y="9268"/>
                </a:cubicBezTo>
                <a:cubicBezTo>
                  <a:pt x="440" y="9463"/>
                  <a:pt x="513" y="9683"/>
                  <a:pt x="562" y="9878"/>
                </a:cubicBezTo>
                <a:cubicBezTo>
                  <a:pt x="635" y="10073"/>
                  <a:pt x="708" y="10268"/>
                  <a:pt x="806" y="10488"/>
                </a:cubicBezTo>
                <a:lnTo>
                  <a:pt x="806" y="10561"/>
                </a:lnTo>
                <a:cubicBezTo>
                  <a:pt x="806" y="10609"/>
                  <a:pt x="806" y="10683"/>
                  <a:pt x="830" y="10756"/>
                </a:cubicBezTo>
                <a:lnTo>
                  <a:pt x="903" y="11024"/>
                </a:lnTo>
                <a:lnTo>
                  <a:pt x="952" y="11097"/>
                </a:lnTo>
                <a:lnTo>
                  <a:pt x="1220" y="11097"/>
                </a:lnTo>
                <a:cubicBezTo>
                  <a:pt x="1391" y="11097"/>
                  <a:pt x="1586" y="11073"/>
                  <a:pt x="1781" y="11024"/>
                </a:cubicBezTo>
                <a:cubicBezTo>
                  <a:pt x="2171" y="10902"/>
                  <a:pt x="2537" y="10609"/>
                  <a:pt x="2488" y="10146"/>
                </a:cubicBezTo>
                <a:lnTo>
                  <a:pt x="2537" y="10146"/>
                </a:lnTo>
                <a:cubicBezTo>
                  <a:pt x="2537" y="10146"/>
                  <a:pt x="2464" y="10000"/>
                  <a:pt x="2464" y="10000"/>
                </a:cubicBezTo>
                <a:cubicBezTo>
                  <a:pt x="2415" y="9780"/>
                  <a:pt x="2318" y="9683"/>
                  <a:pt x="2366" y="9683"/>
                </a:cubicBezTo>
                <a:lnTo>
                  <a:pt x="2464" y="9975"/>
                </a:lnTo>
                <a:cubicBezTo>
                  <a:pt x="2445" y="9889"/>
                  <a:pt x="2441" y="9859"/>
                  <a:pt x="2447" y="9859"/>
                </a:cubicBezTo>
                <a:cubicBezTo>
                  <a:pt x="2457" y="9859"/>
                  <a:pt x="2493" y="9931"/>
                  <a:pt x="2537" y="9975"/>
                </a:cubicBezTo>
                <a:cubicBezTo>
                  <a:pt x="2488" y="9878"/>
                  <a:pt x="2488" y="9805"/>
                  <a:pt x="2464" y="9731"/>
                </a:cubicBezTo>
                <a:cubicBezTo>
                  <a:pt x="2458" y="9720"/>
                  <a:pt x="2455" y="9715"/>
                  <a:pt x="2454" y="9715"/>
                </a:cubicBezTo>
                <a:cubicBezTo>
                  <a:pt x="2450" y="9715"/>
                  <a:pt x="2464" y="9767"/>
                  <a:pt x="2464" y="9805"/>
                </a:cubicBezTo>
                <a:cubicBezTo>
                  <a:pt x="2391" y="9683"/>
                  <a:pt x="2318" y="9536"/>
                  <a:pt x="2269" y="9414"/>
                </a:cubicBezTo>
                <a:cubicBezTo>
                  <a:pt x="2220" y="9195"/>
                  <a:pt x="2342" y="9366"/>
                  <a:pt x="2269" y="9097"/>
                </a:cubicBezTo>
                <a:cubicBezTo>
                  <a:pt x="2220" y="8878"/>
                  <a:pt x="2171" y="8683"/>
                  <a:pt x="2123" y="8463"/>
                </a:cubicBezTo>
                <a:lnTo>
                  <a:pt x="2049" y="8122"/>
                </a:lnTo>
                <a:lnTo>
                  <a:pt x="2049" y="8049"/>
                </a:lnTo>
                <a:lnTo>
                  <a:pt x="2049" y="8024"/>
                </a:lnTo>
                <a:cubicBezTo>
                  <a:pt x="2049" y="7975"/>
                  <a:pt x="2049" y="7951"/>
                  <a:pt x="2074" y="7927"/>
                </a:cubicBezTo>
                <a:lnTo>
                  <a:pt x="2074" y="7878"/>
                </a:lnTo>
                <a:lnTo>
                  <a:pt x="2098" y="7878"/>
                </a:lnTo>
                <a:cubicBezTo>
                  <a:pt x="2123" y="7902"/>
                  <a:pt x="2098" y="7902"/>
                  <a:pt x="2123" y="7927"/>
                </a:cubicBezTo>
                <a:lnTo>
                  <a:pt x="2147" y="7927"/>
                </a:lnTo>
                <a:cubicBezTo>
                  <a:pt x="2147" y="7943"/>
                  <a:pt x="2147" y="7959"/>
                  <a:pt x="2147" y="7975"/>
                </a:cubicBezTo>
                <a:lnTo>
                  <a:pt x="2220" y="8049"/>
                </a:lnTo>
                <a:lnTo>
                  <a:pt x="2586" y="8317"/>
                </a:lnTo>
                <a:cubicBezTo>
                  <a:pt x="2635" y="8366"/>
                  <a:pt x="2708" y="8414"/>
                  <a:pt x="2781" y="8463"/>
                </a:cubicBezTo>
                <a:cubicBezTo>
                  <a:pt x="2830" y="8512"/>
                  <a:pt x="2879" y="8536"/>
                  <a:pt x="3001" y="8634"/>
                </a:cubicBezTo>
                <a:lnTo>
                  <a:pt x="3635" y="9073"/>
                </a:lnTo>
                <a:cubicBezTo>
                  <a:pt x="4025" y="9317"/>
                  <a:pt x="4293" y="9463"/>
                  <a:pt x="4293" y="9463"/>
                </a:cubicBezTo>
                <a:lnTo>
                  <a:pt x="4342" y="9390"/>
                </a:lnTo>
                <a:cubicBezTo>
                  <a:pt x="4513" y="9463"/>
                  <a:pt x="4659" y="9561"/>
                  <a:pt x="4805" y="9683"/>
                </a:cubicBezTo>
                <a:cubicBezTo>
                  <a:pt x="4830" y="9731"/>
                  <a:pt x="4879" y="9756"/>
                  <a:pt x="4903" y="9780"/>
                </a:cubicBezTo>
                <a:lnTo>
                  <a:pt x="5025" y="9853"/>
                </a:lnTo>
                <a:lnTo>
                  <a:pt x="5220" y="9927"/>
                </a:lnTo>
                <a:cubicBezTo>
                  <a:pt x="5391" y="9951"/>
                  <a:pt x="5562" y="10000"/>
                  <a:pt x="5732" y="10097"/>
                </a:cubicBezTo>
                <a:cubicBezTo>
                  <a:pt x="5805" y="10024"/>
                  <a:pt x="5879" y="9951"/>
                  <a:pt x="5952" y="9878"/>
                </a:cubicBezTo>
                <a:lnTo>
                  <a:pt x="6025" y="9805"/>
                </a:lnTo>
                <a:cubicBezTo>
                  <a:pt x="6025" y="9780"/>
                  <a:pt x="6049" y="9756"/>
                  <a:pt x="6049" y="9731"/>
                </a:cubicBezTo>
                <a:cubicBezTo>
                  <a:pt x="6049" y="9731"/>
                  <a:pt x="6146" y="9654"/>
                  <a:pt x="6167" y="9654"/>
                </a:cubicBezTo>
                <a:cubicBezTo>
                  <a:pt x="6170" y="9654"/>
                  <a:pt x="6171" y="9656"/>
                  <a:pt x="6171" y="9658"/>
                </a:cubicBezTo>
                <a:cubicBezTo>
                  <a:pt x="6171" y="9585"/>
                  <a:pt x="6269" y="9536"/>
                  <a:pt x="6342" y="9463"/>
                </a:cubicBezTo>
                <a:cubicBezTo>
                  <a:pt x="6357" y="9440"/>
                  <a:pt x="6361" y="9431"/>
                  <a:pt x="6357" y="9431"/>
                </a:cubicBezTo>
                <a:cubicBezTo>
                  <a:pt x="6349" y="9431"/>
                  <a:pt x="6310" y="9471"/>
                  <a:pt x="6293" y="9488"/>
                </a:cubicBezTo>
                <a:lnTo>
                  <a:pt x="6366" y="9390"/>
                </a:lnTo>
                <a:cubicBezTo>
                  <a:pt x="6366" y="9382"/>
                  <a:pt x="6369" y="9379"/>
                  <a:pt x="6373" y="9379"/>
                </a:cubicBezTo>
                <a:cubicBezTo>
                  <a:pt x="6378" y="9379"/>
                  <a:pt x="6385" y="9384"/>
                  <a:pt x="6388" y="9388"/>
                </a:cubicBezTo>
                <a:lnTo>
                  <a:pt x="6388" y="9388"/>
                </a:lnTo>
                <a:cubicBezTo>
                  <a:pt x="6395" y="9378"/>
                  <a:pt x="6405" y="9361"/>
                  <a:pt x="6415" y="9341"/>
                </a:cubicBezTo>
                <a:cubicBezTo>
                  <a:pt x="6464" y="9244"/>
                  <a:pt x="6586" y="9097"/>
                  <a:pt x="7074" y="8488"/>
                </a:cubicBezTo>
                <a:cubicBezTo>
                  <a:pt x="7025" y="8366"/>
                  <a:pt x="6976" y="8268"/>
                  <a:pt x="6927" y="8146"/>
                </a:cubicBezTo>
                <a:lnTo>
                  <a:pt x="6854" y="8000"/>
                </a:lnTo>
                <a:cubicBezTo>
                  <a:pt x="6830" y="7951"/>
                  <a:pt x="6805" y="7878"/>
                  <a:pt x="6805" y="7829"/>
                </a:cubicBezTo>
                <a:cubicBezTo>
                  <a:pt x="6757" y="7658"/>
                  <a:pt x="6708" y="7463"/>
                  <a:pt x="6683" y="7268"/>
                </a:cubicBezTo>
                <a:cubicBezTo>
                  <a:pt x="6659" y="7171"/>
                  <a:pt x="6635" y="7073"/>
                  <a:pt x="6610" y="6975"/>
                </a:cubicBezTo>
                <a:lnTo>
                  <a:pt x="6586" y="6683"/>
                </a:lnTo>
                <a:lnTo>
                  <a:pt x="6562" y="6561"/>
                </a:lnTo>
                <a:lnTo>
                  <a:pt x="6562" y="6488"/>
                </a:lnTo>
                <a:lnTo>
                  <a:pt x="6562" y="6366"/>
                </a:lnTo>
                <a:cubicBezTo>
                  <a:pt x="6562" y="6024"/>
                  <a:pt x="6562" y="5707"/>
                  <a:pt x="6586" y="5366"/>
                </a:cubicBezTo>
                <a:cubicBezTo>
                  <a:pt x="6586" y="5219"/>
                  <a:pt x="6610" y="5073"/>
                  <a:pt x="6610" y="4927"/>
                </a:cubicBezTo>
                <a:lnTo>
                  <a:pt x="6610" y="4878"/>
                </a:lnTo>
                <a:cubicBezTo>
                  <a:pt x="6598" y="4854"/>
                  <a:pt x="6598" y="4854"/>
                  <a:pt x="6592" y="4854"/>
                </a:cubicBezTo>
                <a:cubicBezTo>
                  <a:pt x="6586" y="4854"/>
                  <a:pt x="6574" y="4854"/>
                  <a:pt x="6537" y="4829"/>
                </a:cubicBezTo>
                <a:cubicBezTo>
                  <a:pt x="6464" y="4780"/>
                  <a:pt x="6561" y="4805"/>
                  <a:pt x="6537" y="4756"/>
                </a:cubicBezTo>
                <a:lnTo>
                  <a:pt x="6537" y="4756"/>
                </a:lnTo>
                <a:cubicBezTo>
                  <a:pt x="6562" y="4805"/>
                  <a:pt x="6586" y="4805"/>
                  <a:pt x="6586" y="4805"/>
                </a:cubicBezTo>
                <a:cubicBezTo>
                  <a:pt x="6586" y="4805"/>
                  <a:pt x="6586" y="4805"/>
                  <a:pt x="6635" y="4902"/>
                </a:cubicBezTo>
                <a:lnTo>
                  <a:pt x="6610" y="4805"/>
                </a:lnTo>
                <a:lnTo>
                  <a:pt x="6635" y="4854"/>
                </a:lnTo>
                <a:cubicBezTo>
                  <a:pt x="6635" y="4854"/>
                  <a:pt x="6635" y="4829"/>
                  <a:pt x="6635" y="4829"/>
                </a:cubicBezTo>
                <a:cubicBezTo>
                  <a:pt x="6635" y="4800"/>
                  <a:pt x="6635" y="4790"/>
                  <a:pt x="6636" y="4790"/>
                </a:cubicBezTo>
                <a:cubicBezTo>
                  <a:pt x="6638" y="4790"/>
                  <a:pt x="6644" y="4814"/>
                  <a:pt x="6659" y="4829"/>
                </a:cubicBezTo>
                <a:cubicBezTo>
                  <a:pt x="6659" y="4829"/>
                  <a:pt x="6659" y="4805"/>
                  <a:pt x="6683" y="4780"/>
                </a:cubicBezTo>
                <a:lnTo>
                  <a:pt x="6708" y="4780"/>
                </a:lnTo>
                <a:cubicBezTo>
                  <a:pt x="6708" y="4780"/>
                  <a:pt x="6708" y="4756"/>
                  <a:pt x="6757" y="4756"/>
                </a:cubicBezTo>
                <a:cubicBezTo>
                  <a:pt x="6781" y="4756"/>
                  <a:pt x="6757" y="4756"/>
                  <a:pt x="6757" y="4780"/>
                </a:cubicBezTo>
                <a:lnTo>
                  <a:pt x="6830" y="4854"/>
                </a:lnTo>
                <a:cubicBezTo>
                  <a:pt x="6903" y="4902"/>
                  <a:pt x="6976" y="4951"/>
                  <a:pt x="6976" y="5000"/>
                </a:cubicBezTo>
                <a:cubicBezTo>
                  <a:pt x="7053" y="5058"/>
                  <a:pt x="7238" y="5269"/>
                  <a:pt x="7299" y="5269"/>
                </a:cubicBezTo>
                <a:cubicBezTo>
                  <a:pt x="7315" y="5269"/>
                  <a:pt x="7323" y="5255"/>
                  <a:pt x="7318" y="5219"/>
                </a:cubicBezTo>
                <a:lnTo>
                  <a:pt x="7318" y="5219"/>
                </a:lnTo>
                <a:cubicBezTo>
                  <a:pt x="7337" y="5278"/>
                  <a:pt x="7483" y="5479"/>
                  <a:pt x="7450" y="5479"/>
                </a:cubicBezTo>
                <a:cubicBezTo>
                  <a:pt x="7443" y="5479"/>
                  <a:pt x="7424" y="5467"/>
                  <a:pt x="7391" y="5439"/>
                </a:cubicBezTo>
                <a:lnTo>
                  <a:pt x="7391" y="5439"/>
                </a:lnTo>
                <a:cubicBezTo>
                  <a:pt x="7464" y="5512"/>
                  <a:pt x="7537" y="5610"/>
                  <a:pt x="7635" y="5683"/>
                </a:cubicBezTo>
                <a:lnTo>
                  <a:pt x="7537" y="5536"/>
                </a:lnTo>
                <a:lnTo>
                  <a:pt x="7537" y="5536"/>
                </a:lnTo>
                <a:cubicBezTo>
                  <a:pt x="7732" y="5780"/>
                  <a:pt x="7952" y="6000"/>
                  <a:pt x="8196" y="6195"/>
                </a:cubicBezTo>
                <a:lnTo>
                  <a:pt x="8098" y="6073"/>
                </a:lnTo>
                <a:lnTo>
                  <a:pt x="8098" y="6073"/>
                </a:lnTo>
                <a:cubicBezTo>
                  <a:pt x="8269" y="6244"/>
                  <a:pt x="8440" y="6414"/>
                  <a:pt x="8440" y="6536"/>
                </a:cubicBezTo>
                <a:lnTo>
                  <a:pt x="8464" y="6561"/>
                </a:lnTo>
                <a:lnTo>
                  <a:pt x="8805" y="6902"/>
                </a:lnTo>
                <a:cubicBezTo>
                  <a:pt x="9000" y="7097"/>
                  <a:pt x="9220" y="7292"/>
                  <a:pt x="9439" y="7488"/>
                </a:cubicBezTo>
                <a:lnTo>
                  <a:pt x="9293" y="7317"/>
                </a:lnTo>
                <a:lnTo>
                  <a:pt x="9293" y="7317"/>
                </a:lnTo>
                <a:cubicBezTo>
                  <a:pt x="9415" y="7414"/>
                  <a:pt x="9659" y="7634"/>
                  <a:pt x="9952" y="7878"/>
                </a:cubicBezTo>
                <a:cubicBezTo>
                  <a:pt x="10122" y="7853"/>
                  <a:pt x="10269" y="7829"/>
                  <a:pt x="10391" y="7805"/>
                </a:cubicBezTo>
                <a:cubicBezTo>
                  <a:pt x="10513" y="7805"/>
                  <a:pt x="10683" y="7780"/>
                  <a:pt x="10830" y="7756"/>
                </a:cubicBezTo>
                <a:cubicBezTo>
                  <a:pt x="10952" y="7707"/>
                  <a:pt x="11074" y="7634"/>
                  <a:pt x="11196" y="7561"/>
                </a:cubicBezTo>
                <a:lnTo>
                  <a:pt x="11391" y="7463"/>
                </a:lnTo>
                <a:cubicBezTo>
                  <a:pt x="11439" y="7414"/>
                  <a:pt x="11488" y="7390"/>
                  <a:pt x="11586" y="7341"/>
                </a:cubicBezTo>
                <a:cubicBezTo>
                  <a:pt x="11683" y="6878"/>
                  <a:pt x="11781" y="6414"/>
                  <a:pt x="11854" y="5951"/>
                </a:cubicBezTo>
                <a:lnTo>
                  <a:pt x="11854" y="5951"/>
                </a:lnTo>
                <a:cubicBezTo>
                  <a:pt x="11854" y="5951"/>
                  <a:pt x="11830" y="6024"/>
                  <a:pt x="11805" y="6097"/>
                </a:cubicBezTo>
                <a:lnTo>
                  <a:pt x="11757" y="6219"/>
                </a:lnTo>
                <a:lnTo>
                  <a:pt x="11757" y="6146"/>
                </a:lnTo>
                <a:cubicBezTo>
                  <a:pt x="11757" y="6073"/>
                  <a:pt x="11757" y="6000"/>
                  <a:pt x="11781" y="5951"/>
                </a:cubicBezTo>
                <a:cubicBezTo>
                  <a:pt x="11781" y="5805"/>
                  <a:pt x="11805" y="5658"/>
                  <a:pt x="11805" y="5658"/>
                </a:cubicBezTo>
                <a:cubicBezTo>
                  <a:pt x="11805" y="5698"/>
                  <a:pt x="11886" y="5900"/>
                  <a:pt x="11890" y="6000"/>
                </a:cubicBezTo>
                <a:lnTo>
                  <a:pt x="11890" y="6000"/>
                </a:lnTo>
                <a:cubicBezTo>
                  <a:pt x="11911" y="5905"/>
                  <a:pt x="11935" y="5778"/>
                  <a:pt x="11976" y="5634"/>
                </a:cubicBezTo>
                <a:cubicBezTo>
                  <a:pt x="11976" y="5536"/>
                  <a:pt x="12000" y="5439"/>
                  <a:pt x="12025" y="5341"/>
                </a:cubicBezTo>
                <a:cubicBezTo>
                  <a:pt x="12025" y="5244"/>
                  <a:pt x="12049" y="5195"/>
                  <a:pt x="12049" y="5122"/>
                </a:cubicBezTo>
                <a:cubicBezTo>
                  <a:pt x="12098" y="4854"/>
                  <a:pt x="12147" y="4512"/>
                  <a:pt x="12196" y="4122"/>
                </a:cubicBezTo>
                <a:cubicBezTo>
                  <a:pt x="12220" y="3878"/>
                  <a:pt x="12244" y="3610"/>
                  <a:pt x="12293" y="3341"/>
                </a:cubicBezTo>
                <a:cubicBezTo>
                  <a:pt x="12293" y="3219"/>
                  <a:pt x="12317" y="3122"/>
                  <a:pt x="12342" y="3000"/>
                </a:cubicBezTo>
                <a:cubicBezTo>
                  <a:pt x="12342" y="2927"/>
                  <a:pt x="12366" y="2829"/>
                  <a:pt x="12391" y="2756"/>
                </a:cubicBezTo>
                <a:cubicBezTo>
                  <a:pt x="12391" y="2707"/>
                  <a:pt x="12415" y="2683"/>
                  <a:pt x="12439" y="2658"/>
                </a:cubicBezTo>
                <a:cubicBezTo>
                  <a:pt x="12439" y="2683"/>
                  <a:pt x="12464" y="2707"/>
                  <a:pt x="12464" y="2732"/>
                </a:cubicBezTo>
                <a:cubicBezTo>
                  <a:pt x="12488" y="2805"/>
                  <a:pt x="12513" y="2902"/>
                  <a:pt x="12513" y="2976"/>
                </a:cubicBezTo>
                <a:cubicBezTo>
                  <a:pt x="12531" y="2976"/>
                  <a:pt x="12521" y="2903"/>
                  <a:pt x="12538" y="2903"/>
                </a:cubicBezTo>
                <a:cubicBezTo>
                  <a:pt x="12543" y="2903"/>
                  <a:pt x="12550" y="2910"/>
                  <a:pt x="12561" y="2927"/>
                </a:cubicBezTo>
                <a:cubicBezTo>
                  <a:pt x="12561" y="2976"/>
                  <a:pt x="12561" y="3000"/>
                  <a:pt x="12561" y="3024"/>
                </a:cubicBezTo>
                <a:cubicBezTo>
                  <a:pt x="12561" y="3024"/>
                  <a:pt x="12575" y="3065"/>
                  <a:pt x="12582" y="3065"/>
                </a:cubicBezTo>
                <a:cubicBezTo>
                  <a:pt x="12584" y="3065"/>
                  <a:pt x="12586" y="3061"/>
                  <a:pt x="12586" y="3049"/>
                </a:cubicBezTo>
                <a:cubicBezTo>
                  <a:pt x="12561" y="2951"/>
                  <a:pt x="12561" y="2854"/>
                  <a:pt x="12537" y="2732"/>
                </a:cubicBezTo>
                <a:lnTo>
                  <a:pt x="12537" y="2732"/>
                </a:lnTo>
                <a:lnTo>
                  <a:pt x="12610" y="2854"/>
                </a:lnTo>
                <a:lnTo>
                  <a:pt x="12610" y="2927"/>
                </a:lnTo>
                <a:cubicBezTo>
                  <a:pt x="12610" y="2927"/>
                  <a:pt x="12628" y="2873"/>
                  <a:pt x="12664" y="2873"/>
                </a:cubicBezTo>
                <a:cubicBezTo>
                  <a:pt x="12670" y="2873"/>
                  <a:pt x="12676" y="2874"/>
                  <a:pt x="12683" y="2878"/>
                </a:cubicBezTo>
                <a:cubicBezTo>
                  <a:pt x="12708" y="2878"/>
                  <a:pt x="12708" y="2902"/>
                  <a:pt x="12732" y="2927"/>
                </a:cubicBezTo>
                <a:cubicBezTo>
                  <a:pt x="12781" y="3049"/>
                  <a:pt x="12854" y="3146"/>
                  <a:pt x="12927" y="3244"/>
                </a:cubicBezTo>
                <a:cubicBezTo>
                  <a:pt x="13074" y="3488"/>
                  <a:pt x="13220" y="3707"/>
                  <a:pt x="13366" y="3951"/>
                </a:cubicBezTo>
                <a:cubicBezTo>
                  <a:pt x="13342" y="3951"/>
                  <a:pt x="13269" y="3854"/>
                  <a:pt x="13171" y="3756"/>
                </a:cubicBezTo>
                <a:lnTo>
                  <a:pt x="13171" y="3756"/>
                </a:lnTo>
                <a:cubicBezTo>
                  <a:pt x="13220" y="3829"/>
                  <a:pt x="13269" y="3902"/>
                  <a:pt x="13317" y="4000"/>
                </a:cubicBezTo>
                <a:cubicBezTo>
                  <a:pt x="13309" y="3973"/>
                  <a:pt x="13309" y="3963"/>
                  <a:pt x="13314" y="3963"/>
                </a:cubicBezTo>
                <a:cubicBezTo>
                  <a:pt x="13335" y="3963"/>
                  <a:pt x="13438" y="4115"/>
                  <a:pt x="13446" y="4115"/>
                </a:cubicBezTo>
                <a:cubicBezTo>
                  <a:pt x="13448" y="4115"/>
                  <a:pt x="13446" y="4110"/>
                  <a:pt x="13439" y="4097"/>
                </a:cubicBezTo>
                <a:lnTo>
                  <a:pt x="13439" y="4097"/>
                </a:lnTo>
                <a:cubicBezTo>
                  <a:pt x="13781" y="4415"/>
                  <a:pt x="14025" y="4951"/>
                  <a:pt x="14317" y="5268"/>
                </a:cubicBezTo>
                <a:cubicBezTo>
                  <a:pt x="14415" y="5244"/>
                  <a:pt x="16171" y="5097"/>
                  <a:pt x="16244" y="5049"/>
                </a:cubicBezTo>
                <a:cubicBezTo>
                  <a:pt x="16317" y="5146"/>
                  <a:pt x="16391" y="5268"/>
                  <a:pt x="16415" y="5293"/>
                </a:cubicBezTo>
                <a:cubicBezTo>
                  <a:pt x="16366" y="5171"/>
                  <a:pt x="16293" y="5049"/>
                  <a:pt x="16195" y="4927"/>
                </a:cubicBezTo>
                <a:lnTo>
                  <a:pt x="16122" y="4951"/>
                </a:lnTo>
                <a:cubicBezTo>
                  <a:pt x="15952" y="4707"/>
                  <a:pt x="16122" y="4878"/>
                  <a:pt x="15952" y="4634"/>
                </a:cubicBezTo>
                <a:cubicBezTo>
                  <a:pt x="15956" y="4629"/>
                  <a:pt x="15962" y="4627"/>
                  <a:pt x="15968" y="4627"/>
                </a:cubicBezTo>
                <a:cubicBezTo>
                  <a:pt x="16028" y="4627"/>
                  <a:pt x="16161" y="4823"/>
                  <a:pt x="16293" y="5000"/>
                </a:cubicBezTo>
                <a:cubicBezTo>
                  <a:pt x="16171" y="4829"/>
                  <a:pt x="16073" y="4634"/>
                  <a:pt x="15976" y="4585"/>
                </a:cubicBezTo>
                <a:cubicBezTo>
                  <a:pt x="15878" y="4390"/>
                  <a:pt x="16049" y="4585"/>
                  <a:pt x="15927" y="4341"/>
                </a:cubicBezTo>
                <a:cubicBezTo>
                  <a:pt x="15781" y="4195"/>
                  <a:pt x="15659" y="4049"/>
                  <a:pt x="15561" y="3878"/>
                </a:cubicBezTo>
                <a:cubicBezTo>
                  <a:pt x="15342" y="3439"/>
                  <a:pt x="15098" y="3293"/>
                  <a:pt x="14903" y="2878"/>
                </a:cubicBezTo>
                <a:lnTo>
                  <a:pt x="14903" y="2878"/>
                </a:lnTo>
                <a:lnTo>
                  <a:pt x="14927" y="2927"/>
                </a:lnTo>
                <a:cubicBezTo>
                  <a:pt x="14882" y="2791"/>
                  <a:pt x="14689" y="2570"/>
                  <a:pt x="14564" y="2325"/>
                </a:cubicBezTo>
                <a:lnTo>
                  <a:pt x="14564" y="2325"/>
                </a:lnTo>
                <a:cubicBezTo>
                  <a:pt x="14571" y="2347"/>
                  <a:pt x="14571" y="2363"/>
                  <a:pt x="14562" y="2363"/>
                </a:cubicBezTo>
                <a:cubicBezTo>
                  <a:pt x="14552" y="2363"/>
                  <a:pt x="14528" y="2338"/>
                  <a:pt x="14488" y="2268"/>
                </a:cubicBezTo>
                <a:cubicBezTo>
                  <a:pt x="14147" y="1732"/>
                  <a:pt x="13903" y="1390"/>
                  <a:pt x="13659" y="951"/>
                </a:cubicBezTo>
                <a:lnTo>
                  <a:pt x="13391" y="659"/>
                </a:lnTo>
                <a:lnTo>
                  <a:pt x="130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293"/>
          <p:cNvSpPr/>
          <p:nvPr/>
        </p:nvSpPr>
        <p:spPr>
          <a:xfrm>
            <a:off x="7952867" y="1205017"/>
            <a:ext cx="528290" cy="440231"/>
          </a:xfrm>
          <a:custGeom>
            <a:avLst/>
            <a:gdLst/>
            <a:ahLst/>
            <a:cxnLst/>
            <a:rect l="l" t="t" r="r" b="b"/>
            <a:pathLst>
              <a:path w="15952" h="13293" extrusionOk="0">
                <a:moveTo>
                  <a:pt x="1965" y="4136"/>
                </a:moveTo>
                <a:cubicBezTo>
                  <a:pt x="1969" y="4136"/>
                  <a:pt x="1973" y="4139"/>
                  <a:pt x="1976" y="4147"/>
                </a:cubicBezTo>
                <a:lnTo>
                  <a:pt x="1853" y="4285"/>
                </a:lnTo>
                <a:lnTo>
                  <a:pt x="1853" y="4285"/>
                </a:lnTo>
                <a:cubicBezTo>
                  <a:pt x="1921" y="4199"/>
                  <a:pt x="1947" y="4136"/>
                  <a:pt x="1965" y="4136"/>
                </a:cubicBezTo>
                <a:close/>
                <a:moveTo>
                  <a:pt x="4077" y="7219"/>
                </a:moveTo>
                <a:lnTo>
                  <a:pt x="4077" y="7219"/>
                </a:lnTo>
                <a:cubicBezTo>
                  <a:pt x="4076" y="7219"/>
                  <a:pt x="4075" y="7219"/>
                  <a:pt x="4074" y="7220"/>
                </a:cubicBezTo>
                <a:cubicBezTo>
                  <a:pt x="4076" y="7220"/>
                  <a:pt x="4077" y="7219"/>
                  <a:pt x="4077" y="7219"/>
                </a:cubicBezTo>
                <a:close/>
                <a:moveTo>
                  <a:pt x="10333" y="9981"/>
                </a:moveTo>
                <a:lnTo>
                  <a:pt x="10293" y="10000"/>
                </a:lnTo>
                <a:cubicBezTo>
                  <a:pt x="10305" y="10000"/>
                  <a:pt x="10318" y="9993"/>
                  <a:pt x="10333" y="9981"/>
                </a:cubicBezTo>
                <a:close/>
                <a:moveTo>
                  <a:pt x="3928" y="0"/>
                </a:moveTo>
                <a:lnTo>
                  <a:pt x="3684" y="195"/>
                </a:lnTo>
                <a:lnTo>
                  <a:pt x="3708" y="122"/>
                </a:lnTo>
                <a:lnTo>
                  <a:pt x="3708" y="122"/>
                </a:lnTo>
                <a:cubicBezTo>
                  <a:pt x="3464" y="293"/>
                  <a:pt x="3171" y="537"/>
                  <a:pt x="2879" y="756"/>
                </a:cubicBezTo>
                <a:cubicBezTo>
                  <a:pt x="2732" y="854"/>
                  <a:pt x="2586" y="976"/>
                  <a:pt x="2464" y="1098"/>
                </a:cubicBezTo>
                <a:lnTo>
                  <a:pt x="2147" y="1366"/>
                </a:lnTo>
                <a:cubicBezTo>
                  <a:pt x="2074" y="1464"/>
                  <a:pt x="1976" y="1537"/>
                  <a:pt x="1879" y="1610"/>
                </a:cubicBezTo>
                <a:cubicBezTo>
                  <a:pt x="1757" y="1708"/>
                  <a:pt x="1806" y="1683"/>
                  <a:pt x="1757" y="1732"/>
                </a:cubicBezTo>
                <a:lnTo>
                  <a:pt x="1659" y="1830"/>
                </a:lnTo>
                <a:cubicBezTo>
                  <a:pt x="1513" y="1951"/>
                  <a:pt x="1367" y="2098"/>
                  <a:pt x="1220" y="2244"/>
                </a:cubicBezTo>
                <a:cubicBezTo>
                  <a:pt x="1074" y="2390"/>
                  <a:pt x="952" y="2561"/>
                  <a:pt x="806" y="2732"/>
                </a:cubicBezTo>
                <a:cubicBezTo>
                  <a:pt x="684" y="2903"/>
                  <a:pt x="562" y="3073"/>
                  <a:pt x="440" y="3269"/>
                </a:cubicBezTo>
                <a:lnTo>
                  <a:pt x="391" y="3317"/>
                </a:lnTo>
                <a:cubicBezTo>
                  <a:pt x="342" y="3366"/>
                  <a:pt x="293" y="3415"/>
                  <a:pt x="245" y="3464"/>
                </a:cubicBezTo>
                <a:lnTo>
                  <a:pt x="50" y="3659"/>
                </a:lnTo>
                <a:lnTo>
                  <a:pt x="1" y="3732"/>
                </a:lnTo>
                <a:cubicBezTo>
                  <a:pt x="50" y="3829"/>
                  <a:pt x="98" y="3903"/>
                  <a:pt x="147" y="3976"/>
                </a:cubicBezTo>
                <a:cubicBezTo>
                  <a:pt x="269" y="4122"/>
                  <a:pt x="391" y="4268"/>
                  <a:pt x="537" y="4390"/>
                </a:cubicBezTo>
                <a:cubicBezTo>
                  <a:pt x="731" y="4539"/>
                  <a:pt x="970" y="4661"/>
                  <a:pt x="1210" y="4661"/>
                </a:cubicBezTo>
                <a:cubicBezTo>
                  <a:pt x="1363" y="4661"/>
                  <a:pt x="1517" y="4611"/>
                  <a:pt x="1659" y="4488"/>
                </a:cubicBezTo>
                <a:lnTo>
                  <a:pt x="1684" y="4537"/>
                </a:lnTo>
                <a:cubicBezTo>
                  <a:pt x="1684" y="4537"/>
                  <a:pt x="1781" y="4366"/>
                  <a:pt x="1781" y="4366"/>
                </a:cubicBezTo>
                <a:cubicBezTo>
                  <a:pt x="1794" y="4351"/>
                  <a:pt x="1806" y="4338"/>
                  <a:pt x="1816" y="4327"/>
                </a:cubicBezTo>
                <a:lnTo>
                  <a:pt x="1816" y="4327"/>
                </a:lnTo>
                <a:lnTo>
                  <a:pt x="1781" y="4366"/>
                </a:lnTo>
                <a:cubicBezTo>
                  <a:pt x="1801" y="4346"/>
                  <a:pt x="1819" y="4327"/>
                  <a:pt x="1835" y="4308"/>
                </a:cubicBezTo>
                <a:lnTo>
                  <a:pt x="1835" y="4308"/>
                </a:lnTo>
                <a:cubicBezTo>
                  <a:pt x="1850" y="4293"/>
                  <a:pt x="1860" y="4287"/>
                  <a:pt x="1865" y="4287"/>
                </a:cubicBezTo>
                <a:cubicBezTo>
                  <a:pt x="1883" y="4287"/>
                  <a:pt x="1846" y="4367"/>
                  <a:pt x="1830" y="4415"/>
                </a:cubicBezTo>
                <a:cubicBezTo>
                  <a:pt x="1879" y="4366"/>
                  <a:pt x="1928" y="4293"/>
                  <a:pt x="2001" y="4244"/>
                </a:cubicBezTo>
                <a:cubicBezTo>
                  <a:pt x="2001" y="4229"/>
                  <a:pt x="1996" y="4223"/>
                  <a:pt x="1989" y="4223"/>
                </a:cubicBezTo>
                <a:cubicBezTo>
                  <a:pt x="1973" y="4223"/>
                  <a:pt x="1944" y="4252"/>
                  <a:pt x="1928" y="4268"/>
                </a:cubicBezTo>
                <a:cubicBezTo>
                  <a:pt x="2001" y="4147"/>
                  <a:pt x="2074" y="4025"/>
                  <a:pt x="2147" y="3903"/>
                </a:cubicBezTo>
                <a:cubicBezTo>
                  <a:pt x="2205" y="3836"/>
                  <a:pt x="2228" y="3825"/>
                  <a:pt x="2246" y="3825"/>
                </a:cubicBezTo>
                <a:cubicBezTo>
                  <a:pt x="2254" y="3825"/>
                  <a:pt x="2261" y="3827"/>
                  <a:pt x="2270" y="3827"/>
                </a:cubicBezTo>
                <a:cubicBezTo>
                  <a:pt x="2290" y="3827"/>
                  <a:pt x="2318" y="3815"/>
                  <a:pt x="2391" y="3732"/>
                </a:cubicBezTo>
                <a:cubicBezTo>
                  <a:pt x="2562" y="3537"/>
                  <a:pt x="2684" y="3390"/>
                  <a:pt x="2830" y="3244"/>
                </a:cubicBezTo>
                <a:lnTo>
                  <a:pt x="3074" y="3000"/>
                </a:lnTo>
                <a:lnTo>
                  <a:pt x="3123" y="2951"/>
                </a:lnTo>
                <a:lnTo>
                  <a:pt x="3147" y="2951"/>
                </a:lnTo>
                <a:cubicBezTo>
                  <a:pt x="3171" y="2927"/>
                  <a:pt x="3196" y="2903"/>
                  <a:pt x="3245" y="2903"/>
                </a:cubicBezTo>
                <a:lnTo>
                  <a:pt x="3293" y="2903"/>
                </a:lnTo>
                <a:cubicBezTo>
                  <a:pt x="3293" y="2903"/>
                  <a:pt x="3293" y="2927"/>
                  <a:pt x="3293" y="2927"/>
                </a:cubicBezTo>
                <a:cubicBezTo>
                  <a:pt x="3269" y="2951"/>
                  <a:pt x="3269" y="2951"/>
                  <a:pt x="3269" y="2976"/>
                </a:cubicBezTo>
                <a:cubicBezTo>
                  <a:pt x="3245" y="3000"/>
                  <a:pt x="3220" y="3025"/>
                  <a:pt x="3196" y="3025"/>
                </a:cubicBezTo>
                <a:lnTo>
                  <a:pt x="3220" y="3025"/>
                </a:lnTo>
                <a:lnTo>
                  <a:pt x="3220" y="3122"/>
                </a:lnTo>
                <a:cubicBezTo>
                  <a:pt x="3220" y="3269"/>
                  <a:pt x="3196" y="3439"/>
                  <a:pt x="3196" y="3586"/>
                </a:cubicBezTo>
                <a:lnTo>
                  <a:pt x="3196" y="3829"/>
                </a:lnTo>
                <a:lnTo>
                  <a:pt x="3196" y="4122"/>
                </a:lnTo>
                <a:lnTo>
                  <a:pt x="3196" y="4903"/>
                </a:lnTo>
                <a:cubicBezTo>
                  <a:pt x="3171" y="5268"/>
                  <a:pt x="3220" y="5561"/>
                  <a:pt x="3196" y="5586"/>
                </a:cubicBezTo>
                <a:lnTo>
                  <a:pt x="3293" y="5586"/>
                </a:lnTo>
                <a:cubicBezTo>
                  <a:pt x="3318" y="5756"/>
                  <a:pt x="3318" y="5951"/>
                  <a:pt x="3293" y="6122"/>
                </a:cubicBezTo>
                <a:cubicBezTo>
                  <a:pt x="3269" y="6171"/>
                  <a:pt x="3269" y="6220"/>
                  <a:pt x="3293" y="6268"/>
                </a:cubicBezTo>
                <a:lnTo>
                  <a:pt x="3293" y="6415"/>
                </a:lnTo>
                <a:cubicBezTo>
                  <a:pt x="3293" y="6464"/>
                  <a:pt x="3318" y="6537"/>
                  <a:pt x="3318" y="6610"/>
                </a:cubicBezTo>
                <a:cubicBezTo>
                  <a:pt x="3415" y="6756"/>
                  <a:pt x="3464" y="6927"/>
                  <a:pt x="3489" y="7122"/>
                </a:cubicBezTo>
                <a:lnTo>
                  <a:pt x="3781" y="7171"/>
                </a:lnTo>
                <a:lnTo>
                  <a:pt x="3952" y="7171"/>
                </a:lnTo>
                <a:cubicBezTo>
                  <a:pt x="3952" y="7171"/>
                  <a:pt x="4076" y="7212"/>
                  <a:pt x="4077" y="7219"/>
                </a:cubicBezTo>
                <a:lnTo>
                  <a:pt x="4077" y="7219"/>
                </a:lnTo>
                <a:cubicBezTo>
                  <a:pt x="4097" y="7212"/>
                  <a:pt x="4120" y="7210"/>
                  <a:pt x="4144" y="7210"/>
                </a:cubicBezTo>
                <a:cubicBezTo>
                  <a:pt x="4204" y="7210"/>
                  <a:pt x="4273" y="7227"/>
                  <a:pt x="4342" y="7244"/>
                </a:cubicBezTo>
                <a:cubicBezTo>
                  <a:pt x="4391" y="7244"/>
                  <a:pt x="4318" y="7244"/>
                  <a:pt x="4293" y="7220"/>
                </a:cubicBezTo>
                <a:lnTo>
                  <a:pt x="4293" y="7220"/>
                </a:lnTo>
                <a:lnTo>
                  <a:pt x="4415" y="7244"/>
                </a:lnTo>
                <a:lnTo>
                  <a:pt x="4464" y="7244"/>
                </a:lnTo>
                <a:cubicBezTo>
                  <a:pt x="4489" y="7244"/>
                  <a:pt x="4489" y="7268"/>
                  <a:pt x="4464" y="7268"/>
                </a:cubicBezTo>
                <a:lnTo>
                  <a:pt x="4513" y="7268"/>
                </a:lnTo>
                <a:cubicBezTo>
                  <a:pt x="4635" y="7268"/>
                  <a:pt x="4830" y="7268"/>
                  <a:pt x="5610" y="7342"/>
                </a:cubicBezTo>
                <a:lnTo>
                  <a:pt x="5806" y="7025"/>
                </a:lnTo>
                <a:lnTo>
                  <a:pt x="5903" y="6878"/>
                </a:lnTo>
                <a:cubicBezTo>
                  <a:pt x="5928" y="6829"/>
                  <a:pt x="5952" y="6781"/>
                  <a:pt x="6001" y="6732"/>
                </a:cubicBezTo>
                <a:lnTo>
                  <a:pt x="6391" y="6317"/>
                </a:lnTo>
                <a:cubicBezTo>
                  <a:pt x="6464" y="6244"/>
                  <a:pt x="6537" y="6171"/>
                  <a:pt x="6586" y="6098"/>
                </a:cubicBezTo>
                <a:lnTo>
                  <a:pt x="6806" y="5927"/>
                </a:lnTo>
                <a:lnTo>
                  <a:pt x="6927" y="5829"/>
                </a:lnTo>
                <a:lnTo>
                  <a:pt x="6976" y="5805"/>
                </a:lnTo>
                <a:lnTo>
                  <a:pt x="7074" y="5732"/>
                </a:lnTo>
                <a:cubicBezTo>
                  <a:pt x="7342" y="5537"/>
                  <a:pt x="7610" y="5342"/>
                  <a:pt x="7903" y="5195"/>
                </a:cubicBezTo>
                <a:cubicBezTo>
                  <a:pt x="8025" y="5098"/>
                  <a:pt x="8171" y="5025"/>
                  <a:pt x="8293" y="4951"/>
                </a:cubicBezTo>
                <a:lnTo>
                  <a:pt x="8342" y="4951"/>
                </a:lnTo>
                <a:lnTo>
                  <a:pt x="8342" y="4854"/>
                </a:lnTo>
                <a:cubicBezTo>
                  <a:pt x="8342" y="4825"/>
                  <a:pt x="8346" y="4819"/>
                  <a:pt x="8352" y="4819"/>
                </a:cubicBezTo>
                <a:cubicBezTo>
                  <a:pt x="8356" y="4819"/>
                  <a:pt x="8363" y="4823"/>
                  <a:pt x="8370" y="4823"/>
                </a:cubicBezTo>
                <a:cubicBezTo>
                  <a:pt x="8376" y="4823"/>
                  <a:pt x="8384" y="4820"/>
                  <a:pt x="8391" y="4805"/>
                </a:cubicBezTo>
                <a:lnTo>
                  <a:pt x="8391" y="4878"/>
                </a:lnTo>
                <a:cubicBezTo>
                  <a:pt x="8391" y="4878"/>
                  <a:pt x="8391" y="4878"/>
                  <a:pt x="8366" y="4927"/>
                </a:cubicBezTo>
                <a:lnTo>
                  <a:pt x="8366" y="4927"/>
                </a:lnTo>
                <a:lnTo>
                  <a:pt x="8391" y="4903"/>
                </a:lnTo>
                <a:cubicBezTo>
                  <a:pt x="8405" y="4895"/>
                  <a:pt x="8413" y="4893"/>
                  <a:pt x="8417" y="4893"/>
                </a:cubicBezTo>
                <a:cubicBezTo>
                  <a:pt x="8425" y="4893"/>
                  <a:pt x="8408" y="4910"/>
                  <a:pt x="8391" y="4927"/>
                </a:cubicBezTo>
                <a:lnTo>
                  <a:pt x="8440" y="4927"/>
                </a:lnTo>
                <a:cubicBezTo>
                  <a:pt x="8464" y="4927"/>
                  <a:pt x="8464" y="4951"/>
                  <a:pt x="8440" y="4976"/>
                </a:cubicBezTo>
                <a:lnTo>
                  <a:pt x="8464" y="4976"/>
                </a:lnTo>
                <a:cubicBezTo>
                  <a:pt x="8464" y="5000"/>
                  <a:pt x="8464" y="5049"/>
                  <a:pt x="8464" y="5098"/>
                </a:cubicBezTo>
                <a:cubicBezTo>
                  <a:pt x="8464" y="5171"/>
                  <a:pt x="8464" y="5244"/>
                  <a:pt x="8415" y="5293"/>
                </a:cubicBezTo>
                <a:cubicBezTo>
                  <a:pt x="8415" y="5399"/>
                  <a:pt x="8342" y="5706"/>
                  <a:pt x="8386" y="5706"/>
                </a:cubicBezTo>
                <a:cubicBezTo>
                  <a:pt x="8393" y="5706"/>
                  <a:pt x="8402" y="5699"/>
                  <a:pt x="8415" y="5683"/>
                </a:cubicBezTo>
                <a:lnTo>
                  <a:pt x="8415" y="5683"/>
                </a:lnTo>
                <a:cubicBezTo>
                  <a:pt x="8378" y="5739"/>
                  <a:pt x="8327" y="5951"/>
                  <a:pt x="8304" y="5951"/>
                </a:cubicBezTo>
                <a:cubicBezTo>
                  <a:pt x="8297" y="5951"/>
                  <a:pt x="8293" y="5930"/>
                  <a:pt x="8293" y="5878"/>
                </a:cubicBezTo>
                <a:cubicBezTo>
                  <a:pt x="8269" y="5976"/>
                  <a:pt x="8245" y="6098"/>
                  <a:pt x="8245" y="6195"/>
                </a:cubicBezTo>
                <a:lnTo>
                  <a:pt x="8293" y="6049"/>
                </a:lnTo>
                <a:lnTo>
                  <a:pt x="8293" y="6049"/>
                </a:lnTo>
                <a:cubicBezTo>
                  <a:pt x="8196" y="6342"/>
                  <a:pt x="8147" y="6659"/>
                  <a:pt x="8098" y="6951"/>
                </a:cubicBezTo>
                <a:lnTo>
                  <a:pt x="8171" y="6805"/>
                </a:lnTo>
                <a:lnTo>
                  <a:pt x="8171" y="6805"/>
                </a:lnTo>
                <a:cubicBezTo>
                  <a:pt x="8147" y="7000"/>
                  <a:pt x="8074" y="7195"/>
                  <a:pt x="7976" y="7366"/>
                </a:cubicBezTo>
                <a:lnTo>
                  <a:pt x="8025" y="7098"/>
                </a:lnTo>
                <a:lnTo>
                  <a:pt x="8025" y="7098"/>
                </a:lnTo>
                <a:cubicBezTo>
                  <a:pt x="8001" y="7195"/>
                  <a:pt x="7976" y="7293"/>
                  <a:pt x="7952" y="7390"/>
                </a:cubicBezTo>
                <a:cubicBezTo>
                  <a:pt x="7927" y="7561"/>
                  <a:pt x="7903" y="7707"/>
                  <a:pt x="7879" y="7854"/>
                </a:cubicBezTo>
                <a:cubicBezTo>
                  <a:pt x="7806" y="8146"/>
                  <a:pt x="7781" y="8439"/>
                  <a:pt x="7757" y="8732"/>
                </a:cubicBezTo>
                <a:lnTo>
                  <a:pt x="7781" y="8512"/>
                </a:lnTo>
                <a:lnTo>
                  <a:pt x="7781" y="8512"/>
                </a:lnTo>
                <a:cubicBezTo>
                  <a:pt x="7781" y="8683"/>
                  <a:pt x="7732" y="8976"/>
                  <a:pt x="7684" y="9366"/>
                </a:cubicBezTo>
                <a:cubicBezTo>
                  <a:pt x="7830" y="9512"/>
                  <a:pt x="7903" y="9585"/>
                  <a:pt x="8001" y="9707"/>
                </a:cubicBezTo>
                <a:cubicBezTo>
                  <a:pt x="8098" y="9805"/>
                  <a:pt x="8196" y="9927"/>
                  <a:pt x="8269" y="10049"/>
                </a:cubicBezTo>
                <a:cubicBezTo>
                  <a:pt x="8391" y="10122"/>
                  <a:pt x="8537" y="10171"/>
                  <a:pt x="8659" y="10244"/>
                </a:cubicBezTo>
                <a:lnTo>
                  <a:pt x="8854" y="10342"/>
                </a:lnTo>
                <a:lnTo>
                  <a:pt x="9049" y="10415"/>
                </a:lnTo>
                <a:cubicBezTo>
                  <a:pt x="9488" y="10268"/>
                  <a:pt x="9927" y="10098"/>
                  <a:pt x="10366" y="9902"/>
                </a:cubicBezTo>
                <a:lnTo>
                  <a:pt x="10366" y="9902"/>
                </a:lnTo>
                <a:lnTo>
                  <a:pt x="10220" y="9927"/>
                </a:lnTo>
                <a:lnTo>
                  <a:pt x="10074" y="9951"/>
                </a:lnTo>
                <a:lnTo>
                  <a:pt x="10074" y="9951"/>
                </a:lnTo>
                <a:lnTo>
                  <a:pt x="10147" y="9902"/>
                </a:lnTo>
                <a:cubicBezTo>
                  <a:pt x="10220" y="9878"/>
                  <a:pt x="10269" y="9854"/>
                  <a:pt x="10342" y="9829"/>
                </a:cubicBezTo>
                <a:lnTo>
                  <a:pt x="10582" y="9685"/>
                </a:lnTo>
                <a:lnTo>
                  <a:pt x="10582" y="9685"/>
                </a:lnTo>
                <a:cubicBezTo>
                  <a:pt x="10537" y="9716"/>
                  <a:pt x="10414" y="9918"/>
                  <a:pt x="10333" y="9981"/>
                </a:cubicBezTo>
                <a:lnTo>
                  <a:pt x="10333" y="9981"/>
                </a:lnTo>
                <a:lnTo>
                  <a:pt x="10708" y="9805"/>
                </a:lnTo>
                <a:lnTo>
                  <a:pt x="10976" y="9707"/>
                </a:lnTo>
                <a:lnTo>
                  <a:pt x="11147" y="9610"/>
                </a:lnTo>
                <a:cubicBezTo>
                  <a:pt x="11415" y="9488"/>
                  <a:pt x="11732" y="9317"/>
                  <a:pt x="12074" y="9171"/>
                </a:cubicBezTo>
                <a:lnTo>
                  <a:pt x="12781" y="8805"/>
                </a:lnTo>
                <a:cubicBezTo>
                  <a:pt x="12879" y="8756"/>
                  <a:pt x="13001" y="8707"/>
                  <a:pt x="13074" y="8659"/>
                </a:cubicBezTo>
                <a:cubicBezTo>
                  <a:pt x="13171" y="8610"/>
                  <a:pt x="13244" y="8585"/>
                  <a:pt x="13342" y="8561"/>
                </a:cubicBezTo>
                <a:lnTo>
                  <a:pt x="13415" y="8537"/>
                </a:lnTo>
                <a:lnTo>
                  <a:pt x="13415" y="8537"/>
                </a:lnTo>
                <a:cubicBezTo>
                  <a:pt x="13415" y="8561"/>
                  <a:pt x="13391" y="8585"/>
                  <a:pt x="13391" y="8610"/>
                </a:cubicBezTo>
                <a:cubicBezTo>
                  <a:pt x="13342" y="8683"/>
                  <a:pt x="13269" y="8732"/>
                  <a:pt x="13220" y="8781"/>
                </a:cubicBezTo>
                <a:cubicBezTo>
                  <a:pt x="13220" y="8791"/>
                  <a:pt x="13223" y="8795"/>
                  <a:pt x="13228" y="8795"/>
                </a:cubicBezTo>
                <a:cubicBezTo>
                  <a:pt x="13242" y="8795"/>
                  <a:pt x="13267" y="8766"/>
                  <a:pt x="13273" y="8766"/>
                </a:cubicBezTo>
                <a:cubicBezTo>
                  <a:pt x="13275" y="8766"/>
                  <a:pt x="13274" y="8770"/>
                  <a:pt x="13269" y="8781"/>
                </a:cubicBezTo>
                <a:cubicBezTo>
                  <a:pt x="13244" y="8805"/>
                  <a:pt x="13220" y="8829"/>
                  <a:pt x="13196" y="8829"/>
                </a:cubicBezTo>
                <a:cubicBezTo>
                  <a:pt x="13196" y="8829"/>
                  <a:pt x="13160" y="8883"/>
                  <a:pt x="13180" y="8883"/>
                </a:cubicBezTo>
                <a:cubicBezTo>
                  <a:pt x="13184" y="8883"/>
                  <a:pt x="13189" y="8882"/>
                  <a:pt x="13196" y="8878"/>
                </a:cubicBezTo>
                <a:cubicBezTo>
                  <a:pt x="13220" y="8854"/>
                  <a:pt x="13342" y="8756"/>
                  <a:pt x="13415" y="8683"/>
                </a:cubicBezTo>
                <a:lnTo>
                  <a:pt x="13415" y="8683"/>
                </a:lnTo>
                <a:lnTo>
                  <a:pt x="13366" y="8781"/>
                </a:lnTo>
                <a:lnTo>
                  <a:pt x="13293" y="8829"/>
                </a:lnTo>
                <a:cubicBezTo>
                  <a:pt x="13293" y="8829"/>
                  <a:pt x="13311" y="8823"/>
                  <a:pt x="13333" y="8823"/>
                </a:cubicBezTo>
                <a:cubicBezTo>
                  <a:pt x="13354" y="8823"/>
                  <a:pt x="13379" y="8829"/>
                  <a:pt x="13391" y="8854"/>
                </a:cubicBezTo>
                <a:cubicBezTo>
                  <a:pt x="13391" y="8878"/>
                  <a:pt x="13366" y="8903"/>
                  <a:pt x="13342" y="8927"/>
                </a:cubicBezTo>
                <a:cubicBezTo>
                  <a:pt x="13293" y="9049"/>
                  <a:pt x="13244" y="9146"/>
                  <a:pt x="13220" y="9244"/>
                </a:cubicBezTo>
                <a:lnTo>
                  <a:pt x="12879" y="10024"/>
                </a:lnTo>
                <a:cubicBezTo>
                  <a:pt x="12879" y="9927"/>
                  <a:pt x="12903" y="9829"/>
                  <a:pt x="12927" y="9756"/>
                </a:cubicBezTo>
                <a:lnTo>
                  <a:pt x="12927" y="9756"/>
                </a:lnTo>
                <a:cubicBezTo>
                  <a:pt x="12903" y="9829"/>
                  <a:pt x="12854" y="9927"/>
                  <a:pt x="12805" y="10000"/>
                </a:cubicBezTo>
                <a:cubicBezTo>
                  <a:pt x="12819" y="9983"/>
                  <a:pt x="12827" y="9976"/>
                  <a:pt x="12832" y="9976"/>
                </a:cubicBezTo>
                <a:cubicBezTo>
                  <a:pt x="12857" y="9976"/>
                  <a:pt x="12771" y="10187"/>
                  <a:pt x="12789" y="10187"/>
                </a:cubicBezTo>
                <a:cubicBezTo>
                  <a:pt x="12792" y="10187"/>
                  <a:pt x="12797" y="10182"/>
                  <a:pt x="12805" y="10171"/>
                </a:cubicBezTo>
                <a:lnTo>
                  <a:pt x="12805" y="10171"/>
                </a:lnTo>
                <a:cubicBezTo>
                  <a:pt x="12732" y="10634"/>
                  <a:pt x="12415" y="11122"/>
                  <a:pt x="12318" y="11537"/>
                </a:cubicBezTo>
                <a:cubicBezTo>
                  <a:pt x="12391" y="11610"/>
                  <a:pt x="13488" y="12976"/>
                  <a:pt x="13586" y="13024"/>
                </a:cubicBezTo>
                <a:cubicBezTo>
                  <a:pt x="13570" y="13088"/>
                  <a:pt x="13543" y="13152"/>
                  <a:pt x="13513" y="13209"/>
                </a:cubicBezTo>
                <a:lnTo>
                  <a:pt x="13513" y="13209"/>
                </a:lnTo>
                <a:cubicBezTo>
                  <a:pt x="13568" y="13115"/>
                  <a:pt x="13616" y="13021"/>
                  <a:pt x="13635" y="12927"/>
                </a:cubicBezTo>
                <a:lnTo>
                  <a:pt x="13586" y="12878"/>
                </a:lnTo>
                <a:cubicBezTo>
                  <a:pt x="13683" y="12585"/>
                  <a:pt x="13659" y="12829"/>
                  <a:pt x="13757" y="12561"/>
                </a:cubicBezTo>
                <a:cubicBezTo>
                  <a:pt x="13805" y="12561"/>
                  <a:pt x="13732" y="12805"/>
                  <a:pt x="13635" y="13024"/>
                </a:cubicBezTo>
                <a:cubicBezTo>
                  <a:pt x="13732" y="12878"/>
                  <a:pt x="13781" y="12732"/>
                  <a:pt x="13830" y="12561"/>
                </a:cubicBezTo>
                <a:cubicBezTo>
                  <a:pt x="13869" y="12483"/>
                  <a:pt x="13884" y="12471"/>
                  <a:pt x="13895" y="12471"/>
                </a:cubicBezTo>
                <a:cubicBezTo>
                  <a:pt x="13900" y="12471"/>
                  <a:pt x="13904" y="12473"/>
                  <a:pt x="13908" y="12473"/>
                </a:cubicBezTo>
                <a:cubicBezTo>
                  <a:pt x="13919" y="12473"/>
                  <a:pt x="13934" y="12460"/>
                  <a:pt x="13976" y="12366"/>
                </a:cubicBezTo>
                <a:cubicBezTo>
                  <a:pt x="14025" y="12171"/>
                  <a:pt x="14098" y="12000"/>
                  <a:pt x="14196" y="11805"/>
                </a:cubicBezTo>
                <a:cubicBezTo>
                  <a:pt x="14415" y="11366"/>
                  <a:pt x="14415" y="11098"/>
                  <a:pt x="14635" y="10707"/>
                </a:cubicBezTo>
                <a:lnTo>
                  <a:pt x="14635" y="10756"/>
                </a:lnTo>
                <a:cubicBezTo>
                  <a:pt x="14708" y="10610"/>
                  <a:pt x="14805" y="10317"/>
                  <a:pt x="14927" y="10073"/>
                </a:cubicBezTo>
                <a:lnTo>
                  <a:pt x="14927" y="10073"/>
                </a:lnTo>
                <a:cubicBezTo>
                  <a:pt x="14903" y="10110"/>
                  <a:pt x="14879" y="10140"/>
                  <a:pt x="14866" y="10140"/>
                </a:cubicBezTo>
                <a:cubicBezTo>
                  <a:pt x="14854" y="10140"/>
                  <a:pt x="14854" y="10110"/>
                  <a:pt x="14879" y="10024"/>
                </a:cubicBezTo>
                <a:cubicBezTo>
                  <a:pt x="15171" y="9439"/>
                  <a:pt x="15293" y="9049"/>
                  <a:pt x="15537" y="8610"/>
                </a:cubicBezTo>
                <a:lnTo>
                  <a:pt x="15635" y="8220"/>
                </a:lnTo>
                <a:lnTo>
                  <a:pt x="15952" y="7488"/>
                </a:lnTo>
                <a:lnTo>
                  <a:pt x="15439" y="6829"/>
                </a:lnTo>
                <a:cubicBezTo>
                  <a:pt x="15391" y="6756"/>
                  <a:pt x="15342" y="6683"/>
                  <a:pt x="15269" y="6634"/>
                </a:cubicBezTo>
                <a:lnTo>
                  <a:pt x="15074" y="6439"/>
                </a:lnTo>
                <a:lnTo>
                  <a:pt x="14879" y="6268"/>
                </a:lnTo>
                <a:lnTo>
                  <a:pt x="14561" y="6000"/>
                </a:lnTo>
                <a:lnTo>
                  <a:pt x="14122" y="6146"/>
                </a:lnTo>
                <a:cubicBezTo>
                  <a:pt x="13976" y="6195"/>
                  <a:pt x="13830" y="6244"/>
                  <a:pt x="13683" y="6317"/>
                </a:cubicBezTo>
                <a:lnTo>
                  <a:pt x="12757" y="6707"/>
                </a:lnTo>
                <a:cubicBezTo>
                  <a:pt x="12610" y="6781"/>
                  <a:pt x="12464" y="6854"/>
                  <a:pt x="12318" y="6927"/>
                </a:cubicBezTo>
                <a:lnTo>
                  <a:pt x="11854" y="7146"/>
                </a:lnTo>
                <a:lnTo>
                  <a:pt x="11366" y="7390"/>
                </a:lnTo>
                <a:lnTo>
                  <a:pt x="10610" y="7781"/>
                </a:lnTo>
                <a:cubicBezTo>
                  <a:pt x="10488" y="7829"/>
                  <a:pt x="10391" y="7878"/>
                  <a:pt x="10293" y="7927"/>
                </a:cubicBezTo>
                <a:lnTo>
                  <a:pt x="10196" y="7976"/>
                </a:lnTo>
                <a:cubicBezTo>
                  <a:pt x="10147" y="8000"/>
                  <a:pt x="10098" y="8024"/>
                  <a:pt x="10049" y="8049"/>
                </a:cubicBezTo>
                <a:cubicBezTo>
                  <a:pt x="10025" y="8049"/>
                  <a:pt x="9976" y="8073"/>
                  <a:pt x="9952" y="8073"/>
                </a:cubicBezTo>
                <a:lnTo>
                  <a:pt x="9952" y="7951"/>
                </a:lnTo>
                <a:cubicBezTo>
                  <a:pt x="9952" y="7927"/>
                  <a:pt x="9952" y="7854"/>
                  <a:pt x="9976" y="7805"/>
                </a:cubicBezTo>
                <a:cubicBezTo>
                  <a:pt x="10049" y="7439"/>
                  <a:pt x="10123" y="7098"/>
                  <a:pt x="10196" y="6732"/>
                </a:cubicBezTo>
                <a:cubicBezTo>
                  <a:pt x="10269" y="6390"/>
                  <a:pt x="10342" y="6049"/>
                  <a:pt x="10391" y="5732"/>
                </a:cubicBezTo>
                <a:cubicBezTo>
                  <a:pt x="10415" y="5537"/>
                  <a:pt x="10440" y="5366"/>
                  <a:pt x="10488" y="5195"/>
                </a:cubicBezTo>
                <a:cubicBezTo>
                  <a:pt x="10513" y="4951"/>
                  <a:pt x="10562" y="4708"/>
                  <a:pt x="10562" y="4488"/>
                </a:cubicBezTo>
                <a:cubicBezTo>
                  <a:pt x="10635" y="4147"/>
                  <a:pt x="10684" y="3732"/>
                  <a:pt x="10708" y="3317"/>
                </a:cubicBezTo>
                <a:lnTo>
                  <a:pt x="10610" y="3195"/>
                </a:lnTo>
                <a:lnTo>
                  <a:pt x="10513" y="3098"/>
                </a:lnTo>
                <a:lnTo>
                  <a:pt x="10513" y="3098"/>
                </a:lnTo>
                <a:cubicBezTo>
                  <a:pt x="10564" y="3162"/>
                  <a:pt x="10568" y="3193"/>
                  <a:pt x="10546" y="3193"/>
                </a:cubicBezTo>
                <a:cubicBezTo>
                  <a:pt x="10526" y="3193"/>
                  <a:pt x="10486" y="3168"/>
                  <a:pt x="10440" y="3122"/>
                </a:cubicBezTo>
                <a:cubicBezTo>
                  <a:pt x="10049" y="2659"/>
                  <a:pt x="10171" y="2830"/>
                  <a:pt x="10098" y="2756"/>
                </a:cubicBezTo>
                <a:cubicBezTo>
                  <a:pt x="10098" y="2756"/>
                  <a:pt x="10049" y="2732"/>
                  <a:pt x="10001" y="2683"/>
                </a:cubicBezTo>
                <a:cubicBezTo>
                  <a:pt x="9952" y="2659"/>
                  <a:pt x="9879" y="2634"/>
                  <a:pt x="9757" y="2586"/>
                </a:cubicBezTo>
                <a:cubicBezTo>
                  <a:pt x="9635" y="2512"/>
                  <a:pt x="9537" y="2464"/>
                  <a:pt x="9366" y="2366"/>
                </a:cubicBezTo>
                <a:cubicBezTo>
                  <a:pt x="9171" y="2439"/>
                  <a:pt x="8976" y="2488"/>
                  <a:pt x="8757" y="2561"/>
                </a:cubicBezTo>
                <a:lnTo>
                  <a:pt x="8391" y="2683"/>
                </a:lnTo>
                <a:cubicBezTo>
                  <a:pt x="8269" y="2732"/>
                  <a:pt x="8147" y="2781"/>
                  <a:pt x="8025" y="2830"/>
                </a:cubicBezTo>
                <a:lnTo>
                  <a:pt x="7635" y="3025"/>
                </a:lnTo>
                <a:cubicBezTo>
                  <a:pt x="7562" y="3049"/>
                  <a:pt x="7513" y="3073"/>
                  <a:pt x="7440" y="3098"/>
                </a:cubicBezTo>
                <a:lnTo>
                  <a:pt x="7318" y="3195"/>
                </a:lnTo>
                <a:cubicBezTo>
                  <a:pt x="7147" y="3269"/>
                  <a:pt x="6976" y="3366"/>
                  <a:pt x="6806" y="3464"/>
                </a:cubicBezTo>
                <a:cubicBezTo>
                  <a:pt x="6440" y="3683"/>
                  <a:pt x="6123" y="3903"/>
                  <a:pt x="5806" y="4147"/>
                </a:cubicBezTo>
                <a:lnTo>
                  <a:pt x="5684" y="4220"/>
                </a:lnTo>
                <a:lnTo>
                  <a:pt x="5635" y="4244"/>
                </a:lnTo>
                <a:lnTo>
                  <a:pt x="5586" y="4293"/>
                </a:lnTo>
                <a:cubicBezTo>
                  <a:pt x="5562" y="4317"/>
                  <a:pt x="5537" y="4342"/>
                  <a:pt x="5513" y="4366"/>
                </a:cubicBezTo>
                <a:cubicBezTo>
                  <a:pt x="5440" y="4415"/>
                  <a:pt x="5391" y="4464"/>
                  <a:pt x="5342" y="4512"/>
                </a:cubicBezTo>
                <a:lnTo>
                  <a:pt x="5318" y="4610"/>
                </a:lnTo>
                <a:lnTo>
                  <a:pt x="5318" y="4634"/>
                </a:lnTo>
                <a:cubicBezTo>
                  <a:pt x="5293" y="4610"/>
                  <a:pt x="5293" y="4586"/>
                  <a:pt x="5293" y="4561"/>
                </a:cubicBezTo>
                <a:cubicBezTo>
                  <a:pt x="5269" y="4512"/>
                  <a:pt x="5269" y="4464"/>
                  <a:pt x="5245" y="4415"/>
                </a:cubicBezTo>
                <a:lnTo>
                  <a:pt x="5269" y="4415"/>
                </a:lnTo>
                <a:cubicBezTo>
                  <a:pt x="5245" y="4366"/>
                  <a:pt x="5245" y="4317"/>
                  <a:pt x="5245" y="4244"/>
                </a:cubicBezTo>
                <a:lnTo>
                  <a:pt x="5245" y="4122"/>
                </a:lnTo>
                <a:cubicBezTo>
                  <a:pt x="5245" y="4098"/>
                  <a:pt x="5245" y="4049"/>
                  <a:pt x="5245" y="4049"/>
                </a:cubicBezTo>
                <a:lnTo>
                  <a:pt x="5245" y="4025"/>
                </a:lnTo>
                <a:lnTo>
                  <a:pt x="5245" y="3951"/>
                </a:lnTo>
                <a:lnTo>
                  <a:pt x="5245" y="3805"/>
                </a:lnTo>
                <a:cubicBezTo>
                  <a:pt x="5245" y="3586"/>
                  <a:pt x="5293" y="3390"/>
                  <a:pt x="5293" y="3195"/>
                </a:cubicBezTo>
                <a:cubicBezTo>
                  <a:pt x="5342" y="2830"/>
                  <a:pt x="5367" y="2488"/>
                  <a:pt x="5391" y="2171"/>
                </a:cubicBezTo>
                <a:cubicBezTo>
                  <a:pt x="5440" y="1854"/>
                  <a:pt x="5464" y="1561"/>
                  <a:pt x="5488" y="1317"/>
                </a:cubicBezTo>
                <a:cubicBezTo>
                  <a:pt x="5513" y="1073"/>
                  <a:pt x="5513" y="903"/>
                  <a:pt x="5513" y="756"/>
                </a:cubicBezTo>
                <a:lnTo>
                  <a:pt x="5513" y="756"/>
                </a:lnTo>
                <a:lnTo>
                  <a:pt x="5488" y="903"/>
                </a:lnTo>
                <a:lnTo>
                  <a:pt x="5488" y="781"/>
                </a:lnTo>
                <a:cubicBezTo>
                  <a:pt x="5196" y="537"/>
                  <a:pt x="5220" y="464"/>
                  <a:pt x="5074" y="269"/>
                </a:cubicBezTo>
                <a:cubicBezTo>
                  <a:pt x="5069" y="278"/>
                  <a:pt x="5062" y="282"/>
                  <a:pt x="5051" y="282"/>
                </a:cubicBezTo>
                <a:cubicBezTo>
                  <a:pt x="5006" y="282"/>
                  <a:pt x="4914" y="202"/>
                  <a:pt x="4854" y="122"/>
                </a:cubicBezTo>
                <a:lnTo>
                  <a:pt x="4830" y="73"/>
                </a:lnTo>
                <a:lnTo>
                  <a:pt x="4781" y="73"/>
                </a:lnTo>
                <a:cubicBezTo>
                  <a:pt x="4659" y="49"/>
                  <a:pt x="4562" y="49"/>
                  <a:pt x="4440" y="49"/>
                </a:cubicBezTo>
                <a:lnTo>
                  <a:pt x="4196" y="49"/>
                </a:lnTo>
                <a:lnTo>
                  <a:pt x="3928" y="0"/>
                </a:lnTo>
                <a:close/>
                <a:moveTo>
                  <a:pt x="13513" y="13209"/>
                </a:moveTo>
                <a:cubicBezTo>
                  <a:pt x="13497" y="13237"/>
                  <a:pt x="13481" y="13265"/>
                  <a:pt x="13464" y="13293"/>
                </a:cubicBezTo>
                <a:cubicBezTo>
                  <a:pt x="13481" y="13267"/>
                  <a:pt x="13498" y="13239"/>
                  <a:pt x="13513" y="132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86" name="Google Shape;2386;p293"/>
          <p:cNvGrpSpPr/>
          <p:nvPr/>
        </p:nvGrpSpPr>
        <p:grpSpPr>
          <a:xfrm rot="-9582679">
            <a:off x="8351105" y="3446991"/>
            <a:ext cx="998450" cy="529774"/>
            <a:chOff x="238125" y="2760550"/>
            <a:chExt cx="528650" cy="280500"/>
          </a:xfrm>
        </p:grpSpPr>
        <p:sp>
          <p:nvSpPr>
            <p:cNvPr id="2387" name="Google Shape;2387;p293"/>
            <p:cNvSpPr/>
            <p:nvPr/>
          </p:nvSpPr>
          <p:spPr>
            <a:xfrm>
              <a:off x="274700" y="3020300"/>
              <a:ext cx="1850" cy="9150"/>
            </a:xfrm>
            <a:custGeom>
              <a:avLst/>
              <a:gdLst/>
              <a:ahLst/>
              <a:cxnLst/>
              <a:rect l="l" t="t" r="r" b="b"/>
              <a:pathLst>
                <a:path w="74" h="366" extrusionOk="0">
                  <a:moveTo>
                    <a:pt x="74" y="0"/>
                  </a:moveTo>
                  <a:cubicBezTo>
                    <a:pt x="25" y="122"/>
                    <a:pt x="0" y="244"/>
                    <a:pt x="0" y="366"/>
                  </a:cubicBezTo>
                  <a:cubicBezTo>
                    <a:pt x="49" y="244"/>
                    <a:pt x="74" y="122"/>
                    <a:pt x="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293"/>
            <p:cNvSpPr/>
            <p:nvPr/>
          </p:nvSpPr>
          <p:spPr>
            <a:xfrm>
              <a:off x="277125" y="3020300"/>
              <a:ext cx="25" cy="25"/>
            </a:xfrm>
            <a:custGeom>
              <a:avLst/>
              <a:gdLst/>
              <a:ahLst/>
              <a:cxnLst/>
              <a:rect l="l" t="t" r="r" b="b"/>
              <a:pathLst>
                <a:path w="1" h="1" extrusionOk="0">
                  <a:moveTo>
                    <a:pt x="1" y="0"/>
                  </a:move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89" name="Google Shape;2389;p293"/>
            <p:cNvGrpSpPr/>
            <p:nvPr/>
          </p:nvGrpSpPr>
          <p:grpSpPr>
            <a:xfrm>
              <a:off x="238125" y="2760550"/>
              <a:ext cx="528650" cy="279275"/>
              <a:chOff x="238125" y="2760550"/>
              <a:chExt cx="528650" cy="279275"/>
            </a:xfrm>
          </p:grpSpPr>
          <p:sp>
            <p:nvSpPr>
              <p:cNvPr id="2390" name="Google Shape;2390;p293"/>
              <p:cNvSpPr/>
              <p:nvPr/>
            </p:nvSpPr>
            <p:spPr>
              <a:xfrm>
                <a:off x="238125" y="2760550"/>
                <a:ext cx="528650" cy="278050"/>
              </a:xfrm>
              <a:custGeom>
                <a:avLst/>
                <a:gdLst/>
                <a:ahLst/>
                <a:cxnLst/>
                <a:rect l="l" t="t" r="r" b="b"/>
                <a:pathLst>
                  <a:path w="21146" h="11122" extrusionOk="0">
                    <a:moveTo>
                      <a:pt x="11622" y="1778"/>
                    </a:moveTo>
                    <a:lnTo>
                      <a:pt x="11622" y="1778"/>
                    </a:lnTo>
                    <a:cubicBezTo>
                      <a:pt x="11627" y="1780"/>
                      <a:pt x="11631" y="1781"/>
                      <a:pt x="11634" y="1781"/>
                    </a:cubicBezTo>
                    <a:cubicBezTo>
                      <a:pt x="11630" y="1780"/>
                      <a:pt x="11626" y="1779"/>
                      <a:pt x="11622" y="1778"/>
                    </a:cubicBezTo>
                    <a:close/>
                    <a:moveTo>
                      <a:pt x="15975" y="3512"/>
                    </a:moveTo>
                    <a:cubicBezTo>
                      <a:pt x="15975" y="3515"/>
                      <a:pt x="15978" y="3517"/>
                      <a:pt x="15983" y="3518"/>
                    </a:cubicBezTo>
                    <a:lnTo>
                      <a:pt x="15983" y="3518"/>
                    </a:lnTo>
                    <a:cubicBezTo>
                      <a:pt x="15980" y="3516"/>
                      <a:pt x="15978" y="3514"/>
                      <a:pt x="15975" y="3512"/>
                    </a:cubicBezTo>
                    <a:close/>
                    <a:moveTo>
                      <a:pt x="1524" y="10118"/>
                    </a:moveTo>
                    <a:cubicBezTo>
                      <a:pt x="1528" y="10118"/>
                      <a:pt x="1532" y="10119"/>
                      <a:pt x="1537" y="10122"/>
                    </a:cubicBezTo>
                    <a:lnTo>
                      <a:pt x="1508" y="10266"/>
                    </a:lnTo>
                    <a:lnTo>
                      <a:pt x="1508" y="10266"/>
                    </a:lnTo>
                    <a:cubicBezTo>
                      <a:pt x="1519" y="10173"/>
                      <a:pt x="1503" y="10118"/>
                      <a:pt x="1524" y="10118"/>
                    </a:cubicBezTo>
                    <a:close/>
                    <a:moveTo>
                      <a:pt x="10756" y="0"/>
                    </a:moveTo>
                    <a:lnTo>
                      <a:pt x="10756" y="0"/>
                    </a:lnTo>
                    <a:cubicBezTo>
                      <a:pt x="10902" y="24"/>
                      <a:pt x="10853" y="49"/>
                      <a:pt x="10731" y="49"/>
                    </a:cubicBezTo>
                    <a:cubicBezTo>
                      <a:pt x="10549" y="24"/>
                      <a:pt x="10451" y="18"/>
                      <a:pt x="10399" y="18"/>
                    </a:cubicBezTo>
                    <a:cubicBezTo>
                      <a:pt x="10347" y="18"/>
                      <a:pt x="10341" y="24"/>
                      <a:pt x="10341" y="24"/>
                    </a:cubicBezTo>
                    <a:lnTo>
                      <a:pt x="9927" y="24"/>
                    </a:lnTo>
                    <a:cubicBezTo>
                      <a:pt x="9024" y="24"/>
                      <a:pt x="8146" y="171"/>
                      <a:pt x="7317" y="463"/>
                    </a:cubicBezTo>
                    <a:cubicBezTo>
                      <a:pt x="6512" y="756"/>
                      <a:pt x="5756" y="1146"/>
                      <a:pt x="5073" y="1634"/>
                    </a:cubicBezTo>
                    <a:cubicBezTo>
                      <a:pt x="4757" y="1926"/>
                      <a:pt x="4319" y="2243"/>
                      <a:pt x="4050" y="2535"/>
                    </a:cubicBezTo>
                    <a:lnTo>
                      <a:pt x="4050" y="2535"/>
                    </a:lnTo>
                    <a:cubicBezTo>
                      <a:pt x="3877" y="2706"/>
                      <a:pt x="3369" y="3198"/>
                      <a:pt x="2927" y="3756"/>
                    </a:cubicBezTo>
                    <a:cubicBezTo>
                      <a:pt x="2537" y="4195"/>
                      <a:pt x="2195" y="4658"/>
                      <a:pt x="1902" y="5171"/>
                    </a:cubicBezTo>
                    <a:lnTo>
                      <a:pt x="1951" y="5097"/>
                    </a:lnTo>
                    <a:lnTo>
                      <a:pt x="1951" y="5097"/>
                    </a:lnTo>
                    <a:cubicBezTo>
                      <a:pt x="1829" y="5317"/>
                      <a:pt x="1683" y="5536"/>
                      <a:pt x="1512" y="5707"/>
                    </a:cubicBezTo>
                    <a:cubicBezTo>
                      <a:pt x="1610" y="5707"/>
                      <a:pt x="1463" y="6049"/>
                      <a:pt x="1390" y="6171"/>
                    </a:cubicBezTo>
                    <a:cubicBezTo>
                      <a:pt x="1341" y="6268"/>
                      <a:pt x="1268" y="6439"/>
                      <a:pt x="1219" y="6634"/>
                    </a:cubicBezTo>
                    <a:cubicBezTo>
                      <a:pt x="1146" y="6805"/>
                      <a:pt x="1073" y="7024"/>
                      <a:pt x="1000" y="7171"/>
                    </a:cubicBezTo>
                    <a:lnTo>
                      <a:pt x="976" y="7146"/>
                    </a:lnTo>
                    <a:cubicBezTo>
                      <a:pt x="902" y="7439"/>
                      <a:pt x="683" y="7975"/>
                      <a:pt x="634" y="8171"/>
                    </a:cubicBezTo>
                    <a:cubicBezTo>
                      <a:pt x="390" y="8780"/>
                      <a:pt x="220" y="9390"/>
                      <a:pt x="146" y="10049"/>
                    </a:cubicBezTo>
                    <a:cubicBezTo>
                      <a:pt x="146" y="10049"/>
                      <a:pt x="98" y="10146"/>
                      <a:pt x="73" y="10244"/>
                    </a:cubicBezTo>
                    <a:lnTo>
                      <a:pt x="24" y="10390"/>
                    </a:lnTo>
                    <a:lnTo>
                      <a:pt x="0" y="10463"/>
                    </a:lnTo>
                    <a:lnTo>
                      <a:pt x="0" y="10536"/>
                    </a:lnTo>
                    <a:cubicBezTo>
                      <a:pt x="195" y="10658"/>
                      <a:pt x="390" y="10756"/>
                      <a:pt x="610" y="10805"/>
                    </a:cubicBezTo>
                    <a:cubicBezTo>
                      <a:pt x="691" y="10836"/>
                      <a:pt x="776" y="10851"/>
                      <a:pt x="859" y="10851"/>
                    </a:cubicBezTo>
                    <a:cubicBezTo>
                      <a:pt x="1102" y="10851"/>
                      <a:pt x="1336" y="10723"/>
                      <a:pt x="1463" y="10488"/>
                    </a:cubicBezTo>
                    <a:lnTo>
                      <a:pt x="1488" y="10512"/>
                    </a:lnTo>
                    <a:cubicBezTo>
                      <a:pt x="1488" y="10488"/>
                      <a:pt x="1488" y="10463"/>
                      <a:pt x="1488" y="10439"/>
                    </a:cubicBezTo>
                    <a:lnTo>
                      <a:pt x="1488" y="10366"/>
                    </a:lnTo>
                    <a:cubicBezTo>
                      <a:pt x="1491" y="10356"/>
                      <a:pt x="1493" y="10346"/>
                      <a:pt x="1495" y="10337"/>
                    </a:cubicBezTo>
                    <a:lnTo>
                      <a:pt x="1495" y="10337"/>
                    </a:lnTo>
                    <a:cubicBezTo>
                      <a:pt x="1509" y="10287"/>
                      <a:pt x="1518" y="10268"/>
                      <a:pt x="1524" y="10268"/>
                    </a:cubicBezTo>
                    <a:cubicBezTo>
                      <a:pt x="1537" y="10268"/>
                      <a:pt x="1537" y="10344"/>
                      <a:pt x="1537" y="10390"/>
                    </a:cubicBezTo>
                    <a:cubicBezTo>
                      <a:pt x="1561" y="10317"/>
                      <a:pt x="1561" y="10244"/>
                      <a:pt x="1585" y="10171"/>
                    </a:cubicBezTo>
                    <a:cubicBezTo>
                      <a:pt x="1585" y="10166"/>
                      <a:pt x="1584" y="10164"/>
                      <a:pt x="1583" y="10164"/>
                    </a:cubicBezTo>
                    <a:cubicBezTo>
                      <a:pt x="1577" y="10164"/>
                      <a:pt x="1561" y="10200"/>
                      <a:pt x="1561" y="10219"/>
                    </a:cubicBezTo>
                    <a:cubicBezTo>
                      <a:pt x="1537" y="10097"/>
                      <a:pt x="1561" y="10000"/>
                      <a:pt x="1585" y="9878"/>
                    </a:cubicBezTo>
                    <a:cubicBezTo>
                      <a:pt x="1634" y="9683"/>
                      <a:pt x="1634" y="9878"/>
                      <a:pt x="1683" y="9658"/>
                    </a:cubicBezTo>
                    <a:cubicBezTo>
                      <a:pt x="1976" y="8536"/>
                      <a:pt x="2415" y="7463"/>
                      <a:pt x="3000" y="6488"/>
                    </a:cubicBezTo>
                    <a:cubicBezTo>
                      <a:pt x="3024" y="6488"/>
                      <a:pt x="3000" y="6488"/>
                      <a:pt x="3000" y="6512"/>
                    </a:cubicBezTo>
                    <a:cubicBezTo>
                      <a:pt x="3073" y="6366"/>
                      <a:pt x="3146" y="6219"/>
                      <a:pt x="3244" y="6073"/>
                    </a:cubicBezTo>
                    <a:cubicBezTo>
                      <a:pt x="3317" y="5927"/>
                      <a:pt x="3415" y="5805"/>
                      <a:pt x="3488" y="5658"/>
                    </a:cubicBezTo>
                    <a:cubicBezTo>
                      <a:pt x="3512" y="5610"/>
                      <a:pt x="3561" y="5585"/>
                      <a:pt x="3610" y="5561"/>
                    </a:cubicBezTo>
                    <a:cubicBezTo>
                      <a:pt x="3585" y="5561"/>
                      <a:pt x="3658" y="5488"/>
                      <a:pt x="3732" y="5341"/>
                    </a:cubicBezTo>
                    <a:cubicBezTo>
                      <a:pt x="3829" y="5219"/>
                      <a:pt x="3951" y="5024"/>
                      <a:pt x="4097" y="4854"/>
                    </a:cubicBezTo>
                    <a:cubicBezTo>
                      <a:pt x="4244" y="4683"/>
                      <a:pt x="4390" y="4512"/>
                      <a:pt x="4512" y="4366"/>
                    </a:cubicBezTo>
                    <a:cubicBezTo>
                      <a:pt x="4610" y="4244"/>
                      <a:pt x="4707" y="4171"/>
                      <a:pt x="4707" y="4146"/>
                    </a:cubicBezTo>
                    <a:lnTo>
                      <a:pt x="4683" y="4098"/>
                    </a:lnTo>
                    <a:cubicBezTo>
                      <a:pt x="4927" y="3854"/>
                      <a:pt x="4805" y="4073"/>
                      <a:pt x="5000" y="3829"/>
                    </a:cubicBezTo>
                    <a:cubicBezTo>
                      <a:pt x="5049" y="3732"/>
                      <a:pt x="5122" y="3658"/>
                      <a:pt x="5219" y="3585"/>
                    </a:cubicBezTo>
                    <a:cubicBezTo>
                      <a:pt x="5317" y="3537"/>
                      <a:pt x="5390" y="3463"/>
                      <a:pt x="5463" y="3366"/>
                    </a:cubicBezTo>
                    <a:cubicBezTo>
                      <a:pt x="5463" y="3366"/>
                      <a:pt x="5553" y="3312"/>
                      <a:pt x="5578" y="3312"/>
                    </a:cubicBezTo>
                    <a:cubicBezTo>
                      <a:pt x="5583" y="3312"/>
                      <a:pt x="5585" y="3314"/>
                      <a:pt x="5585" y="3317"/>
                    </a:cubicBezTo>
                    <a:cubicBezTo>
                      <a:pt x="5585" y="3244"/>
                      <a:pt x="5707" y="3195"/>
                      <a:pt x="5780" y="3122"/>
                    </a:cubicBezTo>
                    <a:cubicBezTo>
                      <a:pt x="5780" y="3114"/>
                      <a:pt x="5775" y="3111"/>
                      <a:pt x="5767" y="3111"/>
                    </a:cubicBezTo>
                    <a:cubicBezTo>
                      <a:pt x="5751" y="3111"/>
                      <a:pt x="5723" y="3122"/>
                      <a:pt x="5707" y="3122"/>
                    </a:cubicBezTo>
                    <a:lnTo>
                      <a:pt x="5780" y="3049"/>
                    </a:lnTo>
                    <a:lnTo>
                      <a:pt x="5878" y="2976"/>
                    </a:lnTo>
                    <a:cubicBezTo>
                      <a:pt x="5905" y="2967"/>
                      <a:pt x="5925" y="2961"/>
                      <a:pt x="5937" y="2961"/>
                    </a:cubicBezTo>
                    <a:cubicBezTo>
                      <a:pt x="5959" y="2961"/>
                      <a:pt x="5958" y="2978"/>
                      <a:pt x="5927" y="3024"/>
                    </a:cubicBezTo>
                    <a:lnTo>
                      <a:pt x="6171" y="2829"/>
                    </a:lnTo>
                    <a:lnTo>
                      <a:pt x="6561" y="2585"/>
                    </a:lnTo>
                    <a:cubicBezTo>
                      <a:pt x="6902" y="2390"/>
                      <a:pt x="7268" y="2220"/>
                      <a:pt x="7634" y="2073"/>
                    </a:cubicBezTo>
                    <a:cubicBezTo>
                      <a:pt x="7975" y="1927"/>
                      <a:pt x="8341" y="1829"/>
                      <a:pt x="8732" y="1756"/>
                    </a:cubicBezTo>
                    <a:cubicBezTo>
                      <a:pt x="8878" y="1707"/>
                      <a:pt x="9024" y="1707"/>
                      <a:pt x="9171" y="1683"/>
                    </a:cubicBezTo>
                    <a:lnTo>
                      <a:pt x="9463" y="1659"/>
                    </a:lnTo>
                    <a:cubicBezTo>
                      <a:pt x="9390" y="1634"/>
                      <a:pt x="9219" y="1659"/>
                      <a:pt x="9146" y="1610"/>
                    </a:cubicBezTo>
                    <a:cubicBezTo>
                      <a:pt x="9219" y="1585"/>
                      <a:pt x="9274" y="1585"/>
                      <a:pt x="9320" y="1585"/>
                    </a:cubicBezTo>
                    <a:cubicBezTo>
                      <a:pt x="9366" y="1585"/>
                      <a:pt x="9402" y="1585"/>
                      <a:pt x="9439" y="1561"/>
                    </a:cubicBezTo>
                    <a:cubicBezTo>
                      <a:pt x="9488" y="1610"/>
                      <a:pt x="9561" y="1610"/>
                      <a:pt x="9658" y="1610"/>
                    </a:cubicBezTo>
                    <a:cubicBezTo>
                      <a:pt x="9732" y="1610"/>
                      <a:pt x="9829" y="1634"/>
                      <a:pt x="9902" y="1659"/>
                    </a:cubicBezTo>
                    <a:lnTo>
                      <a:pt x="9951" y="1610"/>
                    </a:lnTo>
                    <a:lnTo>
                      <a:pt x="10024" y="1659"/>
                    </a:lnTo>
                    <a:lnTo>
                      <a:pt x="10488" y="1659"/>
                    </a:lnTo>
                    <a:lnTo>
                      <a:pt x="10853" y="1707"/>
                    </a:lnTo>
                    <a:cubicBezTo>
                      <a:pt x="11117" y="1707"/>
                      <a:pt x="11381" y="1731"/>
                      <a:pt x="11622" y="1778"/>
                    </a:cubicBezTo>
                    <a:lnTo>
                      <a:pt x="11622" y="1778"/>
                    </a:lnTo>
                    <a:cubicBezTo>
                      <a:pt x="11593" y="1769"/>
                      <a:pt x="11549" y="1732"/>
                      <a:pt x="11634" y="1732"/>
                    </a:cubicBezTo>
                    <a:cubicBezTo>
                      <a:pt x="11634" y="1781"/>
                      <a:pt x="11902" y="1732"/>
                      <a:pt x="11951" y="1805"/>
                    </a:cubicBezTo>
                    <a:cubicBezTo>
                      <a:pt x="12016" y="1805"/>
                      <a:pt x="12168" y="1848"/>
                      <a:pt x="12233" y="1848"/>
                    </a:cubicBezTo>
                    <a:cubicBezTo>
                      <a:pt x="12265" y="1848"/>
                      <a:pt x="12276" y="1837"/>
                      <a:pt x="12244" y="1805"/>
                    </a:cubicBezTo>
                    <a:lnTo>
                      <a:pt x="12244" y="1805"/>
                    </a:lnTo>
                    <a:cubicBezTo>
                      <a:pt x="12292" y="1829"/>
                      <a:pt x="12366" y="1854"/>
                      <a:pt x="12414" y="1878"/>
                    </a:cubicBezTo>
                    <a:cubicBezTo>
                      <a:pt x="12463" y="1902"/>
                      <a:pt x="12488" y="1902"/>
                      <a:pt x="12414" y="1902"/>
                    </a:cubicBezTo>
                    <a:cubicBezTo>
                      <a:pt x="12488" y="1927"/>
                      <a:pt x="12561" y="1951"/>
                      <a:pt x="12658" y="1976"/>
                    </a:cubicBezTo>
                    <a:lnTo>
                      <a:pt x="12536" y="1927"/>
                    </a:lnTo>
                    <a:lnTo>
                      <a:pt x="12536" y="1927"/>
                    </a:lnTo>
                    <a:cubicBezTo>
                      <a:pt x="12683" y="1951"/>
                      <a:pt x="12805" y="2000"/>
                      <a:pt x="12902" y="2024"/>
                    </a:cubicBezTo>
                    <a:cubicBezTo>
                      <a:pt x="13024" y="2073"/>
                      <a:pt x="13122" y="2098"/>
                      <a:pt x="13219" y="2098"/>
                    </a:cubicBezTo>
                    <a:lnTo>
                      <a:pt x="13122" y="2049"/>
                    </a:lnTo>
                    <a:lnTo>
                      <a:pt x="13122" y="2049"/>
                    </a:lnTo>
                    <a:cubicBezTo>
                      <a:pt x="13292" y="2098"/>
                      <a:pt x="13439" y="2146"/>
                      <a:pt x="13488" y="2220"/>
                    </a:cubicBezTo>
                    <a:lnTo>
                      <a:pt x="13414" y="2195"/>
                    </a:lnTo>
                    <a:lnTo>
                      <a:pt x="13317" y="2195"/>
                    </a:lnTo>
                    <a:cubicBezTo>
                      <a:pt x="13463" y="2220"/>
                      <a:pt x="13561" y="2268"/>
                      <a:pt x="13683" y="2317"/>
                    </a:cubicBezTo>
                    <a:cubicBezTo>
                      <a:pt x="13805" y="2366"/>
                      <a:pt x="13902" y="2390"/>
                      <a:pt x="14024" y="2439"/>
                    </a:cubicBezTo>
                    <a:lnTo>
                      <a:pt x="13902" y="2415"/>
                    </a:lnTo>
                    <a:lnTo>
                      <a:pt x="13902" y="2415"/>
                    </a:lnTo>
                    <a:cubicBezTo>
                      <a:pt x="13975" y="2439"/>
                      <a:pt x="14146" y="2488"/>
                      <a:pt x="14341" y="2585"/>
                    </a:cubicBezTo>
                    <a:cubicBezTo>
                      <a:pt x="14439" y="2610"/>
                      <a:pt x="14561" y="2683"/>
                      <a:pt x="14658" y="2732"/>
                    </a:cubicBezTo>
                    <a:cubicBezTo>
                      <a:pt x="14780" y="2780"/>
                      <a:pt x="14878" y="2829"/>
                      <a:pt x="15000" y="2902"/>
                    </a:cubicBezTo>
                    <a:cubicBezTo>
                      <a:pt x="15219" y="3024"/>
                      <a:pt x="15439" y="3146"/>
                      <a:pt x="15634" y="3268"/>
                    </a:cubicBezTo>
                    <a:cubicBezTo>
                      <a:pt x="15805" y="3366"/>
                      <a:pt x="15926" y="3463"/>
                      <a:pt x="16024" y="3512"/>
                    </a:cubicBezTo>
                    <a:lnTo>
                      <a:pt x="15926" y="3390"/>
                    </a:lnTo>
                    <a:lnTo>
                      <a:pt x="16048" y="3439"/>
                    </a:lnTo>
                    <a:cubicBezTo>
                      <a:pt x="16094" y="3462"/>
                      <a:pt x="16118" y="3485"/>
                      <a:pt x="16161" y="3507"/>
                    </a:cubicBezTo>
                    <a:lnTo>
                      <a:pt x="16161" y="3507"/>
                    </a:lnTo>
                    <a:cubicBezTo>
                      <a:pt x="16155" y="3506"/>
                      <a:pt x="16147" y="3505"/>
                      <a:pt x="16138" y="3505"/>
                    </a:cubicBezTo>
                    <a:cubicBezTo>
                      <a:pt x="16097" y="3505"/>
                      <a:pt x="16029" y="3519"/>
                      <a:pt x="15995" y="3519"/>
                    </a:cubicBezTo>
                    <a:cubicBezTo>
                      <a:pt x="15990" y="3519"/>
                      <a:pt x="15986" y="3519"/>
                      <a:pt x="15983" y="3518"/>
                    </a:cubicBezTo>
                    <a:lnTo>
                      <a:pt x="15983" y="3518"/>
                    </a:lnTo>
                    <a:cubicBezTo>
                      <a:pt x="16516" y="3956"/>
                      <a:pt x="16977" y="4441"/>
                      <a:pt x="17390" y="4976"/>
                    </a:cubicBezTo>
                    <a:cubicBezTo>
                      <a:pt x="17804" y="5488"/>
                      <a:pt x="18170" y="6073"/>
                      <a:pt x="18439" y="6683"/>
                    </a:cubicBezTo>
                    <a:cubicBezTo>
                      <a:pt x="18471" y="6770"/>
                      <a:pt x="18470" y="6794"/>
                      <a:pt x="18456" y="6794"/>
                    </a:cubicBezTo>
                    <a:cubicBezTo>
                      <a:pt x="18440" y="6794"/>
                      <a:pt x="18403" y="6756"/>
                      <a:pt x="18390" y="6756"/>
                    </a:cubicBezTo>
                    <a:cubicBezTo>
                      <a:pt x="18512" y="6975"/>
                      <a:pt x="18487" y="6829"/>
                      <a:pt x="18561" y="7024"/>
                    </a:cubicBezTo>
                    <a:cubicBezTo>
                      <a:pt x="18568" y="7047"/>
                      <a:pt x="18569" y="7056"/>
                      <a:pt x="18565" y="7056"/>
                    </a:cubicBezTo>
                    <a:cubicBezTo>
                      <a:pt x="18556" y="7056"/>
                      <a:pt x="18528" y="7017"/>
                      <a:pt x="18512" y="7000"/>
                    </a:cubicBezTo>
                    <a:lnTo>
                      <a:pt x="18512" y="7000"/>
                    </a:lnTo>
                    <a:cubicBezTo>
                      <a:pt x="18561" y="7097"/>
                      <a:pt x="18585" y="7171"/>
                      <a:pt x="18609" y="7171"/>
                    </a:cubicBezTo>
                    <a:cubicBezTo>
                      <a:pt x="18561" y="7049"/>
                      <a:pt x="18634" y="7097"/>
                      <a:pt x="18658" y="7024"/>
                    </a:cubicBezTo>
                    <a:lnTo>
                      <a:pt x="18707" y="7171"/>
                    </a:lnTo>
                    <a:cubicBezTo>
                      <a:pt x="18731" y="7219"/>
                      <a:pt x="18756" y="7293"/>
                      <a:pt x="18756" y="7293"/>
                    </a:cubicBezTo>
                    <a:lnTo>
                      <a:pt x="18731" y="7293"/>
                    </a:lnTo>
                    <a:cubicBezTo>
                      <a:pt x="18829" y="7414"/>
                      <a:pt x="18902" y="7536"/>
                      <a:pt x="18951" y="7683"/>
                    </a:cubicBezTo>
                    <a:cubicBezTo>
                      <a:pt x="19122" y="8146"/>
                      <a:pt x="19243" y="8634"/>
                      <a:pt x="19365" y="9122"/>
                    </a:cubicBezTo>
                    <a:cubicBezTo>
                      <a:pt x="19341" y="9122"/>
                      <a:pt x="19317" y="9024"/>
                      <a:pt x="19268" y="8927"/>
                    </a:cubicBezTo>
                    <a:lnTo>
                      <a:pt x="19268" y="8927"/>
                    </a:lnTo>
                    <a:cubicBezTo>
                      <a:pt x="19292" y="9000"/>
                      <a:pt x="19317" y="9073"/>
                      <a:pt x="19317" y="9146"/>
                    </a:cubicBezTo>
                    <a:cubicBezTo>
                      <a:pt x="19317" y="9126"/>
                      <a:pt x="19319" y="9118"/>
                      <a:pt x="19322" y="9118"/>
                    </a:cubicBezTo>
                    <a:cubicBezTo>
                      <a:pt x="19336" y="9118"/>
                      <a:pt x="19374" y="9263"/>
                      <a:pt x="19386" y="9263"/>
                    </a:cubicBezTo>
                    <a:cubicBezTo>
                      <a:pt x="19388" y="9263"/>
                      <a:pt x="19390" y="9257"/>
                      <a:pt x="19390" y="9244"/>
                    </a:cubicBezTo>
                    <a:cubicBezTo>
                      <a:pt x="19536" y="9585"/>
                      <a:pt x="19536" y="10049"/>
                      <a:pt x="19658" y="10341"/>
                    </a:cubicBezTo>
                    <a:cubicBezTo>
                      <a:pt x="19683" y="10341"/>
                      <a:pt x="20024" y="10488"/>
                      <a:pt x="20390" y="10610"/>
                    </a:cubicBezTo>
                    <a:cubicBezTo>
                      <a:pt x="20715" y="10749"/>
                      <a:pt x="21039" y="10866"/>
                      <a:pt x="21112" y="10877"/>
                    </a:cubicBezTo>
                    <a:lnTo>
                      <a:pt x="21112" y="10877"/>
                    </a:lnTo>
                    <a:cubicBezTo>
                      <a:pt x="21109" y="10846"/>
                      <a:pt x="21104" y="10814"/>
                      <a:pt x="21097" y="10780"/>
                    </a:cubicBezTo>
                    <a:lnTo>
                      <a:pt x="21048" y="10780"/>
                    </a:lnTo>
                    <a:cubicBezTo>
                      <a:pt x="21000" y="10536"/>
                      <a:pt x="21073" y="10707"/>
                      <a:pt x="21048" y="10463"/>
                    </a:cubicBezTo>
                    <a:cubicBezTo>
                      <a:pt x="21097" y="10463"/>
                      <a:pt x="21122" y="10683"/>
                      <a:pt x="21146" y="10878"/>
                    </a:cubicBezTo>
                    <a:cubicBezTo>
                      <a:pt x="21146" y="10731"/>
                      <a:pt x="21146" y="10585"/>
                      <a:pt x="21097" y="10439"/>
                    </a:cubicBezTo>
                    <a:cubicBezTo>
                      <a:pt x="21097" y="10268"/>
                      <a:pt x="21146" y="10439"/>
                      <a:pt x="21122" y="10244"/>
                    </a:cubicBezTo>
                    <a:cubicBezTo>
                      <a:pt x="21073" y="10073"/>
                      <a:pt x="21048" y="9902"/>
                      <a:pt x="21048" y="9732"/>
                    </a:cubicBezTo>
                    <a:cubicBezTo>
                      <a:pt x="21000" y="9317"/>
                      <a:pt x="20853" y="9122"/>
                      <a:pt x="20804" y="8732"/>
                    </a:cubicBezTo>
                    <a:lnTo>
                      <a:pt x="20804" y="8732"/>
                    </a:lnTo>
                    <a:lnTo>
                      <a:pt x="20829" y="8780"/>
                    </a:lnTo>
                    <a:cubicBezTo>
                      <a:pt x="20829" y="8634"/>
                      <a:pt x="20731" y="8390"/>
                      <a:pt x="20682" y="8146"/>
                    </a:cubicBezTo>
                    <a:cubicBezTo>
                      <a:pt x="20682" y="8188"/>
                      <a:pt x="20682" y="8231"/>
                      <a:pt x="20673" y="8231"/>
                    </a:cubicBezTo>
                    <a:cubicBezTo>
                      <a:pt x="20666" y="8231"/>
                      <a:pt x="20654" y="8208"/>
                      <a:pt x="20634" y="8146"/>
                    </a:cubicBezTo>
                    <a:cubicBezTo>
                      <a:pt x="20585" y="7878"/>
                      <a:pt x="20512" y="7707"/>
                      <a:pt x="20463" y="7488"/>
                    </a:cubicBezTo>
                    <a:lnTo>
                      <a:pt x="20414" y="7414"/>
                    </a:lnTo>
                    <a:cubicBezTo>
                      <a:pt x="20390" y="7366"/>
                      <a:pt x="20365" y="7317"/>
                      <a:pt x="20365" y="7317"/>
                    </a:cubicBezTo>
                    <a:cubicBezTo>
                      <a:pt x="20048" y="6390"/>
                      <a:pt x="19609" y="5512"/>
                      <a:pt x="19073" y="4707"/>
                    </a:cubicBezTo>
                    <a:cubicBezTo>
                      <a:pt x="18756" y="4219"/>
                      <a:pt x="18390" y="3756"/>
                      <a:pt x="18000" y="3341"/>
                    </a:cubicBezTo>
                    <a:cubicBezTo>
                      <a:pt x="17707" y="3024"/>
                      <a:pt x="17414" y="2756"/>
                      <a:pt x="17122" y="2512"/>
                    </a:cubicBezTo>
                    <a:lnTo>
                      <a:pt x="17146" y="2512"/>
                    </a:lnTo>
                    <a:cubicBezTo>
                      <a:pt x="16780" y="2220"/>
                      <a:pt x="16414" y="1951"/>
                      <a:pt x="16024" y="1707"/>
                    </a:cubicBezTo>
                    <a:cubicBezTo>
                      <a:pt x="15536" y="1390"/>
                      <a:pt x="15048" y="1146"/>
                      <a:pt x="14512" y="927"/>
                    </a:cubicBezTo>
                    <a:cubicBezTo>
                      <a:pt x="13561" y="512"/>
                      <a:pt x="12561" y="268"/>
                      <a:pt x="11561" y="146"/>
                    </a:cubicBezTo>
                    <a:cubicBezTo>
                      <a:pt x="11292" y="73"/>
                      <a:pt x="11024" y="24"/>
                      <a:pt x="10756" y="0"/>
                    </a:cubicBezTo>
                    <a:close/>
                    <a:moveTo>
                      <a:pt x="21112" y="10877"/>
                    </a:moveTo>
                    <a:cubicBezTo>
                      <a:pt x="21122" y="10958"/>
                      <a:pt x="21122" y="11034"/>
                      <a:pt x="21122" y="11122"/>
                    </a:cubicBezTo>
                    <a:cubicBezTo>
                      <a:pt x="21122" y="11049"/>
                      <a:pt x="21122" y="10951"/>
                      <a:pt x="21122" y="10878"/>
                    </a:cubicBezTo>
                    <a:cubicBezTo>
                      <a:pt x="21119" y="10878"/>
                      <a:pt x="21116" y="10878"/>
                      <a:pt x="21112" y="1087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293"/>
              <p:cNvSpPr/>
              <p:nvPr/>
            </p:nvSpPr>
            <p:spPr>
              <a:xfrm>
                <a:off x="338100" y="3028825"/>
                <a:ext cx="2475" cy="6725"/>
              </a:xfrm>
              <a:custGeom>
                <a:avLst/>
                <a:gdLst/>
                <a:ahLst/>
                <a:cxnLst/>
                <a:rect l="l" t="t" r="r" b="b"/>
                <a:pathLst>
                  <a:path w="99" h="269" extrusionOk="0">
                    <a:moveTo>
                      <a:pt x="98" y="0"/>
                    </a:moveTo>
                    <a:cubicBezTo>
                      <a:pt x="50" y="74"/>
                      <a:pt x="1" y="171"/>
                      <a:pt x="1" y="269"/>
                    </a:cubicBezTo>
                    <a:cubicBezTo>
                      <a:pt x="50" y="196"/>
                      <a:pt x="74" y="98"/>
                      <a:pt x="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293"/>
              <p:cNvSpPr/>
              <p:nvPr/>
            </p:nvSpPr>
            <p:spPr>
              <a:xfrm>
                <a:off x="340550" y="3028825"/>
                <a:ext cx="25" cy="25"/>
              </a:xfrm>
              <a:custGeom>
                <a:avLst/>
                <a:gdLst/>
                <a:ahLst/>
                <a:cxnLst/>
                <a:rect l="l" t="t" r="r" b="b"/>
                <a:pathLst>
                  <a:path w="1" h="1" extrusionOk="0">
                    <a:moveTo>
                      <a:pt x="0" y="0"/>
                    </a:moveTo>
                    <a:lnTo>
                      <a:pt x="0" y="0"/>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293"/>
              <p:cNvSpPr/>
              <p:nvPr/>
            </p:nvSpPr>
            <p:spPr>
              <a:xfrm>
                <a:off x="302750" y="2832500"/>
                <a:ext cx="398800" cy="207325"/>
              </a:xfrm>
              <a:custGeom>
                <a:avLst/>
                <a:gdLst/>
                <a:ahLst/>
                <a:cxnLst/>
                <a:rect l="l" t="t" r="r" b="b"/>
                <a:pathLst>
                  <a:path w="15952" h="8293" extrusionOk="0">
                    <a:moveTo>
                      <a:pt x="8594" y="1702"/>
                    </a:moveTo>
                    <a:cubicBezTo>
                      <a:pt x="8599" y="1705"/>
                      <a:pt x="8605" y="1707"/>
                      <a:pt x="8610" y="1707"/>
                    </a:cubicBezTo>
                    <a:cubicBezTo>
                      <a:pt x="8604" y="1705"/>
                      <a:pt x="8599" y="1704"/>
                      <a:pt x="8594" y="1702"/>
                    </a:cubicBezTo>
                    <a:close/>
                    <a:moveTo>
                      <a:pt x="4624" y="2600"/>
                    </a:moveTo>
                    <a:cubicBezTo>
                      <a:pt x="4619" y="2604"/>
                      <a:pt x="4614" y="2607"/>
                      <a:pt x="4610" y="2610"/>
                    </a:cubicBezTo>
                    <a:cubicBezTo>
                      <a:pt x="4616" y="2607"/>
                      <a:pt x="4621" y="2603"/>
                      <a:pt x="4624" y="2600"/>
                    </a:cubicBezTo>
                    <a:close/>
                    <a:moveTo>
                      <a:pt x="11683" y="2951"/>
                    </a:moveTo>
                    <a:cubicBezTo>
                      <a:pt x="11683" y="2954"/>
                      <a:pt x="11685" y="2956"/>
                      <a:pt x="11690" y="2956"/>
                    </a:cubicBezTo>
                    <a:lnTo>
                      <a:pt x="11690" y="2956"/>
                    </a:lnTo>
                    <a:cubicBezTo>
                      <a:pt x="11687" y="2954"/>
                      <a:pt x="11685" y="2953"/>
                      <a:pt x="11683" y="2951"/>
                    </a:cubicBezTo>
                    <a:close/>
                    <a:moveTo>
                      <a:pt x="1415" y="3829"/>
                    </a:moveTo>
                    <a:lnTo>
                      <a:pt x="1391" y="3878"/>
                    </a:lnTo>
                    <a:lnTo>
                      <a:pt x="1391" y="3878"/>
                    </a:lnTo>
                    <a:cubicBezTo>
                      <a:pt x="1398" y="3862"/>
                      <a:pt x="1406" y="3847"/>
                      <a:pt x="1414" y="3831"/>
                    </a:cubicBezTo>
                    <a:lnTo>
                      <a:pt x="1414" y="3831"/>
                    </a:lnTo>
                    <a:cubicBezTo>
                      <a:pt x="1414" y="3830"/>
                      <a:pt x="1415" y="3830"/>
                      <a:pt x="1415" y="3829"/>
                    </a:cubicBezTo>
                    <a:close/>
                    <a:moveTo>
                      <a:pt x="2596" y="5025"/>
                    </a:moveTo>
                    <a:cubicBezTo>
                      <a:pt x="2595" y="5026"/>
                      <a:pt x="2595" y="5027"/>
                      <a:pt x="2594" y="5028"/>
                    </a:cubicBezTo>
                    <a:lnTo>
                      <a:pt x="2594" y="5028"/>
                    </a:lnTo>
                    <a:cubicBezTo>
                      <a:pt x="2596" y="5026"/>
                      <a:pt x="2597" y="5025"/>
                      <a:pt x="2596" y="5025"/>
                    </a:cubicBezTo>
                    <a:close/>
                    <a:moveTo>
                      <a:pt x="2594" y="5028"/>
                    </a:moveTo>
                    <a:cubicBezTo>
                      <a:pt x="2591" y="5031"/>
                      <a:pt x="2586" y="5037"/>
                      <a:pt x="2586" y="5049"/>
                    </a:cubicBezTo>
                    <a:cubicBezTo>
                      <a:pt x="2588" y="5042"/>
                      <a:pt x="2591" y="5035"/>
                      <a:pt x="2594" y="5028"/>
                    </a:cubicBezTo>
                    <a:close/>
                    <a:moveTo>
                      <a:pt x="1505" y="7629"/>
                    </a:moveTo>
                    <a:cubicBezTo>
                      <a:pt x="1507" y="7629"/>
                      <a:pt x="1509" y="7631"/>
                      <a:pt x="1512" y="7634"/>
                    </a:cubicBezTo>
                    <a:lnTo>
                      <a:pt x="1499" y="7728"/>
                    </a:lnTo>
                    <a:lnTo>
                      <a:pt x="1499" y="7728"/>
                    </a:lnTo>
                    <a:cubicBezTo>
                      <a:pt x="1502" y="7664"/>
                      <a:pt x="1497" y="7629"/>
                      <a:pt x="1505" y="7629"/>
                    </a:cubicBezTo>
                    <a:close/>
                    <a:moveTo>
                      <a:pt x="8000" y="0"/>
                    </a:moveTo>
                    <a:cubicBezTo>
                      <a:pt x="8098" y="0"/>
                      <a:pt x="8049" y="24"/>
                      <a:pt x="7976" y="24"/>
                    </a:cubicBezTo>
                    <a:cubicBezTo>
                      <a:pt x="7878" y="16"/>
                      <a:pt x="7813" y="14"/>
                      <a:pt x="7770" y="14"/>
                    </a:cubicBezTo>
                    <a:cubicBezTo>
                      <a:pt x="7683" y="14"/>
                      <a:pt x="7683" y="24"/>
                      <a:pt x="7683" y="24"/>
                    </a:cubicBezTo>
                    <a:cubicBezTo>
                      <a:pt x="7683" y="24"/>
                      <a:pt x="7659" y="49"/>
                      <a:pt x="7366" y="73"/>
                    </a:cubicBezTo>
                    <a:cubicBezTo>
                      <a:pt x="7195" y="73"/>
                      <a:pt x="6927" y="98"/>
                      <a:pt x="6586" y="146"/>
                    </a:cubicBezTo>
                    <a:cubicBezTo>
                      <a:pt x="6415" y="171"/>
                      <a:pt x="6220" y="220"/>
                      <a:pt x="6025" y="244"/>
                    </a:cubicBezTo>
                    <a:lnTo>
                      <a:pt x="5439" y="415"/>
                    </a:lnTo>
                    <a:lnTo>
                      <a:pt x="4903" y="634"/>
                    </a:lnTo>
                    <a:cubicBezTo>
                      <a:pt x="4708" y="707"/>
                      <a:pt x="4561" y="780"/>
                      <a:pt x="4415" y="854"/>
                    </a:cubicBezTo>
                    <a:cubicBezTo>
                      <a:pt x="4269" y="927"/>
                      <a:pt x="4147" y="1000"/>
                      <a:pt x="4025" y="1073"/>
                    </a:cubicBezTo>
                    <a:lnTo>
                      <a:pt x="3756" y="1244"/>
                    </a:lnTo>
                    <a:cubicBezTo>
                      <a:pt x="3515" y="1485"/>
                      <a:pt x="3178" y="1679"/>
                      <a:pt x="2982" y="1920"/>
                    </a:cubicBezTo>
                    <a:lnTo>
                      <a:pt x="2982" y="1920"/>
                    </a:lnTo>
                    <a:cubicBezTo>
                      <a:pt x="2672" y="2207"/>
                      <a:pt x="2385" y="2494"/>
                      <a:pt x="2122" y="2805"/>
                    </a:cubicBezTo>
                    <a:cubicBezTo>
                      <a:pt x="2049" y="2927"/>
                      <a:pt x="1951" y="3024"/>
                      <a:pt x="1878" y="3122"/>
                    </a:cubicBezTo>
                    <a:cubicBezTo>
                      <a:pt x="1781" y="3244"/>
                      <a:pt x="1708" y="3341"/>
                      <a:pt x="1659" y="3439"/>
                    </a:cubicBezTo>
                    <a:cubicBezTo>
                      <a:pt x="1550" y="3570"/>
                      <a:pt x="1480" y="3700"/>
                      <a:pt x="1414" y="3831"/>
                    </a:cubicBezTo>
                    <a:lnTo>
                      <a:pt x="1414" y="3831"/>
                    </a:lnTo>
                    <a:cubicBezTo>
                      <a:pt x="1268" y="4146"/>
                      <a:pt x="1244" y="4073"/>
                      <a:pt x="1098" y="4293"/>
                    </a:cubicBezTo>
                    <a:cubicBezTo>
                      <a:pt x="1171" y="4293"/>
                      <a:pt x="1073" y="4561"/>
                      <a:pt x="1049" y="4658"/>
                    </a:cubicBezTo>
                    <a:cubicBezTo>
                      <a:pt x="976" y="4805"/>
                      <a:pt x="878" y="5146"/>
                      <a:pt x="781" y="5390"/>
                    </a:cubicBezTo>
                    <a:lnTo>
                      <a:pt x="756" y="5390"/>
                    </a:lnTo>
                    <a:cubicBezTo>
                      <a:pt x="708" y="5585"/>
                      <a:pt x="561" y="6000"/>
                      <a:pt x="512" y="6122"/>
                    </a:cubicBezTo>
                    <a:cubicBezTo>
                      <a:pt x="464" y="6268"/>
                      <a:pt x="366" y="6512"/>
                      <a:pt x="293" y="6732"/>
                    </a:cubicBezTo>
                    <a:cubicBezTo>
                      <a:pt x="220" y="6975"/>
                      <a:pt x="171" y="7219"/>
                      <a:pt x="147" y="7463"/>
                    </a:cubicBezTo>
                    <a:lnTo>
                      <a:pt x="0" y="7780"/>
                    </a:lnTo>
                    <a:lnTo>
                      <a:pt x="0" y="7829"/>
                    </a:lnTo>
                    <a:cubicBezTo>
                      <a:pt x="171" y="7951"/>
                      <a:pt x="366" y="8024"/>
                      <a:pt x="586" y="8073"/>
                    </a:cubicBezTo>
                    <a:cubicBezTo>
                      <a:pt x="706" y="8113"/>
                      <a:pt x="843" y="8141"/>
                      <a:pt x="975" y="8141"/>
                    </a:cubicBezTo>
                    <a:cubicBezTo>
                      <a:pt x="1163" y="8141"/>
                      <a:pt x="1339" y="8084"/>
                      <a:pt x="1439" y="7927"/>
                    </a:cubicBezTo>
                    <a:lnTo>
                      <a:pt x="1464" y="7927"/>
                    </a:lnTo>
                    <a:lnTo>
                      <a:pt x="1488" y="7829"/>
                    </a:lnTo>
                    <a:cubicBezTo>
                      <a:pt x="1492" y="7808"/>
                      <a:pt x="1494" y="7788"/>
                      <a:pt x="1496" y="7770"/>
                    </a:cubicBezTo>
                    <a:lnTo>
                      <a:pt x="1496" y="7770"/>
                    </a:lnTo>
                    <a:cubicBezTo>
                      <a:pt x="1500" y="7753"/>
                      <a:pt x="1504" y="7746"/>
                      <a:pt x="1507" y="7746"/>
                    </a:cubicBezTo>
                    <a:cubicBezTo>
                      <a:pt x="1516" y="7746"/>
                      <a:pt x="1521" y="7798"/>
                      <a:pt x="1537" y="7829"/>
                    </a:cubicBezTo>
                    <a:cubicBezTo>
                      <a:pt x="1537" y="7780"/>
                      <a:pt x="1561" y="7732"/>
                      <a:pt x="1586" y="7683"/>
                    </a:cubicBezTo>
                    <a:cubicBezTo>
                      <a:pt x="1586" y="7678"/>
                      <a:pt x="1585" y="7676"/>
                      <a:pt x="1583" y="7676"/>
                    </a:cubicBezTo>
                    <a:cubicBezTo>
                      <a:pt x="1576" y="7676"/>
                      <a:pt x="1557" y="7712"/>
                      <a:pt x="1537" y="7732"/>
                    </a:cubicBezTo>
                    <a:cubicBezTo>
                      <a:pt x="1537" y="7634"/>
                      <a:pt x="1537" y="7536"/>
                      <a:pt x="1561" y="7463"/>
                    </a:cubicBezTo>
                    <a:cubicBezTo>
                      <a:pt x="1610" y="7341"/>
                      <a:pt x="1634" y="7463"/>
                      <a:pt x="1659" y="7317"/>
                    </a:cubicBezTo>
                    <a:cubicBezTo>
                      <a:pt x="1878" y="6512"/>
                      <a:pt x="2195" y="5756"/>
                      <a:pt x="2586" y="5024"/>
                    </a:cubicBezTo>
                    <a:cubicBezTo>
                      <a:pt x="2591" y="5024"/>
                      <a:pt x="2594" y="5024"/>
                      <a:pt x="2596" y="5025"/>
                    </a:cubicBezTo>
                    <a:lnTo>
                      <a:pt x="2596" y="5025"/>
                    </a:lnTo>
                    <a:cubicBezTo>
                      <a:pt x="2644" y="4914"/>
                      <a:pt x="2711" y="4824"/>
                      <a:pt x="2756" y="4756"/>
                    </a:cubicBezTo>
                    <a:cubicBezTo>
                      <a:pt x="2805" y="4658"/>
                      <a:pt x="2854" y="4536"/>
                      <a:pt x="2927" y="4439"/>
                    </a:cubicBezTo>
                    <a:cubicBezTo>
                      <a:pt x="2951" y="4415"/>
                      <a:pt x="2976" y="4390"/>
                      <a:pt x="3025" y="4390"/>
                    </a:cubicBezTo>
                    <a:cubicBezTo>
                      <a:pt x="3025" y="4341"/>
                      <a:pt x="3073" y="4268"/>
                      <a:pt x="3098" y="4219"/>
                    </a:cubicBezTo>
                    <a:lnTo>
                      <a:pt x="3220" y="4073"/>
                    </a:lnTo>
                    <a:cubicBezTo>
                      <a:pt x="3244" y="4000"/>
                      <a:pt x="3293" y="3951"/>
                      <a:pt x="3342" y="3878"/>
                    </a:cubicBezTo>
                    <a:cubicBezTo>
                      <a:pt x="3439" y="3756"/>
                      <a:pt x="3537" y="3658"/>
                      <a:pt x="3634" y="3537"/>
                    </a:cubicBezTo>
                    <a:cubicBezTo>
                      <a:pt x="3683" y="3463"/>
                      <a:pt x="3756" y="3415"/>
                      <a:pt x="3756" y="3390"/>
                    </a:cubicBezTo>
                    <a:lnTo>
                      <a:pt x="3732" y="3341"/>
                    </a:lnTo>
                    <a:cubicBezTo>
                      <a:pt x="3805" y="3256"/>
                      <a:pt x="3823" y="3256"/>
                      <a:pt x="3845" y="3256"/>
                    </a:cubicBezTo>
                    <a:cubicBezTo>
                      <a:pt x="3866" y="3256"/>
                      <a:pt x="3890" y="3256"/>
                      <a:pt x="3976" y="3171"/>
                    </a:cubicBezTo>
                    <a:cubicBezTo>
                      <a:pt x="3976" y="3049"/>
                      <a:pt x="4244" y="2927"/>
                      <a:pt x="4269" y="2854"/>
                    </a:cubicBezTo>
                    <a:cubicBezTo>
                      <a:pt x="4269" y="2854"/>
                      <a:pt x="4331" y="2822"/>
                      <a:pt x="4356" y="2822"/>
                    </a:cubicBezTo>
                    <a:cubicBezTo>
                      <a:pt x="4362" y="2822"/>
                      <a:pt x="4366" y="2824"/>
                      <a:pt x="4366" y="2829"/>
                    </a:cubicBezTo>
                    <a:cubicBezTo>
                      <a:pt x="4366" y="2756"/>
                      <a:pt x="4464" y="2732"/>
                      <a:pt x="4488" y="2683"/>
                    </a:cubicBezTo>
                    <a:cubicBezTo>
                      <a:pt x="4504" y="2667"/>
                      <a:pt x="4507" y="2661"/>
                      <a:pt x="4503" y="2661"/>
                    </a:cubicBezTo>
                    <a:cubicBezTo>
                      <a:pt x="4496" y="2661"/>
                      <a:pt x="4464" y="2683"/>
                      <a:pt x="4464" y="2683"/>
                    </a:cubicBezTo>
                    <a:lnTo>
                      <a:pt x="4561" y="2585"/>
                    </a:lnTo>
                    <a:cubicBezTo>
                      <a:pt x="4575" y="2578"/>
                      <a:pt x="4590" y="2575"/>
                      <a:pt x="4602" y="2575"/>
                    </a:cubicBezTo>
                    <a:cubicBezTo>
                      <a:pt x="4625" y="2575"/>
                      <a:pt x="4639" y="2587"/>
                      <a:pt x="4624" y="2600"/>
                    </a:cubicBezTo>
                    <a:lnTo>
                      <a:pt x="4624" y="2600"/>
                    </a:lnTo>
                    <a:cubicBezTo>
                      <a:pt x="4704" y="2549"/>
                      <a:pt x="4866" y="2456"/>
                      <a:pt x="5049" y="2341"/>
                    </a:cubicBezTo>
                    <a:cubicBezTo>
                      <a:pt x="5293" y="2219"/>
                      <a:pt x="5537" y="2098"/>
                      <a:pt x="5805" y="2000"/>
                    </a:cubicBezTo>
                    <a:cubicBezTo>
                      <a:pt x="5878" y="1976"/>
                      <a:pt x="5927" y="1951"/>
                      <a:pt x="6000" y="1927"/>
                    </a:cubicBezTo>
                    <a:lnTo>
                      <a:pt x="6195" y="1878"/>
                    </a:lnTo>
                    <a:cubicBezTo>
                      <a:pt x="6317" y="1829"/>
                      <a:pt x="6464" y="1805"/>
                      <a:pt x="6586" y="1780"/>
                    </a:cubicBezTo>
                    <a:lnTo>
                      <a:pt x="6756" y="1756"/>
                    </a:lnTo>
                    <a:lnTo>
                      <a:pt x="6903" y="1732"/>
                    </a:lnTo>
                    <a:cubicBezTo>
                      <a:pt x="7000" y="1732"/>
                      <a:pt x="7073" y="1707"/>
                      <a:pt x="7122" y="1707"/>
                    </a:cubicBezTo>
                    <a:cubicBezTo>
                      <a:pt x="7098" y="1683"/>
                      <a:pt x="7049" y="1683"/>
                      <a:pt x="7000" y="1683"/>
                    </a:cubicBezTo>
                    <a:cubicBezTo>
                      <a:pt x="6951" y="1683"/>
                      <a:pt x="6903" y="1683"/>
                      <a:pt x="6878" y="1659"/>
                    </a:cubicBezTo>
                    <a:cubicBezTo>
                      <a:pt x="6939" y="1634"/>
                      <a:pt x="6982" y="1634"/>
                      <a:pt x="7015" y="1634"/>
                    </a:cubicBezTo>
                    <a:cubicBezTo>
                      <a:pt x="7049" y="1634"/>
                      <a:pt x="7073" y="1634"/>
                      <a:pt x="7098" y="1610"/>
                    </a:cubicBezTo>
                    <a:cubicBezTo>
                      <a:pt x="7122" y="1646"/>
                      <a:pt x="7183" y="1646"/>
                      <a:pt x="7250" y="1646"/>
                    </a:cubicBezTo>
                    <a:cubicBezTo>
                      <a:pt x="7317" y="1646"/>
                      <a:pt x="7390" y="1646"/>
                      <a:pt x="7439" y="1683"/>
                    </a:cubicBezTo>
                    <a:lnTo>
                      <a:pt x="7464" y="1659"/>
                    </a:lnTo>
                    <a:lnTo>
                      <a:pt x="7537" y="1683"/>
                    </a:lnTo>
                    <a:cubicBezTo>
                      <a:pt x="7634" y="1659"/>
                      <a:pt x="7732" y="1659"/>
                      <a:pt x="7829" y="1659"/>
                    </a:cubicBezTo>
                    <a:cubicBezTo>
                      <a:pt x="7903" y="1659"/>
                      <a:pt x="8000" y="1683"/>
                      <a:pt x="8098" y="1683"/>
                    </a:cubicBezTo>
                    <a:lnTo>
                      <a:pt x="8390" y="1683"/>
                    </a:lnTo>
                    <a:cubicBezTo>
                      <a:pt x="8458" y="1683"/>
                      <a:pt x="8526" y="1683"/>
                      <a:pt x="8594" y="1702"/>
                    </a:cubicBezTo>
                    <a:lnTo>
                      <a:pt x="8594" y="1702"/>
                    </a:lnTo>
                    <a:cubicBezTo>
                      <a:pt x="8571" y="1690"/>
                      <a:pt x="8551" y="1659"/>
                      <a:pt x="8610" y="1659"/>
                    </a:cubicBezTo>
                    <a:cubicBezTo>
                      <a:pt x="8610" y="1683"/>
                      <a:pt x="8659" y="1683"/>
                      <a:pt x="8707" y="1683"/>
                    </a:cubicBezTo>
                    <a:cubicBezTo>
                      <a:pt x="8756" y="1683"/>
                      <a:pt x="8805" y="1683"/>
                      <a:pt x="8829" y="1707"/>
                    </a:cubicBezTo>
                    <a:cubicBezTo>
                      <a:pt x="8878" y="1707"/>
                      <a:pt x="8981" y="1740"/>
                      <a:pt x="9030" y="1740"/>
                    </a:cubicBezTo>
                    <a:cubicBezTo>
                      <a:pt x="9053" y="1740"/>
                      <a:pt x="9064" y="1733"/>
                      <a:pt x="9052" y="1712"/>
                    </a:cubicBezTo>
                    <a:lnTo>
                      <a:pt x="9052" y="1712"/>
                    </a:lnTo>
                    <a:cubicBezTo>
                      <a:pt x="9086" y="1759"/>
                      <a:pt x="9264" y="1805"/>
                      <a:pt x="9146" y="1805"/>
                    </a:cubicBezTo>
                    <a:cubicBezTo>
                      <a:pt x="9195" y="1829"/>
                      <a:pt x="9244" y="1854"/>
                      <a:pt x="9317" y="1854"/>
                    </a:cubicBezTo>
                    <a:lnTo>
                      <a:pt x="9244" y="1805"/>
                    </a:lnTo>
                    <a:lnTo>
                      <a:pt x="9244" y="1805"/>
                    </a:lnTo>
                    <a:cubicBezTo>
                      <a:pt x="9439" y="1854"/>
                      <a:pt x="9537" y="1951"/>
                      <a:pt x="9707" y="1951"/>
                    </a:cubicBezTo>
                    <a:lnTo>
                      <a:pt x="9634" y="1902"/>
                    </a:lnTo>
                    <a:lnTo>
                      <a:pt x="9634" y="1902"/>
                    </a:lnTo>
                    <a:cubicBezTo>
                      <a:pt x="9756" y="1927"/>
                      <a:pt x="9854" y="1976"/>
                      <a:pt x="9903" y="2049"/>
                    </a:cubicBezTo>
                    <a:lnTo>
                      <a:pt x="9756" y="2024"/>
                    </a:lnTo>
                    <a:lnTo>
                      <a:pt x="9756" y="2024"/>
                    </a:lnTo>
                    <a:lnTo>
                      <a:pt x="10024" y="2122"/>
                    </a:lnTo>
                    <a:cubicBezTo>
                      <a:pt x="10098" y="2146"/>
                      <a:pt x="10171" y="2171"/>
                      <a:pt x="10268" y="2195"/>
                    </a:cubicBezTo>
                    <a:lnTo>
                      <a:pt x="10195" y="2171"/>
                    </a:lnTo>
                    <a:lnTo>
                      <a:pt x="10195" y="2171"/>
                    </a:lnTo>
                    <a:cubicBezTo>
                      <a:pt x="10488" y="2244"/>
                      <a:pt x="10732" y="2366"/>
                      <a:pt x="11000" y="2488"/>
                    </a:cubicBezTo>
                    <a:cubicBezTo>
                      <a:pt x="11317" y="2683"/>
                      <a:pt x="11634" y="2878"/>
                      <a:pt x="11732" y="2927"/>
                    </a:cubicBezTo>
                    <a:lnTo>
                      <a:pt x="11683" y="2829"/>
                    </a:lnTo>
                    <a:lnTo>
                      <a:pt x="11854" y="2902"/>
                    </a:lnTo>
                    <a:cubicBezTo>
                      <a:pt x="11833" y="2902"/>
                      <a:pt x="11722" y="2956"/>
                      <a:pt x="11691" y="2956"/>
                    </a:cubicBezTo>
                    <a:cubicBezTo>
                      <a:pt x="11691" y="2956"/>
                      <a:pt x="11690" y="2956"/>
                      <a:pt x="11690" y="2956"/>
                    </a:cubicBezTo>
                    <a:lnTo>
                      <a:pt x="11690" y="2956"/>
                    </a:lnTo>
                    <a:cubicBezTo>
                      <a:pt x="12077" y="3248"/>
                      <a:pt x="12416" y="3587"/>
                      <a:pt x="12732" y="3951"/>
                    </a:cubicBezTo>
                    <a:cubicBezTo>
                      <a:pt x="13049" y="4341"/>
                      <a:pt x="13317" y="4756"/>
                      <a:pt x="13537" y="5171"/>
                    </a:cubicBezTo>
                    <a:cubicBezTo>
                      <a:pt x="13561" y="5244"/>
                      <a:pt x="13549" y="5262"/>
                      <a:pt x="13531" y="5262"/>
                    </a:cubicBezTo>
                    <a:cubicBezTo>
                      <a:pt x="13512" y="5262"/>
                      <a:pt x="13488" y="5244"/>
                      <a:pt x="13488" y="5244"/>
                    </a:cubicBezTo>
                    <a:lnTo>
                      <a:pt x="13488" y="5244"/>
                    </a:lnTo>
                    <a:cubicBezTo>
                      <a:pt x="13561" y="5390"/>
                      <a:pt x="13561" y="5293"/>
                      <a:pt x="13610" y="5439"/>
                    </a:cubicBezTo>
                    <a:cubicBezTo>
                      <a:pt x="13610" y="5447"/>
                      <a:pt x="13607" y="5450"/>
                      <a:pt x="13603" y="5450"/>
                    </a:cubicBezTo>
                    <a:cubicBezTo>
                      <a:pt x="13594" y="5450"/>
                      <a:pt x="13577" y="5439"/>
                      <a:pt x="13561" y="5439"/>
                    </a:cubicBezTo>
                    <a:cubicBezTo>
                      <a:pt x="13610" y="5488"/>
                      <a:pt x="13610" y="5561"/>
                      <a:pt x="13634" y="5561"/>
                    </a:cubicBezTo>
                    <a:cubicBezTo>
                      <a:pt x="13610" y="5463"/>
                      <a:pt x="13683" y="5488"/>
                      <a:pt x="13707" y="5439"/>
                    </a:cubicBezTo>
                    <a:lnTo>
                      <a:pt x="13732" y="5512"/>
                    </a:lnTo>
                    <a:cubicBezTo>
                      <a:pt x="13756" y="5561"/>
                      <a:pt x="13781" y="5610"/>
                      <a:pt x="13781" y="5610"/>
                    </a:cubicBezTo>
                    <a:lnTo>
                      <a:pt x="13732" y="5610"/>
                    </a:lnTo>
                    <a:cubicBezTo>
                      <a:pt x="13756" y="5658"/>
                      <a:pt x="13878" y="5683"/>
                      <a:pt x="13927" y="5878"/>
                    </a:cubicBezTo>
                    <a:cubicBezTo>
                      <a:pt x="14049" y="6195"/>
                      <a:pt x="14146" y="6536"/>
                      <a:pt x="14244" y="6878"/>
                    </a:cubicBezTo>
                    <a:cubicBezTo>
                      <a:pt x="14220" y="6878"/>
                      <a:pt x="14195" y="6805"/>
                      <a:pt x="14171" y="6756"/>
                    </a:cubicBezTo>
                    <a:lnTo>
                      <a:pt x="14171" y="6756"/>
                    </a:lnTo>
                    <a:cubicBezTo>
                      <a:pt x="14171" y="6805"/>
                      <a:pt x="14195" y="6854"/>
                      <a:pt x="14195" y="6902"/>
                    </a:cubicBezTo>
                    <a:cubicBezTo>
                      <a:pt x="14195" y="6886"/>
                      <a:pt x="14197" y="6879"/>
                      <a:pt x="14199" y="6879"/>
                    </a:cubicBezTo>
                    <a:cubicBezTo>
                      <a:pt x="14209" y="6879"/>
                      <a:pt x="14234" y="6989"/>
                      <a:pt x="14242" y="6989"/>
                    </a:cubicBezTo>
                    <a:cubicBezTo>
                      <a:pt x="14243" y="6989"/>
                      <a:pt x="14244" y="6985"/>
                      <a:pt x="14244" y="6975"/>
                    </a:cubicBezTo>
                    <a:cubicBezTo>
                      <a:pt x="14341" y="7219"/>
                      <a:pt x="14415" y="7488"/>
                      <a:pt x="14463" y="7756"/>
                    </a:cubicBezTo>
                    <a:cubicBezTo>
                      <a:pt x="14488" y="7756"/>
                      <a:pt x="14854" y="7829"/>
                      <a:pt x="15171" y="7902"/>
                    </a:cubicBezTo>
                    <a:cubicBezTo>
                      <a:pt x="15512" y="8000"/>
                      <a:pt x="15854" y="8097"/>
                      <a:pt x="15902" y="8097"/>
                    </a:cubicBezTo>
                    <a:cubicBezTo>
                      <a:pt x="15902" y="8171"/>
                      <a:pt x="15902" y="8219"/>
                      <a:pt x="15902" y="8292"/>
                    </a:cubicBezTo>
                    <a:cubicBezTo>
                      <a:pt x="15927" y="8195"/>
                      <a:pt x="15927" y="8122"/>
                      <a:pt x="15902" y="8024"/>
                    </a:cubicBezTo>
                    <a:lnTo>
                      <a:pt x="15854" y="8024"/>
                    </a:lnTo>
                    <a:cubicBezTo>
                      <a:pt x="15805" y="7829"/>
                      <a:pt x="15878" y="7975"/>
                      <a:pt x="15854" y="7780"/>
                    </a:cubicBezTo>
                    <a:cubicBezTo>
                      <a:pt x="15878" y="7780"/>
                      <a:pt x="15902" y="7951"/>
                      <a:pt x="15927" y="8097"/>
                    </a:cubicBezTo>
                    <a:cubicBezTo>
                      <a:pt x="15927" y="7951"/>
                      <a:pt x="15927" y="7805"/>
                      <a:pt x="15902" y="7756"/>
                    </a:cubicBezTo>
                    <a:cubicBezTo>
                      <a:pt x="15902" y="7634"/>
                      <a:pt x="15951" y="7756"/>
                      <a:pt x="15927" y="7610"/>
                    </a:cubicBezTo>
                    <a:cubicBezTo>
                      <a:pt x="15878" y="7488"/>
                      <a:pt x="15854" y="7366"/>
                      <a:pt x="15854" y="7219"/>
                    </a:cubicBezTo>
                    <a:cubicBezTo>
                      <a:pt x="15829" y="6927"/>
                      <a:pt x="15707" y="6780"/>
                      <a:pt x="15659" y="6488"/>
                    </a:cubicBezTo>
                    <a:lnTo>
                      <a:pt x="15659" y="6488"/>
                    </a:lnTo>
                    <a:lnTo>
                      <a:pt x="15683" y="6512"/>
                    </a:lnTo>
                    <a:cubicBezTo>
                      <a:pt x="15683" y="6414"/>
                      <a:pt x="15610" y="6195"/>
                      <a:pt x="15561" y="6049"/>
                    </a:cubicBezTo>
                    <a:cubicBezTo>
                      <a:pt x="15561" y="6077"/>
                      <a:pt x="15561" y="6105"/>
                      <a:pt x="15556" y="6105"/>
                    </a:cubicBezTo>
                    <a:cubicBezTo>
                      <a:pt x="15553" y="6105"/>
                      <a:pt x="15547" y="6090"/>
                      <a:pt x="15537" y="6049"/>
                    </a:cubicBezTo>
                    <a:cubicBezTo>
                      <a:pt x="15512" y="5951"/>
                      <a:pt x="15488" y="5854"/>
                      <a:pt x="15463" y="5780"/>
                    </a:cubicBezTo>
                    <a:cubicBezTo>
                      <a:pt x="15439" y="5707"/>
                      <a:pt x="15415" y="5634"/>
                      <a:pt x="15390" y="5536"/>
                    </a:cubicBezTo>
                    <a:lnTo>
                      <a:pt x="15317" y="5415"/>
                    </a:lnTo>
                    <a:cubicBezTo>
                      <a:pt x="15024" y="4732"/>
                      <a:pt x="14683" y="4097"/>
                      <a:pt x="14244" y="3512"/>
                    </a:cubicBezTo>
                    <a:cubicBezTo>
                      <a:pt x="13805" y="2927"/>
                      <a:pt x="13317" y="2390"/>
                      <a:pt x="12756" y="1927"/>
                    </a:cubicBezTo>
                    <a:lnTo>
                      <a:pt x="12781" y="1927"/>
                    </a:lnTo>
                    <a:cubicBezTo>
                      <a:pt x="12195" y="1415"/>
                      <a:pt x="11537" y="1024"/>
                      <a:pt x="10829" y="707"/>
                    </a:cubicBezTo>
                    <a:cubicBezTo>
                      <a:pt x="10122" y="366"/>
                      <a:pt x="9366" y="171"/>
                      <a:pt x="8610" y="98"/>
                    </a:cubicBezTo>
                    <a:cubicBezTo>
                      <a:pt x="8415" y="24"/>
                      <a:pt x="8195" y="0"/>
                      <a:pt x="80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94" name="Google Shape;2394;p293"/>
            <p:cNvSpPr/>
            <p:nvPr/>
          </p:nvSpPr>
          <p:spPr>
            <a:xfrm>
              <a:off x="400925" y="3037350"/>
              <a:ext cx="2450" cy="3700"/>
            </a:xfrm>
            <a:custGeom>
              <a:avLst/>
              <a:gdLst/>
              <a:ahLst/>
              <a:cxnLst/>
              <a:rect l="l" t="t" r="r" b="b"/>
              <a:pathLst>
                <a:path w="98" h="148" extrusionOk="0">
                  <a:moveTo>
                    <a:pt x="98" y="1"/>
                  </a:moveTo>
                  <a:lnTo>
                    <a:pt x="98" y="1"/>
                  </a:lnTo>
                  <a:cubicBezTo>
                    <a:pt x="49" y="25"/>
                    <a:pt x="0" y="74"/>
                    <a:pt x="0" y="147"/>
                  </a:cubicBezTo>
                  <a:cubicBezTo>
                    <a:pt x="49" y="98"/>
                    <a:pt x="73" y="50"/>
                    <a:pt x="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293"/>
            <p:cNvSpPr/>
            <p:nvPr/>
          </p:nvSpPr>
          <p:spPr>
            <a:xfrm>
              <a:off x="403350" y="3037350"/>
              <a:ext cx="25" cy="25"/>
            </a:xfrm>
            <a:custGeom>
              <a:avLst/>
              <a:gdLst/>
              <a:ahLst/>
              <a:cxnLst/>
              <a:rect l="l" t="t" r="r" b="b"/>
              <a:pathLst>
                <a:path w="1" h="1" extrusionOk="0">
                  <a:moveTo>
                    <a:pt x="1" y="1"/>
                  </a:moveTo>
                  <a:lnTo>
                    <a:pt x="1" y="1"/>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96" name="Google Shape;2396;p293"/>
          <p:cNvSpPr txBox="1">
            <a:spLocks noGrp="1"/>
          </p:cNvSpPr>
          <p:nvPr>
            <p:ph type="subTitle" idx="1"/>
          </p:nvPr>
        </p:nvSpPr>
        <p:spPr>
          <a:xfrm flipH="1">
            <a:off x="2408324" y="1716500"/>
            <a:ext cx="2631900" cy="7458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397" name="Google Shape;2397;p293"/>
          <p:cNvSpPr txBox="1">
            <a:spLocks noGrp="1"/>
          </p:cNvSpPr>
          <p:nvPr>
            <p:ph type="subTitle" idx="2"/>
          </p:nvPr>
        </p:nvSpPr>
        <p:spPr>
          <a:xfrm flipH="1">
            <a:off x="2408325" y="4047250"/>
            <a:ext cx="2631900" cy="7458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398" name="Google Shape;2398;p293"/>
          <p:cNvSpPr txBox="1">
            <a:spLocks noGrp="1"/>
          </p:cNvSpPr>
          <p:nvPr>
            <p:ph type="title" idx="3" hasCustomPrompt="1"/>
          </p:nvPr>
        </p:nvSpPr>
        <p:spPr>
          <a:xfrm>
            <a:off x="5892183" y="1310975"/>
            <a:ext cx="1044600" cy="577800"/>
          </a:xfrm>
          <a:prstGeom prst="rect">
            <a:avLst/>
          </a:prstGeom>
          <a:noFill/>
        </p:spPr>
        <p:txBody>
          <a:bodyPr spcFirstLastPara="1" wrap="square" lIns="91425" tIns="91425" rIns="91425" bIns="91425" anchor="ctr" anchorCtr="0">
            <a:noAutofit/>
          </a:bodyPr>
          <a:lstStyle>
            <a:lvl1pPr lvl="0" algn="ctr">
              <a:spcBef>
                <a:spcPts val="0"/>
              </a:spcBef>
              <a:spcAft>
                <a:spcPts val="0"/>
              </a:spcAft>
              <a:buClr>
                <a:schemeClr val="accent2"/>
              </a:buClr>
              <a:buSzPts val="5500"/>
              <a:buNone/>
              <a:defRPr sz="2400">
                <a:solidFill>
                  <a:schemeClr val="accent1"/>
                </a:solidFill>
              </a:defRPr>
            </a:lvl1pPr>
            <a:lvl2pPr lvl="1" algn="ctr">
              <a:spcBef>
                <a:spcPts val="0"/>
              </a:spcBef>
              <a:spcAft>
                <a:spcPts val="0"/>
              </a:spcAft>
              <a:buClr>
                <a:schemeClr val="accent2"/>
              </a:buClr>
              <a:buSzPts val="5500"/>
              <a:buFont typeface="Fira Sans Extra Condensed Medium"/>
              <a:buNone/>
              <a:defRPr sz="5500">
                <a:solidFill>
                  <a:schemeClr val="accent2"/>
                </a:solidFill>
                <a:latin typeface="Fira Sans Extra Condensed Medium"/>
                <a:ea typeface="Fira Sans Extra Condensed Medium"/>
                <a:cs typeface="Fira Sans Extra Condensed Medium"/>
                <a:sym typeface="Fira Sans Extra Condensed Medium"/>
              </a:defRPr>
            </a:lvl2pPr>
            <a:lvl3pPr lvl="2" algn="ctr">
              <a:spcBef>
                <a:spcPts val="0"/>
              </a:spcBef>
              <a:spcAft>
                <a:spcPts val="0"/>
              </a:spcAft>
              <a:buClr>
                <a:schemeClr val="accent2"/>
              </a:buClr>
              <a:buSzPts val="5500"/>
              <a:buFont typeface="Fira Sans Extra Condensed Medium"/>
              <a:buNone/>
              <a:defRPr sz="5500">
                <a:solidFill>
                  <a:schemeClr val="accent2"/>
                </a:solidFill>
                <a:latin typeface="Fira Sans Extra Condensed Medium"/>
                <a:ea typeface="Fira Sans Extra Condensed Medium"/>
                <a:cs typeface="Fira Sans Extra Condensed Medium"/>
                <a:sym typeface="Fira Sans Extra Condensed Medium"/>
              </a:defRPr>
            </a:lvl3pPr>
            <a:lvl4pPr lvl="3" algn="ctr">
              <a:spcBef>
                <a:spcPts val="0"/>
              </a:spcBef>
              <a:spcAft>
                <a:spcPts val="0"/>
              </a:spcAft>
              <a:buClr>
                <a:schemeClr val="accent2"/>
              </a:buClr>
              <a:buSzPts val="5500"/>
              <a:buFont typeface="Fira Sans Extra Condensed Medium"/>
              <a:buNone/>
              <a:defRPr sz="5500">
                <a:solidFill>
                  <a:schemeClr val="accent2"/>
                </a:solidFill>
                <a:latin typeface="Fira Sans Extra Condensed Medium"/>
                <a:ea typeface="Fira Sans Extra Condensed Medium"/>
                <a:cs typeface="Fira Sans Extra Condensed Medium"/>
                <a:sym typeface="Fira Sans Extra Condensed Medium"/>
              </a:defRPr>
            </a:lvl4pPr>
            <a:lvl5pPr lvl="4" algn="ctr">
              <a:spcBef>
                <a:spcPts val="0"/>
              </a:spcBef>
              <a:spcAft>
                <a:spcPts val="0"/>
              </a:spcAft>
              <a:buClr>
                <a:schemeClr val="accent2"/>
              </a:buClr>
              <a:buSzPts val="5500"/>
              <a:buFont typeface="Fira Sans Extra Condensed Medium"/>
              <a:buNone/>
              <a:defRPr sz="5500">
                <a:solidFill>
                  <a:schemeClr val="accent2"/>
                </a:solidFill>
                <a:latin typeface="Fira Sans Extra Condensed Medium"/>
                <a:ea typeface="Fira Sans Extra Condensed Medium"/>
                <a:cs typeface="Fira Sans Extra Condensed Medium"/>
                <a:sym typeface="Fira Sans Extra Condensed Medium"/>
              </a:defRPr>
            </a:lvl5pPr>
            <a:lvl6pPr lvl="5" algn="ctr">
              <a:spcBef>
                <a:spcPts val="0"/>
              </a:spcBef>
              <a:spcAft>
                <a:spcPts val="0"/>
              </a:spcAft>
              <a:buClr>
                <a:schemeClr val="accent2"/>
              </a:buClr>
              <a:buSzPts val="5500"/>
              <a:buFont typeface="Fira Sans Extra Condensed Medium"/>
              <a:buNone/>
              <a:defRPr sz="5500">
                <a:solidFill>
                  <a:schemeClr val="accent2"/>
                </a:solidFill>
                <a:latin typeface="Fira Sans Extra Condensed Medium"/>
                <a:ea typeface="Fira Sans Extra Condensed Medium"/>
                <a:cs typeface="Fira Sans Extra Condensed Medium"/>
                <a:sym typeface="Fira Sans Extra Condensed Medium"/>
              </a:defRPr>
            </a:lvl6pPr>
            <a:lvl7pPr lvl="6" algn="ctr">
              <a:spcBef>
                <a:spcPts val="0"/>
              </a:spcBef>
              <a:spcAft>
                <a:spcPts val="0"/>
              </a:spcAft>
              <a:buClr>
                <a:schemeClr val="accent2"/>
              </a:buClr>
              <a:buSzPts val="5500"/>
              <a:buFont typeface="Fira Sans Extra Condensed Medium"/>
              <a:buNone/>
              <a:defRPr sz="5500">
                <a:solidFill>
                  <a:schemeClr val="accent2"/>
                </a:solidFill>
                <a:latin typeface="Fira Sans Extra Condensed Medium"/>
                <a:ea typeface="Fira Sans Extra Condensed Medium"/>
                <a:cs typeface="Fira Sans Extra Condensed Medium"/>
                <a:sym typeface="Fira Sans Extra Condensed Medium"/>
              </a:defRPr>
            </a:lvl7pPr>
            <a:lvl8pPr lvl="7" algn="ctr">
              <a:spcBef>
                <a:spcPts val="0"/>
              </a:spcBef>
              <a:spcAft>
                <a:spcPts val="0"/>
              </a:spcAft>
              <a:buClr>
                <a:schemeClr val="accent2"/>
              </a:buClr>
              <a:buSzPts val="5500"/>
              <a:buFont typeface="Fira Sans Extra Condensed Medium"/>
              <a:buNone/>
              <a:defRPr sz="5500">
                <a:solidFill>
                  <a:schemeClr val="accent2"/>
                </a:solidFill>
                <a:latin typeface="Fira Sans Extra Condensed Medium"/>
                <a:ea typeface="Fira Sans Extra Condensed Medium"/>
                <a:cs typeface="Fira Sans Extra Condensed Medium"/>
                <a:sym typeface="Fira Sans Extra Condensed Medium"/>
              </a:defRPr>
            </a:lvl8pPr>
            <a:lvl9pPr lvl="8" algn="ctr">
              <a:spcBef>
                <a:spcPts val="0"/>
              </a:spcBef>
              <a:spcAft>
                <a:spcPts val="0"/>
              </a:spcAft>
              <a:buClr>
                <a:schemeClr val="accent2"/>
              </a:buClr>
              <a:buSzPts val="5500"/>
              <a:buFont typeface="Fira Sans Extra Condensed Medium"/>
              <a:buNone/>
              <a:defRPr sz="5500">
                <a:solidFill>
                  <a:schemeClr val="accent2"/>
                </a:solidFill>
                <a:latin typeface="Fira Sans Extra Condensed Medium"/>
                <a:ea typeface="Fira Sans Extra Condensed Medium"/>
                <a:cs typeface="Fira Sans Extra Condensed Medium"/>
                <a:sym typeface="Fira Sans Extra Condensed Medium"/>
              </a:defRPr>
            </a:lvl9pPr>
          </a:lstStyle>
          <a:p>
            <a:r>
              <a:t>xx%</a:t>
            </a:r>
          </a:p>
        </p:txBody>
      </p:sp>
      <p:sp>
        <p:nvSpPr>
          <p:cNvPr id="2399" name="Google Shape;2399;p293"/>
          <p:cNvSpPr txBox="1">
            <a:spLocks noGrp="1"/>
          </p:cNvSpPr>
          <p:nvPr>
            <p:ph type="subTitle" idx="4"/>
          </p:nvPr>
        </p:nvSpPr>
        <p:spPr>
          <a:xfrm flipH="1">
            <a:off x="2408325" y="2858738"/>
            <a:ext cx="2631900" cy="7302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400" name="Google Shape;2400;p293"/>
          <p:cNvSpPr txBox="1">
            <a:spLocks noGrp="1"/>
          </p:cNvSpPr>
          <p:nvPr>
            <p:ph type="subTitle" idx="5"/>
          </p:nvPr>
        </p:nvSpPr>
        <p:spPr>
          <a:xfrm flipH="1">
            <a:off x="2408324" y="1325250"/>
            <a:ext cx="2631900" cy="568800"/>
          </a:xfrm>
          <a:prstGeom prst="rect">
            <a:avLst/>
          </a:prstGeom>
        </p:spPr>
        <p:txBody>
          <a:bodyPr spcFirstLastPara="1" wrap="square" lIns="91425" tIns="91425" rIns="91425" bIns="91425" anchor="ctr" anchorCtr="0">
            <a:noAutofit/>
          </a:bodyPr>
          <a:lstStyle>
            <a:lvl1pPr lvl="0" algn="r">
              <a:lnSpc>
                <a:spcPct val="100000"/>
              </a:lnSpc>
              <a:spcBef>
                <a:spcPts val="0"/>
              </a:spcBef>
              <a:spcAft>
                <a:spcPts val="0"/>
              </a:spcAft>
              <a:buClr>
                <a:schemeClr val="accent3"/>
              </a:buClr>
              <a:buSzPts val="1400"/>
              <a:buFont typeface="Oswald"/>
              <a:buNone/>
              <a:defRPr sz="1800">
                <a:solidFill>
                  <a:schemeClr val="accent3"/>
                </a:solidFill>
                <a:latin typeface="Lemonada Medium"/>
                <a:ea typeface="Lemonada Medium"/>
                <a:cs typeface="Lemonada Medium"/>
                <a:sym typeface="Lemonada Medium"/>
              </a:defRPr>
            </a:lvl1pPr>
            <a:lvl2pPr lvl="1" algn="ctr">
              <a:lnSpc>
                <a:spcPct val="100000"/>
              </a:lnSpc>
              <a:spcBef>
                <a:spcPts val="0"/>
              </a:spcBef>
              <a:spcAft>
                <a:spcPts val="0"/>
              </a:spcAft>
              <a:buClr>
                <a:schemeClr val="accent3"/>
              </a:buClr>
              <a:buSzPts val="1400"/>
              <a:buFont typeface="Oswald"/>
              <a:buNone/>
              <a:defRPr>
                <a:solidFill>
                  <a:schemeClr val="accent3"/>
                </a:solidFill>
                <a:latin typeface="Oswald"/>
                <a:ea typeface="Oswald"/>
                <a:cs typeface="Oswald"/>
                <a:sym typeface="Oswald"/>
              </a:defRPr>
            </a:lvl2pPr>
            <a:lvl3pPr lvl="2" algn="ctr">
              <a:lnSpc>
                <a:spcPct val="100000"/>
              </a:lnSpc>
              <a:spcBef>
                <a:spcPts val="0"/>
              </a:spcBef>
              <a:spcAft>
                <a:spcPts val="0"/>
              </a:spcAft>
              <a:buClr>
                <a:schemeClr val="accent3"/>
              </a:buClr>
              <a:buSzPts val="1400"/>
              <a:buFont typeface="Oswald"/>
              <a:buNone/>
              <a:defRPr>
                <a:solidFill>
                  <a:schemeClr val="accent3"/>
                </a:solidFill>
                <a:latin typeface="Oswald"/>
                <a:ea typeface="Oswald"/>
                <a:cs typeface="Oswald"/>
                <a:sym typeface="Oswald"/>
              </a:defRPr>
            </a:lvl3pPr>
            <a:lvl4pPr lvl="3" algn="ctr">
              <a:lnSpc>
                <a:spcPct val="100000"/>
              </a:lnSpc>
              <a:spcBef>
                <a:spcPts val="0"/>
              </a:spcBef>
              <a:spcAft>
                <a:spcPts val="0"/>
              </a:spcAft>
              <a:buClr>
                <a:schemeClr val="accent3"/>
              </a:buClr>
              <a:buSzPts val="1400"/>
              <a:buFont typeface="Oswald"/>
              <a:buNone/>
              <a:defRPr>
                <a:solidFill>
                  <a:schemeClr val="accent3"/>
                </a:solidFill>
                <a:latin typeface="Oswald"/>
                <a:ea typeface="Oswald"/>
                <a:cs typeface="Oswald"/>
                <a:sym typeface="Oswald"/>
              </a:defRPr>
            </a:lvl4pPr>
            <a:lvl5pPr lvl="4" algn="ctr">
              <a:lnSpc>
                <a:spcPct val="100000"/>
              </a:lnSpc>
              <a:spcBef>
                <a:spcPts val="0"/>
              </a:spcBef>
              <a:spcAft>
                <a:spcPts val="0"/>
              </a:spcAft>
              <a:buClr>
                <a:schemeClr val="accent3"/>
              </a:buClr>
              <a:buSzPts val="1400"/>
              <a:buFont typeface="Oswald"/>
              <a:buNone/>
              <a:defRPr>
                <a:solidFill>
                  <a:schemeClr val="accent3"/>
                </a:solidFill>
                <a:latin typeface="Oswald"/>
                <a:ea typeface="Oswald"/>
                <a:cs typeface="Oswald"/>
                <a:sym typeface="Oswald"/>
              </a:defRPr>
            </a:lvl5pPr>
            <a:lvl6pPr lvl="5" algn="ctr">
              <a:lnSpc>
                <a:spcPct val="100000"/>
              </a:lnSpc>
              <a:spcBef>
                <a:spcPts val="0"/>
              </a:spcBef>
              <a:spcAft>
                <a:spcPts val="0"/>
              </a:spcAft>
              <a:buClr>
                <a:schemeClr val="accent3"/>
              </a:buClr>
              <a:buSzPts val="1400"/>
              <a:buFont typeface="Oswald"/>
              <a:buNone/>
              <a:defRPr>
                <a:solidFill>
                  <a:schemeClr val="accent3"/>
                </a:solidFill>
                <a:latin typeface="Oswald"/>
                <a:ea typeface="Oswald"/>
                <a:cs typeface="Oswald"/>
                <a:sym typeface="Oswald"/>
              </a:defRPr>
            </a:lvl6pPr>
            <a:lvl7pPr lvl="6" algn="ctr">
              <a:lnSpc>
                <a:spcPct val="100000"/>
              </a:lnSpc>
              <a:spcBef>
                <a:spcPts val="0"/>
              </a:spcBef>
              <a:spcAft>
                <a:spcPts val="0"/>
              </a:spcAft>
              <a:buClr>
                <a:schemeClr val="accent3"/>
              </a:buClr>
              <a:buSzPts val="1400"/>
              <a:buFont typeface="Oswald"/>
              <a:buNone/>
              <a:defRPr>
                <a:solidFill>
                  <a:schemeClr val="accent3"/>
                </a:solidFill>
                <a:latin typeface="Oswald"/>
                <a:ea typeface="Oswald"/>
                <a:cs typeface="Oswald"/>
                <a:sym typeface="Oswald"/>
              </a:defRPr>
            </a:lvl7pPr>
            <a:lvl8pPr lvl="7" algn="ctr">
              <a:lnSpc>
                <a:spcPct val="100000"/>
              </a:lnSpc>
              <a:spcBef>
                <a:spcPts val="0"/>
              </a:spcBef>
              <a:spcAft>
                <a:spcPts val="0"/>
              </a:spcAft>
              <a:buClr>
                <a:schemeClr val="accent3"/>
              </a:buClr>
              <a:buSzPts val="1400"/>
              <a:buFont typeface="Oswald"/>
              <a:buNone/>
              <a:defRPr>
                <a:solidFill>
                  <a:schemeClr val="accent3"/>
                </a:solidFill>
                <a:latin typeface="Oswald"/>
                <a:ea typeface="Oswald"/>
                <a:cs typeface="Oswald"/>
                <a:sym typeface="Oswald"/>
              </a:defRPr>
            </a:lvl8pPr>
            <a:lvl9pPr lvl="8" algn="ctr">
              <a:lnSpc>
                <a:spcPct val="100000"/>
              </a:lnSpc>
              <a:spcBef>
                <a:spcPts val="0"/>
              </a:spcBef>
              <a:spcAft>
                <a:spcPts val="0"/>
              </a:spcAft>
              <a:buClr>
                <a:schemeClr val="accent3"/>
              </a:buClr>
              <a:buSzPts val="1400"/>
              <a:buFont typeface="Oswald"/>
              <a:buNone/>
              <a:defRPr>
                <a:solidFill>
                  <a:schemeClr val="accent3"/>
                </a:solidFill>
                <a:latin typeface="Oswald"/>
                <a:ea typeface="Oswald"/>
                <a:cs typeface="Oswald"/>
                <a:sym typeface="Oswald"/>
              </a:defRPr>
            </a:lvl9pPr>
          </a:lstStyle>
          <a:p>
            <a:endParaRPr/>
          </a:p>
        </p:txBody>
      </p:sp>
      <p:sp>
        <p:nvSpPr>
          <p:cNvPr id="2401" name="Google Shape;2401;p293"/>
          <p:cNvSpPr txBox="1">
            <a:spLocks noGrp="1"/>
          </p:cNvSpPr>
          <p:nvPr>
            <p:ph type="subTitle" idx="6"/>
          </p:nvPr>
        </p:nvSpPr>
        <p:spPr>
          <a:xfrm flipH="1">
            <a:off x="2408325" y="3654200"/>
            <a:ext cx="2631900" cy="568800"/>
          </a:xfrm>
          <a:prstGeom prst="rect">
            <a:avLst/>
          </a:prstGeom>
        </p:spPr>
        <p:txBody>
          <a:bodyPr spcFirstLastPara="1" wrap="square" lIns="91425" tIns="91425" rIns="91425" bIns="91425" anchor="ctr" anchorCtr="0">
            <a:noAutofit/>
          </a:bodyPr>
          <a:lstStyle>
            <a:lvl1pPr lvl="0" algn="r">
              <a:lnSpc>
                <a:spcPct val="100000"/>
              </a:lnSpc>
              <a:spcBef>
                <a:spcPts val="0"/>
              </a:spcBef>
              <a:spcAft>
                <a:spcPts val="0"/>
              </a:spcAft>
              <a:buClr>
                <a:schemeClr val="accent3"/>
              </a:buClr>
              <a:buSzPts val="1400"/>
              <a:buFont typeface="Oswald"/>
              <a:buNone/>
              <a:defRPr sz="1800">
                <a:solidFill>
                  <a:schemeClr val="accent3"/>
                </a:solidFill>
                <a:latin typeface="Lemonada Medium"/>
                <a:ea typeface="Lemonada Medium"/>
                <a:cs typeface="Lemonada Medium"/>
                <a:sym typeface="Lemonada Medium"/>
              </a:defRPr>
            </a:lvl1pPr>
            <a:lvl2pPr lvl="1" algn="ctr">
              <a:lnSpc>
                <a:spcPct val="100000"/>
              </a:lnSpc>
              <a:spcBef>
                <a:spcPts val="0"/>
              </a:spcBef>
              <a:spcAft>
                <a:spcPts val="0"/>
              </a:spcAft>
              <a:buClr>
                <a:schemeClr val="accent3"/>
              </a:buClr>
              <a:buSzPts val="1400"/>
              <a:buFont typeface="Oswald"/>
              <a:buNone/>
              <a:defRPr>
                <a:solidFill>
                  <a:schemeClr val="accent3"/>
                </a:solidFill>
                <a:latin typeface="Oswald"/>
                <a:ea typeface="Oswald"/>
                <a:cs typeface="Oswald"/>
                <a:sym typeface="Oswald"/>
              </a:defRPr>
            </a:lvl2pPr>
            <a:lvl3pPr lvl="2" algn="ctr">
              <a:lnSpc>
                <a:spcPct val="100000"/>
              </a:lnSpc>
              <a:spcBef>
                <a:spcPts val="0"/>
              </a:spcBef>
              <a:spcAft>
                <a:spcPts val="0"/>
              </a:spcAft>
              <a:buClr>
                <a:schemeClr val="accent3"/>
              </a:buClr>
              <a:buSzPts val="1400"/>
              <a:buFont typeface="Oswald"/>
              <a:buNone/>
              <a:defRPr>
                <a:solidFill>
                  <a:schemeClr val="accent3"/>
                </a:solidFill>
                <a:latin typeface="Oswald"/>
                <a:ea typeface="Oswald"/>
                <a:cs typeface="Oswald"/>
                <a:sym typeface="Oswald"/>
              </a:defRPr>
            </a:lvl3pPr>
            <a:lvl4pPr lvl="3" algn="ctr">
              <a:lnSpc>
                <a:spcPct val="100000"/>
              </a:lnSpc>
              <a:spcBef>
                <a:spcPts val="0"/>
              </a:spcBef>
              <a:spcAft>
                <a:spcPts val="0"/>
              </a:spcAft>
              <a:buClr>
                <a:schemeClr val="accent3"/>
              </a:buClr>
              <a:buSzPts val="1400"/>
              <a:buFont typeface="Oswald"/>
              <a:buNone/>
              <a:defRPr>
                <a:solidFill>
                  <a:schemeClr val="accent3"/>
                </a:solidFill>
                <a:latin typeface="Oswald"/>
                <a:ea typeface="Oswald"/>
                <a:cs typeface="Oswald"/>
                <a:sym typeface="Oswald"/>
              </a:defRPr>
            </a:lvl4pPr>
            <a:lvl5pPr lvl="4" algn="ctr">
              <a:lnSpc>
                <a:spcPct val="100000"/>
              </a:lnSpc>
              <a:spcBef>
                <a:spcPts val="0"/>
              </a:spcBef>
              <a:spcAft>
                <a:spcPts val="0"/>
              </a:spcAft>
              <a:buClr>
                <a:schemeClr val="accent3"/>
              </a:buClr>
              <a:buSzPts val="1400"/>
              <a:buFont typeface="Oswald"/>
              <a:buNone/>
              <a:defRPr>
                <a:solidFill>
                  <a:schemeClr val="accent3"/>
                </a:solidFill>
                <a:latin typeface="Oswald"/>
                <a:ea typeface="Oswald"/>
                <a:cs typeface="Oswald"/>
                <a:sym typeface="Oswald"/>
              </a:defRPr>
            </a:lvl5pPr>
            <a:lvl6pPr lvl="5" algn="ctr">
              <a:lnSpc>
                <a:spcPct val="100000"/>
              </a:lnSpc>
              <a:spcBef>
                <a:spcPts val="0"/>
              </a:spcBef>
              <a:spcAft>
                <a:spcPts val="0"/>
              </a:spcAft>
              <a:buClr>
                <a:schemeClr val="accent3"/>
              </a:buClr>
              <a:buSzPts val="1400"/>
              <a:buFont typeface="Oswald"/>
              <a:buNone/>
              <a:defRPr>
                <a:solidFill>
                  <a:schemeClr val="accent3"/>
                </a:solidFill>
                <a:latin typeface="Oswald"/>
                <a:ea typeface="Oswald"/>
                <a:cs typeface="Oswald"/>
                <a:sym typeface="Oswald"/>
              </a:defRPr>
            </a:lvl6pPr>
            <a:lvl7pPr lvl="6" algn="ctr">
              <a:lnSpc>
                <a:spcPct val="100000"/>
              </a:lnSpc>
              <a:spcBef>
                <a:spcPts val="0"/>
              </a:spcBef>
              <a:spcAft>
                <a:spcPts val="0"/>
              </a:spcAft>
              <a:buClr>
                <a:schemeClr val="accent3"/>
              </a:buClr>
              <a:buSzPts val="1400"/>
              <a:buFont typeface="Oswald"/>
              <a:buNone/>
              <a:defRPr>
                <a:solidFill>
                  <a:schemeClr val="accent3"/>
                </a:solidFill>
                <a:latin typeface="Oswald"/>
                <a:ea typeface="Oswald"/>
                <a:cs typeface="Oswald"/>
                <a:sym typeface="Oswald"/>
              </a:defRPr>
            </a:lvl7pPr>
            <a:lvl8pPr lvl="7" algn="ctr">
              <a:lnSpc>
                <a:spcPct val="100000"/>
              </a:lnSpc>
              <a:spcBef>
                <a:spcPts val="0"/>
              </a:spcBef>
              <a:spcAft>
                <a:spcPts val="0"/>
              </a:spcAft>
              <a:buClr>
                <a:schemeClr val="accent3"/>
              </a:buClr>
              <a:buSzPts val="1400"/>
              <a:buFont typeface="Oswald"/>
              <a:buNone/>
              <a:defRPr>
                <a:solidFill>
                  <a:schemeClr val="accent3"/>
                </a:solidFill>
                <a:latin typeface="Oswald"/>
                <a:ea typeface="Oswald"/>
                <a:cs typeface="Oswald"/>
                <a:sym typeface="Oswald"/>
              </a:defRPr>
            </a:lvl8pPr>
            <a:lvl9pPr lvl="8" algn="ctr">
              <a:lnSpc>
                <a:spcPct val="100000"/>
              </a:lnSpc>
              <a:spcBef>
                <a:spcPts val="0"/>
              </a:spcBef>
              <a:spcAft>
                <a:spcPts val="0"/>
              </a:spcAft>
              <a:buClr>
                <a:schemeClr val="accent3"/>
              </a:buClr>
              <a:buSzPts val="1400"/>
              <a:buFont typeface="Oswald"/>
              <a:buNone/>
              <a:defRPr>
                <a:solidFill>
                  <a:schemeClr val="accent3"/>
                </a:solidFill>
                <a:latin typeface="Oswald"/>
                <a:ea typeface="Oswald"/>
                <a:cs typeface="Oswald"/>
                <a:sym typeface="Oswald"/>
              </a:defRPr>
            </a:lvl9pPr>
          </a:lstStyle>
          <a:p>
            <a:endParaRPr/>
          </a:p>
        </p:txBody>
      </p:sp>
      <p:sp>
        <p:nvSpPr>
          <p:cNvPr id="2402" name="Google Shape;2402;p293"/>
          <p:cNvSpPr txBox="1">
            <a:spLocks noGrp="1"/>
          </p:cNvSpPr>
          <p:nvPr>
            <p:ph type="subTitle" idx="7"/>
          </p:nvPr>
        </p:nvSpPr>
        <p:spPr>
          <a:xfrm flipH="1">
            <a:off x="2408325" y="2527563"/>
            <a:ext cx="2631900" cy="447600"/>
          </a:xfrm>
          <a:prstGeom prst="rect">
            <a:avLst/>
          </a:prstGeom>
        </p:spPr>
        <p:txBody>
          <a:bodyPr spcFirstLastPara="1" wrap="square" lIns="91425" tIns="91425" rIns="91425" bIns="91425" anchor="ctr" anchorCtr="0">
            <a:noAutofit/>
          </a:bodyPr>
          <a:lstStyle>
            <a:lvl1pPr lvl="0" algn="r">
              <a:lnSpc>
                <a:spcPct val="100000"/>
              </a:lnSpc>
              <a:spcBef>
                <a:spcPts val="0"/>
              </a:spcBef>
              <a:spcAft>
                <a:spcPts val="0"/>
              </a:spcAft>
              <a:buClr>
                <a:schemeClr val="accent3"/>
              </a:buClr>
              <a:buSzPts val="1400"/>
              <a:buFont typeface="Oswald"/>
              <a:buNone/>
              <a:defRPr sz="1800">
                <a:solidFill>
                  <a:schemeClr val="accent3"/>
                </a:solidFill>
                <a:latin typeface="Lemonada Medium"/>
                <a:ea typeface="Lemonada Medium"/>
                <a:cs typeface="Lemonada Medium"/>
                <a:sym typeface="Lemonada Medium"/>
              </a:defRPr>
            </a:lvl1pPr>
            <a:lvl2pPr lvl="1" algn="ctr">
              <a:lnSpc>
                <a:spcPct val="100000"/>
              </a:lnSpc>
              <a:spcBef>
                <a:spcPts val="0"/>
              </a:spcBef>
              <a:spcAft>
                <a:spcPts val="0"/>
              </a:spcAft>
              <a:buClr>
                <a:schemeClr val="accent3"/>
              </a:buClr>
              <a:buSzPts val="1400"/>
              <a:buFont typeface="Oswald"/>
              <a:buNone/>
              <a:defRPr>
                <a:solidFill>
                  <a:schemeClr val="accent3"/>
                </a:solidFill>
                <a:latin typeface="Oswald"/>
                <a:ea typeface="Oswald"/>
                <a:cs typeface="Oswald"/>
                <a:sym typeface="Oswald"/>
              </a:defRPr>
            </a:lvl2pPr>
            <a:lvl3pPr lvl="2" algn="ctr">
              <a:lnSpc>
                <a:spcPct val="100000"/>
              </a:lnSpc>
              <a:spcBef>
                <a:spcPts val="0"/>
              </a:spcBef>
              <a:spcAft>
                <a:spcPts val="0"/>
              </a:spcAft>
              <a:buClr>
                <a:schemeClr val="accent3"/>
              </a:buClr>
              <a:buSzPts val="1400"/>
              <a:buFont typeface="Oswald"/>
              <a:buNone/>
              <a:defRPr>
                <a:solidFill>
                  <a:schemeClr val="accent3"/>
                </a:solidFill>
                <a:latin typeface="Oswald"/>
                <a:ea typeface="Oswald"/>
                <a:cs typeface="Oswald"/>
                <a:sym typeface="Oswald"/>
              </a:defRPr>
            </a:lvl3pPr>
            <a:lvl4pPr lvl="3" algn="ctr">
              <a:lnSpc>
                <a:spcPct val="100000"/>
              </a:lnSpc>
              <a:spcBef>
                <a:spcPts val="0"/>
              </a:spcBef>
              <a:spcAft>
                <a:spcPts val="0"/>
              </a:spcAft>
              <a:buClr>
                <a:schemeClr val="accent3"/>
              </a:buClr>
              <a:buSzPts val="1400"/>
              <a:buFont typeface="Oswald"/>
              <a:buNone/>
              <a:defRPr>
                <a:solidFill>
                  <a:schemeClr val="accent3"/>
                </a:solidFill>
                <a:latin typeface="Oswald"/>
                <a:ea typeface="Oswald"/>
                <a:cs typeface="Oswald"/>
                <a:sym typeface="Oswald"/>
              </a:defRPr>
            </a:lvl4pPr>
            <a:lvl5pPr lvl="4" algn="ctr">
              <a:lnSpc>
                <a:spcPct val="100000"/>
              </a:lnSpc>
              <a:spcBef>
                <a:spcPts val="0"/>
              </a:spcBef>
              <a:spcAft>
                <a:spcPts val="0"/>
              </a:spcAft>
              <a:buClr>
                <a:schemeClr val="accent3"/>
              </a:buClr>
              <a:buSzPts val="1400"/>
              <a:buFont typeface="Oswald"/>
              <a:buNone/>
              <a:defRPr>
                <a:solidFill>
                  <a:schemeClr val="accent3"/>
                </a:solidFill>
                <a:latin typeface="Oswald"/>
                <a:ea typeface="Oswald"/>
                <a:cs typeface="Oswald"/>
                <a:sym typeface="Oswald"/>
              </a:defRPr>
            </a:lvl5pPr>
            <a:lvl6pPr lvl="5" algn="ctr">
              <a:lnSpc>
                <a:spcPct val="100000"/>
              </a:lnSpc>
              <a:spcBef>
                <a:spcPts val="0"/>
              </a:spcBef>
              <a:spcAft>
                <a:spcPts val="0"/>
              </a:spcAft>
              <a:buClr>
                <a:schemeClr val="accent3"/>
              </a:buClr>
              <a:buSzPts val="1400"/>
              <a:buFont typeface="Oswald"/>
              <a:buNone/>
              <a:defRPr>
                <a:solidFill>
                  <a:schemeClr val="accent3"/>
                </a:solidFill>
                <a:latin typeface="Oswald"/>
                <a:ea typeface="Oswald"/>
                <a:cs typeface="Oswald"/>
                <a:sym typeface="Oswald"/>
              </a:defRPr>
            </a:lvl6pPr>
            <a:lvl7pPr lvl="6" algn="ctr">
              <a:lnSpc>
                <a:spcPct val="100000"/>
              </a:lnSpc>
              <a:spcBef>
                <a:spcPts val="0"/>
              </a:spcBef>
              <a:spcAft>
                <a:spcPts val="0"/>
              </a:spcAft>
              <a:buClr>
                <a:schemeClr val="accent3"/>
              </a:buClr>
              <a:buSzPts val="1400"/>
              <a:buFont typeface="Oswald"/>
              <a:buNone/>
              <a:defRPr>
                <a:solidFill>
                  <a:schemeClr val="accent3"/>
                </a:solidFill>
                <a:latin typeface="Oswald"/>
                <a:ea typeface="Oswald"/>
                <a:cs typeface="Oswald"/>
                <a:sym typeface="Oswald"/>
              </a:defRPr>
            </a:lvl7pPr>
            <a:lvl8pPr lvl="7" algn="ctr">
              <a:lnSpc>
                <a:spcPct val="100000"/>
              </a:lnSpc>
              <a:spcBef>
                <a:spcPts val="0"/>
              </a:spcBef>
              <a:spcAft>
                <a:spcPts val="0"/>
              </a:spcAft>
              <a:buClr>
                <a:schemeClr val="accent3"/>
              </a:buClr>
              <a:buSzPts val="1400"/>
              <a:buFont typeface="Oswald"/>
              <a:buNone/>
              <a:defRPr>
                <a:solidFill>
                  <a:schemeClr val="accent3"/>
                </a:solidFill>
                <a:latin typeface="Oswald"/>
                <a:ea typeface="Oswald"/>
                <a:cs typeface="Oswald"/>
                <a:sym typeface="Oswald"/>
              </a:defRPr>
            </a:lvl8pPr>
            <a:lvl9pPr lvl="8" algn="ctr">
              <a:lnSpc>
                <a:spcPct val="100000"/>
              </a:lnSpc>
              <a:spcBef>
                <a:spcPts val="0"/>
              </a:spcBef>
              <a:spcAft>
                <a:spcPts val="0"/>
              </a:spcAft>
              <a:buClr>
                <a:schemeClr val="accent3"/>
              </a:buClr>
              <a:buSzPts val="1400"/>
              <a:buFont typeface="Oswald"/>
              <a:buNone/>
              <a:defRPr>
                <a:solidFill>
                  <a:schemeClr val="accent3"/>
                </a:solidFill>
                <a:latin typeface="Oswald"/>
                <a:ea typeface="Oswald"/>
                <a:cs typeface="Oswald"/>
                <a:sym typeface="Oswald"/>
              </a:defRPr>
            </a:lvl9pPr>
          </a:lstStyle>
          <a:p>
            <a:endParaRPr/>
          </a:p>
        </p:txBody>
      </p:sp>
      <p:sp>
        <p:nvSpPr>
          <p:cNvPr id="2403" name="Google Shape;2403;p293"/>
          <p:cNvSpPr txBox="1">
            <a:spLocks noGrp="1"/>
          </p:cNvSpPr>
          <p:nvPr>
            <p:ph type="title" idx="8" hasCustomPrompt="1"/>
          </p:nvPr>
        </p:nvSpPr>
        <p:spPr>
          <a:xfrm>
            <a:off x="5892183" y="2463575"/>
            <a:ext cx="1044600" cy="577800"/>
          </a:xfrm>
          <a:prstGeom prst="rect">
            <a:avLst/>
          </a:prstGeom>
          <a:noFill/>
        </p:spPr>
        <p:txBody>
          <a:bodyPr spcFirstLastPara="1" wrap="square" lIns="91425" tIns="91425" rIns="91425" bIns="91425" anchor="ctr" anchorCtr="0">
            <a:noAutofit/>
          </a:bodyPr>
          <a:lstStyle>
            <a:lvl1pPr lvl="0" algn="ctr">
              <a:spcBef>
                <a:spcPts val="0"/>
              </a:spcBef>
              <a:spcAft>
                <a:spcPts val="0"/>
              </a:spcAft>
              <a:buSzPts val="5500"/>
              <a:buNone/>
              <a:defRPr sz="2400">
                <a:solidFill>
                  <a:schemeClr val="accent1"/>
                </a:solidFill>
              </a:defRPr>
            </a:lvl1pPr>
            <a:lvl2pPr lvl="1"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2404" name="Google Shape;2404;p293"/>
          <p:cNvSpPr txBox="1">
            <a:spLocks noGrp="1"/>
          </p:cNvSpPr>
          <p:nvPr>
            <p:ph type="title" idx="9" hasCustomPrompt="1"/>
          </p:nvPr>
        </p:nvSpPr>
        <p:spPr>
          <a:xfrm>
            <a:off x="5892183" y="3616175"/>
            <a:ext cx="1044600" cy="577800"/>
          </a:xfrm>
          <a:prstGeom prst="rect">
            <a:avLst/>
          </a:prstGeom>
          <a:noFill/>
        </p:spPr>
        <p:txBody>
          <a:bodyPr spcFirstLastPara="1" wrap="square" lIns="91425" tIns="91425" rIns="91425" bIns="91425" anchor="ctr" anchorCtr="0">
            <a:noAutofit/>
          </a:bodyPr>
          <a:lstStyle>
            <a:lvl1pPr lvl="0" algn="ctr">
              <a:spcBef>
                <a:spcPts val="0"/>
              </a:spcBef>
              <a:spcAft>
                <a:spcPts val="0"/>
              </a:spcAft>
              <a:buSzPts val="5500"/>
              <a:buNone/>
              <a:defRPr sz="2400">
                <a:solidFill>
                  <a:schemeClr val="accent1"/>
                </a:solidFill>
              </a:defRPr>
            </a:lvl1pPr>
            <a:lvl2pPr lvl="1" algn="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matchingName="Title and two columns 3">
  <p:cSld name="CUSTOM_27">
    <p:spTree>
      <p:nvGrpSpPr>
        <p:cNvPr id="1" name="Shape 2405"/>
        <p:cNvGrpSpPr/>
        <p:nvPr/>
      </p:nvGrpSpPr>
      <p:grpSpPr>
        <a:xfrm>
          <a:off x="0" y="0"/>
          <a:ext cx="0" cy="0"/>
          <a:chOff x="0" y="0"/>
          <a:chExt cx="0" cy="0"/>
        </a:xfrm>
      </p:grpSpPr>
      <p:sp>
        <p:nvSpPr>
          <p:cNvPr id="2406" name="Google Shape;2406;p294"/>
          <p:cNvSpPr/>
          <p:nvPr/>
        </p:nvSpPr>
        <p:spPr>
          <a:xfrm>
            <a:off x="-290695" y="679353"/>
            <a:ext cx="911159" cy="586016"/>
          </a:xfrm>
          <a:custGeom>
            <a:avLst/>
            <a:gdLst/>
            <a:ahLst/>
            <a:cxnLst/>
            <a:rect l="l" t="t" r="r" b="b"/>
            <a:pathLst>
              <a:path w="16559" h="10650" extrusionOk="0">
                <a:moveTo>
                  <a:pt x="12940" y="0"/>
                </a:moveTo>
                <a:cubicBezTo>
                  <a:pt x="8651" y="0"/>
                  <a:pt x="1" y="2276"/>
                  <a:pt x="3657" y="8447"/>
                </a:cubicBezTo>
                <a:cubicBezTo>
                  <a:pt x="3657" y="8447"/>
                  <a:pt x="7028" y="10650"/>
                  <a:pt x="10057" y="10650"/>
                </a:cubicBezTo>
                <a:cubicBezTo>
                  <a:pt x="11292" y="10650"/>
                  <a:pt x="12470" y="10283"/>
                  <a:pt x="13339" y="9252"/>
                </a:cubicBezTo>
                <a:cubicBezTo>
                  <a:pt x="16339" y="5691"/>
                  <a:pt x="16559" y="1594"/>
                  <a:pt x="15047" y="374"/>
                </a:cubicBezTo>
                <a:cubicBezTo>
                  <a:pt x="14753" y="133"/>
                  <a:pt x="13973" y="0"/>
                  <a:pt x="129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294"/>
          <p:cNvSpPr/>
          <p:nvPr/>
        </p:nvSpPr>
        <p:spPr>
          <a:xfrm rot="-8386458">
            <a:off x="8430701" y="4245908"/>
            <a:ext cx="373955" cy="256055"/>
          </a:xfrm>
          <a:custGeom>
            <a:avLst/>
            <a:gdLst/>
            <a:ahLst/>
            <a:cxnLst/>
            <a:rect l="l" t="t" r="r" b="b"/>
            <a:pathLst>
              <a:path w="15805" h="10822" extrusionOk="0">
                <a:moveTo>
                  <a:pt x="7854" y="2001"/>
                </a:moveTo>
                <a:cubicBezTo>
                  <a:pt x="7869" y="2001"/>
                  <a:pt x="7884" y="2001"/>
                  <a:pt x="7900" y="2002"/>
                </a:cubicBezTo>
                <a:lnTo>
                  <a:pt x="7900" y="2002"/>
                </a:lnTo>
                <a:cubicBezTo>
                  <a:pt x="7889" y="2001"/>
                  <a:pt x="7873" y="2001"/>
                  <a:pt x="7854" y="2001"/>
                </a:cubicBezTo>
                <a:close/>
                <a:moveTo>
                  <a:pt x="13171" y="2903"/>
                </a:moveTo>
                <a:lnTo>
                  <a:pt x="13171" y="2952"/>
                </a:lnTo>
                <a:lnTo>
                  <a:pt x="13171" y="3025"/>
                </a:lnTo>
                <a:lnTo>
                  <a:pt x="13154" y="3074"/>
                </a:lnTo>
                <a:lnTo>
                  <a:pt x="13154" y="3074"/>
                </a:lnTo>
                <a:cubicBezTo>
                  <a:pt x="13164" y="3017"/>
                  <a:pt x="13171" y="2954"/>
                  <a:pt x="13171" y="2903"/>
                </a:cubicBezTo>
                <a:close/>
                <a:moveTo>
                  <a:pt x="8153" y="5196"/>
                </a:moveTo>
                <a:lnTo>
                  <a:pt x="8153" y="5196"/>
                </a:lnTo>
                <a:cubicBezTo>
                  <a:pt x="8149" y="5204"/>
                  <a:pt x="8146" y="5212"/>
                  <a:pt x="8146" y="5220"/>
                </a:cubicBezTo>
                <a:lnTo>
                  <a:pt x="8146" y="5220"/>
                </a:lnTo>
                <a:cubicBezTo>
                  <a:pt x="8146" y="5198"/>
                  <a:pt x="8166" y="5196"/>
                  <a:pt x="8153" y="5196"/>
                </a:cubicBezTo>
                <a:close/>
                <a:moveTo>
                  <a:pt x="8121" y="5341"/>
                </a:moveTo>
                <a:cubicBezTo>
                  <a:pt x="8121" y="5342"/>
                  <a:pt x="8121" y="5343"/>
                  <a:pt x="8121" y="5344"/>
                </a:cubicBezTo>
                <a:lnTo>
                  <a:pt x="8121" y="5344"/>
                </a:lnTo>
                <a:lnTo>
                  <a:pt x="8122" y="5342"/>
                </a:lnTo>
                <a:cubicBezTo>
                  <a:pt x="8122" y="5342"/>
                  <a:pt x="8121" y="5341"/>
                  <a:pt x="8121" y="5341"/>
                </a:cubicBezTo>
                <a:close/>
                <a:moveTo>
                  <a:pt x="8121" y="5344"/>
                </a:moveTo>
                <a:lnTo>
                  <a:pt x="8118" y="5352"/>
                </a:lnTo>
                <a:lnTo>
                  <a:pt x="8122" y="5366"/>
                </a:lnTo>
                <a:cubicBezTo>
                  <a:pt x="8122" y="5359"/>
                  <a:pt x="8122" y="5351"/>
                  <a:pt x="8121" y="5344"/>
                </a:cubicBezTo>
                <a:close/>
                <a:moveTo>
                  <a:pt x="15778" y="6025"/>
                </a:moveTo>
                <a:cubicBezTo>
                  <a:pt x="15779" y="6032"/>
                  <a:pt x="15779" y="6039"/>
                  <a:pt x="15780" y="6047"/>
                </a:cubicBezTo>
                <a:lnTo>
                  <a:pt x="15780" y="6047"/>
                </a:lnTo>
                <a:cubicBezTo>
                  <a:pt x="15780" y="6039"/>
                  <a:pt x="15780" y="6032"/>
                  <a:pt x="15780" y="6025"/>
                </a:cubicBezTo>
                <a:cubicBezTo>
                  <a:pt x="15779" y="6025"/>
                  <a:pt x="15779" y="6025"/>
                  <a:pt x="15778" y="6025"/>
                </a:cubicBezTo>
                <a:close/>
                <a:moveTo>
                  <a:pt x="11988" y="6067"/>
                </a:moveTo>
                <a:cubicBezTo>
                  <a:pt x="11983" y="6078"/>
                  <a:pt x="11979" y="6088"/>
                  <a:pt x="11975" y="6098"/>
                </a:cubicBezTo>
                <a:cubicBezTo>
                  <a:pt x="11982" y="6092"/>
                  <a:pt x="11985" y="6081"/>
                  <a:pt x="11988" y="6067"/>
                </a:cubicBezTo>
                <a:close/>
                <a:moveTo>
                  <a:pt x="15780" y="6047"/>
                </a:moveTo>
                <a:cubicBezTo>
                  <a:pt x="15780" y="6137"/>
                  <a:pt x="15780" y="6229"/>
                  <a:pt x="15780" y="6342"/>
                </a:cubicBezTo>
                <a:cubicBezTo>
                  <a:pt x="15796" y="6249"/>
                  <a:pt x="15792" y="6147"/>
                  <a:pt x="15780" y="6047"/>
                </a:cubicBezTo>
                <a:close/>
                <a:moveTo>
                  <a:pt x="1965" y="9973"/>
                </a:moveTo>
                <a:cubicBezTo>
                  <a:pt x="1968" y="9973"/>
                  <a:pt x="1972" y="9974"/>
                  <a:pt x="1976" y="9976"/>
                </a:cubicBezTo>
                <a:cubicBezTo>
                  <a:pt x="2021" y="9998"/>
                  <a:pt x="1962" y="10063"/>
                  <a:pt x="1933" y="10130"/>
                </a:cubicBezTo>
                <a:lnTo>
                  <a:pt x="1933" y="10130"/>
                </a:lnTo>
                <a:cubicBezTo>
                  <a:pt x="1952" y="10027"/>
                  <a:pt x="1944" y="9973"/>
                  <a:pt x="1965" y="9973"/>
                </a:cubicBezTo>
                <a:close/>
                <a:moveTo>
                  <a:pt x="1925" y="10167"/>
                </a:moveTo>
                <a:cubicBezTo>
                  <a:pt x="1923" y="10190"/>
                  <a:pt x="1915" y="10213"/>
                  <a:pt x="1906" y="10239"/>
                </a:cubicBezTo>
                <a:lnTo>
                  <a:pt x="1906" y="10239"/>
                </a:lnTo>
                <a:cubicBezTo>
                  <a:pt x="1914" y="10214"/>
                  <a:pt x="1920" y="10190"/>
                  <a:pt x="1925" y="10167"/>
                </a:cubicBezTo>
                <a:close/>
                <a:moveTo>
                  <a:pt x="12610" y="1"/>
                </a:moveTo>
                <a:cubicBezTo>
                  <a:pt x="12414" y="171"/>
                  <a:pt x="12244" y="366"/>
                  <a:pt x="12097" y="562"/>
                </a:cubicBezTo>
                <a:lnTo>
                  <a:pt x="11951" y="732"/>
                </a:lnTo>
                <a:lnTo>
                  <a:pt x="11902" y="830"/>
                </a:lnTo>
                <a:cubicBezTo>
                  <a:pt x="11878" y="854"/>
                  <a:pt x="11853" y="879"/>
                  <a:pt x="11829" y="927"/>
                </a:cubicBezTo>
                <a:lnTo>
                  <a:pt x="11585" y="1342"/>
                </a:lnTo>
                <a:cubicBezTo>
                  <a:pt x="11488" y="1488"/>
                  <a:pt x="11414" y="1659"/>
                  <a:pt x="11366" y="1830"/>
                </a:cubicBezTo>
                <a:cubicBezTo>
                  <a:pt x="11293" y="1976"/>
                  <a:pt x="11195" y="2123"/>
                  <a:pt x="11146" y="2318"/>
                </a:cubicBezTo>
                <a:cubicBezTo>
                  <a:pt x="11097" y="2488"/>
                  <a:pt x="11024" y="2659"/>
                  <a:pt x="10975" y="2830"/>
                </a:cubicBezTo>
                <a:lnTo>
                  <a:pt x="10927" y="2952"/>
                </a:lnTo>
                <a:cubicBezTo>
                  <a:pt x="10927" y="3001"/>
                  <a:pt x="10902" y="3049"/>
                  <a:pt x="10878" y="3074"/>
                </a:cubicBezTo>
                <a:cubicBezTo>
                  <a:pt x="10878" y="3074"/>
                  <a:pt x="10853" y="3171"/>
                  <a:pt x="10853" y="3220"/>
                </a:cubicBezTo>
                <a:cubicBezTo>
                  <a:pt x="10732" y="3586"/>
                  <a:pt x="10658" y="3927"/>
                  <a:pt x="10561" y="4220"/>
                </a:cubicBezTo>
                <a:cubicBezTo>
                  <a:pt x="10536" y="4342"/>
                  <a:pt x="10512" y="4464"/>
                  <a:pt x="10488" y="4586"/>
                </a:cubicBezTo>
                <a:lnTo>
                  <a:pt x="10488" y="4610"/>
                </a:lnTo>
                <a:cubicBezTo>
                  <a:pt x="10463" y="4659"/>
                  <a:pt x="10463" y="4708"/>
                  <a:pt x="10439" y="4757"/>
                </a:cubicBezTo>
                <a:cubicBezTo>
                  <a:pt x="10414" y="4805"/>
                  <a:pt x="10414" y="4854"/>
                  <a:pt x="10390" y="4903"/>
                </a:cubicBezTo>
                <a:cubicBezTo>
                  <a:pt x="10366" y="4854"/>
                  <a:pt x="10341" y="4830"/>
                  <a:pt x="10317" y="4805"/>
                </a:cubicBezTo>
                <a:cubicBezTo>
                  <a:pt x="10293" y="4757"/>
                  <a:pt x="10268" y="4732"/>
                  <a:pt x="10244" y="4708"/>
                </a:cubicBezTo>
                <a:lnTo>
                  <a:pt x="10219" y="4635"/>
                </a:lnTo>
                <a:lnTo>
                  <a:pt x="10171" y="4561"/>
                </a:lnTo>
                <a:cubicBezTo>
                  <a:pt x="10122" y="4464"/>
                  <a:pt x="10097" y="4391"/>
                  <a:pt x="10049" y="4293"/>
                </a:cubicBezTo>
                <a:cubicBezTo>
                  <a:pt x="9927" y="4074"/>
                  <a:pt x="9829" y="3830"/>
                  <a:pt x="9707" y="3610"/>
                </a:cubicBezTo>
                <a:cubicBezTo>
                  <a:pt x="9658" y="3513"/>
                  <a:pt x="9610" y="3415"/>
                  <a:pt x="9536" y="3318"/>
                </a:cubicBezTo>
                <a:lnTo>
                  <a:pt x="9366" y="3025"/>
                </a:lnTo>
                <a:cubicBezTo>
                  <a:pt x="9268" y="2854"/>
                  <a:pt x="9146" y="2683"/>
                  <a:pt x="9049" y="2513"/>
                </a:cubicBezTo>
                <a:cubicBezTo>
                  <a:pt x="8951" y="2342"/>
                  <a:pt x="8829" y="2220"/>
                  <a:pt x="8732" y="2074"/>
                </a:cubicBezTo>
                <a:lnTo>
                  <a:pt x="8585" y="2074"/>
                </a:lnTo>
                <a:cubicBezTo>
                  <a:pt x="8512" y="2074"/>
                  <a:pt x="8439" y="2049"/>
                  <a:pt x="8366" y="2049"/>
                </a:cubicBezTo>
                <a:cubicBezTo>
                  <a:pt x="8317" y="2025"/>
                  <a:pt x="8244" y="2025"/>
                  <a:pt x="8195" y="2025"/>
                </a:cubicBezTo>
                <a:cubicBezTo>
                  <a:pt x="8092" y="2025"/>
                  <a:pt x="7989" y="2008"/>
                  <a:pt x="7900" y="2002"/>
                </a:cubicBezTo>
                <a:lnTo>
                  <a:pt x="7900" y="2002"/>
                </a:lnTo>
                <a:cubicBezTo>
                  <a:pt x="7918" y="2004"/>
                  <a:pt x="7927" y="2010"/>
                  <a:pt x="7927" y="2025"/>
                </a:cubicBezTo>
                <a:lnTo>
                  <a:pt x="7829" y="2025"/>
                </a:lnTo>
                <a:cubicBezTo>
                  <a:pt x="7561" y="2123"/>
                  <a:pt x="7536" y="2147"/>
                  <a:pt x="7536" y="2147"/>
                </a:cubicBezTo>
                <a:cubicBezTo>
                  <a:pt x="7536" y="2171"/>
                  <a:pt x="7536" y="2147"/>
                  <a:pt x="7488" y="2196"/>
                </a:cubicBezTo>
                <a:lnTo>
                  <a:pt x="7390" y="2244"/>
                </a:lnTo>
                <a:cubicBezTo>
                  <a:pt x="7341" y="2269"/>
                  <a:pt x="7268" y="2293"/>
                  <a:pt x="7195" y="2318"/>
                </a:cubicBezTo>
                <a:lnTo>
                  <a:pt x="7000" y="2415"/>
                </a:lnTo>
                <a:cubicBezTo>
                  <a:pt x="6927" y="2610"/>
                  <a:pt x="6829" y="2830"/>
                  <a:pt x="6732" y="3098"/>
                </a:cubicBezTo>
                <a:cubicBezTo>
                  <a:pt x="6683" y="3244"/>
                  <a:pt x="6634" y="3391"/>
                  <a:pt x="6585" y="3537"/>
                </a:cubicBezTo>
                <a:lnTo>
                  <a:pt x="6415" y="4025"/>
                </a:lnTo>
                <a:cubicBezTo>
                  <a:pt x="6366" y="4171"/>
                  <a:pt x="6317" y="4366"/>
                  <a:pt x="6244" y="4537"/>
                </a:cubicBezTo>
                <a:lnTo>
                  <a:pt x="6219" y="4659"/>
                </a:lnTo>
                <a:lnTo>
                  <a:pt x="6171" y="4781"/>
                </a:lnTo>
                <a:lnTo>
                  <a:pt x="6122" y="4927"/>
                </a:lnTo>
                <a:lnTo>
                  <a:pt x="5927" y="5610"/>
                </a:lnTo>
                <a:lnTo>
                  <a:pt x="5732" y="6244"/>
                </a:lnTo>
                <a:cubicBezTo>
                  <a:pt x="5707" y="6366"/>
                  <a:pt x="5658" y="6464"/>
                  <a:pt x="5634" y="6561"/>
                </a:cubicBezTo>
                <a:cubicBezTo>
                  <a:pt x="5585" y="6659"/>
                  <a:pt x="5561" y="6732"/>
                  <a:pt x="5537" y="6830"/>
                </a:cubicBezTo>
                <a:cubicBezTo>
                  <a:pt x="5512" y="6903"/>
                  <a:pt x="5463" y="6976"/>
                  <a:pt x="5439" y="7049"/>
                </a:cubicBezTo>
                <a:cubicBezTo>
                  <a:pt x="5415" y="7074"/>
                  <a:pt x="5390" y="7098"/>
                  <a:pt x="5390" y="7122"/>
                </a:cubicBezTo>
                <a:cubicBezTo>
                  <a:pt x="5390" y="7147"/>
                  <a:pt x="5366" y="7196"/>
                  <a:pt x="5341" y="7244"/>
                </a:cubicBezTo>
                <a:cubicBezTo>
                  <a:pt x="5317" y="7220"/>
                  <a:pt x="5268" y="7147"/>
                  <a:pt x="5219" y="7122"/>
                </a:cubicBezTo>
                <a:cubicBezTo>
                  <a:pt x="5219" y="7098"/>
                  <a:pt x="5195" y="7098"/>
                  <a:pt x="5195" y="7098"/>
                </a:cubicBezTo>
                <a:cubicBezTo>
                  <a:pt x="5146" y="7074"/>
                  <a:pt x="5122" y="7025"/>
                  <a:pt x="5098" y="7000"/>
                </a:cubicBezTo>
                <a:cubicBezTo>
                  <a:pt x="5000" y="6854"/>
                  <a:pt x="4878" y="6683"/>
                  <a:pt x="4756" y="6488"/>
                </a:cubicBezTo>
                <a:cubicBezTo>
                  <a:pt x="4659" y="6342"/>
                  <a:pt x="4537" y="6220"/>
                  <a:pt x="4439" y="6074"/>
                </a:cubicBezTo>
                <a:lnTo>
                  <a:pt x="4195" y="5708"/>
                </a:lnTo>
                <a:cubicBezTo>
                  <a:pt x="4098" y="5586"/>
                  <a:pt x="4000" y="5488"/>
                  <a:pt x="3902" y="5366"/>
                </a:cubicBezTo>
                <a:lnTo>
                  <a:pt x="3390" y="4757"/>
                </a:lnTo>
                <a:cubicBezTo>
                  <a:pt x="3220" y="4561"/>
                  <a:pt x="3049" y="4415"/>
                  <a:pt x="2927" y="4269"/>
                </a:cubicBezTo>
                <a:lnTo>
                  <a:pt x="2488" y="4293"/>
                </a:lnTo>
                <a:lnTo>
                  <a:pt x="2024" y="4293"/>
                </a:lnTo>
                <a:lnTo>
                  <a:pt x="1902" y="4342"/>
                </a:lnTo>
                <a:cubicBezTo>
                  <a:pt x="1951" y="4366"/>
                  <a:pt x="1683" y="4586"/>
                  <a:pt x="1561" y="4635"/>
                </a:cubicBezTo>
                <a:lnTo>
                  <a:pt x="1293" y="4805"/>
                </a:lnTo>
                <a:cubicBezTo>
                  <a:pt x="1244" y="5025"/>
                  <a:pt x="1195" y="5269"/>
                  <a:pt x="1146" y="5513"/>
                </a:cubicBezTo>
                <a:cubicBezTo>
                  <a:pt x="1073" y="5781"/>
                  <a:pt x="1049" y="6025"/>
                  <a:pt x="1000" y="6269"/>
                </a:cubicBezTo>
                <a:lnTo>
                  <a:pt x="951" y="6220"/>
                </a:lnTo>
                <a:cubicBezTo>
                  <a:pt x="829" y="6903"/>
                  <a:pt x="756" y="7391"/>
                  <a:pt x="707" y="7659"/>
                </a:cubicBezTo>
                <a:cubicBezTo>
                  <a:pt x="585" y="8196"/>
                  <a:pt x="366" y="9000"/>
                  <a:pt x="244" y="9708"/>
                </a:cubicBezTo>
                <a:lnTo>
                  <a:pt x="220" y="9781"/>
                </a:lnTo>
                <a:cubicBezTo>
                  <a:pt x="195" y="9805"/>
                  <a:pt x="146" y="9854"/>
                  <a:pt x="122" y="9903"/>
                </a:cubicBezTo>
                <a:lnTo>
                  <a:pt x="0" y="10098"/>
                </a:lnTo>
                <a:lnTo>
                  <a:pt x="0" y="10171"/>
                </a:lnTo>
                <a:cubicBezTo>
                  <a:pt x="220" y="10366"/>
                  <a:pt x="439" y="10513"/>
                  <a:pt x="683" y="10659"/>
                </a:cubicBezTo>
                <a:cubicBezTo>
                  <a:pt x="856" y="10751"/>
                  <a:pt x="1050" y="10821"/>
                  <a:pt x="1235" y="10821"/>
                </a:cubicBezTo>
                <a:cubicBezTo>
                  <a:pt x="1443" y="10821"/>
                  <a:pt x="1639" y="10733"/>
                  <a:pt x="1781" y="10488"/>
                </a:cubicBezTo>
                <a:lnTo>
                  <a:pt x="1829" y="10513"/>
                </a:lnTo>
                <a:lnTo>
                  <a:pt x="1878" y="10317"/>
                </a:lnTo>
                <a:cubicBezTo>
                  <a:pt x="1915" y="10225"/>
                  <a:pt x="1934" y="10192"/>
                  <a:pt x="1944" y="10192"/>
                </a:cubicBezTo>
                <a:cubicBezTo>
                  <a:pt x="1961" y="10192"/>
                  <a:pt x="1951" y="10281"/>
                  <a:pt x="1951" y="10342"/>
                </a:cubicBezTo>
                <a:cubicBezTo>
                  <a:pt x="1976" y="10244"/>
                  <a:pt x="2000" y="10147"/>
                  <a:pt x="2024" y="10074"/>
                </a:cubicBezTo>
                <a:cubicBezTo>
                  <a:pt x="2031" y="10055"/>
                  <a:pt x="2032" y="10047"/>
                  <a:pt x="2031" y="10047"/>
                </a:cubicBezTo>
                <a:lnTo>
                  <a:pt x="2031" y="10047"/>
                </a:lnTo>
                <a:cubicBezTo>
                  <a:pt x="2027" y="10047"/>
                  <a:pt x="2000" y="10110"/>
                  <a:pt x="2000" y="10147"/>
                </a:cubicBezTo>
                <a:cubicBezTo>
                  <a:pt x="2000" y="9976"/>
                  <a:pt x="2024" y="9830"/>
                  <a:pt x="2073" y="9659"/>
                </a:cubicBezTo>
                <a:cubicBezTo>
                  <a:pt x="2122" y="9415"/>
                  <a:pt x="2146" y="9659"/>
                  <a:pt x="2195" y="9391"/>
                </a:cubicBezTo>
                <a:cubicBezTo>
                  <a:pt x="2341" y="8805"/>
                  <a:pt x="2463" y="8220"/>
                  <a:pt x="2561" y="7683"/>
                </a:cubicBezTo>
                <a:lnTo>
                  <a:pt x="2659" y="7269"/>
                </a:lnTo>
                <a:lnTo>
                  <a:pt x="2659" y="7244"/>
                </a:lnTo>
                <a:lnTo>
                  <a:pt x="2683" y="7196"/>
                </a:lnTo>
                <a:lnTo>
                  <a:pt x="2707" y="7196"/>
                </a:lnTo>
                <a:cubicBezTo>
                  <a:pt x="2707" y="7244"/>
                  <a:pt x="2707" y="7269"/>
                  <a:pt x="2707" y="7293"/>
                </a:cubicBezTo>
                <a:cubicBezTo>
                  <a:pt x="2707" y="7281"/>
                  <a:pt x="2707" y="7275"/>
                  <a:pt x="2710" y="7275"/>
                </a:cubicBezTo>
                <a:cubicBezTo>
                  <a:pt x="2713" y="7275"/>
                  <a:pt x="2720" y="7281"/>
                  <a:pt x="2732" y="7293"/>
                </a:cubicBezTo>
                <a:cubicBezTo>
                  <a:pt x="2902" y="7513"/>
                  <a:pt x="3073" y="7757"/>
                  <a:pt x="3195" y="7927"/>
                </a:cubicBezTo>
                <a:lnTo>
                  <a:pt x="3293" y="8074"/>
                </a:lnTo>
                <a:lnTo>
                  <a:pt x="3341" y="8122"/>
                </a:lnTo>
                <a:lnTo>
                  <a:pt x="3366" y="8171"/>
                </a:lnTo>
                <a:lnTo>
                  <a:pt x="3537" y="8293"/>
                </a:lnTo>
                <a:lnTo>
                  <a:pt x="3634" y="8293"/>
                </a:lnTo>
                <a:cubicBezTo>
                  <a:pt x="4122" y="8952"/>
                  <a:pt x="3732" y="8561"/>
                  <a:pt x="4219" y="9171"/>
                </a:cubicBezTo>
                <a:cubicBezTo>
                  <a:pt x="4415" y="9317"/>
                  <a:pt x="4610" y="9513"/>
                  <a:pt x="4756" y="9708"/>
                </a:cubicBezTo>
                <a:lnTo>
                  <a:pt x="5049" y="9708"/>
                </a:lnTo>
                <a:cubicBezTo>
                  <a:pt x="5098" y="9708"/>
                  <a:pt x="5146" y="9708"/>
                  <a:pt x="5195" y="9683"/>
                </a:cubicBezTo>
                <a:cubicBezTo>
                  <a:pt x="5195" y="9683"/>
                  <a:pt x="5366" y="9683"/>
                  <a:pt x="5366" y="9708"/>
                </a:cubicBezTo>
                <a:cubicBezTo>
                  <a:pt x="5415" y="9659"/>
                  <a:pt x="5537" y="9683"/>
                  <a:pt x="5658" y="9659"/>
                </a:cubicBezTo>
                <a:lnTo>
                  <a:pt x="5878" y="9610"/>
                </a:lnTo>
                <a:cubicBezTo>
                  <a:pt x="5976" y="9610"/>
                  <a:pt x="6024" y="9610"/>
                  <a:pt x="5902" y="9635"/>
                </a:cubicBezTo>
                <a:lnTo>
                  <a:pt x="6561" y="9537"/>
                </a:lnTo>
                <a:cubicBezTo>
                  <a:pt x="6683" y="9269"/>
                  <a:pt x="6829" y="8976"/>
                  <a:pt x="6976" y="8635"/>
                </a:cubicBezTo>
                <a:cubicBezTo>
                  <a:pt x="7049" y="8488"/>
                  <a:pt x="7122" y="8317"/>
                  <a:pt x="7219" y="8147"/>
                </a:cubicBezTo>
                <a:cubicBezTo>
                  <a:pt x="7293" y="7952"/>
                  <a:pt x="7341" y="7757"/>
                  <a:pt x="7415" y="7561"/>
                </a:cubicBezTo>
                <a:lnTo>
                  <a:pt x="7536" y="7220"/>
                </a:lnTo>
                <a:cubicBezTo>
                  <a:pt x="7585" y="7098"/>
                  <a:pt x="7610" y="7000"/>
                  <a:pt x="7658" y="6878"/>
                </a:cubicBezTo>
                <a:cubicBezTo>
                  <a:pt x="7707" y="6659"/>
                  <a:pt x="7780" y="6439"/>
                  <a:pt x="7854" y="6220"/>
                </a:cubicBezTo>
                <a:cubicBezTo>
                  <a:pt x="7927" y="6000"/>
                  <a:pt x="7976" y="5805"/>
                  <a:pt x="8024" y="5610"/>
                </a:cubicBezTo>
                <a:lnTo>
                  <a:pt x="8118" y="5352"/>
                </a:lnTo>
                <a:lnTo>
                  <a:pt x="8114" y="5334"/>
                </a:lnTo>
                <a:lnTo>
                  <a:pt x="8114" y="5334"/>
                </a:lnTo>
                <a:cubicBezTo>
                  <a:pt x="8116" y="5336"/>
                  <a:pt x="8118" y="5338"/>
                  <a:pt x="8121" y="5341"/>
                </a:cubicBezTo>
                <a:lnTo>
                  <a:pt x="8121" y="5341"/>
                </a:lnTo>
                <a:cubicBezTo>
                  <a:pt x="8119" y="5328"/>
                  <a:pt x="8115" y="5316"/>
                  <a:pt x="8106" y="5303"/>
                </a:cubicBezTo>
                <a:lnTo>
                  <a:pt x="8106" y="5303"/>
                </a:lnTo>
                <a:lnTo>
                  <a:pt x="8114" y="5334"/>
                </a:lnTo>
                <a:lnTo>
                  <a:pt x="8114" y="5334"/>
                </a:lnTo>
                <a:cubicBezTo>
                  <a:pt x="8097" y="5318"/>
                  <a:pt x="8097" y="5318"/>
                  <a:pt x="8094" y="5318"/>
                </a:cubicBezTo>
                <a:cubicBezTo>
                  <a:pt x="8091" y="5318"/>
                  <a:pt x="8085" y="5318"/>
                  <a:pt x="8049" y="5293"/>
                </a:cubicBezTo>
                <a:cubicBezTo>
                  <a:pt x="8012" y="5257"/>
                  <a:pt x="8012" y="5257"/>
                  <a:pt x="8021" y="5257"/>
                </a:cubicBezTo>
                <a:cubicBezTo>
                  <a:pt x="8030" y="5257"/>
                  <a:pt x="8049" y="5257"/>
                  <a:pt x="8049" y="5220"/>
                </a:cubicBezTo>
                <a:cubicBezTo>
                  <a:pt x="8097" y="5293"/>
                  <a:pt x="8097" y="5269"/>
                  <a:pt x="8097" y="5293"/>
                </a:cubicBezTo>
                <a:cubicBezTo>
                  <a:pt x="8101" y="5296"/>
                  <a:pt x="8104" y="5300"/>
                  <a:pt x="8106" y="5303"/>
                </a:cubicBezTo>
                <a:lnTo>
                  <a:pt x="8106" y="5303"/>
                </a:lnTo>
                <a:lnTo>
                  <a:pt x="8097" y="5269"/>
                </a:lnTo>
                <a:lnTo>
                  <a:pt x="8122" y="5318"/>
                </a:lnTo>
                <a:lnTo>
                  <a:pt x="8122" y="5293"/>
                </a:lnTo>
                <a:cubicBezTo>
                  <a:pt x="8122" y="5296"/>
                  <a:pt x="8122" y="5297"/>
                  <a:pt x="8123" y="5297"/>
                </a:cubicBezTo>
                <a:cubicBezTo>
                  <a:pt x="8127" y="5297"/>
                  <a:pt x="8146" y="5217"/>
                  <a:pt x="8146" y="5196"/>
                </a:cubicBezTo>
                <a:cubicBezTo>
                  <a:pt x="8149" y="5196"/>
                  <a:pt x="8151" y="5196"/>
                  <a:pt x="8153" y="5196"/>
                </a:cubicBezTo>
                <a:lnTo>
                  <a:pt x="8153" y="5196"/>
                </a:lnTo>
                <a:cubicBezTo>
                  <a:pt x="8157" y="5186"/>
                  <a:pt x="8162" y="5177"/>
                  <a:pt x="8166" y="5168"/>
                </a:cubicBezTo>
                <a:lnTo>
                  <a:pt x="8166" y="5168"/>
                </a:lnTo>
                <a:cubicBezTo>
                  <a:pt x="8165" y="5179"/>
                  <a:pt x="8169" y="5182"/>
                  <a:pt x="8173" y="5182"/>
                </a:cubicBezTo>
                <a:cubicBezTo>
                  <a:pt x="8179" y="5182"/>
                  <a:pt x="8186" y="5177"/>
                  <a:pt x="8188" y="5177"/>
                </a:cubicBezTo>
                <a:cubicBezTo>
                  <a:pt x="8189" y="5177"/>
                  <a:pt x="8185" y="5181"/>
                  <a:pt x="8171" y="5196"/>
                </a:cubicBezTo>
                <a:cubicBezTo>
                  <a:pt x="8171" y="5196"/>
                  <a:pt x="8181" y="5228"/>
                  <a:pt x="8203" y="5228"/>
                </a:cubicBezTo>
                <a:cubicBezTo>
                  <a:pt x="8214" y="5228"/>
                  <a:pt x="8228" y="5220"/>
                  <a:pt x="8244" y="5196"/>
                </a:cubicBezTo>
                <a:lnTo>
                  <a:pt x="8244" y="5196"/>
                </a:lnTo>
                <a:cubicBezTo>
                  <a:pt x="8219" y="5244"/>
                  <a:pt x="8244" y="5293"/>
                  <a:pt x="8195" y="5293"/>
                </a:cubicBezTo>
                <a:cubicBezTo>
                  <a:pt x="8185" y="5288"/>
                  <a:pt x="8179" y="5286"/>
                  <a:pt x="8176" y="5286"/>
                </a:cubicBezTo>
                <a:cubicBezTo>
                  <a:pt x="8165" y="5286"/>
                  <a:pt x="8200" y="5318"/>
                  <a:pt x="8219" y="5318"/>
                </a:cubicBezTo>
                <a:cubicBezTo>
                  <a:pt x="8244" y="5366"/>
                  <a:pt x="8244" y="5391"/>
                  <a:pt x="8268" y="5440"/>
                </a:cubicBezTo>
                <a:lnTo>
                  <a:pt x="8293" y="5488"/>
                </a:lnTo>
                <a:lnTo>
                  <a:pt x="8293" y="5513"/>
                </a:lnTo>
                <a:lnTo>
                  <a:pt x="8317" y="5561"/>
                </a:lnTo>
                <a:cubicBezTo>
                  <a:pt x="8439" y="5757"/>
                  <a:pt x="8561" y="5952"/>
                  <a:pt x="8707" y="6122"/>
                </a:cubicBezTo>
                <a:lnTo>
                  <a:pt x="8610" y="5879"/>
                </a:lnTo>
                <a:lnTo>
                  <a:pt x="8756" y="6147"/>
                </a:lnTo>
                <a:cubicBezTo>
                  <a:pt x="8805" y="6244"/>
                  <a:pt x="8829" y="6318"/>
                  <a:pt x="8878" y="6391"/>
                </a:cubicBezTo>
                <a:cubicBezTo>
                  <a:pt x="8949" y="6486"/>
                  <a:pt x="8997" y="6604"/>
                  <a:pt x="9022" y="6746"/>
                </a:cubicBezTo>
                <a:lnTo>
                  <a:pt x="9022" y="6746"/>
                </a:lnTo>
                <a:lnTo>
                  <a:pt x="8805" y="6391"/>
                </a:lnTo>
                <a:lnTo>
                  <a:pt x="9024" y="6757"/>
                </a:lnTo>
                <a:cubicBezTo>
                  <a:pt x="9024" y="6753"/>
                  <a:pt x="9023" y="6749"/>
                  <a:pt x="9022" y="6746"/>
                </a:cubicBezTo>
                <a:lnTo>
                  <a:pt x="9022" y="6746"/>
                </a:lnTo>
                <a:lnTo>
                  <a:pt x="9268" y="7147"/>
                </a:lnTo>
                <a:cubicBezTo>
                  <a:pt x="9317" y="7269"/>
                  <a:pt x="9390" y="7366"/>
                  <a:pt x="9488" y="7464"/>
                </a:cubicBezTo>
                <a:lnTo>
                  <a:pt x="9707" y="7732"/>
                </a:lnTo>
                <a:lnTo>
                  <a:pt x="9634" y="7586"/>
                </a:lnTo>
                <a:lnTo>
                  <a:pt x="9634" y="7586"/>
                </a:lnTo>
                <a:cubicBezTo>
                  <a:pt x="9658" y="7610"/>
                  <a:pt x="9683" y="7659"/>
                  <a:pt x="9732" y="7708"/>
                </a:cubicBezTo>
                <a:lnTo>
                  <a:pt x="10146" y="7708"/>
                </a:lnTo>
                <a:cubicBezTo>
                  <a:pt x="10293" y="7708"/>
                  <a:pt x="10463" y="7708"/>
                  <a:pt x="10610" y="7732"/>
                </a:cubicBezTo>
                <a:cubicBezTo>
                  <a:pt x="10853" y="7659"/>
                  <a:pt x="11122" y="7537"/>
                  <a:pt x="11414" y="7439"/>
                </a:cubicBezTo>
                <a:cubicBezTo>
                  <a:pt x="11488" y="7269"/>
                  <a:pt x="11561" y="7122"/>
                  <a:pt x="11634" y="7000"/>
                </a:cubicBezTo>
                <a:cubicBezTo>
                  <a:pt x="11683" y="6854"/>
                  <a:pt x="11732" y="6683"/>
                  <a:pt x="11780" y="6561"/>
                </a:cubicBezTo>
                <a:cubicBezTo>
                  <a:pt x="11853" y="6391"/>
                  <a:pt x="11902" y="6196"/>
                  <a:pt x="11951" y="6000"/>
                </a:cubicBezTo>
                <a:lnTo>
                  <a:pt x="11951" y="6000"/>
                </a:lnTo>
                <a:lnTo>
                  <a:pt x="11829" y="6220"/>
                </a:lnTo>
                <a:lnTo>
                  <a:pt x="11829" y="6220"/>
                </a:lnTo>
                <a:lnTo>
                  <a:pt x="11947" y="5699"/>
                </a:lnTo>
                <a:lnTo>
                  <a:pt x="11947" y="5699"/>
                </a:lnTo>
                <a:cubicBezTo>
                  <a:pt x="11942" y="5768"/>
                  <a:pt x="12000" y="5981"/>
                  <a:pt x="11988" y="6067"/>
                </a:cubicBezTo>
                <a:lnTo>
                  <a:pt x="11988" y="6067"/>
                </a:lnTo>
                <a:cubicBezTo>
                  <a:pt x="12032" y="5952"/>
                  <a:pt x="12079" y="5814"/>
                  <a:pt x="12146" y="5635"/>
                </a:cubicBezTo>
                <a:lnTo>
                  <a:pt x="12317" y="5001"/>
                </a:lnTo>
                <a:cubicBezTo>
                  <a:pt x="12414" y="4683"/>
                  <a:pt x="12512" y="4293"/>
                  <a:pt x="12634" y="3903"/>
                </a:cubicBezTo>
                <a:cubicBezTo>
                  <a:pt x="12658" y="3781"/>
                  <a:pt x="12707" y="3659"/>
                  <a:pt x="12732" y="3513"/>
                </a:cubicBezTo>
                <a:cubicBezTo>
                  <a:pt x="12756" y="3464"/>
                  <a:pt x="12780" y="3391"/>
                  <a:pt x="12805" y="3342"/>
                </a:cubicBezTo>
                <a:cubicBezTo>
                  <a:pt x="12853" y="3244"/>
                  <a:pt x="12902" y="3123"/>
                  <a:pt x="12975" y="3049"/>
                </a:cubicBezTo>
                <a:cubicBezTo>
                  <a:pt x="13000" y="2976"/>
                  <a:pt x="13049" y="2927"/>
                  <a:pt x="13122" y="2879"/>
                </a:cubicBezTo>
                <a:lnTo>
                  <a:pt x="13122" y="2952"/>
                </a:lnTo>
                <a:lnTo>
                  <a:pt x="13122" y="3025"/>
                </a:lnTo>
                <a:cubicBezTo>
                  <a:pt x="13122" y="3049"/>
                  <a:pt x="13097" y="3123"/>
                  <a:pt x="13097" y="3123"/>
                </a:cubicBezTo>
                <a:cubicBezTo>
                  <a:pt x="13097" y="3123"/>
                  <a:pt x="13122" y="3074"/>
                  <a:pt x="13146" y="3049"/>
                </a:cubicBezTo>
                <a:cubicBezTo>
                  <a:pt x="13146" y="3049"/>
                  <a:pt x="13146" y="3049"/>
                  <a:pt x="13146" y="3074"/>
                </a:cubicBezTo>
                <a:cubicBezTo>
                  <a:pt x="13122" y="3123"/>
                  <a:pt x="13122" y="3147"/>
                  <a:pt x="13122" y="3196"/>
                </a:cubicBezTo>
                <a:cubicBezTo>
                  <a:pt x="13132" y="3176"/>
                  <a:pt x="13141" y="3141"/>
                  <a:pt x="13150" y="3099"/>
                </a:cubicBezTo>
                <a:lnTo>
                  <a:pt x="13150" y="3099"/>
                </a:lnTo>
                <a:cubicBezTo>
                  <a:pt x="13159" y="3090"/>
                  <a:pt x="13184" y="3046"/>
                  <a:pt x="13206" y="3046"/>
                </a:cubicBezTo>
                <a:cubicBezTo>
                  <a:pt x="13221" y="3046"/>
                  <a:pt x="13235" y="3064"/>
                  <a:pt x="13244" y="3123"/>
                </a:cubicBezTo>
                <a:lnTo>
                  <a:pt x="13244" y="3147"/>
                </a:lnTo>
                <a:cubicBezTo>
                  <a:pt x="13292" y="3269"/>
                  <a:pt x="13317" y="3366"/>
                  <a:pt x="13341" y="3464"/>
                </a:cubicBezTo>
                <a:lnTo>
                  <a:pt x="13390" y="3635"/>
                </a:lnTo>
                <a:cubicBezTo>
                  <a:pt x="13439" y="3757"/>
                  <a:pt x="13488" y="3903"/>
                  <a:pt x="13512" y="4025"/>
                </a:cubicBezTo>
                <a:cubicBezTo>
                  <a:pt x="13488" y="4025"/>
                  <a:pt x="13439" y="3903"/>
                  <a:pt x="13390" y="3805"/>
                </a:cubicBezTo>
                <a:lnTo>
                  <a:pt x="13390" y="3805"/>
                </a:lnTo>
                <a:cubicBezTo>
                  <a:pt x="13414" y="3879"/>
                  <a:pt x="13439" y="3976"/>
                  <a:pt x="13463" y="4074"/>
                </a:cubicBezTo>
                <a:cubicBezTo>
                  <a:pt x="13463" y="4049"/>
                  <a:pt x="13466" y="4039"/>
                  <a:pt x="13471" y="4039"/>
                </a:cubicBezTo>
                <a:cubicBezTo>
                  <a:pt x="13489" y="4039"/>
                  <a:pt x="13535" y="4197"/>
                  <a:pt x="13540" y="4197"/>
                </a:cubicBezTo>
                <a:cubicBezTo>
                  <a:pt x="13541" y="4197"/>
                  <a:pt x="13540" y="4189"/>
                  <a:pt x="13536" y="4171"/>
                </a:cubicBezTo>
                <a:lnTo>
                  <a:pt x="13536" y="4171"/>
                </a:lnTo>
                <a:cubicBezTo>
                  <a:pt x="13610" y="4269"/>
                  <a:pt x="13634" y="4366"/>
                  <a:pt x="13683" y="4488"/>
                </a:cubicBezTo>
                <a:cubicBezTo>
                  <a:pt x="13731" y="4586"/>
                  <a:pt x="13756" y="4708"/>
                  <a:pt x="13780" y="4805"/>
                </a:cubicBezTo>
                <a:cubicBezTo>
                  <a:pt x="13805" y="4927"/>
                  <a:pt x="13829" y="5025"/>
                  <a:pt x="13853" y="5147"/>
                </a:cubicBezTo>
                <a:cubicBezTo>
                  <a:pt x="13878" y="5244"/>
                  <a:pt x="13902" y="5342"/>
                  <a:pt x="13951" y="5415"/>
                </a:cubicBezTo>
                <a:cubicBezTo>
                  <a:pt x="14000" y="5415"/>
                  <a:pt x="14439" y="5537"/>
                  <a:pt x="14853" y="5683"/>
                </a:cubicBezTo>
                <a:cubicBezTo>
                  <a:pt x="15286" y="5827"/>
                  <a:pt x="15718" y="6019"/>
                  <a:pt x="15778" y="6025"/>
                </a:cubicBezTo>
                <a:lnTo>
                  <a:pt x="15778" y="6025"/>
                </a:lnTo>
                <a:cubicBezTo>
                  <a:pt x="15771" y="5975"/>
                  <a:pt x="15764" y="5925"/>
                  <a:pt x="15756" y="5879"/>
                </a:cubicBezTo>
                <a:lnTo>
                  <a:pt x="15683" y="5854"/>
                </a:lnTo>
                <a:cubicBezTo>
                  <a:pt x="15634" y="5537"/>
                  <a:pt x="15731" y="5781"/>
                  <a:pt x="15683" y="5464"/>
                </a:cubicBezTo>
                <a:cubicBezTo>
                  <a:pt x="15707" y="5464"/>
                  <a:pt x="15731" y="5513"/>
                  <a:pt x="15756" y="5610"/>
                </a:cubicBezTo>
                <a:cubicBezTo>
                  <a:pt x="15780" y="5732"/>
                  <a:pt x="15780" y="5854"/>
                  <a:pt x="15805" y="6000"/>
                </a:cubicBezTo>
                <a:cubicBezTo>
                  <a:pt x="15780" y="5757"/>
                  <a:pt x="15805" y="5513"/>
                  <a:pt x="15731" y="5415"/>
                </a:cubicBezTo>
                <a:cubicBezTo>
                  <a:pt x="15707" y="5220"/>
                  <a:pt x="15780" y="5415"/>
                  <a:pt x="15756" y="5171"/>
                </a:cubicBezTo>
                <a:cubicBezTo>
                  <a:pt x="15683" y="4976"/>
                  <a:pt x="15634" y="4781"/>
                  <a:pt x="15585" y="4561"/>
                </a:cubicBezTo>
                <a:cubicBezTo>
                  <a:pt x="15561" y="4366"/>
                  <a:pt x="15512" y="4147"/>
                  <a:pt x="15439" y="3952"/>
                </a:cubicBezTo>
                <a:cubicBezTo>
                  <a:pt x="15341" y="3781"/>
                  <a:pt x="15292" y="3610"/>
                  <a:pt x="15244" y="3415"/>
                </a:cubicBezTo>
                <a:lnTo>
                  <a:pt x="15244" y="3415"/>
                </a:lnTo>
                <a:lnTo>
                  <a:pt x="15292" y="3464"/>
                </a:lnTo>
                <a:cubicBezTo>
                  <a:pt x="15268" y="3366"/>
                  <a:pt x="15244" y="3244"/>
                  <a:pt x="15195" y="3147"/>
                </a:cubicBezTo>
                <a:cubicBezTo>
                  <a:pt x="15170" y="3074"/>
                  <a:pt x="15146" y="3001"/>
                  <a:pt x="15122" y="2927"/>
                </a:cubicBezTo>
                <a:cubicBezTo>
                  <a:pt x="15073" y="2805"/>
                  <a:pt x="15049" y="2659"/>
                  <a:pt x="15000" y="2537"/>
                </a:cubicBezTo>
                <a:lnTo>
                  <a:pt x="15000" y="2537"/>
                </a:lnTo>
                <a:cubicBezTo>
                  <a:pt x="15028" y="2622"/>
                  <a:pt x="15040" y="2706"/>
                  <a:pt x="15026" y="2706"/>
                </a:cubicBezTo>
                <a:cubicBezTo>
                  <a:pt x="15016" y="2706"/>
                  <a:pt x="14992" y="2661"/>
                  <a:pt x="14951" y="2537"/>
                </a:cubicBezTo>
                <a:cubicBezTo>
                  <a:pt x="14780" y="1952"/>
                  <a:pt x="14658" y="1562"/>
                  <a:pt x="14561" y="1074"/>
                </a:cubicBezTo>
                <a:lnTo>
                  <a:pt x="14390" y="708"/>
                </a:lnTo>
                <a:cubicBezTo>
                  <a:pt x="14390" y="684"/>
                  <a:pt x="14390" y="659"/>
                  <a:pt x="14366" y="635"/>
                </a:cubicBezTo>
                <a:lnTo>
                  <a:pt x="13951" y="464"/>
                </a:lnTo>
                <a:lnTo>
                  <a:pt x="13658" y="342"/>
                </a:lnTo>
                <a:lnTo>
                  <a:pt x="13463" y="269"/>
                </a:lnTo>
                <a:lnTo>
                  <a:pt x="13366" y="220"/>
                </a:lnTo>
                <a:cubicBezTo>
                  <a:pt x="13292" y="196"/>
                  <a:pt x="13219" y="171"/>
                  <a:pt x="13122" y="147"/>
                </a:cubicBezTo>
                <a:lnTo>
                  <a:pt x="126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294"/>
          <p:cNvSpPr/>
          <p:nvPr/>
        </p:nvSpPr>
        <p:spPr>
          <a:xfrm rot="-8386458">
            <a:off x="8918846" y="4553744"/>
            <a:ext cx="336453" cy="238357"/>
          </a:xfrm>
          <a:custGeom>
            <a:avLst/>
            <a:gdLst/>
            <a:ahLst/>
            <a:cxnLst/>
            <a:rect l="l" t="t" r="r" b="b"/>
            <a:pathLst>
              <a:path w="14220" h="10074" extrusionOk="0">
                <a:moveTo>
                  <a:pt x="7706" y="4422"/>
                </a:moveTo>
                <a:lnTo>
                  <a:pt x="7683" y="4512"/>
                </a:lnTo>
                <a:lnTo>
                  <a:pt x="7708" y="4439"/>
                </a:lnTo>
                <a:cubicBezTo>
                  <a:pt x="7708" y="4431"/>
                  <a:pt x="7707" y="4426"/>
                  <a:pt x="7706" y="4422"/>
                </a:cubicBezTo>
                <a:close/>
                <a:moveTo>
                  <a:pt x="1891" y="4477"/>
                </a:moveTo>
                <a:cubicBezTo>
                  <a:pt x="1895" y="4477"/>
                  <a:pt x="1899" y="4480"/>
                  <a:pt x="1903" y="4488"/>
                </a:cubicBezTo>
                <a:lnTo>
                  <a:pt x="1746" y="4711"/>
                </a:lnTo>
                <a:lnTo>
                  <a:pt x="1746" y="4711"/>
                </a:lnTo>
                <a:cubicBezTo>
                  <a:pt x="1839" y="4577"/>
                  <a:pt x="1870" y="4477"/>
                  <a:pt x="1891" y="4477"/>
                </a:cubicBezTo>
                <a:close/>
                <a:moveTo>
                  <a:pt x="14195" y="6854"/>
                </a:moveTo>
                <a:cubicBezTo>
                  <a:pt x="14194" y="6863"/>
                  <a:pt x="14194" y="6872"/>
                  <a:pt x="14193" y="6882"/>
                </a:cubicBezTo>
                <a:lnTo>
                  <a:pt x="14193" y="6882"/>
                </a:lnTo>
                <a:cubicBezTo>
                  <a:pt x="14194" y="6873"/>
                  <a:pt x="14195" y="6863"/>
                  <a:pt x="14195" y="6854"/>
                </a:cubicBezTo>
                <a:close/>
                <a:moveTo>
                  <a:pt x="10125" y="7143"/>
                </a:moveTo>
                <a:cubicBezTo>
                  <a:pt x="10124" y="7144"/>
                  <a:pt x="10123" y="7145"/>
                  <a:pt x="10122" y="7146"/>
                </a:cubicBezTo>
                <a:cubicBezTo>
                  <a:pt x="10123" y="7145"/>
                  <a:pt x="10124" y="7144"/>
                  <a:pt x="10125" y="7143"/>
                </a:cubicBezTo>
                <a:close/>
                <a:moveTo>
                  <a:pt x="4317" y="0"/>
                </a:moveTo>
                <a:cubicBezTo>
                  <a:pt x="4220" y="25"/>
                  <a:pt x="4122" y="49"/>
                  <a:pt x="4000" y="49"/>
                </a:cubicBezTo>
                <a:lnTo>
                  <a:pt x="3903" y="73"/>
                </a:lnTo>
                <a:lnTo>
                  <a:pt x="3708" y="98"/>
                </a:lnTo>
                <a:cubicBezTo>
                  <a:pt x="3561" y="98"/>
                  <a:pt x="3439" y="146"/>
                  <a:pt x="3269" y="146"/>
                </a:cubicBezTo>
                <a:lnTo>
                  <a:pt x="3171" y="268"/>
                </a:lnTo>
                <a:lnTo>
                  <a:pt x="3195" y="195"/>
                </a:lnTo>
                <a:lnTo>
                  <a:pt x="3195" y="195"/>
                </a:lnTo>
                <a:cubicBezTo>
                  <a:pt x="3025" y="415"/>
                  <a:pt x="2781" y="659"/>
                  <a:pt x="2537" y="903"/>
                </a:cubicBezTo>
                <a:lnTo>
                  <a:pt x="1976" y="1585"/>
                </a:lnTo>
                <a:lnTo>
                  <a:pt x="1732" y="1854"/>
                </a:lnTo>
                <a:lnTo>
                  <a:pt x="1488" y="2146"/>
                </a:lnTo>
                <a:lnTo>
                  <a:pt x="1049" y="2683"/>
                </a:lnTo>
                <a:cubicBezTo>
                  <a:pt x="805" y="2976"/>
                  <a:pt x="586" y="3293"/>
                  <a:pt x="391" y="3634"/>
                </a:cubicBezTo>
                <a:lnTo>
                  <a:pt x="195" y="3805"/>
                </a:lnTo>
                <a:lnTo>
                  <a:pt x="25" y="3976"/>
                </a:lnTo>
                <a:lnTo>
                  <a:pt x="0" y="4049"/>
                </a:lnTo>
                <a:cubicBezTo>
                  <a:pt x="122" y="4268"/>
                  <a:pt x="293" y="4488"/>
                  <a:pt x="488" y="4683"/>
                </a:cubicBezTo>
                <a:cubicBezTo>
                  <a:pt x="693" y="4857"/>
                  <a:pt x="939" y="4999"/>
                  <a:pt x="1193" y="4999"/>
                </a:cubicBezTo>
                <a:cubicBezTo>
                  <a:pt x="1332" y="4999"/>
                  <a:pt x="1472" y="4957"/>
                  <a:pt x="1610" y="4854"/>
                </a:cubicBezTo>
                <a:lnTo>
                  <a:pt x="1634" y="4878"/>
                </a:lnTo>
                <a:lnTo>
                  <a:pt x="1683" y="4805"/>
                </a:lnTo>
                <a:lnTo>
                  <a:pt x="1732" y="4732"/>
                </a:lnTo>
                <a:cubicBezTo>
                  <a:pt x="1785" y="4670"/>
                  <a:pt x="1809" y="4646"/>
                  <a:pt x="1817" y="4646"/>
                </a:cubicBezTo>
                <a:cubicBezTo>
                  <a:pt x="1832" y="4646"/>
                  <a:pt x="1796" y="4718"/>
                  <a:pt x="1781" y="4780"/>
                </a:cubicBezTo>
                <a:cubicBezTo>
                  <a:pt x="1830" y="4707"/>
                  <a:pt x="1878" y="4634"/>
                  <a:pt x="1927" y="4585"/>
                </a:cubicBezTo>
                <a:cubicBezTo>
                  <a:pt x="1927" y="4570"/>
                  <a:pt x="1925" y="4564"/>
                  <a:pt x="1921" y="4564"/>
                </a:cubicBezTo>
                <a:cubicBezTo>
                  <a:pt x="1912" y="4564"/>
                  <a:pt x="1895" y="4593"/>
                  <a:pt x="1878" y="4610"/>
                </a:cubicBezTo>
                <a:cubicBezTo>
                  <a:pt x="1927" y="4488"/>
                  <a:pt x="2000" y="4366"/>
                  <a:pt x="2073" y="4244"/>
                </a:cubicBezTo>
                <a:cubicBezTo>
                  <a:pt x="2138" y="4169"/>
                  <a:pt x="2160" y="4165"/>
                  <a:pt x="2178" y="4165"/>
                </a:cubicBezTo>
                <a:cubicBezTo>
                  <a:pt x="2181" y="4165"/>
                  <a:pt x="2184" y="4165"/>
                  <a:pt x="2186" y="4165"/>
                </a:cubicBezTo>
                <a:cubicBezTo>
                  <a:pt x="2208" y="4165"/>
                  <a:pt x="2232" y="4159"/>
                  <a:pt x="2317" y="4049"/>
                </a:cubicBezTo>
                <a:lnTo>
                  <a:pt x="2488" y="3805"/>
                </a:lnTo>
                <a:lnTo>
                  <a:pt x="2586" y="3683"/>
                </a:lnTo>
                <a:lnTo>
                  <a:pt x="2634" y="3610"/>
                </a:lnTo>
                <a:lnTo>
                  <a:pt x="2683" y="3585"/>
                </a:lnTo>
                <a:lnTo>
                  <a:pt x="2756" y="3561"/>
                </a:lnTo>
                <a:cubicBezTo>
                  <a:pt x="2781" y="3537"/>
                  <a:pt x="2781" y="3537"/>
                  <a:pt x="2805" y="3537"/>
                </a:cubicBezTo>
                <a:lnTo>
                  <a:pt x="2805" y="3561"/>
                </a:lnTo>
                <a:lnTo>
                  <a:pt x="2781" y="3585"/>
                </a:lnTo>
                <a:cubicBezTo>
                  <a:pt x="2789" y="3577"/>
                  <a:pt x="2792" y="3575"/>
                  <a:pt x="2793" y="3575"/>
                </a:cubicBezTo>
                <a:cubicBezTo>
                  <a:pt x="2794" y="3575"/>
                  <a:pt x="2789" y="3585"/>
                  <a:pt x="2805" y="3585"/>
                </a:cubicBezTo>
                <a:cubicBezTo>
                  <a:pt x="2805" y="3634"/>
                  <a:pt x="2756" y="3683"/>
                  <a:pt x="2756" y="3707"/>
                </a:cubicBezTo>
                <a:lnTo>
                  <a:pt x="2756" y="3707"/>
                </a:lnTo>
                <a:cubicBezTo>
                  <a:pt x="2756" y="3707"/>
                  <a:pt x="2756" y="3683"/>
                  <a:pt x="2781" y="3683"/>
                </a:cubicBezTo>
                <a:lnTo>
                  <a:pt x="2781" y="3707"/>
                </a:lnTo>
                <a:cubicBezTo>
                  <a:pt x="2756" y="3927"/>
                  <a:pt x="2756" y="4098"/>
                  <a:pt x="2756" y="4098"/>
                </a:cubicBezTo>
                <a:lnTo>
                  <a:pt x="2830" y="4146"/>
                </a:lnTo>
                <a:cubicBezTo>
                  <a:pt x="2781" y="5024"/>
                  <a:pt x="2732" y="4439"/>
                  <a:pt x="2708" y="5244"/>
                </a:cubicBezTo>
                <a:cubicBezTo>
                  <a:pt x="2732" y="5341"/>
                  <a:pt x="2732" y="5439"/>
                  <a:pt x="2732" y="5537"/>
                </a:cubicBezTo>
                <a:cubicBezTo>
                  <a:pt x="2732" y="5659"/>
                  <a:pt x="2732" y="5805"/>
                  <a:pt x="2708" y="5951"/>
                </a:cubicBezTo>
                <a:cubicBezTo>
                  <a:pt x="2805" y="6049"/>
                  <a:pt x="2927" y="6146"/>
                  <a:pt x="3000" y="6171"/>
                </a:cubicBezTo>
                <a:cubicBezTo>
                  <a:pt x="3000" y="6171"/>
                  <a:pt x="3098" y="6293"/>
                  <a:pt x="3073" y="6293"/>
                </a:cubicBezTo>
                <a:cubicBezTo>
                  <a:pt x="3147" y="6293"/>
                  <a:pt x="3220" y="6390"/>
                  <a:pt x="3317" y="6463"/>
                </a:cubicBezTo>
                <a:cubicBezTo>
                  <a:pt x="3342" y="6463"/>
                  <a:pt x="3317" y="6415"/>
                  <a:pt x="3293" y="6390"/>
                </a:cubicBezTo>
                <a:lnTo>
                  <a:pt x="3293" y="6390"/>
                </a:lnTo>
                <a:lnTo>
                  <a:pt x="3366" y="6463"/>
                </a:lnTo>
                <a:lnTo>
                  <a:pt x="3464" y="6537"/>
                </a:lnTo>
                <a:cubicBezTo>
                  <a:pt x="3511" y="6584"/>
                  <a:pt x="3528" y="6611"/>
                  <a:pt x="3514" y="6611"/>
                </a:cubicBezTo>
                <a:cubicBezTo>
                  <a:pt x="3506" y="6611"/>
                  <a:pt x="3490" y="6603"/>
                  <a:pt x="3464" y="6585"/>
                </a:cubicBezTo>
                <a:lnTo>
                  <a:pt x="3464" y="6585"/>
                </a:lnTo>
                <a:cubicBezTo>
                  <a:pt x="3537" y="6634"/>
                  <a:pt x="3634" y="6683"/>
                  <a:pt x="3756" y="6756"/>
                </a:cubicBezTo>
                <a:lnTo>
                  <a:pt x="4269" y="7122"/>
                </a:lnTo>
                <a:cubicBezTo>
                  <a:pt x="4488" y="7024"/>
                  <a:pt x="4732" y="6878"/>
                  <a:pt x="5000" y="6732"/>
                </a:cubicBezTo>
                <a:cubicBezTo>
                  <a:pt x="5293" y="6537"/>
                  <a:pt x="5586" y="6317"/>
                  <a:pt x="5854" y="6098"/>
                </a:cubicBezTo>
                <a:cubicBezTo>
                  <a:pt x="6000" y="5976"/>
                  <a:pt x="6171" y="5854"/>
                  <a:pt x="6293" y="5732"/>
                </a:cubicBezTo>
                <a:lnTo>
                  <a:pt x="6708" y="5341"/>
                </a:lnTo>
                <a:lnTo>
                  <a:pt x="7147" y="4951"/>
                </a:lnTo>
                <a:cubicBezTo>
                  <a:pt x="7268" y="4829"/>
                  <a:pt x="7390" y="4732"/>
                  <a:pt x="7512" y="4634"/>
                </a:cubicBezTo>
                <a:lnTo>
                  <a:pt x="7683" y="4488"/>
                </a:lnTo>
                <a:cubicBezTo>
                  <a:pt x="7683" y="4439"/>
                  <a:pt x="7683" y="4463"/>
                  <a:pt x="7659" y="4390"/>
                </a:cubicBezTo>
                <a:cubicBezTo>
                  <a:pt x="7647" y="4366"/>
                  <a:pt x="7653" y="4366"/>
                  <a:pt x="7662" y="4366"/>
                </a:cubicBezTo>
                <a:cubicBezTo>
                  <a:pt x="7671" y="4366"/>
                  <a:pt x="7683" y="4366"/>
                  <a:pt x="7683" y="4341"/>
                </a:cubicBezTo>
                <a:cubicBezTo>
                  <a:pt x="7683" y="4423"/>
                  <a:pt x="7700" y="4402"/>
                  <a:pt x="7706" y="4422"/>
                </a:cubicBezTo>
                <a:lnTo>
                  <a:pt x="7706" y="4422"/>
                </a:lnTo>
                <a:lnTo>
                  <a:pt x="7708" y="4415"/>
                </a:lnTo>
                <a:lnTo>
                  <a:pt x="7708" y="4463"/>
                </a:lnTo>
                <a:cubicBezTo>
                  <a:pt x="7732" y="4463"/>
                  <a:pt x="7732" y="4439"/>
                  <a:pt x="7756" y="4415"/>
                </a:cubicBezTo>
                <a:cubicBezTo>
                  <a:pt x="7781" y="4415"/>
                  <a:pt x="7756" y="4415"/>
                  <a:pt x="7756" y="4463"/>
                </a:cubicBezTo>
                <a:lnTo>
                  <a:pt x="7805" y="4463"/>
                </a:lnTo>
                <a:cubicBezTo>
                  <a:pt x="7800" y="4469"/>
                  <a:pt x="7799" y="4470"/>
                  <a:pt x="7801" y="4470"/>
                </a:cubicBezTo>
                <a:cubicBezTo>
                  <a:pt x="7807" y="4470"/>
                  <a:pt x="7835" y="4456"/>
                  <a:pt x="7858" y="4456"/>
                </a:cubicBezTo>
                <a:cubicBezTo>
                  <a:pt x="7866" y="4456"/>
                  <a:pt x="7873" y="4458"/>
                  <a:pt x="7878" y="4463"/>
                </a:cubicBezTo>
                <a:cubicBezTo>
                  <a:pt x="7878" y="4476"/>
                  <a:pt x="7872" y="4476"/>
                  <a:pt x="7869" y="4476"/>
                </a:cubicBezTo>
                <a:cubicBezTo>
                  <a:pt x="7866" y="4476"/>
                  <a:pt x="7866" y="4476"/>
                  <a:pt x="7878" y="4488"/>
                </a:cubicBezTo>
                <a:cubicBezTo>
                  <a:pt x="7878" y="4512"/>
                  <a:pt x="7878" y="4537"/>
                  <a:pt x="7878" y="4537"/>
                </a:cubicBezTo>
                <a:cubicBezTo>
                  <a:pt x="7878" y="4537"/>
                  <a:pt x="7878" y="4561"/>
                  <a:pt x="7878" y="4561"/>
                </a:cubicBezTo>
                <a:lnTo>
                  <a:pt x="7878" y="4707"/>
                </a:lnTo>
                <a:cubicBezTo>
                  <a:pt x="7878" y="4747"/>
                  <a:pt x="7878" y="4818"/>
                  <a:pt x="7904" y="4818"/>
                </a:cubicBezTo>
                <a:cubicBezTo>
                  <a:pt x="7910" y="4818"/>
                  <a:pt x="7918" y="4814"/>
                  <a:pt x="7927" y="4805"/>
                </a:cubicBezTo>
                <a:lnTo>
                  <a:pt x="7927" y="4805"/>
                </a:lnTo>
                <a:cubicBezTo>
                  <a:pt x="7890" y="4842"/>
                  <a:pt x="7838" y="5038"/>
                  <a:pt x="7816" y="5038"/>
                </a:cubicBezTo>
                <a:cubicBezTo>
                  <a:pt x="7809" y="5038"/>
                  <a:pt x="7805" y="5021"/>
                  <a:pt x="7805" y="4976"/>
                </a:cubicBezTo>
                <a:cubicBezTo>
                  <a:pt x="7781" y="5073"/>
                  <a:pt x="7781" y="5171"/>
                  <a:pt x="7756" y="5293"/>
                </a:cubicBezTo>
                <a:lnTo>
                  <a:pt x="7805" y="5146"/>
                </a:lnTo>
                <a:lnTo>
                  <a:pt x="7805" y="5146"/>
                </a:lnTo>
                <a:cubicBezTo>
                  <a:pt x="7732" y="5415"/>
                  <a:pt x="7708" y="5683"/>
                  <a:pt x="7683" y="5976"/>
                </a:cubicBezTo>
                <a:lnTo>
                  <a:pt x="7732" y="5829"/>
                </a:lnTo>
                <a:lnTo>
                  <a:pt x="7732" y="5829"/>
                </a:lnTo>
                <a:cubicBezTo>
                  <a:pt x="7732" y="6024"/>
                  <a:pt x="7683" y="6195"/>
                  <a:pt x="7586" y="6341"/>
                </a:cubicBezTo>
                <a:lnTo>
                  <a:pt x="7610" y="6098"/>
                </a:lnTo>
                <a:lnTo>
                  <a:pt x="7610" y="6098"/>
                </a:lnTo>
                <a:cubicBezTo>
                  <a:pt x="7537" y="6415"/>
                  <a:pt x="7488" y="6732"/>
                  <a:pt x="7464" y="7049"/>
                </a:cubicBezTo>
                <a:lnTo>
                  <a:pt x="7488" y="6951"/>
                </a:lnTo>
                <a:lnTo>
                  <a:pt x="7488" y="6951"/>
                </a:lnTo>
                <a:cubicBezTo>
                  <a:pt x="7488" y="7040"/>
                  <a:pt x="7470" y="7237"/>
                  <a:pt x="7445" y="7493"/>
                </a:cubicBezTo>
                <a:lnTo>
                  <a:pt x="7445" y="7493"/>
                </a:lnTo>
                <a:cubicBezTo>
                  <a:pt x="7435" y="7507"/>
                  <a:pt x="7425" y="7522"/>
                  <a:pt x="7415" y="7537"/>
                </a:cubicBezTo>
                <a:lnTo>
                  <a:pt x="7440" y="7546"/>
                </a:lnTo>
                <a:lnTo>
                  <a:pt x="7440" y="7546"/>
                </a:lnTo>
                <a:cubicBezTo>
                  <a:pt x="7425" y="7698"/>
                  <a:pt x="7408" y="7869"/>
                  <a:pt x="7390" y="8049"/>
                </a:cubicBezTo>
                <a:lnTo>
                  <a:pt x="9073" y="8683"/>
                </a:lnTo>
                <a:cubicBezTo>
                  <a:pt x="9488" y="8024"/>
                  <a:pt x="9976" y="7268"/>
                  <a:pt x="10098" y="7073"/>
                </a:cubicBezTo>
                <a:lnTo>
                  <a:pt x="10098" y="7073"/>
                </a:lnTo>
                <a:lnTo>
                  <a:pt x="9951" y="7171"/>
                </a:lnTo>
                <a:lnTo>
                  <a:pt x="9951" y="7171"/>
                </a:lnTo>
                <a:lnTo>
                  <a:pt x="10119" y="6907"/>
                </a:lnTo>
                <a:lnTo>
                  <a:pt x="10119" y="6907"/>
                </a:lnTo>
                <a:cubicBezTo>
                  <a:pt x="10103" y="6944"/>
                  <a:pt x="10142" y="7109"/>
                  <a:pt x="10125" y="7143"/>
                </a:cubicBezTo>
                <a:lnTo>
                  <a:pt x="10125" y="7143"/>
                </a:lnTo>
                <a:cubicBezTo>
                  <a:pt x="10417" y="6730"/>
                  <a:pt x="10757" y="6365"/>
                  <a:pt x="11098" y="6000"/>
                </a:cubicBezTo>
                <a:cubicBezTo>
                  <a:pt x="11220" y="5878"/>
                  <a:pt x="11342" y="5756"/>
                  <a:pt x="11464" y="5659"/>
                </a:cubicBezTo>
                <a:lnTo>
                  <a:pt x="11659" y="5488"/>
                </a:lnTo>
                <a:cubicBezTo>
                  <a:pt x="11707" y="5463"/>
                  <a:pt x="11732" y="5439"/>
                  <a:pt x="11781" y="5415"/>
                </a:cubicBezTo>
                <a:lnTo>
                  <a:pt x="11829" y="5366"/>
                </a:lnTo>
                <a:cubicBezTo>
                  <a:pt x="11903" y="5293"/>
                  <a:pt x="12000" y="5244"/>
                  <a:pt x="12098" y="5195"/>
                </a:cubicBezTo>
                <a:cubicBezTo>
                  <a:pt x="12122" y="5195"/>
                  <a:pt x="12171" y="5171"/>
                  <a:pt x="12195" y="5171"/>
                </a:cubicBezTo>
                <a:lnTo>
                  <a:pt x="12268" y="5171"/>
                </a:lnTo>
                <a:lnTo>
                  <a:pt x="12268" y="5293"/>
                </a:lnTo>
                <a:cubicBezTo>
                  <a:pt x="12244" y="5415"/>
                  <a:pt x="12195" y="5415"/>
                  <a:pt x="12195" y="5415"/>
                </a:cubicBezTo>
                <a:cubicBezTo>
                  <a:pt x="12195" y="5427"/>
                  <a:pt x="12201" y="5433"/>
                  <a:pt x="12207" y="5433"/>
                </a:cubicBezTo>
                <a:cubicBezTo>
                  <a:pt x="12214" y="5433"/>
                  <a:pt x="12220" y="5427"/>
                  <a:pt x="12220" y="5415"/>
                </a:cubicBezTo>
                <a:cubicBezTo>
                  <a:pt x="12244" y="5415"/>
                  <a:pt x="12244" y="5415"/>
                  <a:pt x="12244" y="5439"/>
                </a:cubicBezTo>
                <a:cubicBezTo>
                  <a:pt x="12244" y="5488"/>
                  <a:pt x="12195" y="5488"/>
                  <a:pt x="12195" y="5488"/>
                </a:cubicBezTo>
                <a:cubicBezTo>
                  <a:pt x="12195" y="5488"/>
                  <a:pt x="12195" y="5519"/>
                  <a:pt x="12208" y="5519"/>
                </a:cubicBezTo>
                <a:cubicBezTo>
                  <a:pt x="12211" y="5519"/>
                  <a:pt x="12215" y="5517"/>
                  <a:pt x="12220" y="5512"/>
                </a:cubicBezTo>
                <a:cubicBezTo>
                  <a:pt x="12244" y="5512"/>
                  <a:pt x="12293" y="5439"/>
                  <a:pt x="12342" y="5390"/>
                </a:cubicBezTo>
                <a:lnTo>
                  <a:pt x="12342" y="5512"/>
                </a:lnTo>
                <a:lnTo>
                  <a:pt x="12293" y="5512"/>
                </a:lnTo>
                <a:cubicBezTo>
                  <a:pt x="12293" y="5512"/>
                  <a:pt x="12317" y="5512"/>
                  <a:pt x="12366" y="5537"/>
                </a:cubicBezTo>
                <a:cubicBezTo>
                  <a:pt x="12366" y="5561"/>
                  <a:pt x="12390" y="5561"/>
                  <a:pt x="12390" y="5585"/>
                </a:cubicBezTo>
                <a:cubicBezTo>
                  <a:pt x="12390" y="5610"/>
                  <a:pt x="12390" y="5610"/>
                  <a:pt x="12390" y="5634"/>
                </a:cubicBezTo>
                <a:lnTo>
                  <a:pt x="12390" y="5707"/>
                </a:lnTo>
                <a:cubicBezTo>
                  <a:pt x="12390" y="5976"/>
                  <a:pt x="12390" y="6268"/>
                  <a:pt x="12366" y="6561"/>
                </a:cubicBezTo>
                <a:cubicBezTo>
                  <a:pt x="12366" y="6707"/>
                  <a:pt x="12342" y="6854"/>
                  <a:pt x="12342" y="7000"/>
                </a:cubicBezTo>
                <a:lnTo>
                  <a:pt x="12293" y="7439"/>
                </a:lnTo>
                <a:cubicBezTo>
                  <a:pt x="12268" y="7439"/>
                  <a:pt x="12244" y="7293"/>
                  <a:pt x="12244" y="7171"/>
                </a:cubicBezTo>
                <a:cubicBezTo>
                  <a:pt x="12244" y="7268"/>
                  <a:pt x="12244" y="7341"/>
                  <a:pt x="12220" y="7439"/>
                </a:cubicBezTo>
                <a:cubicBezTo>
                  <a:pt x="12227" y="7415"/>
                  <a:pt x="12233" y="7406"/>
                  <a:pt x="12236" y="7406"/>
                </a:cubicBezTo>
                <a:cubicBezTo>
                  <a:pt x="12252" y="7406"/>
                  <a:pt x="12231" y="7601"/>
                  <a:pt x="12238" y="7601"/>
                </a:cubicBezTo>
                <a:cubicBezTo>
                  <a:pt x="12239" y="7601"/>
                  <a:pt x="12241" y="7596"/>
                  <a:pt x="12244" y="7585"/>
                </a:cubicBezTo>
                <a:lnTo>
                  <a:pt x="12244" y="7585"/>
                </a:lnTo>
                <a:cubicBezTo>
                  <a:pt x="12317" y="8000"/>
                  <a:pt x="12171" y="8561"/>
                  <a:pt x="12220" y="8951"/>
                </a:cubicBezTo>
                <a:lnTo>
                  <a:pt x="13073" y="9415"/>
                </a:lnTo>
                <a:cubicBezTo>
                  <a:pt x="13342" y="9585"/>
                  <a:pt x="13634" y="9707"/>
                  <a:pt x="13927" y="9829"/>
                </a:cubicBezTo>
                <a:cubicBezTo>
                  <a:pt x="13927" y="9902"/>
                  <a:pt x="13927" y="10000"/>
                  <a:pt x="13902" y="10073"/>
                </a:cubicBezTo>
                <a:cubicBezTo>
                  <a:pt x="13951" y="9951"/>
                  <a:pt x="13951" y="9829"/>
                  <a:pt x="13951" y="9732"/>
                </a:cubicBezTo>
                <a:lnTo>
                  <a:pt x="13878" y="9707"/>
                </a:lnTo>
                <a:cubicBezTo>
                  <a:pt x="13878" y="9439"/>
                  <a:pt x="13927" y="9634"/>
                  <a:pt x="13927" y="9390"/>
                </a:cubicBezTo>
                <a:cubicBezTo>
                  <a:pt x="13976" y="9390"/>
                  <a:pt x="13976" y="9610"/>
                  <a:pt x="13976" y="9829"/>
                </a:cubicBezTo>
                <a:cubicBezTo>
                  <a:pt x="14000" y="9683"/>
                  <a:pt x="14000" y="9512"/>
                  <a:pt x="13976" y="9366"/>
                </a:cubicBezTo>
                <a:cubicBezTo>
                  <a:pt x="13985" y="9299"/>
                  <a:pt x="13995" y="9288"/>
                  <a:pt x="14006" y="9288"/>
                </a:cubicBezTo>
                <a:cubicBezTo>
                  <a:pt x="14011" y="9288"/>
                  <a:pt x="14016" y="9290"/>
                  <a:pt x="14022" y="9290"/>
                </a:cubicBezTo>
                <a:cubicBezTo>
                  <a:pt x="14036" y="9290"/>
                  <a:pt x="14052" y="9278"/>
                  <a:pt x="14073" y="9195"/>
                </a:cubicBezTo>
                <a:cubicBezTo>
                  <a:pt x="14049" y="9000"/>
                  <a:pt x="14049" y="8829"/>
                  <a:pt x="14073" y="8634"/>
                </a:cubicBezTo>
                <a:cubicBezTo>
                  <a:pt x="14146" y="8195"/>
                  <a:pt x="14049" y="7951"/>
                  <a:pt x="14122" y="7537"/>
                </a:cubicBezTo>
                <a:lnTo>
                  <a:pt x="14122" y="7537"/>
                </a:lnTo>
                <a:lnTo>
                  <a:pt x="14122" y="7585"/>
                </a:lnTo>
                <a:cubicBezTo>
                  <a:pt x="14169" y="7444"/>
                  <a:pt x="14171" y="7165"/>
                  <a:pt x="14193" y="6882"/>
                </a:cubicBezTo>
                <a:lnTo>
                  <a:pt x="14193" y="6882"/>
                </a:lnTo>
                <a:cubicBezTo>
                  <a:pt x="14188" y="6910"/>
                  <a:pt x="14177" y="6934"/>
                  <a:pt x="14167" y="6934"/>
                </a:cubicBezTo>
                <a:cubicBezTo>
                  <a:pt x="14156" y="6934"/>
                  <a:pt x="14146" y="6906"/>
                  <a:pt x="14146" y="6829"/>
                </a:cubicBezTo>
                <a:cubicBezTo>
                  <a:pt x="14195" y="6537"/>
                  <a:pt x="14171" y="6293"/>
                  <a:pt x="14220" y="6073"/>
                </a:cubicBezTo>
                <a:lnTo>
                  <a:pt x="14171" y="5829"/>
                </a:lnTo>
                <a:lnTo>
                  <a:pt x="14171" y="5561"/>
                </a:lnTo>
                <a:cubicBezTo>
                  <a:pt x="14171" y="5366"/>
                  <a:pt x="14171" y="5195"/>
                  <a:pt x="14146" y="5024"/>
                </a:cubicBezTo>
                <a:cubicBezTo>
                  <a:pt x="14098" y="4634"/>
                  <a:pt x="14049" y="4171"/>
                  <a:pt x="13976" y="3659"/>
                </a:cubicBezTo>
                <a:lnTo>
                  <a:pt x="13317" y="3244"/>
                </a:lnTo>
                <a:cubicBezTo>
                  <a:pt x="13220" y="3171"/>
                  <a:pt x="13098" y="3122"/>
                  <a:pt x="12976" y="3049"/>
                </a:cubicBezTo>
                <a:lnTo>
                  <a:pt x="12537" y="2829"/>
                </a:lnTo>
                <a:cubicBezTo>
                  <a:pt x="12244" y="2927"/>
                  <a:pt x="11976" y="3073"/>
                  <a:pt x="11683" y="3195"/>
                </a:cubicBezTo>
                <a:cubicBezTo>
                  <a:pt x="11537" y="3268"/>
                  <a:pt x="11390" y="3341"/>
                  <a:pt x="11268" y="3439"/>
                </a:cubicBezTo>
                <a:lnTo>
                  <a:pt x="11049" y="3561"/>
                </a:lnTo>
                <a:cubicBezTo>
                  <a:pt x="10976" y="3585"/>
                  <a:pt x="10903" y="3659"/>
                  <a:pt x="10829" y="3683"/>
                </a:cubicBezTo>
                <a:lnTo>
                  <a:pt x="10610" y="3829"/>
                </a:lnTo>
                <a:lnTo>
                  <a:pt x="10488" y="3951"/>
                </a:lnTo>
                <a:lnTo>
                  <a:pt x="10244" y="4122"/>
                </a:lnTo>
                <a:cubicBezTo>
                  <a:pt x="10098" y="4268"/>
                  <a:pt x="9951" y="4390"/>
                  <a:pt x="9829" y="4512"/>
                </a:cubicBezTo>
                <a:cubicBezTo>
                  <a:pt x="9812" y="4530"/>
                  <a:pt x="9794" y="4548"/>
                  <a:pt x="9776" y="4565"/>
                </a:cubicBezTo>
                <a:lnTo>
                  <a:pt x="9776" y="4565"/>
                </a:lnTo>
                <a:cubicBezTo>
                  <a:pt x="9804" y="4117"/>
                  <a:pt x="9797" y="3672"/>
                  <a:pt x="9756" y="3244"/>
                </a:cubicBezTo>
                <a:cubicBezTo>
                  <a:pt x="9781" y="3122"/>
                  <a:pt x="9781" y="3000"/>
                  <a:pt x="9756" y="2878"/>
                </a:cubicBezTo>
                <a:cubicBezTo>
                  <a:pt x="9756" y="2756"/>
                  <a:pt x="9732" y="2634"/>
                  <a:pt x="9707" y="2512"/>
                </a:cubicBezTo>
                <a:lnTo>
                  <a:pt x="9317" y="2171"/>
                </a:lnTo>
                <a:lnTo>
                  <a:pt x="9317" y="2171"/>
                </a:lnTo>
                <a:cubicBezTo>
                  <a:pt x="9366" y="2244"/>
                  <a:pt x="9390" y="2268"/>
                  <a:pt x="9366" y="2268"/>
                </a:cubicBezTo>
                <a:cubicBezTo>
                  <a:pt x="9342" y="2268"/>
                  <a:pt x="9317" y="2244"/>
                  <a:pt x="9268" y="2220"/>
                </a:cubicBezTo>
                <a:lnTo>
                  <a:pt x="9098" y="2049"/>
                </a:lnTo>
                <a:cubicBezTo>
                  <a:pt x="8927" y="1976"/>
                  <a:pt x="8927" y="2000"/>
                  <a:pt x="8903" y="1976"/>
                </a:cubicBezTo>
                <a:cubicBezTo>
                  <a:pt x="8878" y="1976"/>
                  <a:pt x="8854" y="1976"/>
                  <a:pt x="8805" y="1951"/>
                </a:cubicBezTo>
                <a:lnTo>
                  <a:pt x="8683" y="1927"/>
                </a:lnTo>
                <a:lnTo>
                  <a:pt x="8464" y="1829"/>
                </a:lnTo>
                <a:lnTo>
                  <a:pt x="8366" y="1805"/>
                </a:lnTo>
                <a:cubicBezTo>
                  <a:pt x="8220" y="1854"/>
                  <a:pt x="8049" y="1927"/>
                  <a:pt x="7829" y="2000"/>
                </a:cubicBezTo>
                <a:lnTo>
                  <a:pt x="7683" y="2073"/>
                </a:lnTo>
                <a:lnTo>
                  <a:pt x="7488" y="2171"/>
                </a:lnTo>
                <a:lnTo>
                  <a:pt x="7122" y="2366"/>
                </a:lnTo>
                <a:cubicBezTo>
                  <a:pt x="6878" y="2537"/>
                  <a:pt x="6586" y="2707"/>
                  <a:pt x="6342" y="2927"/>
                </a:cubicBezTo>
                <a:cubicBezTo>
                  <a:pt x="6171" y="3073"/>
                  <a:pt x="6000" y="3220"/>
                  <a:pt x="5829" y="3366"/>
                </a:cubicBezTo>
                <a:lnTo>
                  <a:pt x="5342" y="3805"/>
                </a:lnTo>
                <a:cubicBezTo>
                  <a:pt x="5220" y="3902"/>
                  <a:pt x="5244" y="3902"/>
                  <a:pt x="5195" y="3927"/>
                </a:cubicBezTo>
                <a:lnTo>
                  <a:pt x="5147" y="3976"/>
                </a:lnTo>
                <a:cubicBezTo>
                  <a:pt x="5073" y="4049"/>
                  <a:pt x="5000" y="4098"/>
                  <a:pt x="4927" y="4122"/>
                </a:cubicBezTo>
                <a:cubicBezTo>
                  <a:pt x="4903" y="4146"/>
                  <a:pt x="4854" y="4171"/>
                  <a:pt x="4805" y="4171"/>
                </a:cubicBezTo>
                <a:lnTo>
                  <a:pt x="4781" y="4195"/>
                </a:lnTo>
                <a:cubicBezTo>
                  <a:pt x="4781" y="4171"/>
                  <a:pt x="4781" y="4146"/>
                  <a:pt x="4781" y="4122"/>
                </a:cubicBezTo>
                <a:cubicBezTo>
                  <a:pt x="4781" y="4098"/>
                  <a:pt x="4781" y="4049"/>
                  <a:pt x="4781" y="4000"/>
                </a:cubicBezTo>
                <a:lnTo>
                  <a:pt x="4781" y="3976"/>
                </a:lnTo>
                <a:cubicBezTo>
                  <a:pt x="4781" y="3951"/>
                  <a:pt x="4781" y="3927"/>
                  <a:pt x="4781" y="3902"/>
                </a:cubicBezTo>
                <a:lnTo>
                  <a:pt x="4781" y="3756"/>
                </a:lnTo>
                <a:cubicBezTo>
                  <a:pt x="4781" y="3512"/>
                  <a:pt x="4830" y="3293"/>
                  <a:pt x="4830" y="3049"/>
                </a:cubicBezTo>
                <a:cubicBezTo>
                  <a:pt x="4854" y="2805"/>
                  <a:pt x="4878" y="2537"/>
                  <a:pt x="4903" y="2293"/>
                </a:cubicBezTo>
                <a:cubicBezTo>
                  <a:pt x="4951" y="1781"/>
                  <a:pt x="4976" y="1293"/>
                  <a:pt x="5025" y="829"/>
                </a:cubicBezTo>
                <a:lnTo>
                  <a:pt x="4781" y="610"/>
                </a:lnTo>
                <a:lnTo>
                  <a:pt x="4756" y="585"/>
                </a:lnTo>
                <a:lnTo>
                  <a:pt x="4756" y="561"/>
                </a:lnTo>
                <a:lnTo>
                  <a:pt x="4732" y="537"/>
                </a:lnTo>
                <a:lnTo>
                  <a:pt x="4683" y="464"/>
                </a:lnTo>
                <a:lnTo>
                  <a:pt x="4561" y="342"/>
                </a:lnTo>
                <a:lnTo>
                  <a:pt x="4561" y="342"/>
                </a:lnTo>
                <a:cubicBezTo>
                  <a:pt x="4391" y="195"/>
                  <a:pt x="4439" y="146"/>
                  <a:pt x="4342" y="49"/>
                </a:cubicBezTo>
                <a:lnTo>
                  <a:pt x="431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294"/>
          <p:cNvSpPr/>
          <p:nvPr/>
        </p:nvSpPr>
        <p:spPr>
          <a:xfrm rot="-8386458">
            <a:off x="8471017" y="4609639"/>
            <a:ext cx="388388" cy="262585"/>
          </a:xfrm>
          <a:custGeom>
            <a:avLst/>
            <a:gdLst/>
            <a:ahLst/>
            <a:cxnLst/>
            <a:rect l="l" t="t" r="r" b="b"/>
            <a:pathLst>
              <a:path w="16415" h="11098" extrusionOk="0">
                <a:moveTo>
                  <a:pt x="14537" y="2268"/>
                </a:moveTo>
                <a:cubicBezTo>
                  <a:pt x="14546" y="2287"/>
                  <a:pt x="14555" y="2306"/>
                  <a:pt x="14564" y="2325"/>
                </a:cubicBezTo>
                <a:lnTo>
                  <a:pt x="14564" y="2325"/>
                </a:lnTo>
                <a:cubicBezTo>
                  <a:pt x="14559" y="2307"/>
                  <a:pt x="14549" y="2287"/>
                  <a:pt x="14537" y="2268"/>
                </a:cubicBezTo>
                <a:close/>
                <a:moveTo>
                  <a:pt x="11890" y="6000"/>
                </a:moveTo>
                <a:lnTo>
                  <a:pt x="11890" y="6000"/>
                </a:lnTo>
                <a:cubicBezTo>
                  <a:pt x="11886" y="6017"/>
                  <a:pt x="11882" y="6034"/>
                  <a:pt x="11878" y="6049"/>
                </a:cubicBezTo>
                <a:cubicBezTo>
                  <a:pt x="11887" y="6040"/>
                  <a:pt x="11891" y="6022"/>
                  <a:pt x="11890" y="6000"/>
                </a:cubicBezTo>
                <a:close/>
                <a:moveTo>
                  <a:pt x="6388" y="9388"/>
                </a:moveTo>
                <a:lnTo>
                  <a:pt x="6388" y="9388"/>
                </a:lnTo>
                <a:cubicBezTo>
                  <a:pt x="6383" y="9395"/>
                  <a:pt x="6380" y="9400"/>
                  <a:pt x="6381" y="9400"/>
                </a:cubicBezTo>
                <a:cubicBezTo>
                  <a:pt x="6381" y="9400"/>
                  <a:pt x="6384" y="9397"/>
                  <a:pt x="6391" y="9390"/>
                </a:cubicBezTo>
                <a:cubicBezTo>
                  <a:pt x="6391" y="9390"/>
                  <a:pt x="6390" y="9389"/>
                  <a:pt x="6388" y="9388"/>
                </a:cubicBezTo>
                <a:close/>
                <a:moveTo>
                  <a:pt x="13000" y="0"/>
                </a:moveTo>
                <a:lnTo>
                  <a:pt x="12171" y="49"/>
                </a:lnTo>
                <a:cubicBezTo>
                  <a:pt x="12074" y="49"/>
                  <a:pt x="12000" y="73"/>
                  <a:pt x="11903" y="73"/>
                </a:cubicBezTo>
                <a:lnTo>
                  <a:pt x="11659" y="146"/>
                </a:lnTo>
                <a:lnTo>
                  <a:pt x="11391" y="220"/>
                </a:lnTo>
                <a:lnTo>
                  <a:pt x="11000" y="293"/>
                </a:lnTo>
                <a:cubicBezTo>
                  <a:pt x="10952" y="439"/>
                  <a:pt x="10903" y="610"/>
                  <a:pt x="10878" y="756"/>
                </a:cubicBezTo>
                <a:cubicBezTo>
                  <a:pt x="10830" y="902"/>
                  <a:pt x="10781" y="1073"/>
                  <a:pt x="10757" y="1219"/>
                </a:cubicBezTo>
                <a:cubicBezTo>
                  <a:pt x="10708" y="1561"/>
                  <a:pt x="10635" y="1878"/>
                  <a:pt x="10586" y="2219"/>
                </a:cubicBezTo>
                <a:cubicBezTo>
                  <a:pt x="10561" y="2366"/>
                  <a:pt x="10513" y="2537"/>
                  <a:pt x="10488" y="2707"/>
                </a:cubicBezTo>
                <a:cubicBezTo>
                  <a:pt x="10464" y="2854"/>
                  <a:pt x="10439" y="3024"/>
                  <a:pt x="10439" y="3195"/>
                </a:cubicBezTo>
                <a:cubicBezTo>
                  <a:pt x="10415" y="3341"/>
                  <a:pt x="10391" y="3561"/>
                  <a:pt x="10366" y="3732"/>
                </a:cubicBezTo>
                <a:cubicBezTo>
                  <a:pt x="10318" y="4024"/>
                  <a:pt x="10293" y="4341"/>
                  <a:pt x="10269" y="4585"/>
                </a:cubicBezTo>
                <a:cubicBezTo>
                  <a:pt x="10269" y="4707"/>
                  <a:pt x="10220" y="4829"/>
                  <a:pt x="10220" y="4927"/>
                </a:cubicBezTo>
                <a:cubicBezTo>
                  <a:pt x="10220" y="4975"/>
                  <a:pt x="10220" y="5000"/>
                  <a:pt x="10196" y="5049"/>
                </a:cubicBezTo>
                <a:cubicBezTo>
                  <a:pt x="10196" y="5097"/>
                  <a:pt x="10171" y="5146"/>
                  <a:pt x="10171" y="5195"/>
                </a:cubicBezTo>
                <a:cubicBezTo>
                  <a:pt x="10171" y="5244"/>
                  <a:pt x="10147" y="5293"/>
                  <a:pt x="10147" y="5317"/>
                </a:cubicBezTo>
                <a:cubicBezTo>
                  <a:pt x="10122" y="5293"/>
                  <a:pt x="10074" y="5268"/>
                  <a:pt x="10049" y="5244"/>
                </a:cubicBezTo>
                <a:lnTo>
                  <a:pt x="9927" y="5146"/>
                </a:lnTo>
                <a:lnTo>
                  <a:pt x="9171" y="4366"/>
                </a:lnTo>
                <a:cubicBezTo>
                  <a:pt x="8927" y="4097"/>
                  <a:pt x="8683" y="3854"/>
                  <a:pt x="8440" y="3634"/>
                </a:cubicBezTo>
                <a:lnTo>
                  <a:pt x="8074" y="3268"/>
                </a:lnTo>
                <a:cubicBezTo>
                  <a:pt x="7879" y="3097"/>
                  <a:pt x="7683" y="2902"/>
                  <a:pt x="7513" y="2780"/>
                </a:cubicBezTo>
                <a:cubicBezTo>
                  <a:pt x="7269" y="2537"/>
                  <a:pt x="6952" y="2268"/>
                  <a:pt x="6635" y="2024"/>
                </a:cubicBezTo>
                <a:cubicBezTo>
                  <a:pt x="6562" y="2024"/>
                  <a:pt x="6513" y="2024"/>
                  <a:pt x="6464" y="2049"/>
                </a:cubicBezTo>
                <a:lnTo>
                  <a:pt x="6318" y="2049"/>
                </a:lnTo>
                <a:cubicBezTo>
                  <a:pt x="6488" y="2049"/>
                  <a:pt x="6440" y="2098"/>
                  <a:pt x="6318" y="2122"/>
                </a:cubicBezTo>
                <a:cubicBezTo>
                  <a:pt x="5708" y="2195"/>
                  <a:pt x="5927" y="2171"/>
                  <a:pt x="5805" y="2195"/>
                </a:cubicBezTo>
                <a:cubicBezTo>
                  <a:pt x="5805" y="2195"/>
                  <a:pt x="5757" y="2219"/>
                  <a:pt x="5708" y="2268"/>
                </a:cubicBezTo>
                <a:lnTo>
                  <a:pt x="5488" y="2390"/>
                </a:lnTo>
                <a:cubicBezTo>
                  <a:pt x="5366" y="2439"/>
                  <a:pt x="5269" y="2512"/>
                  <a:pt x="5074" y="2610"/>
                </a:cubicBezTo>
                <a:cubicBezTo>
                  <a:pt x="5025" y="2805"/>
                  <a:pt x="4952" y="2976"/>
                  <a:pt x="4903" y="3219"/>
                </a:cubicBezTo>
                <a:cubicBezTo>
                  <a:pt x="4879" y="3341"/>
                  <a:pt x="4830" y="3463"/>
                  <a:pt x="4805" y="3585"/>
                </a:cubicBezTo>
                <a:cubicBezTo>
                  <a:pt x="4757" y="3707"/>
                  <a:pt x="4732" y="3829"/>
                  <a:pt x="4708" y="3976"/>
                </a:cubicBezTo>
                <a:cubicBezTo>
                  <a:pt x="4683" y="4097"/>
                  <a:pt x="4659" y="4244"/>
                  <a:pt x="4635" y="4390"/>
                </a:cubicBezTo>
                <a:cubicBezTo>
                  <a:pt x="4635" y="4463"/>
                  <a:pt x="4610" y="4536"/>
                  <a:pt x="4610" y="4610"/>
                </a:cubicBezTo>
                <a:cubicBezTo>
                  <a:pt x="4610" y="4658"/>
                  <a:pt x="4610" y="4707"/>
                  <a:pt x="4586" y="4756"/>
                </a:cubicBezTo>
                <a:cubicBezTo>
                  <a:pt x="4562" y="4951"/>
                  <a:pt x="4562" y="5146"/>
                  <a:pt x="4537" y="5341"/>
                </a:cubicBezTo>
                <a:cubicBezTo>
                  <a:pt x="4513" y="5732"/>
                  <a:pt x="4513" y="6146"/>
                  <a:pt x="4537" y="6536"/>
                </a:cubicBezTo>
                <a:lnTo>
                  <a:pt x="4537" y="6683"/>
                </a:lnTo>
                <a:lnTo>
                  <a:pt x="4537" y="6805"/>
                </a:lnTo>
                <a:cubicBezTo>
                  <a:pt x="4537" y="6829"/>
                  <a:pt x="4537" y="6878"/>
                  <a:pt x="4537" y="6902"/>
                </a:cubicBezTo>
                <a:cubicBezTo>
                  <a:pt x="4562" y="6975"/>
                  <a:pt x="4562" y="7049"/>
                  <a:pt x="4586" y="7122"/>
                </a:cubicBezTo>
                <a:lnTo>
                  <a:pt x="4635" y="7195"/>
                </a:lnTo>
                <a:lnTo>
                  <a:pt x="4659" y="7219"/>
                </a:lnTo>
                <a:cubicBezTo>
                  <a:pt x="4647" y="7232"/>
                  <a:pt x="4635" y="7238"/>
                  <a:pt x="4623" y="7238"/>
                </a:cubicBezTo>
                <a:cubicBezTo>
                  <a:pt x="4610" y="7238"/>
                  <a:pt x="4598" y="7232"/>
                  <a:pt x="4586" y="7219"/>
                </a:cubicBezTo>
                <a:cubicBezTo>
                  <a:pt x="4537" y="7219"/>
                  <a:pt x="4488" y="7195"/>
                  <a:pt x="4440" y="7171"/>
                </a:cubicBezTo>
                <a:lnTo>
                  <a:pt x="4415" y="7171"/>
                </a:lnTo>
                <a:lnTo>
                  <a:pt x="4415" y="7146"/>
                </a:lnTo>
                <a:cubicBezTo>
                  <a:pt x="4366" y="7146"/>
                  <a:pt x="4318" y="7097"/>
                  <a:pt x="4269" y="7073"/>
                </a:cubicBezTo>
                <a:cubicBezTo>
                  <a:pt x="4244" y="7049"/>
                  <a:pt x="4196" y="7024"/>
                  <a:pt x="4171" y="7000"/>
                </a:cubicBezTo>
                <a:lnTo>
                  <a:pt x="4098" y="6951"/>
                </a:lnTo>
                <a:lnTo>
                  <a:pt x="4049" y="6902"/>
                </a:lnTo>
                <a:lnTo>
                  <a:pt x="3927" y="6805"/>
                </a:lnTo>
                <a:cubicBezTo>
                  <a:pt x="3757" y="6683"/>
                  <a:pt x="3610" y="6536"/>
                  <a:pt x="3440" y="6414"/>
                </a:cubicBezTo>
                <a:lnTo>
                  <a:pt x="2684" y="5805"/>
                </a:lnTo>
                <a:lnTo>
                  <a:pt x="2025" y="5244"/>
                </a:lnTo>
                <a:cubicBezTo>
                  <a:pt x="1830" y="5097"/>
                  <a:pt x="1684" y="5000"/>
                  <a:pt x="1586" y="4902"/>
                </a:cubicBezTo>
                <a:lnTo>
                  <a:pt x="1586" y="4902"/>
                </a:lnTo>
                <a:lnTo>
                  <a:pt x="1684" y="5000"/>
                </a:lnTo>
                <a:lnTo>
                  <a:pt x="1684" y="5000"/>
                </a:lnTo>
                <a:lnTo>
                  <a:pt x="1586" y="4927"/>
                </a:lnTo>
                <a:cubicBezTo>
                  <a:pt x="1366" y="5000"/>
                  <a:pt x="1147" y="5000"/>
                  <a:pt x="927" y="5000"/>
                </a:cubicBezTo>
                <a:cubicBezTo>
                  <a:pt x="976" y="5049"/>
                  <a:pt x="806" y="5097"/>
                  <a:pt x="659" y="5097"/>
                </a:cubicBezTo>
                <a:lnTo>
                  <a:pt x="635" y="5097"/>
                </a:lnTo>
                <a:lnTo>
                  <a:pt x="586" y="5122"/>
                </a:lnTo>
                <a:cubicBezTo>
                  <a:pt x="537" y="5195"/>
                  <a:pt x="464" y="5268"/>
                  <a:pt x="367" y="5390"/>
                </a:cubicBezTo>
                <a:lnTo>
                  <a:pt x="318" y="5463"/>
                </a:lnTo>
                <a:cubicBezTo>
                  <a:pt x="269" y="5512"/>
                  <a:pt x="245" y="5536"/>
                  <a:pt x="220" y="5585"/>
                </a:cubicBezTo>
                <a:lnTo>
                  <a:pt x="49" y="5780"/>
                </a:lnTo>
                <a:lnTo>
                  <a:pt x="49" y="6073"/>
                </a:lnTo>
                <a:lnTo>
                  <a:pt x="1" y="6024"/>
                </a:lnTo>
                <a:lnTo>
                  <a:pt x="1" y="6024"/>
                </a:lnTo>
                <a:cubicBezTo>
                  <a:pt x="25" y="6317"/>
                  <a:pt x="74" y="6707"/>
                  <a:pt x="74" y="7073"/>
                </a:cubicBezTo>
                <a:cubicBezTo>
                  <a:pt x="74" y="7244"/>
                  <a:pt x="98" y="7414"/>
                  <a:pt x="123" y="7610"/>
                </a:cubicBezTo>
                <a:cubicBezTo>
                  <a:pt x="147" y="7756"/>
                  <a:pt x="171" y="7902"/>
                  <a:pt x="196" y="8000"/>
                </a:cubicBezTo>
                <a:cubicBezTo>
                  <a:pt x="196" y="8122"/>
                  <a:pt x="220" y="8244"/>
                  <a:pt x="245" y="8390"/>
                </a:cubicBezTo>
                <a:cubicBezTo>
                  <a:pt x="245" y="8439"/>
                  <a:pt x="245" y="8488"/>
                  <a:pt x="269" y="8536"/>
                </a:cubicBezTo>
                <a:cubicBezTo>
                  <a:pt x="269" y="8585"/>
                  <a:pt x="269" y="8610"/>
                  <a:pt x="293" y="8658"/>
                </a:cubicBezTo>
                <a:cubicBezTo>
                  <a:pt x="318" y="8853"/>
                  <a:pt x="367" y="9049"/>
                  <a:pt x="391" y="9268"/>
                </a:cubicBezTo>
                <a:cubicBezTo>
                  <a:pt x="440" y="9463"/>
                  <a:pt x="513" y="9683"/>
                  <a:pt x="562" y="9878"/>
                </a:cubicBezTo>
                <a:cubicBezTo>
                  <a:pt x="635" y="10073"/>
                  <a:pt x="708" y="10268"/>
                  <a:pt x="806" y="10488"/>
                </a:cubicBezTo>
                <a:lnTo>
                  <a:pt x="806" y="10561"/>
                </a:lnTo>
                <a:cubicBezTo>
                  <a:pt x="806" y="10609"/>
                  <a:pt x="806" y="10683"/>
                  <a:pt x="830" y="10756"/>
                </a:cubicBezTo>
                <a:lnTo>
                  <a:pt x="903" y="11024"/>
                </a:lnTo>
                <a:lnTo>
                  <a:pt x="952" y="11097"/>
                </a:lnTo>
                <a:lnTo>
                  <a:pt x="1220" y="11097"/>
                </a:lnTo>
                <a:cubicBezTo>
                  <a:pt x="1391" y="11097"/>
                  <a:pt x="1586" y="11073"/>
                  <a:pt x="1781" y="11024"/>
                </a:cubicBezTo>
                <a:cubicBezTo>
                  <a:pt x="2171" y="10902"/>
                  <a:pt x="2537" y="10609"/>
                  <a:pt x="2488" y="10146"/>
                </a:cubicBezTo>
                <a:lnTo>
                  <a:pt x="2537" y="10146"/>
                </a:lnTo>
                <a:cubicBezTo>
                  <a:pt x="2537" y="10146"/>
                  <a:pt x="2464" y="10000"/>
                  <a:pt x="2464" y="10000"/>
                </a:cubicBezTo>
                <a:cubicBezTo>
                  <a:pt x="2415" y="9780"/>
                  <a:pt x="2318" y="9683"/>
                  <a:pt x="2366" y="9683"/>
                </a:cubicBezTo>
                <a:lnTo>
                  <a:pt x="2464" y="9975"/>
                </a:lnTo>
                <a:cubicBezTo>
                  <a:pt x="2445" y="9889"/>
                  <a:pt x="2441" y="9859"/>
                  <a:pt x="2447" y="9859"/>
                </a:cubicBezTo>
                <a:cubicBezTo>
                  <a:pt x="2457" y="9859"/>
                  <a:pt x="2493" y="9931"/>
                  <a:pt x="2537" y="9975"/>
                </a:cubicBezTo>
                <a:cubicBezTo>
                  <a:pt x="2488" y="9878"/>
                  <a:pt x="2488" y="9805"/>
                  <a:pt x="2464" y="9731"/>
                </a:cubicBezTo>
                <a:cubicBezTo>
                  <a:pt x="2458" y="9720"/>
                  <a:pt x="2455" y="9715"/>
                  <a:pt x="2454" y="9715"/>
                </a:cubicBezTo>
                <a:cubicBezTo>
                  <a:pt x="2450" y="9715"/>
                  <a:pt x="2464" y="9767"/>
                  <a:pt x="2464" y="9805"/>
                </a:cubicBezTo>
                <a:cubicBezTo>
                  <a:pt x="2391" y="9683"/>
                  <a:pt x="2318" y="9536"/>
                  <a:pt x="2269" y="9414"/>
                </a:cubicBezTo>
                <a:cubicBezTo>
                  <a:pt x="2220" y="9195"/>
                  <a:pt x="2342" y="9366"/>
                  <a:pt x="2269" y="9097"/>
                </a:cubicBezTo>
                <a:cubicBezTo>
                  <a:pt x="2220" y="8878"/>
                  <a:pt x="2171" y="8683"/>
                  <a:pt x="2123" y="8463"/>
                </a:cubicBezTo>
                <a:lnTo>
                  <a:pt x="2049" y="8122"/>
                </a:lnTo>
                <a:lnTo>
                  <a:pt x="2049" y="8049"/>
                </a:lnTo>
                <a:lnTo>
                  <a:pt x="2049" y="8024"/>
                </a:lnTo>
                <a:cubicBezTo>
                  <a:pt x="2049" y="7975"/>
                  <a:pt x="2049" y="7951"/>
                  <a:pt x="2074" y="7927"/>
                </a:cubicBezTo>
                <a:lnTo>
                  <a:pt x="2074" y="7878"/>
                </a:lnTo>
                <a:lnTo>
                  <a:pt x="2098" y="7878"/>
                </a:lnTo>
                <a:cubicBezTo>
                  <a:pt x="2123" y="7902"/>
                  <a:pt x="2098" y="7902"/>
                  <a:pt x="2123" y="7927"/>
                </a:cubicBezTo>
                <a:lnTo>
                  <a:pt x="2147" y="7927"/>
                </a:lnTo>
                <a:cubicBezTo>
                  <a:pt x="2147" y="7943"/>
                  <a:pt x="2147" y="7959"/>
                  <a:pt x="2147" y="7975"/>
                </a:cubicBezTo>
                <a:lnTo>
                  <a:pt x="2220" y="8049"/>
                </a:lnTo>
                <a:lnTo>
                  <a:pt x="2586" y="8317"/>
                </a:lnTo>
                <a:cubicBezTo>
                  <a:pt x="2635" y="8366"/>
                  <a:pt x="2708" y="8414"/>
                  <a:pt x="2781" y="8463"/>
                </a:cubicBezTo>
                <a:cubicBezTo>
                  <a:pt x="2830" y="8512"/>
                  <a:pt x="2879" y="8536"/>
                  <a:pt x="3001" y="8634"/>
                </a:cubicBezTo>
                <a:lnTo>
                  <a:pt x="3635" y="9073"/>
                </a:lnTo>
                <a:cubicBezTo>
                  <a:pt x="4025" y="9317"/>
                  <a:pt x="4293" y="9463"/>
                  <a:pt x="4293" y="9463"/>
                </a:cubicBezTo>
                <a:lnTo>
                  <a:pt x="4342" y="9390"/>
                </a:lnTo>
                <a:cubicBezTo>
                  <a:pt x="4513" y="9463"/>
                  <a:pt x="4659" y="9561"/>
                  <a:pt x="4805" y="9683"/>
                </a:cubicBezTo>
                <a:cubicBezTo>
                  <a:pt x="4830" y="9731"/>
                  <a:pt x="4879" y="9756"/>
                  <a:pt x="4903" y="9780"/>
                </a:cubicBezTo>
                <a:lnTo>
                  <a:pt x="5025" y="9853"/>
                </a:lnTo>
                <a:lnTo>
                  <a:pt x="5220" y="9927"/>
                </a:lnTo>
                <a:cubicBezTo>
                  <a:pt x="5391" y="9951"/>
                  <a:pt x="5562" y="10000"/>
                  <a:pt x="5732" y="10097"/>
                </a:cubicBezTo>
                <a:cubicBezTo>
                  <a:pt x="5805" y="10024"/>
                  <a:pt x="5879" y="9951"/>
                  <a:pt x="5952" y="9878"/>
                </a:cubicBezTo>
                <a:lnTo>
                  <a:pt x="6025" y="9805"/>
                </a:lnTo>
                <a:cubicBezTo>
                  <a:pt x="6025" y="9780"/>
                  <a:pt x="6049" y="9756"/>
                  <a:pt x="6049" y="9731"/>
                </a:cubicBezTo>
                <a:cubicBezTo>
                  <a:pt x="6049" y="9731"/>
                  <a:pt x="6146" y="9654"/>
                  <a:pt x="6167" y="9654"/>
                </a:cubicBezTo>
                <a:cubicBezTo>
                  <a:pt x="6170" y="9654"/>
                  <a:pt x="6171" y="9656"/>
                  <a:pt x="6171" y="9658"/>
                </a:cubicBezTo>
                <a:cubicBezTo>
                  <a:pt x="6171" y="9585"/>
                  <a:pt x="6269" y="9536"/>
                  <a:pt x="6342" y="9463"/>
                </a:cubicBezTo>
                <a:cubicBezTo>
                  <a:pt x="6357" y="9440"/>
                  <a:pt x="6361" y="9431"/>
                  <a:pt x="6357" y="9431"/>
                </a:cubicBezTo>
                <a:cubicBezTo>
                  <a:pt x="6349" y="9431"/>
                  <a:pt x="6310" y="9471"/>
                  <a:pt x="6293" y="9488"/>
                </a:cubicBezTo>
                <a:lnTo>
                  <a:pt x="6366" y="9390"/>
                </a:lnTo>
                <a:cubicBezTo>
                  <a:pt x="6366" y="9382"/>
                  <a:pt x="6369" y="9379"/>
                  <a:pt x="6373" y="9379"/>
                </a:cubicBezTo>
                <a:cubicBezTo>
                  <a:pt x="6378" y="9379"/>
                  <a:pt x="6385" y="9384"/>
                  <a:pt x="6388" y="9388"/>
                </a:cubicBezTo>
                <a:lnTo>
                  <a:pt x="6388" y="9388"/>
                </a:lnTo>
                <a:cubicBezTo>
                  <a:pt x="6395" y="9378"/>
                  <a:pt x="6405" y="9361"/>
                  <a:pt x="6415" y="9341"/>
                </a:cubicBezTo>
                <a:cubicBezTo>
                  <a:pt x="6464" y="9244"/>
                  <a:pt x="6586" y="9097"/>
                  <a:pt x="7074" y="8488"/>
                </a:cubicBezTo>
                <a:cubicBezTo>
                  <a:pt x="7025" y="8366"/>
                  <a:pt x="6976" y="8268"/>
                  <a:pt x="6927" y="8146"/>
                </a:cubicBezTo>
                <a:lnTo>
                  <a:pt x="6854" y="8000"/>
                </a:lnTo>
                <a:cubicBezTo>
                  <a:pt x="6830" y="7951"/>
                  <a:pt x="6805" y="7878"/>
                  <a:pt x="6805" y="7829"/>
                </a:cubicBezTo>
                <a:cubicBezTo>
                  <a:pt x="6757" y="7658"/>
                  <a:pt x="6708" y="7463"/>
                  <a:pt x="6683" y="7268"/>
                </a:cubicBezTo>
                <a:cubicBezTo>
                  <a:pt x="6659" y="7171"/>
                  <a:pt x="6635" y="7073"/>
                  <a:pt x="6610" y="6975"/>
                </a:cubicBezTo>
                <a:lnTo>
                  <a:pt x="6586" y="6683"/>
                </a:lnTo>
                <a:lnTo>
                  <a:pt x="6562" y="6561"/>
                </a:lnTo>
                <a:lnTo>
                  <a:pt x="6562" y="6488"/>
                </a:lnTo>
                <a:lnTo>
                  <a:pt x="6562" y="6366"/>
                </a:lnTo>
                <a:cubicBezTo>
                  <a:pt x="6562" y="6024"/>
                  <a:pt x="6562" y="5707"/>
                  <a:pt x="6586" y="5366"/>
                </a:cubicBezTo>
                <a:cubicBezTo>
                  <a:pt x="6586" y="5219"/>
                  <a:pt x="6610" y="5073"/>
                  <a:pt x="6610" y="4927"/>
                </a:cubicBezTo>
                <a:lnTo>
                  <a:pt x="6610" y="4878"/>
                </a:lnTo>
                <a:cubicBezTo>
                  <a:pt x="6598" y="4854"/>
                  <a:pt x="6598" y="4854"/>
                  <a:pt x="6592" y="4854"/>
                </a:cubicBezTo>
                <a:cubicBezTo>
                  <a:pt x="6586" y="4854"/>
                  <a:pt x="6574" y="4854"/>
                  <a:pt x="6537" y="4829"/>
                </a:cubicBezTo>
                <a:cubicBezTo>
                  <a:pt x="6464" y="4780"/>
                  <a:pt x="6561" y="4805"/>
                  <a:pt x="6537" y="4756"/>
                </a:cubicBezTo>
                <a:lnTo>
                  <a:pt x="6537" y="4756"/>
                </a:lnTo>
                <a:cubicBezTo>
                  <a:pt x="6562" y="4805"/>
                  <a:pt x="6586" y="4805"/>
                  <a:pt x="6586" y="4805"/>
                </a:cubicBezTo>
                <a:cubicBezTo>
                  <a:pt x="6586" y="4805"/>
                  <a:pt x="6586" y="4805"/>
                  <a:pt x="6635" y="4902"/>
                </a:cubicBezTo>
                <a:lnTo>
                  <a:pt x="6610" y="4805"/>
                </a:lnTo>
                <a:lnTo>
                  <a:pt x="6635" y="4854"/>
                </a:lnTo>
                <a:cubicBezTo>
                  <a:pt x="6635" y="4854"/>
                  <a:pt x="6635" y="4829"/>
                  <a:pt x="6635" y="4829"/>
                </a:cubicBezTo>
                <a:cubicBezTo>
                  <a:pt x="6635" y="4800"/>
                  <a:pt x="6635" y="4790"/>
                  <a:pt x="6636" y="4790"/>
                </a:cubicBezTo>
                <a:cubicBezTo>
                  <a:pt x="6638" y="4790"/>
                  <a:pt x="6644" y="4814"/>
                  <a:pt x="6659" y="4829"/>
                </a:cubicBezTo>
                <a:cubicBezTo>
                  <a:pt x="6659" y="4829"/>
                  <a:pt x="6659" y="4805"/>
                  <a:pt x="6683" y="4780"/>
                </a:cubicBezTo>
                <a:lnTo>
                  <a:pt x="6708" y="4780"/>
                </a:lnTo>
                <a:cubicBezTo>
                  <a:pt x="6708" y="4780"/>
                  <a:pt x="6708" y="4756"/>
                  <a:pt x="6757" y="4756"/>
                </a:cubicBezTo>
                <a:cubicBezTo>
                  <a:pt x="6781" y="4756"/>
                  <a:pt x="6757" y="4756"/>
                  <a:pt x="6757" y="4780"/>
                </a:cubicBezTo>
                <a:lnTo>
                  <a:pt x="6830" y="4854"/>
                </a:lnTo>
                <a:cubicBezTo>
                  <a:pt x="6903" y="4902"/>
                  <a:pt x="6976" y="4951"/>
                  <a:pt x="6976" y="5000"/>
                </a:cubicBezTo>
                <a:cubicBezTo>
                  <a:pt x="7053" y="5058"/>
                  <a:pt x="7238" y="5269"/>
                  <a:pt x="7299" y="5269"/>
                </a:cubicBezTo>
                <a:cubicBezTo>
                  <a:pt x="7315" y="5269"/>
                  <a:pt x="7323" y="5255"/>
                  <a:pt x="7318" y="5219"/>
                </a:cubicBezTo>
                <a:lnTo>
                  <a:pt x="7318" y="5219"/>
                </a:lnTo>
                <a:cubicBezTo>
                  <a:pt x="7337" y="5278"/>
                  <a:pt x="7483" y="5479"/>
                  <a:pt x="7450" y="5479"/>
                </a:cubicBezTo>
                <a:cubicBezTo>
                  <a:pt x="7443" y="5479"/>
                  <a:pt x="7424" y="5467"/>
                  <a:pt x="7391" y="5439"/>
                </a:cubicBezTo>
                <a:lnTo>
                  <a:pt x="7391" y="5439"/>
                </a:lnTo>
                <a:cubicBezTo>
                  <a:pt x="7464" y="5512"/>
                  <a:pt x="7537" y="5610"/>
                  <a:pt x="7635" y="5683"/>
                </a:cubicBezTo>
                <a:lnTo>
                  <a:pt x="7537" y="5536"/>
                </a:lnTo>
                <a:lnTo>
                  <a:pt x="7537" y="5536"/>
                </a:lnTo>
                <a:cubicBezTo>
                  <a:pt x="7732" y="5780"/>
                  <a:pt x="7952" y="6000"/>
                  <a:pt x="8196" y="6195"/>
                </a:cubicBezTo>
                <a:lnTo>
                  <a:pt x="8098" y="6073"/>
                </a:lnTo>
                <a:lnTo>
                  <a:pt x="8098" y="6073"/>
                </a:lnTo>
                <a:cubicBezTo>
                  <a:pt x="8269" y="6244"/>
                  <a:pt x="8440" y="6414"/>
                  <a:pt x="8440" y="6536"/>
                </a:cubicBezTo>
                <a:lnTo>
                  <a:pt x="8464" y="6561"/>
                </a:lnTo>
                <a:lnTo>
                  <a:pt x="8805" y="6902"/>
                </a:lnTo>
                <a:cubicBezTo>
                  <a:pt x="9000" y="7097"/>
                  <a:pt x="9220" y="7292"/>
                  <a:pt x="9439" y="7488"/>
                </a:cubicBezTo>
                <a:lnTo>
                  <a:pt x="9293" y="7317"/>
                </a:lnTo>
                <a:lnTo>
                  <a:pt x="9293" y="7317"/>
                </a:lnTo>
                <a:cubicBezTo>
                  <a:pt x="9415" y="7414"/>
                  <a:pt x="9659" y="7634"/>
                  <a:pt x="9952" y="7878"/>
                </a:cubicBezTo>
                <a:cubicBezTo>
                  <a:pt x="10122" y="7853"/>
                  <a:pt x="10269" y="7829"/>
                  <a:pt x="10391" y="7805"/>
                </a:cubicBezTo>
                <a:cubicBezTo>
                  <a:pt x="10513" y="7805"/>
                  <a:pt x="10683" y="7780"/>
                  <a:pt x="10830" y="7756"/>
                </a:cubicBezTo>
                <a:cubicBezTo>
                  <a:pt x="10952" y="7707"/>
                  <a:pt x="11074" y="7634"/>
                  <a:pt x="11196" y="7561"/>
                </a:cubicBezTo>
                <a:lnTo>
                  <a:pt x="11391" y="7463"/>
                </a:lnTo>
                <a:cubicBezTo>
                  <a:pt x="11439" y="7414"/>
                  <a:pt x="11488" y="7390"/>
                  <a:pt x="11586" y="7341"/>
                </a:cubicBezTo>
                <a:cubicBezTo>
                  <a:pt x="11683" y="6878"/>
                  <a:pt x="11781" y="6414"/>
                  <a:pt x="11854" y="5951"/>
                </a:cubicBezTo>
                <a:lnTo>
                  <a:pt x="11854" y="5951"/>
                </a:lnTo>
                <a:cubicBezTo>
                  <a:pt x="11854" y="5951"/>
                  <a:pt x="11830" y="6024"/>
                  <a:pt x="11805" y="6097"/>
                </a:cubicBezTo>
                <a:lnTo>
                  <a:pt x="11757" y="6219"/>
                </a:lnTo>
                <a:lnTo>
                  <a:pt x="11757" y="6146"/>
                </a:lnTo>
                <a:cubicBezTo>
                  <a:pt x="11757" y="6073"/>
                  <a:pt x="11757" y="6000"/>
                  <a:pt x="11781" y="5951"/>
                </a:cubicBezTo>
                <a:cubicBezTo>
                  <a:pt x="11781" y="5805"/>
                  <a:pt x="11805" y="5658"/>
                  <a:pt x="11805" y="5658"/>
                </a:cubicBezTo>
                <a:cubicBezTo>
                  <a:pt x="11805" y="5698"/>
                  <a:pt x="11886" y="5900"/>
                  <a:pt x="11890" y="6000"/>
                </a:cubicBezTo>
                <a:lnTo>
                  <a:pt x="11890" y="6000"/>
                </a:lnTo>
                <a:cubicBezTo>
                  <a:pt x="11911" y="5905"/>
                  <a:pt x="11935" y="5778"/>
                  <a:pt x="11976" y="5634"/>
                </a:cubicBezTo>
                <a:cubicBezTo>
                  <a:pt x="11976" y="5536"/>
                  <a:pt x="12000" y="5439"/>
                  <a:pt x="12025" y="5341"/>
                </a:cubicBezTo>
                <a:cubicBezTo>
                  <a:pt x="12025" y="5244"/>
                  <a:pt x="12049" y="5195"/>
                  <a:pt x="12049" y="5122"/>
                </a:cubicBezTo>
                <a:cubicBezTo>
                  <a:pt x="12098" y="4854"/>
                  <a:pt x="12147" y="4512"/>
                  <a:pt x="12196" y="4122"/>
                </a:cubicBezTo>
                <a:cubicBezTo>
                  <a:pt x="12220" y="3878"/>
                  <a:pt x="12244" y="3610"/>
                  <a:pt x="12293" y="3341"/>
                </a:cubicBezTo>
                <a:cubicBezTo>
                  <a:pt x="12293" y="3219"/>
                  <a:pt x="12317" y="3122"/>
                  <a:pt x="12342" y="3000"/>
                </a:cubicBezTo>
                <a:cubicBezTo>
                  <a:pt x="12342" y="2927"/>
                  <a:pt x="12366" y="2829"/>
                  <a:pt x="12391" y="2756"/>
                </a:cubicBezTo>
                <a:cubicBezTo>
                  <a:pt x="12391" y="2707"/>
                  <a:pt x="12415" y="2683"/>
                  <a:pt x="12439" y="2658"/>
                </a:cubicBezTo>
                <a:cubicBezTo>
                  <a:pt x="12439" y="2683"/>
                  <a:pt x="12464" y="2707"/>
                  <a:pt x="12464" y="2732"/>
                </a:cubicBezTo>
                <a:cubicBezTo>
                  <a:pt x="12488" y="2805"/>
                  <a:pt x="12513" y="2902"/>
                  <a:pt x="12513" y="2976"/>
                </a:cubicBezTo>
                <a:cubicBezTo>
                  <a:pt x="12531" y="2976"/>
                  <a:pt x="12521" y="2903"/>
                  <a:pt x="12538" y="2903"/>
                </a:cubicBezTo>
                <a:cubicBezTo>
                  <a:pt x="12543" y="2903"/>
                  <a:pt x="12550" y="2910"/>
                  <a:pt x="12561" y="2927"/>
                </a:cubicBezTo>
                <a:cubicBezTo>
                  <a:pt x="12561" y="2976"/>
                  <a:pt x="12561" y="3000"/>
                  <a:pt x="12561" y="3024"/>
                </a:cubicBezTo>
                <a:cubicBezTo>
                  <a:pt x="12561" y="3024"/>
                  <a:pt x="12575" y="3065"/>
                  <a:pt x="12582" y="3065"/>
                </a:cubicBezTo>
                <a:cubicBezTo>
                  <a:pt x="12584" y="3065"/>
                  <a:pt x="12586" y="3061"/>
                  <a:pt x="12586" y="3049"/>
                </a:cubicBezTo>
                <a:cubicBezTo>
                  <a:pt x="12561" y="2951"/>
                  <a:pt x="12561" y="2854"/>
                  <a:pt x="12537" y="2732"/>
                </a:cubicBezTo>
                <a:lnTo>
                  <a:pt x="12537" y="2732"/>
                </a:lnTo>
                <a:lnTo>
                  <a:pt x="12610" y="2854"/>
                </a:lnTo>
                <a:lnTo>
                  <a:pt x="12610" y="2927"/>
                </a:lnTo>
                <a:cubicBezTo>
                  <a:pt x="12610" y="2927"/>
                  <a:pt x="12628" y="2873"/>
                  <a:pt x="12664" y="2873"/>
                </a:cubicBezTo>
                <a:cubicBezTo>
                  <a:pt x="12670" y="2873"/>
                  <a:pt x="12676" y="2874"/>
                  <a:pt x="12683" y="2878"/>
                </a:cubicBezTo>
                <a:cubicBezTo>
                  <a:pt x="12708" y="2878"/>
                  <a:pt x="12708" y="2902"/>
                  <a:pt x="12732" y="2927"/>
                </a:cubicBezTo>
                <a:cubicBezTo>
                  <a:pt x="12781" y="3049"/>
                  <a:pt x="12854" y="3146"/>
                  <a:pt x="12927" y="3244"/>
                </a:cubicBezTo>
                <a:cubicBezTo>
                  <a:pt x="13074" y="3488"/>
                  <a:pt x="13220" y="3707"/>
                  <a:pt x="13366" y="3951"/>
                </a:cubicBezTo>
                <a:cubicBezTo>
                  <a:pt x="13342" y="3951"/>
                  <a:pt x="13269" y="3854"/>
                  <a:pt x="13171" y="3756"/>
                </a:cubicBezTo>
                <a:lnTo>
                  <a:pt x="13171" y="3756"/>
                </a:lnTo>
                <a:cubicBezTo>
                  <a:pt x="13220" y="3829"/>
                  <a:pt x="13269" y="3902"/>
                  <a:pt x="13317" y="4000"/>
                </a:cubicBezTo>
                <a:cubicBezTo>
                  <a:pt x="13309" y="3973"/>
                  <a:pt x="13309" y="3963"/>
                  <a:pt x="13314" y="3963"/>
                </a:cubicBezTo>
                <a:cubicBezTo>
                  <a:pt x="13335" y="3963"/>
                  <a:pt x="13438" y="4115"/>
                  <a:pt x="13446" y="4115"/>
                </a:cubicBezTo>
                <a:cubicBezTo>
                  <a:pt x="13448" y="4115"/>
                  <a:pt x="13446" y="4110"/>
                  <a:pt x="13439" y="4097"/>
                </a:cubicBezTo>
                <a:lnTo>
                  <a:pt x="13439" y="4097"/>
                </a:lnTo>
                <a:cubicBezTo>
                  <a:pt x="13781" y="4415"/>
                  <a:pt x="14025" y="4951"/>
                  <a:pt x="14317" y="5268"/>
                </a:cubicBezTo>
                <a:cubicBezTo>
                  <a:pt x="14415" y="5244"/>
                  <a:pt x="16171" y="5097"/>
                  <a:pt x="16244" y="5049"/>
                </a:cubicBezTo>
                <a:cubicBezTo>
                  <a:pt x="16317" y="5146"/>
                  <a:pt x="16391" y="5268"/>
                  <a:pt x="16415" y="5293"/>
                </a:cubicBezTo>
                <a:cubicBezTo>
                  <a:pt x="16366" y="5171"/>
                  <a:pt x="16293" y="5049"/>
                  <a:pt x="16195" y="4927"/>
                </a:cubicBezTo>
                <a:lnTo>
                  <a:pt x="16122" y="4951"/>
                </a:lnTo>
                <a:cubicBezTo>
                  <a:pt x="15952" y="4707"/>
                  <a:pt x="16122" y="4878"/>
                  <a:pt x="15952" y="4634"/>
                </a:cubicBezTo>
                <a:cubicBezTo>
                  <a:pt x="15956" y="4629"/>
                  <a:pt x="15962" y="4627"/>
                  <a:pt x="15968" y="4627"/>
                </a:cubicBezTo>
                <a:cubicBezTo>
                  <a:pt x="16028" y="4627"/>
                  <a:pt x="16161" y="4823"/>
                  <a:pt x="16293" y="5000"/>
                </a:cubicBezTo>
                <a:cubicBezTo>
                  <a:pt x="16171" y="4829"/>
                  <a:pt x="16073" y="4634"/>
                  <a:pt x="15976" y="4585"/>
                </a:cubicBezTo>
                <a:cubicBezTo>
                  <a:pt x="15878" y="4390"/>
                  <a:pt x="16049" y="4585"/>
                  <a:pt x="15927" y="4341"/>
                </a:cubicBezTo>
                <a:cubicBezTo>
                  <a:pt x="15781" y="4195"/>
                  <a:pt x="15659" y="4049"/>
                  <a:pt x="15561" y="3878"/>
                </a:cubicBezTo>
                <a:cubicBezTo>
                  <a:pt x="15342" y="3439"/>
                  <a:pt x="15098" y="3293"/>
                  <a:pt x="14903" y="2878"/>
                </a:cubicBezTo>
                <a:lnTo>
                  <a:pt x="14903" y="2878"/>
                </a:lnTo>
                <a:lnTo>
                  <a:pt x="14927" y="2927"/>
                </a:lnTo>
                <a:cubicBezTo>
                  <a:pt x="14882" y="2791"/>
                  <a:pt x="14689" y="2570"/>
                  <a:pt x="14564" y="2325"/>
                </a:cubicBezTo>
                <a:lnTo>
                  <a:pt x="14564" y="2325"/>
                </a:lnTo>
                <a:cubicBezTo>
                  <a:pt x="14571" y="2347"/>
                  <a:pt x="14571" y="2363"/>
                  <a:pt x="14562" y="2363"/>
                </a:cubicBezTo>
                <a:cubicBezTo>
                  <a:pt x="14552" y="2363"/>
                  <a:pt x="14528" y="2338"/>
                  <a:pt x="14488" y="2268"/>
                </a:cubicBezTo>
                <a:cubicBezTo>
                  <a:pt x="14147" y="1732"/>
                  <a:pt x="13903" y="1390"/>
                  <a:pt x="13659" y="951"/>
                </a:cubicBezTo>
                <a:lnTo>
                  <a:pt x="13391" y="659"/>
                </a:lnTo>
                <a:lnTo>
                  <a:pt x="130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294"/>
          <p:cNvSpPr/>
          <p:nvPr/>
        </p:nvSpPr>
        <p:spPr>
          <a:xfrm rot="-8386458">
            <a:off x="8748161" y="4004642"/>
            <a:ext cx="377433" cy="314520"/>
          </a:xfrm>
          <a:custGeom>
            <a:avLst/>
            <a:gdLst/>
            <a:ahLst/>
            <a:cxnLst/>
            <a:rect l="l" t="t" r="r" b="b"/>
            <a:pathLst>
              <a:path w="15952" h="13293" extrusionOk="0">
                <a:moveTo>
                  <a:pt x="1965" y="4136"/>
                </a:moveTo>
                <a:cubicBezTo>
                  <a:pt x="1969" y="4136"/>
                  <a:pt x="1973" y="4139"/>
                  <a:pt x="1976" y="4147"/>
                </a:cubicBezTo>
                <a:lnTo>
                  <a:pt x="1853" y="4285"/>
                </a:lnTo>
                <a:lnTo>
                  <a:pt x="1853" y="4285"/>
                </a:lnTo>
                <a:cubicBezTo>
                  <a:pt x="1921" y="4199"/>
                  <a:pt x="1947" y="4136"/>
                  <a:pt x="1965" y="4136"/>
                </a:cubicBezTo>
                <a:close/>
                <a:moveTo>
                  <a:pt x="4077" y="7219"/>
                </a:moveTo>
                <a:lnTo>
                  <a:pt x="4077" y="7219"/>
                </a:lnTo>
                <a:cubicBezTo>
                  <a:pt x="4076" y="7219"/>
                  <a:pt x="4075" y="7219"/>
                  <a:pt x="4074" y="7220"/>
                </a:cubicBezTo>
                <a:cubicBezTo>
                  <a:pt x="4076" y="7220"/>
                  <a:pt x="4077" y="7219"/>
                  <a:pt x="4077" y="7219"/>
                </a:cubicBezTo>
                <a:close/>
                <a:moveTo>
                  <a:pt x="10333" y="9981"/>
                </a:moveTo>
                <a:lnTo>
                  <a:pt x="10293" y="10000"/>
                </a:lnTo>
                <a:cubicBezTo>
                  <a:pt x="10305" y="10000"/>
                  <a:pt x="10318" y="9993"/>
                  <a:pt x="10333" y="9981"/>
                </a:cubicBezTo>
                <a:close/>
                <a:moveTo>
                  <a:pt x="3928" y="0"/>
                </a:moveTo>
                <a:lnTo>
                  <a:pt x="3684" y="195"/>
                </a:lnTo>
                <a:lnTo>
                  <a:pt x="3708" y="122"/>
                </a:lnTo>
                <a:lnTo>
                  <a:pt x="3708" y="122"/>
                </a:lnTo>
                <a:cubicBezTo>
                  <a:pt x="3464" y="293"/>
                  <a:pt x="3171" y="537"/>
                  <a:pt x="2879" y="756"/>
                </a:cubicBezTo>
                <a:cubicBezTo>
                  <a:pt x="2732" y="854"/>
                  <a:pt x="2586" y="976"/>
                  <a:pt x="2464" y="1098"/>
                </a:cubicBezTo>
                <a:lnTo>
                  <a:pt x="2147" y="1366"/>
                </a:lnTo>
                <a:cubicBezTo>
                  <a:pt x="2074" y="1464"/>
                  <a:pt x="1976" y="1537"/>
                  <a:pt x="1879" y="1610"/>
                </a:cubicBezTo>
                <a:cubicBezTo>
                  <a:pt x="1757" y="1708"/>
                  <a:pt x="1806" y="1683"/>
                  <a:pt x="1757" y="1732"/>
                </a:cubicBezTo>
                <a:lnTo>
                  <a:pt x="1659" y="1830"/>
                </a:lnTo>
                <a:cubicBezTo>
                  <a:pt x="1513" y="1951"/>
                  <a:pt x="1367" y="2098"/>
                  <a:pt x="1220" y="2244"/>
                </a:cubicBezTo>
                <a:cubicBezTo>
                  <a:pt x="1074" y="2390"/>
                  <a:pt x="952" y="2561"/>
                  <a:pt x="806" y="2732"/>
                </a:cubicBezTo>
                <a:cubicBezTo>
                  <a:pt x="684" y="2903"/>
                  <a:pt x="562" y="3073"/>
                  <a:pt x="440" y="3269"/>
                </a:cubicBezTo>
                <a:lnTo>
                  <a:pt x="391" y="3317"/>
                </a:lnTo>
                <a:cubicBezTo>
                  <a:pt x="342" y="3366"/>
                  <a:pt x="293" y="3415"/>
                  <a:pt x="245" y="3464"/>
                </a:cubicBezTo>
                <a:lnTo>
                  <a:pt x="50" y="3659"/>
                </a:lnTo>
                <a:lnTo>
                  <a:pt x="1" y="3732"/>
                </a:lnTo>
                <a:cubicBezTo>
                  <a:pt x="50" y="3829"/>
                  <a:pt x="98" y="3903"/>
                  <a:pt x="147" y="3976"/>
                </a:cubicBezTo>
                <a:cubicBezTo>
                  <a:pt x="269" y="4122"/>
                  <a:pt x="391" y="4268"/>
                  <a:pt x="537" y="4390"/>
                </a:cubicBezTo>
                <a:cubicBezTo>
                  <a:pt x="731" y="4539"/>
                  <a:pt x="970" y="4661"/>
                  <a:pt x="1210" y="4661"/>
                </a:cubicBezTo>
                <a:cubicBezTo>
                  <a:pt x="1363" y="4661"/>
                  <a:pt x="1517" y="4611"/>
                  <a:pt x="1659" y="4488"/>
                </a:cubicBezTo>
                <a:lnTo>
                  <a:pt x="1684" y="4537"/>
                </a:lnTo>
                <a:cubicBezTo>
                  <a:pt x="1684" y="4537"/>
                  <a:pt x="1781" y="4366"/>
                  <a:pt x="1781" y="4366"/>
                </a:cubicBezTo>
                <a:cubicBezTo>
                  <a:pt x="1794" y="4351"/>
                  <a:pt x="1806" y="4338"/>
                  <a:pt x="1816" y="4327"/>
                </a:cubicBezTo>
                <a:lnTo>
                  <a:pt x="1816" y="4327"/>
                </a:lnTo>
                <a:lnTo>
                  <a:pt x="1781" y="4366"/>
                </a:lnTo>
                <a:cubicBezTo>
                  <a:pt x="1801" y="4346"/>
                  <a:pt x="1819" y="4327"/>
                  <a:pt x="1835" y="4308"/>
                </a:cubicBezTo>
                <a:lnTo>
                  <a:pt x="1835" y="4308"/>
                </a:lnTo>
                <a:cubicBezTo>
                  <a:pt x="1850" y="4293"/>
                  <a:pt x="1860" y="4287"/>
                  <a:pt x="1865" y="4287"/>
                </a:cubicBezTo>
                <a:cubicBezTo>
                  <a:pt x="1883" y="4287"/>
                  <a:pt x="1846" y="4367"/>
                  <a:pt x="1830" y="4415"/>
                </a:cubicBezTo>
                <a:cubicBezTo>
                  <a:pt x="1879" y="4366"/>
                  <a:pt x="1928" y="4293"/>
                  <a:pt x="2001" y="4244"/>
                </a:cubicBezTo>
                <a:cubicBezTo>
                  <a:pt x="2001" y="4229"/>
                  <a:pt x="1996" y="4223"/>
                  <a:pt x="1989" y="4223"/>
                </a:cubicBezTo>
                <a:cubicBezTo>
                  <a:pt x="1973" y="4223"/>
                  <a:pt x="1944" y="4252"/>
                  <a:pt x="1928" y="4268"/>
                </a:cubicBezTo>
                <a:cubicBezTo>
                  <a:pt x="2001" y="4147"/>
                  <a:pt x="2074" y="4025"/>
                  <a:pt x="2147" y="3903"/>
                </a:cubicBezTo>
                <a:cubicBezTo>
                  <a:pt x="2205" y="3836"/>
                  <a:pt x="2228" y="3825"/>
                  <a:pt x="2246" y="3825"/>
                </a:cubicBezTo>
                <a:cubicBezTo>
                  <a:pt x="2254" y="3825"/>
                  <a:pt x="2261" y="3827"/>
                  <a:pt x="2270" y="3827"/>
                </a:cubicBezTo>
                <a:cubicBezTo>
                  <a:pt x="2290" y="3827"/>
                  <a:pt x="2318" y="3815"/>
                  <a:pt x="2391" y="3732"/>
                </a:cubicBezTo>
                <a:cubicBezTo>
                  <a:pt x="2562" y="3537"/>
                  <a:pt x="2684" y="3390"/>
                  <a:pt x="2830" y="3244"/>
                </a:cubicBezTo>
                <a:lnTo>
                  <a:pt x="3074" y="3000"/>
                </a:lnTo>
                <a:lnTo>
                  <a:pt x="3123" y="2951"/>
                </a:lnTo>
                <a:lnTo>
                  <a:pt x="3147" y="2951"/>
                </a:lnTo>
                <a:cubicBezTo>
                  <a:pt x="3171" y="2927"/>
                  <a:pt x="3196" y="2903"/>
                  <a:pt x="3245" y="2903"/>
                </a:cubicBezTo>
                <a:lnTo>
                  <a:pt x="3293" y="2903"/>
                </a:lnTo>
                <a:cubicBezTo>
                  <a:pt x="3293" y="2903"/>
                  <a:pt x="3293" y="2927"/>
                  <a:pt x="3293" y="2927"/>
                </a:cubicBezTo>
                <a:cubicBezTo>
                  <a:pt x="3269" y="2951"/>
                  <a:pt x="3269" y="2951"/>
                  <a:pt x="3269" y="2976"/>
                </a:cubicBezTo>
                <a:cubicBezTo>
                  <a:pt x="3245" y="3000"/>
                  <a:pt x="3220" y="3025"/>
                  <a:pt x="3196" y="3025"/>
                </a:cubicBezTo>
                <a:lnTo>
                  <a:pt x="3220" y="3025"/>
                </a:lnTo>
                <a:lnTo>
                  <a:pt x="3220" y="3122"/>
                </a:lnTo>
                <a:cubicBezTo>
                  <a:pt x="3220" y="3269"/>
                  <a:pt x="3196" y="3439"/>
                  <a:pt x="3196" y="3586"/>
                </a:cubicBezTo>
                <a:lnTo>
                  <a:pt x="3196" y="3829"/>
                </a:lnTo>
                <a:lnTo>
                  <a:pt x="3196" y="4122"/>
                </a:lnTo>
                <a:lnTo>
                  <a:pt x="3196" y="4903"/>
                </a:lnTo>
                <a:cubicBezTo>
                  <a:pt x="3171" y="5268"/>
                  <a:pt x="3220" y="5561"/>
                  <a:pt x="3196" y="5586"/>
                </a:cubicBezTo>
                <a:lnTo>
                  <a:pt x="3293" y="5586"/>
                </a:lnTo>
                <a:cubicBezTo>
                  <a:pt x="3318" y="5756"/>
                  <a:pt x="3318" y="5951"/>
                  <a:pt x="3293" y="6122"/>
                </a:cubicBezTo>
                <a:cubicBezTo>
                  <a:pt x="3269" y="6171"/>
                  <a:pt x="3269" y="6220"/>
                  <a:pt x="3293" y="6268"/>
                </a:cubicBezTo>
                <a:lnTo>
                  <a:pt x="3293" y="6415"/>
                </a:lnTo>
                <a:cubicBezTo>
                  <a:pt x="3293" y="6464"/>
                  <a:pt x="3318" y="6537"/>
                  <a:pt x="3318" y="6610"/>
                </a:cubicBezTo>
                <a:cubicBezTo>
                  <a:pt x="3415" y="6756"/>
                  <a:pt x="3464" y="6927"/>
                  <a:pt x="3489" y="7122"/>
                </a:cubicBezTo>
                <a:lnTo>
                  <a:pt x="3781" y="7171"/>
                </a:lnTo>
                <a:lnTo>
                  <a:pt x="3952" y="7171"/>
                </a:lnTo>
                <a:cubicBezTo>
                  <a:pt x="3952" y="7171"/>
                  <a:pt x="4076" y="7212"/>
                  <a:pt x="4077" y="7219"/>
                </a:cubicBezTo>
                <a:lnTo>
                  <a:pt x="4077" y="7219"/>
                </a:lnTo>
                <a:cubicBezTo>
                  <a:pt x="4097" y="7212"/>
                  <a:pt x="4120" y="7210"/>
                  <a:pt x="4144" y="7210"/>
                </a:cubicBezTo>
                <a:cubicBezTo>
                  <a:pt x="4204" y="7210"/>
                  <a:pt x="4273" y="7227"/>
                  <a:pt x="4342" y="7244"/>
                </a:cubicBezTo>
                <a:cubicBezTo>
                  <a:pt x="4391" y="7244"/>
                  <a:pt x="4318" y="7244"/>
                  <a:pt x="4293" y="7220"/>
                </a:cubicBezTo>
                <a:lnTo>
                  <a:pt x="4293" y="7220"/>
                </a:lnTo>
                <a:lnTo>
                  <a:pt x="4415" y="7244"/>
                </a:lnTo>
                <a:lnTo>
                  <a:pt x="4464" y="7244"/>
                </a:lnTo>
                <a:cubicBezTo>
                  <a:pt x="4489" y="7244"/>
                  <a:pt x="4489" y="7268"/>
                  <a:pt x="4464" y="7268"/>
                </a:cubicBezTo>
                <a:lnTo>
                  <a:pt x="4513" y="7268"/>
                </a:lnTo>
                <a:cubicBezTo>
                  <a:pt x="4635" y="7268"/>
                  <a:pt x="4830" y="7268"/>
                  <a:pt x="5610" y="7342"/>
                </a:cubicBezTo>
                <a:lnTo>
                  <a:pt x="5806" y="7025"/>
                </a:lnTo>
                <a:lnTo>
                  <a:pt x="5903" y="6878"/>
                </a:lnTo>
                <a:cubicBezTo>
                  <a:pt x="5928" y="6829"/>
                  <a:pt x="5952" y="6781"/>
                  <a:pt x="6001" y="6732"/>
                </a:cubicBezTo>
                <a:lnTo>
                  <a:pt x="6391" y="6317"/>
                </a:lnTo>
                <a:cubicBezTo>
                  <a:pt x="6464" y="6244"/>
                  <a:pt x="6537" y="6171"/>
                  <a:pt x="6586" y="6098"/>
                </a:cubicBezTo>
                <a:lnTo>
                  <a:pt x="6806" y="5927"/>
                </a:lnTo>
                <a:lnTo>
                  <a:pt x="6927" y="5829"/>
                </a:lnTo>
                <a:lnTo>
                  <a:pt x="6976" y="5805"/>
                </a:lnTo>
                <a:lnTo>
                  <a:pt x="7074" y="5732"/>
                </a:lnTo>
                <a:cubicBezTo>
                  <a:pt x="7342" y="5537"/>
                  <a:pt x="7610" y="5342"/>
                  <a:pt x="7903" y="5195"/>
                </a:cubicBezTo>
                <a:cubicBezTo>
                  <a:pt x="8025" y="5098"/>
                  <a:pt x="8171" y="5025"/>
                  <a:pt x="8293" y="4951"/>
                </a:cubicBezTo>
                <a:lnTo>
                  <a:pt x="8342" y="4951"/>
                </a:lnTo>
                <a:lnTo>
                  <a:pt x="8342" y="4854"/>
                </a:lnTo>
                <a:cubicBezTo>
                  <a:pt x="8342" y="4825"/>
                  <a:pt x="8346" y="4819"/>
                  <a:pt x="8352" y="4819"/>
                </a:cubicBezTo>
                <a:cubicBezTo>
                  <a:pt x="8356" y="4819"/>
                  <a:pt x="8363" y="4823"/>
                  <a:pt x="8370" y="4823"/>
                </a:cubicBezTo>
                <a:cubicBezTo>
                  <a:pt x="8376" y="4823"/>
                  <a:pt x="8384" y="4820"/>
                  <a:pt x="8391" y="4805"/>
                </a:cubicBezTo>
                <a:lnTo>
                  <a:pt x="8391" y="4878"/>
                </a:lnTo>
                <a:cubicBezTo>
                  <a:pt x="8391" y="4878"/>
                  <a:pt x="8391" y="4878"/>
                  <a:pt x="8366" y="4927"/>
                </a:cubicBezTo>
                <a:lnTo>
                  <a:pt x="8366" y="4927"/>
                </a:lnTo>
                <a:lnTo>
                  <a:pt x="8391" y="4903"/>
                </a:lnTo>
                <a:cubicBezTo>
                  <a:pt x="8405" y="4895"/>
                  <a:pt x="8413" y="4893"/>
                  <a:pt x="8417" y="4893"/>
                </a:cubicBezTo>
                <a:cubicBezTo>
                  <a:pt x="8425" y="4893"/>
                  <a:pt x="8408" y="4910"/>
                  <a:pt x="8391" y="4927"/>
                </a:cubicBezTo>
                <a:lnTo>
                  <a:pt x="8440" y="4927"/>
                </a:lnTo>
                <a:cubicBezTo>
                  <a:pt x="8464" y="4927"/>
                  <a:pt x="8464" y="4951"/>
                  <a:pt x="8440" y="4976"/>
                </a:cubicBezTo>
                <a:lnTo>
                  <a:pt x="8464" y="4976"/>
                </a:lnTo>
                <a:cubicBezTo>
                  <a:pt x="8464" y="5000"/>
                  <a:pt x="8464" y="5049"/>
                  <a:pt x="8464" y="5098"/>
                </a:cubicBezTo>
                <a:cubicBezTo>
                  <a:pt x="8464" y="5171"/>
                  <a:pt x="8464" y="5244"/>
                  <a:pt x="8415" y="5293"/>
                </a:cubicBezTo>
                <a:cubicBezTo>
                  <a:pt x="8415" y="5399"/>
                  <a:pt x="8342" y="5706"/>
                  <a:pt x="8386" y="5706"/>
                </a:cubicBezTo>
                <a:cubicBezTo>
                  <a:pt x="8393" y="5706"/>
                  <a:pt x="8402" y="5699"/>
                  <a:pt x="8415" y="5683"/>
                </a:cubicBezTo>
                <a:lnTo>
                  <a:pt x="8415" y="5683"/>
                </a:lnTo>
                <a:cubicBezTo>
                  <a:pt x="8378" y="5739"/>
                  <a:pt x="8327" y="5951"/>
                  <a:pt x="8304" y="5951"/>
                </a:cubicBezTo>
                <a:cubicBezTo>
                  <a:pt x="8297" y="5951"/>
                  <a:pt x="8293" y="5930"/>
                  <a:pt x="8293" y="5878"/>
                </a:cubicBezTo>
                <a:cubicBezTo>
                  <a:pt x="8269" y="5976"/>
                  <a:pt x="8245" y="6098"/>
                  <a:pt x="8245" y="6195"/>
                </a:cubicBezTo>
                <a:lnTo>
                  <a:pt x="8293" y="6049"/>
                </a:lnTo>
                <a:lnTo>
                  <a:pt x="8293" y="6049"/>
                </a:lnTo>
                <a:cubicBezTo>
                  <a:pt x="8196" y="6342"/>
                  <a:pt x="8147" y="6659"/>
                  <a:pt x="8098" y="6951"/>
                </a:cubicBezTo>
                <a:lnTo>
                  <a:pt x="8171" y="6805"/>
                </a:lnTo>
                <a:lnTo>
                  <a:pt x="8171" y="6805"/>
                </a:lnTo>
                <a:cubicBezTo>
                  <a:pt x="8147" y="7000"/>
                  <a:pt x="8074" y="7195"/>
                  <a:pt x="7976" y="7366"/>
                </a:cubicBezTo>
                <a:lnTo>
                  <a:pt x="8025" y="7098"/>
                </a:lnTo>
                <a:lnTo>
                  <a:pt x="8025" y="7098"/>
                </a:lnTo>
                <a:cubicBezTo>
                  <a:pt x="8001" y="7195"/>
                  <a:pt x="7976" y="7293"/>
                  <a:pt x="7952" y="7390"/>
                </a:cubicBezTo>
                <a:cubicBezTo>
                  <a:pt x="7927" y="7561"/>
                  <a:pt x="7903" y="7707"/>
                  <a:pt x="7879" y="7854"/>
                </a:cubicBezTo>
                <a:cubicBezTo>
                  <a:pt x="7806" y="8146"/>
                  <a:pt x="7781" y="8439"/>
                  <a:pt x="7757" y="8732"/>
                </a:cubicBezTo>
                <a:lnTo>
                  <a:pt x="7781" y="8512"/>
                </a:lnTo>
                <a:lnTo>
                  <a:pt x="7781" y="8512"/>
                </a:lnTo>
                <a:cubicBezTo>
                  <a:pt x="7781" y="8683"/>
                  <a:pt x="7732" y="8976"/>
                  <a:pt x="7684" y="9366"/>
                </a:cubicBezTo>
                <a:cubicBezTo>
                  <a:pt x="7830" y="9512"/>
                  <a:pt x="7903" y="9585"/>
                  <a:pt x="8001" y="9707"/>
                </a:cubicBezTo>
                <a:cubicBezTo>
                  <a:pt x="8098" y="9805"/>
                  <a:pt x="8196" y="9927"/>
                  <a:pt x="8269" y="10049"/>
                </a:cubicBezTo>
                <a:cubicBezTo>
                  <a:pt x="8391" y="10122"/>
                  <a:pt x="8537" y="10171"/>
                  <a:pt x="8659" y="10244"/>
                </a:cubicBezTo>
                <a:lnTo>
                  <a:pt x="8854" y="10342"/>
                </a:lnTo>
                <a:lnTo>
                  <a:pt x="9049" y="10415"/>
                </a:lnTo>
                <a:cubicBezTo>
                  <a:pt x="9488" y="10268"/>
                  <a:pt x="9927" y="10098"/>
                  <a:pt x="10366" y="9902"/>
                </a:cubicBezTo>
                <a:lnTo>
                  <a:pt x="10366" y="9902"/>
                </a:lnTo>
                <a:lnTo>
                  <a:pt x="10220" y="9927"/>
                </a:lnTo>
                <a:lnTo>
                  <a:pt x="10074" y="9951"/>
                </a:lnTo>
                <a:lnTo>
                  <a:pt x="10074" y="9951"/>
                </a:lnTo>
                <a:lnTo>
                  <a:pt x="10147" y="9902"/>
                </a:lnTo>
                <a:cubicBezTo>
                  <a:pt x="10220" y="9878"/>
                  <a:pt x="10269" y="9854"/>
                  <a:pt x="10342" y="9829"/>
                </a:cubicBezTo>
                <a:lnTo>
                  <a:pt x="10582" y="9685"/>
                </a:lnTo>
                <a:lnTo>
                  <a:pt x="10582" y="9685"/>
                </a:lnTo>
                <a:cubicBezTo>
                  <a:pt x="10537" y="9716"/>
                  <a:pt x="10414" y="9918"/>
                  <a:pt x="10333" y="9981"/>
                </a:cubicBezTo>
                <a:lnTo>
                  <a:pt x="10333" y="9981"/>
                </a:lnTo>
                <a:lnTo>
                  <a:pt x="10708" y="9805"/>
                </a:lnTo>
                <a:lnTo>
                  <a:pt x="10976" y="9707"/>
                </a:lnTo>
                <a:lnTo>
                  <a:pt x="11147" y="9610"/>
                </a:lnTo>
                <a:cubicBezTo>
                  <a:pt x="11415" y="9488"/>
                  <a:pt x="11732" y="9317"/>
                  <a:pt x="12074" y="9171"/>
                </a:cubicBezTo>
                <a:lnTo>
                  <a:pt x="12781" y="8805"/>
                </a:lnTo>
                <a:cubicBezTo>
                  <a:pt x="12879" y="8756"/>
                  <a:pt x="13001" y="8707"/>
                  <a:pt x="13074" y="8659"/>
                </a:cubicBezTo>
                <a:cubicBezTo>
                  <a:pt x="13171" y="8610"/>
                  <a:pt x="13244" y="8585"/>
                  <a:pt x="13342" y="8561"/>
                </a:cubicBezTo>
                <a:lnTo>
                  <a:pt x="13415" y="8537"/>
                </a:lnTo>
                <a:lnTo>
                  <a:pt x="13415" y="8537"/>
                </a:lnTo>
                <a:cubicBezTo>
                  <a:pt x="13415" y="8561"/>
                  <a:pt x="13391" y="8585"/>
                  <a:pt x="13391" y="8610"/>
                </a:cubicBezTo>
                <a:cubicBezTo>
                  <a:pt x="13342" y="8683"/>
                  <a:pt x="13269" y="8732"/>
                  <a:pt x="13220" y="8781"/>
                </a:cubicBezTo>
                <a:cubicBezTo>
                  <a:pt x="13220" y="8791"/>
                  <a:pt x="13223" y="8795"/>
                  <a:pt x="13228" y="8795"/>
                </a:cubicBezTo>
                <a:cubicBezTo>
                  <a:pt x="13242" y="8795"/>
                  <a:pt x="13267" y="8766"/>
                  <a:pt x="13273" y="8766"/>
                </a:cubicBezTo>
                <a:cubicBezTo>
                  <a:pt x="13275" y="8766"/>
                  <a:pt x="13274" y="8770"/>
                  <a:pt x="13269" y="8781"/>
                </a:cubicBezTo>
                <a:cubicBezTo>
                  <a:pt x="13244" y="8805"/>
                  <a:pt x="13220" y="8829"/>
                  <a:pt x="13196" y="8829"/>
                </a:cubicBezTo>
                <a:cubicBezTo>
                  <a:pt x="13196" y="8829"/>
                  <a:pt x="13160" y="8883"/>
                  <a:pt x="13180" y="8883"/>
                </a:cubicBezTo>
                <a:cubicBezTo>
                  <a:pt x="13184" y="8883"/>
                  <a:pt x="13189" y="8882"/>
                  <a:pt x="13196" y="8878"/>
                </a:cubicBezTo>
                <a:cubicBezTo>
                  <a:pt x="13220" y="8854"/>
                  <a:pt x="13342" y="8756"/>
                  <a:pt x="13415" y="8683"/>
                </a:cubicBezTo>
                <a:lnTo>
                  <a:pt x="13415" y="8683"/>
                </a:lnTo>
                <a:lnTo>
                  <a:pt x="13366" y="8781"/>
                </a:lnTo>
                <a:lnTo>
                  <a:pt x="13293" y="8829"/>
                </a:lnTo>
                <a:cubicBezTo>
                  <a:pt x="13293" y="8829"/>
                  <a:pt x="13311" y="8823"/>
                  <a:pt x="13333" y="8823"/>
                </a:cubicBezTo>
                <a:cubicBezTo>
                  <a:pt x="13354" y="8823"/>
                  <a:pt x="13379" y="8829"/>
                  <a:pt x="13391" y="8854"/>
                </a:cubicBezTo>
                <a:cubicBezTo>
                  <a:pt x="13391" y="8878"/>
                  <a:pt x="13366" y="8903"/>
                  <a:pt x="13342" y="8927"/>
                </a:cubicBezTo>
                <a:cubicBezTo>
                  <a:pt x="13293" y="9049"/>
                  <a:pt x="13244" y="9146"/>
                  <a:pt x="13220" y="9244"/>
                </a:cubicBezTo>
                <a:lnTo>
                  <a:pt x="12879" y="10024"/>
                </a:lnTo>
                <a:cubicBezTo>
                  <a:pt x="12879" y="9927"/>
                  <a:pt x="12903" y="9829"/>
                  <a:pt x="12927" y="9756"/>
                </a:cubicBezTo>
                <a:lnTo>
                  <a:pt x="12927" y="9756"/>
                </a:lnTo>
                <a:cubicBezTo>
                  <a:pt x="12903" y="9829"/>
                  <a:pt x="12854" y="9927"/>
                  <a:pt x="12805" y="10000"/>
                </a:cubicBezTo>
                <a:cubicBezTo>
                  <a:pt x="12819" y="9983"/>
                  <a:pt x="12827" y="9976"/>
                  <a:pt x="12832" y="9976"/>
                </a:cubicBezTo>
                <a:cubicBezTo>
                  <a:pt x="12857" y="9976"/>
                  <a:pt x="12771" y="10187"/>
                  <a:pt x="12789" y="10187"/>
                </a:cubicBezTo>
                <a:cubicBezTo>
                  <a:pt x="12792" y="10187"/>
                  <a:pt x="12797" y="10182"/>
                  <a:pt x="12805" y="10171"/>
                </a:cubicBezTo>
                <a:lnTo>
                  <a:pt x="12805" y="10171"/>
                </a:lnTo>
                <a:cubicBezTo>
                  <a:pt x="12732" y="10634"/>
                  <a:pt x="12415" y="11122"/>
                  <a:pt x="12318" y="11537"/>
                </a:cubicBezTo>
                <a:cubicBezTo>
                  <a:pt x="12391" y="11610"/>
                  <a:pt x="13488" y="12976"/>
                  <a:pt x="13586" y="13024"/>
                </a:cubicBezTo>
                <a:cubicBezTo>
                  <a:pt x="13570" y="13088"/>
                  <a:pt x="13543" y="13152"/>
                  <a:pt x="13513" y="13209"/>
                </a:cubicBezTo>
                <a:lnTo>
                  <a:pt x="13513" y="13209"/>
                </a:lnTo>
                <a:cubicBezTo>
                  <a:pt x="13568" y="13115"/>
                  <a:pt x="13616" y="13021"/>
                  <a:pt x="13635" y="12927"/>
                </a:cubicBezTo>
                <a:lnTo>
                  <a:pt x="13586" y="12878"/>
                </a:lnTo>
                <a:cubicBezTo>
                  <a:pt x="13683" y="12585"/>
                  <a:pt x="13659" y="12829"/>
                  <a:pt x="13757" y="12561"/>
                </a:cubicBezTo>
                <a:cubicBezTo>
                  <a:pt x="13805" y="12561"/>
                  <a:pt x="13732" y="12805"/>
                  <a:pt x="13635" y="13024"/>
                </a:cubicBezTo>
                <a:cubicBezTo>
                  <a:pt x="13732" y="12878"/>
                  <a:pt x="13781" y="12732"/>
                  <a:pt x="13830" y="12561"/>
                </a:cubicBezTo>
                <a:cubicBezTo>
                  <a:pt x="13869" y="12483"/>
                  <a:pt x="13884" y="12471"/>
                  <a:pt x="13895" y="12471"/>
                </a:cubicBezTo>
                <a:cubicBezTo>
                  <a:pt x="13900" y="12471"/>
                  <a:pt x="13904" y="12473"/>
                  <a:pt x="13908" y="12473"/>
                </a:cubicBezTo>
                <a:cubicBezTo>
                  <a:pt x="13919" y="12473"/>
                  <a:pt x="13934" y="12460"/>
                  <a:pt x="13976" y="12366"/>
                </a:cubicBezTo>
                <a:cubicBezTo>
                  <a:pt x="14025" y="12171"/>
                  <a:pt x="14098" y="12000"/>
                  <a:pt x="14196" y="11805"/>
                </a:cubicBezTo>
                <a:cubicBezTo>
                  <a:pt x="14415" y="11366"/>
                  <a:pt x="14415" y="11098"/>
                  <a:pt x="14635" y="10707"/>
                </a:cubicBezTo>
                <a:lnTo>
                  <a:pt x="14635" y="10756"/>
                </a:lnTo>
                <a:cubicBezTo>
                  <a:pt x="14708" y="10610"/>
                  <a:pt x="14805" y="10317"/>
                  <a:pt x="14927" y="10073"/>
                </a:cubicBezTo>
                <a:lnTo>
                  <a:pt x="14927" y="10073"/>
                </a:lnTo>
                <a:cubicBezTo>
                  <a:pt x="14903" y="10110"/>
                  <a:pt x="14879" y="10140"/>
                  <a:pt x="14866" y="10140"/>
                </a:cubicBezTo>
                <a:cubicBezTo>
                  <a:pt x="14854" y="10140"/>
                  <a:pt x="14854" y="10110"/>
                  <a:pt x="14879" y="10024"/>
                </a:cubicBezTo>
                <a:cubicBezTo>
                  <a:pt x="15171" y="9439"/>
                  <a:pt x="15293" y="9049"/>
                  <a:pt x="15537" y="8610"/>
                </a:cubicBezTo>
                <a:lnTo>
                  <a:pt x="15635" y="8220"/>
                </a:lnTo>
                <a:lnTo>
                  <a:pt x="15952" y="7488"/>
                </a:lnTo>
                <a:lnTo>
                  <a:pt x="15439" y="6829"/>
                </a:lnTo>
                <a:cubicBezTo>
                  <a:pt x="15391" y="6756"/>
                  <a:pt x="15342" y="6683"/>
                  <a:pt x="15269" y="6634"/>
                </a:cubicBezTo>
                <a:lnTo>
                  <a:pt x="15074" y="6439"/>
                </a:lnTo>
                <a:lnTo>
                  <a:pt x="14879" y="6268"/>
                </a:lnTo>
                <a:lnTo>
                  <a:pt x="14561" y="6000"/>
                </a:lnTo>
                <a:lnTo>
                  <a:pt x="14122" y="6146"/>
                </a:lnTo>
                <a:cubicBezTo>
                  <a:pt x="13976" y="6195"/>
                  <a:pt x="13830" y="6244"/>
                  <a:pt x="13683" y="6317"/>
                </a:cubicBezTo>
                <a:lnTo>
                  <a:pt x="12757" y="6707"/>
                </a:lnTo>
                <a:cubicBezTo>
                  <a:pt x="12610" y="6781"/>
                  <a:pt x="12464" y="6854"/>
                  <a:pt x="12318" y="6927"/>
                </a:cubicBezTo>
                <a:lnTo>
                  <a:pt x="11854" y="7146"/>
                </a:lnTo>
                <a:lnTo>
                  <a:pt x="11366" y="7390"/>
                </a:lnTo>
                <a:lnTo>
                  <a:pt x="10610" y="7781"/>
                </a:lnTo>
                <a:cubicBezTo>
                  <a:pt x="10488" y="7829"/>
                  <a:pt x="10391" y="7878"/>
                  <a:pt x="10293" y="7927"/>
                </a:cubicBezTo>
                <a:lnTo>
                  <a:pt x="10196" y="7976"/>
                </a:lnTo>
                <a:cubicBezTo>
                  <a:pt x="10147" y="8000"/>
                  <a:pt x="10098" y="8024"/>
                  <a:pt x="10049" y="8049"/>
                </a:cubicBezTo>
                <a:cubicBezTo>
                  <a:pt x="10025" y="8049"/>
                  <a:pt x="9976" y="8073"/>
                  <a:pt x="9952" y="8073"/>
                </a:cubicBezTo>
                <a:lnTo>
                  <a:pt x="9952" y="7951"/>
                </a:lnTo>
                <a:cubicBezTo>
                  <a:pt x="9952" y="7927"/>
                  <a:pt x="9952" y="7854"/>
                  <a:pt x="9976" y="7805"/>
                </a:cubicBezTo>
                <a:cubicBezTo>
                  <a:pt x="10049" y="7439"/>
                  <a:pt x="10123" y="7098"/>
                  <a:pt x="10196" y="6732"/>
                </a:cubicBezTo>
                <a:cubicBezTo>
                  <a:pt x="10269" y="6390"/>
                  <a:pt x="10342" y="6049"/>
                  <a:pt x="10391" y="5732"/>
                </a:cubicBezTo>
                <a:cubicBezTo>
                  <a:pt x="10415" y="5537"/>
                  <a:pt x="10440" y="5366"/>
                  <a:pt x="10488" y="5195"/>
                </a:cubicBezTo>
                <a:cubicBezTo>
                  <a:pt x="10513" y="4951"/>
                  <a:pt x="10562" y="4708"/>
                  <a:pt x="10562" y="4488"/>
                </a:cubicBezTo>
                <a:cubicBezTo>
                  <a:pt x="10635" y="4147"/>
                  <a:pt x="10684" y="3732"/>
                  <a:pt x="10708" y="3317"/>
                </a:cubicBezTo>
                <a:lnTo>
                  <a:pt x="10610" y="3195"/>
                </a:lnTo>
                <a:lnTo>
                  <a:pt x="10513" y="3098"/>
                </a:lnTo>
                <a:lnTo>
                  <a:pt x="10513" y="3098"/>
                </a:lnTo>
                <a:cubicBezTo>
                  <a:pt x="10564" y="3162"/>
                  <a:pt x="10568" y="3193"/>
                  <a:pt x="10546" y="3193"/>
                </a:cubicBezTo>
                <a:cubicBezTo>
                  <a:pt x="10526" y="3193"/>
                  <a:pt x="10486" y="3168"/>
                  <a:pt x="10440" y="3122"/>
                </a:cubicBezTo>
                <a:cubicBezTo>
                  <a:pt x="10049" y="2659"/>
                  <a:pt x="10171" y="2830"/>
                  <a:pt x="10098" y="2756"/>
                </a:cubicBezTo>
                <a:cubicBezTo>
                  <a:pt x="10098" y="2756"/>
                  <a:pt x="10049" y="2732"/>
                  <a:pt x="10001" y="2683"/>
                </a:cubicBezTo>
                <a:cubicBezTo>
                  <a:pt x="9952" y="2659"/>
                  <a:pt x="9879" y="2634"/>
                  <a:pt x="9757" y="2586"/>
                </a:cubicBezTo>
                <a:cubicBezTo>
                  <a:pt x="9635" y="2512"/>
                  <a:pt x="9537" y="2464"/>
                  <a:pt x="9366" y="2366"/>
                </a:cubicBezTo>
                <a:cubicBezTo>
                  <a:pt x="9171" y="2439"/>
                  <a:pt x="8976" y="2488"/>
                  <a:pt x="8757" y="2561"/>
                </a:cubicBezTo>
                <a:lnTo>
                  <a:pt x="8391" y="2683"/>
                </a:lnTo>
                <a:cubicBezTo>
                  <a:pt x="8269" y="2732"/>
                  <a:pt x="8147" y="2781"/>
                  <a:pt x="8025" y="2830"/>
                </a:cubicBezTo>
                <a:lnTo>
                  <a:pt x="7635" y="3025"/>
                </a:lnTo>
                <a:cubicBezTo>
                  <a:pt x="7562" y="3049"/>
                  <a:pt x="7513" y="3073"/>
                  <a:pt x="7440" y="3098"/>
                </a:cubicBezTo>
                <a:lnTo>
                  <a:pt x="7318" y="3195"/>
                </a:lnTo>
                <a:cubicBezTo>
                  <a:pt x="7147" y="3269"/>
                  <a:pt x="6976" y="3366"/>
                  <a:pt x="6806" y="3464"/>
                </a:cubicBezTo>
                <a:cubicBezTo>
                  <a:pt x="6440" y="3683"/>
                  <a:pt x="6123" y="3903"/>
                  <a:pt x="5806" y="4147"/>
                </a:cubicBezTo>
                <a:lnTo>
                  <a:pt x="5684" y="4220"/>
                </a:lnTo>
                <a:lnTo>
                  <a:pt x="5635" y="4244"/>
                </a:lnTo>
                <a:lnTo>
                  <a:pt x="5586" y="4293"/>
                </a:lnTo>
                <a:cubicBezTo>
                  <a:pt x="5562" y="4317"/>
                  <a:pt x="5537" y="4342"/>
                  <a:pt x="5513" y="4366"/>
                </a:cubicBezTo>
                <a:cubicBezTo>
                  <a:pt x="5440" y="4415"/>
                  <a:pt x="5391" y="4464"/>
                  <a:pt x="5342" y="4512"/>
                </a:cubicBezTo>
                <a:lnTo>
                  <a:pt x="5318" y="4610"/>
                </a:lnTo>
                <a:lnTo>
                  <a:pt x="5318" y="4634"/>
                </a:lnTo>
                <a:cubicBezTo>
                  <a:pt x="5293" y="4610"/>
                  <a:pt x="5293" y="4586"/>
                  <a:pt x="5293" y="4561"/>
                </a:cubicBezTo>
                <a:cubicBezTo>
                  <a:pt x="5269" y="4512"/>
                  <a:pt x="5269" y="4464"/>
                  <a:pt x="5245" y="4415"/>
                </a:cubicBezTo>
                <a:lnTo>
                  <a:pt x="5269" y="4415"/>
                </a:lnTo>
                <a:cubicBezTo>
                  <a:pt x="5245" y="4366"/>
                  <a:pt x="5245" y="4317"/>
                  <a:pt x="5245" y="4244"/>
                </a:cubicBezTo>
                <a:lnTo>
                  <a:pt x="5245" y="4122"/>
                </a:lnTo>
                <a:cubicBezTo>
                  <a:pt x="5245" y="4098"/>
                  <a:pt x="5245" y="4049"/>
                  <a:pt x="5245" y="4049"/>
                </a:cubicBezTo>
                <a:lnTo>
                  <a:pt x="5245" y="4025"/>
                </a:lnTo>
                <a:lnTo>
                  <a:pt x="5245" y="3951"/>
                </a:lnTo>
                <a:lnTo>
                  <a:pt x="5245" y="3805"/>
                </a:lnTo>
                <a:cubicBezTo>
                  <a:pt x="5245" y="3586"/>
                  <a:pt x="5293" y="3390"/>
                  <a:pt x="5293" y="3195"/>
                </a:cubicBezTo>
                <a:cubicBezTo>
                  <a:pt x="5342" y="2830"/>
                  <a:pt x="5367" y="2488"/>
                  <a:pt x="5391" y="2171"/>
                </a:cubicBezTo>
                <a:cubicBezTo>
                  <a:pt x="5440" y="1854"/>
                  <a:pt x="5464" y="1561"/>
                  <a:pt x="5488" y="1317"/>
                </a:cubicBezTo>
                <a:cubicBezTo>
                  <a:pt x="5513" y="1073"/>
                  <a:pt x="5513" y="903"/>
                  <a:pt x="5513" y="756"/>
                </a:cubicBezTo>
                <a:lnTo>
                  <a:pt x="5513" y="756"/>
                </a:lnTo>
                <a:lnTo>
                  <a:pt x="5488" y="903"/>
                </a:lnTo>
                <a:lnTo>
                  <a:pt x="5488" y="781"/>
                </a:lnTo>
                <a:cubicBezTo>
                  <a:pt x="5196" y="537"/>
                  <a:pt x="5220" y="464"/>
                  <a:pt x="5074" y="269"/>
                </a:cubicBezTo>
                <a:cubicBezTo>
                  <a:pt x="5069" y="278"/>
                  <a:pt x="5062" y="282"/>
                  <a:pt x="5051" y="282"/>
                </a:cubicBezTo>
                <a:cubicBezTo>
                  <a:pt x="5006" y="282"/>
                  <a:pt x="4914" y="202"/>
                  <a:pt x="4854" y="122"/>
                </a:cubicBezTo>
                <a:lnTo>
                  <a:pt x="4830" y="73"/>
                </a:lnTo>
                <a:lnTo>
                  <a:pt x="4781" y="73"/>
                </a:lnTo>
                <a:cubicBezTo>
                  <a:pt x="4659" y="49"/>
                  <a:pt x="4562" y="49"/>
                  <a:pt x="4440" y="49"/>
                </a:cubicBezTo>
                <a:lnTo>
                  <a:pt x="4196" y="49"/>
                </a:lnTo>
                <a:lnTo>
                  <a:pt x="3928" y="0"/>
                </a:lnTo>
                <a:close/>
                <a:moveTo>
                  <a:pt x="13513" y="13209"/>
                </a:moveTo>
                <a:cubicBezTo>
                  <a:pt x="13497" y="13237"/>
                  <a:pt x="13481" y="13265"/>
                  <a:pt x="13464" y="13293"/>
                </a:cubicBezTo>
                <a:cubicBezTo>
                  <a:pt x="13481" y="13267"/>
                  <a:pt x="13498" y="13239"/>
                  <a:pt x="13513" y="132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11" name="Google Shape;2411;p294"/>
          <p:cNvGrpSpPr/>
          <p:nvPr/>
        </p:nvGrpSpPr>
        <p:grpSpPr>
          <a:xfrm>
            <a:off x="-222358" y="1017295"/>
            <a:ext cx="572923" cy="720591"/>
            <a:chOff x="632000" y="3011150"/>
            <a:chExt cx="212225" cy="266925"/>
          </a:xfrm>
        </p:grpSpPr>
        <p:sp>
          <p:nvSpPr>
            <p:cNvPr id="2412" name="Google Shape;2412;p294"/>
            <p:cNvSpPr/>
            <p:nvPr/>
          </p:nvSpPr>
          <p:spPr>
            <a:xfrm>
              <a:off x="767375" y="3031875"/>
              <a:ext cx="25" cy="3675"/>
            </a:xfrm>
            <a:custGeom>
              <a:avLst/>
              <a:gdLst/>
              <a:ahLst/>
              <a:cxnLst/>
              <a:rect l="l" t="t" r="r" b="b"/>
              <a:pathLst>
                <a:path w="1" h="147" extrusionOk="0">
                  <a:moveTo>
                    <a:pt x="0" y="147"/>
                  </a:moveTo>
                  <a:lnTo>
                    <a:pt x="0" y="0"/>
                  </a:lnTo>
                  <a:cubicBezTo>
                    <a:pt x="0" y="49"/>
                    <a:pt x="0" y="98"/>
                    <a:pt x="0" y="14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294"/>
            <p:cNvSpPr/>
            <p:nvPr/>
          </p:nvSpPr>
          <p:spPr>
            <a:xfrm>
              <a:off x="701525" y="3033700"/>
              <a:ext cx="25" cy="3075"/>
            </a:xfrm>
            <a:custGeom>
              <a:avLst/>
              <a:gdLst/>
              <a:ahLst/>
              <a:cxnLst/>
              <a:rect l="l" t="t" r="r" b="b"/>
              <a:pathLst>
                <a:path w="1" h="123" extrusionOk="0">
                  <a:moveTo>
                    <a:pt x="0" y="123"/>
                  </a:moveTo>
                  <a:lnTo>
                    <a:pt x="0" y="1"/>
                  </a:lnTo>
                  <a:cubicBezTo>
                    <a:pt x="0" y="49"/>
                    <a:pt x="0" y="74"/>
                    <a:pt x="0" y="1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294"/>
            <p:cNvSpPr/>
            <p:nvPr/>
          </p:nvSpPr>
          <p:spPr>
            <a:xfrm>
              <a:off x="632000" y="3030050"/>
              <a:ext cx="25" cy="1850"/>
            </a:xfrm>
            <a:custGeom>
              <a:avLst/>
              <a:gdLst/>
              <a:ahLst/>
              <a:cxnLst/>
              <a:rect l="l" t="t" r="r" b="b"/>
              <a:pathLst>
                <a:path w="1" h="74" extrusionOk="0">
                  <a:moveTo>
                    <a:pt x="1" y="73"/>
                  </a:moveTo>
                  <a:lnTo>
                    <a:pt x="1" y="0"/>
                  </a:lnTo>
                  <a:cubicBezTo>
                    <a:pt x="1" y="25"/>
                    <a:pt x="1" y="49"/>
                    <a:pt x="1" y="7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294"/>
            <p:cNvSpPr/>
            <p:nvPr/>
          </p:nvSpPr>
          <p:spPr>
            <a:xfrm>
              <a:off x="649075" y="3150175"/>
              <a:ext cx="650" cy="1850"/>
            </a:xfrm>
            <a:custGeom>
              <a:avLst/>
              <a:gdLst/>
              <a:ahLst/>
              <a:cxnLst/>
              <a:rect l="l" t="t" r="r" b="b"/>
              <a:pathLst>
                <a:path w="26" h="74" extrusionOk="0">
                  <a:moveTo>
                    <a:pt x="25" y="0"/>
                  </a:moveTo>
                  <a:cubicBezTo>
                    <a:pt x="1" y="0"/>
                    <a:pt x="1" y="49"/>
                    <a:pt x="1" y="73"/>
                  </a:cubicBezTo>
                  <a:cubicBezTo>
                    <a:pt x="1" y="49"/>
                    <a:pt x="25" y="24"/>
                    <a:pt x="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294"/>
            <p:cNvSpPr/>
            <p:nvPr/>
          </p:nvSpPr>
          <p:spPr>
            <a:xfrm>
              <a:off x="649075" y="3152000"/>
              <a:ext cx="25" cy="25"/>
            </a:xfrm>
            <a:custGeom>
              <a:avLst/>
              <a:gdLst/>
              <a:ahLst/>
              <a:cxnLst/>
              <a:rect l="l" t="t" r="r" b="b"/>
              <a:pathLst>
                <a:path w="1" h="1" extrusionOk="0">
                  <a:moveTo>
                    <a:pt x="1" y="0"/>
                  </a:moveTo>
                  <a:lnTo>
                    <a:pt x="1" y="0"/>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294"/>
            <p:cNvSpPr/>
            <p:nvPr/>
          </p:nvSpPr>
          <p:spPr>
            <a:xfrm>
              <a:off x="646025" y="3144675"/>
              <a:ext cx="48800" cy="52925"/>
            </a:xfrm>
            <a:custGeom>
              <a:avLst/>
              <a:gdLst/>
              <a:ahLst/>
              <a:cxnLst/>
              <a:rect l="l" t="t" r="r" b="b"/>
              <a:pathLst>
                <a:path w="1952" h="2117" extrusionOk="0">
                  <a:moveTo>
                    <a:pt x="1049" y="0"/>
                  </a:moveTo>
                  <a:lnTo>
                    <a:pt x="635" y="98"/>
                  </a:lnTo>
                  <a:cubicBezTo>
                    <a:pt x="586" y="147"/>
                    <a:pt x="562" y="220"/>
                    <a:pt x="537" y="293"/>
                  </a:cubicBezTo>
                  <a:cubicBezTo>
                    <a:pt x="537" y="293"/>
                    <a:pt x="537" y="293"/>
                    <a:pt x="537" y="318"/>
                  </a:cubicBezTo>
                  <a:cubicBezTo>
                    <a:pt x="447" y="287"/>
                    <a:pt x="347" y="267"/>
                    <a:pt x="267" y="267"/>
                  </a:cubicBezTo>
                  <a:cubicBezTo>
                    <a:pt x="217" y="267"/>
                    <a:pt x="175" y="275"/>
                    <a:pt x="147" y="293"/>
                  </a:cubicBezTo>
                  <a:lnTo>
                    <a:pt x="147" y="318"/>
                  </a:lnTo>
                  <a:cubicBezTo>
                    <a:pt x="123" y="342"/>
                    <a:pt x="147" y="366"/>
                    <a:pt x="123" y="366"/>
                  </a:cubicBezTo>
                  <a:cubicBezTo>
                    <a:pt x="123" y="391"/>
                    <a:pt x="123" y="391"/>
                    <a:pt x="123" y="415"/>
                  </a:cubicBezTo>
                  <a:cubicBezTo>
                    <a:pt x="123" y="440"/>
                    <a:pt x="110" y="440"/>
                    <a:pt x="98" y="440"/>
                  </a:cubicBezTo>
                  <a:cubicBezTo>
                    <a:pt x="86" y="440"/>
                    <a:pt x="74" y="440"/>
                    <a:pt x="74" y="464"/>
                  </a:cubicBezTo>
                  <a:cubicBezTo>
                    <a:pt x="25" y="683"/>
                    <a:pt x="1" y="927"/>
                    <a:pt x="1" y="1147"/>
                  </a:cubicBezTo>
                  <a:cubicBezTo>
                    <a:pt x="25" y="1220"/>
                    <a:pt x="25" y="1293"/>
                    <a:pt x="50" y="1366"/>
                  </a:cubicBezTo>
                  <a:cubicBezTo>
                    <a:pt x="50" y="1391"/>
                    <a:pt x="50" y="1391"/>
                    <a:pt x="50" y="1415"/>
                  </a:cubicBezTo>
                  <a:cubicBezTo>
                    <a:pt x="50" y="1415"/>
                    <a:pt x="98" y="1513"/>
                    <a:pt x="147" y="1635"/>
                  </a:cubicBezTo>
                  <a:cubicBezTo>
                    <a:pt x="196" y="1708"/>
                    <a:pt x="245" y="1781"/>
                    <a:pt x="293" y="1854"/>
                  </a:cubicBezTo>
                  <a:lnTo>
                    <a:pt x="318" y="1854"/>
                  </a:lnTo>
                  <a:cubicBezTo>
                    <a:pt x="415" y="1927"/>
                    <a:pt x="318" y="1903"/>
                    <a:pt x="415" y="1976"/>
                  </a:cubicBezTo>
                  <a:cubicBezTo>
                    <a:pt x="440" y="1976"/>
                    <a:pt x="489" y="2000"/>
                    <a:pt x="513" y="2025"/>
                  </a:cubicBezTo>
                  <a:cubicBezTo>
                    <a:pt x="537" y="2049"/>
                    <a:pt x="562" y="2049"/>
                    <a:pt x="610" y="2074"/>
                  </a:cubicBezTo>
                  <a:cubicBezTo>
                    <a:pt x="610" y="2074"/>
                    <a:pt x="659" y="2098"/>
                    <a:pt x="635" y="2098"/>
                  </a:cubicBezTo>
                  <a:cubicBezTo>
                    <a:pt x="635" y="2106"/>
                    <a:pt x="640" y="2109"/>
                    <a:pt x="649" y="2109"/>
                  </a:cubicBezTo>
                  <a:cubicBezTo>
                    <a:pt x="667" y="2109"/>
                    <a:pt x="700" y="2098"/>
                    <a:pt x="732" y="2098"/>
                  </a:cubicBezTo>
                  <a:cubicBezTo>
                    <a:pt x="757" y="2098"/>
                    <a:pt x="732" y="2098"/>
                    <a:pt x="732" y="2074"/>
                  </a:cubicBezTo>
                  <a:lnTo>
                    <a:pt x="806" y="2074"/>
                  </a:lnTo>
                  <a:cubicBezTo>
                    <a:pt x="822" y="2074"/>
                    <a:pt x="827" y="2096"/>
                    <a:pt x="822" y="2103"/>
                  </a:cubicBezTo>
                  <a:lnTo>
                    <a:pt x="822" y="2103"/>
                  </a:lnTo>
                  <a:cubicBezTo>
                    <a:pt x="816" y="2101"/>
                    <a:pt x="811" y="2100"/>
                    <a:pt x="806" y="2098"/>
                  </a:cubicBezTo>
                  <a:lnTo>
                    <a:pt x="806" y="2098"/>
                  </a:lnTo>
                  <a:cubicBezTo>
                    <a:pt x="810" y="2103"/>
                    <a:pt x="814" y="2105"/>
                    <a:pt x="817" y="2105"/>
                  </a:cubicBezTo>
                  <a:cubicBezTo>
                    <a:pt x="819" y="2105"/>
                    <a:pt x="821" y="2104"/>
                    <a:pt x="822" y="2103"/>
                  </a:cubicBezTo>
                  <a:lnTo>
                    <a:pt x="822" y="2103"/>
                  </a:lnTo>
                  <a:cubicBezTo>
                    <a:pt x="854" y="2112"/>
                    <a:pt x="891" y="2116"/>
                    <a:pt x="928" y="2116"/>
                  </a:cubicBezTo>
                  <a:cubicBezTo>
                    <a:pt x="970" y="2116"/>
                    <a:pt x="1013" y="2110"/>
                    <a:pt x="1049" y="2098"/>
                  </a:cubicBezTo>
                  <a:cubicBezTo>
                    <a:pt x="1171" y="2074"/>
                    <a:pt x="1269" y="2049"/>
                    <a:pt x="1367" y="2000"/>
                  </a:cubicBezTo>
                  <a:cubicBezTo>
                    <a:pt x="1537" y="1903"/>
                    <a:pt x="1684" y="1781"/>
                    <a:pt x="1781" y="1610"/>
                  </a:cubicBezTo>
                  <a:cubicBezTo>
                    <a:pt x="1757" y="1610"/>
                    <a:pt x="1732" y="1683"/>
                    <a:pt x="1708" y="1683"/>
                  </a:cubicBezTo>
                  <a:cubicBezTo>
                    <a:pt x="1708" y="1635"/>
                    <a:pt x="1757" y="1635"/>
                    <a:pt x="1757" y="1586"/>
                  </a:cubicBezTo>
                  <a:cubicBezTo>
                    <a:pt x="1757" y="1561"/>
                    <a:pt x="1806" y="1513"/>
                    <a:pt x="1854" y="1513"/>
                  </a:cubicBezTo>
                  <a:lnTo>
                    <a:pt x="1854" y="1488"/>
                  </a:lnTo>
                  <a:lnTo>
                    <a:pt x="1879" y="1464"/>
                  </a:lnTo>
                  <a:cubicBezTo>
                    <a:pt x="1903" y="1366"/>
                    <a:pt x="1903" y="1342"/>
                    <a:pt x="1928" y="1342"/>
                  </a:cubicBezTo>
                  <a:cubicBezTo>
                    <a:pt x="1928" y="1293"/>
                    <a:pt x="1952" y="1269"/>
                    <a:pt x="1952" y="1220"/>
                  </a:cubicBezTo>
                  <a:cubicBezTo>
                    <a:pt x="1952" y="1147"/>
                    <a:pt x="1952" y="1074"/>
                    <a:pt x="1952" y="1000"/>
                  </a:cubicBezTo>
                  <a:cubicBezTo>
                    <a:pt x="1952" y="1000"/>
                    <a:pt x="1952" y="1011"/>
                    <a:pt x="1945" y="1011"/>
                  </a:cubicBezTo>
                  <a:cubicBezTo>
                    <a:pt x="1941" y="1011"/>
                    <a:pt x="1936" y="1009"/>
                    <a:pt x="1928" y="1000"/>
                  </a:cubicBezTo>
                  <a:cubicBezTo>
                    <a:pt x="1903" y="976"/>
                    <a:pt x="1903" y="927"/>
                    <a:pt x="1928" y="903"/>
                  </a:cubicBezTo>
                  <a:cubicBezTo>
                    <a:pt x="1949" y="903"/>
                    <a:pt x="1913" y="826"/>
                    <a:pt x="1888" y="826"/>
                  </a:cubicBezTo>
                  <a:cubicBezTo>
                    <a:pt x="1884" y="826"/>
                    <a:pt x="1881" y="827"/>
                    <a:pt x="1879" y="830"/>
                  </a:cubicBezTo>
                  <a:cubicBezTo>
                    <a:pt x="1879" y="830"/>
                    <a:pt x="1879" y="767"/>
                    <a:pt x="1891" y="767"/>
                  </a:cubicBezTo>
                  <a:cubicBezTo>
                    <a:pt x="1894" y="767"/>
                    <a:pt x="1898" y="771"/>
                    <a:pt x="1903" y="781"/>
                  </a:cubicBezTo>
                  <a:cubicBezTo>
                    <a:pt x="1903" y="757"/>
                    <a:pt x="1879" y="732"/>
                    <a:pt x="1879" y="732"/>
                  </a:cubicBezTo>
                  <a:lnTo>
                    <a:pt x="1879" y="781"/>
                  </a:lnTo>
                  <a:cubicBezTo>
                    <a:pt x="1830" y="683"/>
                    <a:pt x="1830" y="635"/>
                    <a:pt x="1806" y="610"/>
                  </a:cubicBezTo>
                  <a:lnTo>
                    <a:pt x="1806" y="635"/>
                  </a:lnTo>
                  <a:cubicBezTo>
                    <a:pt x="1781" y="586"/>
                    <a:pt x="1757" y="561"/>
                    <a:pt x="1757" y="537"/>
                  </a:cubicBezTo>
                  <a:lnTo>
                    <a:pt x="1757" y="537"/>
                  </a:lnTo>
                  <a:lnTo>
                    <a:pt x="1806" y="561"/>
                  </a:lnTo>
                  <a:cubicBezTo>
                    <a:pt x="1757" y="513"/>
                    <a:pt x="1732" y="464"/>
                    <a:pt x="1684" y="415"/>
                  </a:cubicBezTo>
                  <a:lnTo>
                    <a:pt x="1684" y="440"/>
                  </a:lnTo>
                  <a:cubicBezTo>
                    <a:pt x="1635" y="415"/>
                    <a:pt x="1562" y="318"/>
                    <a:pt x="1464" y="269"/>
                  </a:cubicBezTo>
                  <a:cubicBezTo>
                    <a:pt x="1391" y="196"/>
                    <a:pt x="1318" y="171"/>
                    <a:pt x="1245" y="147"/>
                  </a:cubicBezTo>
                  <a:lnTo>
                    <a:pt x="1245" y="171"/>
                  </a:lnTo>
                  <a:lnTo>
                    <a:pt x="1196" y="147"/>
                  </a:lnTo>
                  <a:cubicBezTo>
                    <a:pt x="1196" y="147"/>
                    <a:pt x="1245" y="122"/>
                    <a:pt x="1245" y="122"/>
                  </a:cubicBezTo>
                  <a:cubicBezTo>
                    <a:pt x="1245" y="122"/>
                    <a:pt x="1147" y="49"/>
                    <a:pt x="10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294"/>
            <p:cNvSpPr/>
            <p:nvPr/>
          </p:nvSpPr>
          <p:spPr>
            <a:xfrm>
              <a:off x="798475" y="3083700"/>
              <a:ext cx="45750" cy="48200"/>
            </a:xfrm>
            <a:custGeom>
              <a:avLst/>
              <a:gdLst/>
              <a:ahLst/>
              <a:cxnLst/>
              <a:rect l="l" t="t" r="r" b="b"/>
              <a:pathLst>
                <a:path w="1830" h="1928" extrusionOk="0">
                  <a:moveTo>
                    <a:pt x="927" y="1"/>
                  </a:moveTo>
                  <a:lnTo>
                    <a:pt x="512" y="25"/>
                  </a:lnTo>
                  <a:lnTo>
                    <a:pt x="439" y="98"/>
                  </a:lnTo>
                  <a:lnTo>
                    <a:pt x="390" y="98"/>
                  </a:lnTo>
                  <a:cubicBezTo>
                    <a:pt x="366" y="98"/>
                    <a:pt x="342" y="122"/>
                    <a:pt x="317" y="122"/>
                  </a:cubicBezTo>
                  <a:lnTo>
                    <a:pt x="244" y="171"/>
                  </a:lnTo>
                  <a:cubicBezTo>
                    <a:pt x="206" y="190"/>
                    <a:pt x="182" y="210"/>
                    <a:pt x="162" y="229"/>
                  </a:cubicBezTo>
                  <a:lnTo>
                    <a:pt x="162" y="229"/>
                  </a:lnTo>
                  <a:cubicBezTo>
                    <a:pt x="165" y="226"/>
                    <a:pt x="168" y="223"/>
                    <a:pt x="171" y="220"/>
                  </a:cubicBezTo>
                  <a:lnTo>
                    <a:pt x="171" y="220"/>
                  </a:lnTo>
                  <a:lnTo>
                    <a:pt x="146" y="244"/>
                  </a:lnTo>
                  <a:cubicBezTo>
                    <a:pt x="152" y="239"/>
                    <a:pt x="157" y="234"/>
                    <a:pt x="162" y="229"/>
                  </a:cubicBezTo>
                  <a:lnTo>
                    <a:pt x="162" y="229"/>
                  </a:lnTo>
                  <a:cubicBezTo>
                    <a:pt x="96" y="299"/>
                    <a:pt x="72" y="369"/>
                    <a:pt x="49" y="440"/>
                  </a:cubicBezTo>
                  <a:cubicBezTo>
                    <a:pt x="49" y="464"/>
                    <a:pt x="25" y="488"/>
                    <a:pt x="0" y="513"/>
                  </a:cubicBezTo>
                  <a:lnTo>
                    <a:pt x="0" y="561"/>
                  </a:lnTo>
                  <a:lnTo>
                    <a:pt x="0" y="610"/>
                  </a:lnTo>
                  <a:cubicBezTo>
                    <a:pt x="0" y="610"/>
                    <a:pt x="49" y="635"/>
                    <a:pt x="49" y="683"/>
                  </a:cubicBezTo>
                  <a:cubicBezTo>
                    <a:pt x="73" y="708"/>
                    <a:pt x="73" y="732"/>
                    <a:pt x="98" y="757"/>
                  </a:cubicBezTo>
                  <a:cubicBezTo>
                    <a:pt x="73" y="903"/>
                    <a:pt x="98" y="1049"/>
                    <a:pt x="146" y="1196"/>
                  </a:cubicBezTo>
                  <a:cubicBezTo>
                    <a:pt x="171" y="1342"/>
                    <a:pt x="244" y="1464"/>
                    <a:pt x="317" y="1561"/>
                  </a:cubicBezTo>
                  <a:cubicBezTo>
                    <a:pt x="415" y="1708"/>
                    <a:pt x="561" y="1830"/>
                    <a:pt x="707" y="1927"/>
                  </a:cubicBezTo>
                  <a:lnTo>
                    <a:pt x="1146" y="1927"/>
                  </a:lnTo>
                  <a:cubicBezTo>
                    <a:pt x="1244" y="1854"/>
                    <a:pt x="1317" y="1781"/>
                    <a:pt x="1390" y="1732"/>
                  </a:cubicBezTo>
                  <a:cubicBezTo>
                    <a:pt x="1464" y="1708"/>
                    <a:pt x="1512" y="1659"/>
                    <a:pt x="1561" y="1586"/>
                  </a:cubicBezTo>
                  <a:lnTo>
                    <a:pt x="1561" y="1586"/>
                  </a:lnTo>
                  <a:cubicBezTo>
                    <a:pt x="1553" y="1594"/>
                    <a:pt x="1548" y="1597"/>
                    <a:pt x="1545" y="1597"/>
                  </a:cubicBezTo>
                  <a:cubicBezTo>
                    <a:pt x="1539" y="1597"/>
                    <a:pt x="1545" y="1586"/>
                    <a:pt x="1561" y="1586"/>
                  </a:cubicBezTo>
                  <a:cubicBezTo>
                    <a:pt x="1585" y="1561"/>
                    <a:pt x="1634" y="1513"/>
                    <a:pt x="1634" y="1513"/>
                  </a:cubicBezTo>
                  <a:cubicBezTo>
                    <a:pt x="1634" y="1513"/>
                    <a:pt x="1634" y="1513"/>
                    <a:pt x="1683" y="1415"/>
                  </a:cubicBezTo>
                  <a:cubicBezTo>
                    <a:pt x="1707" y="1391"/>
                    <a:pt x="1707" y="1342"/>
                    <a:pt x="1732" y="1318"/>
                  </a:cubicBezTo>
                  <a:cubicBezTo>
                    <a:pt x="1756" y="1269"/>
                    <a:pt x="1781" y="1196"/>
                    <a:pt x="1805" y="1147"/>
                  </a:cubicBezTo>
                  <a:cubicBezTo>
                    <a:pt x="1829" y="1001"/>
                    <a:pt x="1829" y="854"/>
                    <a:pt x="1781" y="708"/>
                  </a:cubicBezTo>
                  <a:cubicBezTo>
                    <a:pt x="1707" y="586"/>
                    <a:pt x="1634" y="464"/>
                    <a:pt x="1512" y="366"/>
                  </a:cubicBezTo>
                  <a:cubicBezTo>
                    <a:pt x="1464" y="342"/>
                    <a:pt x="1415" y="318"/>
                    <a:pt x="1390" y="269"/>
                  </a:cubicBezTo>
                  <a:lnTo>
                    <a:pt x="1317" y="220"/>
                  </a:lnTo>
                  <a:lnTo>
                    <a:pt x="1244" y="220"/>
                  </a:lnTo>
                  <a:cubicBezTo>
                    <a:pt x="1220" y="171"/>
                    <a:pt x="1195" y="147"/>
                    <a:pt x="1171" y="122"/>
                  </a:cubicBezTo>
                  <a:lnTo>
                    <a:pt x="1122" y="98"/>
                  </a:lnTo>
                  <a:cubicBezTo>
                    <a:pt x="1049" y="49"/>
                    <a:pt x="1000" y="25"/>
                    <a:pt x="9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294"/>
            <p:cNvSpPr/>
            <p:nvPr/>
          </p:nvSpPr>
          <p:spPr>
            <a:xfrm>
              <a:off x="802125" y="3090400"/>
              <a:ext cx="25" cy="25"/>
            </a:xfrm>
            <a:custGeom>
              <a:avLst/>
              <a:gdLst/>
              <a:ahLst/>
              <a:cxnLst/>
              <a:rect l="l" t="t" r="r" b="b"/>
              <a:pathLst>
                <a:path w="1" h="1" extrusionOk="0">
                  <a:moveTo>
                    <a:pt x="0" y="1"/>
                  </a:moveTo>
                  <a:lnTo>
                    <a:pt x="0" y="1"/>
                  </a:lnTo>
                  <a:cubicBezTo>
                    <a:pt x="0" y="1"/>
                    <a:pt x="0" y="1"/>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294"/>
            <p:cNvSpPr/>
            <p:nvPr/>
          </p:nvSpPr>
          <p:spPr>
            <a:xfrm>
              <a:off x="713700" y="3105650"/>
              <a:ext cx="50025" cy="51850"/>
            </a:xfrm>
            <a:custGeom>
              <a:avLst/>
              <a:gdLst/>
              <a:ahLst/>
              <a:cxnLst/>
              <a:rect l="l" t="t" r="r" b="b"/>
              <a:pathLst>
                <a:path w="2001" h="2074" extrusionOk="0">
                  <a:moveTo>
                    <a:pt x="1001" y="1"/>
                  </a:moveTo>
                  <a:cubicBezTo>
                    <a:pt x="928" y="25"/>
                    <a:pt x="879" y="25"/>
                    <a:pt x="830" y="49"/>
                  </a:cubicBezTo>
                  <a:lnTo>
                    <a:pt x="684" y="123"/>
                  </a:lnTo>
                  <a:lnTo>
                    <a:pt x="660" y="123"/>
                  </a:lnTo>
                  <a:cubicBezTo>
                    <a:pt x="538" y="123"/>
                    <a:pt x="416" y="147"/>
                    <a:pt x="318" y="220"/>
                  </a:cubicBezTo>
                  <a:cubicBezTo>
                    <a:pt x="220" y="269"/>
                    <a:pt x="147" y="366"/>
                    <a:pt x="99" y="464"/>
                  </a:cubicBezTo>
                  <a:cubicBezTo>
                    <a:pt x="50" y="537"/>
                    <a:pt x="50" y="610"/>
                    <a:pt x="25" y="683"/>
                  </a:cubicBezTo>
                  <a:lnTo>
                    <a:pt x="25" y="659"/>
                  </a:lnTo>
                  <a:cubicBezTo>
                    <a:pt x="25" y="805"/>
                    <a:pt x="1" y="781"/>
                    <a:pt x="25" y="903"/>
                  </a:cubicBezTo>
                  <a:cubicBezTo>
                    <a:pt x="50" y="903"/>
                    <a:pt x="99" y="1025"/>
                    <a:pt x="123" y="1049"/>
                  </a:cubicBezTo>
                  <a:lnTo>
                    <a:pt x="196" y="1196"/>
                  </a:lnTo>
                  <a:cubicBezTo>
                    <a:pt x="220" y="1244"/>
                    <a:pt x="245" y="1293"/>
                    <a:pt x="245" y="1318"/>
                  </a:cubicBezTo>
                  <a:cubicBezTo>
                    <a:pt x="294" y="1391"/>
                    <a:pt x="367" y="1488"/>
                    <a:pt x="391" y="1537"/>
                  </a:cubicBezTo>
                  <a:cubicBezTo>
                    <a:pt x="440" y="1659"/>
                    <a:pt x="513" y="1781"/>
                    <a:pt x="586" y="1879"/>
                  </a:cubicBezTo>
                  <a:lnTo>
                    <a:pt x="586" y="2001"/>
                  </a:lnTo>
                  <a:cubicBezTo>
                    <a:pt x="660" y="1976"/>
                    <a:pt x="708" y="1927"/>
                    <a:pt x="757" y="1903"/>
                  </a:cubicBezTo>
                  <a:cubicBezTo>
                    <a:pt x="903" y="2025"/>
                    <a:pt x="1099" y="2074"/>
                    <a:pt x="1294" y="2074"/>
                  </a:cubicBezTo>
                  <a:cubicBezTo>
                    <a:pt x="1440" y="2049"/>
                    <a:pt x="1611" y="1976"/>
                    <a:pt x="1708" y="1854"/>
                  </a:cubicBezTo>
                  <a:lnTo>
                    <a:pt x="1830" y="1757"/>
                  </a:lnTo>
                  <a:lnTo>
                    <a:pt x="1928" y="1635"/>
                  </a:lnTo>
                  <a:lnTo>
                    <a:pt x="1928" y="1635"/>
                  </a:lnTo>
                  <a:cubicBezTo>
                    <a:pt x="1909" y="1653"/>
                    <a:pt x="1898" y="1661"/>
                    <a:pt x="1893" y="1661"/>
                  </a:cubicBezTo>
                  <a:cubicBezTo>
                    <a:pt x="1886" y="1661"/>
                    <a:pt x="1898" y="1640"/>
                    <a:pt x="1928" y="1610"/>
                  </a:cubicBezTo>
                  <a:cubicBezTo>
                    <a:pt x="1977" y="1513"/>
                    <a:pt x="1977" y="1488"/>
                    <a:pt x="1977" y="1488"/>
                  </a:cubicBezTo>
                  <a:lnTo>
                    <a:pt x="1977" y="1488"/>
                  </a:lnTo>
                  <a:cubicBezTo>
                    <a:pt x="1977" y="1488"/>
                    <a:pt x="1975" y="1490"/>
                    <a:pt x="1973" y="1490"/>
                  </a:cubicBezTo>
                  <a:cubicBezTo>
                    <a:pt x="1967" y="1490"/>
                    <a:pt x="1958" y="1476"/>
                    <a:pt x="1977" y="1366"/>
                  </a:cubicBezTo>
                  <a:cubicBezTo>
                    <a:pt x="2001" y="1244"/>
                    <a:pt x="2001" y="1122"/>
                    <a:pt x="1977" y="1001"/>
                  </a:cubicBezTo>
                  <a:cubicBezTo>
                    <a:pt x="1928" y="854"/>
                    <a:pt x="1855" y="732"/>
                    <a:pt x="1757" y="610"/>
                  </a:cubicBezTo>
                  <a:cubicBezTo>
                    <a:pt x="1757" y="562"/>
                    <a:pt x="1733" y="513"/>
                    <a:pt x="1708" y="464"/>
                  </a:cubicBezTo>
                  <a:lnTo>
                    <a:pt x="1659" y="391"/>
                  </a:lnTo>
                  <a:cubicBezTo>
                    <a:pt x="1659" y="391"/>
                    <a:pt x="1659" y="366"/>
                    <a:pt x="1635" y="342"/>
                  </a:cubicBezTo>
                  <a:cubicBezTo>
                    <a:pt x="1635" y="318"/>
                    <a:pt x="1611" y="293"/>
                    <a:pt x="1586" y="269"/>
                  </a:cubicBezTo>
                  <a:cubicBezTo>
                    <a:pt x="1586" y="244"/>
                    <a:pt x="1562" y="220"/>
                    <a:pt x="1562" y="220"/>
                  </a:cubicBezTo>
                  <a:cubicBezTo>
                    <a:pt x="1538" y="196"/>
                    <a:pt x="1513" y="171"/>
                    <a:pt x="1513" y="171"/>
                  </a:cubicBezTo>
                  <a:cubicBezTo>
                    <a:pt x="1464" y="123"/>
                    <a:pt x="1416" y="98"/>
                    <a:pt x="1367" y="74"/>
                  </a:cubicBezTo>
                  <a:cubicBezTo>
                    <a:pt x="1318" y="49"/>
                    <a:pt x="1245" y="25"/>
                    <a:pt x="11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294"/>
            <p:cNvSpPr/>
            <p:nvPr/>
          </p:nvSpPr>
          <p:spPr>
            <a:xfrm>
              <a:off x="790550" y="3185225"/>
              <a:ext cx="48175" cy="56225"/>
            </a:xfrm>
            <a:custGeom>
              <a:avLst/>
              <a:gdLst/>
              <a:ahLst/>
              <a:cxnLst/>
              <a:rect l="l" t="t" r="r" b="b"/>
              <a:pathLst>
                <a:path w="1927" h="2249" extrusionOk="0">
                  <a:moveTo>
                    <a:pt x="829" y="988"/>
                  </a:moveTo>
                  <a:cubicBezTo>
                    <a:pt x="829" y="988"/>
                    <a:pt x="829" y="1013"/>
                    <a:pt x="854" y="1013"/>
                  </a:cubicBezTo>
                  <a:cubicBezTo>
                    <a:pt x="854" y="1037"/>
                    <a:pt x="854" y="1037"/>
                    <a:pt x="829" y="1037"/>
                  </a:cubicBezTo>
                  <a:cubicBezTo>
                    <a:pt x="805" y="1037"/>
                    <a:pt x="829" y="1013"/>
                    <a:pt x="829" y="988"/>
                  </a:cubicBezTo>
                  <a:close/>
                  <a:moveTo>
                    <a:pt x="735" y="0"/>
                  </a:moveTo>
                  <a:cubicBezTo>
                    <a:pt x="665" y="0"/>
                    <a:pt x="598" y="13"/>
                    <a:pt x="537" y="37"/>
                  </a:cubicBezTo>
                  <a:cubicBezTo>
                    <a:pt x="366" y="135"/>
                    <a:pt x="220" y="281"/>
                    <a:pt x="171" y="452"/>
                  </a:cubicBezTo>
                  <a:lnTo>
                    <a:pt x="171" y="427"/>
                  </a:lnTo>
                  <a:cubicBezTo>
                    <a:pt x="122" y="500"/>
                    <a:pt x="98" y="598"/>
                    <a:pt x="73" y="671"/>
                  </a:cubicBezTo>
                  <a:cubicBezTo>
                    <a:pt x="73" y="720"/>
                    <a:pt x="49" y="769"/>
                    <a:pt x="49" y="817"/>
                  </a:cubicBezTo>
                  <a:cubicBezTo>
                    <a:pt x="49" y="866"/>
                    <a:pt x="49" y="939"/>
                    <a:pt x="24" y="988"/>
                  </a:cubicBezTo>
                  <a:cubicBezTo>
                    <a:pt x="0" y="1159"/>
                    <a:pt x="24" y="1354"/>
                    <a:pt x="73" y="1525"/>
                  </a:cubicBezTo>
                  <a:lnTo>
                    <a:pt x="73" y="1500"/>
                  </a:lnTo>
                  <a:cubicBezTo>
                    <a:pt x="98" y="1574"/>
                    <a:pt x="122" y="1671"/>
                    <a:pt x="122" y="1744"/>
                  </a:cubicBezTo>
                  <a:cubicBezTo>
                    <a:pt x="124" y="1742"/>
                    <a:pt x="127" y="1741"/>
                    <a:pt x="130" y="1741"/>
                  </a:cubicBezTo>
                  <a:cubicBezTo>
                    <a:pt x="159" y="1741"/>
                    <a:pt x="222" y="1844"/>
                    <a:pt x="244" y="1866"/>
                  </a:cubicBezTo>
                  <a:cubicBezTo>
                    <a:pt x="293" y="1915"/>
                    <a:pt x="342" y="1964"/>
                    <a:pt x="390" y="1988"/>
                  </a:cubicBezTo>
                  <a:cubicBezTo>
                    <a:pt x="439" y="2037"/>
                    <a:pt x="488" y="2086"/>
                    <a:pt x="561" y="2110"/>
                  </a:cubicBezTo>
                  <a:cubicBezTo>
                    <a:pt x="634" y="2159"/>
                    <a:pt x="683" y="2183"/>
                    <a:pt x="756" y="2208"/>
                  </a:cubicBezTo>
                  <a:lnTo>
                    <a:pt x="854" y="2232"/>
                  </a:lnTo>
                  <a:lnTo>
                    <a:pt x="927" y="2232"/>
                  </a:lnTo>
                  <a:cubicBezTo>
                    <a:pt x="1008" y="2242"/>
                    <a:pt x="1089" y="2248"/>
                    <a:pt x="1169" y="2248"/>
                  </a:cubicBezTo>
                  <a:cubicBezTo>
                    <a:pt x="1284" y="2248"/>
                    <a:pt x="1398" y="2236"/>
                    <a:pt x="1512" y="2208"/>
                  </a:cubicBezTo>
                  <a:lnTo>
                    <a:pt x="1659" y="2208"/>
                  </a:lnTo>
                  <a:cubicBezTo>
                    <a:pt x="1659" y="2086"/>
                    <a:pt x="1659" y="1988"/>
                    <a:pt x="1634" y="1891"/>
                  </a:cubicBezTo>
                  <a:lnTo>
                    <a:pt x="1634" y="1842"/>
                  </a:lnTo>
                  <a:cubicBezTo>
                    <a:pt x="1707" y="1793"/>
                    <a:pt x="1756" y="1720"/>
                    <a:pt x="1805" y="1622"/>
                  </a:cubicBezTo>
                  <a:cubicBezTo>
                    <a:pt x="1854" y="1549"/>
                    <a:pt x="1902" y="1427"/>
                    <a:pt x="1927" y="1330"/>
                  </a:cubicBezTo>
                  <a:lnTo>
                    <a:pt x="1927" y="1330"/>
                  </a:lnTo>
                  <a:cubicBezTo>
                    <a:pt x="1917" y="1350"/>
                    <a:pt x="1911" y="1358"/>
                    <a:pt x="1907" y="1358"/>
                  </a:cubicBezTo>
                  <a:cubicBezTo>
                    <a:pt x="1902" y="1358"/>
                    <a:pt x="1902" y="1344"/>
                    <a:pt x="1902" y="1330"/>
                  </a:cubicBezTo>
                  <a:cubicBezTo>
                    <a:pt x="1927" y="1183"/>
                    <a:pt x="1902" y="1183"/>
                    <a:pt x="1902" y="1183"/>
                  </a:cubicBezTo>
                  <a:cubicBezTo>
                    <a:pt x="1902" y="1159"/>
                    <a:pt x="1902" y="1183"/>
                    <a:pt x="1878" y="1013"/>
                  </a:cubicBezTo>
                  <a:cubicBezTo>
                    <a:pt x="1805" y="744"/>
                    <a:pt x="1659" y="500"/>
                    <a:pt x="1439" y="305"/>
                  </a:cubicBezTo>
                  <a:lnTo>
                    <a:pt x="1342" y="232"/>
                  </a:lnTo>
                  <a:lnTo>
                    <a:pt x="1220" y="159"/>
                  </a:lnTo>
                  <a:cubicBezTo>
                    <a:pt x="1171" y="135"/>
                    <a:pt x="1146" y="110"/>
                    <a:pt x="1098" y="86"/>
                  </a:cubicBezTo>
                  <a:cubicBezTo>
                    <a:pt x="1049" y="61"/>
                    <a:pt x="1000" y="37"/>
                    <a:pt x="951" y="37"/>
                  </a:cubicBezTo>
                  <a:cubicBezTo>
                    <a:pt x="878" y="13"/>
                    <a:pt x="805" y="0"/>
                    <a:pt x="7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294"/>
            <p:cNvSpPr/>
            <p:nvPr/>
          </p:nvSpPr>
          <p:spPr>
            <a:xfrm>
              <a:off x="716750" y="3227600"/>
              <a:ext cx="47600" cy="50475"/>
            </a:xfrm>
            <a:custGeom>
              <a:avLst/>
              <a:gdLst/>
              <a:ahLst/>
              <a:cxnLst/>
              <a:rect l="l" t="t" r="r" b="b"/>
              <a:pathLst>
                <a:path w="1904" h="2019" extrusionOk="0">
                  <a:moveTo>
                    <a:pt x="611" y="0"/>
                  </a:moveTo>
                  <a:cubicBezTo>
                    <a:pt x="613" y="3"/>
                    <a:pt x="616" y="6"/>
                    <a:pt x="619" y="9"/>
                  </a:cubicBezTo>
                  <a:lnTo>
                    <a:pt x="619" y="9"/>
                  </a:lnTo>
                  <a:lnTo>
                    <a:pt x="635" y="0"/>
                  </a:lnTo>
                  <a:close/>
                  <a:moveTo>
                    <a:pt x="619" y="9"/>
                  </a:moveTo>
                  <a:lnTo>
                    <a:pt x="123" y="269"/>
                  </a:lnTo>
                  <a:cubicBezTo>
                    <a:pt x="123" y="318"/>
                    <a:pt x="123" y="366"/>
                    <a:pt x="123" y="415"/>
                  </a:cubicBezTo>
                  <a:lnTo>
                    <a:pt x="123" y="683"/>
                  </a:lnTo>
                  <a:cubicBezTo>
                    <a:pt x="123" y="708"/>
                    <a:pt x="123" y="708"/>
                    <a:pt x="123" y="732"/>
                  </a:cubicBezTo>
                  <a:cubicBezTo>
                    <a:pt x="123" y="732"/>
                    <a:pt x="98" y="732"/>
                    <a:pt x="98" y="757"/>
                  </a:cubicBezTo>
                  <a:cubicBezTo>
                    <a:pt x="74" y="830"/>
                    <a:pt x="50" y="879"/>
                    <a:pt x="25" y="952"/>
                  </a:cubicBezTo>
                  <a:cubicBezTo>
                    <a:pt x="25" y="1000"/>
                    <a:pt x="1" y="1049"/>
                    <a:pt x="1" y="1074"/>
                  </a:cubicBezTo>
                  <a:cubicBezTo>
                    <a:pt x="1" y="1147"/>
                    <a:pt x="1" y="1196"/>
                    <a:pt x="1" y="1244"/>
                  </a:cubicBezTo>
                  <a:cubicBezTo>
                    <a:pt x="1" y="1464"/>
                    <a:pt x="98" y="1659"/>
                    <a:pt x="245" y="1805"/>
                  </a:cubicBezTo>
                  <a:cubicBezTo>
                    <a:pt x="318" y="1878"/>
                    <a:pt x="416" y="1952"/>
                    <a:pt x="538" y="1976"/>
                  </a:cubicBezTo>
                  <a:cubicBezTo>
                    <a:pt x="562" y="1976"/>
                    <a:pt x="562" y="2000"/>
                    <a:pt x="586" y="2000"/>
                  </a:cubicBezTo>
                  <a:cubicBezTo>
                    <a:pt x="635" y="2013"/>
                    <a:pt x="690" y="2019"/>
                    <a:pt x="745" y="2019"/>
                  </a:cubicBezTo>
                  <a:cubicBezTo>
                    <a:pt x="800" y="2019"/>
                    <a:pt x="855" y="2013"/>
                    <a:pt x="903" y="2000"/>
                  </a:cubicBezTo>
                  <a:cubicBezTo>
                    <a:pt x="1001" y="2000"/>
                    <a:pt x="1123" y="1976"/>
                    <a:pt x="1220" y="1952"/>
                  </a:cubicBezTo>
                  <a:lnTo>
                    <a:pt x="1220" y="1927"/>
                  </a:lnTo>
                  <a:cubicBezTo>
                    <a:pt x="1256" y="1909"/>
                    <a:pt x="1269" y="1905"/>
                    <a:pt x="1276" y="1905"/>
                  </a:cubicBezTo>
                  <a:cubicBezTo>
                    <a:pt x="1283" y="1905"/>
                    <a:pt x="1283" y="1910"/>
                    <a:pt x="1298" y="1910"/>
                  </a:cubicBezTo>
                  <a:cubicBezTo>
                    <a:pt x="1307" y="1910"/>
                    <a:pt x="1320" y="1908"/>
                    <a:pt x="1342" y="1903"/>
                  </a:cubicBezTo>
                  <a:cubicBezTo>
                    <a:pt x="1342" y="1830"/>
                    <a:pt x="1489" y="1830"/>
                    <a:pt x="1489" y="1781"/>
                  </a:cubicBezTo>
                  <a:cubicBezTo>
                    <a:pt x="1489" y="1781"/>
                    <a:pt x="1537" y="1757"/>
                    <a:pt x="1537" y="1757"/>
                  </a:cubicBezTo>
                  <a:cubicBezTo>
                    <a:pt x="1537" y="1760"/>
                    <a:pt x="1538" y="1761"/>
                    <a:pt x="1540" y="1761"/>
                  </a:cubicBezTo>
                  <a:cubicBezTo>
                    <a:pt x="1551" y="1761"/>
                    <a:pt x="1590" y="1704"/>
                    <a:pt x="1611" y="1683"/>
                  </a:cubicBezTo>
                  <a:cubicBezTo>
                    <a:pt x="1619" y="1675"/>
                    <a:pt x="1621" y="1673"/>
                    <a:pt x="1621" y="1673"/>
                  </a:cubicBezTo>
                  <a:cubicBezTo>
                    <a:pt x="1619" y="1673"/>
                    <a:pt x="1603" y="1683"/>
                    <a:pt x="1586" y="1683"/>
                  </a:cubicBezTo>
                  <a:lnTo>
                    <a:pt x="1635" y="1635"/>
                  </a:lnTo>
                  <a:cubicBezTo>
                    <a:pt x="1647" y="1622"/>
                    <a:pt x="1659" y="1616"/>
                    <a:pt x="1666" y="1616"/>
                  </a:cubicBezTo>
                  <a:cubicBezTo>
                    <a:pt x="1672" y="1616"/>
                    <a:pt x="1672" y="1622"/>
                    <a:pt x="1659" y="1635"/>
                  </a:cubicBezTo>
                  <a:cubicBezTo>
                    <a:pt x="1733" y="1561"/>
                    <a:pt x="1781" y="1464"/>
                    <a:pt x="1830" y="1366"/>
                  </a:cubicBezTo>
                  <a:cubicBezTo>
                    <a:pt x="1879" y="1244"/>
                    <a:pt x="1903" y="1074"/>
                    <a:pt x="1879" y="927"/>
                  </a:cubicBezTo>
                  <a:cubicBezTo>
                    <a:pt x="1855" y="781"/>
                    <a:pt x="1781" y="635"/>
                    <a:pt x="1684" y="513"/>
                  </a:cubicBezTo>
                  <a:cubicBezTo>
                    <a:pt x="1611" y="464"/>
                    <a:pt x="1537" y="415"/>
                    <a:pt x="1464" y="366"/>
                  </a:cubicBezTo>
                  <a:lnTo>
                    <a:pt x="1464" y="366"/>
                  </a:lnTo>
                  <a:cubicBezTo>
                    <a:pt x="1464" y="415"/>
                    <a:pt x="1513" y="439"/>
                    <a:pt x="1513" y="464"/>
                  </a:cubicBezTo>
                  <a:cubicBezTo>
                    <a:pt x="1489" y="439"/>
                    <a:pt x="1464" y="415"/>
                    <a:pt x="1440" y="415"/>
                  </a:cubicBezTo>
                  <a:cubicBezTo>
                    <a:pt x="1416" y="415"/>
                    <a:pt x="1367" y="342"/>
                    <a:pt x="1367" y="293"/>
                  </a:cubicBezTo>
                  <a:lnTo>
                    <a:pt x="1342" y="293"/>
                  </a:lnTo>
                  <a:lnTo>
                    <a:pt x="1342" y="269"/>
                  </a:lnTo>
                  <a:cubicBezTo>
                    <a:pt x="1294" y="244"/>
                    <a:pt x="1220" y="220"/>
                    <a:pt x="1172" y="171"/>
                  </a:cubicBezTo>
                  <a:cubicBezTo>
                    <a:pt x="1098" y="147"/>
                    <a:pt x="1050" y="147"/>
                    <a:pt x="1001" y="122"/>
                  </a:cubicBezTo>
                  <a:cubicBezTo>
                    <a:pt x="996" y="118"/>
                    <a:pt x="994" y="116"/>
                    <a:pt x="994" y="116"/>
                  </a:cubicBezTo>
                  <a:lnTo>
                    <a:pt x="994" y="116"/>
                  </a:lnTo>
                  <a:cubicBezTo>
                    <a:pt x="993" y="116"/>
                    <a:pt x="1020" y="147"/>
                    <a:pt x="1001" y="147"/>
                  </a:cubicBezTo>
                  <a:cubicBezTo>
                    <a:pt x="977" y="147"/>
                    <a:pt x="952" y="147"/>
                    <a:pt x="952" y="122"/>
                  </a:cubicBezTo>
                  <a:cubicBezTo>
                    <a:pt x="952" y="98"/>
                    <a:pt x="928" y="86"/>
                    <a:pt x="906" y="86"/>
                  </a:cubicBezTo>
                  <a:cubicBezTo>
                    <a:pt x="888" y="86"/>
                    <a:pt x="872" y="95"/>
                    <a:pt x="876" y="113"/>
                  </a:cubicBezTo>
                  <a:lnTo>
                    <a:pt x="876" y="113"/>
                  </a:lnTo>
                  <a:cubicBezTo>
                    <a:pt x="862" y="92"/>
                    <a:pt x="812" y="74"/>
                    <a:pt x="855" y="74"/>
                  </a:cubicBezTo>
                  <a:cubicBezTo>
                    <a:pt x="830" y="74"/>
                    <a:pt x="806" y="49"/>
                    <a:pt x="806" y="49"/>
                  </a:cubicBezTo>
                  <a:lnTo>
                    <a:pt x="806" y="49"/>
                  </a:lnTo>
                  <a:lnTo>
                    <a:pt x="830" y="74"/>
                  </a:lnTo>
                  <a:cubicBezTo>
                    <a:pt x="757" y="49"/>
                    <a:pt x="733" y="25"/>
                    <a:pt x="684" y="25"/>
                  </a:cubicBezTo>
                  <a:lnTo>
                    <a:pt x="708" y="49"/>
                  </a:lnTo>
                  <a:cubicBezTo>
                    <a:pt x="665" y="49"/>
                    <a:pt x="641" y="30"/>
                    <a:pt x="619" y="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294"/>
            <p:cNvSpPr/>
            <p:nvPr/>
          </p:nvSpPr>
          <p:spPr>
            <a:xfrm>
              <a:off x="646025" y="3015400"/>
              <a:ext cx="40875" cy="49050"/>
            </a:xfrm>
            <a:custGeom>
              <a:avLst/>
              <a:gdLst/>
              <a:ahLst/>
              <a:cxnLst/>
              <a:rect l="l" t="t" r="r" b="b"/>
              <a:pathLst>
                <a:path w="1635" h="1962" extrusionOk="0">
                  <a:moveTo>
                    <a:pt x="659" y="1"/>
                  </a:moveTo>
                  <a:cubicBezTo>
                    <a:pt x="513" y="25"/>
                    <a:pt x="367" y="123"/>
                    <a:pt x="269" y="220"/>
                  </a:cubicBezTo>
                  <a:cubicBezTo>
                    <a:pt x="196" y="294"/>
                    <a:pt x="147" y="367"/>
                    <a:pt x="98" y="464"/>
                  </a:cubicBezTo>
                  <a:cubicBezTo>
                    <a:pt x="50" y="586"/>
                    <a:pt x="25" y="684"/>
                    <a:pt x="25" y="806"/>
                  </a:cubicBezTo>
                  <a:cubicBezTo>
                    <a:pt x="1" y="879"/>
                    <a:pt x="1" y="952"/>
                    <a:pt x="25" y="1001"/>
                  </a:cubicBezTo>
                  <a:cubicBezTo>
                    <a:pt x="25" y="1147"/>
                    <a:pt x="74" y="1294"/>
                    <a:pt x="147" y="1415"/>
                  </a:cubicBezTo>
                  <a:cubicBezTo>
                    <a:pt x="220" y="1562"/>
                    <a:pt x="318" y="1684"/>
                    <a:pt x="464" y="1781"/>
                  </a:cubicBezTo>
                  <a:cubicBezTo>
                    <a:pt x="562" y="1879"/>
                    <a:pt x="708" y="1952"/>
                    <a:pt x="830" y="1952"/>
                  </a:cubicBezTo>
                  <a:cubicBezTo>
                    <a:pt x="860" y="1958"/>
                    <a:pt x="891" y="1961"/>
                    <a:pt x="921" y="1961"/>
                  </a:cubicBezTo>
                  <a:cubicBezTo>
                    <a:pt x="1011" y="1961"/>
                    <a:pt x="1098" y="1934"/>
                    <a:pt x="1171" y="1879"/>
                  </a:cubicBezTo>
                  <a:cubicBezTo>
                    <a:pt x="1245" y="1879"/>
                    <a:pt x="1293" y="1830"/>
                    <a:pt x="1342" y="1781"/>
                  </a:cubicBezTo>
                  <a:cubicBezTo>
                    <a:pt x="1318" y="1781"/>
                    <a:pt x="1318" y="1781"/>
                    <a:pt x="1342" y="1757"/>
                  </a:cubicBezTo>
                  <a:cubicBezTo>
                    <a:pt x="1415" y="1684"/>
                    <a:pt x="1415" y="1684"/>
                    <a:pt x="1415" y="1684"/>
                  </a:cubicBezTo>
                  <a:cubicBezTo>
                    <a:pt x="1415" y="1659"/>
                    <a:pt x="1415" y="1684"/>
                    <a:pt x="1440" y="1586"/>
                  </a:cubicBezTo>
                  <a:cubicBezTo>
                    <a:pt x="1488" y="1464"/>
                    <a:pt x="1513" y="1415"/>
                    <a:pt x="1537" y="1294"/>
                  </a:cubicBezTo>
                  <a:cubicBezTo>
                    <a:pt x="1562" y="1220"/>
                    <a:pt x="1586" y="1172"/>
                    <a:pt x="1586" y="1098"/>
                  </a:cubicBezTo>
                  <a:cubicBezTo>
                    <a:pt x="1610" y="1050"/>
                    <a:pt x="1610" y="976"/>
                    <a:pt x="1635" y="903"/>
                  </a:cubicBezTo>
                  <a:cubicBezTo>
                    <a:pt x="1635" y="830"/>
                    <a:pt x="1635" y="781"/>
                    <a:pt x="1635" y="708"/>
                  </a:cubicBezTo>
                  <a:lnTo>
                    <a:pt x="1635" y="586"/>
                  </a:lnTo>
                  <a:lnTo>
                    <a:pt x="1610" y="489"/>
                  </a:lnTo>
                  <a:cubicBezTo>
                    <a:pt x="1586" y="416"/>
                    <a:pt x="1562" y="318"/>
                    <a:pt x="1513" y="245"/>
                  </a:cubicBezTo>
                  <a:cubicBezTo>
                    <a:pt x="1440" y="147"/>
                    <a:pt x="1318" y="98"/>
                    <a:pt x="1196" y="74"/>
                  </a:cubicBezTo>
                  <a:lnTo>
                    <a:pt x="1025" y="74"/>
                  </a:lnTo>
                  <a:cubicBezTo>
                    <a:pt x="903" y="25"/>
                    <a:pt x="781" y="1"/>
                    <a:pt x="6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294"/>
            <p:cNvSpPr/>
            <p:nvPr/>
          </p:nvSpPr>
          <p:spPr>
            <a:xfrm>
              <a:off x="734450" y="3011150"/>
              <a:ext cx="40250" cy="58550"/>
            </a:xfrm>
            <a:custGeom>
              <a:avLst/>
              <a:gdLst/>
              <a:ahLst/>
              <a:cxnLst/>
              <a:rect l="l" t="t" r="r" b="b"/>
              <a:pathLst>
                <a:path w="1610" h="2342" extrusionOk="0">
                  <a:moveTo>
                    <a:pt x="708" y="0"/>
                  </a:moveTo>
                  <a:lnTo>
                    <a:pt x="98" y="171"/>
                  </a:lnTo>
                  <a:cubicBezTo>
                    <a:pt x="49" y="342"/>
                    <a:pt x="0" y="512"/>
                    <a:pt x="25" y="707"/>
                  </a:cubicBezTo>
                  <a:cubicBezTo>
                    <a:pt x="25" y="829"/>
                    <a:pt x="25" y="976"/>
                    <a:pt x="73" y="1098"/>
                  </a:cubicBezTo>
                  <a:cubicBezTo>
                    <a:pt x="122" y="1293"/>
                    <a:pt x="195" y="1488"/>
                    <a:pt x="293" y="1659"/>
                  </a:cubicBezTo>
                  <a:cubicBezTo>
                    <a:pt x="390" y="1854"/>
                    <a:pt x="537" y="2000"/>
                    <a:pt x="732" y="2122"/>
                  </a:cubicBezTo>
                  <a:cubicBezTo>
                    <a:pt x="756" y="2171"/>
                    <a:pt x="805" y="2220"/>
                    <a:pt x="854" y="2244"/>
                  </a:cubicBezTo>
                  <a:cubicBezTo>
                    <a:pt x="842" y="2232"/>
                    <a:pt x="842" y="2226"/>
                    <a:pt x="845" y="2226"/>
                  </a:cubicBezTo>
                  <a:cubicBezTo>
                    <a:pt x="848" y="2226"/>
                    <a:pt x="854" y="2232"/>
                    <a:pt x="854" y="2244"/>
                  </a:cubicBezTo>
                  <a:cubicBezTo>
                    <a:pt x="911" y="2272"/>
                    <a:pt x="923" y="2279"/>
                    <a:pt x="928" y="2279"/>
                  </a:cubicBezTo>
                  <a:cubicBezTo>
                    <a:pt x="931" y="2279"/>
                    <a:pt x="929" y="2275"/>
                    <a:pt x="940" y="2275"/>
                  </a:cubicBezTo>
                  <a:cubicBezTo>
                    <a:pt x="951" y="2275"/>
                    <a:pt x="974" y="2278"/>
                    <a:pt x="1025" y="2293"/>
                  </a:cubicBezTo>
                  <a:lnTo>
                    <a:pt x="1147" y="2342"/>
                  </a:lnTo>
                  <a:lnTo>
                    <a:pt x="1537" y="2122"/>
                  </a:lnTo>
                  <a:cubicBezTo>
                    <a:pt x="1586" y="1951"/>
                    <a:pt x="1610" y="1756"/>
                    <a:pt x="1610" y="1585"/>
                  </a:cubicBezTo>
                  <a:cubicBezTo>
                    <a:pt x="1586" y="1439"/>
                    <a:pt x="1537" y="1293"/>
                    <a:pt x="1512" y="1171"/>
                  </a:cubicBezTo>
                  <a:cubicBezTo>
                    <a:pt x="1464" y="1073"/>
                    <a:pt x="1415" y="1000"/>
                    <a:pt x="1366" y="927"/>
                  </a:cubicBezTo>
                  <a:cubicBezTo>
                    <a:pt x="1342" y="903"/>
                    <a:pt x="1293" y="854"/>
                    <a:pt x="1220" y="781"/>
                  </a:cubicBezTo>
                  <a:cubicBezTo>
                    <a:pt x="1220" y="781"/>
                    <a:pt x="1220" y="756"/>
                    <a:pt x="1220" y="756"/>
                  </a:cubicBezTo>
                  <a:cubicBezTo>
                    <a:pt x="1220" y="659"/>
                    <a:pt x="1171" y="610"/>
                    <a:pt x="1147" y="537"/>
                  </a:cubicBezTo>
                  <a:cubicBezTo>
                    <a:pt x="1122" y="464"/>
                    <a:pt x="1098" y="415"/>
                    <a:pt x="1073" y="390"/>
                  </a:cubicBezTo>
                  <a:cubicBezTo>
                    <a:pt x="1049" y="342"/>
                    <a:pt x="1000" y="293"/>
                    <a:pt x="976" y="220"/>
                  </a:cubicBezTo>
                  <a:cubicBezTo>
                    <a:pt x="976" y="220"/>
                    <a:pt x="951" y="195"/>
                    <a:pt x="951" y="195"/>
                  </a:cubicBezTo>
                  <a:cubicBezTo>
                    <a:pt x="878" y="122"/>
                    <a:pt x="805" y="49"/>
                    <a:pt x="7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25" name="Google Shape;2425;p294"/>
          <p:cNvGrpSpPr/>
          <p:nvPr/>
        </p:nvGrpSpPr>
        <p:grpSpPr>
          <a:xfrm>
            <a:off x="-191589" y="332562"/>
            <a:ext cx="1104456" cy="586021"/>
            <a:chOff x="238125" y="2760550"/>
            <a:chExt cx="528650" cy="280500"/>
          </a:xfrm>
        </p:grpSpPr>
        <p:sp>
          <p:nvSpPr>
            <p:cNvPr id="2426" name="Google Shape;2426;p294"/>
            <p:cNvSpPr/>
            <p:nvPr/>
          </p:nvSpPr>
          <p:spPr>
            <a:xfrm>
              <a:off x="274700" y="3020300"/>
              <a:ext cx="1850" cy="9150"/>
            </a:xfrm>
            <a:custGeom>
              <a:avLst/>
              <a:gdLst/>
              <a:ahLst/>
              <a:cxnLst/>
              <a:rect l="l" t="t" r="r" b="b"/>
              <a:pathLst>
                <a:path w="74" h="366" extrusionOk="0">
                  <a:moveTo>
                    <a:pt x="74" y="0"/>
                  </a:moveTo>
                  <a:cubicBezTo>
                    <a:pt x="25" y="122"/>
                    <a:pt x="0" y="244"/>
                    <a:pt x="0" y="366"/>
                  </a:cubicBezTo>
                  <a:cubicBezTo>
                    <a:pt x="49" y="244"/>
                    <a:pt x="74" y="122"/>
                    <a:pt x="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294"/>
            <p:cNvSpPr/>
            <p:nvPr/>
          </p:nvSpPr>
          <p:spPr>
            <a:xfrm>
              <a:off x="277125" y="3020300"/>
              <a:ext cx="25" cy="25"/>
            </a:xfrm>
            <a:custGeom>
              <a:avLst/>
              <a:gdLst/>
              <a:ahLst/>
              <a:cxnLst/>
              <a:rect l="l" t="t" r="r" b="b"/>
              <a:pathLst>
                <a:path w="1" h="1" extrusionOk="0">
                  <a:moveTo>
                    <a:pt x="1" y="0"/>
                  </a:move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28" name="Google Shape;2428;p294"/>
            <p:cNvGrpSpPr/>
            <p:nvPr/>
          </p:nvGrpSpPr>
          <p:grpSpPr>
            <a:xfrm>
              <a:off x="238125" y="2760550"/>
              <a:ext cx="528650" cy="279275"/>
              <a:chOff x="238125" y="2760550"/>
              <a:chExt cx="528650" cy="279275"/>
            </a:xfrm>
          </p:grpSpPr>
          <p:sp>
            <p:nvSpPr>
              <p:cNvPr id="2429" name="Google Shape;2429;p294"/>
              <p:cNvSpPr/>
              <p:nvPr/>
            </p:nvSpPr>
            <p:spPr>
              <a:xfrm>
                <a:off x="238125" y="2760550"/>
                <a:ext cx="528650" cy="278050"/>
              </a:xfrm>
              <a:custGeom>
                <a:avLst/>
                <a:gdLst/>
                <a:ahLst/>
                <a:cxnLst/>
                <a:rect l="l" t="t" r="r" b="b"/>
                <a:pathLst>
                  <a:path w="21146" h="11122" extrusionOk="0">
                    <a:moveTo>
                      <a:pt x="11622" y="1778"/>
                    </a:moveTo>
                    <a:lnTo>
                      <a:pt x="11622" y="1778"/>
                    </a:lnTo>
                    <a:cubicBezTo>
                      <a:pt x="11627" y="1780"/>
                      <a:pt x="11631" y="1781"/>
                      <a:pt x="11634" y="1781"/>
                    </a:cubicBezTo>
                    <a:cubicBezTo>
                      <a:pt x="11630" y="1780"/>
                      <a:pt x="11626" y="1779"/>
                      <a:pt x="11622" y="1778"/>
                    </a:cubicBezTo>
                    <a:close/>
                    <a:moveTo>
                      <a:pt x="15975" y="3512"/>
                    </a:moveTo>
                    <a:cubicBezTo>
                      <a:pt x="15975" y="3515"/>
                      <a:pt x="15978" y="3517"/>
                      <a:pt x="15983" y="3518"/>
                    </a:cubicBezTo>
                    <a:lnTo>
                      <a:pt x="15983" y="3518"/>
                    </a:lnTo>
                    <a:cubicBezTo>
                      <a:pt x="15980" y="3516"/>
                      <a:pt x="15978" y="3514"/>
                      <a:pt x="15975" y="3512"/>
                    </a:cubicBezTo>
                    <a:close/>
                    <a:moveTo>
                      <a:pt x="1524" y="10118"/>
                    </a:moveTo>
                    <a:cubicBezTo>
                      <a:pt x="1528" y="10118"/>
                      <a:pt x="1532" y="10119"/>
                      <a:pt x="1537" y="10122"/>
                    </a:cubicBezTo>
                    <a:lnTo>
                      <a:pt x="1508" y="10266"/>
                    </a:lnTo>
                    <a:lnTo>
                      <a:pt x="1508" y="10266"/>
                    </a:lnTo>
                    <a:cubicBezTo>
                      <a:pt x="1519" y="10173"/>
                      <a:pt x="1503" y="10118"/>
                      <a:pt x="1524" y="10118"/>
                    </a:cubicBezTo>
                    <a:close/>
                    <a:moveTo>
                      <a:pt x="10756" y="0"/>
                    </a:moveTo>
                    <a:lnTo>
                      <a:pt x="10756" y="0"/>
                    </a:lnTo>
                    <a:cubicBezTo>
                      <a:pt x="10902" y="24"/>
                      <a:pt x="10853" y="49"/>
                      <a:pt x="10731" y="49"/>
                    </a:cubicBezTo>
                    <a:cubicBezTo>
                      <a:pt x="10549" y="24"/>
                      <a:pt x="10451" y="18"/>
                      <a:pt x="10399" y="18"/>
                    </a:cubicBezTo>
                    <a:cubicBezTo>
                      <a:pt x="10347" y="18"/>
                      <a:pt x="10341" y="24"/>
                      <a:pt x="10341" y="24"/>
                    </a:cubicBezTo>
                    <a:lnTo>
                      <a:pt x="9927" y="24"/>
                    </a:lnTo>
                    <a:cubicBezTo>
                      <a:pt x="9024" y="24"/>
                      <a:pt x="8146" y="171"/>
                      <a:pt x="7317" y="463"/>
                    </a:cubicBezTo>
                    <a:cubicBezTo>
                      <a:pt x="6512" y="756"/>
                      <a:pt x="5756" y="1146"/>
                      <a:pt x="5073" y="1634"/>
                    </a:cubicBezTo>
                    <a:cubicBezTo>
                      <a:pt x="4757" y="1926"/>
                      <a:pt x="4319" y="2243"/>
                      <a:pt x="4050" y="2535"/>
                    </a:cubicBezTo>
                    <a:lnTo>
                      <a:pt x="4050" y="2535"/>
                    </a:lnTo>
                    <a:cubicBezTo>
                      <a:pt x="3877" y="2706"/>
                      <a:pt x="3369" y="3198"/>
                      <a:pt x="2927" y="3756"/>
                    </a:cubicBezTo>
                    <a:cubicBezTo>
                      <a:pt x="2537" y="4195"/>
                      <a:pt x="2195" y="4658"/>
                      <a:pt x="1902" y="5171"/>
                    </a:cubicBezTo>
                    <a:lnTo>
                      <a:pt x="1951" y="5097"/>
                    </a:lnTo>
                    <a:lnTo>
                      <a:pt x="1951" y="5097"/>
                    </a:lnTo>
                    <a:cubicBezTo>
                      <a:pt x="1829" y="5317"/>
                      <a:pt x="1683" y="5536"/>
                      <a:pt x="1512" y="5707"/>
                    </a:cubicBezTo>
                    <a:cubicBezTo>
                      <a:pt x="1610" y="5707"/>
                      <a:pt x="1463" y="6049"/>
                      <a:pt x="1390" y="6171"/>
                    </a:cubicBezTo>
                    <a:cubicBezTo>
                      <a:pt x="1341" y="6268"/>
                      <a:pt x="1268" y="6439"/>
                      <a:pt x="1219" y="6634"/>
                    </a:cubicBezTo>
                    <a:cubicBezTo>
                      <a:pt x="1146" y="6805"/>
                      <a:pt x="1073" y="7024"/>
                      <a:pt x="1000" y="7171"/>
                    </a:cubicBezTo>
                    <a:lnTo>
                      <a:pt x="976" y="7146"/>
                    </a:lnTo>
                    <a:cubicBezTo>
                      <a:pt x="902" y="7439"/>
                      <a:pt x="683" y="7975"/>
                      <a:pt x="634" y="8171"/>
                    </a:cubicBezTo>
                    <a:cubicBezTo>
                      <a:pt x="390" y="8780"/>
                      <a:pt x="220" y="9390"/>
                      <a:pt x="146" y="10049"/>
                    </a:cubicBezTo>
                    <a:cubicBezTo>
                      <a:pt x="146" y="10049"/>
                      <a:pt x="98" y="10146"/>
                      <a:pt x="73" y="10244"/>
                    </a:cubicBezTo>
                    <a:lnTo>
                      <a:pt x="24" y="10390"/>
                    </a:lnTo>
                    <a:lnTo>
                      <a:pt x="0" y="10463"/>
                    </a:lnTo>
                    <a:lnTo>
                      <a:pt x="0" y="10536"/>
                    </a:lnTo>
                    <a:cubicBezTo>
                      <a:pt x="195" y="10658"/>
                      <a:pt x="390" y="10756"/>
                      <a:pt x="610" y="10805"/>
                    </a:cubicBezTo>
                    <a:cubicBezTo>
                      <a:pt x="691" y="10836"/>
                      <a:pt x="776" y="10851"/>
                      <a:pt x="859" y="10851"/>
                    </a:cubicBezTo>
                    <a:cubicBezTo>
                      <a:pt x="1102" y="10851"/>
                      <a:pt x="1336" y="10723"/>
                      <a:pt x="1463" y="10488"/>
                    </a:cubicBezTo>
                    <a:lnTo>
                      <a:pt x="1488" y="10512"/>
                    </a:lnTo>
                    <a:cubicBezTo>
                      <a:pt x="1488" y="10488"/>
                      <a:pt x="1488" y="10463"/>
                      <a:pt x="1488" y="10439"/>
                    </a:cubicBezTo>
                    <a:lnTo>
                      <a:pt x="1488" y="10366"/>
                    </a:lnTo>
                    <a:cubicBezTo>
                      <a:pt x="1491" y="10356"/>
                      <a:pt x="1493" y="10346"/>
                      <a:pt x="1495" y="10337"/>
                    </a:cubicBezTo>
                    <a:lnTo>
                      <a:pt x="1495" y="10337"/>
                    </a:lnTo>
                    <a:cubicBezTo>
                      <a:pt x="1509" y="10287"/>
                      <a:pt x="1518" y="10268"/>
                      <a:pt x="1524" y="10268"/>
                    </a:cubicBezTo>
                    <a:cubicBezTo>
                      <a:pt x="1537" y="10268"/>
                      <a:pt x="1537" y="10344"/>
                      <a:pt x="1537" y="10390"/>
                    </a:cubicBezTo>
                    <a:cubicBezTo>
                      <a:pt x="1561" y="10317"/>
                      <a:pt x="1561" y="10244"/>
                      <a:pt x="1585" y="10171"/>
                    </a:cubicBezTo>
                    <a:cubicBezTo>
                      <a:pt x="1585" y="10166"/>
                      <a:pt x="1584" y="10164"/>
                      <a:pt x="1583" y="10164"/>
                    </a:cubicBezTo>
                    <a:cubicBezTo>
                      <a:pt x="1577" y="10164"/>
                      <a:pt x="1561" y="10200"/>
                      <a:pt x="1561" y="10219"/>
                    </a:cubicBezTo>
                    <a:cubicBezTo>
                      <a:pt x="1537" y="10097"/>
                      <a:pt x="1561" y="10000"/>
                      <a:pt x="1585" y="9878"/>
                    </a:cubicBezTo>
                    <a:cubicBezTo>
                      <a:pt x="1634" y="9683"/>
                      <a:pt x="1634" y="9878"/>
                      <a:pt x="1683" y="9658"/>
                    </a:cubicBezTo>
                    <a:cubicBezTo>
                      <a:pt x="1976" y="8536"/>
                      <a:pt x="2415" y="7463"/>
                      <a:pt x="3000" y="6488"/>
                    </a:cubicBezTo>
                    <a:cubicBezTo>
                      <a:pt x="3024" y="6488"/>
                      <a:pt x="3000" y="6488"/>
                      <a:pt x="3000" y="6512"/>
                    </a:cubicBezTo>
                    <a:cubicBezTo>
                      <a:pt x="3073" y="6366"/>
                      <a:pt x="3146" y="6219"/>
                      <a:pt x="3244" y="6073"/>
                    </a:cubicBezTo>
                    <a:cubicBezTo>
                      <a:pt x="3317" y="5927"/>
                      <a:pt x="3415" y="5805"/>
                      <a:pt x="3488" y="5658"/>
                    </a:cubicBezTo>
                    <a:cubicBezTo>
                      <a:pt x="3512" y="5610"/>
                      <a:pt x="3561" y="5585"/>
                      <a:pt x="3610" y="5561"/>
                    </a:cubicBezTo>
                    <a:cubicBezTo>
                      <a:pt x="3585" y="5561"/>
                      <a:pt x="3658" y="5488"/>
                      <a:pt x="3732" y="5341"/>
                    </a:cubicBezTo>
                    <a:cubicBezTo>
                      <a:pt x="3829" y="5219"/>
                      <a:pt x="3951" y="5024"/>
                      <a:pt x="4097" y="4854"/>
                    </a:cubicBezTo>
                    <a:cubicBezTo>
                      <a:pt x="4244" y="4683"/>
                      <a:pt x="4390" y="4512"/>
                      <a:pt x="4512" y="4366"/>
                    </a:cubicBezTo>
                    <a:cubicBezTo>
                      <a:pt x="4610" y="4244"/>
                      <a:pt x="4707" y="4171"/>
                      <a:pt x="4707" y="4146"/>
                    </a:cubicBezTo>
                    <a:lnTo>
                      <a:pt x="4683" y="4098"/>
                    </a:lnTo>
                    <a:cubicBezTo>
                      <a:pt x="4927" y="3854"/>
                      <a:pt x="4805" y="4073"/>
                      <a:pt x="5000" y="3829"/>
                    </a:cubicBezTo>
                    <a:cubicBezTo>
                      <a:pt x="5049" y="3732"/>
                      <a:pt x="5122" y="3658"/>
                      <a:pt x="5219" y="3585"/>
                    </a:cubicBezTo>
                    <a:cubicBezTo>
                      <a:pt x="5317" y="3537"/>
                      <a:pt x="5390" y="3463"/>
                      <a:pt x="5463" y="3366"/>
                    </a:cubicBezTo>
                    <a:cubicBezTo>
                      <a:pt x="5463" y="3366"/>
                      <a:pt x="5553" y="3312"/>
                      <a:pt x="5578" y="3312"/>
                    </a:cubicBezTo>
                    <a:cubicBezTo>
                      <a:pt x="5583" y="3312"/>
                      <a:pt x="5585" y="3314"/>
                      <a:pt x="5585" y="3317"/>
                    </a:cubicBezTo>
                    <a:cubicBezTo>
                      <a:pt x="5585" y="3244"/>
                      <a:pt x="5707" y="3195"/>
                      <a:pt x="5780" y="3122"/>
                    </a:cubicBezTo>
                    <a:cubicBezTo>
                      <a:pt x="5780" y="3114"/>
                      <a:pt x="5775" y="3111"/>
                      <a:pt x="5767" y="3111"/>
                    </a:cubicBezTo>
                    <a:cubicBezTo>
                      <a:pt x="5751" y="3111"/>
                      <a:pt x="5723" y="3122"/>
                      <a:pt x="5707" y="3122"/>
                    </a:cubicBezTo>
                    <a:lnTo>
                      <a:pt x="5780" y="3049"/>
                    </a:lnTo>
                    <a:lnTo>
                      <a:pt x="5878" y="2976"/>
                    </a:lnTo>
                    <a:cubicBezTo>
                      <a:pt x="5905" y="2967"/>
                      <a:pt x="5925" y="2961"/>
                      <a:pt x="5937" y="2961"/>
                    </a:cubicBezTo>
                    <a:cubicBezTo>
                      <a:pt x="5959" y="2961"/>
                      <a:pt x="5958" y="2978"/>
                      <a:pt x="5927" y="3024"/>
                    </a:cubicBezTo>
                    <a:lnTo>
                      <a:pt x="6171" y="2829"/>
                    </a:lnTo>
                    <a:lnTo>
                      <a:pt x="6561" y="2585"/>
                    </a:lnTo>
                    <a:cubicBezTo>
                      <a:pt x="6902" y="2390"/>
                      <a:pt x="7268" y="2220"/>
                      <a:pt x="7634" y="2073"/>
                    </a:cubicBezTo>
                    <a:cubicBezTo>
                      <a:pt x="7975" y="1927"/>
                      <a:pt x="8341" y="1829"/>
                      <a:pt x="8732" y="1756"/>
                    </a:cubicBezTo>
                    <a:cubicBezTo>
                      <a:pt x="8878" y="1707"/>
                      <a:pt x="9024" y="1707"/>
                      <a:pt x="9171" y="1683"/>
                    </a:cubicBezTo>
                    <a:lnTo>
                      <a:pt x="9463" y="1659"/>
                    </a:lnTo>
                    <a:cubicBezTo>
                      <a:pt x="9390" y="1634"/>
                      <a:pt x="9219" y="1659"/>
                      <a:pt x="9146" y="1610"/>
                    </a:cubicBezTo>
                    <a:cubicBezTo>
                      <a:pt x="9219" y="1585"/>
                      <a:pt x="9274" y="1585"/>
                      <a:pt x="9320" y="1585"/>
                    </a:cubicBezTo>
                    <a:cubicBezTo>
                      <a:pt x="9366" y="1585"/>
                      <a:pt x="9402" y="1585"/>
                      <a:pt x="9439" y="1561"/>
                    </a:cubicBezTo>
                    <a:cubicBezTo>
                      <a:pt x="9488" y="1610"/>
                      <a:pt x="9561" y="1610"/>
                      <a:pt x="9658" y="1610"/>
                    </a:cubicBezTo>
                    <a:cubicBezTo>
                      <a:pt x="9732" y="1610"/>
                      <a:pt x="9829" y="1634"/>
                      <a:pt x="9902" y="1659"/>
                    </a:cubicBezTo>
                    <a:lnTo>
                      <a:pt x="9951" y="1610"/>
                    </a:lnTo>
                    <a:lnTo>
                      <a:pt x="10024" y="1659"/>
                    </a:lnTo>
                    <a:lnTo>
                      <a:pt x="10488" y="1659"/>
                    </a:lnTo>
                    <a:lnTo>
                      <a:pt x="10853" y="1707"/>
                    </a:lnTo>
                    <a:cubicBezTo>
                      <a:pt x="11117" y="1707"/>
                      <a:pt x="11381" y="1731"/>
                      <a:pt x="11622" y="1778"/>
                    </a:cubicBezTo>
                    <a:lnTo>
                      <a:pt x="11622" y="1778"/>
                    </a:lnTo>
                    <a:cubicBezTo>
                      <a:pt x="11593" y="1769"/>
                      <a:pt x="11549" y="1732"/>
                      <a:pt x="11634" y="1732"/>
                    </a:cubicBezTo>
                    <a:cubicBezTo>
                      <a:pt x="11634" y="1781"/>
                      <a:pt x="11902" y="1732"/>
                      <a:pt x="11951" y="1805"/>
                    </a:cubicBezTo>
                    <a:cubicBezTo>
                      <a:pt x="12016" y="1805"/>
                      <a:pt x="12168" y="1848"/>
                      <a:pt x="12233" y="1848"/>
                    </a:cubicBezTo>
                    <a:cubicBezTo>
                      <a:pt x="12265" y="1848"/>
                      <a:pt x="12276" y="1837"/>
                      <a:pt x="12244" y="1805"/>
                    </a:cubicBezTo>
                    <a:lnTo>
                      <a:pt x="12244" y="1805"/>
                    </a:lnTo>
                    <a:cubicBezTo>
                      <a:pt x="12292" y="1829"/>
                      <a:pt x="12366" y="1854"/>
                      <a:pt x="12414" y="1878"/>
                    </a:cubicBezTo>
                    <a:cubicBezTo>
                      <a:pt x="12463" y="1902"/>
                      <a:pt x="12488" y="1902"/>
                      <a:pt x="12414" y="1902"/>
                    </a:cubicBezTo>
                    <a:cubicBezTo>
                      <a:pt x="12488" y="1927"/>
                      <a:pt x="12561" y="1951"/>
                      <a:pt x="12658" y="1976"/>
                    </a:cubicBezTo>
                    <a:lnTo>
                      <a:pt x="12536" y="1927"/>
                    </a:lnTo>
                    <a:lnTo>
                      <a:pt x="12536" y="1927"/>
                    </a:lnTo>
                    <a:cubicBezTo>
                      <a:pt x="12683" y="1951"/>
                      <a:pt x="12805" y="2000"/>
                      <a:pt x="12902" y="2024"/>
                    </a:cubicBezTo>
                    <a:cubicBezTo>
                      <a:pt x="13024" y="2073"/>
                      <a:pt x="13122" y="2098"/>
                      <a:pt x="13219" y="2098"/>
                    </a:cubicBezTo>
                    <a:lnTo>
                      <a:pt x="13122" y="2049"/>
                    </a:lnTo>
                    <a:lnTo>
                      <a:pt x="13122" y="2049"/>
                    </a:lnTo>
                    <a:cubicBezTo>
                      <a:pt x="13292" y="2098"/>
                      <a:pt x="13439" y="2146"/>
                      <a:pt x="13488" y="2220"/>
                    </a:cubicBezTo>
                    <a:lnTo>
                      <a:pt x="13414" y="2195"/>
                    </a:lnTo>
                    <a:lnTo>
                      <a:pt x="13317" y="2195"/>
                    </a:lnTo>
                    <a:cubicBezTo>
                      <a:pt x="13463" y="2220"/>
                      <a:pt x="13561" y="2268"/>
                      <a:pt x="13683" y="2317"/>
                    </a:cubicBezTo>
                    <a:cubicBezTo>
                      <a:pt x="13805" y="2366"/>
                      <a:pt x="13902" y="2390"/>
                      <a:pt x="14024" y="2439"/>
                    </a:cubicBezTo>
                    <a:lnTo>
                      <a:pt x="13902" y="2415"/>
                    </a:lnTo>
                    <a:lnTo>
                      <a:pt x="13902" y="2415"/>
                    </a:lnTo>
                    <a:cubicBezTo>
                      <a:pt x="13975" y="2439"/>
                      <a:pt x="14146" y="2488"/>
                      <a:pt x="14341" y="2585"/>
                    </a:cubicBezTo>
                    <a:cubicBezTo>
                      <a:pt x="14439" y="2610"/>
                      <a:pt x="14561" y="2683"/>
                      <a:pt x="14658" y="2732"/>
                    </a:cubicBezTo>
                    <a:cubicBezTo>
                      <a:pt x="14780" y="2780"/>
                      <a:pt x="14878" y="2829"/>
                      <a:pt x="15000" y="2902"/>
                    </a:cubicBezTo>
                    <a:cubicBezTo>
                      <a:pt x="15219" y="3024"/>
                      <a:pt x="15439" y="3146"/>
                      <a:pt x="15634" y="3268"/>
                    </a:cubicBezTo>
                    <a:cubicBezTo>
                      <a:pt x="15805" y="3366"/>
                      <a:pt x="15926" y="3463"/>
                      <a:pt x="16024" y="3512"/>
                    </a:cubicBezTo>
                    <a:lnTo>
                      <a:pt x="15926" y="3390"/>
                    </a:lnTo>
                    <a:lnTo>
                      <a:pt x="16048" y="3439"/>
                    </a:lnTo>
                    <a:cubicBezTo>
                      <a:pt x="16094" y="3462"/>
                      <a:pt x="16118" y="3485"/>
                      <a:pt x="16161" y="3507"/>
                    </a:cubicBezTo>
                    <a:lnTo>
                      <a:pt x="16161" y="3507"/>
                    </a:lnTo>
                    <a:cubicBezTo>
                      <a:pt x="16155" y="3506"/>
                      <a:pt x="16147" y="3505"/>
                      <a:pt x="16138" y="3505"/>
                    </a:cubicBezTo>
                    <a:cubicBezTo>
                      <a:pt x="16097" y="3505"/>
                      <a:pt x="16029" y="3519"/>
                      <a:pt x="15995" y="3519"/>
                    </a:cubicBezTo>
                    <a:cubicBezTo>
                      <a:pt x="15990" y="3519"/>
                      <a:pt x="15986" y="3519"/>
                      <a:pt x="15983" y="3518"/>
                    </a:cubicBezTo>
                    <a:lnTo>
                      <a:pt x="15983" y="3518"/>
                    </a:lnTo>
                    <a:cubicBezTo>
                      <a:pt x="16516" y="3956"/>
                      <a:pt x="16977" y="4441"/>
                      <a:pt x="17390" y="4976"/>
                    </a:cubicBezTo>
                    <a:cubicBezTo>
                      <a:pt x="17804" y="5488"/>
                      <a:pt x="18170" y="6073"/>
                      <a:pt x="18439" y="6683"/>
                    </a:cubicBezTo>
                    <a:cubicBezTo>
                      <a:pt x="18471" y="6770"/>
                      <a:pt x="18470" y="6794"/>
                      <a:pt x="18456" y="6794"/>
                    </a:cubicBezTo>
                    <a:cubicBezTo>
                      <a:pt x="18440" y="6794"/>
                      <a:pt x="18403" y="6756"/>
                      <a:pt x="18390" y="6756"/>
                    </a:cubicBezTo>
                    <a:cubicBezTo>
                      <a:pt x="18512" y="6975"/>
                      <a:pt x="18487" y="6829"/>
                      <a:pt x="18561" y="7024"/>
                    </a:cubicBezTo>
                    <a:cubicBezTo>
                      <a:pt x="18568" y="7047"/>
                      <a:pt x="18569" y="7056"/>
                      <a:pt x="18565" y="7056"/>
                    </a:cubicBezTo>
                    <a:cubicBezTo>
                      <a:pt x="18556" y="7056"/>
                      <a:pt x="18528" y="7017"/>
                      <a:pt x="18512" y="7000"/>
                    </a:cubicBezTo>
                    <a:lnTo>
                      <a:pt x="18512" y="7000"/>
                    </a:lnTo>
                    <a:cubicBezTo>
                      <a:pt x="18561" y="7097"/>
                      <a:pt x="18585" y="7171"/>
                      <a:pt x="18609" y="7171"/>
                    </a:cubicBezTo>
                    <a:cubicBezTo>
                      <a:pt x="18561" y="7049"/>
                      <a:pt x="18634" y="7097"/>
                      <a:pt x="18658" y="7024"/>
                    </a:cubicBezTo>
                    <a:lnTo>
                      <a:pt x="18707" y="7171"/>
                    </a:lnTo>
                    <a:cubicBezTo>
                      <a:pt x="18731" y="7219"/>
                      <a:pt x="18756" y="7293"/>
                      <a:pt x="18756" y="7293"/>
                    </a:cubicBezTo>
                    <a:lnTo>
                      <a:pt x="18731" y="7293"/>
                    </a:lnTo>
                    <a:cubicBezTo>
                      <a:pt x="18829" y="7414"/>
                      <a:pt x="18902" y="7536"/>
                      <a:pt x="18951" y="7683"/>
                    </a:cubicBezTo>
                    <a:cubicBezTo>
                      <a:pt x="19122" y="8146"/>
                      <a:pt x="19243" y="8634"/>
                      <a:pt x="19365" y="9122"/>
                    </a:cubicBezTo>
                    <a:cubicBezTo>
                      <a:pt x="19341" y="9122"/>
                      <a:pt x="19317" y="9024"/>
                      <a:pt x="19268" y="8927"/>
                    </a:cubicBezTo>
                    <a:lnTo>
                      <a:pt x="19268" y="8927"/>
                    </a:lnTo>
                    <a:cubicBezTo>
                      <a:pt x="19292" y="9000"/>
                      <a:pt x="19317" y="9073"/>
                      <a:pt x="19317" y="9146"/>
                    </a:cubicBezTo>
                    <a:cubicBezTo>
                      <a:pt x="19317" y="9126"/>
                      <a:pt x="19319" y="9118"/>
                      <a:pt x="19322" y="9118"/>
                    </a:cubicBezTo>
                    <a:cubicBezTo>
                      <a:pt x="19336" y="9118"/>
                      <a:pt x="19374" y="9263"/>
                      <a:pt x="19386" y="9263"/>
                    </a:cubicBezTo>
                    <a:cubicBezTo>
                      <a:pt x="19388" y="9263"/>
                      <a:pt x="19390" y="9257"/>
                      <a:pt x="19390" y="9244"/>
                    </a:cubicBezTo>
                    <a:cubicBezTo>
                      <a:pt x="19536" y="9585"/>
                      <a:pt x="19536" y="10049"/>
                      <a:pt x="19658" y="10341"/>
                    </a:cubicBezTo>
                    <a:cubicBezTo>
                      <a:pt x="19683" y="10341"/>
                      <a:pt x="20024" y="10488"/>
                      <a:pt x="20390" y="10610"/>
                    </a:cubicBezTo>
                    <a:cubicBezTo>
                      <a:pt x="20715" y="10749"/>
                      <a:pt x="21039" y="10866"/>
                      <a:pt x="21112" y="10877"/>
                    </a:cubicBezTo>
                    <a:lnTo>
                      <a:pt x="21112" y="10877"/>
                    </a:lnTo>
                    <a:cubicBezTo>
                      <a:pt x="21109" y="10846"/>
                      <a:pt x="21104" y="10814"/>
                      <a:pt x="21097" y="10780"/>
                    </a:cubicBezTo>
                    <a:lnTo>
                      <a:pt x="21048" y="10780"/>
                    </a:lnTo>
                    <a:cubicBezTo>
                      <a:pt x="21000" y="10536"/>
                      <a:pt x="21073" y="10707"/>
                      <a:pt x="21048" y="10463"/>
                    </a:cubicBezTo>
                    <a:cubicBezTo>
                      <a:pt x="21097" y="10463"/>
                      <a:pt x="21122" y="10683"/>
                      <a:pt x="21146" y="10878"/>
                    </a:cubicBezTo>
                    <a:cubicBezTo>
                      <a:pt x="21146" y="10731"/>
                      <a:pt x="21146" y="10585"/>
                      <a:pt x="21097" y="10439"/>
                    </a:cubicBezTo>
                    <a:cubicBezTo>
                      <a:pt x="21097" y="10268"/>
                      <a:pt x="21146" y="10439"/>
                      <a:pt x="21122" y="10244"/>
                    </a:cubicBezTo>
                    <a:cubicBezTo>
                      <a:pt x="21073" y="10073"/>
                      <a:pt x="21048" y="9902"/>
                      <a:pt x="21048" y="9732"/>
                    </a:cubicBezTo>
                    <a:cubicBezTo>
                      <a:pt x="21000" y="9317"/>
                      <a:pt x="20853" y="9122"/>
                      <a:pt x="20804" y="8732"/>
                    </a:cubicBezTo>
                    <a:lnTo>
                      <a:pt x="20804" y="8732"/>
                    </a:lnTo>
                    <a:lnTo>
                      <a:pt x="20829" y="8780"/>
                    </a:lnTo>
                    <a:cubicBezTo>
                      <a:pt x="20829" y="8634"/>
                      <a:pt x="20731" y="8390"/>
                      <a:pt x="20682" y="8146"/>
                    </a:cubicBezTo>
                    <a:cubicBezTo>
                      <a:pt x="20682" y="8188"/>
                      <a:pt x="20682" y="8231"/>
                      <a:pt x="20673" y="8231"/>
                    </a:cubicBezTo>
                    <a:cubicBezTo>
                      <a:pt x="20666" y="8231"/>
                      <a:pt x="20654" y="8208"/>
                      <a:pt x="20634" y="8146"/>
                    </a:cubicBezTo>
                    <a:cubicBezTo>
                      <a:pt x="20585" y="7878"/>
                      <a:pt x="20512" y="7707"/>
                      <a:pt x="20463" y="7488"/>
                    </a:cubicBezTo>
                    <a:lnTo>
                      <a:pt x="20414" y="7414"/>
                    </a:lnTo>
                    <a:cubicBezTo>
                      <a:pt x="20390" y="7366"/>
                      <a:pt x="20365" y="7317"/>
                      <a:pt x="20365" y="7317"/>
                    </a:cubicBezTo>
                    <a:cubicBezTo>
                      <a:pt x="20048" y="6390"/>
                      <a:pt x="19609" y="5512"/>
                      <a:pt x="19073" y="4707"/>
                    </a:cubicBezTo>
                    <a:cubicBezTo>
                      <a:pt x="18756" y="4219"/>
                      <a:pt x="18390" y="3756"/>
                      <a:pt x="18000" y="3341"/>
                    </a:cubicBezTo>
                    <a:cubicBezTo>
                      <a:pt x="17707" y="3024"/>
                      <a:pt x="17414" y="2756"/>
                      <a:pt x="17122" y="2512"/>
                    </a:cubicBezTo>
                    <a:lnTo>
                      <a:pt x="17146" y="2512"/>
                    </a:lnTo>
                    <a:cubicBezTo>
                      <a:pt x="16780" y="2220"/>
                      <a:pt x="16414" y="1951"/>
                      <a:pt x="16024" y="1707"/>
                    </a:cubicBezTo>
                    <a:cubicBezTo>
                      <a:pt x="15536" y="1390"/>
                      <a:pt x="15048" y="1146"/>
                      <a:pt x="14512" y="927"/>
                    </a:cubicBezTo>
                    <a:cubicBezTo>
                      <a:pt x="13561" y="512"/>
                      <a:pt x="12561" y="268"/>
                      <a:pt x="11561" y="146"/>
                    </a:cubicBezTo>
                    <a:cubicBezTo>
                      <a:pt x="11292" y="73"/>
                      <a:pt x="11024" y="24"/>
                      <a:pt x="10756" y="0"/>
                    </a:cubicBezTo>
                    <a:close/>
                    <a:moveTo>
                      <a:pt x="21112" y="10877"/>
                    </a:moveTo>
                    <a:cubicBezTo>
                      <a:pt x="21122" y="10958"/>
                      <a:pt x="21122" y="11034"/>
                      <a:pt x="21122" y="11122"/>
                    </a:cubicBezTo>
                    <a:cubicBezTo>
                      <a:pt x="21122" y="11049"/>
                      <a:pt x="21122" y="10951"/>
                      <a:pt x="21122" y="10878"/>
                    </a:cubicBezTo>
                    <a:cubicBezTo>
                      <a:pt x="21119" y="10878"/>
                      <a:pt x="21116" y="10878"/>
                      <a:pt x="21112" y="1087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294"/>
              <p:cNvSpPr/>
              <p:nvPr/>
            </p:nvSpPr>
            <p:spPr>
              <a:xfrm>
                <a:off x="338100" y="3028825"/>
                <a:ext cx="2475" cy="6725"/>
              </a:xfrm>
              <a:custGeom>
                <a:avLst/>
                <a:gdLst/>
                <a:ahLst/>
                <a:cxnLst/>
                <a:rect l="l" t="t" r="r" b="b"/>
                <a:pathLst>
                  <a:path w="99" h="269" extrusionOk="0">
                    <a:moveTo>
                      <a:pt x="98" y="0"/>
                    </a:moveTo>
                    <a:cubicBezTo>
                      <a:pt x="50" y="74"/>
                      <a:pt x="1" y="171"/>
                      <a:pt x="1" y="269"/>
                    </a:cubicBezTo>
                    <a:cubicBezTo>
                      <a:pt x="50" y="196"/>
                      <a:pt x="74" y="98"/>
                      <a:pt x="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294"/>
              <p:cNvSpPr/>
              <p:nvPr/>
            </p:nvSpPr>
            <p:spPr>
              <a:xfrm>
                <a:off x="340550" y="3028825"/>
                <a:ext cx="25" cy="25"/>
              </a:xfrm>
              <a:custGeom>
                <a:avLst/>
                <a:gdLst/>
                <a:ahLst/>
                <a:cxnLst/>
                <a:rect l="l" t="t" r="r" b="b"/>
                <a:pathLst>
                  <a:path w="1" h="1" extrusionOk="0">
                    <a:moveTo>
                      <a:pt x="0" y="0"/>
                    </a:moveTo>
                    <a:lnTo>
                      <a:pt x="0" y="0"/>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294"/>
              <p:cNvSpPr/>
              <p:nvPr/>
            </p:nvSpPr>
            <p:spPr>
              <a:xfrm>
                <a:off x="302750" y="2832500"/>
                <a:ext cx="398800" cy="207325"/>
              </a:xfrm>
              <a:custGeom>
                <a:avLst/>
                <a:gdLst/>
                <a:ahLst/>
                <a:cxnLst/>
                <a:rect l="l" t="t" r="r" b="b"/>
                <a:pathLst>
                  <a:path w="15952" h="8293" extrusionOk="0">
                    <a:moveTo>
                      <a:pt x="8594" y="1702"/>
                    </a:moveTo>
                    <a:cubicBezTo>
                      <a:pt x="8599" y="1705"/>
                      <a:pt x="8605" y="1707"/>
                      <a:pt x="8610" y="1707"/>
                    </a:cubicBezTo>
                    <a:cubicBezTo>
                      <a:pt x="8604" y="1705"/>
                      <a:pt x="8599" y="1704"/>
                      <a:pt x="8594" y="1702"/>
                    </a:cubicBezTo>
                    <a:close/>
                    <a:moveTo>
                      <a:pt x="4624" y="2600"/>
                    </a:moveTo>
                    <a:cubicBezTo>
                      <a:pt x="4619" y="2604"/>
                      <a:pt x="4614" y="2607"/>
                      <a:pt x="4610" y="2610"/>
                    </a:cubicBezTo>
                    <a:cubicBezTo>
                      <a:pt x="4616" y="2607"/>
                      <a:pt x="4621" y="2603"/>
                      <a:pt x="4624" y="2600"/>
                    </a:cubicBezTo>
                    <a:close/>
                    <a:moveTo>
                      <a:pt x="11683" y="2951"/>
                    </a:moveTo>
                    <a:cubicBezTo>
                      <a:pt x="11683" y="2954"/>
                      <a:pt x="11685" y="2956"/>
                      <a:pt x="11690" y="2956"/>
                    </a:cubicBezTo>
                    <a:lnTo>
                      <a:pt x="11690" y="2956"/>
                    </a:lnTo>
                    <a:cubicBezTo>
                      <a:pt x="11687" y="2954"/>
                      <a:pt x="11685" y="2953"/>
                      <a:pt x="11683" y="2951"/>
                    </a:cubicBezTo>
                    <a:close/>
                    <a:moveTo>
                      <a:pt x="1415" y="3829"/>
                    </a:moveTo>
                    <a:lnTo>
                      <a:pt x="1391" y="3878"/>
                    </a:lnTo>
                    <a:lnTo>
                      <a:pt x="1391" y="3878"/>
                    </a:lnTo>
                    <a:cubicBezTo>
                      <a:pt x="1398" y="3862"/>
                      <a:pt x="1406" y="3847"/>
                      <a:pt x="1414" y="3831"/>
                    </a:cubicBezTo>
                    <a:lnTo>
                      <a:pt x="1414" y="3831"/>
                    </a:lnTo>
                    <a:cubicBezTo>
                      <a:pt x="1414" y="3830"/>
                      <a:pt x="1415" y="3830"/>
                      <a:pt x="1415" y="3829"/>
                    </a:cubicBezTo>
                    <a:close/>
                    <a:moveTo>
                      <a:pt x="2596" y="5025"/>
                    </a:moveTo>
                    <a:cubicBezTo>
                      <a:pt x="2595" y="5026"/>
                      <a:pt x="2595" y="5027"/>
                      <a:pt x="2594" y="5028"/>
                    </a:cubicBezTo>
                    <a:lnTo>
                      <a:pt x="2594" y="5028"/>
                    </a:lnTo>
                    <a:cubicBezTo>
                      <a:pt x="2596" y="5026"/>
                      <a:pt x="2597" y="5025"/>
                      <a:pt x="2596" y="5025"/>
                    </a:cubicBezTo>
                    <a:close/>
                    <a:moveTo>
                      <a:pt x="2594" y="5028"/>
                    </a:moveTo>
                    <a:cubicBezTo>
                      <a:pt x="2591" y="5031"/>
                      <a:pt x="2586" y="5037"/>
                      <a:pt x="2586" y="5049"/>
                    </a:cubicBezTo>
                    <a:cubicBezTo>
                      <a:pt x="2588" y="5042"/>
                      <a:pt x="2591" y="5035"/>
                      <a:pt x="2594" y="5028"/>
                    </a:cubicBezTo>
                    <a:close/>
                    <a:moveTo>
                      <a:pt x="1505" y="7629"/>
                    </a:moveTo>
                    <a:cubicBezTo>
                      <a:pt x="1507" y="7629"/>
                      <a:pt x="1509" y="7631"/>
                      <a:pt x="1512" y="7634"/>
                    </a:cubicBezTo>
                    <a:lnTo>
                      <a:pt x="1499" y="7728"/>
                    </a:lnTo>
                    <a:lnTo>
                      <a:pt x="1499" y="7728"/>
                    </a:lnTo>
                    <a:cubicBezTo>
                      <a:pt x="1502" y="7664"/>
                      <a:pt x="1497" y="7629"/>
                      <a:pt x="1505" y="7629"/>
                    </a:cubicBezTo>
                    <a:close/>
                    <a:moveTo>
                      <a:pt x="8000" y="0"/>
                    </a:moveTo>
                    <a:cubicBezTo>
                      <a:pt x="8098" y="0"/>
                      <a:pt x="8049" y="24"/>
                      <a:pt x="7976" y="24"/>
                    </a:cubicBezTo>
                    <a:cubicBezTo>
                      <a:pt x="7878" y="16"/>
                      <a:pt x="7813" y="14"/>
                      <a:pt x="7770" y="14"/>
                    </a:cubicBezTo>
                    <a:cubicBezTo>
                      <a:pt x="7683" y="14"/>
                      <a:pt x="7683" y="24"/>
                      <a:pt x="7683" y="24"/>
                    </a:cubicBezTo>
                    <a:cubicBezTo>
                      <a:pt x="7683" y="24"/>
                      <a:pt x="7659" y="49"/>
                      <a:pt x="7366" y="73"/>
                    </a:cubicBezTo>
                    <a:cubicBezTo>
                      <a:pt x="7195" y="73"/>
                      <a:pt x="6927" y="98"/>
                      <a:pt x="6586" y="146"/>
                    </a:cubicBezTo>
                    <a:cubicBezTo>
                      <a:pt x="6415" y="171"/>
                      <a:pt x="6220" y="220"/>
                      <a:pt x="6025" y="244"/>
                    </a:cubicBezTo>
                    <a:lnTo>
                      <a:pt x="5439" y="415"/>
                    </a:lnTo>
                    <a:lnTo>
                      <a:pt x="4903" y="634"/>
                    </a:lnTo>
                    <a:cubicBezTo>
                      <a:pt x="4708" y="707"/>
                      <a:pt x="4561" y="780"/>
                      <a:pt x="4415" y="854"/>
                    </a:cubicBezTo>
                    <a:cubicBezTo>
                      <a:pt x="4269" y="927"/>
                      <a:pt x="4147" y="1000"/>
                      <a:pt x="4025" y="1073"/>
                    </a:cubicBezTo>
                    <a:lnTo>
                      <a:pt x="3756" y="1244"/>
                    </a:lnTo>
                    <a:cubicBezTo>
                      <a:pt x="3515" y="1485"/>
                      <a:pt x="3178" y="1679"/>
                      <a:pt x="2982" y="1920"/>
                    </a:cubicBezTo>
                    <a:lnTo>
                      <a:pt x="2982" y="1920"/>
                    </a:lnTo>
                    <a:cubicBezTo>
                      <a:pt x="2672" y="2207"/>
                      <a:pt x="2385" y="2494"/>
                      <a:pt x="2122" y="2805"/>
                    </a:cubicBezTo>
                    <a:cubicBezTo>
                      <a:pt x="2049" y="2927"/>
                      <a:pt x="1951" y="3024"/>
                      <a:pt x="1878" y="3122"/>
                    </a:cubicBezTo>
                    <a:cubicBezTo>
                      <a:pt x="1781" y="3244"/>
                      <a:pt x="1708" y="3341"/>
                      <a:pt x="1659" y="3439"/>
                    </a:cubicBezTo>
                    <a:cubicBezTo>
                      <a:pt x="1550" y="3570"/>
                      <a:pt x="1480" y="3700"/>
                      <a:pt x="1414" y="3831"/>
                    </a:cubicBezTo>
                    <a:lnTo>
                      <a:pt x="1414" y="3831"/>
                    </a:lnTo>
                    <a:cubicBezTo>
                      <a:pt x="1268" y="4146"/>
                      <a:pt x="1244" y="4073"/>
                      <a:pt x="1098" y="4293"/>
                    </a:cubicBezTo>
                    <a:cubicBezTo>
                      <a:pt x="1171" y="4293"/>
                      <a:pt x="1073" y="4561"/>
                      <a:pt x="1049" y="4658"/>
                    </a:cubicBezTo>
                    <a:cubicBezTo>
                      <a:pt x="976" y="4805"/>
                      <a:pt x="878" y="5146"/>
                      <a:pt x="781" y="5390"/>
                    </a:cubicBezTo>
                    <a:lnTo>
                      <a:pt x="756" y="5390"/>
                    </a:lnTo>
                    <a:cubicBezTo>
                      <a:pt x="708" y="5585"/>
                      <a:pt x="561" y="6000"/>
                      <a:pt x="512" y="6122"/>
                    </a:cubicBezTo>
                    <a:cubicBezTo>
                      <a:pt x="464" y="6268"/>
                      <a:pt x="366" y="6512"/>
                      <a:pt x="293" y="6732"/>
                    </a:cubicBezTo>
                    <a:cubicBezTo>
                      <a:pt x="220" y="6975"/>
                      <a:pt x="171" y="7219"/>
                      <a:pt x="147" y="7463"/>
                    </a:cubicBezTo>
                    <a:lnTo>
                      <a:pt x="0" y="7780"/>
                    </a:lnTo>
                    <a:lnTo>
                      <a:pt x="0" y="7829"/>
                    </a:lnTo>
                    <a:cubicBezTo>
                      <a:pt x="171" y="7951"/>
                      <a:pt x="366" y="8024"/>
                      <a:pt x="586" y="8073"/>
                    </a:cubicBezTo>
                    <a:cubicBezTo>
                      <a:pt x="706" y="8113"/>
                      <a:pt x="843" y="8141"/>
                      <a:pt x="975" y="8141"/>
                    </a:cubicBezTo>
                    <a:cubicBezTo>
                      <a:pt x="1163" y="8141"/>
                      <a:pt x="1339" y="8084"/>
                      <a:pt x="1439" y="7927"/>
                    </a:cubicBezTo>
                    <a:lnTo>
                      <a:pt x="1464" y="7927"/>
                    </a:lnTo>
                    <a:lnTo>
                      <a:pt x="1488" y="7829"/>
                    </a:lnTo>
                    <a:cubicBezTo>
                      <a:pt x="1492" y="7808"/>
                      <a:pt x="1494" y="7788"/>
                      <a:pt x="1496" y="7770"/>
                    </a:cubicBezTo>
                    <a:lnTo>
                      <a:pt x="1496" y="7770"/>
                    </a:lnTo>
                    <a:cubicBezTo>
                      <a:pt x="1500" y="7753"/>
                      <a:pt x="1504" y="7746"/>
                      <a:pt x="1507" y="7746"/>
                    </a:cubicBezTo>
                    <a:cubicBezTo>
                      <a:pt x="1516" y="7746"/>
                      <a:pt x="1521" y="7798"/>
                      <a:pt x="1537" y="7829"/>
                    </a:cubicBezTo>
                    <a:cubicBezTo>
                      <a:pt x="1537" y="7780"/>
                      <a:pt x="1561" y="7732"/>
                      <a:pt x="1586" y="7683"/>
                    </a:cubicBezTo>
                    <a:cubicBezTo>
                      <a:pt x="1586" y="7678"/>
                      <a:pt x="1585" y="7676"/>
                      <a:pt x="1583" y="7676"/>
                    </a:cubicBezTo>
                    <a:cubicBezTo>
                      <a:pt x="1576" y="7676"/>
                      <a:pt x="1557" y="7712"/>
                      <a:pt x="1537" y="7732"/>
                    </a:cubicBezTo>
                    <a:cubicBezTo>
                      <a:pt x="1537" y="7634"/>
                      <a:pt x="1537" y="7536"/>
                      <a:pt x="1561" y="7463"/>
                    </a:cubicBezTo>
                    <a:cubicBezTo>
                      <a:pt x="1610" y="7341"/>
                      <a:pt x="1634" y="7463"/>
                      <a:pt x="1659" y="7317"/>
                    </a:cubicBezTo>
                    <a:cubicBezTo>
                      <a:pt x="1878" y="6512"/>
                      <a:pt x="2195" y="5756"/>
                      <a:pt x="2586" y="5024"/>
                    </a:cubicBezTo>
                    <a:cubicBezTo>
                      <a:pt x="2591" y="5024"/>
                      <a:pt x="2594" y="5024"/>
                      <a:pt x="2596" y="5025"/>
                    </a:cubicBezTo>
                    <a:lnTo>
                      <a:pt x="2596" y="5025"/>
                    </a:lnTo>
                    <a:cubicBezTo>
                      <a:pt x="2644" y="4914"/>
                      <a:pt x="2711" y="4824"/>
                      <a:pt x="2756" y="4756"/>
                    </a:cubicBezTo>
                    <a:cubicBezTo>
                      <a:pt x="2805" y="4658"/>
                      <a:pt x="2854" y="4536"/>
                      <a:pt x="2927" y="4439"/>
                    </a:cubicBezTo>
                    <a:cubicBezTo>
                      <a:pt x="2951" y="4415"/>
                      <a:pt x="2976" y="4390"/>
                      <a:pt x="3025" y="4390"/>
                    </a:cubicBezTo>
                    <a:cubicBezTo>
                      <a:pt x="3025" y="4341"/>
                      <a:pt x="3073" y="4268"/>
                      <a:pt x="3098" y="4219"/>
                    </a:cubicBezTo>
                    <a:lnTo>
                      <a:pt x="3220" y="4073"/>
                    </a:lnTo>
                    <a:cubicBezTo>
                      <a:pt x="3244" y="4000"/>
                      <a:pt x="3293" y="3951"/>
                      <a:pt x="3342" y="3878"/>
                    </a:cubicBezTo>
                    <a:cubicBezTo>
                      <a:pt x="3439" y="3756"/>
                      <a:pt x="3537" y="3658"/>
                      <a:pt x="3634" y="3537"/>
                    </a:cubicBezTo>
                    <a:cubicBezTo>
                      <a:pt x="3683" y="3463"/>
                      <a:pt x="3756" y="3415"/>
                      <a:pt x="3756" y="3390"/>
                    </a:cubicBezTo>
                    <a:lnTo>
                      <a:pt x="3732" y="3341"/>
                    </a:lnTo>
                    <a:cubicBezTo>
                      <a:pt x="3805" y="3256"/>
                      <a:pt x="3823" y="3256"/>
                      <a:pt x="3845" y="3256"/>
                    </a:cubicBezTo>
                    <a:cubicBezTo>
                      <a:pt x="3866" y="3256"/>
                      <a:pt x="3890" y="3256"/>
                      <a:pt x="3976" y="3171"/>
                    </a:cubicBezTo>
                    <a:cubicBezTo>
                      <a:pt x="3976" y="3049"/>
                      <a:pt x="4244" y="2927"/>
                      <a:pt x="4269" y="2854"/>
                    </a:cubicBezTo>
                    <a:cubicBezTo>
                      <a:pt x="4269" y="2854"/>
                      <a:pt x="4331" y="2822"/>
                      <a:pt x="4356" y="2822"/>
                    </a:cubicBezTo>
                    <a:cubicBezTo>
                      <a:pt x="4362" y="2822"/>
                      <a:pt x="4366" y="2824"/>
                      <a:pt x="4366" y="2829"/>
                    </a:cubicBezTo>
                    <a:cubicBezTo>
                      <a:pt x="4366" y="2756"/>
                      <a:pt x="4464" y="2732"/>
                      <a:pt x="4488" y="2683"/>
                    </a:cubicBezTo>
                    <a:cubicBezTo>
                      <a:pt x="4504" y="2667"/>
                      <a:pt x="4507" y="2661"/>
                      <a:pt x="4503" y="2661"/>
                    </a:cubicBezTo>
                    <a:cubicBezTo>
                      <a:pt x="4496" y="2661"/>
                      <a:pt x="4464" y="2683"/>
                      <a:pt x="4464" y="2683"/>
                    </a:cubicBezTo>
                    <a:lnTo>
                      <a:pt x="4561" y="2585"/>
                    </a:lnTo>
                    <a:cubicBezTo>
                      <a:pt x="4575" y="2578"/>
                      <a:pt x="4590" y="2575"/>
                      <a:pt x="4602" y="2575"/>
                    </a:cubicBezTo>
                    <a:cubicBezTo>
                      <a:pt x="4625" y="2575"/>
                      <a:pt x="4639" y="2587"/>
                      <a:pt x="4624" y="2600"/>
                    </a:cubicBezTo>
                    <a:lnTo>
                      <a:pt x="4624" y="2600"/>
                    </a:lnTo>
                    <a:cubicBezTo>
                      <a:pt x="4704" y="2549"/>
                      <a:pt x="4866" y="2456"/>
                      <a:pt x="5049" y="2341"/>
                    </a:cubicBezTo>
                    <a:cubicBezTo>
                      <a:pt x="5293" y="2219"/>
                      <a:pt x="5537" y="2098"/>
                      <a:pt x="5805" y="2000"/>
                    </a:cubicBezTo>
                    <a:cubicBezTo>
                      <a:pt x="5878" y="1976"/>
                      <a:pt x="5927" y="1951"/>
                      <a:pt x="6000" y="1927"/>
                    </a:cubicBezTo>
                    <a:lnTo>
                      <a:pt x="6195" y="1878"/>
                    </a:lnTo>
                    <a:cubicBezTo>
                      <a:pt x="6317" y="1829"/>
                      <a:pt x="6464" y="1805"/>
                      <a:pt x="6586" y="1780"/>
                    </a:cubicBezTo>
                    <a:lnTo>
                      <a:pt x="6756" y="1756"/>
                    </a:lnTo>
                    <a:lnTo>
                      <a:pt x="6903" y="1732"/>
                    </a:lnTo>
                    <a:cubicBezTo>
                      <a:pt x="7000" y="1732"/>
                      <a:pt x="7073" y="1707"/>
                      <a:pt x="7122" y="1707"/>
                    </a:cubicBezTo>
                    <a:cubicBezTo>
                      <a:pt x="7098" y="1683"/>
                      <a:pt x="7049" y="1683"/>
                      <a:pt x="7000" y="1683"/>
                    </a:cubicBezTo>
                    <a:cubicBezTo>
                      <a:pt x="6951" y="1683"/>
                      <a:pt x="6903" y="1683"/>
                      <a:pt x="6878" y="1659"/>
                    </a:cubicBezTo>
                    <a:cubicBezTo>
                      <a:pt x="6939" y="1634"/>
                      <a:pt x="6982" y="1634"/>
                      <a:pt x="7015" y="1634"/>
                    </a:cubicBezTo>
                    <a:cubicBezTo>
                      <a:pt x="7049" y="1634"/>
                      <a:pt x="7073" y="1634"/>
                      <a:pt x="7098" y="1610"/>
                    </a:cubicBezTo>
                    <a:cubicBezTo>
                      <a:pt x="7122" y="1646"/>
                      <a:pt x="7183" y="1646"/>
                      <a:pt x="7250" y="1646"/>
                    </a:cubicBezTo>
                    <a:cubicBezTo>
                      <a:pt x="7317" y="1646"/>
                      <a:pt x="7390" y="1646"/>
                      <a:pt x="7439" y="1683"/>
                    </a:cubicBezTo>
                    <a:lnTo>
                      <a:pt x="7464" y="1659"/>
                    </a:lnTo>
                    <a:lnTo>
                      <a:pt x="7537" y="1683"/>
                    </a:lnTo>
                    <a:cubicBezTo>
                      <a:pt x="7634" y="1659"/>
                      <a:pt x="7732" y="1659"/>
                      <a:pt x="7829" y="1659"/>
                    </a:cubicBezTo>
                    <a:cubicBezTo>
                      <a:pt x="7903" y="1659"/>
                      <a:pt x="8000" y="1683"/>
                      <a:pt x="8098" y="1683"/>
                    </a:cubicBezTo>
                    <a:lnTo>
                      <a:pt x="8390" y="1683"/>
                    </a:lnTo>
                    <a:cubicBezTo>
                      <a:pt x="8458" y="1683"/>
                      <a:pt x="8526" y="1683"/>
                      <a:pt x="8594" y="1702"/>
                    </a:cubicBezTo>
                    <a:lnTo>
                      <a:pt x="8594" y="1702"/>
                    </a:lnTo>
                    <a:cubicBezTo>
                      <a:pt x="8571" y="1690"/>
                      <a:pt x="8551" y="1659"/>
                      <a:pt x="8610" y="1659"/>
                    </a:cubicBezTo>
                    <a:cubicBezTo>
                      <a:pt x="8610" y="1683"/>
                      <a:pt x="8659" y="1683"/>
                      <a:pt x="8707" y="1683"/>
                    </a:cubicBezTo>
                    <a:cubicBezTo>
                      <a:pt x="8756" y="1683"/>
                      <a:pt x="8805" y="1683"/>
                      <a:pt x="8829" y="1707"/>
                    </a:cubicBezTo>
                    <a:cubicBezTo>
                      <a:pt x="8878" y="1707"/>
                      <a:pt x="8981" y="1740"/>
                      <a:pt x="9030" y="1740"/>
                    </a:cubicBezTo>
                    <a:cubicBezTo>
                      <a:pt x="9053" y="1740"/>
                      <a:pt x="9064" y="1733"/>
                      <a:pt x="9052" y="1712"/>
                    </a:cubicBezTo>
                    <a:lnTo>
                      <a:pt x="9052" y="1712"/>
                    </a:lnTo>
                    <a:cubicBezTo>
                      <a:pt x="9086" y="1759"/>
                      <a:pt x="9264" y="1805"/>
                      <a:pt x="9146" y="1805"/>
                    </a:cubicBezTo>
                    <a:cubicBezTo>
                      <a:pt x="9195" y="1829"/>
                      <a:pt x="9244" y="1854"/>
                      <a:pt x="9317" y="1854"/>
                    </a:cubicBezTo>
                    <a:lnTo>
                      <a:pt x="9244" y="1805"/>
                    </a:lnTo>
                    <a:lnTo>
                      <a:pt x="9244" y="1805"/>
                    </a:lnTo>
                    <a:cubicBezTo>
                      <a:pt x="9439" y="1854"/>
                      <a:pt x="9537" y="1951"/>
                      <a:pt x="9707" y="1951"/>
                    </a:cubicBezTo>
                    <a:lnTo>
                      <a:pt x="9634" y="1902"/>
                    </a:lnTo>
                    <a:lnTo>
                      <a:pt x="9634" y="1902"/>
                    </a:lnTo>
                    <a:cubicBezTo>
                      <a:pt x="9756" y="1927"/>
                      <a:pt x="9854" y="1976"/>
                      <a:pt x="9903" y="2049"/>
                    </a:cubicBezTo>
                    <a:lnTo>
                      <a:pt x="9756" y="2024"/>
                    </a:lnTo>
                    <a:lnTo>
                      <a:pt x="9756" y="2024"/>
                    </a:lnTo>
                    <a:lnTo>
                      <a:pt x="10024" y="2122"/>
                    </a:lnTo>
                    <a:cubicBezTo>
                      <a:pt x="10098" y="2146"/>
                      <a:pt x="10171" y="2171"/>
                      <a:pt x="10268" y="2195"/>
                    </a:cubicBezTo>
                    <a:lnTo>
                      <a:pt x="10195" y="2171"/>
                    </a:lnTo>
                    <a:lnTo>
                      <a:pt x="10195" y="2171"/>
                    </a:lnTo>
                    <a:cubicBezTo>
                      <a:pt x="10488" y="2244"/>
                      <a:pt x="10732" y="2366"/>
                      <a:pt x="11000" y="2488"/>
                    </a:cubicBezTo>
                    <a:cubicBezTo>
                      <a:pt x="11317" y="2683"/>
                      <a:pt x="11634" y="2878"/>
                      <a:pt x="11732" y="2927"/>
                    </a:cubicBezTo>
                    <a:lnTo>
                      <a:pt x="11683" y="2829"/>
                    </a:lnTo>
                    <a:lnTo>
                      <a:pt x="11854" y="2902"/>
                    </a:lnTo>
                    <a:cubicBezTo>
                      <a:pt x="11833" y="2902"/>
                      <a:pt x="11722" y="2956"/>
                      <a:pt x="11691" y="2956"/>
                    </a:cubicBezTo>
                    <a:cubicBezTo>
                      <a:pt x="11691" y="2956"/>
                      <a:pt x="11690" y="2956"/>
                      <a:pt x="11690" y="2956"/>
                    </a:cubicBezTo>
                    <a:lnTo>
                      <a:pt x="11690" y="2956"/>
                    </a:lnTo>
                    <a:cubicBezTo>
                      <a:pt x="12077" y="3248"/>
                      <a:pt x="12416" y="3587"/>
                      <a:pt x="12732" y="3951"/>
                    </a:cubicBezTo>
                    <a:cubicBezTo>
                      <a:pt x="13049" y="4341"/>
                      <a:pt x="13317" y="4756"/>
                      <a:pt x="13537" y="5171"/>
                    </a:cubicBezTo>
                    <a:cubicBezTo>
                      <a:pt x="13561" y="5244"/>
                      <a:pt x="13549" y="5262"/>
                      <a:pt x="13531" y="5262"/>
                    </a:cubicBezTo>
                    <a:cubicBezTo>
                      <a:pt x="13512" y="5262"/>
                      <a:pt x="13488" y="5244"/>
                      <a:pt x="13488" y="5244"/>
                    </a:cubicBezTo>
                    <a:lnTo>
                      <a:pt x="13488" y="5244"/>
                    </a:lnTo>
                    <a:cubicBezTo>
                      <a:pt x="13561" y="5390"/>
                      <a:pt x="13561" y="5293"/>
                      <a:pt x="13610" y="5439"/>
                    </a:cubicBezTo>
                    <a:cubicBezTo>
                      <a:pt x="13610" y="5447"/>
                      <a:pt x="13607" y="5450"/>
                      <a:pt x="13603" y="5450"/>
                    </a:cubicBezTo>
                    <a:cubicBezTo>
                      <a:pt x="13594" y="5450"/>
                      <a:pt x="13577" y="5439"/>
                      <a:pt x="13561" y="5439"/>
                    </a:cubicBezTo>
                    <a:cubicBezTo>
                      <a:pt x="13610" y="5488"/>
                      <a:pt x="13610" y="5561"/>
                      <a:pt x="13634" y="5561"/>
                    </a:cubicBezTo>
                    <a:cubicBezTo>
                      <a:pt x="13610" y="5463"/>
                      <a:pt x="13683" y="5488"/>
                      <a:pt x="13707" y="5439"/>
                    </a:cubicBezTo>
                    <a:lnTo>
                      <a:pt x="13732" y="5512"/>
                    </a:lnTo>
                    <a:cubicBezTo>
                      <a:pt x="13756" y="5561"/>
                      <a:pt x="13781" y="5610"/>
                      <a:pt x="13781" y="5610"/>
                    </a:cubicBezTo>
                    <a:lnTo>
                      <a:pt x="13732" y="5610"/>
                    </a:lnTo>
                    <a:cubicBezTo>
                      <a:pt x="13756" y="5658"/>
                      <a:pt x="13878" y="5683"/>
                      <a:pt x="13927" y="5878"/>
                    </a:cubicBezTo>
                    <a:cubicBezTo>
                      <a:pt x="14049" y="6195"/>
                      <a:pt x="14146" y="6536"/>
                      <a:pt x="14244" y="6878"/>
                    </a:cubicBezTo>
                    <a:cubicBezTo>
                      <a:pt x="14220" y="6878"/>
                      <a:pt x="14195" y="6805"/>
                      <a:pt x="14171" y="6756"/>
                    </a:cubicBezTo>
                    <a:lnTo>
                      <a:pt x="14171" y="6756"/>
                    </a:lnTo>
                    <a:cubicBezTo>
                      <a:pt x="14171" y="6805"/>
                      <a:pt x="14195" y="6854"/>
                      <a:pt x="14195" y="6902"/>
                    </a:cubicBezTo>
                    <a:cubicBezTo>
                      <a:pt x="14195" y="6886"/>
                      <a:pt x="14197" y="6879"/>
                      <a:pt x="14199" y="6879"/>
                    </a:cubicBezTo>
                    <a:cubicBezTo>
                      <a:pt x="14209" y="6879"/>
                      <a:pt x="14234" y="6989"/>
                      <a:pt x="14242" y="6989"/>
                    </a:cubicBezTo>
                    <a:cubicBezTo>
                      <a:pt x="14243" y="6989"/>
                      <a:pt x="14244" y="6985"/>
                      <a:pt x="14244" y="6975"/>
                    </a:cubicBezTo>
                    <a:cubicBezTo>
                      <a:pt x="14341" y="7219"/>
                      <a:pt x="14415" y="7488"/>
                      <a:pt x="14463" y="7756"/>
                    </a:cubicBezTo>
                    <a:cubicBezTo>
                      <a:pt x="14488" y="7756"/>
                      <a:pt x="14854" y="7829"/>
                      <a:pt x="15171" y="7902"/>
                    </a:cubicBezTo>
                    <a:cubicBezTo>
                      <a:pt x="15512" y="8000"/>
                      <a:pt x="15854" y="8097"/>
                      <a:pt x="15902" y="8097"/>
                    </a:cubicBezTo>
                    <a:cubicBezTo>
                      <a:pt x="15902" y="8171"/>
                      <a:pt x="15902" y="8219"/>
                      <a:pt x="15902" y="8292"/>
                    </a:cubicBezTo>
                    <a:cubicBezTo>
                      <a:pt x="15927" y="8195"/>
                      <a:pt x="15927" y="8122"/>
                      <a:pt x="15902" y="8024"/>
                    </a:cubicBezTo>
                    <a:lnTo>
                      <a:pt x="15854" y="8024"/>
                    </a:lnTo>
                    <a:cubicBezTo>
                      <a:pt x="15805" y="7829"/>
                      <a:pt x="15878" y="7975"/>
                      <a:pt x="15854" y="7780"/>
                    </a:cubicBezTo>
                    <a:cubicBezTo>
                      <a:pt x="15878" y="7780"/>
                      <a:pt x="15902" y="7951"/>
                      <a:pt x="15927" y="8097"/>
                    </a:cubicBezTo>
                    <a:cubicBezTo>
                      <a:pt x="15927" y="7951"/>
                      <a:pt x="15927" y="7805"/>
                      <a:pt x="15902" y="7756"/>
                    </a:cubicBezTo>
                    <a:cubicBezTo>
                      <a:pt x="15902" y="7634"/>
                      <a:pt x="15951" y="7756"/>
                      <a:pt x="15927" y="7610"/>
                    </a:cubicBezTo>
                    <a:cubicBezTo>
                      <a:pt x="15878" y="7488"/>
                      <a:pt x="15854" y="7366"/>
                      <a:pt x="15854" y="7219"/>
                    </a:cubicBezTo>
                    <a:cubicBezTo>
                      <a:pt x="15829" y="6927"/>
                      <a:pt x="15707" y="6780"/>
                      <a:pt x="15659" y="6488"/>
                    </a:cubicBezTo>
                    <a:lnTo>
                      <a:pt x="15659" y="6488"/>
                    </a:lnTo>
                    <a:lnTo>
                      <a:pt x="15683" y="6512"/>
                    </a:lnTo>
                    <a:cubicBezTo>
                      <a:pt x="15683" y="6414"/>
                      <a:pt x="15610" y="6195"/>
                      <a:pt x="15561" y="6049"/>
                    </a:cubicBezTo>
                    <a:cubicBezTo>
                      <a:pt x="15561" y="6077"/>
                      <a:pt x="15561" y="6105"/>
                      <a:pt x="15556" y="6105"/>
                    </a:cubicBezTo>
                    <a:cubicBezTo>
                      <a:pt x="15553" y="6105"/>
                      <a:pt x="15547" y="6090"/>
                      <a:pt x="15537" y="6049"/>
                    </a:cubicBezTo>
                    <a:cubicBezTo>
                      <a:pt x="15512" y="5951"/>
                      <a:pt x="15488" y="5854"/>
                      <a:pt x="15463" y="5780"/>
                    </a:cubicBezTo>
                    <a:cubicBezTo>
                      <a:pt x="15439" y="5707"/>
                      <a:pt x="15415" y="5634"/>
                      <a:pt x="15390" y="5536"/>
                    </a:cubicBezTo>
                    <a:lnTo>
                      <a:pt x="15317" y="5415"/>
                    </a:lnTo>
                    <a:cubicBezTo>
                      <a:pt x="15024" y="4732"/>
                      <a:pt x="14683" y="4097"/>
                      <a:pt x="14244" y="3512"/>
                    </a:cubicBezTo>
                    <a:cubicBezTo>
                      <a:pt x="13805" y="2927"/>
                      <a:pt x="13317" y="2390"/>
                      <a:pt x="12756" y="1927"/>
                    </a:cubicBezTo>
                    <a:lnTo>
                      <a:pt x="12781" y="1927"/>
                    </a:lnTo>
                    <a:cubicBezTo>
                      <a:pt x="12195" y="1415"/>
                      <a:pt x="11537" y="1024"/>
                      <a:pt x="10829" y="707"/>
                    </a:cubicBezTo>
                    <a:cubicBezTo>
                      <a:pt x="10122" y="366"/>
                      <a:pt x="9366" y="171"/>
                      <a:pt x="8610" y="98"/>
                    </a:cubicBezTo>
                    <a:cubicBezTo>
                      <a:pt x="8415" y="24"/>
                      <a:pt x="8195" y="0"/>
                      <a:pt x="80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33" name="Google Shape;2433;p294"/>
            <p:cNvSpPr/>
            <p:nvPr/>
          </p:nvSpPr>
          <p:spPr>
            <a:xfrm>
              <a:off x="400925" y="3037350"/>
              <a:ext cx="2450" cy="3700"/>
            </a:xfrm>
            <a:custGeom>
              <a:avLst/>
              <a:gdLst/>
              <a:ahLst/>
              <a:cxnLst/>
              <a:rect l="l" t="t" r="r" b="b"/>
              <a:pathLst>
                <a:path w="98" h="148" extrusionOk="0">
                  <a:moveTo>
                    <a:pt x="98" y="1"/>
                  </a:moveTo>
                  <a:lnTo>
                    <a:pt x="98" y="1"/>
                  </a:lnTo>
                  <a:cubicBezTo>
                    <a:pt x="49" y="25"/>
                    <a:pt x="0" y="74"/>
                    <a:pt x="0" y="147"/>
                  </a:cubicBezTo>
                  <a:cubicBezTo>
                    <a:pt x="49" y="98"/>
                    <a:pt x="73" y="50"/>
                    <a:pt x="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294"/>
            <p:cNvSpPr/>
            <p:nvPr/>
          </p:nvSpPr>
          <p:spPr>
            <a:xfrm>
              <a:off x="403350" y="3037350"/>
              <a:ext cx="25" cy="25"/>
            </a:xfrm>
            <a:custGeom>
              <a:avLst/>
              <a:gdLst/>
              <a:ahLst/>
              <a:cxnLst/>
              <a:rect l="l" t="t" r="r" b="b"/>
              <a:pathLst>
                <a:path w="1" h="1" extrusionOk="0">
                  <a:moveTo>
                    <a:pt x="1" y="1"/>
                  </a:moveTo>
                  <a:lnTo>
                    <a:pt x="1" y="1"/>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35" name="Google Shape;2435;p294"/>
          <p:cNvSpPr txBox="1">
            <a:spLocks noGrp="1"/>
          </p:cNvSpPr>
          <p:nvPr>
            <p:ph type="body" idx="1"/>
          </p:nvPr>
        </p:nvSpPr>
        <p:spPr>
          <a:xfrm>
            <a:off x="886300" y="1293475"/>
            <a:ext cx="3567000" cy="33162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Clr>
                <a:schemeClr val="accent1"/>
              </a:buClr>
              <a:buSzPts val="1600"/>
              <a:buFont typeface="Raleway SemiBold"/>
              <a:buChar char="●"/>
              <a:defRPr sz="1400"/>
            </a:lvl1pPr>
            <a:lvl2pPr marL="914400" lvl="1" indent="-330200">
              <a:spcBef>
                <a:spcPts val="0"/>
              </a:spcBef>
              <a:spcAft>
                <a:spcPts val="0"/>
              </a:spcAft>
              <a:buSzPts val="1600"/>
              <a:buFont typeface="Nunito Light"/>
              <a:buChar char="○"/>
              <a:defRPr/>
            </a:lvl2pPr>
            <a:lvl3pPr marL="1371600" lvl="2" indent="-323850">
              <a:spcBef>
                <a:spcPts val="1600"/>
              </a:spcBef>
              <a:spcAft>
                <a:spcPts val="0"/>
              </a:spcAft>
              <a:buSzPts val="1500"/>
              <a:buFont typeface="Nunito Light"/>
              <a:buChar char="■"/>
              <a:defRPr/>
            </a:lvl3pPr>
            <a:lvl4pPr marL="1828800" lvl="3" indent="-323850">
              <a:spcBef>
                <a:spcPts val="1600"/>
              </a:spcBef>
              <a:spcAft>
                <a:spcPts val="0"/>
              </a:spcAft>
              <a:buSzPts val="1500"/>
              <a:buFont typeface="Nunito Light"/>
              <a:buChar char="●"/>
              <a:defRPr/>
            </a:lvl4pPr>
            <a:lvl5pPr marL="2286000" lvl="4" indent="-317500">
              <a:spcBef>
                <a:spcPts val="1600"/>
              </a:spcBef>
              <a:spcAft>
                <a:spcPts val="0"/>
              </a:spcAft>
              <a:buSzPts val="1400"/>
              <a:buFont typeface="Nunito Light"/>
              <a:buChar char="○"/>
              <a:defRPr/>
            </a:lvl5pPr>
            <a:lvl6pPr marL="2743200" lvl="5" indent="-317500">
              <a:spcBef>
                <a:spcPts val="1600"/>
              </a:spcBef>
              <a:spcAft>
                <a:spcPts val="0"/>
              </a:spcAft>
              <a:buSzPts val="1400"/>
              <a:buFont typeface="Nunito Light"/>
              <a:buChar char="■"/>
              <a:defRPr/>
            </a:lvl6pPr>
            <a:lvl7pPr marL="3200400" lvl="6" indent="-311150">
              <a:spcBef>
                <a:spcPts val="1600"/>
              </a:spcBef>
              <a:spcAft>
                <a:spcPts val="0"/>
              </a:spcAft>
              <a:buSzPts val="1300"/>
              <a:buFont typeface="Nunito Light"/>
              <a:buChar char="●"/>
              <a:defRPr/>
            </a:lvl7pPr>
            <a:lvl8pPr marL="3657600" lvl="7" indent="-311150">
              <a:spcBef>
                <a:spcPts val="1600"/>
              </a:spcBef>
              <a:spcAft>
                <a:spcPts val="0"/>
              </a:spcAft>
              <a:buSzPts val="1300"/>
              <a:buFont typeface="Nunito Light"/>
              <a:buChar char="○"/>
              <a:defRPr/>
            </a:lvl8pPr>
            <a:lvl9pPr marL="4114800" lvl="8" indent="-317500">
              <a:spcBef>
                <a:spcPts val="1600"/>
              </a:spcBef>
              <a:spcAft>
                <a:spcPts val="1600"/>
              </a:spcAft>
              <a:buSzPts val="1400"/>
              <a:buFont typeface="Nunito Light"/>
              <a:buChar char="■"/>
              <a:defRPr/>
            </a:lvl9pPr>
          </a:lstStyle>
          <a:p>
            <a:endParaRPr/>
          </a:p>
        </p:txBody>
      </p:sp>
      <p:sp>
        <p:nvSpPr>
          <p:cNvPr id="2436" name="Google Shape;2436;p294"/>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3000">
                <a:solidFill>
                  <a:schemeClr val="accent1"/>
                </a:solidFill>
                <a:latin typeface="Lemonada Medium"/>
                <a:ea typeface="Lemonada Medium"/>
                <a:cs typeface="Lemonada Medium"/>
                <a:sym typeface="Lemonada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437" name="Google Shape;2437;p294"/>
          <p:cNvSpPr txBox="1">
            <a:spLocks noGrp="1"/>
          </p:cNvSpPr>
          <p:nvPr>
            <p:ph type="body" idx="2"/>
          </p:nvPr>
        </p:nvSpPr>
        <p:spPr>
          <a:xfrm>
            <a:off x="4690700" y="1293475"/>
            <a:ext cx="3567000" cy="33162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chemeClr val="accent1"/>
              </a:buClr>
              <a:buSzPts val="1200"/>
              <a:buFont typeface="Raleway SemiBold"/>
              <a:buChar char="●"/>
              <a:defRPr sz="1400"/>
            </a:lvl1pPr>
            <a:lvl2pPr marL="914400" lvl="1" indent="-330200">
              <a:spcBef>
                <a:spcPts val="0"/>
              </a:spcBef>
              <a:spcAft>
                <a:spcPts val="0"/>
              </a:spcAft>
              <a:buSzPts val="1600"/>
              <a:buFont typeface="Nunito Light"/>
              <a:buChar char="○"/>
              <a:defRPr/>
            </a:lvl2pPr>
            <a:lvl3pPr marL="1371600" lvl="2" indent="-323850">
              <a:spcBef>
                <a:spcPts val="1600"/>
              </a:spcBef>
              <a:spcAft>
                <a:spcPts val="0"/>
              </a:spcAft>
              <a:buSzPts val="1500"/>
              <a:buFont typeface="Nunito Light"/>
              <a:buChar char="■"/>
              <a:defRPr/>
            </a:lvl3pPr>
            <a:lvl4pPr marL="1828800" lvl="3" indent="-323850">
              <a:spcBef>
                <a:spcPts val="1600"/>
              </a:spcBef>
              <a:spcAft>
                <a:spcPts val="0"/>
              </a:spcAft>
              <a:buSzPts val="1500"/>
              <a:buFont typeface="Nunito Light"/>
              <a:buChar char="●"/>
              <a:defRPr/>
            </a:lvl4pPr>
            <a:lvl5pPr marL="2286000" lvl="4" indent="-317500">
              <a:spcBef>
                <a:spcPts val="1600"/>
              </a:spcBef>
              <a:spcAft>
                <a:spcPts val="0"/>
              </a:spcAft>
              <a:buSzPts val="1400"/>
              <a:buFont typeface="Nunito Light"/>
              <a:buChar char="○"/>
              <a:defRPr/>
            </a:lvl5pPr>
            <a:lvl6pPr marL="2743200" lvl="5" indent="-317500">
              <a:spcBef>
                <a:spcPts val="1600"/>
              </a:spcBef>
              <a:spcAft>
                <a:spcPts val="0"/>
              </a:spcAft>
              <a:buSzPts val="1400"/>
              <a:buFont typeface="Nunito Light"/>
              <a:buChar char="■"/>
              <a:defRPr/>
            </a:lvl6pPr>
            <a:lvl7pPr marL="3200400" lvl="6" indent="-311150">
              <a:spcBef>
                <a:spcPts val="1600"/>
              </a:spcBef>
              <a:spcAft>
                <a:spcPts val="0"/>
              </a:spcAft>
              <a:buSzPts val="1300"/>
              <a:buFont typeface="Nunito Light"/>
              <a:buChar char="●"/>
              <a:defRPr/>
            </a:lvl7pPr>
            <a:lvl8pPr marL="3657600" lvl="7" indent="-311150">
              <a:spcBef>
                <a:spcPts val="1600"/>
              </a:spcBef>
              <a:spcAft>
                <a:spcPts val="0"/>
              </a:spcAft>
              <a:buSzPts val="1300"/>
              <a:buFont typeface="Nunito Light"/>
              <a:buChar char="○"/>
              <a:defRPr/>
            </a:lvl8pPr>
            <a:lvl9pPr marL="4114800" lvl="8" indent="-317500">
              <a:spcBef>
                <a:spcPts val="1600"/>
              </a:spcBef>
              <a:spcAft>
                <a:spcPts val="1600"/>
              </a:spcAft>
              <a:buSzPts val="1400"/>
              <a:buFont typeface="Nunito Light"/>
              <a:buChar char="■"/>
              <a:defRPr/>
            </a:lvl9pPr>
          </a:lstStyle>
          <a:p>
            <a:endParaRPr/>
          </a:p>
        </p:txBody>
      </p:sp>
    </p:spTree>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matchingName="Title and three columns">
  <p:cSld name="CUSTOM_19">
    <p:spTree>
      <p:nvGrpSpPr>
        <p:cNvPr id="1" name="Shape 2438"/>
        <p:cNvGrpSpPr/>
        <p:nvPr/>
      </p:nvGrpSpPr>
      <p:grpSpPr>
        <a:xfrm>
          <a:off x="0" y="0"/>
          <a:ext cx="0" cy="0"/>
          <a:chOff x="0" y="0"/>
          <a:chExt cx="0" cy="0"/>
        </a:xfrm>
      </p:grpSpPr>
      <p:sp>
        <p:nvSpPr>
          <p:cNvPr id="2439" name="Google Shape;2439;p295"/>
          <p:cNvSpPr txBox="1">
            <a:spLocks noGrp="1"/>
          </p:cNvSpPr>
          <p:nvPr>
            <p:ph type="ctrTitle"/>
          </p:nvPr>
        </p:nvSpPr>
        <p:spPr>
          <a:xfrm>
            <a:off x="638125" y="1720425"/>
            <a:ext cx="2044500" cy="5214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3"/>
              </a:buClr>
              <a:buSzPts val="1800"/>
              <a:buNone/>
              <a:defRPr sz="1800">
                <a:solidFill>
                  <a:schemeClr val="accent3"/>
                </a:solidFill>
              </a:defRPr>
            </a:lvl1pPr>
            <a:lvl2pPr lvl="1" algn="ctr">
              <a:spcBef>
                <a:spcPts val="0"/>
              </a:spcBef>
              <a:spcAft>
                <a:spcPts val="0"/>
              </a:spcAft>
              <a:buClr>
                <a:schemeClr val="accent3"/>
              </a:buClr>
              <a:buSzPts val="1800"/>
              <a:buNone/>
              <a:defRPr sz="1800">
                <a:solidFill>
                  <a:schemeClr val="accent3"/>
                </a:solidFill>
              </a:defRPr>
            </a:lvl2pPr>
            <a:lvl3pPr lvl="2" algn="ctr">
              <a:spcBef>
                <a:spcPts val="0"/>
              </a:spcBef>
              <a:spcAft>
                <a:spcPts val="0"/>
              </a:spcAft>
              <a:buClr>
                <a:schemeClr val="accent3"/>
              </a:buClr>
              <a:buSzPts val="1800"/>
              <a:buNone/>
              <a:defRPr sz="1800">
                <a:solidFill>
                  <a:schemeClr val="accent3"/>
                </a:solidFill>
              </a:defRPr>
            </a:lvl3pPr>
            <a:lvl4pPr lvl="3" algn="ctr">
              <a:spcBef>
                <a:spcPts val="0"/>
              </a:spcBef>
              <a:spcAft>
                <a:spcPts val="0"/>
              </a:spcAft>
              <a:buClr>
                <a:schemeClr val="accent3"/>
              </a:buClr>
              <a:buSzPts val="1800"/>
              <a:buNone/>
              <a:defRPr sz="1800">
                <a:solidFill>
                  <a:schemeClr val="accent3"/>
                </a:solidFill>
              </a:defRPr>
            </a:lvl4pPr>
            <a:lvl5pPr lvl="4" algn="ctr">
              <a:spcBef>
                <a:spcPts val="0"/>
              </a:spcBef>
              <a:spcAft>
                <a:spcPts val="0"/>
              </a:spcAft>
              <a:buClr>
                <a:schemeClr val="accent3"/>
              </a:buClr>
              <a:buSzPts val="1800"/>
              <a:buNone/>
              <a:defRPr sz="1800">
                <a:solidFill>
                  <a:schemeClr val="accent3"/>
                </a:solidFill>
              </a:defRPr>
            </a:lvl5pPr>
            <a:lvl6pPr lvl="5" algn="ctr">
              <a:spcBef>
                <a:spcPts val="0"/>
              </a:spcBef>
              <a:spcAft>
                <a:spcPts val="0"/>
              </a:spcAft>
              <a:buClr>
                <a:schemeClr val="accent3"/>
              </a:buClr>
              <a:buSzPts val="1800"/>
              <a:buNone/>
              <a:defRPr sz="1800">
                <a:solidFill>
                  <a:schemeClr val="accent3"/>
                </a:solidFill>
              </a:defRPr>
            </a:lvl6pPr>
            <a:lvl7pPr lvl="6" algn="ctr">
              <a:spcBef>
                <a:spcPts val="0"/>
              </a:spcBef>
              <a:spcAft>
                <a:spcPts val="0"/>
              </a:spcAft>
              <a:buClr>
                <a:schemeClr val="accent3"/>
              </a:buClr>
              <a:buSzPts val="1800"/>
              <a:buNone/>
              <a:defRPr sz="1800">
                <a:solidFill>
                  <a:schemeClr val="accent3"/>
                </a:solidFill>
              </a:defRPr>
            </a:lvl7pPr>
            <a:lvl8pPr lvl="7" algn="ctr">
              <a:spcBef>
                <a:spcPts val="0"/>
              </a:spcBef>
              <a:spcAft>
                <a:spcPts val="0"/>
              </a:spcAft>
              <a:buClr>
                <a:schemeClr val="accent3"/>
              </a:buClr>
              <a:buSzPts val="1800"/>
              <a:buNone/>
              <a:defRPr sz="1800">
                <a:solidFill>
                  <a:schemeClr val="accent3"/>
                </a:solidFill>
              </a:defRPr>
            </a:lvl8pPr>
            <a:lvl9pPr lvl="8" algn="ctr">
              <a:spcBef>
                <a:spcPts val="0"/>
              </a:spcBef>
              <a:spcAft>
                <a:spcPts val="0"/>
              </a:spcAft>
              <a:buClr>
                <a:schemeClr val="accent3"/>
              </a:buClr>
              <a:buSzPts val="1800"/>
              <a:buNone/>
              <a:defRPr sz="1800">
                <a:solidFill>
                  <a:schemeClr val="accent3"/>
                </a:solidFill>
              </a:defRPr>
            </a:lvl9pPr>
          </a:lstStyle>
          <a:p>
            <a:endParaRPr/>
          </a:p>
        </p:txBody>
      </p:sp>
      <p:sp>
        <p:nvSpPr>
          <p:cNvPr id="2440" name="Google Shape;2440;p295"/>
          <p:cNvSpPr txBox="1">
            <a:spLocks noGrp="1"/>
          </p:cNvSpPr>
          <p:nvPr>
            <p:ph type="subTitle" idx="1"/>
          </p:nvPr>
        </p:nvSpPr>
        <p:spPr>
          <a:xfrm>
            <a:off x="637976" y="2147705"/>
            <a:ext cx="2044500" cy="987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rgbClr val="000000"/>
              </a:buClr>
              <a:buSzPts val="1100"/>
              <a:buNone/>
              <a:defRPr sz="1400"/>
            </a:lvl1pPr>
            <a:lvl2pPr lvl="1" algn="ctr">
              <a:lnSpc>
                <a:spcPct val="100000"/>
              </a:lnSpc>
              <a:spcBef>
                <a:spcPts val="0"/>
              </a:spcBef>
              <a:spcAft>
                <a:spcPts val="0"/>
              </a:spcAft>
              <a:buClr>
                <a:srgbClr val="000000"/>
              </a:buClr>
              <a:buSzPts val="1100"/>
              <a:buNone/>
              <a:defRPr sz="1100">
                <a:solidFill>
                  <a:srgbClr val="000000"/>
                </a:solidFill>
              </a:defRPr>
            </a:lvl2pPr>
            <a:lvl3pPr lvl="2" algn="ctr">
              <a:lnSpc>
                <a:spcPct val="100000"/>
              </a:lnSpc>
              <a:spcBef>
                <a:spcPts val="0"/>
              </a:spcBef>
              <a:spcAft>
                <a:spcPts val="0"/>
              </a:spcAft>
              <a:buClr>
                <a:srgbClr val="000000"/>
              </a:buClr>
              <a:buSzPts val="1100"/>
              <a:buNone/>
              <a:defRPr sz="1100">
                <a:solidFill>
                  <a:srgbClr val="000000"/>
                </a:solidFill>
              </a:defRPr>
            </a:lvl3pPr>
            <a:lvl4pPr lvl="3" algn="ctr">
              <a:lnSpc>
                <a:spcPct val="100000"/>
              </a:lnSpc>
              <a:spcBef>
                <a:spcPts val="0"/>
              </a:spcBef>
              <a:spcAft>
                <a:spcPts val="0"/>
              </a:spcAft>
              <a:buClr>
                <a:srgbClr val="000000"/>
              </a:buClr>
              <a:buSzPts val="1100"/>
              <a:buNone/>
              <a:defRPr sz="1100">
                <a:solidFill>
                  <a:srgbClr val="000000"/>
                </a:solidFill>
              </a:defRPr>
            </a:lvl4pPr>
            <a:lvl5pPr lvl="4" algn="ctr">
              <a:lnSpc>
                <a:spcPct val="100000"/>
              </a:lnSpc>
              <a:spcBef>
                <a:spcPts val="0"/>
              </a:spcBef>
              <a:spcAft>
                <a:spcPts val="0"/>
              </a:spcAft>
              <a:buClr>
                <a:srgbClr val="000000"/>
              </a:buClr>
              <a:buSzPts val="1100"/>
              <a:buNone/>
              <a:defRPr sz="1100">
                <a:solidFill>
                  <a:srgbClr val="000000"/>
                </a:solidFill>
              </a:defRPr>
            </a:lvl5pPr>
            <a:lvl6pPr lvl="5" algn="ctr">
              <a:lnSpc>
                <a:spcPct val="100000"/>
              </a:lnSpc>
              <a:spcBef>
                <a:spcPts val="0"/>
              </a:spcBef>
              <a:spcAft>
                <a:spcPts val="0"/>
              </a:spcAft>
              <a:buClr>
                <a:srgbClr val="000000"/>
              </a:buClr>
              <a:buSzPts val="1100"/>
              <a:buNone/>
              <a:defRPr sz="1100">
                <a:solidFill>
                  <a:srgbClr val="000000"/>
                </a:solidFill>
              </a:defRPr>
            </a:lvl6pPr>
            <a:lvl7pPr lvl="6" algn="ctr">
              <a:lnSpc>
                <a:spcPct val="100000"/>
              </a:lnSpc>
              <a:spcBef>
                <a:spcPts val="0"/>
              </a:spcBef>
              <a:spcAft>
                <a:spcPts val="0"/>
              </a:spcAft>
              <a:buClr>
                <a:srgbClr val="000000"/>
              </a:buClr>
              <a:buSzPts val="1100"/>
              <a:buNone/>
              <a:defRPr sz="1100">
                <a:solidFill>
                  <a:srgbClr val="000000"/>
                </a:solidFill>
              </a:defRPr>
            </a:lvl7pPr>
            <a:lvl8pPr lvl="7" algn="ctr">
              <a:lnSpc>
                <a:spcPct val="100000"/>
              </a:lnSpc>
              <a:spcBef>
                <a:spcPts val="0"/>
              </a:spcBef>
              <a:spcAft>
                <a:spcPts val="0"/>
              </a:spcAft>
              <a:buClr>
                <a:srgbClr val="000000"/>
              </a:buClr>
              <a:buSzPts val="1100"/>
              <a:buNone/>
              <a:defRPr sz="1100">
                <a:solidFill>
                  <a:srgbClr val="000000"/>
                </a:solidFill>
              </a:defRPr>
            </a:lvl8pPr>
            <a:lvl9pPr lvl="8" algn="ctr">
              <a:lnSpc>
                <a:spcPct val="100000"/>
              </a:lnSpc>
              <a:spcBef>
                <a:spcPts val="0"/>
              </a:spcBef>
              <a:spcAft>
                <a:spcPts val="0"/>
              </a:spcAft>
              <a:buClr>
                <a:srgbClr val="000000"/>
              </a:buClr>
              <a:buSzPts val="1100"/>
              <a:buNone/>
              <a:defRPr sz="1100">
                <a:solidFill>
                  <a:srgbClr val="000000"/>
                </a:solidFill>
              </a:defRPr>
            </a:lvl9pPr>
          </a:lstStyle>
          <a:p>
            <a:endParaRPr/>
          </a:p>
        </p:txBody>
      </p:sp>
      <p:sp>
        <p:nvSpPr>
          <p:cNvPr id="2441" name="Google Shape;2441;p295"/>
          <p:cNvSpPr txBox="1">
            <a:spLocks noGrp="1"/>
          </p:cNvSpPr>
          <p:nvPr>
            <p:ph type="ctrTitle" idx="2"/>
          </p:nvPr>
        </p:nvSpPr>
        <p:spPr>
          <a:xfrm>
            <a:off x="3545823" y="1720425"/>
            <a:ext cx="2044800" cy="5214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3"/>
              </a:buClr>
              <a:buSzPts val="1800"/>
              <a:buNone/>
              <a:defRPr sz="1800">
                <a:solidFill>
                  <a:schemeClr val="accent3"/>
                </a:solidFill>
              </a:defRPr>
            </a:lvl1pPr>
            <a:lvl2pPr lvl="1" algn="ctr">
              <a:spcBef>
                <a:spcPts val="0"/>
              </a:spcBef>
              <a:spcAft>
                <a:spcPts val="0"/>
              </a:spcAft>
              <a:buClr>
                <a:schemeClr val="accent3"/>
              </a:buClr>
              <a:buSzPts val="1800"/>
              <a:buNone/>
              <a:defRPr sz="1800">
                <a:solidFill>
                  <a:schemeClr val="accent3"/>
                </a:solidFill>
              </a:defRPr>
            </a:lvl2pPr>
            <a:lvl3pPr lvl="2" algn="ctr">
              <a:spcBef>
                <a:spcPts val="0"/>
              </a:spcBef>
              <a:spcAft>
                <a:spcPts val="0"/>
              </a:spcAft>
              <a:buClr>
                <a:schemeClr val="accent3"/>
              </a:buClr>
              <a:buSzPts val="1800"/>
              <a:buNone/>
              <a:defRPr sz="1800">
                <a:solidFill>
                  <a:schemeClr val="accent3"/>
                </a:solidFill>
              </a:defRPr>
            </a:lvl3pPr>
            <a:lvl4pPr lvl="3" algn="ctr">
              <a:spcBef>
                <a:spcPts val="0"/>
              </a:spcBef>
              <a:spcAft>
                <a:spcPts val="0"/>
              </a:spcAft>
              <a:buClr>
                <a:schemeClr val="accent3"/>
              </a:buClr>
              <a:buSzPts val="1800"/>
              <a:buNone/>
              <a:defRPr sz="1800">
                <a:solidFill>
                  <a:schemeClr val="accent3"/>
                </a:solidFill>
              </a:defRPr>
            </a:lvl4pPr>
            <a:lvl5pPr lvl="4" algn="ctr">
              <a:spcBef>
                <a:spcPts val="0"/>
              </a:spcBef>
              <a:spcAft>
                <a:spcPts val="0"/>
              </a:spcAft>
              <a:buClr>
                <a:schemeClr val="accent3"/>
              </a:buClr>
              <a:buSzPts val="1800"/>
              <a:buNone/>
              <a:defRPr sz="1800">
                <a:solidFill>
                  <a:schemeClr val="accent3"/>
                </a:solidFill>
              </a:defRPr>
            </a:lvl5pPr>
            <a:lvl6pPr lvl="5" algn="ctr">
              <a:spcBef>
                <a:spcPts val="0"/>
              </a:spcBef>
              <a:spcAft>
                <a:spcPts val="0"/>
              </a:spcAft>
              <a:buClr>
                <a:schemeClr val="accent3"/>
              </a:buClr>
              <a:buSzPts val="1800"/>
              <a:buNone/>
              <a:defRPr sz="1800">
                <a:solidFill>
                  <a:schemeClr val="accent3"/>
                </a:solidFill>
              </a:defRPr>
            </a:lvl6pPr>
            <a:lvl7pPr lvl="6" algn="ctr">
              <a:spcBef>
                <a:spcPts val="0"/>
              </a:spcBef>
              <a:spcAft>
                <a:spcPts val="0"/>
              </a:spcAft>
              <a:buClr>
                <a:schemeClr val="accent3"/>
              </a:buClr>
              <a:buSzPts val="1800"/>
              <a:buNone/>
              <a:defRPr sz="1800">
                <a:solidFill>
                  <a:schemeClr val="accent3"/>
                </a:solidFill>
              </a:defRPr>
            </a:lvl7pPr>
            <a:lvl8pPr lvl="7" algn="ctr">
              <a:spcBef>
                <a:spcPts val="0"/>
              </a:spcBef>
              <a:spcAft>
                <a:spcPts val="0"/>
              </a:spcAft>
              <a:buClr>
                <a:schemeClr val="accent3"/>
              </a:buClr>
              <a:buSzPts val="1800"/>
              <a:buNone/>
              <a:defRPr sz="1800">
                <a:solidFill>
                  <a:schemeClr val="accent3"/>
                </a:solidFill>
              </a:defRPr>
            </a:lvl8pPr>
            <a:lvl9pPr lvl="8" algn="ctr">
              <a:spcBef>
                <a:spcPts val="0"/>
              </a:spcBef>
              <a:spcAft>
                <a:spcPts val="0"/>
              </a:spcAft>
              <a:buClr>
                <a:schemeClr val="accent3"/>
              </a:buClr>
              <a:buSzPts val="1800"/>
              <a:buNone/>
              <a:defRPr sz="1800">
                <a:solidFill>
                  <a:schemeClr val="accent3"/>
                </a:solidFill>
              </a:defRPr>
            </a:lvl9pPr>
          </a:lstStyle>
          <a:p>
            <a:endParaRPr/>
          </a:p>
        </p:txBody>
      </p:sp>
      <p:sp>
        <p:nvSpPr>
          <p:cNvPr id="2442" name="Google Shape;2442;p295"/>
          <p:cNvSpPr txBox="1">
            <a:spLocks noGrp="1"/>
          </p:cNvSpPr>
          <p:nvPr>
            <p:ph type="subTitle" idx="3"/>
          </p:nvPr>
        </p:nvSpPr>
        <p:spPr>
          <a:xfrm>
            <a:off x="3545832" y="2147706"/>
            <a:ext cx="2044800" cy="987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rgbClr val="000000"/>
              </a:buClr>
              <a:buSzPts val="1100"/>
              <a:buNone/>
              <a:defRPr sz="1400"/>
            </a:lvl1pPr>
            <a:lvl2pPr lvl="1" algn="ctr">
              <a:lnSpc>
                <a:spcPct val="100000"/>
              </a:lnSpc>
              <a:spcBef>
                <a:spcPts val="0"/>
              </a:spcBef>
              <a:spcAft>
                <a:spcPts val="0"/>
              </a:spcAft>
              <a:buClr>
                <a:srgbClr val="000000"/>
              </a:buClr>
              <a:buSzPts val="1100"/>
              <a:buNone/>
              <a:defRPr sz="1100">
                <a:solidFill>
                  <a:srgbClr val="000000"/>
                </a:solidFill>
              </a:defRPr>
            </a:lvl2pPr>
            <a:lvl3pPr lvl="2" algn="ctr">
              <a:lnSpc>
                <a:spcPct val="100000"/>
              </a:lnSpc>
              <a:spcBef>
                <a:spcPts val="0"/>
              </a:spcBef>
              <a:spcAft>
                <a:spcPts val="0"/>
              </a:spcAft>
              <a:buClr>
                <a:srgbClr val="000000"/>
              </a:buClr>
              <a:buSzPts val="1100"/>
              <a:buNone/>
              <a:defRPr sz="1100">
                <a:solidFill>
                  <a:srgbClr val="000000"/>
                </a:solidFill>
              </a:defRPr>
            </a:lvl3pPr>
            <a:lvl4pPr lvl="3" algn="ctr">
              <a:lnSpc>
                <a:spcPct val="100000"/>
              </a:lnSpc>
              <a:spcBef>
                <a:spcPts val="0"/>
              </a:spcBef>
              <a:spcAft>
                <a:spcPts val="0"/>
              </a:spcAft>
              <a:buClr>
                <a:srgbClr val="000000"/>
              </a:buClr>
              <a:buSzPts val="1100"/>
              <a:buNone/>
              <a:defRPr sz="1100">
                <a:solidFill>
                  <a:srgbClr val="000000"/>
                </a:solidFill>
              </a:defRPr>
            </a:lvl4pPr>
            <a:lvl5pPr lvl="4" algn="ctr">
              <a:lnSpc>
                <a:spcPct val="100000"/>
              </a:lnSpc>
              <a:spcBef>
                <a:spcPts val="0"/>
              </a:spcBef>
              <a:spcAft>
                <a:spcPts val="0"/>
              </a:spcAft>
              <a:buClr>
                <a:srgbClr val="000000"/>
              </a:buClr>
              <a:buSzPts val="1100"/>
              <a:buNone/>
              <a:defRPr sz="1100">
                <a:solidFill>
                  <a:srgbClr val="000000"/>
                </a:solidFill>
              </a:defRPr>
            </a:lvl5pPr>
            <a:lvl6pPr lvl="5" algn="ctr">
              <a:lnSpc>
                <a:spcPct val="100000"/>
              </a:lnSpc>
              <a:spcBef>
                <a:spcPts val="0"/>
              </a:spcBef>
              <a:spcAft>
                <a:spcPts val="0"/>
              </a:spcAft>
              <a:buClr>
                <a:srgbClr val="000000"/>
              </a:buClr>
              <a:buSzPts val="1100"/>
              <a:buNone/>
              <a:defRPr sz="1100">
                <a:solidFill>
                  <a:srgbClr val="000000"/>
                </a:solidFill>
              </a:defRPr>
            </a:lvl6pPr>
            <a:lvl7pPr lvl="6" algn="ctr">
              <a:lnSpc>
                <a:spcPct val="100000"/>
              </a:lnSpc>
              <a:spcBef>
                <a:spcPts val="0"/>
              </a:spcBef>
              <a:spcAft>
                <a:spcPts val="0"/>
              </a:spcAft>
              <a:buClr>
                <a:srgbClr val="000000"/>
              </a:buClr>
              <a:buSzPts val="1100"/>
              <a:buNone/>
              <a:defRPr sz="1100">
                <a:solidFill>
                  <a:srgbClr val="000000"/>
                </a:solidFill>
              </a:defRPr>
            </a:lvl7pPr>
            <a:lvl8pPr lvl="7" algn="ctr">
              <a:lnSpc>
                <a:spcPct val="100000"/>
              </a:lnSpc>
              <a:spcBef>
                <a:spcPts val="0"/>
              </a:spcBef>
              <a:spcAft>
                <a:spcPts val="0"/>
              </a:spcAft>
              <a:buClr>
                <a:srgbClr val="000000"/>
              </a:buClr>
              <a:buSzPts val="1100"/>
              <a:buNone/>
              <a:defRPr sz="1100">
                <a:solidFill>
                  <a:srgbClr val="000000"/>
                </a:solidFill>
              </a:defRPr>
            </a:lvl8pPr>
            <a:lvl9pPr lvl="8" algn="ctr">
              <a:lnSpc>
                <a:spcPct val="100000"/>
              </a:lnSpc>
              <a:spcBef>
                <a:spcPts val="0"/>
              </a:spcBef>
              <a:spcAft>
                <a:spcPts val="0"/>
              </a:spcAft>
              <a:buClr>
                <a:srgbClr val="000000"/>
              </a:buClr>
              <a:buSzPts val="1100"/>
              <a:buNone/>
              <a:defRPr sz="1100">
                <a:solidFill>
                  <a:srgbClr val="000000"/>
                </a:solidFill>
              </a:defRPr>
            </a:lvl9pPr>
          </a:lstStyle>
          <a:p>
            <a:endParaRPr/>
          </a:p>
        </p:txBody>
      </p:sp>
      <p:sp>
        <p:nvSpPr>
          <p:cNvPr id="2443" name="Google Shape;2443;p295"/>
          <p:cNvSpPr txBox="1">
            <a:spLocks noGrp="1"/>
          </p:cNvSpPr>
          <p:nvPr>
            <p:ph type="ctrTitle" idx="4"/>
          </p:nvPr>
        </p:nvSpPr>
        <p:spPr>
          <a:xfrm>
            <a:off x="6455999" y="1720425"/>
            <a:ext cx="1980000" cy="5214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3"/>
              </a:buClr>
              <a:buSzPts val="1800"/>
              <a:buNone/>
              <a:defRPr sz="1800">
                <a:solidFill>
                  <a:schemeClr val="accent3"/>
                </a:solidFill>
              </a:defRPr>
            </a:lvl1pPr>
            <a:lvl2pPr lvl="1" algn="ctr">
              <a:spcBef>
                <a:spcPts val="0"/>
              </a:spcBef>
              <a:spcAft>
                <a:spcPts val="0"/>
              </a:spcAft>
              <a:buClr>
                <a:schemeClr val="accent3"/>
              </a:buClr>
              <a:buSzPts val="1800"/>
              <a:buNone/>
              <a:defRPr sz="1800">
                <a:solidFill>
                  <a:schemeClr val="accent3"/>
                </a:solidFill>
              </a:defRPr>
            </a:lvl2pPr>
            <a:lvl3pPr lvl="2" algn="ctr">
              <a:spcBef>
                <a:spcPts val="0"/>
              </a:spcBef>
              <a:spcAft>
                <a:spcPts val="0"/>
              </a:spcAft>
              <a:buClr>
                <a:schemeClr val="accent3"/>
              </a:buClr>
              <a:buSzPts val="1800"/>
              <a:buNone/>
              <a:defRPr sz="1800">
                <a:solidFill>
                  <a:schemeClr val="accent3"/>
                </a:solidFill>
              </a:defRPr>
            </a:lvl3pPr>
            <a:lvl4pPr lvl="3" algn="ctr">
              <a:spcBef>
                <a:spcPts val="0"/>
              </a:spcBef>
              <a:spcAft>
                <a:spcPts val="0"/>
              </a:spcAft>
              <a:buClr>
                <a:schemeClr val="accent3"/>
              </a:buClr>
              <a:buSzPts val="1800"/>
              <a:buNone/>
              <a:defRPr sz="1800">
                <a:solidFill>
                  <a:schemeClr val="accent3"/>
                </a:solidFill>
              </a:defRPr>
            </a:lvl4pPr>
            <a:lvl5pPr lvl="4" algn="ctr">
              <a:spcBef>
                <a:spcPts val="0"/>
              </a:spcBef>
              <a:spcAft>
                <a:spcPts val="0"/>
              </a:spcAft>
              <a:buClr>
                <a:schemeClr val="accent3"/>
              </a:buClr>
              <a:buSzPts val="1800"/>
              <a:buNone/>
              <a:defRPr sz="1800">
                <a:solidFill>
                  <a:schemeClr val="accent3"/>
                </a:solidFill>
              </a:defRPr>
            </a:lvl5pPr>
            <a:lvl6pPr lvl="5" algn="ctr">
              <a:spcBef>
                <a:spcPts val="0"/>
              </a:spcBef>
              <a:spcAft>
                <a:spcPts val="0"/>
              </a:spcAft>
              <a:buClr>
                <a:schemeClr val="accent3"/>
              </a:buClr>
              <a:buSzPts val="1800"/>
              <a:buNone/>
              <a:defRPr sz="1800">
                <a:solidFill>
                  <a:schemeClr val="accent3"/>
                </a:solidFill>
              </a:defRPr>
            </a:lvl6pPr>
            <a:lvl7pPr lvl="6" algn="ctr">
              <a:spcBef>
                <a:spcPts val="0"/>
              </a:spcBef>
              <a:spcAft>
                <a:spcPts val="0"/>
              </a:spcAft>
              <a:buClr>
                <a:schemeClr val="accent3"/>
              </a:buClr>
              <a:buSzPts val="1800"/>
              <a:buNone/>
              <a:defRPr sz="1800">
                <a:solidFill>
                  <a:schemeClr val="accent3"/>
                </a:solidFill>
              </a:defRPr>
            </a:lvl7pPr>
            <a:lvl8pPr lvl="7" algn="ctr">
              <a:spcBef>
                <a:spcPts val="0"/>
              </a:spcBef>
              <a:spcAft>
                <a:spcPts val="0"/>
              </a:spcAft>
              <a:buClr>
                <a:schemeClr val="accent3"/>
              </a:buClr>
              <a:buSzPts val="1800"/>
              <a:buNone/>
              <a:defRPr sz="1800">
                <a:solidFill>
                  <a:schemeClr val="accent3"/>
                </a:solidFill>
              </a:defRPr>
            </a:lvl8pPr>
            <a:lvl9pPr lvl="8" algn="ctr">
              <a:spcBef>
                <a:spcPts val="0"/>
              </a:spcBef>
              <a:spcAft>
                <a:spcPts val="0"/>
              </a:spcAft>
              <a:buClr>
                <a:schemeClr val="accent3"/>
              </a:buClr>
              <a:buSzPts val="1800"/>
              <a:buNone/>
              <a:defRPr sz="1800">
                <a:solidFill>
                  <a:schemeClr val="accent3"/>
                </a:solidFill>
              </a:defRPr>
            </a:lvl9pPr>
          </a:lstStyle>
          <a:p>
            <a:endParaRPr/>
          </a:p>
        </p:txBody>
      </p:sp>
      <p:sp>
        <p:nvSpPr>
          <p:cNvPr id="2444" name="Google Shape;2444;p295"/>
          <p:cNvSpPr txBox="1">
            <a:spLocks noGrp="1"/>
          </p:cNvSpPr>
          <p:nvPr>
            <p:ph type="subTitle" idx="5"/>
          </p:nvPr>
        </p:nvSpPr>
        <p:spPr>
          <a:xfrm>
            <a:off x="6423613" y="2147700"/>
            <a:ext cx="2044800" cy="987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rgbClr val="000000"/>
              </a:buClr>
              <a:buSzPts val="1100"/>
              <a:buNone/>
              <a:defRPr sz="1400"/>
            </a:lvl1pPr>
            <a:lvl2pPr lvl="1" algn="ctr">
              <a:lnSpc>
                <a:spcPct val="100000"/>
              </a:lnSpc>
              <a:spcBef>
                <a:spcPts val="0"/>
              </a:spcBef>
              <a:spcAft>
                <a:spcPts val="0"/>
              </a:spcAft>
              <a:buClr>
                <a:srgbClr val="000000"/>
              </a:buClr>
              <a:buSzPts val="1100"/>
              <a:buNone/>
              <a:defRPr sz="1100">
                <a:solidFill>
                  <a:srgbClr val="000000"/>
                </a:solidFill>
              </a:defRPr>
            </a:lvl2pPr>
            <a:lvl3pPr lvl="2" algn="ctr">
              <a:lnSpc>
                <a:spcPct val="100000"/>
              </a:lnSpc>
              <a:spcBef>
                <a:spcPts val="0"/>
              </a:spcBef>
              <a:spcAft>
                <a:spcPts val="0"/>
              </a:spcAft>
              <a:buClr>
                <a:srgbClr val="000000"/>
              </a:buClr>
              <a:buSzPts val="1100"/>
              <a:buNone/>
              <a:defRPr sz="1100">
                <a:solidFill>
                  <a:srgbClr val="000000"/>
                </a:solidFill>
              </a:defRPr>
            </a:lvl3pPr>
            <a:lvl4pPr lvl="3" algn="ctr">
              <a:lnSpc>
                <a:spcPct val="100000"/>
              </a:lnSpc>
              <a:spcBef>
                <a:spcPts val="0"/>
              </a:spcBef>
              <a:spcAft>
                <a:spcPts val="0"/>
              </a:spcAft>
              <a:buClr>
                <a:srgbClr val="000000"/>
              </a:buClr>
              <a:buSzPts val="1100"/>
              <a:buNone/>
              <a:defRPr sz="1100">
                <a:solidFill>
                  <a:srgbClr val="000000"/>
                </a:solidFill>
              </a:defRPr>
            </a:lvl4pPr>
            <a:lvl5pPr lvl="4" algn="ctr">
              <a:lnSpc>
                <a:spcPct val="100000"/>
              </a:lnSpc>
              <a:spcBef>
                <a:spcPts val="0"/>
              </a:spcBef>
              <a:spcAft>
                <a:spcPts val="0"/>
              </a:spcAft>
              <a:buClr>
                <a:srgbClr val="000000"/>
              </a:buClr>
              <a:buSzPts val="1100"/>
              <a:buNone/>
              <a:defRPr sz="1100">
                <a:solidFill>
                  <a:srgbClr val="000000"/>
                </a:solidFill>
              </a:defRPr>
            </a:lvl5pPr>
            <a:lvl6pPr lvl="5" algn="ctr">
              <a:lnSpc>
                <a:spcPct val="100000"/>
              </a:lnSpc>
              <a:spcBef>
                <a:spcPts val="0"/>
              </a:spcBef>
              <a:spcAft>
                <a:spcPts val="0"/>
              </a:spcAft>
              <a:buClr>
                <a:srgbClr val="000000"/>
              </a:buClr>
              <a:buSzPts val="1100"/>
              <a:buNone/>
              <a:defRPr sz="1100">
                <a:solidFill>
                  <a:srgbClr val="000000"/>
                </a:solidFill>
              </a:defRPr>
            </a:lvl6pPr>
            <a:lvl7pPr lvl="6" algn="ctr">
              <a:lnSpc>
                <a:spcPct val="100000"/>
              </a:lnSpc>
              <a:spcBef>
                <a:spcPts val="0"/>
              </a:spcBef>
              <a:spcAft>
                <a:spcPts val="0"/>
              </a:spcAft>
              <a:buClr>
                <a:srgbClr val="000000"/>
              </a:buClr>
              <a:buSzPts val="1100"/>
              <a:buNone/>
              <a:defRPr sz="1100">
                <a:solidFill>
                  <a:srgbClr val="000000"/>
                </a:solidFill>
              </a:defRPr>
            </a:lvl7pPr>
            <a:lvl8pPr lvl="7" algn="ctr">
              <a:lnSpc>
                <a:spcPct val="100000"/>
              </a:lnSpc>
              <a:spcBef>
                <a:spcPts val="0"/>
              </a:spcBef>
              <a:spcAft>
                <a:spcPts val="0"/>
              </a:spcAft>
              <a:buClr>
                <a:srgbClr val="000000"/>
              </a:buClr>
              <a:buSzPts val="1100"/>
              <a:buNone/>
              <a:defRPr sz="1100">
                <a:solidFill>
                  <a:srgbClr val="000000"/>
                </a:solidFill>
              </a:defRPr>
            </a:lvl8pPr>
            <a:lvl9pPr lvl="8" algn="ctr">
              <a:lnSpc>
                <a:spcPct val="100000"/>
              </a:lnSpc>
              <a:spcBef>
                <a:spcPts val="0"/>
              </a:spcBef>
              <a:spcAft>
                <a:spcPts val="0"/>
              </a:spcAft>
              <a:buClr>
                <a:srgbClr val="000000"/>
              </a:buClr>
              <a:buSzPts val="1100"/>
              <a:buNone/>
              <a:defRPr sz="1100">
                <a:solidFill>
                  <a:srgbClr val="000000"/>
                </a:solidFill>
              </a:defRPr>
            </a:lvl9pPr>
          </a:lstStyle>
          <a:p>
            <a:endParaRPr/>
          </a:p>
        </p:txBody>
      </p:sp>
      <p:sp>
        <p:nvSpPr>
          <p:cNvPr id="2445" name="Google Shape;2445;p295"/>
          <p:cNvSpPr txBox="1">
            <a:spLocks noGrp="1"/>
          </p:cNvSpPr>
          <p:nvPr>
            <p:ph type="title" idx="6"/>
          </p:nvPr>
        </p:nvSpPr>
        <p:spPr>
          <a:xfrm>
            <a:off x="713225" y="292625"/>
            <a:ext cx="77178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3000">
                <a:solidFill>
                  <a:schemeClr val="accent1"/>
                </a:solidFill>
                <a:latin typeface="Lemonada Medium"/>
                <a:ea typeface="Lemonada Medium"/>
                <a:cs typeface="Lemonada Medium"/>
                <a:sym typeface="Lemonada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446" name="Google Shape;2446;p295"/>
          <p:cNvSpPr/>
          <p:nvPr/>
        </p:nvSpPr>
        <p:spPr>
          <a:xfrm>
            <a:off x="-911150" y="3769519"/>
            <a:ext cx="1700102" cy="1132966"/>
          </a:xfrm>
          <a:custGeom>
            <a:avLst/>
            <a:gdLst/>
            <a:ahLst/>
            <a:cxnLst/>
            <a:rect l="l" t="t" r="r" b="b"/>
            <a:pathLst>
              <a:path w="14326" h="9547" extrusionOk="0">
                <a:moveTo>
                  <a:pt x="8445" y="1"/>
                </a:moveTo>
                <a:cubicBezTo>
                  <a:pt x="5463" y="1"/>
                  <a:pt x="1" y="1673"/>
                  <a:pt x="2862" y="6488"/>
                </a:cubicBezTo>
                <a:cubicBezTo>
                  <a:pt x="2862" y="6488"/>
                  <a:pt x="6946" y="9547"/>
                  <a:pt x="9876" y="9547"/>
                </a:cubicBezTo>
                <a:cubicBezTo>
                  <a:pt x="10701" y="9547"/>
                  <a:pt x="11435" y="9304"/>
                  <a:pt x="11960" y="8683"/>
                </a:cubicBezTo>
                <a:cubicBezTo>
                  <a:pt x="14326" y="5854"/>
                  <a:pt x="11301" y="1268"/>
                  <a:pt x="10082" y="317"/>
                </a:cubicBezTo>
                <a:cubicBezTo>
                  <a:pt x="9834" y="115"/>
                  <a:pt x="9224" y="1"/>
                  <a:pt x="84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295"/>
          <p:cNvSpPr/>
          <p:nvPr/>
        </p:nvSpPr>
        <p:spPr>
          <a:xfrm>
            <a:off x="-216289" y="3486574"/>
            <a:ext cx="723513" cy="495404"/>
          </a:xfrm>
          <a:custGeom>
            <a:avLst/>
            <a:gdLst/>
            <a:ahLst/>
            <a:cxnLst/>
            <a:rect l="l" t="t" r="r" b="b"/>
            <a:pathLst>
              <a:path w="15805" h="10822" extrusionOk="0">
                <a:moveTo>
                  <a:pt x="7854" y="2001"/>
                </a:moveTo>
                <a:cubicBezTo>
                  <a:pt x="7869" y="2001"/>
                  <a:pt x="7884" y="2001"/>
                  <a:pt x="7900" y="2002"/>
                </a:cubicBezTo>
                <a:lnTo>
                  <a:pt x="7900" y="2002"/>
                </a:lnTo>
                <a:cubicBezTo>
                  <a:pt x="7889" y="2001"/>
                  <a:pt x="7873" y="2001"/>
                  <a:pt x="7854" y="2001"/>
                </a:cubicBezTo>
                <a:close/>
                <a:moveTo>
                  <a:pt x="13171" y="2903"/>
                </a:moveTo>
                <a:lnTo>
                  <a:pt x="13171" y="2952"/>
                </a:lnTo>
                <a:lnTo>
                  <a:pt x="13171" y="3025"/>
                </a:lnTo>
                <a:lnTo>
                  <a:pt x="13154" y="3074"/>
                </a:lnTo>
                <a:lnTo>
                  <a:pt x="13154" y="3074"/>
                </a:lnTo>
                <a:cubicBezTo>
                  <a:pt x="13164" y="3017"/>
                  <a:pt x="13171" y="2954"/>
                  <a:pt x="13171" y="2903"/>
                </a:cubicBezTo>
                <a:close/>
                <a:moveTo>
                  <a:pt x="8153" y="5196"/>
                </a:moveTo>
                <a:lnTo>
                  <a:pt x="8153" y="5196"/>
                </a:lnTo>
                <a:cubicBezTo>
                  <a:pt x="8149" y="5204"/>
                  <a:pt x="8146" y="5212"/>
                  <a:pt x="8146" y="5220"/>
                </a:cubicBezTo>
                <a:lnTo>
                  <a:pt x="8146" y="5220"/>
                </a:lnTo>
                <a:cubicBezTo>
                  <a:pt x="8146" y="5198"/>
                  <a:pt x="8166" y="5196"/>
                  <a:pt x="8153" y="5196"/>
                </a:cubicBezTo>
                <a:close/>
                <a:moveTo>
                  <a:pt x="8121" y="5341"/>
                </a:moveTo>
                <a:cubicBezTo>
                  <a:pt x="8121" y="5342"/>
                  <a:pt x="8121" y="5343"/>
                  <a:pt x="8121" y="5344"/>
                </a:cubicBezTo>
                <a:lnTo>
                  <a:pt x="8121" y="5344"/>
                </a:lnTo>
                <a:lnTo>
                  <a:pt x="8122" y="5342"/>
                </a:lnTo>
                <a:cubicBezTo>
                  <a:pt x="8122" y="5342"/>
                  <a:pt x="8121" y="5341"/>
                  <a:pt x="8121" y="5341"/>
                </a:cubicBezTo>
                <a:close/>
                <a:moveTo>
                  <a:pt x="8121" y="5344"/>
                </a:moveTo>
                <a:lnTo>
                  <a:pt x="8118" y="5352"/>
                </a:lnTo>
                <a:lnTo>
                  <a:pt x="8122" y="5366"/>
                </a:lnTo>
                <a:cubicBezTo>
                  <a:pt x="8122" y="5359"/>
                  <a:pt x="8122" y="5351"/>
                  <a:pt x="8121" y="5344"/>
                </a:cubicBezTo>
                <a:close/>
                <a:moveTo>
                  <a:pt x="15778" y="6025"/>
                </a:moveTo>
                <a:cubicBezTo>
                  <a:pt x="15779" y="6032"/>
                  <a:pt x="15779" y="6039"/>
                  <a:pt x="15780" y="6047"/>
                </a:cubicBezTo>
                <a:lnTo>
                  <a:pt x="15780" y="6047"/>
                </a:lnTo>
                <a:cubicBezTo>
                  <a:pt x="15780" y="6039"/>
                  <a:pt x="15780" y="6032"/>
                  <a:pt x="15780" y="6025"/>
                </a:cubicBezTo>
                <a:cubicBezTo>
                  <a:pt x="15779" y="6025"/>
                  <a:pt x="15779" y="6025"/>
                  <a:pt x="15778" y="6025"/>
                </a:cubicBezTo>
                <a:close/>
                <a:moveTo>
                  <a:pt x="11988" y="6067"/>
                </a:moveTo>
                <a:cubicBezTo>
                  <a:pt x="11983" y="6078"/>
                  <a:pt x="11979" y="6088"/>
                  <a:pt x="11975" y="6098"/>
                </a:cubicBezTo>
                <a:cubicBezTo>
                  <a:pt x="11982" y="6092"/>
                  <a:pt x="11985" y="6081"/>
                  <a:pt x="11988" y="6067"/>
                </a:cubicBezTo>
                <a:close/>
                <a:moveTo>
                  <a:pt x="15780" y="6047"/>
                </a:moveTo>
                <a:cubicBezTo>
                  <a:pt x="15780" y="6137"/>
                  <a:pt x="15780" y="6229"/>
                  <a:pt x="15780" y="6342"/>
                </a:cubicBezTo>
                <a:cubicBezTo>
                  <a:pt x="15796" y="6249"/>
                  <a:pt x="15792" y="6147"/>
                  <a:pt x="15780" y="6047"/>
                </a:cubicBezTo>
                <a:close/>
                <a:moveTo>
                  <a:pt x="1965" y="9973"/>
                </a:moveTo>
                <a:cubicBezTo>
                  <a:pt x="1968" y="9973"/>
                  <a:pt x="1972" y="9974"/>
                  <a:pt x="1976" y="9976"/>
                </a:cubicBezTo>
                <a:cubicBezTo>
                  <a:pt x="2021" y="9998"/>
                  <a:pt x="1962" y="10063"/>
                  <a:pt x="1933" y="10130"/>
                </a:cubicBezTo>
                <a:lnTo>
                  <a:pt x="1933" y="10130"/>
                </a:lnTo>
                <a:cubicBezTo>
                  <a:pt x="1952" y="10027"/>
                  <a:pt x="1944" y="9973"/>
                  <a:pt x="1965" y="9973"/>
                </a:cubicBezTo>
                <a:close/>
                <a:moveTo>
                  <a:pt x="1925" y="10167"/>
                </a:moveTo>
                <a:cubicBezTo>
                  <a:pt x="1923" y="10190"/>
                  <a:pt x="1915" y="10213"/>
                  <a:pt x="1906" y="10239"/>
                </a:cubicBezTo>
                <a:lnTo>
                  <a:pt x="1906" y="10239"/>
                </a:lnTo>
                <a:cubicBezTo>
                  <a:pt x="1914" y="10214"/>
                  <a:pt x="1920" y="10190"/>
                  <a:pt x="1925" y="10167"/>
                </a:cubicBezTo>
                <a:close/>
                <a:moveTo>
                  <a:pt x="12610" y="1"/>
                </a:moveTo>
                <a:cubicBezTo>
                  <a:pt x="12414" y="171"/>
                  <a:pt x="12244" y="366"/>
                  <a:pt x="12097" y="562"/>
                </a:cubicBezTo>
                <a:lnTo>
                  <a:pt x="11951" y="732"/>
                </a:lnTo>
                <a:lnTo>
                  <a:pt x="11902" y="830"/>
                </a:lnTo>
                <a:cubicBezTo>
                  <a:pt x="11878" y="854"/>
                  <a:pt x="11853" y="879"/>
                  <a:pt x="11829" y="927"/>
                </a:cubicBezTo>
                <a:lnTo>
                  <a:pt x="11585" y="1342"/>
                </a:lnTo>
                <a:cubicBezTo>
                  <a:pt x="11488" y="1488"/>
                  <a:pt x="11414" y="1659"/>
                  <a:pt x="11366" y="1830"/>
                </a:cubicBezTo>
                <a:cubicBezTo>
                  <a:pt x="11293" y="1976"/>
                  <a:pt x="11195" y="2123"/>
                  <a:pt x="11146" y="2318"/>
                </a:cubicBezTo>
                <a:cubicBezTo>
                  <a:pt x="11097" y="2488"/>
                  <a:pt x="11024" y="2659"/>
                  <a:pt x="10975" y="2830"/>
                </a:cubicBezTo>
                <a:lnTo>
                  <a:pt x="10927" y="2952"/>
                </a:lnTo>
                <a:cubicBezTo>
                  <a:pt x="10927" y="3001"/>
                  <a:pt x="10902" y="3049"/>
                  <a:pt x="10878" y="3074"/>
                </a:cubicBezTo>
                <a:cubicBezTo>
                  <a:pt x="10878" y="3074"/>
                  <a:pt x="10853" y="3171"/>
                  <a:pt x="10853" y="3220"/>
                </a:cubicBezTo>
                <a:cubicBezTo>
                  <a:pt x="10732" y="3586"/>
                  <a:pt x="10658" y="3927"/>
                  <a:pt x="10561" y="4220"/>
                </a:cubicBezTo>
                <a:cubicBezTo>
                  <a:pt x="10536" y="4342"/>
                  <a:pt x="10512" y="4464"/>
                  <a:pt x="10488" y="4586"/>
                </a:cubicBezTo>
                <a:lnTo>
                  <a:pt x="10488" y="4610"/>
                </a:lnTo>
                <a:cubicBezTo>
                  <a:pt x="10463" y="4659"/>
                  <a:pt x="10463" y="4708"/>
                  <a:pt x="10439" y="4757"/>
                </a:cubicBezTo>
                <a:cubicBezTo>
                  <a:pt x="10414" y="4805"/>
                  <a:pt x="10414" y="4854"/>
                  <a:pt x="10390" y="4903"/>
                </a:cubicBezTo>
                <a:cubicBezTo>
                  <a:pt x="10366" y="4854"/>
                  <a:pt x="10341" y="4830"/>
                  <a:pt x="10317" y="4805"/>
                </a:cubicBezTo>
                <a:cubicBezTo>
                  <a:pt x="10293" y="4757"/>
                  <a:pt x="10268" y="4732"/>
                  <a:pt x="10244" y="4708"/>
                </a:cubicBezTo>
                <a:lnTo>
                  <a:pt x="10219" y="4635"/>
                </a:lnTo>
                <a:lnTo>
                  <a:pt x="10171" y="4561"/>
                </a:lnTo>
                <a:cubicBezTo>
                  <a:pt x="10122" y="4464"/>
                  <a:pt x="10097" y="4391"/>
                  <a:pt x="10049" y="4293"/>
                </a:cubicBezTo>
                <a:cubicBezTo>
                  <a:pt x="9927" y="4074"/>
                  <a:pt x="9829" y="3830"/>
                  <a:pt x="9707" y="3610"/>
                </a:cubicBezTo>
                <a:cubicBezTo>
                  <a:pt x="9658" y="3513"/>
                  <a:pt x="9610" y="3415"/>
                  <a:pt x="9536" y="3318"/>
                </a:cubicBezTo>
                <a:lnTo>
                  <a:pt x="9366" y="3025"/>
                </a:lnTo>
                <a:cubicBezTo>
                  <a:pt x="9268" y="2854"/>
                  <a:pt x="9146" y="2683"/>
                  <a:pt x="9049" y="2513"/>
                </a:cubicBezTo>
                <a:cubicBezTo>
                  <a:pt x="8951" y="2342"/>
                  <a:pt x="8829" y="2220"/>
                  <a:pt x="8732" y="2074"/>
                </a:cubicBezTo>
                <a:lnTo>
                  <a:pt x="8585" y="2074"/>
                </a:lnTo>
                <a:cubicBezTo>
                  <a:pt x="8512" y="2074"/>
                  <a:pt x="8439" y="2049"/>
                  <a:pt x="8366" y="2049"/>
                </a:cubicBezTo>
                <a:cubicBezTo>
                  <a:pt x="8317" y="2025"/>
                  <a:pt x="8244" y="2025"/>
                  <a:pt x="8195" y="2025"/>
                </a:cubicBezTo>
                <a:cubicBezTo>
                  <a:pt x="8092" y="2025"/>
                  <a:pt x="7989" y="2008"/>
                  <a:pt x="7900" y="2002"/>
                </a:cubicBezTo>
                <a:lnTo>
                  <a:pt x="7900" y="2002"/>
                </a:lnTo>
                <a:cubicBezTo>
                  <a:pt x="7918" y="2004"/>
                  <a:pt x="7927" y="2010"/>
                  <a:pt x="7927" y="2025"/>
                </a:cubicBezTo>
                <a:lnTo>
                  <a:pt x="7829" y="2025"/>
                </a:lnTo>
                <a:cubicBezTo>
                  <a:pt x="7561" y="2123"/>
                  <a:pt x="7536" y="2147"/>
                  <a:pt x="7536" y="2147"/>
                </a:cubicBezTo>
                <a:cubicBezTo>
                  <a:pt x="7536" y="2171"/>
                  <a:pt x="7536" y="2147"/>
                  <a:pt x="7488" y="2196"/>
                </a:cubicBezTo>
                <a:lnTo>
                  <a:pt x="7390" y="2244"/>
                </a:lnTo>
                <a:cubicBezTo>
                  <a:pt x="7341" y="2269"/>
                  <a:pt x="7268" y="2293"/>
                  <a:pt x="7195" y="2318"/>
                </a:cubicBezTo>
                <a:lnTo>
                  <a:pt x="7000" y="2415"/>
                </a:lnTo>
                <a:cubicBezTo>
                  <a:pt x="6927" y="2610"/>
                  <a:pt x="6829" y="2830"/>
                  <a:pt x="6732" y="3098"/>
                </a:cubicBezTo>
                <a:cubicBezTo>
                  <a:pt x="6683" y="3244"/>
                  <a:pt x="6634" y="3391"/>
                  <a:pt x="6585" y="3537"/>
                </a:cubicBezTo>
                <a:lnTo>
                  <a:pt x="6415" y="4025"/>
                </a:lnTo>
                <a:cubicBezTo>
                  <a:pt x="6366" y="4171"/>
                  <a:pt x="6317" y="4366"/>
                  <a:pt x="6244" y="4537"/>
                </a:cubicBezTo>
                <a:lnTo>
                  <a:pt x="6219" y="4659"/>
                </a:lnTo>
                <a:lnTo>
                  <a:pt x="6171" y="4781"/>
                </a:lnTo>
                <a:lnTo>
                  <a:pt x="6122" y="4927"/>
                </a:lnTo>
                <a:lnTo>
                  <a:pt x="5927" y="5610"/>
                </a:lnTo>
                <a:lnTo>
                  <a:pt x="5732" y="6244"/>
                </a:lnTo>
                <a:cubicBezTo>
                  <a:pt x="5707" y="6366"/>
                  <a:pt x="5658" y="6464"/>
                  <a:pt x="5634" y="6561"/>
                </a:cubicBezTo>
                <a:cubicBezTo>
                  <a:pt x="5585" y="6659"/>
                  <a:pt x="5561" y="6732"/>
                  <a:pt x="5537" y="6830"/>
                </a:cubicBezTo>
                <a:cubicBezTo>
                  <a:pt x="5512" y="6903"/>
                  <a:pt x="5463" y="6976"/>
                  <a:pt x="5439" y="7049"/>
                </a:cubicBezTo>
                <a:cubicBezTo>
                  <a:pt x="5415" y="7074"/>
                  <a:pt x="5390" y="7098"/>
                  <a:pt x="5390" y="7122"/>
                </a:cubicBezTo>
                <a:cubicBezTo>
                  <a:pt x="5390" y="7147"/>
                  <a:pt x="5366" y="7196"/>
                  <a:pt x="5341" y="7244"/>
                </a:cubicBezTo>
                <a:cubicBezTo>
                  <a:pt x="5317" y="7220"/>
                  <a:pt x="5268" y="7147"/>
                  <a:pt x="5219" y="7122"/>
                </a:cubicBezTo>
                <a:cubicBezTo>
                  <a:pt x="5219" y="7098"/>
                  <a:pt x="5195" y="7098"/>
                  <a:pt x="5195" y="7098"/>
                </a:cubicBezTo>
                <a:cubicBezTo>
                  <a:pt x="5146" y="7074"/>
                  <a:pt x="5122" y="7025"/>
                  <a:pt x="5098" y="7000"/>
                </a:cubicBezTo>
                <a:cubicBezTo>
                  <a:pt x="5000" y="6854"/>
                  <a:pt x="4878" y="6683"/>
                  <a:pt x="4756" y="6488"/>
                </a:cubicBezTo>
                <a:cubicBezTo>
                  <a:pt x="4659" y="6342"/>
                  <a:pt x="4537" y="6220"/>
                  <a:pt x="4439" y="6074"/>
                </a:cubicBezTo>
                <a:lnTo>
                  <a:pt x="4195" y="5708"/>
                </a:lnTo>
                <a:cubicBezTo>
                  <a:pt x="4098" y="5586"/>
                  <a:pt x="4000" y="5488"/>
                  <a:pt x="3902" y="5366"/>
                </a:cubicBezTo>
                <a:lnTo>
                  <a:pt x="3390" y="4757"/>
                </a:lnTo>
                <a:cubicBezTo>
                  <a:pt x="3220" y="4561"/>
                  <a:pt x="3049" y="4415"/>
                  <a:pt x="2927" y="4269"/>
                </a:cubicBezTo>
                <a:lnTo>
                  <a:pt x="2488" y="4293"/>
                </a:lnTo>
                <a:lnTo>
                  <a:pt x="2024" y="4293"/>
                </a:lnTo>
                <a:lnTo>
                  <a:pt x="1902" y="4342"/>
                </a:lnTo>
                <a:cubicBezTo>
                  <a:pt x="1951" y="4366"/>
                  <a:pt x="1683" y="4586"/>
                  <a:pt x="1561" y="4635"/>
                </a:cubicBezTo>
                <a:lnTo>
                  <a:pt x="1293" y="4805"/>
                </a:lnTo>
                <a:cubicBezTo>
                  <a:pt x="1244" y="5025"/>
                  <a:pt x="1195" y="5269"/>
                  <a:pt x="1146" y="5513"/>
                </a:cubicBezTo>
                <a:cubicBezTo>
                  <a:pt x="1073" y="5781"/>
                  <a:pt x="1049" y="6025"/>
                  <a:pt x="1000" y="6269"/>
                </a:cubicBezTo>
                <a:lnTo>
                  <a:pt x="951" y="6220"/>
                </a:lnTo>
                <a:cubicBezTo>
                  <a:pt x="829" y="6903"/>
                  <a:pt x="756" y="7391"/>
                  <a:pt x="707" y="7659"/>
                </a:cubicBezTo>
                <a:cubicBezTo>
                  <a:pt x="585" y="8196"/>
                  <a:pt x="366" y="9000"/>
                  <a:pt x="244" y="9708"/>
                </a:cubicBezTo>
                <a:lnTo>
                  <a:pt x="220" y="9781"/>
                </a:lnTo>
                <a:cubicBezTo>
                  <a:pt x="195" y="9805"/>
                  <a:pt x="146" y="9854"/>
                  <a:pt x="122" y="9903"/>
                </a:cubicBezTo>
                <a:lnTo>
                  <a:pt x="0" y="10098"/>
                </a:lnTo>
                <a:lnTo>
                  <a:pt x="0" y="10171"/>
                </a:lnTo>
                <a:cubicBezTo>
                  <a:pt x="220" y="10366"/>
                  <a:pt x="439" y="10513"/>
                  <a:pt x="683" y="10659"/>
                </a:cubicBezTo>
                <a:cubicBezTo>
                  <a:pt x="856" y="10751"/>
                  <a:pt x="1050" y="10821"/>
                  <a:pt x="1235" y="10821"/>
                </a:cubicBezTo>
                <a:cubicBezTo>
                  <a:pt x="1443" y="10821"/>
                  <a:pt x="1639" y="10733"/>
                  <a:pt x="1781" y="10488"/>
                </a:cubicBezTo>
                <a:lnTo>
                  <a:pt x="1829" y="10513"/>
                </a:lnTo>
                <a:lnTo>
                  <a:pt x="1878" y="10317"/>
                </a:lnTo>
                <a:cubicBezTo>
                  <a:pt x="1915" y="10225"/>
                  <a:pt x="1934" y="10192"/>
                  <a:pt x="1944" y="10192"/>
                </a:cubicBezTo>
                <a:cubicBezTo>
                  <a:pt x="1961" y="10192"/>
                  <a:pt x="1951" y="10281"/>
                  <a:pt x="1951" y="10342"/>
                </a:cubicBezTo>
                <a:cubicBezTo>
                  <a:pt x="1976" y="10244"/>
                  <a:pt x="2000" y="10147"/>
                  <a:pt x="2024" y="10074"/>
                </a:cubicBezTo>
                <a:cubicBezTo>
                  <a:pt x="2031" y="10055"/>
                  <a:pt x="2032" y="10047"/>
                  <a:pt x="2031" y="10047"/>
                </a:cubicBezTo>
                <a:lnTo>
                  <a:pt x="2031" y="10047"/>
                </a:lnTo>
                <a:cubicBezTo>
                  <a:pt x="2027" y="10047"/>
                  <a:pt x="2000" y="10110"/>
                  <a:pt x="2000" y="10147"/>
                </a:cubicBezTo>
                <a:cubicBezTo>
                  <a:pt x="2000" y="9976"/>
                  <a:pt x="2024" y="9830"/>
                  <a:pt x="2073" y="9659"/>
                </a:cubicBezTo>
                <a:cubicBezTo>
                  <a:pt x="2122" y="9415"/>
                  <a:pt x="2146" y="9659"/>
                  <a:pt x="2195" y="9391"/>
                </a:cubicBezTo>
                <a:cubicBezTo>
                  <a:pt x="2341" y="8805"/>
                  <a:pt x="2463" y="8220"/>
                  <a:pt x="2561" y="7683"/>
                </a:cubicBezTo>
                <a:lnTo>
                  <a:pt x="2659" y="7269"/>
                </a:lnTo>
                <a:lnTo>
                  <a:pt x="2659" y="7244"/>
                </a:lnTo>
                <a:lnTo>
                  <a:pt x="2683" y="7196"/>
                </a:lnTo>
                <a:lnTo>
                  <a:pt x="2707" y="7196"/>
                </a:lnTo>
                <a:cubicBezTo>
                  <a:pt x="2707" y="7244"/>
                  <a:pt x="2707" y="7269"/>
                  <a:pt x="2707" y="7293"/>
                </a:cubicBezTo>
                <a:cubicBezTo>
                  <a:pt x="2707" y="7281"/>
                  <a:pt x="2707" y="7275"/>
                  <a:pt x="2710" y="7275"/>
                </a:cubicBezTo>
                <a:cubicBezTo>
                  <a:pt x="2713" y="7275"/>
                  <a:pt x="2720" y="7281"/>
                  <a:pt x="2732" y="7293"/>
                </a:cubicBezTo>
                <a:cubicBezTo>
                  <a:pt x="2902" y="7513"/>
                  <a:pt x="3073" y="7757"/>
                  <a:pt x="3195" y="7927"/>
                </a:cubicBezTo>
                <a:lnTo>
                  <a:pt x="3293" y="8074"/>
                </a:lnTo>
                <a:lnTo>
                  <a:pt x="3341" y="8122"/>
                </a:lnTo>
                <a:lnTo>
                  <a:pt x="3366" y="8171"/>
                </a:lnTo>
                <a:lnTo>
                  <a:pt x="3537" y="8293"/>
                </a:lnTo>
                <a:lnTo>
                  <a:pt x="3634" y="8293"/>
                </a:lnTo>
                <a:cubicBezTo>
                  <a:pt x="4122" y="8952"/>
                  <a:pt x="3732" y="8561"/>
                  <a:pt x="4219" y="9171"/>
                </a:cubicBezTo>
                <a:cubicBezTo>
                  <a:pt x="4415" y="9317"/>
                  <a:pt x="4610" y="9513"/>
                  <a:pt x="4756" y="9708"/>
                </a:cubicBezTo>
                <a:lnTo>
                  <a:pt x="5049" y="9708"/>
                </a:lnTo>
                <a:cubicBezTo>
                  <a:pt x="5098" y="9708"/>
                  <a:pt x="5146" y="9708"/>
                  <a:pt x="5195" y="9683"/>
                </a:cubicBezTo>
                <a:cubicBezTo>
                  <a:pt x="5195" y="9683"/>
                  <a:pt x="5366" y="9683"/>
                  <a:pt x="5366" y="9708"/>
                </a:cubicBezTo>
                <a:cubicBezTo>
                  <a:pt x="5415" y="9659"/>
                  <a:pt x="5537" y="9683"/>
                  <a:pt x="5658" y="9659"/>
                </a:cubicBezTo>
                <a:lnTo>
                  <a:pt x="5878" y="9610"/>
                </a:lnTo>
                <a:cubicBezTo>
                  <a:pt x="5976" y="9610"/>
                  <a:pt x="6024" y="9610"/>
                  <a:pt x="5902" y="9635"/>
                </a:cubicBezTo>
                <a:lnTo>
                  <a:pt x="6561" y="9537"/>
                </a:lnTo>
                <a:cubicBezTo>
                  <a:pt x="6683" y="9269"/>
                  <a:pt x="6829" y="8976"/>
                  <a:pt x="6976" y="8635"/>
                </a:cubicBezTo>
                <a:cubicBezTo>
                  <a:pt x="7049" y="8488"/>
                  <a:pt x="7122" y="8317"/>
                  <a:pt x="7219" y="8147"/>
                </a:cubicBezTo>
                <a:cubicBezTo>
                  <a:pt x="7293" y="7952"/>
                  <a:pt x="7341" y="7757"/>
                  <a:pt x="7415" y="7561"/>
                </a:cubicBezTo>
                <a:lnTo>
                  <a:pt x="7536" y="7220"/>
                </a:lnTo>
                <a:cubicBezTo>
                  <a:pt x="7585" y="7098"/>
                  <a:pt x="7610" y="7000"/>
                  <a:pt x="7658" y="6878"/>
                </a:cubicBezTo>
                <a:cubicBezTo>
                  <a:pt x="7707" y="6659"/>
                  <a:pt x="7780" y="6439"/>
                  <a:pt x="7854" y="6220"/>
                </a:cubicBezTo>
                <a:cubicBezTo>
                  <a:pt x="7927" y="6000"/>
                  <a:pt x="7976" y="5805"/>
                  <a:pt x="8024" y="5610"/>
                </a:cubicBezTo>
                <a:lnTo>
                  <a:pt x="8118" y="5352"/>
                </a:lnTo>
                <a:lnTo>
                  <a:pt x="8114" y="5334"/>
                </a:lnTo>
                <a:lnTo>
                  <a:pt x="8114" y="5334"/>
                </a:lnTo>
                <a:cubicBezTo>
                  <a:pt x="8116" y="5336"/>
                  <a:pt x="8118" y="5338"/>
                  <a:pt x="8121" y="5341"/>
                </a:cubicBezTo>
                <a:lnTo>
                  <a:pt x="8121" y="5341"/>
                </a:lnTo>
                <a:cubicBezTo>
                  <a:pt x="8119" y="5328"/>
                  <a:pt x="8115" y="5316"/>
                  <a:pt x="8106" y="5303"/>
                </a:cubicBezTo>
                <a:lnTo>
                  <a:pt x="8106" y="5303"/>
                </a:lnTo>
                <a:lnTo>
                  <a:pt x="8114" y="5334"/>
                </a:lnTo>
                <a:lnTo>
                  <a:pt x="8114" y="5334"/>
                </a:lnTo>
                <a:cubicBezTo>
                  <a:pt x="8097" y="5318"/>
                  <a:pt x="8097" y="5318"/>
                  <a:pt x="8094" y="5318"/>
                </a:cubicBezTo>
                <a:cubicBezTo>
                  <a:pt x="8091" y="5318"/>
                  <a:pt x="8085" y="5318"/>
                  <a:pt x="8049" y="5293"/>
                </a:cubicBezTo>
                <a:cubicBezTo>
                  <a:pt x="8012" y="5257"/>
                  <a:pt x="8012" y="5257"/>
                  <a:pt x="8021" y="5257"/>
                </a:cubicBezTo>
                <a:cubicBezTo>
                  <a:pt x="8030" y="5257"/>
                  <a:pt x="8049" y="5257"/>
                  <a:pt x="8049" y="5220"/>
                </a:cubicBezTo>
                <a:cubicBezTo>
                  <a:pt x="8097" y="5293"/>
                  <a:pt x="8097" y="5269"/>
                  <a:pt x="8097" y="5293"/>
                </a:cubicBezTo>
                <a:cubicBezTo>
                  <a:pt x="8101" y="5296"/>
                  <a:pt x="8104" y="5300"/>
                  <a:pt x="8106" y="5303"/>
                </a:cubicBezTo>
                <a:lnTo>
                  <a:pt x="8106" y="5303"/>
                </a:lnTo>
                <a:lnTo>
                  <a:pt x="8097" y="5269"/>
                </a:lnTo>
                <a:lnTo>
                  <a:pt x="8122" y="5318"/>
                </a:lnTo>
                <a:lnTo>
                  <a:pt x="8122" y="5293"/>
                </a:lnTo>
                <a:cubicBezTo>
                  <a:pt x="8122" y="5296"/>
                  <a:pt x="8122" y="5297"/>
                  <a:pt x="8123" y="5297"/>
                </a:cubicBezTo>
                <a:cubicBezTo>
                  <a:pt x="8127" y="5297"/>
                  <a:pt x="8146" y="5217"/>
                  <a:pt x="8146" y="5196"/>
                </a:cubicBezTo>
                <a:cubicBezTo>
                  <a:pt x="8149" y="5196"/>
                  <a:pt x="8151" y="5196"/>
                  <a:pt x="8153" y="5196"/>
                </a:cubicBezTo>
                <a:lnTo>
                  <a:pt x="8153" y="5196"/>
                </a:lnTo>
                <a:cubicBezTo>
                  <a:pt x="8157" y="5186"/>
                  <a:pt x="8162" y="5177"/>
                  <a:pt x="8166" y="5168"/>
                </a:cubicBezTo>
                <a:lnTo>
                  <a:pt x="8166" y="5168"/>
                </a:lnTo>
                <a:cubicBezTo>
                  <a:pt x="8165" y="5179"/>
                  <a:pt x="8169" y="5182"/>
                  <a:pt x="8173" y="5182"/>
                </a:cubicBezTo>
                <a:cubicBezTo>
                  <a:pt x="8179" y="5182"/>
                  <a:pt x="8186" y="5177"/>
                  <a:pt x="8188" y="5177"/>
                </a:cubicBezTo>
                <a:cubicBezTo>
                  <a:pt x="8189" y="5177"/>
                  <a:pt x="8185" y="5181"/>
                  <a:pt x="8171" y="5196"/>
                </a:cubicBezTo>
                <a:cubicBezTo>
                  <a:pt x="8171" y="5196"/>
                  <a:pt x="8181" y="5228"/>
                  <a:pt x="8203" y="5228"/>
                </a:cubicBezTo>
                <a:cubicBezTo>
                  <a:pt x="8214" y="5228"/>
                  <a:pt x="8228" y="5220"/>
                  <a:pt x="8244" y="5196"/>
                </a:cubicBezTo>
                <a:lnTo>
                  <a:pt x="8244" y="5196"/>
                </a:lnTo>
                <a:cubicBezTo>
                  <a:pt x="8219" y="5244"/>
                  <a:pt x="8244" y="5293"/>
                  <a:pt x="8195" y="5293"/>
                </a:cubicBezTo>
                <a:cubicBezTo>
                  <a:pt x="8185" y="5288"/>
                  <a:pt x="8179" y="5286"/>
                  <a:pt x="8176" y="5286"/>
                </a:cubicBezTo>
                <a:cubicBezTo>
                  <a:pt x="8165" y="5286"/>
                  <a:pt x="8200" y="5318"/>
                  <a:pt x="8219" y="5318"/>
                </a:cubicBezTo>
                <a:cubicBezTo>
                  <a:pt x="8244" y="5366"/>
                  <a:pt x="8244" y="5391"/>
                  <a:pt x="8268" y="5440"/>
                </a:cubicBezTo>
                <a:lnTo>
                  <a:pt x="8293" y="5488"/>
                </a:lnTo>
                <a:lnTo>
                  <a:pt x="8293" y="5513"/>
                </a:lnTo>
                <a:lnTo>
                  <a:pt x="8317" y="5561"/>
                </a:lnTo>
                <a:cubicBezTo>
                  <a:pt x="8439" y="5757"/>
                  <a:pt x="8561" y="5952"/>
                  <a:pt x="8707" y="6122"/>
                </a:cubicBezTo>
                <a:lnTo>
                  <a:pt x="8610" y="5879"/>
                </a:lnTo>
                <a:lnTo>
                  <a:pt x="8756" y="6147"/>
                </a:lnTo>
                <a:cubicBezTo>
                  <a:pt x="8805" y="6244"/>
                  <a:pt x="8829" y="6318"/>
                  <a:pt x="8878" y="6391"/>
                </a:cubicBezTo>
                <a:cubicBezTo>
                  <a:pt x="8949" y="6486"/>
                  <a:pt x="8997" y="6604"/>
                  <a:pt x="9022" y="6746"/>
                </a:cubicBezTo>
                <a:lnTo>
                  <a:pt x="9022" y="6746"/>
                </a:lnTo>
                <a:lnTo>
                  <a:pt x="8805" y="6391"/>
                </a:lnTo>
                <a:lnTo>
                  <a:pt x="9024" y="6757"/>
                </a:lnTo>
                <a:cubicBezTo>
                  <a:pt x="9024" y="6753"/>
                  <a:pt x="9023" y="6749"/>
                  <a:pt x="9022" y="6746"/>
                </a:cubicBezTo>
                <a:lnTo>
                  <a:pt x="9022" y="6746"/>
                </a:lnTo>
                <a:lnTo>
                  <a:pt x="9268" y="7147"/>
                </a:lnTo>
                <a:cubicBezTo>
                  <a:pt x="9317" y="7269"/>
                  <a:pt x="9390" y="7366"/>
                  <a:pt x="9488" y="7464"/>
                </a:cubicBezTo>
                <a:lnTo>
                  <a:pt x="9707" y="7732"/>
                </a:lnTo>
                <a:lnTo>
                  <a:pt x="9634" y="7586"/>
                </a:lnTo>
                <a:lnTo>
                  <a:pt x="9634" y="7586"/>
                </a:lnTo>
                <a:cubicBezTo>
                  <a:pt x="9658" y="7610"/>
                  <a:pt x="9683" y="7659"/>
                  <a:pt x="9732" y="7708"/>
                </a:cubicBezTo>
                <a:lnTo>
                  <a:pt x="10146" y="7708"/>
                </a:lnTo>
                <a:cubicBezTo>
                  <a:pt x="10293" y="7708"/>
                  <a:pt x="10463" y="7708"/>
                  <a:pt x="10610" y="7732"/>
                </a:cubicBezTo>
                <a:cubicBezTo>
                  <a:pt x="10853" y="7659"/>
                  <a:pt x="11122" y="7537"/>
                  <a:pt x="11414" y="7439"/>
                </a:cubicBezTo>
                <a:cubicBezTo>
                  <a:pt x="11488" y="7269"/>
                  <a:pt x="11561" y="7122"/>
                  <a:pt x="11634" y="7000"/>
                </a:cubicBezTo>
                <a:cubicBezTo>
                  <a:pt x="11683" y="6854"/>
                  <a:pt x="11732" y="6683"/>
                  <a:pt x="11780" y="6561"/>
                </a:cubicBezTo>
                <a:cubicBezTo>
                  <a:pt x="11853" y="6391"/>
                  <a:pt x="11902" y="6196"/>
                  <a:pt x="11951" y="6000"/>
                </a:cubicBezTo>
                <a:lnTo>
                  <a:pt x="11951" y="6000"/>
                </a:lnTo>
                <a:lnTo>
                  <a:pt x="11829" y="6220"/>
                </a:lnTo>
                <a:lnTo>
                  <a:pt x="11829" y="6220"/>
                </a:lnTo>
                <a:lnTo>
                  <a:pt x="11947" y="5699"/>
                </a:lnTo>
                <a:lnTo>
                  <a:pt x="11947" y="5699"/>
                </a:lnTo>
                <a:cubicBezTo>
                  <a:pt x="11942" y="5768"/>
                  <a:pt x="12000" y="5981"/>
                  <a:pt x="11988" y="6067"/>
                </a:cubicBezTo>
                <a:lnTo>
                  <a:pt x="11988" y="6067"/>
                </a:lnTo>
                <a:cubicBezTo>
                  <a:pt x="12032" y="5952"/>
                  <a:pt x="12079" y="5814"/>
                  <a:pt x="12146" y="5635"/>
                </a:cubicBezTo>
                <a:lnTo>
                  <a:pt x="12317" y="5001"/>
                </a:lnTo>
                <a:cubicBezTo>
                  <a:pt x="12414" y="4683"/>
                  <a:pt x="12512" y="4293"/>
                  <a:pt x="12634" y="3903"/>
                </a:cubicBezTo>
                <a:cubicBezTo>
                  <a:pt x="12658" y="3781"/>
                  <a:pt x="12707" y="3659"/>
                  <a:pt x="12732" y="3513"/>
                </a:cubicBezTo>
                <a:cubicBezTo>
                  <a:pt x="12756" y="3464"/>
                  <a:pt x="12780" y="3391"/>
                  <a:pt x="12805" y="3342"/>
                </a:cubicBezTo>
                <a:cubicBezTo>
                  <a:pt x="12853" y="3244"/>
                  <a:pt x="12902" y="3123"/>
                  <a:pt x="12975" y="3049"/>
                </a:cubicBezTo>
                <a:cubicBezTo>
                  <a:pt x="13000" y="2976"/>
                  <a:pt x="13049" y="2927"/>
                  <a:pt x="13122" y="2879"/>
                </a:cubicBezTo>
                <a:lnTo>
                  <a:pt x="13122" y="2952"/>
                </a:lnTo>
                <a:lnTo>
                  <a:pt x="13122" y="3025"/>
                </a:lnTo>
                <a:cubicBezTo>
                  <a:pt x="13122" y="3049"/>
                  <a:pt x="13097" y="3123"/>
                  <a:pt x="13097" y="3123"/>
                </a:cubicBezTo>
                <a:cubicBezTo>
                  <a:pt x="13097" y="3123"/>
                  <a:pt x="13122" y="3074"/>
                  <a:pt x="13146" y="3049"/>
                </a:cubicBezTo>
                <a:cubicBezTo>
                  <a:pt x="13146" y="3049"/>
                  <a:pt x="13146" y="3049"/>
                  <a:pt x="13146" y="3074"/>
                </a:cubicBezTo>
                <a:cubicBezTo>
                  <a:pt x="13122" y="3123"/>
                  <a:pt x="13122" y="3147"/>
                  <a:pt x="13122" y="3196"/>
                </a:cubicBezTo>
                <a:cubicBezTo>
                  <a:pt x="13132" y="3176"/>
                  <a:pt x="13141" y="3141"/>
                  <a:pt x="13150" y="3099"/>
                </a:cubicBezTo>
                <a:lnTo>
                  <a:pt x="13150" y="3099"/>
                </a:lnTo>
                <a:cubicBezTo>
                  <a:pt x="13159" y="3090"/>
                  <a:pt x="13184" y="3046"/>
                  <a:pt x="13206" y="3046"/>
                </a:cubicBezTo>
                <a:cubicBezTo>
                  <a:pt x="13221" y="3046"/>
                  <a:pt x="13235" y="3064"/>
                  <a:pt x="13244" y="3123"/>
                </a:cubicBezTo>
                <a:lnTo>
                  <a:pt x="13244" y="3147"/>
                </a:lnTo>
                <a:cubicBezTo>
                  <a:pt x="13292" y="3269"/>
                  <a:pt x="13317" y="3366"/>
                  <a:pt x="13341" y="3464"/>
                </a:cubicBezTo>
                <a:lnTo>
                  <a:pt x="13390" y="3635"/>
                </a:lnTo>
                <a:cubicBezTo>
                  <a:pt x="13439" y="3757"/>
                  <a:pt x="13488" y="3903"/>
                  <a:pt x="13512" y="4025"/>
                </a:cubicBezTo>
                <a:cubicBezTo>
                  <a:pt x="13488" y="4025"/>
                  <a:pt x="13439" y="3903"/>
                  <a:pt x="13390" y="3805"/>
                </a:cubicBezTo>
                <a:lnTo>
                  <a:pt x="13390" y="3805"/>
                </a:lnTo>
                <a:cubicBezTo>
                  <a:pt x="13414" y="3879"/>
                  <a:pt x="13439" y="3976"/>
                  <a:pt x="13463" y="4074"/>
                </a:cubicBezTo>
                <a:cubicBezTo>
                  <a:pt x="13463" y="4049"/>
                  <a:pt x="13466" y="4039"/>
                  <a:pt x="13471" y="4039"/>
                </a:cubicBezTo>
                <a:cubicBezTo>
                  <a:pt x="13489" y="4039"/>
                  <a:pt x="13535" y="4197"/>
                  <a:pt x="13540" y="4197"/>
                </a:cubicBezTo>
                <a:cubicBezTo>
                  <a:pt x="13541" y="4197"/>
                  <a:pt x="13540" y="4189"/>
                  <a:pt x="13536" y="4171"/>
                </a:cubicBezTo>
                <a:lnTo>
                  <a:pt x="13536" y="4171"/>
                </a:lnTo>
                <a:cubicBezTo>
                  <a:pt x="13610" y="4269"/>
                  <a:pt x="13634" y="4366"/>
                  <a:pt x="13683" y="4488"/>
                </a:cubicBezTo>
                <a:cubicBezTo>
                  <a:pt x="13731" y="4586"/>
                  <a:pt x="13756" y="4708"/>
                  <a:pt x="13780" y="4805"/>
                </a:cubicBezTo>
                <a:cubicBezTo>
                  <a:pt x="13805" y="4927"/>
                  <a:pt x="13829" y="5025"/>
                  <a:pt x="13853" y="5147"/>
                </a:cubicBezTo>
                <a:cubicBezTo>
                  <a:pt x="13878" y="5244"/>
                  <a:pt x="13902" y="5342"/>
                  <a:pt x="13951" y="5415"/>
                </a:cubicBezTo>
                <a:cubicBezTo>
                  <a:pt x="14000" y="5415"/>
                  <a:pt x="14439" y="5537"/>
                  <a:pt x="14853" y="5683"/>
                </a:cubicBezTo>
                <a:cubicBezTo>
                  <a:pt x="15286" y="5827"/>
                  <a:pt x="15718" y="6019"/>
                  <a:pt x="15778" y="6025"/>
                </a:cubicBezTo>
                <a:lnTo>
                  <a:pt x="15778" y="6025"/>
                </a:lnTo>
                <a:cubicBezTo>
                  <a:pt x="15771" y="5975"/>
                  <a:pt x="15764" y="5925"/>
                  <a:pt x="15756" y="5879"/>
                </a:cubicBezTo>
                <a:lnTo>
                  <a:pt x="15683" y="5854"/>
                </a:lnTo>
                <a:cubicBezTo>
                  <a:pt x="15634" y="5537"/>
                  <a:pt x="15731" y="5781"/>
                  <a:pt x="15683" y="5464"/>
                </a:cubicBezTo>
                <a:cubicBezTo>
                  <a:pt x="15707" y="5464"/>
                  <a:pt x="15731" y="5513"/>
                  <a:pt x="15756" y="5610"/>
                </a:cubicBezTo>
                <a:cubicBezTo>
                  <a:pt x="15780" y="5732"/>
                  <a:pt x="15780" y="5854"/>
                  <a:pt x="15805" y="6000"/>
                </a:cubicBezTo>
                <a:cubicBezTo>
                  <a:pt x="15780" y="5757"/>
                  <a:pt x="15805" y="5513"/>
                  <a:pt x="15731" y="5415"/>
                </a:cubicBezTo>
                <a:cubicBezTo>
                  <a:pt x="15707" y="5220"/>
                  <a:pt x="15780" y="5415"/>
                  <a:pt x="15756" y="5171"/>
                </a:cubicBezTo>
                <a:cubicBezTo>
                  <a:pt x="15683" y="4976"/>
                  <a:pt x="15634" y="4781"/>
                  <a:pt x="15585" y="4561"/>
                </a:cubicBezTo>
                <a:cubicBezTo>
                  <a:pt x="15561" y="4366"/>
                  <a:pt x="15512" y="4147"/>
                  <a:pt x="15439" y="3952"/>
                </a:cubicBezTo>
                <a:cubicBezTo>
                  <a:pt x="15341" y="3781"/>
                  <a:pt x="15292" y="3610"/>
                  <a:pt x="15244" y="3415"/>
                </a:cubicBezTo>
                <a:lnTo>
                  <a:pt x="15244" y="3415"/>
                </a:lnTo>
                <a:lnTo>
                  <a:pt x="15292" y="3464"/>
                </a:lnTo>
                <a:cubicBezTo>
                  <a:pt x="15268" y="3366"/>
                  <a:pt x="15244" y="3244"/>
                  <a:pt x="15195" y="3147"/>
                </a:cubicBezTo>
                <a:cubicBezTo>
                  <a:pt x="15170" y="3074"/>
                  <a:pt x="15146" y="3001"/>
                  <a:pt x="15122" y="2927"/>
                </a:cubicBezTo>
                <a:cubicBezTo>
                  <a:pt x="15073" y="2805"/>
                  <a:pt x="15049" y="2659"/>
                  <a:pt x="15000" y="2537"/>
                </a:cubicBezTo>
                <a:lnTo>
                  <a:pt x="15000" y="2537"/>
                </a:lnTo>
                <a:cubicBezTo>
                  <a:pt x="15028" y="2622"/>
                  <a:pt x="15040" y="2706"/>
                  <a:pt x="15026" y="2706"/>
                </a:cubicBezTo>
                <a:cubicBezTo>
                  <a:pt x="15016" y="2706"/>
                  <a:pt x="14992" y="2661"/>
                  <a:pt x="14951" y="2537"/>
                </a:cubicBezTo>
                <a:cubicBezTo>
                  <a:pt x="14780" y="1952"/>
                  <a:pt x="14658" y="1562"/>
                  <a:pt x="14561" y="1074"/>
                </a:cubicBezTo>
                <a:lnTo>
                  <a:pt x="14390" y="708"/>
                </a:lnTo>
                <a:cubicBezTo>
                  <a:pt x="14390" y="684"/>
                  <a:pt x="14390" y="659"/>
                  <a:pt x="14366" y="635"/>
                </a:cubicBezTo>
                <a:lnTo>
                  <a:pt x="13951" y="464"/>
                </a:lnTo>
                <a:lnTo>
                  <a:pt x="13658" y="342"/>
                </a:lnTo>
                <a:lnTo>
                  <a:pt x="13463" y="269"/>
                </a:lnTo>
                <a:lnTo>
                  <a:pt x="13366" y="220"/>
                </a:lnTo>
                <a:cubicBezTo>
                  <a:pt x="13292" y="196"/>
                  <a:pt x="13219" y="171"/>
                  <a:pt x="13122" y="147"/>
                </a:cubicBezTo>
                <a:lnTo>
                  <a:pt x="126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295"/>
          <p:cNvSpPr/>
          <p:nvPr/>
        </p:nvSpPr>
        <p:spPr>
          <a:xfrm>
            <a:off x="-426225" y="4141977"/>
            <a:ext cx="730243" cy="608520"/>
          </a:xfrm>
          <a:custGeom>
            <a:avLst/>
            <a:gdLst/>
            <a:ahLst/>
            <a:cxnLst/>
            <a:rect l="l" t="t" r="r" b="b"/>
            <a:pathLst>
              <a:path w="15952" h="13293" extrusionOk="0">
                <a:moveTo>
                  <a:pt x="1965" y="4136"/>
                </a:moveTo>
                <a:cubicBezTo>
                  <a:pt x="1969" y="4136"/>
                  <a:pt x="1973" y="4139"/>
                  <a:pt x="1976" y="4147"/>
                </a:cubicBezTo>
                <a:lnTo>
                  <a:pt x="1853" y="4285"/>
                </a:lnTo>
                <a:lnTo>
                  <a:pt x="1853" y="4285"/>
                </a:lnTo>
                <a:cubicBezTo>
                  <a:pt x="1921" y="4199"/>
                  <a:pt x="1947" y="4136"/>
                  <a:pt x="1965" y="4136"/>
                </a:cubicBezTo>
                <a:close/>
                <a:moveTo>
                  <a:pt x="4077" y="7219"/>
                </a:moveTo>
                <a:lnTo>
                  <a:pt x="4077" y="7219"/>
                </a:lnTo>
                <a:cubicBezTo>
                  <a:pt x="4076" y="7219"/>
                  <a:pt x="4075" y="7219"/>
                  <a:pt x="4074" y="7220"/>
                </a:cubicBezTo>
                <a:cubicBezTo>
                  <a:pt x="4076" y="7220"/>
                  <a:pt x="4077" y="7219"/>
                  <a:pt x="4077" y="7219"/>
                </a:cubicBezTo>
                <a:close/>
                <a:moveTo>
                  <a:pt x="10333" y="9981"/>
                </a:moveTo>
                <a:lnTo>
                  <a:pt x="10293" y="10000"/>
                </a:lnTo>
                <a:cubicBezTo>
                  <a:pt x="10305" y="10000"/>
                  <a:pt x="10318" y="9993"/>
                  <a:pt x="10333" y="9981"/>
                </a:cubicBezTo>
                <a:close/>
                <a:moveTo>
                  <a:pt x="3928" y="0"/>
                </a:moveTo>
                <a:lnTo>
                  <a:pt x="3684" y="195"/>
                </a:lnTo>
                <a:lnTo>
                  <a:pt x="3708" y="122"/>
                </a:lnTo>
                <a:lnTo>
                  <a:pt x="3708" y="122"/>
                </a:lnTo>
                <a:cubicBezTo>
                  <a:pt x="3464" y="293"/>
                  <a:pt x="3171" y="537"/>
                  <a:pt x="2879" y="756"/>
                </a:cubicBezTo>
                <a:cubicBezTo>
                  <a:pt x="2732" y="854"/>
                  <a:pt x="2586" y="976"/>
                  <a:pt x="2464" y="1098"/>
                </a:cubicBezTo>
                <a:lnTo>
                  <a:pt x="2147" y="1366"/>
                </a:lnTo>
                <a:cubicBezTo>
                  <a:pt x="2074" y="1464"/>
                  <a:pt x="1976" y="1537"/>
                  <a:pt x="1879" y="1610"/>
                </a:cubicBezTo>
                <a:cubicBezTo>
                  <a:pt x="1757" y="1708"/>
                  <a:pt x="1806" y="1683"/>
                  <a:pt x="1757" y="1732"/>
                </a:cubicBezTo>
                <a:lnTo>
                  <a:pt x="1659" y="1830"/>
                </a:lnTo>
                <a:cubicBezTo>
                  <a:pt x="1513" y="1951"/>
                  <a:pt x="1367" y="2098"/>
                  <a:pt x="1220" y="2244"/>
                </a:cubicBezTo>
                <a:cubicBezTo>
                  <a:pt x="1074" y="2390"/>
                  <a:pt x="952" y="2561"/>
                  <a:pt x="806" y="2732"/>
                </a:cubicBezTo>
                <a:cubicBezTo>
                  <a:pt x="684" y="2903"/>
                  <a:pt x="562" y="3073"/>
                  <a:pt x="440" y="3269"/>
                </a:cubicBezTo>
                <a:lnTo>
                  <a:pt x="391" y="3317"/>
                </a:lnTo>
                <a:cubicBezTo>
                  <a:pt x="342" y="3366"/>
                  <a:pt x="293" y="3415"/>
                  <a:pt x="245" y="3464"/>
                </a:cubicBezTo>
                <a:lnTo>
                  <a:pt x="50" y="3659"/>
                </a:lnTo>
                <a:lnTo>
                  <a:pt x="1" y="3732"/>
                </a:lnTo>
                <a:cubicBezTo>
                  <a:pt x="50" y="3829"/>
                  <a:pt x="98" y="3903"/>
                  <a:pt x="147" y="3976"/>
                </a:cubicBezTo>
                <a:cubicBezTo>
                  <a:pt x="269" y="4122"/>
                  <a:pt x="391" y="4268"/>
                  <a:pt x="537" y="4390"/>
                </a:cubicBezTo>
                <a:cubicBezTo>
                  <a:pt x="731" y="4539"/>
                  <a:pt x="970" y="4661"/>
                  <a:pt x="1210" y="4661"/>
                </a:cubicBezTo>
                <a:cubicBezTo>
                  <a:pt x="1363" y="4661"/>
                  <a:pt x="1517" y="4611"/>
                  <a:pt x="1659" y="4488"/>
                </a:cubicBezTo>
                <a:lnTo>
                  <a:pt x="1684" y="4537"/>
                </a:lnTo>
                <a:cubicBezTo>
                  <a:pt x="1684" y="4537"/>
                  <a:pt x="1781" y="4366"/>
                  <a:pt x="1781" y="4366"/>
                </a:cubicBezTo>
                <a:cubicBezTo>
                  <a:pt x="1794" y="4351"/>
                  <a:pt x="1806" y="4338"/>
                  <a:pt x="1816" y="4327"/>
                </a:cubicBezTo>
                <a:lnTo>
                  <a:pt x="1816" y="4327"/>
                </a:lnTo>
                <a:lnTo>
                  <a:pt x="1781" y="4366"/>
                </a:lnTo>
                <a:cubicBezTo>
                  <a:pt x="1801" y="4346"/>
                  <a:pt x="1819" y="4327"/>
                  <a:pt x="1835" y="4308"/>
                </a:cubicBezTo>
                <a:lnTo>
                  <a:pt x="1835" y="4308"/>
                </a:lnTo>
                <a:cubicBezTo>
                  <a:pt x="1850" y="4293"/>
                  <a:pt x="1860" y="4287"/>
                  <a:pt x="1865" y="4287"/>
                </a:cubicBezTo>
                <a:cubicBezTo>
                  <a:pt x="1883" y="4287"/>
                  <a:pt x="1846" y="4367"/>
                  <a:pt x="1830" y="4415"/>
                </a:cubicBezTo>
                <a:cubicBezTo>
                  <a:pt x="1879" y="4366"/>
                  <a:pt x="1928" y="4293"/>
                  <a:pt x="2001" y="4244"/>
                </a:cubicBezTo>
                <a:cubicBezTo>
                  <a:pt x="2001" y="4229"/>
                  <a:pt x="1996" y="4223"/>
                  <a:pt x="1989" y="4223"/>
                </a:cubicBezTo>
                <a:cubicBezTo>
                  <a:pt x="1973" y="4223"/>
                  <a:pt x="1944" y="4252"/>
                  <a:pt x="1928" y="4268"/>
                </a:cubicBezTo>
                <a:cubicBezTo>
                  <a:pt x="2001" y="4147"/>
                  <a:pt x="2074" y="4025"/>
                  <a:pt x="2147" y="3903"/>
                </a:cubicBezTo>
                <a:cubicBezTo>
                  <a:pt x="2205" y="3836"/>
                  <a:pt x="2228" y="3825"/>
                  <a:pt x="2246" y="3825"/>
                </a:cubicBezTo>
                <a:cubicBezTo>
                  <a:pt x="2254" y="3825"/>
                  <a:pt x="2261" y="3827"/>
                  <a:pt x="2270" y="3827"/>
                </a:cubicBezTo>
                <a:cubicBezTo>
                  <a:pt x="2290" y="3827"/>
                  <a:pt x="2318" y="3815"/>
                  <a:pt x="2391" y="3732"/>
                </a:cubicBezTo>
                <a:cubicBezTo>
                  <a:pt x="2562" y="3537"/>
                  <a:pt x="2684" y="3390"/>
                  <a:pt x="2830" y="3244"/>
                </a:cubicBezTo>
                <a:lnTo>
                  <a:pt x="3074" y="3000"/>
                </a:lnTo>
                <a:lnTo>
                  <a:pt x="3123" y="2951"/>
                </a:lnTo>
                <a:lnTo>
                  <a:pt x="3147" y="2951"/>
                </a:lnTo>
                <a:cubicBezTo>
                  <a:pt x="3171" y="2927"/>
                  <a:pt x="3196" y="2903"/>
                  <a:pt x="3245" y="2903"/>
                </a:cubicBezTo>
                <a:lnTo>
                  <a:pt x="3293" y="2903"/>
                </a:lnTo>
                <a:cubicBezTo>
                  <a:pt x="3293" y="2903"/>
                  <a:pt x="3293" y="2927"/>
                  <a:pt x="3293" y="2927"/>
                </a:cubicBezTo>
                <a:cubicBezTo>
                  <a:pt x="3269" y="2951"/>
                  <a:pt x="3269" y="2951"/>
                  <a:pt x="3269" y="2976"/>
                </a:cubicBezTo>
                <a:cubicBezTo>
                  <a:pt x="3245" y="3000"/>
                  <a:pt x="3220" y="3025"/>
                  <a:pt x="3196" y="3025"/>
                </a:cubicBezTo>
                <a:lnTo>
                  <a:pt x="3220" y="3025"/>
                </a:lnTo>
                <a:lnTo>
                  <a:pt x="3220" y="3122"/>
                </a:lnTo>
                <a:cubicBezTo>
                  <a:pt x="3220" y="3269"/>
                  <a:pt x="3196" y="3439"/>
                  <a:pt x="3196" y="3586"/>
                </a:cubicBezTo>
                <a:lnTo>
                  <a:pt x="3196" y="3829"/>
                </a:lnTo>
                <a:lnTo>
                  <a:pt x="3196" y="4122"/>
                </a:lnTo>
                <a:lnTo>
                  <a:pt x="3196" y="4903"/>
                </a:lnTo>
                <a:cubicBezTo>
                  <a:pt x="3171" y="5268"/>
                  <a:pt x="3220" y="5561"/>
                  <a:pt x="3196" y="5586"/>
                </a:cubicBezTo>
                <a:lnTo>
                  <a:pt x="3293" y="5586"/>
                </a:lnTo>
                <a:cubicBezTo>
                  <a:pt x="3318" y="5756"/>
                  <a:pt x="3318" y="5951"/>
                  <a:pt x="3293" y="6122"/>
                </a:cubicBezTo>
                <a:cubicBezTo>
                  <a:pt x="3269" y="6171"/>
                  <a:pt x="3269" y="6220"/>
                  <a:pt x="3293" y="6268"/>
                </a:cubicBezTo>
                <a:lnTo>
                  <a:pt x="3293" y="6415"/>
                </a:lnTo>
                <a:cubicBezTo>
                  <a:pt x="3293" y="6464"/>
                  <a:pt x="3318" y="6537"/>
                  <a:pt x="3318" y="6610"/>
                </a:cubicBezTo>
                <a:cubicBezTo>
                  <a:pt x="3415" y="6756"/>
                  <a:pt x="3464" y="6927"/>
                  <a:pt x="3489" y="7122"/>
                </a:cubicBezTo>
                <a:lnTo>
                  <a:pt x="3781" y="7171"/>
                </a:lnTo>
                <a:lnTo>
                  <a:pt x="3952" y="7171"/>
                </a:lnTo>
                <a:cubicBezTo>
                  <a:pt x="3952" y="7171"/>
                  <a:pt x="4076" y="7212"/>
                  <a:pt x="4077" y="7219"/>
                </a:cubicBezTo>
                <a:lnTo>
                  <a:pt x="4077" y="7219"/>
                </a:lnTo>
                <a:cubicBezTo>
                  <a:pt x="4097" y="7212"/>
                  <a:pt x="4120" y="7210"/>
                  <a:pt x="4144" y="7210"/>
                </a:cubicBezTo>
                <a:cubicBezTo>
                  <a:pt x="4204" y="7210"/>
                  <a:pt x="4273" y="7227"/>
                  <a:pt x="4342" y="7244"/>
                </a:cubicBezTo>
                <a:cubicBezTo>
                  <a:pt x="4391" y="7244"/>
                  <a:pt x="4318" y="7244"/>
                  <a:pt x="4293" y="7220"/>
                </a:cubicBezTo>
                <a:lnTo>
                  <a:pt x="4293" y="7220"/>
                </a:lnTo>
                <a:lnTo>
                  <a:pt x="4415" y="7244"/>
                </a:lnTo>
                <a:lnTo>
                  <a:pt x="4464" y="7244"/>
                </a:lnTo>
                <a:cubicBezTo>
                  <a:pt x="4489" y="7244"/>
                  <a:pt x="4489" y="7268"/>
                  <a:pt x="4464" y="7268"/>
                </a:cubicBezTo>
                <a:lnTo>
                  <a:pt x="4513" y="7268"/>
                </a:lnTo>
                <a:cubicBezTo>
                  <a:pt x="4635" y="7268"/>
                  <a:pt x="4830" y="7268"/>
                  <a:pt x="5610" y="7342"/>
                </a:cubicBezTo>
                <a:lnTo>
                  <a:pt x="5806" y="7025"/>
                </a:lnTo>
                <a:lnTo>
                  <a:pt x="5903" y="6878"/>
                </a:lnTo>
                <a:cubicBezTo>
                  <a:pt x="5928" y="6829"/>
                  <a:pt x="5952" y="6781"/>
                  <a:pt x="6001" y="6732"/>
                </a:cubicBezTo>
                <a:lnTo>
                  <a:pt x="6391" y="6317"/>
                </a:lnTo>
                <a:cubicBezTo>
                  <a:pt x="6464" y="6244"/>
                  <a:pt x="6537" y="6171"/>
                  <a:pt x="6586" y="6098"/>
                </a:cubicBezTo>
                <a:lnTo>
                  <a:pt x="6806" y="5927"/>
                </a:lnTo>
                <a:lnTo>
                  <a:pt x="6927" y="5829"/>
                </a:lnTo>
                <a:lnTo>
                  <a:pt x="6976" y="5805"/>
                </a:lnTo>
                <a:lnTo>
                  <a:pt x="7074" y="5732"/>
                </a:lnTo>
                <a:cubicBezTo>
                  <a:pt x="7342" y="5537"/>
                  <a:pt x="7610" y="5342"/>
                  <a:pt x="7903" y="5195"/>
                </a:cubicBezTo>
                <a:cubicBezTo>
                  <a:pt x="8025" y="5098"/>
                  <a:pt x="8171" y="5025"/>
                  <a:pt x="8293" y="4951"/>
                </a:cubicBezTo>
                <a:lnTo>
                  <a:pt x="8342" y="4951"/>
                </a:lnTo>
                <a:lnTo>
                  <a:pt x="8342" y="4854"/>
                </a:lnTo>
                <a:cubicBezTo>
                  <a:pt x="8342" y="4825"/>
                  <a:pt x="8346" y="4819"/>
                  <a:pt x="8352" y="4819"/>
                </a:cubicBezTo>
                <a:cubicBezTo>
                  <a:pt x="8356" y="4819"/>
                  <a:pt x="8363" y="4823"/>
                  <a:pt x="8370" y="4823"/>
                </a:cubicBezTo>
                <a:cubicBezTo>
                  <a:pt x="8376" y="4823"/>
                  <a:pt x="8384" y="4820"/>
                  <a:pt x="8391" y="4805"/>
                </a:cubicBezTo>
                <a:lnTo>
                  <a:pt x="8391" y="4878"/>
                </a:lnTo>
                <a:cubicBezTo>
                  <a:pt x="8391" y="4878"/>
                  <a:pt x="8391" y="4878"/>
                  <a:pt x="8366" y="4927"/>
                </a:cubicBezTo>
                <a:lnTo>
                  <a:pt x="8366" y="4927"/>
                </a:lnTo>
                <a:lnTo>
                  <a:pt x="8391" y="4903"/>
                </a:lnTo>
                <a:cubicBezTo>
                  <a:pt x="8405" y="4895"/>
                  <a:pt x="8413" y="4893"/>
                  <a:pt x="8417" y="4893"/>
                </a:cubicBezTo>
                <a:cubicBezTo>
                  <a:pt x="8425" y="4893"/>
                  <a:pt x="8408" y="4910"/>
                  <a:pt x="8391" y="4927"/>
                </a:cubicBezTo>
                <a:lnTo>
                  <a:pt x="8440" y="4927"/>
                </a:lnTo>
                <a:cubicBezTo>
                  <a:pt x="8464" y="4927"/>
                  <a:pt x="8464" y="4951"/>
                  <a:pt x="8440" y="4976"/>
                </a:cubicBezTo>
                <a:lnTo>
                  <a:pt x="8464" y="4976"/>
                </a:lnTo>
                <a:cubicBezTo>
                  <a:pt x="8464" y="5000"/>
                  <a:pt x="8464" y="5049"/>
                  <a:pt x="8464" y="5098"/>
                </a:cubicBezTo>
                <a:cubicBezTo>
                  <a:pt x="8464" y="5171"/>
                  <a:pt x="8464" y="5244"/>
                  <a:pt x="8415" y="5293"/>
                </a:cubicBezTo>
                <a:cubicBezTo>
                  <a:pt x="8415" y="5399"/>
                  <a:pt x="8342" y="5706"/>
                  <a:pt x="8386" y="5706"/>
                </a:cubicBezTo>
                <a:cubicBezTo>
                  <a:pt x="8393" y="5706"/>
                  <a:pt x="8402" y="5699"/>
                  <a:pt x="8415" y="5683"/>
                </a:cubicBezTo>
                <a:lnTo>
                  <a:pt x="8415" y="5683"/>
                </a:lnTo>
                <a:cubicBezTo>
                  <a:pt x="8378" y="5739"/>
                  <a:pt x="8327" y="5951"/>
                  <a:pt x="8304" y="5951"/>
                </a:cubicBezTo>
                <a:cubicBezTo>
                  <a:pt x="8297" y="5951"/>
                  <a:pt x="8293" y="5930"/>
                  <a:pt x="8293" y="5878"/>
                </a:cubicBezTo>
                <a:cubicBezTo>
                  <a:pt x="8269" y="5976"/>
                  <a:pt x="8245" y="6098"/>
                  <a:pt x="8245" y="6195"/>
                </a:cubicBezTo>
                <a:lnTo>
                  <a:pt x="8293" y="6049"/>
                </a:lnTo>
                <a:lnTo>
                  <a:pt x="8293" y="6049"/>
                </a:lnTo>
                <a:cubicBezTo>
                  <a:pt x="8196" y="6342"/>
                  <a:pt x="8147" y="6659"/>
                  <a:pt x="8098" y="6951"/>
                </a:cubicBezTo>
                <a:lnTo>
                  <a:pt x="8171" y="6805"/>
                </a:lnTo>
                <a:lnTo>
                  <a:pt x="8171" y="6805"/>
                </a:lnTo>
                <a:cubicBezTo>
                  <a:pt x="8147" y="7000"/>
                  <a:pt x="8074" y="7195"/>
                  <a:pt x="7976" y="7366"/>
                </a:cubicBezTo>
                <a:lnTo>
                  <a:pt x="8025" y="7098"/>
                </a:lnTo>
                <a:lnTo>
                  <a:pt x="8025" y="7098"/>
                </a:lnTo>
                <a:cubicBezTo>
                  <a:pt x="8001" y="7195"/>
                  <a:pt x="7976" y="7293"/>
                  <a:pt x="7952" y="7390"/>
                </a:cubicBezTo>
                <a:cubicBezTo>
                  <a:pt x="7927" y="7561"/>
                  <a:pt x="7903" y="7707"/>
                  <a:pt x="7879" y="7854"/>
                </a:cubicBezTo>
                <a:cubicBezTo>
                  <a:pt x="7806" y="8146"/>
                  <a:pt x="7781" y="8439"/>
                  <a:pt x="7757" y="8732"/>
                </a:cubicBezTo>
                <a:lnTo>
                  <a:pt x="7781" y="8512"/>
                </a:lnTo>
                <a:lnTo>
                  <a:pt x="7781" y="8512"/>
                </a:lnTo>
                <a:cubicBezTo>
                  <a:pt x="7781" y="8683"/>
                  <a:pt x="7732" y="8976"/>
                  <a:pt x="7684" y="9366"/>
                </a:cubicBezTo>
                <a:cubicBezTo>
                  <a:pt x="7830" y="9512"/>
                  <a:pt x="7903" y="9585"/>
                  <a:pt x="8001" y="9707"/>
                </a:cubicBezTo>
                <a:cubicBezTo>
                  <a:pt x="8098" y="9805"/>
                  <a:pt x="8196" y="9927"/>
                  <a:pt x="8269" y="10049"/>
                </a:cubicBezTo>
                <a:cubicBezTo>
                  <a:pt x="8391" y="10122"/>
                  <a:pt x="8537" y="10171"/>
                  <a:pt x="8659" y="10244"/>
                </a:cubicBezTo>
                <a:lnTo>
                  <a:pt x="8854" y="10342"/>
                </a:lnTo>
                <a:lnTo>
                  <a:pt x="9049" y="10415"/>
                </a:lnTo>
                <a:cubicBezTo>
                  <a:pt x="9488" y="10268"/>
                  <a:pt x="9927" y="10098"/>
                  <a:pt x="10366" y="9902"/>
                </a:cubicBezTo>
                <a:lnTo>
                  <a:pt x="10366" y="9902"/>
                </a:lnTo>
                <a:lnTo>
                  <a:pt x="10220" y="9927"/>
                </a:lnTo>
                <a:lnTo>
                  <a:pt x="10074" y="9951"/>
                </a:lnTo>
                <a:lnTo>
                  <a:pt x="10074" y="9951"/>
                </a:lnTo>
                <a:lnTo>
                  <a:pt x="10147" y="9902"/>
                </a:lnTo>
                <a:cubicBezTo>
                  <a:pt x="10220" y="9878"/>
                  <a:pt x="10269" y="9854"/>
                  <a:pt x="10342" y="9829"/>
                </a:cubicBezTo>
                <a:lnTo>
                  <a:pt x="10582" y="9685"/>
                </a:lnTo>
                <a:lnTo>
                  <a:pt x="10582" y="9685"/>
                </a:lnTo>
                <a:cubicBezTo>
                  <a:pt x="10537" y="9716"/>
                  <a:pt x="10414" y="9918"/>
                  <a:pt x="10333" y="9981"/>
                </a:cubicBezTo>
                <a:lnTo>
                  <a:pt x="10333" y="9981"/>
                </a:lnTo>
                <a:lnTo>
                  <a:pt x="10708" y="9805"/>
                </a:lnTo>
                <a:lnTo>
                  <a:pt x="10976" y="9707"/>
                </a:lnTo>
                <a:lnTo>
                  <a:pt x="11147" y="9610"/>
                </a:lnTo>
                <a:cubicBezTo>
                  <a:pt x="11415" y="9488"/>
                  <a:pt x="11732" y="9317"/>
                  <a:pt x="12074" y="9171"/>
                </a:cubicBezTo>
                <a:lnTo>
                  <a:pt x="12781" y="8805"/>
                </a:lnTo>
                <a:cubicBezTo>
                  <a:pt x="12879" y="8756"/>
                  <a:pt x="13001" y="8707"/>
                  <a:pt x="13074" y="8659"/>
                </a:cubicBezTo>
                <a:cubicBezTo>
                  <a:pt x="13171" y="8610"/>
                  <a:pt x="13244" y="8585"/>
                  <a:pt x="13342" y="8561"/>
                </a:cubicBezTo>
                <a:lnTo>
                  <a:pt x="13415" y="8537"/>
                </a:lnTo>
                <a:lnTo>
                  <a:pt x="13415" y="8537"/>
                </a:lnTo>
                <a:cubicBezTo>
                  <a:pt x="13415" y="8561"/>
                  <a:pt x="13391" y="8585"/>
                  <a:pt x="13391" y="8610"/>
                </a:cubicBezTo>
                <a:cubicBezTo>
                  <a:pt x="13342" y="8683"/>
                  <a:pt x="13269" y="8732"/>
                  <a:pt x="13220" y="8781"/>
                </a:cubicBezTo>
                <a:cubicBezTo>
                  <a:pt x="13220" y="8791"/>
                  <a:pt x="13223" y="8795"/>
                  <a:pt x="13228" y="8795"/>
                </a:cubicBezTo>
                <a:cubicBezTo>
                  <a:pt x="13242" y="8795"/>
                  <a:pt x="13267" y="8766"/>
                  <a:pt x="13273" y="8766"/>
                </a:cubicBezTo>
                <a:cubicBezTo>
                  <a:pt x="13275" y="8766"/>
                  <a:pt x="13274" y="8770"/>
                  <a:pt x="13269" y="8781"/>
                </a:cubicBezTo>
                <a:cubicBezTo>
                  <a:pt x="13244" y="8805"/>
                  <a:pt x="13220" y="8829"/>
                  <a:pt x="13196" y="8829"/>
                </a:cubicBezTo>
                <a:cubicBezTo>
                  <a:pt x="13196" y="8829"/>
                  <a:pt x="13160" y="8883"/>
                  <a:pt x="13180" y="8883"/>
                </a:cubicBezTo>
                <a:cubicBezTo>
                  <a:pt x="13184" y="8883"/>
                  <a:pt x="13189" y="8882"/>
                  <a:pt x="13196" y="8878"/>
                </a:cubicBezTo>
                <a:cubicBezTo>
                  <a:pt x="13220" y="8854"/>
                  <a:pt x="13342" y="8756"/>
                  <a:pt x="13415" y="8683"/>
                </a:cubicBezTo>
                <a:lnTo>
                  <a:pt x="13415" y="8683"/>
                </a:lnTo>
                <a:lnTo>
                  <a:pt x="13366" y="8781"/>
                </a:lnTo>
                <a:lnTo>
                  <a:pt x="13293" y="8829"/>
                </a:lnTo>
                <a:cubicBezTo>
                  <a:pt x="13293" y="8829"/>
                  <a:pt x="13311" y="8823"/>
                  <a:pt x="13333" y="8823"/>
                </a:cubicBezTo>
                <a:cubicBezTo>
                  <a:pt x="13354" y="8823"/>
                  <a:pt x="13379" y="8829"/>
                  <a:pt x="13391" y="8854"/>
                </a:cubicBezTo>
                <a:cubicBezTo>
                  <a:pt x="13391" y="8878"/>
                  <a:pt x="13366" y="8903"/>
                  <a:pt x="13342" y="8927"/>
                </a:cubicBezTo>
                <a:cubicBezTo>
                  <a:pt x="13293" y="9049"/>
                  <a:pt x="13244" y="9146"/>
                  <a:pt x="13220" y="9244"/>
                </a:cubicBezTo>
                <a:lnTo>
                  <a:pt x="12879" y="10024"/>
                </a:lnTo>
                <a:cubicBezTo>
                  <a:pt x="12879" y="9927"/>
                  <a:pt x="12903" y="9829"/>
                  <a:pt x="12927" y="9756"/>
                </a:cubicBezTo>
                <a:lnTo>
                  <a:pt x="12927" y="9756"/>
                </a:lnTo>
                <a:cubicBezTo>
                  <a:pt x="12903" y="9829"/>
                  <a:pt x="12854" y="9927"/>
                  <a:pt x="12805" y="10000"/>
                </a:cubicBezTo>
                <a:cubicBezTo>
                  <a:pt x="12819" y="9983"/>
                  <a:pt x="12827" y="9976"/>
                  <a:pt x="12832" y="9976"/>
                </a:cubicBezTo>
                <a:cubicBezTo>
                  <a:pt x="12857" y="9976"/>
                  <a:pt x="12771" y="10187"/>
                  <a:pt x="12789" y="10187"/>
                </a:cubicBezTo>
                <a:cubicBezTo>
                  <a:pt x="12792" y="10187"/>
                  <a:pt x="12797" y="10182"/>
                  <a:pt x="12805" y="10171"/>
                </a:cubicBezTo>
                <a:lnTo>
                  <a:pt x="12805" y="10171"/>
                </a:lnTo>
                <a:cubicBezTo>
                  <a:pt x="12732" y="10634"/>
                  <a:pt x="12415" y="11122"/>
                  <a:pt x="12318" y="11537"/>
                </a:cubicBezTo>
                <a:cubicBezTo>
                  <a:pt x="12391" y="11610"/>
                  <a:pt x="13488" y="12976"/>
                  <a:pt x="13586" y="13024"/>
                </a:cubicBezTo>
                <a:cubicBezTo>
                  <a:pt x="13570" y="13088"/>
                  <a:pt x="13543" y="13152"/>
                  <a:pt x="13513" y="13209"/>
                </a:cubicBezTo>
                <a:lnTo>
                  <a:pt x="13513" y="13209"/>
                </a:lnTo>
                <a:cubicBezTo>
                  <a:pt x="13568" y="13115"/>
                  <a:pt x="13616" y="13021"/>
                  <a:pt x="13635" y="12927"/>
                </a:cubicBezTo>
                <a:lnTo>
                  <a:pt x="13586" y="12878"/>
                </a:lnTo>
                <a:cubicBezTo>
                  <a:pt x="13683" y="12585"/>
                  <a:pt x="13659" y="12829"/>
                  <a:pt x="13757" y="12561"/>
                </a:cubicBezTo>
                <a:cubicBezTo>
                  <a:pt x="13805" y="12561"/>
                  <a:pt x="13732" y="12805"/>
                  <a:pt x="13635" y="13024"/>
                </a:cubicBezTo>
                <a:cubicBezTo>
                  <a:pt x="13732" y="12878"/>
                  <a:pt x="13781" y="12732"/>
                  <a:pt x="13830" y="12561"/>
                </a:cubicBezTo>
                <a:cubicBezTo>
                  <a:pt x="13869" y="12483"/>
                  <a:pt x="13884" y="12471"/>
                  <a:pt x="13895" y="12471"/>
                </a:cubicBezTo>
                <a:cubicBezTo>
                  <a:pt x="13900" y="12471"/>
                  <a:pt x="13904" y="12473"/>
                  <a:pt x="13908" y="12473"/>
                </a:cubicBezTo>
                <a:cubicBezTo>
                  <a:pt x="13919" y="12473"/>
                  <a:pt x="13934" y="12460"/>
                  <a:pt x="13976" y="12366"/>
                </a:cubicBezTo>
                <a:cubicBezTo>
                  <a:pt x="14025" y="12171"/>
                  <a:pt x="14098" y="12000"/>
                  <a:pt x="14196" y="11805"/>
                </a:cubicBezTo>
                <a:cubicBezTo>
                  <a:pt x="14415" y="11366"/>
                  <a:pt x="14415" y="11098"/>
                  <a:pt x="14635" y="10707"/>
                </a:cubicBezTo>
                <a:lnTo>
                  <a:pt x="14635" y="10756"/>
                </a:lnTo>
                <a:cubicBezTo>
                  <a:pt x="14708" y="10610"/>
                  <a:pt x="14805" y="10317"/>
                  <a:pt x="14927" y="10073"/>
                </a:cubicBezTo>
                <a:lnTo>
                  <a:pt x="14927" y="10073"/>
                </a:lnTo>
                <a:cubicBezTo>
                  <a:pt x="14903" y="10110"/>
                  <a:pt x="14879" y="10140"/>
                  <a:pt x="14866" y="10140"/>
                </a:cubicBezTo>
                <a:cubicBezTo>
                  <a:pt x="14854" y="10140"/>
                  <a:pt x="14854" y="10110"/>
                  <a:pt x="14879" y="10024"/>
                </a:cubicBezTo>
                <a:cubicBezTo>
                  <a:pt x="15171" y="9439"/>
                  <a:pt x="15293" y="9049"/>
                  <a:pt x="15537" y="8610"/>
                </a:cubicBezTo>
                <a:lnTo>
                  <a:pt x="15635" y="8220"/>
                </a:lnTo>
                <a:lnTo>
                  <a:pt x="15952" y="7488"/>
                </a:lnTo>
                <a:lnTo>
                  <a:pt x="15439" y="6829"/>
                </a:lnTo>
                <a:cubicBezTo>
                  <a:pt x="15391" y="6756"/>
                  <a:pt x="15342" y="6683"/>
                  <a:pt x="15269" y="6634"/>
                </a:cubicBezTo>
                <a:lnTo>
                  <a:pt x="15074" y="6439"/>
                </a:lnTo>
                <a:lnTo>
                  <a:pt x="14879" y="6268"/>
                </a:lnTo>
                <a:lnTo>
                  <a:pt x="14561" y="6000"/>
                </a:lnTo>
                <a:lnTo>
                  <a:pt x="14122" y="6146"/>
                </a:lnTo>
                <a:cubicBezTo>
                  <a:pt x="13976" y="6195"/>
                  <a:pt x="13830" y="6244"/>
                  <a:pt x="13683" y="6317"/>
                </a:cubicBezTo>
                <a:lnTo>
                  <a:pt x="12757" y="6707"/>
                </a:lnTo>
                <a:cubicBezTo>
                  <a:pt x="12610" y="6781"/>
                  <a:pt x="12464" y="6854"/>
                  <a:pt x="12318" y="6927"/>
                </a:cubicBezTo>
                <a:lnTo>
                  <a:pt x="11854" y="7146"/>
                </a:lnTo>
                <a:lnTo>
                  <a:pt x="11366" y="7390"/>
                </a:lnTo>
                <a:lnTo>
                  <a:pt x="10610" y="7781"/>
                </a:lnTo>
                <a:cubicBezTo>
                  <a:pt x="10488" y="7829"/>
                  <a:pt x="10391" y="7878"/>
                  <a:pt x="10293" y="7927"/>
                </a:cubicBezTo>
                <a:lnTo>
                  <a:pt x="10196" y="7976"/>
                </a:lnTo>
                <a:cubicBezTo>
                  <a:pt x="10147" y="8000"/>
                  <a:pt x="10098" y="8024"/>
                  <a:pt x="10049" y="8049"/>
                </a:cubicBezTo>
                <a:cubicBezTo>
                  <a:pt x="10025" y="8049"/>
                  <a:pt x="9976" y="8073"/>
                  <a:pt x="9952" y="8073"/>
                </a:cubicBezTo>
                <a:lnTo>
                  <a:pt x="9952" y="7951"/>
                </a:lnTo>
                <a:cubicBezTo>
                  <a:pt x="9952" y="7927"/>
                  <a:pt x="9952" y="7854"/>
                  <a:pt x="9976" y="7805"/>
                </a:cubicBezTo>
                <a:cubicBezTo>
                  <a:pt x="10049" y="7439"/>
                  <a:pt x="10123" y="7098"/>
                  <a:pt x="10196" y="6732"/>
                </a:cubicBezTo>
                <a:cubicBezTo>
                  <a:pt x="10269" y="6390"/>
                  <a:pt x="10342" y="6049"/>
                  <a:pt x="10391" y="5732"/>
                </a:cubicBezTo>
                <a:cubicBezTo>
                  <a:pt x="10415" y="5537"/>
                  <a:pt x="10440" y="5366"/>
                  <a:pt x="10488" y="5195"/>
                </a:cubicBezTo>
                <a:cubicBezTo>
                  <a:pt x="10513" y="4951"/>
                  <a:pt x="10562" y="4708"/>
                  <a:pt x="10562" y="4488"/>
                </a:cubicBezTo>
                <a:cubicBezTo>
                  <a:pt x="10635" y="4147"/>
                  <a:pt x="10684" y="3732"/>
                  <a:pt x="10708" y="3317"/>
                </a:cubicBezTo>
                <a:lnTo>
                  <a:pt x="10610" y="3195"/>
                </a:lnTo>
                <a:lnTo>
                  <a:pt x="10513" y="3098"/>
                </a:lnTo>
                <a:lnTo>
                  <a:pt x="10513" y="3098"/>
                </a:lnTo>
                <a:cubicBezTo>
                  <a:pt x="10564" y="3162"/>
                  <a:pt x="10568" y="3193"/>
                  <a:pt x="10546" y="3193"/>
                </a:cubicBezTo>
                <a:cubicBezTo>
                  <a:pt x="10526" y="3193"/>
                  <a:pt x="10486" y="3168"/>
                  <a:pt x="10440" y="3122"/>
                </a:cubicBezTo>
                <a:cubicBezTo>
                  <a:pt x="10049" y="2659"/>
                  <a:pt x="10171" y="2830"/>
                  <a:pt x="10098" y="2756"/>
                </a:cubicBezTo>
                <a:cubicBezTo>
                  <a:pt x="10098" y="2756"/>
                  <a:pt x="10049" y="2732"/>
                  <a:pt x="10001" y="2683"/>
                </a:cubicBezTo>
                <a:cubicBezTo>
                  <a:pt x="9952" y="2659"/>
                  <a:pt x="9879" y="2634"/>
                  <a:pt x="9757" y="2586"/>
                </a:cubicBezTo>
                <a:cubicBezTo>
                  <a:pt x="9635" y="2512"/>
                  <a:pt x="9537" y="2464"/>
                  <a:pt x="9366" y="2366"/>
                </a:cubicBezTo>
                <a:cubicBezTo>
                  <a:pt x="9171" y="2439"/>
                  <a:pt x="8976" y="2488"/>
                  <a:pt x="8757" y="2561"/>
                </a:cubicBezTo>
                <a:lnTo>
                  <a:pt x="8391" y="2683"/>
                </a:lnTo>
                <a:cubicBezTo>
                  <a:pt x="8269" y="2732"/>
                  <a:pt x="8147" y="2781"/>
                  <a:pt x="8025" y="2830"/>
                </a:cubicBezTo>
                <a:lnTo>
                  <a:pt x="7635" y="3025"/>
                </a:lnTo>
                <a:cubicBezTo>
                  <a:pt x="7562" y="3049"/>
                  <a:pt x="7513" y="3073"/>
                  <a:pt x="7440" y="3098"/>
                </a:cubicBezTo>
                <a:lnTo>
                  <a:pt x="7318" y="3195"/>
                </a:lnTo>
                <a:cubicBezTo>
                  <a:pt x="7147" y="3269"/>
                  <a:pt x="6976" y="3366"/>
                  <a:pt x="6806" y="3464"/>
                </a:cubicBezTo>
                <a:cubicBezTo>
                  <a:pt x="6440" y="3683"/>
                  <a:pt x="6123" y="3903"/>
                  <a:pt x="5806" y="4147"/>
                </a:cubicBezTo>
                <a:lnTo>
                  <a:pt x="5684" y="4220"/>
                </a:lnTo>
                <a:lnTo>
                  <a:pt x="5635" y="4244"/>
                </a:lnTo>
                <a:lnTo>
                  <a:pt x="5586" y="4293"/>
                </a:lnTo>
                <a:cubicBezTo>
                  <a:pt x="5562" y="4317"/>
                  <a:pt x="5537" y="4342"/>
                  <a:pt x="5513" y="4366"/>
                </a:cubicBezTo>
                <a:cubicBezTo>
                  <a:pt x="5440" y="4415"/>
                  <a:pt x="5391" y="4464"/>
                  <a:pt x="5342" y="4512"/>
                </a:cubicBezTo>
                <a:lnTo>
                  <a:pt x="5318" y="4610"/>
                </a:lnTo>
                <a:lnTo>
                  <a:pt x="5318" y="4634"/>
                </a:lnTo>
                <a:cubicBezTo>
                  <a:pt x="5293" y="4610"/>
                  <a:pt x="5293" y="4586"/>
                  <a:pt x="5293" y="4561"/>
                </a:cubicBezTo>
                <a:cubicBezTo>
                  <a:pt x="5269" y="4512"/>
                  <a:pt x="5269" y="4464"/>
                  <a:pt x="5245" y="4415"/>
                </a:cubicBezTo>
                <a:lnTo>
                  <a:pt x="5269" y="4415"/>
                </a:lnTo>
                <a:cubicBezTo>
                  <a:pt x="5245" y="4366"/>
                  <a:pt x="5245" y="4317"/>
                  <a:pt x="5245" y="4244"/>
                </a:cubicBezTo>
                <a:lnTo>
                  <a:pt x="5245" y="4122"/>
                </a:lnTo>
                <a:cubicBezTo>
                  <a:pt x="5245" y="4098"/>
                  <a:pt x="5245" y="4049"/>
                  <a:pt x="5245" y="4049"/>
                </a:cubicBezTo>
                <a:lnTo>
                  <a:pt x="5245" y="4025"/>
                </a:lnTo>
                <a:lnTo>
                  <a:pt x="5245" y="3951"/>
                </a:lnTo>
                <a:lnTo>
                  <a:pt x="5245" y="3805"/>
                </a:lnTo>
                <a:cubicBezTo>
                  <a:pt x="5245" y="3586"/>
                  <a:pt x="5293" y="3390"/>
                  <a:pt x="5293" y="3195"/>
                </a:cubicBezTo>
                <a:cubicBezTo>
                  <a:pt x="5342" y="2830"/>
                  <a:pt x="5367" y="2488"/>
                  <a:pt x="5391" y="2171"/>
                </a:cubicBezTo>
                <a:cubicBezTo>
                  <a:pt x="5440" y="1854"/>
                  <a:pt x="5464" y="1561"/>
                  <a:pt x="5488" y="1317"/>
                </a:cubicBezTo>
                <a:cubicBezTo>
                  <a:pt x="5513" y="1073"/>
                  <a:pt x="5513" y="903"/>
                  <a:pt x="5513" y="756"/>
                </a:cubicBezTo>
                <a:lnTo>
                  <a:pt x="5513" y="756"/>
                </a:lnTo>
                <a:lnTo>
                  <a:pt x="5488" y="903"/>
                </a:lnTo>
                <a:lnTo>
                  <a:pt x="5488" y="781"/>
                </a:lnTo>
                <a:cubicBezTo>
                  <a:pt x="5196" y="537"/>
                  <a:pt x="5220" y="464"/>
                  <a:pt x="5074" y="269"/>
                </a:cubicBezTo>
                <a:cubicBezTo>
                  <a:pt x="5069" y="278"/>
                  <a:pt x="5062" y="282"/>
                  <a:pt x="5051" y="282"/>
                </a:cubicBezTo>
                <a:cubicBezTo>
                  <a:pt x="5006" y="282"/>
                  <a:pt x="4914" y="202"/>
                  <a:pt x="4854" y="122"/>
                </a:cubicBezTo>
                <a:lnTo>
                  <a:pt x="4830" y="73"/>
                </a:lnTo>
                <a:lnTo>
                  <a:pt x="4781" y="73"/>
                </a:lnTo>
                <a:cubicBezTo>
                  <a:pt x="4659" y="49"/>
                  <a:pt x="4562" y="49"/>
                  <a:pt x="4440" y="49"/>
                </a:cubicBezTo>
                <a:lnTo>
                  <a:pt x="4196" y="49"/>
                </a:lnTo>
                <a:lnTo>
                  <a:pt x="3928" y="0"/>
                </a:lnTo>
                <a:close/>
                <a:moveTo>
                  <a:pt x="13513" y="13209"/>
                </a:moveTo>
                <a:cubicBezTo>
                  <a:pt x="13497" y="13237"/>
                  <a:pt x="13481" y="13265"/>
                  <a:pt x="13464" y="13293"/>
                </a:cubicBezTo>
                <a:cubicBezTo>
                  <a:pt x="13481" y="13267"/>
                  <a:pt x="13498" y="13239"/>
                  <a:pt x="13513" y="1320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49" name="Google Shape;2449;p295"/>
          <p:cNvGrpSpPr/>
          <p:nvPr/>
        </p:nvGrpSpPr>
        <p:grpSpPr>
          <a:xfrm rot="-1163821">
            <a:off x="7398433" y="-200849"/>
            <a:ext cx="689882" cy="867721"/>
            <a:chOff x="632000" y="3011150"/>
            <a:chExt cx="212225" cy="266925"/>
          </a:xfrm>
        </p:grpSpPr>
        <p:sp>
          <p:nvSpPr>
            <p:cNvPr id="2450" name="Google Shape;2450;p295"/>
            <p:cNvSpPr/>
            <p:nvPr/>
          </p:nvSpPr>
          <p:spPr>
            <a:xfrm>
              <a:off x="767375" y="3031875"/>
              <a:ext cx="25" cy="3675"/>
            </a:xfrm>
            <a:custGeom>
              <a:avLst/>
              <a:gdLst/>
              <a:ahLst/>
              <a:cxnLst/>
              <a:rect l="l" t="t" r="r" b="b"/>
              <a:pathLst>
                <a:path w="1" h="147" extrusionOk="0">
                  <a:moveTo>
                    <a:pt x="0" y="147"/>
                  </a:moveTo>
                  <a:lnTo>
                    <a:pt x="0" y="0"/>
                  </a:lnTo>
                  <a:cubicBezTo>
                    <a:pt x="0" y="49"/>
                    <a:pt x="0" y="98"/>
                    <a:pt x="0" y="14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295"/>
            <p:cNvSpPr/>
            <p:nvPr/>
          </p:nvSpPr>
          <p:spPr>
            <a:xfrm>
              <a:off x="701525" y="3033700"/>
              <a:ext cx="25" cy="3075"/>
            </a:xfrm>
            <a:custGeom>
              <a:avLst/>
              <a:gdLst/>
              <a:ahLst/>
              <a:cxnLst/>
              <a:rect l="l" t="t" r="r" b="b"/>
              <a:pathLst>
                <a:path w="1" h="123" extrusionOk="0">
                  <a:moveTo>
                    <a:pt x="0" y="123"/>
                  </a:moveTo>
                  <a:lnTo>
                    <a:pt x="0" y="1"/>
                  </a:lnTo>
                  <a:cubicBezTo>
                    <a:pt x="0" y="49"/>
                    <a:pt x="0" y="74"/>
                    <a:pt x="0" y="1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295"/>
            <p:cNvSpPr/>
            <p:nvPr/>
          </p:nvSpPr>
          <p:spPr>
            <a:xfrm>
              <a:off x="632000" y="3030050"/>
              <a:ext cx="25" cy="1850"/>
            </a:xfrm>
            <a:custGeom>
              <a:avLst/>
              <a:gdLst/>
              <a:ahLst/>
              <a:cxnLst/>
              <a:rect l="l" t="t" r="r" b="b"/>
              <a:pathLst>
                <a:path w="1" h="74" extrusionOk="0">
                  <a:moveTo>
                    <a:pt x="1" y="73"/>
                  </a:moveTo>
                  <a:lnTo>
                    <a:pt x="1" y="0"/>
                  </a:lnTo>
                  <a:cubicBezTo>
                    <a:pt x="1" y="25"/>
                    <a:pt x="1" y="49"/>
                    <a:pt x="1" y="7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295"/>
            <p:cNvSpPr/>
            <p:nvPr/>
          </p:nvSpPr>
          <p:spPr>
            <a:xfrm>
              <a:off x="649075" y="3150175"/>
              <a:ext cx="650" cy="1850"/>
            </a:xfrm>
            <a:custGeom>
              <a:avLst/>
              <a:gdLst/>
              <a:ahLst/>
              <a:cxnLst/>
              <a:rect l="l" t="t" r="r" b="b"/>
              <a:pathLst>
                <a:path w="26" h="74" extrusionOk="0">
                  <a:moveTo>
                    <a:pt x="25" y="0"/>
                  </a:moveTo>
                  <a:cubicBezTo>
                    <a:pt x="1" y="0"/>
                    <a:pt x="1" y="49"/>
                    <a:pt x="1" y="73"/>
                  </a:cubicBezTo>
                  <a:cubicBezTo>
                    <a:pt x="1" y="49"/>
                    <a:pt x="25" y="24"/>
                    <a:pt x="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295"/>
            <p:cNvSpPr/>
            <p:nvPr/>
          </p:nvSpPr>
          <p:spPr>
            <a:xfrm>
              <a:off x="649075" y="3152000"/>
              <a:ext cx="25" cy="25"/>
            </a:xfrm>
            <a:custGeom>
              <a:avLst/>
              <a:gdLst/>
              <a:ahLst/>
              <a:cxnLst/>
              <a:rect l="l" t="t" r="r" b="b"/>
              <a:pathLst>
                <a:path w="1" h="1" extrusionOk="0">
                  <a:moveTo>
                    <a:pt x="1" y="0"/>
                  </a:moveTo>
                  <a:lnTo>
                    <a:pt x="1" y="0"/>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295"/>
            <p:cNvSpPr/>
            <p:nvPr/>
          </p:nvSpPr>
          <p:spPr>
            <a:xfrm>
              <a:off x="646025" y="3144675"/>
              <a:ext cx="48800" cy="52925"/>
            </a:xfrm>
            <a:custGeom>
              <a:avLst/>
              <a:gdLst/>
              <a:ahLst/>
              <a:cxnLst/>
              <a:rect l="l" t="t" r="r" b="b"/>
              <a:pathLst>
                <a:path w="1952" h="2117" extrusionOk="0">
                  <a:moveTo>
                    <a:pt x="1049" y="0"/>
                  </a:moveTo>
                  <a:lnTo>
                    <a:pt x="635" y="98"/>
                  </a:lnTo>
                  <a:cubicBezTo>
                    <a:pt x="586" y="147"/>
                    <a:pt x="562" y="220"/>
                    <a:pt x="537" y="293"/>
                  </a:cubicBezTo>
                  <a:cubicBezTo>
                    <a:pt x="537" y="293"/>
                    <a:pt x="537" y="293"/>
                    <a:pt x="537" y="318"/>
                  </a:cubicBezTo>
                  <a:cubicBezTo>
                    <a:pt x="447" y="287"/>
                    <a:pt x="347" y="267"/>
                    <a:pt x="267" y="267"/>
                  </a:cubicBezTo>
                  <a:cubicBezTo>
                    <a:pt x="217" y="267"/>
                    <a:pt x="175" y="275"/>
                    <a:pt x="147" y="293"/>
                  </a:cubicBezTo>
                  <a:lnTo>
                    <a:pt x="147" y="318"/>
                  </a:lnTo>
                  <a:cubicBezTo>
                    <a:pt x="123" y="342"/>
                    <a:pt x="147" y="366"/>
                    <a:pt x="123" y="366"/>
                  </a:cubicBezTo>
                  <a:cubicBezTo>
                    <a:pt x="123" y="391"/>
                    <a:pt x="123" y="391"/>
                    <a:pt x="123" y="415"/>
                  </a:cubicBezTo>
                  <a:cubicBezTo>
                    <a:pt x="123" y="440"/>
                    <a:pt x="110" y="440"/>
                    <a:pt x="98" y="440"/>
                  </a:cubicBezTo>
                  <a:cubicBezTo>
                    <a:pt x="86" y="440"/>
                    <a:pt x="74" y="440"/>
                    <a:pt x="74" y="464"/>
                  </a:cubicBezTo>
                  <a:cubicBezTo>
                    <a:pt x="25" y="683"/>
                    <a:pt x="1" y="927"/>
                    <a:pt x="1" y="1147"/>
                  </a:cubicBezTo>
                  <a:cubicBezTo>
                    <a:pt x="25" y="1220"/>
                    <a:pt x="25" y="1293"/>
                    <a:pt x="50" y="1366"/>
                  </a:cubicBezTo>
                  <a:cubicBezTo>
                    <a:pt x="50" y="1391"/>
                    <a:pt x="50" y="1391"/>
                    <a:pt x="50" y="1415"/>
                  </a:cubicBezTo>
                  <a:cubicBezTo>
                    <a:pt x="50" y="1415"/>
                    <a:pt x="98" y="1513"/>
                    <a:pt x="147" y="1635"/>
                  </a:cubicBezTo>
                  <a:cubicBezTo>
                    <a:pt x="196" y="1708"/>
                    <a:pt x="245" y="1781"/>
                    <a:pt x="293" y="1854"/>
                  </a:cubicBezTo>
                  <a:lnTo>
                    <a:pt x="318" y="1854"/>
                  </a:lnTo>
                  <a:cubicBezTo>
                    <a:pt x="415" y="1927"/>
                    <a:pt x="318" y="1903"/>
                    <a:pt x="415" y="1976"/>
                  </a:cubicBezTo>
                  <a:cubicBezTo>
                    <a:pt x="440" y="1976"/>
                    <a:pt x="489" y="2000"/>
                    <a:pt x="513" y="2025"/>
                  </a:cubicBezTo>
                  <a:cubicBezTo>
                    <a:pt x="537" y="2049"/>
                    <a:pt x="562" y="2049"/>
                    <a:pt x="610" y="2074"/>
                  </a:cubicBezTo>
                  <a:cubicBezTo>
                    <a:pt x="610" y="2074"/>
                    <a:pt x="659" y="2098"/>
                    <a:pt x="635" y="2098"/>
                  </a:cubicBezTo>
                  <a:cubicBezTo>
                    <a:pt x="635" y="2106"/>
                    <a:pt x="640" y="2109"/>
                    <a:pt x="649" y="2109"/>
                  </a:cubicBezTo>
                  <a:cubicBezTo>
                    <a:pt x="667" y="2109"/>
                    <a:pt x="700" y="2098"/>
                    <a:pt x="732" y="2098"/>
                  </a:cubicBezTo>
                  <a:cubicBezTo>
                    <a:pt x="757" y="2098"/>
                    <a:pt x="732" y="2098"/>
                    <a:pt x="732" y="2074"/>
                  </a:cubicBezTo>
                  <a:lnTo>
                    <a:pt x="806" y="2074"/>
                  </a:lnTo>
                  <a:cubicBezTo>
                    <a:pt x="822" y="2074"/>
                    <a:pt x="827" y="2096"/>
                    <a:pt x="822" y="2103"/>
                  </a:cubicBezTo>
                  <a:lnTo>
                    <a:pt x="822" y="2103"/>
                  </a:lnTo>
                  <a:cubicBezTo>
                    <a:pt x="816" y="2101"/>
                    <a:pt x="811" y="2100"/>
                    <a:pt x="806" y="2098"/>
                  </a:cubicBezTo>
                  <a:lnTo>
                    <a:pt x="806" y="2098"/>
                  </a:lnTo>
                  <a:cubicBezTo>
                    <a:pt x="810" y="2103"/>
                    <a:pt x="814" y="2105"/>
                    <a:pt x="817" y="2105"/>
                  </a:cubicBezTo>
                  <a:cubicBezTo>
                    <a:pt x="819" y="2105"/>
                    <a:pt x="821" y="2104"/>
                    <a:pt x="822" y="2103"/>
                  </a:cubicBezTo>
                  <a:lnTo>
                    <a:pt x="822" y="2103"/>
                  </a:lnTo>
                  <a:cubicBezTo>
                    <a:pt x="854" y="2112"/>
                    <a:pt x="891" y="2116"/>
                    <a:pt x="928" y="2116"/>
                  </a:cubicBezTo>
                  <a:cubicBezTo>
                    <a:pt x="970" y="2116"/>
                    <a:pt x="1013" y="2110"/>
                    <a:pt x="1049" y="2098"/>
                  </a:cubicBezTo>
                  <a:cubicBezTo>
                    <a:pt x="1171" y="2074"/>
                    <a:pt x="1269" y="2049"/>
                    <a:pt x="1367" y="2000"/>
                  </a:cubicBezTo>
                  <a:cubicBezTo>
                    <a:pt x="1537" y="1903"/>
                    <a:pt x="1684" y="1781"/>
                    <a:pt x="1781" y="1610"/>
                  </a:cubicBezTo>
                  <a:cubicBezTo>
                    <a:pt x="1757" y="1610"/>
                    <a:pt x="1732" y="1683"/>
                    <a:pt x="1708" y="1683"/>
                  </a:cubicBezTo>
                  <a:cubicBezTo>
                    <a:pt x="1708" y="1635"/>
                    <a:pt x="1757" y="1635"/>
                    <a:pt x="1757" y="1586"/>
                  </a:cubicBezTo>
                  <a:cubicBezTo>
                    <a:pt x="1757" y="1561"/>
                    <a:pt x="1806" y="1513"/>
                    <a:pt x="1854" y="1513"/>
                  </a:cubicBezTo>
                  <a:lnTo>
                    <a:pt x="1854" y="1488"/>
                  </a:lnTo>
                  <a:lnTo>
                    <a:pt x="1879" y="1464"/>
                  </a:lnTo>
                  <a:cubicBezTo>
                    <a:pt x="1903" y="1366"/>
                    <a:pt x="1903" y="1342"/>
                    <a:pt x="1928" y="1342"/>
                  </a:cubicBezTo>
                  <a:cubicBezTo>
                    <a:pt x="1928" y="1293"/>
                    <a:pt x="1952" y="1269"/>
                    <a:pt x="1952" y="1220"/>
                  </a:cubicBezTo>
                  <a:cubicBezTo>
                    <a:pt x="1952" y="1147"/>
                    <a:pt x="1952" y="1074"/>
                    <a:pt x="1952" y="1000"/>
                  </a:cubicBezTo>
                  <a:cubicBezTo>
                    <a:pt x="1952" y="1000"/>
                    <a:pt x="1952" y="1011"/>
                    <a:pt x="1945" y="1011"/>
                  </a:cubicBezTo>
                  <a:cubicBezTo>
                    <a:pt x="1941" y="1011"/>
                    <a:pt x="1936" y="1009"/>
                    <a:pt x="1928" y="1000"/>
                  </a:cubicBezTo>
                  <a:cubicBezTo>
                    <a:pt x="1903" y="976"/>
                    <a:pt x="1903" y="927"/>
                    <a:pt x="1928" y="903"/>
                  </a:cubicBezTo>
                  <a:cubicBezTo>
                    <a:pt x="1949" y="903"/>
                    <a:pt x="1913" y="826"/>
                    <a:pt x="1888" y="826"/>
                  </a:cubicBezTo>
                  <a:cubicBezTo>
                    <a:pt x="1884" y="826"/>
                    <a:pt x="1881" y="827"/>
                    <a:pt x="1879" y="830"/>
                  </a:cubicBezTo>
                  <a:cubicBezTo>
                    <a:pt x="1879" y="830"/>
                    <a:pt x="1879" y="767"/>
                    <a:pt x="1891" y="767"/>
                  </a:cubicBezTo>
                  <a:cubicBezTo>
                    <a:pt x="1894" y="767"/>
                    <a:pt x="1898" y="771"/>
                    <a:pt x="1903" y="781"/>
                  </a:cubicBezTo>
                  <a:cubicBezTo>
                    <a:pt x="1903" y="757"/>
                    <a:pt x="1879" y="732"/>
                    <a:pt x="1879" y="732"/>
                  </a:cubicBezTo>
                  <a:lnTo>
                    <a:pt x="1879" y="781"/>
                  </a:lnTo>
                  <a:cubicBezTo>
                    <a:pt x="1830" y="683"/>
                    <a:pt x="1830" y="635"/>
                    <a:pt x="1806" y="610"/>
                  </a:cubicBezTo>
                  <a:lnTo>
                    <a:pt x="1806" y="635"/>
                  </a:lnTo>
                  <a:cubicBezTo>
                    <a:pt x="1781" y="586"/>
                    <a:pt x="1757" y="561"/>
                    <a:pt x="1757" y="537"/>
                  </a:cubicBezTo>
                  <a:lnTo>
                    <a:pt x="1757" y="537"/>
                  </a:lnTo>
                  <a:lnTo>
                    <a:pt x="1806" y="561"/>
                  </a:lnTo>
                  <a:cubicBezTo>
                    <a:pt x="1757" y="513"/>
                    <a:pt x="1732" y="464"/>
                    <a:pt x="1684" y="415"/>
                  </a:cubicBezTo>
                  <a:lnTo>
                    <a:pt x="1684" y="440"/>
                  </a:lnTo>
                  <a:cubicBezTo>
                    <a:pt x="1635" y="415"/>
                    <a:pt x="1562" y="318"/>
                    <a:pt x="1464" y="269"/>
                  </a:cubicBezTo>
                  <a:cubicBezTo>
                    <a:pt x="1391" y="196"/>
                    <a:pt x="1318" y="171"/>
                    <a:pt x="1245" y="147"/>
                  </a:cubicBezTo>
                  <a:lnTo>
                    <a:pt x="1245" y="171"/>
                  </a:lnTo>
                  <a:lnTo>
                    <a:pt x="1196" y="147"/>
                  </a:lnTo>
                  <a:cubicBezTo>
                    <a:pt x="1196" y="147"/>
                    <a:pt x="1245" y="122"/>
                    <a:pt x="1245" y="122"/>
                  </a:cubicBezTo>
                  <a:cubicBezTo>
                    <a:pt x="1245" y="122"/>
                    <a:pt x="1147" y="49"/>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295"/>
            <p:cNvSpPr/>
            <p:nvPr/>
          </p:nvSpPr>
          <p:spPr>
            <a:xfrm>
              <a:off x="798475" y="3083700"/>
              <a:ext cx="45750" cy="48200"/>
            </a:xfrm>
            <a:custGeom>
              <a:avLst/>
              <a:gdLst/>
              <a:ahLst/>
              <a:cxnLst/>
              <a:rect l="l" t="t" r="r" b="b"/>
              <a:pathLst>
                <a:path w="1830" h="1928" extrusionOk="0">
                  <a:moveTo>
                    <a:pt x="927" y="1"/>
                  </a:moveTo>
                  <a:lnTo>
                    <a:pt x="512" y="25"/>
                  </a:lnTo>
                  <a:lnTo>
                    <a:pt x="439" y="98"/>
                  </a:lnTo>
                  <a:lnTo>
                    <a:pt x="390" y="98"/>
                  </a:lnTo>
                  <a:cubicBezTo>
                    <a:pt x="366" y="98"/>
                    <a:pt x="342" y="122"/>
                    <a:pt x="317" y="122"/>
                  </a:cubicBezTo>
                  <a:lnTo>
                    <a:pt x="244" y="171"/>
                  </a:lnTo>
                  <a:cubicBezTo>
                    <a:pt x="206" y="190"/>
                    <a:pt x="182" y="210"/>
                    <a:pt x="162" y="229"/>
                  </a:cubicBezTo>
                  <a:lnTo>
                    <a:pt x="162" y="229"/>
                  </a:lnTo>
                  <a:cubicBezTo>
                    <a:pt x="165" y="226"/>
                    <a:pt x="168" y="223"/>
                    <a:pt x="171" y="220"/>
                  </a:cubicBezTo>
                  <a:lnTo>
                    <a:pt x="171" y="220"/>
                  </a:lnTo>
                  <a:lnTo>
                    <a:pt x="146" y="244"/>
                  </a:lnTo>
                  <a:cubicBezTo>
                    <a:pt x="152" y="239"/>
                    <a:pt x="157" y="234"/>
                    <a:pt x="162" y="229"/>
                  </a:cubicBezTo>
                  <a:lnTo>
                    <a:pt x="162" y="229"/>
                  </a:lnTo>
                  <a:cubicBezTo>
                    <a:pt x="96" y="299"/>
                    <a:pt x="72" y="369"/>
                    <a:pt x="49" y="440"/>
                  </a:cubicBezTo>
                  <a:cubicBezTo>
                    <a:pt x="49" y="464"/>
                    <a:pt x="25" y="488"/>
                    <a:pt x="0" y="513"/>
                  </a:cubicBezTo>
                  <a:lnTo>
                    <a:pt x="0" y="561"/>
                  </a:lnTo>
                  <a:lnTo>
                    <a:pt x="0" y="610"/>
                  </a:lnTo>
                  <a:cubicBezTo>
                    <a:pt x="0" y="610"/>
                    <a:pt x="49" y="635"/>
                    <a:pt x="49" y="683"/>
                  </a:cubicBezTo>
                  <a:cubicBezTo>
                    <a:pt x="73" y="708"/>
                    <a:pt x="73" y="732"/>
                    <a:pt x="98" y="757"/>
                  </a:cubicBezTo>
                  <a:cubicBezTo>
                    <a:pt x="73" y="903"/>
                    <a:pt x="98" y="1049"/>
                    <a:pt x="146" y="1196"/>
                  </a:cubicBezTo>
                  <a:cubicBezTo>
                    <a:pt x="171" y="1342"/>
                    <a:pt x="244" y="1464"/>
                    <a:pt x="317" y="1561"/>
                  </a:cubicBezTo>
                  <a:cubicBezTo>
                    <a:pt x="415" y="1708"/>
                    <a:pt x="561" y="1830"/>
                    <a:pt x="707" y="1927"/>
                  </a:cubicBezTo>
                  <a:lnTo>
                    <a:pt x="1146" y="1927"/>
                  </a:lnTo>
                  <a:cubicBezTo>
                    <a:pt x="1244" y="1854"/>
                    <a:pt x="1317" y="1781"/>
                    <a:pt x="1390" y="1732"/>
                  </a:cubicBezTo>
                  <a:cubicBezTo>
                    <a:pt x="1464" y="1708"/>
                    <a:pt x="1512" y="1659"/>
                    <a:pt x="1561" y="1586"/>
                  </a:cubicBezTo>
                  <a:lnTo>
                    <a:pt x="1561" y="1586"/>
                  </a:lnTo>
                  <a:cubicBezTo>
                    <a:pt x="1553" y="1594"/>
                    <a:pt x="1548" y="1597"/>
                    <a:pt x="1545" y="1597"/>
                  </a:cubicBezTo>
                  <a:cubicBezTo>
                    <a:pt x="1539" y="1597"/>
                    <a:pt x="1545" y="1586"/>
                    <a:pt x="1561" y="1586"/>
                  </a:cubicBezTo>
                  <a:cubicBezTo>
                    <a:pt x="1585" y="1561"/>
                    <a:pt x="1634" y="1513"/>
                    <a:pt x="1634" y="1513"/>
                  </a:cubicBezTo>
                  <a:cubicBezTo>
                    <a:pt x="1634" y="1513"/>
                    <a:pt x="1634" y="1513"/>
                    <a:pt x="1683" y="1415"/>
                  </a:cubicBezTo>
                  <a:cubicBezTo>
                    <a:pt x="1707" y="1391"/>
                    <a:pt x="1707" y="1342"/>
                    <a:pt x="1732" y="1318"/>
                  </a:cubicBezTo>
                  <a:cubicBezTo>
                    <a:pt x="1756" y="1269"/>
                    <a:pt x="1781" y="1196"/>
                    <a:pt x="1805" y="1147"/>
                  </a:cubicBezTo>
                  <a:cubicBezTo>
                    <a:pt x="1829" y="1001"/>
                    <a:pt x="1829" y="854"/>
                    <a:pt x="1781" y="708"/>
                  </a:cubicBezTo>
                  <a:cubicBezTo>
                    <a:pt x="1707" y="586"/>
                    <a:pt x="1634" y="464"/>
                    <a:pt x="1512" y="366"/>
                  </a:cubicBezTo>
                  <a:cubicBezTo>
                    <a:pt x="1464" y="342"/>
                    <a:pt x="1415" y="318"/>
                    <a:pt x="1390" y="269"/>
                  </a:cubicBezTo>
                  <a:lnTo>
                    <a:pt x="1317" y="220"/>
                  </a:lnTo>
                  <a:lnTo>
                    <a:pt x="1244" y="220"/>
                  </a:lnTo>
                  <a:cubicBezTo>
                    <a:pt x="1220" y="171"/>
                    <a:pt x="1195" y="147"/>
                    <a:pt x="1171" y="122"/>
                  </a:cubicBezTo>
                  <a:lnTo>
                    <a:pt x="1122" y="98"/>
                  </a:lnTo>
                  <a:cubicBezTo>
                    <a:pt x="1049" y="49"/>
                    <a:pt x="1000" y="25"/>
                    <a:pt x="9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295"/>
            <p:cNvSpPr/>
            <p:nvPr/>
          </p:nvSpPr>
          <p:spPr>
            <a:xfrm>
              <a:off x="802125" y="3090400"/>
              <a:ext cx="25" cy="25"/>
            </a:xfrm>
            <a:custGeom>
              <a:avLst/>
              <a:gdLst/>
              <a:ahLst/>
              <a:cxnLst/>
              <a:rect l="l" t="t" r="r" b="b"/>
              <a:pathLst>
                <a:path w="1" h="1" extrusionOk="0">
                  <a:moveTo>
                    <a:pt x="0" y="1"/>
                  </a:moveTo>
                  <a:lnTo>
                    <a:pt x="0" y="1"/>
                  </a:lnTo>
                  <a:cubicBezTo>
                    <a:pt x="0" y="1"/>
                    <a:pt x="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295"/>
            <p:cNvSpPr/>
            <p:nvPr/>
          </p:nvSpPr>
          <p:spPr>
            <a:xfrm>
              <a:off x="713700" y="3105650"/>
              <a:ext cx="50025" cy="51850"/>
            </a:xfrm>
            <a:custGeom>
              <a:avLst/>
              <a:gdLst/>
              <a:ahLst/>
              <a:cxnLst/>
              <a:rect l="l" t="t" r="r" b="b"/>
              <a:pathLst>
                <a:path w="2001" h="2074" extrusionOk="0">
                  <a:moveTo>
                    <a:pt x="1001" y="1"/>
                  </a:moveTo>
                  <a:cubicBezTo>
                    <a:pt x="928" y="25"/>
                    <a:pt x="879" y="25"/>
                    <a:pt x="830" y="49"/>
                  </a:cubicBezTo>
                  <a:lnTo>
                    <a:pt x="684" y="123"/>
                  </a:lnTo>
                  <a:lnTo>
                    <a:pt x="660" y="123"/>
                  </a:lnTo>
                  <a:cubicBezTo>
                    <a:pt x="538" y="123"/>
                    <a:pt x="416" y="147"/>
                    <a:pt x="318" y="220"/>
                  </a:cubicBezTo>
                  <a:cubicBezTo>
                    <a:pt x="220" y="269"/>
                    <a:pt x="147" y="366"/>
                    <a:pt x="99" y="464"/>
                  </a:cubicBezTo>
                  <a:cubicBezTo>
                    <a:pt x="50" y="537"/>
                    <a:pt x="50" y="610"/>
                    <a:pt x="25" y="683"/>
                  </a:cubicBezTo>
                  <a:lnTo>
                    <a:pt x="25" y="659"/>
                  </a:lnTo>
                  <a:cubicBezTo>
                    <a:pt x="25" y="805"/>
                    <a:pt x="1" y="781"/>
                    <a:pt x="25" y="903"/>
                  </a:cubicBezTo>
                  <a:cubicBezTo>
                    <a:pt x="50" y="903"/>
                    <a:pt x="99" y="1025"/>
                    <a:pt x="123" y="1049"/>
                  </a:cubicBezTo>
                  <a:lnTo>
                    <a:pt x="196" y="1196"/>
                  </a:lnTo>
                  <a:cubicBezTo>
                    <a:pt x="220" y="1244"/>
                    <a:pt x="245" y="1293"/>
                    <a:pt x="245" y="1318"/>
                  </a:cubicBezTo>
                  <a:cubicBezTo>
                    <a:pt x="294" y="1391"/>
                    <a:pt x="367" y="1488"/>
                    <a:pt x="391" y="1537"/>
                  </a:cubicBezTo>
                  <a:cubicBezTo>
                    <a:pt x="440" y="1659"/>
                    <a:pt x="513" y="1781"/>
                    <a:pt x="586" y="1879"/>
                  </a:cubicBezTo>
                  <a:lnTo>
                    <a:pt x="586" y="2001"/>
                  </a:lnTo>
                  <a:cubicBezTo>
                    <a:pt x="660" y="1976"/>
                    <a:pt x="708" y="1927"/>
                    <a:pt x="757" y="1903"/>
                  </a:cubicBezTo>
                  <a:cubicBezTo>
                    <a:pt x="903" y="2025"/>
                    <a:pt x="1099" y="2074"/>
                    <a:pt x="1294" y="2074"/>
                  </a:cubicBezTo>
                  <a:cubicBezTo>
                    <a:pt x="1440" y="2049"/>
                    <a:pt x="1611" y="1976"/>
                    <a:pt x="1708" y="1854"/>
                  </a:cubicBezTo>
                  <a:lnTo>
                    <a:pt x="1830" y="1757"/>
                  </a:lnTo>
                  <a:lnTo>
                    <a:pt x="1928" y="1635"/>
                  </a:lnTo>
                  <a:lnTo>
                    <a:pt x="1928" y="1635"/>
                  </a:lnTo>
                  <a:cubicBezTo>
                    <a:pt x="1909" y="1653"/>
                    <a:pt x="1898" y="1661"/>
                    <a:pt x="1893" y="1661"/>
                  </a:cubicBezTo>
                  <a:cubicBezTo>
                    <a:pt x="1886" y="1661"/>
                    <a:pt x="1898" y="1640"/>
                    <a:pt x="1928" y="1610"/>
                  </a:cubicBezTo>
                  <a:cubicBezTo>
                    <a:pt x="1977" y="1513"/>
                    <a:pt x="1977" y="1488"/>
                    <a:pt x="1977" y="1488"/>
                  </a:cubicBezTo>
                  <a:lnTo>
                    <a:pt x="1977" y="1488"/>
                  </a:lnTo>
                  <a:cubicBezTo>
                    <a:pt x="1977" y="1488"/>
                    <a:pt x="1975" y="1490"/>
                    <a:pt x="1973" y="1490"/>
                  </a:cubicBezTo>
                  <a:cubicBezTo>
                    <a:pt x="1967" y="1490"/>
                    <a:pt x="1958" y="1476"/>
                    <a:pt x="1977" y="1366"/>
                  </a:cubicBezTo>
                  <a:cubicBezTo>
                    <a:pt x="2001" y="1244"/>
                    <a:pt x="2001" y="1122"/>
                    <a:pt x="1977" y="1001"/>
                  </a:cubicBezTo>
                  <a:cubicBezTo>
                    <a:pt x="1928" y="854"/>
                    <a:pt x="1855" y="732"/>
                    <a:pt x="1757" y="610"/>
                  </a:cubicBezTo>
                  <a:cubicBezTo>
                    <a:pt x="1757" y="562"/>
                    <a:pt x="1733" y="513"/>
                    <a:pt x="1708" y="464"/>
                  </a:cubicBezTo>
                  <a:lnTo>
                    <a:pt x="1659" y="391"/>
                  </a:lnTo>
                  <a:cubicBezTo>
                    <a:pt x="1659" y="391"/>
                    <a:pt x="1659" y="366"/>
                    <a:pt x="1635" y="342"/>
                  </a:cubicBezTo>
                  <a:cubicBezTo>
                    <a:pt x="1635" y="318"/>
                    <a:pt x="1611" y="293"/>
                    <a:pt x="1586" y="269"/>
                  </a:cubicBezTo>
                  <a:cubicBezTo>
                    <a:pt x="1586" y="244"/>
                    <a:pt x="1562" y="220"/>
                    <a:pt x="1562" y="220"/>
                  </a:cubicBezTo>
                  <a:cubicBezTo>
                    <a:pt x="1538" y="196"/>
                    <a:pt x="1513" y="171"/>
                    <a:pt x="1513" y="171"/>
                  </a:cubicBezTo>
                  <a:cubicBezTo>
                    <a:pt x="1464" y="123"/>
                    <a:pt x="1416" y="98"/>
                    <a:pt x="1367" y="74"/>
                  </a:cubicBezTo>
                  <a:cubicBezTo>
                    <a:pt x="1318" y="49"/>
                    <a:pt x="1245" y="25"/>
                    <a:pt x="1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295"/>
            <p:cNvSpPr/>
            <p:nvPr/>
          </p:nvSpPr>
          <p:spPr>
            <a:xfrm>
              <a:off x="790550" y="3185225"/>
              <a:ext cx="48175" cy="56225"/>
            </a:xfrm>
            <a:custGeom>
              <a:avLst/>
              <a:gdLst/>
              <a:ahLst/>
              <a:cxnLst/>
              <a:rect l="l" t="t" r="r" b="b"/>
              <a:pathLst>
                <a:path w="1927" h="2249" extrusionOk="0">
                  <a:moveTo>
                    <a:pt x="829" y="988"/>
                  </a:moveTo>
                  <a:cubicBezTo>
                    <a:pt x="829" y="988"/>
                    <a:pt x="829" y="1013"/>
                    <a:pt x="854" y="1013"/>
                  </a:cubicBezTo>
                  <a:cubicBezTo>
                    <a:pt x="854" y="1037"/>
                    <a:pt x="854" y="1037"/>
                    <a:pt x="829" y="1037"/>
                  </a:cubicBezTo>
                  <a:cubicBezTo>
                    <a:pt x="805" y="1037"/>
                    <a:pt x="829" y="1013"/>
                    <a:pt x="829" y="988"/>
                  </a:cubicBezTo>
                  <a:close/>
                  <a:moveTo>
                    <a:pt x="735" y="0"/>
                  </a:moveTo>
                  <a:cubicBezTo>
                    <a:pt x="665" y="0"/>
                    <a:pt x="598" y="13"/>
                    <a:pt x="537" y="37"/>
                  </a:cubicBezTo>
                  <a:cubicBezTo>
                    <a:pt x="366" y="135"/>
                    <a:pt x="220" y="281"/>
                    <a:pt x="171" y="452"/>
                  </a:cubicBezTo>
                  <a:lnTo>
                    <a:pt x="171" y="427"/>
                  </a:lnTo>
                  <a:cubicBezTo>
                    <a:pt x="122" y="500"/>
                    <a:pt x="98" y="598"/>
                    <a:pt x="73" y="671"/>
                  </a:cubicBezTo>
                  <a:cubicBezTo>
                    <a:pt x="73" y="720"/>
                    <a:pt x="49" y="769"/>
                    <a:pt x="49" y="817"/>
                  </a:cubicBezTo>
                  <a:cubicBezTo>
                    <a:pt x="49" y="866"/>
                    <a:pt x="49" y="939"/>
                    <a:pt x="24" y="988"/>
                  </a:cubicBezTo>
                  <a:cubicBezTo>
                    <a:pt x="0" y="1159"/>
                    <a:pt x="24" y="1354"/>
                    <a:pt x="73" y="1525"/>
                  </a:cubicBezTo>
                  <a:lnTo>
                    <a:pt x="73" y="1500"/>
                  </a:lnTo>
                  <a:cubicBezTo>
                    <a:pt x="98" y="1574"/>
                    <a:pt x="122" y="1671"/>
                    <a:pt x="122" y="1744"/>
                  </a:cubicBezTo>
                  <a:cubicBezTo>
                    <a:pt x="124" y="1742"/>
                    <a:pt x="127" y="1741"/>
                    <a:pt x="130" y="1741"/>
                  </a:cubicBezTo>
                  <a:cubicBezTo>
                    <a:pt x="159" y="1741"/>
                    <a:pt x="222" y="1844"/>
                    <a:pt x="244" y="1866"/>
                  </a:cubicBezTo>
                  <a:cubicBezTo>
                    <a:pt x="293" y="1915"/>
                    <a:pt x="342" y="1964"/>
                    <a:pt x="390" y="1988"/>
                  </a:cubicBezTo>
                  <a:cubicBezTo>
                    <a:pt x="439" y="2037"/>
                    <a:pt x="488" y="2086"/>
                    <a:pt x="561" y="2110"/>
                  </a:cubicBezTo>
                  <a:cubicBezTo>
                    <a:pt x="634" y="2159"/>
                    <a:pt x="683" y="2183"/>
                    <a:pt x="756" y="2208"/>
                  </a:cubicBezTo>
                  <a:lnTo>
                    <a:pt x="854" y="2232"/>
                  </a:lnTo>
                  <a:lnTo>
                    <a:pt x="927" y="2232"/>
                  </a:lnTo>
                  <a:cubicBezTo>
                    <a:pt x="1008" y="2242"/>
                    <a:pt x="1089" y="2248"/>
                    <a:pt x="1169" y="2248"/>
                  </a:cubicBezTo>
                  <a:cubicBezTo>
                    <a:pt x="1284" y="2248"/>
                    <a:pt x="1398" y="2236"/>
                    <a:pt x="1512" y="2208"/>
                  </a:cubicBezTo>
                  <a:lnTo>
                    <a:pt x="1659" y="2208"/>
                  </a:lnTo>
                  <a:cubicBezTo>
                    <a:pt x="1659" y="2086"/>
                    <a:pt x="1659" y="1988"/>
                    <a:pt x="1634" y="1891"/>
                  </a:cubicBezTo>
                  <a:lnTo>
                    <a:pt x="1634" y="1842"/>
                  </a:lnTo>
                  <a:cubicBezTo>
                    <a:pt x="1707" y="1793"/>
                    <a:pt x="1756" y="1720"/>
                    <a:pt x="1805" y="1622"/>
                  </a:cubicBezTo>
                  <a:cubicBezTo>
                    <a:pt x="1854" y="1549"/>
                    <a:pt x="1902" y="1427"/>
                    <a:pt x="1927" y="1330"/>
                  </a:cubicBezTo>
                  <a:lnTo>
                    <a:pt x="1927" y="1330"/>
                  </a:lnTo>
                  <a:cubicBezTo>
                    <a:pt x="1917" y="1350"/>
                    <a:pt x="1911" y="1358"/>
                    <a:pt x="1907" y="1358"/>
                  </a:cubicBezTo>
                  <a:cubicBezTo>
                    <a:pt x="1902" y="1358"/>
                    <a:pt x="1902" y="1344"/>
                    <a:pt x="1902" y="1330"/>
                  </a:cubicBezTo>
                  <a:cubicBezTo>
                    <a:pt x="1927" y="1183"/>
                    <a:pt x="1902" y="1183"/>
                    <a:pt x="1902" y="1183"/>
                  </a:cubicBezTo>
                  <a:cubicBezTo>
                    <a:pt x="1902" y="1159"/>
                    <a:pt x="1902" y="1183"/>
                    <a:pt x="1878" y="1013"/>
                  </a:cubicBezTo>
                  <a:cubicBezTo>
                    <a:pt x="1805" y="744"/>
                    <a:pt x="1659" y="500"/>
                    <a:pt x="1439" y="305"/>
                  </a:cubicBezTo>
                  <a:lnTo>
                    <a:pt x="1342" y="232"/>
                  </a:lnTo>
                  <a:lnTo>
                    <a:pt x="1220" y="159"/>
                  </a:lnTo>
                  <a:cubicBezTo>
                    <a:pt x="1171" y="135"/>
                    <a:pt x="1146" y="110"/>
                    <a:pt x="1098" y="86"/>
                  </a:cubicBezTo>
                  <a:cubicBezTo>
                    <a:pt x="1049" y="61"/>
                    <a:pt x="1000" y="37"/>
                    <a:pt x="951" y="37"/>
                  </a:cubicBezTo>
                  <a:cubicBezTo>
                    <a:pt x="878" y="13"/>
                    <a:pt x="805" y="0"/>
                    <a:pt x="7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295"/>
            <p:cNvSpPr/>
            <p:nvPr/>
          </p:nvSpPr>
          <p:spPr>
            <a:xfrm>
              <a:off x="716750" y="3227600"/>
              <a:ext cx="47600" cy="50475"/>
            </a:xfrm>
            <a:custGeom>
              <a:avLst/>
              <a:gdLst/>
              <a:ahLst/>
              <a:cxnLst/>
              <a:rect l="l" t="t" r="r" b="b"/>
              <a:pathLst>
                <a:path w="1904" h="2019" extrusionOk="0">
                  <a:moveTo>
                    <a:pt x="611" y="0"/>
                  </a:moveTo>
                  <a:cubicBezTo>
                    <a:pt x="613" y="3"/>
                    <a:pt x="616" y="6"/>
                    <a:pt x="619" y="9"/>
                  </a:cubicBezTo>
                  <a:lnTo>
                    <a:pt x="619" y="9"/>
                  </a:lnTo>
                  <a:lnTo>
                    <a:pt x="635" y="0"/>
                  </a:lnTo>
                  <a:close/>
                  <a:moveTo>
                    <a:pt x="619" y="9"/>
                  </a:moveTo>
                  <a:lnTo>
                    <a:pt x="123" y="269"/>
                  </a:lnTo>
                  <a:cubicBezTo>
                    <a:pt x="123" y="318"/>
                    <a:pt x="123" y="366"/>
                    <a:pt x="123" y="415"/>
                  </a:cubicBezTo>
                  <a:lnTo>
                    <a:pt x="123" y="683"/>
                  </a:lnTo>
                  <a:cubicBezTo>
                    <a:pt x="123" y="708"/>
                    <a:pt x="123" y="708"/>
                    <a:pt x="123" y="732"/>
                  </a:cubicBezTo>
                  <a:cubicBezTo>
                    <a:pt x="123" y="732"/>
                    <a:pt x="98" y="732"/>
                    <a:pt x="98" y="757"/>
                  </a:cubicBezTo>
                  <a:cubicBezTo>
                    <a:pt x="74" y="830"/>
                    <a:pt x="50" y="879"/>
                    <a:pt x="25" y="952"/>
                  </a:cubicBezTo>
                  <a:cubicBezTo>
                    <a:pt x="25" y="1000"/>
                    <a:pt x="1" y="1049"/>
                    <a:pt x="1" y="1074"/>
                  </a:cubicBezTo>
                  <a:cubicBezTo>
                    <a:pt x="1" y="1147"/>
                    <a:pt x="1" y="1196"/>
                    <a:pt x="1" y="1244"/>
                  </a:cubicBezTo>
                  <a:cubicBezTo>
                    <a:pt x="1" y="1464"/>
                    <a:pt x="98" y="1659"/>
                    <a:pt x="245" y="1805"/>
                  </a:cubicBezTo>
                  <a:cubicBezTo>
                    <a:pt x="318" y="1878"/>
                    <a:pt x="416" y="1952"/>
                    <a:pt x="538" y="1976"/>
                  </a:cubicBezTo>
                  <a:cubicBezTo>
                    <a:pt x="562" y="1976"/>
                    <a:pt x="562" y="2000"/>
                    <a:pt x="586" y="2000"/>
                  </a:cubicBezTo>
                  <a:cubicBezTo>
                    <a:pt x="635" y="2013"/>
                    <a:pt x="690" y="2019"/>
                    <a:pt x="745" y="2019"/>
                  </a:cubicBezTo>
                  <a:cubicBezTo>
                    <a:pt x="800" y="2019"/>
                    <a:pt x="855" y="2013"/>
                    <a:pt x="903" y="2000"/>
                  </a:cubicBezTo>
                  <a:cubicBezTo>
                    <a:pt x="1001" y="2000"/>
                    <a:pt x="1123" y="1976"/>
                    <a:pt x="1220" y="1952"/>
                  </a:cubicBezTo>
                  <a:lnTo>
                    <a:pt x="1220" y="1927"/>
                  </a:lnTo>
                  <a:cubicBezTo>
                    <a:pt x="1256" y="1909"/>
                    <a:pt x="1269" y="1905"/>
                    <a:pt x="1276" y="1905"/>
                  </a:cubicBezTo>
                  <a:cubicBezTo>
                    <a:pt x="1283" y="1905"/>
                    <a:pt x="1283" y="1910"/>
                    <a:pt x="1298" y="1910"/>
                  </a:cubicBezTo>
                  <a:cubicBezTo>
                    <a:pt x="1307" y="1910"/>
                    <a:pt x="1320" y="1908"/>
                    <a:pt x="1342" y="1903"/>
                  </a:cubicBezTo>
                  <a:cubicBezTo>
                    <a:pt x="1342" y="1830"/>
                    <a:pt x="1489" y="1830"/>
                    <a:pt x="1489" y="1781"/>
                  </a:cubicBezTo>
                  <a:cubicBezTo>
                    <a:pt x="1489" y="1781"/>
                    <a:pt x="1537" y="1757"/>
                    <a:pt x="1537" y="1757"/>
                  </a:cubicBezTo>
                  <a:cubicBezTo>
                    <a:pt x="1537" y="1760"/>
                    <a:pt x="1538" y="1761"/>
                    <a:pt x="1540" y="1761"/>
                  </a:cubicBezTo>
                  <a:cubicBezTo>
                    <a:pt x="1551" y="1761"/>
                    <a:pt x="1590" y="1704"/>
                    <a:pt x="1611" y="1683"/>
                  </a:cubicBezTo>
                  <a:cubicBezTo>
                    <a:pt x="1619" y="1675"/>
                    <a:pt x="1621" y="1673"/>
                    <a:pt x="1621" y="1673"/>
                  </a:cubicBezTo>
                  <a:cubicBezTo>
                    <a:pt x="1619" y="1673"/>
                    <a:pt x="1603" y="1683"/>
                    <a:pt x="1586" y="1683"/>
                  </a:cubicBezTo>
                  <a:lnTo>
                    <a:pt x="1635" y="1635"/>
                  </a:lnTo>
                  <a:cubicBezTo>
                    <a:pt x="1647" y="1622"/>
                    <a:pt x="1659" y="1616"/>
                    <a:pt x="1666" y="1616"/>
                  </a:cubicBezTo>
                  <a:cubicBezTo>
                    <a:pt x="1672" y="1616"/>
                    <a:pt x="1672" y="1622"/>
                    <a:pt x="1659" y="1635"/>
                  </a:cubicBezTo>
                  <a:cubicBezTo>
                    <a:pt x="1733" y="1561"/>
                    <a:pt x="1781" y="1464"/>
                    <a:pt x="1830" y="1366"/>
                  </a:cubicBezTo>
                  <a:cubicBezTo>
                    <a:pt x="1879" y="1244"/>
                    <a:pt x="1903" y="1074"/>
                    <a:pt x="1879" y="927"/>
                  </a:cubicBezTo>
                  <a:cubicBezTo>
                    <a:pt x="1855" y="781"/>
                    <a:pt x="1781" y="635"/>
                    <a:pt x="1684" y="513"/>
                  </a:cubicBezTo>
                  <a:cubicBezTo>
                    <a:pt x="1611" y="464"/>
                    <a:pt x="1537" y="415"/>
                    <a:pt x="1464" y="366"/>
                  </a:cubicBezTo>
                  <a:lnTo>
                    <a:pt x="1464" y="366"/>
                  </a:lnTo>
                  <a:cubicBezTo>
                    <a:pt x="1464" y="415"/>
                    <a:pt x="1513" y="439"/>
                    <a:pt x="1513" y="464"/>
                  </a:cubicBezTo>
                  <a:cubicBezTo>
                    <a:pt x="1489" y="439"/>
                    <a:pt x="1464" y="415"/>
                    <a:pt x="1440" y="415"/>
                  </a:cubicBezTo>
                  <a:cubicBezTo>
                    <a:pt x="1416" y="415"/>
                    <a:pt x="1367" y="342"/>
                    <a:pt x="1367" y="293"/>
                  </a:cubicBezTo>
                  <a:lnTo>
                    <a:pt x="1342" y="293"/>
                  </a:lnTo>
                  <a:lnTo>
                    <a:pt x="1342" y="269"/>
                  </a:lnTo>
                  <a:cubicBezTo>
                    <a:pt x="1294" y="244"/>
                    <a:pt x="1220" y="220"/>
                    <a:pt x="1172" y="171"/>
                  </a:cubicBezTo>
                  <a:cubicBezTo>
                    <a:pt x="1098" y="147"/>
                    <a:pt x="1050" y="147"/>
                    <a:pt x="1001" y="122"/>
                  </a:cubicBezTo>
                  <a:cubicBezTo>
                    <a:pt x="996" y="118"/>
                    <a:pt x="994" y="116"/>
                    <a:pt x="994" y="116"/>
                  </a:cubicBezTo>
                  <a:lnTo>
                    <a:pt x="994" y="116"/>
                  </a:lnTo>
                  <a:cubicBezTo>
                    <a:pt x="993" y="116"/>
                    <a:pt x="1020" y="147"/>
                    <a:pt x="1001" y="147"/>
                  </a:cubicBezTo>
                  <a:cubicBezTo>
                    <a:pt x="977" y="147"/>
                    <a:pt x="952" y="147"/>
                    <a:pt x="952" y="122"/>
                  </a:cubicBezTo>
                  <a:cubicBezTo>
                    <a:pt x="952" y="98"/>
                    <a:pt x="928" y="86"/>
                    <a:pt x="906" y="86"/>
                  </a:cubicBezTo>
                  <a:cubicBezTo>
                    <a:pt x="888" y="86"/>
                    <a:pt x="872" y="95"/>
                    <a:pt x="876" y="113"/>
                  </a:cubicBezTo>
                  <a:lnTo>
                    <a:pt x="876" y="113"/>
                  </a:lnTo>
                  <a:cubicBezTo>
                    <a:pt x="862" y="92"/>
                    <a:pt x="812" y="74"/>
                    <a:pt x="855" y="74"/>
                  </a:cubicBezTo>
                  <a:cubicBezTo>
                    <a:pt x="830" y="74"/>
                    <a:pt x="806" y="49"/>
                    <a:pt x="806" y="49"/>
                  </a:cubicBezTo>
                  <a:lnTo>
                    <a:pt x="806" y="49"/>
                  </a:lnTo>
                  <a:lnTo>
                    <a:pt x="830" y="74"/>
                  </a:lnTo>
                  <a:cubicBezTo>
                    <a:pt x="757" y="49"/>
                    <a:pt x="733" y="25"/>
                    <a:pt x="684" y="25"/>
                  </a:cubicBezTo>
                  <a:lnTo>
                    <a:pt x="708" y="49"/>
                  </a:lnTo>
                  <a:cubicBezTo>
                    <a:pt x="665" y="49"/>
                    <a:pt x="641" y="30"/>
                    <a:pt x="619" y="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295"/>
            <p:cNvSpPr/>
            <p:nvPr/>
          </p:nvSpPr>
          <p:spPr>
            <a:xfrm>
              <a:off x="646025" y="3015400"/>
              <a:ext cx="40875" cy="49050"/>
            </a:xfrm>
            <a:custGeom>
              <a:avLst/>
              <a:gdLst/>
              <a:ahLst/>
              <a:cxnLst/>
              <a:rect l="l" t="t" r="r" b="b"/>
              <a:pathLst>
                <a:path w="1635" h="1962" extrusionOk="0">
                  <a:moveTo>
                    <a:pt x="659" y="1"/>
                  </a:moveTo>
                  <a:cubicBezTo>
                    <a:pt x="513" y="25"/>
                    <a:pt x="367" y="123"/>
                    <a:pt x="269" y="220"/>
                  </a:cubicBezTo>
                  <a:cubicBezTo>
                    <a:pt x="196" y="294"/>
                    <a:pt x="147" y="367"/>
                    <a:pt x="98" y="464"/>
                  </a:cubicBezTo>
                  <a:cubicBezTo>
                    <a:pt x="50" y="586"/>
                    <a:pt x="25" y="684"/>
                    <a:pt x="25" y="806"/>
                  </a:cubicBezTo>
                  <a:cubicBezTo>
                    <a:pt x="1" y="879"/>
                    <a:pt x="1" y="952"/>
                    <a:pt x="25" y="1001"/>
                  </a:cubicBezTo>
                  <a:cubicBezTo>
                    <a:pt x="25" y="1147"/>
                    <a:pt x="74" y="1294"/>
                    <a:pt x="147" y="1415"/>
                  </a:cubicBezTo>
                  <a:cubicBezTo>
                    <a:pt x="220" y="1562"/>
                    <a:pt x="318" y="1684"/>
                    <a:pt x="464" y="1781"/>
                  </a:cubicBezTo>
                  <a:cubicBezTo>
                    <a:pt x="562" y="1879"/>
                    <a:pt x="708" y="1952"/>
                    <a:pt x="830" y="1952"/>
                  </a:cubicBezTo>
                  <a:cubicBezTo>
                    <a:pt x="860" y="1958"/>
                    <a:pt x="891" y="1961"/>
                    <a:pt x="921" y="1961"/>
                  </a:cubicBezTo>
                  <a:cubicBezTo>
                    <a:pt x="1011" y="1961"/>
                    <a:pt x="1098" y="1934"/>
                    <a:pt x="1171" y="1879"/>
                  </a:cubicBezTo>
                  <a:cubicBezTo>
                    <a:pt x="1245" y="1879"/>
                    <a:pt x="1293" y="1830"/>
                    <a:pt x="1342" y="1781"/>
                  </a:cubicBezTo>
                  <a:cubicBezTo>
                    <a:pt x="1318" y="1781"/>
                    <a:pt x="1318" y="1781"/>
                    <a:pt x="1342" y="1757"/>
                  </a:cubicBezTo>
                  <a:cubicBezTo>
                    <a:pt x="1415" y="1684"/>
                    <a:pt x="1415" y="1684"/>
                    <a:pt x="1415" y="1684"/>
                  </a:cubicBezTo>
                  <a:cubicBezTo>
                    <a:pt x="1415" y="1659"/>
                    <a:pt x="1415" y="1684"/>
                    <a:pt x="1440" y="1586"/>
                  </a:cubicBezTo>
                  <a:cubicBezTo>
                    <a:pt x="1488" y="1464"/>
                    <a:pt x="1513" y="1415"/>
                    <a:pt x="1537" y="1294"/>
                  </a:cubicBezTo>
                  <a:cubicBezTo>
                    <a:pt x="1562" y="1220"/>
                    <a:pt x="1586" y="1172"/>
                    <a:pt x="1586" y="1098"/>
                  </a:cubicBezTo>
                  <a:cubicBezTo>
                    <a:pt x="1610" y="1050"/>
                    <a:pt x="1610" y="976"/>
                    <a:pt x="1635" y="903"/>
                  </a:cubicBezTo>
                  <a:cubicBezTo>
                    <a:pt x="1635" y="830"/>
                    <a:pt x="1635" y="781"/>
                    <a:pt x="1635" y="708"/>
                  </a:cubicBezTo>
                  <a:lnTo>
                    <a:pt x="1635" y="586"/>
                  </a:lnTo>
                  <a:lnTo>
                    <a:pt x="1610" y="489"/>
                  </a:lnTo>
                  <a:cubicBezTo>
                    <a:pt x="1586" y="416"/>
                    <a:pt x="1562" y="318"/>
                    <a:pt x="1513" y="245"/>
                  </a:cubicBezTo>
                  <a:cubicBezTo>
                    <a:pt x="1440" y="147"/>
                    <a:pt x="1318" y="98"/>
                    <a:pt x="1196" y="74"/>
                  </a:cubicBezTo>
                  <a:lnTo>
                    <a:pt x="1025" y="74"/>
                  </a:lnTo>
                  <a:cubicBezTo>
                    <a:pt x="903" y="25"/>
                    <a:pt x="781" y="1"/>
                    <a:pt x="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295"/>
            <p:cNvSpPr/>
            <p:nvPr/>
          </p:nvSpPr>
          <p:spPr>
            <a:xfrm>
              <a:off x="734450" y="3011150"/>
              <a:ext cx="40250" cy="58550"/>
            </a:xfrm>
            <a:custGeom>
              <a:avLst/>
              <a:gdLst/>
              <a:ahLst/>
              <a:cxnLst/>
              <a:rect l="l" t="t" r="r" b="b"/>
              <a:pathLst>
                <a:path w="1610" h="2342" extrusionOk="0">
                  <a:moveTo>
                    <a:pt x="708" y="0"/>
                  </a:moveTo>
                  <a:lnTo>
                    <a:pt x="98" y="171"/>
                  </a:lnTo>
                  <a:cubicBezTo>
                    <a:pt x="49" y="342"/>
                    <a:pt x="0" y="512"/>
                    <a:pt x="25" y="707"/>
                  </a:cubicBezTo>
                  <a:cubicBezTo>
                    <a:pt x="25" y="829"/>
                    <a:pt x="25" y="976"/>
                    <a:pt x="73" y="1098"/>
                  </a:cubicBezTo>
                  <a:cubicBezTo>
                    <a:pt x="122" y="1293"/>
                    <a:pt x="195" y="1488"/>
                    <a:pt x="293" y="1659"/>
                  </a:cubicBezTo>
                  <a:cubicBezTo>
                    <a:pt x="390" y="1854"/>
                    <a:pt x="537" y="2000"/>
                    <a:pt x="732" y="2122"/>
                  </a:cubicBezTo>
                  <a:cubicBezTo>
                    <a:pt x="756" y="2171"/>
                    <a:pt x="805" y="2220"/>
                    <a:pt x="854" y="2244"/>
                  </a:cubicBezTo>
                  <a:cubicBezTo>
                    <a:pt x="842" y="2232"/>
                    <a:pt x="842" y="2226"/>
                    <a:pt x="845" y="2226"/>
                  </a:cubicBezTo>
                  <a:cubicBezTo>
                    <a:pt x="848" y="2226"/>
                    <a:pt x="854" y="2232"/>
                    <a:pt x="854" y="2244"/>
                  </a:cubicBezTo>
                  <a:cubicBezTo>
                    <a:pt x="911" y="2272"/>
                    <a:pt x="923" y="2279"/>
                    <a:pt x="928" y="2279"/>
                  </a:cubicBezTo>
                  <a:cubicBezTo>
                    <a:pt x="931" y="2279"/>
                    <a:pt x="929" y="2275"/>
                    <a:pt x="940" y="2275"/>
                  </a:cubicBezTo>
                  <a:cubicBezTo>
                    <a:pt x="951" y="2275"/>
                    <a:pt x="974" y="2278"/>
                    <a:pt x="1025" y="2293"/>
                  </a:cubicBezTo>
                  <a:lnTo>
                    <a:pt x="1147" y="2342"/>
                  </a:lnTo>
                  <a:lnTo>
                    <a:pt x="1537" y="2122"/>
                  </a:lnTo>
                  <a:cubicBezTo>
                    <a:pt x="1586" y="1951"/>
                    <a:pt x="1610" y="1756"/>
                    <a:pt x="1610" y="1585"/>
                  </a:cubicBezTo>
                  <a:cubicBezTo>
                    <a:pt x="1586" y="1439"/>
                    <a:pt x="1537" y="1293"/>
                    <a:pt x="1512" y="1171"/>
                  </a:cubicBezTo>
                  <a:cubicBezTo>
                    <a:pt x="1464" y="1073"/>
                    <a:pt x="1415" y="1000"/>
                    <a:pt x="1366" y="927"/>
                  </a:cubicBezTo>
                  <a:cubicBezTo>
                    <a:pt x="1342" y="903"/>
                    <a:pt x="1293" y="854"/>
                    <a:pt x="1220" y="781"/>
                  </a:cubicBezTo>
                  <a:cubicBezTo>
                    <a:pt x="1220" y="781"/>
                    <a:pt x="1220" y="756"/>
                    <a:pt x="1220" y="756"/>
                  </a:cubicBezTo>
                  <a:cubicBezTo>
                    <a:pt x="1220" y="659"/>
                    <a:pt x="1171" y="610"/>
                    <a:pt x="1147" y="537"/>
                  </a:cubicBezTo>
                  <a:cubicBezTo>
                    <a:pt x="1122" y="464"/>
                    <a:pt x="1098" y="415"/>
                    <a:pt x="1073" y="390"/>
                  </a:cubicBezTo>
                  <a:cubicBezTo>
                    <a:pt x="1049" y="342"/>
                    <a:pt x="1000" y="293"/>
                    <a:pt x="976" y="220"/>
                  </a:cubicBezTo>
                  <a:cubicBezTo>
                    <a:pt x="976" y="220"/>
                    <a:pt x="951" y="195"/>
                    <a:pt x="951" y="195"/>
                  </a:cubicBezTo>
                  <a:cubicBezTo>
                    <a:pt x="878" y="122"/>
                    <a:pt x="805" y="49"/>
                    <a:pt x="7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63" name="Google Shape;2463;p295"/>
          <p:cNvSpPr/>
          <p:nvPr/>
        </p:nvSpPr>
        <p:spPr>
          <a:xfrm>
            <a:off x="8728766" y="666287"/>
            <a:ext cx="556020" cy="380718"/>
          </a:xfrm>
          <a:custGeom>
            <a:avLst/>
            <a:gdLst/>
            <a:ahLst/>
            <a:cxnLst/>
            <a:rect l="l" t="t" r="r" b="b"/>
            <a:pathLst>
              <a:path w="15805" h="10822" extrusionOk="0">
                <a:moveTo>
                  <a:pt x="7854" y="2001"/>
                </a:moveTo>
                <a:cubicBezTo>
                  <a:pt x="7869" y="2001"/>
                  <a:pt x="7884" y="2001"/>
                  <a:pt x="7900" y="2002"/>
                </a:cubicBezTo>
                <a:lnTo>
                  <a:pt x="7900" y="2002"/>
                </a:lnTo>
                <a:cubicBezTo>
                  <a:pt x="7889" y="2001"/>
                  <a:pt x="7873" y="2001"/>
                  <a:pt x="7854" y="2001"/>
                </a:cubicBezTo>
                <a:close/>
                <a:moveTo>
                  <a:pt x="13171" y="2903"/>
                </a:moveTo>
                <a:lnTo>
                  <a:pt x="13171" y="2952"/>
                </a:lnTo>
                <a:lnTo>
                  <a:pt x="13171" y="3025"/>
                </a:lnTo>
                <a:lnTo>
                  <a:pt x="13154" y="3074"/>
                </a:lnTo>
                <a:lnTo>
                  <a:pt x="13154" y="3074"/>
                </a:lnTo>
                <a:cubicBezTo>
                  <a:pt x="13164" y="3017"/>
                  <a:pt x="13171" y="2954"/>
                  <a:pt x="13171" y="2903"/>
                </a:cubicBezTo>
                <a:close/>
                <a:moveTo>
                  <a:pt x="8153" y="5196"/>
                </a:moveTo>
                <a:lnTo>
                  <a:pt x="8153" y="5196"/>
                </a:lnTo>
                <a:cubicBezTo>
                  <a:pt x="8149" y="5204"/>
                  <a:pt x="8146" y="5212"/>
                  <a:pt x="8146" y="5220"/>
                </a:cubicBezTo>
                <a:lnTo>
                  <a:pt x="8146" y="5220"/>
                </a:lnTo>
                <a:cubicBezTo>
                  <a:pt x="8146" y="5198"/>
                  <a:pt x="8166" y="5196"/>
                  <a:pt x="8153" y="5196"/>
                </a:cubicBezTo>
                <a:close/>
                <a:moveTo>
                  <a:pt x="8121" y="5341"/>
                </a:moveTo>
                <a:cubicBezTo>
                  <a:pt x="8121" y="5342"/>
                  <a:pt x="8121" y="5343"/>
                  <a:pt x="8121" y="5344"/>
                </a:cubicBezTo>
                <a:lnTo>
                  <a:pt x="8121" y="5344"/>
                </a:lnTo>
                <a:lnTo>
                  <a:pt x="8122" y="5342"/>
                </a:lnTo>
                <a:cubicBezTo>
                  <a:pt x="8122" y="5342"/>
                  <a:pt x="8121" y="5341"/>
                  <a:pt x="8121" y="5341"/>
                </a:cubicBezTo>
                <a:close/>
                <a:moveTo>
                  <a:pt x="8121" y="5344"/>
                </a:moveTo>
                <a:lnTo>
                  <a:pt x="8118" y="5352"/>
                </a:lnTo>
                <a:lnTo>
                  <a:pt x="8122" y="5366"/>
                </a:lnTo>
                <a:cubicBezTo>
                  <a:pt x="8122" y="5359"/>
                  <a:pt x="8122" y="5351"/>
                  <a:pt x="8121" y="5344"/>
                </a:cubicBezTo>
                <a:close/>
                <a:moveTo>
                  <a:pt x="15778" y="6025"/>
                </a:moveTo>
                <a:cubicBezTo>
                  <a:pt x="15779" y="6032"/>
                  <a:pt x="15779" y="6039"/>
                  <a:pt x="15780" y="6047"/>
                </a:cubicBezTo>
                <a:lnTo>
                  <a:pt x="15780" y="6047"/>
                </a:lnTo>
                <a:cubicBezTo>
                  <a:pt x="15780" y="6039"/>
                  <a:pt x="15780" y="6032"/>
                  <a:pt x="15780" y="6025"/>
                </a:cubicBezTo>
                <a:cubicBezTo>
                  <a:pt x="15779" y="6025"/>
                  <a:pt x="15779" y="6025"/>
                  <a:pt x="15778" y="6025"/>
                </a:cubicBezTo>
                <a:close/>
                <a:moveTo>
                  <a:pt x="11988" y="6067"/>
                </a:moveTo>
                <a:cubicBezTo>
                  <a:pt x="11983" y="6078"/>
                  <a:pt x="11979" y="6088"/>
                  <a:pt x="11975" y="6098"/>
                </a:cubicBezTo>
                <a:cubicBezTo>
                  <a:pt x="11982" y="6092"/>
                  <a:pt x="11985" y="6081"/>
                  <a:pt x="11988" y="6067"/>
                </a:cubicBezTo>
                <a:close/>
                <a:moveTo>
                  <a:pt x="15780" y="6047"/>
                </a:moveTo>
                <a:cubicBezTo>
                  <a:pt x="15780" y="6137"/>
                  <a:pt x="15780" y="6229"/>
                  <a:pt x="15780" y="6342"/>
                </a:cubicBezTo>
                <a:cubicBezTo>
                  <a:pt x="15796" y="6249"/>
                  <a:pt x="15792" y="6147"/>
                  <a:pt x="15780" y="6047"/>
                </a:cubicBezTo>
                <a:close/>
                <a:moveTo>
                  <a:pt x="1965" y="9973"/>
                </a:moveTo>
                <a:cubicBezTo>
                  <a:pt x="1968" y="9973"/>
                  <a:pt x="1972" y="9974"/>
                  <a:pt x="1976" y="9976"/>
                </a:cubicBezTo>
                <a:cubicBezTo>
                  <a:pt x="2021" y="9998"/>
                  <a:pt x="1962" y="10063"/>
                  <a:pt x="1933" y="10130"/>
                </a:cubicBezTo>
                <a:lnTo>
                  <a:pt x="1933" y="10130"/>
                </a:lnTo>
                <a:cubicBezTo>
                  <a:pt x="1952" y="10027"/>
                  <a:pt x="1944" y="9973"/>
                  <a:pt x="1965" y="9973"/>
                </a:cubicBezTo>
                <a:close/>
                <a:moveTo>
                  <a:pt x="1925" y="10167"/>
                </a:moveTo>
                <a:cubicBezTo>
                  <a:pt x="1923" y="10190"/>
                  <a:pt x="1915" y="10213"/>
                  <a:pt x="1906" y="10239"/>
                </a:cubicBezTo>
                <a:lnTo>
                  <a:pt x="1906" y="10239"/>
                </a:lnTo>
                <a:cubicBezTo>
                  <a:pt x="1914" y="10214"/>
                  <a:pt x="1920" y="10190"/>
                  <a:pt x="1925" y="10167"/>
                </a:cubicBezTo>
                <a:close/>
                <a:moveTo>
                  <a:pt x="12610" y="1"/>
                </a:moveTo>
                <a:cubicBezTo>
                  <a:pt x="12414" y="171"/>
                  <a:pt x="12244" y="366"/>
                  <a:pt x="12097" y="562"/>
                </a:cubicBezTo>
                <a:lnTo>
                  <a:pt x="11951" y="732"/>
                </a:lnTo>
                <a:lnTo>
                  <a:pt x="11902" y="830"/>
                </a:lnTo>
                <a:cubicBezTo>
                  <a:pt x="11878" y="854"/>
                  <a:pt x="11853" y="879"/>
                  <a:pt x="11829" y="927"/>
                </a:cubicBezTo>
                <a:lnTo>
                  <a:pt x="11585" y="1342"/>
                </a:lnTo>
                <a:cubicBezTo>
                  <a:pt x="11488" y="1488"/>
                  <a:pt x="11414" y="1659"/>
                  <a:pt x="11366" y="1830"/>
                </a:cubicBezTo>
                <a:cubicBezTo>
                  <a:pt x="11293" y="1976"/>
                  <a:pt x="11195" y="2123"/>
                  <a:pt x="11146" y="2318"/>
                </a:cubicBezTo>
                <a:cubicBezTo>
                  <a:pt x="11097" y="2488"/>
                  <a:pt x="11024" y="2659"/>
                  <a:pt x="10975" y="2830"/>
                </a:cubicBezTo>
                <a:lnTo>
                  <a:pt x="10927" y="2952"/>
                </a:lnTo>
                <a:cubicBezTo>
                  <a:pt x="10927" y="3001"/>
                  <a:pt x="10902" y="3049"/>
                  <a:pt x="10878" y="3074"/>
                </a:cubicBezTo>
                <a:cubicBezTo>
                  <a:pt x="10878" y="3074"/>
                  <a:pt x="10853" y="3171"/>
                  <a:pt x="10853" y="3220"/>
                </a:cubicBezTo>
                <a:cubicBezTo>
                  <a:pt x="10732" y="3586"/>
                  <a:pt x="10658" y="3927"/>
                  <a:pt x="10561" y="4220"/>
                </a:cubicBezTo>
                <a:cubicBezTo>
                  <a:pt x="10536" y="4342"/>
                  <a:pt x="10512" y="4464"/>
                  <a:pt x="10488" y="4586"/>
                </a:cubicBezTo>
                <a:lnTo>
                  <a:pt x="10488" y="4610"/>
                </a:lnTo>
                <a:cubicBezTo>
                  <a:pt x="10463" y="4659"/>
                  <a:pt x="10463" y="4708"/>
                  <a:pt x="10439" y="4757"/>
                </a:cubicBezTo>
                <a:cubicBezTo>
                  <a:pt x="10414" y="4805"/>
                  <a:pt x="10414" y="4854"/>
                  <a:pt x="10390" y="4903"/>
                </a:cubicBezTo>
                <a:cubicBezTo>
                  <a:pt x="10366" y="4854"/>
                  <a:pt x="10341" y="4830"/>
                  <a:pt x="10317" y="4805"/>
                </a:cubicBezTo>
                <a:cubicBezTo>
                  <a:pt x="10293" y="4757"/>
                  <a:pt x="10268" y="4732"/>
                  <a:pt x="10244" y="4708"/>
                </a:cubicBezTo>
                <a:lnTo>
                  <a:pt x="10219" y="4635"/>
                </a:lnTo>
                <a:lnTo>
                  <a:pt x="10171" y="4561"/>
                </a:lnTo>
                <a:cubicBezTo>
                  <a:pt x="10122" y="4464"/>
                  <a:pt x="10097" y="4391"/>
                  <a:pt x="10049" y="4293"/>
                </a:cubicBezTo>
                <a:cubicBezTo>
                  <a:pt x="9927" y="4074"/>
                  <a:pt x="9829" y="3830"/>
                  <a:pt x="9707" y="3610"/>
                </a:cubicBezTo>
                <a:cubicBezTo>
                  <a:pt x="9658" y="3513"/>
                  <a:pt x="9610" y="3415"/>
                  <a:pt x="9536" y="3318"/>
                </a:cubicBezTo>
                <a:lnTo>
                  <a:pt x="9366" y="3025"/>
                </a:lnTo>
                <a:cubicBezTo>
                  <a:pt x="9268" y="2854"/>
                  <a:pt x="9146" y="2683"/>
                  <a:pt x="9049" y="2513"/>
                </a:cubicBezTo>
                <a:cubicBezTo>
                  <a:pt x="8951" y="2342"/>
                  <a:pt x="8829" y="2220"/>
                  <a:pt x="8732" y="2074"/>
                </a:cubicBezTo>
                <a:lnTo>
                  <a:pt x="8585" y="2074"/>
                </a:lnTo>
                <a:cubicBezTo>
                  <a:pt x="8512" y="2074"/>
                  <a:pt x="8439" y="2049"/>
                  <a:pt x="8366" y="2049"/>
                </a:cubicBezTo>
                <a:cubicBezTo>
                  <a:pt x="8317" y="2025"/>
                  <a:pt x="8244" y="2025"/>
                  <a:pt x="8195" y="2025"/>
                </a:cubicBezTo>
                <a:cubicBezTo>
                  <a:pt x="8092" y="2025"/>
                  <a:pt x="7989" y="2008"/>
                  <a:pt x="7900" y="2002"/>
                </a:cubicBezTo>
                <a:lnTo>
                  <a:pt x="7900" y="2002"/>
                </a:lnTo>
                <a:cubicBezTo>
                  <a:pt x="7918" y="2004"/>
                  <a:pt x="7927" y="2010"/>
                  <a:pt x="7927" y="2025"/>
                </a:cubicBezTo>
                <a:lnTo>
                  <a:pt x="7829" y="2025"/>
                </a:lnTo>
                <a:cubicBezTo>
                  <a:pt x="7561" y="2123"/>
                  <a:pt x="7536" y="2147"/>
                  <a:pt x="7536" y="2147"/>
                </a:cubicBezTo>
                <a:cubicBezTo>
                  <a:pt x="7536" y="2171"/>
                  <a:pt x="7536" y="2147"/>
                  <a:pt x="7488" y="2196"/>
                </a:cubicBezTo>
                <a:lnTo>
                  <a:pt x="7390" y="2244"/>
                </a:lnTo>
                <a:cubicBezTo>
                  <a:pt x="7341" y="2269"/>
                  <a:pt x="7268" y="2293"/>
                  <a:pt x="7195" y="2318"/>
                </a:cubicBezTo>
                <a:lnTo>
                  <a:pt x="7000" y="2415"/>
                </a:lnTo>
                <a:cubicBezTo>
                  <a:pt x="6927" y="2610"/>
                  <a:pt x="6829" y="2830"/>
                  <a:pt x="6732" y="3098"/>
                </a:cubicBezTo>
                <a:cubicBezTo>
                  <a:pt x="6683" y="3244"/>
                  <a:pt x="6634" y="3391"/>
                  <a:pt x="6585" y="3537"/>
                </a:cubicBezTo>
                <a:lnTo>
                  <a:pt x="6415" y="4025"/>
                </a:lnTo>
                <a:cubicBezTo>
                  <a:pt x="6366" y="4171"/>
                  <a:pt x="6317" y="4366"/>
                  <a:pt x="6244" y="4537"/>
                </a:cubicBezTo>
                <a:lnTo>
                  <a:pt x="6219" y="4659"/>
                </a:lnTo>
                <a:lnTo>
                  <a:pt x="6171" y="4781"/>
                </a:lnTo>
                <a:lnTo>
                  <a:pt x="6122" y="4927"/>
                </a:lnTo>
                <a:lnTo>
                  <a:pt x="5927" y="5610"/>
                </a:lnTo>
                <a:lnTo>
                  <a:pt x="5732" y="6244"/>
                </a:lnTo>
                <a:cubicBezTo>
                  <a:pt x="5707" y="6366"/>
                  <a:pt x="5658" y="6464"/>
                  <a:pt x="5634" y="6561"/>
                </a:cubicBezTo>
                <a:cubicBezTo>
                  <a:pt x="5585" y="6659"/>
                  <a:pt x="5561" y="6732"/>
                  <a:pt x="5537" y="6830"/>
                </a:cubicBezTo>
                <a:cubicBezTo>
                  <a:pt x="5512" y="6903"/>
                  <a:pt x="5463" y="6976"/>
                  <a:pt x="5439" y="7049"/>
                </a:cubicBezTo>
                <a:cubicBezTo>
                  <a:pt x="5415" y="7074"/>
                  <a:pt x="5390" y="7098"/>
                  <a:pt x="5390" y="7122"/>
                </a:cubicBezTo>
                <a:cubicBezTo>
                  <a:pt x="5390" y="7147"/>
                  <a:pt x="5366" y="7196"/>
                  <a:pt x="5341" y="7244"/>
                </a:cubicBezTo>
                <a:cubicBezTo>
                  <a:pt x="5317" y="7220"/>
                  <a:pt x="5268" y="7147"/>
                  <a:pt x="5219" y="7122"/>
                </a:cubicBezTo>
                <a:cubicBezTo>
                  <a:pt x="5219" y="7098"/>
                  <a:pt x="5195" y="7098"/>
                  <a:pt x="5195" y="7098"/>
                </a:cubicBezTo>
                <a:cubicBezTo>
                  <a:pt x="5146" y="7074"/>
                  <a:pt x="5122" y="7025"/>
                  <a:pt x="5098" y="7000"/>
                </a:cubicBezTo>
                <a:cubicBezTo>
                  <a:pt x="5000" y="6854"/>
                  <a:pt x="4878" y="6683"/>
                  <a:pt x="4756" y="6488"/>
                </a:cubicBezTo>
                <a:cubicBezTo>
                  <a:pt x="4659" y="6342"/>
                  <a:pt x="4537" y="6220"/>
                  <a:pt x="4439" y="6074"/>
                </a:cubicBezTo>
                <a:lnTo>
                  <a:pt x="4195" y="5708"/>
                </a:lnTo>
                <a:cubicBezTo>
                  <a:pt x="4098" y="5586"/>
                  <a:pt x="4000" y="5488"/>
                  <a:pt x="3902" y="5366"/>
                </a:cubicBezTo>
                <a:lnTo>
                  <a:pt x="3390" y="4757"/>
                </a:lnTo>
                <a:cubicBezTo>
                  <a:pt x="3220" y="4561"/>
                  <a:pt x="3049" y="4415"/>
                  <a:pt x="2927" y="4269"/>
                </a:cubicBezTo>
                <a:lnTo>
                  <a:pt x="2488" y="4293"/>
                </a:lnTo>
                <a:lnTo>
                  <a:pt x="2024" y="4293"/>
                </a:lnTo>
                <a:lnTo>
                  <a:pt x="1902" y="4342"/>
                </a:lnTo>
                <a:cubicBezTo>
                  <a:pt x="1951" y="4366"/>
                  <a:pt x="1683" y="4586"/>
                  <a:pt x="1561" y="4635"/>
                </a:cubicBezTo>
                <a:lnTo>
                  <a:pt x="1293" y="4805"/>
                </a:lnTo>
                <a:cubicBezTo>
                  <a:pt x="1244" y="5025"/>
                  <a:pt x="1195" y="5269"/>
                  <a:pt x="1146" y="5513"/>
                </a:cubicBezTo>
                <a:cubicBezTo>
                  <a:pt x="1073" y="5781"/>
                  <a:pt x="1049" y="6025"/>
                  <a:pt x="1000" y="6269"/>
                </a:cubicBezTo>
                <a:lnTo>
                  <a:pt x="951" y="6220"/>
                </a:lnTo>
                <a:cubicBezTo>
                  <a:pt x="829" y="6903"/>
                  <a:pt x="756" y="7391"/>
                  <a:pt x="707" y="7659"/>
                </a:cubicBezTo>
                <a:cubicBezTo>
                  <a:pt x="585" y="8196"/>
                  <a:pt x="366" y="9000"/>
                  <a:pt x="244" y="9708"/>
                </a:cubicBezTo>
                <a:lnTo>
                  <a:pt x="220" y="9781"/>
                </a:lnTo>
                <a:cubicBezTo>
                  <a:pt x="195" y="9805"/>
                  <a:pt x="146" y="9854"/>
                  <a:pt x="122" y="9903"/>
                </a:cubicBezTo>
                <a:lnTo>
                  <a:pt x="0" y="10098"/>
                </a:lnTo>
                <a:lnTo>
                  <a:pt x="0" y="10171"/>
                </a:lnTo>
                <a:cubicBezTo>
                  <a:pt x="220" y="10366"/>
                  <a:pt x="439" y="10513"/>
                  <a:pt x="683" y="10659"/>
                </a:cubicBezTo>
                <a:cubicBezTo>
                  <a:pt x="856" y="10751"/>
                  <a:pt x="1050" y="10821"/>
                  <a:pt x="1235" y="10821"/>
                </a:cubicBezTo>
                <a:cubicBezTo>
                  <a:pt x="1443" y="10821"/>
                  <a:pt x="1639" y="10733"/>
                  <a:pt x="1781" y="10488"/>
                </a:cubicBezTo>
                <a:lnTo>
                  <a:pt x="1829" y="10513"/>
                </a:lnTo>
                <a:lnTo>
                  <a:pt x="1878" y="10317"/>
                </a:lnTo>
                <a:cubicBezTo>
                  <a:pt x="1915" y="10225"/>
                  <a:pt x="1934" y="10192"/>
                  <a:pt x="1944" y="10192"/>
                </a:cubicBezTo>
                <a:cubicBezTo>
                  <a:pt x="1961" y="10192"/>
                  <a:pt x="1951" y="10281"/>
                  <a:pt x="1951" y="10342"/>
                </a:cubicBezTo>
                <a:cubicBezTo>
                  <a:pt x="1976" y="10244"/>
                  <a:pt x="2000" y="10147"/>
                  <a:pt x="2024" y="10074"/>
                </a:cubicBezTo>
                <a:cubicBezTo>
                  <a:pt x="2031" y="10055"/>
                  <a:pt x="2032" y="10047"/>
                  <a:pt x="2031" y="10047"/>
                </a:cubicBezTo>
                <a:lnTo>
                  <a:pt x="2031" y="10047"/>
                </a:lnTo>
                <a:cubicBezTo>
                  <a:pt x="2027" y="10047"/>
                  <a:pt x="2000" y="10110"/>
                  <a:pt x="2000" y="10147"/>
                </a:cubicBezTo>
                <a:cubicBezTo>
                  <a:pt x="2000" y="9976"/>
                  <a:pt x="2024" y="9830"/>
                  <a:pt x="2073" y="9659"/>
                </a:cubicBezTo>
                <a:cubicBezTo>
                  <a:pt x="2122" y="9415"/>
                  <a:pt x="2146" y="9659"/>
                  <a:pt x="2195" y="9391"/>
                </a:cubicBezTo>
                <a:cubicBezTo>
                  <a:pt x="2341" y="8805"/>
                  <a:pt x="2463" y="8220"/>
                  <a:pt x="2561" y="7683"/>
                </a:cubicBezTo>
                <a:lnTo>
                  <a:pt x="2659" y="7269"/>
                </a:lnTo>
                <a:lnTo>
                  <a:pt x="2659" y="7244"/>
                </a:lnTo>
                <a:lnTo>
                  <a:pt x="2683" y="7196"/>
                </a:lnTo>
                <a:lnTo>
                  <a:pt x="2707" y="7196"/>
                </a:lnTo>
                <a:cubicBezTo>
                  <a:pt x="2707" y="7244"/>
                  <a:pt x="2707" y="7269"/>
                  <a:pt x="2707" y="7293"/>
                </a:cubicBezTo>
                <a:cubicBezTo>
                  <a:pt x="2707" y="7281"/>
                  <a:pt x="2707" y="7275"/>
                  <a:pt x="2710" y="7275"/>
                </a:cubicBezTo>
                <a:cubicBezTo>
                  <a:pt x="2713" y="7275"/>
                  <a:pt x="2720" y="7281"/>
                  <a:pt x="2732" y="7293"/>
                </a:cubicBezTo>
                <a:cubicBezTo>
                  <a:pt x="2902" y="7513"/>
                  <a:pt x="3073" y="7757"/>
                  <a:pt x="3195" y="7927"/>
                </a:cubicBezTo>
                <a:lnTo>
                  <a:pt x="3293" y="8074"/>
                </a:lnTo>
                <a:lnTo>
                  <a:pt x="3341" y="8122"/>
                </a:lnTo>
                <a:lnTo>
                  <a:pt x="3366" y="8171"/>
                </a:lnTo>
                <a:lnTo>
                  <a:pt x="3537" y="8293"/>
                </a:lnTo>
                <a:lnTo>
                  <a:pt x="3634" y="8293"/>
                </a:lnTo>
                <a:cubicBezTo>
                  <a:pt x="4122" y="8952"/>
                  <a:pt x="3732" y="8561"/>
                  <a:pt x="4219" y="9171"/>
                </a:cubicBezTo>
                <a:cubicBezTo>
                  <a:pt x="4415" y="9317"/>
                  <a:pt x="4610" y="9513"/>
                  <a:pt x="4756" y="9708"/>
                </a:cubicBezTo>
                <a:lnTo>
                  <a:pt x="5049" y="9708"/>
                </a:lnTo>
                <a:cubicBezTo>
                  <a:pt x="5098" y="9708"/>
                  <a:pt x="5146" y="9708"/>
                  <a:pt x="5195" y="9683"/>
                </a:cubicBezTo>
                <a:cubicBezTo>
                  <a:pt x="5195" y="9683"/>
                  <a:pt x="5366" y="9683"/>
                  <a:pt x="5366" y="9708"/>
                </a:cubicBezTo>
                <a:cubicBezTo>
                  <a:pt x="5415" y="9659"/>
                  <a:pt x="5537" y="9683"/>
                  <a:pt x="5658" y="9659"/>
                </a:cubicBezTo>
                <a:lnTo>
                  <a:pt x="5878" y="9610"/>
                </a:lnTo>
                <a:cubicBezTo>
                  <a:pt x="5976" y="9610"/>
                  <a:pt x="6024" y="9610"/>
                  <a:pt x="5902" y="9635"/>
                </a:cubicBezTo>
                <a:lnTo>
                  <a:pt x="6561" y="9537"/>
                </a:lnTo>
                <a:cubicBezTo>
                  <a:pt x="6683" y="9269"/>
                  <a:pt x="6829" y="8976"/>
                  <a:pt x="6976" y="8635"/>
                </a:cubicBezTo>
                <a:cubicBezTo>
                  <a:pt x="7049" y="8488"/>
                  <a:pt x="7122" y="8317"/>
                  <a:pt x="7219" y="8147"/>
                </a:cubicBezTo>
                <a:cubicBezTo>
                  <a:pt x="7293" y="7952"/>
                  <a:pt x="7341" y="7757"/>
                  <a:pt x="7415" y="7561"/>
                </a:cubicBezTo>
                <a:lnTo>
                  <a:pt x="7536" y="7220"/>
                </a:lnTo>
                <a:cubicBezTo>
                  <a:pt x="7585" y="7098"/>
                  <a:pt x="7610" y="7000"/>
                  <a:pt x="7658" y="6878"/>
                </a:cubicBezTo>
                <a:cubicBezTo>
                  <a:pt x="7707" y="6659"/>
                  <a:pt x="7780" y="6439"/>
                  <a:pt x="7854" y="6220"/>
                </a:cubicBezTo>
                <a:cubicBezTo>
                  <a:pt x="7927" y="6000"/>
                  <a:pt x="7976" y="5805"/>
                  <a:pt x="8024" y="5610"/>
                </a:cubicBezTo>
                <a:lnTo>
                  <a:pt x="8118" y="5352"/>
                </a:lnTo>
                <a:lnTo>
                  <a:pt x="8114" y="5334"/>
                </a:lnTo>
                <a:lnTo>
                  <a:pt x="8114" y="5334"/>
                </a:lnTo>
                <a:cubicBezTo>
                  <a:pt x="8116" y="5336"/>
                  <a:pt x="8118" y="5338"/>
                  <a:pt x="8121" y="5341"/>
                </a:cubicBezTo>
                <a:lnTo>
                  <a:pt x="8121" y="5341"/>
                </a:lnTo>
                <a:cubicBezTo>
                  <a:pt x="8119" y="5328"/>
                  <a:pt x="8115" y="5316"/>
                  <a:pt x="8106" y="5303"/>
                </a:cubicBezTo>
                <a:lnTo>
                  <a:pt x="8106" y="5303"/>
                </a:lnTo>
                <a:lnTo>
                  <a:pt x="8114" y="5334"/>
                </a:lnTo>
                <a:lnTo>
                  <a:pt x="8114" y="5334"/>
                </a:lnTo>
                <a:cubicBezTo>
                  <a:pt x="8097" y="5318"/>
                  <a:pt x="8097" y="5318"/>
                  <a:pt x="8094" y="5318"/>
                </a:cubicBezTo>
                <a:cubicBezTo>
                  <a:pt x="8091" y="5318"/>
                  <a:pt x="8085" y="5318"/>
                  <a:pt x="8049" y="5293"/>
                </a:cubicBezTo>
                <a:cubicBezTo>
                  <a:pt x="8012" y="5257"/>
                  <a:pt x="8012" y="5257"/>
                  <a:pt x="8021" y="5257"/>
                </a:cubicBezTo>
                <a:cubicBezTo>
                  <a:pt x="8030" y="5257"/>
                  <a:pt x="8049" y="5257"/>
                  <a:pt x="8049" y="5220"/>
                </a:cubicBezTo>
                <a:cubicBezTo>
                  <a:pt x="8097" y="5293"/>
                  <a:pt x="8097" y="5269"/>
                  <a:pt x="8097" y="5293"/>
                </a:cubicBezTo>
                <a:cubicBezTo>
                  <a:pt x="8101" y="5296"/>
                  <a:pt x="8104" y="5300"/>
                  <a:pt x="8106" y="5303"/>
                </a:cubicBezTo>
                <a:lnTo>
                  <a:pt x="8106" y="5303"/>
                </a:lnTo>
                <a:lnTo>
                  <a:pt x="8097" y="5269"/>
                </a:lnTo>
                <a:lnTo>
                  <a:pt x="8122" y="5318"/>
                </a:lnTo>
                <a:lnTo>
                  <a:pt x="8122" y="5293"/>
                </a:lnTo>
                <a:cubicBezTo>
                  <a:pt x="8122" y="5296"/>
                  <a:pt x="8122" y="5297"/>
                  <a:pt x="8123" y="5297"/>
                </a:cubicBezTo>
                <a:cubicBezTo>
                  <a:pt x="8127" y="5297"/>
                  <a:pt x="8146" y="5217"/>
                  <a:pt x="8146" y="5196"/>
                </a:cubicBezTo>
                <a:cubicBezTo>
                  <a:pt x="8149" y="5196"/>
                  <a:pt x="8151" y="5196"/>
                  <a:pt x="8153" y="5196"/>
                </a:cubicBezTo>
                <a:lnTo>
                  <a:pt x="8153" y="5196"/>
                </a:lnTo>
                <a:cubicBezTo>
                  <a:pt x="8157" y="5186"/>
                  <a:pt x="8162" y="5177"/>
                  <a:pt x="8166" y="5168"/>
                </a:cubicBezTo>
                <a:lnTo>
                  <a:pt x="8166" y="5168"/>
                </a:lnTo>
                <a:cubicBezTo>
                  <a:pt x="8165" y="5179"/>
                  <a:pt x="8169" y="5182"/>
                  <a:pt x="8173" y="5182"/>
                </a:cubicBezTo>
                <a:cubicBezTo>
                  <a:pt x="8179" y="5182"/>
                  <a:pt x="8186" y="5177"/>
                  <a:pt x="8188" y="5177"/>
                </a:cubicBezTo>
                <a:cubicBezTo>
                  <a:pt x="8189" y="5177"/>
                  <a:pt x="8185" y="5181"/>
                  <a:pt x="8171" y="5196"/>
                </a:cubicBezTo>
                <a:cubicBezTo>
                  <a:pt x="8171" y="5196"/>
                  <a:pt x="8181" y="5228"/>
                  <a:pt x="8203" y="5228"/>
                </a:cubicBezTo>
                <a:cubicBezTo>
                  <a:pt x="8214" y="5228"/>
                  <a:pt x="8228" y="5220"/>
                  <a:pt x="8244" y="5196"/>
                </a:cubicBezTo>
                <a:lnTo>
                  <a:pt x="8244" y="5196"/>
                </a:lnTo>
                <a:cubicBezTo>
                  <a:pt x="8219" y="5244"/>
                  <a:pt x="8244" y="5293"/>
                  <a:pt x="8195" y="5293"/>
                </a:cubicBezTo>
                <a:cubicBezTo>
                  <a:pt x="8185" y="5288"/>
                  <a:pt x="8179" y="5286"/>
                  <a:pt x="8176" y="5286"/>
                </a:cubicBezTo>
                <a:cubicBezTo>
                  <a:pt x="8165" y="5286"/>
                  <a:pt x="8200" y="5318"/>
                  <a:pt x="8219" y="5318"/>
                </a:cubicBezTo>
                <a:cubicBezTo>
                  <a:pt x="8244" y="5366"/>
                  <a:pt x="8244" y="5391"/>
                  <a:pt x="8268" y="5440"/>
                </a:cubicBezTo>
                <a:lnTo>
                  <a:pt x="8293" y="5488"/>
                </a:lnTo>
                <a:lnTo>
                  <a:pt x="8293" y="5513"/>
                </a:lnTo>
                <a:lnTo>
                  <a:pt x="8317" y="5561"/>
                </a:lnTo>
                <a:cubicBezTo>
                  <a:pt x="8439" y="5757"/>
                  <a:pt x="8561" y="5952"/>
                  <a:pt x="8707" y="6122"/>
                </a:cubicBezTo>
                <a:lnTo>
                  <a:pt x="8610" y="5879"/>
                </a:lnTo>
                <a:lnTo>
                  <a:pt x="8756" y="6147"/>
                </a:lnTo>
                <a:cubicBezTo>
                  <a:pt x="8805" y="6244"/>
                  <a:pt x="8829" y="6318"/>
                  <a:pt x="8878" y="6391"/>
                </a:cubicBezTo>
                <a:cubicBezTo>
                  <a:pt x="8949" y="6486"/>
                  <a:pt x="8997" y="6604"/>
                  <a:pt x="9022" y="6746"/>
                </a:cubicBezTo>
                <a:lnTo>
                  <a:pt x="9022" y="6746"/>
                </a:lnTo>
                <a:lnTo>
                  <a:pt x="8805" y="6391"/>
                </a:lnTo>
                <a:lnTo>
                  <a:pt x="9024" y="6757"/>
                </a:lnTo>
                <a:cubicBezTo>
                  <a:pt x="9024" y="6753"/>
                  <a:pt x="9023" y="6749"/>
                  <a:pt x="9022" y="6746"/>
                </a:cubicBezTo>
                <a:lnTo>
                  <a:pt x="9022" y="6746"/>
                </a:lnTo>
                <a:lnTo>
                  <a:pt x="9268" y="7147"/>
                </a:lnTo>
                <a:cubicBezTo>
                  <a:pt x="9317" y="7269"/>
                  <a:pt x="9390" y="7366"/>
                  <a:pt x="9488" y="7464"/>
                </a:cubicBezTo>
                <a:lnTo>
                  <a:pt x="9707" y="7732"/>
                </a:lnTo>
                <a:lnTo>
                  <a:pt x="9634" y="7586"/>
                </a:lnTo>
                <a:lnTo>
                  <a:pt x="9634" y="7586"/>
                </a:lnTo>
                <a:cubicBezTo>
                  <a:pt x="9658" y="7610"/>
                  <a:pt x="9683" y="7659"/>
                  <a:pt x="9732" y="7708"/>
                </a:cubicBezTo>
                <a:lnTo>
                  <a:pt x="10146" y="7708"/>
                </a:lnTo>
                <a:cubicBezTo>
                  <a:pt x="10293" y="7708"/>
                  <a:pt x="10463" y="7708"/>
                  <a:pt x="10610" y="7732"/>
                </a:cubicBezTo>
                <a:cubicBezTo>
                  <a:pt x="10853" y="7659"/>
                  <a:pt x="11122" y="7537"/>
                  <a:pt x="11414" y="7439"/>
                </a:cubicBezTo>
                <a:cubicBezTo>
                  <a:pt x="11488" y="7269"/>
                  <a:pt x="11561" y="7122"/>
                  <a:pt x="11634" y="7000"/>
                </a:cubicBezTo>
                <a:cubicBezTo>
                  <a:pt x="11683" y="6854"/>
                  <a:pt x="11732" y="6683"/>
                  <a:pt x="11780" y="6561"/>
                </a:cubicBezTo>
                <a:cubicBezTo>
                  <a:pt x="11853" y="6391"/>
                  <a:pt x="11902" y="6196"/>
                  <a:pt x="11951" y="6000"/>
                </a:cubicBezTo>
                <a:lnTo>
                  <a:pt x="11951" y="6000"/>
                </a:lnTo>
                <a:lnTo>
                  <a:pt x="11829" y="6220"/>
                </a:lnTo>
                <a:lnTo>
                  <a:pt x="11829" y="6220"/>
                </a:lnTo>
                <a:lnTo>
                  <a:pt x="11947" y="5699"/>
                </a:lnTo>
                <a:lnTo>
                  <a:pt x="11947" y="5699"/>
                </a:lnTo>
                <a:cubicBezTo>
                  <a:pt x="11942" y="5768"/>
                  <a:pt x="12000" y="5981"/>
                  <a:pt x="11988" y="6067"/>
                </a:cubicBezTo>
                <a:lnTo>
                  <a:pt x="11988" y="6067"/>
                </a:lnTo>
                <a:cubicBezTo>
                  <a:pt x="12032" y="5952"/>
                  <a:pt x="12079" y="5814"/>
                  <a:pt x="12146" y="5635"/>
                </a:cubicBezTo>
                <a:lnTo>
                  <a:pt x="12317" y="5001"/>
                </a:lnTo>
                <a:cubicBezTo>
                  <a:pt x="12414" y="4683"/>
                  <a:pt x="12512" y="4293"/>
                  <a:pt x="12634" y="3903"/>
                </a:cubicBezTo>
                <a:cubicBezTo>
                  <a:pt x="12658" y="3781"/>
                  <a:pt x="12707" y="3659"/>
                  <a:pt x="12732" y="3513"/>
                </a:cubicBezTo>
                <a:cubicBezTo>
                  <a:pt x="12756" y="3464"/>
                  <a:pt x="12780" y="3391"/>
                  <a:pt x="12805" y="3342"/>
                </a:cubicBezTo>
                <a:cubicBezTo>
                  <a:pt x="12853" y="3244"/>
                  <a:pt x="12902" y="3123"/>
                  <a:pt x="12975" y="3049"/>
                </a:cubicBezTo>
                <a:cubicBezTo>
                  <a:pt x="13000" y="2976"/>
                  <a:pt x="13049" y="2927"/>
                  <a:pt x="13122" y="2879"/>
                </a:cubicBezTo>
                <a:lnTo>
                  <a:pt x="13122" y="2952"/>
                </a:lnTo>
                <a:lnTo>
                  <a:pt x="13122" y="3025"/>
                </a:lnTo>
                <a:cubicBezTo>
                  <a:pt x="13122" y="3049"/>
                  <a:pt x="13097" y="3123"/>
                  <a:pt x="13097" y="3123"/>
                </a:cubicBezTo>
                <a:cubicBezTo>
                  <a:pt x="13097" y="3123"/>
                  <a:pt x="13122" y="3074"/>
                  <a:pt x="13146" y="3049"/>
                </a:cubicBezTo>
                <a:cubicBezTo>
                  <a:pt x="13146" y="3049"/>
                  <a:pt x="13146" y="3049"/>
                  <a:pt x="13146" y="3074"/>
                </a:cubicBezTo>
                <a:cubicBezTo>
                  <a:pt x="13122" y="3123"/>
                  <a:pt x="13122" y="3147"/>
                  <a:pt x="13122" y="3196"/>
                </a:cubicBezTo>
                <a:cubicBezTo>
                  <a:pt x="13132" y="3176"/>
                  <a:pt x="13141" y="3141"/>
                  <a:pt x="13150" y="3099"/>
                </a:cubicBezTo>
                <a:lnTo>
                  <a:pt x="13150" y="3099"/>
                </a:lnTo>
                <a:cubicBezTo>
                  <a:pt x="13159" y="3090"/>
                  <a:pt x="13184" y="3046"/>
                  <a:pt x="13206" y="3046"/>
                </a:cubicBezTo>
                <a:cubicBezTo>
                  <a:pt x="13221" y="3046"/>
                  <a:pt x="13235" y="3064"/>
                  <a:pt x="13244" y="3123"/>
                </a:cubicBezTo>
                <a:lnTo>
                  <a:pt x="13244" y="3147"/>
                </a:lnTo>
                <a:cubicBezTo>
                  <a:pt x="13292" y="3269"/>
                  <a:pt x="13317" y="3366"/>
                  <a:pt x="13341" y="3464"/>
                </a:cubicBezTo>
                <a:lnTo>
                  <a:pt x="13390" y="3635"/>
                </a:lnTo>
                <a:cubicBezTo>
                  <a:pt x="13439" y="3757"/>
                  <a:pt x="13488" y="3903"/>
                  <a:pt x="13512" y="4025"/>
                </a:cubicBezTo>
                <a:cubicBezTo>
                  <a:pt x="13488" y="4025"/>
                  <a:pt x="13439" y="3903"/>
                  <a:pt x="13390" y="3805"/>
                </a:cubicBezTo>
                <a:lnTo>
                  <a:pt x="13390" y="3805"/>
                </a:lnTo>
                <a:cubicBezTo>
                  <a:pt x="13414" y="3879"/>
                  <a:pt x="13439" y="3976"/>
                  <a:pt x="13463" y="4074"/>
                </a:cubicBezTo>
                <a:cubicBezTo>
                  <a:pt x="13463" y="4049"/>
                  <a:pt x="13466" y="4039"/>
                  <a:pt x="13471" y="4039"/>
                </a:cubicBezTo>
                <a:cubicBezTo>
                  <a:pt x="13489" y="4039"/>
                  <a:pt x="13535" y="4197"/>
                  <a:pt x="13540" y="4197"/>
                </a:cubicBezTo>
                <a:cubicBezTo>
                  <a:pt x="13541" y="4197"/>
                  <a:pt x="13540" y="4189"/>
                  <a:pt x="13536" y="4171"/>
                </a:cubicBezTo>
                <a:lnTo>
                  <a:pt x="13536" y="4171"/>
                </a:lnTo>
                <a:cubicBezTo>
                  <a:pt x="13610" y="4269"/>
                  <a:pt x="13634" y="4366"/>
                  <a:pt x="13683" y="4488"/>
                </a:cubicBezTo>
                <a:cubicBezTo>
                  <a:pt x="13731" y="4586"/>
                  <a:pt x="13756" y="4708"/>
                  <a:pt x="13780" y="4805"/>
                </a:cubicBezTo>
                <a:cubicBezTo>
                  <a:pt x="13805" y="4927"/>
                  <a:pt x="13829" y="5025"/>
                  <a:pt x="13853" y="5147"/>
                </a:cubicBezTo>
                <a:cubicBezTo>
                  <a:pt x="13878" y="5244"/>
                  <a:pt x="13902" y="5342"/>
                  <a:pt x="13951" y="5415"/>
                </a:cubicBezTo>
                <a:cubicBezTo>
                  <a:pt x="14000" y="5415"/>
                  <a:pt x="14439" y="5537"/>
                  <a:pt x="14853" y="5683"/>
                </a:cubicBezTo>
                <a:cubicBezTo>
                  <a:pt x="15286" y="5827"/>
                  <a:pt x="15718" y="6019"/>
                  <a:pt x="15778" y="6025"/>
                </a:cubicBezTo>
                <a:lnTo>
                  <a:pt x="15778" y="6025"/>
                </a:lnTo>
                <a:cubicBezTo>
                  <a:pt x="15771" y="5975"/>
                  <a:pt x="15764" y="5925"/>
                  <a:pt x="15756" y="5879"/>
                </a:cubicBezTo>
                <a:lnTo>
                  <a:pt x="15683" y="5854"/>
                </a:lnTo>
                <a:cubicBezTo>
                  <a:pt x="15634" y="5537"/>
                  <a:pt x="15731" y="5781"/>
                  <a:pt x="15683" y="5464"/>
                </a:cubicBezTo>
                <a:cubicBezTo>
                  <a:pt x="15707" y="5464"/>
                  <a:pt x="15731" y="5513"/>
                  <a:pt x="15756" y="5610"/>
                </a:cubicBezTo>
                <a:cubicBezTo>
                  <a:pt x="15780" y="5732"/>
                  <a:pt x="15780" y="5854"/>
                  <a:pt x="15805" y="6000"/>
                </a:cubicBezTo>
                <a:cubicBezTo>
                  <a:pt x="15780" y="5757"/>
                  <a:pt x="15805" y="5513"/>
                  <a:pt x="15731" y="5415"/>
                </a:cubicBezTo>
                <a:cubicBezTo>
                  <a:pt x="15707" y="5220"/>
                  <a:pt x="15780" y="5415"/>
                  <a:pt x="15756" y="5171"/>
                </a:cubicBezTo>
                <a:cubicBezTo>
                  <a:pt x="15683" y="4976"/>
                  <a:pt x="15634" y="4781"/>
                  <a:pt x="15585" y="4561"/>
                </a:cubicBezTo>
                <a:cubicBezTo>
                  <a:pt x="15561" y="4366"/>
                  <a:pt x="15512" y="4147"/>
                  <a:pt x="15439" y="3952"/>
                </a:cubicBezTo>
                <a:cubicBezTo>
                  <a:pt x="15341" y="3781"/>
                  <a:pt x="15292" y="3610"/>
                  <a:pt x="15244" y="3415"/>
                </a:cubicBezTo>
                <a:lnTo>
                  <a:pt x="15244" y="3415"/>
                </a:lnTo>
                <a:lnTo>
                  <a:pt x="15292" y="3464"/>
                </a:lnTo>
                <a:cubicBezTo>
                  <a:pt x="15268" y="3366"/>
                  <a:pt x="15244" y="3244"/>
                  <a:pt x="15195" y="3147"/>
                </a:cubicBezTo>
                <a:cubicBezTo>
                  <a:pt x="15170" y="3074"/>
                  <a:pt x="15146" y="3001"/>
                  <a:pt x="15122" y="2927"/>
                </a:cubicBezTo>
                <a:cubicBezTo>
                  <a:pt x="15073" y="2805"/>
                  <a:pt x="15049" y="2659"/>
                  <a:pt x="15000" y="2537"/>
                </a:cubicBezTo>
                <a:lnTo>
                  <a:pt x="15000" y="2537"/>
                </a:lnTo>
                <a:cubicBezTo>
                  <a:pt x="15028" y="2622"/>
                  <a:pt x="15040" y="2706"/>
                  <a:pt x="15026" y="2706"/>
                </a:cubicBezTo>
                <a:cubicBezTo>
                  <a:pt x="15016" y="2706"/>
                  <a:pt x="14992" y="2661"/>
                  <a:pt x="14951" y="2537"/>
                </a:cubicBezTo>
                <a:cubicBezTo>
                  <a:pt x="14780" y="1952"/>
                  <a:pt x="14658" y="1562"/>
                  <a:pt x="14561" y="1074"/>
                </a:cubicBezTo>
                <a:lnTo>
                  <a:pt x="14390" y="708"/>
                </a:lnTo>
                <a:cubicBezTo>
                  <a:pt x="14390" y="684"/>
                  <a:pt x="14390" y="659"/>
                  <a:pt x="14366" y="635"/>
                </a:cubicBezTo>
                <a:lnTo>
                  <a:pt x="13951" y="464"/>
                </a:lnTo>
                <a:lnTo>
                  <a:pt x="13658" y="342"/>
                </a:lnTo>
                <a:lnTo>
                  <a:pt x="13463" y="269"/>
                </a:lnTo>
                <a:lnTo>
                  <a:pt x="13366" y="220"/>
                </a:lnTo>
                <a:cubicBezTo>
                  <a:pt x="13292" y="196"/>
                  <a:pt x="13219" y="171"/>
                  <a:pt x="13122" y="147"/>
                </a:cubicBezTo>
                <a:lnTo>
                  <a:pt x="126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295"/>
          <p:cNvSpPr/>
          <p:nvPr/>
        </p:nvSpPr>
        <p:spPr>
          <a:xfrm>
            <a:off x="8311750" y="290500"/>
            <a:ext cx="577480" cy="390428"/>
          </a:xfrm>
          <a:custGeom>
            <a:avLst/>
            <a:gdLst/>
            <a:ahLst/>
            <a:cxnLst/>
            <a:rect l="l" t="t" r="r" b="b"/>
            <a:pathLst>
              <a:path w="16415" h="11098" extrusionOk="0">
                <a:moveTo>
                  <a:pt x="14537" y="2268"/>
                </a:moveTo>
                <a:cubicBezTo>
                  <a:pt x="14546" y="2287"/>
                  <a:pt x="14555" y="2306"/>
                  <a:pt x="14564" y="2325"/>
                </a:cubicBezTo>
                <a:lnTo>
                  <a:pt x="14564" y="2325"/>
                </a:lnTo>
                <a:cubicBezTo>
                  <a:pt x="14559" y="2307"/>
                  <a:pt x="14549" y="2287"/>
                  <a:pt x="14537" y="2268"/>
                </a:cubicBezTo>
                <a:close/>
                <a:moveTo>
                  <a:pt x="11890" y="6000"/>
                </a:moveTo>
                <a:lnTo>
                  <a:pt x="11890" y="6000"/>
                </a:lnTo>
                <a:cubicBezTo>
                  <a:pt x="11886" y="6017"/>
                  <a:pt x="11882" y="6034"/>
                  <a:pt x="11878" y="6049"/>
                </a:cubicBezTo>
                <a:cubicBezTo>
                  <a:pt x="11887" y="6040"/>
                  <a:pt x="11891" y="6022"/>
                  <a:pt x="11890" y="6000"/>
                </a:cubicBezTo>
                <a:close/>
                <a:moveTo>
                  <a:pt x="6388" y="9388"/>
                </a:moveTo>
                <a:lnTo>
                  <a:pt x="6388" y="9388"/>
                </a:lnTo>
                <a:cubicBezTo>
                  <a:pt x="6383" y="9395"/>
                  <a:pt x="6380" y="9400"/>
                  <a:pt x="6381" y="9400"/>
                </a:cubicBezTo>
                <a:cubicBezTo>
                  <a:pt x="6381" y="9400"/>
                  <a:pt x="6384" y="9397"/>
                  <a:pt x="6391" y="9390"/>
                </a:cubicBezTo>
                <a:cubicBezTo>
                  <a:pt x="6391" y="9390"/>
                  <a:pt x="6390" y="9389"/>
                  <a:pt x="6388" y="9388"/>
                </a:cubicBezTo>
                <a:close/>
                <a:moveTo>
                  <a:pt x="13000" y="0"/>
                </a:moveTo>
                <a:lnTo>
                  <a:pt x="12171" y="49"/>
                </a:lnTo>
                <a:cubicBezTo>
                  <a:pt x="12074" y="49"/>
                  <a:pt x="12000" y="73"/>
                  <a:pt x="11903" y="73"/>
                </a:cubicBezTo>
                <a:lnTo>
                  <a:pt x="11659" y="146"/>
                </a:lnTo>
                <a:lnTo>
                  <a:pt x="11391" y="220"/>
                </a:lnTo>
                <a:lnTo>
                  <a:pt x="11000" y="293"/>
                </a:lnTo>
                <a:cubicBezTo>
                  <a:pt x="10952" y="439"/>
                  <a:pt x="10903" y="610"/>
                  <a:pt x="10878" y="756"/>
                </a:cubicBezTo>
                <a:cubicBezTo>
                  <a:pt x="10830" y="902"/>
                  <a:pt x="10781" y="1073"/>
                  <a:pt x="10757" y="1219"/>
                </a:cubicBezTo>
                <a:cubicBezTo>
                  <a:pt x="10708" y="1561"/>
                  <a:pt x="10635" y="1878"/>
                  <a:pt x="10586" y="2219"/>
                </a:cubicBezTo>
                <a:cubicBezTo>
                  <a:pt x="10561" y="2366"/>
                  <a:pt x="10513" y="2537"/>
                  <a:pt x="10488" y="2707"/>
                </a:cubicBezTo>
                <a:cubicBezTo>
                  <a:pt x="10464" y="2854"/>
                  <a:pt x="10439" y="3024"/>
                  <a:pt x="10439" y="3195"/>
                </a:cubicBezTo>
                <a:cubicBezTo>
                  <a:pt x="10415" y="3341"/>
                  <a:pt x="10391" y="3561"/>
                  <a:pt x="10366" y="3732"/>
                </a:cubicBezTo>
                <a:cubicBezTo>
                  <a:pt x="10318" y="4024"/>
                  <a:pt x="10293" y="4341"/>
                  <a:pt x="10269" y="4585"/>
                </a:cubicBezTo>
                <a:cubicBezTo>
                  <a:pt x="10269" y="4707"/>
                  <a:pt x="10220" y="4829"/>
                  <a:pt x="10220" y="4927"/>
                </a:cubicBezTo>
                <a:cubicBezTo>
                  <a:pt x="10220" y="4975"/>
                  <a:pt x="10220" y="5000"/>
                  <a:pt x="10196" y="5049"/>
                </a:cubicBezTo>
                <a:cubicBezTo>
                  <a:pt x="10196" y="5097"/>
                  <a:pt x="10171" y="5146"/>
                  <a:pt x="10171" y="5195"/>
                </a:cubicBezTo>
                <a:cubicBezTo>
                  <a:pt x="10171" y="5244"/>
                  <a:pt x="10147" y="5293"/>
                  <a:pt x="10147" y="5317"/>
                </a:cubicBezTo>
                <a:cubicBezTo>
                  <a:pt x="10122" y="5293"/>
                  <a:pt x="10074" y="5268"/>
                  <a:pt x="10049" y="5244"/>
                </a:cubicBezTo>
                <a:lnTo>
                  <a:pt x="9927" y="5146"/>
                </a:lnTo>
                <a:lnTo>
                  <a:pt x="9171" y="4366"/>
                </a:lnTo>
                <a:cubicBezTo>
                  <a:pt x="8927" y="4097"/>
                  <a:pt x="8683" y="3854"/>
                  <a:pt x="8440" y="3634"/>
                </a:cubicBezTo>
                <a:lnTo>
                  <a:pt x="8074" y="3268"/>
                </a:lnTo>
                <a:cubicBezTo>
                  <a:pt x="7879" y="3097"/>
                  <a:pt x="7683" y="2902"/>
                  <a:pt x="7513" y="2780"/>
                </a:cubicBezTo>
                <a:cubicBezTo>
                  <a:pt x="7269" y="2537"/>
                  <a:pt x="6952" y="2268"/>
                  <a:pt x="6635" y="2024"/>
                </a:cubicBezTo>
                <a:cubicBezTo>
                  <a:pt x="6562" y="2024"/>
                  <a:pt x="6513" y="2024"/>
                  <a:pt x="6464" y="2049"/>
                </a:cubicBezTo>
                <a:lnTo>
                  <a:pt x="6318" y="2049"/>
                </a:lnTo>
                <a:cubicBezTo>
                  <a:pt x="6488" y="2049"/>
                  <a:pt x="6440" y="2098"/>
                  <a:pt x="6318" y="2122"/>
                </a:cubicBezTo>
                <a:cubicBezTo>
                  <a:pt x="5708" y="2195"/>
                  <a:pt x="5927" y="2171"/>
                  <a:pt x="5805" y="2195"/>
                </a:cubicBezTo>
                <a:cubicBezTo>
                  <a:pt x="5805" y="2195"/>
                  <a:pt x="5757" y="2219"/>
                  <a:pt x="5708" y="2268"/>
                </a:cubicBezTo>
                <a:lnTo>
                  <a:pt x="5488" y="2390"/>
                </a:lnTo>
                <a:cubicBezTo>
                  <a:pt x="5366" y="2439"/>
                  <a:pt x="5269" y="2512"/>
                  <a:pt x="5074" y="2610"/>
                </a:cubicBezTo>
                <a:cubicBezTo>
                  <a:pt x="5025" y="2805"/>
                  <a:pt x="4952" y="2976"/>
                  <a:pt x="4903" y="3219"/>
                </a:cubicBezTo>
                <a:cubicBezTo>
                  <a:pt x="4879" y="3341"/>
                  <a:pt x="4830" y="3463"/>
                  <a:pt x="4805" y="3585"/>
                </a:cubicBezTo>
                <a:cubicBezTo>
                  <a:pt x="4757" y="3707"/>
                  <a:pt x="4732" y="3829"/>
                  <a:pt x="4708" y="3976"/>
                </a:cubicBezTo>
                <a:cubicBezTo>
                  <a:pt x="4683" y="4097"/>
                  <a:pt x="4659" y="4244"/>
                  <a:pt x="4635" y="4390"/>
                </a:cubicBezTo>
                <a:cubicBezTo>
                  <a:pt x="4635" y="4463"/>
                  <a:pt x="4610" y="4536"/>
                  <a:pt x="4610" y="4610"/>
                </a:cubicBezTo>
                <a:cubicBezTo>
                  <a:pt x="4610" y="4658"/>
                  <a:pt x="4610" y="4707"/>
                  <a:pt x="4586" y="4756"/>
                </a:cubicBezTo>
                <a:cubicBezTo>
                  <a:pt x="4562" y="4951"/>
                  <a:pt x="4562" y="5146"/>
                  <a:pt x="4537" y="5341"/>
                </a:cubicBezTo>
                <a:cubicBezTo>
                  <a:pt x="4513" y="5732"/>
                  <a:pt x="4513" y="6146"/>
                  <a:pt x="4537" y="6536"/>
                </a:cubicBezTo>
                <a:lnTo>
                  <a:pt x="4537" y="6683"/>
                </a:lnTo>
                <a:lnTo>
                  <a:pt x="4537" y="6805"/>
                </a:lnTo>
                <a:cubicBezTo>
                  <a:pt x="4537" y="6829"/>
                  <a:pt x="4537" y="6878"/>
                  <a:pt x="4537" y="6902"/>
                </a:cubicBezTo>
                <a:cubicBezTo>
                  <a:pt x="4562" y="6975"/>
                  <a:pt x="4562" y="7049"/>
                  <a:pt x="4586" y="7122"/>
                </a:cubicBezTo>
                <a:lnTo>
                  <a:pt x="4635" y="7195"/>
                </a:lnTo>
                <a:lnTo>
                  <a:pt x="4659" y="7219"/>
                </a:lnTo>
                <a:cubicBezTo>
                  <a:pt x="4647" y="7232"/>
                  <a:pt x="4635" y="7238"/>
                  <a:pt x="4623" y="7238"/>
                </a:cubicBezTo>
                <a:cubicBezTo>
                  <a:pt x="4610" y="7238"/>
                  <a:pt x="4598" y="7232"/>
                  <a:pt x="4586" y="7219"/>
                </a:cubicBezTo>
                <a:cubicBezTo>
                  <a:pt x="4537" y="7219"/>
                  <a:pt x="4488" y="7195"/>
                  <a:pt x="4440" y="7171"/>
                </a:cubicBezTo>
                <a:lnTo>
                  <a:pt x="4415" y="7171"/>
                </a:lnTo>
                <a:lnTo>
                  <a:pt x="4415" y="7146"/>
                </a:lnTo>
                <a:cubicBezTo>
                  <a:pt x="4366" y="7146"/>
                  <a:pt x="4318" y="7097"/>
                  <a:pt x="4269" y="7073"/>
                </a:cubicBezTo>
                <a:cubicBezTo>
                  <a:pt x="4244" y="7049"/>
                  <a:pt x="4196" y="7024"/>
                  <a:pt x="4171" y="7000"/>
                </a:cubicBezTo>
                <a:lnTo>
                  <a:pt x="4098" y="6951"/>
                </a:lnTo>
                <a:lnTo>
                  <a:pt x="4049" y="6902"/>
                </a:lnTo>
                <a:lnTo>
                  <a:pt x="3927" y="6805"/>
                </a:lnTo>
                <a:cubicBezTo>
                  <a:pt x="3757" y="6683"/>
                  <a:pt x="3610" y="6536"/>
                  <a:pt x="3440" y="6414"/>
                </a:cubicBezTo>
                <a:lnTo>
                  <a:pt x="2684" y="5805"/>
                </a:lnTo>
                <a:lnTo>
                  <a:pt x="2025" y="5244"/>
                </a:lnTo>
                <a:cubicBezTo>
                  <a:pt x="1830" y="5097"/>
                  <a:pt x="1684" y="5000"/>
                  <a:pt x="1586" y="4902"/>
                </a:cubicBezTo>
                <a:lnTo>
                  <a:pt x="1586" y="4902"/>
                </a:lnTo>
                <a:lnTo>
                  <a:pt x="1684" y="5000"/>
                </a:lnTo>
                <a:lnTo>
                  <a:pt x="1684" y="5000"/>
                </a:lnTo>
                <a:lnTo>
                  <a:pt x="1586" y="4927"/>
                </a:lnTo>
                <a:cubicBezTo>
                  <a:pt x="1366" y="5000"/>
                  <a:pt x="1147" y="5000"/>
                  <a:pt x="927" y="5000"/>
                </a:cubicBezTo>
                <a:cubicBezTo>
                  <a:pt x="976" y="5049"/>
                  <a:pt x="806" y="5097"/>
                  <a:pt x="659" y="5097"/>
                </a:cubicBezTo>
                <a:lnTo>
                  <a:pt x="635" y="5097"/>
                </a:lnTo>
                <a:lnTo>
                  <a:pt x="586" y="5122"/>
                </a:lnTo>
                <a:cubicBezTo>
                  <a:pt x="537" y="5195"/>
                  <a:pt x="464" y="5268"/>
                  <a:pt x="367" y="5390"/>
                </a:cubicBezTo>
                <a:lnTo>
                  <a:pt x="318" y="5463"/>
                </a:lnTo>
                <a:cubicBezTo>
                  <a:pt x="269" y="5512"/>
                  <a:pt x="245" y="5536"/>
                  <a:pt x="220" y="5585"/>
                </a:cubicBezTo>
                <a:lnTo>
                  <a:pt x="49" y="5780"/>
                </a:lnTo>
                <a:lnTo>
                  <a:pt x="49" y="6073"/>
                </a:lnTo>
                <a:lnTo>
                  <a:pt x="1" y="6024"/>
                </a:lnTo>
                <a:lnTo>
                  <a:pt x="1" y="6024"/>
                </a:lnTo>
                <a:cubicBezTo>
                  <a:pt x="25" y="6317"/>
                  <a:pt x="74" y="6707"/>
                  <a:pt x="74" y="7073"/>
                </a:cubicBezTo>
                <a:cubicBezTo>
                  <a:pt x="74" y="7244"/>
                  <a:pt x="98" y="7414"/>
                  <a:pt x="123" y="7610"/>
                </a:cubicBezTo>
                <a:cubicBezTo>
                  <a:pt x="147" y="7756"/>
                  <a:pt x="171" y="7902"/>
                  <a:pt x="196" y="8000"/>
                </a:cubicBezTo>
                <a:cubicBezTo>
                  <a:pt x="196" y="8122"/>
                  <a:pt x="220" y="8244"/>
                  <a:pt x="245" y="8390"/>
                </a:cubicBezTo>
                <a:cubicBezTo>
                  <a:pt x="245" y="8439"/>
                  <a:pt x="245" y="8488"/>
                  <a:pt x="269" y="8536"/>
                </a:cubicBezTo>
                <a:cubicBezTo>
                  <a:pt x="269" y="8585"/>
                  <a:pt x="269" y="8610"/>
                  <a:pt x="293" y="8658"/>
                </a:cubicBezTo>
                <a:cubicBezTo>
                  <a:pt x="318" y="8853"/>
                  <a:pt x="367" y="9049"/>
                  <a:pt x="391" y="9268"/>
                </a:cubicBezTo>
                <a:cubicBezTo>
                  <a:pt x="440" y="9463"/>
                  <a:pt x="513" y="9683"/>
                  <a:pt x="562" y="9878"/>
                </a:cubicBezTo>
                <a:cubicBezTo>
                  <a:pt x="635" y="10073"/>
                  <a:pt x="708" y="10268"/>
                  <a:pt x="806" y="10488"/>
                </a:cubicBezTo>
                <a:lnTo>
                  <a:pt x="806" y="10561"/>
                </a:lnTo>
                <a:cubicBezTo>
                  <a:pt x="806" y="10609"/>
                  <a:pt x="806" y="10683"/>
                  <a:pt x="830" y="10756"/>
                </a:cubicBezTo>
                <a:lnTo>
                  <a:pt x="903" y="11024"/>
                </a:lnTo>
                <a:lnTo>
                  <a:pt x="952" y="11097"/>
                </a:lnTo>
                <a:lnTo>
                  <a:pt x="1220" y="11097"/>
                </a:lnTo>
                <a:cubicBezTo>
                  <a:pt x="1391" y="11097"/>
                  <a:pt x="1586" y="11073"/>
                  <a:pt x="1781" y="11024"/>
                </a:cubicBezTo>
                <a:cubicBezTo>
                  <a:pt x="2171" y="10902"/>
                  <a:pt x="2537" y="10609"/>
                  <a:pt x="2488" y="10146"/>
                </a:cubicBezTo>
                <a:lnTo>
                  <a:pt x="2537" y="10146"/>
                </a:lnTo>
                <a:cubicBezTo>
                  <a:pt x="2537" y="10146"/>
                  <a:pt x="2464" y="10000"/>
                  <a:pt x="2464" y="10000"/>
                </a:cubicBezTo>
                <a:cubicBezTo>
                  <a:pt x="2415" y="9780"/>
                  <a:pt x="2318" y="9683"/>
                  <a:pt x="2366" y="9683"/>
                </a:cubicBezTo>
                <a:lnTo>
                  <a:pt x="2464" y="9975"/>
                </a:lnTo>
                <a:cubicBezTo>
                  <a:pt x="2445" y="9889"/>
                  <a:pt x="2441" y="9859"/>
                  <a:pt x="2447" y="9859"/>
                </a:cubicBezTo>
                <a:cubicBezTo>
                  <a:pt x="2457" y="9859"/>
                  <a:pt x="2493" y="9931"/>
                  <a:pt x="2537" y="9975"/>
                </a:cubicBezTo>
                <a:cubicBezTo>
                  <a:pt x="2488" y="9878"/>
                  <a:pt x="2488" y="9805"/>
                  <a:pt x="2464" y="9731"/>
                </a:cubicBezTo>
                <a:cubicBezTo>
                  <a:pt x="2458" y="9720"/>
                  <a:pt x="2455" y="9715"/>
                  <a:pt x="2454" y="9715"/>
                </a:cubicBezTo>
                <a:cubicBezTo>
                  <a:pt x="2450" y="9715"/>
                  <a:pt x="2464" y="9767"/>
                  <a:pt x="2464" y="9805"/>
                </a:cubicBezTo>
                <a:cubicBezTo>
                  <a:pt x="2391" y="9683"/>
                  <a:pt x="2318" y="9536"/>
                  <a:pt x="2269" y="9414"/>
                </a:cubicBezTo>
                <a:cubicBezTo>
                  <a:pt x="2220" y="9195"/>
                  <a:pt x="2342" y="9366"/>
                  <a:pt x="2269" y="9097"/>
                </a:cubicBezTo>
                <a:cubicBezTo>
                  <a:pt x="2220" y="8878"/>
                  <a:pt x="2171" y="8683"/>
                  <a:pt x="2123" y="8463"/>
                </a:cubicBezTo>
                <a:lnTo>
                  <a:pt x="2049" y="8122"/>
                </a:lnTo>
                <a:lnTo>
                  <a:pt x="2049" y="8049"/>
                </a:lnTo>
                <a:lnTo>
                  <a:pt x="2049" y="8024"/>
                </a:lnTo>
                <a:cubicBezTo>
                  <a:pt x="2049" y="7975"/>
                  <a:pt x="2049" y="7951"/>
                  <a:pt x="2074" y="7927"/>
                </a:cubicBezTo>
                <a:lnTo>
                  <a:pt x="2074" y="7878"/>
                </a:lnTo>
                <a:lnTo>
                  <a:pt x="2098" y="7878"/>
                </a:lnTo>
                <a:cubicBezTo>
                  <a:pt x="2123" y="7902"/>
                  <a:pt x="2098" y="7902"/>
                  <a:pt x="2123" y="7927"/>
                </a:cubicBezTo>
                <a:lnTo>
                  <a:pt x="2147" y="7927"/>
                </a:lnTo>
                <a:cubicBezTo>
                  <a:pt x="2147" y="7943"/>
                  <a:pt x="2147" y="7959"/>
                  <a:pt x="2147" y="7975"/>
                </a:cubicBezTo>
                <a:lnTo>
                  <a:pt x="2220" y="8049"/>
                </a:lnTo>
                <a:lnTo>
                  <a:pt x="2586" y="8317"/>
                </a:lnTo>
                <a:cubicBezTo>
                  <a:pt x="2635" y="8366"/>
                  <a:pt x="2708" y="8414"/>
                  <a:pt x="2781" y="8463"/>
                </a:cubicBezTo>
                <a:cubicBezTo>
                  <a:pt x="2830" y="8512"/>
                  <a:pt x="2879" y="8536"/>
                  <a:pt x="3001" y="8634"/>
                </a:cubicBezTo>
                <a:lnTo>
                  <a:pt x="3635" y="9073"/>
                </a:lnTo>
                <a:cubicBezTo>
                  <a:pt x="4025" y="9317"/>
                  <a:pt x="4293" y="9463"/>
                  <a:pt x="4293" y="9463"/>
                </a:cubicBezTo>
                <a:lnTo>
                  <a:pt x="4342" y="9390"/>
                </a:lnTo>
                <a:cubicBezTo>
                  <a:pt x="4513" y="9463"/>
                  <a:pt x="4659" y="9561"/>
                  <a:pt x="4805" y="9683"/>
                </a:cubicBezTo>
                <a:cubicBezTo>
                  <a:pt x="4830" y="9731"/>
                  <a:pt x="4879" y="9756"/>
                  <a:pt x="4903" y="9780"/>
                </a:cubicBezTo>
                <a:lnTo>
                  <a:pt x="5025" y="9853"/>
                </a:lnTo>
                <a:lnTo>
                  <a:pt x="5220" y="9927"/>
                </a:lnTo>
                <a:cubicBezTo>
                  <a:pt x="5391" y="9951"/>
                  <a:pt x="5562" y="10000"/>
                  <a:pt x="5732" y="10097"/>
                </a:cubicBezTo>
                <a:cubicBezTo>
                  <a:pt x="5805" y="10024"/>
                  <a:pt x="5879" y="9951"/>
                  <a:pt x="5952" y="9878"/>
                </a:cubicBezTo>
                <a:lnTo>
                  <a:pt x="6025" y="9805"/>
                </a:lnTo>
                <a:cubicBezTo>
                  <a:pt x="6025" y="9780"/>
                  <a:pt x="6049" y="9756"/>
                  <a:pt x="6049" y="9731"/>
                </a:cubicBezTo>
                <a:cubicBezTo>
                  <a:pt x="6049" y="9731"/>
                  <a:pt x="6146" y="9654"/>
                  <a:pt x="6167" y="9654"/>
                </a:cubicBezTo>
                <a:cubicBezTo>
                  <a:pt x="6170" y="9654"/>
                  <a:pt x="6171" y="9656"/>
                  <a:pt x="6171" y="9658"/>
                </a:cubicBezTo>
                <a:cubicBezTo>
                  <a:pt x="6171" y="9585"/>
                  <a:pt x="6269" y="9536"/>
                  <a:pt x="6342" y="9463"/>
                </a:cubicBezTo>
                <a:cubicBezTo>
                  <a:pt x="6357" y="9440"/>
                  <a:pt x="6361" y="9431"/>
                  <a:pt x="6357" y="9431"/>
                </a:cubicBezTo>
                <a:cubicBezTo>
                  <a:pt x="6349" y="9431"/>
                  <a:pt x="6310" y="9471"/>
                  <a:pt x="6293" y="9488"/>
                </a:cubicBezTo>
                <a:lnTo>
                  <a:pt x="6366" y="9390"/>
                </a:lnTo>
                <a:cubicBezTo>
                  <a:pt x="6366" y="9382"/>
                  <a:pt x="6369" y="9379"/>
                  <a:pt x="6373" y="9379"/>
                </a:cubicBezTo>
                <a:cubicBezTo>
                  <a:pt x="6378" y="9379"/>
                  <a:pt x="6385" y="9384"/>
                  <a:pt x="6388" y="9388"/>
                </a:cubicBezTo>
                <a:lnTo>
                  <a:pt x="6388" y="9388"/>
                </a:lnTo>
                <a:cubicBezTo>
                  <a:pt x="6395" y="9378"/>
                  <a:pt x="6405" y="9361"/>
                  <a:pt x="6415" y="9341"/>
                </a:cubicBezTo>
                <a:cubicBezTo>
                  <a:pt x="6464" y="9244"/>
                  <a:pt x="6586" y="9097"/>
                  <a:pt x="7074" y="8488"/>
                </a:cubicBezTo>
                <a:cubicBezTo>
                  <a:pt x="7025" y="8366"/>
                  <a:pt x="6976" y="8268"/>
                  <a:pt x="6927" y="8146"/>
                </a:cubicBezTo>
                <a:lnTo>
                  <a:pt x="6854" y="8000"/>
                </a:lnTo>
                <a:cubicBezTo>
                  <a:pt x="6830" y="7951"/>
                  <a:pt x="6805" y="7878"/>
                  <a:pt x="6805" y="7829"/>
                </a:cubicBezTo>
                <a:cubicBezTo>
                  <a:pt x="6757" y="7658"/>
                  <a:pt x="6708" y="7463"/>
                  <a:pt x="6683" y="7268"/>
                </a:cubicBezTo>
                <a:cubicBezTo>
                  <a:pt x="6659" y="7171"/>
                  <a:pt x="6635" y="7073"/>
                  <a:pt x="6610" y="6975"/>
                </a:cubicBezTo>
                <a:lnTo>
                  <a:pt x="6586" y="6683"/>
                </a:lnTo>
                <a:lnTo>
                  <a:pt x="6562" y="6561"/>
                </a:lnTo>
                <a:lnTo>
                  <a:pt x="6562" y="6488"/>
                </a:lnTo>
                <a:lnTo>
                  <a:pt x="6562" y="6366"/>
                </a:lnTo>
                <a:cubicBezTo>
                  <a:pt x="6562" y="6024"/>
                  <a:pt x="6562" y="5707"/>
                  <a:pt x="6586" y="5366"/>
                </a:cubicBezTo>
                <a:cubicBezTo>
                  <a:pt x="6586" y="5219"/>
                  <a:pt x="6610" y="5073"/>
                  <a:pt x="6610" y="4927"/>
                </a:cubicBezTo>
                <a:lnTo>
                  <a:pt x="6610" y="4878"/>
                </a:lnTo>
                <a:cubicBezTo>
                  <a:pt x="6598" y="4854"/>
                  <a:pt x="6598" y="4854"/>
                  <a:pt x="6592" y="4854"/>
                </a:cubicBezTo>
                <a:cubicBezTo>
                  <a:pt x="6586" y="4854"/>
                  <a:pt x="6574" y="4854"/>
                  <a:pt x="6537" y="4829"/>
                </a:cubicBezTo>
                <a:cubicBezTo>
                  <a:pt x="6464" y="4780"/>
                  <a:pt x="6561" y="4805"/>
                  <a:pt x="6537" y="4756"/>
                </a:cubicBezTo>
                <a:lnTo>
                  <a:pt x="6537" y="4756"/>
                </a:lnTo>
                <a:cubicBezTo>
                  <a:pt x="6562" y="4805"/>
                  <a:pt x="6586" y="4805"/>
                  <a:pt x="6586" y="4805"/>
                </a:cubicBezTo>
                <a:cubicBezTo>
                  <a:pt x="6586" y="4805"/>
                  <a:pt x="6586" y="4805"/>
                  <a:pt x="6635" y="4902"/>
                </a:cubicBezTo>
                <a:lnTo>
                  <a:pt x="6610" y="4805"/>
                </a:lnTo>
                <a:lnTo>
                  <a:pt x="6635" y="4854"/>
                </a:lnTo>
                <a:cubicBezTo>
                  <a:pt x="6635" y="4854"/>
                  <a:pt x="6635" y="4829"/>
                  <a:pt x="6635" y="4829"/>
                </a:cubicBezTo>
                <a:cubicBezTo>
                  <a:pt x="6635" y="4800"/>
                  <a:pt x="6635" y="4790"/>
                  <a:pt x="6636" y="4790"/>
                </a:cubicBezTo>
                <a:cubicBezTo>
                  <a:pt x="6638" y="4790"/>
                  <a:pt x="6644" y="4814"/>
                  <a:pt x="6659" y="4829"/>
                </a:cubicBezTo>
                <a:cubicBezTo>
                  <a:pt x="6659" y="4829"/>
                  <a:pt x="6659" y="4805"/>
                  <a:pt x="6683" y="4780"/>
                </a:cubicBezTo>
                <a:lnTo>
                  <a:pt x="6708" y="4780"/>
                </a:lnTo>
                <a:cubicBezTo>
                  <a:pt x="6708" y="4780"/>
                  <a:pt x="6708" y="4756"/>
                  <a:pt x="6757" y="4756"/>
                </a:cubicBezTo>
                <a:cubicBezTo>
                  <a:pt x="6781" y="4756"/>
                  <a:pt x="6757" y="4756"/>
                  <a:pt x="6757" y="4780"/>
                </a:cubicBezTo>
                <a:lnTo>
                  <a:pt x="6830" y="4854"/>
                </a:lnTo>
                <a:cubicBezTo>
                  <a:pt x="6903" y="4902"/>
                  <a:pt x="6976" y="4951"/>
                  <a:pt x="6976" y="5000"/>
                </a:cubicBezTo>
                <a:cubicBezTo>
                  <a:pt x="7053" y="5058"/>
                  <a:pt x="7238" y="5269"/>
                  <a:pt x="7299" y="5269"/>
                </a:cubicBezTo>
                <a:cubicBezTo>
                  <a:pt x="7315" y="5269"/>
                  <a:pt x="7323" y="5255"/>
                  <a:pt x="7318" y="5219"/>
                </a:cubicBezTo>
                <a:lnTo>
                  <a:pt x="7318" y="5219"/>
                </a:lnTo>
                <a:cubicBezTo>
                  <a:pt x="7337" y="5278"/>
                  <a:pt x="7483" y="5479"/>
                  <a:pt x="7450" y="5479"/>
                </a:cubicBezTo>
                <a:cubicBezTo>
                  <a:pt x="7443" y="5479"/>
                  <a:pt x="7424" y="5467"/>
                  <a:pt x="7391" y="5439"/>
                </a:cubicBezTo>
                <a:lnTo>
                  <a:pt x="7391" y="5439"/>
                </a:lnTo>
                <a:cubicBezTo>
                  <a:pt x="7464" y="5512"/>
                  <a:pt x="7537" y="5610"/>
                  <a:pt x="7635" y="5683"/>
                </a:cubicBezTo>
                <a:lnTo>
                  <a:pt x="7537" y="5536"/>
                </a:lnTo>
                <a:lnTo>
                  <a:pt x="7537" y="5536"/>
                </a:lnTo>
                <a:cubicBezTo>
                  <a:pt x="7732" y="5780"/>
                  <a:pt x="7952" y="6000"/>
                  <a:pt x="8196" y="6195"/>
                </a:cubicBezTo>
                <a:lnTo>
                  <a:pt x="8098" y="6073"/>
                </a:lnTo>
                <a:lnTo>
                  <a:pt x="8098" y="6073"/>
                </a:lnTo>
                <a:cubicBezTo>
                  <a:pt x="8269" y="6244"/>
                  <a:pt x="8440" y="6414"/>
                  <a:pt x="8440" y="6536"/>
                </a:cubicBezTo>
                <a:lnTo>
                  <a:pt x="8464" y="6561"/>
                </a:lnTo>
                <a:lnTo>
                  <a:pt x="8805" y="6902"/>
                </a:lnTo>
                <a:cubicBezTo>
                  <a:pt x="9000" y="7097"/>
                  <a:pt x="9220" y="7292"/>
                  <a:pt x="9439" y="7488"/>
                </a:cubicBezTo>
                <a:lnTo>
                  <a:pt x="9293" y="7317"/>
                </a:lnTo>
                <a:lnTo>
                  <a:pt x="9293" y="7317"/>
                </a:lnTo>
                <a:cubicBezTo>
                  <a:pt x="9415" y="7414"/>
                  <a:pt x="9659" y="7634"/>
                  <a:pt x="9952" y="7878"/>
                </a:cubicBezTo>
                <a:cubicBezTo>
                  <a:pt x="10122" y="7853"/>
                  <a:pt x="10269" y="7829"/>
                  <a:pt x="10391" y="7805"/>
                </a:cubicBezTo>
                <a:cubicBezTo>
                  <a:pt x="10513" y="7805"/>
                  <a:pt x="10683" y="7780"/>
                  <a:pt x="10830" y="7756"/>
                </a:cubicBezTo>
                <a:cubicBezTo>
                  <a:pt x="10952" y="7707"/>
                  <a:pt x="11074" y="7634"/>
                  <a:pt x="11196" y="7561"/>
                </a:cubicBezTo>
                <a:lnTo>
                  <a:pt x="11391" y="7463"/>
                </a:lnTo>
                <a:cubicBezTo>
                  <a:pt x="11439" y="7414"/>
                  <a:pt x="11488" y="7390"/>
                  <a:pt x="11586" y="7341"/>
                </a:cubicBezTo>
                <a:cubicBezTo>
                  <a:pt x="11683" y="6878"/>
                  <a:pt x="11781" y="6414"/>
                  <a:pt x="11854" y="5951"/>
                </a:cubicBezTo>
                <a:lnTo>
                  <a:pt x="11854" y="5951"/>
                </a:lnTo>
                <a:cubicBezTo>
                  <a:pt x="11854" y="5951"/>
                  <a:pt x="11830" y="6024"/>
                  <a:pt x="11805" y="6097"/>
                </a:cubicBezTo>
                <a:lnTo>
                  <a:pt x="11757" y="6219"/>
                </a:lnTo>
                <a:lnTo>
                  <a:pt x="11757" y="6146"/>
                </a:lnTo>
                <a:cubicBezTo>
                  <a:pt x="11757" y="6073"/>
                  <a:pt x="11757" y="6000"/>
                  <a:pt x="11781" y="5951"/>
                </a:cubicBezTo>
                <a:cubicBezTo>
                  <a:pt x="11781" y="5805"/>
                  <a:pt x="11805" y="5658"/>
                  <a:pt x="11805" y="5658"/>
                </a:cubicBezTo>
                <a:cubicBezTo>
                  <a:pt x="11805" y="5698"/>
                  <a:pt x="11886" y="5900"/>
                  <a:pt x="11890" y="6000"/>
                </a:cubicBezTo>
                <a:lnTo>
                  <a:pt x="11890" y="6000"/>
                </a:lnTo>
                <a:cubicBezTo>
                  <a:pt x="11911" y="5905"/>
                  <a:pt x="11935" y="5778"/>
                  <a:pt x="11976" y="5634"/>
                </a:cubicBezTo>
                <a:cubicBezTo>
                  <a:pt x="11976" y="5536"/>
                  <a:pt x="12000" y="5439"/>
                  <a:pt x="12025" y="5341"/>
                </a:cubicBezTo>
                <a:cubicBezTo>
                  <a:pt x="12025" y="5244"/>
                  <a:pt x="12049" y="5195"/>
                  <a:pt x="12049" y="5122"/>
                </a:cubicBezTo>
                <a:cubicBezTo>
                  <a:pt x="12098" y="4854"/>
                  <a:pt x="12147" y="4512"/>
                  <a:pt x="12196" y="4122"/>
                </a:cubicBezTo>
                <a:cubicBezTo>
                  <a:pt x="12220" y="3878"/>
                  <a:pt x="12244" y="3610"/>
                  <a:pt x="12293" y="3341"/>
                </a:cubicBezTo>
                <a:cubicBezTo>
                  <a:pt x="12293" y="3219"/>
                  <a:pt x="12317" y="3122"/>
                  <a:pt x="12342" y="3000"/>
                </a:cubicBezTo>
                <a:cubicBezTo>
                  <a:pt x="12342" y="2927"/>
                  <a:pt x="12366" y="2829"/>
                  <a:pt x="12391" y="2756"/>
                </a:cubicBezTo>
                <a:cubicBezTo>
                  <a:pt x="12391" y="2707"/>
                  <a:pt x="12415" y="2683"/>
                  <a:pt x="12439" y="2658"/>
                </a:cubicBezTo>
                <a:cubicBezTo>
                  <a:pt x="12439" y="2683"/>
                  <a:pt x="12464" y="2707"/>
                  <a:pt x="12464" y="2732"/>
                </a:cubicBezTo>
                <a:cubicBezTo>
                  <a:pt x="12488" y="2805"/>
                  <a:pt x="12513" y="2902"/>
                  <a:pt x="12513" y="2976"/>
                </a:cubicBezTo>
                <a:cubicBezTo>
                  <a:pt x="12531" y="2976"/>
                  <a:pt x="12521" y="2903"/>
                  <a:pt x="12538" y="2903"/>
                </a:cubicBezTo>
                <a:cubicBezTo>
                  <a:pt x="12543" y="2903"/>
                  <a:pt x="12550" y="2910"/>
                  <a:pt x="12561" y="2927"/>
                </a:cubicBezTo>
                <a:cubicBezTo>
                  <a:pt x="12561" y="2976"/>
                  <a:pt x="12561" y="3000"/>
                  <a:pt x="12561" y="3024"/>
                </a:cubicBezTo>
                <a:cubicBezTo>
                  <a:pt x="12561" y="3024"/>
                  <a:pt x="12575" y="3065"/>
                  <a:pt x="12582" y="3065"/>
                </a:cubicBezTo>
                <a:cubicBezTo>
                  <a:pt x="12584" y="3065"/>
                  <a:pt x="12586" y="3061"/>
                  <a:pt x="12586" y="3049"/>
                </a:cubicBezTo>
                <a:cubicBezTo>
                  <a:pt x="12561" y="2951"/>
                  <a:pt x="12561" y="2854"/>
                  <a:pt x="12537" y="2732"/>
                </a:cubicBezTo>
                <a:lnTo>
                  <a:pt x="12537" y="2732"/>
                </a:lnTo>
                <a:lnTo>
                  <a:pt x="12610" y="2854"/>
                </a:lnTo>
                <a:lnTo>
                  <a:pt x="12610" y="2927"/>
                </a:lnTo>
                <a:cubicBezTo>
                  <a:pt x="12610" y="2927"/>
                  <a:pt x="12628" y="2873"/>
                  <a:pt x="12664" y="2873"/>
                </a:cubicBezTo>
                <a:cubicBezTo>
                  <a:pt x="12670" y="2873"/>
                  <a:pt x="12676" y="2874"/>
                  <a:pt x="12683" y="2878"/>
                </a:cubicBezTo>
                <a:cubicBezTo>
                  <a:pt x="12708" y="2878"/>
                  <a:pt x="12708" y="2902"/>
                  <a:pt x="12732" y="2927"/>
                </a:cubicBezTo>
                <a:cubicBezTo>
                  <a:pt x="12781" y="3049"/>
                  <a:pt x="12854" y="3146"/>
                  <a:pt x="12927" y="3244"/>
                </a:cubicBezTo>
                <a:cubicBezTo>
                  <a:pt x="13074" y="3488"/>
                  <a:pt x="13220" y="3707"/>
                  <a:pt x="13366" y="3951"/>
                </a:cubicBezTo>
                <a:cubicBezTo>
                  <a:pt x="13342" y="3951"/>
                  <a:pt x="13269" y="3854"/>
                  <a:pt x="13171" y="3756"/>
                </a:cubicBezTo>
                <a:lnTo>
                  <a:pt x="13171" y="3756"/>
                </a:lnTo>
                <a:cubicBezTo>
                  <a:pt x="13220" y="3829"/>
                  <a:pt x="13269" y="3902"/>
                  <a:pt x="13317" y="4000"/>
                </a:cubicBezTo>
                <a:cubicBezTo>
                  <a:pt x="13309" y="3973"/>
                  <a:pt x="13309" y="3963"/>
                  <a:pt x="13314" y="3963"/>
                </a:cubicBezTo>
                <a:cubicBezTo>
                  <a:pt x="13335" y="3963"/>
                  <a:pt x="13438" y="4115"/>
                  <a:pt x="13446" y="4115"/>
                </a:cubicBezTo>
                <a:cubicBezTo>
                  <a:pt x="13448" y="4115"/>
                  <a:pt x="13446" y="4110"/>
                  <a:pt x="13439" y="4097"/>
                </a:cubicBezTo>
                <a:lnTo>
                  <a:pt x="13439" y="4097"/>
                </a:lnTo>
                <a:cubicBezTo>
                  <a:pt x="13781" y="4415"/>
                  <a:pt x="14025" y="4951"/>
                  <a:pt x="14317" y="5268"/>
                </a:cubicBezTo>
                <a:cubicBezTo>
                  <a:pt x="14415" y="5244"/>
                  <a:pt x="16171" y="5097"/>
                  <a:pt x="16244" y="5049"/>
                </a:cubicBezTo>
                <a:cubicBezTo>
                  <a:pt x="16317" y="5146"/>
                  <a:pt x="16391" y="5268"/>
                  <a:pt x="16415" y="5293"/>
                </a:cubicBezTo>
                <a:cubicBezTo>
                  <a:pt x="16366" y="5171"/>
                  <a:pt x="16293" y="5049"/>
                  <a:pt x="16195" y="4927"/>
                </a:cubicBezTo>
                <a:lnTo>
                  <a:pt x="16122" y="4951"/>
                </a:lnTo>
                <a:cubicBezTo>
                  <a:pt x="15952" y="4707"/>
                  <a:pt x="16122" y="4878"/>
                  <a:pt x="15952" y="4634"/>
                </a:cubicBezTo>
                <a:cubicBezTo>
                  <a:pt x="15956" y="4629"/>
                  <a:pt x="15962" y="4627"/>
                  <a:pt x="15968" y="4627"/>
                </a:cubicBezTo>
                <a:cubicBezTo>
                  <a:pt x="16028" y="4627"/>
                  <a:pt x="16161" y="4823"/>
                  <a:pt x="16293" y="5000"/>
                </a:cubicBezTo>
                <a:cubicBezTo>
                  <a:pt x="16171" y="4829"/>
                  <a:pt x="16073" y="4634"/>
                  <a:pt x="15976" y="4585"/>
                </a:cubicBezTo>
                <a:cubicBezTo>
                  <a:pt x="15878" y="4390"/>
                  <a:pt x="16049" y="4585"/>
                  <a:pt x="15927" y="4341"/>
                </a:cubicBezTo>
                <a:cubicBezTo>
                  <a:pt x="15781" y="4195"/>
                  <a:pt x="15659" y="4049"/>
                  <a:pt x="15561" y="3878"/>
                </a:cubicBezTo>
                <a:cubicBezTo>
                  <a:pt x="15342" y="3439"/>
                  <a:pt x="15098" y="3293"/>
                  <a:pt x="14903" y="2878"/>
                </a:cubicBezTo>
                <a:lnTo>
                  <a:pt x="14903" y="2878"/>
                </a:lnTo>
                <a:lnTo>
                  <a:pt x="14927" y="2927"/>
                </a:lnTo>
                <a:cubicBezTo>
                  <a:pt x="14882" y="2791"/>
                  <a:pt x="14689" y="2570"/>
                  <a:pt x="14564" y="2325"/>
                </a:cubicBezTo>
                <a:lnTo>
                  <a:pt x="14564" y="2325"/>
                </a:lnTo>
                <a:cubicBezTo>
                  <a:pt x="14571" y="2347"/>
                  <a:pt x="14571" y="2363"/>
                  <a:pt x="14562" y="2363"/>
                </a:cubicBezTo>
                <a:cubicBezTo>
                  <a:pt x="14552" y="2363"/>
                  <a:pt x="14528" y="2338"/>
                  <a:pt x="14488" y="2268"/>
                </a:cubicBezTo>
                <a:cubicBezTo>
                  <a:pt x="14147" y="1732"/>
                  <a:pt x="13903" y="1390"/>
                  <a:pt x="13659" y="951"/>
                </a:cubicBezTo>
                <a:lnTo>
                  <a:pt x="13391" y="659"/>
                </a:lnTo>
                <a:lnTo>
                  <a:pt x="130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matchingName="Title and three columns 2">
  <p:cSld name="CUSTOM_23">
    <p:spTree>
      <p:nvGrpSpPr>
        <p:cNvPr id="1" name="Shape 2465"/>
        <p:cNvGrpSpPr/>
        <p:nvPr/>
      </p:nvGrpSpPr>
      <p:grpSpPr>
        <a:xfrm>
          <a:off x="0" y="0"/>
          <a:ext cx="0" cy="0"/>
          <a:chOff x="0" y="0"/>
          <a:chExt cx="0" cy="0"/>
        </a:xfrm>
      </p:grpSpPr>
      <p:sp>
        <p:nvSpPr>
          <p:cNvPr id="2466" name="Google Shape;2466;p296"/>
          <p:cNvSpPr txBox="1">
            <a:spLocks noGrp="1"/>
          </p:cNvSpPr>
          <p:nvPr>
            <p:ph type="ctrTitle"/>
          </p:nvPr>
        </p:nvSpPr>
        <p:spPr>
          <a:xfrm>
            <a:off x="683750" y="2127750"/>
            <a:ext cx="2576100" cy="319200"/>
          </a:xfrm>
          <a:prstGeom prst="rect">
            <a:avLst/>
          </a:prstGeom>
        </p:spPr>
        <p:txBody>
          <a:bodyPr spcFirstLastPara="1" wrap="square" lIns="91425" tIns="91425" rIns="91425" bIns="91425" anchor="b" anchorCtr="0">
            <a:noAutofit/>
          </a:bodyPr>
          <a:lstStyle>
            <a:lvl1pPr lvl="0" algn="r">
              <a:spcBef>
                <a:spcPts val="0"/>
              </a:spcBef>
              <a:spcAft>
                <a:spcPts val="0"/>
              </a:spcAft>
              <a:buClr>
                <a:schemeClr val="accent3"/>
              </a:buClr>
              <a:buSzPts val="1800"/>
              <a:buNone/>
              <a:defRPr sz="1800">
                <a:solidFill>
                  <a:schemeClr val="accent3"/>
                </a:solidFill>
              </a:defRPr>
            </a:lvl1pPr>
            <a:lvl2pPr lvl="1" algn="ctr">
              <a:spcBef>
                <a:spcPts val="0"/>
              </a:spcBef>
              <a:spcAft>
                <a:spcPts val="0"/>
              </a:spcAft>
              <a:buClr>
                <a:schemeClr val="accent3"/>
              </a:buClr>
              <a:buSzPts val="1800"/>
              <a:buNone/>
              <a:defRPr sz="1800">
                <a:solidFill>
                  <a:schemeClr val="accent3"/>
                </a:solidFill>
              </a:defRPr>
            </a:lvl2pPr>
            <a:lvl3pPr lvl="2" algn="ctr">
              <a:spcBef>
                <a:spcPts val="0"/>
              </a:spcBef>
              <a:spcAft>
                <a:spcPts val="0"/>
              </a:spcAft>
              <a:buClr>
                <a:schemeClr val="accent3"/>
              </a:buClr>
              <a:buSzPts val="1800"/>
              <a:buNone/>
              <a:defRPr sz="1800">
                <a:solidFill>
                  <a:schemeClr val="accent3"/>
                </a:solidFill>
              </a:defRPr>
            </a:lvl3pPr>
            <a:lvl4pPr lvl="3" algn="ctr">
              <a:spcBef>
                <a:spcPts val="0"/>
              </a:spcBef>
              <a:spcAft>
                <a:spcPts val="0"/>
              </a:spcAft>
              <a:buClr>
                <a:schemeClr val="accent3"/>
              </a:buClr>
              <a:buSzPts val="1800"/>
              <a:buNone/>
              <a:defRPr sz="1800">
                <a:solidFill>
                  <a:schemeClr val="accent3"/>
                </a:solidFill>
              </a:defRPr>
            </a:lvl4pPr>
            <a:lvl5pPr lvl="4" algn="ctr">
              <a:spcBef>
                <a:spcPts val="0"/>
              </a:spcBef>
              <a:spcAft>
                <a:spcPts val="0"/>
              </a:spcAft>
              <a:buClr>
                <a:schemeClr val="accent3"/>
              </a:buClr>
              <a:buSzPts val="1800"/>
              <a:buNone/>
              <a:defRPr sz="1800">
                <a:solidFill>
                  <a:schemeClr val="accent3"/>
                </a:solidFill>
              </a:defRPr>
            </a:lvl5pPr>
            <a:lvl6pPr lvl="5" algn="ctr">
              <a:spcBef>
                <a:spcPts val="0"/>
              </a:spcBef>
              <a:spcAft>
                <a:spcPts val="0"/>
              </a:spcAft>
              <a:buClr>
                <a:schemeClr val="accent3"/>
              </a:buClr>
              <a:buSzPts val="1800"/>
              <a:buNone/>
              <a:defRPr sz="1800">
                <a:solidFill>
                  <a:schemeClr val="accent3"/>
                </a:solidFill>
              </a:defRPr>
            </a:lvl6pPr>
            <a:lvl7pPr lvl="6" algn="ctr">
              <a:spcBef>
                <a:spcPts val="0"/>
              </a:spcBef>
              <a:spcAft>
                <a:spcPts val="0"/>
              </a:spcAft>
              <a:buClr>
                <a:schemeClr val="accent3"/>
              </a:buClr>
              <a:buSzPts val="1800"/>
              <a:buNone/>
              <a:defRPr sz="1800">
                <a:solidFill>
                  <a:schemeClr val="accent3"/>
                </a:solidFill>
              </a:defRPr>
            </a:lvl7pPr>
            <a:lvl8pPr lvl="7" algn="ctr">
              <a:spcBef>
                <a:spcPts val="0"/>
              </a:spcBef>
              <a:spcAft>
                <a:spcPts val="0"/>
              </a:spcAft>
              <a:buClr>
                <a:schemeClr val="accent3"/>
              </a:buClr>
              <a:buSzPts val="1800"/>
              <a:buNone/>
              <a:defRPr sz="1800">
                <a:solidFill>
                  <a:schemeClr val="accent3"/>
                </a:solidFill>
              </a:defRPr>
            </a:lvl8pPr>
            <a:lvl9pPr lvl="8" algn="ctr">
              <a:spcBef>
                <a:spcPts val="0"/>
              </a:spcBef>
              <a:spcAft>
                <a:spcPts val="0"/>
              </a:spcAft>
              <a:buClr>
                <a:schemeClr val="accent3"/>
              </a:buClr>
              <a:buSzPts val="1800"/>
              <a:buNone/>
              <a:defRPr sz="1800">
                <a:solidFill>
                  <a:schemeClr val="accent3"/>
                </a:solidFill>
              </a:defRPr>
            </a:lvl9pPr>
          </a:lstStyle>
          <a:p>
            <a:endParaRPr/>
          </a:p>
        </p:txBody>
      </p:sp>
      <p:sp>
        <p:nvSpPr>
          <p:cNvPr id="2467" name="Google Shape;2467;p296"/>
          <p:cNvSpPr txBox="1">
            <a:spLocks noGrp="1"/>
          </p:cNvSpPr>
          <p:nvPr>
            <p:ph type="subTitle" idx="1"/>
          </p:nvPr>
        </p:nvSpPr>
        <p:spPr>
          <a:xfrm>
            <a:off x="683550" y="2376475"/>
            <a:ext cx="2576100" cy="9870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Clr>
                <a:srgbClr val="000000"/>
              </a:buClr>
              <a:buSzPts val="1100"/>
              <a:buNone/>
              <a:defRPr sz="1400"/>
            </a:lvl1pPr>
            <a:lvl2pPr lvl="1" algn="ctr">
              <a:lnSpc>
                <a:spcPct val="100000"/>
              </a:lnSpc>
              <a:spcBef>
                <a:spcPts val="0"/>
              </a:spcBef>
              <a:spcAft>
                <a:spcPts val="0"/>
              </a:spcAft>
              <a:buClr>
                <a:srgbClr val="000000"/>
              </a:buClr>
              <a:buSzPts val="1100"/>
              <a:buNone/>
              <a:defRPr sz="1100">
                <a:solidFill>
                  <a:srgbClr val="000000"/>
                </a:solidFill>
              </a:defRPr>
            </a:lvl2pPr>
            <a:lvl3pPr lvl="2" algn="ctr">
              <a:lnSpc>
                <a:spcPct val="100000"/>
              </a:lnSpc>
              <a:spcBef>
                <a:spcPts val="0"/>
              </a:spcBef>
              <a:spcAft>
                <a:spcPts val="0"/>
              </a:spcAft>
              <a:buClr>
                <a:srgbClr val="000000"/>
              </a:buClr>
              <a:buSzPts val="1100"/>
              <a:buNone/>
              <a:defRPr sz="1100">
                <a:solidFill>
                  <a:srgbClr val="000000"/>
                </a:solidFill>
              </a:defRPr>
            </a:lvl3pPr>
            <a:lvl4pPr lvl="3" algn="ctr">
              <a:lnSpc>
                <a:spcPct val="100000"/>
              </a:lnSpc>
              <a:spcBef>
                <a:spcPts val="0"/>
              </a:spcBef>
              <a:spcAft>
                <a:spcPts val="0"/>
              </a:spcAft>
              <a:buClr>
                <a:srgbClr val="000000"/>
              </a:buClr>
              <a:buSzPts val="1100"/>
              <a:buNone/>
              <a:defRPr sz="1100">
                <a:solidFill>
                  <a:srgbClr val="000000"/>
                </a:solidFill>
              </a:defRPr>
            </a:lvl4pPr>
            <a:lvl5pPr lvl="4" algn="ctr">
              <a:lnSpc>
                <a:spcPct val="100000"/>
              </a:lnSpc>
              <a:spcBef>
                <a:spcPts val="0"/>
              </a:spcBef>
              <a:spcAft>
                <a:spcPts val="0"/>
              </a:spcAft>
              <a:buClr>
                <a:srgbClr val="000000"/>
              </a:buClr>
              <a:buSzPts val="1100"/>
              <a:buNone/>
              <a:defRPr sz="1100">
                <a:solidFill>
                  <a:srgbClr val="000000"/>
                </a:solidFill>
              </a:defRPr>
            </a:lvl5pPr>
            <a:lvl6pPr lvl="5" algn="ctr">
              <a:lnSpc>
                <a:spcPct val="100000"/>
              </a:lnSpc>
              <a:spcBef>
                <a:spcPts val="0"/>
              </a:spcBef>
              <a:spcAft>
                <a:spcPts val="0"/>
              </a:spcAft>
              <a:buClr>
                <a:srgbClr val="000000"/>
              </a:buClr>
              <a:buSzPts val="1100"/>
              <a:buNone/>
              <a:defRPr sz="1100">
                <a:solidFill>
                  <a:srgbClr val="000000"/>
                </a:solidFill>
              </a:defRPr>
            </a:lvl6pPr>
            <a:lvl7pPr lvl="6" algn="ctr">
              <a:lnSpc>
                <a:spcPct val="100000"/>
              </a:lnSpc>
              <a:spcBef>
                <a:spcPts val="0"/>
              </a:spcBef>
              <a:spcAft>
                <a:spcPts val="0"/>
              </a:spcAft>
              <a:buClr>
                <a:srgbClr val="000000"/>
              </a:buClr>
              <a:buSzPts val="1100"/>
              <a:buNone/>
              <a:defRPr sz="1100">
                <a:solidFill>
                  <a:srgbClr val="000000"/>
                </a:solidFill>
              </a:defRPr>
            </a:lvl7pPr>
            <a:lvl8pPr lvl="7" algn="ctr">
              <a:lnSpc>
                <a:spcPct val="100000"/>
              </a:lnSpc>
              <a:spcBef>
                <a:spcPts val="0"/>
              </a:spcBef>
              <a:spcAft>
                <a:spcPts val="0"/>
              </a:spcAft>
              <a:buClr>
                <a:srgbClr val="000000"/>
              </a:buClr>
              <a:buSzPts val="1100"/>
              <a:buNone/>
              <a:defRPr sz="1100">
                <a:solidFill>
                  <a:srgbClr val="000000"/>
                </a:solidFill>
              </a:defRPr>
            </a:lvl8pPr>
            <a:lvl9pPr lvl="8" algn="ctr">
              <a:lnSpc>
                <a:spcPct val="100000"/>
              </a:lnSpc>
              <a:spcBef>
                <a:spcPts val="0"/>
              </a:spcBef>
              <a:spcAft>
                <a:spcPts val="0"/>
              </a:spcAft>
              <a:buClr>
                <a:srgbClr val="000000"/>
              </a:buClr>
              <a:buSzPts val="1100"/>
              <a:buNone/>
              <a:defRPr sz="1100">
                <a:solidFill>
                  <a:srgbClr val="000000"/>
                </a:solidFill>
              </a:defRPr>
            </a:lvl9pPr>
          </a:lstStyle>
          <a:p>
            <a:endParaRPr/>
          </a:p>
        </p:txBody>
      </p:sp>
      <p:sp>
        <p:nvSpPr>
          <p:cNvPr id="2468" name="Google Shape;2468;p296"/>
          <p:cNvSpPr txBox="1">
            <a:spLocks noGrp="1"/>
          </p:cNvSpPr>
          <p:nvPr>
            <p:ph type="subTitle" idx="2"/>
          </p:nvPr>
        </p:nvSpPr>
        <p:spPr>
          <a:xfrm>
            <a:off x="3283950" y="1432525"/>
            <a:ext cx="2576100" cy="987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rgbClr val="000000"/>
              </a:buClr>
              <a:buSzPts val="1100"/>
              <a:buNone/>
              <a:defRPr sz="1400"/>
            </a:lvl1pPr>
            <a:lvl2pPr lvl="1" algn="ctr">
              <a:lnSpc>
                <a:spcPct val="100000"/>
              </a:lnSpc>
              <a:spcBef>
                <a:spcPts val="0"/>
              </a:spcBef>
              <a:spcAft>
                <a:spcPts val="0"/>
              </a:spcAft>
              <a:buClr>
                <a:srgbClr val="000000"/>
              </a:buClr>
              <a:buSzPts val="1100"/>
              <a:buNone/>
              <a:defRPr sz="1100">
                <a:solidFill>
                  <a:srgbClr val="000000"/>
                </a:solidFill>
              </a:defRPr>
            </a:lvl2pPr>
            <a:lvl3pPr lvl="2" algn="ctr">
              <a:lnSpc>
                <a:spcPct val="100000"/>
              </a:lnSpc>
              <a:spcBef>
                <a:spcPts val="0"/>
              </a:spcBef>
              <a:spcAft>
                <a:spcPts val="0"/>
              </a:spcAft>
              <a:buClr>
                <a:srgbClr val="000000"/>
              </a:buClr>
              <a:buSzPts val="1100"/>
              <a:buNone/>
              <a:defRPr sz="1100">
                <a:solidFill>
                  <a:srgbClr val="000000"/>
                </a:solidFill>
              </a:defRPr>
            </a:lvl3pPr>
            <a:lvl4pPr lvl="3" algn="ctr">
              <a:lnSpc>
                <a:spcPct val="100000"/>
              </a:lnSpc>
              <a:spcBef>
                <a:spcPts val="0"/>
              </a:spcBef>
              <a:spcAft>
                <a:spcPts val="0"/>
              </a:spcAft>
              <a:buClr>
                <a:srgbClr val="000000"/>
              </a:buClr>
              <a:buSzPts val="1100"/>
              <a:buNone/>
              <a:defRPr sz="1100">
                <a:solidFill>
                  <a:srgbClr val="000000"/>
                </a:solidFill>
              </a:defRPr>
            </a:lvl4pPr>
            <a:lvl5pPr lvl="4" algn="ctr">
              <a:lnSpc>
                <a:spcPct val="100000"/>
              </a:lnSpc>
              <a:spcBef>
                <a:spcPts val="0"/>
              </a:spcBef>
              <a:spcAft>
                <a:spcPts val="0"/>
              </a:spcAft>
              <a:buClr>
                <a:srgbClr val="000000"/>
              </a:buClr>
              <a:buSzPts val="1100"/>
              <a:buNone/>
              <a:defRPr sz="1100">
                <a:solidFill>
                  <a:srgbClr val="000000"/>
                </a:solidFill>
              </a:defRPr>
            </a:lvl5pPr>
            <a:lvl6pPr lvl="5" algn="ctr">
              <a:lnSpc>
                <a:spcPct val="100000"/>
              </a:lnSpc>
              <a:spcBef>
                <a:spcPts val="0"/>
              </a:spcBef>
              <a:spcAft>
                <a:spcPts val="0"/>
              </a:spcAft>
              <a:buClr>
                <a:srgbClr val="000000"/>
              </a:buClr>
              <a:buSzPts val="1100"/>
              <a:buNone/>
              <a:defRPr sz="1100">
                <a:solidFill>
                  <a:srgbClr val="000000"/>
                </a:solidFill>
              </a:defRPr>
            </a:lvl6pPr>
            <a:lvl7pPr lvl="6" algn="ctr">
              <a:lnSpc>
                <a:spcPct val="100000"/>
              </a:lnSpc>
              <a:spcBef>
                <a:spcPts val="0"/>
              </a:spcBef>
              <a:spcAft>
                <a:spcPts val="0"/>
              </a:spcAft>
              <a:buClr>
                <a:srgbClr val="000000"/>
              </a:buClr>
              <a:buSzPts val="1100"/>
              <a:buNone/>
              <a:defRPr sz="1100">
                <a:solidFill>
                  <a:srgbClr val="000000"/>
                </a:solidFill>
              </a:defRPr>
            </a:lvl7pPr>
            <a:lvl8pPr lvl="7" algn="ctr">
              <a:lnSpc>
                <a:spcPct val="100000"/>
              </a:lnSpc>
              <a:spcBef>
                <a:spcPts val="0"/>
              </a:spcBef>
              <a:spcAft>
                <a:spcPts val="0"/>
              </a:spcAft>
              <a:buClr>
                <a:srgbClr val="000000"/>
              </a:buClr>
              <a:buSzPts val="1100"/>
              <a:buNone/>
              <a:defRPr sz="1100">
                <a:solidFill>
                  <a:srgbClr val="000000"/>
                </a:solidFill>
              </a:defRPr>
            </a:lvl8pPr>
            <a:lvl9pPr lvl="8" algn="ctr">
              <a:lnSpc>
                <a:spcPct val="100000"/>
              </a:lnSpc>
              <a:spcBef>
                <a:spcPts val="0"/>
              </a:spcBef>
              <a:spcAft>
                <a:spcPts val="0"/>
              </a:spcAft>
              <a:buClr>
                <a:srgbClr val="000000"/>
              </a:buClr>
              <a:buSzPts val="1100"/>
              <a:buNone/>
              <a:defRPr sz="1100">
                <a:solidFill>
                  <a:srgbClr val="000000"/>
                </a:solidFill>
              </a:defRPr>
            </a:lvl9pPr>
          </a:lstStyle>
          <a:p>
            <a:endParaRPr/>
          </a:p>
        </p:txBody>
      </p:sp>
      <p:sp>
        <p:nvSpPr>
          <p:cNvPr id="2469" name="Google Shape;2469;p296"/>
          <p:cNvSpPr txBox="1">
            <a:spLocks noGrp="1"/>
          </p:cNvSpPr>
          <p:nvPr>
            <p:ph type="ctrTitle" idx="3"/>
          </p:nvPr>
        </p:nvSpPr>
        <p:spPr>
          <a:xfrm>
            <a:off x="3283950" y="1183800"/>
            <a:ext cx="2576100" cy="3192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3"/>
              </a:buClr>
              <a:buSzPts val="1800"/>
              <a:buNone/>
              <a:defRPr sz="1800">
                <a:solidFill>
                  <a:schemeClr val="accent3"/>
                </a:solidFill>
              </a:defRPr>
            </a:lvl1pPr>
            <a:lvl2pPr lvl="1" algn="ctr">
              <a:spcBef>
                <a:spcPts val="0"/>
              </a:spcBef>
              <a:spcAft>
                <a:spcPts val="0"/>
              </a:spcAft>
              <a:buClr>
                <a:schemeClr val="accent3"/>
              </a:buClr>
              <a:buSzPts val="1800"/>
              <a:buNone/>
              <a:defRPr sz="1800">
                <a:solidFill>
                  <a:schemeClr val="accent3"/>
                </a:solidFill>
              </a:defRPr>
            </a:lvl2pPr>
            <a:lvl3pPr lvl="2" algn="ctr">
              <a:spcBef>
                <a:spcPts val="0"/>
              </a:spcBef>
              <a:spcAft>
                <a:spcPts val="0"/>
              </a:spcAft>
              <a:buClr>
                <a:schemeClr val="accent3"/>
              </a:buClr>
              <a:buSzPts val="1800"/>
              <a:buNone/>
              <a:defRPr sz="1800">
                <a:solidFill>
                  <a:schemeClr val="accent3"/>
                </a:solidFill>
              </a:defRPr>
            </a:lvl3pPr>
            <a:lvl4pPr lvl="3" algn="ctr">
              <a:spcBef>
                <a:spcPts val="0"/>
              </a:spcBef>
              <a:spcAft>
                <a:spcPts val="0"/>
              </a:spcAft>
              <a:buClr>
                <a:schemeClr val="accent3"/>
              </a:buClr>
              <a:buSzPts val="1800"/>
              <a:buNone/>
              <a:defRPr sz="1800">
                <a:solidFill>
                  <a:schemeClr val="accent3"/>
                </a:solidFill>
              </a:defRPr>
            </a:lvl4pPr>
            <a:lvl5pPr lvl="4" algn="ctr">
              <a:spcBef>
                <a:spcPts val="0"/>
              </a:spcBef>
              <a:spcAft>
                <a:spcPts val="0"/>
              </a:spcAft>
              <a:buClr>
                <a:schemeClr val="accent3"/>
              </a:buClr>
              <a:buSzPts val="1800"/>
              <a:buNone/>
              <a:defRPr sz="1800">
                <a:solidFill>
                  <a:schemeClr val="accent3"/>
                </a:solidFill>
              </a:defRPr>
            </a:lvl5pPr>
            <a:lvl6pPr lvl="5" algn="ctr">
              <a:spcBef>
                <a:spcPts val="0"/>
              </a:spcBef>
              <a:spcAft>
                <a:spcPts val="0"/>
              </a:spcAft>
              <a:buClr>
                <a:schemeClr val="accent3"/>
              </a:buClr>
              <a:buSzPts val="1800"/>
              <a:buNone/>
              <a:defRPr sz="1800">
                <a:solidFill>
                  <a:schemeClr val="accent3"/>
                </a:solidFill>
              </a:defRPr>
            </a:lvl6pPr>
            <a:lvl7pPr lvl="6" algn="ctr">
              <a:spcBef>
                <a:spcPts val="0"/>
              </a:spcBef>
              <a:spcAft>
                <a:spcPts val="0"/>
              </a:spcAft>
              <a:buClr>
                <a:schemeClr val="accent3"/>
              </a:buClr>
              <a:buSzPts val="1800"/>
              <a:buNone/>
              <a:defRPr sz="1800">
                <a:solidFill>
                  <a:schemeClr val="accent3"/>
                </a:solidFill>
              </a:defRPr>
            </a:lvl7pPr>
            <a:lvl8pPr lvl="7" algn="ctr">
              <a:spcBef>
                <a:spcPts val="0"/>
              </a:spcBef>
              <a:spcAft>
                <a:spcPts val="0"/>
              </a:spcAft>
              <a:buClr>
                <a:schemeClr val="accent3"/>
              </a:buClr>
              <a:buSzPts val="1800"/>
              <a:buNone/>
              <a:defRPr sz="1800">
                <a:solidFill>
                  <a:schemeClr val="accent3"/>
                </a:solidFill>
              </a:defRPr>
            </a:lvl8pPr>
            <a:lvl9pPr lvl="8" algn="ctr">
              <a:spcBef>
                <a:spcPts val="0"/>
              </a:spcBef>
              <a:spcAft>
                <a:spcPts val="0"/>
              </a:spcAft>
              <a:buClr>
                <a:schemeClr val="accent3"/>
              </a:buClr>
              <a:buSzPts val="1800"/>
              <a:buNone/>
              <a:defRPr sz="1800">
                <a:solidFill>
                  <a:schemeClr val="accent3"/>
                </a:solidFill>
              </a:defRPr>
            </a:lvl9pPr>
          </a:lstStyle>
          <a:p>
            <a:endParaRPr/>
          </a:p>
        </p:txBody>
      </p:sp>
      <p:sp>
        <p:nvSpPr>
          <p:cNvPr id="2470" name="Google Shape;2470;p296"/>
          <p:cNvSpPr txBox="1">
            <a:spLocks noGrp="1"/>
          </p:cNvSpPr>
          <p:nvPr>
            <p:ph type="ctrTitle" idx="4"/>
          </p:nvPr>
        </p:nvSpPr>
        <p:spPr>
          <a:xfrm>
            <a:off x="5983450" y="2127750"/>
            <a:ext cx="2576100" cy="319200"/>
          </a:xfrm>
          <a:prstGeom prst="rect">
            <a:avLst/>
          </a:prstGeom>
        </p:spPr>
        <p:txBody>
          <a:bodyPr spcFirstLastPara="1" wrap="square" lIns="91425" tIns="91425" rIns="91425" bIns="91425" anchor="b" anchorCtr="0">
            <a:noAutofit/>
          </a:bodyPr>
          <a:lstStyle>
            <a:lvl1pPr lvl="0">
              <a:spcBef>
                <a:spcPts val="0"/>
              </a:spcBef>
              <a:spcAft>
                <a:spcPts val="0"/>
              </a:spcAft>
              <a:buClr>
                <a:schemeClr val="accent3"/>
              </a:buClr>
              <a:buSzPts val="1800"/>
              <a:buNone/>
              <a:defRPr sz="1800">
                <a:solidFill>
                  <a:schemeClr val="accent3"/>
                </a:solidFill>
              </a:defRPr>
            </a:lvl1pPr>
            <a:lvl2pPr lvl="1" algn="ctr">
              <a:spcBef>
                <a:spcPts val="0"/>
              </a:spcBef>
              <a:spcAft>
                <a:spcPts val="0"/>
              </a:spcAft>
              <a:buClr>
                <a:schemeClr val="accent3"/>
              </a:buClr>
              <a:buSzPts val="1800"/>
              <a:buNone/>
              <a:defRPr sz="1800">
                <a:solidFill>
                  <a:schemeClr val="accent3"/>
                </a:solidFill>
              </a:defRPr>
            </a:lvl2pPr>
            <a:lvl3pPr lvl="2" algn="ctr">
              <a:spcBef>
                <a:spcPts val="0"/>
              </a:spcBef>
              <a:spcAft>
                <a:spcPts val="0"/>
              </a:spcAft>
              <a:buClr>
                <a:schemeClr val="accent3"/>
              </a:buClr>
              <a:buSzPts val="1800"/>
              <a:buNone/>
              <a:defRPr sz="1800">
                <a:solidFill>
                  <a:schemeClr val="accent3"/>
                </a:solidFill>
              </a:defRPr>
            </a:lvl3pPr>
            <a:lvl4pPr lvl="3" algn="ctr">
              <a:spcBef>
                <a:spcPts val="0"/>
              </a:spcBef>
              <a:spcAft>
                <a:spcPts val="0"/>
              </a:spcAft>
              <a:buClr>
                <a:schemeClr val="accent3"/>
              </a:buClr>
              <a:buSzPts val="1800"/>
              <a:buNone/>
              <a:defRPr sz="1800">
                <a:solidFill>
                  <a:schemeClr val="accent3"/>
                </a:solidFill>
              </a:defRPr>
            </a:lvl4pPr>
            <a:lvl5pPr lvl="4" algn="ctr">
              <a:spcBef>
                <a:spcPts val="0"/>
              </a:spcBef>
              <a:spcAft>
                <a:spcPts val="0"/>
              </a:spcAft>
              <a:buClr>
                <a:schemeClr val="accent3"/>
              </a:buClr>
              <a:buSzPts val="1800"/>
              <a:buNone/>
              <a:defRPr sz="1800">
                <a:solidFill>
                  <a:schemeClr val="accent3"/>
                </a:solidFill>
              </a:defRPr>
            </a:lvl5pPr>
            <a:lvl6pPr lvl="5" algn="ctr">
              <a:spcBef>
                <a:spcPts val="0"/>
              </a:spcBef>
              <a:spcAft>
                <a:spcPts val="0"/>
              </a:spcAft>
              <a:buClr>
                <a:schemeClr val="accent3"/>
              </a:buClr>
              <a:buSzPts val="1800"/>
              <a:buNone/>
              <a:defRPr sz="1800">
                <a:solidFill>
                  <a:schemeClr val="accent3"/>
                </a:solidFill>
              </a:defRPr>
            </a:lvl6pPr>
            <a:lvl7pPr lvl="6" algn="ctr">
              <a:spcBef>
                <a:spcPts val="0"/>
              </a:spcBef>
              <a:spcAft>
                <a:spcPts val="0"/>
              </a:spcAft>
              <a:buClr>
                <a:schemeClr val="accent3"/>
              </a:buClr>
              <a:buSzPts val="1800"/>
              <a:buNone/>
              <a:defRPr sz="1800">
                <a:solidFill>
                  <a:schemeClr val="accent3"/>
                </a:solidFill>
              </a:defRPr>
            </a:lvl7pPr>
            <a:lvl8pPr lvl="7" algn="ctr">
              <a:spcBef>
                <a:spcPts val="0"/>
              </a:spcBef>
              <a:spcAft>
                <a:spcPts val="0"/>
              </a:spcAft>
              <a:buClr>
                <a:schemeClr val="accent3"/>
              </a:buClr>
              <a:buSzPts val="1800"/>
              <a:buNone/>
              <a:defRPr sz="1800">
                <a:solidFill>
                  <a:schemeClr val="accent3"/>
                </a:solidFill>
              </a:defRPr>
            </a:lvl8pPr>
            <a:lvl9pPr lvl="8" algn="ctr">
              <a:spcBef>
                <a:spcPts val="0"/>
              </a:spcBef>
              <a:spcAft>
                <a:spcPts val="0"/>
              </a:spcAft>
              <a:buClr>
                <a:schemeClr val="accent3"/>
              </a:buClr>
              <a:buSzPts val="1800"/>
              <a:buNone/>
              <a:defRPr sz="1800">
                <a:solidFill>
                  <a:schemeClr val="accent3"/>
                </a:solidFill>
              </a:defRPr>
            </a:lvl9pPr>
          </a:lstStyle>
          <a:p>
            <a:endParaRPr/>
          </a:p>
        </p:txBody>
      </p:sp>
      <p:sp>
        <p:nvSpPr>
          <p:cNvPr id="2471" name="Google Shape;2471;p296"/>
          <p:cNvSpPr txBox="1">
            <a:spLocks noGrp="1"/>
          </p:cNvSpPr>
          <p:nvPr>
            <p:ph type="subTitle" idx="5"/>
          </p:nvPr>
        </p:nvSpPr>
        <p:spPr>
          <a:xfrm>
            <a:off x="5983450" y="2376475"/>
            <a:ext cx="2576100" cy="987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rgbClr val="000000"/>
              </a:buClr>
              <a:buSzPts val="1100"/>
              <a:buNone/>
              <a:defRPr sz="1400"/>
            </a:lvl1pPr>
            <a:lvl2pPr lvl="1" algn="ctr">
              <a:lnSpc>
                <a:spcPct val="100000"/>
              </a:lnSpc>
              <a:spcBef>
                <a:spcPts val="0"/>
              </a:spcBef>
              <a:spcAft>
                <a:spcPts val="0"/>
              </a:spcAft>
              <a:buClr>
                <a:srgbClr val="000000"/>
              </a:buClr>
              <a:buSzPts val="1100"/>
              <a:buNone/>
              <a:defRPr sz="1100">
                <a:solidFill>
                  <a:srgbClr val="000000"/>
                </a:solidFill>
              </a:defRPr>
            </a:lvl2pPr>
            <a:lvl3pPr lvl="2" algn="ctr">
              <a:lnSpc>
                <a:spcPct val="100000"/>
              </a:lnSpc>
              <a:spcBef>
                <a:spcPts val="0"/>
              </a:spcBef>
              <a:spcAft>
                <a:spcPts val="0"/>
              </a:spcAft>
              <a:buClr>
                <a:srgbClr val="000000"/>
              </a:buClr>
              <a:buSzPts val="1100"/>
              <a:buNone/>
              <a:defRPr sz="1100">
                <a:solidFill>
                  <a:srgbClr val="000000"/>
                </a:solidFill>
              </a:defRPr>
            </a:lvl3pPr>
            <a:lvl4pPr lvl="3" algn="ctr">
              <a:lnSpc>
                <a:spcPct val="100000"/>
              </a:lnSpc>
              <a:spcBef>
                <a:spcPts val="0"/>
              </a:spcBef>
              <a:spcAft>
                <a:spcPts val="0"/>
              </a:spcAft>
              <a:buClr>
                <a:srgbClr val="000000"/>
              </a:buClr>
              <a:buSzPts val="1100"/>
              <a:buNone/>
              <a:defRPr sz="1100">
                <a:solidFill>
                  <a:srgbClr val="000000"/>
                </a:solidFill>
              </a:defRPr>
            </a:lvl4pPr>
            <a:lvl5pPr lvl="4" algn="ctr">
              <a:lnSpc>
                <a:spcPct val="100000"/>
              </a:lnSpc>
              <a:spcBef>
                <a:spcPts val="0"/>
              </a:spcBef>
              <a:spcAft>
                <a:spcPts val="0"/>
              </a:spcAft>
              <a:buClr>
                <a:srgbClr val="000000"/>
              </a:buClr>
              <a:buSzPts val="1100"/>
              <a:buNone/>
              <a:defRPr sz="1100">
                <a:solidFill>
                  <a:srgbClr val="000000"/>
                </a:solidFill>
              </a:defRPr>
            </a:lvl5pPr>
            <a:lvl6pPr lvl="5" algn="ctr">
              <a:lnSpc>
                <a:spcPct val="100000"/>
              </a:lnSpc>
              <a:spcBef>
                <a:spcPts val="0"/>
              </a:spcBef>
              <a:spcAft>
                <a:spcPts val="0"/>
              </a:spcAft>
              <a:buClr>
                <a:srgbClr val="000000"/>
              </a:buClr>
              <a:buSzPts val="1100"/>
              <a:buNone/>
              <a:defRPr sz="1100">
                <a:solidFill>
                  <a:srgbClr val="000000"/>
                </a:solidFill>
              </a:defRPr>
            </a:lvl6pPr>
            <a:lvl7pPr lvl="6" algn="ctr">
              <a:lnSpc>
                <a:spcPct val="100000"/>
              </a:lnSpc>
              <a:spcBef>
                <a:spcPts val="0"/>
              </a:spcBef>
              <a:spcAft>
                <a:spcPts val="0"/>
              </a:spcAft>
              <a:buClr>
                <a:srgbClr val="000000"/>
              </a:buClr>
              <a:buSzPts val="1100"/>
              <a:buNone/>
              <a:defRPr sz="1100">
                <a:solidFill>
                  <a:srgbClr val="000000"/>
                </a:solidFill>
              </a:defRPr>
            </a:lvl7pPr>
            <a:lvl8pPr lvl="7" algn="ctr">
              <a:lnSpc>
                <a:spcPct val="100000"/>
              </a:lnSpc>
              <a:spcBef>
                <a:spcPts val="0"/>
              </a:spcBef>
              <a:spcAft>
                <a:spcPts val="0"/>
              </a:spcAft>
              <a:buClr>
                <a:srgbClr val="000000"/>
              </a:buClr>
              <a:buSzPts val="1100"/>
              <a:buNone/>
              <a:defRPr sz="1100">
                <a:solidFill>
                  <a:srgbClr val="000000"/>
                </a:solidFill>
              </a:defRPr>
            </a:lvl8pPr>
            <a:lvl9pPr lvl="8" algn="ctr">
              <a:lnSpc>
                <a:spcPct val="100000"/>
              </a:lnSpc>
              <a:spcBef>
                <a:spcPts val="0"/>
              </a:spcBef>
              <a:spcAft>
                <a:spcPts val="0"/>
              </a:spcAft>
              <a:buClr>
                <a:srgbClr val="000000"/>
              </a:buClr>
              <a:buSzPts val="1100"/>
              <a:buNone/>
              <a:defRPr sz="1100">
                <a:solidFill>
                  <a:srgbClr val="000000"/>
                </a:solidFill>
              </a:defRPr>
            </a:lvl9pPr>
          </a:lstStyle>
          <a:p>
            <a:endParaRPr/>
          </a:p>
        </p:txBody>
      </p:sp>
      <p:sp>
        <p:nvSpPr>
          <p:cNvPr id="2472" name="Google Shape;2472;p296"/>
          <p:cNvSpPr txBox="1">
            <a:spLocks noGrp="1"/>
          </p:cNvSpPr>
          <p:nvPr>
            <p:ph type="title" idx="6"/>
          </p:nvPr>
        </p:nvSpPr>
        <p:spPr>
          <a:xfrm>
            <a:off x="713225" y="292625"/>
            <a:ext cx="77178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3000">
                <a:solidFill>
                  <a:schemeClr val="accent1"/>
                </a:solidFill>
                <a:latin typeface="Lemonada Medium"/>
                <a:ea typeface="Lemonada Medium"/>
                <a:cs typeface="Lemonada Medium"/>
                <a:sym typeface="Lemonada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473" name="Google Shape;2473;p296"/>
          <p:cNvSpPr/>
          <p:nvPr/>
        </p:nvSpPr>
        <p:spPr>
          <a:xfrm>
            <a:off x="-598972" y="4244389"/>
            <a:ext cx="1670389" cy="1074292"/>
          </a:xfrm>
          <a:custGeom>
            <a:avLst/>
            <a:gdLst/>
            <a:ahLst/>
            <a:cxnLst/>
            <a:rect l="l" t="t" r="r" b="b"/>
            <a:pathLst>
              <a:path w="16559" h="10650" extrusionOk="0">
                <a:moveTo>
                  <a:pt x="12940" y="0"/>
                </a:moveTo>
                <a:cubicBezTo>
                  <a:pt x="8651" y="0"/>
                  <a:pt x="1" y="2276"/>
                  <a:pt x="3657" y="8447"/>
                </a:cubicBezTo>
                <a:cubicBezTo>
                  <a:pt x="3657" y="8447"/>
                  <a:pt x="7028" y="10650"/>
                  <a:pt x="10057" y="10650"/>
                </a:cubicBezTo>
                <a:cubicBezTo>
                  <a:pt x="11292" y="10650"/>
                  <a:pt x="12470" y="10283"/>
                  <a:pt x="13339" y="9252"/>
                </a:cubicBezTo>
                <a:cubicBezTo>
                  <a:pt x="16339" y="5691"/>
                  <a:pt x="16559" y="1594"/>
                  <a:pt x="15047" y="374"/>
                </a:cubicBezTo>
                <a:cubicBezTo>
                  <a:pt x="14753" y="133"/>
                  <a:pt x="13973" y="0"/>
                  <a:pt x="129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296"/>
          <p:cNvSpPr/>
          <p:nvPr/>
        </p:nvSpPr>
        <p:spPr>
          <a:xfrm>
            <a:off x="8311975" y="4118550"/>
            <a:ext cx="996844" cy="1070214"/>
          </a:xfrm>
          <a:custGeom>
            <a:avLst/>
            <a:gdLst/>
            <a:ahLst/>
            <a:cxnLst/>
            <a:rect l="l" t="t" r="r" b="b"/>
            <a:pathLst>
              <a:path w="11567" h="12418" extrusionOk="0">
                <a:moveTo>
                  <a:pt x="4932" y="0"/>
                </a:moveTo>
                <a:cubicBezTo>
                  <a:pt x="3549" y="0"/>
                  <a:pt x="2130" y="837"/>
                  <a:pt x="903" y="2983"/>
                </a:cubicBezTo>
                <a:cubicBezTo>
                  <a:pt x="903" y="2983"/>
                  <a:pt x="0" y="10983"/>
                  <a:pt x="3878" y="12154"/>
                </a:cubicBezTo>
                <a:cubicBezTo>
                  <a:pt x="4466" y="12336"/>
                  <a:pt x="5036" y="12417"/>
                  <a:pt x="5581" y="12417"/>
                </a:cubicBezTo>
                <a:cubicBezTo>
                  <a:pt x="8611" y="12417"/>
                  <a:pt x="10870" y="9905"/>
                  <a:pt x="11098" y="8252"/>
                </a:cubicBezTo>
                <a:cubicBezTo>
                  <a:pt x="11567" y="5141"/>
                  <a:pt x="8359" y="0"/>
                  <a:pt x="49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296"/>
          <p:cNvSpPr/>
          <p:nvPr/>
        </p:nvSpPr>
        <p:spPr>
          <a:xfrm rot="7659018">
            <a:off x="-135807" y="4145557"/>
            <a:ext cx="516966" cy="353977"/>
          </a:xfrm>
          <a:custGeom>
            <a:avLst/>
            <a:gdLst/>
            <a:ahLst/>
            <a:cxnLst/>
            <a:rect l="l" t="t" r="r" b="b"/>
            <a:pathLst>
              <a:path w="15805" h="10822" extrusionOk="0">
                <a:moveTo>
                  <a:pt x="7854" y="2001"/>
                </a:moveTo>
                <a:cubicBezTo>
                  <a:pt x="7869" y="2001"/>
                  <a:pt x="7884" y="2001"/>
                  <a:pt x="7900" y="2002"/>
                </a:cubicBezTo>
                <a:lnTo>
                  <a:pt x="7900" y="2002"/>
                </a:lnTo>
                <a:cubicBezTo>
                  <a:pt x="7889" y="2001"/>
                  <a:pt x="7873" y="2001"/>
                  <a:pt x="7854" y="2001"/>
                </a:cubicBezTo>
                <a:close/>
                <a:moveTo>
                  <a:pt x="13171" y="2903"/>
                </a:moveTo>
                <a:lnTo>
                  <a:pt x="13171" y="2952"/>
                </a:lnTo>
                <a:lnTo>
                  <a:pt x="13171" y="3025"/>
                </a:lnTo>
                <a:lnTo>
                  <a:pt x="13154" y="3074"/>
                </a:lnTo>
                <a:lnTo>
                  <a:pt x="13154" y="3074"/>
                </a:lnTo>
                <a:cubicBezTo>
                  <a:pt x="13164" y="3017"/>
                  <a:pt x="13171" y="2954"/>
                  <a:pt x="13171" y="2903"/>
                </a:cubicBezTo>
                <a:close/>
                <a:moveTo>
                  <a:pt x="8153" y="5196"/>
                </a:moveTo>
                <a:lnTo>
                  <a:pt x="8153" y="5196"/>
                </a:lnTo>
                <a:cubicBezTo>
                  <a:pt x="8149" y="5204"/>
                  <a:pt x="8146" y="5212"/>
                  <a:pt x="8146" y="5220"/>
                </a:cubicBezTo>
                <a:lnTo>
                  <a:pt x="8146" y="5220"/>
                </a:lnTo>
                <a:cubicBezTo>
                  <a:pt x="8146" y="5198"/>
                  <a:pt x="8166" y="5196"/>
                  <a:pt x="8153" y="5196"/>
                </a:cubicBezTo>
                <a:close/>
                <a:moveTo>
                  <a:pt x="8121" y="5341"/>
                </a:moveTo>
                <a:cubicBezTo>
                  <a:pt x="8121" y="5342"/>
                  <a:pt x="8121" y="5343"/>
                  <a:pt x="8121" y="5344"/>
                </a:cubicBezTo>
                <a:lnTo>
                  <a:pt x="8121" y="5344"/>
                </a:lnTo>
                <a:lnTo>
                  <a:pt x="8122" y="5342"/>
                </a:lnTo>
                <a:cubicBezTo>
                  <a:pt x="8122" y="5342"/>
                  <a:pt x="8121" y="5341"/>
                  <a:pt x="8121" y="5341"/>
                </a:cubicBezTo>
                <a:close/>
                <a:moveTo>
                  <a:pt x="8121" y="5344"/>
                </a:moveTo>
                <a:lnTo>
                  <a:pt x="8118" y="5352"/>
                </a:lnTo>
                <a:lnTo>
                  <a:pt x="8122" y="5366"/>
                </a:lnTo>
                <a:cubicBezTo>
                  <a:pt x="8122" y="5359"/>
                  <a:pt x="8122" y="5351"/>
                  <a:pt x="8121" y="5344"/>
                </a:cubicBezTo>
                <a:close/>
                <a:moveTo>
                  <a:pt x="15778" y="6025"/>
                </a:moveTo>
                <a:cubicBezTo>
                  <a:pt x="15779" y="6032"/>
                  <a:pt x="15779" y="6039"/>
                  <a:pt x="15780" y="6047"/>
                </a:cubicBezTo>
                <a:lnTo>
                  <a:pt x="15780" y="6047"/>
                </a:lnTo>
                <a:cubicBezTo>
                  <a:pt x="15780" y="6039"/>
                  <a:pt x="15780" y="6032"/>
                  <a:pt x="15780" y="6025"/>
                </a:cubicBezTo>
                <a:cubicBezTo>
                  <a:pt x="15779" y="6025"/>
                  <a:pt x="15779" y="6025"/>
                  <a:pt x="15778" y="6025"/>
                </a:cubicBezTo>
                <a:close/>
                <a:moveTo>
                  <a:pt x="11988" y="6067"/>
                </a:moveTo>
                <a:cubicBezTo>
                  <a:pt x="11983" y="6078"/>
                  <a:pt x="11979" y="6088"/>
                  <a:pt x="11975" y="6098"/>
                </a:cubicBezTo>
                <a:cubicBezTo>
                  <a:pt x="11982" y="6092"/>
                  <a:pt x="11985" y="6081"/>
                  <a:pt x="11988" y="6067"/>
                </a:cubicBezTo>
                <a:close/>
                <a:moveTo>
                  <a:pt x="15780" y="6047"/>
                </a:moveTo>
                <a:cubicBezTo>
                  <a:pt x="15780" y="6137"/>
                  <a:pt x="15780" y="6229"/>
                  <a:pt x="15780" y="6342"/>
                </a:cubicBezTo>
                <a:cubicBezTo>
                  <a:pt x="15796" y="6249"/>
                  <a:pt x="15792" y="6147"/>
                  <a:pt x="15780" y="6047"/>
                </a:cubicBezTo>
                <a:close/>
                <a:moveTo>
                  <a:pt x="1965" y="9973"/>
                </a:moveTo>
                <a:cubicBezTo>
                  <a:pt x="1968" y="9973"/>
                  <a:pt x="1972" y="9974"/>
                  <a:pt x="1976" y="9976"/>
                </a:cubicBezTo>
                <a:cubicBezTo>
                  <a:pt x="2021" y="9998"/>
                  <a:pt x="1962" y="10063"/>
                  <a:pt x="1933" y="10130"/>
                </a:cubicBezTo>
                <a:lnTo>
                  <a:pt x="1933" y="10130"/>
                </a:lnTo>
                <a:cubicBezTo>
                  <a:pt x="1952" y="10027"/>
                  <a:pt x="1944" y="9973"/>
                  <a:pt x="1965" y="9973"/>
                </a:cubicBezTo>
                <a:close/>
                <a:moveTo>
                  <a:pt x="1925" y="10167"/>
                </a:moveTo>
                <a:cubicBezTo>
                  <a:pt x="1923" y="10190"/>
                  <a:pt x="1915" y="10213"/>
                  <a:pt x="1906" y="10239"/>
                </a:cubicBezTo>
                <a:lnTo>
                  <a:pt x="1906" y="10239"/>
                </a:lnTo>
                <a:cubicBezTo>
                  <a:pt x="1914" y="10214"/>
                  <a:pt x="1920" y="10190"/>
                  <a:pt x="1925" y="10167"/>
                </a:cubicBezTo>
                <a:close/>
                <a:moveTo>
                  <a:pt x="12610" y="1"/>
                </a:moveTo>
                <a:cubicBezTo>
                  <a:pt x="12414" y="171"/>
                  <a:pt x="12244" y="366"/>
                  <a:pt x="12097" y="562"/>
                </a:cubicBezTo>
                <a:lnTo>
                  <a:pt x="11951" y="732"/>
                </a:lnTo>
                <a:lnTo>
                  <a:pt x="11902" y="830"/>
                </a:lnTo>
                <a:cubicBezTo>
                  <a:pt x="11878" y="854"/>
                  <a:pt x="11853" y="879"/>
                  <a:pt x="11829" y="927"/>
                </a:cubicBezTo>
                <a:lnTo>
                  <a:pt x="11585" y="1342"/>
                </a:lnTo>
                <a:cubicBezTo>
                  <a:pt x="11488" y="1488"/>
                  <a:pt x="11414" y="1659"/>
                  <a:pt x="11366" y="1830"/>
                </a:cubicBezTo>
                <a:cubicBezTo>
                  <a:pt x="11293" y="1976"/>
                  <a:pt x="11195" y="2123"/>
                  <a:pt x="11146" y="2318"/>
                </a:cubicBezTo>
                <a:cubicBezTo>
                  <a:pt x="11097" y="2488"/>
                  <a:pt x="11024" y="2659"/>
                  <a:pt x="10975" y="2830"/>
                </a:cubicBezTo>
                <a:lnTo>
                  <a:pt x="10927" y="2952"/>
                </a:lnTo>
                <a:cubicBezTo>
                  <a:pt x="10927" y="3001"/>
                  <a:pt x="10902" y="3049"/>
                  <a:pt x="10878" y="3074"/>
                </a:cubicBezTo>
                <a:cubicBezTo>
                  <a:pt x="10878" y="3074"/>
                  <a:pt x="10853" y="3171"/>
                  <a:pt x="10853" y="3220"/>
                </a:cubicBezTo>
                <a:cubicBezTo>
                  <a:pt x="10732" y="3586"/>
                  <a:pt x="10658" y="3927"/>
                  <a:pt x="10561" y="4220"/>
                </a:cubicBezTo>
                <a:cubicBezTo>
                  <a:pt x="10536" y="4342"/>
                  <a:pt x="10512" y="4464"/>
                  <a:pt x="10488" y="4586"/>
                </a:cubicBezTo>
                <a:lnTo>
                  <a:pt x="10488" y="4610"/>
                </a:lnTo>
                <a:cubicBezTo>
                  <a:pt x="10463" y="4659"/>
                  <a:pt x="10463" y="4708"/>
                  <a:pt x="10439" y="4757"/>
                </a:cubicBezTo>
                <a:cubicBezTo>
                  <a:pt x="10414" y="4805"/>
                  <a:pt x="10414" y="4854"/>
                  <a:pt x="10390" y="4903"/>
                </a:cubicBezTo>
                <a:cubicBezTo>
                  <a:pt x="10366" y="4854"/>
                  <a:pt x="10341" y="4830"/>
                  <a:pt x="10317" y="4805"/>
                </a:cubicBezTo>
                <a:cubicBezTo>
                  <a:pt x="10293" y="4757"/>
                  <a:pt x="10268" y="4732"/>
                  <a:pt x="10244" y="4708"/>
                </a:cubicBezTo>
                <a:lnTo>
                  <a:pt x="10219" y="4635"/>
                </a:lnTo>
                <a:lnTo>
                  <a:pt x="10171" y="4561"/>
                </a:lnTo>
                <a:cubicBezTo>
                  <a:pt x="10122" y="4464"/>
                  <a:pt x="10097" y="4391"/>
                  <a:pt x="10049" y="4293"/>
                </a:cubicBezTo>
                <a:cubicBezTo>
                  <a:pt x="9927" y="4074"/>
                  <a:pt x="9829" y="3830"/>
                  <a:pt x="9707" y="3610"/>
                </a:cubicBezTo>
                <a:cubicBezTo>
                  <a:pt x="9658" y="3513"/>
                  <a:pt x="9610" y="3415"/>
                  <a:pt x="9536" y="3318"/>
                </a:cubicBezTo>
                <a:lnTo>
                  <a:pt x="9366" y="3025"/>
                </a:lnTo>
                <a:cubicBezTo>
                  <a:pt x="9268" y="2854"/>
                  <a:pt x="9146" y="2683"/>
                  <a:pt x="9049" y="2513"/>
                </a:cubicBezTo>
                <a:cubicBezTo>
                  <a:pt x="8951" y="2342"/>
                  <a:pt x="8829" y="2220"/>
                  <a:pt x="8732" y="2074"/>
                </a:cubicBezTo>
                <a:lnTo>
                  <a:pt x="8585" y="2074"/>
                </a:lnTo>
                <a:cubicBezTo>
                  <a:pt x="8512" y="2074"/>
                  <a:pt x="8439" y="2049"/>
                  <a:pt x="8366" y="2049"/>
                </a:cubicBezTo>
                <a:cubicBezTo>
                  <a:pt x="8317" y="2025"/>
                  <a:pt x="8244" y="2025"/>
                  <a:pt x="8195" y="2025"/>
                </a:cubicBezTo>
                <a:cubicBezTo>
                  <a:pt x="8092" y="2025"/>
                  <a:pt x="7989" y="2008"/>
                  <a:pt x="7900" y="2002"/>
                </a:cubicBezTo>
                <a:lnTo>
                  <a:pt x="7900" y="2002"/>
                </a:lnTo>
                <a:cubicBezTo>
                  <a:pt x="7918" y="2004"/>
                  <a:pt x="7927" y="2010"/>
                  <a:pt x="7927" y="2025"/>
                </a:cubicBezTo>
                <a:lnTo>
                  <a:pt x="7829" y="2025"/>
                </a:lnTo>
                <a:cubicBezTo>
                  <a:pt x="7561" y="2123"/>
                  <a:pt x="7536" y="2147"/>
                  <a:pt x="7536" y="2147"/>
                </a:cubicBezTo>
                <a:cubicBezTo>
                  <a:pt x="7536" y="2171"/>
                  <a:pt x="7536" y="2147"/>
                  <a:pt x="7488" y="2196"/>
                </a:cubicBezTo>
                <a:lnTo>
                  <a:pt x="7390" y="2244"/>
                </a:lnTo>
                <a:cubicBezTo>
                  <a:pt x="7341" y="2269"/>
                  <a:pt x="7268" y="2293"/>
                  <a:pt x="7195" y="2318"/>
                </a:cubicBezTo>
                <a:lnTo>
                  <a:pt x="7000" y="2415"/>
                </a:lnTo>
                <a:cubicBezTo>
                  <a:pt x="6927" y="2610"/>
                  <a:pt x="6829" y="2830"/>
                  <a:pt x="6732" y="3098"/>
                </a:cubicBezTo>
                <a:cubicBezTo>
                  <a:pt x="6683" y="3244"/>
                  <a:pt x="6634" y="3391"/>
                  <a:pt x="6585" y="3537"/>
                </a:cubicBezTo>
                <a:lnTo>
                  <a:pt x="6415" y="4025"/>
                </a:lnTo>
                <a:cubicBezTo>
                  <a:pt x="6366" y="4171"/>
                  <a:pt x="6317" y="4366"/>
                  <a:pt x="6244" y="4537"/>
                </a:cubicBezTo>
                <a:lnTo>
                  <a:pt x="6219" y="4659"/>
                </a:lnTo>
                <a:lnTo>
                  <a:pt x="6171" y="4781"/>
                </a:lnTo>
                <a:lnTo>
                  <a:pt x="6122" y="4927"/>
                </a:lnTo>
                <a:lnTo>
                  <a:pt x="5927" y="5610"/>
                </a:lnTo>
                <a:lnTo>
                  <a:pt x="5732" y="6244"/>
                </a:lnTo>
                <a:cubicBezTo>
                  <a:pt x="5707" y="6366"/>
                  <a:pt x="5658" y="6464"/>
                  <a:pt x="5634" y="6561"/>
                </a:cubicBezTo>
                <a:cubicBezTo>
                  <a:pt x="5585" y="6659"/>
                  <a:pt x="5561" y="6732"/>
                  <a:pt x="5537" y="6830"/>
                </a:cubicBezTo>
                <a:cubicBezTo>
                  <a:pt x="5512" y="6903"/>
                  <a:pt x="5463" y="6976"/>
                  <a:pt x="5439" y="7049"/>
                </a:cubicBezTo>
                <a:cubicBezTo>
                  <a:pt x="5415" y="7074"/>
                  <a:pt x="5390" y="7098"/>
                  <a:pt x="5390" y="7122"/>
                </a:cubicBezTo>
                <a:cubicBezTo>
                  <a:pt x="5390" y="7147"/>
                  <a:pt x="5366" y="7196"/>
                  <a:pt x="5341" y="7244"/>
                </a:cubicBezTo>
                <a:cubicBezTo>
                  <a:pt x="5317" y="7220"/>
                  <a:pt x="5268" y="7147"/>
                  <a:pt x="5219" y="7122"/>
                </a:cubicBezTo>
                <a:cubicBezTo>
                  <a:pt x="5219" y="7098"/>
                  <a:pt x="5195" y="7098"/>
                  <a:pt x="5195" y="7098"/>
                </a:cubicBezTo>
                <a:cubicBezTo>
                  <a:pt x="5146" y="7074"/>
                  <a:pt x="5122" y="7025"/>
                  <a:pt x="5098" y="7000"/>
                </a:cubicBezTo>
                <a:cubicBezTo>
                  <a:pt x="5000" y="6854"/>
                  <a:pt x="4878" y="6683"/>
                  <a:pt x="4756" y="6488"/>
                </a:cubicBezTo>
                <a:cubicBezTo>
                  <a:pt x="4659" y="6342"/>
                  <a:pt x="4537" y="6220"/>
                  <a:pt x="4439" y="6074"/>
                </a:cubicBezTo>
                <a:lnTo>
                  <a:pt x="4195" y="5708"/>
                </a:lnTo>
                <a:cubicBezTo>
                  <a:pt x="4098" y="5586"/>
                  <a:pt x="4000" y="5488"/>
                  <a:pt x="3902" y="5366"/>
                </a:cubicBezTo>
                <a:lnTo>
                  <a:pt x="3390" y="4757"/>
                </a:lnTo>
                <a:cubicBezTo>
                  <a:pt x="3220" y="4561"/>
                  <a:pt x="3049" y="4415"/>
                  <a:pt x="2927" y="4269"/>
                </a:cubicBezTo>
                <a:lnTo>
                  <a:pt x="2488" y="4293"/>
                </a:lnTo>
                <a:lnTo>
                  <a:pt x="2024" y="4293"/>
                </a:lnTo>
                <a:lnTo>
                  <a:pt x="1902" y="4342"/>
                </a:lnTo>
                <a:cubicBezTo>
                  <a:pt x="1951" y="4366"/>
                  <a:pt x="1683" y="4586"/>
                  <a:pt x="1561" y="4635"/>
                </a:cubicBezTo>
                <a:lnTo>
                  <a:pt x="1293" y="4805"/>
                </a:lnTo>
                <a:cubicBezTo>
                  <a:pt x="1244" y="5025"/>
                  <a:pt x="1195" y="5269"/>
                  <a:pt x="1146" y="5513"/>
                </a:cubicBezTo>
                <a:cubicBezTo>
                  <a:pt x="1073" y="5781"/>
                  <a:pt x="1049" y="6025"/>
                  <a:pt x="1000" y="6269"/>
                </a:cubicBezTo>
                <a:lnTo>
                  <a:pt x="951" y="6220"/>
                </a:lnTo>
                <a:cubicBezTo>
                  <a:pt x="829" y="6903"/>
                  <a:pt x="756" y="7391"/>
                  <a:pt x="707" y="7659"/>
                </a:cubicBezTo>
                <a:cubicBezTo>
                  <a:pt x="585" y="8196"/>
                  <a:pt x="366" y="9000"/>
                  <a:pt x="244" y="9708"/>
                </a:cubicBezTo>
                <a:lnTo>
                  <a:pt x="220" y="9781"/>
                </a:lnTo>
                <a:cubicBezTo>
                  <a:pt x="195" y="9805"/>
                  <a:pt x="146" y="9854"/>
                  <a:pt x="122" y="9903"/>
                </a:cubicBezTo>
                <a:lnTo>
                  <a:pt x="0" y="10098"/>
                </a:lnTo>
                <a:lnTo>
                  <a:pt x="0" y="10171"/>
                </a:lnTo>
                <a:cubicBezTo>
                  <a:pt x="220" y="10366"/>
                  <a:pt x="439" y="10513"/>
                  <a:pt x="683" y="10659"/>
                </a:cubicBezTo>
                <a:cubicBezTo>
                  <a:pt x="856" y="10751"/>
                  <a:pt x="1050" y="10821"/>
                  <a:pt x="1235" y="10821"/>
                </a:cubicBezTo>
                <a:cubicBezTo>
                  <a:pt x="1443" y="10821"/>
                  <a:pt x="1639" y="10733"/>
                  <a:pt x="1781" y="10488"/>
                </a:cubicBezTo>
                <a:lnTo>
                  <a:pt x="1829" y="10513"/>
                </a:lnTo>
                <a:lnTo>
                  <a:pt x="1878" y="10317"/>
                </a:lnTo>
                <a:cubicBezTo>
                  <a:pt x="1915" y="10225"/>
                  <a:pt x="1934" y="10192"/>
                  <a:pt x="1944" y="10192"/>
                </a:cubicBezTo>
                <a:cubicBezTo>
                  <a:pt x="1961" y="10192"/>
                  <a:pt x="1951" y="10281"/>
                  <a:pt x="1951" y="10342"/>
                </a:cubicBezTo>
                <a:cubicBezTo>
                  <a:pt x="1976" y="10244"/>
                  <a:pt x="2000" y="10147"/>
                  <a:pt x="2024" y="10074"/>
                </a:cubicBezTo>
                <a:cubicBezTo>
                  <a:pt x="2031" y="10055"/>
                  <a:pt x="2032" y="10047"/>
                  <a:pt x="2031" y="10047"/>
                </a:cubicBezTo>
                <a:lnTo>
                  <a:pt x="2031" y="10047"/>
                </a:lnTo>
                <a:cubicBezTo>
                  <a:pt x="2027" y="10047"/>
                  <a:pt x="2000" y="10110"/>
                  <a:pt x="2000" y="10147"/>
                </a:cubicBezTo>
                <a:cubicBezTo>
                  <a:pt x="2000" y="9976"/>
                  <a:pt x="2024" y="9830"/>
                  <a:pt x="2073" y="9659"/>
                </a:cubicBezTo>
                <a:cubicBezTo>
                  <a:pt x="2122" y="9415"/>
                  <a:pt x="2146" y="9659"/>
                  <a:pt x="2195" y="9391"/>
                </a:cubicBezTo>
                <a:cubicBezTo>
                  <a:pt x="2341" y="8805"/>
                  <a:pt x="2463" y="8220"/>
                  <a:pt x="2561" y="7683"/>
                </a:cubicBezTo>
                <a:lnTo>
                  <a:pt x="2659" y="7269"/>
                </a:lnTo>
                <a:lnTo>
                  <a:pt x="2659" y="7244"/>
                </a:lnTo>
                <a:lnTo>
                  <a:pt x="2683" y="7196"/>
                </a:lnTo>
                <a:lnTo>
                  <a:pt x="2707" y="7196"/>
                </a:lnTo>
                <a:cubicBezTo>
                  <a:pt x="2707" y="7244"/>
                  <a:pt x="2707" y="7269"/>
                  <a:pt x="2707" y="7293"/>
                </a:cubicBezTo>
                <a:cubicBezTo>
                  <a:pt x="2707" y="7281"/>
                  <a:pt x="2707" y="7275"/>
                  <a:pt x="2710" y="7275"/>
                </a:cubicBezTo>
                <a:cubicBezTo>
                  <a:pt x="2713" y="7275"/>
                  <a:pt x="2720" y="7281"/>
                  <a:pt x="2732" y="7293"/>
                </a:cubicBezTo>
                <a:cubicBezTo>
                  <a:pt x="2902" y="7513"/>
                  <a:pt x="3073" y="7757"/>
                  <a:pt x="3195" y="7927"/>
                </a:cubicBezTo>
                <a:lnTo>
                  <a:pt x="3293" y="8074"/>
                </a:lnTo>
                <a:lnTo>
                  <a:pt x="3341" y="8122"/>
                </a:lnTo>
                <a:lnTo>
                  <a:pt x="3366" y="8171"/>
                </a:lnTo>
                <a:lnTo>
                  <a:pt x="3537" y="8293"/>
                </a:lnTo>
                <a:lnTo>
                  <a:pt x="3634" y="8293"/>
                </a:lnTo>
                <a:cubicBezTo>
                  <a:pt x="4122" y="8952"/>
                  <a:pt x="3732" y="8561"/>
                  <a:pt x="4219" y="9171"/>
                </a:cubicBezTo>
                <a:cubicBezTo>
                  <a:pt x="4415" y="9317"/>
                  <a:pt x="4610" y="9513"/>
                  <a:pt x="4756" y="9708"/>
                </a:cubicBezTo>
                <a:lnTo>
                  <a:pt x="5049" y="9708"/>
                </a:lnTo>
                <a:cubicBezTo>
                  <a:pt x="5098" y="9708"/>
                  <a:pt x="5146" y="9708"/>
                  <a:pt x="5195" y="9683"/>
                </a:cubicBezTo>
                <a:cubicBezTo>
                  <a:pt x="5195" y="9683"/>
                  <a:pt x="5366" y="9683"/>
                  <a:pt x="5366" y="9708"/>
                </a:cubicBezTo>
                <a:cubicBezTo>
                  <a:pt x="5415" y="9659"/>
                  <a:pt x="5537" y="9683"/>
                  <a:pt x="5658" y="9659"/>
                </a:cubicBezTo>
                <a:lnTo>
                  <a:pt x="5878" y="9610"/>
                </a:lnTo>
                <a:cubicBezTo>
                  <a:pt x="5976" y="9610"/>
                  <a:pt x="6024" y="9610"/>
                  <a:pt x="5902" y="9635"/>
                </a:cubicBezTo>
                <a:lnTo>
                  <a:pt x="6561" y="9537"/>
                </a:lnTo>
                <a:cubicBezTo>
                  <a:pt x="6683" y="9269"/>
                  <a:pt x="6829" y="8976"/>
                  <a:pt x="6976" y="8635"/>
                </a:cubicBezTo>
                <a:cubicBezTo>
                  <a:pt x="7049" y="8488"/>
                  <a:pt x="7122" y="8317"/>
                  <a:pt x="7219" y="8147"/>
                </a:cubicBezTo>
                <a:cubicBezTo>
                  <a:pt x="7293" y="7952"/>
                  <a:pt x="7341" y="7757"/>
                  <a:pt x="7415" y="7561"/>
                </a:cubicBezTo>
                <a:lnTo>
                  <a:pt x="7536" y="7220"/>
                </a:lnTo>
                <a:cubicBezTo>
                  <a:pt x="7585" y="7098"/>
                  <a:pt x="7610" y="7000"/>
                  <a:pt x="7658" y="6878"/>
                </a:cubicBezTo>
                <a:cubicBezTo>
                  <a:pt x="7707" y="6659"/>
                  <a:pt x="7780" y="6439"/>
                  <a:pt x="7854" y="6220"/>
                </a:cubicBezTo>
                <a:cubicBezTo>
                  <a:pt x="7927" y="6000"/>
                  <a:pt x="7976" y="5805"/>
                  <a:pt x="8024" y="5610"/>
                </a:cubicBezTo>
                <a:lnTo>
                  <a:pt x="8118" y="5352"/>
                </a:lnTo>
                <a:lnTo>
                  <a:pt x="8114" y="5334"/>
                </a:lnTo>
                <a:lnTo>
                  <a:pt x="8114" y="5334"/>
                </a:lnTo>
                <a:cubicBezTo>
                  <a:pt x="8116" y="5336"/>
                  <a:pt x="8118" y="5338"/>
                  <a:pt x="8121" y="5341"/>
                </a:cubicBezTo>
                <a:lnTo>
                  <a:pt x="8121" y="5341"/>
                </a:lnTo>
                <a:cubicBezTo>
                  <a:pt x="8119" y="5328"/>
                  <a:pt x="8115" y="5316"/>
                  <a:pt x="8106" y="5303"/>
                </a:cubicBezTo>
                <a:lnTo>
                  <a:pt x="8106" y="5303"/>
                </a:lnTo>
                <a:lnTo>
                  <a:pt x="8114" y="5334"/>
                </a:lnTo>
                <a:lnTo>
                  <a:pt x="8114" y="5334"/>
                </a:lnTo>
                <a:cubicBezTo>
                  <a:pt x="8097" y="5318"/>
                  <a:pt x="8097" y="5318"/>
                  <a:pt x="8094" y="5318"/>
                </a:cubicBezTo>
                <a:cubicBezTo>
                  <a:pt x="8091" y="5318"/>
                  <a:pt x="8085" y="5318"/>
                  <a:pt x="8049" y="5293"/>
                </a:cubicBezTo>
                <a:cubicBezTo>
                  <a:pt x="8012" y="5257"/>
                  <a:pt x="8012" y="5257"/>
                  <a:pt x="8021" y="5257"/>
                </a:cubicBezTo>
                <a:cubicBezTo>
                  <a:pt x="8030" y="5257"/>
                  <a:pt x="8049" y="5257"/>
                  <a:pt x="8049" y="5220"/>
                </a:cubicBezTo>
                <a:cubicBezTo>
                  <a:pt x="8097" y="5293"/>
                  <a:pt x="8097" y="5269"/>
                  <a:pt x="8097" y="5293"/>
                </a:cubicBezTo>
                <a:cubicBezTo>
                  <a:pt x="8101" y="5296"/>
                  <a:pt x="8104" y="5300"/>
                  <a:pt x="8106" y="5303"/>
                </a:cubicBezTo>
                <a:lnTo>
                  <a:pt x="8106" y="5303"/>
                </a:lnTo>
                <a:lnTo>
                  <a:pt x="8097" y="5269"/>
                </a:lnTo>
                <a:lnTo>
                  <a:pt x="8122" y="5318"/>
                </a:lnTo>
                <a:lnTo>
                  <a:pt x="8122" y="5293"/>
                </a:lnTo>
                <a:cubicBezTo>
                  <a:pt x="8122" y="5296"/>
                  <a:pt x="8122" y="5297"/>
                  <a:pt x="8123" y="5297"/>
                </a:cubicBezTo>
                <a:cubicBezTo>
                  <a:pt x="8127" y="5297"/>
                  <a:pt x="8146" y="5217"/>
                  <a:pt x="8146" y="5196"/>
                </a:cubicBezTo>
                <a:cubicBezTo>
                  <a:pt x="8149" y="5196"/>
                  <a:pt x="8151" y="5196"/>
                  <a:pt x="8153" y="5196"/>
                </a:cubicBezTo>
                <a:lnTo>
                  <a:pt x="8153" y="5196"/>
                </a:lnTo>
                <a:cubicBezTo>
                  <a:pt x="8157" y="5186"/>
                  <a:pt x="8162" y="5177"/>
                  <a:pt x="8166" y="5168"/>
                </a:cubicBezTo>
                <a:lnTo>
                  <a:pt x="8166" y="5168"/>
                </a:lnTo>
                <a:cubicBezTo>
                  <a:pt x="8165" y="5179"/>
                  <a:pt x="8169" y="5182"/>
                  <a:pt x="8173" y="5182"/>
                </a:cubicBezTo>
                <a:cubicBezTo>
                  <a:pt x="8179" y="5182"/>
                  <a:pt x="8186" y="5177"/>
                  <a:pt x="8188" y="5177"/>
                </a:cubicBezTo>
                <a:cubicBezTo>
                  <a:pt x="8189" y="5177"/>
                  <a:pt x="8185" y="5181"/>
                  <a:pt x="8171" y="5196"/>
                </a:cubicBezTo>
                <a:cubicBezTo>
                  <a:pt x="8171" y="5196"/>
                  <a:pt x="8181" y="5228"/>
                  <a:pt x="8203" y="5228"/>
                </a:cubicBezTo>
                <a:cubicBezTo>
                  <a:pt x="8214" y="5228"/>
                  <a:pt x="8228" y="5220"/>
                  <a:pt x="8244" y="5196"/>
                </a:cubicBezTo>
                <a:lnTo>
                  <a:pt x="8244" y="5196"/>
                </a:lnTo>
                <a:cubicBezTo>
                  <a:pt x="8219" y="5244"/>
                  <a:pt x="8244" y="5293"/>
                  <a:pt x="8195" y="5293"/>
                </a:cubicBezTo>
                <a:cubicBezTo>
                  <a:pt x="8185" y="5288"/>
                  <a:pt x="8179" y="5286"/>
                  <a:pt x="8176" y="5286"/>
                </a:cubicBezTo>
                <a:cubicBezTo>
                  <a:pt x="8165" y="5286"/>
                  <a:pt x="8200" y="5318"/>
                  <a:pt x="8219" y="5318"/>
                </a:cubicBezTo>
                <a:cubicBezTo>
                  <a:pt x="8244" y="5366"/>
                  <a:pt x="8244" y="5391"/>
                  <a:pt x="8268" y="5440"/>
                </a:cubicBezTo>
                <a:lnTo>
                  <a:pt x="8293" y="5488"/>
                </a:lnTo>
                <a:lnTo>
                  <a:pt x="8293" y="5513"/>
                </a:lnTo>
                <a:lnTo>
                  <a:pt x="8317" y="5561"/>
                </a:lnTo>
                <a:cubicBezTo>
                  <a:pt x="8439" y="5757"/>
                  <a:pt x="8561" y="5952"/>
                  <a:pt x="8707" y="6122"/>
                </a:cubicBezTo>
                <a:lnTo>
                  <a:pt x="8610" y="5879"/>
                </a:lnTo>
                <a:lnTo>
                  <a:pt x="8756" y="6147"/>
                </a:lnTo>
                <a:cubicBezTo>
                  <a:pt x="8805" y="6244"/>
                  <a:pt x="8829" y="6318"/>
                  <a:pt x="8878" y="6391"/>
                </a:cubicBezTo>
                <a:cubicBezTo>
                  <a:pt x="8949" y="6486"/>
                  <a:pt x="8997" y="6604"/>
                  <a:pt x="9022" y="6746"/>
                </a:cubicBezTo>
                <a:lnTo>
                  <a:pt x="9022" y="6746"/>
                </a:lnTo>
                <a:lnTo>
                  <a:pt x="8805" y="6391"/>
                </a:lnTo>
                <a:lnTo>
                  <a:pt x="9024" y="6757"/>
                </a:lnTo>
                <a:cubicBezTo>
                  <a:pt x="9024" y="6753"/>
                  <a:pt x="9023" y="6749"/>
                  <a:pt x="9022" y="6746"/>
                </a:cubicBezTo>
                <a:lnTo>
                  <a:pt x="9022" y="6746"/>
                </a:lnTo>
                <a:lnTo>
                  <a:pt x="9268" y="7147"/>
                </a:lnTo>
                <a:cubicBezTo>
                  <a:pt x="9317" y="7269"/>
                  <a:pt x="9390" y="7366"/>
                  <a:pt x="9488" y="7464"/>
                </a:cubicBezTo>
                <a:lnTo>
                  <a:pt x="9707" y="7732"/>
                </a:lnTo>
                <a:lnTo>
                  <a:pt x="9634" y="7586"/>
                </a:lnTo>
                <a:lnTo>
                  <a:pt x="9634" y="7586"/>
                </a:lnTo>
                <a:cubicBezTo>
                  <a:pt x="9658" y="7610"/>
                  <a:pt x="9683" y="7659"/>
                  <a:pt x="9732" y="7708"/>
                </a:cubicBezTo>
                <a:lnTo>
                  <a:pt x="10146" y="7708"/>
                </a:lnTo>
                <a:cubicBezTo>
                  <a:pt x="10293" y="7708"/>
                  <a:pt x="10463" y="7708"/>
                  <a:pt x="10610" y="7732"/>
                </a:cubicBezTo>
                <a:cubicBezTo>
                  <a:pt x="10853" y="7659"/>
                  <a:pt x="11122" y="7537"/>
                  <a:pt x="11414" y="7439"/>
                </a:cubicBezTo>
                <a:cubicBezTo>
                  <a:pt x="11488" y="7269"/>
                  <a:pt x="11561" y="7122"/>
                  <a:pt x="11634" y="7000"/>
                </a:cubicBezTo>
                <a:cubicBezTo>
                  <a:pt x="11683" y="6854"/>
                  <a:pt x="11732" y="6683"/>
                  <a:pt x="11780" y="6561"/>
                </a:cubicBezTo>
                <a:cubicBezTo>
                  <a:pt x="11853" y="6391"/>
                  <a:pt x="11902" y="6196"/>
                  <a:pt x="11951" y="6000"/>
                </a:cubicBezTo>
                <a:lnTo>
                  <a:pt x="11951" y="6000"/>
                </a:lnTo>
                <a:lnTo>
                  <a:pt x="11829" y="6220"/>
                </a:lnTo>
                <a:lnTo>
                  <a:pt x="11829" y="6220"/>
                </a:lnTo>
                <a:lnTo>
                  <a:pt x="11947" y="5699"/>
                </a:lnTo>
                <a:lnTo>
                  <a:pt x="11947" y="5699"/>
                </a:lnTo>
                <a:cubicBezTo>
                  <a:pt x="11942" y="5768"/>
                  <a:pt x="12000" y="5981"/>
                  <a:pt x="11988" y="6067"/>
                </a:cubicBezTo>
                <a:lnTo>
                  <a:pt x="11988" y="6067"/>
                </a:lnTo>
                <a:cubicBezTo>
                  <a:pt x="12032" y="5952"/>
                  <a:pt x="12079" y="5814"/>
                  <a:pt x="12146" y="5635"/>
                </a:cubicBezTo>
                <a:lnTo>
                  <a:pt x="12317" y="5001"/>
                </a:lnTo>
                <a:cubicBezTo>
                  <a:pt x="12414" y="4683"/>
                  <a:pt x="12512" y="4293"/>
                  <a:pt x="12634" y="3903"/>
                </a:cubicBezTo>
                <a:cubicBezTo>
                  <a:pt x="12658" y="3781"/>
                  <a:pt x="12707" y="3659"/>
                  <a:pt x="12732" y="3513"/>
                </a:cubicBezTo>
                <a:cubicBezTo>
                  <a:pt x="12756" y="3464"/>
                  <a:pt x="12780" y="3391"/>
                  <a:pt x="12805" y="3342"/>
                </a:cubicBezTo>
                <a:cubicBezTo>
                  <a:pt x="12853" y="3244"/>
                  <a:pt x="12902" y="3123"/>
                  <a:pt x="12975" y="3049"/>
                </a:cubicBezTo>
                <a:cubicBezTo>
                  <a:pt x="13000" y="2976"/>
                  <a:pt x="13049" y="2927"/>
                  <a:pt x="13122" y="2879"/>
                </a:cubicBezTo>
                <a:lnTo>
                  <a:pt x="13122" y="2952"/>
                </a:lnTo>
                <a:lnTo>
                  <a:pt x="13122" y="3025"/>
                </a:lnTo>
                <a:cubicBezTo>
                  <a:pt x="13122" y="3049"/>
                  <a:pt x="13097" y="3123"/>
                  <a:pt x="13097" y="3123"/>
                </a:cubicBezTo>
                <a:cubicBezTo>
                  <a:pt x="13097" y="3123"/>
                  <a:pt x="13122" y="3074"/>
                  <a:pt x="13146" y="3049"/>
                </a:cubicBezTo>
                <a:cubicBezTo>
                  <a:pt x="13146" y="3049"/>
                  <a:pt x="13146" y="3049"/>
                  <a:pt x="13146" y="3074"/>
                </a:cubicBezTo>
                <a:cubicBezTo>
                  <a:pt x="13122" y="3123"/>
                  <a:pt x="13122" y="3147"/>
                  <a:pt x="13122" y="3196"/>
                </a:cubicBezTo>
                <a:cubicBezTo>
                  <a:pt x="13132" y="3176"/>
                  <a:pt x="13141" y="3141"/>
                  <a:pt x="13150" y="3099"/>
                </a:cubicBezTo>
                <a:lnTo>
                  <a:pt x="13150" y="3099"/>
                </a:lnTo>
                <a:cubicBezTo>
                  <a:pt x="13159" y="3090"/>
                  <a:pt x="13184" y="3046"/>
                  <a:pt x="13206" y="3046"/>
                </a:cubicBezTo>
                <a:cubicBezTo>
                  <a:pt x="13221" y="3046"/>
                  <a:pt x="13235" y="3064"/>
                  <a:pt x="13244" y="3123"/>
                </a:cubicBezTo>
                <a:lnTo>
                  <a:pt x="13244" y="3147"/>
                </a:lnTo>
                <a:cubicBezTo>
                  <a:pt x="13292" y="3269"/>
                  <a:pt x="13317" y="3366"/>
                  <a:pt x="13341" y="3464"/>
                </a:cubicBezTo>
                <a:lnTo>
                  <a:pt x="13390" y="3635"/>
                </a:lnTo>
                <a:cubicBezTo>
                  <a:pt x="13439" y="3757"/>
                  <a:pt x="13488" y="3903"/>
                  <a:pt x="13512" y="4025"/>
                </a:cubicBezTo>
                <a:cubicBezTo>
                  <a:pt x="13488" y="4025"/>
                  <a:pt x="13439" y="3903"/>
                  <a:pt x="13390" y="3805"/>
                </a:cubicBezTo>
                <a:lnTo>
                  <a:pt x="13390" y="3805"/>
                </a:lnTo>
                <a:cubicBezTo>
                  <a:pt x="13414" y="3879"/>
                  <a:pt x="13439" y="3976"/>
                  <a:pt x="13463" y="4074"/>
                </a:cubicBezTo>
                <a:cubicBezTo>
                  <a:pt x="13463" y="4049"/>
                  <a:pt x="13466" y="4039"/>
                  <a:pt x="13471" y="4039"/>
                </a:cubicBezTo>
                <a:cubicBezTo>
                  <a:pt x="13489" y="4039"/>
                  <a:pt x="13535" y="4197"/>
                  <a:pt x="13540" y="4197"/>
                </a:cubicBezTo>
                <a:cubicBezTo>
                  <a:pt x="13541" y="4197"/>
                  <a:pt x="13540" y="4189"/>
                  <a:pt x="13536" y="4171"/>
                </a:cubicBezTo>
                <a:lnTo>
                  <a:pt x="13536" y="4171"/>
                </a:lnTo>
                <a:cubicBezTo>
                  <a:pt x="13610" y="4269"/>
                  <a:pt x="13634" y="4366"/>
                  <a:pt x="13683" y="4488"/>
                </a:cubicBezTo>
                <a:cubicBezTo>
                  <a:pt x="13731" y="4586"/>
                  <a:pt x="13756" y="4708"/>
                  <a:pt x="13780" y="4805"/>
                </a:cubicBezTo>
                <a:cubicBezTo>
                  <a:pt x="13805" y="4927"/>
                  <a:pt x="13829" y="5025"/>
                  <a:pt x="13853" y="5147"/>
                </a:cubicBezTo>
                <a:cubicBezTo>
                  <a:pt x="13878" y="5244"/>
                  <a:pt x="13902" y="5342"/>
                  <a:pt x="13951" y="5415"/>
                </a:cubicBezTo>
                <a:cubicBezTo>
                  <a:pt x="14000" y="5415"/>
                  <a:pt x="14439" y="5537"/>
                  <a:pt x="14853" y="5683"/>
                </a:cubicBezTo>
                <a:cubicBezTo>
                  <a:pt x="15286" y="5827"/>
                  <a:pt x="15718" y="6019"/>
                  <a:pt x="15778" y="6025"/>
                </a:cubicBezTo>
                <a:lnTo>
                  <a:pt x="15778" y="6025"/>
                </a:lnTo>
                <a:cubicBezTo>
                  <a:pt x="15771" y="5975"/>
                  <a:pt x="15764" y="5925"/>
                  <a:pt x="15756" y="5879"/>
                </a:cubicBezTo>
                <a:lnTo>
                  <a:pt x="15683" y="5854"/>
                </a:lnTo>
                <a:cubicBezTo>
                  <a:pt x="15634" y="5537"/>
                  <a:pt x="15731" y="5781"/>
                  <a:pt x="15683" y="5464"/>
                </a:cubicBezTo>
                <a:cubicBezTo>
                  <a:pt x="15707" y="5464"/>
                  <a:pt x="15731" y="5513"/>
                  <a:pt x="15756" y="5610"/>
                </a:cubicBezTo>
                <a:cubicBezTo>
                  <a:pt x="15780" y="5732"/>
                  <a:pt x="15780" y="5854"/>
                  <a:pt x="15805" y="6000"/>
                </a:cubicBezTo>
                <a:cubicBezTo>
                  <a:pt x="15780" y="5757"/>
                  <a:pt x="15805" y="5513"/>
                  <a:pt x="15731" y="5415"/>
                </a:cubicBezTo>
                <a:cubicBezTo>
                  <a:pt x="15707" y="5220"/>
                  <a:pt x="15780" y="5415"/>
                  <a:pt x="15756" y="5171"/>
                </a:cubicBezTo>
                <a:cubicBezTo>
                  <a:pt x="15683" y="4976"/>
                  <a:pt x="15634" y="4781"/>
                  <a:pt x="15585" y="4561"/>
                </a:cubicBezTo>
                <a:cubicBezTo>
                  <a:pt x="15561" y="4366"/>
                  <a:pt x="15512" y="4147"/>
                  <a:pt x="15439" y="3952"/>
                </a:cubicBezTo>
                <a:cubicBezTo>
                  <a:pt x="15341" y="3781"/>
                  <a:pt x="15292" y="3610"/>
                  <a:pt x="15244" y="3415"/>
                </a:cubicBezTo>
                <a:lnTo>
                  <a:pt x="15244" y="3415"/>
                </a:lnTo>
                <a:lnTo>
                  <a:pt x="15292" y="3464"/>
                </a:lnTo>
                <a:cubicBezTo>
                  <a:pt x="15268" y="3366"/>
                  <a:pt x="15244" y="3244"/>
                  <a:pt x="15195" y="3147"/>
                </a:cubicBezTo>
                <a:cubicBezTo>
                  <a:pt x="15170" y="3074"/>
                  <a:pt x="15146" y="3001"/>
                  <a:pt x="15122" y="2927"/>
                </a:cubicBezTo>
                <a:cubicBezTo>
                  <a:pt x="15073" y="2805"/>
                  <a:pt x="15049" y="2659"/>
                  <a:pt x="15000" y="2537"/>
                </a:cubicBezTo>
                <a:lnTo>
                  <a:pt x="15000" y="2537"/>
                </a:lnTo>
                <a:cubicBezTo>
                  <a:pt x="15028" y="2622"/>
                  <a:pt x="15040" y="2706"/>
                  <a:pt x="15026" y="2706"/>
                </a:cubicBezTo>
                <a:cubicBezTo>
                  <a:pt x="15016" y="2706"/>
                  <a:pt x="14992" y="2661"/>
                  <a:pt x="14951" y="2537"/>
                </a:cubicBezTo>
                <a:cubicBezTo>
                  <a:pt x="14780" y="1952"/>
                  <a:pt x="14658" y="1562"/>
                  <a:pt x="14561" y="1074"/>
                </a:cubicBezTo>
                <a:lnTo>
                  <a:pt x="14390" y="708"/>
                </a:lnTo>
                <a:cubicBezTo>
                  <a:pt x="14390" y="684"/>
                  <a:pt x="14390" y="659"/>
                  <a:pt x="14366" y="635"/>
                </a:cubicBezTo>
                <a:lnTo>
                  <a:pt x="13951" y="464"/>
                </a:lnTo>
                <a:lnTo>
                  <a:pt x="13658" y="342"/>
                </a:lnTo>
                <a:lnTo>
                  <a:pt x="13463" y="269"/>
                </a:lnTo>
                <a:lnTo>
                  <a:pt x="13366" y="220"/>
                </a:lnTo>
                <a:cubicBezTo>
                  <a:pt x="13292" y="196"/>
                  <a:pt x="13219" y="171"/>
                  <a:pt x="13122" y="147"/>
                </a:cubicBezTo>
                <a:lnTo>
                  <a:pt x="126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296"/>
          <p:cNvSpPr/>
          <p:nvPr/>
        </p:nvSpPr>
        <p:spPr>
          <a:xfrm rot="7659018">
            <a:off x="350942" y="3920889"/>
            <a:ext cx="536919" cy="363005"/>
          </a:xfrm>
          <a:custGeom>
            <a:avLst/>
            <a:gdLst/>
            <a:ahLst/>
            <a:cxnLst/>
            <a:rect l="l" t="t" r="r" b="b"/>
            <a:pathLst>
              <a:path w="16415" h="11098" extrusionOk="0">
                <a:moveTo>
                  <a:pt x="14537" y="2268"/>
                </a:moveTo>
                <a:cubicBezTo>
                  <a:pt x="14546" y="2287"/>
                  <a:pt x="14555" y="2306"/>
                  <a:pt x="14564" y="2325"/>
                </a:cubicBezTo>
                <a:lnTo>
                  <a:pt x="14564" y="2325"/>
                </a:lnTo>
                <a:cubicBezTo>
                  <a:pt x="14559" y="2307"/>
                  <a:pt x="14549" y="2287"/>
                  <a:pt x="14537" y="2268"/>
                </a:cubicBezTo>
                <a:close/>
                <a:moveTo>
                  <a:pt x="11890" y="6000"/>
                </a:moveTo>
                <a:lnTo>
                  <a:pt x="11890" y="6000"/>
                </a:lnTo>
                <a:cubicBezTo>
                  <a:pt x="11886" y="6017"/>
                  <a:pt x="11882" y="6034"/>
                  <a:pt x="11878" y="6049"/>
                </a:cubicBezTo>
                <a:cubicBezTo>
                  <a:pt x="11887" y="6040"/>
                  <a:pt x="11891" y="6022"/>
                  <a:pt x="11890" y="6000"/>
                </a:cubicBezTo>
                <a:close/>
                <a:moveTo>
                  <a:pt x="6388" y="9388"/>
                </a:moveTo>
                <a:lnTo>
                  <a:pt x="6388" y="9388"/>
                </a:lnTo>
                <a:cubicBezTo>
                  <a:pt x="6383" y="9395"/>
                  <a:pt x="6380" y="9400"/>
                  <a:pt x="6381" y="9400"/>
                </a:cubicBezTo>
                <a:cubicBezTo>
                  <a:pt x="6381" y="9400"/>
                  <a:pt x="6384" y="9397"/>
                  <a:pt x="6391" y="9390"/>
                </a:cubicBezTo>
                <a:cubicBezTo>
                  <a:pt x="6391" y="9390"/>
                  <a:pt x="6390" y="9389"/>
                  <a:pt x="6388" y="9388"/>
                </a:cubicBezTo>
                <a:close/>
                <a:moveTo>
                  <a:pt x="13000" y="0"/>
                </a:moveTo>
                <a:lnTo>
                  <a:pt x="12171" y="49"/>
                </a:lnTo>
                <a:cubicBezTo>
                  <a:pt x="12074" y="49"/>
                  <a:pt x="12000" y="73"/>
                  <a:pt x="11903" y="73"/>
                </a:cubicBezTo>
                <a:lnTo>
                  <a:pt x="11659" y="146"/>
                </a:lnTo>
                <a:lnTo>
                  <a:pt x="11391" y="220"/>
                </a:lnTo>
                <a:lnTo>
                  <a:pt x="11000" y="293"/>
                </a:lnTo>
                <a:cubicBezTo>
                  <a:pt x="10952" y="439"/>
                  <a:pt x="10903" y="610"/>
                  <a:pt x="10878" y="756"/>
                </a:cubicBezTo>
                <a:cubicBezTo>
                  <a:pt x="10830" y="902"/>
                  <a:pt x="10781" y="1073"/>
                  <a:pt x="10757" y="1219"/>
                </a:cubicBezTo>
                <a:cubicBezTo>
                  <a:pt x="10708" y="1561"/>
                  <a:pt x="10635" y="1878"/>
                  <a:pt x="10586" y="2219"/>
                </a:cubicBezTo>
                <a:cubicBezTo>
                  <a:pt x="10561" y="2366"/>
                  <a:pt x="10513" y="2537"/>
                  <a:pt x="10488" y="2707"/>
                </a:cubicBezTo>
                <a:cubicBezTo>
                  <a:pt x="10464" y="2854"/>
                  <a:pt x="10439" y="3024"/>
                  <a:pt x="10439" y="3195"/>
                </a:cubicBezTo>
                <a:cubicBezTo>
                  <a:pt x="10415" y="3341"/>
                  <a:pt x="10391" y="3561"/>
                  <a:pt x="10366" y="3732"/>
                </a:cubicBezTo>
                <a:cubicBezTo>
                  <a:pt x="10318" y="4024"/>
                  <a:pt x="10293" y="4341"/>
                  <a:pt x="10269" y="4585"/>
                </a:cubicBezTo>
                <a:cubicBezTo>
                  <a:pt x="10269" y="4707"/>
                  <a:pt x="10220" y="4829"/>
                  <a:pt x="10220" y="4927"/>
                </a:cubicBezTo>
                <a:cubicBezTo>
                  <a:pt x="10220" y="4975"/>
                  <a:pt x="10220" y="5000"/>
                  <a:pt x="10196" y="5049"/>
                </a:cubicBezTo>
                <a:cubicBezTo>
                  <a:pt x="10196" y="5097"/>
                  <a:pt x="10171" y="5146"/>
                  <a:pt x="10171" y="5195"/>
                </a:cubicBezTo>
                <a:cubicBezTo>
                  <a:pt x="10171" y="5244"/>
                  <a:pt x="10147" y="5293"/>
                  <a:pt x="10147" y="5317"/>
                </a:cubicBezTo>
                <a:cubicBezTo>
                  <a:pt x="10122" y="5293"/>
                  <a:pt x="10074" y="5268"/>
                  <a:pt x="10049" y="5244"/>
                </a:cubicBezTo>
                <a:lnTo>
                  <a:pt x="9927" y="5146"/>
                </a:lnTo>
                <a:lnTo>
                  <a:pt x="9171" y="4366"/>
                </a:lnTo>
                <a:cubicBezTo>
                  <a:pt x="8927" y="4097"/>
                  <a:pt x="8683" y="3854"/>
                  <a:pt x="8440" y="3634"/>
                </a:cubicBezTo>
                <a:lnTo>
                  <a:pt x="8074" y="3268"/>
                </a:lnTo>
                <a:cubicBezTo>
                  <a:pt x="7879" y="3097"/>
                  <a:pt x="7683" y="2902"/>
                  <a:pt x="7513" y="2780"/>
                </a:cubicBezTo>
                <a:cubicBezTo>
                  <a:pt x="7269" y="2537"/>
                  <a:pt x="6952" y="2268"/>
                  <a:pt x="6635" y="2024"/>
                </a:cubicBezTo>
                <a:cubicBezTo>
                  <a:pt x="6562" y="2024"/>
                  <a:pt x="6513" y="2024"/>
                  <a:pt x="6464" y="2049"/>
                </a:cubicBezTo>
                <a:lnTo>
                  <a:pt x="6318" y="2049"/>
                </a:lnTo>
                <a:cubicBezTo>
                  <a:pt x="6488" y="2049"/>
                  <a:pt x="6440" y="2098"/>
                  <a:pt x="6318" y="2122"/>
                </a:cubicBezTo>
                <a:cubicBezTo>
                  <a:pt x="5708" y="2195"/>
                  <a:pt x="5927" y="2171"/>
                  <a:pt x="5805" y="2195"/>
                </a:cubicBezTo>
                <a:cubicBezTo>
                  <a:pt x="5805" y="2195"/>
                  <a:pt x="5757" y="2219"/>
                  <a:pt x="5708" y="2268"/>
                </a:cubicBezTo>
                <a:lnTo>
                  <a:pt x="5488" y="2390"/>
                </a:lnTo>
                <a:cubicBezTo>
                  <a:pt x="5366" y="2439"/>
                  <a:pt x="5269" y="2512"/>
                  <a:pt x="5074" y="2610"/>
                </a:cubicBezTo>
                <a:cubicBezTo>
                  <a:pt x="5025" y="2805"/>
                  <a:pt x="4952" y="2976"/>
                  <a:pt x="4903" y="3219"/>
                </a:cubicBezTo>
                <a:cubicBezTo>
                  <a:pt x="4879" y="3341"/>
                  <a:pt x="4830" y="3463"/>
                  <a:pt x="4805" y="3585"/>
                </a:cubicBezTo>
                <a:cubicBezTo>
                  <a:pt x="4757" y="3707"/>
                  <a:pt x="4732" y="3829"/>
                  <a:pt x="4708" y="3976"/>
                </a:cubicBezTo>
                <a:cubicBezTo>
                  <a:pt x="4683" y="4097"/>
                  <a:pt x="4659" y="4244"/>
                  <a:pt x="4635" y="4390"/>
                </a:cubicBezTo>
                <a:cubicBezTo>
                  <a:pt x="4635" y="4463"/>
                  <a:pt x="4610" y="4536"/>
                  <a:pt x="4610" y="4610"/>
                </a:cubicBezTo>
                <a:cubicBezTo>
                  <a:pt x="4610" y="4658"/>
                  <a:pt x="4610" y="4707"/>
                  <a:pt x="4586" y="4756"/>
                </a:cubicBezTo>
                <a:cubicBezTo>
                  <a:pt x="4562" y="4951"/>
                  <a:pt x="4562" y="5146"/>
                  <a:pt x="4537" y="5341"/>
                </a:cubicBezTo>
                <a:cubicBezTo>
                  <a:pt x="4513" y="5732"/>
                  <a:pt x="4513" y="6146"/>
                  <a:pt x="4537" y="6536"/>
                </a:cubicBezTo>
                <a:lnTo>
                  <a:pt x="4537" y="6683"/>
                </a:lnTo>
                <a:lnTo>
                  <a:pt x="4537" y="6805"/>
                </a:lnTo>
                <a:cubicBezTo>
                  <a:pt x="4537" y="6829"/>
                  <a:pt x="4537" y="6878"/>
                  <a:pt x="4537" y="6902"/>
                </a:cubicBezTo>
                <a:cubicBezTo>
                  <a:pt x="4562" y="6975"/>
                  <a:pt x="4562" y="7049"/>
                  <a:pt x="4586" y="7122"/>
                </a:cubicBezTo>
                <a:lnTo>
                  <a:pt x="4635" y="7195"/>
                </a:lnTo>
                <a:lnTo>
                  <a:pt x="4659" y="7219"/>
                </a:lnTo>
                <a:cubicBezTo>
                  <a:pt x="4647" y="7232"/>
                  <a:pt x="4635" y="7238"/>
                  <a:pt x="4623" y="7238"/>
                </a:cubicBezTo>
                <a:cubicBezTo>
                  <a:pt x="4610" y="7238"/>
                  <a:pt x="4598" y="7232"/>
                  <a:pt x="4586" y="7219"/>
                </a:cubicBezTo>
                <a:cubicBezTo>
                  <a:pt x="4537" y="7219"/>
                  <a:pt x="4488" y="7195"/>
                  <a:pt x="4440" y="7171"/>
                </a:cubicBezTo>
                <a:lnTo>
                  <a:pt x="4415" y="7171"/>
                </a:lnTo>
                <a:lnTo>
                  <a:pt x="4415" y="7146"/>
                </a:lnTo>
                <a:cubicBezTo>
                  <a:pt x="4366" y="7146"/>
                  <a:pt x="4318" y="7097"/>
                  <a:pt x="4269" y="7073"/>
                </a:cubicBezTo>
                <a:cubicBezTo>
                  <a:pt x="4244" y="7049"/>
                  <a:pt x="4196" y="7024"/>
                  <a:pt x="4171" y="7000"/>
                </a:cubicBezTo>
                <a:lnTo>
                  <a:pt x="4098" y="6951"/>
                </a:lnTo>
                <a:lnTo>
                  <a:pt x="4049" y="6902"/>
                </a:lnTo>
                <a:lnTo>
                  <a:pt x="3927" y="6805"/>
                </a:lnTo>
                <a:cubicBezTo>
                  <a:pt x="3757" y="6683"/>
                  <a:pt x="3610" y="6536"/>
                  <a:pt x="3440" y="6414"/>
                </a:cubicBezTo>
                <a:lnTo>
                  <a:pt x="2684" y="5805"/>
                </a:lnTo>
                <a:lnTo>
                  <a:pt x="2025" y="5244"/>
                </a:lnTo>
                <a:cubicBezTo>
                  <a:pt x="1830" y="5097"/>
                  <a:pt x="1684" y="5000"/>
                  <a:pt x="1586" y="4902"/>
                </a:cubicBezTo>
                <a:lnTo>
                  <a:pt x="1586" y="4902"/>
                </a:lnTo>
                <a:lnTo>
                  <a:pt x="1684" y="5000"/>
                </a:lnTo>
                <a:lnTo>
                  <a:pt x="1684" y="5000"/>
                </a:lnTo>
                <a:lnTo>
                  <a:pt x="1586" y="4927"/>
                </a:lnTo>
                <a:cubicBezTo>
                  <a:pt x="1366" y="5000"/>
                  <a:pt x="1147" y="5000"/>
                  <a:pt x="927" y="5000"/>
                </a:cubicBezTo>
                <a:cubicBezTo>
                  <a:pt x="976" y="5049"/>
                  <a:pt x="806" y="5097"/>
                  <a:pt x="659" y="5097"/>
                </a:cubicBezTo>
                <a:lnTo>
                  <a:pt x="635" y="5097"/>
                </a:lnTo>
                <a:lnTo>
                  <a:pt x="586" y="5122"/>
                </a:lnTo>
                <a:cubicBezTo>
                  <a:pt x="537" y="5195"/>
                  <a:pt x="464" y="5268"/>
                  <a:pt x="367" y="5390"/>
                </a:cubicBezTo>
                <a:lnTo>
                  <a:pt x="318" y="5463"/>
                </a:lnTo>
                <a:cubicBezTo>
                  <a:pt x="269" y="5512"/>
                  <a:pt x="245" y="5536"/>
                  <a:pt x="220" y="5585"/>
                </a:cubicBezTo>
                <a:lnTo>
                  <a:pt x="49" y="5780"/>
                </a:lnTo>
                <a:lnTo>
                  <a:pt x="49" y="6073"/>
                </a:lnTo>
                <a:lnTo>
                  <a:pt x="1" y="6024"/>
                </a:lnTo>
                <a:lnTo>
                  <a:pt x="1" y="6024"/>
                </a:lnTo>
                <a:cubicBezTo>
                  <a:pt x="25" y="6317"/>
                  <a:pt x="74" y="6707"/>
                  <a:pt x="74" y="7073"/>
                </a:cubicBezTo>
                <a:cubicBezTo>
                  <a:pt x="74" y="7244"/>
                  <a:pt x="98" y="7414"/>
                  <a:pt x="123" y="7610"/>
                </a:cubicBezTo>
                <a:cubicBezTo>
                  <a:pt x="147" y="7756"/>
                  <a:pt x="171" y="7902"/>
                  <a:pt x="196" y="8000"/>
                </a:cubicBezTo>
                <a:cubicBezTo>
                  <a:pt x="196" y="8122"/>
                  <a:pt x="220" y="8244"/>
                  <a:pt x="245" y="8390"/>
                </a:cubicBezTo>
                <a:cubicBezTo>
                  <a:pt x="245" y="8439"/>
                  <a:pt x="245" y="8488"/>
                  <a:pt x="269" y="8536"/>
                </a:cubicBezTo>
                <a:cubicBezTo>
                  <a:pt x="269" y="8585"/>
                  <a:pt x="269" y="8610"/>
                  <a:pt x="293" y="8658"/>
                </a:cubicBezTo>
                <a:cubicBezTo>
                  <a:pt x="318" y="8853"/>
                  <a:pt x="367" y="9049"/>
                  <a:pt x="391" y="9268"/>
                </a:cubicBezTo>
                <a:cubicBezTo>
                  <a:pt x="440" y="9463"/>
                  <a:pt x="513" y="9683"/>
                  <a:pt x="562" y="9878"/>
                </a:cubicBezTo>
                <a:cubicBezTo>
                  <a:pt x="635" y="10073"/>
                  <a:pt x="708" y="10268"/>
                  <a:pt x="806" y="10488"/>
                </a:cubicBezTo>
                <a:lnTo>
                  <a:pt x="806" y="10561"/>
                </a:lnTo>
                <a:cubicBezTo>
                  <a:pt x="806" y="10609"/>
                  <a:pt x="806" y="10683"/>
                  <a:pt x="830" y="10756"/>
                </a:cubicBezTo>
                <a:lnTo>
                  <a:pt x="903" y="11024"/>
                </a:lnTo>
                <a:lnTo>
                  <a:pt x="952" y="11097"/>
                </a:lnTo>
                <a:lnTo>
                  <a:pt x="1220" y="11097"/>
                </a:lnTo>
                <a:cubicBezTo>
                  <a:pt x="1391" y="11097"/>
                  <a:pt x="1586" y="11073"/>
                  <a:pt x="1781" y="11024"/>
                </a:cubicBezTo>
                <a:cubicBezTo>
                  <a:pt x="2171" y="10902"/>
                  <a:pt x="2537" y="10609"/>
                  <a:pt x="2488" y="10146"/>
                </a:cubicBezTo>
                <a:lnTo>
                  <a:pt x="2537" y="10146"/>
                </a:lnTo>
                <a:cubicBezTo>
                  <a:pt x="2537" y="10146"/>
                  <a:pt x="2464" y="10000"/>
                  <a:pt x="2464" y="10000"/>
                </a:cubicBezTo>
                <a:cubicBezTo>
                  <a:pt x="2415" y="9780"/>
                  <a:pt x="2318" y="9683"/>
                  <a:pt x="2366" y="9683"/>
                </a:cubicBezTo>
                <a:lnTo>
                  <a:pt x="2464" y="9975"/>
                </a:lnTo>
                <a:cubicBezTo>
                  <a:pt x="2445" y="9889"/>
                  <a:pt x="2441" y="9859"/>
                  <a:pt x="2447" y="9859"/>
                </a:cubicBezTo>
                <a:cubicBezTo>
                  <a:pt x="2457" y="9859"/>
                  <a:pt x="2493" y="9931"/>
                  <a:pt x="2537" y="9975"/>
                </a:cubicBezTo>
                <a:cubicBezTo>
                  <a:pt x="2488" y="9878"/>
                  <a:pt x="2488" y="9805"/>
                  <a:pt x="2464" y="9731"/>
                </a:cubicBezTo>
                <a:cubicBezTo>
                  <a:pt x="2458" y="9720"/>
                  <a:pt x="2455" y="9715"/>
                  <a:pt x="2454" y="9715"/>
                </a:cubicBezTo>
                <a:cubicBezTo>
                  <a:pt x="2450" y="9715"/>
                  <a:pt x="2464" y="9767"/>
                  <a:pt x="2464" y="9805"/>
                </a:cubicBezTo>
                <a:cubicBezTo>
                  <a:pt x="2391" y="9683"/>
                  <a:pt x="2318" y="9536"/>
                  <a:pt x="2269" y="9414"/>
                </a:cubicBezTo>
                <a:cubicBezTo>
                  <a:pt x="2220" y="9195"/>
                  <a:pt x="2342" y="9366"/>
                  <a:pt x="2269" y="9097"/>
                </a:cubicBezTo>
                <a:cubicBezTo>
                  <a:pt x="2220" y="8878"/>
                  <a:pt x="2171" y="8683"/>
                  <a:pt x="2123" y="8463"/>
                </a:cubicBezTo>
                <a:lnTo>
                  <a:pt x="2049" y="8122"/>
                </a:lnTo>
                <a:lnTo>
                  <a:pt x="2049" y="8049"/>
                </a:lnTo>
                <a:lnTo>
                  <a:pt x="2049" y="8024"/>
                </a:lnTo>
                <a:cubicBezTo>
                  <a:pt x="2049" y="7975"/>
                  <a:pt x="2049" y="7951"/>
                  <a:pt x="2074" y="7927"/>
                </a:cubicBezTo>
                <a:lnTo>
                  <a:pt x="2074" y="7878"/>
                </a:lnTo>
                <a:lnTo>
                  <a:pt x="2098" y="7878"/>
                </a:lnTo>
                <a:cubicBezTo>
                  <a:pt x="2123" y="7902"/>
                  <a:pt x="2098" y="7902"/>
                  <a:pt x="2123" y="7927"/>
                </a:cubicBezTo>
                <a:lnTo>
                  <a:pt x="2147" y="7927"/>
                </a:lnTo>
                <a:cubicBezTo>
                  <a:pt x="2147" y="7943"/>
                  <a:pt x="2147" y="7959"/>
                  <a:pt x="2147" y="7975"/>
                </a:cubicBezTo>
                <a:lnTo>
                  <a:pt x="2220" y="8049"/>
                </a:lnTo>
                <a:lnTo>
                  <a:pt x="2586" y="8317"/>
                </a:lnTo>
                <a:cubicBezTo>
                  <a:pt x="2635" y="8366"/>
                  <a:pt x="2708" y="8414"/>
                  <a:pt x="2781" y="8463"/>
                </a:cubicBezTo>
                <a:cubicBezTo>
                  <a:pt x="2830" y="8512"/>
                  <a:pt x="2879" y="8536"/>
                  <a:pt x="3001" y="8634"/>
                </a:cubicBezTo>
                <a:lnTo>
                  <a:pt x="3635" y="9073"/>
                </a:lnTo>
                <a:cubicBezTo>
                  <a:pt x="4025" y="9317"/>
                  <a:pt x="4293" y="9463"/>
                  <a:pt x="4293" y="9463"/>
                </a:cubicBezTo>
                <a:lnTo>
                  <a:pt x="4342" y="9390"/>
                </a:lnTo>
                <a:cubicBezTo>
                  <a:pt x="4513" y="9463"/>
                  <a:pt x="4659" y="9561"/>
                  <a:pt x="4805" y="9683"/>
                </a:cubicBezTo>
                <a:cubicBezTo>
                  <a:pt x="4830" y="9731"/>
                  <a:pt x="4879" y="9756"/>
                  <a:pt x="4903" y="9780"/>
                </a:cubicBezTo>
                <a:lnTo>
                  <a:pt x="5025" y="9853"/>
                </a:lnTo>
                <a:lnTo>
                  <a:pt x="5220" y="9927"/>
                </a:lnTo>
                <a:cubicBezTo>
                  <a:pt x="5391" y="9951"/>
                  <a:pt x="5562" y="10000"/>
                  <a:pt x="5732" y="10097"/>
                </a:cubicBezTo>
                <a:cubicBezTo>
                  <a:pt x="5805" y="10024"/>
                  <a:pt x="5879" y="9951"/>
                  <a:pt x="5952" y="9878"/>
                </a:cubicBezTo>
                <a:lnTo>
                  <a:pt x="6025" y="9805"/>
                </a:lnTo>
                <a:cubicBezTo>
                  <a:pt x="6025" y="9780"/>
                  <a:pt x="6049" y="9756"/>
                  <a:pt x="6049" y="9731"/>
                </a:cubicBezTo>
                <a:cubicBezTo>
                  <a:pt x="6049" y="9731"/>
                  <a:pt x="6146" y="9654"/>
                  <a:pt x="6167" y="9654"/>
                </a:cubicBezTo>
                <a:cubicBezTo>
                  <a:pt x="6170" y="9654"/>
                  <a:pt x="6171" y="9656"/>
                  <a:pt x="6171" y="9658"/>
                </a:cubicBezTo>
                <a:cubicBezTo>
                  <a:pt x="6171" y="9585"/>
                  <a:pt x="6269" y="9536"/>
                  <a:pt x="6342" y="9463"/>
                </a:cubicBezTo>
                <a:cubicBezTo>
                  <a:pt x="6357" y="9440"/>
                  <a:pt x="6361" y="9431"/>
                  <a:pt x="6357" y="9431"/>
                </a:cubicBezTo>
                <a:cubicBezTo>
                  <a:pt x="6349" y="9431"/>
                  <a:pt x="6310" y="9471"/>
                  <a:pt x="6293" y="9488"/>
                </a:cubicBezTo>
                <a:lnTo>
                  <a:pt x="6366" y="9390"/>
                </a:lnTo>
                <a:cubicBezTo>
                  <a:pt x="6366" y="9382"/>
                  <a:pt x="6369" y="9379"/>
                  <a:pt x="6373" y="9379"/>
                </a:cubicBezTo>
                <a:cubicBezTo>
                  <a:pt x="6378" y="9379"/>
                  <a:pt x="6385" y="9384"/>
                  <a:pt x="6388" y="9388"/>
                </a:cubicBezTo>
                <a:lnTo>
                  <a:pt x="6388" y="9388"/>
                </a:lnTo>
                <a:cubicBezTo>
                  <a:pt x="6395" y="9378"/>
                  <a:pt x="6405" y="9361"/>
                  <a:pt x="6415" y="9341"/>
                </a:cubicBezTo>
                <a:cubicBezTo>
                  <a:pt x="6464" y="9244"/>
                  <a:pt x="6586" y="9097"/>
                  <a:pt x="7074" y="8488"/>
                </a:cubicBezTo>
                <a:cubicBezTo>
                  <a:pt x="7025" y="8366"/>
                  <a:pt x="6976" y="8268"/>
                  <a:pt x="6927" y="8146"/>
                </a:cubicBezTo>
                <a:lnTo>
                  <a:pt x="6854" y="8000"/>
                </a:lnTo>
                <a:cubicBezTo>
                  <a:pt x="6830" y="7951"/>
                  <a:pt x="6805" y="7878"/>
                  <a:pt x="6805" y="7829"/>
                </a:cubicBezTo>
                <a:cubicBezTo>
                  <a:pt x="6757" y="7658"/>
                  <a:pt x="6708" y="7463"/>
                  <a:pt x="6683" y="7268"/>
                </a:cubicBezTo>
                <a:cubicBezTo>
                  <a:pt x="6659" y="7171"/>
                  <a:pt x="6635" y="7073"/>
                  <a:pt x="6610" y="6975"/>
                </a:cubicBezTo>
                <a:lnTo>
                  <a:pt x="6586" y="6683"/>
                </a:lnTo>
                <a:lnTo>
                  <a:pt x="6562" y="6561"/>
                </a:lnTo>
                <a:lnTo>
                  <a:pt x="6562" y="6488"/>
                </a:lnTo>
                <a:lnTo>
                  <a:pt x="6562" y="6366"/>
                </a:lnTo>
                <a:cubicBezTo>
                  <a:pt x="6562" y="6024"/>
                  <a:pt x="6562" y="5707"/>
                  <a:pt x="6586" y="5366"/>
                </a:cubicBezTo>
                <a:cubicBezTo>
                  <a:pt x="6586" y="5219"/>
                  <a:pt x="6610" y="5073"/>
                  <a:pt x="6610" y="4927"/>
                </a:cubicBezTo>
                <a:lnTo>
                  <a:pt x="6610" y="4878"/>
                </a:lnTo>
                <a:cubicBezTo>
                  <a:pt x="6598" y="4854"/>
                  <a:pt x="6598" y="4854"/>
                  <a:pt x="6592" y="4854"/>
                </a:cubicBezTo>
                <a:cubicBezTo>
                  <a:pt x="6586" y="4854"/>
                  <a:pt x="6574" y="4854"/>
                  <a:pt x="6537" y="4829"/>
                </a:cubicBezTo>
                <a:cubicBezTo>
                  <a:pt x="6464" y="4780"/>
                  <a:pt x="6561" y="4805"/>
                  <a:pt x="6537" y="4756"/>
                </a:cubicBezTo>
                <a:lnTo>
                  <a:pt x="6537" y="4756"/>
                </a:lnTo>
                <a:cubicBezTo>
                  <a:pt x="6562" y="4805"/>
                  <a:pt x="6586" y="4805"/>
                  <a:pt x="6586" y="4805"/>
                </a:cubicBezTo>
                <a:cubicBezTo>
                  <a:pt x="6586" y="4805"/>
                  <a:pt x="6586" y="4805"/>
                  <a:pt x="6635" y="4902"/>
                </a:cubicBezTo>
                <a:lnTo>
                  <a:pt x="6610" y="4805"/>
                </a:lnTo>
                <a:lnTo>
                  <a:pt x="6635" y="4854"/>
                </a:lnTo>
                <a:cubicBezTo>
                  <a:pt x="6635" y="4854"/>
                  <a:pt x="6635" y="4829"/>
                  <a:pt x="6635" y="4829"/>
                </a:cubicBezTo>
                <a:cubicBezTo>
                  <a:pt x="6635" y="4800"/>
                  <a:pt x="6635" y="4790"/>
                  <a:pt x="6636" y="4790"/>
                </a:cubicBezTo>
                <a:cubicBezTo>
                  <a:pt x="6638" y="4790"/>
                  <a:pt x="6644" y="4814"/>
                  <a:pt x="6659" y="4829"/>
                </a:cubicBezTo>
                <a:cubicBezTo>
                  <a:pt x="6659" y="4829"/>
                  <a:pt x="6659" y="4805"/>
                  <a:pt x="6683" y="4780"/>
                </a:cubicBezTo>
                <a:lnTo>
                  <a:pt x="6708" y="4780"/>
                </a:lnTo>
                <a:cubicBezTo>
                  <a:pt x="6708" y="4780"/>
                  <a:pt x="6708" y="4756"/>
                  <a:pt x="6757" y="4756"/>
                </a:cubicBezTo>
                <a:cubicBezTo>
                  <a:pt x="6781" y="4756"/>
                  <a:pt x="6757" y="4756"/>
                  <a:pt x="6757" y="4780"/>
                </a:cubicBezTo>
                <a:lnTo>
                  <a:pt x="6830" y="4854"/>
                </a:lnTo>
                <a:cubicBezTo>
                  <a:pt x="6903" y="4902"/>
                  <a:pt x="6976" y="4951"/>
                  <a:pt x="6976" y="5000"/>
                </a:cubicBezTo>
                <a:cubicBezTo>
                  <a:pt x="7053" y="5058"/>
                  <a:pt x="7238" y="5269"/>
                  <a:pt x="7299" y="5269"/>
                </a:cubicBezTo>
                <a:cubicBezTo>
                  <a:pt x="7315" y="5269"/>
                  <a:pt x="7323" y="5255"/>
                  <a:pt x="7318" y="5219"/>
                </a:cubicBezTo>
                <a:lnTo>
                  <a:pt x="7318" y="5219"/>
                </a:lnTo>
                <a:cubicBezTo>
                  <a:pt x="7337" y="5278"/>
                  <a:pt x="7483" y="5479"/>
                  <a:pt x="7450" y="5479"/>
                </a:cubicBezTo>
                <a:cubicBezTo>
                  <a:pt x="7443" y="5479"/>
                  <a:pt x="7424" y="5467"/>
                  <a:pt x="7391" y="5439"/>
                </a:cubicBezTo>
                <a:lnTo>
                  <a:pt x="7391" y="5439"/>
                </a:lnTo>
                <a:cubicBezTo>
                  <a:pt x="7464" y="5512"/>
                  <a:pt x="7537" y="5610"/>
                  <a:pt x="7635" y="5683"/>
                </a:cubicBezTo>
                <a:lnTo>
                  <a:pt x="7537" y="5536"/>
                </a:lnTo>
                <a:lnTo>
                  <a:pt x="7537" y="5536"/>
                </a:lnTo>
                <a:cubicBezTo>
                  <a:pt x="7732" y="5780"/>
                  <a:pt x="7952" y="6000"/>
                  <a:pt x="8196" y="6195"/>
                </a:cubicBezTo>
                <a:lnTo>
                  <a:pt x="8098" y="6073"/>
                </a:lnTo>
                <a:lnTo>
                  <a:pt x="8098" y="6073"/>
                </a:lnTo>
                <a:cubicBezTo>
                  <a:pt x="8269" y="6244"/>
                  <a:pt x="8440" y="6414"/>
                  <a:pt x="8440" y="6536"/>
                </a:cubicBezTo>
                <a:lnTo>
                  <a:pt x="8464" y="6561"/>
                </a:lnTo>
                <a:lnTo>
                  <a:pt x="8805" y="6902"/>
                </a:lnTo>
                <a:cubicBezTo>
                  <a:pt x="9000" y="7097"/>
                  <a:pt x="9220" y="7292"/>
                  <a:pt x="9439" y="7488"/>
                </a:cubicBezTo>
                <a:lnTo>
                  <a:pt x="9293" y="7317"/>
                </a:lnTo>
                <a:lnTo>
                  <a:pt x="9293" y="7317"/>
                </a:lnTo>
                <a:cubicBezTo>
                  <a:pt x="9415" y="7414"/>
                  <a:pt x="9659" y="7634"/>
                  <a:pt x="9952" y="7878"/>
                </a:cubicBezTo>
                <a:cubicBezTo>
                  <a:pt x="10122" y="7853"/>
                  <a:pt x="10269" y="7829"/>
                  <a:pt x="10391" y="7805"/>
                </a:cubicBezTo>
                <a:cubicBezTo>
                  <a:pt x="10513" y="7805"/>
                  <a:pt x="10683" y="7780"/>
                  <a:pt x="10830" y="7756"/>
                </a:cubicBezTo>
                <a:cubicBezTo>
                  <a:pt x="10952" y="7707"/>
                  <a:pt x="11074" y="7634"/>
                  <a:pt x="11196" y="7561"/>
                </a:cubicBezTo>
                <a:lnTo>
                  <a:pt x="11391" y="7463"/>
                </a:lnTo>
                <a:cubicBezTo>
                  <a:pt x="11439" y="7414"/>
                  <a:pt x="11488" y="7390"/>
                  <a:pt x="11586" y="7341"/>
                </a:cubicBezTo>
                <a:cubicBezTo>
                  <a:pt x="11683" y="6878"/>
                  <a:pt x="11781" y="6414"/>
                  <a:pt x="11854" y="5951"/>
                </a:cubicBezTo>
                <a:lnTo>
                  <a:pt x="11854" y="5951"/>
                </a:lnTo>
                <a:cubicBezTo>
                  <a:pt x="11854" y="5951"/>
                  <a:pt x="11830" y="6024"/>
                  <a:pt x="11805" y="6097"/>
                </a:cubicBezTo>
                <a:lnTo>
                  <a:pt x="11757" y="6219"/>
                </a:lnTo>
                <a:lnTo>
                  <a:pt x="11757" y="6146"/>
                </a:lnTo>
                <a:cubicBezTo>
                  <a:pt x="11757" y="6073"/>
                  <a:pt x="11757" y="6000"/>
                  <a:pt x="11781" y="5951"/>
                </a:cubicBezTo>
                <a:cubicBezTo>
                  <a:pt x="11781" y="5805"/>
                  <a:pt x="11805" y="5658"/>
                  <a:pt x="11805" y="5658"/>
                </a:cubicBezTo>
                <a:cubicBezTo>
                  <a:pt x="11805" y="5698"/>
                  <a:pt x="11886" y="5900"/>
                  <a:pt x="11890" y="6000"/>
                </a:cubicBezTo>
                <a:lnTo>
                  <a:pt x="11890" y="6000"/>
                </a:lnTo>
                <a:cubicBezTo>
                  <a:pt x="11911" y="5905"/>
                  <a:pt x="11935" y="5778"/>
                  <a:pt x="11976" y="5634"/>
                </a:cubicBezTo>
                <a:cubicBezTo>
                  <a:pt x="11976" y="5536"/>
                  <a:pt x="12000" y="5439"/>
                  <a:pt x="12025" y="5341"/>
                </a:cubicBezTo>
                <a:cubicBezTo>
                  <a:pt x="12025" y="5244"/>
                  <a:pt x="12049" y="5195"/>
                  <a:pt x="12049" y="5122"/>
                </a:cubicBezTo>
                <a:cubicBezTo>
                  <a:pt x="12098" y="4854"/>
                  <a:pt x="12147" y="4512"/>
                  <a:pt x="12196" y="4122"/>
                </a:cubicBezTo>
                <a:cubicBezTo>
                  <a:pt x="12220" y="3878"/>
                  <a:pt x="12244" y="3610"/>
                  <a:pt x="12293" y="3341"/>
                </a:cubicBezTo>
                <a:cubicBezTo>
                  <a:pt x="12293" y="3219"/>
                  <a:pt x="12317" y="3122"/>
                  <a:pt x="12342" y="3000"/>
                </a:cubicBezTo>
                <a:cubicBezTo>
                  <a:pt x="12342" y="2927"/>
                  <a:pt x="12366" y="2829"/>
                  <a:pt x="12391" y="2756"/>
                </a:cubicBezTo>
                <a:cubicBezTo>
                  <a:pt x="12391" y="2707"/>
                  <a:pt x="12415" y="2683"/>
                  <a:pt x="12439" y="2658"/>
                </a:cubicBezTo>
                <a:cubicBezTo>
                  <a:pt x="12439" y="2683"/>
                  <a:pt x="12464" y="2707"/>
                  <a:pt x="12464" y="2732"/>
                </a:cubicBezTo>
                <a:cubicBezTo>
                  <a:pt x="12488" y="2805"/>
                  <a:pt x="12513" y="2902"/>
                  <a:pt x="12513" y="2976"/>
                </a:cubicBezTo>
                <a:cubicBezTo>
                  <a:pt x="12531" y="2976"/>
                  <a:pt x="12521" y="2903"/>
                  <a:pt x="12538" y="2903"/>
                </a:cubicBezTo>
                <a:cubicBezTo>
                  <a:pt x="12543" y="2903"/>
                  <a:pt x="12550" y="2910"/>
                  <a:pt x="12561" y="2927"/>
                </a:cubicBezTo>
                <a:cubicBezTo>
                  <a:pt x="12561" y="2976"/>
                  <a:pt x="12561" y="3000"/>
                  <a:pt x="12561" y="3024"/>
                </a:cubicBezTo>
                <a:cubicBezTo>
                  <a:pt x="12561" y="3024"/>
                  <a:pt x="12575" y="3065"/>
                  <a:pt x="12582" y="3065"/>
                </a:cubicBezTo>
                <a:cubicBezTo>
                  <a:pt x="12584" y="3065"/>
                  <a:pt x="12586" y="3061"/>
                  <a:pt x="12586" y="3049"/>
                </a:cubicBezTo>
                <a:cubicBezTo>
                  <a:pt x="12561" y="2951"/>
                  <a:pt x="12561" y="2854"/>
                  <a:pt x="12537" y="2732"/>
                </a:cubicBezTo>
                <a:lnTo>
                  <a:pt x="12537" y="2732"/>
                </a:lnTo>
                <a:lnTo>
                  <a:pt x="12610" y="2854"/>
                </a:lnTo>
                <a:lnTo>
                  <a:pt x="12610" y="2927"/>
                </a:lnTo>
                <a:cubicBezTo>
                  <a:pt x="12610" y="2927"/>
                  <a:pt x="12628" y="2873"/>
                  <a:pt x="12664" y="2873"/>
                </a:cubicBezTo>
                <a:cubicBezTo>
                  <a:pt x="12670" y="2873"/>
                  <a:pt x="12676" y="2874"/>
                  <a:pt x="12683" y="2878"/>
                </a:cubicBezTo>
                <a:cubicBezTo>
                  <a:pt x="12708" y="2878"/>
                  <a:pt x="12708" y="2902"/>
                  <a:pt x="12732" y="2927"/>
                </a:cubicBezTo>
                <a:cubicBezTo>
                  <a:pt x="12781" y="3049"/>
                  <a:pt x="12854" y="3146"/>
                  <a:pt x="12927" y="3244"/>
                </a:cubicBezTo>
                <a:cubicBezTo>
                  <a:pt x="13074" y="3488"/>
                  <a:pt x="13220" y="3707"/>
                  <a:pt x="13366" y="3951"/>
                </a:cubicBezTo>
                <a:cubicBezTo>
                  <a:pt x="13342" y="3951"/>
                  <a:pt x="13269" y="3854"/>
                  <a:pt x="13171" y="3756"/>
                </a:cubicBezTo>
                <a:lnTo>
                  <a:pt x="13171" y="3756"/>
                </a:lnTo>
                <a:cubicBezTo>
                  <a:pt x="13220" y="3829"/>
                  <a:pt x="13269" y="3902"/>
                  <a:pt x="13317" y="4000"/>
                </a:cubicBezTo>
                <a:cubicBezTo>
                  <a:pt x="13309" y="3973"/>
                  <a:pt x="13309" y="3963"/>
                  <a:pt x="13314" y="3963"/>
                </a:cubicBezTo>
                <a:cubicBezTo>
                  <a:pt x="13335" y="3963"/>
                  <a:pt x="13438" y="4115"/>
                  <a:pt x="13446" y="4115"/>
                </a:cubicBezTo>
                <a:cubicBezTo>
                  <a:pt x="13448" y="4115"/>
                  <a:pt x="13446" y="4110"/>
                  <a:pt x="13439" y="4097"/>
                </a:cubicBezTo>
                <a:lnTo>
                  <a:pt x="13439" y="4097"/>
                </a:lnTo>
                <a:cubicBezTo>
                  <a:pt x="13781" y="4415"/>
                  <a:pt x="14025" y="4951"/>
                  <a:pt x="14317" y="5268"/>
                </a:cubicBezTo>
                <a:cubicBezTo>
                  <a:pt x="14415" y="5244"/>
                  <a:pt x="16171" y="5097"/>
                  <a:pt x="16244" y="5049"/>
                </a:cubicBezTo>
                <a:cubicBezTo>
                  <a:pt x="16317" y="5146"/>
                  <a:pt x="16391" y="5268"/>
                  <a:pt x="16415" y="5293"/>
                </a:cubicBezTo>
                <a:cubicBezTo>
                  <a:pt x="16366" y="5171"/>
                  <a:pt x="16293" y="5049"/>
                  <a:pt x="16195" y="4927"/>
                </a:cubicBezTo>
                <a:lnTo>
                  <a:pt x="16122" y="4951"/>
                </a:lnTo>
                <a:cubicBezTo>
                  <a:pt x="15952" y="4707"/>
                  <a:pt x="16122" y="4878"/>
                  <a:pt x="15952" y="4634"/>
                </a:cubicBezTo>
                <a:cubicBezTo>
                  <a:pt x="15956" y="4629"/>
                  <a:pt x="15962" y="4627"/>
                  <a:pt x="15968" y="4627"/>
                </a:cubicBezTo>
                <a:cubicBezTo>
                  <a:pt x="16028" y="4627"/>
                  <a:pt x="16161" y="4823"/>
                  <a:pt x="16293" y="5000"/>
                </a:cubicBezTo>
                <a:cubicBezTo>
                  <a:pt x="16171" y="4829"/>
                  <a:pt x="16073" y="4634"/>
                  <a:pt x="15976" y="4585"/>
                </a:cubicBezTo>
                <a:cubicBezTo>
                  <a:pt x="15878" y="4390"/>
                  <a:pt x="16049" y="4585"/>
                  <a:pt x="15927" y="4341"/>
                </a:cubicBezTo>
                <a:cubicBezTo>
                  <a:pt x="15781" y="4195"/>
                  <a:pt x="15659" y="4049"/>
                  <a:pt x="15561" y="3878"/>
                </a:cubicBezTo>
                <a:cubicBezTo>
                  <a:pt x="15342" y="3439"/>
                  <a:pt x="15098" y="3293"/>
                  <a:pt x="14903" y="2878"/>
                </a:cubicBezTo>
                <a:lnTo>
                  <a:pt x="14903" y="2878"/>
                </a:lnTo>
                <a:lnTo>
                  <a:pt x="14927" y="2927"/>
                </a:lnTo>
                <a:cubicBezTo>
                  <a:pt x="14882" y="2791"/>
                  <a:pt x="14689" y="2570"/>
                  <a:pt x="14564" y="2325"/>
                </a:cubicBezTo>
                <a:lnTo>
                  <a:pt x="14564" y="2325"/>
                </a:lnTo>
                <a:cubicBezTo>
                  <a:pt x="14571" y="2347"/>
                  <a:pt x="14571" y="2363"/>
                  <a:pt x="14562" y="2363"/>
                </a:cubicBezTo>
                <a:cubicBezTo>
                  <a:pt x="14552" y="2363"/>
                  <a:pt x="14528" y="2338"/>
                  <a:pt x="14488" y="2268"/>
                </a:cubicBezTo>
                <a:cubicBezTo>
                  <a:pt x="14147" y="1732"/>
                  <a:pt x="13903" y="1390"/>
                  <a:pt x="13659" y="951"/>
                </a:cubicBezTo>
                <a:lnTo>
                  <a:pt x="13391" y="659"/>
                </a:lnTo>
                <a:lnTo>
                  <a:pt x="1300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296"/>
          <p:cNvSpPr/>
          <p:nvPr/>
        </p:nvSpPr>
        <p:spPr>
          <a:xfrm rot="7659018">
            <a:off x="754343" y="4386098"/>
            <a:ext cx="521775" cy="434801"/>
          </a:xfrm>
          <a:custGeom>
            <a:avLst/>
            <a:gdLst/>
            <a:ahLst/>
            <a:cxnLst/>
            <a:rect l="l" t="t" r="r" b="b"/>
            <a:pathLst>
              <a:path w="15952" h="13293" extrusionOk="0">
                <a:moveTo>
                  <a:pt x="1965" y="4136"/>
                </a:moveTo>
                <a:cubicBezTo>
                  <a:pt x="1969" y="4136"/>
                  <a:pt x="1973" y="4139"/>
                  <a:pt x="1976" y="4147"/>
                </a:cubicBezTo>
                <a:lnTo>
                  <a:pt x="1853" y="4285"/>
                </a:lnTo>
                <a:lnTo>
                  <a:pt x="1853" y="4285"/>
                </a:lnTo>
                <a:cubicBezTo>
                  <a:pt x="1921" y="4199"/>
                  <a:pt x="1947" y="4136"/>
                  <a:pt x="1965" y="4136"/>
                </a:cubicBezTo>
                <a:close/>
                <a:moveTo>
                  <a:pt x="4077" y="7219"/>
                </a:moveTo>
                <a:lnTo>
                  <a:pt x="4077" y="7219"/>
                </a:lnTo>
                <a:cubicBezTo>
                  <a:pt x="4076" y="7219"/>
                  <a:pt x="4075" y="7219"/>
                  <a:pt x="4074" y="7220"/>
                </a:cubicBezTo>
                <a:cubicBezTo>
                  <a:pt x="4076" y="7220"/>
                  <a:pt x="4077" y="7219"/>
                  <a:pt x="4077" y="7219"/>
                </a:cubicBezTo>
                <a:close/>
                <a:moveTo>
                  <a:pt x="10333" y="9981"/>
                </a:moveTo>
                <a:lnTo>
                  <a:pt x="10293" y="10000"/>
                </a:lnTo>
                <a:cubicBezTo>
                  <a:pt x="10305" y="10000"/>
                  <a:pt x="10318" y="9993"/>
                  <a:pt x="10333" y="9981"/>
                </a:cubicBezTo>
                <a:close/>
                <a:moveTo>
                  <a:pt x="3928" y="0"/>
                </a:moveTo>
                <a:lnTo>
                  <a:pt x="3684" y="195"/>
                </a:lnTo>
                <a:lnTo>
                  <a:pt x="3708" y="122"/>
                </a:lnTo>
                <a:lnTo>
                  <a:pt x="3708" y="122"/>
                </a:lnTo>
                <a:cubicBezTo>
                  <a:pt x="3464" y="293"/>
                  <a:pt x="3171" y="537"/>
                  <a:pt x="2879" y="756"/>
                </a:cubicBezTo>
                <a:cubicBezTo>
                  <a:pt x="2732" y="854"/>
                  <a:pt x="2586" y="976"/>
                  <a:pt x="2464" y="1098"/>
                </a:cubicBezTo>
                <a:lnTo>
                  <a:pt x="2147" y="1366"/>
                </a:lnTo>
                <a:cubicBezTo>
                  <a:pt x="2074" y="1464"/>
                  <a:pt x="1976" y="1537"/>
                  <a:pt x="1879" y="1610"/>
                </a:cubicBezTo>
                <a:cubicBezTo>
                  <a:pt x="1757" y="1708"/>
                  <a:pt x="1806" y="1683"/>
                  <a:pt x="1757" y="1732"/>
                </a:cubicBezTo>
                <a:lnTo>
                  <a:pt x="1659" y="1830"/>
                </a:lnTo>
                <a:cubicBezTo>
                  <a:pt x="1513" y="1951"/>
                  <a:pt x="1367" y="2098"/>
                  <a:pt x="1220" y="2244"/>
                </a:cubicBezTo>
                <a:cubicBezTo>
                  <a:pt x="1074" y="2390"/>
                  <a:pt x="952" y="2561"/>
                  <a:pt x="806" y="2732"/>
                </a:cubicBezTo>
                <a:cubicBezTo>
                  <a:pt x="684" y="2903"/>
                  <a:pt x="562" y="3073"/>
                  <a:pt x="440" y="3269"/>
                </a:cubicBezTo>
                <a:lnTo>
                  <a:pt x="391" y="3317"/>
                </a:lnTo>
                <a:cubicBezTo>
                  <a:pt x="342" y="3366"/>
                  <a:pt x="293" y="3415"/>
                  <a:pt x="245" y="3464"/>
                </a:cubicBezTo>
                <a:lnTo>
                  <a:pt x="50" y="3659"/>
                </a:lnTo>
                <a:lnTo>
                  <a:pt x="1" y="3732"/>
                </a:lnTo>
                <a:cubicBezTo>
                  <a:pt x="50" y="3829"/>
                  <a:pt x="98" y="3903"/>
                  <a:pt x="147" y="3976"/>
                </a:cubicBezTo>
                <a:cubicBezTo>
                  <a:pt x="269" y="4122"/>
                  <a:pt x="391" y="4268"/>
                  <a:pt x="537" y="4390"/>
                </a:cubicBezTo>
                <a:cubicBezTo>
                  <a:pt x="731" y="4539"/>
                  <a:pt x="970" y="4661"/>
                  <a:pt x="1210" y="4661"/>
                </a:cubicBezTo>
                <a:cubicBezTo>
                  <a:pt x="1363" y="4661"/>
                  <a:pt x="1517" y="4611"/>
                  <a:pt x="1659" y="4488"/>
                </a:cubicBezTo>
                <a:lnTo>
                  <a:pt x="1684" y="4537"/>
                </a:lnTo>
                <a:cubicBezTo>
                  <a:pt x="1684" y="4537"/>
                  <a:pt x="1781" y="4366"/>
                  <a:pt x="1781" y="4366"/>
                </a:cubicBezTo>
                <a:cubicBezTo>
                  <a:pt x="1794" y="4351"/>
                  <a:pt x="1806" y="4338"/>
                  <a:pt x="1816" y="4327"/>
                </a:cubicBezTo>
                <a:lnTo>
                  <a:pt x="1816" y="4327"/>
                </a:lnTo>
                <a:lnTo>
                  <a:pt x="1781" y="4366"/>
                </a:lnTo>
                <a:cubicBezTo>
                  <a:pt x="1801" y="4346"/>
                  <a:pt x="1819" y="4327"/>
                  <a:pt x="1835" y="4308"/>
                </a:cubicBezTo>
                <a:lnTo>
                  <a:pt x="1835" y="4308"/>
                </a:lnTo>
                <a:cubicBezTo>
                  <a:pt x="1850" y="4293"/>
                  <a:pt x="1860" y="4287"/>
                  <a:pt x="1865" y="4287"/>
                </a:cubicBezTo>
                <a:cubicBezTo>
                  <a:pt x="1883" y="4287"/>
                  <a:pt x="1846" y="4367"/>
                  <a:pt x="1830" y="4415"/>
                </a:cubicBezTo>
                <a:cubicBezTo>
                  <a:pt x="1879" y="4366"/>
                  <a:pt x="1928" y="4293"/>
                  <a:pt x="2001" y="4244"/>
                </a:cubicBezTo>
                <a:cubicBezTo>
                  <a:pt x="2001" y="4229"/>
                  <a:pt x="1996" y="4223"/>
                  <a:pt x="1989" y="4223"/>
                </a:cubicBezTo>
                <a:cubicBezTo>
                  <a:pt x="1973" y="4223"/>
                  <a:pt x="1944" y="4252"/>
                  <a:pt x="1928" y="4268"/>
                </a:cubicBezTo>
                <a:cubicBezTo>
                  <a:pt x="2001" y="4147"/>
                  <a:pt x="2074" y="4025"/>
                  <a:pt x="2147" y="3903"/>
                </a:cubicBezTo>
                <a:cubicBezTo>
                  <a:pt x="2205" y="3836"/>
                  <a:pt x="2228" y="3825"/>
                  <a:pt x="2246" y="3825"/>
                </a:cubicBezTo>
                <a:cubicBezTo>
                  <a:pt x="2254" y="3825"/>
                  <a:pt x="2261" y="3827"/>
                  <a:pt x="2270" y="3827"/>
                </a:cubicBezTo>
                <a:cubicBezTo>
                  <a:pt x="2290" y="3827"/>
                  <a:pt x="2318" y="3815"/>
                  <a:pt x="2391" y="3732"/>
                </a:cubicBezTo>
                <a:cubicBezTo>
                  <a:pt x="2562" y="3537"/>
                  <a:pt x="2684" y="3390"/>
                  <a:pt x="2830" y="3244"/>
                </a:cubicBezTo>
                <a:lnTo>
                  <a:pt x="3074" y="3000"/>
                </a:lnTo>
                <a:lnTo>
                  <a:pt x="3123" y="2951"/>
                </a:lnTo>
                <a:lnTo>
                  <a:pt x="3147" y="2951"/>
                </a:lnTo>
                <a:cubicBezTo>
                  <a:pt x="3171" y="2927"/>
                  <a:pt x="3196" y="2903"/>
                  <a:pt x="3245" y="2903"/>
                </a:cubicBezTo>
                <a:lnTo>
                  <a:pt x="3293" y="2903"/>
                </a:lnTo>
                <a:cubicBezTo>
                  <a:pt x="3293" y="2903"/>
                  <a:pt x="3293" y="2927"/>
                  <a:pt x="3293" y="2927"/>
                </a:cubicBezTo>
                <a:cubicBezTo>
                  <a:pt x="3269" y="2951"/>
                  <a:pt x="3269" y="2951"/>
                  <a:pt x="3269" y="2976"/>
                </a:cubicBezTo>
                <a:cubicBezTo>
                  <a:pt x="3245" y="3000"/>
                  <a:pt x="3220" y="3025"/>
                  <a:pt x="3196" y="3025"/>
                </a:cubicBezTo>
                <a:lnTo>
                  <a:pt x="3220" y="3025"/>
                </a:lnTo>
                <a:lnTo>
                  <a:pt x="3220" y="3122"/>
                </a:lnTo>
                <a:cubicBezTo>
                  <a:pt x="3220" y="3269"/>
                  <a:pt x="3196" y="3439"/>
                  <a:pt x="3196" y="3586"/>
                </a:cubicBezTo>
                <a:lnTo>
                  <a:pt x="3196" y="3829"/>
                </a:lnTo>
                <a:lnTo>
                  <a:pt x="3196" y="4122"/>
                </a:lnTo>
                <a:lnTo>
                  <a:pt x="3196" y="4903"/>
                </a:lnTo>
                <a:cubicBezTo>
                  <a:pt x="3171" y="5268"/>
                  <a:pt x="3220" y="5561"/>
                  <a:pt x="3196" y="5586"/>
                </a:cubicBezTo>
                <a:lnTo>
                  <a:pt x="3293" y="5586"/>
                </a:lnTo>
                <a:cubicBezTo>
                  <a:pt x="3318" y="5756"/>
                  <a:pt x="3318" y="5951"/>
                  <a:pt x="3293" y="6122"/>
                </a:cubicBezTo>
                <a:cubicBezTo>
                  <a:pt x="3269" y="6171"/>
                  <a:pt x="3269" y="6220"/>
                  <a:pt x="3293" y="6268"/>
                </a:cubicBezTo>
                <a:lnTo>
                  <a:pt x="3293" y="6415"/>
                </a:lnTo>
                <a:cubicBezTo>
                  <a:pt x="3293" y="6464"/>
                  <a:pt x="3318" y="6537"/>
                  <a:pt x="3318" y="6610"/>
                </a:cubicBezTo>
                <a:cubicBezTo>
                  <a:pt x="3415" y="6756"/>
                  <a:pt x="3464" y="6927"/>
                  <a:pt x="3489" y="7122"/>
                </a:cubicBezTo>
                <a:lnTo>
                  <a:pt x="3781" y="7171"/>
                </a:lnTo>
                <a:lnTo>
                  <a:pt x="3952" y="7171"/>
                </a:lnTo>
                <a:cubicBezTo>
                  <a:pt x="3952" y="7171"/>
                  <a:pt x="4076" y="7212"/>
                  <a:pt x="4077" y="7219"/>
                </a:cubicBezTo>
                <a:lnTo>
                  <a:pt x="4077" y="7219"/>
                </a:lnTo>
                <a:cubicBezTo>
                  <a:pt x="4097" y="7212"/>
                  <a:pt x="4120" y="7210"/>
                  <a:pt x="4144" y="7210"/>
                </a:cubicBezTo>
                <a:cubicBezTo>
                  <a:pt x="4204" y="7210"/>
                  <a:pt x="4273" y="7227"/>
                  <a:pt x="4342" y="7244"/>
                </a:cubicBezTo>
                <a:cubicBezTo>
                  <a:pt x="4391" y="7244"/>
                  <a:pt x="4318" y="7244"/>
                  <a:pt x="4293" y="7220"/>
                </a:cubicBezTo>
                <a:lnTo>
                  <a:pt x="4293" y="7220"/>
                </a:lnTo>
                <a:lnTo>
                  <a:pt x="4415" y="7244"/>
                </a:lnTo>
                <a:lnTo>
                  <a:pt x="4464" y="7244"/>
                </a:lnTo>
                <a:cubicBezTo>
                  <a:pt x="4489" y="7244"/>
                  <a:pt x="4489" y="7268"/>
                  <a:pt x="4464" y="7268"/>
                </a:cubicBezTo>
                <a:lnTo>
                  <a:pt x="4513" y="7268"/>
                </a:lnTo>
                <a:cubicBezTo>
                  <a:pt x="4635" y="7268"/>
                  <a:pt x="4830" y="7268"/>
                  <a:pt x="5610" y="7342"/>
                </a:cubicBezTo>
                <a:lnTo>
                  <a:pt x="5806" y="7025"/>
                </a:lnTo>
                <a:lnTo>
                  <a:pt x="5903" y="6878"/>
                </a:lnTo>
                <a:cubicBezTo>
                  <a:pt x="5928" y="6829"/>
                  <a:pt x="5952" y="6781"/>
                  <a:pt x="6001" y="6732"/>
                </a:cubicBezTo>
                <a:lnTo>
                  <a:pt x="6391" y="6317"/>
                </a:lnTo>
                <a:cubicBezTo>
                  <a:pt x="6464" y="6244"/>
                  <a:pt x="6537" y="6171"/>
                  <a:pt x="6586" y="6098"/>
                </a:cubicBezTo>
                <a:lnTo>
                  <a:pt x="6806" y="5927"/>
                </a:lnTo>
                <a:lnTo>
                  <a:pt x="6927" y="5829"/>
                </a:lnTo>
                <a:lnTo>
                  <a:pt x="6976" y="5805"/>
                </a:lnTo>
                <a:lnTo>
                  <a:pt x="7074" y="5732"/>
                </a:lnTo>
                <a:cubicBezTo>
                  <a:pt x="7342" y="5537"/>
                  <a:pt x="7610" y="5342"/>
                  <a:pt x="7903" y="5195"/>
                </a:cubicBezTo>
                <a:cubicBezTo>
                  <a:pt x="8025" y="5098"/>
                  <a:pt x="8171" y="5025"/>
                  <a:pt x="8293" y="4951"/>
                </a:cubicBezTo>
                <a:lnTo>
                  <a:pt x="8342" y="4951"/>
                </a:lnTo>
                <a:lnTo>
                  <a:pt x="8342" y="4854"/>
                </a:lnTo>
                <a:cubicBezTo>
                  <a:pt x="8342" y="4825"/>
                  <a:pt x="8346" y="4819"/>
                  <a:pt x="8352" y="4819"/>
                </a:cubicBezTo>
                <a:cubicBezTo>
                  <a:pt x="8356" y="4819"/>
                  <a:pt x="8363" y="4823"/>
                  <a:pt x="8370" y="4823"/>
                </a:cubicBezTo>
                <a:cubicBezTo>
                  <a:pt x="8376" y="4823"/>
                  <a:pt x="8384" y="4820"/>
                  <a:pt x="8391" y="4805"/>
                </a:cubicBezTo>
                <a:lnTo>
                  <a:pt x="8391" y="4878"/>
                </a:lnTo>
                <a:cubicBezTo>
                  <a:pt x="8391" y="4878"/>
                  <a:pt x="8391" y="4878"/>
                  <a:pt x="8366" y="4927"/>
                </a:cubicBezTo>
                <a:lnTo>
                  <a:pt x="8366" y="4927"/>
                </a:lnTo>
                <a:lnTo>
                  <a:pt x="8391" y="4903"/>
                </a:lnTo>
                <a:cubicBezTo>
                  <a:pt x="8405" y="4895"/>
                  <a:pt x="8413" y="4893"/>
                  <a:pt x="8417" y="4893"/>
                </a:cubicBezTo>
                <a:cubicBezTo>
                  <a:pt x="8425" y="4893"/>
                  <a:pt x="8408" y="4910"/>
                  <a:pt x="8391" y="4927"/>
                </a:cubicBezTo>
                <a:lnTo>
                  <a:pt x="8440" y="4927"/>
                </a:lnTo>
                <a:cubicBezTo>
                  <a:pt x="8464" y="4927"/>
                  <a:pt x="8464" y="4951"/>
                  <a:pt x="8440" y="4976"/>
                </a:cubicBezTo>
                <a:lnTo>
                  <a:pt x="8464" y="4976"/>
                </a:lnTo>
                <a:cubicBezTo>
                  <a:pt x="8464" y="5000"/>
                  <a:pt x="8464" y="5049"/>
                  <a:pt x="8464" y="5098"/>
                </a:cubicBezTo>
                <a:cubicBezTo>
                  <a:pt x="8464" y="5171"/>
                  <a:pt x="8464" y="5244"/>
                  <a:pt x="8415" y="5293"/>
                </a:cubicBezTo>
                <a:cubicBezTo>
                  <a:pt x="8415" y="5399"/>
                  <a:pt x="8342" y="5706"/>
                  <a:pt x="8386" y="5706"/>
                </a:cubicBezTo>
                <a:cubicBezTo>
                  <a:pt x="8393" y="5706"/>
                  <a:pt x="8402" y="5699"/>
                  <a:pt x="8415" y="5683"/>
                </a:cubicBezTo>
                <a:lnTo>
                  <a:pt x="8415" y="5683"/>
                </a:lnTo>
                <a:cubicBezTo>
                  <a:pt x="8378" y="5739"/>
                  <a:pt x="8327" y="5951"/>
                  <a:pt x="8304" y="5951"/>
                </a:cubicBezTo>
                <a:cubicBezTo>
                  <a:pt x="8297" y="5951"/>
                  <a:pt x="8293" y="5930"/>
                  <a:pt x="8293" y="5878"/>
                </a:cubicBezTo>
                <a:cubicBezTo>
                  <a:pt x="8269" y="5976"/>
                  <a:pt x="8245" y="6098"/>
                  <a:pt x="8245" y="6195"/>
                </a:cubicBezTo>
                <a:lnTo>
                  <a:pt x="8293" y="6049"/>
                </a:lnTo>
                <a:lnTo>
                  <a:pt x="8293" y="6049"/>
                </a:lnTo>
                <a:cubicBezTo>
                  <a:pt x="8196" y="6342"/>
                  <a:pt x="8147" y="6659"/>
                  <a:pt x="8098" y="6951"/>
                </a:cubicBezTo>
                <a:lnTo>
                  <a:pt x="8171" y="6805"/>
                </a:lnTo>
                <a:lnTo>
                  <a:pt x="8171" y="6805"/>
                </a:lnTo>
                <a:cubicBezTo>
                  <a:pt x="8147" y="7000"/>
                  <a:pt x="8074" y="7195"/>
                  <a:pt x="7976" y="7366"/>
                </a:cubicBezTo>
                <a:lnTo>
                  <a:pt x="8025" y="7098"/>
                </a:lnTo>
                <a:lnTo>
                  <a:pt x="8025" y="7098"/>
                </a:lnTo>
                <a:cubicBezTo>
                  <a:pt x="8001" y="7195"/>
                  <a:pt x="7976" y="7293"/>
                  <a:pt x="7952" y="7390"/>
                </a:cubicBezTo>
                <a:cubicBezTo>
                  <a:pt x="7927" y="7561"/>
                  <a:pt x="7903" y="7707"/>
                  <a:pt x="7879" y="7854"/>
                </a:cubicBezTo>
                <a:cubicBezTo>
                  <a:pt x="7806" y="8146"/>
                  <a:pt x="7781" y="8439"/>
                  <a:pt x="7757" y="8732"/>
                </a:cubicBezTo>
                <a:lnTo>
                  <a:pt x="7781" y="8512"/>
                </a:lnTo>
                <a:lnTo>
                  <a:pt x="7781" y="8512"/>
                </a:lnTo>
                <a:cubicBezTo>
                  <a:pt x="7781" y="8683"/>
                  <a:pt x="7732" y="8976"/>
                  <a:pt x="7684" y="9366"/>
                </a:cubicBezTo>
                <a:cubicBezTo>
                  <a:pt x="7830" y="9512"/>
                  <a:pt x="7903" y="9585"/>
                  <a:pt x="8001" y="9707"/>
                </a:cubicBezTo>
                <a:cubicBezTo>
                  <a:pt x="8098" y="9805"/>
                  <a:pt x="8196" y="9927"/>
                  <a:pt x="8269" y="10049"/>
                </a:cubicBezTo>
                <a:cubicBezTo>
                  <a:pt x="8391" y="10122"/>
                  <a:pt x="8537" y="10171"/>
                  <a:pt x="8659" y="10244"/>
                </a:cubicBezTo>
                <a:lnTo>
                  <a:pt x="8854" y="10342"/>
                </a:lnTo>
                <a:lnTo>
                  <a:pt x="9049" y="10415"/>
                </a:lnTo>
                <a:cubicBezTo>
                  <a:pt x="9488" y="10268"/>
                  <a:pt x="9927" y="10098"/>
                  <a:pt x="10366" y="9902"/>
                </a:cubicBezTo>
                <a:lnTo>
                  <a:pt x="10366" y="9902"/>
                </a:lnTo>
                <a:lnTo>
                  <a:pt x="10220" y="9927"/>
                </a:lnTo>
                <a:lnTo>
                  <a:pt x="10074" y="9951"/>
                </a:lnTo>
                <a:lnTo>
                  <a:pt x="10074" y="9951"/>
                </a:lnTo>
                <a:lnTo>
                  <a:pt x="10147" y="9902"/>
                </a:lnTo>
                <a:cubicBezTo>
                  <a:pt x="10220" y="9878"/>
                  <a:pt x="10269" y="9854"/>
                  <a:pt x="10342" y="9829"/>
                </a:cubicBezTo>
                <a:lnTo>
                  <a:pt x="10582" y="9685"/>
                </a:lnTo>
                <a:lnTo>
                  <a:pt x="10582" y="9685"/>
                </a:lnTo>
                <a:cubicBezTo>
                  <a:pt x="10537" y="9716"/>
                  <a:pt x="10414" y="9918"/>
                  <a:pt x="10333" y="9981"/>
                </a:cubicBezTo>
                <a:lnTo>
                  <a:pt x="10333" y="9981"/>
                </a:lnTo>
                <a:lnTo>
                  <a:pt x="10708" y="9805"/>
                </a:lnTo>
                <a:lnTo>
                  <a:pt x="10976" y="9707"/>
                </a:lnTo>
                <a:lnTo>
                  <a:pt x="11147" y="9610"/>
                </a:lnTo>
                <a:cubicBezTo>
                  <a:pt x="11415" y="9488"/>
                  <a:pt x="11732" y="9317"/>
                  <a:pt x="12074" y="9171"/>
                </a:cubicBezTo>
                <a:lnTo>
                  <a:pt x="12781" y="8805"/>
                </a:lnTo>
                <a:cubicBezTo>
                  <a:pt x="12879" y="8756"/>
                  <a:pt x="13001" y="8707"/>
                  <a:pt x="13074" y="8659"/>
                </a:cubicBezTo>
                <a:cubicBezTo>
                  <a:pt x="13171" y="8610"/>
                  <a:pt x="13244" y="8585"/>
                  <a:pt x="13342" y="8561"/>
                </a:cubicBezTo>
                <a:lnTo>
                  <a:pt x="13415" y="8537"/>
                </a:lnTo>
                <a:lnTo>
                  <a:pt x="13415" y="8537"/>
                </a:lnTo>
                <a:cubicBezTo>
                  <a:pt x="13415" y="8561"/>
                  <a:pt x="13391" y="8585"/>
                  <a:pt x="13391" y="8610"/>
                </a:cubicBezTo>
                <a:cubicBezTo>
                  <a:pt x="13342" y="8683"/>
                  <a:pt x="13269" y="8732"/>
                  <a:pt x="13220" y="8781"/>
                </a:cubicBezTo>
                <a:cubicBezTo>
                  <a:pt x="13220" y="8791"/>
                  <a:pt x="13223" y="8795"/>
                  <a:pt x="13228" y="8795"/>
                </a:cubicBezTo>
                <a:cubicBezTo>
                  <a:pt x="13242" y="8795"/>
                  <a:pt x="13267" y="8766"/>
                  <a:pt x="13273" y="8766"/>
                </a:cubicBezTo>
                <a:cubicBezTo>
                  <a:pt x="13275" y="8766"/>
                  <a:pt x="13274" y="8770"/>
                  <a:pt x="13269" y="8781"/>
                </a:cubicBezTo>
                <a:cubicBezTo>
                  <a:pt x="13244" y="8805"/>
                  <a:pt x="13220" y="8829"/>
                  <a:pt x="13196" y="8829"/>
                </a:cubicBezTo>
                <a:cubicBezTo>
                  <a:pt x="13196" y="8829"/>
                  <a:pt x="13160" y="8883"/>
                  <a:pt x="13180" y="8883"/>
                </a:cubicBezTo>
                <a:cubicBezTo>
                  <a:pt x="13184" y="8883"/>
                  <a:pt x="13189" y="8882"/>
                  <a:pt x="13196" y="8878"/>
                </a:cubicBezTo>
                <a:cubicBezTo>
                  <a:pt x="13220" y="8854"/>
                  <a:pt x="13342" y="8756"/>
                  <a:pt x="13415" y="8683"/>
                </a:cubicBezTo>
                <a:lnTo>
                  <a:pt x="13415" y="8683"/>
                </a:lnTo>
                <a:lnTo>
                  <a:pt x="13366" y="8781"/>
                </a:lnTo>
                <a:lnTo>
                  <a:pt x="13293" y="8829"/>
                </a:lnTo>
                <a:cubicBezTo>
                  <a:pt x="13293" y="8829"/>
                  <a:pt x="13311" y="8823"/>
                  <a:pt x="13333" y="8823"/>
                </a:cubicBezTo>
                <a:cubicBezTo>
                  <a:pt x="13354" y="8823"/>
                  <a:pt x="13379" y="8829"/>
                  <a:pt x="13391" y="8854"/>
                </a:cubicBezTo>
                <a:cubicBezTo>
                  <a:pt x="13391" y="8878"/>
                  <a:pt x="13366" y="8903"/>
                  <a:pt x="13342" y="8927"/>
                </a:cubicBezTo>
                <a:cubicBezTo>
                  <a:pt x="13293" y="9049"/>
                  <a:pt x="13244" y="9146"/>
                  <a:pt x="13220" y="9244"/>
                </a:cubicBezTo>
                <a:lnTo>
                  <a:pt x="12879" y="10024"/>
                </a:lnTo>
                <a:cubicBezTo>
                  <a:pt x="12879" y="9927"/>
                  <a:pt x="12903" y="9829"/>
                  <a:pt x="12927" y="9756"/>
                </a:cubicBezTo>
                <a:lnTo>
                  <a:pt x="12927" y="9756"/>
                </a:lnTo>
                <a:cubicBezTo>
                  <a:pt x="12903" y="9829"/>
                  <a:pt x="12854" y="9927"/>
                  <a:pt x="12805" y="10000"/>
                </a:cubicBezTo>
                <a:cubicBezTo>
                  <a:pt x="12819" y="9983"/>
                  <a:pt x="12827" y="9976"/>
                  <a:pt x="12832" y="9976"/>
                </a:cubicBezTo>
                <a:cubicBezTo>
                  <a:pt x="12857" y="9976"/>
                  <a:pt x="12771" y="10187"/>
                  <a:pt x="12789" y="10187"/>
                </a:cubicBezTo>
                <a:cubicBezTo>
                  <a:pt x="12792" y="10187"/>
                  <a:pt x="12797" y="10182"/>
                  <a:pt x="12805" y="10171"/>
                </a:cubicBezTo>
                <a:lnTo>
                  <a:pt x="12805" y="10171"/>
                </a:lnTo>
                <a:cubicBezTo>
                  <a:pt x="12732" y="10634"/>
                  <a:pt x="12415" y="11122"/>
                  <a:pt x="12318" y="11537"/>
                </a:cubicBezTo>
                <a:cubicBezTo>
                  <a:pt x="12391" y="11610"/>
                  <a:pt x="13488" y="12976"/>
                  <a:pt x="13586" y="13024"/>
                </a:cubicBezTo>
                <a:cubicBezTo>
                  <a:pt x="13570" y="13088"/>
                  <a:pt x="13543" y="13152"/>
                  <a:pt x="13513" y="13209"/>
                </a:cubicBezTo>
                <a:lnTo>
                  <a:pt x="13513" y="13209"/>
                </a:lnTo>
                <a:cubicBezTo>
                  <a:pt x="13568" y="13115"/>
                  <a:pt x="13616" y="13021"/>
                  <a:pt x="13635" y="12927"/>
                </a:cubicBezTo>
                <a:lnTo>
                  <a:pt x="13586" y="12878"/>
                </a:lnTo>
                <a:cubicBezTo>
                  <a:pt x="13683" y="12585"/>
                  <a:pt x="13659" y="12829"/>
                  <a:pt x="13757" y="12561"/>
                </a:cubicBezTo>
                <a:cubicBezTo>
                  <a:pt x="13805" y="12561"/>
                  <a:pt x="13732" y="12805"/>
                  <a:pt x="13635" y="13024"/>
                </a:cubicBezTo>
                <a:cubicBezTo>
                  <a:pt x="13732" y="12878"/>
                  <a:pt x="13781" y="12732"/>
                  <a:pt x="13830" y="12561"/>
                </a:cubicBezTo>
                <a:cubicBezTo>
                  <a:pt x="13869" y="12483"/>
                  <a:pt x="13884" y="12471"/>
                  <a:pt x="13895" y="12471"/>
                </a:cubicBezTo>
                <a:cubicBezTo>
                  <a:pt x="13900" y="12471"/>
                  <a:pt x="13904" y="12473"/>
                  <a:pt x="13908" y="12473"/>
                </a:cubicBezTo>
                <a:cubicBezTo>
                  <a:pt x="13919" y="12473"/>
                  <a:pt x="13934" y="12460"/>
                  <a:pt x="13976" y="12366"/>
                </a:cubicBezTo>
                <a:cubicBezTo>
                  <a:pt x="14025" y="12171"/>
                  <a:pt x="14098" y="12000"/>
                  <a:pt x="14196" y="11805"/>
                </a:cubicBezTo>
                <a:cubicBezTo>
                  <a:pt x="14415" y="11366"/>
                  <a:pt x="14415" y="11098"/>
                  <a:pt x="14635" y="10707"/>
                </a:cubicBezTo>
                <a:lnTo>
                  <a:pt x="14635" y="10756"/>
                </a:lnTo>
                <a:cubicBezTo>
                  <a:pt x="14708" y="10610"/>
                  <a:pt x="14805" y="10317"/>
                  <a:pt x="14927" y="10073"/>
                </a:cubicBezTo>
                <a:lnTo>
                  <a:pt x="14927" y="10073"/>
                </a:lnTo>
                <a:cubicBezTo>
                  <a:pt x="14903" y="10110"/>
                  <a:pt x="14879" y="10140"/>
                  <a:pt x="14866" y="10140"/>
                </a:cubicBezTo>
                <a:cubicBezTo>
                  <a:pt x="14854" y="10140"/>
                  <a:pt x="14854" y="10110"/>
                  <a:pt x="14879" y="10024"/>
                </a:cubicBezTo>
                <a:cubicBezTo>
                  <a:pt x="15171" y="9439"/>
                  <a:pt x="15293" y="9049"/>
                  <a:pt x="15537" y="8610"/>
                </a:cubicBezTo>
                <a:lnTo>
                  <a:pt x="15635" y="8220"/>
                </a:lnTo>
                <a:lnTo>
                  <a:pt x="15952" y="7488"/>
                </a:lnTo>
                <a:lnTo>
                  <a:pt x="15439" y="6829"/>
                </a:lnTo>
                <a:cubicBezTo>
                  <a:pt x="15391" y="6756"/>
                  <a:pt x="15342" y="6683"/>
                  <a:pt x="15269" y="6634"/>
                </a:cubicBezTo>
                <a:lnTo>
                  <a:pt x="15074" y="6439"/>
                </a:lnTo>
                <a:lnTo>
                  <a:pt x="14879" y="6268"/>
                </a:lnTo>
                <a:lnTo>
                  <a:pt x="14561" y="6000"/>
                </a:lnTo>
                <a:lnTo>
                  <a:pt x="14122" y="6146"/>
                </a:lnTo>
                <a:cubicBezTo>
                  <a:pt x="13976" y="6195"/>
                  <a:pt x="13830" y="6244"/>
                  <a:pt x="13683" y="6317"/>
                </a:cubicBezTo>
                <a:lnTo>
                  <a:pt x="12757" y="6707"/>
                </a:lnTo>
                <a:cubicBezTo>
                  <a:pt x="12610" y="6781"/>
                  <a:pt x="12464" y="6854"/>
                  <a:pt x="12318" y="6927"/>
                </a:cubicBezTo>
                <a:lnTo>
                  <a:pt x="11854" y="7146"/>
                </a:lnTo>
                <a:lnTo>
                  <a:pt x="11366" y="7390"/>
                </a:lnTo>
                <a:lnTo>
                  <a:pt x="10610" y="7781"/>
                </a:lnTo>
                <a:cubicBezTo>
                  <a:pt x="10488" y="7829"/>
                  <a:pt x="10391" y="7878"/>
                  <a:pt x="10293" y="7927"/>
                </a:cubicBezTo>
                <a:lnTo>
                  <a:pt x="10196" y="7976"/>
                </a:lnTo>
                <a:cubicBezTo>
                  <a:pt x="10147" y="8000"/>
                  <a:pt x="10098" y="8024"/>
                  <a:pt x="10049" y="8049"/>
                </a:cubicBezTo>
                <a:cubicBezTo>
                  <a:pt x="10025" y="8049"/>
                  <a:pt x="9976" y="8073"/>
                  <a:pt x="9952" y="8073"/>
                </a:cubicBezTo>
                <a:lnTo>
                  <a:pt x="9952" y="7951"/>
                </a:lnTo>
                <a:cubicBezTo>
                  <a:pt x="9952" y="7927"/>
                  <a:pt x="9952" y="7854"/>
                  <a:pt x="9976" y="7805"/>
                </a:cubicBezTo>
                <a:cubicBezTo>
                  <a:pt x="10049" y="7439"/>
                  <a:pt x="10123" y="7098"/>
                  <a:pt x="10196" y="6732"/>
                </a:cubicBezTo>
                <a:cubicBezTo>
                  <a:pt x="10269" y="6390"/>
                  <a:pt x="10342" y="6049"/>
                  <a:pt x="10391" y="5732"/>
                </a:cubicBezTo>
                <a:cubicBezTo>
                  <a:pt x="10415" y="5537"/>
                  <a:pt x="10440" y="5366"/>
                  <a:pt x="10488" y="5195"/>
                </a:cubicBezTo>
                <a:cubicBezTo>
                  <a:pt x="10513" y="4951"/>
                  <a:pt x="10562" y="4708"/>
                  <a:pt x="10562" y="4488"/>
                </a:cubicBezTo>
                <a:cubicBezTo>
                  <a:pt x="10635" y="4147"/>
                  <a:pt x="10684" y="3732"/>
                  <a:pt x="10708" y="3317"/>
                </a:cubicBezTo>
                <a:lnTo>
                  <a:pt x="10610" y="3195"/>
                </a:lnTo>
                <a:lnTo>
                  <a:pt x="10513" y="3098"/>
                </a:lnTo>
                <a:lnTo>
                  <a:pt x="10513" y="3098"/>
                </a:lnTo>
                <a:cubicBezTo>
                  <a:pt x="10564" y="3162"/>
                  <a:pt x="10568" y="3193"/>
                  <a:pt x="10546" y="3193"/>
                </a:cubicBezTo>
                <a:cubicBezTo>
                  <a:pt x="10526" y="3193"/>
                  <a:pt x="10486" y="3168"/>
                  <a:pt x="10440" y="3122"/>
                </a:cubicBezTo>
                <a:cubicBezTo>
                  <a:pt x="10049" y="2659"/>
                  <a:pt x="10171" y="2830"/>
                  <a:pt x="10098" y="2756"/>
                </a:cubicBezTo>
                <a:cubicBezTo>
                  <a:pt x="10098" y="2756"/>
                  <a:pt x="10049" y="2732"/>
                  <a:pt x="10001" y="2683"/>
                </a:cubicBezTo>
                <a:cubicBezTo>
                  <a:pt x="9952" y="2659"/>
                  <a:pt x="9879" y="2634"/>
                  <a:pt x="9757" y="2586"/>
                </a:cubicBezTo>
                <a:cubicBezTo>
                  <a:pt x="9635" y="2512"/>
                  <a:pt x="9537" y="2464"/>
                  <a:pt x="9366" y="2366"/>
                </a:cubicBezTo>
                <a:cubicBezTo>
                  <a:pt x="9171" y="2439"/>
                  <a:pt x="8976" y="2488"/>
                  <a:pt x="8757" y="2561"/>
                </a:cubicBezTo>
                <a:lnTo>
                  <a:pt x="8391" y="2683"/>
                </a:lnTo>
                <a:cubicBezTo>
                  <a:pt x="8269" y="2732"/>
                  <a:pt x="8147" y="2781"/>
                  <a:pt x="8025" y="2830"/>
                </a:cubicBezTo>
                <a:lnTo>
                  <a:pt x="7635" y="3025"/>
                </a:lnTo>
                <a:cubicBezTo>
                  <a:pt x="7562" y="3049"/>
                  <a:pt x="7513" y="3073"/>
                  <a:pt x="7440" y="3098"/>
                </a:cubicBezTo>
                <a:lnTo>
                  <a:pt x="7318" y="3195"/>
                </a:lnTo>
                <a:cubicBezTo>
                  <a:pt x="7147" y="3269"/>
                  <a:pt x="6976" y="3366"/>
                  <a:pt x="6806" y="3464"/>
                </a:cubicBezTo>
                <a:cubicBezTo>
                  <a:pt x="6440" y="3683"/>
                  <a:pt x="6123" y="3903"/>
                  <a:pt x="5806" y="4147"/>
                </a:cubicBezTo>
                <a:lnTo>
                  <a:pt x="5684" y="4220"/>
                </a:lnTo>
                <a:lnTo>
                  <a:pt x="5635" y="4244"/>
                </a:lnTo>
                <a:lnTo>
                  <a:pt x="5586" y="4293"/>
                </a:lnTo>
                <a:cubicBezTo>
                  <a:pt x="5562" y="4317"/>
                  <a:pt x="5537" y="4342"/>
                  <a:pt x="5513" y="4366"/>
                </a:cubicBezTo>
                <a:cubicBezTo>
                  <a:pt x="5440" y="4415"/>
                  <a:pt x="5391" y="4464"/>
                  <a:pt x="5342" y="4512"/>
                </a:cubicBezTo>
                <a:lnTo>
                  <a:pt x="5318" y="4610"/>
                </a:lnTo>
                <a:lnTo>
                  <a:pt x="5318" y="4634"/>
                </a:lnTo>
                <a:cubicBezTo>
                  <a:pt x="5293" y="4610"/>
                  <a:pt x="5293" y="4586"/>
                  <a:pt x="5293" y="4561"/>
                </a:cubicBezTo>
                <a:cubicBezTo>
                  <a:pt x="5269" y="4512"/>
                  <a:pt x="5269" y="4464"/>
                  <a:pt x="5245" y="4415"/>
                </a:cubicBezTo>
                <a:lnTo>
                  <a:pt x="5269" y="4415"/>
                </a:lnTo>
                <a:cubicBezTo>
                  <a:pt x="5245" y="4366"/>
                  <a:pt x="5245" y="4317"/>
                  <a:pt x="5245" y="4244"/>
                </a:cubicBezTo>
                <a:lnTo>
                  <a:pt x="5245" y="4122"/>
                </a:lnTo>
                <a:cubicBezTo>
                  <a:pt x="5245" y="4098"/>
                  <a:pt x="5245" y="4049"/>
                  <a:pt x="5245" y="4049"/>
                </a:cubicBezTo>
                <a:lnTo>
                  <a:pt x="5245" y="4025"/>
                </a:lnTo>
                <a:lnTo>
                  <a:pt x="5245" y="3951"/>
                </a:lnTo>
                <a:lnTo>
                  <a:pt x="5245" y="3805"/>
                </a:lnTo>
                <a:cubicBezTo>
                  <a:pt x="5245" y="3586"/>
                  <a:pt x="5293" y="3390"/>
                  <a:pt x="5293" y="3195"/>
                </a:cubicBezTo>
                <a:cubicBezTo>
                  <a:pt x="5342" y="2830"/>
                  <a:pt x="5367" y="2488"/>
                  <a:pt x="5391" y="2171"/>
                </a:cubicBezTo>
                <a:cubicBezTo>
                  <a:pt x="5440" y="1854"/>
                  <a:pt x="5464" y="1561"/>
                  <a:pt x="5488" y="1317"/>
                </a:cubicBezTo>
                <a:cubicBezTo>
                  <a:pt x="5513" y="1073"/>
                  <a:pt x="5513" y="903"/>
                  <a:pt x="5513" y="756"/>
                </a:cubicBezTo>
                <a:lnTo>
                  <a:pt x="5513" y="756"/>
                </a:lnTo>
                <a:lnTo>
                  <a:pt x="5488" y="903"/>
                </a:lnTo>
                <a:lnTo>
                  <a:pt x="5488" y="781"/>
                </a:lnTo>
                <a:cubicBezTo>
                  <a:pt x="5196" y="537"/>
                  <a:pt x="5220" y="464"/>
                  <a:pt x="5074" y="269"/>
                </a:cubicBezTo>
                <a:cubicBezTo>
                  <a:pt x="5069" y="278"/>
                  <a:pt x="5062" y="282"/>
                  <a:pt x="5051" y="282"/>
                </a:cubicBezTo>
                <a:cubicBezTo>
                  <a:pt x="5006" y="282"/>
                  <a:pt x="4914" y="202"/>
                  <a:pt x="4854" y="122"/>
                </a:cubicBezTo>
                <a:lnTo>
                  <a:pt x="4830" y="73"/>
                </a:lnTo>
                <a:lnTo>
                  <a:pt x="4781" y="73"/>
                </a:lnTo>
                <a:cubicBezTo>
                  <a:pt x="4659" y="49"/>
                  <a:pt x="4562" y="49"/>
                  <a:pt x="4440" y="49"/>
                </a:cubicBezTo>
                <a:lnTo>
                  <a:pt x="4196" y="49"/>
                </a:lnTo>
                <a:lnTo>
                  <a:pt x="3928" y="0"/>
                </a:lnTo>
                <a:close/>
                <a:moveTo>
                  <a:pt x="13513" y="13209"/>
                </a:moveTo>
                <a:cubicBezTo>
                  <a:pt x="13497" y="13237"/>
                  <a:pt x="13481" y="13265"/>
                  <a:pt x="13464" y="13293"/>
                </a:cubicBezTo>
                <a:cubicBezTo>
                  <a:pt x="13481" y="13267"/>
                  <a:pt x="13498" y="13239"/>
                  <a:pt x="13513" y="132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78" name="Google Shape;2478;p296"/>
          <p:cNvGrpSpPr/>
          <p:nvPr/>
        </p:nvGrpSpPr>
        <p:grpSpPr>
          <a:xfrm>
            <a:off x="7709177" y="4069834"/>
            <a:ext cx="1219120" cy="646861"/>
            <a:chOff x="238125" y="2760550"/>
            <a:chExt cx="528650" cy="280500"/>
          </a:xfrm>
        </p:grpSpPr>
        <p:sp>
          <p:nvSpPr>
            <p:cNvPr id="2479" name="Google Shape;2479;p296"/>
            <p:cNvSpPr/>
            <p:nvPr/>
          </p:nvSpPr>
          <p:spPr>
            <a:xfrm>
              <a:off x="274700" y="3020300"/>
              <a:ext cx="1850" cy="9150"/>
            </a:xfrm>
            <a:custGeom>
              <a:avLst/>
              <a:gdLst/>
              <a:ahLst/>
              <a:cxnLst/>
              <a:rect l="l" t="t" r="r" b="b"/>
              <a:pathLst>
                <a:path w="74" h="366" extrusionOk="0">
                  <a:moveTo>
                    <a:pt x="74" y="0"/>
                  </a:moveTo>
                  <a:cubicBezTo>
                    <a:pt x="25" y="122"/>
                    <a:pt x="0" y="244"/>
                    <a:pt x="0" y="366"/>
                  </a:cubicBezTo>
                  <a:cubicBezTo>
                    <a:pt x="49" y="244"/>
                    <a:pt x="74" y="122"/>
                    <a:pt x="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296"/>
            <p:cNvSpPr/>
            <p:nvPr/>
          </p:nvSpPr>
          <p:spPr>
            <a:xfrm>
              <a:off x="277125" y="3020300"/>
              <a:ext cx="25" cy="25"/>
            </a:xfrm>
            <a:custGeom>
              <a:avLst/>
              <a:gdLst/>
              <a:ahLst/>
              <a:cxnLst/>
              <a:rect l="l" t="t" r="r" b="b"/>
              <a:pathLst>
                <a:path w="1" h="1" extrusionOk="0">
                  <a:moveTo>
                    <a:pt x="1" y="0"/>
                  </a:move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81" name="Google Shape;2481;p296"/>
            <p:cNvGrpSpPr/>
            <p:nvPr/>
          </p:nvGrpSpPr>
          <p:grpSpPr>
            <a:xfrm>
              <a:off x="238125" y="2760550"/>
              <a:ext cx="528650" cy="279275"/>
              <a:chOff x="238125" y="2760550"/>
              <a:chExt cx="528650" cy="279275"/>
            </a:xfrm>
          </p:grpSpPr>
          <p:sp>
            <p:nvSpPr>
              <p:cNvPr id="2482" name="Google Shape;2482;p296"/>
              <p:cNvSpPr/>
              <p:nvPr/>
            </p:nvSpPr>
            <p:spPr>
              <a:xfrm>
                <a:off x="238125" y="2760550"/>
                <a:ext cx="528650" cy="278050"/>
              </a:xfrm>
              <a:custGeom>
                <a:avLst/>
                <a:gdLst/>
                <a:ahLst/>
                <a:cxnLst/>
                <a:rect l="l" t="t" r="r" b="b"/>
                <a:pathLst>
                  <a:path w="21146" h="11122" extrusionOk="0">
                    <a:moveTo>
                      <a:pt x="11622" y="1778"/>
                    </a:moveTo>
                    <a:lnTo>
                      <a:pt x="11622" y="1778"/>
                    </a:lnTo>
                    <a:cubicBezTo>
                      <a:pt x="11627" y="1780"/>
                      <a:pt x="11631" y="1781"/>
                      <a:pt x="11634" y="1781"/>
                    </a:cubicBezTo>
                    <a:cubicBezTo>
                      <a:pt x="11630" y="1780"/>
                      <a:pt x="11626" y="1779"/>
                      <a:pt x="11622" y="1778"/>
                    </a:cubicBezTo>
                    <a:close/>
                    <a:moveTo>
                      <a:pt x="15975" y="3512"/>
                    </a:moveTo>
                    <a:cubicBezTo>
                      <a:pt x="15975" y="3515"/>
                      <a:pt x="15978" y="3517"/>
                      <a:pt x="15983" y="3518"/>
                    </a:cubicBezTo>
                    <a:lnTo>
                      <a:pt x="15983" y="3518"/>
                    </a:lnTo>
                    <a:cubicBezTo>
                      <a:pt x="15980" y="3516"/>
                      <a:pt x="15978" y="3514"/>
                      <a:pt x="15975" y="3512"/>
                    </a:cubicBezTo>
                    <a:close/>
                    <a:moveTo>
                      <a:pt x="1524" y="10118"/>
                    </a:moveTo>
                    <a:cubicBezTo>
                      <a:pt x="1528" y="10118"/>
                      <a:pt x="1532" y="10119"/>
                      <a:pt x="1537" y="10122"/>
                    </a:cubicBezTo>
                    <a:lnTo>
                      <a:pt x="1508" y="10266"/>
                    </a:lnTo>
                    <a:lnTo>
                      <a:pt x="1508" y="10266"/>
                    </a:lnTo>
                    <a:cubicBezTo>
                      <a:pt x="1519" y="10173"/>
                      <a:pt x="1503" y="10118"/>
                      <a:pt x="1524" y="10118"/>
                    </a:cubicBezTo>
                    <a:close/>
                    <a:moveTo>
                      <a:pt x="10756" y="0"/>
                    </a:moveTo>
                    <a:lnTo>
                      <a:pt x="10756" y="0"/>
                    </a:lnTo>
                    <a:cubicBezTo>
                      <a:pt x="10902" y="24"/>
                      <a:pt x="10853" y="49"/>
                      <a:pt x="10731" y="49"/>
                    </a:cubicBezTo>
                    <a:cubicBezTo>
                      <a:pt x="10549" y="24"/>
                      <a:pt x="10451" y="18"/>
                      <a:pt x="10399" y="18"/>
                    </a:cubicBezTo>
                    <a:cubicBezTo>
                      <a:pt x="10347" y="18"/>
                      <a:pt x="10341" y="24"/>
                      <a:pt x="10341" y="24"/>
                    </a:cubicBezTo>
                    <a:lnTo>
                      <a:pt x="9927" y="24"/>
                    </a:lnTo>
                    <a:cubicBezTo>
                      <a:pt x="9024" y="24"/>
                      <a:pt x="8146" y="171"/>
                      <a:pt x="7317" y="463"/>
                    </a:cubicBezTo>
                    <a:cubicBezTo>
                      <a:pt x="6512" y="756"/>
                      <a:pt x="5756" y="1146"/>
                      <a:pt x="5073" y="1634"/>
                    </a:cubicBezTo>
                    <a:cubicBezTo>
                      <a:pt x="4757" y="1926"/>
                      <a:pt x="4319" y="2243"/>
                      <a:pt x="4050" y="2535"/>
                    </a:cubicBezTo>
                    <a:lnTo>
                      <a:pt x="4050" y="2535"/>
                    </a:lnTo>
                    <a:cubicBezTo>
                      <a:pt x="3877" y="2706"/>
                      <a:pt x="3369" y="3198"/>
                      <a:pt x="2927" y="3756"/>
                    </a:cubicBezTo>
                    <a:cubicBezTo>
                      <a:pt x="2537" y="4195"/>
                      <a:pt x="2195" y="4658"/>
                      <a:pt x="1902" y="5171"/>
                    </a:cubicBezTo>
                    <a:lnTo>
                      <a:pt x="1951" y="5097"/>
                    </a:lnTo>
                    <a:lnTo>
                      <a:pt x="1951" y="5097"/>
                    </a:lnTo>
                    <a:cubicBezTo>
                      <a:pt x="1829" y="5317"/>
                      <a:pt x="1683" y="5536"/>
                      <a:pt x="1512" y="5707"/>
                    </a:cubicBezTo>
                    <a:cubicBezTo>
                      <a:pt x="1610" y="5707"/>
                      <a:pt x="1463" y="6049"/>
                      <a:pt x="1390" y="6171"/>
                    </a:cubicBezTo>
                    <a:cubicBezTo>
                      <a:pt x="1341" y="6268"/>
                      <a:pt x="1268" y="6439"/>
                      <a:pt x="1219" y="6634"/>
                    </a:cubicBezTo>
                    <a:cubicBezTo>
                      <a:pt x="1146" y="6805"/>
                      <a:pt x="1073" y="7024"/>
                      <a:pt x="1000" y="7171"/>
                    </a:cubicBezTo>
                    <a:lnTo>
                      <a:pt x="976" y="7146"/>
                    </a:lnTo>
                    <a:cubicBezTo>
                      <a:pt x="902" y="7439"/>
                      <a:pt x="683" y="7975"/>
                      <a:pt x="634" y="8171"/>
                    </a:cubicBezTo>
                    <a:cubicBezTo>
                      <a:pt x="390" y="8780"/>
                      <a:pt x="220" y="9390"/>
                      <a:pt x="146" y="10049"/>
                    </a:cubicBezTo>
                    <a:cubicBezTo>
                      <a:pt x="146" y="10049"/>
                      <a:pt x="98" y="10146"/>
                      <a:pt x="73" y="10244"/>
                    </a:cubicBezTo>
                    <a:lnTo>
                      <a:pt x="24" y="10390"/>
                    </a:lnTo>
                    <a:lnTo>
                      <a:pt x="0" y="10463"/>
                    </a:lnTo>
                    <a:lnTo>
                      <a:pt x="0" y="10536"/>
                    </a:lnTo>
                    <a:cubicBezTo>
                      <a:pt x="195" y="10658"/>
                      <a:pt x="390" y="10756"/>
                      <a:pt x="610" y="10805"/>
                    </a:cubicBezTo>
                    <a:cubicBezTo>
                      <a:pt x="691" y="10836"/>
                      <a:pt x="776" y="10851"/>
                      <a:pt x="859" y="10851"/>
                    </a:cubicBezTo>
                    <a:cubicBezTo>
                      <a:pt x="1102" y="10851"/>
                      <a:pt x="1336" y="10723"/>
                      <a:pt x="1463" y="10488"/>
                    </a:cubicBezTo>
                    <a:lnTo>
                      <a:pt x="1488" y="10512"/>
                    </a:lnTo>
                    <a:cubicBezTo>
                      <a:pt x="1488" y="10488"/>
                      <a:pt x="1488" y="10463"/>
                      <a:pt x="1488" y="10439"/>
                    </a:cubicBezTo>
                    <a:lnTo>
                      <a:pt x="1488" y="10366"/>
                    </a:lnTo>
                    <a:cubicBezTo>
                      <a:pt x="1491" y="10356"/>
                      <a:pt x="1493" y="10346"/>
                      <a:pt x="1495" y="10337"/>
                    </a:cubicBezTo>
                    <a:lnTo>
                      <a:pt x="1495" y="10337"/>
                    </a:lnTo>
                    <a:cubicBezTo>
                      <a:pt x="1509" y="10287"/>
                      <a:pt x="1518" y="10268"/>
                      <a:pt x="1524" y="10268"/>
                    </a:cubicBezTo>
                    <a:cubicBezTo>
                      <a:pt x="1537" y="10268"/>
                      <a:pt x="1537" y="10344"/>
                      <a:pt x="1537" y="10390"/>
                    </a:cubicBezTo>
                    <a:cubicBezTo>
                      <a:pt x="1561" y="10317"/>
                      <a:pt x="1561" y="10244"/>
                      <a:pt x="1585" y="10171"/>
                    </a:cubicBezTo>
                    <a:cubicBezTo>
                      <a:pt x="1585" y="10166"/>
                      <a:pt x="1584" y="10164"/>
                      <a:pt x="1583" y="10164"/>
                    </a:cubicBezTo>
                    <a:cubicBezTo>
                      <a:pt x="1577" y="10164"/>
                      <a:pt x="1561" y="10200"/>
                      <a:pt x="1561" y="10219"/>
                    </a:cubicBezTo>
                    <a:cubicBezTo>
                      <a:pt x="1537" y="10097"/>
                      <a:pt x="1561" y="10000"/>
                      <a:pt x="1585" y="9878"/>
                    </a:cubicBezTo>
                    <a:cubicBezTo>
                      <a:pt x="1634" y="9683"/>
                      <a:pt x="1634" y="9878"/>
                      <a:pt x="1683" y="9658"/>
                    </a:cubicBezTo>
                    <a:cubicBezTo>
                      <a:pt x="1976" y="8536"/>
                      <a:pt x="2415" y="7463"/>
                      <a:pt x="3000" y="6488"/>
                    </a:cubicBezTo>
                    <a:cubicBezTo>
                      <a:pt x="3024" y="6488"/>
                      <a:pt x="3000" y="6488"/>
                      <a:pt x="3000" y="6512"/>
                    </a:cubicBezTo>
                    <a:cubicBezTo>
                      <a:pt x="3073" y="6366"/>
                      <a:pt x="3146" y="6219"/>
                      <a:pt x="3244" y="6073"/>
                    </a:cubicBezTo>
                    <a:cubicBezTo>
                      <a:pt x="3317" y="5927"/>
                      <a:pt x="3415" y="5805"/>
                      <a:pt x="3488" y="5658"/>
                    </a:cubicBezTo>
                    <a:cubicBezTo>
                      <a:pt x="3512" y="5610"/>
                      <a:pt x="3561" y="5585"/>
                      <a:pt x="3610" y="5561"/>
                    </a:cubicBezTo>
                    <a:cubicBezTo>
                      <a:pt x="3585" y="5561"/>
                      <a:pt x="3658" y="5488"/>
                      <a:pt x="3732" y="5341"/>
                    </a:cubicBezTo>
                    <a:cubicBezTo>
                      <a:pt x="3829" y="5219"/>
                      <a:pt x="3951" y="5024"/>
                      <a:pt x="4097" y="4854"/>
                    </a:cubicBezTo>
                    <a:cubicBezTo>
                      <a:pt x="4244" y="4683"/>
                      <a:pt x="4390" y="4512"/>
                      <a:pt x="4512" y="4366"/>
                    </a:cubicBezTo>
                    <a:cubicBezTo>
                      <a:pt x="4610" y="4244"/>
                      <a:pt x="4707" y="4171"/>
                      <a:pt x="4707" y="4146"/>
                    </a:cubicBezTo>
                    <a:lnTo>
                      <a:pt x="4683" y="4098"/>
                    </a:lnTo>
                    <a:cubicBezTo>
                      <a:pt x="4927" y="3854"/>
                      <a:pt x="4805" y="4073"/>
                      <a:pt x="5000" y="3829"/>
                    </a:cubicBezTo>
                    <a:cubicBezTo>
                      <a:pt x="5049" y="3732"/>
                      <a:pt x="5122" y="3658"/>
                      <a:pt x="5219" y="3585"/>
                    </a:cubicBezTo>
                    <a:cubicBezTo>
                      <a:pt x="5317" y="3537"/>
                      <a:pt x="5390" y="3463"/>
                      <a:pt x="5463" y="3366"/>
                    </a:cubicBezTo>
                    <a:cubicBezTo>
                      <a:pt x="5463" y="3366"/>
                      <a:pt x="5553" y="3312"/>
                      <a:pt x="5578" y="3312"/>
                    </a:cubicBezTo>
                    <a:cubicBezTo>
                      <a:pt x="5583" y="3312"/>
                      <a:pt x="5585" y="3314"/>
                      <a:pt x="5585" y="3317"/>
                    </a:cubicBezTo>
                    <a:cubicBezTo>
                      <a:pt x="5585" y="3244"/>
                      <a:pt x="5707" y="3195"/>
                      <a:pt x="5780" y="3122"/>
                    </a:cubicBezTo>
                    <a:cubicBezTo>
                      <a:pt x="5780" y="3114"/>
                      <a:pt x="5775" y="3111"/>
                      <a:pt x="5767" y="3111"/>
                    </a:cubicBezTo>
                    <a:cubicBezTo>
                      <a:pt x="5751" y="3111"/>
                      <a:pt x="5723" y="3122"/>
                      <a:pt x="5707" y="3122"/>
                    </a:cubicBezTo>
                    <a:lnTo>
                      <a:pt x="5780" y="3049"/>
                    </a:lnTo>
                    <a:lnTo>
                      <a:pt x="5878" y="2976"/>
                    </a:lnTo>
                    <a:cubicBezTo>
                      <a:pt x="5905" y="2967"/>
                      <a:pt x="5925" y="2961"/>
                      <a:pt x="5937" y="2961"/>
                    </a:cubicBezTo>
                    <a:cubicBezTo>
                      <a:pt x="5959" y="2961"/>
                      <a:pt x="5958" y="2978"/>
                      <a:pt x="5927" y="3024"/>
                    </a:cubicBezTo>
                    <a:lnTo>
                      <a:pt x="6171" y="2829"/>
                    </a:lnTo>
                    <a:lnTo>
                      <a:pt x="6561" y="2585"/>
                    </a:lnTo>
                    <a:cubicBezTo>
                      <a:pt x="6902" y="2390"/>
                      <a:pt x="7268" y="2220"/>
                      <a:pt x="7634" y="2073"/>
                    </a:cubicBezTo>
                    <a:cubicBezTo>
                      <a:pt x="7975" y="1927"/>
                      <a:pt x="8341" y="1829"/>
                      <a:pt x="8732" y="1756"/>
                    </a:cubicBezTo>
                    <a:cubicBezTo>
                      <a:pt x="8878" y="1707"/>
                      <a:pt x="9024" y="1707"/>
                      <a:pt x="9171" y="1683"/>
                    </a:cubicBezTo>
                    <a:lnTo>
                      <a:pt x="9463" y="1659"/>
                    </a:lnTo>
                    <a:cubicBezTo>
                      <a:pt x="9390" y="1634"/>
                      <a:pt x="9219" y="1659"/>
                      <a:pt x="9146" y="1610"/>
                    </a:cubicBezTo>
                    <a:cubicBezTo>
                      <a:pt x="9219" y="1585"/>
                      <a:pt x="9274" y="1585"/>
                      <a:pt x="9320" y="1585"/>
                    </a:cubicBezTo>
                    <a:cubicBezTo>
                      <a:pt x="9366" y="1585"/>
                      <a:pt x="9402" y="1585"/>
                      <a:pt x="9439" y="1561"/>
                    </a:cubicBezTo>
                    <a:cubicBezTo>
                      <a:pt x="9488" y="1610"/>
                      <a:pt x="9561" y="1610"/>
                      <a:pt x="9658" y="1610"/>
                    </a:cubicBezTo>
                    <a:cubicBezTo>
                      <a:pt x="9732" y="1610"/>
                      <a:pt x="9829" y="1634"/>
                      <a:pt x="9902" y="1659"/>
                    </a:cubicBezTo>
                    <a:lnTo>
                      <a:pt x="9951" y="1610"/>
                    </a:lnTo>
                    <a:lnTo>
                      <a:pt x="10024" y="1659"/>
                    </a:lnTo>
                    <a:lnTo>
                      <a:pt x="10488" y="1659"/>
                    </a:lnTo>
                    <a:lnTo>
                      <a:pt x="10853" y="1707"/>
                    </a:lnTo>
                    <a:cubicBezTo>
                      <a:pt x="11117" y="1707"/>
                      <a:pt x="11381" y="1731"/>
                      <a:pt x="11622" y="1778"/>
                    </a:cubicBezTo>
                    <a:lnTo>
                      <a:pt x="11622" y="1778"/>
                    </a:lnTo>
                    <a:cubicBezTo>
                      <a:pt x="11593" y="1769"/>
                      <a:pt x="11549" y="1732"/>
                      <a:pt x="11634" y="1732"/>
                    </a:cubicBezTo>
                    <a:cubicBezTo>
                      <a:pt x="11634" y="1781"/>
                      <a:pt x="11902" y="1732"/>
                      <a:pt x="11951" y="1805"/>
                    </a:cubicBezTo>
                    <a:cubicBezTo>
                      <a:pt x="12016" y="1805"/>
                      <a:pt x="12168" y="1848"/>
                      <a:pt x="12233" y="1848"/>
                    </a:cubicBezTo>
                    <a:cubicBezTo>
                      <a:pt x="12265" y="1848"/>
                      <a:pt x="12276" y="1837"/>
                      <a:pt x="12244" y="1805"/>
                    </a:cubicBezTo>
                    <a:lnTo>
                      <a:pt x="12244" y="1805"/>
                    </a:lnTo>
                    <a:cubicBezTo>
                      <a:pt x="12292" y="1829"/>
                      <a:pt x="12366" y="1854"/>
                      <a:pt x="12414" y="1878"/>
                    </a:cubicBezTo>
                    <a:cubicBezTo>
                      <a:pt x="12463" y="1902"/>
                      <a:pt x="12488" y="1902"/>
                      <a:pt x="12414" y="1902"/>
                    </a:cubicBezTo>
                    <a:cubicBezTo>
                      <a:pt x="12488" y="1927"/>
                      <a:pt x="12561" y="1951"/>
                      <a:pt x="12658" y="1976"/>
                    </a:cubicBezTo>
                    <a:lnTo>
                      <a:pt x="12536" y="1927"/>
                    </a:lnTo>
                    <a:lnTo>
                      <a:pt x="12536" y="1927"/>
                    </a:lnTo>
                    <a:cubicBezTo>
                      <a:pt x="12683" y="1951"/>
                      <a:pt x="12805" y="2000"/>
                      <a:pt x="12902" y="2024"/>
                    </a:cubicBezTo>
                    <a:cubicBezTo>
                      <a:pt x="13024" y="2073"/>
                      <a:pt x="13122" y="2098"/>
                      <a:pt x="13219" y="2098"/>
                    </a:cubicBezTo>
                    <a:lnTo>
                      <a:pt x="13122" y="2049"/>
                    </a:lnTo>
                    <a:lnTo>
                      <a:pt x="13122" y="2049"/>
                    </a:lnTo>
                    <a:cubicBezTo>
                      <a:pt x="13292" y="2098"/>
                      <a:pt x="13439" y="2146"/>
                      <a:pt x="13488" y="2220"/>
                    </a:cubicBezTo>
                    <a:lnTo>
                      <a:pt x="13414" y="2195"/>
                    </a:lnTo>
                    <a:lnTo>
                      <a:pt x="13317" y="2195"/>
                    </a:lnTo>
                    <a:cubicBezTo>
                      <a:pt x="13463" y="2220"/>
                      <a:pt x="13561" y="2268"/>
                      <a:pt x="13683" y="2317"/>
                    </a:cubicBezTo>
                    <a:cubicBezTo>
                      <a:pt x="13805" y="2366"/>
                      <a:pt x="13902" y="2390"/>
                      <a:pt x="14024" y="2439"/>
                    </a:cubicBezTo>
                    <a:lnTo>
                      <a:pt x="13902" y="2415"/>
                    </a:lnTo>
                    <a:lnTo>
                      <a:pt x="13902" y="2415"/>
                    </a:lnTo>
                    <a:cubicBezTo>
                      <a:pt x="13975" y="2439"/>
                      <a:pt x="14146" y="2488"/>
                      <a:pt x="14341" y="2585"/>
                    </a:cubicBezTo>
                    <a:cubicBezTo>
                      <a:pt x="14439" y="2610"/>
                      <a:pt x="14561" y="2683"/>
                      <a:pt x="14658" y="2732"/>
                    </a:cubicBezTo>
                    <a:cubicBezTo>
                      <a:pt x="14780" y="2780"/>
                      <a:pt x="14878" y="2829"/>
                      <a:pt x="15000" y="2902"/>
                    </a:cubicBezTo>
                    <a:cubicBezTo>
                      <a:pt x="15219" y="3024"/>
                      <a:pt x="15439" y="3146"/>
                      <a:pt x="15634" y="3268"/>
                    </a:cubicBezTo>
                    <a:cubicBezTo>
                      <a:pt x="15805" y="3366"/>
                      <a:pt x="15926" y="3463"/>
                      <a:pt x="16024" y="3512"/>
                    </a:cubicBezTo>
                    <a:lnTo>
                      <a:pt x="15926" y="3390"/>
                    </a:lnTo>
                    <a:lnTo>
                      <a:pt x="16048" y="3439"/>
                    </a:lnTo>
                    <a:cubicBezTo>
                      <a:pt x="16094" y="3462"/>
                      <a:pt x="16118" y="3485"/>
                      <a:pt x="16161" y="3507"/>
                    </a:cubicBezTo>
                    <a:lnTo>
                      <a:pt x="16161" y="3507"/>
                    </a:lnTo>
                    <a:cubicBezTo>
                      <a:pt x="16155" y="3506"/>
                      <a:pt x="16147" y="3505"/>
                      <a:pt x="16138" y="3505"/>
                    </a:cubicBezTo>
                    <a:cubicBezTo>
                      <a:pt x="16097" y="3505"/>
                      <a:pt x="16029" y="3519"/>
                      <a:pt x="15995" y="3519"/>
                    </a:cubicBezTo>
                    <a:cubicBezTo>
                      <a:pt x="15990" y="3519"/>
                      <a:pt x="15986" y="3519"/>
                      <a:pt x="15983" y="3518"/>
                    </a:cubicBezTo>
                    <a:lnTo>
                      <a:pt x="15983" y="3518"/>
                    </a:lnTo>
                    <a:cubicBezTo>
                      <a:pt x="16516" y="3956"/>
                      <a:pt x="16977" y="4441"/>
                      <a:pt x="17390" y="4976"/>
                    </a:cubicBezTo>
                    <a:cubicBezTo>
                      <a:pt x="17804" y="5488"/>
                      <a:pt x="18170" y="6073"/>
                      <a:pt x="18439" y="6683"/>
                    </a:cubicBezTo>
                    <a:cubicBezTo>
                      <a:pt x="18471" y="6770"/>
                      <a:pt x="18470" y="6794"/>
                      <a:pt x="18456" y="6794"/>
                    </a:cubicBezTo>
                    <a:cubicBezTo>
                      <a:pt x="18440" y="6794"/>
                      <a:pt x="18403" y="6756"/>
                      <a:pt x="18390" y="6756"/>
                    </a:cubicBezTo>
                    <a:cubicBezTo>
                      <a:pt x="18512" y="6975"/>
                      <a:pt x="18487" y="6829"/>
                      <a:pt x="18561" y="7024"/>
                    </a:cubicBezTo>
                    <a:cubicBezTo>
                      <a:pt x="18568" y="7047"/>
                      <a:pt x="18569" y="7056"/>
                      <a:pt x="18565" y="7056"/>
                    </a:cubicBezTo>
                    <a:cubicBezTo>
                      <a:pt x="18556" y="7056"/>
                      <a:pt x="18528" y="7017"/>
                      <a:pt x="18512" y="7000"/>
                    </a:cubicBezTo>
                    <a:lnTo>
                      <a:pt x="18512" y="7000"/>
                    </a:lnTo>
                    <a:cubicBezTo>
                      <a:pt x="18561" y="7097"/>
                      <a:pt x="18585" y="7171"/>
                      <a:pt x="18609" y="7171"/>
                    </a:cubicBezTo>
                    <a:cubicBezTo>
                      <a:pt x="18561" y="7049"/>
                      <a:pt x="18634" y="7097"/>
                      <a:pt x="18658" y="7024"/>
                    </a:cubicBezTo>
                    <a:lnTo>
                      <a:pt x="18707" y="7171"/>
                    </a:lnTo>
                    <a:cubicBezTo>
                      <a:pt x="18731" y="7219"/>
                      <a:pt x="18756" y="7293"/>
                      <a:pt x="18756" y="7293"/>
                    </a:cubicBezTo>
                    <a:lnTo>
                      <a:pt x="18731" y="7293"/>
                    </a:lnTo>
                    <a:cubicBezTo>
                      <a:pt x="18829" y="7414"/>
                      <a:pt x="18902" y="7536"/>
                      <a:pt x="18951" y="7683"/>
                    </a:cubicBezTo>
                    <a:cubicBezTo>
                      <a:pt x="19122" y="8146"/>
                      <a:pt x="19243" y="8634"/>
                      <a:pt x="19365" y="9122"/>
                    </a:cubicBezTo>
                    <a:cubicBezTo>
                      <a:pt x="19341" y="9122"/>
                      <a:pt x="19317" y="9024"/>
                      <a:pt x="19268" y="8927"/>
                    </a:cubicBezTo>
                    <a:lnTo>
                      <a:pt x="19268" y="8927"/>
                    </a:lnTo>
                    <a:cubicBezTo>
                      <a:pt x="19292" y="9000"/>
                      <a:pt x="19317" y="9073"/>
                      <a:pt x="19317" y="9146"/>
                    </a:cubicBezTo>
                    <a:cubicBezTo>
                      <a:pt x="19317" y="9126"/>
                      <a:pt x="19319" y="9118"/>
                      <a:pt x="19322" y="9118"/>
                    </a:cubicBezTo>
                    <a:cubicBezTo>
                      <a:pt x="19336" y="9118"/>
                      <a:pt x="19374" y="9263"/>
                      <a:pt x="19386" y="9263"/>
                    </a:cubicBezTo>
                    <a:cubicBezTo>
                      <a:pt x="19388" y="9263"/>
                      <a:pt x="19390" y="9257"/>
                      <a:pt x="19390" y="9244"/>
                    </a:cubicBezTo>
                    <a:cubicBezTo>
                      <a:pt x="19536" y="9585"/>
                      <a:pt x="19536" y="10049"/>
                      <a:pt x="19658" y="10341"/>
                    </a:cubicBezTo>
                    <a:cubicBezTo>
                      <a:pt x="19683" y="10341"/>
                      <a:pt x="20024" y="10488"/>
                      <a:pt x="20390" y="10610"/>
                    </a:cubicBezTo>
                    <a:cubicBezTo>
                      <a:pt x="20715" y="10749"/>
                      <a:pt x="21039" y="10866"/>
                      <a:pt x="21112" y="10877"/>
                    </a:cubicBezTo>
                    <a:lnTo>
                      <a:pt x="21112" y="10877"/>
                    </a:lnTo>
                    <a:cubicBezTo>
                      <a:pt x="21109" y="10846"/>
                      <a:pt x="21104" y="10814"/>
                      <a:pt x="21097" y="10780"/>
                    </a:cubicBezTo>
                    <a:lnTo>
                      <a:pt x="21048" y="10780"/>
                    </a:lnTo>
                    <a:cubicBezTo>
                      <a:pt x="21000" y="10536"/>
                      <a:pt x="21073" y="10707"/>
                      <a:pt x="21048" y="10463"/>
                    </a:cubicBezTo>
                    <a:cubicBezTo>
                      <a:pt x="21097" y="10463"/>
                      <a:pt x="21122" y="10683"/>
                      <a:pt x="21146" y="10878"/>
                    </a:cubicBezTo>
                    <a:cubicBezTo>
                      <a:pt x="21146" y="10731"/>
                      <a:pt x="21146" y="10585"/>
                      <a:pt x="21097" y="10439"/>
                    </a:cubicBezTo>
                    <a:cubicBezTo>
                      <a:pt x="21097" y="10268"/>
                      <a:pt x="21146" y="10439"/>
                      <a:pt x="21122" y="10244"/>
                    </a:cubicBezTo>
                    <a:cubicBezTo>
                      <a:pt x="21073" y="10073"/>
                      <a:pt x="21048" y="9902"/>
                      <a:pt x="21048" y="9732"/>
                    </a:cubicBezTo>
                    <a:cubicBezTo>
                      <a:pt x="21000" y="9317"/>
                      <a:pt x="20853" y="9122"/>
                      <a:pt x="20804" y="8732"/>
                    </a:cubicBezTo>
                    <a:lnTo>
                      <a:pt x="20804" y="8732"/>
                    </a:lnTo>
                    <a:lnTo>
                      <a:pt x="20829" y="8780"/>
                    </a:lnTo>
                    <a:cubicBezTo>
                      <a:pt x="20829" y="8634"/>
                      <a:pt x="20731" y="8390"/>
                      <a:pt x="20682" y="8146"/>
                    </a:cubicBezTo>
                    <a:cubicBezTo>
                      <a:pt x="20682" y="8188"/>
                      <a:pt x="20682" y="8231"/>
                      <a:pt x="20673" y="8231"/>
                    </a:cubicBezTo>
                    <a:cubicBezTo>
                      <a:pt x="20666" y="8231"/>
                      <a:pt x="20654" y="8208"/>
                      <a:pt x="20634" y="8146"/>
                    </a:cubicBezTo>
                    <a:cubicBezTo>
                      <a:pt x="20585" y="7878"/>
                      <a:pt x="20512" y="7707"/>
                      <a:pt x="20463" y="7488"/>
                    </a:cubicBezTo>
                    <a:lnTo>
                      <a:pt x="20414" y="7414"/>
                    </a:lnTo>
                    <a:cubicBezTo>
                      <a:pt x="20390" y="7366"/>
                      <a:pt x="20365" y="7317"/>
                      <a:pt x="20365" y="7317"/>
                    </a:cubicBezTo>
                    <a:cubicBezTo>
                      <a:pt x="20048" y="6390"/>
                      <a:pt x="19609" y="5512"/>
                      <a:pt x="19073" y="4707"/>
                    </a:cubicBezTo>
                    <a:cubicBezTo>
                      <a:pt x="18756" y="4219"/>
                      <a:pt x="18390" y="3756"/>
                      <a:pt x="18000" y="3341"/>
                    </a:cubicBezTo>
                    <a:cubicBezTo>
                      <a:pt x="17707" y="3024"/>
                      <a:pt x="17414" y="2756"/>
                      <a:pt x="17122" y="2512"/>
                    </a:cubicBezTo>
                    <a:lnTo>
                      <a:pt x="17146" y="2512"/>
                    </a:lnTo>
                    <a:cubicBezTo>
                      <a:pt x="16780" y="2220"/>
                      <a:pt x="16414" y="1951"/>
                      <a:pt x="16024" y="1707"/>
                    </a:cubicBezTo>
                    <a:cubicBezTo>
                      <a:pt x="15536" y="1390"/>
                      <a:pt x="15048" y="1146"/>
                      <a:pt x="14512" y="927"/>
                    </a:cubicBezTo>
                    <a:cubicBezTo>
                      <a:pt x="13561" y="512"/>
                      <a:pt x="12561" y="268"/>
                      <a:pt x="11561" y="146"/>
                    </a:cubicBezTo>
                    <a:cubicBezTo>
                      <a:pt x="11292" y="73"/>
                      <a:pt x="11024" y="24"/>
                      <a:pt x="10756" y="0"/>
                    </a:cubicBezTo>
                    <a:close/>
                    <a:moveTo>
                      <a:pt x="21112" y="10877"/>
                    </a:moveTo>
                    <a:cubicBezTo>
                      <a:pt x="21122" y="10958"/>
                      <a:pt x="21122" y="11034"/>
                      <a:pt x="21122" y="11122"/>
                    </a:cubicBezTo>
                    <a:cubicBezTo>
                      <a:pt x="21122" y="11049"/>
                      <a:pt x="21122" y="10951"/>
                      <a:pt x="21122" y="10878"/>
                    </a:cubicBezTo>
                    <a:cubicBezTo>
                      <a:pt x="21119" y="10878"/>
                      <a:pt x="21116" y="10878"/>
                      <a:pt x="21112" y="1087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296"/>
              <p:cNvSpPr/>
              <p:nvPr/>
            </p:nvSpPr>
            <p:spPr>
              <a:xfrm>
                <a:off x="338100" y="3028825"/>
                <a:ext cx="2475" cy="6725"/>
              </a:xfrm>
              <a:custGeom>
                <a:avLst/>
                <a:gdLst/>
                <a:ahLst/>
                <a:cxnLst/>
                <a:rect l="l" t="t" r="r" b="b"/>
                <a:pathLst>
                  <a:path w="99" h="269" extrusionOk="0">
                    <a:moveTo>
                      <a:pt x="98" y="0"/>
                    </a:moveTo>
                    <a:cubicBezTo>
                      <a:pt x="50" y="74"/>
                      <a:pt x="1" y="171"/>
                      <a:pt x="1" y="269"/>
                    </a:cubicBezTo>
                    <a:cubicBezTo>
                      <a:pt x="50" y="196"/>
                      <a:pt x="74" y="98"/>
                      <a:pt x="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296"/>
              <p:cNvSpPr/>
              <p:nvPr/>
            </p:nvSpPr>
            <p:spPr>
              <a:xfrm>
                <a:off x="340550" y="3028825"/>
                <a:ext cx="25" cy="25"/>
              </a:xfrm>
              <a:custGeom>
                <a:avLst/>
                <a:gdLst/>
                <a:ahLst/>
                <a:cxnLst/>
                <a:rect l="l" t="t" r="r" b="b"/>
                <a:pathLst>
                  <a:path w="1" h="1" extrusionOk="0">
                    <a:moveTo>
                      <a:pt x="0" y="0"/>
                    </a:moveTo>
                    <a:lnTo>
                      <a:pt x="0" y="0"/>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296"/>
              <p:cNvSpPr/>
              <p:nvPr/>
            </p:nvSpPr>
            <p:spPr>
              <a:xfrm>
                <a:off x="302750" y="2832500"/>
                <a:ext cx="398800" cy="207325"/>
              </a:xfrm>
              <a:custGeom>
                <a:avLst/>
                <a:gdLst/>
                <a:ahLst/>
                <a:cxnLst/>
                <a:rect l="l" t="t" r="r" b="b"/>
                <a:pathLst>
                  <a:path w="15952" h="8293" extrusionOk="0">
                    <a:moveTo>
                      <a:pt x="8594" y="1702"/>
                    </a:moveTo>
                    <a:cubicBezTo>
                      <a:pt x="8599" y="1705"/>
                      <a:pt x="8605" y="1707"/>
                      <a:pt x="8610" y="1707"/>
                    </a:cubicBezTo>
                    <a:cubicBezTo>
                      <a:pt x="8604" y="1705"/>
                      <a:pt x="8599" y="1704"/>
                      <a:pt x="8594" y="1702"/>
                    </a:cubicBezTo>
                    <a:close/>
                    <a:moveTo>
                      <a:pt x="4624" y="2600"/>
                    </a:moveTo>
                    <a:cubicBezTo>
                      <a:pt x="4619" y="2604"/>
                      <a:pt x="4614" y="2607"/>
                      <a:pt x="4610" y="2610"/>
                    </a:cubicBezTo>
                    <a:cubicBezTo>
                      <a:pt x="4616" y="2607"/>
                      <a:pt x="4621" y="2603"/>
                      <a:pt x="4624" y="2600"/>
                    </a:cubicBezTo>
                    <a:close/>
                    <a:moveTo>
                      <a:pt x="11683" y="2951"/>
                    </a:moveTo>
                    <a:cubicBezTo>
                      <a:pt x="11683" y="2954"/>
                      <a:pt x="11685" y="2956"/>
                      <a:pt x="11690" y="2956"/>
                    </a:cubicBezTo>
                    <a:lnTo>
                      <a:pt x="11690" y="2956"/>
                    </a:lnTo>
                    <a:cubicBezTo>
                      <a:pt x="11687" y="2954"/>
                      <a:pt x="11685" y="2953"/>
                      <a:pt x="11683" y="2951"/>
                    </a:cubicBezTo>
                    <a:close/>
                    <a:moveTo>
                      <a:pt x="1415" y="3829"/>
                    </a:moveTo>
                    <a:lnTo>
                      <a:pt x="1391" y="3878"/>
                    </a:lnTo>
                    <a:lnTo>
                      <a:pt x="1391" y="3878"/>
                    </a:lnTo>
                    <a:cubicBezTo>
                      <a:pt x="1398" y="3862"/>
                      <a:pt x="1406" y="3847"/>
                      <a:pt x="1414" y="3831"/>
                    </a:cubicBezTo>
                    <a:lnTo>
                      <a:pt x="1414" y="3831"/>
                    </a:lnTo>
                    <a:cubicBezTo>
                      <a:pt x="1414" y="3830"/>
                      <a:pt x="1415" y="3830"/>
                      <a:pt x="1415" y="3829"/>
                    </a:cubicBezTo>
                    <a:close/>
                    <a:moveTo>
                      <a:pt x="2596" y="5025"/>
                    </a:moveTo>
                    <a:cubicBezTo>
                      <a:pt x="2595" y="5026"/>
                      <a:pt x="2595" y="5027"/>
                      <a:pt x="2594" y="5028"/>
                    </a:cubicBezTo>
                    <a:lnTo>
                      <a:pt x="2594" y="5028"/>
                    </a:lnTo>
                    <a:cubicBezTo>
                      <a:pt x="2596" y="5026"/>
                      <a:pt x="2597" y="5025"/>
                      <a:pt x="2596" y="5025"/>
                    </a:cubicBezTo>
                    <a:close/>
                    <a:moveTo>
                      <a:pt x="2594" y="5028"/>
                    </a:moveTo>
                    <a:cubicBezTo>
                      <a:pt x="2591" y="5031"/>
                      <a:pt x="2586" y="5037"/>
                      <a:pt x="2586" y="5049"/>
                    </a:cubicBezTo>
                    <a:cubicBezTo>
                      <a:pt x="2588" y="5042"/>
                      <a:pt x="2591" y="5035"/>
                      <a:pt x="2594" y="5028"/>
                    </a:cubicBezTo>
                    <a:close/>
                    <a:moveTo>
                      <a:pt x="1505" y="7629"/>
                    </a:moveTo>
                    <a:cubicBezTo>
                      <a:pt x="1507" y="7629"/>
                      <a:pt x="1509" y="7631"/>
                      <a:pt x="1512" y="7634"/>
                    </a:cubicBezTo>
                    <a:lnTo>
                      <a:pt x="1499" y="7728"/>
                    </a:lnTo>
                    <a:lnTo>
                      <a:pt x="1499" y="7728"/>
                    </a:lnTo>
                    <a:cubicBezTo>
                      <a:pt x="1502" y="7664"/>
                      <a:pt x="1497" y="7629"/>
                      <a:pt x="1505" y="7629"/>
                    </a:cubicBezTo>
                    <a:close/>
                    <a:moveTo>
                      <a:pt x="8000" y="0"/>
                    </a:moveTo>
                    <a:cubicBezTo>
                      <a:pt x="8098" y="0"/>
                      <a:pt x="8049" y="24"/>
                      <a:pt x="7976" y="24"/>
                    </a:cubicBezTo>
                    <a:cubicBezTo>
                      <a:pt x="7878" y="16"/>
                      <a:pt x="7813" y="14"/>
                      <a:pt x="7770" y="14"/>
                    </a:cubicBezTo>
                    <a:cubicBezTo>
                      <a:pt x="7683" y="14"/>
                      <a:pt x="7683" y="24"/>
                      <a:pt x="7683" y="24"/>
                    </a:cubicBezTo>
                    <a:cubicBezTo>
                      <a:pt x="7683" y="24"/>
                      <a:pt x="7659" y="49"/>
                      <a:pt x="7366" y="73"/>
                    </a:cubicBezTo>
                    <a:cubicBezTo>
                      <a:pt x="7195" y="73"/>
                      <a:pt x="6927" y="98"/>
                      <a:pt x="6586" y="146"/>
                    </a:cubicBezTo>
                    <a:cubicBezTo>
                      <a:pt x="6415" y="171"/>
                      <a:pt x="6220" y="220"/>
                      <a:pt x="6025" y="244"/>
                    </a:cubicBezTo>
                    <a:lnTo>
                      <a:pt x="5439" y="415"/>
                    </a:lnTo>
                    <a:lnTo>
                      <a:pt x="4903" y="634"/>
                    </a:lnTo>
                    <a:cubicBezTo>
                      <a:pt x="4708" y="707"/>
                      <a:pt x="4561" y="780"/>
                      <a:pt x="4415" y="854"/>
                    </a:cubicBezTo>
                    <a:cubicBezTo>
                      <a:pt x="4269" y="927"/>
                      <a:pt x="4147" y="1000"/>
                      <a:pt x="4025" y="1073"/>
                    </a:cubicBezTo>
                    <a:lnTo>
                      <a:pt x="3756" y="1244"/>
                    </a:lnTo>
                    <a:cubicBezTo>
                      <a:pt x="3515" y="1485"/>
                      <a:pt x="3178" y="1679"/>
                      <a:pt x="2982" y="1920"/>
                    </a:cubicBezTo>
                    <a:lnTo>
                      <a:pt x="2982" y="1920"/>
                    </a:lnTo>
                    <a:cubicBezTo>
                      <a:pt x="2672" y="2207"/>
                      <a:pt x="2385" y="2494"/>
                      <a:pt x="2122" y="2805"/>
                    </a:cubicBezTo>
                    <a:cubicBezTo>
                      <a:pt x="2049" y="2927"/>
                      <a:pt x="1951" y="3024"/>
                      <a:pt x="1878" y="3122"/>
                    </a:cubicBezTo>
                    <a:cubicBezTo>
                      <a:pt x="1781" y="3244"/>
                      <a:pt x="1708" y="3341"/>
                      <a:pt x="1659" y="3439"/>
                    </a:cubicBezTo>
                    <a:cubicBezTo>
                      <a:pt x="1550" y="3570"/>
                      <a:pt x="1480" y="3700"/>
                      <a:pt x="1414" y="3831"/>
                    </a:cubicBezTo>
                    <a:lnTo>
                      <a:pt x="1414" y="3831"/>
                    </a:lnTo>
                    <a:cubicBezTo>
                      <a:pt x="1268" y="4146"/>
                      <a:pt x="1244" y="4073"/>
                      <a:pt x="1098" y="4293"/>
                    </a:cubicBezTo>
                    <a:cubicBezTo>
                      <a:pt x="1171" y="4293"/>
                      <a:pt x="1073" y="4561"/>
                      <a:pt x="1049" y="4658"/>
                    </a:cubicBezTo>
                    <a:cubicBezTo>
                      <a:pt x="976" y="4805"/>
                      <a:pt x="878" y="5146"/>
                      <a:pt x="781" y="5390"/>
                    </a:cubicBezTo>
                    <a:lnTo>
                      <a:pt x="756" y="5390"/>
                    </a:lnTo>
                    <a:cubicBezTo>
                      <a:pt x="708" y="5585"/>
                      <a:pt x="561" y="6000"/>
                      <a:pt x="512" y="6122"/>
                    </a:cubicBezTo>
                    <a:cubicBezTo>
                      <a:pt x="464" y="6268"/>
                      <a:pt x="366" y="6512"/>
                      <a:pt x="293" y="6732"/>
                    </a:cubicBezTo>
                    <a:cubicBezTo>
                      <a:pt x="220" y="6975"/>
                      <a:pt x="171" y="7219"/>
                      <a:pt x="147" y="7463"/>
                    </a:cubicBezTo>
                    <a:lnTo>
                      <a:pt x="0" y="7780"/>
                    </a:lnTo>
                    <a:lnTo>
                      <a:pt x="0" y="7829"/>
                    </a:lnTo>
                    <a:cubicBezTo>
                      <a:pt x="171" y="7951"/>
                      <a:pt x="366" y="8024"/>
                      <a:pt x="586" y="8073"/>
                    </a:cubicBezTo>
                    <a:cubicBezTo>
                      <a:pt x="706" y="8113"/>
                      <a:pt x="843" y="8141"/>
                      <a:pt x="975" y="8141"/>
                    </a:cubicBezTo>
                    <a:cubicBezTo>
                      <a:pt x="1163" y="8141"/>
                      <a:pt x="1339" y="8084"/>
                      <a:pt x="1439" y="7927"/>
                    </a:cubicBezTo>
                    <a:lnTo>
                      <a:pt x="1464" y="7927"/>
                    </a:lnTo>
                    <a:lnTo>
                      <a:pt x="1488" y="7829"/>
                    </a:lnTo>
                    <a:cubicBezTo>
                      <a:pt x="1492" y="7808"/>
                      <a:pt x="1494" y="7788"/>
                      <a:pt x="1496" y="7770"/>
                    </a:cubicBezTo>
                    <a:lnTo>
                      <a:pt x="1496" y="7770"/>
                    </a:lnTo>
                    <a:cubicBezTo>
                      <a:pt x="1500" y="7753"/>
                      <a:pt x="1504" y="7746"/>
                      <a:pt x="1507" y="7746"/>
                    </a:cubicBezTo>
                    <a:cubicBezTo>
                      <a:pt x="1516" y="7746"/>
                      <a:pt x="1521" y="7798"/>
                      <a:pt x="1537" y="7829"/>
                    </a:cubicBezTo>
                    <a:cubicBezTo>
                      <a:pt x="1537" y="7780"/>
                      <a:pt x="1561" y="7732"/>
                      <a:pt x="1586" y="7683"/>
                    </a:cubicBezTo>
                    <a:cubicBezTo>
                      <a:pt x="1586" y="7678"/>
                      <a:pt x="1585" y="7676"/>
                      <a:pt x="1583" y="7676"/>
                    </a:cubicBezTo>
                    <a:cubicBezTo>
                      <a:pt x="1576" y="7676"/>
                      <a:pt x="1557" y="7712"/>
                      <a:pt x="1537" y="7732"/>
                    </a:cubicBezTo>
                    <a:cubicBezTo>
                      <a:pt x="1537" y="7634"/>
                      <a:pt x="1537" y="7536"/>
                      <a:pt x="1561" y="7463"/>
                    </a:cubicBezTo>
                    <a:cubicBezTo>
                      <a:pt x="1610" y="7341"/>
                      <a:pt x="1634" y="7463"/>
                      <a:pt x="1659" y="7317"/>
                    </a:cubicBezTo>
                    <a:cubicBezTo>
                      <a:pt x="1878" y="6512"/>
                      <a:pt x="2195" y="5756"/>
                      <a:pt x="2586" y="5024"/>
                    </a:cubicBezTo>
                    <a:cubicBezTo>
                      <a:pt x="2591" y="5024"/>
                      <a:pt x="2594" y="5024"/>
                      <a:pt x="2596" y="5025"/>
                    </a:cubicBezTo>
                    <a:lnTo>
                      <a:pt x="2596" y="5025"/>
                    </a:lnTo>
                    <a:cubicBezTo>
                      <a:pt x="2644" y="4914"/>
                      <a:pt x="2711" y="4824"/>
                      <a:pt x="2756" y="4756"/>
                    </a:cubicBezTo>
                    <a:cubicBezTo>
                      <a:pt x="2805" y="4658"/>
                      <a:pt x="2854" y="4536"/>
                      <a:pt x="2927" y="4439"/>
                    </a:cubicBezTo>
                    <a:cubicBezTo>
                      <a:pt x="2951" y="4415"/>
                      <a:pt x="2976" y="4390"/>
                      <a:pt x="3025" y="4390"/>
                    </a:cubicBezTo>
                    <a:cubicBezTo>
                      <a:pt x="3025" y="4341"/>
                      <a:pt x="3073" y="4268"/>
                      <a:pt x="3098" y="4219"/>
                    </a:cubicBezTo>
                    <a:lnTo>
                      <a:pt x="3220" y="4073"/>
                    </a:lnTo>
                    <a:cubicBezTo>
                      <a:pt x="3244" y="4000"/>
                      <a:pt x="3293" y="3951"/>
                      <a:pt x="3342" y="3878"/>
                    </a:cubicBezTo>
                    <a:cubicBezTo>
                      <a:pt x="3439" y="3756"/>
                      <a:pt x="3537" y="3658"/>
                      <a:pt x="3634" y="3537"/>
                    </a:cubicBezTo>
                    <a:cubicBezTo>
                      <a:pt x="3683" y="3463"/>
                      <a:pt x="3756" y="3415"/>
                      <a:pt x="3756" y="3390"/>
                    </a:cubicBezTo>
                    <a:lnTo>
                      <a:pt x="3732" y="3341"/>
                    </a:lnTo>
                    <a:cubicBezTo>
                      <a:pt x="3805" y="3256"/>
                      <a:pt x="3823" y="3256"/>
                      <a:pt x="3845" y="3256"/>
                    </a:cubicBezTo>
                    <a:cubicBezTo>
                      <a:pt x="3866" y="3256"/>
                      <a:pt x="3890" y="3256"/>
                      <a:pt x="3976" y="3171"/>
                    </a:cubicBezTo>
                    <a:cubicBezTo>
                      <a:pt x="3976" y="3049"/>
                      <a:pt x="4244" y="2927"/>
                      <a:pt x="4269" y="2854"/>
                    </a:cubicBezTo>
                    <a:cubicBezTo>
                      <a:pt x="4269" y="2854"/>
                      <a:pt x="4331" y="2822"/>
                      <a:pt x="4356" y="2822"/>
                    </a:cubicBezTo>
                    <a:cubicBezTo>
                      <a:pt x="4362" y="2822"/>
                      <a:pt x="4366" y="2824"/>
                      <a:pt x="4366" y="2829"/>
                    </a:cubicBezTo>
                    <a:cubicBezTo>
                      <a:pt x="4366" y="2756"/>
                      <a:pt x="4464" y="2732"/>
                      <a:pt x="4488" y="2683"/>
                    </a:cubicBezTo>
                    <a:cubicBezTo>
                      <a:pt x="4504" y="2667"/>
                      <a:pt x="4507" y="2661"/>
                      <a:pt x="4503" y="2661"/>
                    </a:cubicBezTo>
                    <a:cubicBezTo>
                      <a:pt x="4496" y="2661"/>
                      <a:pt x="4464" y="2683"/>
                      <a:pt x="4464" y="2683"/>
                    </a:cubicBezTo>
                    <a:lnTo>
                      <a:pt x="4561" y="2585"/>
                    </a:lnTo>
                    <a:cubicBezTo>
                      <a:pt x="4575" y="2578"/>
                      <a:pt x="4590" y="2575"/>
                      <a:pt x="4602" y="2575"/>
                    </a:cubicBezTo>
                    <a:cubicBezTo>
                      <a:pt x="4625" y="2575"/>
                      <a:pt x="4639" y="2587"/>
                      <a:pt x="4624" y="2600"/>
                    </a:cubicBezTo>
                    <a:lnTo>
                      <a:pt x="4624" y="2600"/>
                    </a:lnTo>
                    <a:cubicBezTo>
                      <a:pt x="4704" y="2549"/>
                      <a:pt x="4866" y="2456"/>
                      <a:pt x="5049" y="2341"/>
                    </a:cubicBezTo>
                    <a:cubicBezTo>
                      <a:pt x="5293" y="2219"/>
                      <a:pt x="5537" y="2098"/>
                      <a:pt x="5805" y="2000"/>
                    </a:cubicBezTo>
                    <a:cubicBezTo>
                      <a:pt x="5878" y="1976"/>
                      <a:pt x="5927" y="1951"/>
                      <a:pt x="6000" y="1927"/>
                    </a:cubicBezTo>
                    <a:lnTo>
                      <a:pt x="6195" y="1878"/>
                    </a:lnTo>
                    <a:cubicBezTo>
                      <a:pt x="6317" y="1829"/>
                      <a:pt x="6464" y="1805"/>
                      <a:pt x="6586" y="1780"/>
                    </a:cubicBezTo>
                    <a:lnTo>
                      <a:pt x="6756" y="1756"/>
                    </a:lnTo>
                    <a:lnTo>
                      <a:pt x="6903" y="1732"/>
                    </a:lnTo>
                    <a:cubicBezTo>
                      <a:pt x="7000" y="1732"/>
                      <a:pt x="7073" y="1707"/>
                      <a:pt x="7122" y="1707"/>
                    </a:cubicBezTo>
                    <a:cubicBezTo>
                      <a:pt x="7098" y="1683"/>
                      <a:pt x="7049" y="1683"/>
                      <a:pt x="7000" y="1683"/>
                    </a:cubicBezTo>
                    <a:cubicBezTo>
                      <a:pt x="6951" y="1683"/>
                      <a:pt x="6903" y="1683"/>
                      <a:pt x="6878" y="1659"/>
                    </a:cubicBezTo>
                    <a:cubicBezTo>
                      <a:pt x="6939" y="1634"/>
                      <a:pt x="6982" y="1634"/>
                      <a:pt x="7015" y="1634"/>
                    </a:cubicBezTo>
                    <a:cubicBezTo>
                      <a:pt x="7049" y="1634"/>
                      <a:pt x="7073" y="1634"/>
                      <a:pt x="7098" y="1610"/>
                    </a:cubicBezTo>
                    <a:cubicBezTo>
                      <a:pt x="7122" y="1646"/>
                      <a:pt x="7183" y="1646"/>
                      <a:pt x="7250" y="1646"/>
                    </a:cubicBezTo>
                    <a:cubicBezTo>
                      <a:pt x="7317" y="1646"/>
                      <a:pt x="7390" y="1646"/>
                      <a:pt x="7439" y="1683"/>
                    </a:cubicBezTo>
                    <a:lnTo>
                      <a:pt x="7464" y="1659"/>
                    </a:lnTo>
                    <a:lnTo>
                      <a:pt x="7537" y="1683"/>
                    </a:lnTo>
                    <a:cubicBezTo>
                      <a:pt x="7634" y="1659"/>
                      <a:pt x="7732" y="1659"/>
                      <a:pt x="7829" y="1659"/>
                    </a:cubicBezTo>
                    <a:cubicBezTo>
                      <a:pt x="7903" y="1659"/>
                      <a:pt x="8000" y="1683"/>
                      <a:pt x="8098" y="1683"/>
                    </a:cubicBezTo>
                    <a:lnTo>
                      <a:pt x="8390" y="1683"/>
                    </a:lnTo>
                    <a:cubicBezTo>
                      <a:pt x="8458" y="1683"/>
                      <a:pt x="8526" y="1683"/>
                      <a:pt x="8594" y="1702"/>
                    </a:cubicBezTo>
                    <a:lnTo>
                      <a:pt x="8594" y="1702"/>
                    </a:lnTo>
                    <a:cubicBezTo>
                      <a:pt x="8571" y="1690"/>
                      <a:pt x="8551" y="1659"/>
                      <a:pt x="8610" y="1659"/>
                    </a:cubicBezTo>
                    <a:cubicBezTo>
                      <a:pt x="8610" y="1683"/>
                      <a:pt x="8659" y="1683"/>
                      <a:pt x="8707" y="1683"/>
                    </a:cubicBezTo>
                    <a:cubicBezTo>
                      <a:pt x="8756" y="1683"/>
                      <a:pt x="8805" y="1683"/>
                      <a:pt x="8829" y="1707"/>
                    </a:cubicBezTo>
                    <a:cubicBezTo>
                      <a:pt x="8878" y="1707"/>
                      <a:pt x="8981" y="1740"/>
                      <a:pt x="9030" y="1740"/>
                    </a:cubicBezTo>
                    <a:cubicBezTo>
                      <a:pt x="9053" y="1740"/>
                      <a:pt x="9064" y="1733"/>
                      <a:pt x="9052" y="1712"/>
                    </a:cubicBezTo>
                    <a:lnTo>
                      <a:pt x="9052" y="1712"/>
                    </a:lnTo>
                    <a:cubicBezTo>
                      <a:pt x="9086" y="1759"/>
                      <a:pt x="9264" y="1805"/>
                      <a:pt x="9146" y="1805"/>
                    </a:cubicBezTo>
                    <a:cubicBezTo>
                      <a:pt x="9195" y="1829"/>
                      <a:pt x="9244" y="1854"/>
                      <a:pt x="9317" y="1854"/>
                    </a:cubicBezTo>
                    <a:lnTo>
                      <a:pt x="9244" y="1805"/>
                    </a:lnTo>
                    <a:lnTo>
                      <a:pt x="9244" y="1805"/>
                    </a:lnTo>
                    <a:cubicBezTo>
                      <a:pt x="9439" y="1854"/>
                      <a:pt x="9537" y="1951"/>
                      <a:pt x="9707" y="1951"/>
                    </a:cubicBezTo>
                    <a:lnTo>
                      <a:pt x="9634" y="1902"/>
                    </a:lnTo>
                    <a:lnTo>
                      <a:pt x="9634" y="1902"/>
                    </a:lnTo>
                    <a:cubicBezTo>
                      <a:pt x="9756" y="1927"/>
                      <a:pt x="9854" y="1976"/>
                      <a:pt x="9903" y="2049"/>
                    </a:cubicBezTo>
                    <a:lnTo>
                      <a:pt x="9756" y="2024"/>
                    </a:lnTo>
                    <a:lnTo>
                      <a:pt x="9756" y="2024"/>
                    </a:lnTo>
                    <a:lnTo>
                      <a:pt x="10024" y="2122"/>
                    </a:lnTo>
                    <a:cubicBezTo>
                      <a:pt x="10098" y="2146"/>
                      <a:pt x="10171" y="2171"/>
                      <a:pt x="10268" y="2195"/>
                    </a:cubicBezTo>
                    <a:lnTo>
                      <a:pt x="10195" y="2171"/>
                    </a:lnTo>
                    <a:lnTo>
                      <a:pt x="10195" y="2171"/>
                    </a:lnTo>
                    <a:cubicBezTo>
                      <a:pt x="10488" y="2244"/>
                      <a:pt x="10732" y="2366"/>
                      <a:pt x="11000" y="2488"/>
                    </a:cubicBezTo>
                    <a:cubicBezTo>
                      <a:pt x="11317" y="2683"/>
                      <a:pt x="11634" y="2878"/>
                      <a:pt x="11732" y="2927"/>
                    </a:cubicBezTo>
                    <a:lnTo>
                      <a:pt x="11683" y="2829"/>
                    </a:lnTo>
                    <a:lnTo>
                      <a:pt x="11854" y="2902"/>
                    </a:lnTo>
                    <a:cubicBezTo>
                      <a:pt x="11833" y="2902"/>
                      <a:pt x="11722" y="2956"/>
                      <a:pt x="11691" y="2956"/>
                    </a:cubicBezTo>
                    <a:cubicBezTo>
                      <a:pt x="11691" y="2956"/>
                      <a:pt x="11690" y="2956"/>
                      <a:pt x="11690" y="2956"/>
                    </a:cubicBezTo>
                    <a:lnTo>
                      <a:pt x="11690" y="2956"/>
                    </a:lnTo>
                    <a:cubicBezTo>
                      <a:pt x="12077" y="3248"/>
                      <a:pt x="12416" y="3587"/>
                      <a:pt x="12732" y="3951"/>
                    </a:cubicBezTo>
                    <a:cubicBezTo>
                      <a:pt x="13049" y="4341"/>
                      <a:pt x="13317" y="4756"/>
                      <a:pt x="13537" y="5171"/>
                    </a:cubicBezTo>
                    <a:cubicBezTo>
                      <a:pt x="13561" y="5244"/>
                      <a:pt x="13549" y="5262"/>
                      <a:pt x="13531" y="5262"/>
                    </a:cubicBezTo>
                    <a:cubicBezTo>
                      <a:pt x="13512" y="5262"/>
                      <a:pt x="13488" y="5244"/>
                      <a:pt x="13488" y="5244"/>
                    </a:cubicBezTo>
                    <a:lnTo>
                      <a:pt x="13488" y="5244"/>
                    </a:lnTo>
                    <a:cubicBezTo>
                      <a:pt x="13561" y="5390"/>
                      <a:pt x="13561" y="5293"/>
                      <a:pt x="13610" y="5439"/>
                    </a:cubicBezTo>
                    <a:cubicBezTo>
                      <a:pt x="13610" y="5447"/>
                      <a:pt x="13607" y="5450"/>
                      <a:pt x="13603" y="5450"/>
                    </a:cubicBezTo>
                    <a:cubicBezTo>
                      <a:pt x="13594" y="5450"/>
                      <a:pt x="13577" y="5439"/>
                      <a:pt x="13561" y="5439"/>
                    </a:cubicBezTo>
                    <a:cubicBezTo>
                      <a:pt x="13610" y="5488"/>
                      <a:pt x="13610" y="5561"/>
                      <a:pt x="13634" y="5561"/>
                    </a:cubicBezTo>
                    <a:cubicBezTo>
                      <a:pt x="13610" y="5463"/>
                      <a:pt x="13683" y="5488"/>
                      <a:pt x="13707" y="5439"/>
                    </a:cubicBezTo>
                    <a:lnTo>
                      <a:pt x="13732" y="5512"/>
                    </a:lnTo>
                    <a:cubicBezTo>
                      <a:pt x="13756" y="5561"/>
                      <a:pt x="13781" y="5610"/>
                      <a:pt x="13781" y="5610"/>
                    </a:cubicBezTo>
                    <a:lnTo>
                      <a:pt x="13732" y="5610"/>
                    </a:lnTo>
                    <a:cubicBezTo>
                      <a:pt x="13756" y="5658"/>
                      <a:pt x="13878" y="5683"/>
                      <a:pt x="13927" y="5878"/>
                    </a:cubicBezTo>
                    <a:cubicBezTo>
                      <a:pt x="14049" y="6195"/>
                      <a:pt x="14146" y="6536"/>
                      <a:pt x="14244" y="6878"/>
                    </a:cubicBezTo>
                    <a:cubicBezTo>
                      <a:pt x="14220" y="6878"/>
                      <a:pt x="14195" y="6805"/>
                      <a:pt x="14171" y="6756"/>
                    </a:cubicBezTo>
                    <a:lnTo>
                      <a:pt x="14171" y="6756"/>
                    </a:lnTo>
                    <a:cubicBezTo>
                      <a:pt x="14171" y="6805"/>
                      <a:pt x="14195" y="6854"/>
                      <a:pt x="14195" y="6902"/>
                    </a:cubicBezTo>
                    <a:cubicBezTo>
                      <a:pt x="14195" y="6886"/>
                      <a:pt x="14197" y="6879"/>
                      <a:pt x="14199" y="6879"/>
                    </a:cubicBezTo>
                    <a:cubicBezTo>
                      <a:pt x="14209" y="6879"/>
                      <a:pt x="14234" y="6989"/>
                      <a:pt x="14242" y="6989"/>
                    </a:cubicBezTo>
                    <a:cubicBezTo>
                      <a:pt x="14243" y="6989"/>
                      <a:pt x="14244" y="6985"/>
                      <a:pt x="14244" y="6975"/>
                    </a:cubicBezTo>
                    <a:cubicBezTo>
                      <a:pt x="14341" y="7219"/>
                      <a:pt x="14415" y="7488"/>
                      <a:pt x="14463" y="7756"/>
                    </a:cubicBezTo>
                    <a:cubicBezTo>
                      <a:pt x="14488" y="7756"/>
                      <a:pt x="14854" y="7829"/>
                      <a:pt x="15171" y="7902"/>
                    </a:cubicBezTo>
                    <a:cubicBezTo>
                      <a:pt x="15512" y="8000"/>
                      <a:pt x="15854" y="8097"/>
                      <a:pt x="15902" y="8097"/>
                    </a:cubicBezTo>
                    <a:cubicBezTo>
                      <a:pt x="15902" y="8171"/>
                      <a:pt x="15902" y="8219"/>
                      <a:pt x="15902" y="8292"/>
                    </a:cubicBezTo>
                    <a:cubicBezTo>
                      <a:pt x="15927" y="8195"/>
                      <a:pt x="15927" y="8122"/>
                      <a:pt x="15902" y="8024"/>
                    </a:cubicBezTo>
                    <a:lnTo>
                      <a:pt x="15854" y="8024"/>
                    </a:lnTo>
                    <a:cubicBezTo>
                      <a:pt x="15805" y="7829"/>
                      <a:pt x="15878" y="7975"/>
                      <a:pt x="15854" y="7780"/>
                    </a:cubicBezTo>
                    <a:cubicBezTo>
                      <a:pt x="15878" y="7780"/>
                      <a:pt x="15902" y="7951"/>
                      <a:pt x="15927" y="8097"/>
                    </a:cubicBezTo>
                    <a:cubicBezTo>
                      <a:pt x="15927" y="7951"/>
                      <a:pt x="15927" y="7805"/>
                      <a:pt x="15902" y="7756"/>
                    </a:cubicBezTo>
                    <a:cubicBezTo>
                      <a:pt x="15902" y="7634"/>
                      <a:pt x="15951" y="7756"/>
                      <a:pt x="15927" y="7610"/>
                    </a:cubicBezTo>
                    <a:cubicBezTo>
                      <a:pt x="15878" y="7488"/>
                      <a:pt x="15854" y="7366"/>
                      <a:pt x="15854" y="7219"/>
                    </a:cubicBezTo>
                    <a:cubicBezTo>
                      <a:pt x="15829" y="6927"/>
                      <a:pt x="15707" y="6780"/>
                      <a:pt x="15659" y="6488"/>
                    </a:cubicBezTo>
                    <a:lnTo>
                      <a:pt x="15659" y="6488"/>
                    </a:lnTo>
                    <a:lnTo>
                      <a:pt x="15683" y="6512"/>
                    </a:lnTo>
                    <a:cubicBezTo>
                      <a:pt x="15683" y="6414"/>
                      <a:pt x="15610" y="6195"/>
                      <a:pt x="15561" y="6049"/>
                    </a:cubicBezTo>
                    <a:cubicBezTo>
                      <a:pt x="15561" y="6077"/>
                      <a:pt x="15561" y="6105"/>
                      <a:pt x="15556" y="6105"/>
                    </a:cubicBezTo>
                    <a:cubicBezTo>
                      <a:pt x="15553" y="6105"/>
                      <a:pt x="15547" y="6090"/>
                      <a:pt x="15537" y="6049"/>
                    </a:cubicBezTo>
                    <a:cubicBezTo>
                      <a:pt x="15512" y="5951"/>
                      <a:pt x="15488" y="5854"/>
                      <a:pt x="15463" y="5780"/>
                    </a:cubicBezTo>
                    <a:cubicBezTo>
                      <a:pt x="15439" y="5707"/>
                      <a:pt x="15415" y="5634"/>
                      <a:pt x="15390" y="5536"/>
                    </a:cubicBezTo>
                    <a:lnTo>
                      <a:pt x="15317" y="5415"/>
                    </a:lnTo>
                    <a:cubicBezTo>
                      <a:pt x="15024" y="4732"/>
                      <a:pt x="14683" y="4097"/>
                      <a:pt x="14244" y="3512"/>
                    </a:cubicBezTo>
                    <a:cubicBezTo>
                      <a:pt x="13805" y="2927"/>
                      <a:pt x="13317" y="2390"/>
                      <a:pt x="12756" y="1927"/>
                    </a:cubicBezTo>
                    <a:lnTo>
                      <a:pt x="12781" y="1927"/>
                    </a:lnTo>
                    <a:cubicBezTo>
                      <a:pt x="12195" y="1415"/>
                      <a:pt x="11537" y="1024"/>
                      <a:pt x="10829" y="707"/>
                    </a:cubicBezTo>
                    <a:cubicBezTo>
                      <a:pt x="10122" y="366"/>
                      <a:pt x="9366" y="171"/>
                      <a:pt x="8610" y="98"/>
                    </a:cubicBezTo>
                    <a:cubicBezTo>
                      <a:pt x="8415" y="24"/>
                      <a:pt x="8195" y="0"/>
                      <a:pt x="80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86" name="Google Shape;2486;p296"/>
            <p:cNvSpPr/>
            <p:nvPr/>
          </p:nvSpPr>
          <p:spPr>
            <a:xfrm>
              <a:off x="400925" y="3037350"/>
              <a:ext cx="2450" cy="3700"/>
            </a:xfrm>
            <a:custGeom>
              <a:avLst/>
              <a:gdLst/>
              <a:ahLst/>
              <a:cxnLst/>
              <a:rect l="l" t="t" r="r" b="b"/>
              <a:pathLst>
                <a:path w="98" h="148" extrusionOk="0">
                  <a:moveTo>
                    <a:pt x="98" y="1"/>
                  </a:moveTo>
                  <a:lnTo>
                    <a:pt x="98" y="1"/>
                  </a:lnTo>
                  <a:cubicBezTo>
                    <a:pt x="49" y="25"/>
                    <a:pt x="0" y="74"/>
                    <a:pt x="0" y="147"/>
                  </a:cubicBezTo>
                  <a:cubicBezTo>
                    <a:pt x="49" y="98"/>
                    <a:pt x="73" y="50"/>
                    <a:pt x="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296"/>
            <p:cNvSpPr/>
            <p:nvPr/>
          </p:nvSpPr>
          <p:spPr>
            <a:xfrm>
              <a:off x="403350" y="3037350"/>
              <a:ext cx="25" cy="25"/>
            </a:xfrm>
            <a:custGeom>
              <a:avLst/>
              <a:gdLst/>
              <a:ahLst/>
              <a:cxnLst/>
              <a:rect l="l" t="t" r="r" b="b"/>
              <a:pathLst>
                <a:path w="1" h="1" extrusionOk="0">
                  <a:moveTo>
                    <a:pt x="1" y="1"/>
                  </a:moveTo>
                  <a:lnTo>
                    <a:pt x="1" y="1"/>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88" name="Google Shape;2488;p296"/>
          <p:cNvSpPr/>
          <p:nvPr/>
        </p:nvSpPr>
        <p:spPr>
          <a:xfrm rot="7659018">
            <a:off x="1385967" y="4920614"/>
            <a:ext cx="536919" cy="363005"/>
          </a:xfrm>
          <a:custGeom>
            <a:avLst/>
            <a:gdLst/>
            <a:ahLst/>
            <a:cxnLst/>
            <a:rect l="l" t="t" r="r" b="b"/>
            <a:pathLst>
              <a:path w="16415" h="11098" extrusionOk="0">
                <a:moveTo>
                  <a:pt x="14537" y="2268"/>
                </a:moveTo>
                <a:cubicBezTo>
                  <a:pt x="14546" y="2287"/>
                  <a:pt x="14555" y="2306"/>
                  <a:pt x="14564" y="2325"/>
                </a:cubicBezTo>
                <a:lnTo>
                  <a:pt x="14564" y="2325"/>
                </a:lnTo>
                <a:cubicBezTo>
                  <a:pt x="14559" y="2307"/>
                  <a:pt x="14549" y="2287"/>
                  <a:pt x="14537" y="2268"/>
                </a:cubicBezTo>
                <a:close/>
                <a:moveTo>
                  <a:pt x="11890" y="6000"/>
                </a:moveTo>
                <a:lnTo>
                  <a:pt x="11890" y="6000"/>
                </a:lnTo>
                <a:cubicBezTo>
                  <a:pt x="11886" y="6017"/>
                  <a:pt x="11882" y="6034"/>
                  <a:pt x="11878" y="6049"/>
                </a:cubicBezTo>
                <a:cubicBezTo>
                  <a:pt x="11887" y="6040"/>
                  <a:pt x="11891" y="6022"/>
                  <a:pt x="11890" y="6000"/>
                </a:cubicBezTo>
                <a:close/>
                <a:moveTo>
                  <a:pt x="6388" y="9388"/>
                </a:moveTo>
                <a:lnTo>
                  <a:pt x="6388" y="9388"/>
                </a:lnTo>
                <a:cubicBezTo>
                  <a:pt x="6383" y="9395"/>
                  <a:pt x="6380" y="9400"/>
                  <a:pt x="6381" y="9400"/>
                </a:cubicBezTo>
                <a:cubicBezTo>
                  <a:pt x="6381" y="9400"/>
                  <a:pt x="6384" y="9397"/>
                  <a:pt x="6391" y="9390"/>
                </a:cubicBezTo>
                <a:cubicBezTo>
                  <a:pt x="6391" y="9390"/>
                  <a:pt x="6390" y="9389"/>
                  <a:pt x="6388" y="9388"/>
                </a:cubicBezTo>
                <a:close/>
                <a:moveTo>
                  <a:pt x="13000" y="0"/>
                </a:moveTo>
                <a:lnTo>
                  <a:pt x="12171" y="49"/>
                </a:lnTo>
                <a:cubicBezTo>
                  <a:pt x="12074" y="49"/>
                  <a:pt x="12000" y="73"/>
                  <a:pt x="11903" y="73"/>
                </a:cubicBezTo>
                <a:lnTo>
                  <a:pt x="11659" y="146"/>
                </a:lnTo>
                <a:lnTo>
                  <a:pt x="11391" y="220"/>
                </a:lnTo>
                <a:lnTo>
                  <a:pt x="11000" y="293"/>
                </a:lnTo>
                <a:cubicBezTo>
                  <a:pt x="10952" y="439"/>
                  <a:pt x="10903" y="610"/>
                  <a:pt x="10878" y="756"/>
                </a:cubicBezTo>
                <a:cubicBezTo>
                  <a:pt x="10830" y="902"/>
                  <a:pt x="10781" y="1073"/>
                  <a:pt x="10757" y="1219"/>
                </a:cubicBezTo>
                <a:cubicBezTo>
                  <a:pt x="10708" y="1561"/>
                  <a:pt x="10635" y="1878"/>
                  <a:pt x="10586" y="2219"/>
                </a:cubicBezTo>
                <a:cubicBezTo>
                  <a:pt x="10561" y="2366"/>
                  <a:pt x="10513" y="2537"/>
                  <a:pt x="10488" y="2707"/>
                </a:cubicBezTo>
                <a:cubicBezTo>
                  <a:pt x="10464" y="2854"/>
                  <a:pt x="10439" y="3024"/>
                  <a:pt x="10439" y="3195"/>
                </a:cubicBezTo>
                <a:cubicBezTo>
                  <a:pt x="10415" y="3341"/>
                  <a:pt x="10391" y="3561"/>
                  <a:pt x="10366" y="3732"/>
                </a:cubicBezTo>
                <a:cubicBezTo>
                  <a:pt x="10318" y="4024"/>
                  <a:pt x="10293" y="4341"/>
                  <a:pt x="10269" y="4585"/>
                </a:cubicBezTo>
                <a:cubicBezTo>
                  <a:pt x="10269" y="4707"/>
                  <a:pt x="10220" y="4829"/>
                  <a:pt x="10220" y="4927"/>
                </a:cubicBezTo>
                <a:cubicBezTo>
                  <a:pt x="10220" y="4975"/>
                  <a:pt x="10220" y="5000"/>
                  <a:pt x="10196" y="5049"/>
                </a:cubicBezTo>
                <a:cubicBezTo>
                  <a:pt x="10196" y="5097"/>
                  <a:pt x="10171" y="5146"/>
                  <a:pt x="10171" y="5195"/>
                </a:cubicBezTo>
                <a:cubicBezTo>
                  <a:pt x="10171" y="5244"/>
                  <a:pt x="10147" y="5293"/>
                  <a:pt x="10147" y="5317"/>
                </a:cubicBezTo>
                <a:cubicBezTo>
                  <a:pt x="10122" y="5293"/>
                  <a:pt x="10074" y="5268"/>
                  <a:pt x="10049" y="5244"/>
                </a:cubicBezTo>
                <a:lnTo>
                  <a:pt x="9927" y="5146"/>
                </a:lnTo>
                <a:lnTo>
                  <a:pt x="9171" y="4366"/>
                </a:lnTo>
                <a:cubicBezTo>
                  <a:pt x="8927" y="4097"/>
                  <a:pt x="8683" y="3854"/>
                  <a:pt x="8440" y="3634"/>
                </a:cubicBezTo>
                <a:lnTo>
                  <a:pt x="8074" y="3268"/>
                </a:lnTo>
                <a:cubicBezTo>
                  <a:pt x="7879" y="3097"/>
                  <a:pt x="7683" y="2902"/>
                  <a:pt x="7513" y="2780"/>
                </a:cubicBezTo>
                <a:cubicBezTo>
                  <a:pt x="7269" y="2537"/>
                  <a:pt x="6952" y="2268"/>
                  <a:pt x="6635" y="2024"/>
                </a:cubicBezTo>
                <a:cubicBezTo>
                  <a:pt x="6562" y="2024"/>
                  <a:pt x="6513" y="2024"/>
                  <a:pt x="6464" y="2049"/>
                </a:cubicBezTo>
                <a:lnTo>
                  <a:pt x="6318" y="2049"/>
                </a:lnTo>
                <a:cubicBezTo>
                  <a:pt x="6488" y="2049"/>
                  <a:pt x="6440" y="2098"/>
                  <a:pt x="6318" y="2122"/>
                </a:cubicBezTo>
                <a:cubicBezTo>
                  <a:pt x="5708" y="2195"/>
                  <a:pt x="5927" y="2171"/>
                  <a:pt x="5805" y="2195"/>
                </a:cubicBezTo>
                <a:cubicBezTo>
                  <a:pt x="5805" y="2195"/>
                  <a:pt x="5757" y="2219"/>
                  <a:pt x="5708" y="2268"/>
                </a:cubicBezTo>
                <a:lnTo>
                  <a:pt x="5488" y="2390"/>
                </a:lnTo>
                <a:cubicBezTo>
                  <a:pt x="5366" y="2439"/>
                  <a:pt x="5269" y="2512"/>
                  <a:pt x="5074" y="2610"/>
                </a:cubicBezTo>
                <a:cubicBezTo>
                  <a:pt x="5025" y="2805"/>
                  <a:pt x="4952" y="2976"/>
                  <a:pt x="4903" y="3219"/>
                </a:cubicBezTo>
                <a:cubicBezTo>
                  <a:pt x="4879" y="3341"/>
                  <a:pt x="4830" y="3463"/>
                  <a:pt x="4805" y="3585"/>
                </a:cubicBezTo>
                <a:cubicBezTo>
                  <a:pt x="4757" y="3707"/>
                  <a:pt x="4732" y="3829"/>
                  <a:pt x="4708" y="3976"/>
                </a:cubicBezTo>
                <a:cubicBezTo>
                  <a:pt x="4683" y="4097"/>
                  <a:pt x="4659" y="4244"/>
                  <a:pt x="4635" y="4390"/>
                </a:cubicBezTo>
                <a:cubicBezTo>
                  <a:pt x="4635" y="4463"/>
                  <a:pt x="4610" y="4536"/>
                  <a:pt x="4610" y="4610"/>
                </a:cubicBezTo>
                <a:cubicBezTo>
                  <a:pt x="4610" y="4658"/>
                  <a:pt x="4610" y="4707"/>
                  <a:pt x="4586" y="4756"/>
                </a:cubicBezTo>
                <a:cubicBezTo>
                  <a:pt x="4562" y="4951"/>
                  <a:pt x="4562" y="5146"/>
                  <a:pt x="4537" y="5341"/>
                </a:cubicBezTo>
                <a:cubicBezTo>
                  <a:pt x="4513" y="5732"/>
                  <a:pt x="4513" y="6146"/>
                  <a:pt x="4537" y="6536"/>
                </a:cubicBezTo>
                <a:lnTo>
                  <a:pt x="4537" y="6683"/>
                </a:lnTo>
                <a:lnTo>
                  <a:pt x="4537" y="6805"/>
                </a:lnTo>
                <a:cubicBezTo>
                  <a:pt x="4537" y="6829"/>
                  <a:pt x="4537" y="6878"/>
                  <a:pt x="4537" y="6902"/>
                </a:cubicBezTo>
                <a:cubicBezTo>
                  <a:pt x="4562" y="6975"/>
                  <a:pt x="4562" y="7049"/>
                  <a:pt x="4586" y="7122"/>
                </a:cubicBezTo>
                <a:lnTo>
                  <a:pt x="4635" y="7195"/>
                </a:lnTo>
                <a:lnTo>
                  <a:pt x="4659" y="7219"/>
                </a:lnTo>
                <a:cubicBezTo>
                  <a:pt x="4647" y="7232"/>
                  <a:pt x="4635" y="7238"/>
                  <a:pt x="4623" y="7238"/>
                </a:cubicBezTo>
                <a:cubicBezTo>
                  <a:pt x="4610" y="7238"/>
                  <a:pt x="4598" y="7232"/>
                  <a:pt x="4586" y="7219"/>
                </a:cubicBezTo>
                <a:cubicBezTo>
                  <a:pt x="4537" y="7219"/>
                  <a:pt x="4488" y="7195"/>
                  <a:pt x="4440" y="7171"/>
                </a:cubicBezTo>
                <a:lnTo>
                  <a:pt x="4415" y="7171"/>
                </a:lnTo>
                <a:lnTo>
                  <a:pt x="4415" y="7146"/>
                </a:lnTo>
                <a:cubicBezTo>
                  <a:pt x="4366" y="7146"/>
                  <a:pt x="4318" y="7097"/>
                  <a:pt x="4269" y="7073"/>
                </a:cubicBezTo>
                <a:cubicBezTo>
                  <a:pt x="4244" y="7049"/>
                  <a:pt x="4196" y="7024"/>
                  <a:pt x="4171" y="7000"/>
                </a:cubicBezTo>
                <a:lnTo>
                  <a:pt x="4098" y="6951"/>
                </a:lnTo>
                <a:lnTo>
                  <a:pt x="4049" y="6902"/>
                </a:lnTo>
                <a:lnTo>
                  <a:pt x="3927" y="6805"/>
                </a:lnTo>
                <a:cubicBezTo>
                  <a:pt x="3757" y="6683"/>
                  <a:pt x="3610" y="6536"/>
                  <a:pt x="3440" y="6414"/>
                </a:cubicBezTo>
                <a:lnTo>
                  <a:pt x="2684" y="5805"/>
                </a:lnTo>
                <a:lnTo>
                  <a:pt x="2025" y="5244"/>
                </a:lnTo>
                <a:cubicBezTo>
                  <a:pt x="1830" y="5097"/>
                  <a:pt x="1684" y="5000"/>
                  <a:pt x="1586" y="4902"/>
                </a:cubicBezTo>
                <a:lnTo>
                  <a:pt x="1586" y="4902"/>
                </a:lnTo>
                <a:lnTo>
                  <a:pt x="1684" y="5000"/>
                </a:lnTo>
                <a:lnTo>
                  <a:pt x="1684" y="5000"/>
                </a:lnTo>
                <a:lnTo>
                  <a:pt x="1586" y="4927"/>
                </a:lnTo>
                <a:cubicBezTo>
                  <a:pt x="1366" y="5000"/>
                  <a:pt x="1147" y="5000"/>
                  <a:pt x="927" y="5000"/>
                </a:cubicBezTo>
                <a:cubicBezTo>
                  <a:pt x="976" y="5049"/>
                  <a:pt x="806" y="5097"/>
                  <a:pt x="659" y="5097"/>
                </a:cubicBezTo>
                <a:lnTo>
                  <a:pt x="635" y="5097"/>
                </a:lnTo>
                <a:lnTo>
                  <a:pt x="586" y="5122"/>
                </a:lnTo>
                <a:cubicBezTo>
                  <a:pt x="537" y="5195"/>
                  <a:pt x="464" y="5268"/>
                  <a:pt x="367" y="5390"/>
                </a:cubicBezTo>
                <a:lnTo>
                  <a:pt x="318" y="5463"/>
                </a:lnTo>
                <a:cubicBezTo>
                  <a:pt x="269" y="5512"/>
                  <a:pt x="245" y="5536"/>
                  <a:pt x="220" y="5585"/>
                </a:cubicBezTo>
                <a:lnTo>
                  <a:pt x="49" y="5780"/>
                </a:lnTo>
                <a:lnTo>
                  <a:pt x="49" y="6073"/>
                </a:lnTo>
                <a:lnTo>
                  <a:pt x="1" y="6024"/>
                </a:lnTo>
                <a:lnTo>
                  <a:pt x="1" y="6024"/>
                </a:lnTo>
                <a:cubicBezTo>
                  <a:pt x="25" y="6317"/>
                  <a:pt x="74" y="6707"/>
                  <a:pt x="74" y="7073"/>
                </a:cubicBezTo>
                <a:cubicBezTo>
                  <a:pt x="74" y="7244"/>
                  <a:pt x="98" y="7414"/>
                  <a:pt x="123" y="7610"/>
                </a:cubicBezTo>
                <a:cubicBezTo>
                  <a:pt x="147" y="7756"/>
                  <a:pt x="171" y="7902"/>
                  <a:pt x="196" y="8000"/>
                </a:cubicBezTo>
                <a:cubicBezTo>
                  <a:pt x="196" y="8122"/>
                  <a:pt x="220" y="8244"/>
                  <a:pt x="245" y="8390"/>
                </a:cubicBezTo>
                <a:cubicBezTo>
                  <a:pt x="245" y="8439"/>
                  <a:pt x="245" y="8488"/>
                  <a:pt x="269" y="8536"/>
                </a:cubicBezTo>
                <a:cubicBezTo>
                  <a:pt x="269" y="8585"/>
                  <a:pt x="269" y="8610"/>
                  <a:pt x="293" y="8658"/>
                </a:cubicBezTo>
                <a:cubicBezTo>
                  <a:pt x="318" y="8853"/>
                  <a:pt x="367" y="9049"/>
                  <a:pt x="391" y="9268"/>
                </a:cubicBezTo>
                <a:cubicBezTo>
                  <a:pt x="440" y="9463"/>
                  <a:pt x="513" y="9683"/>
                  <a:pt x="562" y="9878"/>
                </a:cubicBezTo>
                <a:cubicBezTo>
                  <a:pt x="635" y="10073"/>
                  <a:pt x="708" y="10268"/>
                  <a:pt x="806" y="10488"/>
                </a:cubicBezTo>
                <a:lnTo>
                  <a:pt x="806" y="10561"/>
                </a:lnTo>
                <a:cubicBezTo>
                  <a:pt x="806" y="10609"/>
                  <a:pt x="806" y="10683"/>
                  <a:pt x="830" y="10756"/>
                </a:cubicBezTo>
                <a:lnTo>
                  <a:pt x="903" y="11024"/>
                </a:lnTo>
                <a:lnTo>
                  <a:pt x="952" y="11097"/>
                </a:lnTo>
                <a:lnTo>
                  <a:pt x="1220" y="11097"/>
                </a:lnTo>
                <a:cubicBezTo>
                  <a:pt x="1391" y="11097"/>
                  <a:pt x="1586" y="11073"/>
                  <a:pt x="1781" y="11024"/>
                </a:cubicBezTo>
                <a:cubicBezTo>
                  <a:pt x="2171" y="10902"/>
                  <a:pt x="2537" y="10609"/>
                  <a:pt x="2488" y="10146"/>
                </a:cubicBezTo>
                <a:lnTo>
                  <a:pt x="2537" y="10146"/>
                </a:lnTo>
                <a:cubicBezTo>
                  <a:pt x="2537" y="10146"/>
                  <a:pt x="2464" y="10000"/>
                  <a:pt x="2464" y="10000"/>
                </a:cubicBezTo>
                <a:cubicBezTo>
                  <a:pt x="2415" y="9780"/>
                  <a:pt x="2318" y="9683"/>
                  <a:pt x="2366" y="9683"/>
                </a:cubicBezTo>
                <a:lnTo>
                  <a:pt x="2464" y="9975"/>
                </a:lnTo>
                <a:cubicBezTo>
                  <a:pt x="2445" y="9889"/>
                  <a:pt x="2441" y="9859"/>
                  <a:pt x="2447" y="9859"/>
                </a:cubicBezTo>
                <a:cubicBezTo>
                  <a:pt x="2457" y="9859"/>
                  <a:pt x="2493" y="9931"/>
                  <a:pt x="2537" y="9975"/>
                </a:cubicBezTo>
                <a:cubicBezTo>
                  <a:pt x="2488" y="9878"/>
                  <a:pt x="2488" y="9805"/>
                  <a:pt x="2464" y="9731"/>
                </a:cubicBezTo>
                <a:cubicBezTo>
                  <a:pt x="2458" y="9720"/>
                  <a:pt x="2455" y="9715"/>
                  <a:pt x="2454" y="9715"/>
                </a:cubicBezTo>
                <a:cubicBezTo>
                  <a:pt x="2450" y="9715"/>
                  <a:pt x="2464" y="9767"/>
                  <a:pt x="2464" y="9805"/>
                </a:cubicBezTo>
                <a:cubicBezTo>
                  <a:pt x="2391" y="9683"/>
                  <a:pt x="2318" y="9536"/>
                  <a:pt x="2269" y="9414"/>
                </a:cubicBezTo>
                <a:cubicBezTo>
                  <a:pt x="2220" y="9195"/>
                  <a:pt x="2342" y="9366"/>
                  <a:pt x="2269" y="9097"/>
                </a:cubicBezTo>
                <a:cubicBezTo>
                  <a:pt x="2220" y="8878"/>
                  <a:pt x="2171" y="8683"/>
                  <a:pt x="2123" y="8463"/>
                </a:cubicBezTo>
                <a:lnTo>
                  <a:pt x="2049" y="8122"/>
                </a:lnTo>
                <a:lnTo>
                  <a:pt x="2049" y="8049"/>
                </a:lnTo>
                <a:lnTo>
                  <a:pt x="2049" y="8024"/>
                </a:lnTo>
                <a:cubicBezTo>
                  <a:pt x="2049" y="7975"/>
                  <a:pt x="2049" y="7951"/>
                  <a:pt x="2074" y="7927"/>
                </a:cubicBezTo>
                <a:lnTo>
                  <a:pt x="2074" y="7878"/>
                </a:lnTo>
                <a:lnTo>
                  <a:pt x="2098" y="7878"/>
                </a:lnTo>
                <a:cubicBezTo>
                  <a:pt x="2123" y="7902"/>
                  <a:pt x="2098" y="7902"/>
                  <a:pt x="2123" y="7927"/>
                </a:cubicBezTo>
                <a:lnTo>
                  <a:pt x="2147" y="7927"/>
                </a:lnTo>
                <a:cubicBezTo>
                  <a:pt x="2147" y="7943"/>
                  <a:pt x="2147" y="7959"/>
                  <a:pt x="2147" y="7975"/>
                </a:cubicBezTo>
                <a:lnTo>
                  <a:pt x="2220" y="8049"/>
                </a:lnTo>
                <a:lnTo>
                  <a:pt x="2586" y="8317"/>
                </a:lnTo>
                <a:cubicBezTo>
                  <a:pt x="2635" y="8366"/>
                  <a:pt x="2708" y="8414"/>
                  <a:pt x="2781" y="8463"/>
                </a:cubicBezTo>
                <a:cubicBezTo>
                  <a:pt x="2830" y="8512"/>
                  <a:pt x="2879" y="8536"/>
                  <a:pt x="3001" y="8634"/>
                </a:cubicBezTo>
                <a:lnTo>
                  <a:pt x="3635" y="9073"/>
                </a:lnTo>
                <a:cubicBezTo>
                  <a:pt x="4025" y="9317"/>
                  <a:pt x="4293" y="9463"/>
                  <a:pt x="4293" y="9463"/>
                </a:cubicBezTo>
                <a:lnTo>
                  <a:pt x="4342" y="9390"/>
                </a:lnTo>
                <a:cubicBezTo>
                  <a:pt x="4513" y="9463"/>
                  <a:pt x="4659" y="9561"/>
                  <a:pt x="4805" y="9683"/>
                </a:cubicBezTo>
                <a:cubicBezTo>
                  <a:pt x="4830" y="9731"/>
                  <a:pt x="4879" y="9756"/>
                  <a:pt x="4903" y="9780"/>
                </a:cubicBezTo>
                <a:lnTo>
                  <a:pt x="5025" y="9853"/>
                </a:lnTo>
                <a:lnTo>
                  <a:pt x="5220" y="9927"/>
                </a:lnTo>
                <a:cubicBezTo>
                  <a:pt x="5391" y="9951"/>
                  <a:pt x="5562" y="10000"/>
                  <a:pt x="5732" y="10097"/>
                </a:cubicBezTo>
                <a:cubicBezTo>
                  <a:pt x="5805" y="10024"/>
                  <a:pt x="5879" y="9951"/>
                  <a:pt x="5952" y="9878"/>
                </a:cubicBezTo>
                <a:lnTo>
                  <a:pt x="6025" y="9805"/>
                </a:lnTo>
                <a:cubicBezTo>
                  <a:pt x="6025" y="9780"/>
                  <a:pt x="6049" y="9756"/>
                  <a:pt x="6049" y="9731"/>
                </a:cubicBezTo>
                <a:cubicBezTo>
                  <a:pt x="6049" y="9731"/>
                  <a:pt x="6146" y="9654"/>
                  <a:pt x="6167" y="9654"/>
                </a:cubicBezTo>
                <a:cubicBezTo>
                  <a:pt x="6170" y="9654"/>
                  <a:pt x="6171" y="9656"/>
                  <a:pt x="6171" y="9658"/>
                </a:cubicBezTo>
                <a:cubicBezTo>
                  <a:pt x="6171" y="9585"/>
                  <a:pt x="6269" y="9536"/>
                  <a:pt x="6342" y="9463"/>
                </a:cubicBezTo>
                <a:cubicBezTo>
                  <a:pt x="6357" y="9440"/>
                  <a:pt x="6361" y="9431"/>
                  <a:pt x="6357" y="9431"/>
                </a:cubicBezTo>
                <a:cubicBezTo>
                  <a:pt x="6349" y="9431"/>
                  <a:pt x="6310" y="9471"/>
                  <a:pt x="6293" y="9488"/>
                </a:cubicBezTo>
                <a:lnTo>
                  <a:pt x="6366" y="9390"/>
                </a:lnTo>
                <a:cubicBezTo>
                  <a:pt x="6366" y="9382"/>
                  <a:pt x="6369" y="9379"/>
                  <a:pt x="6373" y="9379"/>
                </a:cubicBezTo>
                <a:cubicBezTo>
                  <a:pt x="6378" y="9379"/>
                  <a:pt x="6385" y="9384"/>
                  <a:pt x="6388" y="9388"/>
                </a:cubicBezTo>
                <a:lnTo>
                  <a:pt x="6388" y="9388"/>
                </a:lnTo>
                <a:cubicBezTo>
                  <a:pt x="6395" y="9378"/>
                  <a:pt x="6405" y="9361"/>
                  <a:pt x="6415" y="9341"/>
                </a:cubicBezTo>
                <a:cubicBezTo>
                  <a:pt x="6464" y="9244"/>
                  <a:pt x="6586" y="9097"/>
                  <a:pt x="7074" y="8488"/>
                </a:cubicBezTo>
                <a:cubicBezTo>
                  <a:pt x="7025" y="8366"/>
                  <a:pt x="6976" y="8268"/>
                  <a:pt x="6927" y="8146"/>
                </a:cubicBezTo>
                <a:lnTo>
                  <a:pt x="6854" y="8000"/>
                </a:lnTo>
                <a:cubicBezTo>
                  <a:pt x="6830" y="7951"/>
                  <a:pt x="6805" y="7878"/>
                  <a:pt x="6805" y="7829"/>
                </a:cubicBezTo>
                <a:cubicBezTo>
                  <a:pt x="6757" y="7658"/>
                  <a:pt x="6708" y="7463"/>
                  <a:pt x="6683" y="7268"/>
                </a:cubicBezTo>
                <a:cubicBezTo>
                  <a:pt x="6659" y="7171"/>
                  <a:pt x="6635" y="7073"/>
                  <a:pt x="6610" y="6975"/>
                </a:cubicBezTo>
                <a:lnTo>
                  <a:pt x="6586" y="6683"/>
                </a:lnTo>
                <a:lnTo>
                  <a:pt x="6562" y="6561"/>
                </a:lnTo>
                <a:lnTo>
                  <a:pt x="6562" y="6488"/>
                </a:lnTo>
                <a:lnTo>
                  <a:pt x="6562" y="6366"/>
                </a:lnTo>
                <a:cubicBezTo>
                  <a:pt x="6562" y="6024"/>
                  <a:pt x="6562" y="5707"/>
                  <a:pt x="6586" y="5366"/>
                </a:cubicBezTo>
                <a:cubicBezTo>
                  <a:pt x="6586" y="5219"/>
                  <a:pt x="6610" y="5073"/>
                  <a:pt x="6610" y="4927"/>
                </a:cubicBezTo>
                <a:lnTo>
                  <a:pt x="6610" y="4878"/>
                </a:lnTo>
                <a:cubicBezTo>
                  <a:pt x="6598" y="4854"/>
                  <a:pt x="6598" y="4854"/>
                  <a:pt x="6592" y="4854"/>
                </a:cubicBezTo>
                <a:cubicBezTo>
                  <a:pt x="6586" y="4854"/>
                  <a:pt x="6574" y="4854"/>
                  <a:pt x="6537" y="4829"/>
                </a:cubicBezTo>
                <a:cubicBezTo>
                  <a:pt x="6464" y="4780"/>
                  <a:pt x="6561" y="4805"/>
                  <a:pt x="6537" y="4756"/>
                </a:cubicBezTo>
                <a:lnTo>
                  <a:pt x="6537" y="4756"/>
                </a:lnTo>
                <a:cubicBezTo>
                  <a:pt x="6562" y="4805"/>
                  <a:pt x="6586" y="4805"/>
                  <a:pt x="6586" y="4805"/>
                </a:cubicBezTo>
                <a:cubicBezTo>
                  <a:pt x="6586" y="4805"/>
                  <a:pt x="6586" y="4805"/>
                  <a:pt x="6635" y="4902"/>
                </a:cubicBezTo>
                <a:lnTo>
                  <a:pt x="6610" y="4805"/>
                </a:lnTo>
                <a:lnTo>
                  <a:pt x="6635" y="4854"/>
                </a:lnTo>
                <a:cubicBezTo>
                  <a:pt x="6635" y="4854"/>
                  <a:pt x="6635" y="4829"/>
                  <a:pt x="6635" y="4829"/>
                </a:cubicBezTo>
                <a:cubicBezTo>
                  <a:pt x="6635" y="4800"/>
                  <a:pt x="6635" y="4790"/>
                  <a:pt x="6636" y="4790"/>
                </a:cubicBezTo>
                <a:cubicBezTo>
                  <a:pt x="6638" y="4790"/>
                  <a:pt x="6644" y="4814"/>
                  <a:pt x="6659" y="4829"/>
                </a:cubicBezTo>
                <a:cubicBezTo>
                  <a:pt x="6659" y="4829"/>
                  <a:pt x="6659" y="4805"/>
                  <a:pt x="6683" y="4780"/>
                </a:cubicBezTo>
                <a:lnTo>
                  <a:pt x="6708" y="4780"/>
                </a:lnTo>
                <a:cubicBezTo>
                  <a:pt x="6708" y="4780"/>
                  <a:pt x="6708" y="4756"/>
                  <a:pt x="6757" y="4756"/>
                </a:cubicBezTo>
                <a:cubicBezTo>
                  <a:pt x="6781" y="4756"/>
                  <a:pt x="6757" y="4756"/>
                  <a:pt x="6757" y="4780"/>
                </a:cubicBezTo>
                <a:lnTo>
                  <a:pt x="6830" y="4854"/>
                </a:lnTo>
                <a:cubicBezTo>
                  <a:pt x="6903" y="4902"/>
                  <a:pt x="6976" y="4951"/>
                  <a:pt x="6976" y="5000"/>
                </a:cubicBezTo>
                <a:cubicBezTo>
                  <a:pt x="7053" y="5058"/>
                  <a:pt x="7238" y="5269"/>
                  <a:pt x="7299" y="5269"/>
                </a:cubicBezTo>
                <a:cubicBezTo>
                  <a:pt x="7315" y="5269"/>
                  <a:pt x="7323" y="5255"/>
                  <a:pt x="7318" y="5219"/>
                </a:cubicBezTo>
                <a:lnTo>
                  <a:pt x="7318" y="5219"/>
                </a:lnTo>
                <a:cubicBezTo>
                  <a:pt x="7337" y="5278"/>
                  <a:pt x="7483" y="5479"/>
                  <a:pt x="7450" y="5479"/>
                </a:cubicBezTo>
                <a:cubicBezTo>
                  <a:pt x="7443" y="5479"/>
                  <a:pt x="7424" y="5467"/>
                  <a:pt x="7391" y="5439"/>
                </a:cubicBezTo>
                <a:lnTo>
                  <a:pt x="7391" y="5439"/>
                </a:lnTo>
                <a:cubicBezTo>
                  <a:pt x="7464" y="5512"/>
                  <a:pt x="7537" y="5610"/>
                  <a:pt x="7635" y="5683"/>
                </a:cubicBezTo>
                <a:lnTo>
                  <a:pt x="7537" y="5536"/>
                </a:lnTo>
                <a:lnTo>
                  <a:pt x="7537" y="5536"/>
                </a:lnTo>
                <a:cubicBezTo>
                  <a:pt x="7732" y="5780"/>
                  <a:pt x="7952" y="6000"/>
                  <a:pt x="8196" y="6195"/>
                </a:cubicBezTo>
                <a:lnTo>
                  <a:pt x="8098" y="6073"/>
                </a:lnTo>
                <a:lnTo>
                  <a:pt x="8098" y="6073"/>
                </a:lnTo>
                <a:cubicBezTo>
                  <a:pt x="8269" y="6244"/>
                  <a:pt x="8440" y="6414"/>
                  <a:pt x="8440" y="6536"/>
                </a:cubicBezTo>
                <a:lnTo>
                  <a:pt x="8464" y="6561"/>
                </a:lnTo>
                <a:lnTo>
                  <a:pt x="8805" y="6902"/>
                </a:lnTo>
                <a:cubicBezTo>
                  <a:pt x="9000" y="7097"/>
                  <a:pt x="9220" y="7292"/>
                  <a:pt x="9439" y="7488"/>
                </a:cubicBezTo>
                <a:lnTo>
                  <a:pt x="9293" y="7317"/>
                </a:lnTo>
                <a:lnTo>
                  <a:pt x="9293" y="7317"/>
                </a:lnTo>
                <a:cubicBezTo>
                  <a:pt x="9415" y="7414"/>
                  <a:pt x="9659" y="7634"/>
                  <a:pt x="9952" y="7878"/>
                </a:cubicBezTo>
                <a:cubicBezTo>
                  <a:pt x="10122" y="7853"/>
                  <a:pt x="10269" y="7829"/>
                  <a:pt x="10391" y="7805"/>
                </a:cubicBezTo>
                <a:cubicBezTo>
                  <a:pt x="10513" y="7805"/>
                  <a:pt x="10683" y="7780"/>
                  <a:pt x="10830" y="7756"/>
                </a:cubicBezTo>
                <a:cubicBezTo>
                  <a:pt x="10952" y="7707"/>
                  <a:pt x="11074" y="7634"/>
                  <a:pt x="11196" y="7561"/>
                </a:cubicBezTo>
                <a:lnTo>
                  <a:pt x="11391" y="7463"/>
                </a:lnTo>
                <a:cubicBezTo>
                  <a:pt x="11439" y="7414"/>
                  <a:pt x="11488" y="7390"/>
                  <a:pt x="11586" y="7341"/>
                </a:cubicBezTo>
                <a:cubicBezTo>
                  <a:pt x="11683" y="6878"/>
                  <a:pt x="11781" y="6414"/>
                  <a:pt x="11854" y="5951"/>
                </a:cubicBezTo>
                <a:lnTo>
                  <a:pt x="11854" y="5951"/>
                </a:lnTo>
                <a:cubicBezTo>
                  <a:pt x="11854" y="5951"/>
                  <a:pt x="11830" y="6024"/>
                  <a:pt x="11805" y="6097"/>
                </a:cubicBezTo>
                <a:lnTo>
                  <a:pt x="11757" y="6219"/>
                </a:lnTo>
                <a:lnTo>
                  <a:pt x="11757" y="6146"/>
                </a:lnTo>
                <a:cubicBezTo>
                  <a:pt x="11757" y="6073"/>
                  <a:pt x="11757" y="6000"/>
                  <a:pt x="11781" y="5951"/>
                </a:cubicBezTo>
                <a:cubicBezTo>
                  <a:pt x="11781" y="5805"/>
                  <a:pt x="11805" y="5658"/>
                  <a:pt x="11805" y="5658"/>
                </a:cubicBezTo>
                <a:cubicBezTo>
                  <a:pt x="11805" y="5698"/>
                  <a:pt x="11886" y="5900"/>
                  <a:pt x="11890" y="6000"/>
                </a:cubicBezTo>
                <a:lnTo>
                  <a:pt x="11890" y="6000"/>
                </a:lnTo>
                <a:cubicBezTo>
                  <a:pt x="11911" y="5905"/>
                  <a:pt x="11935" y="5778"/>
                  <a:pt x="11976" y="5634"/>
                </a:cubicBezTo>
                <a:cubicBezTo>
                  <a:pt x="11976" y="5536"/>
                  <a:pt x="12000" y="5439"/>
                  <a:pt x="12025" y="5341"/>
                </a:cubicBezTo>
                <a:cubicBezTo>
                  <a:pt x="12025" y="5244"/>
                  <a:pt x="12049" y="5195"/>
                  <a:pt x="12049" y="5122"/>
                </a:cubicBezTo>
                <a:cubicBezTo>
                  <a:pt x="12098" y="4854"/>
                  <a:pt x="12147" y="4512"/>
                  <a:pt x="12196" y="4122"/>
                </a:cubicBezTo>
                <a:cubicBezTo>
                  <a:pt x="12220" y="3878"/>
                  <a:pt x="12244" y="3610"/>
                  <a:pt x="12293" y="3341"/>
                </a:cubicBezTo>
                <a:cubicBezTo>
                  <a:pt x="12293" y="3219"/>
                  <a:pt x="12317" y="3122"/>
                  <a:pt x="12342" y="3000"/>
                </a:cubicBezTo>
                <a:cubicBezTo>
                  <a:pt x="12342" y="2927"/>
                  <a:pt x="12366" y="2829"/>
                  <a:pt x="12391" y="2756"/>
                </a:cubicBezTo>
                <a:cubicBezTo>
                  <a:pt x="12391" y="2707"/>
                  <a:pt x="12415" y="2683"/>
                  <a:pt x="12439" y="2658"/>
                </a:cubicBezTo>
                <a:cubicBezTo>
                  <a:pt x="12439" y="2683"/>
                  <a:pt x="12464" y="2707"/>
                  <a:pt x="12464" y="2732"/>
                </a:cubicBezTo>
                <a:cubicBezTo>
                  <a:pt x="12488" y="2805"/>
                  <a:pt x="12513" y="2902"/>
                  <a:pt x="12513" y="2976"/>
                </a:cubicBezTo>
                <a:cubicBezTo>
                  <a:pt x="12531" y="2976"/>
                  <a:pt x="12521" y="2903"/>
                  <a:pt x="12538" y="2903"/>
                </a:cubicBezTo>
                <a:cubicBezTo>
                  <a:pt x="12543" y="2903"/>
                  <a:pt x="12550" y="2910"/>
                  <a:pt x="12561" y="2927"/>
                </a:cubicBezTo>
                <a:cubicBezTo>
                  <a:pt x="12561" y="2976"/>
                  <a:pt x="12561" y="3000"/>
                  <a:pt x="12561" y="3024"/>
                </a:cubicBezTo>
                <a:cubicBezTo>
                  <a:pt x="12561" y="3024"/>
                  <a:pt x="12575" y="3065"/>
                  <a:pt x="12582" y="3065"/>
                </a:cubicBezTo>
                <a:cubicBezTo>
                  <a:pt x="12584" y="3065"/>
                  <a:pt x="12586" y="3061"/>
                  <a:pt x="12586" y="3049"/>
                </a:cubicBezTo>
                <a:cubicBezTo>
                  <a:pt x="12561" y="2951"/>
                  <a:pt x="12561" y="2854"/>
                  <a:pt x="12537" y="2732"/>
                </a:cubicBezTo>
                <a:lnTo>
                  <a:pt x="12537" y="2732"/>
                </a:lnTo>
                <a:lnTo>
                  <a:pt x="12610" y="2854"/>
                </a:lnTo>
                <a:lnTo>
                  <a:pt x="12610" y="2927"/>
                </a:lnTo>
                <a:cubicBezTo>
                  <a:pt x="12610" y="2927"/>
                  <a:pt x="12628" y="2873"/>
                  <a:pt x="12664" y="2873"/>
                </a:cubicBezTo>
                <a:cubicBezTo>
                  <a:pt x="12670" y="2873"/>
                  <a:pt x="12676" y="2874"/>
                  <a:pt x="12683" y="2878"/>
                </a:cubicBezTo>
                <a:cubicBezTo>
                  <a:pt x="12708" y="2878"/>
                  <a:pt x="12708" y="2902"/>
                  <a:pt x="12732" y="2927"/>
                </a:cubicBezTo>
                <a:cubicBezTo>
                  <a:pt x="12781" y="3049"/>
                  <a:pt x="12854" y="3146"/>
                  <a:pt x="12927" y="3244"/>
                </a:cubicBezTo>
                <a:cubicBezTo>
                  <a:pt x="13074" y="3488"/>
                  <a:pt x="13220" y="3707"/>
                  <a:pt x="13366" y="3951"/>
                </a:cubicBezTo>
                <a:cubicBezTo>
                  <a:pt x="13342" y="3951"/>
                  <a:pt x="13269" y="3854"/>
                  <a:pt x="13171" y="3756"/>
                </a:cubicBezTo>
                <a:lnTo>
                  <a:pt x="13171" y="3756"/>
                </a:lnTo>
                <a:cubicBezTo>
                  <a:pt x="13220" y="3829"/>
                  <a:pt x="13269" y="3902"/>
                  <a:pt x="13317" y="4000"/>
                </a:cubicBezTo>
                <a:cubicBezTo>
                  <a:pt x="13309" y="3973"/>
                  <a:pt x="13309" y="3963"/>
                  <a:pt x="13314" y="3963"/>
                </a:cubicBezTo>
                <a:cubicBezTo>
                  <a:pt x="13335" y="3963"/>
                  <a:pt x="13438" y="4115"/>
                  <a:pt x="13446" y="4115"/>
                </a:cubicBezTo>
                <a:cubicBezTo>
                  <a:pt x="13448" y="4115"/>
                  <a:pt x="13446" y="4110"/>
                  <a:pt x="13439" y="4097"/>
                </a:cubicBezTo>
                <a:lnTo>
                  <a:pt x="13439" y="4097"/>
                </a:lnTo>
                <a:cubicBezTo>
                  <a:pt x="13781" y="4415"/>
                  <a:pt x="14025" y="4951"/>
                  <a:pt x="14317" y="5268"/>
                </a:cubicBezTo>
                <a:cubicBezTo>
                  <a:pt x="14415" y="5244"/>
                  <a:pt x="16171" y="5097"/>
                  <a:pt x="16244" y="5049"/>
                </a:cubicBezTo>
                <a:cubicBezTo>
                  <a:pt x="16317" y="5146"/>
                  <a:pt x="16391" y="5268"/>
                  <a:pt x="16415" y="5293"/>
                </a:cubicBezTo>
                <a:cubicBezTo>
                  <a:pt x="16366" y="5171"/>
                  <a:pt x="16293" y="5049"/>
                  <a:pt x="16195" y="4927"/>
                </a:cubicBezTo>
                <a:lnTo>
                  <a:pt x="16122" y="4951"/>
                </a:lnTo>
                <a:cubicBezTo>
                  <a:pt x="15952" y="4707"/>
                  <a:pt x="16122" y="4878"/>
                  <a:pt x="15952" y="4634"/>
                </a:cubicBezTo>
                <a:cubicBezTo>
                  <a:pt x="15956" y="4629"/>
                  <a:pt x="15962" y="4627"/>
                  <a:pt x="15968" y="4627"/>
                </a:cubicBezTo>
                <a:cubicBezTo>
                  <a:pt x="16028" y="4627"/>
                  <a:pt x="16161" y="4823"/>
                  <a:pt x="16293" y="5000"/>
                </a:cubicBezTo>
                <a:cubicBezTo>
                  <a:pt x="16171" y="4829"/>
                  <a:pt x="16073" y="4634"/>
                  <a:pt x="15976" y="4585"/>
                </a:cubicBezTo>
                <a:cubicBezTo>
                  <a:pt x="15878" y="4390"/>
                  <a:pt x="16049" y="4585"/>
                  <a:pt x="15927" y="4341"/>
                </a:cubicBezTo>
                <a:cubicBezTo>
                  <a:pt x="15781" y="4195"/>
                  <a:pt x="15659" y="4049"/>
                  <a:pt x="15561" y="3878"/>
                </a:cubicBezTo>
                <a:cubicBezTo>
                  <a:pt x="15342" y="3439"/>
                  <a:pt x="15098" y="3293"/>
                  <a:pt x="14903" y="2878"/>
                </a:cubicBezTo>
                <a:lnTo>
                  <a:pt x="14903" y="2878"/>
                </a:lnTo>
                <a:lnTo>
                  <a:pt x="14927" y="2927"/>
                </a:lnTo>
                <a:cubicBezTo>
                  <a:pt x="14882" y="2791"/>
                  <a:pt x="14689" y="2570"/>
                  <a:pt x="14564" y="2325"/>
                </a:cubicBezTo>
                <a:lnTo>
                  <a:pt x="14564" y="2325"/>
                </a:lnTo>
                <a:cubicBezTo>
                  <a:pt x="14571" y="2347"/>
                  <a:pt x="14571" y="2363"/>
                  <a:pt x="14562" y="2363"/>
                </a:cubicBezTo>
                <a:cubicBezTo>
                  <a:pt x="14552" y="2363"/>
                  <a:pt x="14528" y="2338"/>
                  <a:pt x="14488" y="2268"/>
                </a:cubicBezTo>
                <a:cubicBezTo>
                  <a:pt x="14147" y="1732"/>
                  <a:pt x="13903" y="1390"/>
                  <a:pt x="13659" y="951"/>
                </a:cubicBezTo>
                <a:lnTo>
                  <a:pt x="13391" y="659"/>
                </a:lnTo>
                <a:lnTo>
                  <a:pt x="130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2489"/>
        <p:cNvGrpSpPr/>
        <p:nvPr/>
      </p:nvGrpSpPr>
      <p:grpSpPr>
        <a:xfrm>
          <a:off x="0" y="0"/>
          <a:ext cx="0" cy="0"/>
          <a:chOff x="0" y="0"/>
          <a:chExt cx="0" cy="0"/>
        </a:xfrm>
      </p:grpSpPr>
      <p:sp>
        <p:nvSpPr>
          <p:cNvPr id="2490" name="Google Shape;2490;p297"/>
          <p:cNvSpPr/>
          <p:nvPr/>
        </p:nvSpPr>
        <p:spPr>
          <a:xfrm>
            <a:off x="-500275" y="393400"/>
            <a:ext cx="996844" cy="1070214"/>
          </a:xfrm>
          <a:custGeom>
            <a:avLst/>
            <a:gdLst/>
            <a:ahLst/>
            <a:cxnLst/>
            <a:rect l="l" t="t" r="r" b="b"/>
            <a:pathLst>
              <a:path w="11567" h="12418" extrusionOk="0">
                <a:moveTo>
                  <a:pt x="4932" y="0"/>
                </a:moveTo>
                <a:cubicBezTo>
                  <a:pt x="3549" y="0"/>
                  <a:pt x="2130" y="837"/>
                  <a:pt x="903" y="2983"/>
                </a:cubicBezTo>
                <a:cubicBezTo>
                  <a:pt x="903" y="2983"/>
                  <a:pt x="0" y="10983"/>
                  <a:pt x="3878" y="12154"/>
                </a:cubicBezTo>
                <a:cubicBezTo>
                  <a:pt x="4466" y="12336"/>
                  <a:pt x="5036" y="12417"/>
                  <a:pt x="5581" y="12417"/>
                </a:cubicBezTo>
                <a:cubicBezTo>
                  <a:pt x="8611" y="12417"/>
                  <a:pt x="10870" y="9905"/>
                  <a:pt x="11098" y="8252"/>
                </a:cubicBezTo>
                <a:cubicBezTo>
                  <a:pt x="11567" y="5141"/>
                  <a:pt x="8359" y="0"/>
                  <a:pt x="49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297"/>
          <p:cNvSpPr/>
          <p:nvPr/>
        </p:nvSpPr>
        <p:spPr>
          <a:xfrm>
            <a:off x="520470" y="918331"/>
            <a:ext cx="475098" cy="325336"/>
          </a:xfrm>
          <a:custGeom>
            <a:avLst/>
            <a:gdLst/>
            <a:ahLst/>
            <a:cxnLst/>
            <a:rect l="l" t="t" r="r" b="b"/>
            <a:pathLst>
              <a:path w="15805" h="10822" extrusionOk="0">
                <a:moveTo>
                  <a:pt x="7854" y="2001"/>
                </a:moveTo>
                <a:cubicBezTo>
                  <a:pt x="7869" y="2001"/>
                  <a:pt x="7884" y="2001"/>
                  <a:pt x="7900" y="2002"/>
                </a:cubicBezTo>
                <a:lnTo>
                  <a:pt x="7900" y="2002"/>
                </a:lnTo>
                <a:cubicBezTo>
                  <a:pt x="7889" y="2001"/>
                  <a:pt x="7873" y="2001"/>
                  <a:pt x="7854" y="2001"/>
                </a:cubicBezTo>
                <a:close/>
                <a:moveTo>
                  <a:pt x="13171" y="2903"/>
                </a:moveTo>
                <a:lnTo>
                  <a:pt x="13171" y="2952"/>
                </a:lnTo>
                <a:lnTo>
                  <a:pt x="13171" y="3025"/>
                </a:lnTo>
                <a:lnTo>
                  <a:pt x="13154" y="3074"/>
                </a:lnTo>
                <a:lnTo>
                  <a:pt x="13154" y="3074"/>
                </a:lnTo>
                <a:cubicBezTo>
                  <a:pt x="13164" y="3017"/>
                  <a:pt x="13171" y="2954"/>
                  <a:pt x="13171" y="2903"/>
                </a:cubicBezTo>
                <a:close/>
                <a:moveTo>
                  <a:pt x="8153" y="5196"/>
                </a:moveTo>
                <a:lnTo>
                  <a:pt x="8153" y="5196"/>
                </a:lnTo>
                <a:cubicBezTo>
                  <a:pt x="8149" y="5204"/>
                  <a:pt x="8146" y="5212"/>
                  <a:pt x="8146" y="5220"/>
                </a:cubicBezTo>
                <a:lnTo>
                  <a:pt x="8146" y="5220"/>
                </a:lnTo>
                <a:cubicBezTo>
                  <a:pt x="8146" y="5198"/>
                  <a:pt x="8166" y="5196"/>
                  <a:pt x="8153" y="5196"/>
                </a:cubicBezTo>
                <a:close/>
                <a:moveTo>
                  <a:pt x="8121" y="5341"/>
                </a:moveTo>
                <a:cubicBezTo>
                  <a:pt x="8121" y="5342"/>
                  <a:pt x="8121" y="5343"/>
                  <a:pt x="8121" y="5344"/>
                </a:cubicBezTo>
                <a:lnTo>
                  <a:pt x="8121" y="5344"/>
                </a:lnTo>
                <a:lnTo>
                  <a:pt x="8122" y="5342"/>
                </a:lnTo>
                <a:cubicBezTo>
                  <a:pt x="8122" y="5342"/>
                  <a:pt x="8121" y="5341"/>
                  <a:pt x="8121" y="5341"/>
                </a:cubicBezTo>
                <a:close/>
                <a:moveTo>
                  <a:pt x="8121" y="5344"/>
                </a:moveTo>
                <a:lnTo>
                  <a:pt x="8118" y="5352"/>
                </a:lnTo>
                <a:lnTo>
                  <a:pt x="8122" y="5366"/>
                </a:lnTo>
                <a:cubicBezTo>
                  <a:pt x="8122" y="5359"/>
                  <a:pt x="8122" y="5351"/>
                  <a:pt x="8121" y="5344"/>
                </a:cubicBezTo>
                <a:close/>
                <a:moveTo>
                  <a:pt x="15778" y="6025"/>
                </a:moveTo>
                <a:cubicBezTo>
                  <a:pt x="15779" y="6032"/>
                  <a:pt x="15779" y="6039"/>
                  <a:pt x="15780" y="6047"/>
                </a:cubicBezTo>
                <a:lnTo>
                  <a:pt x="15780" y="6047"/>
                </a:lnTo>
                <a:cubicBezTo>
                  <a:pt x="15780" y="6039"/>
                  <a:pt x="15780" y="6032"/>
                  <a:pt x="15780" y="6025"/>
                </a:cubicBezTo>
                <a:cubicBezTo>
                  <a:pt x="15779" y="6025"/>
                  <a:pt x="15779" y="6025"/>
                  <a:pt x="15778" y="6025"/>
                </a:cubicBezTo>
                <a:close/>
                <a:moveTo>
                  <a:pt x="11988" y="6067"/>
                </a:moveTo>
                <a:cubicBezTo>
                  <a:pt x="11983" y="6078"/>
                  <a:pt x="11979" y="6088"/>
                  <a:pt x="11975" y="6098"/>
                </a:cubicBezTo>
                <a:cubicBezTo>
                  <a:pt x="11982" y="6092"/>
                  <a:pt x="11985" y="6081"/>
                  <a:pt x="11988" y="6067"/>
                </a:cubicBezTo>
                <a:close/>
                <a:moveTo>
                  <a:pt x="15780" y="6047"/>
                </a:moveTo>
                <a:cubicBezTo>
                  <a:pt x="15780" y="6137"/>
                  <a:pt x="15780" y="6229"/>
                  <a:pt x="15780" y="6342"/>
                </a:cubicBezTo>
                <a:cubicBezTo>
                  <a:pt x="15796" y="6249"/>
                  <a:pt x="15792" y="6147"/>
                  <a:pt x="15780" y="6047"/>
                </a:cubicBezTo>
                <a:close/>
                <a:moveTo>
                  <a:pt x="1965" y="9973"/>
                </a:moveTo>
                <a:cubicBezTo>
                  <a:pt x="1968" y="9973"/>
                  <a:pt x="1972" y="9974"/>
                  <a:pt x="1976" y="9976"/>
                </a:cubicBezTo>
                <a:cubicBezTo>
                  <a:pt x="2021" y="9998"/>
                  <a:pt x="1962" y="10063"/>
                  <a:pt x="1933" y="10130"/>
                </a:cubicBezTo>
                <a:lnTo>
                  <a:pt x="1933" y="10130"/>
                </a:lnTo>
                <a:cubicBezTo>
                  <a:pt x="1952" y="10027"/>
                  <a:pt x="1944" y="9973"/>
                  <a:pt x="1965" y="9973"/>
                </a:cubicBezTo>
                <a:close/>
                <a:moveTo>
                  <a:pt x="1925" y="10167"/>
                </a:moveTo>
                <a:cubicBezTo>
                  <a:pt x="1923" y="10190"/>
                  <a:pt x="1915" y="10213"/>
                  <a:pt x="1906" y="10239"/>
                </a:cubicBezTo>
                <a:lnTo>
                  <a:pt x="1906" y="10239"/>
                </a:lnTo>
                <a:cubicBezTo>
                  <a:pt x="1914" y="10214"/>
                  <a:pt x="1920" y="10190"/>
                  <a:pt x="1925" y="10167"/>
                </a:cubicBezTo>
                <a:close/>
                <a:moveTo>
                  <a:pt x="12610" y="1"/>
                </a:moveTo>
                <a:cubicBezTo>
                  <a:pt x="12414" y="171"/>
                  <a:pt x="12244" y="366"/>
                  <a:pt x="12097" y="562"/>
                </a:cubicBezTo>
                <a:lnTo>
                  <a:pt x="11951" y="732"/>
                </a:lnTo>
                <a:lnTo>
                  <a:pt x="11902" y="830"/>
                </a:lnTo>
                <a:cubicBezTo>
                  <a:pt x="11878" y="854"/>
                  <a:pt x="11853" y="879"/>
                  <a:pt x="11829" y="927"/>
                </a:cubicBezTo>
                <a:lnTo>
                  <a:pt x="11585" y="1342"/>
                </a:lnTo>
                <a:cubicBezTo>
                  <a:pt x="11488" y="1488"/>
                  <a:pt x="11414" y="1659"/>
                  <a:pt x="11366" y="1830"/>
                </a:cubicBezTo>
                <a:cubicBezTo>
                  <a:pt x="11293" y="1976"/>
                  <a:pt x="11195" y="2123"/>
                  <a:pt x="11146" y="2318"/>
                </a:cubicBezTo>
                <a:cubicBezTo>
                  <a:pt x="11097" y="2488"/>
                  <a:pt x="11024" y="2659"/>
                  <a:pt x="10975" y="2830"/>
                </a:cubicBezTo>
                <a:lnTo>
                  <a:pt x="10927" y="2952"/>
                </a:lnTo>
                <a:cubicBezTo>
                  <a:pt x="10927" y="3001"/>
                  <a:pt x="10902" y="3049"/>
                  <a:pt x="10878" y="3074"/>
                </a:cubicBezTo>
                <a:cubicBezTo>
                  <a:pt x="10878" y="3074"/>
                  <a:pt x="10853" y="3171"/>
                  <a:pt x="10853" y="3220"/>
                </a:cubicBezTo>
                <a:cubicBezTo>
                  <a:pt x="10732" y="3586"/>
                  <a:pt x="10658" y="3927"/>
                  <a:pt x="10561" y="4220"/>
                </a:cubicBezTo>
                <a:cubicBezTo>
                  <a:pt x="10536" y="4342"/>
                  <a:pt x="10512" y="4464"/>
                  <a:pt x="10488" y="4586"/>
                </a:cubicBezTo>
                <a:lnTo>
                  <a:pt x="10488" y="4610"/>
                </a:lnTo>
                <a:cubicBezTo>
                  <a:pt x="10463" y="4659"/>
                  <a:pt x="10463" y="4708"/>
                  <a:pt x="10439" y="4757"/>
                </a:cubicBezTo>
                <a:cubicBezTo>
                  <a:pt x="10414" y="4805"/>
                  <a:pt x="10414" y="4854"/>
                  <a:pt x="10390" y="4903"/>
                </a:cubicBezTo>
                <a:cubicBezTo>
                  <a:pt x="10366" y="4854"/>
                  <a:pt x="10341" y="4830"/>
                  <a:pt x="10317" y="4805"/>
                </a:cubicBezTo>
                <a:cubicBezTo>
                  <a:pt x="10293" y="4757"/>
                  <a:pt x="10268" y="4732"/>
                  <a:pt x="10244" y="4708"/>
                </a:cubicBezTo>
                <a:lnTo>
                  <a:pt x="10219" y="4635"/>
                </a:lnTo>
                <a:lnTo>
                  <a:pt x="10171" y="4561"/>
                </a:lnTo>
                <a:cubicBezTo>
                  <a:pt x="10122" y="4464"/>
                  <a:pt x="10097" y="4391"/>
                  <a:pt x="10049" y="4293"/>
                </a:cubicBezTo>
                <a:cubicBezTo>
                  <a:pt x="9927" y="4074"/>
                  <a:pt x="9829" y="3830"/>
                  <a:pt x="9707" y="3610"/>
                </a:cubicBezTo>
                <a:cubicBezTo>
                  <a:pt x="9658" y="3513"/>
                  <a:pt x="9610" y="3415"/>
                  <a:pt x="9536" y="3318"/>
                </a:cubicBezTo>
                <a:lnTo>
                  <a:pt x="9366" y="3025"/>
                </a:lnTo>
                <a:cubicBezTo>
                  <a:pt x="9268" y="2854"/>
                  <a:pt x="9146" y="2683"/>
                  <a:pt x="9049" y="2513"/>
                </a:cubicBezTo>
                <a:cubicBezTo>
                  <a:pt x="8951" y="2342"/>
                  <a:pt x="8829" y="2220"/>
                  <a:pt x="8732" y="2074"/>
                </a:cubicBezTo>
                <a:lnTo>
                  <a:pt x="8585" y="2074"/>
                </a:lnTo>
                <a:cubicBezTo>
                  <a:pt x="8512" y="2074"/>
                  <a:pt x="8439" y="2049"/>
                  <a:pt x="8366" y="2049"/>
                </a:cubicBezTo>
                <a:cubicBezTo>
                  <a:pt x="8317" y="2025"/>
                  <a:pt x="8244" y="2025"/>
                  <a:pt x="8195" y="2025"/>
                </a:cubicBezTo>
                <a:cubicBezTo>
                  <a:pt x="8092" y="2025"/>
                  <a:pt x="7989" y="2008"/>
                  <a:pt x="7900" y="2002"/>
                </a:cubicBezTo>
                <a:lnTo>
                  <a:pt x="7900" y="2002"/>
                </a:lnTo>
                <a:cubicBezTo>
                  <a:pt x="7918" y="2004"/>
                  <a:pt x="7927" y="2010"/>
                  <a:pt x="7927" y="2025"/>
                </a:cubicBezTo>
                <a:lnTo>
                  <a:pt x="7829" y="2025"/>
                </a:lnTo>
                <a:cubicBezTo>
                  <a:pt x="7561" y="2123"/>
                  <a:pt x="7536" y="2147"/>
                  <a:pt x="7536" y="2147"/>
                </a:cubicBezTo>
                <a:cubicBezTo>
                  <a:pt x="7536" y="2171"/>
                  <a:pt x="7536" y="2147"/>
                  <a:pt x="7488" y="2196"/>
                </a:cubicBezTo>
                <a:lnTo>
                  <a:pt x="7390" y="2244"/>
                </a:lnTo>
                <a:cubicBezTo>
                  <a:pt x="7341" y="2269"/>
                  <a:pt x="7268" y="2293"/>
                  <a:pt x="7195" y="2318"/>
                </a:cubicBezTo>
                <a:lnTo>
                  <a:pt x="7000" y="2415"/>
                </a:lnTo>
                <a:cubicBezTo>
                  <a:pt x="6927" y="2610"/>
                  <a:pt x="6829" y="2830"/>
                  <a:pt x="6732" y="3098"/>
                </a:cubicBezTo>
                <a:cubicBezTo>
                  <a:pt x="6683" y="3244"/>
                  <a:pt x="6634" y="3391"/>
                  <a:pt x="6585" y="3537"/>
                </a:cubicBezTo>
                <a:lnTo>
                  <a:pt x="6415" y="4025"/>
                </a:lnTo>
                <a:cubicBezTo>
                  <a:pt x="6366" y="4171"/>
                  <a:pt x="6317" y="4366"/>
                  <a:pt x="6244" y="4537"/>
                </a:cubicBezTo>
                <a:lnTo>
                  <a:pt x="6219" y="4659"/>
                </a:lnTo>
                <a:lnTo>
                  <a:pt x="6171" y="4781"/>
                </a:lnTo>
                <a:lnTo>
                  <a:pt x="6122" y="4927"/>
                </a:lnTo>
                <a:lnTo>
                  <a:pt x="5927" y="5610"/>
                </a:lnTo>
                <a:lnTo>
                  <a:pt x="5732" y="6244"/>
                </a:lnTo>
                <a:cubicBezTo>
                  <a:pt x="5707" y="6366"/>
                  <a:pt x="5658" y="6464"/>
                  <a:pt x="5634" y="6561"/>
                </a:cubicBezTo>
                <a:cubicBezTo>
                  <a:pt x="5585" y="6659"/>
                  <a:pt x="5561" y="6732"/>
                  <a:pt x="5537" y="6830"/>
                </a:cubicBezTo>
                <a:cubicBezTo>
                  <a:pt x="5512" y="6903"/>
                  <a:pt x="5463" y="6976"/>
                  <a:pt x="5439" y="7049"/>
                </a:cubicBezTo>
                <a:cubicBezTo>
                  <a:pt x="5415" y="7074"/>
                  <a:pt x="5390" y="7098"/>
                  <a:pt x="5390" y="7122"/>
                </a:cubicBezTo>
                <a:cubicBezTo>
                  <a:pt x="5390" y="7147"/>
                  <a:pt x="5366" y="7196"/>
                  <a:pt x="5341" y="7244"/>
                </a:cubicBezTo>
                <a:cubicBezTo>
                  <a:pt x="5317" y="7220"/>
                  <a:pt x="5268" y="7147"/>
                  <a:pt x="5219" y="7122"/>
                </a:cubicBezTo>
                <a:cubicBezTo>
                  <a:pt x="5219" y="7098"/>
                  <a:pt x="5195" y="7098"/>
                  <a:pt x="5195" y="7098"/>
                </a:cubicBezTo>
                <a:cubicBezTo>
                  <a:pt x="5146" y="7074"/>
                  <a:pt x="5122" y="7025"/>
                  <a:pt x="5098" y="7000"/>
                </a:cubicBezTo>
                <a:cubicBezTo>
                  <a:pt x="5000" y="6854"/>
                  <a:pt x="4878" y="6683"/>
                  <a:pt x="4756" y="6488"/>
                </a:cubicBezTo>
                <a:cubicBezTo>
                  <a:pt x="4659" y="6342"/>
                  <a:pt x="4537" y="6220"/>
                  <a:pt x="4439" y="6074"/>
                </a:cubicBezTo>
                <a:lnTo>
                  <a:pt x="4195" y="5708"/>
                </a:lnTo>
                <a:cubicBezTo>
                  <a:pt x="4098" y="5586"/>
                  <a:pt x="4000" y="5488"/>
                  <a:pt x="3902" y="5366"/>
                </a:cubicBezTo>
                <a:lnTo>
                  <a:pt x="3390" y="4757"/>
                </a:lnTo>
                <a:cubicBezTo>
                  <a:pt x="3220" y="4561"/>
                  <a:pt x="3049" y="4415"/>
                  <a:pt x="2927" y="4269"/>
                </a:cubicBezTo>
                <a:lnTo>
                  <a:pt x="2488" y="4293"/>
                </a:lnTo>
                <a:lnTo>
                  <a:pt x="2024" y="4293"/>
                </a:lnTo>
                <a:lnTo>
                  <a:pt x="1902" y="4342"/>
                </a:lnTo>
                <a:cubicBezTo>
                  <a:pt x="1951" y="4366"/>
                  <a:pt x="1683" y="4586"/>
                  <a:pt x="1561" y="4635"/>
                </a:cubicBezTo>
                <a:lnTo>
                  <a:pt x="1293" y="4805"/>
                </a:lnTo>
                <a:cubicBezTo>
                  <a:pt x="1244" y="5025"/>
                  <a:pt x="1195" y="5269"/>
                  <a:pt x="1146" y="5513"/>
                </a:cubicBezTo>
                <a:cubicBezTo>
                  <a:pt x="1073" y="5781"/>
                  <a:pt x="1049" y="6025"/>
                  <a:pt x="1000" y="6269"/>
                </a:cubicBezTo>
                <a:lnTo>
                  <a:pt x="951" y="6220"/>
                </a:lnTo>
                <a:cubicBezTo>
                  <a:pt x="829" y="6903"/>
                  <a:pt x="756" y="7391"/>
                  <a:pt x="707" y="7659"/>
                </a:cubicBezTo>
                <a:cubicBezTo>
                  <a:pt x="585" y="8196"/>
                  <a:pt x="366" y="9000"/>
                  <a:pt x="244" y="9708"/>
                </a:cubicBezTo>
                <a:lnTo>
                  <a:pt x="220" y="9781"/>
                </a:lnTo>
                <a:cubicBezTo>
                  <a:pt x="195" y="9805"/>
                  <a:pt x="146" y="9854"/>
                  <a:pt x="122" y="9903"/>
                </a:cubicBezTo>
                <a:lnTo>
                  <a:pt x="0" y="10098"/>
                </a:lnTo>
                <a:lnTo>
                  <a:pt x="0" y="10171"/>
                </a:lnTo>
                <a:cubicBezTo>
                  <a:pt x="220" y="10366"/>
                  <a:pt x="439" y="10513"/>
                  <a:pt x="683" y="10659"/>
                </a:cubicBezTo>
                <a:cubicBezTo>
                  <a:pt x="856" y="10751"/>
                  <a:pt x="1050" y="10821"/>
                  <a:pt x="1235" y="10821"/>
                </a:cubicBezTo>
                <a:cubicBezTo>
                  <a:pt x="1443" y="10821"/>
                  <a:pt x="1639" y="10733"/>
                  <a:pt x="1781" y="10488"/>
                </a:cubicBezTo>
                <a:lnTo>
                  <a:pt x="1829" y="10513"/>
                </a:lnTo>
                <a:lnTo>
                  <a:pt x="1878" y="10317"/>
                </a:lnTo>
                <a:cubicBezTo>
                  <a:pt x="1915" y="10225"/>
                  <a:pt x="1934" y="10192"/>
                  <a:pt x="1944" y="10192"/>
                </a:cubicBezTo>
                <a:cubicBezTo>
                  <a:pt x="1961" y="10192"/>
                  <a:pt x="1951" y="10281"/>
                  <a:pt x="1951" y="10342"/>
                </a:cubicBezTo>
                <a:cubicBezTo>
                  <a:pt x="1976" y="10244"/>
                  <a:pt x="2000" y="10147"/>
                  <a:pt x="2024" y="10074"/>
                </a:cubicBezTo>
                <a:cubicBezTo>
                  <a:pt x="2031" y="10055"/>
                  <a:pt x="2032" y="10047"/>
                  <a:pt x="2031" y="10047"/>
                </a:cubicBezTo>
                <a:lnTo>
                  <a:pt x="2031" y="10047"/>
                </a:lnTo>
                <a:cubicBezTo>
                  <a:pt x="2027" y="10047"/>
                  <a:pt x="2000" y="10110"/>
                  <a:pt x="2000" y="10147"/>
                </a:cubicBezTo>
                <a:cubicBezTo>
                  <a:pt x="2000" y="9976"/>
                  <a:pt x="2024" y="9830"/>
                  <a:pt x="2073" y="9659"/>
                </a:cubicBezTo>
                <a:cubicBezTo>
                  <a:pt x="2122" y="9415"/>
                  <a:pt x="2146" y="9659"/>
                  <a:pt x="2195" y="9391"/>
                </a:cubicBezTo>
                <a:cubicBezTo>
                  <a:pt x="2341" y="8805"/>
                  <a:pt x="2463" y="8220"/>
                  <a:pt x="2561" y="7683"/>
                </a:cubicBezTo>
                <a:lnTo>
                  <a:pt x="2659" y="7269"/>
                </a:lnTo>
                <a:lnTo>
                  <a:pt x="2659" y="7244"/>
                </a:lnTo>
                <a:lnTo>
                  <a:pt x="2683" y="7196"/>
                </a:lnTo>
                <a:lnTo>
                  <a:pt x="2707" y="7196"/>
                </a:lnTo>
                <a:cubicBezTo>
                  <a:pt x="2707" y="7244"/>
                  <a:pt x="2707" y="7269"/>
                  <a:pt x="2707" y="7293"/>
                </a:cubicBezTo>
                <a:cubicBezTo>
                  <a:pt x="2707" y="7281"/>
                  <a:pt x="2707" y="7275"/>
                  <a:pt x="2710" y="7275"/>
                </a:cubicBezTo>
                <a:cubicBezTo>
                  <a:pt x="2713" y="7275"/>
                  <a:pt x="2720" y="7281"/>
                  <a:pt x="2732" y="7293"/>
                </a:cubicBezTo>
                <a:cubicBezTo>
                  <a:pt x="2902" y="7513"/>
                  <a:pt x="3073" y="7757"/>
                  <a:pt x="3195" y="7927"/>
                </a:cubicBezTo>
                <a:lnTo>
                  <a:pt x="3293" y="8074"/>
                </a:lnTo>
                <a:lnTo>
                  <a:pt x="3341" y="8122"/>
                </a:lnTo>
                <a:lnTo>
                  <a:pt x="3366" y="8171"/>
                </a:lnTo>
                <a:lnTo>
                  <a:pt x="3537" y="8293"/>
                </a:lnTo>
                <a:lnTo>
                  <a:pt x="3634" y="8293"/>
                </a:lnTo>
                <a:cubicBezTo>
                  <a:pt x="4122" y="8952"/>
                  <a:pt x="3732" y="8561"/>
                  <a:pt x="4219" y="9171"/>
                </a:cubicBezTo>
                <a:cubicBezTo>
                  <a:pt x="4415" y="9317"/>
                  <a:pt x="4610" y="9513"/>
                  <a:pt x="4756" y="9708"/>
                </a:cubicBezTo>
                <a:lnTo>
                  <a:pt x="5049" y="9708"/>
                </a:lnTo>
                <a:cubicBezTo>
                  <a:pt x="5098" y="9708"/>
                  <a:pt x="5146" y="9708"/>
                  <a:pt x="5195" y="9683"/>
                </a:cubicBezTo>
                <a:cubicBezTo>
                  <a:pt x="5195" y="9683"/>
                  <a:pt x="5366" y="9683"/>
                  <a:pt x="5366" y="9708"/>
                </a:cubicBezTo>
                <a:cubicBezTo>
                  <a:pt x="5415" y="9659"/>
                  <a:pt x="5537" y="9683"/>
                  <a:pt x="5658" y="9659"/>
                </a:cubicBezTo>
                <a:lnTo>
                  <a:pt x="5878" y="9610"/>
                </a:lnTo>
                <a:cubicBezTo>
                  <a:pt x="5976" y="9610"/>
                  <a:pt x="6024" y="9610"/>
                  <a:pt x="5902" y="9635"/>
                </a:cubicBezTo>
                <a:lnTo>
                  <a:pt x="6561" y="9537"/>
                </a:lnTo>
                <a:cubicBezTo>
                  <a:pt x="6683" y="9269"/>
                  <a:pt x="6829" y="8976"/>
                  <a:pt x="6976" y="8635"/>
                </a:cubicBezTo>
                <a:cubicBezTo>
                  <a:pt x="7049" y="8488"/>
                  <a:pt x="7122" y="8317"/>
                  <a:pt x="7219" y="8147"/>
                </a:cubicBezTo>
                <a:cubicBezTo>
                  <a:pt x="7293" y="7952"/>
                  <a:pt x="7341" y="7757"/>
                  <a:pt x="7415" y="7561"/>
                </a:cubicBezTo>
                <a:lnTo>
                  <a:pt x="7536" y="7220"/>
                </a:lnTo>
                <a:cubicBezTo>
                  <a:pt x="7585" y="7098"/>
                  <a:pt x="7610" y="7000"/>
                  <a:pt x="7658" y="6878"/>
                </a:cubicBezTo>
                <a:cubicBezTo>
                  <a:pt x="7707" y="6659"/>
                  <a:pt x="7780" y="6439"/>
                  <a:pt x="7854" y="6220"/>
                </a:cubicBezTo>
                <a:cubicBezTo>
                  <a:pt x="7927" y="6000"/>
                  <a:pt x="7976" y="5805"/>
                  <a:pt x="8024" y="5610"/>
                </a:cubicBezTo>
                <a:lnTo>
                  <a:pt x="8118" y="5352"/>
                </a:lnTo>
                <a:lnTo>
                  <a:pt x="8114" y="5334"/>
                </a:lnTo>
                <a:lnTo>
                  <a:pt x="8114" y="5334"/>
                </a:lnTo>
                <a:cubicBezTo>
                  <a:pt x="8116" y="5336"/>
                  <a:pt x="8118" y="5338"/>
                  <a:pt x="8121" y="5341"/>
                </a:cubicBezTo>
                <a:lnTo>
                  <a:pt x="8121" y="5341"/>
                </a:lnTo>
                <a:cubicBezTo>
                  <a:pt x="8119" y="5328"/>
                  <a:pt x="8115" y="5316"/>
                  <a:pt x="8106" y="5303"/>
                </a:cubicBezTo>
                <a:lnTo>
                  <a:pt x="8106" y="5303"/>
                </a:lnTo>
                <a:lnTo>
                  <a:pt x="8114" y="5334"/>
                </a:lnTo>
                <a:lnTo>
                  <a:pt x="8114" y="5334"/>
                </a:lnTo>
                <a:cubicBezTo>
                  <a:pt x="8097" y="5318"/>
                  <a:pt x="8097" y="5318"/>
                  <a:pt x="8094" y="5318"/>
                </a:cubicBezTo>
                <a:cubicBezTo>
                  <a:pt x="8091" y="5318"/>
                  <a:pt x="8085" y="5318"/>
                  <a:pt x="8049" y="5293"/>
                </a:cubicBezTo>
                <a:cubicBezTo>
                  <a:pt x="8012" y="5257"/>
                  <a:pt x="8012" y="5257"/>
                  <a:pt x="8021" y="5257"/>
                </a:cubicBezTo>
                <a:cubicBezTo>
                  <a:pt x="8030" y="5257"/>
                  <a:pt x="8049" y="5257"/>
                  <a:pt x="8049" y="5220"/>
                </a:cubicBezTo>
                <a:cubicBezTo>
                  <a:pt x="8097" y="5293"/>
                  <a:pt x="8097" y="5269"/>
                  <a:pt x="8097" y="5293"/>
                </a:cubicBezTo>
                <a:cubicBezTo>
                  <a:pt x="8101" y="5296"/>
                  <a:pt x="8104" y="5300"/>
                  <a:pt x="8106" y="5303"/>
                </a:cubicBezTo>
                <a:lnTo>
                  <a:pt x="8106" y="5303"/>
                </a:lnTo>
                <a:lnTo>
                  <a:pt x="8097" y="5269"/>
                </a:lnTo>
                <a:lnTo>
                  <a:pt x="8122" y="5318"/>
                </a:lnTo>
                <a:lnTo>
                  <a:pt x="8122" y="5293"/>
                </a:lnTo>
                <a:cubicBezTo>
                  <a:pt x="8122" y="5296"/>
                  <a:pt x="8122" y="5297"/>
                  <a:pt x="8123" y="5297"/>
                </a:cubicBezTo>
                <a:cubicBezTo>
                  <a:pt x="8127" y="5297"/>
                  <a:pt x="8146" y="5217"/>
                  <a:pt x="8146" y="5196"/>
                </a:cubicBezTo>
                <a:cubicBezTo>
                  <a:pt x="8149" y="5196"/>
                  <a:pt x="8151" y="5196"/>
                  <a:pt x="8153" y="5196"/>
                </a:cubicBezTo>
                <a:lnTo>
                  <a:pt x="8153" y="5196"/>
                </a:lnTo>
                <a:cubicBezTo>
                  <a:pt x="8157" y="5186"/>
                  <a:pt x="8162" y="5177"/>
                  <a:pt x="8166" y="5168"/>
                </a:cubicBezTo>
                <a:lnTo>
                  <a:pt x="8166" y="5168"/>
                </a:lnTo>
                <a:cubicBezTo>
                  <a:pt x="8165" y="5179"/>
                  <a:pt x="8169" y="5182"/>
                  <a:pt x="8173" y="5182"/>
                </a:cubicBezTo>
                <a:cubicBezTo>
                  <a:pt x="8179" y="5182"/>
                  <a:pt x="8186" y="5177"/>
                  <a:pt x="8188" y="5177"/>
                </a:cubicBezTo>
                <a:cubicBezTo>
                  <a:pt x="8189" y="5177"/>
                  <a:pt x="8185" y="5181"/>
                  <a:pt x="8171" y="5196"/>
                </a:cubicBezTo>
                <a:cubicBezTo>
                  <a:pt x="8171" y="5196"/>
                  <a:pt x="8181" y="5228"/>
                  <a:pt x="8203" y="5228"/>
                </a:cubicBezTo>
                <a:cubicBezTo>
                  <a:pt x="8214" y="5228"/>
                  <a:pt x="8228" y="5220"/>
                  <a:pt x="8244" y="5196"/>
                </a:cubicBezTo>
                <a:lnTo>
                  <a:pt x="8244" y="5196"/>
                </a:lnTo>
                <a:cubicBezTo>
                  <a:pt x="8219" y="5244"/>
                  <a:pt x="8244" y="5293"/>
                  <a:pt x="8195" y="5293"/>
                </a:cubicBezTo>
                <a:cubicBezTo>
                  <a:pt x="8185" y="5288"/>
                  <a:pt x="8179" y="5286"/>
                  <a:pt x="8176" y="5286"/>
                </a:cubicBezTo>
                <a:cubicBezTo>
                  <a:pt x="8165" y="5286"/>
                  <a:pt x="8200" y="5318"/>
                  <a:pt x="8219" y="5318"/>
                </a:cubicBezTo>
                <a:cubicBezTo>
                  <a:pt x="8244" y="5366"/>
                  <a:pt x="8244" y="5391"/>
                  <a:pt x="8268" y="5440"/>
                </a:cubicBezTo>
                <a:lnTo>
                  <a:pt x="8293" y="5488"/>
                </a:lnTo>
                <a:lnTo>
                  <a:pt x="8293" y="5513"/>
                </a:lnTo>
                <a:lnTo>
                  <a:pt x="8317" y="5561"/>
                </a:lnTo>
                <a:cubicBezTo>
                  <a:pt x="8439" y="5757"/>
                  <a:pt x="8561" y="5952"/>
                  <a:pt x="8707" y="6122"/>
                </a:cubicBezTo>
                <a:lnTo>
                  <a:pt x="8610" y="5879"/>
                </a:lnTo>
                <a:lnTo>
                  <a:pt x="8756" y="6147"/>
                </a:lnTo>
                <a:cubicBezTo>
                  <a:pt x="8805" y="6244"/>
                  <a:pt x="8829" y="6318"/>
                  <a:pt x="8878" y="6391"/>
                </a:cubicBezTo>
                <a:cubicBezTo>
                  <a:pt x="8949" y="6486"/>
                  <a:pt x="8997" y="6604"/>
                  <a:pt x="9022" y="6746"/>
                </a:cubicBezTo>
                <a:lnTo>
                  <a:pt x="9022" y="6746"/>
                </a:lnTo>
                <a:lnTo>
                  <a:pt x="8805" y="6391"/>
                </a:lnTo>
                <a:lnTo>
                  <a:pt x="9024" y="6757"/>
                </a:lnTo>
                <a:cubicBezTo>
                  <a:pt x="9024" y="6753"/>
                  <a:pt x="9023" y="6749"/>
                  <a:pt x="9022" y="6746"/>
                </a:cubicBezTo>
                <a:lnTo>
                  <a:pt x="9022" y="6746"/>
                </a:lnTo>
                <a:lnTo>
                  <a:pt x="9268" y="7147"/>
                </a:lnTo>
                <a:cubicBezTo>
                  <a:pt x="9317" y="7269"/>
                  <a:pt x="9390" y="7366"/>
                  <a:pt x="9488" y="7464"/>
                </a:cubicBezTo>
                <a:lnTo>
                  <a:pt x="9707" y="7732"/>
                </a:lnTo>
                <a:lnTo>
                  <a:pt x="9634" y="7586"/>
                </a:lnTo>
                <a:lnTo>
                  <a:pt x="9634" y="7586"/>
                </a:lnTo>
                <a:cubicBezTo>
                  <a:pt x="9658" y="7610"/>
                  <a:pt x="9683" y="7659"/>
                  <a:pt x="9732" y="7708"/>
                </a:cubicBezTo>
                <a:lnTo>
                  <a:pt x="10146" y="7708"/>
                </a:lnTo>
                <a:cubicBezTo>
                  <a:pt x="10293" y="7708"/>
                  <a:pt x="10463" y="7708"/>
                  <a:pt x="10610" y="7732"/>
                </a:cubicBezTo>
                <a:cubicBezTo>
                  <a:pt x="10853" y="7659"/>
                  <a:pt x="11122" y="7537"/>
                  <a:pt x="11414" y="7439"/>
                </a:cubicBezTo>
                <a:cubicBezTo>
                  <a:pt x="11488" y="7269"/>
                  <a:pt x="11561" y="7122"/>
                  <a:pt x="11634" y="7000"/>
                </a:cubicBezTo>
                <a:cubicBezTo>
                  <a:pt x="11683" y="6854"/>
                  <a:pt x="11732" y="6683"/>
                  <a:pt x="11780" y="6561"/>
                </a:cubicBezTo>
                <a:cubicBezTo>
                  <a:pt x="11853" y="6391"/>
                  <a:pt x="11902" y="6196"/>
                  <a:pt x="11951" y="6000"/>
                </a:cubicBezTo>
                <a:lnTo>
                  <a:pt x="11951" y="6000"/>
                </a:lnTo>
                <a:lnTo>
                  <a:pt x="11829" y="6220"/>
                </a:lnTo>
                <a:lnTo>
                  <a:pt x="11829" y="6220"/>
                </a:lnTo>
                <a:lnTo>
                  <a:pt x="11947" y="5699"/>
                </a:lnTo>
                <a:lnTo>
                  <a:pt x="11947" y="5699"/>
                </a:lnTo>
                <a:cubicBezTo>
                  <a:pt x="11942" y="5768"/>
                  <a:pt x="12000" y="5981"/>
                  <a:pt x="11988" y="6067"/>
                </a:cubicBezTo>
                <a:lnTo>
                  <a:pt x="11988" y="6067"/>
                </a:lnTo>
                <a:cubicBezTo>
                  <a:pt x="12032" y="5952"/>
                  <a:pt x="12079" y="5814"/>
                  <a:pt x="12146" y="5635"/>
                </a:cubicBezTo>
                <a:lnTo>
                  <a:pt x="12317" y="5001"/>
                </a:lnTo>
                <a:cubicBezTo>
                  <a:pt x="12414" y="4683"/>
                  <a:pt x="12512" y="4293"/>
                  <a:pt x="12634" y="3903"/>
                </a:cubicBezTo>
                <a:cubicBezTo>
                  <a:pt x="12658" y="3781"/>
                  <a:pt x="12707" y="3659"/>
                  <a:pt x="12732" y="3513"/>
                </a:cubicBezTo>
                <a:cubicBezTo>
                  <a:pt x="12756" y="3464"/>
                  <a:pt x="12780" y="3391"/>
                  <a:pt x="12805" y="3342"/>
                </a:cubicBezTo>
                <a:cubicBezTo>
                  <a:pt x="12853" y="3244"/>
                  <a:pt x="12902" y="3123"/>
                  <a:pt x="12975" y="3049"/>
                </a:cubicBezTo>
                <a:cubicBezTo>
                  <a:pt x="13000" y="2976"/>
                  <a:pt x="13049" y="2927"/>
                  <a:pt x="13122" y="2879"/>
                </a:cubicBezTo>
                <a:lnTo>
                  <a:pt x="13122" y="2952"/>
                </a:lnTo>
                <a:lnTo>
                  <a:pt x="13122" y="3025"/>
                </a:lnTo>
                <a:cubicBezTo>
                  <a:pt x="13122" y="3049"/>
                  <a:pt x="13097" y="3123"/>
                  <a:pt x="13097" y="3123"/>
                </a:cubicBezTo>
                <a:cubicBezTo>
                  <a:pt x="13097" y="3123"/>
                  <a:pt x="13122" y="3074"/>
                  <a:pt x="13146" y="3049"/>
                </a:cubicBezTo>
                <a:cubicBezTo>
                  <a:pt x="13146" y="3049"/>
                  <a:pt x="13146" y="3049"/>
                  <a:pt x="13146" y="3074"/>
                </a:cubicBezTo>
                <a:cubicBezTo>
                  <a:pt x="13122" y="3123"/>
                  <a:pt x="13122" y="3147"/>
                  <a:pt x="13122" y="3196"/>
                </a:cubicBezTo>
                <a:cubicBezTo>
                  <a:pt x="13132" y="3176"/>
                  <a:pt x="13141" y="3141"/>
                  <a:pt x="13150" y="3099"/>
                </a:cubicBezTo>
                <a:lnTo>
                  <a:pt x="13150" y="3099"/>
                </a:lnTo>
                <a:cubicBezTo>
                  <a:pt x="13159" y="3090"/>
                  <a:pt x="13184" y="3046"/>
                  <a:pt x="13206" y="3046"/>
                </a:cubicBezTo>
                <a:cubicBezTo>
                  <a:pt x="13221" y="3046"/>
                  <a:pt x="13235" y="3064"/>
                  <a:pt x="13244" y="3123"/>
                </a:cubicBezTo>
                <a:lnTo>
                  <a:pt x="13244" y="3147"/>
                </a:lnTo>
                <a:cubicBezTo>
                  <a:pt x="13292" y="3269"/>
                  <a:pt x="13317" y="3366"/>
                  <a:pt x="13341" y="3464"/>
                </a:cubicBezTo>
                <a:lnTo>
                  <a:pt x="13390" y="3635"/>
                </a:lnTo>
                <a:cubicBezTo>
                  <a:pt x="13439" y="3757"/>
                  <a:pt x="13488" y="3903"/>
                  <a:pt x="13512" y="4025"/>
                </a:cubicBezTo>
                <a:cubicBezTo>
                  <a:pt x="13488" y="4025"/>
                  <a:pt x="13439" y="3903"/>
                  <a:pt x="13390" y="3805"/>
                </a:cubicBezTo>
                <a:lnTo>
                  <a:pt x="13390" y="3805"/>
                </a:lnTo>
                <a:cubicBezTo>
                  <a:pt x="13414" y="3879"/>
                  <a:pt x="13439" y="3976"/>
                  <a:pt x="13463" y="4074"/>
                </a:cubicBezTo>
                <a:cubicBezTo>
                  <a:pt x="13463" y="4049"/>
                  <a:pt x="13466" y="4039"/>
                  <a:pt x="13471" y="4039"/>
                </a:cubicBezTo>
                <a:cubicBezTo>
                  <a:pt x="13489" y="4039"/>
                  <a:pt x="13535" y="4197"/>
                  <a:pt x="13540" y="4197"/>
                </a:cubicBezTo>
                <a:cubicBezTo>
                  <a:pt x="13541" y="4197"/>
                  <a:pt x="13540" y="4189"/>
                  <a:pt x="13536" y="4171"/>
                </a:cubicBezTo>
                <a:lnTo>
                  <a:pt x="13536" y="4171"/>
                </a:lnTo>
                <a:cubicBezTo>
                  <a:pt x="13610" y="4269"/>
                  <a:pt x="13634" y="4366"/>
                  <a:pt x="13683" y="4488"/>
                </a:cubicBezTo>
                <a:cubicBezTo>
                  <a:pt x="13731" y="4586"/>
                  <a:pt x="13756" y="4708"/>
                  <a:pt x="13780" y="4805"/>
                </a:cubicBezTo>
                <a:cubicBezTo>
                  <a:pt x="13805" y="4927"/>
                  <a:pt x="13829" y="5025"/>
                  <a:pt x="13853" y="5147"/>
                </a:cubicBezTo>
                <a:cubicBezTo>
                  <a:pt x="13878" y="5244"/>
                  <a:pt x="13902" y="5342"/>
                  <a:pt x="13951" y="5415"/>
                </a:cubicBezTo>
                <a:cubicBezTo>
                  <a:pt x="14000" y="5415"/>
                  <a:pt x="14439" y="5537"/>
                  <a:pt x="14853" y="5683"/>
                </a:cubicBezTo>
                <a:cubicBezTo>
                  <a:pt x="15286" y="5827"/>
                  <a:pt x="15718" y="6019"/>
                  <a:pt x="15778" y="6025"/>
                </a:cubicBezTo>
                <a:lnTo>
                  <a:pt x="15778" y="6025"/>
                </a:lnTo>
                <a:cubicBezTo>
                  <a:pt x="15771" y="5975"/>
                  <a:pt x="15764" y="5925"/>
                  <a:pt x="15756" y="5879"/>
                </a:cubicBezTo>
                <a:lnTo>
                  <a:pt x="15683" y="5854"/>
                </a:lnTo>
                <a:cubicBezTo>
                  <a:pt x="15634" y="5537"/>
                  <a:pt x="15731" y="5781"/>
                  <a:pt x="15683" y="5464"/>
                </a:cubicBezTo>
                <a:cubicBezTo>
                  <a:pt x="15707" y="5464"/>
                  <a:pt x="15731" y="5513"/>
                  <a:pt x="15756" y="5610"/>
                </a:cubicBezTo>
                <a:cubicBezTo>
                  <a:pt x="15780" y="5732"/>
                  <a:pt x="15780" y="5854"/>
                  <a:pt x="15805" y="6000"/>
                </a:cubicBezTo>
                <a:cubicBezTo>
                  <a:pt x="15780" y="5757"/>
                  <a:pt x="15805" y="5513"/>
                  <a:pt x="15731" y="5415"/>
                </a:cubicBezTo>
                <a:cubicBezTo>
                  <a:pt x="15707" y="5220"/>
                  <a:pt x="15780" y="5415"/>
                  <a:pt x="15756" y="5171"/>
                </a:cubicBezTo>
                <a:cubicBezTo>
                  <a:pt x="15683" y="4976"/>
                  <a:pt x="15634" y="4781"/>
                  <a:pt x="15585" y="4561"/>
                </a:cubicBezTo>
                <a:cubicBezTo>
                  <a:pt x="15561" y="4366"/>
                  <a:pt x="15512" y="4147"/>
                  <a:pt x="15439" y="3952"/>
                </a:cubicBezTo>
                <a:cubicBezTo>
                  <a:pt x="15341" y="3781"/>
                  <a:pt x="15292" y="3610"/>
                  <a:pt x="15244" y="3415"/>
                </a:cubicBezTo>
                <a:lnTo>
                  <a:pt x="15244" y="3415"/>
                </a:lnTo>
                <a:lnTo>
                  <a:pt x="15292" y="3464"/>
                </a:lnTo>
                <a:cubicBezTo>
                  <a:pt x="15268" y="3366"/>
                  <a:pt x="15244" y="3244"/>
                  <a:pt x="15195" y="3147"/>
                </a:cubicBezTo>
                <a:cubicBezTo>
                  <a:pt x="15170" y="3074"/>
                  <a:pt x="15146" y="3001"/>
                  <a:pt x="15122" y="2927"/>
                </a:cubicBezTo>
                <a:cubicBezTo>
                  <a:pt x="15073" y="2805"/>
                  <a:pt x="15049" y="2659"/>
                  <a:pt x="15000" y="2537"/>
                </a:cubicBezTo>
                <a:lnTo>
                  <a:pt x="15000" y="2537"/>
                </a:lnTo>
                <a:cubicBezTo>
                  <a:pt x="15028" y="2622"/>
                  <a:pt x="15040" y="2706"/>
                  <a:pt x="15026" y="2706"/>
                </a:cubicBezTo>
                <a:cubicBezTo>
                  <a:pt x="15016" y="2706"/>
                  <a:pt x="14992" y="2661"/>
                  <a:pt x="14951" y="2537"/>
                </a:cubicBezTo>
                <a:cubicBezTo>
                  <a:pt x="14780" y="1952"/>
                  <a:pt x="14658" y="1562"/>
                  <a:pt x="14561" y="1074"/>
                </a:cubicBezTo>
                <a:lnTo>
                  <a:pt x="14390" y="708"/>
                </a:lnTo>
                <a:cubicBezTo>
                  <a:pt x="14390" y="684"/>
                  <a:pt x="14390" y="659"/>
                  <a:pt x="14366" y="635"/>
                </a:cubicBezTo>
                <a:lnTo>
                  <a:pt x="13951" y="464"/>
                </a:lnTo>
                <a:lnTo>
                  <a:pt x="13658" y="342"/>
                </a:lnTo>
                <a:lnTo>
                  <a:pt x="13463" y="269"/>
                </a:lnTo>
                <a:lnTo>
                  <a:pt x="13366" y="220"/>
                </a:lnTo>
                <a:cubicBezTo>
                  <a:pt x="13292" y="196"/>
                  <a:pt x="13219" y="171"/>
                  <a:pt x="13122" y="147"/>
                </a:cubicBezTo>
                <a:lnTo>
                  <a:pt x="126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297"/>
          <p:cNvSpPr/>
          <p:nvPr/>
        </p:nvSpPr>
        <p:spPr>
          <a:xfrm>
            <a:off x="-156275" y="1024661"/>
            <a:ext cx="427453" cy="302850"/>
          </a:xfrm>
          <a:custGeom>
            <a:avLst/>
            <a:gdLst/>
            <a:ahLst/>
            <a:cxnLst/>
            <a:rect l="l" t="t" r="r" b="b"/>
            <a:pathLst>
              <a:path w="14220" h="10074" extrusionOk="0">
                <a:moveTo>
                  <a:pt x="7706" y="4422"/>
                </a:moveTo>
                <a:lnTo>
                  <a:pt x="7683" y="4512"/>
                </a:lnTo>
                <a:lnTo>
                  <a:pt x="7708" y="4439"/>
                </a:lnTo>
                <a:cubicBezTo>
                  <a:pt x="7708" y="4431"/>
                  <a:pt x="7707" y="4426"/>
                  <a:pt x="7706" y="4422"/>
                </a:cubicBezTo>
                <a:close/>
                <a:moveTo>
                  <a:pt x="1891" y="4477"/>
                </a:moveTo>
                <a:cubicBezTo>
                  <a:pt x="1895" y="4477"/>
                  <a:pt x="1899" y="4480"/>
                  <a:pt x="1903" y="4488"/>
                </a:cubicBezTo>
                <a:lnTo>
                  <a:pt x="1746" y="4711"/>
                </a:lnTo>
                <a:lnTo>
                  <a:pt x="1746" y="4711"/>
                </a:lnTo>
                <a:cubicBezTo>
                  <a:pt x="1839" y="4577"/>
                  <a:pt x="1870" y="4477"/>
                  <a:pt x="1891" y="4477"/>
                </a:cubicBezTo>
                <a:close/>
                <a:moveTo>
                  <a:pt x="14195" y="6854"/>
                </a:moveTo>
                <a:cubicBezTo>
                  <a:pt x="14194" y="6863"/>
                  <a:pt x="14194" y="6872"/>
                  <a:pt x="14193" y="6882"/>
                </a:cubicBezTo>
                <a:lnTo>
                  <a:pt x="14193" y="6882"/>
                </a:lnTo>
                <a:cubicBezTo>
                  <a:pt x="14194" y="6873"/>
                  <a:pt x="14195" y="6863"/>
                  <a:pt x="14195" y="6854"/>
                </a:cubicBezTo>
                <a:close/>
                <a:moveTo>
                  <a:pt x="10125" y="7143"/>
                </a:moveTo>
                <a:cubicBezTo>
                  <a:pt x="10124" y="7144"/>
                  <a:pt x="10123" y="7145"/>
                  <a:pt x="10122" y="7146"/>
                </a:cubicBezTo>
                <a:cubicBezTo>
                  <a:pt x="10123" y="7145"/>
                  <a:pt x="10124" y="7144"/>
                  <a:pt x="10125" y="7143"/>
                </a:cubicBezTo>
                <a:close/>
                <a:moveTo>
                  <a:pt x="4317" y="0"/>
                </a:moveTo>
                <a:cubicBezTo>
                  <a:pt x="4220" y="25"/>
                  <a:pt x="4122" y="49"/>
                  <a:pt x="4000" y="49"/>
                </a:cubicBezTo>
                <a:lnTo>
                  <a:pt x="3903" y="73"/>
                </a:lnTo>
                <a:lnTo>
                  <a:pt x="3708" y="98"/>
                </a:lnTo>
                <a:cubicBezTo>
                  <a:pt x="3561" y="98"/>
                  <a:pt x="3439" y="146"/>
                  <a:pt x="3269" y="146"/>
                </a:cubicBezTo>
                <a:lnTo>
                  <a:pt x="3171" y="268"/>
                </a:lnTo>
                <a:lnTo>
                  <a:pt x="3195" y="195"/>
                </a:lnTo>
                <a:lnTo>
                  <a:pt x="3195" y="195"/>
                </a:lnTo>
                <a:cubicBezTo>
                  <a:pt x="3025" y="415"/>
                  <a:pt x="2781" y="659"/>
                  <a:pt x="2537" y="903"/>
                </a:cubicBezTo>
                <a:lnTo>
                  <a:pt x="1976" y="1585"/>
                </a:lnTo>
                <a:lnTo>
                  <a:pt x="1732" y="1854"/>
                </a:lnTo>
                <a:lnTo>
                  <a:pt x="1488" y="2146"/>
                </a:lnTo>
                <a:lnTo>
                  <a:pt x="1049" y="2683"/>
                </a:lnTo>
                <a:cubicBezTo>
                  <a:pt x="805" y="2976"/>
                  <a:pt x="586" y="3293"/>
                  <a:pt x="391" y="3634"/>
                </a:cubicBezTo>
                <a:lnTo>
                  <a:pt x="195" y="3805"/>
                </a:lnTo>
                <a:lnTo>
                  <a:pt x="25" y="3976"/>
                </a:lnTo>
                <a:lnTo>
                  <a:pt x="0" y="4049"/>
                </a:lnTo>
                <a:cubicBezTo>
                  <a:pt x="122" y="4268"/>
                  <a:pt x="293" y="4488"/>
                  <a:pt x="488" y="4683"/>
                </a:cubicBezTo>
                <a:cubicBezTo>
                  <a:pt x="693" y="4857"/>
                  <a:pt x="939" y="4999"/>
                  <a:pt x="1193" y="4999"/>
                </a:cubicBezTo>
                <a:cubicBezTo>
                  <a:pt x="1332" y="4999"/>
                  <a:pt x="1472" y="4957"/>
                  <a:pt x="1610" y="4854"/>
                </a:cubicBezTo>
                <a:lnTo>
                  <a:pt x="1634" y="4878"/>
                </a:lnTo>
                <a:lnTo>
                  <a:pt x="1683" y="4805"/>
                </a:lnTo>
                <a:lnTo>
                  <a:pt x="1732" y="4732"/>
                </a:lnTo>
                <a:cubicBezTo>
                  <a:pt x="1785" y="4670"/>
                  <a:pt x="1809" y="4646"/>
                  <a:pt x="1817" y="4646"/>
                </a:cubicBezTo>
                <a:cubicBezTo>
                  <a:pt x="1832" y="4646"/>
                  <a:pt x="1796" y="4718"/>
                  <a:pt x="1781" y="4780"/>
                </a:cubicBezTo>
                <a:cubicBezTo>
                  <a:pt x="1830" y="4707"/>
                  <a:pt x="1878" y="4634"/>
                  <a:pt x="1927" y="4585"/>
                </a:cubicBezTo>
                <a:cubicBezTo>
                  <a:pt x="1927" y="4570"/>
                  <a:pt x="1925" y="4564"/>
                  <a:pt x="1921" y="4564"/>
                </a:cubicBezTo>
                <a:cubicBezTo>
                  <a:pt x="1912" y="4564"/>
                  <a:pt x="1895" y="4593"/>
                  <a:pt x="1878" y="4610"/>
                </a:cubicBezTo>
                <a:cubicBezTo>
                  <a:pt x="1927" y="4488"/>
                  <a:pt x="2000" y="4366"/>
                  <a:pt x="2073" y="4244"/>
                </a:cubicBezTo>
                <a:cubicBezTo>
                  <a:pt x="2138" y="4169"/>
                  <a:pt x="2160" y="4165"/>
                  <a:pt x="2178" y="4165"/>
                </a:cubicBezTo>
                <a:cubicBezTo>
                  <a:pt x="2181" y="4165"/>
                  <a:pt x="2184" y="4165"/>
                  <a:pt x="2186" y="4165"/>
                </a:cubicBezTo>
                <a:cubicBezTo>
                  <a:pt x="2208" y="4165"/>
                  <a:pt x="2232" y="4159"/>
                  <a:pt x="2317" y="4049"/>
                </a:cubicBezTo>
                <a:lnTo>
                  <a:pt x="2488" y="3805"/>
                </a:lnTo>
                <a:lnTo>
                  <a:pt x="2586" y="3683"/>
                </a:lnTo>
                <a:lnTo>
                  <a:pt x="2634" y="3610"/>
                </a:lnTo>
                <a:lnTo>
                  <a:pt x="2683" y="3585"/>
                </a:lnTo>
                <a:lnTo>
                  <a:pt x="2756" y="3561"/>
                </a:lnTo>
                <a:cubicBezTo>
                  <a:pt x="2781" y="3537"/>
                  <a:pt x="2781" y="3537"/>
                  <a:pt x="2805" y="3537"/>
                </a:cubicBezTo>
                <a:lnTo>
                  <a:pt x="2805" y="3561"/>
                </a:lnTo>
                <a:lnTo>
                  <a:pt x="2781" y="3585"/>
                </a:lnTo>
                <a:cubicBezTo>
                  <a:pt x="2789" y="3577"/>
                  <a:pt x="2792" y="3575"/>
                  <a:pt x="2793" y="3575"/>
                </a:cubicBezTo>
                <a:cubicBezTo>
                  <a:pt x="2794" y="3575"/>
                  <a:pt x="2789" y="3585"/>
                  <a:pt x="2805" y="3585"/>
                </a:cubicBezTo>
                <a:cubicBezTo>
                  <a:pt x="2805" y="3634"/>
                  <a:pt x="2756" y="3683"/>
                  <a:pt x="2756" y="3707"/>
                </a:cubicBezTo>
                <a:lnTo>
                  <a:pt x="2756" y="3707"/>
                </a:lnTo>
                <a:cubicBezTo>
                  <a:pt x="2756" y="3707"/>
                  <a:pt x="2756" y="3683"/>
                  <a:pt x="2781" y="3683"/>
                </a:cubicBezTo>
                <a:lnTo>
                  <a:pt x="2781" y="3707"/>
                </a:lnTo>
                <a:cubicBezTo>
                  <a:pt x="2756" y="3927"/>
                  <a:pt x="2756" y="4098"/>
                  <a:pt x="2756" y="4098"/>
                </a:cubicBezTo>
                <a:lnTo>
                  <a:pt x="2830" y="4146"/>
                </a:lnTo>
                <a:cubicBezTo>
                  <a:pt x="2781" y="5024"/>
                  <a:pt x="2732" y="4439"/>
                  <a:pt x="2708" y="5244"/>
                </a:cubicBezTo>
                <a:cubicBezTo>
                  <a:pt x="2732" y="5341"/>
                  <a:pt x="2732" y="5439"/>
                  <a:pt x="2732" y="5537"/>
                </a:cubicBezTo>
                <a:cubicBezTo>
                  <a:pt x="2732" y="5659"/>
                  <a:pt x="2732" y="5805"/>
                  <a:pt x="2708" y="5951"/>
                </a:cubicBezTo>
                <a:cubicBezTo>
                  <a:pt x="2805" y="6049"/>
                  <a:pt x="2927" y="6146"/>
                  <a:pt x="3000" y="6171"/>
                </a:cubicBezTo>
                <a:cubicBezTo>
                  <a:pt x="3000" y="6171"/>
                  <a:pt x="3098" y="6293"/>
                  <a:pt x="3073" y="6293"/>
                </a:cubicBezTo>
                <a:cubicBezTo>
                  <a:pt x="3147" y="6293"/>
                  <a:pt x="3220" y="6390"/>
                  <a:pt x="3317" y="6463"/>
                </a:cubicBezTo>
                <a:cubicBezTo>
                  <a:pt x="3342" y="6463"/>
                  <a:pt x="3317" y="6415"/>
                  <a:pt x="3293" y="6390"/>
                </a:cubicBezTo>
                <a:lnTo>
                  <a:pt x="3293" y="6390"/>
                </a:lnTo>
                <a:lnTo>
                  <a:pt x="3366" y="6463"/>
                </a:lnTo>
                <a:lnTo>
                  <a:pt x="3464" y="6537"/>
                </a:lnTo>
                <a:cubicBezTo>
                  <a:pt x="3511" y="6584"/>
                  <a:pt x="3528" y="6611"/>
                  <a:pt x="3514" y="6611"/>
                </a:cubicBezTo>
                <a:cubicBezTo>
                  <a:pt x="3506" y="6611"/>
                  <a:pt x="3490" y="6603"/>
                  <a:pt x="3464" y="6585"/>
                </a:cubicBezTo>
                <a:lnTo>
                  <a:pt x="3464" y="6585"/>
                </a:lnTo>
                <a:cubicBezTo>
                  <a:pt x="3537" y="6634"/>
                  <a:pt x="3634" y="6683"/>
                  <a:pt x="3756" y="6756"/>
                </a:cubicBezTo>
                <a:lnTo>
                  <a:pt x="4269" y="7122"/>
                </a:lnTo>
                <a:cubicBezTo>
                  <a:pt x="4488" y="7024"/>
                  <a:pt x="4732" y="6878"/>
                  <a:pt x="5000" y="6732"/>
                </a:cubicBezTo>
                <a:cubicBezTo>
                  <a:pt x="5293" y="6537"/>
                  <a:pt x="5586" y="6317"/>
                  <a:pt x="5854" y="6098"/>
                </a:cubicBezTo>
                <a:cubicBezTo>
                  <a:pt x="6000" y="5976"/>
                  <a:pt x="6171" y="5854"/>
                  <a:pt x="6293" y="5732"/>
                </a:cubicBezTo>
                <a:lnTo>
                  <a:pt x="6708" y="5341"/>
                </a:lnTo>
                <a:lnTo>
                  <a:pt x="7147" y="4951"/>
                </a:lnTo>
                <a:cubicBezTo>
                  <a:pt x="7268" y="4829"/>
                  <a:pt x="7390" y="4732"/>
                  <a:pt x="7512" y="4634"/>
                </a:cubicBezTo>
                <a:lnTo>
                  <a:pt x="7683" y="4488"/>
                </a:lnTo>
                <a:cubicBezTo>
                  <a:pt x="7683" y="4439"/>
                  <a:pt x="7683" y="4463"/>
                  <a:pt x="7659" y="4390"/>
                </a:cubicBezTo>
                <a:cubicBezTo>
                  <a:pt x="7647" y="4366"/>
                  <a:pt x="7653" y="4366"/>
                  <a:pt x="7662" y="4366"/>
                </a:cubicBezTo>
                <a:cubicBezTo>
                  <a:pt x="7671" y="4366"/>
                  <a:pt x="7683" y="4366"/>
                  <a:pt x="7683" y="4341"/>
                </a:cubicBezTo>
                <a:cubicBezTo>
                  <a:pt x="7683" y="4423"/>
                  <a:pt x="7700" y="4402"/>
                  <a:pt x="7706" y="4422"/>
                </a:cubicBezTo>
                <a:lnTo>
                  <a:pt x="7706" y="4422"/>
                </a:lnTo>
                <a:lnTo>
                  <a:pt x="7708" y="4415"/>
                </a:lnTo>
                <a:lnTo>
                  <a:pt x="7708" y="4463"/>
                </a:lnTo>
                <a:cubicBezTo>
                  <a:pt x="7732" y="4463"/>
                  <a:pt x="7732" y="4439"/>
                  <a:pt x="7756" y="4415"/>
                </a:cubicBezTo>
                <a:cubicBezTo>
                  <a:pt x="7781" y="4415"/>
                  <a:pt x="7756" y="4415"/>
                  <a:pt x="7756" y="4463"/>
                </a:cubicBezTo>
                <a:lnTo>
                  <a:pt x="7805" y="4463"/>
                </a:lnTo>
                <a:cubicBezTo>
                  <a:pt x="7800" y="4469"/>
                  <a:pt x="7799" y="4470"/>
                  <a:pt x="7801" y="4470"/>
                </a:cubicBezTo>
                <a:cubicBezTo>
                  <a:pt x="7807" y="4470"/>
                  <a:pt x="7835" y="4456"/>
                  <a:pt x="7858" y="4456"/>
                </a:cubicBezTo>
                <a:cubicBezTo>
                  <a:pt x="7866" y="4456"/>
                  <a:pt x="7873" y="4458"/>
                  <a:pt x="7878" y="4463"/>
                </a:cubicBezTo>
                <a:cubicBezTo>
                  <a:pt x="7878" y="4476"/>
                  <a:pt x="7872" y="4476"/>
                  <a:pt x="7869" y="4476"/>
                </a:cubicBezTo>
                <a:cubicBezTo>
                  <a:pt x="7866" y="4476"/>
                  <a:pt x="7866" y="4476"/>
                  <a:pt x="7878" y="4488"/>
                </a:cubicBezTo>
                <a:cubicBezTo>
                  <a:pt x="7878" y="4512"/>
                  <a:pt x="7878" y="4537"/>
                  <a:pt x="7878" y="4537"/>
                </a:cubicBezTo>
                <a:cubicBezTo>
                  <a:pt x="7878" y="4537"/>
                  <a:pt x="7878" y="4561"/>
                  <a:pt x="7878" y="4561"/>
                </a:cubicBezTo>
                <a:lnTo>
                  <a:pt x="7878" y="4707"/>
                </a:lnTo>
                <a:cubicBezTo>
                  <a:pt x="7878" y="4747"/>
                  <a:pt x="7878" y="4818"/>
                  <a:pt x="7904" y="4818"/>
                </a:cubicBezTo>
                <a:cubicBezTo>
                  <a:pt x="7910" y="4818"/>
                  <a:pt x="7918" y="4814"/>
                  <a:pt x="7927" y="4805"/>
                </a:cubicBezTo>
                <a:lnTo>
                  <a:pt x="7927" y="4805"/>
                </a:lnTo>
                <a:cubicBezTo>
                  <a:pt x="7890" y="4842"/>
                  <a:pt x="7838" y="5038"/>
                  <a:pt x="7816" y="5038"/>
                </a:cubicBezTo>
                <a:cubicBezTo>
                  <a:pt x="7809" y="5038"/>
                  <a:pt x="7805" y="5021"/>
                  <a:pt x="7805" y="4976"/>
                </a:cubicBezTo>
                <a:cubicBezTo>
                  <a:pt x="7781" y="5073"/>
                  <a:pt x="7781" y="5171"/>
                  <a:pt x="7756" y="5293"/>
                </a:cubicBezTo>
                <a:lnTo>
                  <a:pt x="7805" y="5146"/>
                </a:lnTo>
                <a:lnTo>
                  <a:pt x="7805" y="5146"/>
                </a:lnTo>
                <a:cubicBezTo>
                  <a:pt x="7732" y="5415"/>
                  <a:pt x="7708" y="5683"/>
                  <a:pt x="7683" y="5976"/>
                </a:cubicBezTo>
                <a:lnTo>
                  <a:pt x="7732" y="5829"/>
                </a:lnTo>
                <a:lnTo>
                  <a:pt x="7732" y="5829"/>
                </a:lnTo>
                <a:cubicBezTo>
                  <a:pt x="7732" y="6024"/>
                  <a:pt x="7683" y="6195"/>
                  <a:pt x="7586" y="6341"/>
                </a:cubicBezTo>
                <a:lnTo>
                  <a:pt x="7610" y="6098"/>
                </a:lnTo>
                <a:lnTo>
                  <a:pt x="7610" y="6098"/>
                </a:lnTo>
                <a:cubicBezTo>
                  <a:pt x="7537" y="6415"/>
                  <a:pt x="7488" y="6732"/>
                  <a:pt x="7464" y="7049"/>
                </a:cubicBezTo>
                <a:lnTo>
                  <a:pt x="7488" y="6951"/>
                </a:lnTo>
                <a:lnTo>
                  <a:pt x="7488" y="6951"/>
                </a:lnTo>
                <a:cubicBezTo>
                  <a:pt x="7488" y="7040"/>
                  <a:pt x="7470" y="7237"/>
                  <a:pt x="7445" y="7493"/>
                </a:cubicBezTo>
                <a:lnTo>
                  <a:pt x="7445" y="7493"/>
                </a:lnTo>
                <a:cubicBezTo>
                  <a:pt x="7435" y="7507"/>
                  <a:pt x="7425" y="7522"/>
                  <a:pt x="7415" y="7537"/>
                </a:cubicBezTo>
                <a:lnTo>
                  <a:pt x="7440" y="7546"/>
                </a:lnTo>
                <a:lnTo>
                  <a:pt x="7440" y="7546"/>
                </a:lnTo>
                <a:cubicBezTo>
                  <a:pt x="7425" y="7698"/>
                  <a:pt x="7408" y="7869"/>
                  <a:pt x="7390" y="8049"/>
                </a:cubicBezTo>
                <a:lnTo>
                  <a:pt x="9073" y="8683"/>
                </a:lnTo>
                <a:cubicBezTo>
                  <a:pt x="9488" y="8024"/>
                  <a:pt x="9976" y="7268"/>
                  <a:pt x="10098" y="7073"/>
                </a:cubicBezTo>
                <a:lnTo>
                  <a:pt x="10098" y="7073"/>
                </a:lnTo>
                <a:lnTo>
                  <a:pt x="9951" y="7171"/>
                </a:lnTo>
                <a:lnTo>
                  <a:pt x="9951" y="7171"/>
                </a:lnTo>
                <a:lnTo>
                  <a:pt x="10119" y="6907"/>
                </a:lnTo>
                <a:lnTo>
                  <a:pt x="10119" y="6907"/>
                </a:lnTo>
                <a:cubicBezTo>
                  <a:pt x="10103" y="6944"/>
                  <a:pt x="10142" y="7109"/>
                  <a:pt x="10125" y="7143"/>
                </a:cubicBezTo>
                <a:lnTo>
                  <a:pt x="10125" y="7143"/>
                </a:lnTo>
                <a:cubicBezTo>
                  <a:pt x="10417" y="6730"/>
                  <a:pt x="10757" y="6365"/>
                  <a:pt x="11098" y="6000"/>
                </a:cubicBezTo>
                <a:cubicBezTo>
                  <a:pt x="11220" y="5878"/>
                  <a:pt x="11342" y="5756"/>
                  <a:pt x="11464" y="5659"/>
                </a:cubicBezTo>
                <a:lnTo>
                  <a:pt x="11659" y="5488"/>
                </a:lnTo>
                <a:cubicBezTo>
                  <a:pt x="11707" y="5463"/>
                  <a:pt x="11732" y="5439"/>
                  <a:pt x="11781" y="5415"/>
                </a:cubicBezTo>
                <a:lnTo>
                  <a:pt x="11829" y="5366"/>
                </a:lnTo>
                <a:cubicBezTo>
                  <a:pt x="11903" y="5293"/>
                  <a:pt x="12000" y="5244"/>
                  <a:pt x="12098" y="5195"/>
                </a:cubicBezTo>
                <a:cubicBezTo>
                  <a:pt x="12122" y="5195"/>
                  <a:pt x="12171" y="5171"/>
                  <a:pt x="12195" y="5171"/>
                </a:cubicBezTo>
                <a:lnTo>
                  <a:pt x="12268" y="5171"/>
                </a:lnTo>
                <a:lnTo>
                  <a:pt x="12268" y="5293"/>
                </a:lnTo>
                <a:cubicBezTo>
                  <a:pt x="12244" y="5415"/>
                  <a:pt x="12195" y="5415"/>
                  <a:pt x="12195" y="5415"/>
                </a:cubicBezTo>
                <a:cubicBezTo>
                  <a:pt x="12195" y="5427"/>
                  <a:pt x="12201" y="5433"/>
                  <a:pt x="12207" y="5433"/>
                </a:cubicBezTo>
                <a:cubicBezTo>
                  <a:pt x="12214" y="5433"/>
                  <a:pt x="12220" y="5427"/>
                  <a:pt x="12220" y="5415"/>
                </a:cubicBezTo>
                <a:cubicBezTo>
                  <a:pt x="12244" y="5415"/>
                  <a:pt x="12244" y="5415"/>
                  <a:pt x="12244" y="5439"/>
                </a:cubicBezTo>
                <a:cubicBezTo>
                  <a:pt x="12244" y="5488"/>
                  <a:pt x="12195" y="5488"/>
                  <a:pt x="12195" y="5488"/>
                </a:cubicBezTo>
                <a:cubicBezTo>
                  <a:pt x="12195" y="5488"/>
                  <a:pt x="12195" y="5519"/>
                  <a:pt x="12208" y="5519"/>
                </a:cubicBezTo>
                <a:cubicBezTo>
                  <a:pt x="12211" y="5519"/>
                  <a:pt x="12215" y="5517"/>
                  <a:pt x="12220" y="5512"/>
                </a:cubicBezTo>
                <a:cubicBezTo>
                  <a:pt x="12244" y="5512"/>
                  <a:pt x="12293" y="5439"/>
                  <a:pt x="12342" y="5390"/>
                </a:cubicBezTo>
                <a:lnTo>
                  <a:pt x="12342" y="5512"/>
                </a:lnTo>
                <a:lnTo>
                  <a:pt x="12293" y="5512"/>
                </a:lnTo>
                <a:cubicBezTo>
                  <a:pt x="12293" y="5512"/>
                  <a:pt x="12317" y="5512"/>
                  <a:pt x="12366" y="5537"/>
                </a:cubicBezTo>
                <a:cubicBezTo>
                  <a:pt x="12366" y="5561"/>
                  <a:pt x="12390" y="5561"/>
                  <a:pt x="12390" y="5585"/>
                </a:cubicBezTo>
                <a:cubicBezTo>
                  <a:pt x="12390" y="5610"/>
                  <a:pt x="12390" y="5610"/>
                  <a:pt x="12390" y="5634"/>
                </a:cubicBezTo>
                <a:lnTo>
                  <a:pt x="12390" y="5707"/>
                </a:lnTo>
                <a:cubicBezTo>
                  <a:pt x="12390" y="5976"/>
                  <a:pt x="12390" y="6268"/>
                  <a:pt x="12366" y="6561"/>
                </a:cubicBezTo>
                <a:cubicBezTo>
                  <a:pt x="12366" y="6707"/>
                  <a:pt x="12342" y="6854"/>
                  <a:pt x="12342" y="7000"/>
                </a:cubicBezTo>
                <a:lnTo>
                  <a:pt x="12293" y="7439"/>
                </a:lnTo>
                <a:cubicBezTo>
                  <a:pt x="12268" y="7439"/>
                  <a:pt x="12244" y="7293"/>
                  <a:pt x="12244" y="7171"/>
                </a:cubicBezTo>
                <a:cubicBezTo>
                  <a:pt x="12244" y="7268"/>
                  <a:pt x="12244" y="7341"/>
                  <a:pt x="12220" y="7439"/>
                </a:cubicBezTo>
                <a:cubicBezTo>
                  <a:pt x="12227" y="7415"/>
                  <a:pt x="12233" y="7406"/>
                  <a:pt x="12236" y="7406"/>
                </a:cubicBezTo>
                <a:cubicBezTo>
                  <a:pt x="12252" y="7406"/>
                  <a:pt x="12231" y="7601"/>
                  <a:pt x="12238" y="7601"/>
                </a:cubicBezTo>
                <a:cubicBezTo>
                  <a:pt x="12239" y="7601"/>
                  <a:pt x="12241" y="7596"/>
                  <a:pt x="12244" y="7585"/>
                </a:cubicBezTo>
                <a:lnTo>
                  <a:pt x="12244" y="7585"/>
                </a:lnTo>
                <a:cubicBezTo>
                  <a:pt x="12317" y="8000"/>
                  <a:pt x="12171" y="8561"/>
                  <a:pt x="12220" y="8951"/>
                </a:cubicBezTo>
                <a:lnTo>
                  <a:pt x="13073" y="9415"/>
                </a:lnTo>
                <a:cubicBezTo>
                  <a:pt x="13342" y="9585"/>
                  <a:pt x="13634" y="9707"/>
                  <a:pt x="13927" y="9829"/>
                </a:cubicBezTo>
                <a:cubicBezTo>
                  <a:pt x="13927" y="9902"/>
                  <a:pt x="13927" y="10000"/>
                  <a:pt x="13902" y="10073"/>
                </a:cubicBezTo>
                <a:cubicBezTo>
                  <a:pt x="13951" y="9951"/>
                  <a:pt x="13951" y="9829"/>
                  <a:pt x="13951" y="9732"/>
                </a:cubicBezTo>
                <a:lnTo>
                  <a:pt x="13878" y="9707"/>
                </a:lnTo>
                <a:cubicBezTo>
                  <a:pt x="13878" y="9439"/>
                  <a:pt x="13927" y="9634"/>
                  <a:pt x="13927" y="9390"/>
                </a:cubicBezTo>
                <a:cubicBezTo>
                  <a:pt x="13976" y="9390"/>
                  <a:pt x="13976" y="9610"/>
                  <a:pt x="13976" y="9829"/>
                </a:cubicBezTo>
                <a:cubicBezTo>
                  <a:pt x="14000" y="9683"/>
                  <a:pt x="14000" y="9512"/>
                  <a:pt x="13976" y="9366"/>
                </a:cubicBezTo>
                <a:cubicBezTo>
                  <a:pt x="13985" y="9299"/>
                  <a:pt x="13995" y="9288"/>
                  <a:pt x="14006" y="9288"/>
                </a:cubicBezTo>
                <a:cubicBezTo>
                  <a:pt x="14011" y="9288"/>
                  <a:pt x="14016" y="9290"/>
                  <a:pt x="14022" y="9290"/>
                </a:cubicBezTo>
                <a:cubicBezTo>
                  <a:pt x="14036" y="9290"/>
                  <a:pt x="14052" y="9278"/>
                  <a:pt x="14073" y="9195"/>
                </a:cubicBezTo>
                <a:cubicBezTo>
                  <a:pt x="14049" y="9000"/>
                  <a:pt x="14049" y="8829"/>
                  <a:pt x="14073" y="8634"/>
                </a:cubicBezTo>
                <a:cubicBezTo>
                  <a:pt x="14146" y="8195"/>
                  <a:pt x="14049" y="7951"/>
                  <a:pt x="14122" y="7537"/>
                </a:cubicBezTo>
                <a:lnTo>
                  <a:pt x="14122" y="7537"/>
                </a:lnTo>
                <a:lnTo>
                  <a:pt x="14122" y="7585"/>
                </a:lnTo>
                <a:cubicBezTo>
                  <a:pt x="14169" y="7444"/>
                  <a:pt x="14171" y="7165"/>
                  <a:pt x="14193" y="6882"/>
                </a:cubicBezTo>
                <a:lnTo>
                  <a:pt x="14193" y="6882"/>
                </a:lnTo>
                <a:cubicBezTo>
                  <a:pt x="14188" y="6910"/>
                  <a:pt x="14177" y="6934"/>
                  <a:pt x="14167" y="6934"/>
                </a:cubicBezTo>
                <a:cubicBezTo>
                  <a:pt x="14156" y="6934"/>
                  <a:pt x="14146" y="6906"/>
                  <a:pt x="14146" y="6829"/>
                </a:cubicBezTo>
                <a:cubicBezTo>
                  <a:pt x="14195" y="6537"/>
                  <a:pt x="14171" y="6293"/>
                  <a:pt x="14220" y="6073"/>
                </a:cubicBezTo>
                <a:lnTo>
                  <a:pt x="14171" y="5829"/>
                </a:lnTo>
                <a:lnTo>
                  <a:pt x="14171" y="5561"/>
                </a:lnTo>
                <a:cubicBezTo>
                  <a:pt x="14171" y="5366"/>
                  <a:pt x="14171" y="5195"/>
                  <a:pt x="14146" y="5024"/>
                </a:cubicBezTo>
                <a:cubicBezTo>
                  <a:pt x="14098" y="4634"/>
                  <a:pt x="14049" y="4171"/>
                  <a:pt x="13976" y="3659"/>
                </a:cubicBezTo>
                <a:lnTo>
                  <a:pt x="13317" y="3244"/>
                </a:lnTo>
                <a:cubicBezTo>
                  <a:pt x="13220" y="3171"/>
                  <a:pt x="13098" y="3122"/>
                  <a:pt x="12976" y="3049"/>
                </a:cubicBezTo>
                <a:lnTo>
                  <a:pt x="12537" y="2829"/>
                </a:lnTo>
                <a:cubicBezTo>
                  <a:pt x="12244" y="2927"/>
                  <a:pt x="11976" y="3073"/>
                  <a:pt x="11683" y="3195"/>
                </a:cubicBezTo>
                <a:cubicBezTo>
                  <a:pt x="11537" y="3268"/>
                  <a:pt x="11390" y="3341"/>
                  <a:pt x="11268" y="3439"/>
                </a:cubicBezTo>
                <a:lnTo>
                  <a:pt x="11049" y="3561"/>
                </a:lnTo>
                <a:cubicBezTo>
                  <a:pt x="10976" y="3585"/>
                  <a:pt x="10903" y="3659"/>
                  <a:pt x="10829" y="3683"/>
                </a:cubicBezTo>
                <a:lnTo>
                  <a:pt x="10610" y="3829"/>
                </a:lnTo>
                <a:lnTo>
                  <a:pt x="10488" y="3951"/>
                </a:lnTo>
                <a:lnTo>
                  <a:pt x="10244" y="4122"/>
                </a:lnTo>
                <a:cubicBezTo>
                  <a:pt x="10098" y="4268"/>
                  <a:pt x="9951" y="4390"/>
                  <a:pt x="9829" y="4512"/>
                </a:cubicBezTo>
                <a:cubicBezTo>
                  <a:pt x="9812" y="4530"/>
                  <a:pt x="9794" y="4548"/>
                  <a:pt x="9776" y="4565"/>
                </a:cubicBezTo>
                <a:lnTo>
                  <a:pt x="9776" y="4565"/>
                </a:lnTo>
                <a:cubicBezTo>
                  <a:pt x="9804" y="4117"/>
                  <a:pt x="9797" y="3672"/>
                  <a:pt x="9756" y="3244"/>
                </a:cubicBezTo>
                <a:cubicBezTo>
                  <a:pt x="9781" y="3122"/>
                  <a:pt x="9781" y="3000"/>
                  <a:pt x="9756" y="2878"/>
                </a:cubicBezTo>
                <a:cubicBezTo>
                  <a:pt x="9756" y="2756"/>
                  <a:pt x="9732" y="2634"/>
                  <a:pt x="9707" y="2512"/>
                </a:cubicBezTo>
                <a:lnTo>
                  <a:pt x="9317" y="2171"/>
                </a:lnTo>
                <a:lnTo>
                  <a:pt x="9317" y="2171"/>
                </a:lnTo>
                <a:cubicBezTo>
                  <a:pt x="9366" y="2244"/>
                  <a:pt x="9390" y="2268"/>
                  <a:pt x="9366" y="2268"/>
                </a:cubicBezTo>
                <a:cubicBezTo>
                  <a:pt x="9342" y="2268"/>
                  <a:pt x="9317" y="2244"/>
                  <a:pt x="9268" y="2220"/>
                </a:cubicBezTo>
                <a:lnTo>
                  <a:pt x="9098" y="2049"/>
                </a:lnTo>
                <a:cubicBezTo>
                  <a:pt x="8927" y="1976"/>
                  <a:pt x="8927" y="2000"/>
                  <a:pt x="8903" y="1976"/>
                </a:cubicBezTo>
                <a:cubicBezTo>
                  <a:pt x="8878" y="1976"/>
                  <a:pt x="8854" y="1976"/>
                  <a:pt x="8805" y="1951"/>
                </a:cubicBezTo>
                <a:lnTo>
                  <a:pt x="8683" y="1927"/>
                </a:lnTo>
                <a:lnTo>
                  <a:pt x="8464" y="1829"/>
                </a:lnTo>
                <a:lnTo>
                  <a:pt x="8366" y="1805"/>
                </a:lnTo>
                <a:cubicBezTo>
                  <a:pt x="8220" y="1854"/>
                  <a:pt x="8049" y="1927"/>
                  <a:pt x="7829" y="2000"/>
                </a:cubicBezTo>
                <a:lnTo>
                  <a:pt x="7683" y="2073"/>
                </a:lnTo>
                <a:lnTo>
                  <a:pt x="7488" y="2171"/>
                </a:lnTo>
                <a:lnTo>
                  <a:pt x="7122" y="2366"/>
                </a:lnTo>
                <a:cubicBezTo>
                  <a:pt x="6878" y="2537"/>
                  <a:pt x="6586" y="2707"/>
                  <a:pt x="6342" y="2927"/>
                </a:cubicBezTo>
                <a:cubicBezTo>
                  <a:pt x="6171" y="3073"/>
                  <a:pt x="6000" y="3220"/>
                  <a:pt x="5829" y="3366"/>
                </a:cubicBezTo>
                <a:lnTo>
                  <a:pt x="5342" y="3805"/>
                </a:lnTo>
                <a:cubicBezTo>
                  <a:pt x="5220" y="3902"/>
                  <a:pt x="5244" y="3902"/>
                  <a:pt x="5195" y="3927"/>
                </a:cubicBezTo>
                <a:lnTo>
                  <a:pt x="5147" y="3976"/>
                </a:lnTo>
                <a:cubicBezTo>
                  <a:pt x="5073" y="4049"/>
                  <a:pt x="5000" y="4098"/>
                  <a:pt x="4927" y="4122"/>
                </a:cubicBezTo>
                <a:cubicBezTo>
                  <a:pt x="4903" y="4146"/>
                  <a:pt x="4854" y="4171"/>
                  <a:pt x="4805" y="4171"/>
                </a:cubicBezTo>
                <a:lnTo>
                  <a:pt x="4781" y="4195"/>
                </a:lnTo>
                <a:cubicBezTo>
                  <a:pt x="4781" y="4171"/>
                  <a:pt x="4781" y="4146"/>
                  <a:pt x="4781" y="4122"/>
                </a:cubicBezTo>
                <a:cubicBezTo>
                  <a:pt x="4781" y="4098"/>
                  <a:pt x="4781" y="4049"/>
                  <a:pt x="4781" y="4000"/>
                </a:cubicBezTo>
                <a:lnTo>
                  <a:pt x="4781" y="3976"/>
                </a:lnTo>
                <a:cubicBezTo>
                  <a:pt x="4781" y="3951"/>
                  <a:pt x="4781" y="3927"/>
                  <a:pt x="4781" y="3902"/>
                </a:cubicBezTo>
                <a:lnTo>
                  <a:pt x="4781" y="3756"/>
                </a:lnTo>
                <a:cubicBezTo>
                  <a:pt x="4781" y="3512"/>
                  <a:pt x="4830" y="3293"/>
                  <a:pt x="4830" y="3049"/>
                </a:cubicBezTo>
                <a:cubicBezTo>
                  <a:pt x="4854" y="2805"/>
                  <a:pt x="4878" y="2537"/>
                  <a:pt x="4903" y="2293"/>
                </a:cubicBezTo>
                <a:cubicBezTo>
                  <a:pt x="4951" y="1781"/>
                  <a:pt x="4976" y="1293"/>
                  <a:pt x="5025" y="829"/>
                </a:cubicBezTo>
                <a:lnTo>
                  <a:pt x="4781" y="610"/>
                </a:lnTo>
                <a:lnTo>
                  <a:pt x="4756" y="585"/>
                </a:lnTo>
                <a:lnTo>
                  <a:pt x="4756" y="561"/>
                </a:lnTo>
                <a:lnTo>
                  <a:pt x="4732" y="537"/>
                </a:lnTo>
                <a:lnTo>
                  <a:pt x="4683" y="464"/>
                </a:lnTo>
                <a:lnTo>
                  <a:pt x="4561" y="342"/>
                </a:lnTo>
                <a:lnTo>
                  <a:pt x="4561" y="342"/>
                </a:lnTo>
                <a:cubicBezTo>
                  <a:pt x="4391" y="195"/>
                  <a:pt x="4439" y="146"/>
                  <a:pt x="4342" y="49"/>
                </a:cubicBezTo>
                <a:lnTo>
                  <a:pt x="431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297"/>
          <p:cNvSpPr/>
          <p:nvPr/>
        </p:nvSpPr>
        <p:spPr>
          <a:xfrm>
            <a:off x="164121" y="597209"/>
            <a:ext cx="493435" cy="333634"/>
          </a:xfrm>
          <a:custGeom>
            <a:avLst/>
            <a:gdLst/>
            <a:ahLst/>
            <a:cxnLst/>
            <a:rect l="l" t="t" r="r" b="b"/>
            <a:pathLst>
              <a:path w="16415" h="11098" extrusionOk="0">
                <a:moveTo>
                  <a:pt x="14537" y="2268"/>
                </a:moveTo>
                <a:cubicBezTo>
                  <a:pt x="14546" y="2287"/>
                  <a:pt x="14555" y="2306"/>
                  <a:pt x="14564" y="2325"/>
                </a:cubicBezTo>
                <a:lnTo>
                  <a:pt x="14564" y="2325"/>
                </a:lnTo>
                <a:cubicBezTo>
                  <a:pt x="14559" y="2307"/>
                  <a:pt x="14549" y="2287"/>
                  <a:pt x="14537" y="2268"/>
                </a:cubicBezTo>
                <a:close/>
                <a:moveTo>
                  <a:pt x="11890" y="6000"/>
                </a:moveTo>
                <a:lnTo>
                  <a:pt x="11890" y="6000"/>
                </a:lnTo>
                <a:cubicBezTo>
                  <a:pt x="11886" y="6017"/>
                  <a:pt x="11882" y="6034"/>
                  <a:pt x="11878" y="6049"/>
                </a:cubicBezTo>
                <a:cubicBezTo>
                  <a:pt x="11887" y="6040"/>
                  <a:pt x="11891" y="6022"/>
                  <a:pt x="11890" y="6000"/>
                </a:cubicBezTo>
                <a:close/>
                <a:moveTo>
                  <a:pt x="6388" y="9388"/>
                </a:moveTo>
                <a:lnTo>
                  <a:pt x="6388" y="9388"/>
                </a:lnTo>
                <a:cubicBezTo>
                  <a:pt x="6383" y="9395"/>
                  <a:pt x="6380" y="9400"/>
                  <a:pt x="6381" y="9400"/>
                </a:cubicBezTo>
                <a:cubicBezTo>
                  <a:pt x="6381" y="9400"/>
                  <a:pt x="6384" y="9397"/>
                  <a:pt x="6391" y="9390"/>
                </a:cubicBezTo>
                <a:cubicBezTo>
                  <a:pt x="6391" y="9390"/>
                  <a:pt x="6390" y="9389"/>
                  <a:pt x="6388" y="9388"/>
                </a:cubicBezTo>
                <a:close/>
                <a:moveTo>
                  <a:pt x="13000" y="0"/>
                </a:moveTo>
                <a:lnTo>
                  <a:pt x="12171" y="49"/>
                </a:lnTo>
                <a:cubicBezTo>
                  <a:pt x="12074" y="49"/>
                  <a:pt x="12000" y="73"/>
                  <a:pt x="11903" y="73"/>
                </a:cubicBezTo>
                <a:lnTo>
                  <a:pt x="11659" y="146"/>
                </a:lnTo>
                <a:lnTo>
                  <a:pt x="11391" y="220"/>
                </a:lnTo>
                <a:lnTo>
                  <a:pt x="11000" y="293"/>
                </a:lnTo>
                <a:cubicBezTo>
                  <a:pt x="10952" y="439"/>
                  <a:pt x="10903" y="610"/>
                  <a:pt x="10878" y="756"/>
                </a:cubicBezTo>
                <a:cubicBezTo>
                  <a:pt x="10830" y="902"/>
                  <a:pt x="10781" y="1073"/>
                  <a:pt x="10757" y="1219"/>
                </a:cubicBezTo>
                <a:cubicBezTo>
                  <a:pt x="10708" y="1561"/>
                  <a:pt x="10635" y="1878"/>
                  <a:pt x="10586" y="2219"/>
                </a:cubicBezTo>
                <a:cubicBezTo>
                  <a:pt x="10561" y="2366"/>
                  <a:pt x="10513" y="2537"/>
                  <a:pt x="10488" y="2707"/>
                </a:cubicBezTo>
                <a:cubicBezTo>
                  <a:pt x="10464" y="2854"/>
                  <a:pt x="10439" y="3024"/>
                  <a:pt x="10439" y="3195"/>
                </a:cubicBezTo>
                <a:cubicBezTo>
                  <a:pt x="10415" y="3341"/>
                  <a:pt x="10391" y="3561"/>
                  <a:pt x="10366" y="3732"/>
                </a:cubicBezTo>
                <a:cubicBezTo>
                  <a:pt x="10318" y="4024"/>
                  <a:pt x="10293" y="4341"/>
                  <a:pt x="10269" y="4585"/>
                </a:cubicBezTo>
                <a:cubicBezTo>
                  <a:pt x="10269" y="4707"/>
                  <a:pt x="10220" y="4829"/>
                  <a:pt x="10220" y="4927"/>
                </a:cubicBezTo>
                <a:cubicBezTo>
                  <a:pt x="10220" y="4975"/>
                  <a:pt x="10220" y="5000"/>
                  <a:pt x="10196" y="5049"/>
                </a:cubicBezTo>
                <a:cubicBezTo>
                  <a:pt x="10196" y="5097"/>
                  <a:pt x="10171" y="5146"/>
                  <a:pt x="10171" y="5195"/>
                </a:cubicBezTo>
                <a:cubicBezTo>
                  <a:pt x="10171" y="5244"/>
                  <a:pt x="10147" y="5293"/>
                  <a:pt x="10147" y="5317"/>
                </a:cubicBezTo>
                <a:cubicBezTo>
                  <a:pt x="10122" y="5293"/>
                  <a:pt x="10074" y="5268"/>
                  <a:pt x="10049" y="5244"/>
                </a:cubicBezTo>
                <a:lnTo>
                  <a:pt x="9927" y="5146"/>
                </a:lnTo>
                <a:lnTo>
                  <a:pt x="9171" y="4366"/>
                </a:lnTo>
                <a:cubicBezTo>
                  <a:pt x="8927" y="4097"/>
                  <a:pt x="8683" y="3854"/>
                  <a:pt x="8440" y="3634"/>
                </a:cubicBezTo>
                <a:lnTo>
                  <a:pt x="8074" y="3268"/>
                </a:lnTo>
                <a:cubicBezTo>
                  <a:pt x="7879" y="3097"/>
                  <a:pt x="7683" y="2902"/>
                  <a:pt x="7513" y="2780"/>
                </a:cubicBezTo>
                <a:cubicBezTo>
                  <a:pt x="7269" y="2537"/>
                  <a:pt x="6952" y="2268"/>
                  <a:pt x="6635" y="2024"/>
                </a:cubicBezTo>
                <a:cubicBezTo>
                  <a:pt x="6562" y="2024"/>
                  <a:pt x="6513" y="2024"/>
                  <a:pt x="6464" y="2049"/>
                </a:cubicBezTo>
                <a:lnTo>
                  <a:pt x="6318" y="2049"/>
                </a:lnTo>
                <a:cubicBezTo>
                  <a:pt x="6488" y="2049"/>
                  <a:pt x="6440" y="2098"/>
                  <a:pt x="6318" y="2122"/>
                </a:cubicBezTo>
                <a:cubicBezTo>
                  <a:pt x="5708" y="2195"/>
                  <a:pt x="5927" y="2171"/>
                  <a:pt x="5805" y="2195"/>
                </a:cubicBezTo>
                <a:cubicBezTo>
                  <a:pt x="5805" y="2195"/>
                  <a:pt x="5757" y="2219"/>
                  <a:pt x="5708" y="2268"/>
                </a:cubicBezTo>
                <a:lnTo>
                  <a:pt x="5488" y="2390"/>
                </a:lnTo>
                <a:cubicBezTo>
                  <a:pt x="5366" y="2439"/>
                  <a:pt x="5269" y="2512"/>
                  <a:pt x="5074" y="2610"/>
                </a:cubicBezTo>
                <a:cubicBezTo>
                  <a:pt x="5025" y="2805"/>
                  <a:pt x="4952" y="2976"/>
                  <a:pt x="4903" y="3219"/>
                </a:cubicBezTo>
                <a:cubicBezTo>
                  <a:pt x="4879" y="3341"/>
                  <a:pt x="4830" y="3463"/>
                  <a:pt x="4805" y="3585"/>
                </a:cubicBezTo>
                <a:cubicBezTo>
                  <a:pt x="4757" y="3707"/>
                  <a:pt x="4732" y="3829"/>
                  <a:pt x="4708" y="3976"/>
                </a:cubicBezTo>
                <a:cubicBezTo>
                  <a:pt x="4683" y="4097"/>
                  <a:pt x="4659" y="4244"/>
                  <a:pt x="4635" y="4390"/>
                </a:cubicBezTo>
                <a:cubicBezTo>
                  <a:pt x="4635" y="4463"/>
                  <a:pt x="4610" y="4536"/>
                  <a:pt x="4610" y="4610"/>
                </a:cubicBezTo>
                <a:cubicBezTo>
                  <a:pt x="4610" y="4658"/>
                  <a:pt x="4610" y="4707"/>
                  <a:pt x="4586" y="4756"/>
                </a:cubicBezTo>
                <a:cubicBezTo>
                  <a:pt x="4562" y="4951"/>
                  <a:pt x="4562" y="5146"/>
                  <a:pt x="4537" y="5341"/>
                </a:cubicBezTo>
                <a:cubicBezTo>
                  <a:pt x="4513" y="5732"/>
                  <a:pt x="4513" y="6146"/>
                  <a:pt x="4537" y="6536"/>
                </a:cubicBezTo>
                <a:lnTo>
                  <a:pt x="4537" y="6683"/>
                </a:lnTo>
                <a:lnTo>
                  <a:pt x="4537" y="6805"/>
                </a:lnTo>
                <a:cubicBezTo>
                  <a:pt x="4537" y="6829"/>
                  <a:pt x="4537" y="6878"/>
                  <a:pt x="4537" y="6902"/>
                </a:cubicBezTo>
                <a:cubicBezTo>
                  <a:pt x="4562" y="6975"/>
                  <a:pt x="4562" y="7049"/>
                  <a:pt x="4586" y="7122"/>
                </a:cubicBezTo>
                <a:lnTo>
                  <a:pt x="4635" y="7195"/>
                </a:lnTo>
                <a:lnTo>
                  <a:pt x="4659" y="7219"/>
                </a:lnTo>
                <a:cubicBezTo>
                  <a:pt x="4647" y="7232"/>
                  <a:pt x="4635" y="7238"/>
                  <a:pt x="4623" y="7238"/>
                </a:cubicBezTo>
                <a:cubicBezTo>
                  <a:pt x="4610" y="7238"/>
                  <a:pt x="4598" y="7232"/>
                  <a:pt x="4586" y="7219"/>
                </a:cubicBezTo>
                <a:cubicBezTo>
                  <a:pt x="4537" y="7219"/>
                  <a:pt x="4488" y="7195"/>
                  <a:pt x="4440" y="7171"/>
                </a:cubicBezTo>
                <a:lnTo>
                  <a:pt x="4415" y="7171"/>
                </a:lnTo>
                <a:lnTo>
                  <a:pt x="4415" y="7146"/>
                </a:lnTo>
                <a:cubicBezTo>
                  <a:pt x="4366" y="7146"/>
                  <a:pt x="4318" y="7097"/>
                  <a:pt x="4269" y="7073"/>
                </a:cubicBezTo>
                <a:cubicBezTo>
                  <a:pt x="4244" y="7049"/>
                  <a:pt x="4196" y="7024"/>
                  <a:pt x="4171" y="7000"/>
                </a:cubicBezTo>
                <a:lnTo>
                  <a:pt x="4098" y="6951"/>
                </a:lnTo>
                <a:lnTo>
                  <a:pt x="4049" y="6902"/>
                </a:lnTo>
                <a:lnTo>
                  <a:pt x="3927" y="6805"/>
                </a:lnTo>
                <a:cubicBezTo>
                  <a:pt x="3757" y="6683"/>
                  <a:pt x="3610" y="6536"/>
                  <a:pt x="3440" y="6414"/>
                </a:cubicBezTo>
                <a:lnTo>
                  <a:pt x="2684" y="5805"/>
                </a:lnTo>
                <a:lnTo>
                  <a:pt x="2025" y="5244"/>
                </a:lnTo>
                <a:cubicBezTo>
                  <a:pt x="1830" y="5097"/>
                  <a:pt x="1684" y="5000"/>
                  <a:pt x="1586" y="4902"/>
                </a:cubicBezTo>
                <a:lnTo>
                  <a:pt x="1586" y="4902"/>
                </a:lnTo>
                <a:lnTo>
                  <a:pt x="1684" y="5000"/>
                </a:lnTo>
                <a:lnTo>
                  <a:pt x="1684" y="5000"/>
                </a:lnTo>
                <a:lnTo>
                  <a:pt x="1586" y="4927"/>
                </a:lnTo>
                <a:cubicBezTo>
                  <a:pt x="1366" y="5000"/>
                  <a:pt x="1147" y="5000"/>
                  <a:pt x="927" y="5000"/>
                </a:cubicBezTo>
                <a:cubicBezTo>
                  <a:pt x="976" y="5049"/>
                  <a:pt x="806" y="5097"/>
                  <a:pt x="659" y="5097"/>
                </a:cubicBezTo>
                <a:lnTo>
                  <a:pt x="635" y="5097"/>
                </a:lnTo>
                <a:lnTo>
                  <a:pt x="586" y="5122"/>
                </a:lnTo>
                <a:cubicBezTo>
                  <a:pt x="537" y="5195"/>
                  <a:pt x="464" y="5268"/>
                  <a:pt x="367" y="5390"/>
                </a:cubicBezTo>
                <a:lnTo>
                  <a:pt x="318" y="5463"/>
                </a:lnTo>
                <a:cubicBezTo>
                  <a:pt x="269" y="5512"/>
                  <a:pt x="245" y="5536"/>
                  <a:pt x="220" y="5585"/>
                </a:cubicBezTo>
                <a:lnTo>
                  <a:pt x="49" y="5780"/>
                </a:lnTo>
                <a:lnTo>
                  <a:pt x="49" y="6073"/>
                </a:lnTo>
                <a:lnTo>
                  <a:pt x="1" y="6024"/>
                </a:lnTo>
                <a:lnTo>
                  <a:pt x="1" y="6024"/>
                </a:lnTo>
                <a:cubicBezTo>
                  <a:pt x="25" y="6317"/>
                  <a:pt x="74" y="6707"/>
                  <a:pt x="74" y="7073"/>
                </a:cubicBezTo>
                <a:cubicBezTo>
                  <a:pt x="74" y="7244"/>
                  <a:pt x="98" y="7414"/>
                  <a:pt x="123" y="7610"/>
                </a:cubicBezTo>
                <a:cubicBezTo>
                  <a:pt x="147" y="7756"/>
                  <a:pt x="171" y="7902"/>
                  <a:pt x="196" y="8000"/>
                </a:cubicBezTo>
                <a:cubicBezTo>
                  <a:pt x="196" y="8122"/>
                  <a:pt x="220" y="8244"/>
                  <a:pt x="245" y="8390"/>
                </a:cubicBezTo>
                <a:cubicBezTo>
                  <a:pt x="245" y="8439"/>
                  <a:pt x="245" y="8488"/>
                  <a:pt x="269" y="8536"/>
                </a:cubicBezTo>
                <a:cubicBezTo>
                  <a:pt x="269" y="8585"/>
                  <a:pt x="269" y="8610"/>
                  <a:pt x="293" y="8658"/>
                </a:cubicBezTo>
                <a:cubicBezTo>
                  <a:pt x="318" y="8853"/>
                  <a:pt x="367" y="9049"/>
                  <a:pt x="391" y="9268"/>
                </a:cubicBezTo>
                <a:cubicBezTo>
                  <a:pt x="440" y="9463"/>
                  <a:pt x="513" y="9683"/>
                  <a:pt x="562" y="9878"/>
                </a:cubicBezTo>
                <a:cubicBezTo>
                  <a:pt x="635" y="10073"/>
                  <a:pt x="708" y="10268"/>
                  <a:pt x="806" y="10488"/>
                </a:cubicBezTo>
                <a:lnTo>
                  <a:pt x="806" y="10561"/>
                </a:lnTo>
                <a:cubicBezTo>
                  <a:pt x="806" y="10609"/>
                  <a:pt x="806" y="10683"/>
                  <a:pt x="830" y="10756"/>
                </a:cubicBezTo>
                <a:lnTo>
                  <a:pt x="903" y="11024"/>
                </a:lnTo>
                <a:lnTo>
                  <a:pt x="952" y="11097"/>
                </a:lnTo>
                <a:lnTo>
                  <a:pt x="1220" y="11097"/>
                </a:lnTo>
                <a:cubicBezTo>
                  <a:pt x="1391" y="11097"/>
                  <a:pt x="1586" y="11073"/>
                  <a:pt x="1781" y="11024"/>
                </a:cubicBezTo>
                <a:cubicBezTo>
                  <a:pt x="2171" y="10902"/>
                  <a:pt x="2537" y="10609"/>
                  <a:pt x="2488" y="10146"/>
                </a:cubicBezTo>
                <a:lnTo>
                  <a:pt x="2537" y="10146"/>
                </a:lnTo>
                <a:cubicBezTo>
                  <a:pt x="2537" y="10146"/>
                  <a:pt x="2464" y="10000"/>
                  <a:pt x="2464" y="10000"/>
                </a:cubicBezTo>
                <a:cubicBezTo>
                  <a:pt x="2415" y="9780"/>
                  <a:pt x="2318" y="9683"/>
                  <a:pt x="2366" y="9683"/>
                </a:cubicBezTo>
                <a:lnTo>
                  <a:pt x="2464" y="9975"/>
                </a:lnTo>
                <a:cubicBezTo>
                  <a:pt x="2445" y="9889"/>
                  <a:pt x="2441" y="9859"/>
                  <a:pt x="2447" y="9859"/>
                </a:cubicBezTo>
                <a:cubicBezTo>
                  <a:pt x="2457" y="9859"/>
                  <a:pt x="2493" y="9931"/>
                  <a:pt x="2537" y="9975"/>
                </a:cubicBezTo>
                <a:cubicBezTo>
                  <a:pt x="2488" y="9878"/>
                  <a:pt x="2488" y="9805"/>
                  <a:pt x="2464" y="9731"/>
                </a:cubicBezTo>
                <a:cubicBezTo>
                  <a:pt x="2458" y="9720"/>
                  <a:pt x="2455" y="9715"/>
                  <a:pt x="2454" y="9715"/>
                </a:cubicBezTo>
                <a:cubicBezTo>
                  <a:pt x="2450" y="9715"/>
                  <a:pt x="2464" y="9767"/>
                  <a:pt x="2464" y="9805"/>
                </a:cubicBezTo>
                <a:cubicBezTo>
                  <a:pt x="2391" y="9683"/>
                  <a:pt x="2318" y="9536"/>
                  <a:pt x="2269" y="9414"/>
                </a:cubicBezTo>
                <a:cubicBezTo>
                  <a:pt x="2220" y="9195"/>
                  <a:pt x="2342" y="9366"/>
                  <a:pt x="2269" y="9097"/>
                </a:cubicBezTo>
                <a:cubicBezTo>
                  <a:pt x="2220" y="8878"/>
                  <a:pt x="2171" y="8683"/>
                  <a:pt x="2123" y="8463"/>
                </a:cubicBezTo>
                <a:lnTo>
                  <a:pt x="2049" y="8122"/>
                </a:lnTo>
                <a:lnTo>
                  <a:pt x="2049" y="8049"/>
                </a:lnTo>
                <a:lnTo>
                  <a:pt x="2049" y="8024"/>
                </a:lnTo>
                <a:cubicBezTo>
                  <a:pt x="2049" y="7975"/>
                  <a:pt x="2049" y="7951"/>
                  <a:pt x="2074" y="7927"/>
                </a:cubicBezTo>
                <a:lnTo>
                  <a:pt x="2074" y="7878"/>
                </a:lnTo>
                <a:lnTo>
                  <a:pt x="2098" y="7878"/>
                </a:lnTo>
                <a:cubicBezTo>
                  <a:pt x="2123" y="7902"/>
                  <a:pt x="2098" y="7902"/>
                  <a:pt x="2123" y="7927"/>
                </a:cubicBezTo>
                <a:lnTo>
                  <a:pt x="2147" y="7927"/>
                </a:lnTo>
                <a:cubicBezTo>
                  <a:pt x="2147" y="7943"/>
                  <a:pt x="2147" y="7959"/>
                  <a:pt x="2147" y="7975"/>
                </a:cubicBezTo>
                <a:lnTo>
                  <a:pt x="2220" y="8049"/>
                </a:lnTo>
                <a:lnTo>
                  <a:pt x="2586" y="8317"/>
                </a:lnTo>
                <a:cubicBezTo>
                  <a:pt x="2635" y="8366"/>
                  <a:pt x="2708" y="8414"/>
                  <a:pt x="2781" y="8463"/>
                </a:cubicBezTo>
                <a:cubicBezTo>
                  <a:pt x="2830" y="8512"/>
                  <a:pt x="2879" y="8536"/>
                  <a:pt x="3001" y="8634"/>
                </a:cubicBezTo>
                <a:lnTo>
                  <a:pt x="3635" y="9073"/>
                </a:lnTo>
                <a:cubicBezTo>
                  <a:pt x="4025" y="9317"/>
                  <a:pt x="4293" y="9463"/>
                  <a:pt x="4293" y="9463"/>
                </a:cubicBezTo>
                <a:lnTo>
                  <a:pt x="4342" y="9390"/>
                </a:lnTo>
                <a:cubicBezTo>
                  <a:pt x="4513" y="9463"/>
                  <a:pt x="4659" y="9561"/>
                  <a:pt x="4805" y="9683"/>
                </a:cubicBezTo>
                <a:cubicBezTo>
                  <a:pt x="4830" y="9731"/>
                  <a:pt x="4879" y="9756"/>
                  <a:pt x="4903" y="9780"/>
                </a:cubicBezTo>
                <a:lnTo>
                  <a:pt x="5025" y="9853"/>
                </a:lnTo>
                <a:lnTo>
                  <a:pt x="5220" y="9927"/>
                </a:lnTo>
                <a:cubicBezTo>
                  <a:pt x="5391" y="9951"/>
                  <a:pt x="5562" y="10000"/>
                  <a:pt x="5732" y="10097"/>
                </a:cubicBezTo>
                <a:cubicBezTo>
                  <a:pt x="5805" y="10024"/>
                  <a:pt x="5879" y="9951"/>
                  <a:pt x="5952" y="9878"/>
                </a:cubicBezTo>
                <a:lnTo>
                  <a:pt x="6025" y="9805"/>
                </a:lnTo>
                <a:cubicBezTo>
                  <a:pt x="6025" y="9780"/>
                  <a:pt x="6049" y="9756"/>
                  <a:pt x="6049" y="9731"/>
                </a:cubicBezTo>
                <a:cubicBezTo>
                  <a:pt x="6049" y="9731"/>
                  <a:pt x="6146" y="9654"/>
                  <a:pt x="6167" y="9654"/>
                </a:cubicBezTo>
                <a:cubicBezTo>
                  <a:pt x="6170" y="9654"/>
                  <a:pt x="6171" y="9656"/>
                  <a:pt x="6171" y="9658"/>
                </a:cubicBezTo>
                <a:cubicBezTo>
                  <a:pt x="6171" y="9585"/>
                  <a:pt x="6269" y="9536"/>
                  <a:pt x="6342" y="9463"/>
                </a:cubicBezTo>
                <a:cubicBezTo>
                  <a:pt x="6357" y="9440"/>
                  <a:pt x="6361" y="9431"/>
                  <a:pt x="6357" y="9431"/>
                </a:cubicBezTo>
                <a:cubicBezTo>
                  <a:pt x="6349" y="9431"/>
                  <a:pt x="6310" y="9471"/>
                  <a:pt x="6293" y="9488"/>
                </a:cubicBezTo>
                <a:lnTo>
                  <a:pt x="6366" y="9390"/>
                </a:lnTo>
                <a:cubicBezTo>
                  <a:pt x="6366" y="9382"/>
                  <a:pt x="6369" y="9379"/>
                  <a:pt x="6373" y="9379"/>
                </a:cubicBezTo>
                <a:cubicBezTo>
                  <a:pt x="6378" y="9379"/>
                  <a:pt x="6385" y="9384"/>
                  <a:pt x="6388" y="9388"/>
                </a:cubicBezTo>
                <a:lnTo>
                  <a:pt x="6388" y="9388"/>
                </a:lnTo>
                <a:cubicBezTo>
                  <a:pt x="6395" y="9378"/>
                  <a:pt x="6405" y="9361"/>
                  <a:pt x="6415" y="9341"/>
                </a:cubicBezTo>
                <a:cubicBezTo>
                  <a:pt x="6464" y="9244"/>
                  <a:pt x="6586" y="9097"/>
                  <a:pt x="7074" y="8488"/>
                </a:cubicBezTo>
                <a:cubicBezTo>
                  <a:pt x="7025" y="8366"/>
                  <a:pt x="6976" y="8268"/>
                  <a:pt x="6927" y="8146"/>
                </a:cubicBezTo>
                <a:lnTo>
                  <a:pt x="6854" y="8000"/>
                </a:lnTo>
                <a:cubicBezTo>
                  <a:pt x="6830" y="7951"/>
                  <a:pt x="6805" y="7878"/>
                  <a:pt x="6805" y="7829"/>
                </a:cubicBezTo>
                <a:cubicBezTo>
                  <a:pt x="6757" y="7658"/>
                  <a:pt x="6708" y="7463"/>
                  <a:pt x="6683" y="7268"/>
                </a:cubicBezTo>
                <a:cubicBezTo>
                  <a:pt x="6659" y="7171"/>
                  <a:pt x="6635" y="7073"/>
                  <a:pt x="6610" y="6975"/>
                </a:cubicBezTo>
                <a:lnTo>
                  <a:pt x="6586" y="6683"/>
                </a:lnTo>
                <a:lnTo>
                  <a:pt x="6562" y="6561"/>
                </a:lnTo>
                <a:lnTo>
                  <a:pt x="6562" y="6488"/>
                </a:lnTo>
                <a:lnTo>
                  <a:pt x="6562" y="6366"/>
                </a:lnTo>
                <a:cubicBezTo>
                  <a:pt x="6562" y="6024"/>
                  <a:pt x="6562" y="5707"/>
                  <a:pt x="6586" y="5366"/>
                </a:cubicBezTo>
                <a:cubicBezTo>
                  <a:pt x="6586" y="5219"/>
                  <a:pt x="6610" y="5073"/>
                  <a:pt x="6610" y="4927"/>
                </a:cubicBezTo>
                <a:lnTo>
                  <a:pt x="6610" y="4878"/>
                </a:lnTo>
                <a:cubicBezTo>
                  <a:pt x="6598" y="4854"/>
                  <a:pt x="6598" y="4854"/>
                  <a:pt x="6592" y="4854"/>
                </a:cubicBezTo>
                <a:cubicBezTo>
                  <a:pt x="6586" y="4854"/>
                  <a:pt x="6574" y="4854"/>
                  <a:pt x="6537" y="4829"/>
                </a:cubicBezTo>
                <a:cubicBezTo>
                  <a:pt x="6464" y="4780"/>
                  <a:pt x="6561" y="4805"/>
                  <a:pt x="6537" y="4756"/>
                </a:cubicBezTo>
                <a:lnTo>
                  <a:pt x="6537" y="4756"/>
                </a:lnTo>
                <a:cubicBezTo>
                  <a:pt x="6562" y="4805"/>
                  <a:pt x="6586" y="4805"/>
                  <a:pt x="6586" y="4805"/>
                </a:cubicBezTo>
                <a:cubicBezTo>
                  <a:pt x="6586" y="4805"/>
                  <a:pt x="6586" y="4805"/>
                  <a:pt x="6635" y="4902"/>
                </a:cubicBezTo>
                <a:lnTo>
                  <a:pt x="6610" y="4805"/>
                </a:lnTo>
                <a:lnTo>
                  <a:pt x="6635" y="4854"/>
                </a:lnTo>
                <a:cubicBezTo>
                  <a:pt x="6635" y="4854"/>
                  <a:pt x="6635" y="4829"/>
                  <a:pt x="6635" y="4829"/>
                </a:cubicBezTo>
                <a:cubicBezTo>
                  <a:pt x="6635" y="4800"/>
                  <a:pt x="6635" y="4790"/>
                  <a:pt x="6636" y="4790"/>
                </a:cubicBezTo>
                <a:cubicBezTo>
                  <a:pt x="6638" y="4790"/>
                  <a:pt x="6644" y="4814"/>
                  <a:pt x="6659" y="4829"/>
                </a:cubicBezTo>
                <a:cubicBezTo>
                  <a:pt x="6659" y="4829"/>
                  <a:pt x="6659" y="4805"/>
                  <a:pt x="6683" y="4780"/>
                </a:cubicBezTo>
                <a:lnTo>
                  <a:pt x="6708" y="4780"/>
                </a:lnTo>
                <a:cubicBezTo>
                  <a:pt x="6708" y="4780"/>
                  <a:pt x="6708" y="4756"/>
                  <a:pt x="6757" y="4756"/>
                </a:cubicBezTo>
                <a:cubicBezTo>
                  <a:pt x="6781" y="4756"/>
                  <a:pt x="6757" y="4756"/>
                  <a:pt x="6757" y="4780"/>
                </a:cubicBezTo>
                <a:lnTo>
                  <a:pt x="6830" y="4854"/>
                </a:lnTo>
                <a:cubicBezTo>
                  <a:pt x="6903" y="4902"/>
                  <a:pt x="6976" y="4951"/>
                  <a:pt x="6976" y="5000"/>
                </a:cubicBezTo>
                <a:cubicBezTo>
                  <a:pt x="7053" y="5058"/>
                  <a:pt x="7238" y="5269"/>
                  <a:pt x="7299" y="5269"/>
                </a:cubicBezTo>
                <a:cubicBezTo>
                  <a:pt x="7315" y="5269"/>
                  <a:pt x="7323" y="5255"/>
                  <a:pt x="7318" y="5219"/>
                </a:cubicBezTo>
                <a:lnTo>
                  <a:pt x="7318" y="5219"/>
                </a:lnTo>
                <a:cubicBezTo>
                  <a:pt x="7337" y="5278"/>
                  <a:pt x="7483" y="5479"/>
                  <a:pt x="7450" y="5479"/>
                </a:cubicBezTo>
                <a:cubicBezTo>
                  <a:pt x="7443" y="5479"/>
                  <a:pt x="7424" y="5467"/>
                  <a:pt x="7391" y="5439"/>
                </a:cubicBezTo>
                <a:lnTo>
                  <a:pt x="7391" y="5439"/>
                </a:lnTo>
                <a:cubicBezTo>
                  <a:pt x="7464" y="5512"/>
                  <a:pt x="7537" y="5610"/>
                  <a:pt x="7635" y="5683"/>
                </a:cubicBezTo>
                <a:lnTo>
                  <a:pt x="7537" y="5536"/>
                </a:lnTo>
                <a:lnTo>
                  <a:pt x="7537" y="5536"/>
                </a:lnTo>
                <a:cubicBezTo>
                  <a:pt x="7732" y="5780"/>
                  <a:pt x="7952" y="6000"/>
                  <a:pt x="8196" y="6195"/>
                </a:cubicBezTo>
                <a:lnTo>
                  <a:pt x="8098" y="6073"/>
                </a:lnTo>
                <a:lnTo>
                  <a:pt x="8098" y="6073"/>
                </a:lnTo>
                <a:cubicBezTo>
                  <a:pt x="8269" y="6244"/>
                  <a:pt x="8440" y="6414"/>
                  <a:pt x="8440" y="6536"/>
                </a:cubicBezTo>
                <a:lnTo>
                  <a:pt x="8464" y="6561"/>
                </a:lnTo>
                <a:lnTo>
                  <a:pt x="8805" y="6902"/>
                </a:lnTo>
                <a:cubicBezTo>
                  <a:pt x="9000" y="7097"/>
                  <a:pt x="9220" y="7292"/>
                  <a:pt x="9439" y="7488"/>
                </a:cubicBezTo>
                <a:lnTo>
                  <a:pt x="9293" y="7317"/>
                </a:lnTo>
                <a:lnTo>
                  <a:pt x="9293" y="7317"/>
                </a:lnTo>
                <a:cubicBezTo>
                  <a:pt x="9415" y="7414"/>
                  <a:pt x="9659" y="7634"/>
                  <a:pt x="9952" y="7878"/>
                </a:cubicBezTo>
                <a:cubicBezTo>
                  <a:pt x="10122" y="7853"/>
                  <a:pt x="10269" y="7829"/>
                  <a:pt x="10391" y="7805"/>
                </a:cubicBezTo>
                <a:cubicBezTo>
                  <a:pt x="10513" y="7805"/>
                  <a:pt x="10683" y="7780"/>
                  <a:pt x="10830" y="7756"/>
                </a:cubicBezTo>
                <a:cubicBezTo>
                  <a:pt x="10952" y="7707"/>
                  <a:pt x="11074" y="7634"/>
                  <a:pt x="11196" y="7561"/>
                </a:cubicBezTo>
                <a:lnTo>
                  <a:pt x="11391" y="7463"/>
                </a:lnTo>
                <a:cubicBezTo>
                  <a:pt x="11439" y="7414"/>
                  <a:pt x="11488" y="7390"/>
                  <a:pt x="11586" y="7341"/>
                </a:cubicBezTo>
                <a:cubicBezTo>
                  <a:pt x="11683" y="6878"/>
                  <a:pt x="11781" y="6414"/>
                  <a:pt x="11854" y="5951"/>
                </a:cubicBezTo>
                <a:lnTo>
                  <a:pt x="11854" y="5951"/>
                </a:lnTo>
                <a:cubicBezTo>
                  <a:pt x="11854" y="5951"/>
                  <a:pt x="11830" y="6024"/>
                  <a:pt x="11805" y="6097"/>
                </a:cubicBezTo>
                <a:lnTo>
                  <a:pt x="11757" y="6219"/>
                </a:lnTo>
                <a:lnTo>
                  <a:pt x="11757" y="6146"/>
                </a:lnTo>
                <a:cubicBezTo>
                  <a:pt x="11757" y="6073"/>
                  <a:pt x="11757" y="6000"/>
                  <a:pt x="11781" y="5951"/>
                </a:cubicBezTo>
                <a:cubicBezTo>
                  <a:pt x="11781" y="5805"/>
                  <a:pt x="11805" y="5658"/>
                  <a:pt x="11805" y="5658"/>
                </a:cubicBezTo>
                <a:cubicBezTo>
                  <a:pt x="11805" y="5698"/>
                  <a:pt x="11886" y="5900"/>
                  <a:pt x="11890" y="6000"/>
                </a:cubicBezTo>
                <a:lnTo>
                  <a:pt x="11890" y="6000"/>
                </a:lnTo>
                <a:cubicBezTo>
                  <a:pt x="11911" y="5905"/>
                  <a:pt x="11935" y="5778"/>
                  <a:pt x="11976" y="5634"/>
                </a:cubicBezTo>
                <a:cubicBezTo>
                  <a:pt x="11976" y="5536"/>
                  <a:pt x="12000" y="5439"/>
                  <a:pt x="12025" y="5341"/>
                </a:cubicBezTo>
                <a:cubicBezTo>
                  <a:pt x="12025" y="5244"/>
                  <a:pt x="12049" y="5195"/>
                  <a:pt x="12049" y="5122"/>
                </a:cubicBezTo>
                <a:cubicBezTo>
                  <a:pt x="12098" y="4854"/>
                  <a:pt x="12147" y="4512"/>
                  <a:pt x="12196" y="4122"/>
                </a:cubicBezTo>
                <a:cubicBezTo>
                  <a:pt x="12220" y="3878"/>
                  <a:pt x="12244" y="3610"/>
                  <a:pt x="12293" y="3341"/>
                </a:cubicBezTo>
                <a:cubicBezTo>
                  <a:pt x="12293" y="3219"/>
                  <a:pt x="12317" y="3122"/>
                  <a:pt x="12342" y="3000"/>
                </a:cubicBezTo>
                <a:cubicBezTo>
                  <a:pt x="12342" y="2927"/>
                  <a:pt x="12366" y="2829"/>
                  <a:pt x="12391" y="2756"/>
                </a:cubicBezTo>
                <a:cubicBezTo>
                  <a:pt x="12391" y="2707"/>
                  <a:pt x="12415" y="2683"/>
                  <a:pt x="12439" y="2658"/>
                </a:cubicBezTo>
                <a:cubicBezTo>
                  <a:pt x="12439" y="2683"/>
                  <a:pt x="12464" y="2707"/>
                  <a:pt x="12464" y="2732"/>
                </a:cubicBezTo>
                <a:cubicBezTo>
                  <a:pt x="12488" y="2805"/>
                  <a:pt x="12513" y="2902"/>
                  <a:pt x="12513" y="2976"/>
                </a:cubicBezTo>
                <a:cubicBezTo>
                  <a:pt x="12531" y="2976"/>
                  <a:pt x="12521" y="2903"/>
                  <a:pt x="12538" y="2903"/>
                </a:cubicBezTo>
                <a:cubicBezTo>
                  <a:pt x="12543" y="2903"/>
                  <a:pt x="12550" y="2910"/>
                  <a:pt x="12561" y="2927"/>
                </a:cubicBezTo>
                <a:cubicBezTo>
                  <a:pt x="12561" y="2976"/>
                  <a:pt x="12561" y="3000"/>
                  <a:pt x="12561" y="3024"/>
                </a:cubicBezTo>
                <a:cubicBezTo>
                  <a:pt x="12561" y="3024"/>
                  <a:pt x="12575" y="3065"/>
                  <a:pt x="12582" y="3065"/>
                </a:cubicBezTo>
                <a:cubicBezTo>
                  <a:pt x="12584" y="3065"/>
                  <a:pt x="12586" y="3061"/>
                  <a:pt x="12586" y="3049"/>
                </a:cubicBezTo>
                <a:cubicBezTo>
                  <a:pt x="12561" y="2951"/>
                  <a:pt x="12561" y="2854"/>
                  <a:pt x="12537" y="2732"/>
                </a:cubicBezTo>
                <a:lnTo>
                  <a:pt x="12537" y="2732"/>
                </a:lnTo>
                <a:lnTo>
                  <a:pt x="12610" y="2854"/>
                </a:lnTo>
                <a:lnTo>
                  <a:pt x="12610" y="2927"/>
                </a:lnTo>
                <a:cubicBezTo>
                  <a:pt x="12610" y="2927"/>
                  <a:pt x="12628" y="2873"/>
                  <a:pt x="12664" y="2873"/>
                </a:cubicBezTo>
                <a:cubicBezTo>
                  <a:pt x="12670" y="2873"/>
                  <a:pt x="12676" y="2874"/>
                  <a:pt x="12683" y="2878"/>
                </a:cubicBezTo>
                <a:cubicBezTo>
                  <a:pt x="12708" y="2878"/>
                  <a:pt x="12708" y="2902"/>
                  <a:pt x="12732" y="2927"/>
                </a:cubicBezTo>
                <a:cubicBezTo>
                  <a:pt x="12781" y="3049"/>
                  <a:pt x="12854" y="3146"/>
                  <a:pt x="12927" y="3244"/>
                </a:cubicBezTo>
                <a:cubicBezTo>
                  <a:pt x="13074" y="3488"/>
                  <a:pt x="13220" y="3707"/>
                  <a:pt x="13366" y="3951"/>
                </a:cubicBezTo>
                <a:cubicBezTo>
                  <a:pt x="13342" y="3951"/>
                  <a:pt x="13269" y="3854"/>
                  <a:pt x="13171" y="3756"/>
                </a:cubicBezTo>
                <a:lnTo>
                  <a:pt x="13171" y="3756"/>
                </a:lnTo>
                <a:cubicBezTo>
                  <a:pt x="13220" y="3829"/>
                  <a:pt x="13269" y="3902"/>
                  <a:pt x="13317" y="4000"/>
                </a:cubicBezTo>
                <a:cubicBezTo>
                  <a:pt x="13309" y="3973"/>
                  <a:pt x="13309" y="3963"/>
                  <a:pt x="13314" y="3963"/>
                </a:cubicBezTo>
                <a:cubicBezTo>
                  <a:pt x="13335" y="3963"/>
                  <a:pt x="13438" y="4115"/>
                  <a:pt x="13446" y="4115"/>
                </a:cubicBezTo>
                <a:cubicBezTo>
                  <a:pt x="13448" y="4115"/>
                  <a:pt x="13446" y="4110"/>
                  <a:pt x="13439" y="4097"/>
                </a:cubicBezTo>
                <a:lnTo>
                  <a:pt x="13439" y="4097"/>
                </a:lnTo>
                <a:cubicBezTo>
                  <a:pt x="13781" y="4415"/>
                  <a:pt x="14025" y="4951"/>
                  <a:pt x="14317" y="5268"/>
                </a:cubicBezTo>
                <a:cubicBezTo>
                  <a:pt x="14415" y="5244"/>
                  <a:pt x="16171" y="5097"/>
                  <a:pt x="16244" y="5049"/>
                </a:cubicBezTo>
                <a:cubicBezTo>
                  <a:pt x="16317" y="5146"/>
                  <a:pt x="16391" y="5268"/>
                  <a:pt x="16415" y="5293"/>
                </a:cubicBezTo>
                <a:cubicBezTo>
                  <a:pt x="16366" y="5171"/>
                  <a:pt x="16293" y="5049"/>
                  <a:pt x="16195" y="4927"/>
                </a:cubicBezTo>
                <a:lnTo>
                  <a:pt x="16122" y="4951"/>
                </a:lnTo>
                <a:cubicBezTo>
                  <a:pt x="15952" y="4707"/>
                  <a:pt x="16122" y="4878"/>
                  <a:pt x="15952" y="4634"/>
                </a:cubicBezTo>
                <a:cubicBezTo>
                  <a:pt x="15956" y="4629"/>
                  <a:pt x="15962" y="4627"/>
                  <a:pt x="15968" y="4627"/>
                </a:cubicBezTo>
                <a:cubicBezTo>
                  <a:pt x="16028" y="4627"/>
                  <a:pt x="16161" y="4823"/>
                  <a:pt x="16293" y="5000"/>
                </a:cubicBezTo>
                <a:cubicBezTo>
                  <a:pt x="16171" y="4829"/>
                  <a:pt x="16073" y="4634"/>
                  <a:pt x="15976" y="4585"/>
                </a:cubicBezTo>
                <a:cubicBezTo>
                  <a:pt x="15878" y="4390"/>
                  <a:pt x="16049" y="4585"/>
                  <a:pt x="15927" y="4341"/>
                </a:cubicBezTo>
                <a:cubicBezTo>
                  <a:pt x="15781" y="4195"/>
                  <a:pt x="15659" y="4049"/>
                  <a:pt x="15561" y="3878"/>
                </a:cubicBezTo>
                <a:cubicBezTo>
                  <a:pt x="15342" y="3439"/>
                  <a:pt x="15098" y="3293"/>
                  <a:pt x="14903" y="2878"/>
                </a:cubicBezTo>
                <a:lnTo>
                  <a:pt x="14903" y="2878"/>
                </a:lnTo>
                <a:lnTo>
                  <a:pt x="14927" y="2927"/>
                </a:lnTo>
                <a:cubicBezTo>
                  <a:pt x="14882" y="2791"/>
                  <a:pt x="14689" y="2570"/>
                  <a:pt x="14564" y="2325"/>
                </a:cubicBezTo>
                <a:lnTo>
                  <a:pt x="14564" y="2325"/>
                </a:lnTo>
                <a:cubicBezTo>
                  <a:pt x="14571" y="2347"/>
                  <a:pt x="14571" y="2363"/>
                  <a:pt x="14562" y="2363"/>
                </a:cubicBezTo>
                <a:cubicBezTo>
                  <a:pt x="14552" y="2363"/>
                  <a:pt x="14528" y="2338"/>
                  <a:pt x="14488" y="2268"/>
                </a:cubicBezTo>
                <a:cubicBezTo>
                  <a:pt x="14147" y="1732"/>
                  <a:pt x="13903" y="1390"/>
                  <a:pt x="13659" y="951"/>
                </a:cubicBezTo>
                <a:lnTo>
                  <a:pt x="13391" y="659"/>
                </a:lnTo>
                <a:lnTo>
                  <a:pt x="130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297"/>
          <p:cNvSpPr/>
          <p:nvPr/>
        </p:nvSpPr>
        <p:spPr>
          <a:xfrm>
            <a:off x="382608" y="1348729"/>
            <a:ext cx="479517" cy="399621"/>
          </a:xfrm>
          <a:custGeom>
            <a:avLst/>
            <a:gdLst/>
            <a:ahLst/>
            <a:cxnLst/>
            <a:rect l="l" t="t" r="r" b="b"/>
            <a:pathLst>
              <a:path w="15952" h="13293" extrusionOk="0">
                <a:moveTo>
                  <a:pt x="1965" y="4136"/>
                </a:moveTo>
                <a:cubicBezTo>
                  <a:pt x="1969" y="4136"/>
                  <a:pt x="1973" y="4139"/>
                  <a:pt x="1976" y="4147"/>
                </a:cubicBezTo>
                <a:lnTo>
                  <a:pt x="1853" y="4285"/>
                </a:lnTo>
                <a:lnTo>
                  <a:pt x="1853" y="4285"/>
                </a:lnTo>
                <a:cubicBezTo>
                  <a:pt x="1921" y="4199"/>
                  <a:pt x="1947" y="4136"/>
                  <a:pt x="1965" y="4136"/>
                </a:cubicBezTo>
                <a:close/>
                <a:moveTo>
                  <a:pt x="4077" y="7219"/>
                </a:moveTo>
                <a:lnTo>
                  <a:pt x="4077" y="7219"/>
                </a:lnTo>
                <a:cubicBezTo>
                  <a:pt x="4076" y="7219"/>
                  <a:pt x="4075" y="7219"/>
                  <a:pt x="4074" y="7220"/>
                </a:cubicBezTo>
                <a:cubicBezTo>
                  <a:pt x="4076" y="7220"/>
                  <a:pt x="4077" y="7219"/>
                  <a:pt x="4077" y="7219"/>
                </a:cubicBezTo>
                <a:close/>
                <a:moveTo>
                  <a:pt x="10333" y="9981"/>
                </a:moveTo>
                <a:lnTo>
                  <a:pt x="10293" y="10000"/>
                </a:lnTo>
                <a:cubicBezTo>
                  <a:pt x="10305" y="10000"/>
                  <a:pt x="10318" y="9993"/>
                  <a:pt x="10333" y="9981"/>
                </a:cubicBezTo>
                <a:close/>
                <a:moveTo>
                  <a:pt x="3928" y="0"/>
                </a:moveTo>
                <a:lnTo>
                  <a:pt x="3684" y="195"/>
                </a:lnTo>
                <a:lnTo>
                  <a:pt x="3708" y="122"/>
                </a:lnTo>
                <a:lnTo>
                  <a:pt x="3708" y="122"/>
                </a:lnTo>
                <a:cubicBezTo>
                  <a:pt x="3464" y="293"/>
                  <a:pt x="3171" y="537"/>
                  <a:pt x="2879" y="756"/>
                </a:cubicBezTo>
                <a:cubicBezTo>
                  <a:pt x="2732" y="854"/>
                  <a:pt x="2586" y="976"/>
                  <a:pt x="2464" y="1098"/>
                </a:cubicBezTo>
                <a:lnTo>
                  <a:pt x="2147" y="1366"/>
                </a:lnTo>
                <a:cubicBezTo>
                  <a:pt x="2074" y="1464"/>
                  <a:pt x="1976" y="1537"/>
                  <a:pt x="1879" y="1610"/>
                </a:cubicBezTo>
                <a:cubicBezTo>
                  <a:pt x="1757" y="1708"/>
                  <a:pt x="1806" y="1683"/>
                  <a:pt x="1757" y="1732"/>
                </a:cubicBezTo>
                <a:lnTo>
                  <a:pt x="1659" y="1830"/>
                </a:lnTo>
                <a:cubicBezTo>
                  <a:pt x="1513" y="1951"/>
                  <a:pt x="1367" y="2098"/>
                  <a:pt x="1220" y="2244"/>
                </a:cubicBezTo>
                <a:cubicBezTo>
                  <a:pt x="1074" y="2390"/>
                  <a:pt x="952" y="2561"/>
                  <a:pt x="806" y="2732"/>
                </a:cubicBezTo>
                <a:cubicBezTo>
                  <a:pt x="684" y="2903"/>
                  <a:pt x="562" y="3073"/>
                  <a:pt x="440" y="3269"/>
                </a:cubicBezTo>
                <a:lnTo>
                  <a:pt x="391" y="3317"/>
                </a:lnTo>
                <a:cubicBezTo>
                  <a:pt x="342" y="3366"/>
                  <a:pt x="293" y="3415"/>
                  <a:pt x="245" y="3464"/>
                </a:cubicBezTo>
                <a:lnTo>
                  <a:pt x="50" y="3659"/>
                </a:lnTo>
                <a:lnTo>
                  <a:pt x="1" y="3732"/>
                </a:lnTo>
                <a:cubicBezTo>
                  <a:pt x="50" y="3829"/>
                  <a:pt x="98" y="3903"/>
                  <a:pt x="147" y="3976"/>
                </a:cubicBezTo>
                <a:cubicBezTo>
                  <a:pt x="269" y="4122"/>
                  <a:pt x="391" y="4268"/>
                  <a:pt x="537" y="4390"/>
                </a:cubicBezTo>
                <a:cubicBezTo>
                  <a:pt x="731" y="4539"/>
                  <a:pt x="970" y="4661"/>
                  <a:pt x="1210" y="4661"/>
                </a:cubicBezTo>
                <a:cubicBezTo>
                  <a:pt x="1363" y="4661"/>
                  <a:pt x="1517" y="4611"/>
                  <a:pt x="1659" y="4488"/>
                </a:cubicBezTo>
                <a:lnTo>
                  <a:pt x="1684" y="4537"/>
                </a:lnTo>
                <a:cubicBezTo>
                  <a:pt x="1684" y="4537"/>
                  <a:pt x="1781" y="4366"/>
                  <a:pt x="1781" y="4366"/>
                </a:cubicBezTo>
                <a:cubicBezTo>
                  <a:pt x="1794" y="4351"/>
                  <a:pt x="1806" y="4338"/>
                  <a:pt x="1816" y="4327"/>
                </a:cubicBezTo>
                <a:lnTo>
                  <a:pt x="1816" y="4327"/>
                </a:lnTo>
                <a:lnTo>
                  <a:pt x="1781" y="4366"/>
                </a:lnTo>
                <a:cubicBezTo>
                  <a:pt x="1801" y="4346"/>
                  <a:pt x="1819" y="4327"/>
                  <a:pt x="1835" y="4308"/>
                </a:cubicBezTo>
                <a:lnTo>
                  <a:pt x="1835" y="4308"/>
                </a:lnTo>
                <a:cubicBezTo>
                  <a:pt x="1850" y="4293"/>
                  <a:pt x="1860" y="4287"/>
                  <a:pt x="1865" y="4287"/>
                </a:cubicBezTo>
                <a:cubicBezTo>
                  <a:pt x="1883" y="4287"/>
                  <a:pt x="1846" y="4367"/>
                  <a:pt x="1830" y="4415"/>
                </a:cubicBezTo>
                <a:cubicBezTo>
                  <a:pt x="1879" y="4366"/>
                  <a:pt x="1928" y="4293"/>
                  <a:pt x="2001" y="4244"/>
                </a:cubicBezTo>
                <a:cubicBezTo>
                  <a:pt x="2001" y="4229"/>
                  <a:pt x="1996" y="4223"/>
                  <a:pt x="1989" y="4223"/>
                </a:cubicBezTo>
                <a:cubicBezTo>
                  <a:pt x="1973" y="4223"/>
                  <a:pt x="1944" y="4252"/>
                  <a:pt x="1928" y="4268"/>
                </a:cubicBezTo>
                <a:cubicBezTo>
                  <a:pt x="2001" y="4147"/>
                  <a:pt x="2074" y="4025"/>
                  <a:pt x="2147" y="3903"/>
                </a:cubicBezTo>
                <a:cubicBezTo>
                  <a:pt x="2205" y="3836"/>
                  <a:pt x="2228" y="3825"/>
                  <a:pt x="2246" y="3825"/>
                </a:cubicBezTo>
                <a:cubicBezTo>
                  <a:pt x="2254" y="3825"/>
                  <a:pt x="2261" y="3827"/>
                  <a:pt x="2270" y="3827"/>
                </a:cubicBezTo>
                <a:cubicBezTo>
                  <a:pt x="2290" y="3827"/>
                  <a:pt x="2318" y="3815"/>
                  <a:pt x="2391" y="3732"/>
                </a:cubicBezTo>
                <a:cubicBezTo>
                  <a:pt x="2562" y="3537"/>
                  <a:pt x="2684" y="3390"/>
                  <a:pt x="2830" y="3244"/>
                </a:cubicBezTo>
                <a:lnTo>
                  <a:pt x="3074" y="3000"/>
                </a:lnTo>
                <a:lnTo>
                  <a:pt x="3123" y="2951"/>
                </a:lnTo>
                <a:lnTo>
                  <a:pt x="3147" y="2951"/>
                </a:lnTo>
                <a:cubicBezTo>
                  <a:pt x="3171" y="2927"/>
                  <a:pt x="3196" y="2903"/>
                  <a:pt x="3245" y="2903"/>
                </a:cubicBezTo>
                <a:lnTo>
                  <a:pt x="3293" y="2903"/>
                </a:lnTo>
                <a:cubicBezTo>
                  <a:pt x="3293" y="2903"/>
                  <a:pt x="3293" y="2927"/>
                  <a:pt x="3293" y="2927"/>
                </a:cubicBezTo>
                <a:cubicBezTo>
                  <a:pt x="3269" y="2951"/>
                  <a:pt x="3269" y="2951"/>
                  <a:pt x="3269" y="2976"/>
                </a:cubicBezTo>
                <a:cubicBezTo>
                  <a:pt x="3245" y="3000"/>
                  <a:pt x="3220" y="3025"/>
                  <a:pt x="3196" y="3025"/>
                </a:cubicBezTo>
                <a:lnTo>
                  <a:pt x="3220" y="3025"/>
                </a:lnTo>
                <a:lnTo>
                  <a:pt x="3220" y="3122"/>
                </a:lnTo>
                <a:cubicBezTo>
                  <a:pt x="3220" y="3269"/>
                  <a:pt x="3196" y="3439"/>
                  <a:pt x="3196" y="3586"/>
                </a:cubicBezTo>
                <a:lnTo>
                  <a:pt x="3196" y="3829"/>
                </a:lnTo>
                <a:lnTo>
                  <a:pt x="3196" y="4122"/>
                </a:lnTo>
                <a:lnTo>
                  <a:pt x="3196" y="4903"/>
                </a:lnTo>
                <a:cubicBezTo>
                  <a:pt x="3171" y="5268"/>
                  <a:pt x="3220" y="5561"/>
                  <a:pt x="3196" y="5586"/>
                </a:cubicBezTo>
                <a:lnTo>
                  <a:pt x="3293" y="5586"/>
                </a:lnTo>
                <a:cubicBezTo>
                  <a:pt x="3318" y="5756"/>
                  <a:pt x="3318" y="5951"/>
                  <a:pt x="3293" y="6122"/>
                </a:cubicBezTo>
                <a:cubicBezTo>
                  <a:pt x="3269" y="6171"/>
                  <a:pt x="3269" y="6220"/>
                  <a:pt x="3293" y="6268"/>
                </a:cubicBezTo>
                <a:lnTo>
                  <a:pt x="3293" y="6415"/>
                </a:lnTo>
                <a:cubicBezTo>
                  <a:pt x="3293" y="6464"/>
                  <a:pt x="3318" y="6537"/>
                  <a:pt x="3318" y="6610"/>
                </a:cubicBezTo>
                <a:cubicBezTo>
                  <a:pt x="3415" y="6756"/>
                  <a:pt x="3464" y="6927"/>
                  <a:pt x="3489" y="7122"/>
                </a:cubicBezTo>
                <a:lnTo>
                  <a:pt x="3781" y="7171"/>
                </a:lnTo>
                <a:lnTo>
                  <a:pt x="3952" y="7171"/>
                </a:lnTo>
                <a:cubicBezTo>
                  <a:pt x="3952" y="7171"/>
                  <a:pt x="4076" y="7212"/>
                  <a:pt x="4077" y="7219"/>
                </a:cubicBezTo>
                <a:lnTo>
                  <a:pt x="4077" y="7219"/>
                </a:lnTo>
                <a:cubicBezTo>
                  <a:pt x="4097" y="7212"/>
                  <a:pt x="4120" y="7210"/>
                  <a:pt x="4144" y="7210"/>
                </a:cubicBezTo>
                <a:cubicBezTo>
                  <a:pt x="4204" y="7210"/>
                  <a:pt x="4273" y="7227"/>
                  <a:pt x="4342" y="7244"/>
                </a:cubicBezTo>
                <a:cubicBezTo>
                  <a:pt x="4391" y="7244"/>
                  <a:pt x="4318" y="7244"/>
                  <a:pt x="4293" y="7220"/>
                </a:cubicBezTo>
                <a:lnTo>
                  <a:pt x="4293" y="7220"/>
                </a:lnTo>
                <a:lnTo>
                  <a:pt x="4415" y="7244"/>
                </a:lnTo>
                <a:lnTo>
                  <a:pt x="4464" y="7244"/>
                </a:lnTo>
                <a:cubicBezTo>
                  <a:pt x="4489" y="7244"/>
                  <a:pt x="4489" y="7268"/>
                  <a:pt x="4464" y="7268"/>
                </a:cubicBezTo>
                <a:lnTo>
                  <a:pt x="4513" y="7268"/>
                </a:lnTo>
                <a:cubicBezTo>
                  <a:pt x="4635" y="7268"/>
                  <a:pt x="4830" y="7268"/>
                  <a:pt x="5610" y="7342"/>
                </a:cubicBezTo>
                <a:lnTo>
                  <a:pt x="5806" y="7025"/>
                </a:lnTo>
                <a:lnTo>
                  <a:pt x="5903" y="6878"/>
                </a:lnTo>
                <a:cubicBezTo>
                  <a:pt x="5928" y="6829"/>
                  <a:pt x="5952" y="6781"/>
                  <a:pt x="6001" y="6732"/>
                </a:cubicBezTo>
                <a:lnTo>
                  <a:pt x="6391" y="6317"/>
                </a:lnTo>
                <a:cubicBezTo>
                  <a:pt x="6464" y="6244"/>
                  <a:pt x="6537" y="6171"/>
                  <a:pt x="6586" y="6098"/>
                </a:cubicBezTo>
                <a:lnTo>
                  <a:pt x="6806" y="5927"/>
                </a:lnTo>
                <a:lnTo>
                  <a:pt x="6927" y="5829"/>
                </a:lnTo>
                <a:lnTo>
                  <a:pt x="6976" y="5805"/>
                </a:lnTo>
                <a:lnTo>
                  <a:pt x="7074" y="5732"/>
                </a:lnTo>
                <a:cubicBezTo>
                  <a:pt x="7342" y="5537"/>
                  <a:pt x="7610" y="5342"/>
                  <a:pt x="7903" y="5195"/>
                </a:cubicBezTo>
                <a:cubicBezTo>
                  <a:pt x="8025" y="5098"/>
                  <a:pt x="8171" y="5025"/>
                  <a:pt x="8293" y="4951"/>
                </a:cubicBezTo>
                <a:lnTo>
                  <a:pt x="8342" y="4951"/>
                </a:lnTo>
                <a:lnTo>
                  <a:pt x="8342" y="4854"/>
                </a:lnTo>
                <a:cubicBezTo>
                  <a:pt x="8342" y="4825"/>
                  <a:pt x="8346" y="4819"/>
                  <a:pt x="8352" y="4819"/>
                </a:cubicBezTo>
                <a:cubicBezTo>
                  <a:pt x="8356" y="4819"/>
                  <a:pt x="8363" y="4823"/>
                  <a:pt x="8370" y="4823"/>
                </a:cubicBezTo>
                <a:cubicBezTo>
                  <a:pt x="8376" y="4823"/>
                  <a:pt x="8384" y="4820"/>
                  <a:pt x="8391" y="4805"/>
                </a:cubicBezTo>
                <a:lnTo>
                  <a:pt x="8391" y="4878"/>
                </a:lnTo>
                <a:cubicBezTo>
                  <a:pt x="8391" y="4878"/>
                  <a:pt x="8391" y="4878"/>
                  <a:pt x="8366" y="4927"/>
                </a:cubicBezTo>
                <a:lnTo>
                  <a:pt x="8366" y="4927"/>
                </a:lnTo>
                <a:lnTo>
                  <a:pt x="8391" y="4903"/>
                </a:lnTo>
                <a:cubicBezTo>
                  <a:pt x="8405" y="4895"/>
                  <a:pt x="8413" y="4893"/>
                  <a:pt x="8417" y="4893"/>
                </a:cubicBezTo>
                <a:cubicBezTo>
                  <a:pt x="8425" y="4893"/>
                  <a:pt x="8408" y="4910"/>
                  <a:pt x="8391" y="4927"/>
                </a:cubicBezTo>
                <a:lnTo>
                  <a:pt x="8440" y="4927"/>
                </a:lnTo>
                <a:cubicBezTo>
                  <a:pt x="8464" y="4927"/>
                  <a:pt x="8464" y="4951"/>
                  <a:pt x="8440" y="4976"/>
                </a:cubicBezTo>
                <a:lnTo>
                  <a:pt x="8464" y="4976"/>
                </a:lnTo>
                <a:cubicBezTo>
                  <a:pt x="8464" y="5000"/>
                  <a:pt x="8464" y="5049"/>
                  <a:pt x="8464" y="5098"/>
                </a:cubicBezTo>
                <a:cubicBezTo>
                  <a:pt x="8464" y="5171"/>
                  <a:pt x="8464" y="5244"/>
                  <a:pt x="8415" y="5293"/>
                </a:cubicBezTo>
                <a:cubicBezTo>
                  <a:pt x="8415" y="5399"/>
                  <a:pt x="8342" y="5706"/>
                  <a:pt x="8386" y="5706"/>
                </a:cubicBezTo>
                <a:cubicBezTo>
                  <a:pt x="8393" y="5706"/>
                  <a:pt x="8402" y="5699"/>
                  <a:pt x="8415" y="5683"/>
                </a:cubicBezTo>
                <a:lnTo>
                  <a:pt x="8415" y="5683"/>
                </a:lnTo>
                <a:cubicBezTo>
                  <a:pt x="8378" y="5739"/>
                  <a:pt x="8327" y="5951"/>
                  <a:pt x="8304" y="5951"/>
                </a:cubicBezTo>
                <a:cubicBezTo>
                  <a:pt x="8297" y="5951"/>
                  <a:pt x="8293" y="5930"/>
                  <a:pt x="8293" y="5878"/>
                </a:cubicBezTo>
                <a:cubicBezTo>
                  <a:pt x="8269" y="5976"/>
                  <a:pt x="8245" y="6098"/>
                  <a:pt x="8245" y="6195"/>
                </a:cubicBezTo>
                <a:lnTo>
                  <a:pt x="8293" y="6049"/>
                </a:lnTo>
                <a:lnTo>
                  <a:pt x="8293" y="6049"/>
                </a:lnTo>
                <a:cubicBezTo>
                  <a:pt x="8196" y="6342"/>
                  <a:pt x="8147" y="6659"/>
                  <a:pt x="8098" y="6951"/>
                </a:cubicBezTo>
                <a:lnTo>
                  <a:pt x="8171" y="6805"/>
                </a:lnTo>
                <a:lnTo>
                  <a:pt x="8171" y="6805"/>
                </a:lnTo>
                <a:cubicBezTo>
                  <a:pt x="8147" y="7000"/>
                  <a:pt x="8074" y="7195"/>
                  <a:pt x="7976" y="7366"/>
                </a:cubicBezTo>
                <a:lnTo>
                  <a:pt x="8025" y="7098"/>
                </a:lnTo>
                <a:lnTo>
                  <a:pt x="8025" y="7098"/>
                </a:lnTo>
                <a:cubicBezTo>
                  <a:pt x="8001" y="7195"/>
                  <a:pt x="7976" y="7293"/>
                  <a:pt x="7952" y="7390"/>
                </a:cubicBezTo>
                <a:cubicBezTo>
                  <a:pt x="7927" y="7561"/>
                  <a:pt x="7903" y="7707"/>
                  <a:pt x="7879" y="7854"/>
                </a:cubicBezTo>
                <a:cubicBezTo>
                  <a:pt x="7806" y="8146"/>
                  <a:pt x="7781" y="8439"/>
                  <a:pt x="7757" y="8732"/>
                </a:cubicBezTo>
                <a:lnTo>
                  <a:pt x="7781" y="8512"/>
                </a:lnTo>
                <a:lnTo>
                  <a:pt x="7781" y="8512"/>
                </a:lnTo>
                <a:cubicBezTo>
                  <a:pt x="7781" y="8683"/>
                  <a:pt x="7732" y="8976"/>
                  <a:pt x="7684" y="9366"/>
                </a:cubicBezTo>
                <a:cubicBezTo>
                  <a:pt x="7830" y="9512"/>
                  <a:pt x="7903" y="9585"/>
                  <a:pt x="8001" y="9707"/>
                </a:cubicBezTo>
                <a:cubicBezTo>
                  <a:pt x="8098" y="9805"/>
                  <a:pt x="8196" y="9927"/>
                  <a:pt x="8269" y="10049"/>
                </a:cubicBezTo>
                <a:cubicBezTo>
                  <a:pt x="8391" y="10122"/>
                  <a:pt x="8537" y="10171"/>
                  <a:pt x="8659" y="10244"/>
                </a:cubicBezTo>
                <a:lnTo>
                  <a:pt x="8854" y="10342"/>
                </a:lnTo>
                <a:lnTo>
                  <a:pt x="9049" y="10415"/>
                </a:lnTo>
                <a:cubicBezTo>
                  <a:pt x="9488" y="10268"/>
                  <a:pt x="9927" y="10098"/>
                  <a:pt x="10366" y="9902"/>
                </a:cubicBezTo>
                <a:lnTo>
                  <a:pt x="10366" y="9902"/>
                </a:lnTo>
                <a:lnTo>
                  <a:pt x="10220" y="9927"/>
                </a:lnTo>
                <a:lnTo>
                  <a:pt x="10074" y="9951"/>
                </a:lnTo>
                <a:lnTo>
                  <a:pt x="10074" y="9951"/>
                </a:lnTo>
                <a:lnTo>
                  <a:pt x="10147" y="9902"/>
                </a:lnTo>
                <a:cubicBezTo>
                  <a:pt x="10220" y="9878"/>
                  <a:pt x="10269" y="9854"/>
                  <a:pt x="10342" y="9829"/>
                </a:cubicBezTo>
                <a:lnTo>
                  <a:pt x="10582" y="9685"/>
                </a:lnTo>
                <a:lnTo>
                  <a:pt x="10582" y="9685"/>
                </a:lnTo>
                <a:cubicBezTo>
                  <a:pt x="10537" y="9716"/>
                  <a:pt x="10414" y="9918"/>
                  <a:pt x="10333" y="9981"/>
                </a:cubicBezTo>
                <a:lnTo>
                  <a:pt x="10333" y="9981"/>
                </a:lnTo>
                <a:lnTo>
                  <a:pt x="10708" y="9805"/>
                </a:lnTo>
                <a:lnTo>
                  <a:pt x="10976" y="9707"/>
                </a:lnTo>
                <a:lnTo>
                  <a:pt x="11147" y="9610"/>
                </a:lnTo>
                <a:cubicBezTo>
                  <a:pt x="11415" y="9488"/>
                  <a:pt x="11732" y="9317"/>
                  <a:pt x="12074" y="9171"/>
                </a:cubicBezTo>
                <a:lnTo>
                  <a:pt x="12781" y="8805"/>
                </a:lnTo>
                <a:cubicBezTo>
                  <a:pt x="12879" y="8756"/>
                  <a:pt x="13001" y="8707"/>
                  <a:pt x="13074" y="8659"/>
                </a:cubicBezTo>
                <a:cubicBezTo>
                  <a:pt x="13171" y="8610"/>
                  <a:pt x="13244" y="8585"/>
                  <a:pt x="13342" y="8561"/>
                </a:cubicBezTo>
                <a:lnTo>
                  <a:pt x="13415" y="8537"/>
                </a:lnTo>
                <a:lnTo>
                  <a:pt x="13415" y="8537"/>
                </a:lnTo>
                <a:cubicBezTo>
                  <a:pt x="13415" y="8561"/>
                  <a:pt x="13391" y="8585"/>
                  <a:pt x="13391" y="8610"/>
                </a:cubicBezTo>
                <a:cubicBezTo>
                  <a:pt x="13342" y="8683"/>
                  <a:pt x="13269" y="8732"/>
                  <a:pt x="13220" y="8781"/>
                </a:cubicBezTo>
                <a:cubicBezTo>
                  <a:pt x="13220" y="8791"/>
                  <a:pt x="13223" y="8795"/>
                  <a:pt x="13228" y="8795"/>
                </a:cubicBezTo>
                <a:cubicBezTo>
                  <a:pt x="13242" y="8795"/>
                  <a:pt x="13267" y="8766"/>
                  <a:pt x="13273" y="8766"/>
                </a:cubicBezTo>
                <a:cubicBezTo>
                  <a:pt x="13275" y="8766"/>
                  <a:pt x="13274" y="8770"/>
                  <a:pt x="13269" y="8781"/>
                </a:cubicBezTo>
                <a:cubicBezTo>
                  <a:pt x="13244" y="8805"/>
                  <a:pt x="13220" y="8829"/>
                  <a:pt x="13196" y="8829"/>
                </a:cubicBezTo>
                <a:cubicBezTo>
                  <a:pt x="13196" y="8829"/>
                  <a:pt x="13160" y="8883"/>
                  <a:pt x="13180" y="8883"/>
                </a:cubicBezTo>
                <a:cubicBezTo>
                  <a:pt x="13184" y="8883"/>
                  <a:pt x="13189" y="8882"/>
                  <a:pt x="13196" y="8878"/>
                </a:cubicBezTo>
                <a:cubicBezTo>
                  <a:pt x="13220" y="8854"/>
                  <a:pt x="13342" y="8756"/>
                  <a:pt x="13415" y="8683"/>
                </a:cubicBezTo>
                <a:lnTo>
                  <a:pt x="13415" y="8683"/>
                </a:lnTo>
                <a:lnTo>
                  <a:pt x="13366" y="8781"/>
                </a:lnTo>
                <a:lnTo>
                  <a:pt x="13293" y="8829"/>
                </a:lnTo>
                <a:cubicBezTo>
                  <a:pt x="13293" y="8829"/>
                  <a:pt x="13311" y="8823"/>
                  <a:pt x="13333" y="8823"/>
                </a:cubicBezTo>
                <a:cubicBezTo>
                  <a:pt x="13354" y="8823"/>
                  <a:pt x="13379" y="8829"/>
                  <a:pt x="13391" y="8854"/>
                </a:cubicBezTo>
                <a:cubicBezTo>
                  <a:pt x="13391" y="8878"/>
                  <a:pt x="13366" y="8903"/>
                  <a:pt x="13342" y="8927"/>
                </a:cubicBezTo>
                <a:cubicBezTo>
                  <a:pt x="13293" y="9049"/>
                  <a:pt x="13244" y="9146"/>
                  <a:pt x="13220" y="9244"/>
                </a:cubicBezTo>
                <a:lnTo>
                  <a:pt x="12879" y="10024"/>
                </a:lnTo>
                <a:cubicBezTo>
                  <a:pt x="12879" y="9927"/>
                  <a:pt x="12903" y="9829"/>
                  <a:pt x="12927" y="9756"/>
                </a:cubicBezTo>
                <a:lnTo>
                  <a:pt x="12927" y="9756"/>
                </a:lnTo>
                <a:cubicBezTo>
                  <a:pt x="12903" y="9829"/>
                  <a:pt x="12854" y="9927"/>
                  <a:pt x="12805" y="10000"/>
                </a:cubicBezTo>
                <a:cubicBezTo>
                  <a:pt x="12819" y="9983"/>
                  <a:pt x="12827" y="9976"/>
                  <a:pt x="12832" y="9976"/>
                </a:cubicBezTo>
                <a:cubicBezTo>
                  <a:pt x="12857" y="9976"/>
                  <a:pt x="12771" y="10187"/>
                  <a:pt x="12789" y="10187"/>
                </a:cubicBezTo>
                <a:cubicBezTo>
                  <a:pt x="12792" y="10187"/>
                  <a:pt x="12797" y="10182"/>
                  <a:pt x="12805" y="10171"/>
                </a:cubicBezTo>
                <a:lnTo>
                  <a:pt x="12805" y="10171"/>
                </a:lnTo>
                <a:cubicBezTo>
                  <a:pt x="12732" y="10634"/>
                  <a:pt x="12415" y="11122"/>
                  <a:pt x="12318" y="11537"/>
                </a:cubicBezTo>
                <a:cubicBezTo>
                  <a:pt x="12391" y="11610"/>
                  <a:pt x="13488" y="12976"/>
                  <a:pt x="13586" y="13024"/>
                </a:cubicBezTo>
                <a:cubicBezTo>
                  <a:pt x="13570" y="13088"/>
                  <a:pt x="13543" y="13152"/>
                  <a:pt x="13513" y="13209"/>
                </a:cubicBezTo>
                <a:lnTo>
                  <a:pt x="13513" y="13209"/>
                </a:lnTo>
                <a:cubicBezTo>
                  <a:pt x="13568" y="13115"/>
                  <a:pt x="13616" y="13021"/>
                  <a:pt x="13635" y="12927"/>
                </a:cubicBezTo>
                <a:lnTo>
                  <a:pt x="13586" y="12878"/>
                </a:lnTo>
                <a:cubicBezTo>
                  <a:pt x="13683" y="12585"/>
                  <a:pt x="13659" y="12829"/>
                  <a:pt x="13757" y="12561"/>
                </a:cubicBezTo>
                <a:cubicBezTo>
                  <a:pt x="13805" y="12561"/>
                  <a:pt x="13732" y="12805"/>
                  <a:pt x="13635" y="13024"/>
                </a:cubicBezTo>
                <a:cubicBezTo>
                  <a:pt x="13732" y="12878"/>
                  <a:pt x="13781" y="12732"/>
                  <a:pt x="13830" y="12561"/>
                </a:cubicBezTo>
                <a:cubicBezTo>
                  <a:pt x="13869" y="12483"/>
                  <a:pt x="13884" y="12471"/>
                  <a:pt x="13895" y="12471"/>
                </a:cubicBezTo>
                <a:cubicBezTo>
                  <a:pt x="13900" y="12471"/>
                  <a:pt x="13904" y="12473"/>
                  <a:pt x="13908" y="12473"/>
                </a:cubicBezTo>
                <a:cubicBezTo>
                  <a:pt x="13919" y="12473"/>
                  <a:pt x="13934" y="12460"/>
                  <a:pt x="13976" y="12366"/>
                </a:cubicBezTo>
                <a:cubicBezTo>
                  <a:pt x="14025" y="12171"/>
                  <a:pt x="14098" y="12000"/>
                  <a:pt x="14196" y="11805"/>
                </a:cubicBezTo>
                <a:cubicBezTo>
                  <a:pt x="14415" y="11366"/>
                  <a:pt x="14415" y="11098"/>
                  <a:pt x="14635" y="10707"/>
                </a:cubicBezTo>
                <a:lnTo>
                  <a:pt x="14635" y="10756"/>
                </a:lnTo>
                <a:cubicBezTo>
                  <a:pt x="14708" y="10610"/>
                  <a:pt x="14805" y="10317"/>
                  <a:pt x="14927" y="10073"/>
                </a:cubicBezTo>
                <a:lnTo>
                  <a:pt x="14927" y="10073"/>
                </a:lnTo>
                <a:cubicBezTo>
                  <a:pt x="14903" y="10110"/>
                  <a:pt x="14879" y="10140"/>
                  <a:pt x="14866" y="10140"/>
                </a:cubicBezTo>
                <a:cubicBezTo>
                  <a:pt x="14854" y="10140"/>
                  <a:pt x="14854" y="10110"/>
                  <a:pt x="14879" y="10024"/>
                </a:cubicBezTo>
                <a:cubicBezTo>
                  <a:pt x="15171" y="9439"/>
                  <a:pt x="15293" y="9049"/>
                  <a:pt x="15537" y="8610"/>
                </a:cubicBezTo>
                <a:lnTo>
                  <a:pt x="15635" y="8220"/>
                </a:lnTo>
                <a:lnTo>
                  <a:pt x="15952" y="7488"/>
                </a:lnTo>
                <a:lnTo>
                  <a:pt x="15439" y="6829"/>
                </a:lnTo>
                <a:cubicBezTo>
                  <a:pt x="15391" y="6756"/>
                  <a:pt x="15342" y="6683"/>
                  <a:pt x="15269" y="6634"/>
                </a:cubicBezTo>
                <a:lnTo>
                  <a:pt x="15074" y="6439"/>
                </a:lnTo>
                <a:lnTo>
                  <a:pt x="14879" y="6268"/>
                </a:lnTo>
                <a:lnTo>
                  <a:pt x="14561" y="6000"/>
                </a:lnTo>
                <a:lnTo>
                  <a:pt x="14122" y="6146"/>
                </a:lnTo>
                <a:cubicBezTo>
                  <a:pt x="13976" y="6195"/>
                  <a:pt x="13830" y="6244"/>
                  <a:pt x="13683" y="6317"/>
                </a:cubicBezTo>
                <a:lnTo>
                  <a:pt x="12757" y="6707"/>
                </a:lnTo>
                <a:cubicBezTo>
                  <a:pt x="12610" y="6781"/>
                  <a:pt x="12464" y="6854"/>
                  <a:pt x="12318" y="6927"/>
                </a:cubicBezTo>
                <a:lnTo>
                  <a:pt x="11854" y="7146"/>
                </a:lnTo>
                <a:lnTo>
                  <a:pt x="11366" y="7390"/>
                </a:lnTo>
                <a:lnTo>
                  <a:pt x="10610" y="7781"/>
                </a:lnTo>
                <a:cubicBezTo>
                  <a:pt x="10488" y="7829"/>
                  <a:pt x="10391" y="7878"/>
                  <a:pt x="10293" y="7927"/>
                </a:cubicBezTo>
                <a:lnTo>
                  <a:pt x="10196" y="7976"/>
                </a:lnTo>
                <a:cubicBezTo>
                  <a:pt x="10147" y="8000"/>
                  <a:pt x="10098" y="8024"/>
                  <a:pt x="10049" y="8049"/>
                </a:cubicBezTo>
                <a:cubicBezTo>
                  <a:pt x="10025" y="8049"/>
                  <a:pt x="9976" y="8073"/>
                  <a:pt x="9952" y="8073"/>
                </a:cubicBezTo>
                <a:lnTo>
                  <a:pt x="9952" y="7951"/>
                </a:lnTo>
                <a:cubicBezTo>
                  <a:pt x="9952" y="7927"/>
                  <a:pt x="9952" y="7854"/>
                  <a:pt x="9976" y="7805"/>
                </a:cubicBezTo>
                <a:cubicBezTo>
                  <a:pt x="10049" y="7439"/>
                  <a:pt x="10123" y="7098"/>
                  <a:pt x="10196" y="6732"/>
                </a:cubicBezTo>
                <a:cubicBezTo>
                  <a:pt x="10269" y="6390"/>
                  <a:pt x="10342" y="6049"/>
                  <a:pt x="10391" y="5732"/>
                </a:cubicBezTo>
                <a:cubicBezTo>
                  <a:pt x="10415" y="5537"/>
                  <a:pt x="10440" y="5366"/>
                  <a:pt x="10488" y="5195"/>
                </a:cubicBezTo>
                <a:cubicBezTo>
                  <a:pt x="10513" y="4951"/>
                  <a:pt x="10562" y="4708"/>
                  <a:pt x="10562" y="4488"/>
                </a:cubicBezTo>
                <a:cubicBezTo>
                  <a:pt x="10635" y="4147"/>
                  <a:pt x="10684" y="3732"/>
                  <a:pt x="10708" y="3317"/>
                </a:cubicBezTo>
                <a:lnTo>
                  <a:pt x="10610" y="3195"/>
                </a:lnTo>
                <a:lnTo>
                  <a:pt x="10513" y="3098"/>
                </a:lnTo>
                <a:lnTo>
                  <a:pt x="10513" y="3098"/>
                </a:lnTo>
                <a:cubicBezTo>
                  <a:pt x="10564" y="3162"/>
                  <a:pt x="10568" y="3193"/>
                  <a:pt x="10546" y="3193"/>
                </a:cubicBezTo>
                <a:cubicBezTo>
                  <a:pt x="10526" y="3193"/>
                  <a:pt x="10486" y="3168"/>
                  <a:pt x="10440" y="3122"/>
                </a:cubicBezTo>
                <a:cubicBezTo>
                  <a:pt x="10049" y="2659"/>
                  <a:pt x="10171" y="2830"/>
                  <a:pt x="10098" y="2756"/>
                </a:cubicBezTo>
                <a:cubicBezTo>
                  <a:pt x="10098" y="2756"/>
                  <a:pt x="10049" y="2732"/>
                  <a:pt x="10001" y="2683"/>
                </a:cubicBezTo>
                <a:cubicBezTo>
                  <a:pt x="9952" y="2659"/>
                  <a:pt x="9879" y="2634"/>
                  <a:pt x="9757" y="2586"/>
                </a:cubicBezTo>
                <a:cubicBezTo>
                  <a:pt x="9635" y="2512"/>
                  <a:pt x="9537" y="2464"/>
                  <a:pt x="9366" y="2366"/>
                </a:cubicBezTo>
                <a:cubicBezTo>
                  <a:pt x="9171" y="2439"/>
                  <a:pt x="8976" y="2488"/>
                  <a:pt x="8757" y="2561"/>
                </a:cubicBezTo>
                <a:lnTo>
                  <a:pt x="8391" y="2683"/>
                </a:lnTo>
                <a:cubicBezTo>
                  <a:pt x="8269" y="2732"/>
                  <a:pt x="8147" y="2781"/>
                  <a:pt x="8025" y="2830"/>
                </a:cubicBezTo>
                <a:lnTo>
                  <a:pt x="7635" y="3025"/>
                </a:lnTo>
                <a:cubicBezTo>
                  <a:pt x="7562" y="3049"/>
                  <a:pt x="7513" y="3073"/>
                  <a:pt x="7440" y="3098"/>
                </a:cubicBezTo>
                <a:lnTo>
                  <a:pt x="7318" y="3195"/>
                </a:lnTo>
                <a:cubicBezTo>
                  <a:pt x="7147" y="3269"/>
                  <a:pt x="6976" y="3366"/>
                  <a:pt x="6806" y="3464"/>
                </a:cubicBezTo>
                <a:cubicBezTo>
                  <a:pt x="6440" y="3683"/>
                  <a:pt x="6123" y="3903"/>
                  <a:pt x="5806" y="4147"/>
                </a:cubicBezTo>
                <a:lnTo>
                  <a:pt x="5684" y="4220"/>
                </a:lnTo>
                <a:lnTo>
                  <a:pt x="5635" y="4244"/>
                </a:lnTo>
                <a:lnTo>
                  <a:pt x="5586" y="4293"/>
                </a:lnTo>
                <a:cubicBezTo>
                  <a:pt x="5562" y="4317"/>
                  <a:pt x="5537" y="4342"/>
                  <a:pt x="5513" y="4366"/>
                </a:cubicBezTo>
                <a:cubicBezTo>
                  <a:pt x="5440" y="4415"/>
                  <a:pt x="5391" y="4464"/>
                  <a:pt x="5342" y="4512"/>
                </a:cubicBezTo>
                <a:lnTo>
                  <a:pt x="5318" y="4610"/>
                </a:lnTo>
                <a:lnTo>
                  <a:pt x="5318" y="4634"/>
                </a:lnTo>
                <a:cubicBezTo>
                  <a:pt x="5293" y="4610"/>
                  <a:pt x="5293" y="4586"/>
                  <a:pt x="5293" y="4561"/>
                </a:cubicBezTo>
                <a:cubicBezTo>
                  <a:pt x="5269" y="4512"/>
                  <a:pt x="5269" y="4464"/>
                  <a:pt x="5245" y="4415"/>
                </a:cubicBezTo>
                <a:lnTo>
                  <a:pt x="5269" y="4415"/>
                </a:lnTo>
                <a:cubicBezTo>
                  <a:pt x="5245" y="4366"/>
                  <a:pt x="5245" y="4317"/>
                  <a:pt x="5245" y="4244"/>
                </a:cubicBezTo>
                <a:lnTo>
                  <a:pt x="5245" y="4122"/>
                </a:lnTo>
                <a:cubicBezTo>
                  <a:pt x="5245" y="4098"/>
                  <a:pt x="5245" y="4049"/>
                  <a:pt x="5245" y="4049"/>
                </a:cubicBezTo>
                <a:lnTo>
                  <a:pt x="5245" y="4025"/>
                </a:lnTo>
                <a:lnTo>
                  <a:pt x="5245" y="3951"/>
                </a:lnTo>
                <a:lnTo>
                  <a:pt x="5245" y="3805"/>
                </a:lnTo>
                <a:cubicBezTo>
                  <a:pt x="5245" y="3586"/>
                  <a:pt x="5293" y="3390"/>
                  <a:pt x="5293" y="3195"/>
                </a:cubicBezTo>
                <a:cubicBezTo>
                  <a:pt x="5342" y="2830"/>
                  <a:pt x="5367" y="2488"/>
                  <a:pt x="5391" y="2171"/>
                </a:cubicBezTo>
                <a:cubicBezTo>
                  <a:pt x="5440" y="1854"/>
                  <a:pt x="5464" y="1561"/>
                  <a:pt x="5488" y="1317"/>
                </a:cubicBezTo>
                <a:cubicBezTo>
                  <a:pt x="5513" y="1073"/>
                  <a:pt x="5513" y="903"/>
                  <a:pt x="5513" y="756"/>
                </a:cubicBezTo>
                <a:lnTo>
                  <a:pt x="5513" y="756"/>
                </a:lnTo>
                <a:lnTo>
                  <a:pt x="5488" y="903"/>
                </a:lnTo>
                <a:lnTo>
                  <a:pt x="5488" y="781"/>
                </a:lnTo>
                <a:cubicBezTo>
                  <a:pt x="5196" y="537"/>
                  <a:pt x="5220" y="464"/>
                  <a:pt x="5074" y="269"/>
                </a:cubicBezTo>
                <a:cubicBezTo>
                  <a:pt x="5069" y="278"/>
                  <a:pt x="5062" y="282"/>
                  <a:pt x="5051" y="282"/>
                </a:cubicBezTo>
                <a:cubicBezTo>
                  <a:pt x="5006" y="282"/>
                  <a:pt x="4914" y="202"/>
                  <a:pt x="4854" y="122"/>
                </a:cubicBezTo>
                <a:lnTo>
                  <a:pt x="4830" y="73"/>
                </a:lnTo>
                <a:lnTo>
                  <a:pt x="4781" y="73"/>
                </a:lnTo>
                <a:cubicBezTo>
                  <a:pt x="4659" y="49"/>
                  <a:pt x="4562" y="49"/>
                  <a:pt x="4440" y="49"/>
                </a:cubicBezTo>
                <a:lnTo>
                  <a:pt x="4196" y="49"/>
                </a:lnTo>
                <a:lnTo>
                  <a:pt x="3928" y="0"/>
                </a:lnTo>
                <a:close/>
                <a:moveTo>
                  <a:pt x="13513" y="13209"/>
                </a:moveTo>
                <a:cubicBezTo>
                  <a:pt x="13497" y="13237"/>
                  <a:pt x="13481" y="13265"/>
                  <a:pt x="13464" y="13293"/>
                </a:cubicBezTo>
                <a:cubicBezTo>
                  <a:pt x="13481" y="13267"/>
                  <a:pt x="13498" y="13239"/>
                  <a:pt x="13513" y="132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297"/>
          <p:cNvSpPr/>
          <p:nvPr/>
        </p:nvSpPr>
        <p:spPr>
          <a:xfrm>
            <a:off x="8495625" y="4600075"/>
            <a:ext cx="996844" cy="1070214"/>
          </a:xfrm>
          <a:custGeom>
            <a:avLst/>
            <a:gdLst/>
            <a:ahLst/>
            <a:cxnLst/>
            <a:rect l="l" t="t" r="r" b="b"/>
            <a:pathLst>
              <a:path w="11567" h="12418" extrusionOk="0">
                <a:moveTo>
                  <a:pt x="4932" y="0"/>
                </a:moveTo>
                <a:cubicBezTo>
                  <a:pt x="3549" y="0"/>
                  <a:pt x="2130" y="837"/>
                  <a:pt x="903" y="2983"/>
                </a:cubicBezTo>
                <a:cubicBezTo>
                  <a:pt x="903" y="2983"/>
                  <a:pt x="0" y="10983"/>
                  <a:pt x="3878" y="12154"/>
                </a:cubicBezTo>
                <a:cubicBezTo>
                  <a:pt x="4466" y="12336"/>
                  <a:pt x="5036" y="12417"/>
                  <a:pt x="5581" y="12417"/>
                </a:cubicBezTo>
                <a:cubicBezTo>
                  <a:pt x="8611" y="12417"/>
                  <a:pt x="10870" y="9905"/>
                  <a:pt x="11098" y="8252"/>
                </a:cubicBezTo>
                <a:cubicBezTo>
                  <a:pt x="11567" y="5141"/>
                  <a:pt x="8359" y="0"/>
                  <a:pt x="49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96" name="Google Shape;2496;p297"/>
          <p:cNvGrpSpPr/>
          <p:nvPr/>
        </p:nvGrpSpPr>
        <p:grpSpPr>
          <a:xfrm>
            <a:off x="7901459" y="4373498"/>
            <a:ext cx="1185762" cy="629162"/>
            <a:chOff x="238125" y="2760550"/>
            <a:chExt cx="528650" cy="280500"/>
          </a:xfrm>
        </p:grpSpPr>
        <p:sp>
          <p:nvSpPr>
            <p:cNvPr id="2497" name="Google Shape;2497;p297"/>
            <p:cNvSpPr/>
            <p:nvPr/>
          </p:nvSpPr>
          <p:spPr>
            <a:xfrm>
              <a:off x="274700" y="3020300"/>
              <a:ext cx="1850" cy="9150"/>
            </a:xfrm>
            <a:custGeom>
              <a:avLst/>
              <a:gdLst/>
              <a:ahLst/>
              <a:cxnLst/>
              <a:rect l="l" t="t" r="r" b="b"/>
              <a:pathLst>
                <a:path w="74" h="366" extrusionOk="0">
                  <a:moveTo>
                    <a:pt x="74" y="0"/>
                  </a:moveTo>
                  <a:cubicBezTo>
                    <a:pt x="25" y="122"/>
                    <a:pt x="0" y="244"/>
                    <a:pt x="0" y="366"/>
                  </a:cubicBezTo>
                  <a:cubicBezTo>
                    <a:pt x="49" y="244"/>
                    <a:pt x="74" y="122"/>
                    <a:pt x="74" y="0"/>
                  </a:cubicBezTo>
                  <a:close/>
                </a:path>
              </a:pathLst>
            </a:custGeom>
            <a:solidFill>
              <a:srgbClr val="344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297"/>
            <p:cNvSpPr/>
            <p:nvPr/>
          </p:nvSpPr>
          <p:spPr>
            <a:xfrm>
              <a:off x="277125" y="3020300"/>
              <a:ext cx="25" cy="25"/>
            </a:xfrm>
            <a:custGeom>
              <a:avLst/>
              <a:gdLst/>
              <a:ahLst/>
              <a:cxnLst/>
              <a:rect l="l" t="t" r="r" b="b"/>
              <a:pathLst>
                <a:path w="1" h="1" extrusionOk="0">
                  <a:moveTo>
                    <a:pt x="1" y="0"/>
                  </a:moveTo>
                  <a:close/>
                </a:path>
              </a:pathLst>
            </a:custGeom>
            <a:solidFill>
              <a:srgbClr val="344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99" name="Google Shape;2499;p297"/>
            <p:cNvGrpSpPr/>
            <p:nvPr/>
          </p:nvGrpSpPr>
          <p:grpSpPr>
            <a:xfrm>
              <a:off x="238125" y="2760550"/>
              <a:ext cx="528650" cy="279275"/>
              <a:chOff x="238125" y="2760550"/>
              <a:chExt cx="528650" cy="279275"/>
            </a:xfrm>
          </p:grpSpPr>
          <p:sp>
            <p:nvSpPr>
              <p:cNvPr id="2500" name="Google Shape;2500;p297"/>
              <p:cNvSpPr/>
              <p:nvPr/>
            </p:nvSpPr>
            <p:spPr>
              <a:xfrm>
                <a:off x="238125" y="2760550"/>
                <a:ext cx="528650" cy="278050"/>
              </a:xfrm>
              <a:custGeom>
                <a:avLst/>
                <a:gdLst/>
                <a:ahLst/>
                <a:cxnLst/>
                <a:rect l="l" t="t" r="r" b="b"/>
                <a:pathLst>
                  <a:path w="21146" h="11122" extrusionOk="0">
                    <a:moveTo>
                      <a:pt x="11622" y="1778"/>
                    </a:moveTo>
                    <a:lnTo>
                      <a:pt x="11622" y="1778"/>
                    </a:lnTo>
                    <a:cubicBezTo>
                      <a:pt x="11627" y="1780"/>
                      <a:pt x="11631" y="1781"/>
                      <a:pt x="11634" y="1781"/>
                    </a:cubicBezTo>
                    <a:cubicBezTo>
                      <a:pt x="11630" y="1780"/>
                      <a:pt x="11626" y="1779"/>
                      <a:pt x="11622" y="1778"/>
                    </a:cubicBezTo>
                    <a:close/>
                    <a:moveTo>
                      <a:pt x="15975" y="3512"/>
                    </a:moveTo>
                    <a:cubicBezTo>
                      <a:pt x="15975" y="3515"/>
                      <a:pt x="15978" y="3517"/>
                      <a:pt x="15983" y="3518"/>
                    </a:cubicBezTo>
                    <a:lnTo>
                      <a:pt x="15983" y="3518"/>
                    </a:lnTo>
                    <a:cubicBezTo>
                      <a:pt x="15980" y="3516"/>
                      <a:pt x="15978" y="3514"/>
                      <a:pt x="15975" y="3512"/>
                    </a:cubicBezTo>
                    <a:close/>
                    <a:moveTo>
                      <a:pt x="1524" y="10118"/>
                    </a:moveTo>
                    <a:cubicBezTo>
                      <a:pt x="1528" y="10118"/>
                      <a:pt x="1532" y="10119"/>
                      <a:pt x="1537" y="10122"/>
                    </a:cubicBezTo>
                    <a:lnTo>
                      <a:pt x="1508" y="10266"/>
                    </a:lnTo>
                    <a:lnTo>
                      <a:pt x="1508" y="10266"/>
                    </a:lnTo>
                    <a:cubicBezTo>
                      <a:pt x="1519" y="10173"/>
                      <a:pt x="1503" y="10118"/>
                      <a:pt x="1524" y="10118"/>
                    </a:cubicBezTo>
                    <a:close/>
                    <a:moveTo>
                      <a:pt x="10756" y="0"/>
                    </a:moveTo>
                    <a:lnTo>
                      <a:pt x="10756" y="0"/>
                    </a:lnTo>
                    <a:cubicBezTo>
                      <a:pt x="10902" y="24"/>
                      <a:pt x="10853" y="49"/>
                      <a:pt x="10731" y="49"/>
                    </a:cubicBezTo>
                    <a:cubicBezTo>
                      <a:pt x="10549" y="24"/>
                      <a:pt x="10451" y="18"/>
                      <a:pt x="10399" y="18"/>
                    </a:cubicBezTo>
                    <a:cubicBezTo>
                      <a:pt x="10347" y="18"/>
                      <a:pt x="10341" y="24"/>
                      <a:pt x="10341" y="24"/>
                    </a:cubicBezTo>
                    <a:lnTo>
                      <a:pt x="9927" y="24"/>
                    </a:lnTo>
                    <a:cubicBezTo>
                      <a:pt x="9024" y="24"/>
                      <a:pt x="8146" y="171"/>
                      <a:pt x="7317" y="463"/>
                    </a:cubicBezTo>
                    <a:cubicBezTo>
                      <a:pt x="6512" y="756"/>
                      <a:pt x="5756" y="1146"/>
                      <a:pt x="5073" y="1634"/>
                    </a:cubicBezTo>
                    <a:cubicBezTo>
                      <a:pt x="4757" y="1926"/>
                      <a:pt x="4319" y="2243"/>
                      <a:pt x="4050" y="2535"/>
                    </a:cubicBezTo>
                    <a:lnTo>
                      <a:pt x="4050" y="2535"/>
                    </a:lnTo>
                    <a:cubicBezTo>
                      <a:pt x="3877" y="2706"/>
                      <a:pt x="3369" y="3198"/>
                      <a:pt x="2927" y="3756"/>
                    </a:cubicBezTo>
                    <a:cubicBezTo>
                      <a:pt x="2537" y="4195"/>
                      <a:pt x="2195" y="4658"/>
                      <a:pt x="1902" y="5171"/>
                    </a:cubicBezTo>
                    <a:lnTo>
                      <a:pt x="1951" y="5097"/>
                    </a:lnTo>
                    <a:lnTo>
                      <a:pt x="1951" y="5097"/>
                    </a:lnTo>
                    <a:cubicBezTo>
                      <a:pt x="1829" y="5317"/>
                      <a:pt x="1683" y="5536"/>
                      <a:pt x="1512" y="5707"/>
                    </a:cubicBezTo>
                    <a:cubicBezTo>
                      <a:pt x="1610" y="5707"/>
                      <a:pt x="1463" y="6049"/>
                      <a:pt x="1390" y="6171"/>
                    </a:cubicBezTo>
                    <a:cubicBezTo>
                      <a:pt x="1341" y="6268"/>
                      <a:pt x="1268" y="6439"/>
                      <a:pt x="1219" y="6634"/>
                    </a:cubicBezTo>
                    <a:cubicBezTo>
                      <a:pt x="1146" y="6805"/>
                      <a:pt x="1073" y="7024"/>
                      <a:pt x="1000" y="7171"/>
                    </a:cubicBezTo>
                    <a:lnTo>
                      <a:pt x="976" y="7146"/>
                    </a:lnTo>
                    <a:cubicBezTo>
                      <a:pt x="902" y="7439"/>
                      <a:pt x="683" y="7975"/>
                      <a:pt x="634" y="8171"/>
                    </a:cubicBezTo>
                    <a:cubicBezTo>
                      <a:pt x="390" y="8780"/>
                      <a:pt x="220" y="9390"/>
                      <a:pt x="146" y="10049"/>
                    </a:cubicBezTo>
                    <a:cubicBezTo>
                      <a:pt x="146" y="10049"/>
                      <a:pt x="98" y="10146"/>
                      <a:pt x="73" y="10244"/>
                    </a:cubicBezTo>
                    <a:lnTo>
                      <a:pt x="24" y="10390"/>
                    </a:lnTo>
                    <a:lnTo>
                      <a:pt x="0" y="10463"/>
                    </a:lnTo>
                    <a:lnTo>
                      <a:pt x="0" y="10536"/>
                    </a:lnTo>
                    <a:cubicBezTo>
                      <a:pt x="195" y="10658"/>
                      <a:pt x="390" y="10756"/>
                      <a:pt x="610" y="10805"/>
                    </a:cubicBezTo>
                    <a:cubicBezTo>
                      <a:pt x="691" y="10836"/>
                      <a:pt x="776" y="10851"/>
                      <a:pt x="859" y="10851"/>
                    </a:cubicBezTo>
                    <a:cubicBezTo>
                      <a:pt x="1102" y="10851"/>
                      <a:pt x="1336" y="10723"/>
                      <a:pt x="1463" y="10488"/>
                    </a:cubicBezTo>
                    <a:lnTo>
                      <a:pt x="1488" y="10512"/>
                    </a:lnTo>
                    <a:cubicBezTo>
                      <a:pt x="1488" y="10488"/>
                      <a:pt x="1488" y="10463"/>
                      <a:pt x="1488" y="10439"/>
                    </a:cubicBezTo>
                    <a:lnTo>
                      <a:pt x="1488" y="10366"/>
                    </a:lnTo>
                    <a:cubicBezTo>
                      <a:pt x="1491" y="10356"/>
                      <a:pt x="1493" y="10346"/>
                      <a:pt x="1495" y="10337"/>
                    </a:cubicBezTo>
                    <a:lnTo>
                      <a:pt x="1495" y="10337"/>
                    </a:lnTo>
                    <a:cubicBezTo>
                      <a:pt x="1509" y="10287"/>
                      <a:pt x="1518" y="10268"/>
                      <a:pt x="1524" y="10268"/>
                    </a:cubicBezTo>
                    <a:cubicBezTo>
                      <a:pt x="1537" y="10268"/>
                      <a:pt x="1537" y="10344"/>
                      <a:pt x="1537" y="10390"/>
                    </a:cubicBezTo>
                    <a:cubicBezTo>
                      <a:pt x="1561" y="10317"/>
                      <a:pt x="1561" y="10244"/>
                      <a:pt x="1585" y="10171"/>
                    </a:cubicBezTo>
                    <a:cubicBezTo>
                      <a:pt x="1585" y="10166"/>
                      <a:pt x="1584" y="10164"/>
                      <a:pt x="1583" y="10164"/>
                    </a:cubicBezTo>
                    <a:cubicBezTo>
                      <a:pt x="1577" y="10164"/>
                      <a:pt x="1561" y="10200"/>
                      <a:pt x="1561" y="10219"/>
                    </a:cubicBezTo>
                    <a:cubicBezTo>
                      <a:pt x="1537" y="10097"/>
                      <a:pt x="1561" y="10000"/>
                      <a:pt x="1585" y="9878"/>
                    </a:cubicBezTo>
                    <a:cubicBezTo>
                      <a:pt x="1634" y="9683"/>
                      <a:pt x="1634" y="9878"/>
                      <a:pt x="1683" y="9658"/>
                    </a:cubicBezTo>
                    <a:cubicBezTo>
                      <a:pt x="1976" y="8536"/>
                      <a:pt x="2415" y="7463"/>
                      <a:pt x="3000" y="6488"/>
                    </a:cubicBezTo>
                    <a:cubicBezTo>
                      <a:pt x="3024" y="6488"/>
                      <a:pt x="3000" y="6488"/>
                      <a:pt x="3000" y="6512"/>
                    </a:cubicBezTo>
                    <a:cubicBezTo>
                      <a:pt x="3073" y="6366"/>
                      <a:pt x="3146" y="6219"/>
                      <a:pt x="3244" y="6073"/>
                    </a:cubicBezTo>
                    <a:cubicBezTo>
                      <a:pt x="3317" y="5927"/>
                      <a:pt x="3415" y="5805"/>
                      <a:pt x="3488" y="5658"/>
                    </a:cubicBezTo>
                    <a:cubicBezTo>
                      <a:pt x="3512" y="5610"/>
                      <a:pt x="3561" y="5585"/>
                      <a:pt x="3610" y="5561"/>
                    </a:cubicBezTo>
                    <a:cubicBezTo>
                      <a:pt x="3585" y="5561"/>
                      <a:pt x="3658" y="5488"/>
                      <a:pt x="3732" y="5341"/>
                    </a:cubicBezTo>
                    <a:cubicBezTo>
                      <a:pt x="3829" y="5219"/>
                      <a:pt x="3951" y="5024"/>
                      <a:pt x="4097" y="4854"/>
                    </a:cubicBezTo>
                    <a:cubicBezTo>
                      <a:pt x="4244" y="4683"/>
                      <a:pt x="4390" y="4512"/>
                      <a:pt x="4512" y="4366"/>
                    </a:cubicBezTo>
                    <a:cubicBezTo>
                      <a:pt x="4610" y="4244"/>
                      <a:pt x="4707" y="4171"/>
                      <a:pt x="4707" y="4146"/>
                    </a:cubicBezTo>
                    <a:lnTo>
                      <a:pt x="4683" y="4098"/>
                    </a:lnTo>
                    <a:cubicBezTo>
                      <a:pt x="4927" y="3854"/>
                      <a:pt x="4805" y="4073"/>
                      <a:pt x="5000" y="3829"/>
                    </a:cubicBezTo>
                    <a:cubicBezTo>
                      <a:pt x="5049" y="3732"/>
                      <a:pt x="5122" y="3658"/>
                      <a:pt x="5219" y="3585"/>
                    </a:cubicBezTo>
                    <a:cubicBezTo>
                      <a:pt x="5317" y="3537"/>
                      <a:pt x="5390" y="3463"/>
                      <a:pt x="5463" y="3366"/>
                    </a:cubicBezTo>
                    <a:cubicBezTo>
                      <a:pt x="5463" y="3366"/>
                      <a:pt x="5553" y="3312"/>
                      <a:pt x="5578" y="3312"/>
                    </a:cubicBezTo>
                    <a:cubicBezTo>
                      <a:pt x="5583" y="3312"/>
                      <a:pt x="5585" y="3314"/>
                      <a:pt x="5585" y="3317"/>
                    </a:cubicBezTo>
                    <a:cubicBezTo>
                      <a:pt x="5585" y="3244"/>
                      <a:pt x="5707" y="3195"/>
                      <a:pt x="5780" y="3122"/>
                    </a:cubicBezTo>
                    <a:cubicBezTo>
                      <a:pt x="5780" y="3114"/>
                      <a:pt x="5775" y="3111"/>
                      <a:pt x="5767" y="3111"/>
                    </a:cubicBezTo>
                    <a:cubicBezTo>
                      <a:pt x="5751" y="3111"/>
                      <a:pt x="5723" y="3122"/>
                      <a:pt x="5707" y="3122"/>
                    </a:cubicBezTo>
                    <a:lnTo>
                      <a:pt x="5780" y="3049"/>
                    </a:lnTo>
                    <a:lnTo>
                      <a:pt x="5878" y="2976"/>
                    </a:lnTo>
                    <a:cubicBezTo>
                      <a:pt x="5905" y="2967"/>
                      <a:pt x="5925" y="2961"/>
                      <a:pt x="5937" y="2961"/>
                    </a:cubicBezTo>
                    <a:cubicBezTo>
                      <a:pt x="5959" y="2961"/>
                      <a:pt x="5958" y="2978"/>
                      <a:pt x="5927" y="3024"/>
                    </a:cubicBezTo>
                    <a:lnTo>
                      <a:pt x="6171" y="2829"/>
                    </a:lnTo>
                    <a:lnTo>
                      <a:pt x="6561" y="2585"/>
                    </a:lnTo>
                    <a:cubicBezTo>
                      <a:pt x="6902" y="2390"/>
                      <a:pt x="7268" y="2220"/>
                      <a:pt x="7634" y="2073"/>
                    </a:cubicBezTo>
                    <a:cubicBezTo>
                      <a:pt x="7975" y="1927"/>
                      <a:pt x="8341" y="1829"/>
                      <a:pt x="8732" y="1756"/>
                    </a:cubicBezTo>
                    <a:cubicBezTo>
                      <a:pt x="8878" y="1707"/>
                      <a:pt x="9024" y="1707"/>
                      <a:pt x="9171" y="1683"/>
                    </a:cubicBezTo>
                    <a:lnTo>
                      <a:pt x="9463" y="1659"/>
                    </a:lnTo>
                    <a:cubicBezTo>
                      <a:pt x="9390" y="1634"/>
                      <a:pt x="9219" y="1659"/>
                      <a:pt x="9146" y="1610"/>
                    </a:cubicBezTo>
                    <a:cubicBezTo>
                      <a:pt x="9219" y="1585"/>
                      <a:pt x="9274" y="1585"/>
                      <a:pt x="9320" y="1585"/>
                    </a:cubicBezTo>
                    <a:cubicBezTo>
                      <a:pt x="9366" y="1585"/>
                      <a:pt x="9402" y="1585"/>
                      <a:pt x="9439" y="1561"/>
                    </a:cubicBezTo>
                    <a:cubicBezTo>
                      <a:pt x="9488" y="1610"/>
                      <a:pt x="9561" y="1610"/>
                      <a:pt x="9658" y="1610"/>
                    </a:cubicBezTo>
                    <a:cubicBezTo>
                      <a:pt x="9732" y="1610"/>
                      <a:pt x="9829" y="1634"/>
                      <a:pt x="9902" y="1659"/>
                    </a:cubicBezTo>
                    <a:lnTo>
                      <a:pt x="9951" y="1610"/>
                    </a:lnTo>
                    <a:lnTo>
                      <a:pt x="10024" y="1659"/>
                    </a:lnTo>
                    <a:lnTo>
                      <a:pt x="10488" y="1659"/>
                    </a:lnTo>
                    <a:lnTo>
                      <a:pt x="10853" y="1707"/>
                    </a:lnTo>
                    <a:cubicBezTo>
                      <a:pt x="11117" y="1707"/>
                      <a:pt x="11381" y="1731"/>
                      <a:pt x="11622" y="1778"/>
                    </a:cubicBezTo>
                    <a:lnTo>
                      <a:pt x="11622" y="1778"/>
                    </a:lnTo>
                    <a:cubicBezTo>
                      <a:pt x="11593" y="1769"/>
                      <a:pt x="11549" y="1732"/>
                      <a:pt x="11634" y="1732"/>
                    </a:cubicBezTo>
                    <a:cubicBezTo>
                      <a:pt x="11634" y="1781"/>
                      <a:pt x="11902" y="1732"/>
                      <a:pt x="11951" y="1805"/>
                    </a:cubicBezTo>
                    <a:cubicBezTo>
                      <a:pt x="12016" y="1805"/>
                      <a:pt x="12168" y="1848"/>
                      <a:pt x="12233" y="1848"/>
                    </a:cubicBezTo>
                    <a:cubicBezTo>
                      <a:pt x="12265" y="1848"/>
                      <a:pt x="12276" y="1837"/>
                      <a:pt x="12244" y="1805"/>
                    </a:cubicBezTo>
                    <a:lnTo>
                      <a:pt x="12244" y="1805"/>
                    </a:lnTo>
                    <a:cubicBezTo>
                      <a:pt x="12292" y="1829"/>
                      <a:pt x="12366" y="1854"/>
                      <a:pt x="12414" y="1878"/>
                    </a:cubicBezTo>
                    <a:cubicBezTo>
                      <a:pt x="12463" y="1902"/>
                      <a:pt x="12488" y="1902"/>
                      <a:pt x="12414" y="1902"/>
                    </a:cubicBezTo>
                    <a:cubicBezTo>
                      <a:pt x="12488" y="1927"/>
                      <a:pt x="12561" y="1951"/>
                      <a:pt x="12658" y="1976"/>
                    </a:cubicBezTo>
                    <a:lnTo>
                      <a:pt x="12536" y="1927"/>
                    </a:lnTo>
                    <a:lnTo>
                      <a:pt x="12536" y="1927"/>
                    </a:lnTo>
                    <a:cubicBezTo>
                      <a:pt x="12683" y="1951"/>
                      <a:pt x="12805" y="2000"/>
                      <a:pt x="12902" y="2024"/>
                    </a:cubicBezTo>
                    <a:cubicBezTo>
                      <a:pt x="13024" y="2073"/>
                      <a:pt x="13122" y="2098"/>
                      <a:pt x="13219" y="2098"/>
                    </a:cubicBezTo>
                    <a:lnTo>
                      <a:pt x="13122" y="2049"/>
                    </a:lnTo>
                    <a:lnTo>
                      <a:pt x="13122" y="2049"/>
                    </a:lnTo>
                    <a:cubicBezTo>
                      <a:pt x="13292" y="2098"/>
                      <a:pt x="13439" y="2146"/>
                      <a:pt x="13488" y="2220"/>
                    </a:cubicBezTo>
                    <a:lnTo>
                      <a:pt x="13414" y="2195"/>
                    </a:lnTo>
                    <a:lnTo>
                      <a:pt x="13317" y="2195"/>
                    </a:lnTo>
                    <a:cubicBezTo>
                      <a:pt x="13463" y="2220"/>
                      <a:pt x="13561" y="2268"/>
                      <a:pt x="13683" y="2317"/>
                    </a:cubicBezTo>
                    <a:cubicBezTo>
                      <a:pt x="13805" y="2366"/>
                      <a:pt x="13902" y="2390"/>
                      <a:pt x="14024" y="2439"/>
                    </a:cubicBezTo>
                    <a:lnTo>
                      <a:pt x="13902" y="2415"/>
                    </a:lnTo>
                    <a:lnTo>
                      <a:pt x="13902" y="2415"/>
                    </a:lnTo>
                    <a:cubicBezTo>
                      <a:pt x="13975" y="2439"/>
                      <a:pt x="14146" y="2488"/>
                      <a:pt x="14341" y="2585"/>
                    </a:cubicBezTo>
                    <a:cubicBezTo>
                      <a:pt x="14439" y="2610"/>
                      <a:pt x="14561" y="2683"/>
                      <a:pt x="14658" y="2732"/>
                    </a:cubicBezTo>
                    <a:cubicBezTo>
                      <a:pt x="14780" y="2780"/>
                      <a:pt x="14878" y="2829"/>
                      <a:pt x="15000" y="2902"/>
                    </a:cubicBezTo>
                    <a:cubicBezTo>
                      <a:pt x="15219" y="3024"/>
                      <a:pt x="15439" y="3146"/>
                      <a:pt x="15634" y="3268"/>
                    </a:cubicBezTo>
                    <a:cubicBezTo>
                      <a:pt x="15805" y="3366"/>
                      <a:pt x="15926" y="3463"/>
                      <a:pt x="16024" y="3512"/>
                    </a:cubicBezTo>
                    <a:lnTo>
                      <a:pt x="15926" y="3390"/>
                    </a:lnTo>
                    <a:lnTo>
                      <a:pt x="16048" y="3439"/>
                    </a:lnTo>
                    <a:cubicBezTo>
                      <a:pt x="16094" y="3462"/>
                      <a:pt x="16118" y="3485"/>
                      <a:pt x="16161" y="3507"/>
                    </a:cubicBezTo>
                    <a:lnTo>
                      <a:pt x="16161" y="3507"/>
                    </a:lnTo>
                    <a:cubicBezTo>
                      <a:pt x="16155" y="3506"/>
                      <a:pt x="16147" y="3505"/>
                      <a:pt x="16138" y="3505"/>
                    </a:cubicBezTo>
                    <a:cubicBezTo>
                      <a:pt x="16097" y="3505"/>
                      <a:pt x="16029" y="3519"/>
                      <a:pt x="15995" y="3519"/>
                    </a:cubicBezTo>
                    <a:cubicBezTo>
                      <a:pt x="15990" y="3519"/>
                      <a:pt x="15986" y="3519"/>
                      <a:pt x="15983" y="3518"/>
                    </a:cubicBezTo>
                    <a:lnTo>
                      <a:pt x="15983" y="3518"/>
                    </a:lnTo>
                    <a:cubicBezTo>
                      <a:pt x="16516" y="3956"/>
                      <a:pt x="16977" y="4441"/>
                      <a:pt x="17390" y="4976"/>
                    </a:cubicBezTo>
                    <a:cubicBezTo>
                      <a:pt x="17804" y="5488"/>
                      <a:pt x="18170" y="6073"/>
                      <a:pt x="18439" y="6683"/>
                    </a:cubicBezTo>
                    <a:cubicBezTo>
                      <a:pt x="18471" y="6770"/>
                      <a:pt x="18470" y="6794"/>
                      <a:pt x="18456" y="6794"/>
                    </a:cubicBezTo>
                    <a:cubicBezTo>
                      <a:pt x="18440" y="6794"/>
                      <a:pt x="18403" y="6756"/>
                      <a:pt x="18390" y="6756"/>
                    </a:cubicBezTo>
                    <a:cubicBezTo>
                      <a:pt x="18512" y="6975"/>
                      <a:pt x="18487" y="6829"/>
                      <a:pt x="18561" y="7024"/>
                    </a:cubicBezTo>
                    <a:cubicBezTo>
                      <a:pt x="18568" y="7047"/>
                      <a:pt x="18569" y="7056"/>
                      <a:pt x="18565" y="7056"/>
                    </a:cubicBezTo>
                    <a:cubicBezTo>
                      <a:pt x="18556" y="7056"/>
                      <a:pt x="18528" y="7017"/>
                      <a:pt x="18512" y="7000"/>
                    </a:cubicBezTo>
                    <a:lnTo>
                      <a:pt x="18512" y="7000"/>
                    </a:lnTo>
                    <a:cubicBezTo>
                      <a:pt x="18561" y="7097"/>
                      <a:pt x="18585" y="7171"/>
                      <a:pt x="18609" y="7171"/>
                    </a:cubicBezTo>
                    <a:cubicBezTo>
                      <a:pt x="18561" y="7049"/>
                      <a:pt x="18634" y="7097"/>
                      <a:pt x="18658" y="7024"/>
                    </a:cubicBezTo>
                    <a:lnTo>
                      <a:pt x="18707" y="7171"/>
                    </a:lnTo>
                    <a:cubicBezTo>
                      <a:pt x="18731" y="7219"/>
                      <a:pt x="18756" y="7293"/>
                      <a:pt x="18756" y="7293"/>
                    </a:cubicBezTo>
                    <a:lnTo>
                      <a:pt x="18731" y="7293"/>
                    </a:lnTo>
                    <a:cubicBezTo>
                      <a:pt x="18829" y="7414"/>
                      <a:pt x="18902" y="7536"/>
                      <a:pt x="18951" y="7683"/>
                    </a:cubicBezTo>
                    <a:cubicBezTo>
                      <a:pt x="19122" y="8146"/>
                      <a:pt x="19243" y="8634"/>
                      <a:pt x="19365" y="9122"/>
                    </a:cubicBezTo>
                    <a:cubicBezTo>
                      <a:pt x="19341" y="9122"/>
                      <a:pt x="19317" y="9024"/>
                      <a:pt x="19268" y="8927"/>
                    </a:cubicBezTo>
                    <a:lnTo>
                      <a:pt x="19268" y="8927"/>
                    </a:lnTo>
                    <a:cubicBezTo>
                      <a:pt x="19292" y="9000"/>
                      <a:pt x="19317" y="9073"/>
                      <a:pt x="19317" y="9146"/>
                    </a:cubicBezTo>
                    <a:cubicBezTo>
                      <a:pt x="19317" y="9126"/>
                      <a:pt x="19319" y="9118"/>
                      <a:pt x="19322" y="9118"/>
                    </a:cubicBezTo>
                    <a:cubicBezTo>
                      <a:pt x="19336" y="9118"/>
                      <a:pt x="19374" y="9263"/>
                      <a:pt x="19386" y="9263"/>
                    </a:cubicBezTo>
                    <a:cubicBezTo>
                      <a:pt x="19388" y="9263"/>
                      <a:pt x="19390" y="9257"/>
                      <a:pt x="19390" y="9244"/>
                    </a:cubicBezTo>
                    <a:cubicBezTo>
                      <a:pt x="19536" y="9585"/>
                      <a:pt x="19536" y="10049"/>
                      <a:pt x="19658" y="10341"/>
                    </a:cubicBezTo>
                    <a:cubicBezTo>
                      <a:pt x="19683" y="10341"/>
                      <a:pt x="20024" y="10488"/>
                      <a:pt x="20390" y="10610"/>
                    </a:cubicBezTo>
                    <a:cubicBezTo>
                      <a:pt x="20715" y="10749"/>
                      <a:pt x="21039" y="10866"/>
                      <a:pt x="21112" y="10877"/>
                    </a:cubicBezTo>
                    <a:lnTo>
                      <a:pt x="21112" y="10877"/>
                    </a:lnTo>
                    <a:cubicBezTo>
                      <a:pt x="21109" y="10846"/>
                      <a:pt x="21104" y="10814"/>
                      <a:pt x="21097" y="10780"/>
                    </a:cubicBezTo>
                    <a:lnTo>
                      <a:pt x="21048" y="10780"/>
                    </a:lnTo>
                    <a:cubicBezTo>
                      <a:pt x="21000" y="10536"/>
                      <a:pt x="21073" y="10707"/>
                      <a:pt x="21048" y="10463"/>
                    </a:cubicBezTo>
                    <a:cubicBezTo>
                      <a:pt x="21097" y="10463"/>
                      <a:pt x="21122" y="10683"/>
                      <a:pt x="21146" y="10878"/>
                    </a:cubicBezTo>
                    <a:cubicBezTo>
                      <a:pt x="21146" y="10731"/>
                      <a:pt x="21146" y="10585"/>
                      <a:pt x="21097" y="10439"/>
                    </a:cubicBezTo>
                    <a:cubicBezTo>
                      <a:pt x="21097" y="10268"/>
                      <a:pt x="21146" y="10439"/>
                      <a:pt x="21122" y="10244"/>
                    </a:cubicBezTo>
                    <a:cubicBezTo>
                      <a:pt x="21073" y="10073"/>
                      <a:pt x="21048" y="9902"/>
                      <a:pt x="21048" y="9732"/>
                    </a:cubicBezTo>
                    <a:cubicBezTo>
                      <a:pt x="21000" y="9317"/>
                      <a:pt x="20853" y="9122"/>
                      <a:pt x="20804" y="8732"/>
                    </a:cubicBezTo>
                    <a:lnTo>
                      <a:pt x="20804" y="8732"/>
                    </a:lnTo>
                    <a:lnTo>
                      <a:pt x="20829" y="8780"/>
                    </a:lnTo>
                    <a:cubicBezTo>
                      <a:pt x="20829" y="8634"/>
                      <a:pt x="20731" y="8390"/>
                      <a:pt x="20682" y="8146"/>
                    </a:cubicBezTo>
                    <a:cubicBezTo>
                      <a:pt x="20682" y="8188"/>
                      <a:pt x="20682" y="8231"/>
                      <a:pt x="20673" y="8231"/>
                    </a:cubicBezTo>
                    <a:cubicBezTo>
                      <a:pt x="20666" y="8231"/>
                      <a:pt x="20654" y="8208"/>
                      <a:pt x="20634" y="8146"/>
                    </a:cubicBezTo>
                    <a:cubicBezTo>
                      <a:pt x="20585" y="7878"/>
                      <a:pt x="20512" y="7707"/>
                      <a:pt x="20463" y="7488"/>
                    </a:cubicBezTo>
                    <a:lnTo>
                      <a:pt x="20414" y="7414"/>
                    </a:lnTo>
                    <a:cubicBezTo>
                      <a:pt x="20390" y="7366"/>
                      <a:pt x="20365" y="7317"/>
                      <a:pt x="20365" y="7317"/>
                    </a:cubicBezTo>
                    <a:cubicBezTo>
                      <a:pt x="20048" y="6390"/>
                      <a:pt x="19609" y="5512"/>
                      <a:pt x="19073" y="4707"/>
                    </a:cubicBezTo>
                    <a:cubicBezTo>
                      <a:pt x="18756" y="4219"/>
                      <a:pt x="18390" y="3756"/>
                      <a:pt x="18000" y="3341"/>
                    </a:cubicBezTo>
                    <a:cubicBezTo>
                      <a:pt x="17707" y="3024"/>
                      <a:pt x="17414" y="2756"/>
                      <a:pt x="17122" y="2512"/>
                    </a:cubicBezTo>
                    <a:lnTo>
                      <a:pt x="17146" y="2512"/>
                    </a:lnTo>
                    <a:cubicBezTo>
                      <a:pt x="16780" y="2220"/>
                      <a:pt x="16414" y="1951"/>
                      <a:pt x="16024" y="1707"/>
                    </a:cubicBezTo>
                    <a:cubicBezTo>
                      <a:pt x="15536" y="1390"/>
                      <a:pt x="15048" y="1146"/>
                      <a:pt x="14512" y="927"/>
                    </a:cubicBezTo>
                    <a:cubicBezTo>
                      <a:pt x="13561" y="512"/>
                      <a:pt x="12561" y="268"/>
                      <a:pt x="11561" y="146"/>
                    </a:cubicBezTo>
                    <a:cubicBezTo>
                      <a:pt x="11292" y="73"/>
                      <a:pt x="11024" y="24"/>
                      <a:pt x="10756" y="0"/>
                    </a:cubicBezTo>
                    <a:close/>
                    <a:moveTo>
                      <a:pt x="21112" y="10877"/>
                    </a:moveTo>
                    <a:cubicBezTo>
                      <a:pt x="21122" y="10958"/>
                      <a:pt x="21122" y="11034"/>
                      <a:pt x="21122" y="11122"/>
                    </a:cubicBezTo>
                    <a:cubicBezTo>
                      <a:pt x="21122" y="11049"/>
                      <a:pt x="21122" y="10951"/>
                      <a:pt x="21122" y="10878"/>
                    </a:cubicBezTo>
                    <a:cubicBezTo>
                      <a:pt x="21119" y="10878"/>
                      <a:pt x="21116" y="10878"/>
                      <a:pt x="21112" y="108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297"/>
              <p:cNvSpPr/>
              <p:nvPr/>
            </p:nvSpPr>
            <p:spPr>
              <a:xfrm>
                <a:off x="338100" y="3028825"/>
                <a:ext cx="2475" cy="6725"/>
              </a:xfrm>
              <a:custGeom>
                <a:avLst/>
                <a:gdLst/>
                <a:ahLst/>
                <a:cxnLst/>
                <a:rect l="l" t="t" r="r" b="b"/>
                <a:pathLst>
                  <a:path w="99" h="269" extrusionOk="0">
                    <a:moveTo>
                      <a:pt x="98" y="0"/>
                    </a:moveTo>
                    <a:cubicBezTo>
                      <a:pt x="50" y="74"/>
                      <a:pt x="1" y="171"/>
                      <a:pt x="1" y="269"/>
                    </a:cubicBezTo>
                    <a:cubicBezTo>
                      <a:pt x="50" y="196"/>
                      <a:pt x="74" y="98"/>
                      <a:pt x="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297"/>
              <p:cNvSpPr/>
              <p:nvPr/>
            </p:nvSpPr>
            <p:spPr>
              <a:xfrm>
                <a:off x="340550" y="3028825"/>
                <a:ext cx="25" cy="25"/>
              </a:xfrm>
              <a:custGeom>
                <a:avLst/>
                <a:gdLst/>
                <a:ahLst/>
                <a:cxnLst/>
                <a:rect l="l" t="t" r="r" b="b"/>
                <a:pathLst>
                  <a:path w="1" h="1" extrusionOk="0">
                    <a:moveTo>
                      <a:pt x="0" y="0"/>
                    </a:moveTo>
                    <a:lnTo>
                      <a:pt x="0" y="0"/>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297"/>
              <p:cNvSpPr/>
              <p:nvPr/>
            </p:nvSpPr>
            <p:spPr>
              <a:xfrm>
                <a:off x="302750" y="2832500"/>
                <a:ext cx="398800" cy="207325"/>
              </a:xfrm>
              <a:custGeom>
                <a:avLst/>
                <a:gdLst/>
                <a:ahLst/>
                <a:cxnLst/>
                <a:rect l="l" t="t" r="r" b="b"/>
                <a:pathLst>
                  <a:path w="15952" h="8293" extrusionOk="0">
                    <a:moveTo>
                      <a:pt x="8594" y="1702"/>
                    </a:moveTo>
                    <a:cubicBezTo>
                      <a:pt x="8599" y="1705"/>
                      <a:pt x="8605" y="1707"/>
                      <a:pt x="8610" y="1707"/>
                    </a:cubicBezTo>
                    <a:cubicBezTo>
                      <a:pt x="8604" y="1705"/>
                      <a:pt x="8599" y="1704"/>
                      <a:pt x="8594" y="1702"/>
                    </a:cubicBezTo>
                    <a:close/>
                    <a:moveTo>
                      <a:pt x="4624" y="2600"/>
                    </a:moveTo>
                    <a:cubicBezTo>
                      <a:pt x="4619" y="2604"/>
                      <a:pt x="4614" y="2607"/>
                      <a:pt x="4610" y="2610"/>
                    </a:cubicBezTo>
                    <a:cubicBezTo>
                      <a:pt x="4616" y="2607"/>
                      <a:pt x="4621" y="2603"/>
                      <a:pt x="4624" y="2600"/>
                    </a:cubicBezTo>
                    <a:close/>
                    <a:moveTo>
                      <a:pt x="11683" y="2951"/>
                    </a:moveTo>
                    <a:cubicBezTo>
                      <a:pt x="11683" y="2954"/>
                      <a:pt x="11685" y="2956"/>
                      <a:pt x="11690" y="2956"/>
                    </a:cubicBezTo>
                    <a:lnTo>
                      <a:pt x="11690" y="2956"/>
                    </a:lnTo>
                    <a:cubicBezTo>
                      <a:pt x="11687" y="2954"/>
                      <a:pt x="11685" y="2953"/>
                      <a:pt x="11683" y="2951"/>
                    </a:cubicBezTo>
                    <a:close/>
                    <a:moveTo>
                      <a:pt x="1415" y="3829"/>
                    </a:moveTo>
                    <a:lnTo>
                      <a:pt x="1391" y="3878"/>
                    </a:lnTo>
                    <a:lnTo>
                      <a:pt x="1391" y="3878"/>
                    </a:lnTo>
                    <a:cubicBezTo>
                      <a:pt x="1398" y="3862"/>
                      <a:pt x="1406" y="3847"/>
                      <a:pt x="1414" y="3831"/>
                    </a:cubicBezTo>
                    <a:lnTo>
                      <a:pt x="1414" y="3831"/>
                    </a:lnTo>
                    <a:cubicBezTo>
                      <a:pt x="1414" y="3830"/>
                      <a:pt x="1415" y="3830"/>
                      <a:pt x="1415" y="3829"/>
                    </a:cubicBezTo>
                    <a:close/>
                    <a:moveTo>
                      <a:pt x="2596" y="5025"/>
                    </a:moveTo>
                    <a:cubicBezTo>
                      <a:pt x="2595" y="5026"/>
                      <a:pt x="2595" y="5027"/>
                      <a:pt x="2594" y="5028"/>
                    </a:cubicBezTo>
                    <a:lnTo>
                      <a:pt x="2594" y="5028"/>
                    </a:lnTo>
                    <a:cubicBezTo>
                      <a:pt x="2596" y="5026"/>
                      <a:pt x="2597" y="5025"/>
                      <a:pt x="2596" y="5025"/>
                    </a:cubicBezTo>
                    <a:close/>
                    <a:moveTo>
                      <a:pt x="2594" y="5028"/>
                    </a:moveTo>
                    <a:cubicBezTo>
                      <a:pt x="2591" y="5031"/>
                      <a:pt x="2586" y="5037"/>
                      <a:pt x="2586" y="5049"/>
                    </a:cubicBezTo>
                    <a:cubicBezTo>
                      <a:pt x="2588" y="5042"/>
                      <a:pt x="2591" y="5035"/>
                      <a:pt x="2594" y="5028"/>
                    </a:cubicBezTo>
                    <a:close/>
                    <a:moveTo>
                      <a:pt x="1505" y="7629"/>
                    </a:moveTo>
                    <a:cubicBezTo>
                      <a:pt x="1507" y="7629"/>
                      <a:pt x="1509" y="7631"/>
                      <a:pt x="1512" y="7634"/>
                    </a:cubicBezTo>
                    <a:lnTo>
                      <a:pt x="1499" y="7728"/>
                    </a:lnTo>
                    <a:lnTo>
                      <a:pt x="1499" y="7728"/>
                    </a:lnTo>
                    <a:cubicBezTo>
                      <a:pt x="1502" y="7664"/>
                      <a:pt x="1497" y="7629"/>
                      <a:pt x="1505" y="7629"/>
                    </a:cubicBezTo>
                    <a:close/>
                    <a:moveTo>
                      <a:pt x="8000" y="0"/>
                    </a:moveTo>
                    <a:cubicBezTo>
                      <a:pt x="8098" y="0"/>
                      <a:pt x="8049" y="24"/>
                      <a:pt x="7976" y="24"/>
                    </a:cubicBezTo>
                    <a:cubicBezTo>
                      <a:pt x="7878" y="16"/>
                      <a:pt x="7813" y="14"/>
                      <a:pt x="7770" y="14"/>
                    </a:cubicBezTo>
                    <a:cubicBezTo>
                      <a:pt x="7683" y="14"/>
                      <a:pt x="7683" y="24"/>
                      <a:pt x="7683" y="24"/>
                    </a:cubicBezTo>
                    <a:cubicBezTo>
                      <a:pt x="7683" y="24"/>
                      <a:pt x="7659" y="49"/>
                      <a:pt x="7366" y="73"/>
                    </a:cubicBezTo>
                    <a:cubicBezTo>
                      <a:pt x="7195" y="73"/>
                      <a:pt x="6927" y="98"/>
                      <a:pt x="6586" y="146"/>
                    </a:cubicBezTo>
                    <a:cubicBezTo>
                      <a:pt x="6415" y="171"/>
                      <a:pt x="6220" y="220"/>
                      <a:pt x="6025" y="244"/>
                    </a:cubicBezTo>
                    <a:lnTo>
                      <a:pt x="5439" y="415"/>
                    </a:lnTo>
                    <a:lnTo>
                      <a:pt x="4903" y="634"/>
                    </a:lnTo>
                    <a:cubicBezTo>
                      <a:pt x="4708" y="707"/>
                      <a:pt x="4561" y="780"/>
                      <a:pt x="4415" y="854"/>
                    </a:cubicBezTo>
                    <a:cubicBezTo>
                      <a:pt x="4269" y="927"/>
                      <a:pt x="4147" y="1000"/>
                      <a:pt x="4025" y="1073"/>
                    </a:cubicBezTo>
                    <a:lnTo>
                      <a:pt x="3756" y="1244"/>
                    </a:lnTo>
                    <a:cubicBezTo>
                      <a:pt x="3515" y="1485"/>
                      <a:pt x="3178" y="1679"/>
                      <a:pt x="2982" y="1920"/>
                    </a:cubicBezTo>
                    <a:lnTo>
                      <a:pt x="2982" y="1920"/>
                    </a:lnTo>
                    <a:cubicBezTo>
                      <a:pt x="2672" y="2207"/>
                      <a:pt x="2385" y="2494"/>
                      <a:pt x="2122" y="2805"/>
                    </a:cubicBezTo>
                    <a:cubicBezTo>
                      <a:pt x="2049" y="2927"/>
                      <a:pt x="1951" y="3024"/>
                      <a:pt x="1878" y="3122"/>
                    </a:cubicBezTo>
                    <a:cubicBezTo>
                      <a:pt x="1781" y="3244"/>
                      <a:pt x="1708" y="3341"/>
                      <a:pt x="1659" y="3439"/>
                    </a:cubicBezTo>
                    <a:cubicBezTo>
                      <a:pt x="1550" y="3570"/>
                      <a:pt x="1480" y="3700"/>
                      <a:pt x="1414" y="3831"/>
                    </a:cubicBezTo>
                    <a:lnTo>
                      <a:pt x="1414" y="3831"/>
                    </a:lnTo>
                    <a:cubicBezTo>
                      <a:pt x="1268" y="4146"/>
                      <a:pt x="1244" y="4073"/>
                      <a:pt x="1098" y="4293"/>
                    </a:cubicBezTo>
                    <a:cubicBezTo>
                      <a:pt x="1171" y="4293"/>
                      <a:pt x="1073" y="4561"/>
                      <a:pt x="1049" y="4658"/>
                    </a:cubicBezTo>
                    <a:cubicBezTo>
                      <a:pt x="976" y="4805"/>
                      <a:pt x="878" y="5146"/>
                      <a:pt x="781" y="5390"/>
                    </a:cubicBezTo>
                    <a:lnTo>
                      <a:pt x="756" y="5390"/>
                    </a:lnTo>
                    <a:cubicBezTo>
                      <a:pt x="708" y="5585"/>
                      <a:pt x="561" y="6000"/>
                      <a:pt x="512" y="6122"/>
                    </a:cubicBezTo>
                    <a:cubicBezTo>
                      <a:pt x="464" y="6268"/>
                      <a:pt x="366" y="6512"/>
                      <a:pt x="293" y="6732"/>
                    </a:cubicBezTo>
                    <a:cubicBezTo>
                      <a:pt x="220" y="6975"/>
                      <a:pt x="171" y="7219"/>
                      <a:pt x="147" y="7463"/>
                    </a:cubicBezTo>
                    <a:lnTo>
                      <a:pt x="0" y="7780"/>
                    </a:lnTo>
                    <a:lnTo>
                      <a:pt x="0" y="7829"/>
                    </a:lnTo>
                    <a:cubicBezTo>
                      <a:pt x="171" y="7951"/>
                      <a:pt x="366" y="8024"/>
                      <a:pt x="586" y="8073"/>
                    </a:cubicBezTo>
                    <a:cubicBezTo>
                      <a:pt x="706" y="8113"/>
                      <a:pt x="843" y="8141"/>
                      <a:pt x="975" y="8141"/>
                    </a:cubicBezTo>
                    <a:cubicBezTo>
                      <a:pt x="1163" y="8141"/>
                      <a:pt x="1339" y="8084"/>
                      <a:pt x="1439" y="7927"/>
                    </a:cubicBezTo>
                    <a:lnTo>
                      <a:pt x="1464" y="7927"/>
                    </a:lnTo>
                    <a:lnTo>
                      <a:pt x="1488" y="7829"/>
                    </a:lnTo>
                    <a:cubicBezTo>
                      <a:pt x="1492" y="7808"/>
                      <a:pt x="1494" y="7788"/>
                      <a:pt x="1496" y="7770"/>
                    </a:cubicBezTo>
                    <a:lnTo>
                      <a:pt x="1496" y="7770"/>
                    </a:lnTo>
                    <a:cubicBezTo>
                      <a:pt x="1500" y="7753"/>
                      <a:pt x="1504" y="7746"/>
                      <a:pt x="1507" y="7746"/>
                    </a:cubicBezTo>
                    <a:cubicBezTo>
                      <a:pt x="1516" y="7746"/>
                      <a:pt x="1521" y="7798"/>
                      <a:pt x="1537" y="7829"/>
                    </a:cubicBezTo>
                    <a:cubicBezTo>
                      <a:pt x="1537" y="7780"/>
                      <a:pt x="1561" y="7732"/>
                      <a:pt x="1586" y="7683"/>
                    </a:cubicBezTo>
                    <a:cubicBezTo>
                      <a:pt x="1586" y="7678"/>
                      <a:pt x="1585" y="7676"/>
                      <a:pt x="1583" y="7676"/>
                    </a:cubicBezTo>
                    <a:cubicBezTo>
                      <a:pt x="1576" y="7676"/>
                      <a:pt x="1557" y="7712"/>
                      <a:pt x="1537" y="7732"/>
                    </a:cubicBezTo>
                    <a:cubicBezTo>
                      <a:pt x="1537" y="7634"/>
                      <a:pt x="1537" y="7536"/>
                      <a:pt x="1561" y="7463"/>
                    </a:cubicBezTo>
                    <a:cubicBezTo>
                      <a:pt x="1610" y="7341"/>
                      <a:pt x="1634" y="7463"/>
                      <a:pt x="1659" y="7317"/>
                    </a:cubicBezTo>
                    <a:cubicBezTo>
                      <a:pt x="1878" y="6512"/>
                      <a:pt x="2195" y="5756"/>
                      <a:pt x="2586" y="5024"/>
                    </a:cubicBezTo>
                    <a:cubicBezTo>
                      <a:pt x="2591" y="5024"/>
                      <a:pt x="2594" y="5024"/>
                      <a:pt x="2596" y="5025"/>
                    </a:cubicBezTo>
                    <a:lnTo>
                      <a:pt x="2596" y="5025"/>
                    </a:lnTo>
                    <a:cubicBezTo>
                      <a:pt x="2644" y="4914"/>
                      <a:pt x="2711" y="4824"/>
                      <a:pt x="2756" y="4756"/>
                    </a:cubicBezTo>
                    <a:cubicBezTo>
                      <a:pt x="2805" y="4658"/>
                      <a:pt x="2854" y="4536"/>
                      <a:pt x="2927" y="4439"/>
                    </a:cubicBezTo>
                    <a:cubicBezTo>
                      <a:pt x="2951" y="4415"/>
                      <a:pt x="2976" y="4390"/>
                      <a:pt x="3025" y="4390"/>
                    </a:cubicBezTo>
                    <a:cubicBezTo>
                      <a:pt x="3025" y="4341"/>
                      <a:pt x="3073" y="4268"/>
                      <a:pt x="3098" y="4219"/>
                    </a:cubicBezTo>
                    <a:lnTo>
                      <a:pt x="3220" y="4073"/>
                    </a:lnTo>
                    <a:cubicBezTo>
                      <a:pt x="3244" y="4000"/>
                      <a:pt x="3293" y="3951"/>
                      <a:pt x="3342" y="3878"/>
                    </a:cubicBezTo>
                    <a:cubicBezTo>
                      <a:pt x="3439" y="3756"/>
                      <a:pt x="3537" y="3658"/>
                      <a:pt x="3634" y="3537"/>
                    </a:cubicBezTo>
                    <a:cubicBezTo>
                      <a:pt x="3683" y="3463"/>
                      <a:pt x="3756" y="3415"/>
                      <a:pt x="3756" y="3390"/>
                    </a:cubicBezTo>
                    <a:lnTo>
                      <a:pt x="3732" y="3341"/>
                    </a:lnTo>
                    <a:cubicBezTo>
                      <a:pt x="3805" y="3256"/>
                      <a:pt x="3823" y="3256"/>
                      <a:pt x="3845" y="3256"/>
                    </a:cubicBezTo>
                    <a:cubicBezTo>
                      <a:pt x="3866" y="3256"/>
                      <a:pt x="3890" y="3256"/>
                      <a:pt x="3976" y="3171"/>
                    </a:cubicBezTo>
                    <a:cubicBezTo>
                      <a:pt x="3976" y="3049"/>
                      <a:pt x="4244" y="2927"/>
                      <a:pt x="4269" y="2854"/>
                    </a:cubicBezTo>
                    <a:cubicBezTo>
                      <a:pt x="4269" y="2854"/>
                      <a:pt x="4331" y="2822"/>
                      <a:pt x="4356" y="2822"/>
                    </a:cubicBezTo>
                    <a:cubicBezTo>
                      <a:pt x="4362" y="2822"/>
                      <a:pt x="4366" y="2824"/>
                      <a:pt x="4366" y="2829"/>
                    </a:cubicBezTo>
                    <a:cubicBezTo>
                      <a:pt x="4366" y="2756"/>
                      <a:pt x="4464" y="2732"/>
                      <a:pt x="4488" y="2683"/>
                    </a:cubicBezTo>
                    <a:cubicBezTo>
                      <a:pt x="4504" y="2667"/>
                      <a:pt x="4507" y="2661"/>
                      <a:pt x="4503" y="2661"/>
                    </a:cubicBezTo>
                    <a:cubicBezTo>
                      <a:pt x="4496" y="2661"/>
                      <a:pt x="4464" y="2683"/>
                      <a:pt x="4464" y="2683"/>
                    </a:cubicBezTo>
                    <a:lnTo>
                      <a:pt x="4561" y="2585"/>
                    </a:lnTo>
                    <a:cubicBezTo>
                      <a:pt x="4575" y="2578"/>
                      <a:pt x="4590" y="2575"/>
                      <a:pt x="4602" y="2575"/>
                    </a:cubicBezTo>
                    <a:cubicBezTo>
                      <a:pt x="4625" y="2575"/>
                      <a:pt x="4639" y="2587"/>
                      <a:pt x="4624" y="2600"/>
                    </a:cubicBezTo>
                    <a:lnTo>
                      <a:pt x="4624" y="2600"/>
                    </a:lnTo>
                    <a:cubicBezTo>
                      <a:pt x="4704" y="2549"/>
                      <a:pt x="4866" y="2456"/>
                      <a:pt x="5049" y="2341"/>
                    </a:cubicBezTo>
                    <a:cubicBezTo>
                      <a:pt x="5293" y="2219"/>
                      <a:pt x="5537" y="2098"/>
                      <a:pt x="5805" y="2000"/>
                    </a:cubicBezTo>
                    <a:cubicBezTo>
                      <a:pt x="5878" y="1976"/>
                      <a:pt x="5927" y="1951"/>
                      <a:pt x="6000" y="1927"/>
                    </a:cubicBezTo>
                    <a:lnTo>
                      <a:pt x="6195" y="1878"/>
                    </a:lnTo>
                    <a:cubicBezTo>
                      <a:pt x="6317" y="1829"/>
                      <a:pt x="6464" y="1805"/>
                      <a:pt x="6586" y="1780"/>
                    </a:cubicBezTo>
                    <a:lnTo>
                      <a:pt x="6756" y="1756"/>
                    </a:lnTo>
                    <a:lnTo>
                      <a:pt x="6903" y="1732"/>
                    </a:lnTo>
                    <a:cubicBezTo>
                      <a:pt x="7000" y="1732"/>
                      <a:pt x="7073" y="1707"/>
                      <a:pt x="7122" y="1707"/>
                    </a:cubicBezTo>
                    <a:cubicBezTo>
                      <a:pt x="7098" y="1683"/>
                      <a:pt x="7049" y="1683"/>
                      <a:pt x="7000" y="1683"/>
                    </a:cubicBezTo>
                    <a:cubicBezTo>
                      <a:pt x="6951" y="1683"/>
                      <a:pt x="6903" y="1683"/>
                      <a:pt x="6878" y="1659"/>
                    </a:cubicBezTo>
                    <a:cubicBezTo>
                      <a:pt x="6939" y="1634"/>
                      <a:pt x="6982" y="1634"/>
                      <a:pt x="7015" y="1634"/>
                    </a:cubicBezTo>
                    <a:cubicBezTo>
                      <a:pt x="7049" y="1634"/>
                      <a:pt x="7073" y="1634"/>
                      <a:pt x="7098" y="1610"/>
                    </a:cubicBezTo>
                    <a:cubicBezTo>
                      <a:pt x="7122" y="1646"/>
                      <a:pt x="7183" y="1646"/>
                      <a:pt x="7250" y="1646"/>
                    </a:cubicBezTo>
                    <a:cubicBezTo>
                      <a:pt x="7317" y="1646"/>
                      <a:pt x="7390" y="1646"/>
                      <a:pt x="7439" y="1683"/>
                    </a:cubicBezTo>
                    <a:lnTo>
                      <a:pt x="7464" y="1659"/>
                    </a:lnTo>
                    <a:lnTo>
                      <a:pt x="7537" y="1683"/>
                    </a:lnTo>
                    <a:cubicBezTo>
                      <a:pt x="7634" y="1659"/>
                      <a:pt x="7732" y="1659"/>
                      <a:pt x="7829" y="1659"/>
                    </a:cubicBezTo>
                    <a:cubicBezTo>
                      <a:pt x="7903" y="1659"/>
                      <a:pt x="8000" y="1683"/>
                      <a:pt x="8098" y="1683"/>
                    </a:cubicBezTo>
                    <a:lnTo>
                      <a:pt x="8390" y="1683"/>
                    </a:lnTo>
                    <a:cubicBezTo>
                      <a:pt x="8458" y="1683"/>
                      <a:pt x="8526" y="1683"/>
                      <a:pt x="8594" y="1702"/>
                    </a:cubicBezTo>
                    <a:lnTo>
                      <a:pt x="8594" y="1702"/>
                    </a:lnTo>
                    <a:cubicBezTo>
                      <a:pt x="8571" y="1690"/>
                      <a:pt x="8551" y="1659"/>
                      <a:pt x="8610" y="1659"/>
                    </a:cubicBezTo>
                    <a:cubicBezTo>
                      <a:pt x="8610" y="1683"/>
                      <a:pt x="8659" y="1683"/>
                      <a:pt x="8707" y="1683"/>
                    </a:cubicBezTo>
                    <a:cubicBezTo>
                      <a:pt x="8756" y="1683"/>
                      <a:pt x="8805" y="1683"/>
                      <a:pt x="8829" y="1707"/>
                    </a:cubicBezTo>
                    <a:cubicBezTo>
                      <a:pt x="8878" y="1707"/>
                      <a:pt x="8981" y="1740"/>
                      <a:pt x="9030" y="1740"/>
                    </a:cubicBezTo>
                    <a:cubicBezTo>
                      <a:pt x="9053" y="1740"/>
                      <a:pt x="9064" y="1733"/>
                      <a:pt x="9052" y="1712"/>
                    </a:cubicBezTo>
                    <a:lnTo>
                      <a:pt x="9052" y="1712"/>
                    </a:lnTo>
                    <a:cubicBezTo>
                      <a:pt x="9086" y="1759"/>
                      <a:pt x="9264" y="1805"/>
                      <a:pt x="9146" y="1805"/>
                    </a:cubicBezTo>
                    <a:cubicBezTo>
                      <a:pt x="9195" y="1829"/>
                      <a:pt x="9244" y="1854"/>
                      <a:pt x="9317" y="1854"/>
                    </a:cubicBezTo>
                    <a:lnTo>
                      <a:pt x="9244" y="1805"/>
                    </a:lnTo>
                    <a:lnTo>
                      <a:pt x="9244" y="1805"/>
                    </a:lnTo>
                    <a:cubicBezTo>
                      <a:pt x="9439" y="1854"/>
                      <a:pt x="9537" y="1951"/>
                      <a:pt x="9707" y="1951"/>
                    </a:cubicBezTo>
                    <a:lnTo>
                      <a:pt x="9634" y="1902"/>
                    </a:lnTo>
                    <a:lnTo>
                      <a:pt x="9634" y="1902"/>
                    </a:lnTo>
                    <a:cubicBezTo>
                      <a:pt x="9756" y="1927"/>
                      <a:pt x="9854" y="1976"/>
                      <a:pt x="9903" y="2049"/>
                    </a:cubicBezTo>
                    <a:lnTo>
                      <a:pt x="9756" y="2024"/>
                    </a:lnTo>
                    <a:lnTo>
                      <a:pt x="9756" y="2024"/>
                    </a:lnTo>
                    <a:lnTo>
                      <a:pt x="10024" y="2122"/>
                    </a:lnTo>
                    <a:cubicBezTo>
                      <a:pt x="10098" y="2146"/>
                      <a:pt x="10171" y="2171"/>
                      <a:pt x="10268" y="2195"/>
                    </a:cubicBezTo>
                    <a:lnTo>
                      <a:pt x="10195" y="2171"/>
                    </a:lnTo>
                    <a:lnTo>
                      <a:pt x="10195" y="2171"/>
                    </a:lnTo>
                    <a:cubicBezTo>
                      <a:pt x="10488" y="2244"/>
                      <a:pt x="10732" y="2366"/>
                      <a:pt x="11000" y="2488"/>
                    </a:cubicBezTo>
                    <a:cubicBezTo>
                      <a:pt x="11317" y="2683"/>
                      <a:pt x="11634" y="2878"/>
                      <a:pt x="11732" y="2927"/>
                    </a:cubicBezTo>
                    <a:lnTo>
                      <a:pt x="11683" y="2829"/>
                    </a:lnTo>
                    <a:lnTo>
                      <a:pt x="11854" y="2902"/>
                    </a:lnTo>
                    <a:cubicBezTo>
                      <a:pt x="11833" y="2902"/>
                      <a:pt x="11722" y="2956"/>
                      <a:pt x="11691" y="2956"/>
                    </a:cubicBezTo>
                    <a:cubicBezTo>
                      <a:pt x="11691" y="2956"/>
                      <a:pt x="11690" y="2956"/>
                      <a:pt x="11690" y="2956"/>
                    </a:cubicBezTo>
                    <a:lnTo>
                      <a:pt x="11690" y="2956"/>
                    </a:lnTo>
                    <a:cubicBezTo>
                      <a:pt x="12077" y="3248"/>
                      <a:pt x="12416" y="3587"/>
                      <a:pt x="12732" y="3951"/>
                    </a:cubicBezTo>
                    <a:cubicBezTo>
                      <a:pt x="13049" y="4341"/>
                      <a:pt x="13317" y="4756"/>
                      <a:pt x="13537" y="5171"/>
                    </a:cubicBezTo>
                    <a:cubicBezTo>
                      <a:pt x="13561" y="5244"/>
                      <a:pt x="13549" y="5262"/>
                      <a:pt x="13531" y="5262"/>
                    </a:cubicBezTo>
                    <a:cubicBezTo>
                      <a:pt x="13512" y="5262"/>
                      <a:pt x="13488" y="5244"/>
                      <a:pt x="13488" y="5244"/>
                    </a:cubicBezTo>
                    <a:lnTo>
                      <a:pt x="13488" y="5244"/>
                    </a:lnTo>
                    <a:cubicBezTo>
                      <a:pt x="13561" y="5390"/>
                      <a:pt x="13561" y="5293"/>
                      <a:pt x="13610" y="5439"/>
                    </a:cubicBezTo>
                    <a:cubicBezTo>
                      <a:pt x="13610" y="5447"/>
                      <a:pt x="13607" y="5450"/>
                      <a:pt x="13603" y="5450"/>
                    </a:cubicBezTo>
                    <a:cubicBezTo>
                      <a:pt x="13594" y="5450"/>
                      <a:pt x="13577" y="5439"/>
                      <a:pt x="13561" y="5439"/>
                    </a:cubicBezTo>
                    <a:cubicBezTo>
                      <a:pt x="13610" y="5488"/>
                      <a:pt x="13610" y="5561"/>
                      <a:pt x="13634" y="5561"/>
                    </a:cubicBezTo>
                    <a:cubicBezTo>
                      <a:pt x="13610" y="5463"/>
                      <a:pt x="13683" y="5488"/>
                      <a:pt x="13707" y="5439"/>
                    </a:cubicBezTo>
                    <a:lnTo>
                      <a:pt x="13732" y="5512"/>
                    </a:lnTo>
                    <a:cubicBezTo>
                      <a:pt x="13756" y="5561"/>
                      <a:pt x="13781" y="5610"/>
                      <a:pt x="13781" y="5610"/>
                    </a:cubicBezTo>
                    <a:lnTo>
                      <a:pt x="13732" y="5610"/>
                    </a:lnTo>
                    <a:cubicBezTo>
                      <a:pt x="13756" y="5658"/>
                      <a:pt x="13878" y="5683"/>
                      <a:pt x="13927" y="5878"/>
                    </a:cubicBezTo>
                    <a:cubicBezTo>
                      <a:pt x="14049" y="6195"/>
                      <a:pt x="14146" y="6536"/>
                      <a:pt x="14244" y="6878"/>
                    </a:cubicBezTo>
                    <a:cubicBezTo>
                      <a:pt x="14220" y="6878"/>
                      <a:pt x="14195" y="6805"/>
                      <a:pt x="14171" y="6756"/>
                    </a:cubicBezTo>
                    <a:lnTo>
                      <a:pt x="14171" y="6756"/>
                    </a:lnTo>
                    <a:cubicBezTo>
                      <a:pt x="14171" y="6805"/>
                      <a:pt x="14195" y="6854"/>
                      <a:pt x="14195" y="6902"/>
                    </a:cubicBezTo>
                    <a:cubicBezTo>
                      <a:pt x="14195" y="6886"/>
                      <a:pt x="14197" y="6879"/>
                      <a:pt x="14199" y="6879"/>
                    </a:cubicBezTo>
                    <a:cubicBezTo>
                      <a:pt x="14209" y="6879"/>
                      <a:pt x="14234" y="6989"/>
                      <a:pt x="14242" y="6989"/>
                    </a:cubicBezTo>
                    <a:cubicBezTo>
                      <a:pt x="14243" y="6989"/>
                      <a:pt x="14244" y="6985"/>
                      <a:pt x="14244" y="6975"/>
                    </a:cubicBezTo>
                    <a:cubicBezTo>
                      <a:pt x="14341" y="7219"/>
                      <a:pt x="14415" y="7488"/>
                      <a:pt x="14463" y="7756"/>
                    </a:cubicBezTo>
                    <a:cubicBezTo>
                      <a:pt x="14488" y="7756"/>
                      <a:pt x="14854" y="7829"/>
                      <a:pt x="15171" y="7902"/>
                    </a:cubicBezTo>
                    <a:cubicBezTo>
                      <a:pt x="15512" y="8000"/>
                      <a:pt x="15854" y="8097"/>
                      <a:pt x="15902" y="8097"/>
                    </a:cubicBezTo>
                    <a:cubicBezTo>
                      <a:pt x="15902" y="8171"/>
                      <a:pt x="15902" y="8219"/>
                      <a:pt x="15902" y="8292"/>
                    </a:cubicBezTo>
                    <a:cubicBezTo>
                      <a:pt x="15927" y="8195"/>
                      <a:pt x="15927" y="8122"/>
                      <a:pt x="15902" y="8024"/>
                    </a:cubicBezTo>
                    <a:lnTo>
                      <a:pt x="15854" y="8024"/>
                    </a:lnTo>
                    <a:cubicBezTo>
                      <a:pt x="15805" y="7829"/>
                      <a:pt x="15878" y="7975"/>
                      <a:pt x="15854" y="7780"/>
                    </a:cubicBezTo>
                    <a:cubicBezTo>
                      <a:pt x="15878" y="7780"/>
                      <a:pt x="15902" y="7951"/>
                      <a:pt x="15927" y="8097"/>
                    </a:cubicBezTo>
                    <a:cubicBezTo>
                      <a:pt x="15927" y="7951"/>
                      <a:pt x="15927" y="7805"/>
                      <a:pt x="15902" y="7756"/>
                    </a:cubicBezTo>
                    <a:cubicBezTo>
                      <a:pt x="15902" y="7634"/>
                      <a:pt x="15951" y="7756"/>
                      <a:pt x="15927" y="7610"/>
                    </a:cubicBezTo>
                    <a:cubicBezTo>
                      <a:pt x="15878" y="7488"/>
                      <a:pt x="15854" y="7366"/>
                      <a:pt x="15854" y="7219"/>
                    </a:cubicBezTo>
                    <a:cubicBezTo>
                      <a:pt x="15829" y="6927"/>
                      <a:pt x="15707" y="6780"/>
                      <a:pt x="15659" y="6488"/>
                    </a:cubicBezTo>
                    <a:lnTo>
                      <a:pt x="15659" y="6488"/>
                    </a:lnTo>
                    <a:lnTo>
                      <a:pt x="15683" y="6512"/>
                    </a:lnTo>
                    <a:cubicBezTo>
                      <a:pt x="15683" y="6414"/>
                      <a:pt x="15610" y="6195"/>
                      <a:pt x="15561" y="6049"/>
                    </a:cubicBezTo>
                    <a:cubicBezTo>
                      <a:pt x="15561" y="6077"/>
                      <a:pt x="15561" y="6105"/>
                      <a:pt x="15556" y="6105"/>
                    </a:cubicBezTo>
                    <a:cubicBezTo>
                      <a:pt x="15553" y="6105"/>
                      <a:pt x="15547" y="6090"/>
                      <a:pt x="15537" y="6049"/>
                    </a:cubicBezTo>
                    <a:cubicBezTo>
                      <a:pt x="15512" y="5951"/>
                      <a:pt x="15488" y="5854"/>
                      <a:pt x="15463" y="5780"/>
                    </a:cubicBezTo>
                    <a:cubicBezTo>
                      <a:pt x="15439" y="5707"/>
                      <a:pt x="15415" y="5634"/>
                      <a:pt x="15390" y="5536"/>
                    </a:cubicBezTo>
                    <a:lnTo>
                      <a:pt x="15317" y="5415"/>
                    </a:lnTo>
                    <a:cubicBezTo>
                      <a:pt x="15024" y="4732"/>
                      <a:pt x="14683" y="4097"/>
                      <a:pt x="14244" y="3512"/>
                    </a:cubicBezTo>
                    <a:cubicBezTo>
                      <a:pt x="13805" y="2927"/>
                      <a:pt x="13317" y="2390"/>
                      <a:pt x="12756" y="1927"/>
                    </a:cubicBezTo>
                    <a:lnTo>
                      <a:pt x="12781" y="1927"/>
                    </a:lnTo>
                    <a:cubicBezTo>
                      <a:pt x="12195" y="1415"/>
                      <a:pt x="11537" y="1024"/>
                      <a:pt x="10829" y="707"/>
                    </a:cubicBezTo>
                    <a:cubicBezTo>
                      <a:pt x="10122" y="366"/>
                      <a:pt x="9366" y="171"/>
                      <a:pt x="8610" y="98"/>
                    </a:cubicBezTo>
                    <a:cubicBezTo>
                      <a:pt x="8415" y="24"/>
                      <a:pt x="8195" y="0"/>
                      <a:pt x="80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04" name="Google Shape;2504;p297"/>
            <p:cNvSpPr/>
            <p:nvPr/>
          </p:nvSpPr>
          <p:spPr>
            <a:xfrm>
              <a:off x="400925" y="3037350"/>
              <a:ext cx="2450" cy="3700"/>
            </a:xfrm>
            <a:custGeom>
              <a:avLst/>
              <a:gdLst/>
              <a:ahLst/>
              <a:cxnLst/>
              <a:rect l="l" t="t" r="r" b="b"/>
              <a:pathLst>
                <a:path w="98" h="148" extrusionOk="0">
                  <a:moveTo>
                    <a:pt x="98" y="1"/>
                  </a:moveTo>
                  <a:lnTo>
                    <a:pt x="98" y="1"/>
                  </a:lnTo>
                  <a:cubicBezTo>
                    <a:pt x="49" y="25"/>
                    <a:pt x="0" y="74"/>
                    <a:pt x="0" y="147"/>
                  </a:cubicBezTo>
                  <a:cubicBezTo>
                    <a:pt x="49" y="98"/>
                    <a:pt x="73" y="50"/>
                    <a:pt x="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297"/>
            <p:cNvSpPr/>
            <p:nvPr/>
          </p:nvSpPr>
          <p:spPr>
            <a:xfrm>
              <a:off x="403350" y="3037350"/>
              <a:ext cx="25" cy="25"/>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297"/>
            <p:cNvSpPr/>
            <p:nvPr/>
          </p:nvSpPr>
          <p:spPr>
            <a:xfrm>
              <a:off x="365550" y="2914800"/>
              <a:ext cx="267700" cy="124800"/>
            </a:xfrm>
            <a:custGeom>
              <a:avLst/>
              <a:gdLst/>
              <a:ahLst/>
              <a:cxnLst/>
              <a:rect l="l" t="t" r="r" b="b"/>
              <a:pathLst>
                <a:path w="10708" h="4992" extrusionOk="0">
                  <a:moveTo>
                    <a:pt x="2206" y="3416"/>
                  </a:moveTo>
                  <a:lnTo>
                    <a:pt x="2206" y="3416"/>
                  </a:lnTo>
                  <a:cubicBezTo>
                    <a:pt x="2205" y="3416"/>
                    <a:pt x="2205" y="3417"/>
                    <a:pt x="2205" y="3418"/>
                  </a:cubicBezTo>
                  <a:lnTo>
                    <a:pt x="2205" y="3418"/>
                  </a:lnTo>
                  <a:cubicBezTo>
                    <a:pt x="2206" y="3417"/>
                    <a:pt x="2207" y="3416"/>
                    <a:pt x="2206" y="3416"/>
                  </a:cubicBezTo>
                  <a:close/>
                  <a:moveTo>
                    <a:pt x="2205" y="3418"/>
                  </a:moveTo>
                  <a:cubicBezTo>
                    <a:pt x="2202" y="3421"/>
                    <a:pt x="2196" y="3427"/>
                    <a:pt x="2196" y="3440"/>
                  </a:cubicBezTo>
                  <a:cubicBezTo>
                    <a:pt x="2198" y="3432"/>
                    <a:pt x="2201" y="3425"/>
                    <a:pt x="2205" y="3418"/>
                  </a:cubicBezTo>
                  <a:close/>
                  <a:moveTo>
                    <a:pt x="1464" y="4757"/>
                  </a:moveTo>
                  <a:lnTo>
                    <a:pt x="1451" y="4807"/>
                  </a:lnTo>
                  <a:lnTo>
                    <a:pt x="1451" y="4807"/>
                  </a:lnTo>
                  <a:cubicBezTo>
                    <a:pt x="1453" y="4778"/>
                    <a:pt x="1448" y="4757"/>
                    <a:pt x="1464" y="4757"/>
                  </a:cubicBezTo>
                  <a:close/>
                  <a:moveTo>
                    <a:pt x="5171" y="1"/>
                  </a:moveTo>
                  <a:cubicBezTo>
                    <a:pt x="5244" y="1"/>
                    <a:pt x="5220" y="25"/>
                    <a:pt x="5171" y="49"/>
                  </a:cubicBezTo>
                  <a:cubicBezTo>
                    <a:pt x="4830" y="74"/>
                    <a:pt x="5147" y="74"/>
                    <a:pt x="4805" y="123"/>
                  </a:cubicBezTo>
                  <a:lnTo>
                    <a:pt x="4610" y="147"/>
                  </a:lnTo>
                  <a:lnTo>
                    <a:pt x="4366" y="220"/>
                  </a:lnTo>
                  <a:cubicBezTo>
                    <a:pt x="4147" y="245"/>
                    <a:pt x="3927" y="318"/>
                    <a:pt x="3683" y="391"/>
                  </a:cubicBezTo>
                  <a:cubicBezTo>
                    <a:pt x="3586" y="415"/>
                    <a:pt x="3464" y="464"/>
                    <a:pt x="3366" y="488"/>
                  </a:cubicBezTo>
                  <a:cubicBezTo>
                    <a:pt x="3244" y="537"/>
                    <a:pt x="3147" y="562"/>
                    <a:pt x="3049" y="610"/>
                  </a:cubicBezTo>
                  <a:cubicBezTo>
                    <a:pt x="2878" y="708"/>
                    <a:pt x="2708" y="781"/>
                    <a:pt x="2635" y="805"/>
                  </a:cubicBezTo>
                  <a:cubicBezTo>
                    <a:pt x="2513" y="952"/>
                    <a:pt x="2269" y="1049"/>
                    <a:pt x="2147" y="1196"/>
                  </a:cubicBezTo>
                  <a:lnTo>
                    <a:pt x="2147" y="1171"/>
                  </a:lnTo>
                  <a:cubicBezTo>
                    <a:pt x="2098" y="1220"/>
                    <a:pt x="2025" y="1293"/>
                    <a:pt x="1903" y="1366"/>
                  </a:cubicBezTo>
                  <a:lnTo>
                    <a:pt x="1561" y="1708"/>
                  </a:lnTo>
                  <a:lnTo>
                    <a:pt x="1220" y="2049"/>
                  </a:lnTo>
                  <a:cubicBezTo>
                    <a:pt x="1147" y="2147"/>
                    <a:pt x="1098" y="2220"/>
                    <a:pt x="1049" y="2318"/>
                  </a:cubicBezTo>
                  <a:lnTo>
                    <a:pt x="1074" y="2293"/>
                  </a:lnTo>
                  <a:lnTo>
                    <a:pt x="1074" y="2293"/>
                  </a:lnTo>
                  <a:cubicBezTo>
                    <a:pt x="976" y="2488"/>
                    <a:pt x="927" y="2415"/>
                    <a:pt x="830" y="2537"/>
                  </a:cubicBezTo>
                  <a:cubicBezTo>
                    <a:pt x="903" y="2562"/>
                    <a:pt x="830" y="2732"/>
                    <a:pt x="805" y="2781"/>
                  </a:cubicBezTo>
                  <a:cubicBezTo>
                    <a:pt x="757" y="2879"/>
                    <a:pt x="708" y="3074"/>
                    <a:pt x="635" y="3244"/>
                  </a:cubicBezTo>
                  <a:lnTo>
                    <a:pt x="610" y="3220"/>
                  </a:lnTo>
                  <a:cubicBezTo>
                    <a:pt x="586" y="3342"/>
                    <a:pt x="464" y="3586"/>
                    <a:pt x="439" y="3659"/>
                  </a:cubicBezTo>
                  <a:cubicBezTo>
                    <a:pt x="391" y="3757"/>
                    <a:pt x="318" y="3879"/>
                    <a:pt x="269" y="4025"/>
                  </a:cubicBezTo>
                  <a:cubicBezTo>
                    <a:pt x="196" y="4171"/>
                    <a:pt x="147" y="4318"/>
                    <a:pt x="147" y="4464"/>
                  </a:cubicBezTo>
                  <a:lnTo>
                    <a:pt x="0" y="4610"/>
                  </a:lnTo>
                  <a:lnTo>
                    <a:pt x="0" y="4635"/>
                  </a:lnTo>
                  <a:cubicBezTo>
                    <a:pt x="171" y="4732"/>
                    <a:pt x="366" y="4830"/>
                    <a:pt x="586" y="4879"/>
                  </a:cubicBezTo>
                  <a:cubicBezTo>
                    <a:pt x="769" y="4940"/>
                    <a:pt x="981" y="4991"/>
                    <a:pt x="1156" y="4991"/>
                  </a:cubicBezTo>
                  <a:cubicBezTo>
                    <a:pt x="1260" y="4991"/>
                    <a:pt x="1351" y="4973"/>
                    <a:pt x="1415" y="4927"/>
                  </a:cubicBezTo>
                  <a:lnTo>
                    <a:pt x="1439" y="4927"/>
                  </a:lnTo>
                  <a:lnTo>
                    <a:pt x="1439" y="4854"/>
                  </a:lnTo>
                  <a:cubicBezTo>
                    <a:pt x="1447" y="4839"/>
                    <a:pt x="1455" y="4833"/>
                    <a:pt x="1461" y="4833"/>
                  </a:cubicBezTo>
                  <a:cubicBezTo>
                    <a:pt x="1477" y="4833"/>
                    <a:pt x="1488" y="4862"/>
                    <a:pt x="1488" y="4879"/>
                  </a:cubicBezTo>
                  <a:cubicBezTo>
                    <a:pt x="1488" y="4854"/>
                    <a:pt x="1513" y="4830"/>
                    <a:pt x="1537" y="4805"/>
                  </a:cubicBezTo>
                  <a:cubicBezTo>
                    <a:pt x="1537" y="4798"/>
                    <a:pt x="1535" y="4795"/>
                    <a:pt x="1531" y="4795"/>
                  </a:cubicBezTo>
                  <a:cubicBezTo>
                    <a:pt x="1523" y="4795"/>
                    <a:pt x="1505" y="4813"/>
                    <a:pt x="1488" y="4830"/>
                  </a:cubicBezTo>
                  <a:cubicBezTo>
                    <a:pt x="1488" y="4781"/>
                    <a:pt x="1488" y="4708"/>
                    <a:pt x="1488" y="4659"/>
                  </a:cubicBezTo>
                  <a:cubicBezTo>
                    <a:pt x="1513" y="4635"/>
                    <a:pt x="1531" y="4635"/>
                    <a:pt x="1546" y="4635"/>
                  </a:cubicBezTo>
                  <a:cubicBezTo>
                    <a:pt x="1561" y="4635"/>
                    <a:pt x="1574" y="4635"/>
                    <a:pt x="1586" y="4610"/>
                  </a:cubicBezTo>
                  <a:cubicBezTo>
                    <a:pt x="1757" y="4196"/>
                    <a:pt x="1952" y="3781"/>
                    <a:pt x="2196" y="3415"/>
                  </a:cubicBezTo>
                  <a:cubicBezTo>
                    <a:pt x="2202" y="3415"/>
                    <a:pt x="2205" y="3415"/>
                    <a:pt x="2206" y="3416"/>
                  </a:cubicBezTo>
                  <a:lnTo>
                    <a:pt x="2206" y="3416"/>
                  </a:lnTo>
                  <a:cubicBezTo>
                    <a:pt x="2257" y="3305"/>
                    <a:pt x="2345" y="3214"/>
                    <a:pt x="2391" y="3122"/>
                  </a:cubicBezTo>
                  <a:lnTo>
                    <a:pt x="2464" y="3122"/>
                  </a:lnTo>
                  <a:cubicBezTo>
                    <a:pt x="2439" y="3122"/>
                    <a:pt x="2561" y="3001"/>
                    <a:pt x="2659" y="2879"/>
                  </a:cubicBezTo>
                  <a:cubicBezTo>
                    <a:pt x="2708" y="2805"/>
                    <a:pt x="2781" y="2757"/>
                    <a:pt x="2830" y="2708"/>
                  </a:cubicBezTo>
                  <a:lnTo>
                    <a:pt x="2952" y="2635"/>
                  </a:lnTo>
                  <a:lnTo>
                    <a:pt x="2927" y="2586"/>
                  </a:lnTo>
                  <a:cubicBezTo>
                    <a:pt x="2960" y="2553"/>
                    <a:pt x="2979" y="2545"/>
                    <a:pt x="2992" y="2545"/>
                  </a:cubicBezTo>
                  <a:cubicBezTo>
                    <a:pt x="3006" y="2545"/>
                    <a:pt x="3014" y="2553"/>
                    <a:pt x="3025" y="2553"/>
                  </a:cubicBezTo>
                  <a:cubicBezTo>
                    <a:pt x="3036" y="2553"/>
                    <a:pt x="3049" y="2545"/>
                    <a:pt x="3074" y="2513"/>
                  </a:cubicBezTo>
                  <a:cubicBezTo>
                    <a:pt x="3049" y="2415"/>
                    <a:pt x="3244" y="2391"/>
                    <a:pt x="3244" y="2342"/>
                  </a:cubicBezTo>
                  <a:cubicBezTo>
                    <a:pt x="3244" y="2342"/>
                    <a:pt x="3266" y="2331"/>
                    <a:pt x="3288" y="2331"/>
                  </a:cubicBezTo>
                  <a:cubicBezTo>
                    <a:pt x="3298" y="2331"/>
                    <a:pt x="3309" y="2334"/>
                    <a:pt x="3317" y="2342"/>
                  </a:cubicBezTo>
                  <a:cubicBezTo>
                    <a:pt x="3317" y="2293"/>
                    <a:pt x="3342" y="2293"/>
                    <a:pt x="3366" y="2269"/>
                  </a:cubicBezTo>
                  <a:cubicBezTo>
                    <a:pt x="3374" y="2261"/>
                    <a:pt x="3377" y="2258"/>
                    <a:pt x="3376" y="2258"/>
                  </a:cubicBezTo>
                  <a:cubicBezTo>
                    <a:pt x="3374" y="2258"/>
                    <a:pt x="3358" y="2269"/>
                    <a:pt x="3342" y="2269"/>
                  </a:cubicBezTo>
                  <a:lnTo>
                    <a:pt x="3415" y="2220"/>
                  </a:lnTo>
                  <a:cubicBezTo>
                    <a:pt x="3439" y="2220"/>
                    <a:pt x="3464" y="2220"/>
                    <a:pt x="3439" y="2244"/>
                  </a:cubicBezTo>
                  <a:cubicBezTo>
                    <a:pt x="3513" y="2196"/>
                    <a:pt x="3610" y="2171"/>
                    <a:pt x="3708" y="2123"/>
                  </a:cubicBezTo>
                  <a:cubicBezTo>
                    <a:pt x="3830" y="2049"/>
                    <a:pt x="3976" y="2001"/>
                    <a:pt x="4122" y="1952"/>
                  </a:cubicBezTo>
                  <a:cubicBezTo>
                    <a:pt x="4195" y="1927"/>
                    <a:pt x="4269" y="1927"/>
                    <a:pt x="4342" y="1903"/>
                  </a:cubicBezTo>
                  <a:cubicBezTo>
                    <a:pt x="4415" y="1879"/>
                    <a:pt x="4488" y="1854"/>
                    <a:pt x="4561" y="1830"/>
                  </a:cubicBezTo>
                  <a:cubicBezTo>
                    <a:pt x="4708" y="1805"/>
                    <a:pt x="4805" y="1781"/>
                    <a:pt x="4878" y="1781"/>
                  </a:cubicBezTo>
                  <a:cubicBezTo>
                    <a:pt x="4854" y="1757"/>
                    <a:pt x="4824" y="1757"/>
                    <a:pt x="4796" y="1757"/>
                  </a:cubicBezTo>
                  <a:cubicBezTo>
                    <a:pt x="4769" y="1757"/>
                    <a:pt x="4744" y="1757"/>
                    <a:pt x="4732" y="1732"/>
                  </a:cubicBezTo>
                  <a:cubicBezTo>
                    <a:pt x="4756" y="1708"/>
                    <a:pt x="4781" y="1708"/>
                    <a:pt x="4799" y="1708"/>
                  </a:cubicBezTo>
                  <a:cubicBezTo>
                    <a:pt x="4817" y="1708"/>
                    <a:pt x="4830" y="1708"/>
                    <a:pt x="4830" y="1684"/>
                  </a:cubicBezTo>
                  <a:cubicBezTo>
                    <a:pt x="4854" y="1720"/>
                    <a:pt x="4891" y="1720"/>
                    <a:pt x="4930" y="1720"/>
                  </a:cubicBezTo>
                  <a:cubicBezTo>
                    <a:pt x="4970" y="1720"/>
                    <a:pt x="5013" y="1720"/>
                    <a:pt x="5049" y="1757"/>
                  </a:cubicBezTo>
                  <a:lnTo>
                    <a:pt x="5049" y="1708"/>
                  </a:lnTo>
                  <a:lnTo>
                    <a:pt x="5074" y="1732"/>
                  </a:lnTo>
                  <a:cubicBezTo>
                    <a:pt x="5220" y="1684"/>
                    <a:pt x="5244" y="1684"/>
                    <a:pt x="5244" y="1684"/>
                  </a:cubicBezTo>
                  <a:lnTo>
                    <a:pt x="5415" y="1684"/>
                  </a:lnTo>
                  <a:cubicBezTo>
                    <a:pt x="5519" y="1684"/>
                    <a:pt x="5588" y="1630"/>
                    <a:pt x="5667" y="1630"/>
                  </a:cubicBezTo>
                  <a:cubicBezTo>
                    <a:pt x="5680" y="1630"/>
                    <a:pt x="5694" y="1631"/>
                    <a:pt x="5708" y="1635"/>
                  </a:cubicBezTo>
                  <a:cubicBezTo>
                    <a:pt x="5708" y="1635"/>
                    <a:pt x="5659" y="1586"/>
                    <a:pt x="5708" y="1586"/>
                  </a:cubicBezTo>
                  <a:cubicBezTo>
                    <a:pt x="5708" y="1591"/>
                    <a:pt x="5713" y="1593"/>
                    <a:pt x="5720" y="1593"/>
                  </a:cubicBezTo>
                  <a:cubicBezTo>
                    <a:pt x="5734" y="1593"/>
                    <a:pt x="5757" y="1588"/>
                    <a:pt x="5775" y="1588"/>
                  </a:cubicBezTo>
                  <a:cubicBezTo>
                    <a:pt x="5792" y="1588"/>
                    <a:pt x="5805" y="1592"/>
                    <a:pt x="5805" y="1610"/>
                  </a:cubicBezTo>
                  <a:cubicBezTo>
                    <a:pt x="5812" y="1617"/>
                    <a:pt x="5824" y="1620"/>
                    <a:pt x="5837" y="1620"/>
                  </a:cubicBezTo>
                  <a:cubicBezTo>
                    <a:pt x="5871" y="1620"/>
                    <a:pt x="5915" y="1600"/>
                    <a:pt x="5905" y="1568"/>
                  </a:cubicBezTo>
                  <a:lnTo>
                    <a:pt x="5905" y="1568"/>
                  </a:lnTo>
                  <a:cubicBezTo>
                    <a:pt x="5921" y="1586"/>
                    <a:pt x="5996" y="1588"/>
                    <a:pt x="5952" y="1610"/>
                  </a:cubicBezTo>
                  <a:cubicBezTo>
                    <a:pt x="5968" y="1610"/>
                    <a:pt x="5995" y="1621"/>
                    <a:pt x="6011" y="1621"/>
                  </a:cubicBezTo>
                  <a:cubicBezTo>
                    <a:pt x="6019" y="1621"/>
                    <a:pt x="6025" y="1618"/>
                    <a:pt x="6025" y="1610"/>
                  </a:cubicBezTo>
                  <a:lnTo>
                    <a:pt x="6000" y="1586"/>
                  </a:lnTo>
                  <a:cubicBezTo>
                    <a:pt x="6084" y="1586"/>
                    <a:pt x="6132" y="1640"/>
                    <a:pt x="6205" y="1640"/>
                  </a:cubicBezTo>
                  <a:cubicBezTo>
                    <a:pt x="6217" y="1640"/>
                    <a:pt x="6230" y="1638"/>
                    <a:pt x="6244" y="1635"/>
                  </a:cubicBezTo>
                  <a:lnTo>
                    <a:pt x="6195" y="1586"/>
                  </a:lnTo>
                  <a:cubicBezTo>
                    <a:pt x="6269" y="1586"/>
                    <a:pt x="6317" y="1635"/>
                    <a:pt x="6317" y="1684"/>
                  </a:cubicBezTo>
                  <a:lnTo>
                    <a:pt x="6269" y="1684"/>
                  </a:lnTo>
                  <a:cubicBezTo>
                    <a:pt x="6342" y="1708"/>
                    <a:pt x="6439" y="1732"/>
                    <a:pt x="6537" y="1732"/>
                  </a:cubicBezTo>
                  <a:lnTo>
                    <a:pt x="6488" y="1732"/>
                  </a:lnTo>
                  <a:cubicBezTo>
                    <a:pt x="6561" y="1732"/>
                    <a:pt x="6610" y="1757"/>
                    <a:pt x="6683" y="1757"/>
                  </a:cubicBezTo>
                  <a:cubicBezTo>
                    <a:pt x="6756" y="1781"/>
                    <a:pt x="6854" y="1805"/>
                    <a:pt x="6952" y="1854"/>
                  </a:cubicBezTo>
                  <a:cubicBezTo>
                    <a:pt x="7147" y="1903"/>
                    <a:pt x="7317" y="2001"/>
                    <a:pt x="7391" y="2025"/>
                  </a:cubicBezTo>
                  <a:lnTo>
                    <a:pt x="7366" y="1952"/>
                  </a:lnTo>
                  <a:lnTo>
                    <a:pt x="7488" y="1976"/>
                  </a:lnTo>
                  <a:cubicBezTo>
                    <a:pt x="7488" y="1976"/>
                    <a:pt x="7395" y="2051"/>
                    <a:pt x="7371" y="2053"/>
                  </a:cubicBezTo>
                  <a:lnTo>
                    <a:pt x="7371" y="2053"/>
                  </a:lnTo>
                  <a:lnTo>
                    <a:pt x="7366" y="2049"/>
                  </a:lnTo>
                  <a:lnTo>
                    <a:pt x="7366" y="2049"/>
                  </a:lnTo>
                  <a:cubicBezTo>
                    <a:pt x="7366" y="2052"/>
                    <a:pt x="7368" y="2053"/>
                    <a:pt x="7370" y="2053"/>
                  </a:cubicBezTo>
                  <a:cubicBezTo>
                    <a:pt x="7371" y="2053"/>
                    <a:pt x="7371" y="2053"/>
                    <a:pt x="7371" y="2053"/>
                  </a:cubicBezTo>
                  <a:lnTo>
                    <a:pt x="7371" y="2053"/>
                  </a:lnTo>
                  <a:lnTo>
                    <a:pt x="7464" y="2123"/>
                  </a:lnTo>
                  <a:lnTo>
                    <a:pt x="7610" y="2220"/>
                  </a:lnTo>
                  <a:cubicBezTo>
                    <a:pt x="7756" y="2318"/>
                    <a:pt x="7878" y="2415"/>
                    <a:pt x="8000" y="2537"/>
                  </a:cubicBezTo>
                  <a:cubicBezTo>
                    <a:pt x="8195" y="2708"/>
                    <a:pt x="8391" y="2927"/>
                    <a:pt x="8537" y="3147"/>
                  </a:cubicBezTo>
                  <a:cubicBezTo>
                    <a:pt x="8551" y="3191"/>
                    <a:pt x="8531" y="3200"/>
                    <a:pt x="8512" y="3200"/>
                  </a:cubicBezTo>
                  <a:cubicBezTo>
                    <a:pt x="8500" y="3200"/>
                    <a:pt x="8488" y="3196"/>
                    <a:pt x="8488" y="3196"/>
                  </a:cubicBezTo>
                  <a:lnTo>
                    <a:pt x="8488" y="3196"/>
                  </a:lnTo>
                  <a:cubicBezTo>
                    <a:pt x="8512" y="3232"/>
                    <a:pt x="8525" y="3232"/>
                    <a:pt x="8537" y="3232"/>
                  </a:cubicBezTo>
                  <a:cubicBezTo>
                    <a:pt x="8549" y="3232"/>
                    <a:pt x="8561" y="3232"/>
                    <a:pt x="8586" y="3269"/>
                  </a:cubicBezTo>
                  <a:cubicBezTo>
                    <a:pt x="8586" y="3277"/>
                    <a:pt x="8583" y="3280"/>
                    <a:pt x="8578" y="3280"/>
                  </a:cubicBezTo>
                  <a:cubicBezTo>
                    <a:pt x="8569" y="3280"/>
                    <a:pt x="8553" y="3269"/>
                    <a:pt x="8537" y="3269"/>
                  </a:cubicBezTo>
                  <a:cubicBezTo>
                    <a:pt x="8537" y="3269"/>
                    <a:pt x="8586" y="3342"/>
                    <a:pt x="8586" y="3342"/>
                  </a:cubicBezTo>
                  <a:cubicBezTo>
                    <a:pt x="8610" y="3318"/>
                    <a:pt x="8634" y="3269"/>
                    <a:pt x="8659" y="3244"/>
                  </a:cubicBezTo>
                  <a:lnTo>
                    <a:pt x="8708" y="3318"/>
                  </a:lnTo>
                  <a:lnTo>
                    <a:pt x="8683" y="3342"/>
                  </a:lnTo>
                  <a:cubicBezTo>
                    <a:pt x="8683" y="3366"/>
                    <a:pt x="8805" y="3342"/>
                    <a:pt x="8830" y="3440"/>
                  </a:cubicBezTo>
                  <a:cubicBezTo>
                    <a:pt x="8878" y="3562"/>
                    <a:pt x="8927" y="3610"/>
                    <a:pt x="8951" y="3708"/>
                  </a:cubicBezTo>
                  <a:cubicBezTo>
                    <a:pt x="9000" y="3781"/>
                    <a:pt x="9025" y="3854"/>
                    <a:pt x="9049" y="3952"/>
                  </a:cubicBezTo>
                  <a:cubicBezTo>
                    <a:pt x="9049" y="3952"/>
                    <a:pt x="9025" y="3927"/>
                    <a:pt x="9000" y="3903"/>
                  </a:cubicBezTo>
                  <a:cubicBezTo>
                    <a:pt x="9000" y="3927"/>
                    <a:pt x="9000" y="3952"/>
                    <a:pt x="9000" y="3976"/>
                  </a:cubicBezTo>
                  <a:cubicBezTo>
                    <a:pt x="9005" y="3966"/>
                    <a:pt x="9010" y="3962"/>
                    <a:pt x="9015" y="3962"/>
                  </a:cubicBezTo>
                  <a:cubicBezTo>
                    <a:pt x="9031" y="3962"/>
                    <a:pt x="9045" y="4004"/>
                    <a:pt x="9048" y="4004"/>
                  </a:cubicBezTo>
                  <a:cubicBezTo>
                    <a:pt x="9049" y="4004"/>
                    <a:pt x="9049" y="4003"/>
                    <a:pt x="9049" y="4001"/>
                  </a:cubicBezTo>
                  <a:cubicBezTo>
                    <a:pt x="9098" y="4049"/>
                    <a:pt x="9147" y="4098"/>
                    <a:pt x="9147" y="4171"/>
                  </a:cubicBezTo>
                  <a:cubicBezTo>
                    <a:pt x="9147" y="4244"/>
                    <a:pt x="9171" y="4318"/>
                    <a:pt x="9220" y="4366"/>
                  </a:cubicBezTo>
                  <a:cubicBezTo>
                    <a:pt x="9439" y="4366"/>
                    <a:pt x="9683" y="4391"/>
                    <a:pt x="9903" y="4440"/>
                  </a:cubicBezTo>
                  <a:cubicBezTo>
                    <a:pt x="10244" y="4488"/>
                    <a:pt x="10561" y="4586"/>
                    <a:pt x="10610" y="4586"/>
                  </a:cubicBezTo>
                  <a:cubicBezTo>
                    <a:pt x="10610" y="4635"/>
                    <a:pt x="10610" y="4683"/>
                    <a:pt x="10610" y="4732"/>
                  </a:cubicBezTo>
                  <a:cubicBezTo>
                    <a:pt x="10634" y="4683"/>
                    <a:pt x="10634" y="4610"/>
                    <a:pt x="10634" y="4537"/>
                  </a:cubicBezTo>
                  <a:lnTo>
                    <a:pt x="10586" y="4537"/>
                  </a:lnTo>
                  <a:cubicBezTo>
                    <a:pt x="10561" y="4391"/>
                    <a:pt x="10610" y="4513"/>
                    <a:pt x="10610" y="4366"/>
                  </a:cubicBezTo>
                  <a:cubicBezTo>
                    <a:pt x="10634" y="4366"/>
                    <a:pt x="10659" y="4488"/>
                    <a:pt x="10659" y="4610"/>
                  </a:cubicBezTo>
                  <a:cubicBezTo>
                    <a:pt x="10659" y="4488"/>
                    <a:pt x="10683" y="4391"/>
                    <a:pt x="10634" y="4342"/>
                  </a:cubicBezTo>
                  <a:cubicBezTo>
                    <a:pt x="10634" y="4293"/>
                    <a:pt x="10647" y="4293"/>
                    <a:pt x="10662" y="4293"/>
                  </a:cubicBezTo>
                  <a:cubicBezTo>
                    <a:pt x="10677" y="4293"/>
                    <a:pt x="10695" y="4293"/>
                    <a:pt x="10708" y="4244"/>
                  </a:cubicBezTo>
                  <a:cubicBezTo>
                    <a:pt x="10659" y="4147"/>
                    <a:pt x="10634" y="4049"/>
                    <a:pt x="10634" y="3952"/>
                  </a:cubicBezTo>
                  <a:cubicBezTo>
                    <a:pt x="10634" y="3903"/>
                    <a:pt x="10610" y="3854"/>
                    <a:pt x="10610" y="3805"/>
                  </a:cubicBezTo>
                  <a:cubicBezTo>
                    <a:pt x="10586" y="3757"/>
                    <a:pt x="10561" y="3732"/>
                    <a:pt x="10561" y="3683"/>
                  </a:cubicBezTo>
                  <a:cubicBezTo>
                    <a:pt x="10512" y="3610"/>
                    <a:pt x="10464" y="3537"/>
                    <a:pt x="10464" y="3440"/>
                  </a:cubicBezTo>
                  <a:lnTo>
                    <a:pt x="10464" y="3440"/>
                  </a:lnTo>
                  <a:lnTo>
                    <a:pt x="10488" y="3464"/>
                  </a:lnTo>
                  <a:cubicBezTo>
                    <a:pt x="10488" y="3391"/>
                    <a:pt x="10390" y="3269"/>
                    <a:pt x="10366" y="3147"/>
                  </a:cubicBezTo>
                  <a:cubicBezTo>
                    <a:pt x="10366" y="3174"/>
                    <a:pt x="10366" y="3193"/>
                    <a:pt x="10362" y="3193"/>
                  </a:cubicBezTo>
                  <a:cubicBezTo>
                    <a:pt x="10359" y="3193"/>
                    <a:pt x="10353" y="3180"/>
                    <a:pt x="10342" y="3147"/>
                  </a:cubicBezTo>
                  <a:cubicBezTo>
                    <a:pt x="10293" y="3025"/>
                    <a:pt x="10244" y="2952"/>
                    <a:pt x="10220" y="2854"/>
                  </a:cubicBezTo>
                  <a:lnTo>
                    <a:pt x="10122" y="2781"/>
                  </a:lnTo>
                  <a:cubicBezTo>
                    <a:pt x="9903" y="2391"/>
                    <a:pt x="9634" y="2025"/>
                    <a:pt x="9317" y="1708"/>
                  </a:cubicBezTo>
                  <a:cubicBezTo>
                    <a:pt x="9220" y="1610"/>
                    <a:pt x="9122" y="1513"/>
                    <a:pt x="9000" y="1415"/>
                  </a:cubicBezTo>
                  <a:lnTo>
                    <a:pt x="8708" y="1171"/>
                  </a:lnTo>
                  <a:cubicBezTo>
                    <a:pt x="8537" y="1049"/>
                    <a:pt x="8366" y="927"/>
                    <a:pt x="8293" y="854"/>
                  </a:cubicBezTo>
                  <a:cubicBezTo>
                    <a:pt x="7878" y="586"/>
                    <a:pt x="7464" y="391"/>
                    <a:pt x="7025" y="220"/>
                  </a:cubicBezTo>
                  <a:lnTo>
                    <a:pt x="6634" y="98"/>
                  </a:lnTo>
                  <a:lnTo>
                    <a:pt x="6220" y="25"/>
                  </a:lnTo>
                  <a:cubicBezTo>
                    <a:pt x="6110" y="13"/>
                    <a:pt x="5994" y="7"/>
                    <a:pt x="5878" y="7"/>
                  </a:cubicBezTo>
                  <a:cubicBezTo>
                    <a:pt x="5763" y="7"/>
                    <a:pt x="5647" y="13"/>
                    <a:pt x="5537" y="25"/>
                  </a:cubicBezTo>
                  <a:cubicBezTo>
                    <a:pt x="5415" y="1"/>
                    <a:pt x="5293" y="1"/>
                    <a:pt x="5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07" name="Google Shape;2507;p297"/>
          <p:cNvSpPr txBox="1">
            <a:spLocks noGrp="1"/>
          </p:cNvSpPr>
          <p:nvPr>
            <p:ph type="ctrTitle"/>
          </p:nvPr>
        </p:nvSpPr>
        <p:spPr>
          <a:xfrm flipH="1">
            <a:off x="6878575" y="2718900"/>
            <a:ext cx="1552200" cy="5778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3"/>
              </a:buClr>
              <a:buSzPts val="2400"/>
              <a:buNone/>
              <a:defRPr sz="1800">
                <a:solidFill>
                  <a:schemeClr val="accent3"/>
                </a:solidFill>
              </a:defRPr>
            </a:lvl1pPr>
            <a:lvl2pPr lvl="1" algn="ctr">
              <a:spcBef>
                <a:spcPts val="0"/>
              </a:spcBef>
              <a:spcAft>
                <a:spcPts val="0"/>
              </a:spcAft>
              <a:buClr>
                <a:schemeClr val="accent3"/>
              </a:buClr>
              <a:buSzPts val="1800"/>
              <a:buNone/>
              <a:defRPr sz="1800">
                <a:solidFill>
                  <a:schemeClr val="accent3"/>
                </a:solidFill>
              </a:defRPr>
            </a:lvl2pPr>
            <a:lvl3pPr lvl="2" algn="ctr">
              <a:spcBef>
                <a:spcPts val="0"/>
              </a:spcBef>
              <a:spcAft>
                <a:spcPts val="0"/>
              </a:spcAft>
              <a:buClr>
                <a:schemeClr val="accent3"/>
              </a:buClr>
              <a:buSzPts val="1800"/>
              <a:buNone/>
              <a:defRPr sz="1800">
                <a:solidFill>
                  <a:schemeClr val="accent3"/>
                </a:solidFill>
              </a:defRPr>
            </a:lvl3pPr>
            <a:lvl4pPr lvl="3" algn="ctr">
              <a:spcBef>
                <a:spcPts val="0"/>
              </a:spcBef>
              <a:spcAft>
                <a:spcPts val="0"/>
              </a:spcAft>
              <a:buClr>
                <a:schemeClr val="accent3"/>
              </a:buClr>
              <a:buSzPts val="1800"/>
              <a:buNone/>
              <a:defRPr sz="1800">
                <a:solidFill>
                  <a:schemeClr val="accent3"/>
                </a:solidFill>
              </a:defRPr>
            </a:lvl4pPr>
            <a:lvl5pPr lvl="4" algn="ctr">
              <a:spcBef>
                <a:spcPts val="0"/>
              </a:spcBef>
              <a:spcAft>
                <a:spcPts val="0"/>
              </a:spcAft>
              <a:buClr>
                <a:schemeClr val="accent3"/>
              </a:buClr>
              <a:buSzPts val="1800"/>
              <a:buNone/>
              <a:defRPr sz="1800">
                <a:solidFill>
                  <a:schemeClr val="accent3"/>
                </a:solidFill>
              </a:defRPr>
            </a:lvl5pPr>
            <a:lvl6pPr lvl="5" algn="ctr">
              <a:spcBef>
                <a:spcPts val="0"/>
              </a:spcBef>
              <a:spcAft>
                <a:spcPts val="0"/>
              </a:spcAft>
              <a:buClr>
                <a:schemeClr val="accent3"/>
              </a:buClr>
              <a:buSzPts val="1800"/>
              <a:buNone/>
              <a:defRPr sz="1800">
                <a:solidFill>
                  <a:schemeClr val="accent3"/>
                </a:solidFill>
              </a:defRPr>
            </a:lvl6pPr>
            <a:lvl7pPr lvl="6" algn="ctr">
              <a:spcBef>
                <a:spcPts val="0"/>
              </a:spcBef>
              <a:spcAft>
                <a:spcPts val="0"/>
              </a:spcAft>
              <a:buClr>
                <a:schemeClr val="accent3"/>
              </a:buClr>
              <a:buSzPts val="1800"/>
              <a:buNone/>
              <a:defRPr sz="1800">
                <a:solidFill>
                  <a:schemeClr val="accent3"/>
                </a:solidFill>
              </a:defRPr>
            </a:lvl7pPr>
            <a:lvl8pPr lvl="7" algn="ctr">
              <a:spcBef>
                <a:spcPts val="0"/>
              </a:spcBef>
              <a:spcAft>
                <a:spcPts val="0"/>
              </a:spcAft>
              <a:buClr>
                <a:schemeClr val="accent3"/>
              </a:buClr>
              <a:buSzPts val="1800"/>
              <a:buNone/>
              <a:defRPr sz="1800">
                <a:solidFill>
                  <a:schemeClr val="accent3"/>
                </a:solidFill>
              </a:defRPr>
            </a:lvl8pPr>
            <a:lvl9pPr lvl="8" algn="ctr">
              <a:spcBef>
                <a:spcPts val="0"/>
              </a:spcBef>
              <a:spcAft>
                <a:spcPts val="0"/>
              </a:spcAft>
              <a:buClr>
                <a:schemeClr val="accent3"/>
              </a:buClr>
              <a:buSzPts val="1800"/>
              <a:buNone/>
              <a:defRPr sz="1800">
                <a:solidFill>
                  <a:schemeClr val="accent3"/>
                </a:solidFill>
              </a:defRPr>
            </a:lvl9pPr>
          </a:lstStyle>
          <a:p>
            <a:endParaRPr/>
          </a:p>
        </p:txBody>
      </p:sp>
      <p:sp>
        <p:nvSpPr>
          <p:cNvPr id="2508" name="Google Shape;2508;p297"/>
          <p:cNvSpPr txBox="1">
            <a:spLocks noGrp="1"/>
          </p:cNvSpPr>
          <p:nvPr>
            <p:ph type="subTitle" idx="1"/>
          </p:nvPr>
        </p:nvSpPr>
        <p:spPr>
          <a:xfrm flipH="1">
            <a:off x="6878575" y="3154448"/>
            <a:ext cx="1552200" cy="875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sz="1400"/>
            </a:lvl1pPr>
            <a:lvl2pPr lvl="1" algn="ctr">
              <a:lnSpc>
                <a:spcPct val="100000"/>
              </a:lnSpc>
              <a:spcBef>
                <a:spcPts val="0"/>
              </a:spcBef>
              <a:spcAft>
                <a:spcPts val="0"/>
              </a:spcAft>
              <a:buSzPts val="1200"/>
              <a:buNone/>
              <a:defRPr sz="1200"/>
            </a:lvl2pPr>
            <a:lvl3pPr lvl="2" algn="ctr">
              <a:lnSpc>
                <a:spcPct val="100000"/>
              </a:lnSpc>
              <a:spcBef>
                <a:spcPts val="0"/>
              </a:spcBef>
              <a:spcAft>
                <a:spcPts val="0"/>
              </a:spcAft>
              <a:buSzPts val="1200"/>
              <a:buNone/>
              <a:defRPr sz="1200"/>
            </a:lvl3pPr>
            <a:lvl4pPr lvl="3" algn="ctr">
              <a:lnSpc>
                <a:spcPct val="100000"/>
              </a:lnSpc>
              <a:spcBef>
                <a:spcPts val="0"/>
              </a:spcBef>
              <a:spcAft>
                <a:spcPts val="0"/>
              </a:spcAft>
              <a:buSzPts val="1200"/>
              <a:buNone/>
              <a:defRPr sz="1200"/>
            </a:lvl4pPr>
            <a:lvl5pPr lvl="4" algn="ctr">
              <a:lnSpc>
                <a:spcPct val="100000"/>
              </a:lnSpc>
              <a:spcBef>
                <a:spcPts val="0"/>
              </a:spcBef>
              <a:spcAft>
                <a:spcPts val="0"/>
              </a:spcAft>
              <a:buSzPts val="1200"/>
              <a:buNone/>
              <a:defRPr sz="1200"/>
            </a:lvl5pPr>
            <a:lvl6pPr lvl="5" algn="ctr">
              <a:lnSpc>
                <a:spcPct val="100000"/>
              </a:lnSpc>
              <a:spcBef>
                <a:spcPts val="0"/>
              </a:spcBef>
              <a:spcAft>
                <a:spcPts val="0"/>
              </a:spcAft>
              <a:buSzPts val="1200"/>
              <a:buNone/>
              <a:defRPr sz="1200"/>
            </a:lvl6pPr>
            <a:lvl7pPr lvl="6" algn="ctr">
              <a:lnSpc>
                <a:spcPct val="100000"/>
              </a:lnSpc>
              <a:spcBef>
                <a:spcPts val="0"/>
              </a:spcBef>
              <a:spcAft>
                <a:spcPts val="0"/>
              </a:spcAft>
              <a:buSzPts val="1200"/>
              <a:buNone/>
              <a:defRPr sz="1200"/>
            </a:lvl7pPr>
            <a:lvl8pPr lvl="7" algn="ctr">
              <a:lnSpc>
                <a:spcPct val="100000"/>
              </a:lnSpc>
              <a:spcBef>
                <a:spcPts val="0"/>
              </a:spcBef>
              <a:spcAft>
                <a:spcPts val="0"/>
              </a:spcAft>
              <a:buSzPts val="1200"/>
              <a:buNone/>
              <a:defRPr sz="1200"/>
            </a:lvl8pPr>
            <a:lvl9pPr lvl="8" algn="ctr">
              <a:lnSpc>
                <a:spcPct val="100000"/>
              </a:lnSpc>
              <a:spcBef>
                <a:spcPts val="0"/>
              </a:spcBef>
              <a:spcAft>
                <a:spcPts val="0"/>
              </a:spcAft>
              <a:buSzPts val="1200"/>
              <a:buNone/>
              <a:defRPr sz="1200"/>
            </a:lvl9pPr>
          </a:lstStyle>
          <a:p>
            <a:endParaRPr/>
          </a:p>
        </p:txBody>
      </p:sp>
      <p:sp>
        <p:nvSpPr>
          <p:cNvPr id="2509" name="Google Shape;2509;p297"/>
          <p:cNvSpPr txBox="1">
            <a:spLocks noGrp="1"/>
          </p:cNvSpPr>
          <p:nvPr>
            <p:ph type="ctrTitle" idx="2"/>
          </p:nvPr>
        </p:nvSpPr>
        <p:spPr>
          <a:xfrm flipH="1">
            <a:off x="2794838" y="2718900"/>
            <a:ext cx="1552200" cy="5778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3"/>
              </a:buClr>
              <a:buSzPts val="2400"/>
              <a:buNone/>
              <a:defRPr sz="1800">
                <a:solidFill>
                  <a:schemeClr val="accent3"/>
                </a:solidFill>
              </a:defRPr>
            </a:lvl1pPr>
            <a:lvl2pPr lvl="1" algn="ctr">
              <a:spcBef>
                <a:spcPts val="0"/>
              </a:spcBef>
              <a:spcAft>
                <a:spcPts val="0"/>
              </a:spcAft>
              <a:buClr>
                <a:schemeClr val="accent3"/>
              </a:buClr>
              <a:buSzPts val="1800"/>
              <a:buNone/>
              <a:defRPr sz="1800">
                <a:solidFill>
                  <a:schemeClr val="accent3"/>
                </a:solidFill>
              </a:defRPr>
            </a:lvl2pPr>
            <a:lvl3pPr lvl="2" algn="ctr">
              <a:spcBef>
                <a:spcPts val="0"/>
              </a:spcBef>
              <a:spcAft>
                <a:spcPts val="0"/>
              </a:spcAft>
              <a:buClr>
                <a:schemeClr val="accent3"/>
              </a:buClr>
              <a:buSzPts val="1800"/>
              <a:buNone/>
              <a:defRPr sz="1800">
                <a:solidFill>
                  <a:schemeClr val="accent3"/>
                </a:solidFill>
              </a:defRPr>
            </a:lvl3pPr>
            <a:lvl4pPr lvl="3" algn="ctr">
              <a:spcBef>
                <a:spcPts val="0"/>
              </a:spcBef>
              <a:spcAft>
                <a:spcPts val="0"/>
              </a:spcAft>
              <a:buClr>
                <a:schemeClr val="accent3"/>
              </a:buClr>
              <a:buSzPts val="1800"/>
              <a:buNone/>
              <a:defRPr sz="1800">
                <a:solidFill>
                  <a:schemeClr val="accent3"/>
                </a:solidFill>
              </a:defRPr>
            </a:lvl4pPr>
            <a:lvl5pPr lvl="4" algn="ctr">
              <a:spcBef>
                <a:spcPts val="0"/>
              </a:spcBef>
              <a:spcAft>
                <a:spcPts val="0"/>
              </a:spcAft>
              <a:buClr>
                <a:schemeClr val="accent3"/>
              </a:buClr>
              <a:buSzPts val="1800"/>
              <a:buNone/>
              <a:defRPr sz="1800">
                <a:solidFill>
                  <a:schemeClr val="accent3"/>
                </a:solidFill>
              </a:defRPr>
            </a:lvl5pPr>
            <a:lvl6pPr lvl="5" algn="ctr">
              <a:spcBef>
                <a:spcPts val="0"/>
              </a:spcBef>
              <a:spcAft>
                <a:spcPts val="0"/>
              </a:spcAft>
              <a:buClr>
                <a:schemeClr val="accent3"/>
              </a:buClr>
              <a:buSzPts val="1800"/>
              <a:buNone/>
              <a:defRPr sz="1800">
                <a:solidFill>
                  <a:schemeClr val="accent3"/>
                </a:solidFill>
              </a:defRPr>
            </a:lvl6pPr>
            <a:lvl7pPr lvl="6" algn="ctr">
              <a:spcBef>
                <a:spcPts val="0"/>
              </a:spcBef>
              <a:spcAft>
                <a:spcPts val="0"/>
              </a:spcAft>
              <a:buClr>
                <a:schemeClr val="accent3"/>
              </a:buClr>
              <a:buSzPts val="1800"/>
              <a:buNone/>
              <a:defRPr sz="1800">
                <a:solidFill>
                  <a:schemeClr val="accent3"/>
                </a:solidFill>
              </a:defRPr>
            </a:lvl7pPr>
            <a:lvl8pPr lvl="7" algn="ctr">
              <a:spcBef>
                <a:spcPts val="0"/>
              </a:spcBef>
              <a:spcAft>
                <a:spcPts val="0"/>
              </a:spcAft>
              <a:buClr>
                <a:schemeClr val="accent3"/>
              </a:buClr>
              <a:buSzPts val="1800"/>
              <a:buNone/>
              <a:defRPr sz="1800">
                <a:solidFill>
                  <a:schemeClr val="accent3"/>
                </a:solidFill>
              </a:defRPr>
            </a:lvl8pPr>
            <a:lvl9pPr lvl="8" algn="ctr">
              <a:spcBef>
                <a:spcPts val="0"/>
              </a:spcBef>
              <a:spcAft>
                <a:spcPts val="0"/>
              </a:spcAft>
              <a:buClr>
                <a:schemeClr val="accent3"/>
              </a:buClr>
              <a:buSzPts val="1800"/>
              <a:buNone/>
              <a:defRPr sz="1800">
                <a:solidFill>
                  <a:schemeClr val="accent3"/>
                </a:solidFill>
              </a:defRPr>
            </a:lvl9pPr>
          </a:lstStyle>
          <a:p>
            <a:endParaRPr/>
          </a:p>
        </p:txBody>
      </p:sp>
      <p:sp>
        <p:nvSpPr>
          <p:cNvPr id="2510" name="Google Shape;2510;p297"/>
          <p:cNvSpPr txBox="1">
            <a:spLocks noGrp="1"/>
          </p:cNvSpPr>
          <p:nvPr>
            <p:ph type="subTitle" idx="3"/>
          </p:nvPr>
        </p:nvSpPr>
        <p:spPr>
          <a:xfrm flipH="1">
            <a:off x="2794838" y="3154448"/>
            <a:ext cx="1552200" cy="875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sz="1400"/>
            </a:lvl1pPr>
            <a:lvl2pPr lvl="1" algn="ctr">
              <a:lnSpc>
                <a:spcPct val="100000"/>
              </a:lnSpc>
              <a:spcBef>
                <a:spcPts val="0"/>
              </a:spcBef>
              <a:spcAft>
                <a:spcPts val="0"/>
              </a:spcAft>
              <a:buSzPts val="1200"/>
              <a:buNone/>
              <a:defRPr sz="1200"/>
            </a:lvl2pPr>
            <a:lvl3pPr lvl="2" algn="ctr">
              <a:lnSpc>
                <a:spcPct val="100000"/>
              </a:lnSpc>
              <a:spcBef>
                <a:spcPts val="0"/>
              </a:spcBef>
              <a:spcAft>
                <a:spcPts val="0"/>
              </a:spcAft>
              <a:buSzPts val="1200"/>
              <a:buNone/>
              <a:defRPr sz="1200"/>
            </a:lvl3pPr>
            <a:lvl4pPr lvl="3" algn="ctr">
              <a:lnSpc>
                <a:spcPct val="100000"/>
              </a:lnSpc>
              <a:spcBef>
                <a:spcPts val="0"/>
              </a:spcBef>
              <a:spcAft>
                <a:spcPts val="0"/>
              </a:spcAft>
              <a:buSzPts val="1200"/>
              <a:buNone/>
              <a:defRPr sz="1200"/>
            </a:lvl4pPr>
            <a:lvl5pPr lvl="4" algn="ctr">
              <a:lnSpc>
                <a:spcPct val="100000"/>
              </a:lnSpc>
              <a:spcBef>
                <a:spcPts val="0"/>
              </a:spcBef>
              <a:spcAft>
                <a:spcPts val="0"/>
              </a:spcAft>
              <a:buSzPts val="1200"/>
              <a:buNone/>
              <a:defRPr sz="1200"/>
            </a:lvl5pPr>
            <a:lvl6pPr lvl="5" algn="ctr">
              <a:lnSpc>
                <a:spcPct val="100000"/>
              </a:lnSpc>
              <a:spcBef>
                <a:spcPts val="0"/>
              </a:spcBef>
              <a:spcAft>
                <a:spcPts val="0"/>
              </a:spcAft>
              <a:buSzPts val="1200"/>
              <a:buNone/>
              <a:defRPr sz="1200"/>
            </a:lvl6pPr>
            <a:lvl7pPr lvl="6" algn="ctr">
              <a:lnSpc>
                <a:spcPct val="100000"/>
              </a:lnSpc>
              <a:spcBef>
                <a:spcPts val="0"/>
              </a:spcBef>
              <a:spcAft>
                <a:spcPts val="0"/>
              </a:spcAft>
              <a:buSzPts val="1200"/>
              <a:buNone/>
              <a:defRPr sz="1200"/>
            </a:lvl7pPr>
            <a:lvl8pPr lvl="7" algn="ctr">
              <a:lnSpc>
                <a:spcPct val="100000"/>
              </a:lnSpc>
              <a:spcBef>
                <a:spcPts val="0"/>
              </a:spcBef>
              <a:spcAft>
                <a:spcPts val="0"/>
              </a:spcAft>
              <a:buSzPts val="1200"/>
              <a:buNone/>
              <a:defRPr sz="1200"/>
            </a:lvl8pPr>
            <a:lvl9pPr lvl="8" algn="ctr">
              <a:lnSpc>
                <a:spcPct val="100000"/>
              </a:lnSpc>
              <a:spcBef>
                <a:spcPts val="0"/>
              </a:spcBef>
              <a:spcAft>
                <a:spcPts val="0"/>
              </a:spcAft>
              <a:buSzPts val="1200"/>
              <a:buNone/>
              <a:defRPr sz="1200"/>
            </a:lvl9pPr>
          </a:lstStyle>
          <a:p>
            <a:endParaRPr/>
          </a:p>
        </p:txBody>
      </p:sp>
      <p:sp>
        <p:nvSpPr>
          <p:cNvPr id="2511" name="Google Shape;2511;p297"/>
          <p:cNvSpPr txBox="1">
            <a:spLocks noGrp="1"/>
          </p:cNvSpPr>
          <p:nvPr>
            <p:ph type="ctrTitle" idx="4"/>
          </p:nvPr>
        </p:nvSpPr>
        <p:spPr>
          <a:xfrm flipH="1">
            <a:off x="4805476" y="2718900"/>
            <a:ext cx="1552200" cy="5778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3"/>
              </a:buClr>
              <a:buSzPts val="2400"/>
              <a:buNone/>
              <a:defRPr sz="1800">
                <a:solidFill>
                  <a:schemeClr val="accent3"/>
                </a:solidFill>
              </a:defRPr>
            </a:lvl1pPr>
            <a:lvl2pPr lvl="1" algn="ctr">
              <a:spcBef>
                <a:spcPts val="0"/>
              </a:spcBef>
              <a:spcAft>
                <a:spcPts val="0"/>
              </a:spcAft>
              <a:buClr>
                <a:schemeClr val="accent3"/>
              </a:buClr>
              <a:buSzPts val="1800"/>
              <a:buNone/>
              <a:defRPr sz="1800">
                <a:solidFill>
                  <a:schemeClr val="accent3"/>
                </a:solidFill>
              </a:defRPr>
            </a:lvl2pPr>
            <a:lvl3pPr lvl="2" algn="ctr">
              <a:spcBef>
                <a:spcPts val="0"/>
              </a:spcBef>
              <a:spcAft>
                <a:spcPts val="0"/>
              </a:spcAft>
              <a:buClr>
                <a:schemeClr val="accent3"/>
              </a:buClr>
              <a:buSzPts val="1800"/>
              <a:buNone/>
              <a:defRPr sz="1800">
                <a:solidFill>
                  <a:schemeClr val="accent3"/>
                </a:solidFill>
              </a:defRPr>
            </a:lvl3pPr>
            <a:lvl4pPr lvl="3" algn="ctr">
              <a:spcBef>
                <a:spcPts val="0"/>
              </a:spcBef>
              <a:spcAft>
                <a:spcPts val="0"/>
              </a:spcAft>
              <a:buClr>
                <a:schemeClr val="accent3"/>
              </a:buClr>
              <a:buSzPts val="1800"/>
              <a:buNone/>
              <a:defRPr sz="1800">
                <a:solidFill>
                  <a:schemeClr val="accent3"/>
                </a:solidFill>
              </a:defRPr>
            </a:lvl4pPr>
            <a:lvl5pPr lvl="4" algn="ctr">
              <a:spcBef>
                <a:spcPts val="0"/>
              </a:spcBef>
              <a:spcAft>
                <a:spcPts val="0"/>
              </a:spcAft>
              <a:buClr>
                <a:schemeClr val="accent3"/>
              </a:buClr>
              <a:buSzPts val="1800"/>
              <a:buNone/>
              <a:defRPr sz="1800">
                <a:solidFill>
                  <a:schemeClr val="accent3"/>
                </a:solidFill>
              </a:defRPr>
            </a:lvl5pPr>
            <a:lvl6pPr lvl="5" algn="ctr">
              <a:spcBef>
                <a:spcPts val="0"/>
              </a:spcBef>
              <a:spcAft>
                <a:spcPts val="0"/>
              </a:spcAft>
              <a:buClr>
                <a:schemeClr val="accent3"/>
              </a:buClr>
              <a:buSzPts val="1800"/>
              <a:buNone/>
              <a:defRPr sz="1800">
                <a:solidFill>
                  <a:schemeClr val="accent3"/>
                </a:solidFill>
              </a:defRPr>
            </a:lvl6pPr>
            <a:lvl7pPr lvl="6" algn="ctr">
              <a:spcBef>
                <a:spcPts val="0"/>
              </a:spcBef>
              <a:spcAft>
                <a:spcPts val="0"/>
              </a:spcAft>
              <a:buClr>
                <a:schemeClr val="accent3"/>
              </a:buClr>
              <a:buSzPts val="1800"/>
              <a:buNone/>
              <a:defRPr sz="1800">
                <a:solidFill>
                  <a:schemeClr val="accent3"/>
                </a:solidFill>
              </a:defRPr>
            </a:lvl7pPr>
            <a:lvl8pPr lvl="7" algn="ctr">
              <a:spcBef>
                <a:spcPts val="0"/>
              </a:spcBef>
              <a:spcAft>
                <a:spcPts val="0"/>
              </a:spcAft>
              <a:buClr>
                <a:schemeClr val="accent3"/>
              </a:buClr>
              <a:buSzPts val="1800"/>
              <a:buNone/>
              <a:defRPr sz="1800">
                <a:solidFill>
                  <a:schemeClr val="accent3"/>
                </a:solidFill>
              </a:defRPr>
            </a:lvl8pPr>
            <a:lvl9pPr lvl="8" algn="ctr">
              <a:spcBef>
                <a:spcPts val="0"/>
              </a:spcBef>
              <a:spcAft>
                <a:spcPts val="0"/>
              </a:spcAft>
              <a:buClr>
                <a:schemeClr val="accent3"/>
              </a:buClr>
              <a:buSzPts val="1800"/>
              <a:buNone/>
              <a:defRPr sz="1800">
                <a:solidFill>
                  <a:schemeClr val="accent3"/>
                </a:solidFill>
              </a:defRPr>
            </a:lvl9pPr>
          </a:lstStyle>
          <a:p>
            <a:endParaRPr/>
          </a:p>
        </p:txBody>
      </p:sp>
      <p:sp>
        <p:nvSpPr>
          <p:cNvPr id="2512" name="Google Shape;2512;p297"/>
          <p:cNvSpPr txBox="1">
            <a:spLocks noGrp="1"/>
          </p:cNvSpPr>
          <p:nvPr>
            <p:ph type="subTitle" idx="5"/>
          </p:nvPr>
        </p:nvSpPr>
        <p:spPr>
          <a:xfrm flipH="1">
            <a:off x="4805476" y="3154448"/>
            <a:ext cx="1552200" cy="875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sz="1400"/>
            </a:lvl1pPr>
            <a:lvl2pPr lvl="1" algn="ctr">
              <a:lnSpc>
                <a:spcPct val="100000"/>
              </a:lnSpc>
              <a:spcBef>
                <a:spcPts val="0"/>
              </a:spcBef>
              <a:spcAft>
                <a:spcPts val="0"/>
              </a:spcAft>
              <a:buSzPts val="1200"/>
              <a:buNone/>
              <a:defRPr sz="1200"/>
            </a:lvl2pPr>
            <a:lvl3pPr lvl="2" algn="ctr">
              <a:lnSpc>
                <a:spcPct val="100000"/>
              </a:lnSpc>
              <a:spcBef>
                <a:spcPts val="0"/>
              </a:spcBef>
              <a:spcAft>
                <a:spcPts val="0"/>
              </a:spcAft>
              <a:buSzPts val="1200"/>
              <a:buNone/>
              <a:defRPr sz="1200"/>
            </a:lvl3pPr>
            <a:lvl4pPr lvl="3" algn="ctr">
              <a:lnSpc>
                <a:spcPct val="100000"/>
              </a:lnSpc>
              <a:spcBef>
                <a:spcPts val="0"/>
              </a:spcBef>
              <a:spcAft>
                <a:spcPts val="0"/>
              </a:spcAft>
              <a:buSzPts val="1200"/>
              <a:buNone/>
              <a:defRPr sz="1200"/>
            </a:lvl4pPr>
            <a:lvl5pPr lvl="4" algn="ctr">
              <a:lnSpc>
                <a:spcPct val="100000"/>
              </a:lnSpc>
              <a:spcBef>
                <a:spcPts val="0"/>
              </a:spcBef>
              <a:spcAft>
                <a:spcPts val="0"/>
              </a:spcAft>
              <a:buSzPts val="1200"/>
              <a:buNone/>
              <a:defRPr sz="1200"/>
            </a:lvl5pPr>
            <a:lvl6pPr lvl="5" algn="ctr">
              <a:lnSpc>
                <a:spcPct val="100000"/>
              </a:lnSpc>
              <a:spcBef>
                <a:spcPts val="0"/>
              </a:spcBef>
              <a:spcAft>
                <a:spcPts val="0"/>
              </a:spcAft>
              <a:buSzPts val="1200"/>
              <a:buNone/>
              <a:defRPr sz="1200"/>
            </a:lvl6pPr>
            <a:lvl7pPr lvl="6" algn="ctr">
              <a:lnSpc>
                <a:spcPct val="100000"/>
              </a:lnSpc>
              <a:spcBef>
                <a:spcPts val="0"/>
              </a:spcBef>
              <a:spcAft>
                <a:spcPts val="0"/>
              </a:spcAft>
              <a:buSzPts val="1200"/>
              <a:buNone/>
              <a:defRPr sz="1200"/>
            </a:lvl7pPr>
            <a:lvl8pPr lvl="7" algn="ctr">
              <a:lnSpc>
                <a:spcPct val="100000"/>
              </a:lnSpc>
              <a:spcBef>
                <a:spcPts val="0"/>
              </a:spcBef>
              <a:spcAft>
                <a:spcPts val="0"/>
              </a:spcAft>
              <a:buSzPts val="1200"/>
              <a:buNone/>
              <a:defRPr sz="1200"/>
            </a:lvl8pPr>
            <a:lvl9pPr lvl="8" algn="ctr">
              <a:lnSpc>
                <a:spcPct val="100000"/>
              </a:lnSpc>
              <a:spcBef>
                <a:spcPts val="0"/>
              </a:spcBef>
              <a:spcAft>
                <a:spcPts val="0"/>
              </a:spcAft>
              <a:buSzPts val="1200"/>
              <a:buNone/>
              <a:defRPr sz="1200"/>
            </a:lvl9pPr>
          </a:lstStyle>
          <a:p>
            <a:endParaRPr/>
          </a:p>
        </p:txBody>
      </p:sp>
      <p:sp>
        <p:nvSpPr>
          <p:cNvPr id="2513" name="Google Shape;2513;p297"/>
          <p:cNvSpPr txBox="1">
            <a:spLocks noGrp="1"/>
          </p:cNvSpPr>
          <p:nvPr>
            <p:ph type="ctrTitle" idx="6"/>
          </p:nvPr>
        </p:nvSpPr>
        <p:spPr>
          <a:xfrm flipH="1">
            <a:off x="742289" y="2718900"/>
            <a:ext cx="1552200" cy="5778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3"/>
              </a:buClr>
              <a:buSzPts val="2400"/>
              <a:buNone/>
              <a:defRPr sz="1800">
                <a:solidFill>
                  <a:schemeClr val="accent3"/>
                </a:solidFill>
              </a:defRPr>
            </a:lvl1pPr>
            <a:lvl2pPr lvl="1" algn="ctr">
              <a:spcBef>
                <a:spcPts val="0"/>
              </a:spcBef>
              <a:spcAft>
                <a:spcPts val="0"/>
              </a:spcAft>
              <a:buClr>
                <a:schemeClr val="accent3"/>
              </a:buClr>
              <a:buSzPts val="1800"/>
              <a:buNone/>
              <a:defRPr sz="1800">
                <a:solidFill>
                  <a:schemeClr val="accent3"/>
                </a:solidFill>
              </a:defRPr>
            </a:lvl2pPr>
            <a:lvl3pPr lvl="2" algn="ctr">
              <a:spcBef>
                <a:spcPts val="0"/>
              </a:spcBef>
              <a:spcAft>
                <a:spcPts val="0"/>
              </a:spcAft>
              <a:buClr>
                <a:schemeClr val="accent3"/>
              </a:buClr>
              <a:buSzPts val="1800"/>
              <a:buNone/>
              <a:defRPr sz="1800">
                <a:solidFill>
                  <a:schemeClr val="accent3"/>
                </a:solidFill>
              </a:defRPr>
            </a:lvl3pPr>
            <a:lvl4pPr lvl="3" algn="ctr">
              <a:spcBef>
                <a:spcPts val="0"/>
              </a:spcBef>
              <a:spcAft>
                <a:spcPts val="0"/>
              </a:spcAft>
              <a:buClr>
                <a:schemeClr val="accent3"/>
              </a:buClr>
              <a:buSzPts val="1800"/>
              <a:buNone/>
              <a:defRPr sz="1800">
                <a:solidFill>
                  <a:schemeClr val="accent3"/>
                </a:solidFill>
              </a:defRPr>
            </a:lvl4pPr>
            <a:lvl5pPr lvl="4" algn="ctr">
              <a:spcBef>
                <a:spcPts val="0"/>
              </a:spcBef>
              <a:spcAft>
                <a:spcPts val="0"/>
              </a:spcAft>
              <a:buClr>
                <a:schemeClr val="accent3"/>
              </a:buClr>
              <a:buSzPts val="1800"/>
              <a:buNone/>
              <a:defRPr sz="1800">
                <a:solidFill>
                  <a:schemeClr val="accent3"/>
                </a:solidFill>
              </a:defRPr>
            </a:lvl5pPr>
            <a:lvl6pPr lvl="5" algn="ctr">
              <a:spcBef>
                <a:spcPts val="0"/>
              </a:spcBef>
              <a:spcAft>
                <a:spcPts val="0"/>
              </a:spcAft>
              <a:buClr>
                <a:schemeClr val="accent3"/>
              </a:buClr>
              <a:buSzPts val="1800"/>
              <a:buNone/>
              <a:defRPr sz="1800">
                <a:solidFill>
                  <a:schemeClr val="accent3"/>
                </a:solidFill>
              </a:defRPr>
            </a:lvl6pPr>
            <a:lvl7pPr lvl="6" algn="ctr">
              <a:spcBef>
                <a:spcPts val="0"/>
              </a:spcBef>
              <a:spcAft>
                <a:spcPts val="0"/>
              </a:spcAft>
              <a:buClr>
                <a:schemeClr val="accent3"/>
              </a:buClr>
              <a:buSzPts val="1800"/>
              <a:buNone/>
              <a:defRPr sz="1800">
                <a:solidFill>
                  <a:schemeClr val="accent3"/>
                </a:solidFill>
              </a:defRPr>
            </a:lvl7pPr>
            <a:lvl8pPr lvl="7" algn="ctr">
              <a:spcBef>
                <a:spcPts val="0"/>
              </a:spcBef>
              <a:spcAft>
                <a:spcPts val="0"/>
              </a:spcAft>
              <a:buClr>
                <a:schemeClr val="accent3"/>
              </a:buClr>
              <a:buSzPts val="1800"/>
              <a:buNone/>
              <a:defRPr sz="1800">
                <a:solidFill>
                  <a:schemeClr val="accent3"/>
                </a:solidFill>
              </a:defRPr>
            </a:lvl8pPr>
            <a:lvl9pPr lvl="8" algn="ctr">
              <a:spcBef>
                <a:spcPts val="0"/>
              </a:spcBef>
              <a:spcAft>
                <a:spcPts val="0"/>
              </a:spcAft>
              <a:buClr>
                <a:schemeClr val="accent3"/>
              </a:buClr>
              <a:buSzPts val="1800"/>
              <a:buNone/>
              <a:defRPr sz="1800">
                <a:solidFill>
                  <a:schemeClr val="accent3"/>
                </a:solidFill>
              </a:defRPr>
            </a:lvl9pPr>
          </a:lstStyle>
          <a:p>
            <a:endParaRPr/>
          </a:p>
        </p:txBody>
      </p:sp>
      <p:sp>
        <p:nvSpPr>
          <p:cNvPr id="2514" name="Google Shape;2514;p297"/>
          <p:cNvSpPr txBox="1">
            <a:spLocks noGrp="1"/>
          </p:cNvSpPr>
          <p:nvPr>
            <p:ph type="subTitle" idx="7"/>
          </p:nvPr>
        </p:nvSpPr>
        <p:spPr>
          <a:xfrm flipH="1">
            <a:off x="742313" y="3154448"/>
            <a:ext cx="1552200" cy="875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sz="1400"/>
            </a:lvl1pPr>
            <a:lvl2pPr lvl="1" algn="ctr">
              <a:lnSpc>
                <a:spcPct val="100000"/>
              </a:lnSpc>
              <a:spcBef>
                <a:spcPts val="0"/>
              </a:spcBef>
              <a:spcAft>
                <a:spcPts val="0"/>
              </a:spcAft>
              <a:buSzPts val="1200"/>
              <a:buNone/>
              <a:defRPr sz="1200"/>
            </a:lvl2pPr>
            <a:lvl3pPr lvl="2" algn="ctr">
              <a:lnSpc>
                <a:spcPct val="100000"/>
              </a:lnSpc>
              <a:spcBef>
                <a:spcPts val="0"/>
              </a:spcBef>
              <a:spcAft>
                <a:spcPts val="0"/>
              </a:spcAft>
              <a:buSzPts val="1200"/>
              <a:buNone/>
              <a:defRPr sz="1200"/>
            </a:lvl3pPr>
            <a:lvl4pPr lvl="3" algn="ctr">
              <a:lnSpc>
                <a:spcPct val="100000"/>
              </a:lnSpc>
              <a:spcBef>
                <a:spcPts val="0"/>
              </a:spcBef>
              <a:spcAft>
                <a:spcPts val="0"/>
              </a:spcAft>
              <a:buSzPts val="1200"/>
              <a:buNone/>
              <a:defRPr sz="1200"/>
            </a:lvl4pPr>
            <a:lvl5pPr lvl="4" algn="ctr">
              <a:lnSpc>
                <a:spcPct val="100000"/>
              </a:lnSpc>
              <a:spcBef>
                <a:spcPts val="0"/>
              </a:spcBef>
              <a:spcAft>
                <a:spcPts val="0"/>
              </a:spcAft>
              <a:buSzPts val="1200"/>
              <a:buNone/>
              <a:defRPr sz="1200"/>
            </a:lvl5pPr>
            <a:lvl6pPr lvl="5" algn="ctr">
              <a:lnSpc>
                <a:spcPct val="100000"/>
              </a:lnSpc>
              <a:spcBef>
                <a:spcPts val="0"/>
              </a:spcBef>
              <a:spcAft>
                <a:spcPts val="0"/>
              </a:spcAft>
              <a:buSzPts val="1200"/>
              <a:buNone/>
              <a:defRPr sz="1200"/>
            </a:lvl6pPr>
            <a:lvl7pPr lvl="6" algn="ctr">
              <a:lnSpc>
                <a:spcPct val="100000"/>
              </a:lnSpc>
              <a:spcBef>
                <a:spcPts val="0"/>
              </a:spcBef>
              <a:spcAft>
                <a:spcPts val="0"/>
              </a:spcAft>
              <a:buSzPts val="1200"/>
              <a:buNone/>
              <a:defRPr sz="1200"/>
            </a:lvl7pPr>
            <a:lvl8pPr lvl="7" algn="ctr">
              <a:lnSpc>
                <a:spcPct val="100000"/>
              </a:lnSpc>
              <a:spcBef>
                <a:spcPts val="0"/>
              </a:spcBef>
              <a:spcAft>
                <a:spcPts val="0"/>
              </a:spcAft>
              <a:buSzPts val="1200"/>
              <a:buNone/>
              <a:defRPr sz="1200"/>
            </a:lvl8pPr>
            <a:lvl9pPr lvl="8" algn="ctr">
              <a:lnSpc>
                <a:spcPct val="100000"/>
              </a:lnSpc>
              <a:spcBef>
                <a:spcPts val="0"/>
              </a:spcBef>
              <a:spcAft>
                <a:spcPts val="0"/>
              </a:spcAft>
              <a:buSzPts val="1200"/>
              <a:buNone/>
              <a:defRPr sz="1200"/>
            </a:lvl9pPr>
          </a:lstStyle>
          <a:p>
            <a:endParaRPr/>
          </a:p>
        </p:txBody>
      </p:sp>
      <p:sp>
        <p:nvSpPr>
          <p:cNvPr id="2515" name="Google Shape;2515;p297"/>
          <p:cNvSpPr txBox="1">
            <a:spLocks noGrp="1"/>
          </p:cNvSpPr>
          <p:nvPr>
            <p:ph type="title" idx="8"/>
          </p:nvPr>
        </p:nvSpPr>
        <p:spPr>
          <a:xfrm>
            <a:off x="700450" y="292625"/>
            <a:ext cx="7730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3000">
                <a:solidFill>
                  <a:schemeClr val="accent1"/>
                </a:solidFill>
                <a:latin typeface="Lemonada Medium"/>
                <a:ea typeface="Lemonada Medium"/>
                <a:cs typeface="Lemonada Medium"/>
                <a:sym typeface="Lemonada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matchingName="Title and four columns 2">
  <p:cSld name="CUSTOM_16">
    <p:spTree>
      <p:nvGrpSpPr>
        <p:cNvPr id="1" name="Shape 2516"/>
        <p:cNvGrpSpPr/>
        <p:nvPr/>
      </p:nvGrpSpPr>
      <p:grpSpPr>
        <a:xfrm>
          <a:off x="0" y="0"/>
          <a:ext cx="0" cy="0"/>
          <a:chOff x="0" y="0"/>
          <a:chExt cx="0" cy="0"/>
        </a:xfrm>
      </p:grpSpPr>
      <p:sp>
        <p:nvSpPr>
          <p:cNvPr id="2517" name="Google Shape;2517;p298"/>
          <p:cNvSpPr/>
          <p:nvPr/>
        </p:nvSpPr>
        <p:spPr>
          <a:xfrm>
            <a:off x="-500275" y="393400"/>
            <a:ext cx="996844" cy="1070214"/>
          </a:xfrm>
          <a:custGeom>
            <a:avLst/>
            <a:gdLst/>
            <a:ahLst/>
            <a:cxnLst/>
            <a:rect l="l" t="t" r="r" b="b"/>
            <a:pathLst>
              <a:path w="11567" h="12418" extrusionOk="0">
                <a:moveTo>
                  <a:pt x="4932" y="0"/>
                </a:moveTo>
                <a:cubicBezTo>
                  <a:pt x="3549" y="0"/>
                  <a:pt x="2130" y="837"/>
                  <a:pt x="903" y="2983"/>
                </a:cubicBezTo>
                <a:cubicBezTo>
                  <a:pt x="903" y="2983"/>
                  <a:pt x="0" y="10983"/>
                  <a:pt x="3878" y="12154"/>
                </a:cubicBezTo>
                <a:cubicBezTo>
                  <a:pt x="4466" y="12336"/>
                  <a:pt x="5036" y="12417"/>
                  <a:pt x="5581" y="12417"/>
                </a:cubicBezTo>
                <a:cubicBezTo>
                  <a:pt x="8611" y="12417"/>
                  <a:pt x="10870" y="9905"/>
                  <a:pt x="11098" y="8252"/>
                </a:cubicBezTo>
                <a:cubicBezTo>
                  <a:pt x="11567" y="5141"/>
                  <a:pt x="8359" y="0"/>
                  <a:pt x="49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298"/>
          <p:cNvSpPr/>
          <p:nvPr/>
        </p:nvSpPr>
        <p:spPr>
          <a:xfrm>
            <a:off x="520470" y="918331"/>
            <a:ext cx="475098" cy="325336"/>
          </a:xfrm>
          <a:custGeom>
            <a:avLst/>
            <a:gdLst/>
            <a:ahLst/>
            <a:cxnLst/>
            <a:rect l="l" t="t" r="r" b="b"/>
            <a:pathLst>
              <a:path w="15805" h="10822" extrusionOk="0">
                <a:moveTo>
                  <a:pt x="7854" y="2001"/>
                </a:moveTo>
                <a:cubicBezTo>
                  <a:pt x="7869" y="2001"/>
                  <a:pt x="7884" y="2001"/>
                  <a:pt x="7900" y="2002"/>
                </a:cubicBezTo>
                <a:lnTo>
                  <a:pt x="7900" y="2002"/>
                </a:lnTo>
                <a:cubicBezTo>
                  <a:pt x="7889" y="2001"/>
                  <a:pt x="7873" y="2001"/>
                  <a:pt x="7854" y="2001"/>
                </a:cubicBezTo>
                <a:close/>
                <a:moveTo>
                  <a:pt x="13171" y="2903"/>
                </a:moveTo>
                <a:lnTo>
                  <a:pt x="13171" y="2952"/>
                </a:lnTo>
                <a:lnTo>
                  <a:pt x="13171" y="3025"/>
                </a:lnTo>
                <a:lnTo>
                  <a:pt x="13154" y="3074"/>
                </a:lnTo>
                <a:lnTo>
                  <a:pt x="13154" y="3074"/>
                </a:lnTo>
                <a:cubicBezTo>
                  <a:pt x="13164" y="3017"/>
                  <a:pt x="13171" y="2954"/>
                  <a:pt x="13171" y="2903"/>
                </a:cubicBezTo>
                <a:close/>
                <a:moveTo>
                  <a:pt x="8153" y="5196"/>
                </a:moveTo>
                <a:lnTo>
                  <a:pt x="8153" y="5196"/>
                </a:lnTo>
                <a:cubicBezTo>
                  <a:pt x="8149" y="5204"/>
                  <a:pt x="8146" y="5212"/>
                  <a:pt x="8146" y="5220"/>
                </a:cubicBezTo>
                <a:lnTo>
                  <a:pt x="8146" y="5220"/>
                </a:lnTo>
                <a:cubicBezTo>
                  <a:pt x="8146" y="5198"/>
                  <a:pt x="8166" y="5196"/>
                  <a:pt x="8153" y="5196"/>
                </a:cubicBezTo>
                <a:close/>
                <a:moveTo>
                  <a:pt x="8121" y="5341"/>
                </a:moveTo>
                <a:cubicBezTo>
                  <a:pt x="8121" y="5342"/>
                  <a:pt x="8121" y="5343"/>
                  <a:pt x="8121" y="5344"/>
                </a:cubicBezTo>
                <a:lnTo>
                  <a:pt x="8121" y="5344"/>
                </a:lnTo>
                <a:lnTo>
                  <a:pt x="8122" y="5342"/>
                </a:lnTo>
                <a:cubicBezTo>
                  <a:pt x="8122" y="5342"/>
                  <a:pt x="8121" y="5341"/>
                  <a:pt x="8121" y="5341"/>
                </a:cubicBezTo>
                <a:close/>
                <a:moveTo>
                  <a:pt x="8121" y="5344"/>
                </a:moveTo>
                <a:lnTo>
                  <a:pt x="8118" y="5352"/>
                </a:lnTo>
                <a:lnTo>
                  <a:pt x="8122" y="5366"/>
                </a:lnTo>
                <a:cubicBezTo>
                  <a:pt x="8122" y="5359"/>
                  <a:pt x="8122" y="5351"/>
                  <a:pt x="8121" y="5344"/>
                </a:cubicBezTo>
                <a:close/>
                <a:moveTo>
                  <a:pt x="15778" y="6025"/>
                </a:moveTo>
                <a:cubicBezTo>
                  <a:pt x="15779" y="6032"/>
                  <a:pt x="15779" y="6039"/>
                  <a:pt x="15780" y="6047"/>
                </a:cubicBezTo>
                <a:lnTo>
                  <a:pt x="15780" y="6047"/>
                </a:lnTo>
                <a:cubicBezTo>
                  <a:pt x="15780" y="6039"/>
                  <a:pt x="15780" y="6032"/>
                  <a:pt x="15780" y="6025"/>
                </a:cubicBezTo>
                <a:cubicBezTo>
                  <a:pt x="15779" y="6025"/>
                  <a:pt x="15779" y="6025"/>
                  <a:pt x="15778" y="6025"/>
                </a:cubicBezTo>
                <a:close/>
                <a:moveTo>
                  <a:pt x="11988" y="6067"/>
                </a:moveTo>
                <a:cubicBezTo>
                  <a:pt x="11983" y="6078"/>
                  <a:pt x="11979" y="6088"/>
                  <a:pt x="11975" y="6098"/>
                </a:cubicBezTo>
                <a:cubicBezTo>
                  <a:pt x="11982" y="6092"/>
                  <a:pt x="11985" y="6081"/>
                  <a:pt x="11988" y="6067"/>
                </a:cubicBezTo>
                <a:close/>
                <a:moveTo>
                  <a:pt x="15780" y="6047"/>
                </a:moveTo>
                <a:cubicBezTo>
                  <a:pt x="15780" y="6137"/>
                  <a:pt x="15780" y="6229"/>
                  <a:pt x="15780" y="6342"/>
                </a:cubicBezTo>
                <a:cubicBezTo>
                  <a:pt x="15796" y="6249"/>
                  <a:pt x="15792" y="6147"/>
                  <a:pt x="15780" y="6047"/>
                </a:cubicBezTo>
                <a:close/>
                <a:moveTo>
                  <a:pt x="1965" y="9973"/>
                </a:moveTo>
                <a:cubicBezTo>
                  <a:pt x="1968" y="9973"/>
                  <a:pt x="1972" y="9974"/>
                  <a:pt x="1976" y="9976"/>
                </a:cubicBezTo>
                <a:cubicBezTo>
                  <a:pt x="2021" y="9998"/>
                  <a:pt x="1962" y="10063"/>
                  <a:pt x="1933" y="10130"/>
                </a:cubicBezTo>
                <a:lnTo>
                  <a:pt x="1933" y="10130"/>
                </a:lnTo>
                <a:cubicBezTo>
                  <a:pt x="1952" y="10027"/>
                  <a:pt x="1944" y="9973"/>
                  <a:pt x="1965" y="9973"/>
                </a:cubicBezTo>
                <a:close/>
                <a:moveTo>
                  <a:pt x="1925" y="10167"/>
                </a:moveTo>
                <a:cubicBezTo>
                  <a:pt x="1923" y="10190"/>
                  <a:pt x="1915" y="10213"/>
                  <a:pt x="1906" y="10239"/>
                </a:cubicBezTo>
                <a:lnTo>
                  <a:pt x="1906" y="10239"/>
                </a:lnTo>
                <a:cubicBezTo>
                  <a:pt x="1914" y="10214"/>
                  <a:pt x="1920" y="10190"/>
                  <a:pt x="1925" y="10167"/>
                </a:cubicBezTo>
                <a:close/>
                <a:moveTo>
                  <a:pt x="12610" y="1"/>
                </a:moveTo>
                <a:cubicBezTo>
                  <a:pt x="12414" y="171"/>
                  <a:pt x="12244" y="366"/>
                  <a:pt x="12097" y="562"/>
                </a:cubicBezTo>
                <a:lnTo>
                  <a:pt x="11951" y="732"/>
                </a:lnTo>
                <a:lnTo>
                  <a:pt x="11902" y="830"/>
                </a:lnTo>
                <a:cubicBezTo>
                  <a:pt x="11878" y="854"/>
                  <a:pt x="11853" y="879"/>
                  <a:pt x="11829" y="927"/>
                </a:cubicBezTo>
                <a:lnTo>
                  <a:pt x="11585" y="1342"/>
                </a:lnTo>
                <a:cubicBezTo>
                  <a:pt x="11488" y="1488"/>
                  <a:pt x="11414" y="1659"/>
                  <a:pt x="11366" y="1830"/>
                </a:cubicBezTo>
                <a:cubicBezTo>
                  <a:pt x="11293" y="1976"/>
                  <a:pt x="11195" y="2123"/>
                  <a:pt x="11146" y="2318"/>
                </a:cubicBezTo>
                <a:cubicBezTo>
                  <a:pt x="11097" y="2488"/>
                  <a:pt x="11024" y="2659"/>
                  <a:pt x="10975" y="2830"/>
                </a:cubicBezTo>
                <a:lnTo>
                  <a:pt x="10927" y="2952"/>
                </a:lnTo>
                <a:cubicBezTo>
                  <a:pt x="10927" y="3001"/>
                  <a:pt x="10902" y="3049"/>
                  <a:pt x="10878" y="3074"/>
                </a:cubicBezTo>
                <a:cubicBezTo>
                  <a:pt x="10878" y="3074"/>
                  <a:pt x="10853" y="3171"/>
                  <a:pt x="10853" y="3220"/>
                </a:cubicBezTo>
                <a:cubicBezTo>
                  <a:pt x="10732" y="3586"/>
                  <a:pt x="10658" y="3927"/>
                  <a:pt x="10561" y="4220"/>
                </a:cubicBezTo>
                <a:cubicBezTo>
                  <a:pt x="10536" y="4342"/>
                  <a:pt x="10512" y="4464"/>
                  <a:pt x="10488" y="4586"/>
                </a:cubicBezTo>
                <a:lnTo>
                  <a:pt x="10488" y="4610"/>
                </a:lnTo>
                <a:cubicBezTo>
                  <a:pt x="10463" y="4659"/>
                  <a:pt x="10463" y="4708"/>
                  <a:pt x="10439" y="4757"/>
                </a:cubicBezTo>
                <a:cubicBezTo>
                  <a:pt x="10414" y="4805"/>
                  <a:pt x="10414" y="4854"/>
                  <a:pt x="10390" y="4903"/>
                </a:cubicBezTo>
                <a:cubicBezTo>
                  <a:pt x="10366" y="4854"/>
                  <a:pt x="10341" y="4830"/>
                  <a:pt x="10317" y="4805"/>
                </a:cubicBezTo>
                <a:cubicBezTo>
                  <a:pt x="10293" y="4757"/>
                  <a:pt x="10268" y="4732"/>
                  <a:pt x="10244" y="4708"/>
                </a:cubicBezTo>
                <a:lnTo>
                  <a:pt x="10219" y="4635"/>
                </a:lnTo>
                <a:lnTo>
                  <a:pt x="10171" y="4561"/>
                </a:lnTo>
                <a:cubicBezTo>
                  <a:pt x="10122" y="4464"/>
                  <a:pt x="10097" y="4391"/>
                  <a:pt x="10049" y="4293"/>
                </a:cubicBezTo>
                <a:cubicBezTo>
                  <a:pt x="9927" y="4074"/>
                  <a:pt x="9829" y="3830"/>
                  <a:pt x="9707" y="3610"/>
                </a:cubicBezTo>
                <a:cubicBezTo>
                  <a:pt x="9658" y="3513"/>
                  <a:pt x="9610" y="3415"/>
                  <a:pt x="9536" y="3318"/>
                </a:cubicBezTo>
                <a:lnTo>
                  <a:pt x="9366" y="3025"/>
                </a:lnTo>
                <a:cubicBezTo>
                  <a:pt x="9268" y="2854"/>
                  <a:pt x="9146" y="2683"/>
                  <a:pt x="9049" y="2513"/>
                </a:cubicBezTo>
                <a:cubicBezTo>
                  <a:pt x="8951" y="2342"/>
                  <a:pt x="8829" y="2220"/>
                  <a:pt x="8732" y="2074"/>
                </a:cubicBezTo>
                <a:lnTo>
                  <a:pt x="8585" y="2074"/>
                </a:lnTo>
                <a:cubicBezTo>
                  <a:pt x="8512" y="2074"/>
                  <a:pt x="8439" y="2049"/>
                  <a:pt x="8366" y="2049"/>
                </a:cubicBezTo>
                <a:cubicBezTo>
                  <a:pt x="8317" y="2025"/>
                  <a:pt x="8244" y="2025"/>
                  <a:pt x="8195" y="2025"/>
                </a:cubicBezTo>
                <a:cubicBezTo>
                  <a:pt x="8092" y="2025"/>
                  <a:pt x="7989" y="2008"/>
                  <a:pt x="7900" y="2002"/>
                </a:cubicBezTo>
                <a:lnTo>
                  <a:pt x="7900" y="2002"/>
                </a:lnTo>
                <a:cubicBezTo>
                  <a:pt x="7918" y="2004"/>
                  <a:pt x="7927" y="2010"/>
                  <a:pt x="7927" y="2025"/>
                </a:cubicBezTo>
                <a:lnTo>
                  <a:pt x="7829" y="2025"/>
                </a:lnTo>
                <a:cubicBezTo>
                  <a:pt x="7561" y="2123"/>
                  <a:pt x="7536" y="2147"/>
                  <a:pt x="7536" y="2147"/>
                </a:cubicBezTo>
                <a:cubicBezTo>
                  <a:pt x="7536" y="2171"/>
                  <a:pt x="7536" y="2147"/>
                  <a:pt x="7488" y="2196"/>
                </a:cubicBezTo>
                <a:lnTo>
                  <a:pt x="7390" y="2244"/>
                </a:lnTo>
                <a:cubicBezTo>
                  <a:pt x="7341" y="2269"/>
                  <a:pt x="7268" y="2293"/>
                  <a:pt x="7195" y="2318"/>
                </a:cubicBezTo>
                <a:lnTo>
                  <a:pt x="7000" y="2415"/>
                </a:lnTo>
                <a:cubicBezTo>
                  <a:pt x="6927" y="2610"/>
                  <a:pt x="6829" y="2830"/>
                  <a:pt x="6732" y="3098"/>
                </a:cubicBezTo>
                <a:cubicBezTo>
                  <a:pt x="6683" y="3244"/>
                  <a:pt x="6634" y="3391"/>
                  <a:pt x="6585" y="3537"/>
                </a:cubicBezTo>
                <a:lnTo>
                  <a:pt x="6415" y="4025"/>
                </a:lnTo>
                <a:cubicBezTo>
                  <a:pt x="6366" y="4171"/>
                  <a:pt x="6317" y="4366"/>
                  <a:pt x="6244" y="4537"/>
                </a:cubicBezTo>
                <a:lnTo>
                  <a:pt x="6219" y="4659"/>
                </a:lnTo>
                <a:lnTo>
                  <a:pt x="6171" y="4781"/>
                </a:lnTo>
                <a:lnTo>
                  <a:pt x="6122" y="4927"/>
                </a:lnTo>
                <a:lnTo>
                  <a:pt x="5927" y="5610"/>
                </a:lnTo>
                <a:lnTo>
                  <a:pt x="5732" y="6244"/>
                </a:lnTo>
                <a:cubicBezTo>
                  <a:pt x="5707" y="6366"/>
                  <a:pt x="5658" y="6464"/>
                  <a:pt x="5634" y="6561"/>
                </a:cubicBezTo>
                <a:cubicBezTo>
                  <a:pt x="5585" y="6659"/>
                  <a:pt x="5561" y="6732"/>
                  <a:pt x="5537" y="6830"/>
                </a:cubicBezTo>
                <a:cubicBezTo>
                  <a:pt x="5512" y="6903"/>
                  <a:pt x="5463" y="6976"/>
                  <a:pt x="5439" y="7049"/>
                </a:cubicBezTo>
                <a:cubicBezTo>
                  <a:pt x="5415" y="7074"/>
                  <a:pt x="5390" y="7098"/>
                  <a:pt x="5390" y="7122"/>
                </a:cubicBezTo>
                <a:cubicBezTo>
                  <a:pt x="5390" y="7147"/>
                  <a:pt x="5366" y="7196"/>
                  <a:pt x="5341" y="7244"/>
                </a:cubicBezTo>
                <a:cubicBezTo>
                  <a:pt x="5317" y="7220"/>
                  <a:pt x="5268" y="7147"/>
                  <a:pt x="5219" y="7122"/>
                </a:cubicBezTo>
                <a:cubicBezTo>
                  <a:pt x="5219" y="7098"/>
                  <a:pt x="5195" y="7098"/>
                  <a:pt x="5195" y="7098"/>
                </a:cubicBezTo>
                <a:cubicBezTo>
                  <a:pt x="5146" y="7074"/>
                  <a:pt x="5122" y="7025"/>
                  <a:pt x="5098" y="7000"/>
                </a:cubicBezTo>
                <a:cubicBezTo>
                  <a:pt x="5000" y="6854"/>
                  <a:pt x="4878" y="6683"/>
                  <a:pt x="4756" y="6488"/>
                </a:cubicBezTo>
                <a:cubicBezTo>
                  <a:pt x="4659" y="6342"/>
                  <a:pt x="4537" y="6220"/>
                  <a:pt x="4439" y="6074"/>
                </a:cubicBezTo>
                <a:lnTo>
                  <a:pt x="4195" y="5708"/>
                </a:lnTo>
                <a:cubicBezTo>
                  <a:pt x="4098" y="5586"/>
                  <a:pt x="4000" y="5488"/>
                  <a:pt x="3902" y="5366"/>
                </a:cubicBezTo>
                <a:lnTo>
                  <a:pt x="3390" y="4757"/>
                </a:lnTo>
                <a:cubicBezTo>
                  <a:pt x="3220" y="4561"/>
                  <a:pt x="3049" y="4415"/>
                  <a:pt x="2927" y="4269"/>
                </a:cubicBezTo>
                <a:lnTo>
                  <a:pt x="2488" y="4293"/>
                </a:lnTo>
                <a:lnTo>
                  <a:pt x="2024" y="4293"/>
                </a:lnTo>
                <a:lnTo>
                  <a:pt x="1902" y="4342"/>
                </a:lnTo>
                <a:cubicBezTo>
                  <a:pt x="1951" y="4366"/>
                  <a:pt x="1683" y="4586"/>
                  <a:pt x="1561" y="4635"/>
                </a:cubicBezTo>
                <a:lnTo>
                  <a:pt x="1293" y="4805"/>
                </a:lnTo>
                <a:cubicBezTo>
                  <a:pt x="1244" y="5025"/>
                  <a:pt x="1195" y="5269"/>
                  <a:pt x="1146" y="5513"/>
                </a:cubicBezTo>
                <a:cubicBezTo>
                  <a:pt x="1073" y="5781"/>
                  <a:pt x="1049" y="6025"/>
                  <a:pt x="1000" y="6269"/>
                </a:cubicBezTo>
                <a:lnTo>
                  <a:pt x="951" y="6220"/>
                </a:lnTo>
                <a:cubicBezTo>
                  <a:pt x="829" y="6903"/>
                  <a:pt x="756" y="7391"/>
                  <a:pt x="707" y="7659"/>
                </a:cubicBezTo>
                <a:cubicBezTo>
                  <a:pt x="585" y="8196"/>
                  <a:pt x="366" y="9000"/>
                  <a:pt x="244" y="9708"/>
                </a:cubicBezTo>
                <a:lnTo>
                  <a:pt x="220" y="9781"/>
                </a:lnTo>
                <a:cubicBezTo>
                  <a:pt x="195" y="9805"/>
                  <a:pt x="146" y="9854"/>
                  <a:pt x="122" y="9903"/>
                </a:cubicBezTo>
                <a:lnTo>
                  <a:pt x="0" y="10098"/>
                </a:lnTo>
                <a:lnTo>
                  <a:pt x="0" y="10171"/>
                </a:lnTo>
                <a:cubicBezTo>
                  <a:pt x="220" y="10366"/>
                  <a:pt x="439" y="10513"/>
                  <a:pt x="683" y="10659"/>
                </a:cubicBezTo>
                <a:cubicBezTo>
                  <a:pt x="856" y="10751"/>
                  <a:pt x="1050" y="10821"/>
                  <a:pt x="1235" y="10821"/>
                </a:cubicBezTo>
                <a:cubicBezTo>
                  <a:pt x="1443" y="10821"/>
                  <a:pt x="1639" y="10733"/>
                  <a:pt x="1781" y="10488"/>
                </a:cubicBezTo>
                <a:lnTo>
                  <a:pt x="1829" y="10513"/>
                </a:lnTo>
                <a:lnTo>
                  <a:pt x="1878" y="10317"/>
                </a:lnTo>
                <a:cubicBezTo>
                  <a:pt x="1915" y="10225"/>
                  <a:pt x="1934" y="10192"/>
                  <a:pt x="1944" y="10192"/>
                </a:cubicBezTo>
                <a:cubicBezTo>
                  <a:pt x="1961" y="10192"/>
                  <a:pt x="1951" y="10281"/>
                  <a:pt x="1951" y="10342"/>
                </a:cubicBezTo>
                <a:cubicBezTo>
                  <a:pt x="1976" y="10244"/>
                  <a:pt x="2000" y="10147"/>
                  <a:pt x="2024" y="10074"/>
                </a:cubicBezTo>
                <a:cubicBezTo>
                  <a:pt x="2031" y="10055"/>
                  <a:pt x="2032" y="10047"/>
                  <a:pt x="2031" y="10047"/>
                </a:cubicBezTo>
                <a:lnTo>
                  <a:pt x="2031" y="10047"/>
                </a:lnTo>
                <a:cubicBezTo>
                  <a:pt x="2027" y="10047"/>
                  <a:pt x="2000" y="10110"/>
                  <a:pt x="2000" y="10147"/>
                </a:cubicBezTo>
                <a:cubicBezTo>
                  <a:pt x="2000" y="9976"/>
                  <a:pt x="2024" y="9830"/>
                  <a:pt x="2073" y="9659"/>
                </a:cubicBezTo>
                <a:cubicBezTo>
                  <a:pt x="2122" y="9415"/>
                  <a:pt x="2146" y="9659"/>
                  <a:pt x="2195" y="9391"/>
                </a:cubicBezTo>
                <a:cubicBezTo>
                  <a:pt x="2341" y="8805"/>
                  <a:pt x="2463" y="8220"/>
                  <a:pt x="2561" y="7683"/>
                </a:cubicBezTo>
                <a:lnTo>
                  <a:pt x="2659" y="7269"/>
                </a:lnTo>
                <a:lnTo>
                  <a:pt x="2659" y="7244"/>
                </a:lnTo>
                <a:lnTo>
                  <a:pt x="2683" y="7196"/>
                </a:lnTo>
                <a:lnTo>
                  <a:pt x="2707" y="7196"/>
                </a:lnTo>
                <a:cubicBezTo>
                  <a:pt x="2707" y="7244"/>
                  <a:pt x="2707" y="7269"/>
                  <a:pt x="2707" y="7293"/>
                </a:cubicBezTo>
                <a:cubicBezTo>
                  <a:pt x="2707" y="7281"/>
                  <a:pt x="2707" y="7275"/>
                  <a:pt x="2710" y="7275"/>
                </a:cubicBezTo>
                <a:cubicBezTo>
                  <a:pt x="2713" y="7275"/>
                  <a:pt x="2720" y="7281"/>
                  <a:pt x="2732" y="7293"/>
                </a:cubicBezTo>
                <a:cubicBezTo>
                  <a:pt x="2902" y="7513"/>
                  <a:pt x="3073" y="7757"/>
                  <a:pt x="3195" y="7927"/>
                </a:cubicBezTo>
                <a:lnTo>
                  <a:pt x="3293" y="8074"/>
                </a:lnTo>
                <a:lnTo>
                  <a:pt x="3341" y="8122"/>
                </a:lnTo>
                <a:lnTo>
                  <a:pt x="3366" y="8171"/>
                </a:lnTo>
                <a:lnTo>
                  <a:pt x="3537" y="8293"/>
                </a:lnTo>
                <a:lnTo>
                  <a:pt x="3634" y="8293"/>
                </a:lnTo>
                <a:cubicBezTo>
                  <a:pt x="4122" y="8952"/>
                  <a:pt x="3732" y="8561"/>
                  <a:pt x="4219" y="9171"/>
                </a:cubicBezTo>
                <a:cubicBezTo>
                  <a:pt x="4415" y="9317"/>
                  <a:pt x="4610" y="9513"/>
                  <a:pt x="4756" y="9708"/>
                </a:cubicBezTo>
                <a:lnTo>
                  <a:pt x="5049" y="9708"/>
                </a:lnTo>
                <a:cubicBezTo>
                  <a:pt x="5098" y="9708"/>
                  <a:pt x="5146" y="9708"/>
                  <a:pt x="5195" y="9683"/>
                </a:cubicBezTo>
                <a:cubicBezTo>
                  <a:pt x="5195" y="9683"/>
                  <a:pt x="5366" y="9683"/>
                  <a:pt x="5366" y="9708"/>
                </a:cubicBezTo>
                <a:cubicBezTo>
                  <a:pt x="5415" y="9659"/>
                  <a:pt x="5537" y="9683"/>
                  <a:pt x="5658" y="9659"/>
                </a:cubicBezTo>
                <a:lnTo>
                  <a:pt x="5878" y="9610"/>
                </a:lnTo>
                <a:cubicBezTo>
                  <a:pt x="5976" y="9610"/>
                  <a:pt x="6024" y="9610"/>
                  <a:pt x="5902" y="9635"/>
                </a:cubicBezTo>
                <a:lnTo>
                  <a:pt x="6561" y="9537"/>
                </a:lnTo>
                <a:cubicBezTo>
                  <a:pt x="6683" y="9269"/>
                  <a:pt x="6829" y="8976"/>
                  <a:pt x="6976" y="8635"/>
                </a:cubicBezTo>
                <a:cubicBezTo>
                  <a:pt x="7049" y="8488"/>
                  <a:pt x="7122" y="8317"/>
                  <a:pt x="7219" y="8147"/>
                </a:cubicBezTo>
                <a:cubicBezTo>
                  <a:pt x="7293" y="7952"/>
                  <a:pt x="7341" y="7757"/>
                  <a:pt x="7415" y="7561"/>
                </a:cubicBezTo>
                <a:lnTo>
                  <a:pt x="7536" y="7220"/>
                </a:lnTo>
                <a:cubicBezTo>
                  <a:pt x="7585" y="7098"/>
                  <a:pt x="7610" y="7000"/>
                  <a:pt x="7658" y="6878"/>
                </a:cubicBezTo>
                <a:cubicBezTo>
                  <a:pt x="7707" y="6659"/>
                  <a:pt x="7780" y="6439"/>
                  <a:pt x="7854" y="6220"/>
                </a:cubicBezTo>
                <a:cubicBezTo>
                  <a:pt x="7927" y="6000"/>
                  <a:pt x="7976" y="5805"/>
                  <a:pt x="8024" y="5610"/>
                </a:cubicBezTo>
                <a:lnTo>
                  <a:pt x="8118" y="5352"/>
                </a:lnTo>
                <a:lnTo>
                  <a:pt x="8114" y="5334"/>
                </a:lnTo>
                <a:lnTo>
                  <a:pt x="8114" y="5334"/>
                </a:lnTo>
                <a:cubicBezTo>
                  <a:pt x="8116" y="5336"/>
                  <a:pt x="8118" y="5338"/>
                  <a:pt x="8121" y="5341"/>
                </a:cubicBezTo>
                <a:lnTo>
                  <a:pt x="8121" y="5341"/>
                </a:lnTo>
                <a:cubicBezTo>
                  <a:pt x="8119" y="5328"/>
                  <a:pt x="8115" y="5316"/>
                  <a:pt x="8106" y="5303"/>
                </a:cubicBezTo>
                <a:lnTo>
                  <a:pt x="8106" y="5303"/>
                </a:lnTo>
                <a:lnTo>
                  <a:pt x="8114" y="5334"/>
                </a:lnTo>
                <a:lnTo>
                  <a:pt x="8114" y="5334"/>
                </a:lnTo>
                <a:cubicBezTo>
                  <a:pt x="8097" y="5318"/>
                  <a:pt x="8097" y="5318"/>
                  <a:pt x="8094" y="5318"/>
                </a:cubicBezTo>
                <a:cubicBezTo>
                  <a:pt x="8091" y="5318"/>
                  <a:pt x="8085" y="5318"/>
                  <a:pt x="8049" y="5293"/>
                </a:cubicBezTo>
                <a:cubicBezTo>
                  <a:pt x="8012" y="5257"/>
                  <a:pt x="8012" y="5257"/>
                  <a:pt x="8021" y="5257"/>
                </a:cubicBezTo>
                <a:cubicBezTo>
                  <a:pt x="8030" y="5257"/>
                  <a:pt x="8049" y="5257"/>
                  <a:pt x="8049" y="5220"/>
                </a:cubicBezTo>
                <a:cubicBezTo>
                  <a:pt x="8097" y="5293"/>
                  <a:pt x="8097" y="5269"/>
                  <a:pt x="8097" y="5293"/>
                </a:cubicBezTo>
                <a:cubicBezTo>
                  <a:pt x="8101" y="5296"/>
                  <a:pt x="8104" y="5300"/>
                  <a:pt x="8106" y="5303"/>
                </a:cubicBezTo>
                <a:lnTo>
                  <a:pt x="8106" y="5303"/>
                </a:lnTo>
                <a:lnTo>
                  <a:pt x="8097" y="5269"/>
                </a:lnTo>
                <a:lnTo>
                  <a:pt x="8122" y="5318"/>
                </a:lnTo>
                <a:lnTo>
                  <a:pt x="8122" y="5293"/>
                </a:lnTo>
                <a:cubicBezTo>
                  <a:pt x="8122" y="5296"/>
                  <a:pt x="8122" y="5297"/>
                  <a:pt x="8123" y="5297"/>
                </a:cubicBezTo>
                <a:cubicBezTo>
                  <a:pt x="8127" y="5297"/>
                  <a:pt x="8146" y="5217"/>
                  <a:pt x="8146" y="5196"/>
                </a:cubicBezTo>
                <a:cubicBezTo>
                  <a:pt x="8149" y="5196"/>
                  <a:pt x="8151" y="5196"/>
                  <a:pt x="8153" y="5196"/>
                </a:cubicBezTo>
                <a:lnTo>
                  <a:pt x="8153" y="5196"/>
                </a:lnTo>
                <a:cubicBezTo>
                  <a:pt x="8157" y="5186"/>
                  <a:pt x="8162" y="5177"/>
                  <a:pt x="8166" y="5168"/>
                </a:cubicBezTo>
                <a:lnTo>
                  <a:pt x="8166" y="5168"/>
                </a:lnTo>
                <a:cubicBezTo>
                  <a:pt x="8165" y="5179"/>
                  <a:pt x="8169" y="5182"/>
                  <a:pt x="8173" y="5182"/>
                </a:cubicBezTo>
                <a:cubicBezTo>
                  <a:pt x="8179" y="5182"/>
                  <a:pt x="8186" y="5177"/>
                  <a:pt x="8188" y="5177"/>
                </a:cubicBezTo>
                <a:cubicBezTo>
                  <a:pt x="8189" y="5177"/>
                  <a:pt x="8185" y="5181"/>
                  <a:pt x="8171" y="5196"/>
                </a:cubicBezTo>
                <a:cubicBezTo>
                  <a:pt x="8171" y="5196"/>
                  <a:pt x="8181" y="5228"/>
                  <a:pt x="8203" y="5228"/>
                </a:cubicBezTo>
                <a:cubicBezTo>
                  <a:pt x="8214" y="5228"/>
                  <a:pt x="8228" y="5220"/>
                  <a:pt x="8244" y="5196"/>
                </a:cubicBezTo>
                <a:lnTo>
                  <a:pt x="8244" y="5196"/>
                </a:lnTo>
                <a:cubicBezTo>
                  <a:pt x="8219" y="5244"/>
                  <a:pt x="8244" y="5293"/>
                  <a:pt x="8195" y="5293"/>
                </a:cubicBezTo>
                <a:cubicBezTo>
                  <a:pt x="8185" y="5288"/>
                  <a:pt x="8179" y="5286"/>
                  <a:pt x="8176" y="5286"/>
                </a:cubicBezTo>
                <a:cubicBezTo>
                  <a:pt x="8165" y="5286"/>
                  <a:pt x="8200" y="5318"/>
                  <a:pt x="8219" y="5318"/>
                </a:cubicBezTo>
                <a:cubicBezTo>
                  <a:pt x="8244" y="5366"/>
                  <a:pt x="8244" y="5391"/>
                  <a:pt x="8268" y="5440"/>
                </a:cubicBezTo>
                <a:lnTo>
                  <a:pt x="8293" y="5488"/>
                </a:lnTo>
                <a:lnTo>
                  <a:pt x="8293" y="5513"/>
                </a:lnTo>
                <a:lnTo>
                  <a:pt x="8317" y="5561"/>
                </a:lnTo>
                <a:cubicBezTo>
                  <a:pt x="8439" y="5757"/>
                  <a:pt x="8561" y="5952"/>
                  <a:pt x="8707" y="6122"/>
                </a:cubicBezTo>
                <a:lnTo>
                  <a:pt x="8610" y="5879"/>
                </a:lnTo>
                <a:lnTo>
                  <a:pt x="8756" y="6147"/>
                </a:lnTo>
                <a:cubicBezTo>
                  <a:pt x="8805" y="6244"/>
                  <a:pt x="8829" y="6318"/>
                  <a:pt x="8878" y="6391"/>
                </a:cubicBezTo>
                <a:cubicBezTo>
                  <a:pt x="8949" y="6486"/>
                  <a:pt x="8997" y="6604"/>
                  <a:pt x="9022" y="6746"/>
                </a:cubicBezTo>
                <a:lnTo>
                  <a:pt x="9022" y="6746"/>
                </a:lnTo>
                <a:lnTo>
                  <a:pt x="8805" y="6391"/>
                </a:lnTo>
                <a:lnTo>
                  <a:pt x="9024" y="6757"/>
                </a:lnTo>
                <a:cubicBezTo>
                  <a:pt x="9024" y="6753"/>
                  <a:pt x="9023" y="6749"/>
                  <a:pt x="9022" y="6746"/>
                </a:cubicBezTo>
                <a:lnTo>
                  <a:pt x="9022" y="6746"/>
                </a:lnTo>
                <a:lnTo>
                  <a:pt x="9268" y="7147"/>
                </a:lnTo>
                <a:cubicBezTo>
                  <a:pt x="9317" y="7269"/>
                  <a:pt x="9390" y="7366"/>
                  <a:pt x="9488" y="7464"/>
                </a:cubicBezTo>
                <a:lnTo>
                  <a:pt x="9707" y="7732"/>
                </a:lnTo>
                <a:lnTo>
                  <a:pt x="9634" y="7586"/>
                </a:lnTo>
                <a:lnTo>
                  <a:pt x="9634" y="7586"/>
                </a:lnTo>
                <a:cubicBezTo>
                  <a:pt x="9658" y="7610"/>
                  <a:pt x="9683" y="7659"/>
                  <a:pt x="9732" y="7708"/>
                </a:cubicBezTo>
                <a:lnTo>
                  <a:pt x="10146" y="7708"/>
                </a:lnTo>
                <a:cubicBezTo>
                  <a:pt x="10293" y="7708"/>
                  <a:pt x="10463" y="7708"/>
                  <a:pt x="10610" y="7732"/>
                </a:cubicBezTo>
                <a:cubicBezTo>
                  <a:pt x="10853" y="7659"/>
                  <a:pt x="11122" y="7537"/>
                  <a:pt x="11414" y="7439"/>
                </a:cubicBezTo>
                <a:cubicBezTo>
                  <a:pt x="11488" y="7269"/>
                  <a:pt x="11561" y="7122"/>
                  <a:pt x="11634" y="7000"/>
                </a:cubicBezTo>
                <a:cubicBezTo>
                  <a:pt x="11683" y="6854"/>
                  <a:pt x="11732" y="6683"/>
                  <a:pt x="11780" y="6561"/>
                </a:cubicBezTo>
                <a:cubicBezTo>
                  <a:pt x="11853" y="6391"/>
                  <a:pt x="11902" y="6196"/>
                  <a:pt x="11951" y="6000"/>
                </a:cubicBezTo>
                <a:lnTo>
                  <a:pt x="11951" y="6000"/>
                </a:lnTo>
                <a:lnTo>
                  <a:pt x="11829" y="6220"/>
                </a:lnTo>
                <a:lnTo>
                  <a:pt x="11829" y="6220"/>
                </a:lnTo>
                <a:lnTo>
                  <a:pt x="11947" y="5699"/>
                </a:lnTo>
                <a:lnTo>
                  <a:pt x="11947" y="5699"/>
                </a:lnTo>
                <a:cubicBezTo>
                  <a:pt x="11942" y="5768"/>
                  <a:pt x="12000" y="5981"/>
                  <a:pt x="11988" y="6067"/>
                </a:cubicBezTo>
                <a:lnTo>
                  <a:pt x="11988" y="6067"/>
                </a:lnTo>
                <a:cubicBezTo>
                  <a:pt x="12032" y="5952"/>
                  <a:pt x="12079" y="5814"/>
                  <a:pt x="12146" y="5635"/>
                </a:cubicBezTo>
                <a:lnTo>
                  <a:pt x="12317" y="5001"/>
                </a:lnTo>
                <a:cubicBezTo>
                  <a:pt x="12414" y="4683"/>
                  <a:pt x="12512" y="4293"/>
                  <a:pt x="12634" y="3903"/>
                </a:cubicBezTo>
                <a:cubicBezTo>
                  <a:pt x="12658" y="3781"/>
                  <a:pt x="12707" y="3659"/>
                  <a:pt x="12732" y="3513"/>
                </a:cubicBezTo>
                <a:cubicBezTo>
                  <a:pt x="12756" y="3464"/>
                  <a:pt x="12780" y="3391"/>
                  <a:pt x="12805" y="3342"/>
                </a:cubicBezTo>
                <a:cubicBezTo>
                  <a:pt x="12853" y="3244"/>
                  <a:pt x="12902" y="3123"/>
                  <a:pt x="12975" y="3049"/>
                </a:cubicBezTo>
                <a:cubicBezTo>
                  <a:pt x="13000" y="2976"/>
                  <a:pt x="13049" y="2927"/>
                  <a:pt x="13122" y="2879"/>
                </a:cubicBezTo>
                <a:lnTo>
                  <a:pt x="13122" y="2952"/>
                </a:lnTo>
                <a:lnTo>
                  <a:pt x="13122" y="3025"/>
                </a:lnTo>
                <a:cubicBezTo>
                  <a:pt x="13122" y="3049"/>
                  <a:pt x="13097" y="3123"/>
                  <a:pt x="13097" y="3123"/>
                </a:cubicBezTo>
                <a:cubicBezTo>
                  <a:pt x="13097" y="3123"/>
                  <a:pt x="13122" y="3074"/>
                  <a:pt x="13146" y="3049"/>
                </a:cubicBezTo>
                <a:cubicBezTo>
                  <a:pt x="13146" y="3049"/>
                  <a:pt x="13146" y="3049"/>
                  <a:pt x="13146" y="3074"/>
                </a:cubicBezTo>
                <a:cubicBezTo>
                  <a:pt x="13122" y="3123"/>
                  <a:pt x="13122" y="3147"/>
                  <a:pt x="13122" y="3196"/>
                </a:cubicBezTo>
                <a:cubicBezTo>
                  <a:pt x="13132" y="3176"/>
                  <a:pt x="13141" y="3141"/>
                  <a:pt x="13150" y="3099"/>
                </a:cubicBezTo>
                <a:lnTo>
                  <a:pt x="13150" y="3099"/>
                </a:lnTo>
                <a:cubicBezTo>
                  <a:pt x="13159" y="3090"/>
                  <a:pt x="13184" y="3046"/>
                  <a:pt x="13206" y="3046"/>
                </a:cubicBezTo>
                <a:cubicBezTo>
                  <a:pt x="13221" y="3046"/>
                  <a:pt x="13235" y="3064"/>
                  <a:pt x="13244" y="3123"/>
                </a:cubicBezTo>
                <a:lnTo>
                  <a:pt x="13244" y="3147"/>
                </a:lnTo>
                <a:cubicBezTo>
                  <a:pt x="13292" y="3269"/>
                  <a:pt x="13317" y="3366"/>
                  <a:pt x="13341" y="3464"/>
                </a:cubicBezTo>
                <a:lnTo>
                  <a:pt x="13390" y="3635"/>
                </a:lnTo>
                <a:cubicBezTo>
                  <a:pt x="13439" y="3757"/>
                  <a:pt x="13488" y="3903"/>
                  <a:pt x="13512" y="4025"/>
                </a:cubicBezTo>
                <a:cubicBezTo>
                  <a:pt x="13488" y="4025"/>
                  <a:pt x="13439" y="3903"/>
                  <a:pt x="13390" y="3805"/>
                </a:cubicBezTo>
                <a:lnTo>
                  <a:pt x="13390" y="3805"/>
                </a:lnTo>
                <a:cubicBezTo>
                  <a:pt x="13414" y="3879"/>
                  <a:pt x="13439" y="3976"/>
                  <a:pt x="13463" y="4074"/>
                </a:cubicBezTo>
                <a:cubicBezTo>
                  <a:pt x="13463" y="4049"/>
                  <a:pt x="13466" y="4039"/>
                  <a:pt x="13471" y="4039"/>
                </a:cubicBezTo>
                <a:cubicBezTo>
                  <a:pt x="13489" y="4039"/>
                  <a:pt x="13535" y="4197"/>
                  <a:pt x="13540" y="4197"/>
                </a:cubicBezTo>
                <a:cubicBezTo>
                  <a:pt x="13541" y="4197"/>
                  <a:pt x="13540" y="4189"/>
                  <a:pt x="13536" y="4171"/>
                </a:cubicBezTo>
                <a:lnTo>
                  <a:pt x="13536" y="4171"/>
                </a:lnTo>
                <a:cubicBezTo>
                  <a:pt x="13610" y="4269"/>
                  <a:pt x="13634" y="4366"/>
                  <a:pt x="13683" y="4488"/>
                </a:cubicBezTo>
                <a:cubicBezTo>
                  <a:pt x="13731" y="4586"/>
                  <a:pt x="13756" y="4708"/>
                  <a:pt x="13780" y="4805"/>
                </a:cubicBezTo>
                <a:cubicBezTo>
                  <a:pt x="13805" y="4927"/>
                  <a:pt x="13829" y="5025"/>
                  <a:pt x="13853" y="5147"/>
                </a:cubicBezTo>
                <a:cubicBezTo>
                  <a:pt x="13878" y="5244"/>
                  <a:pt x="13902" y="5342"/>
                  <a:pt x="13951" y="5415"/>
                </a:cubicBezTo>
                <a:cubicBezTo>
                  <a:pt x="14000" y="5415"/>
                  <a:pt x="14439" y="5537"/>
                  <a:pt x="14853" y="5683"/>
                </a:cubicBezTo>
                <a:cubicBezTo>
                  <a:pt x="15286" y="5827"/>
                  <a:pt x="15718" y="6019"/>
                  <a:pt x="15778" y="6025"/>
                </a:cubicBezTo>
                <a:lnTo>
                  <a:pt x="15778" y="6025"/>
                </a:lnTo>
                <a:cubicBezTo>
                  <a:pt x="15771" y="5975"/>
                  <a:pt x="15764" y="5925"/>
                  <a:pt x="15756" y="5879"/>
                </a:cubicBezTo>
                <a:lnTo>
                  <a:pt x="15683" y="5854"/>
                </a:lnTo>
                <a:cubicBezTo>
                  <a:pt x="15634" y="5537"/>
                  <a:pt x="15731" y="5781"/>
                  <a:pt x="15683" y="5464"/>
                </a:cubicBezTo>
                <a:cubicBezTo>
                  <a:pt x="15707" y="5464"/>
                  <a:pt x="15731" y="5513"/>
                  <a:pt x="15756" y="5610"/>
                </a:cubicBezTo>
                <a:cubicBezTo>
                  <a:pt x="15780" y="5732"/>
                  <a:pt x="15780" y="5854"/>
                  <a:pt x="15805" y="6000"/>
                </a:cubicBezTo>
                <a:cubicBezTo>
                  <a:pt x="15780" y="5757"/>
                  <a:pt x="15805" y="5513"/>
                  <a:pt x="15731" y="5415"/>
                </a:cubicBezTo>
                <a:cubicBezTo>
                  <a:pt x="15707" y="5220"/>
                  <a:pt x="15780" y="5415"/>
                  <a:pt x="15756" y="5171"/>
                </a:cubicBezTo>
                <a:cubicBezTo>
                  <a:pt x="15683" y="4976"/>
                  <a:pt x="15634" y="4781"/>
                  <a:pt x="15585" y="4561"/>
                </a:cubicBezTo>
                <a:cubicBezTo>
                  <a:pt x="15561" y="4366"/>
                  <a:pt x="15512" y="4147"/>
                  <a:pt x="15439" y="3952"/>
                </a:cubicBezTo>
                <a:cubicBezTo>
                  <a:pt x="15341" y="3781"/>
                  <a:pt x="15292" y="3610"/>
                  <a:pt x="15244" y="3415"/>
                </a:cubicBezTo>
                <a:lnTo>
                  <a:pt x="15244" y="3415"/>
                </a:lnTo>
                <a:lnTo>
                  <a:pt x="15292" y="3464"/>
                </a:lnTo>
                <a:cubicBezTo>
                  <a:pt x="15268" y="3366"/>
                  <a:pt x="15244" y="3244"/>
                  <a:pt x="15195" y="3147"/>
                </a:cubicBezTo>
                <a:cubicBezTo>
                  <a:pt x="15170" y="3074"/>
                  <a:pt x="15146" y="3001"/>
                  <a:pt x="15122" y="2927"/>
                </a:cubicBezTo>
                <a:cubicBezTo>
                  <a:pt x="15073" y="2805"/>
                  <a:pt x="15049" y="2659"/>
                  <a:pt x="15000" y="2537"/>
                </a:cubicBezTo>
                <a:lnTo>
                  <a:pt x="15000" y="2537"/>
                </a:lnTo>
                <a:cubicBezTo>
                  <a:pt x="15028" y="2622"/>
                  <a:pt x="15040" y="2706"/>
                  <a:pt x="15026" y="2706"/>
                </a:cubicBezTo>
                <a:cubicBezTo>
                  <a:pt x="15016" y="2706"/>
                  <a:pt x="14992" y="2661"/>
                  <a:pt x="14951" y="2537"/>
                </a:cubicBezTo>
                <a:cubicBezTo>
                  <a:pt x="14780" y="1952"/>
                  <a:pt x="14658" y="1562"/>
                  <a:pt x="14561" y="1074"/>
                </a:cubicBezTo>
                <a:lnTo>
                  <a:pt x="14390" y="708"/>
                </a:lnTo>
                <a:cubicBezTo>
                  <a:pt x="14390" y="684"/>
                  <a:pt x="14390" y="659"/>
                  <a:pt x="14366" y="635"/>
                </a:cubicBezTo>
                <a:lnTo>
                  <a:pt x="13951" y="464"/>
                </a:lnTo>
                <a:lnTo>
                  <a:pt x="13658" y="342"/>
                </a:lnTo>
                <a:lnTo>
                  <a:pt x="13463" y="269"/>
                </a:lnTo>
                <a:lnTo>
                  <a:pt x="13366" y="220"/>
                </a:lnTo>
                <a:cubicBezTo>
                  <a:pt x="13292" y="196"/>
                  <a:pt x="13219" y="171"/>
                  <a:pt x="13122" y="147"/>
                </a:cubicBezTo>
                <a:lnTo>
                  <a:pt x="126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298"/>
          <p:cNvSpPr/>
          <p:nvPr/>
        </p:nvSpPr>
        <p:spPr>
          <a:xfrm>
            <a:off x="-156275" y="1024661"/>
            <a:ext cx="427453" cy="302850"/>
          </a:xfrm>
          <a:custGeom>
            <a:avLst/>
            <a:gdLst/>
            <a:ahLst/>
            <a:cxnLst/>
            <a:rect l="l" t="t" r="r" b="b"/>
            <a:pathLst>
              <a:path w="14220" h="10074" extrusionOk="0">
                <a:moveTo>
                  <a:pt x="7706" y="4422"/>
                </a:moveTo>
                <a:lnTo>
                  <a:pt x="7683" y="4512"/>
                </a:lnTo>
                <a:lnTo>
                  <a:pt x="7708" y="4439"/>
                </a:lnTo>
                <a:cubicBezTo>
                  <a:pt x="7708" y="4431"/>
                  <a:pt x="7707" y="4426"/>
                  <a:pt x="7706" y="4422"/>
                </a:cubicBezTo>
                <a:close/>
                <a:moveTo>
                  <a:pt x="1891" y="4477"/>
                </a:moveTo>
                <a:cubicBezTo>
                  <a:pt x="1895" y="4477"/>
                  <a:pt x="1899" y="4480"/>
                  <a:pt x="1903" y="4488"/>
                </a:cubicBezTo>
                <a:lnTo>
                  <a:pt x="1746" y="4711"/>
                </a:lnTo>
                <a:lnTo>
                  <a:pt x="1746" y="4711"/>
                </a:lnTo>
                <a:cubicBezTo>
                  <a:pt x="1839" y="4577"/>
                  <a:pt x="1870" y="4477"/>
                  <a:pt x="1891" y="4477"/>
                </a:cubicBezTo>
                <a:close/>
                <a:moveTo>
                  <a:pt x="14195" y="6854"/>
                </a:moveTo>
                <a:cubicBezTo>
                  <a:pt x="14194" y="6863"/>
                  <a:pt x="14194" y="6872"/>
                  <a:pt x="14193" y="6882"/>
                </a:cubicBezTo>
                <a:lnTo>
                  <a:pt x="14193" y="6882"/>
                </a:lnTo>
                <a:cubicBezTo>
                  <a:pt x="14194" y="6873"/>
                  <a:pt x="14195" y="6863"/>
                  <a:pt x="14195" y="6854"/>
                </a:cubicBezTo>
                <a:close/>
                <a:moveTo>
                  <a:pt x="10125" y="7143"/>
                </a:moveTo>
                <a:cubicBezTo>
                  <a:pt x="10124" y="7144"/>
                  <a:pt x="10123" y="7145"/>
                  <a:pt x="10122" y="7146"/>
                </a:cubicBezTo>
                <a:cubicBezTo>
                  <a:pt x="10123" y="7145"/>
                  <a:pt x="10124" y="7144"/>
                  <a:pt x="10125" y="7143"/>
                </a:cubicBezTo>
                <a:close/>
                <a:moveTo>
                  <a:pt x="4317" y="0"/>
                </a:moveTo>
                <a:cubicBezTo>
                  <a:pt x="4220" y="25"/>
                  <a:pt x="4122" y="49"/>
                  <a:pt x="4000" y="49"/>
                </a:cubicBezTo>
                <a:lnTo>
                  <a:pt x="3903" y="73"/>
                </a:lnTo>
                <a:lnTo>
                  <a:pt x="3708" y="98"/>
                </a:lnTo>
                <a:cubicBezTo>
                  <a:pt x="3561" y="98"/>
                  <a:pt x="3439" y="146"/>
                  <a:pt x="3269" y="146"/>
                </a:cubicBezTo>
                <a:lnTo>
                  <a:pt x="3171" y="268"/>
                </a:lnTo>
                <a:lnTo>
                  <a:pt x="3195" y="195"/>
                </a:lnTo>
                <a:lnTo>
                  <a:pt x="3195" y="195"/>
                </a:lnTo>
                <a:cubicBezTo>
                  <a:pt x="3025" y="415"/>
                  <a:pt x="2781" y="659"/>
                  <a:pt x="2537" y="903"/>
                </a:cubicBezTo>
                <a:lnTo>
                  <a:pt x="1976" y="1585"/>
                </a:lnTo>
                <a:lnTo>
                  <a:pt x="1732" y="1854"/>
                </a:lnTo>
                <a:lnTo>
                  <a:pt x="1488" y="2146"/>
                </a:lnTo>
                <a:lnTo>
                  <a:pt x="1049" y="2683"/>
                </a:lnTo>
                <a:cubicBezTo>
                  <a:pt x="805" y="2976"/>
                  <a:pt x="586" y="3293"/>
                  <a:pt x="391" y="3634"/>
                </a:cubicBezTo>
                <a:lnTo>
                  <a:pt x="195" y="3805"/>
                </a:lnTo>
                <a:lnTo>
                  <a:pt x="25" y="3976"/>
                </a:lnTo>
                <a:lnTo>
                  <a:pt x="0" y="4049"/>
                </a:lnTo>
                <a:cubicBezTo>
                  <a:pt x="122" y="4268"/>
                  <a:pt x="293" y="4488"/>
                  <a:pt x="488" y="4683"/>
                </a:cubicBezTo>
                <a:cubicBezTo>
                  <a:pt x="693" y="4857"/>
                  <a:pt x="939" y="4999"/>
                  <a:pt x="1193" y="4999"/>
                </a:cubicBezTo>
                <a:cubicBezTo>
                  <a:pt x="1332" y="4999"/>
                  <a:pt x="1472" y="4957"/>
                  <a:pt x="1610" y="4854"/>
                </a:cubicBezTo>
                <a:lnTo>
                  <a:pt x="1634" y="4878"/>
                </a:lnTo>
                <a:lnTo>
                  <a:pt x="1683" y="4805"/>
                </a:lnTo>
                <a:lnTo>
                  <a:pt x="1732" y="4732"/>
                </a:lnTo>
                <a:cubicBezTo>
                  <a:pt x="1785" y="4670"/>
                  <a:pt x="1809" y="4646"/>
                  <a:pt x="1817" y="4646"/>
                </a:cubicBezTo>
                <a:cubicBezTo>
                  <a:pt x="1832" y="4646"/>
                  <a:pt x="1796" y="4718"/>
                  <a:pt x="1781" y="4780"/>
                </a:cubicBezTo>
                <a:cubicBezTo>
                  <a:pt x="1830" y="4707"/>
                  <a:pt x="1878" y="4634"/>
                  <a:pt x="1927" y="4585"/>
                </a:cubicBezTo>
                <a:cubicBezTo>
                  <a:pt x="1927" y="4570"/>
                  <a:pt x="1925" y="4564"/>
                  <a:pt x="1921" y="4564"/>
                </a:cubicBezTo>
                <a:cubicBezTo>
                  <a:pt x="1912" y="4564"/>
                  <a:pt x="1895" y="4593"/>
                  <a:pt x="1878" y="4610"/>
                </a:cubicBezTo>
                <a:cubicBezTo>
                  <a:pt x="1927" y="4488"/>
                  <a:pt x="2000" y="4366"/>
                  <a:pt x="2073" y="4244"/>
                </a:cubicBezTo>
                <a:cubicBezTo>
                  <a:pt x="2138" y="4169"/>
                  <a:pt x="2160" y="4165"/>
                  <a:pt x="2178" y="4165"/>
                </a:cubicBezTo>
                <a:cubicBezTo>
                  <a:pt x="2181" y="4165"/>
                  <a:pt x="2184" y="4165"/>
                  <a:pt x="2186" y="4165"/>
                </a:cubicBezTo>
                <a:cubicBezTo>
                  <a:pt x="2208" y="4165"/>
                  <a:pt x="2232" y="4159"/>
                  <a:pt x="2317" y="4049"/>
                </a:cubicBezTo>
                <a:lnTo>
                  <a:pt x="2488" y="3805"/>
                </a:lnTo>
                <a:lnTo>
                  <a:pt x="2586" y="3683"/>
                </a:lnTo>
                <a:lnTo>
                  <a:pt x="2634" y="3610"/>
                </a:lnTo>
                <a:lnTo>
                  <a:pt x="2683" y="3585"/>
                </a:lnTo>
                <a:lnTo>
                  <a:pt x="2756" y="3561"/>
                </a:lnTo>
                <a:cubicBezTo>
                  <a:pt x="2781" y="3537"/>
                  <a:pt x="2781" y="3537"/>
                  <a:pt x="2805" y="3537"/>
                </a:cubicBezTo>
                <a:lnTo>
                  <a:pt x="2805" y="3561"/>
                </a:lnTo>
                <a:lnTo>
                  <a:pt x="2781" y="3585"/>
                </a:lnTo>
                <a:cubicBezTo>
                  <a:pt x="2789" y="3577"/>
                  <a:pt x="2792" y="3575"/>
                  <a:pt x="2793" y="3575"/>
                </a:cubicBezTo>
                <a:cubicBezTo>
                  <a:pt x="2794" y="3575"/>
                  <a:pt x="2789" y="3585"/>
                  <a:pt x="2805" y="3585"/>
                </a:cubicBezTo>
                <a:cubicBezTo>
                  <a:pt x="2805" y="3634"/>
                  <a:pt x="2756" y="3683"/>
                  <a:pt x="2756" y="3707"/>
                </a:cubicBezTo>
                <a:lnTo>
                  <a:pt x="2756" y="3707"/>
                </a:lnTo>
                <a:cubicBezTo>
                  <a:pt x="2756" y="3707"/>
                  <a:pt x="2756" y="3683"/>
                  <a:pt x="2781" y="3683"/>
                </a:cubicBezTo>
                <a:lnTo>
                  <a:pt x="2781" y="3707"/>
                </a:lnTo>
                <a:cubicBezTo>
                  <a:pt x="2756" y="3927"/>
                  <a:pt x="2756" y="4098"/>
                  <a:pt x="2756" y="4098"/>
                </a:cubicBezTo>
                <a:lnTo>
                  <a:pt x="2830" y="4146"/>
                </a:lnTo>
                <a:cubicBezTo>
                  <a:pt x="2781" y="5024"/>
                  <a:pt x="2732" y="4439"/>
                  <a:pt x="2708" y="5244"/>
                </a:cubicBezTo>
                <a:cubicBezTo>
                  <a:pt x="2732" y="5341"/>
                  <a:pt x="2732" y="5439"/>
                  <a:pt x="2732" y="5537"/>
                </a:cubicBezTo>
                <a:cubicBezTo>
                  <a:pt x="2732" y="5659"/>
                  <a:pt x="2732" y="5805"/>
                  <a:pt x="2708" y="5951"/>
                </a:cubicBezTo>
                <a:cubicBezTo>
                  <a:pt x="2805" y="6049"/>
                  <a:pt x="2927" y="6146"/>
                  <a:pt x="3000" y="6171"/>
                </a:cubicBezTo>
                <a:cubicBezTo>
                  <a:pt x="3000" y="6171"/>
                  <a:pt x="3098" y="6293"/>
                  <a:pt x="3073" y="6293"/>
                </a:cubicBezTo>
                <a:cubicBezTo>
                  <a:pt x="3147" y="6293"/>
                  <a:pt x="3220" y="6390"/>
                  <a:pt x="3317" y="6463"/>
                </a:cubicBezTo>
                <a:cubicBezTo>
                  <a:pt x="3342" y="6463"/>
                  <a:pt x="3317" y="6415"/>
                  <a:pt x="3293" y="6390"/>
                </a:cubicBezTo>
                <a:lnTo>
                  <a:pt x="3293" y="6390"/>
                </a:lnTo>
                <a:lnTo>
                  <a:pt x="3366" y="6463"/>
                </a:lnTo>
                <a:lnTo>
                  <a:pt x="3464" y="6537"/>
                </a:lnTo>
                <a:cubicBezTo>
                  <a:pt x="3511" y="6584"/>
                  <a:pt x="3528" y="6611"/>
                  <a:pt x="3514" y="6611"/>
                </a:cubicBezTo>
                <a:cubicBezTo>
                  <a:pt x="3506" y="6611"/>
                  <a:pt x="3490" y="6603"/>
                  <a:pt x="3464" y="6585"/>
                </a:cubicBezTo>
                <a:lnTo>
                  <a:pt x="3464" y="6585"/>
                </a:lnTo>
                <a:cubicBezTo>
                  <a:pt x="3537" y="6634"/>
                  <a:pt x="3634" y="6683"/>
                  <a:pt x="3756" y="6756"/>
                </a:cubicBezTo>
                <a:lnTo>
                  <a:pt x="4269" y="7122"/>
                </a:lnTo>
                <a:cubicBezTo>
                  <a:pt x="4488" y="7024"/>
                  <a:pt x="4732" y="6878"/>
                  <a:pt x="5000" y="6732"/>
                </a:cubicBezTo>
                <a:cubicBezTo>
                  <a:pt x="5293" y="6537"/>
                  <a:pt x="5586" y="6317"/>
                  <a:pt x="5854" y="6098"/>
                </a:cubicBezTo>
                <a:cubicBezTo>
                  <a:pt x="6000" y="5976"/>
                  <a:pt x="6171" y="5854"/>
                  <a:pt x="6293" y="5732"/>
                </a:cubicBezTo>
                <a:lnTo>
                  <a:pt x="6708" y="5341"/>
                </a:lnTo>
                <a:lnTo>
                  <a:pt x="7147" y="4951"/>
                </a:lnTo>
                <a:cubicBezTo>
                  <a:pt x="7268" y="4829"/>
                  <a:pt x="7390" y="4732"/>
                  <a:pt x="7512" y="4634"/>
                </a:cubicBezTo>
                <a:lnTo>
                  <a:pt x="7683" y="4488"/>
                </a:lnTo>
                <a:cubicBezTo>
                  <a:pt x="7683" y="4439"/>
                  <a:pt x="7683" y="4463"/>
                  <a:pt x="7659" y="4390"/>
                </a:cubicBezTo>
                <a:cubicBezTo>
                  <a:pt x="7647" y="4366"/>
                  <a:pt x="7653" y="4366"/>
                  <a:pt x="7662" y="4366"/>
                </a:cubicBezTo>
                <a:cubicBezTo>
                  <a:pt x="7671" y="4366"/>
                  <a:pt x="7683" y="4366"/>
                  <a:pt x="7683" y="4341"/>
                </a:cubicBezTo>
                <a:cubicBezTo>
                  <a:pt x="7683" y="4423"/>
                  <a:pt x="7700" y="4402"/>
                  <a:pt x="7706" y="4422"/>
                </a:cubicBezTo>
                <a:lnTo>
                  <a:pt x="7706" y="4422"/>
                </a:lnTo>
                <a:lnTo>
                  <a:pt x="7708" y="4415"/>
                </a:lnTo>
                <a:lnTo>
                  <a:pt x="7708" y="4463"/>
                </a:lnTo>
                <a:cubicBezTo>
                  <a:pt x="7732" y="4463"/>
                  <a:pt x="7732" y="4439"/>
                  <a:pt x="7756" y="4415"/>
                </a:cubicBezTo>
                <a:cubicBezTo>
                  <a:pt x="7781" y="4415"/>
                  <a:pt x="7756" y="4415"/>
                  <a:pt x="7756" y="4463"/>
                </a:cubicBezTo>
                <a:lnTo>
                  <a:pt x="7805" y="4463"/>
                </a:lnTo>
                <a:cubicBezTo>
                  <a:pt x="7800" y="4469"/>
                  <a:pt x="7799" y="4470"/>
                  <a:pt x="7801" y="4470"/>
                </a:cubicBezTo>
                <a:cubicBezTo>
                  <a:pt x="7807" y="4470"/>
                  <a:pt x="7835" y="4456"/>
                  <a:pt x="7858" y="4456"/>
                </a:cubicBezTo>
                <a:cubicBezTo>
                  <a:pt x="7866" y="4456"/>
                  <a:pt x="7873" y="4458"/>
                  <a:pt x="7878" y="4463"/>
                </a:cubicBezTo>
                <a:cubicBezTo>
                  <a:pt x="7878" y="4476"/>
                  <a:pt x="7872" y="4476"/>
                  <a:pt x="7869" y="4476"/>
                </a:cubicBezTo>
                <a:cubicBezTo>
                  <a:pt x="7866" y="4476"/>
                  <a:pt x="7866" y="4476"/>
                  <a:pt x="7878" y="4488"/>
                </a:cubicBezTo>
                <a:cubicBezTo>
                  <a:pt x="7878" y="4512"/>
                  <a:pt x="7878" y="4537"/>
                  <a:pt x="7878" y="4537"/>
                </a:cubicBezTo>
                <a:cubicBezTo>
                  <a:pt x="7878" y="4537"/>
                  <a:pt x="7878" y="4561"/>
                  <a:pt x="7878" y="4561"/>
                </a:cubicBezTo>
                <a:lnTo>
                  <a:pt x="7878" y="4707"/>
                </a:lnTo>
                <a:cubicBezTo>
                  <a:pt x="7878" y="4747"/>
                  <a:pt x="7878" y="4818"/>
                  <a:pt x="7904" y="4818"/>
                </a:cubicBezTo>
                <a:cubicBezTo>
                  <a:pt x="7910" y="4818"/>
                  <a:pt x="7918" y="4814"/>
                  <a:pt x="7927" y="4805"/>
                </a:cubicBezTo>
                <a:lnTo>
                  <a:pt x="7927" y="4805"/>
                </a:lnTo>
                <a:cubicBezTo>
                  <a:pt x="7890" y="4842"/>
                  <a:pt x="7838" y="5038"/>
                  <a:pt x="7816" y="5038"/>
                </a:cubicBezTo>
                <a:cubicBezTo>
                  <a:pt x="7809" y="5038"/>
                  <a:pt x="7805" y="5021"/>
                  <a:pt x="7805" y="4976"/>
                </a:cubicBezTo>
                <a:cubicBezTo>
                  <a:pt x="7781" y="5073"/>
                  <a:pt x="7781" y="5171"/>
                  <a:pt x="7756" y="5293"/>
                </a:cubicBezTo>
                <a:lnTo>
                  <a:pt x="7805" y="5146"/>
                </a:lnTo>
                <a:lnTo>
                  <a:pt x="7805" y="5146"/>
                </a:lnTo>
                <a:cubicBezTo>
                  <a:pt x="7732" y="5415"/>
                  <a:pt x="7708" y="5683"/>
                  <a:pt x="7683" y="5976"/>
                </a:cubicBezTo>
                <a:lnTo>
                  <a:pt x="7732" y="5829"/>
                </a:lnTo>
                <a:lnTo>
                  <a:pt x="7732" y="5829"/>
                </a:lnTo>
                <a:cubicBezTo>
                  <a:pt x="7732" y="6024"/>
                  <a:pt x="7683" y="6195"/>
                  <a:pt x="7586" y="6341"/>
                </a:cubicBezTo>
                <a:lnTo>
                  <a:pt x="7610" y="6098"/>
                </a:lnTo>
                <a:lnTo>
                  <a:pt x="7610" y="6098"/>
                </a:lnTo>
                <a:cubicBezTo>
                  <a:pt x="7537" y="6415"/>
                  <a:pt x="7488" y="6732"/>
                  <a:pt x="7464" y="7049"/>
                </a:cubicBezTo>
                <a:lnTo>
                  <a:pt x="7488" y="6951"/>
                </a:lnTo>
                <a:lnTo>
                  <a:pt x="7488" y="6951"/>
                </a:lnTo>
                <a:cubicBezTo>
                  <a:pt x="7488" y="7040"/>
                  <a:pt x="7470" y="7237"/>
                  <a:pt x="7445" y="7493"/>
                </a:cubicBezTo>
                <a:lnTo>
                  <a:pt x="7445" y="7493"/>
                </a:lnTo>
                <a:cubicBezTo>
                  <a:pt x="7435" y="7507"/>
                  <a:pt x="7425" y="7522"/>
                  <a:pt x="7415" y="7537"/>
                </a:cubicBezTo>
                <a:lnTo>
                  <a:pt x="7440" y="7546"/>
                </a:lnTo>
                <a:lnTo>
                  <a:pt x="7440" y="7546"/>
                </a:lnTo>
                <a:cubicBezTo>
                  <a:pt x="7425" y="7698"/>
                  <a:pt x="7408" y="7869"/>
                  <a:pt x="7390" y="8049"/>
                </a:cubicBezTo>
                <a:lnTo>
                  <a:pt x="9073" y="8683"/>
                </a:lnTo>
                <a:cubicBezTo>
                  <a:pt x="9488" y="8024"/>
                  <a:pt x="9976" y="7268"/>
                  <a:pt x="10098" y="7073"/>
                </a:cubicBezTo>
                <a:lnTo>
                  <a:pt x="10098" y="7073"/>
                </a:lnTo>
                <a:lnTo>
                  <a:pt x="9951" y="7171"/>
                </a:lnTo>
                <a:lnTo>
                  <a:pt x="9951" y="7171"/>
                </a:lnTo>
                <a:lnTo>
                  <a:pt x="10119" y="6907"/>
                </a:lnTo>
                <a:lnTo>
                  <a:pt x="10119" y="6907"/>
                </a:lnTo>
                <a:cubicBezTo>
                  <a:pt x="10103" y="6944"/>
                  <a:pt x="10142" y="7109"/>
                  <a:pt x="10125" y="7143"/>
                </a:cubicBezTo>
                <a:lnTo>
                  <a:pt x="10125" y="7143"/>
                </a:lnTo>
                <a:cubicBezTo>
                  <a:pt x="10417" y="6730"/>
                  <a:pt x="10757" y="6365"/>
                  <a:pt x="11098" y="6000"/>
                </a:cubicBezTo>
                <a:cubicBezTo>
                  <a:pt x="11220" y="5878"/>
                  <a:pt x="11342" y="5756"/>
                  <a:pt x="11464" y="5659"/>
                </a:cubicBezTo>
                <a:lnTo>
                  <a:pt x="11659" y="5488"/>
                </a:lnTo>
                <a:cubicBezTo>
                  <a:pt x="11707" y="5463"/>
                  <a:pt x="11732" y="5439"/>
                  <a:pt x="11781" y="5415"/>
                </a:cubicBezTo>
                <a:lnTo>
                  <a:pt x="11829" y="5366"/>
                </a:lnTo>
                <a:cubicBezTo>
                  <a:pt x="11903" y="5293"/>
                  <a:pt x="12000" y="5244"/>
                  <a:pt x="12098" y="5195"/>
                </a:cubicBezTo>
                <a:cubicBezTo>
                  <a:pt x="12122" y="5195"/>
                  <a:pt x="12171" y="5171"/>
                  <a:pt x="12195" y="5171"/>
                </a:cubicBezTo>
                <a:lnTo>
                  <a:pt x="12268" y="5171"/>
                </a:lnTo>
                <a:lnTo>
                  <a:pt x="12268" y="5293"/>
                </a:lnTo>
                <a:cubicBezTo>
                  <a:pt x="12244" y="5415"/>
                  <a:pt x="12195" y="5415"/>
                  <a:pt x="12195" y="5415"/>
                </a:cubicBezTo>
                <a:cubicBezTo>
                  <a:pt x="12195" y="5427"/>
                  <a:pt x="12201" y="5433"/>
                  <a:pt x="12207" y="5433"/>
                </a:cubicBezTo>
                <a:cubicBezTo>
                  <a:pt x="12214" y="5433"/>
                  <a:pt x="12220" y="5427"/>
                  <a:pt x="12220" y="5415"/>
                </a:cubicBezTo>
                <a:cubicBezTo>
                  <a:pt x="12244" y="5415"/>
                  <a:pt x="12244" y="5415"/>
                  <a:pt x="12244" y="5439"/>
                </a:cubicBezTo>
                <a:cubicBezTo>
                  <a:pt x="12244" y="5488"/>
                  <a:pt x="12195" y="5488"/>
                  <a:pt x="12195" y="5488"/>
                </a:cubicBezTo>
                <a:cubicBezTo>
                  <a:pt x="12195" y="5488"/>
                  <a:pt x="12195" y="5519"/>
                  <a:pt x="12208" y="5519"/>
                </a:cubicBezTo>
                <a:cubicBezTo>
                  <a:pt x="12211" y="5519"/>
                  <a:pt x="12215" y="5517"/>
                  <a:pt x="12220" y="5512"/>
                </a:cubicBezTo>
                <a:cubicBezTo>
                  <a:pt x="12244" y="5512"/>
                  <a:pt x="12293" y="5439"/>
                  <a:pt x="12342" y="5390"/>
                </a:cubicBezTo>
                <a:lnTo>
                  <a:pt x="12342" y="5512"/>
                </a:lnTo>
                <a:lnTo>
                  <a:pt x="12293" y="5512"/>
                </a:lnTo>
                <a:cubicBezTo>
                  <a:pt x="12293" y="5512"/>
                  <a:pt x="12317" y="5512"/>
                  <a:pt x="12366" y="5537"/>
                </a:cubicBezTo>
                <a:cubicBezTo>
                  <a:pt x="12366" y="5561"/>
                  <a:pt x="12390" y="5561"/>
                  <a:pt x="12390" y="5585"/>
                </a:cubicBezTo>
                <a:cubicBezTo>
                  <a:pt x="12390" y="5610"/>
                  <a:pt x="12390" y="5610"/>
                  <a:pt x="12390" y="5634"/>
                </a:cubicBezTo>
                <a:lnTo>
                  <a:pt x="12390" y="5707"/>
                </a:lnTo>
                <a:cubicBezTo>
                  <a:pt x="12390" y="5976"/>
                  <a:pt x="12390" y="6268"/>
                  <a:pt x="12366" y="6561"/>
                </a:cubicBezTo>
                <a:cubicBezTo>
                  <a:pt x="12366" y="6707"/>
                  <a:pt x="12342" y="6854"/>
                  <a:pt x="12342" y="7000"/>
                </a:cubicBezTo>
                <a:lnTo>
                  <a:pt x="12293" y="7439"/>
                </a:lnTo>
                <a:cubicBezTo>
                  <a:pt x="12268" y="7439"/>
                  <a:pt x="12244" y="7293"/>
                  <a:pt x="12244" y="7171"/>
                </a:cubicBezTo>
                <a:cubicBezTo>
                  <a:pt x="12244" y="7268"/>
                  <a:pt x="12244" y="7341"/>
                  <a:pt x="12220" y="7439"/>
                </a:cubicBezTo>
                <a:cubicBezTo>
                  <a:pt x="12227" y="7415"/>
                  <a:pt x="12233" y="7406"/>
                  <a:pt x="12236" y="7406"/>
                </a:cubicBezTo>
                <a:cubicBezTo>
                  <a:pt x="12252" y="7406"/>
                  <a:pt x="12231" y="7601"/>
                  <a:pt x="12238" y="7601"/>
                </a:cubicBezTo>
                <a:cubicBezTo>
                  <a:pt x="12239" y="7601"/>
                  <a:pt x="12241" y="7596"/>
                  <a:pt x="12244" y="7585"/>
                </a:cubicBezTo>
                <a:lnTo>
                  <a:pt x="12244" y="7585"/>
                </a:lnTo>
                <a:cubicBezTo>
                  <a:pt x="12317" y="8000"/>
                  <a:pt x="12171" y="8561"/>
                  <a:pt x="12220" y="8951"/>
                </a:cubicBezTo>
                <a:lnTo>
                  <a:pt x="13073" y="9415"/>
                </a:lnTo>
                <a:cubicBezTo>
                  <a:pt x="13342" y="9585"/>
                  <a:pt x="13634" y="9707"/>
                  <a:pt x="13927" y="9829"/>
                </a:cubicBezTo>
                <a:cubicBezTo>
                  <a:pt x="13927" y="9902"/>
                  <a:pt x="13927" y="10000"/>
                  <a:pt x="13902" y="10073"/>
                </a:cubicBezTo>
                <a:cubicBezTo>
                  <a:pt x="13951" y="9951"/>
                  <a:pt x="13951" y="9829"/>
                  <a:pt x="13951" y="9732"/>
                </a:cubicBezTo>
                <a:lnTo>
                  <a:pt x="13878" y="9707"/>
                </a:lnTo>
                <a:cubicBezTo>
                  <a:pt x="13878" y="9439"/>
                  <a:pt x="13927" y="9634"/>
                  <a:pt x="13927" y="9390"/>
                </a:cubicBezTo>
                <a:cubicBezTo>
                  <a:pt x="13976" y="9390"/>
                  <a:pt x="13976" y="9610"/>
                  <a:pt x="13976" y="9829"/>
                </a:cubicBezTo>
                <a:cubicBezTo>
                  <a:pt x="14000" y="9683"/>
                  <a:pt x="14000" y="9512"/>
                  <a:pt x="13976" y="9366"/>
                </a:cubicBezTo>
                <a:cubicBezTo>
                  <a:pt x="13985" y="9299"/>
                  <a:pt x="13995" y="9288"/>
                  <a:pt x="14006" y="9288"/>
                </a:cubicBezTo>
                <a:cubicBezTo>
                  <a:pt x="14011" y="9288"/>
                  <a:pt x="14016" y="9290"/>
                  <a:pt x="14022" y="9290"/>
                </a:cubicBezTo>
                <a:cubicBezTo>
                  <a:pt x="14036" y="9290"/>
                  <a:pt x="14052" y="9278"/>
                  <a:pt x="14073" y="9195"/>
                </a:cubicBezTo>
                <a:cubicBezTo>
                  <a:pt x="14049" y="9000"/>
                  <a:pt x="14049" y="8829"/>
                  <a:pt x="14073" y="8634"/>
                </a:cubicBezTo>
                <a:cubicBezTo>
                  <a:pt x="14146" y="8195"/>
                  <a:pt x="14049" y="7951"/>
                  <a:pt x="14122" y="7537"/>
                </a:cubicBezTo>
                <a:lnTo>
                  <a:pt x="14122" y="7537"/>
                </a:lnTo>
                <a:lnTo>
                  <a:pt x="14122" y="7585"/>
                </a:lnTo>
                <a:cubicBezTo>
                  <a:pt x="14169" y="7444"/>
                  <a:pt x="14171" y="7165"/>
                  <a:pt x="14193" y="6882"/>
                </a:cubicBezTo>
                <a:lnTo>
                  <a:pt x="14193" y="6882"/>
                </a:lnTo>
                <a:cubicBezTo>
                  <a:pt x="14188" y="6910"/>
                  <a:pt x="14177" y="6934"/>
                  <a:pt x="14167" y="6934"/>
                </a:cubicBezTo>
                <a:cubicBezTo>
                  <a:pt x="14156" y="6934"/>
                  <a:pt x="14146" y="6906"/>
                  <a:pt x="14146" y="6829"/>
                </a:cubicBezTo>
                <a:cubicBezTo>
                  <a:pt x="14195" y="6537"/>
                  <a:pt x="14171" y="6293"/>
                  <a:pt x="14220" y="6073"/>
                </a:cubicBezTo>
                <a:lnTo>
                  <a:pt x="14171" y="5829"/>
                </a:lnTo>
                <a:lnTo>
                  <a:pt x="14171" y="5561"/>
                </a:lnTo>
                <a:cubicBezTo>
                  <a:pt x="14171" y="5366"/>
                  <a:pt x="14171" y="5195"/>
                  <a:pt x="14146" y="5024"/>
                </a:cubicBezTo>
                <a:cubicBezTo>
                  <a:pt x="14098" y="4634"/>
                  <a:pt x="14049" y="4171"/>
                  <a:pt x="13976" y="3659"/>
                </a:cubicBezTo>
                <a:lnTo>
                  <a:pt x="13317" y="3244"/>
                </a:lnTo>
                <a:cubicBezTo>
                  <a:pt x="13220" y="3171"/>
                  <a:pt x="13098" y="3122"/>
                  <a:pt x="12976" y="3049"/>
                </a:cubicBezTo>
                <a:lnTo>
                  <a:pt x="12537" y="2829"/>
                </a:lnTo>
                <a:cubicBezTo>
                  <a:pt x="12244" y="2927"/>
                  <a:pt x="11976" y="3073"/>
                  <a:pt x="11683" y="3195"/>
                </a:cubicBezTo>
                <a:cubicBezTo>
                  <a:pt x="11537" y="3268"/>
                  <a:pt x="11390" y="3341"/>
                  <a:pt x="11268" y="3439"/>
                </a:cubicBezTo>
                <a:lnTo>
                  <a:pt x="11049" y="3561"/>
                </a:lnTo>
                <a:cubicBezTo>
                  <a:pt x="10976" y="3585"/>
                  <a:pt x="10903" y="3659"/>
                  <a:pt x="10829" y="3683"/>
                </a:cubicBezTo>
                <a:lnTo>
                  <a:pt x="10610" y="3829"/>
                </a:lnTo>
                <a:lnTo>
                  <a:pt x="10488" y="3951"/>
                </a:lnTo>
                <a:lnTo>
                  <a:pt x="10244" y="4122"/>
                </a:lnTo>
                <a:cubicBezTo>
                  <a:pt x="10098" y="4268"/>
                  <a:pt x="9951" y="4390"/>
                  <a:pt x="9829" y="4512"/>
                </a:cubicBezTo>
                <a:cubicBezTo>
                  <a:pt x="9812" y="4530"/>
                  <a:pt x="9794" y="4548"/>
                  <a:pt x="9776" y="4565"/>
                </a:cubicBezTo>
                <a:lnTo>
                  <a:pt x="9776" y="4565"/>
                </a:lnTo>
                <a:cubicBezTo>
                  <a:pt x="9804" y="4117"/>
                  <a:pt x="9797" y="3672"/>
                  <a:pt x="9756" y="3244"/>
                </a:cubicBezTo>
                <a:cubicBezTo>
                  <a:pt x="9781" y="3122"/>
                  <a:pt x="9781" y="3000"/>
                  <a:pt x="9756" y="2878"/>
                </a:cubicBezTo>
                <a:cubicBezTo>
                  <a:pt x="9756" y="2756"/>
                  <a:pt x="9732" y="2634"/>
                  <a:pt x="9707" y="2512"/>
                </a:cubicBezTo>
                <a:lnTo>
                  <a:pt x="9317" y="2171"/>
                </a:lnTo>
                <a:lnTo>
                  <a:pt x="9317" y="2171"/>
                </a:lnTo>
                <a:cubicBezTo>
                  <a:pt x="9366" y="2244"/>
                  <a:pt x="9390" y="2268"/>
                  <a:pt x="9366" y="2268"/>
                </a:cubicBezTo>
                <a:cubicBezTo>
                  <a:pt x="9342" y="2268"/>
                  <a:pt x="9317" y="2244"/>
                  <a:pt x="9268" y="2220"/>
                </a:cubicBezTo>
                <a:lnTo>
                  <a:pt x="9098" y="2049"/>
                </a:lnTo>
                <a:cubicBezTo>
                  <a:pt x="8927" y="1976"/>
                  <a:pt x="8927" y="2000"/>
                  <a:pt x="8903" y="1976"/>
                </a:cubicBezTo>
                <a:cubicBezTo>
                  <a:pt x="8878" y="1976"/>
                  <a:pt x="8854" y="1976"/>
                  <a:pt x="8805" y="1951"/>
                </a:cubicBezTo>
                <a:lnTo>
                  <a:pt x="8683" y="1927"/>
                </a:lnTo>
                <a:lnTo>
                  <a:pt x="8464" y="1829"/>
                </a:lnTo>
                <a:lnTo>
                  <a:pt x="8366" y="1805"/>
                </a:lnTo>
                <a:cubicBezTo>
                  <a:pt x="8220" y="1854"/>
                  <a:pt x="8049" y="1927"/>
                  <a:pt x="7829" y="2000"/>
                </a:cubicBezTo>
                <a:lnTo>
                  <a:pt x="7683" y="2073"/>
                </a:lnTo>
                <a:lnTo>
                  <a:pt x="7488" y="2171"/>
                </a:lnTo>
                <a:lnTo>
                  <a:pt x="7122" y="2366"/>
                </a:lnTo>
                <a:cubicBezTo>
                  <a:pt x="6878" y="2537"/>
                  <a:pt x="6586" y="2707"/>
                  <a:pt x="6342" y="2927"/>
                </a:cubicBezTo>
                <a:cubicBezTo>
                  <a:pt x="6171" y="3073"/>
                  <a:pt x="6000" y="3220"/>
                  <a:pt x="5829" y="3366"/>
                </a:cubicBezTo>
                <a:lnTo>
                  <a:pt x="5342" y="3805"/>
                </a:lnTo>
                <a:cubicBezTo>
                  <a:pt x="5220" y="3902"/>
                  <a:pt x="5244" y="3902"/>
                  <a:pt x="5195" y="3927"/>
                </a:cubicBezTo>
                <a:lnTo>
                  <a:pt x="5147" y="3976"/>
                </a:lnTo>
                <a:cubicBezTo>
                  <a:pt x="5073" y="4049"/>
                  <a:pt x="5000" y="4098"/>
                  <a:pt x="4927" y="4122"/>
                </a:cubicBezTo>
                <a:cubicBezTo>
                  <a:pt x="4903" y="4146"/>
                  <a:pt x="4854" y="4171"/>
                  <a:pt x="4805" y="4171"/>
                </a:cubicBezTo>
                <a:lnTo>
                  <a:pt x="4781" y="4195"/>
                </a:lnTo>
                <a:cubicBezTo>
                  <a:pt x="4781" y="4171"/>
                  <a:pt x="4781" y="4146"/>
                  <a:pt x="4781" y="4122"/>
                </a:cubicBezTo>
                <a:cubicBezTo>
                  <a:pt x="4781" y="4098"/>
                  <a:pt x="4781" y="4049"/>
                  <a:pt x="4781" y="4000"/>
                </a:cubicBezTo>
                <a:lnTo>
                  <a:pt x="4781" y="3976"/>
                </a:lnTo>
                <a:cubicBezTo>
                  <a:pt x="4781" y="3951"/>
                  <a:pt x="4781" y="3927"/>
                  <a:pt x="4781" y="3902"/>
                </a:cubicBezTo>
                <a:lnTo>
                  <a:pt x="4781" y="3756"/>
                </a:lnTo>
                <a:cubicBezTo>
                  <a:pt x="4781" y="3512"/>
                  <a:pt x="4830" y="3293"/>
                  <a:pt x="4830" y="3049"/>
                </a:cubicBezTo>
                <a:cubicBezTo>
                  <a:pt x="4854" y="2805"/>
                  <a:pt x="4878" y="2537"/>
                  <a:pt x="4903" y="2293"/>
                </a:cubicBezTo>
                <a:cubicBezTo>
                  <a:pt x="4951" y="1781"/>
                  <a:pt x="4976" y="1293"/>
                  <a:pt x="5025" y="829"/>
                </a:cubicBezTo>
                <a:lnTo>
                  <a:pt x="4781" y="610"/>
                </a:lnTo>
                <a:lnTo>
                  <a:pt x="4756" y="585"/>
                </a:lnTo>
                <a:lnTo>
                  <a:pt x="4756" y="561"/>
                </a:lnTo>
                <a:lnTo>
                  <a:pt x="4732" y="537"/>
                </a:lnTo>
                <a:lnTo>
                  <a:pt x="4683" y="464"/>
                </a:lnTo>
                <a:lnTo>
                  <a:pt x="4561" y="342"/>
                </a:lnTo>
                <a:lnTo>
                  <a:pt x="4561" y="342"/>
                </a:lnTo>
                <a:cubicBezTo>
                  <a:pt x="4391" y="195"/>
                  <a:pt x="4439" y="146"/>
                  <a:pt x="4342" y="49"/>
                </a:cubicBezTo>
                <a:lnTo>
                  <a:pt x="431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298"/>
          <p:cNvSpPr/>
          <p:nvPr/>
        </p:nvSpPr>
        <p:spPr>
          <a:xfrm>
            <a:off x="164121" y="597209"/>
            <a:ext cx="493435" cy="333634"/>
          </a:xfrm>
          <a:custGeom>
            <a:avLst/>
            <a:gdLst/>
            <a:ahLst/>
            <a:cxnLst/>
            <a:rect l="l" t="t" r="r" b="b"/>
            <a:pathLst>
              <a:path w="16415" h="11098" extrusionOk="0">
                <a:moveTo>
                  <a:pt x="14537" y="2268"/>
                </a:moveTo>
                <a:cubicBezTo>
                  <a:pt x="14546" y="2287"/>
                  <a:pt x="14555" y="2306"/>
                  <a:pt x="14564" y="2325"/>
                </a:cubicBezTo>
                <a:lnTo>
                  <a:pt x="14564" y="2325"/>
                </a:lnTo>
                <a:cubicBezTo>
                  <a:pt x="14559" y="2307"/>
                  <a:pt x="14549" y="2287"/>
                  <a:pt x="14537" y="2268"/>
                </a:cubicBezTo>
                <a:close/>
                <a:moveTo>
                  <a:pt x="11890" y="6000"/>
                </a:moveTo>
                <a:lnTo>
                  <a:pt x="11890" y="6000"/>
                </a:lnTo>
                <a:cubicBezTo>
                  <a:pt x="11886" y="6017"/>
                  <a:pt x="11882" y="6034"/>
                  <a:pt x="11878" y="6049"/>
                </a:cubicBezTo>
                <a:cubicBezTo>
                  <a:pt x="11887" y="6040"/>
                  <a:pt x="11891" y="6022"/>
                  <a:pt x="11890" y="6000"/>
                </a:cubicBezTo>
                <a:close/>
                <a:moveTo>
                  <a:pt x="6388" y="9388"/>
                </a:moveTo>
                <a:lnTo>
                  <a:pt x="6388" y="9388"/>
                </a:lnTo>
                <a:cubicBezTo>
                  <a:pt x="6383" y="9395"/>
                  <a:pt x="6380" y="9400"/>
                  <a:pt x="6381" y="9400"/>
                </a:cubicBezTo>
                <a:cubicBezTo>
                  <a:pt x="6381" y="9400"/>
                  <a:pt x="6384" y="9397"/>
                  <a:pt x="6391" y="9390"/>
                </a:cubicBezTo>
                <a:cubicBezTo>
                  <a:pt x="6391" y="9390"/>
                  <a:pt x="6390" y="9389"/>
                  <a:pt x="6388" y="9388"/>
                </a:cubicBezTo>
                <a:close/>
                <a:moveTo>
                  <a:pt x="13000" y="0"/>
                </a:moveTo>
                <a:lnTo>
                  <a:pt x="12171" y="49"/>
                </a:lnTo>
                <a:cubicBezTo>
                  <a:pt x="12074" y="49"/>
                  <a:pt x="12000" y="73"/>
                  <a:pt x="11903" y="73"/>
                </a:cubicBezTo>
                <a:lnTo>
                  <a:pt x="11659" y="146"/>
                </a:lnTo>
                <a:lnTo>
                  <a:pt x="11391" y="220"/>
                </a:lnTo>
                <a:lnTo>
                  <a:pt x="11000" y="293"/>
                </a:lnTo>
                <a:cubicBezTo>
                  <a:pt x="10952" y="439"/>
                  <a:pt x="10903" y="610"/>
                  <a:pt x="10878" y="756"/>
                </a:cubicBezTo>
                <a:cubicBezTo>
                  <a:pt x="10830" y="902"/>
                  <a:pt x="10781" y="1073"/>
                  <a:pt x="10757" y="1219"/>
                </a:cubicBezTo>
                <a:cubicBezTo>
                  <a:pt x="10708" y="1561"/>
                  <a:pt x="10635" y="1878"/>
                  <a:pt x="10586" y="2219"/>
                </a:cubicBezTo>
                <a:cubicBezTo>
                  <a:pt x="10561" y="2366"/>
                  <a:pt x="10513" y="2537"/>
                  <a:pt x="10488" y="2707"/>
                </a:cubicBezTo>
                <a:cubicBezTo>
                  <a:pt x="10464" y="2854"/>
                  <a:pt x="10439" y="3024"/>
                  <a:pt x="10439" y="3195"/>
                </a:cubicBezTo>
                <a:cubicBezTo>
                  <a:pt x="10415" y="3341"/>
                  <a:pt x="10391" y="3561"/>
                  <a:pt x="10366" y="3732"/>
                </a:cubicBezTo>
                <a:cubicBezTo>
                  <a:pt x="10318" y="4024"/>
                  <a:pt x="10293" y="4341"/>
                  <a:pt x="10269" y="4585"/>
                </a:cubicBezTo>
                <a:cubicBezTo>
                  <a:pt x="10269" y="4707"/>
                  <a:pt x="10220" y="4829"/>
                  <a:pt x="10220" y="4927"/>
                </a:cubicBezTo>
                <a:cubicBezTo>
                  <a:pt x="10220" y="4975"/>
                  <a:pt x="10220" y="5000"/>
                  <a:pt x="10196" y="5049"/>
                </a:cubicBezTo>
                <a:cubicBezTo>
                  <a:pt x="10196" y="5097"/>
                  <a:pt x="10171" y="5146"/>
                  <a:pt x="10171" y="5195"/>
                </a:cubicBezTo>
                <a:cubicBezTo>
                  <a:pt x="10171" y="5244"/>
                  <a:pt x="10147" y="5293"/>
                  <a:pt x="10147" y="5317"/>
                </a:cubicBezTo>
                <a:cubicBezTo>
                  <a:pt x="10122" y="5293"/>
                  <a:pt x="10074" y="5268"/>
                  <a:pt x="10049" y="5244"/>
                </a:cubicBezTo>
                <a:lnTo>
                  <a:pt x="9927" y="5146"/>
                </a:lnTo>
                <a:lnTo>
                  <a:pt x="9171" y="4366"/>
                </a:lnTo>
                <a:cubicBezTo>
                  <a:pt x="8927" y="4097"/>
                  <a:pt x="8683" y="3854"/>
                  <a:pt x="8440" y="3634"/>
                </a:cubicBezTo>
                <a:lnTo>
                  <a:pt x="8074" y="3268"/>
                </a:lnTo>
                <a:cubicBezTo>
                  <a:pt x="7879" y="3097"/>
                  <a:pt x="7683" y="2902"/>
                  <a:pt x="7513" y="2780"/>
                </a:cubicBezTo>
                <a:cubicBezTo>
                  <a:pt x="7269" y="2537"/>
                  <a:pt x="6952" y="2268"/>
                  <a:pt x="6635" y="2024"/>
                </a:cubicBezTo>
                <a:cubicBezTo>
                  <a:pt x="6562" y="2024"/>
                  <a:pt x="6513" y="2024"/>
                  <a:pt x="6464" y="2049"/>
                </a:cubicBezTo>
                <a:lnTo>
                  <a:pt x="6318" y="2049"/>
                </a:lnTo>
                <a:cubicBezTo>
                  <a:pt x="6488" y="2049"/>
                  <a:pt x="6440" y="2098"/>
                  <a:pt x="6318" y="2122"/>
                </a:cubicBezTo>
                <a:cubicBezTo>
                  <a:pt x="5708" y="2195"/>
                  <a:pt x="5927" y="2171"/>
                  <a:pt x="5805" y="2195"/>
                </a:cubicBezTo>
                <a:cubicBezTo>
                  <a:pt x="5805" y="2195"/>
                  <a:pt x="5757" y="2219"/>
                  <a:pt x="5708" y="2268"/>
                </a:cubicBezTo>
                <a:lnTo>
                  <a:pt x="5488" y="2390"/>
                </a:lnTo>
                <a:cubicBezTo>
                  <a:pt x="5366" y="2439"/>
                  <a:pt x="5269" y="2512"/>
                  <a:pt x="5074" y="2610"/>
                </a:cubicBezTo>
                <a:cubicBezTo>
                  <a:pt x="5025" y="2805"/>
                  <a:pt x="4952" y="2976"/>
                  <a:pt x="4903" y="3219"/>
                </a:cubicBezTo>
                <a:cubicBezTo>
                  <a:pt x="4879" y="3341"/>
                  <a:pt x="4830" y="3463"/>
                  <a:pt x="4805" y="3585"/>
                </a:cubicBezTo>
                <a:cubicBezTo>
                  <a:pt x="4757" y="3707"/>
                  <a:pt x="4732" y="3829"/>
                  <a:pt x="4708" y="3976"/>
                </a:cubicBezTo>
                <a:cubicBezTo>
                  <a:pt x="4683" y="4097"/>
                  <a:pt x="4659" y="4244"/>
                  <a:pt x="4635" y="4390"/>
                </a:cubicBezTo>
                <a:cubicBezTo>
                  <a:pt x="4635" y="4463"/>
                  <a:pt x="4610" y="4536"/>
                  <a:pt x="4610" y="4610"/>
                </a:cubicBezTo>
                <a:cubicBezTo>
                  <a:pt x="4610" y="4658"/>
                  <a:pt x="4610" y="4707"/>
                  <a:pt x="4586" y="4756"/>
                </a:cubicBezTo>
                <a:cubicBezTo>
                  <a:pt x="4562" y="4951"/>
                  <a:pt x="4562" y="5146"/>
                  <a:pt x="4537" y="5341"/>
                </a:cubicBezTo>
                <a:cubicBezTo>
                  <a:pt x="4513" y="5732"/>
                  <a:pt x="4513" y="6146"/>
                  <a:pt x="4537" y="6536"/>
                </a:cubicBezTo>
                <a:lnTo>
                  <a:pt x="4537" y="6683"/>
                </a:lnTo>
                <a:lnTo>
                  <a:pt x="4537" y="6805"/>
                </a:lnTo>
                <a:cubicBezTo>
                  <a:pt x="4537" y="6829"/>
                  <a:pt x="4537" y="6878"/>
                  <a:pt x="4537" y="6902"/>
                </a:cubicBezTo>
                <a:cubicBezTo>
                  <a:pt x="4562" y="6975"/>
                  <a:pt x="4562" y="7049"/>
                  <a:pt x="4586" y="7122"/>
                </a:cubicBezTo>
                <a:lnTo>
                  <a:pt x="4635" y="7195"/>
                </a:lnTo>
                <a:lnTo>
                  <a:pt x="4659" y="7219"/>
                </a:lnTo>
                <a:cubicBezTo>
                  <a:pt x="4647" y="7232"/>
                  <a:pt x="4635" y="7238"/>
                  <a:pt x="4623" y="7238"/>
                </a:cubicBezTo>
                <a:cubicBezTo>
                  <a:pt x="4610" y="7238"/>
                  <a:pt x="4598" y="7232"/>
                  <a:pt x="4586" y="7219"/>
                </a:cubicBezTo>
                <a:cubicBezTo>
                  <a:pt x="4537" y="7219"/>
                  <a:pt x="4488" y="7195"/>
                  <a:pt x="4440" y="7171"/>
                </a:cubicBezTo>
                <a:lnTo>
                  <a:pt x="4415" y="7171"/>
                </a:lnTo>
                <a:lnTo>
                  <a:pt x="4415" y="7146"/>
                </a:lnTo>
                <a:cubicBezTo>
                  <a:pt x="4366" y="7146"/>
                  <a:pt x="4318" y="7097"/>
                  <a:pt x="4269" y="7073"/>
                </a:cubicBezTo>
                <a:cubicBezTo>
                  <a:pt x="4244" y="7049"/>
                  <a:pt x="4196" y="7024"/>
                  <a:pt x="4171" y="7000"/>
                </a:cubicBezTo>
                <a:lnTo>
                  <a:pt x="4098" y="6951"/>
                </a:lnTo>
                <a:lnTo>
                  <a:pt x="4049" y="6902"/>
                </a:lnTo>
                <a:lnTo>
                  <a:pt x="3927" y="6805"/>
                </a:lnTo>
                <a:cubicBezTo>
                  <a:pt x="3757" y="6683"/>
                  <a:pt x="3610" y="6536"/>
                  <a:pt x="3440" y="6414"/>
                </a:cubicBezTo>
                <a:lnTo>
                  <a:pt x="2684" y="5805"/>
                </a:lnTo>
                <a:lnTo>
                  <a:pt x="2025" y="5244"/>
                </a:lnTo>
                <a:cubicBezTo>
                  <a:pt x="1830" y="5097"/>
                  <a:pt x="1684" y="5000"/>
                  <a:pt x="1586" y="4902"/>
                </a:cubicBezTo>
                <a:lnTo>
                  <a:pt x="1586" y="4902"/>
                </a:lnTo>
                <a:lnTo>
                  <a:pt x="1684" y="5000"/>
                </a:lnTo>
                <a:lnTo>
                  <a:pt x="1684" y="5000"/>
                </a:lnTo>
                <a:lnTo>
                  <a:pt x="1586" y="4927"/>
                </a:lnTo>
                <a:cubicBezTo>
                  <a:pt x="1366" y="5000"/>
                  <a:pt x="1147" y="5000"/>
                  <a:pt x="927" y="5000"/>
                </a:cubicBezTo>
                <a:cubicBezTo>
                  <a:pt x="976" y="5049"/>
                  <a:pt x="806" y="5097"/>
                  <a:pt x="659" y="5097"/>
                </a:cubicBezTo>
                <a:lnTo>
                  <a:pt x="635" y="5097"/>
                </a:lnTo>
                <a:lnTo>
                  <a:pt x="586" y="5122"/>
                </a:lnTo>
                <a:cubicBezTo>
                  <a:pt x="537" y="5195"/>
                  <a:pt x="464" y="5268"/>
                  <a:pt x="367" y="5390"/>
                </a:cubicBezTo>
                <a:lnTo>
                  <a:pt x="318" y="5463"/>
                </a:lnTo>
                <a:cubicBezTo>
                  <a:pt x="269" y="5512"/>
                  <a:pt x="245" y="5536"/>
                  <a:pt x="220" y="5585"/>
                </a:cubicBezTo>
                <a:lnTo>
                  <a:pt x="49" y="5780"/>
                </a:lnTo>
                <a:lnTo>
                  <a:pt x="49" y="6073"/>
                </a:lnTo>
                <a:lnTo>
                  <a:pt x="1" y="6024"/>
                </a:lnTo>
                <a:lnTo>
                  <a:pt x="1" y="6024"/>
                </a:lnTo>
                <a:cubicBezTo>
                  <a:pt x="25" y="6317"/>
                  <a:pt x="74" y="6707"/>
                  <a:pt x="74" y="7073"/>
                </a:cubicBezTo>
                <a:cubicBezTo>
                  <a:pt x="74" y="7244"/>
                  <a:pt x="98" y="7414"/>
                  <a:pt x="123" y="7610"/>
                </a:cubicBezTo>
                <a:cubicBezTo>
                  <a:pt x="147" y="7756"/>
                  <a:pt x="171" y="7902"/>
                  <a:pt x="196" y="8000"/>
                </a:cubicBezTo>
                <a:cubicBezTo>
                  <a:pt x="196" y="8122"/>
                  <a:pt x="220" y="8244"/>
                  <a:pt x="245" y="8390"/>
                </a:cubicBezTo>
                <a:cubicBezTo>
                  <a:pt x="245" y="8439"/>
                  <a:pt x="245" y="8488"/>
                  <a:pt x="269" y="8536"/>
                </a:cubicBezTo>
                <a:cubicBezTo>
                  <a:pt x="269" y="8585"/>
                  <a:pt x="269" y="8610"/>
                  <a:pt x="293" y="8658"/>
                </a:cubicBezTo>
                <a:cubicBezTo>
                  <a:pt x="318" y="8853"/>
                  <a:pt x="367" y="9049"/>
                  <a:pt x="391" y="9268"/>
                </a:cubicBezTo>
                <a:cubicBezTo>
                  <a:pt x="440" y="9463"/>
                  <a:pt x="513" y="9683"/>
                  <a:pt x="562" y="9878"/>
                </a:cubicBezTo>
                <a:cubicBezTo>
                  <a:pt x="635" y="10073"/>
                  <a:pt x="708" y="10268"/>
                  <a:pt x="806" y="10488"/>
                </a:cubicBezTo>
                <a:lnTo>
                  <a:pt x="806" y="10561"/>
                </a:lnTo>
                <a:cubicBezTo>
                  <a:pt x="806" y="10609"/>
                  <a:pt x="806" y="10683"/>
                  <a:pt x="830" y="10756"/>
                </a:cubicBezTo>
                <a:lnTo>
                  <a:pt x="903" y="11024"/>
                </a:lnTo>
                <a:lnTo>
                  <a:pt x="952" y="11097"/>
                </a:lnTo>
                <a:lnTo>
                  <a:pt x="1220" y="11097"/>
                </a:lnTo>
                <a:cubicBezTo>
                  <a:pt x="1391" y="11097"/>
                  <a:pt x="1586" y="11073"/>
                  <a:pt x="1781" y="11024"/>
                </a:cubicBezTo>
                <a:cubicBezTo>
                  <a:pt x="2171" y="10902"/>
                  <a:pt x="2537" y="10609"/>
                  <a:pt x="2488" y="10146"/>
                </a:cubicBezTo>
                <a:lnTo>
                  <a:pt x="2537" y="10146"/>
                </a:lnTo>
                <a:cubicBezTo>
                  <a:pt x="2537" y="10146"/>
                  <a:pt x="2464" y="10000"/>
                  <a:pt x="2464" y="10000"/>
                </a:cubicBezTo>
                <a:cubicBezTo>
                  <a:pt x="2415" y="9780"/>
                  <a:pt x="2318" y="9683"/>
                  <a:pt x="2366" y="9683"/>
                </a:cubicBezTo>
                <a:lnTo>
                  <a:pt x="2464" y="9975"/>
                </a:lnTo>
                <a:cubicBezTo>
                  <a:pt x="2445" y="9889"/>
                  <a:pt x="2441" y="9859"/>
                  <a:pt x="2447" y="9859"/>
                </a:cubicBezTo>
                <a:cubicBezTo>
                  <a:pt x="2457" y="9859"/>
                  <a:pt x="2493" y="9931"/>
                  <a:pt x="2537" y="9975"/>
                </a:cubicBezTo>
                <a:cubicBezTo>
                  <a:pt x="2488" y="9878"/>
                  <a:pt x="2488" y="9805"/>
                  <a:pt x="2464" y="9731"/>
                </a:cubicBezTo>
                <a:cubicBezTo>
                  <a:pt x="2458" y="9720"/>
                  <a:pt x="2455" y="9715"/>
                  <a:pt x="2454" y="9715"/>
                </a:cubicBezTo>
                <a:cubicBezTo>
                  <a:pt x="2450" y="9715"/>
                  <a:pt x="2464" y="9767"/>
                  <a:pt x="2464" y="9805"/>
                </a:cubicBezTo>
                <a:cubicBezTo>
                  <a:pt x="2391" y="9683"/>
                  <a:pt x="2318" y="9536"/>
                  <a:pt x="2269" y="9414"/>
                </a:cubicBezTo>
                <a:cubicBezTo>
                  <a:pt x="2220" y="9195"/>
                  <a:pt x="2342" y="9366"/>
                  <a:pt x="2269" y="9097"/>
                </a:cubicBezTo>
                <a:cubicBezTo>
                  <a:pt x="2220" y="8878"/>
                  <a:pt x="2171" y="8683"/>
                  <a:pt x="2123" y="8463"/>
                </a:cubicBezTo>
                <a:lnTo>
                  <a:pt x="2049" y="8122"/>
                </a:lnTo>
                <a:lnTo>
                  <a:pt x="2049" y="8049"/>
                </a:lnTo>
                <a:lnTo>
                  <a:pt x="2049" y="8024"/>
                </a:lnTo>
                <a:cubicBezTo>
                  <a:pt x="2049" y="7975"/>
                  <a:pt x="2049" y="7951"/>
                  <a:pt x="2074" y="7927"/>
                </a:cubicBezTo>
                <a:lnTo>
                  <a:pt x="2074" y="7878"/>
                </a:lnTo>
                <a:lnTo>
                  <a:pt x="2098" y="7878"/>
                </a:lnTo>
                <a:cubicBezTo>
                  <a:pt x="2123" y="7902"/>
                  <a:pt x="2098" y="7902"/>
                  <a:pt x="2123" y="7927"/>
                </a:cubicBezTo>
                <a:lnTo>
                  <a:pt x="2147" y="7927"/>
                </a:lnTo>
                <a:cubicBezTo>
                  <a:pt x="2147" y="7943"/>
                  <a:pt x="2147" y="7959"/>
                  <a:pt x="2147" y="7975"/>
                </a:cubicBezTo>
                <a:lnTo>
                  <a:pt x="2220" y="8049"/>
                </a:lnTo>
                <a:lnTo>
                  <a:pt x="2586" y="8317"/>
                </a:lnTo>
                <a:cubicBezTo>
                  <a:pt x="2635" y="8366"/>
                  <a:pt x="2708" y="8414"/>
                  <a:pt x="2781" y="8463"/>
                </a:cubicBezTo>
                <a:cubicBezTo>
                  <a:pt x="2830" y="8512"/>
                  <a:pt x="2879" y="8536"/>
                  <a:pt x="3001" y="8634"/>
                </a:cubicBezTo>
                <a:lnTo>
                  <a:pt x="3635" y="9073"/>
                </a:lnTo>
                <a:cubicBezTo>
                  <a:pt x="4025" y="9317"/>
                  <a:pt x="4293" y="9463"/>
                  <a:pt x="4293" y="9463"/>
                </a:cubicBezTo>
                <a:lnTo>
                  <a:pt x="4342" y="9390"/>
                </a:lnTo>
                <a:cubicBezTo>
                  <a:pt x="4513" y="9463"/>
                  <a:pt x="4659" y="9561"/>
                  <a:pt x="4805" y="9683"/>
                </a:cubicBezTo>
                <a:cubicBezTo>
                  <a:pt x="4830" y="9731"/>
                  <a:pt x="4879" y="9756"/>
                  <a:pt x="4903" y="9780"/>
                </a:cubicBezTo>
                <a:lnTo>
                  <a:pt x="5025" y="9853"/>
                </a:lnTo>
                <a:lnTo>
                  <a:pt x="5220" y="9927"/>
                </a:lnTo>
                <a:cubicBezTo>
                  <a:pt x="5391" y="9951"/>
                  <a:pt x="5562" y="10000"/>
                  <a:pt x="5732" y="10097"/>
                </a:cubicBezTo>
                <a:cubicBezTo>
                  <a:pt x="5805" y="10024"/>
                  <a:pt x="5879" y="9951"/>
                  <a:pt x="5952" y="9878"/>
                </a:cubicBezTo>
                <a:lnTo>
                  <a:pt x="6025" y="9805"/>
                </a:lnTo>
                <a:cubicBezTo>
                  <a:pt x="6025" y="9780"/>
                  <a:pt x="6049" y="9756"/>
                  <a:pt x="6049" y="9731"/>
                </a:cubicBezTo>
                <a:cubicBezTo>
                  <a:pt x="6049" y="9731"/>
                  <a:pt x="6146" y="9654"/>
                  <a:pt x="6167" y="9654"/>
                </a:cubicBezTo>
                <a:cubicBezTo>
                  <a:pt x="6170" y="9654"/>
                  <a:pt x="6171" y="9656"/>
                  <a:pt x="6171" y="9658"/>
                </a:cubicBezTo>
                <a:cubicBezTo>
                  <a:pt x="6171" y="9585"/>
                  <a:pt x="6269" y="9536"/>
                  <a:pt x="6342" y="9463"/>
                </a:cubicBezTo>
                <a:cubicBezTo>
                  <a:pt x="6357" y="9440"/>
                  <a:pt x="6361" y="9431"/>
                  <a:pt x="6357" y="9431"/>
                </a:cubicBezTo>
                <a:cubicBezTo>
                  <a:pt x="6349" y="9431"/>
                  <a:pt x="6310" y="9471"/>
                  <a:pt x="6293" y="9488"/>
                </a:cubicBezTo>
                <a:lnTo>
                  <a:pt x="6366" y="9390"/>
                </a:lnTo>
                <a:cubicBezTo>
                  <a:pt x="6366" y="9382"/>
                  <a:pt x="6369" y="9379"/>
                  <a:pt x="6373" y="9379"/>
                </a:cubicBezTo>
                <a:cubicBezTo>
                  <a:pt x="6378" y="9379"/>
                  <a:pt x="6385" y="9384"/>
                  <a:pt x="6388" y="9388"/>
                </a:cubicBezTo>
                <a:lnTo>
                  <a:pt x="6388" y="9388"/>
                </a:lnTo>
                <a:cubicBezTo>
                  <a:pt x="6395" y="9378"/>
                  <a:pt x="6405" y="9361"/>
                  <a:pt x="6415" y="9341"/>
                </a:cubicBezTo>
                <a:cubicBezTo>
                  <a:pt x="6464" y="9244"/>
                  <a:pt x="6586" y="9097"/>
                  <a:pt x="7074" y="8488"/>
                </a:cubicBezTo>
                <a:cubicBezTo>
                  <a:pt x="7025" y="8366"/>
                  <a:pt x="6976" y="8268"/>
                  <a:pt x="6927" y="8146"/>
                </a:cubicBezTo>
                <a:lnTo>
                  <a:pt x="6854" y="8000"/>
                </a:lnTo>
                <a:cubicBezTo>
                  <a:pt x="6830" y="7951"/>
                  <a:pt x="6805" y="7878"/>
                  <a:pt x="6805" y="7829"/>
                </a:cubicBezTo>
                <a:cubicBezTo>
                  <a:pt x="6757" y="7658"/>
                  <a:pt x="6708" y="7463"/>
                  <a:pt x="6683" y="7268"/>
                </a:cubicBezTo>
                <a:cubicBezTo>
                  <a:pt x="6659" y="7171"/>
                  <a:pt x="6635" y="7073"/>
                  <a:pt x="6610" y="6975"/>
                </a:cubicBezTo>
                <a:lnTo>
                  <a:pt x="6586" y="6683"/>
                </a:lnTo>
                <a:lnTo>
                  <a:pt x="6562" y="6561"/>
                </a:lnTo>
                <a:lnTo>
                  <a:pt x="6562" y="6488"/>
                </a:lnTo>
                <a:lnTo>
                  <a:pt x="6562" y="6366"/>
                </a:lnTo>
                <a:cubicBezTo>
                  <a:pt x="6562" y="6024"/>
                  <a:pt x="6562" y="5707"/>
                  <a:pt x="6586" y="5366"/>
                </a:cubicBezTo>
                <a:cubicBezTo>
                  <a:pt x="6586" y="5219"/>
                  <a:pt x="6610" y="5073"/>
                  <a:pt x="6610" y="4927"/>
                </a:cubicBezTo>
                <a:lnTo>
                  <a:pt x="6610" y="4878"/>
                </a:lnTo>
                <a:cubicBezTo>
                  <a:pt x="6598" y="4854"/>
                  <a:pt x="6598" y="4854"/>
                  <a:pt x="6592" y="4854"/>
                </a:cubicBezTo>
                <a:cubicBezTo>
                  <a:pt x="6586" y="4854"/>
                  <a:pt x="6574" y="4854"/>
                  <a:pt x="6537" y="4829"/>
                </a:cubicBezTo>
                <a:cubicBezTo>
                  <a:pt x="6464" y="4780"/>
                  <a:pt x="6561" y="4805"/>
                  <a:pt x="6537" y="4756"/>
                </a:cubicBezTo>
                <a:lnTo>
                  <a:pt x="6537" y="4756"/>
                </a:lnTo>
                <a:cubicBezTo>
                  <a:pt x="6562" y="4805"/>
                  <a:pt x="6586" y="4805"/>
                  <a:pt x="6586" y="4805"/>
                </a:cubicBezTo>
                <a:cubicBezTo>
                  <a:pt x="6586" y="4805"/>
                  <a:pt x="6586" y="4805"/>
                  <a:pt x="6635" y="4902"/>
                </a:cubicBezTo>
                <a:lnTo>
                  <a:pt x="6610" y="4805"/>
                </a:lnTo>
                <a:lnTo>
                  <a:pt x="6635" y="4854"/>
                </a:lnTo>
                <a:cubicBezTo>
                  <a:pt x="6635" y="4854"/>
                  <a:pt x="6635" y="4829"/>
                  <a:pt x="6635" y="4829"/>
                </a:cubicBezTo>
                <a:cubicBezTo>
                  <a:pt x="6635" y="4800"/>
                  <a:pt x="6635" y="4790"/>
                  <a:pt x="6636" y="4790"/>
                </a:cubicBezTo>
                <a:cubicBezTo>
                  <a:pt x="6638" y="4790"/>
                  <a:pt x="6644" y="4814"/>
                  <a:pt x="6659" y="4829"/>
                </a:cubicBezTo>
                <a:cubicBezTo>
                  <a:pt x="6659" y="4829"/>
                  <a:pt x="6659" y="4805"/>
                  <a:pt x="6683" y="4780"/>
                </a:cubicBezTo>
                <a:lnTo>
                  <a:pt x="6708" y="4780"/>
                </a:lnTo>
                <a:cubicBezTo>
                  <a:pt x="6708" y="4780"/>
                  <a:pt x="6708" y="4756"/>
                  <a:pt x="6757" y="4756"/>
                </a:cubicBezTo>
                <a:cubicBezTo>
                  <a:pt x="6781" y="4756"/>
                  <a:pt x="6757" y="4756"/>
                  <a:pt x="6757" y="4780"/>
                </a:cubicBezTo>
                <a:lnTo>
                  <a:pt x="6830" y="4854"/>
                </a:lnTo>
                <a:cubicBezTo>
                  <a:pt x="6903" y="4902"/>
                  <a:pt x="6976" y="4951"/>
                  <a:pt x="6976" y="5000"/>
                </a:cubicBezTo>
                <a:cubicBezTo>
                  <a:pt x="7053" y="5058"/>
                  <a:pt x="7238" y="5269"/>
                  <a:pt x="7299" y="5269"/>
                </a:cubicBezTo>
                <a:cubicBezTo>
                  <a:pt x="7315" y="5269"/>
                  <a:pt x="7323" y="5255"/>
                  <a:pt x="7318" y="5219"/>
                </a:cubicBezTo>
                <a:lnTo>
                  <a:pt x="7318" y="5219"/>
                </a:lnTo>
                <a:cubicBezTo>
                  <a:pt x="7337" y="5278"/>
                  <a:pt x="7483" y="5479"/>
                  <a:pt x="7450" y="5479"/>
                </a:cubicBezTo>
                <a:cubicBezTo>
                  <a:pt x="7443" y="5479"/>
                  <a:pt x="7424" y="5467"/>
                  <a:pt x="7391" y="5439"/>
                </a:cubicBezTo>
                <a:lnTo>
                  <a:pt x="7391" y="5439"/>
                </a:lnTo>
                <a:cubicBezTo>
                  <a:pt x="7464" y="5512"/>
                  <a:pt x="7537" y="5610"/>
                  <a:pt x="7635" y="5683"/>
                </a:cubicBezTo>
                <a:lnTo>
                  <a:pt x="7537" y="5536"/>
                </a:lnTo>
                <a:lnTo>
                  <a:pt x="7537" y="5536"/>
                </a:lnTo>
                <a:cubicBezTo>
                  <a:pt x="7732" y="5780"/>
                  <a:pt x="7952" y="6000"/>
                  <a:pt x="8196" y="6195"/>
                </a:cubicBezTo>
                <a:lnTo>
                  <a:pt x="8098" y="6073"/>
                </a:lnTo>
                <a:lnTo>
                  <a:pt x="8098" y="6073"/>
                </a:lnTo>
                <a:cubicBezTo>
                  <a:pt x="8269" y="6244"/>
                  <a:pt x="8440" y="6414"/>
                  <a:pt x="8440" y="6536"/>
                </a:cubicBezTo>
                <a:lnTo>
                  <a:pt x="8464" y="6561"/>
                </a:lnTo>
                <a:lnTo>
                  <a:pt x="8805" y="6902"/>
                </a:lnTo>
                <a:cubicBezTo>
                  <a:pt x="9000" y="7097"/>
                  <a:pt x="9220" y="7292"/>
                  <a:pt x="9439" y="7488"/>
                </a:cubicBezTo>
                <a:lnTo>
                  <a:pt x="9293" y="7317"/>
                </a:lnTo>
                <a:lnTo>
                  <a:pt x="9293" y="7317"/>
                </a:lnTo>
                <a:cubicBezTo>
                  <a:pt x="9415" y="7414"/>
                  <a:pt x="9659" y="7634"/>
                  <a:pt x="9952" y="7878"/>
                </a:cubicBezTo>
                <a:cubicBezTo>
                  <a:pt x="10122" y="7853"/>
                  <a:pt x="10269" y="7829"/>
                  <a:pt x="10391" y="7805"/>
                </a:cubicBezTo>
                <a:cubicBezTo>
                  <a:pt x="10513" y="7805"/>
                  <a:pt x="10683" y="7780"/>
                  <a:pt x="10830" y="7756"/>
                </a:cubicBezTo>
                <a:cubicBezTo>
                  <a:pt x="10952" y="7707"/>
                  <a:pt x="11074" y="7634"/>
                  <a:pt x="11196" y="7561"/>
                </a:cubicBezTo>
                <a:lnTo>
                  <a:pt x="11391" y="7463"/>
                </a:lnTo>
                <a:cubicBezTo>
                  <a:pt x="11439" y="7414"/>
                  <a:pt x="11488" y="7390"/>
                  <a:pt x="11586" y="7341"/>
                </a:cubicBezTo>
                <a:cubicBezTo>
                  <a:pt x="11683" y="6878"/>
                  <a:pt x="11781" y="6414"/>
                  <a:pt x="11854" y="5951"/>
                </a:cubicBezTo>
                <a:lnTo>
                  <a:pt x="11854" y="5951"/>
                </a:lnTo>
                <a:cubicBezTo>
                  <a:pt x="11854" y="5951"/>
                  <a:pt x="11830" y="6024"/>
                  <a:pt x="11805" y="6097"/>
                </a:cubicBezTo>
                <a:lnTo>
                  <a:pt x="11757" y="6219"/>
                </a:lnTo>
                <a:lnTo>
                  <a:pt x="11757" y="6146"/>
                </a:lnTo>
                <a:cubicBezTo>
                  <a:pt x="11757" y="6073"/>
                  <a:pt x="11757" y="6000"/>
                  <a:pt x="11781" y="5951"/>
                </a:cubicBezTo>
                <a:cubicBezTo>
                  <a:pt x="11781" y="5805"/>
                  <a:pt x="11805" y="5658"/>
                  <a:pt x="11805" y="5658"/>
                </a:cubicBezTo>
                <a:cubicBezTo>
                  <a:pt x="11805" y="5698"/>
                  <a:pt x="11886" y="5900"/>
                  <a:pt x="11890" y="6000"/>
                </a:cubicBezTo>
                <a:lnTo>
                  <a:pt x="11890" y="6000"/>
                </a:lnTo>
                <a:cubicBezTo>
                  <a:pt x="11911" y="5905"/>
                  <a:pt x="11935" y="5778"/>
                  <a:pt x="11976" y="5634"/>
                </a:cubicBezTo>
                <a:cubicBezTo>
                  <a:pt x="11976" y="5536"/>
                  <a:pt x="12000" y="5439"/>
                  <a:pt x="12025" y="5341"/>
                </a:cubicBezTo>
                <a:cubicBezTo>
                  <a:pt x="12025" y="5244"/>
                  <a:pt x="12049" y="5195"/>
                  <a:pt x="12049" y="5122"/>
                </a:cubicBezTo>
                <a:cubicBezTo>
                  <a:pt x="12098" y="4854"/>
                  <a:pt x="12147" y="4512"/>
                  <a:pt x="12196" y="4122"/>
                </a:cubicBezTo>
                <a:cubicBezTo>
                  <a:pt x="12220" y="3878"/>
                  <a:pt x="12244" y="3610"/>
                  <a:pt x="12293" y="3341"/>
                </a:cubicBezTo>
                <a:cubicBezTo>
                  <a:pt x="12293" y="3219"/>
                  <a:pt x="12317" y="3122"/>
                  <a:pt x="12342" y="3000"/>
                </a:cubicBezTo>
                <a:cubicBezTo>
                  <a:pt x="12342" y="2927"/>
                  <a:pt x="12366" y="2829"/>
                  <a:pt x="12391" y="2756"/>
                </a:cubicBezTo>
                <a:cubicBezTo>
                  <a:pt x="12391" y="2707"/>
                  <a:pt x="12415" y="2683"/>
                  <a:pt x="12439" y="2658"/>
                </a:cubicBezTo>
                <a:cubicBezTo>
                  <a:pt x="12439" y="2683"/>
                  <a:pt x="12464" y="2707"/>
                  <a:pt x="12464" y="2732"/>
                </a:cubicBezTo>
                <a:cubicBezTo>
                  <a:pt x="12488" y="2805"/>
                  <a:pt x="12513" y="2902"/>
                  <a:pt x="12513" y="2976"/>
                </a:cubicBezTo>
                <a:cubicBezTo>
                  <a:pt x="12531" y="2976"/>
                  <a:pt x="12521" y="2903"/>
                  <a:pt x="12538" y="2903"/>
                </a:cubicBezTo>
                <a:cubicBezTo>
                  <a:pt x="12543" y="2903"/>
                  <a:pt x="12550" y="2910"/>
                  <a:pt x="12561" y="2927"/>
                </a:cubicBezTo>
                <a:cubicBezTo>
                  <a:pt x="12561" y="2976"/>
                  <a:pt x="12561" y="3000"/>
                  <a:pt x="12561" y="3024"/>
                </a:cubicBezTo>
                <a:cubicBezTo>
                  <a:pt x="12561" y="3024"/>
                  <a:pt x="12575" y="3065"/>
                  <a:pt x="12582" y="3065"/>
                </a:cubicBezTo>
                <a:cubicBezTo>
                  <a:pt x="12584" y="3065"/>
                  <a:pt x="12586" y="3061"/>
                  <a:pt x="12586" y="3049"/>
                </a:cubicBezTo>
                <a:cubicBezTo>
                  <a:pt x="12561" y="2951"/>
                  <a:pt x="12561" y="2854"/>
                  <a:pt x="12537" y="2732"/>
                </a:cubicBezTo>
                <a:lnTo>
                  <a:pt x="12537" y="2732"/>
                </a:lnTo>
                <a:lnTo>
                  <a:pt x="12610" y="2854"/>
                </a:lnTo>
                <a:lnTo>
                  <a:pt x="12610" y="2927"/>
                </a:lnTo>
                <a:cubicBezTo>
                  <a:pt x="12610" y="2927"/>
                  <a:pt x="12628" y="2873"/>
                  <a:pt x="12664" y="2873"/>
                </a:cubicBezTo>
                <a:cubicBezTo>
                  <a:pt x="12670" y="2873"/>
                  <a:pt x="12676" y="2874"/>
                  <a:pt x="12683" y="2878"/>
                </a:cubicBezTo>
                <a:cubicBezTo>
                  <a:pt x="12708" y="2878"/>
                  <a:pt x="12708" y="2902"/>
                  <a:pt x="12732" y="2927"/>
                </a:cubicBezTo>
                <a:cubicBezTo>
                  <a:pt x="12781" y="3049"/>
                  <a:pt x="12854" y="3146"/>
                  <a:pt x="12927" y="3244"/>
                </a:cubicBezTo>
                <a:cubicBezTo>
                  <a:pt x="13074" y="3488"/>
                  <a:pt x="13220" y="3707"/>
                  <a:pt x="13366" y="3951"/>
                </a:cubicBezTo>
                <a:cubicBezTo>
                  <a:pt x="13342" y="3951"/>
                  <a:pt x="13269" y="3854"/>
                  <a:pt x="13171" y="3756"/>
                </a:cubicBezTo>
                <a:lnTo>
                  <a:pt x="13171" y="3756"/>
                </a:lnTo>
                <a:cubicBezTo>
                  <a:pt x="13220" y="3829"/>
                  <a:pt x="13269" y="3902"/>
                  <a:pt x="13317" y="4000"/>
                </a:cubicBezTo>
                <a:cubicBezTo>
                  <a:pt x="13309" y="3973"/>
                  <a:pt x="13309" y="3963"/>
                  <a:pt x="13314" y="3963"/>
                </a:cubicBezTo>
                <a:cubicBezTo>
                  <a:pt x="13335" y="3963"/>
                  <a:pt x="13438" y="4115"/>
                  <a:pt x="13446" y="4115"/>
                </a:cubicBezTo>
                <a:cubicBezTo>
                  <a:pt x="13448" y="4115"/>
                  <a:pt x="13446" y="4110"/>
                  <a:pt x="13439" y="4097"/>
                </a:cubicBezTo>
                <a:lnTo>
                  <a:pt x="13439" y="4097"/>
                </a:lnTo>
                <a:cubicBezTo>
                  <a:pt x="13781" y="4415"/>
                  <a:pt x="14025" y="4951"/>
                  <a:pt x="14317" y="5268"/>
                </a:cubicBezTo>
                <a:cubicBezTo>
                  <a:pt x="14415" y="5244"/>
                  <a:pt x="16171" y="5097"/>
                  <a:pt x="16244" y="5049"/>
                </a:cubicBezTo>
                <a:cubicBezTo>
                  <a:pt x="16317" y="5146"/>
                  <a:pt x="16391" y="5268"/>
                  <a:pt x="16415" y="5293"/>
                </a:cubicBezTo>
                <a:cubicBezTo>
                  <a:pt x="16366" y="5171"/>
                  <a:pt x="16293" y="5049"/>
                  <a:pt x="16195" y="4927"/>
                </a:cubicBezTo>
                <a:lnTo>
                  <a:pt x="16122" y="4951"/>
                </a:lnTo>
                <a:cubicBezTo>
                  <a:pt x="15952" y="4707"/>
                  <a:pt x="16122" y="4878"/>
                  <a:pt x="15952" y="4634"/>
                </a:cubicBezTo>
                <a:cubicBezTo>
                  <a:pt x="15956" y="4629"/>
                  <a:pt x="15962" y="4627"/>
                  <a:pt x="15968" y="4627"/>
                </a:cubicBezTo>
                <a:cubicBezTo>
                  <a:pt x="16028" y="4627"/>
                  <a:pt x="16161" y="4823"/>
                  <a:pt x="16293" y="5000"/>
                </a:cubicBezTo>
                <a:cubicBezTo>
                  <a:pt x="16171" y="4829"/>
                  <a:pt x="16073" y="4634"/>
                  <a:pt x="15976" y="4585"/>
                </a:cubicBezTo>
                <a:cubicBezTo>
                  <a:pt x="15878" y="4390"/>
                  <a:pt x="16049" y="4585"/>
                  <a:pt x="15927" y="4341"/>
                </a:cubicBezTo>
                <a:cubicBezTo>
                  <a:pt x="15781" y="4195"/>
                  <a:pt x="15659" y="4049"/>
                  <a:pt x="15561" y="3878"/>
                </a:cubicBezTo>
                <a:cubicBezTo>
                  <a:pt x="15342" y="3439"/>
                  <a:pt x="15098" y="3293"/>
                  <a:pt x="14903" y="2878"/>
                </a:cubicBezTo>
                <a:lnTo>
                  <a:pt x="14903" y="2878"/>
                </a:lnTo>
                <a:lnTo>
                  <a:pt x="14927" y="2927"/>
                </a:lnTo>
                <a:cubicBezTo>
                  <a:pt x="14882" y="2791"/>
                  <a:pt x="14689" y="2570"/>
                  <a:pt x="14564" y="2325"/>
                </a:cubicBezTo>
                <a:lnTo>
                  <a:pt x="14564" y="2325"/>
                </a:lnTo>
                <a:cubicBezTo>
                  <a:pt x="14571" y="2347"/>
                  <a:pt x="14571" y="2363"/>
                  <a:pt x="14562" y="2363"/>
                </a:cubicBezTo>
                <a:cubicBezTo>
                  <a:pt x="14552" y="2363"/>
                  <a:pt x="14528" y="2338"/>
                  <a:pt x="14488" y="2268"/>
                </a:cubicBezTo>
                <a:cubicBezTo>
                  <a:pt x="14147" y="1732"/>
                  <a:pt x="13903" y="1390"/>
                  <a:pt x="13659" y="951"/>
                </a:cubicBezTo>
                <a:lnTo>
                  <a:pt x="13391" y="659"/>
                </a:lnTo>
                <a:lnTo>
                  <a:pt x="130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298"/>
          <p:cNvSpPr/>
          <p:nvPr/>
        </p:nvSpPr>
        <p:spPr>
          <a:xfrm>
            <a:off x="382608" y="1348729"/>
            <a:ext cx="479517" cy="399621"/>
          </a:xfrm>
          <a:custGeom>
            <a:avLst/>
            <a:gdLst/>
            <a:ahLst/>
            <a:cxnLst/>
            <a:rect l="l" t="t" r="r" b="b"/>
            <a:pathLst>
              <a:path w="15952" h="13293" extrusionOk="0">
                <a:moveTo>
                  <a:pt x="1965" y="4136"/>
                </a:moveTo>
                <a:cubicBezTo>
                  <a:pt x="1969" y="4136"/>
                  <a:pt x="1973" y="4139"/>
                  <a:pt x="1976" y="4147"/>
                </a:cubicBezTo>
                <a:lnTo>
                  <a:pt x="1853" y="4285"/>
                </a:lnTo>
                <a:lnTo>
                  <a:pt x="1853" y="4285"/>
                </a:lnTo>
                <a:cubicBezTo>
                  <a:pt x="1921" y="4199"/>
                  <a:pt x="1947" y="4136"/>
                  <a:pt x="1965" y="4136"/>
                </a:cubicBezTo>
                <a:close/>
                <a:moveTo>
                  <a:pt x="4077" y="7219"/>
                </a:moveTo>
                <a:lnTo>
                  <a:pt x="4077" y="7219"/>
                </a:lnTo>
                <a:cubicBezTo>
                  <a:pt x="4076" y="7219"/>
                  <a:pt x="4075" y="7219"/>
                  <a:pt x="4074" y="7220"/>
                </a:cubicBezTo>
                <a:cubicBezTo>
                  <a:pt x="4076" y="7220"/>
                  <a:pt x="4077" y="7219"/>
                  <a:pt x="4077" y="7219"/>
                </a:cubicBezTo>
                <a:close/>
                <a:moveTo>
                  <a:pt x="10333" y="9981"/>
                </a:moveTo>
                <a:lnTo>
                  <a:pt x="10293" y="10000"/>
                </a:lnTo>
                <a:cubicBezTo>
                  <a:pt x="10305" y="10000"/>
                  <a:pt x="10318" y="9993"/>
                  <a:pt x="10333" y="9981"/>
                </a:cubicBezTo>
                <a:close/>
                <a:moveTo>
                  <a:pt x="3928" y="0"/>
                </a:moveTo>
                <a:lnTo>
                  <a:pt x="3684" y="195"/>
                </a:lnTo>
                <a:lnTo>
                  <a:pt x="3708" y="122"/>
                </a:lnTo>
                <a:lnTo>
                  <a:pt x="3708" y="122"/>
                </a:lnTo>
                <a:cubicBezTo>
                  <a:pt x="3464" y="293"/>
                  <a:pt x="3171" y="537"/>
                  <a:pt x="2879" y="756"/>
                </a:cubicBezTo>
                <a:cubicBezTo>
                  <a:pt x="2732" y="854"/>
                  <a:pt x="2586" y="976"/>
                  <a:pt x="2464" y="1098"/>
                </a:cubicBezTo>
                <a:lnTo>
                  <a:pt x="2147" y="1366"/>
                </a:lnTo>
                <a:cubicBezTo>
                  <a:pt x="2074" y="1464"/>
                  <a:pt x="1976" y="1537"/>
                  <a:pt x="1879" y="1610"/>
                </a:cubicBezTo>
                <a:cubicBezTo>
                  <a:pt x="1757" y="1708"/>
                  <a:pt x="1806" y="1683"/>
                  <a:pt x="1757" y="1732"/>
                </a:cubicBezTo>
                <a:lnTo>
                  <a:pt x="1659" y="1830"/>
                </a:lnTo>
                <a:cubicBezTo>
                  <a:pt x="1513" y="1951"/>
                  <a:pt x="1367" y="2098"/>
                  <a:pt x="1220" y="2244"/>
                </a:cubicBezTo>
                <a:cubicBezTo>
                  <a:pt x="1074" y="2390"/>
                  <a:pt x="952" y="2561"/>
                  <a:pt x="806" y="2732"/>
                </a:cubicBezTo>
                <a:cubicBezTo>
                  <a:pt x="684" y="2903"/>
                  <a:pt x="562" y="3073"/>
                  <a:pt x="440" y="3269"/>
                </a:cubicBezTo>
                <a:lnTo>
                  <a:pt x="391" y="3317"/>
                </a:lnTo>
                <a:cubicBezTo>
                  <a:pt x="342" y="3366"/>
                  <a:pt x="293" y="3415"/>
                  <a:pt x="245" y="3464"/>
                </a:cubicBezTo>
                <a:lnTo>
                  <a:pt x="50" y="3659"/>
                </a:lnTo>
                <a:lnTo>
                  <a:pt x="1" y="3732"/>
                </a:lnTo>
                <a:cubicBezTo>
                  <a:pt x="50" y="3829"/>
                  <a:pt x="98" y="3903"/>
                  <a:pt x="147" y="3976"/>
                </a:cubicBezTo>
                <a:cubicBezTo>
                  <a:pt x="269" y="4122"/>
                  <a:pt x="391" y="4268"/>
                  <a:pt x="537" y="4390"/>
                </a:cubicBezTo>
                <a:cubicBezTo>
                  <a:pt x="731" y="4539"/>
                  <a:pt x="970" y="4661"/>
                  <a:pt x="1210" y="4661"/>
                </a:cubicBezTo>
                <a:cubicBezTo>
                  <a:pt x="1363" y="4661"/>
                  <a:pt x="1517" y="4611"/>
                  <a:pt x="1659" y="4488"/>
                </a:cubicBezTo>
                <a:lnTo>
                  <a:pt x="1684" y="4537"/>
                </a:lnTo>
                <a:cubicBezTo>
                  <a:pt x="1684" y="4537"/>
                  <a:pt x="1781" y="4366"/>
                  <a:pt x="1781" y="4366"/>
                </a:cubicBezTo>
                <a:cubicBezTo>
                  <a:pt x="1794" y="4351"/>
                  <a:pt x="1806" y="4338"/>
                  <a:pt x="1816" y="4327"/>
                </a:cubicBezTo>
                <a:lnTo>
                  <a:pt x="1816" y="4327"/>
                </a:lnTo>
                <a:lnTo>
                  <a:pt x="1781" y="4366"/>
                </a:lnTo>
                <a:cubicBezTo>
                  <a:pt x="1801" y="4346"/>
                  <a:pt x="1819" y="4327"/>
                  <a:pt x="1835" y="4308"/>
                </a:cubicBezTo>
                <a:lnTo>
                  <a:pt x="1835" y="4308"/>
                </a:lnTo>
                <a:cubicBezTo>
                  <a:pt x="1850" y="4293"/>
                  <a:pt x="1860" y="4287"/>
                  <a:pt x="1865" y="4287"/>
                </a:cubicBezTo>
                <a:cubicBezTo>
                  <a:pt x="1883" y="4287"/>
                  <a:pt x="1846" y="4367"/>
                  <a:pt x="1830" y="4415"/>
                </a:cubicBezTo>
                <a:cubicBezTo>
                  <a:pt x="1879" y="4366"/>
                  <a:pt x="1928" y="4293"/>
                  <a:pt x="2001" y="4244"/>
                </a:cubicBezTo>
                <a:cubicBezTo>
                  <a:pt x="2001" y="4229"/>
                  <a:pt x="1996" y="4223"/>
                  <a:pt x="1989" y="4223"/>
                </a:cubicBezTo>
                <a:cubicBezTo>
                  <a:pt x="1973" y="4223"/>
                  <a:pt x="1944" y="4252"/>
                  <a:pt x="1928" y="4268"/>
                </a:cubicBezTo>
                <a:cubicBezTo>
                  <a:pt x="2001" y="4147"/>
                  <a:pt x="2074" y="4025"/>
                  <a:pt x="2147" y="3903"/>
                </a:cubicBezTo>
                <a:cubicBezTo>
                  <a:pt x="2205" y="3836"/>
                  <a:pt x="2228" y="3825"/>
                  <a:pt x="2246" y="3825"/>
                </a:cubicBezTo>
                <a:cubicBezTo>
                  <a:pt x="2254" y="3825"/>
                  <a:pt x="2261" y="3827"/>
                  <a:pt x="2270" y="3827"/>
                </a:cubicBezTo>
                <a:cubicBezTo>
                  <a:pt x="2290" y="3827"/>
                  <a:pt x="2318" y="3815"/>
                  <a:pt x="2391" y="3732"/>
                </a:cubicBezTo>
                <a:cubicBezTo>
                  <a:pt x="2562" y="3537"/>
                  <a:pt x="2684" y="3390"/>
                  <a:pt x="2830" y="3244"/>
                </a:cubicBezTo>
                <a:lnTo>
                  <a:pt x="3074" y="3000"/>
                </a:lnTo>
                <a:lnTo>
                  <a:pt x="3123" y="2951"/>
                </a:lnTo>
                <a:lnTo>
                  <a:pt x="3147" y="2951"/>
                </a:lnTo>
                <a:cubicBezTo>
                  <a:pt x="3171" y="2927"/>
                  <a:pt x="3196" y="2903"/>
                  <a:pt x="3245" y="2903"/>
                </a:cubicBezTo>
                <a:lnTo>
                  <a:pt x="3293" y="2903"/>
                </a:lnTo>
                <a:cubicBezTo>
                  <a:pt x="3293" y="2903"/>
                  <a:pt x="3293" y="2927"/>
                  <a:pt x="3293" y="2927"/>
                </a:cubicBezTo>
                <a:cubicBezTo>
                  <a:pt x="3269" y="2951"/>
                  <a:pt x="3269" y="2951"/>
                  <a:pt x="3269" y="2976"/>
                </a:cubicBezTo>
                <a:cubicBezTo>
                  <a:pt x="3245" y="3000"/>
                  <a:pt x="3220" y="3025"/>
                  <a:pt x="3196" y="3025"/>
                </a:cubicBezTo>
                <a:lnTo>
                  <a:pt x="3220" y="3025"/>
                </a:lnTo>
                <a:lnTo>
                  <a:pt x="3220" y="3122"/>
                </a:lnTo>
                <a:cubicBezTo>
                  <a:pt x="3220" y="3269"/>
                  <a:pt x="3196" y="3439"/>
                  <a:pt x="3196" y="3586"/>
                </a:cubicBezTo>
                <a:lnTo>
                  <a:pt x="3196" y="3829"/>
                </a:lnTo>
                <a:lnTo>
                  <a:pt x="3196" y="4122"/>
                </a:lnTo>
                <a:lnTo>
                  <a:pt x="3196" y="4903"/>
                </a:lnTo>
                <a:cubicBezTo>
                  <a:pt x="3171" y="5268"/>
                  <a:pt x="3220" y="5561"/>
                  <a:pt x="3196" y="5586"/>
                </a:cubicBezTo>
                <a:lnTo>
                  <a:pt x="3293" y="5586"/>
                </a:lnTo>
                <a:cubicBezTo>
                  <a:pt x="3318" y="5756"/>
                  <a:pt x="3318" y="5951"/>
                  <a:pt x="3293" y="6122"/>
                </a:cubicBezTo>
                <a:cubicBezTo>
                  <a:pt x="3269" y="6171"/>
                  <a:pt x="3269" y="6220"/>
                  <a:pt x="3293" y="6268"/>
                </a:cubicBezTo>
                <a:lnTo>
                  <a:pt x="3293" y="6415"/>
                </a:lnTo>
                <a:cubicBezTo>
                  <a:pt x="3293" y="6464"/>
                  <a:pt x="3318" y="6537"/>
                  <a:pt x="3318" y="6610"/>
                </a:cubicBezTo>
                <a:cubicBezTo>
                  <a:pt x="3415" y="6756"/>
                  <a:pt x="3464" y="6927"/>
                  <a:pt x="3489" y="7122"/>
                </a:cubicBezTo>
                <a:lnTo>
                  <a:pt x="3781" y="7171"/>
                </a:lnTo>
                <a:lnTo>
                  <a:pt x="3952" y="7171"/>
                </a:lnTo>
                <a:cubicBezTo>
                  <a:pt x="3952" y="7171"/>
                  <a:pt x="4076" y="7212"/>
                  <a:pt x="4077" y="7219"/>
                </a:cubicBezTo>
                <a:lnTo>
                  <a:pt x="4077" y="7219"/>
                </a:lnTo>
                <a:cubicBezTo>
                  <a:pt x="4097" y="7212"/>
                  <a:pt x="4120" y="7210"/>
                  <a:pt x="4144" y="7210"/>
                </a:cubicBezTo>
                <a:cubicBezTo>
                  <a:pt x="4204" y="7210"/>
                  <a:pt x="4273" y="7227"/>
                  <a:pt x="4342" y="7244"/>
                </a:cubicBezTo>
                <a:cubicBezTo>
                  <a:pt x="4391" y="7244"/>
                  <a:pt x="4318" y="7244"/>
                  <a:pt x="4293" y="7220"/>
                </a:cubicBezTo>
                <a:lnTo>
                  <a:pt x="4293" y="7220"/>
                </a:lnTo>
                <a:lnTo>
                  <a:pt x="4415" y="7244"/>
                </a:lnTo>
                <a:lnTo>
                  <a:pt x="4464" y="7244"/>
                </a:lnTo>
                <a:cubicBezTo>
                  <a:pt x="4489" y="7244"/>
                  <a:pt x="4489" y="7268"/>
                  <a:pt x="4464" y="7268"/>
                </a:cubicBezTo>
                <a:lnTo>
                  <a:pt x="4513" y="7268"/>
                </a:lnTo>
                <a:cubicBezTo>
                  <a:pt x="4635" y="7268"/>
                  <a:pt x="4830" y="7268"/>
                  <a:pt x="5610" y="7342"/>
                </a:cubicBezTo>
                <a:lnTo>
                  <a:pt x="5806" y="7025"/>
                </a:lnTo>
                <a:lnTo>
                  <a:pt x="5903" y="6878"/>
                </a:lnTo>
                <a:cubicBezTo>
                  <a:pt x="5928" y="6829"/>
                  <a:pt x="5952" y="6781"/>
                  <a:pt x="6001" y="6732"/>
                </a:cubicBezTo>
                <a:lnTo>
                  <a:pt x="6391" y="6317"/>
                </a:lnTo>
                <a:cubicBezTo>
                  <a:pt x="6464" y="6244"/>
                  <a:pt x="6537" y="6171"/>
                  <a:pt x="6586" y="6098"/>
                </a:cubicBezTo>
                <a:lnTo>
                  <a:pt x="6806" y="5927"/>
                </a:lnTo>
                <a:lnTo>
                  <a:pt x="6927" y="5829"/>
                </a:lnTo>
                <a:lnTo>
                  <a:pt x="6976" y="5805"/>
                </a:lnTo>
                <a:lnTo>
                  <a:pt x="7074" y="5732"/>
                </a:lnTo>
                <a:cubicBezTo>
                  <a:pt x="7342" y="5537"/>
                  <a:pt x="7610" y="5342"/>
                  <a:pt x="7903" y="5195"/>
                </a:cubicBezTo>
                <a:cubicBezTo>
                  <a:pt x="8025" y="5098"/>
                  <a:pt x="8171" y="5025"/>
                  <a:pt x="8293" y="4951"/>
                </a:cubicBezTo>
                <a:lnTo>
                  <a:pt x="8342" y="4951"/>
                </a:lnTo>
                <a:lnTo>
                  <a:pt x="8342" y="4854"/>
                </a:lnTo>
                <a:cubicBezTo>
                  <a:pt x="8342" y="4825"/>
                  <a:pt x="8346" y="4819"/>
                  <a:pt x="8352" y="4819"/>
                </a:cubicBezTo>
                <a:cubicBezTo>
                  <a:pt x="8356" y="4819"/>
                  <a:pt x="8363" y="4823"/>
                  <a:pt x="8370" y="4823"/>
                </a:cubicBezTo>
                <a:cubicBezTo>
                  <a:pt x="8376" y="4823"/>
                  <a:pt x="8384" y="4820"/>
                  <a:pt x="8391" y="4805"/>
                </a:cubicBezTo>
                <a:lnTo>
                  <a:pt x="8391" y="4878"/>
                </a:lnTo>
                <a:cubicBezTo>
                  <a:pt x="8391" y="4878"/>
                  <a:pt x="8391" y="4878"/>
                  <a:pt x="8366" y="4927"/>
                </a:cubicBezTo>
                <a:lnTo>
                  <a:pt x="8366" y="4927"/>
                </a:lnTo>
                <a:lnTo>
                  <a:pt x="8391" y="4903"/>
                </a:lnTo>
                <a:cubicBezTo>
                  <a:pt x="8405" y="4895"/>
                  <a:pt x="8413" y="4893"/>
                  <a:pt x="8417" y="4893"/>
                </a:cubicBezTo>
                <a:cubicBezTo>
                  <a:pt x="8425" y="4893"/>
                  <a:pt x="8408" y="4910"/>
                  <a:pt x="8391" y="4927"/>
                </a:cubicBezTo>
                <a:lnTo>
                  <a:pt x="8440" y="4927"/>
                </a:lnTo>
                <a:cubicBezTo>
                  <a:pt x="8464" y="4927"/>
                  <a:pt x="8464" y="4951"/>
                  <a:pt x="8440" y="4976"/>
                </a:cubicBezTo>
                <a:lnTo>
                  <a:pt x="8464" y="4976"/>
                </a:lnTo>
                <a:cubicBezTo>
                  <a:pt x="8464" y="5000"/>
                  <a:pt x="8464" y="5049"/>
                  <a:pt x="8464" y="5098"/>
                </a:cubicBezTo>
                <a:cubicBezTo>
                  <a:pt x="8464" y="5171"/>
                  <a:pt x="8464" y="5244"/>
                  <a:pt x="8415" y="5293"/>
                </a:cubicBezTo>
                <a:cubicBezTo>
                  <a:pt x="8415" y="5399"/>
                  <a:pt x="8342" y="5706"/>
                  <a:pt x="8386" y="5706"/>
                </a:cubicBezTo>
                <a:cubicBezTo>
                  <a:pt x="8393" y="5706"/>
                  <a:pt x="8402" y="5699"/>
                  <a:pt x="8415" y="5683"/>
                </a:cubicBezTo>
                <a:lnTo>
                  <a:pt x="8415" y="5683"/>
                </a:lnTo>
                <a:cubicBezTo>
                  <a:pt x="8378" y="5739"/>
                  <a:pt x="8327" y="5951"/>
                  <a:pt x="8304" y="5951"/>
                </a:cubicBezTo>
                <a:cubicBezTo>
                  <a:pt x="8297" y="5951"/>
                  <a:pt x="8293" y="5930"/>
                  <a:pt x="8293" y="5878"/>
                </a:cubicBezTo>
                <a:cubicBezTo>
                  <a:pt x="8269" y="5976"/>
                  <a:pt x="8245" y="6098"/>
                  <a:pt x="8245" y="6195"/>
                </a:cubicBezTo>
                <a:lnTo>
                  <a:pt x="8293" y="6049"/>
                </a:lnTo>
                <a:lnTo>
                  <a:pt x="8293" y="6049"/>
                </a:lnTo>
                <a:cubicBezTo>
                  <a:pt x="8196" y="6342"/>
                  <a:pt x="8147" y="6659"/>
                  <a:pt x="8098" y="6951"/>
                </a:cubicBezTo>
                <a:lnTo>
                  <a:pt x="8171" y="6805"/>
                </a:lnTo>
                <a:lnTo>
                  <a:pt x="8171" y="6805"/>
                </a:lnTo>
                <a:cubicBezTo>
                  <a:pt x="8147" y="7000"/>
                  <a:pt x="8074" y="7195"/>
                  <a:pt x="7976" y="7366"/>
                </a:cubicBezTo>
                <a:lnTo>
                  <a:pt x="8025" y="7098"/>
                </a:lnTo>
                <a:lnTo>
                  <a:pt x="8025" y="7098"/>
                </a:lnTo>
                <a:cubicBezTo>
                  <a:pt x="8001" y="7195"/>
                  <a:pt x="7976" y="7293"/>
                  <a:pt x="7952" y="7390"/>
                </a:cubicBezTo>
                <a:cubicBezTo>
                  <a:pt x="7927" y="7561"/>
                  <a:pt x="7903" y="7707"/>
                  <a:pt x="7879" y="7854"/>
                </a:cubicBezTo>
                <a:cubicBezTo>
                  <a:pt x="7806" y="8146"/>
                  <a:pt x="7781" y="8439"/>
                  <a:pt x="7757" y="8732"/>
                </a:cubicBezTo>
                <a:lnTo>
                  <a:pt x="7781" y="8512"/>
                </a:lnTo>
                <a:lnTo>
                  <a:pt x="7781" y="8512"/>
                </a:lnTo>
                <a:cubicBezTo>
                  <a:pt x="7781" y="8683"/>
                  <a:pt x="7732" y="8976"/>
                  <a:pt x="7684" y="9366"/>
                </a:cubicBezTo>
                <a:cubicBezTo>
                  <a:pt x="7830" y="9512"/>
                  <a:pt x="7903" y="9585"/>
                  <a:pt x="8001" y="9707"/>
                </a:cubicBezTo>
                <a:cubicBezTo>
                  <a:pt x="8098" y="9805"/>
                  <a:pt x="8196" y="9927"/>
                  <a:pt x="8269" y="10049"/>
                </a:cubicBezTo>
                <a:cubicBezTo>
                  <a:pt x="8391" y="10122"/>
                  <a:pt x="8537" y="10171"/>
                  <a:pt x="8659" y="10244"/>
                </a:cubicBezTo>
                <a:lnTo>
                  <a:pt x="8854" y="10342"/>
                </a:lnTo>
                <a:lnTo>
                  <a:pt x="9049" y="10415"/>
                </a:lnTo>
                <a:cubicBezTo>
                  <a:pt x="9488" y="10268"/>
                  <a:pt x="9927" y="10098"/>
                  <a:pt x="10366" y="9902"/>
                </a:cubicBezTo>
                <a:lnTo>
                  <a:pt x="10366" y="9902"/>
                </a:lnTo>
                <a:lnTo>
                  <a:pt x="10220" y="9927"/>
                </a:lnTo>
                <a:lnTo>
                  <a:pt x="10074" y="9951"/>
                </a:lnTo>
                <a:lnTo>
                  <a:pt x="10074" y="9951"/>
                </a:lnTo>
                <a:lnTo>
                  <a:pt x="10147" y="9902"/>
                </a:lnTo>
                <a:cubicBezTo>
                  <a:pt x="10220" y="9878"/>
                  <a:pt x="10269" y="9854"/>
                  <a:pt x="10342" y="9829"/>
                </a:cubicBezTo>
                <a:lnTo>
                  <a:pt x="10582" y="9685"/>
                </a:lnTo>
                <a:lnTo>
                  <a:pt x="10582" y="9685"/>
                </a:lnTo>
                <a:cubicBezTo>
                  <a:pt x="10537" y="9716"/>
                  <a:pt x="10414" y="9918"/>
                  <a:pt x="10333" y="9981"/>
                </a:cubicBezTo>
                <a:lnTo>
                  <a:pt x="10333" y="9981"/>
                </a:lnTo>
                <a:lnTo>
                  <a:pt x="10708" y="9805"/>
                </a:lnTo>
                <a:lnTo>
                  <a:pt x="10976" y="9707"/>
                </a:lnTo>
                <a:lnTo>
                  <a:pt x="11147" y="9610"/>
                </a:lnTo>
                <a:cubicBezTo>
                  <a:pt x="11415" y="9488"/>
                  <a:pt x="11732" y="9317"/>
                  <a:pt x="12074" y="9171"/>
                </a:cubicBezTo>
                <a:lnTo>
                  <a:pt x="12781" y="8805"/>
                </a:lnTo>
                <a:cubicBezTo>
                  <a:pt x="12879" y="8756"/>
                  <a:pt x="13001" y="8707"/>
                  <a:pt x="13074" y="8659"/>
                </a:cubicBezTo>
                <a:cubicBezTo>
                  <a:pt x="13171" y="8610"/>
                  <a:pt x="13244" y="8585"/>
                  <a:pt x="13342" y="8561"/>
                </a:cubicBezTo>
                <a:lnTo>
                  <a:pt x="13415" y="8537"/>
                </a:lnTo>
                <a:lnTo>
                  <a:pt x="13415" y="8537"/>
                </a:lnTo>
                <a:cubicBezTo>
                  <a:pt x="13415" y="8561"/>
                  <a:pt x="13391" y="8585"/>
                  <a:pt x="13391" y="8610"/>
                </a:cubicBezTo>
                <a:cubicBezTo>
                  <a:pt x="13342" y="8683"/>
                  <a:pt x="13269" y="8732"/>
                  <a:pt x="13220" y="8781"/>
                </a:cubicBezTo>
                <a:cubicBezTo>
                  <a:pt x="13220" y="8791"/>
                  <a:pt x="13223" y="8795"/>
                  <a:pt x="13228" y="8795"/>
                </a:cubicBezTo>
                <a:cubicBezTo>
                  <a:pt x="13242" y="8795"/>
                  <a:pt x="13267" y="8766"/>
                  <a:pt x="13273" y="8766"/>
                </a:cubicBezTo>
                <a:cubicBezTo>
                  <a:pt x="13275" y="8766"/>
                  <a:pt x="13274" y="8770"/>
                  <a:pt x="13269" y="8781"/>
                </a:cubicBezTo>
                <a:cubicBezTo>
                  <a:pt x="13244" y="8805"/>
                  <a:pt x="13220" y="8829"/>
                  <a:pt x="13196" y="8829"/>
                </a:cubicBezTo>
                <a:cubicBezTo>
                  <a:pt x="13196" y="8829"/>
                  <a:pt x="13160" y="8883"/>
                  <a:pt x="13180" y="8883"/>
                </a:cubicBezTo>
                <a:cubicBezTo>
                  <a:pt x="13184" y="8883"/>
                  <a:pt x="13189" y="8882"/>
                  <a:pt x="13196" y="8878"/>
                </a:cubicBezTo>
                <a:cubicBezTo>
                  <a:pt x="13220" y="8854"/>
                  <a:pt x="13342" y="8756"/>
                  <a:pt x="13415" y="8683"/>
                </a:cubicBezTo>
                <a:lnTo>
                  <a:pt x="13415" y="8683"/>
                </a:lnTo>
                <a:lnTo>
                  <a:pt x="13366" y="8781"/>
                </a:lnTo>
                <a:lnTo>
                  <a:pt x="13293" y="8829"/>
                </a:lnTo>
                <a:cubicBezTo>
                  <a:pt x="13293" y="8829"/>
                  <a:pt x="13311" y="8823"/>
                  <a:pt x="13333" y="8823"/>
                </a:cubicBezTo>
                <a:cubicBezTo>
                  <a:pt x="13354" y="8823"/>
                  <a:pt x="13379" y="8829"/>
                  <a:pt x="13391" y="8854"/>
                </a:cubicBezTo>
                <a:cubicBezTo>
                  <a:pt x="13391" y="8878"/>
                  <a:pt x="13366" y="8903"/>
                  <a:pt x="13342" y="8927"/>
                </a:cubicBezTo>
                <a:cubicBezTo>
                  <a:pt x="13293" y="9049"/>
                  <a:pt x="13244" y="9146"/>
                  <a:pt x="13220" y="9244"/>
                </a:cubicBezTo>
                <a:lnTo>
                  <a:pt x="12879" y="10024"/>
                </a:lnTo>
                <a:cubicBezTo>
                  <a:pt x="12879" y="9927"/>
                  <a:pt x="12903" y="9829"/>
                  <a:pt x="12927" y="9756"/>
                </a:cubicBezTo>
                <a:lnTo>
                  <a:pt x="12927" y="9756"/>
                </a:lnTo>
                <a:cubicBezTo>
                  <a:pt x="12903" y="9829"/>
                  <a:pt x="12854" y="9927"/>
                  <a:pt x="12805" y="10000"/>
                </a:cubicBezTo>
                <a:cubicBezTo>
                  <a:pt x="12819" y="9983"/>
                  <a:pt x="12827" y="9976"/>
                  <a:pt x="12832" y="9976"/>
                </a:cubicBezTo>
                <a:cubicBezTo>
                  <a:pt x="12857" y="9976"/>
                  <a:pt x="12771" y="10187"/>
                  <a:pt x="12789" y="10187"/>
                </a:cubicBezTo>
                <a:cubicBezTo>
                  <a:pt x="12792" y="10187"/>
                  <a:pt x="12797" y="10182"/>
                  <a:pt x="12805" y="10171"/>
                </a:cubicBezTo>
                <a:lnTo>
                  <a:pt x="12805" y="10171"/>
                </a:lnTo>
                <a:cubicBezTo>
                  <a:pt x="12732" y="10634"/>
                  <a:pt x="12415" y="11122"/>
                  <a:pt x="12318" y="11537"/>
                </a:cubicBezTo>
                <a:cubicBezTo>
                  <a:pt x="12391" y="11610"/>
                  <a:pt x="13488" y="12976"/>
                  <a:pt x="13586" y="13024"/>
                </a:cubicBezTo>
                <a:cubicBezTo>
                  <a:pt x="13570" y="13088"/>
                  <a:pt x="13543" y="13152"/>
                  <a:pt x="13513" y="13209"/>
                </a:cubicBezTo>
                <a:lnTo>
                  <a:pt x="13513" y="13209"/>
                </a:lnTo>
                <a:cubicBezTo>
                  <a:pt x="13568" y="13115"/>
                  <a:pt x="13616" y="13021"/>
                  <a:pt x="13635" y="12927"/>
                </a:cubicBezTo>
                <a:lnTo>
                  <a:pt x="13586" y="12878"/>
                </a:lnTo>
                <a:cubicBezTo>
                  <a:pt x="13683" y="12585"/>
                  <a:pt x="13659" y="12829"/>
                  <a:pt x="13757" y="12561"/>
                </a:cubicBezTo>
                <a:cubicBezTo>
                  <a:pt x="13805" y="12561"/>
                  <a:pt x="13732" y="12805"/>
                  <a:pt x="13635" y="13024"/>
                </a:cubicBezTo>
                <a:cubicBezTo>
                  <a:pt x="13732" y="12878"/>
                  <a:pt x="13781" y="12732"/>
                  <a:pt x="13830" y="12561"/>
                </a:cubicBezTo>
                <a:cubicBezTo>
                  <a:pt x="13869" y="12483"/>
                  <a:pt x="13884" y="12471"/>
                  <a:pt x="13895" y="12471"/>
                </a:cubicBezTo>
                <a:cubicBezTo>
                  <a:pt x="13900" y="12471"/>
                  <a:pt x="13904" y="12473"/>
                  <a:pt x="13908" y="12473"/>
                </a:cubicBezTo>
                <a:cubicBezTo>
                  <a:pt x="13919" y="12473"/>
                  <a:pt x="13934" y="12460"/>
                  <a:pt x="13976" y="12366"/>
                </a:cubicBezTo>
                <a:cubicBezTo>
                  <a:pt x="14025" y="12171"/>
                  <a:pt x="14098" y="12000"/>
                  <a:pt x="14196" y="11805"/>
                </a:cubicBezTo>
                <a:cubicBezTo>
                  <a:pt x="14415" y="11366"/>
                  <a:pt x="14415" y="11098"/>
                  <a:pt x="14635" y="10707"/>
                </a:cubicBezTo>
                <a:lnTo>
                  <a:pt x="14635" y="10756"/>
                </a:lnTo>
                <a:cubicBezTo>
                  <a:pt x="14708" y="10610"/>
                  <a:pt x="14805" y="10317"/>
                  <a:pt x="14927" y="10073"/>
                </a:cubicBezTo>
                <a:lnTo>
                  <a:pt x="14927" y="10073"/>
                </a:lnTo>
                <a:cubicBezTo>
                  <a:pt x="14903" y="10110"/>
                  <a:pt x="14879" y="10140"/>
                  <a:pt x="14866" y="10140"/>
                </a:cubicBezTo>
                <a:cubicBezTo>
                  <a:pt x="14854" y="10140"/>
                  <a:pt x="14854" y="10110"/>
                  <a:pt x="14879" y="10024"/>
                </a:cubicBezTo>
                <a:cubicBezTo>
                  <a:pt x="15171" y="9439"/>
                  <a:pt x="15293" y="9049"/>
                  <a:pt x="15537" y="8610"/>
                </a:cubicBezTo>
                <a:lnTo>
                  <a:pt x="15635" y="8220"/>
                </a:lnTo>
                <a:lnTo>
                  <a:pt x="15952" y="7488"/>
                </a:lnTo>
                <a:lnTo>
                  <a:pt x="15439" y="6829"/>
                </a:lnTo>
                <a:cubicBezTo>
                  <a:pt x="15391" y="6756"/>
                  <a:pt x="15342" y="6683"/>
                  <a:pt x="15269" y="6634"/>
                </a:cubicBezTo>
                <a:lnTo>
                  <a:pt x="15074" y="6439"/>
                </a:lnTo>
                <a:lnTo>
                  <a:pt x="14879" y="6268"/>
                </a:lnTo>
                <a:lnTo>
                  <a:pt x="14561" y="6000"/>
                </a:lnTo>
                <a:lnTo>
                  <a:pt x="14122" y="6146"/>
                </a:lnTo>
                <a:cubicBezTo>
                  <a:pt x="13976" y="6195"/>
                  <a:pt x="13830" y="6244"/>
                  <a:pt x="13683" y="6317"/>
                </a:cubicBezTo>
                <a:lnTo>
                  <a:pt x="12757" y="6707"/>
                </a:lnTo>
                <a:cubicBezTo>
                  <a:pt x="12610" y="6781"/>
                  <a:pt x="12464" y="6854"/>
                  <a:pt x="12318" y="6927"/>
                </a:cubicBezTo>
                <a:lnTo>
                  <a:pt x="11854" y="7146"/>
                </a:lnTo>
                <a:lnTo>
                  <a:pt x="11366" y="7390"/>
                </a:lnTo>
                <a:lnTo>
                  <a:pt x="10610" y="7781"/>
                </a:lnTo>
                <a:cubicBezTo>
                  <a:pt x="10488" y="7829"/>
                  <a:pt x="10391" y="7878"/>
                  <a:pt x="10293" y="7927"/>
                </a:cubicBezTo>
                <a:lnTo>
                  <a:pt x="10196" y="7976"/>
                </a:lnTo>
                <a:cubicBezTo>
                  <a:pt x="10147" y="8000"/>
                  <a:pt x="10098" y="8024"/>
                  <a:pt x="10049" y="8049"/>
                </a:cubicBezTo>
                <a:cubicBezTo>
                  <a:pt x="10025" y="8049"/>
                  <a:pt x="9976" y="8073"/>
                  <a:pt x="9952" y="8073"/>
                </a:cubicBezTo>
                <a:lnTo>
                  <a:pt x="9952" y="7951"/>
                </a:lnTo>
                <a:cubicBezTo>
                  <a:pt x="9952" y="7927"/>
                  <a:pt x="9952" y="7854"/>
                  <a:pt x="9976" y="7805"/>
                </a:cubicBezTo>
                <a:cubicBezTo>
                  <a:pt x="10049" y="7439"/>
                  <a:pt x="10123" y="7098"/>
                  <a:pt x="10196" y="6732"/>
                </a:cubicBezTo>
                <a:cubicBezTo>
                  <a:pt x="10269" y="6390"/>
                  <a:pt x="10342" y="6049"/>
                  <a:pt x="10391" y="5732"/>
                </a:cubicBezTo>
                <a:cubicBezTo>
                  <a:pt x="10415" y="5537"/>
                  <a:pt x="10440" y="5366"/>
                  <a:pt x="10488" y="5195"/>
                </a:cubicBezTo>
                <a:cubicBezTo>
                  <a:pt x="10513" y="4951"/>
                  <a:pt x="10562" y="4708"/>
                  <a:pt x="10562" y="4488"/>
                </a:cubicBezTo>
                <a:cubicBezTo>
                  <a:pt x="10635" y="4147"/>
                  <a:pt x="10684" y="3732"/>
                  <a:pt x="10708" y="3317"/>
                </a:cubicBezTo>
                <a:lnTo>
                  <a:pt x="10610" y="3195"/>
                </a:lnTo>
                <a:lnTo>
                  <a:pt x="10513" y="3098"/>
                </a:lnTo>
                <a:lnTo>
                  <a:pt x="10513" y="3098"/>
                </a:lnTo>
                <a:cubicBezTo>
                  <a:pt x="10564" y="3162"/>
                  <a:pt x="10568" y="3193"/>
                  <a:pt x="10546" y="3193"/>
                </a:cubicBezTo>
                <a:cubicBezTo>
                  <a:pt x="10526" y="3193"/>
                  <a:pt x="10486" y="3168"/>
                  <a:pt x="10440" y="3122"/>
                </a:cubicBezTo>
                <a:cubicBezTo>
                  <a:pt x="10049" y="2659"/>
                  <a:pt x="10171" y="2830"/>
                  <a:pt x="10098" y="2756"/>
                </a:cubicBezTo>
                <a:cubicBezTo>
                  <a:pt x="10098" y="2756"/>
                  <a:pt x="10049" y="2732"/>
                  <a:pt x="10001" y="2683"/>
                </a:cubicBezTo>
                <a:cubicBezTo>
                  <a:pt x="9952" y="2659"/>
                  <a:pt x="9879" y="2634"/>
                  <a:pt x="9757" y="2586"/>
                </a:cubicBezTo>
                <a:cubicBezTo>
                  <a:pt x="9635" y="2512"/>
                  <a:pt x="9537" y="2464"/>
                  <a:pt x="9366" y="2366"/>
                </a:cubicBezTo>
                <a:cubicBezTo>
                  <a:pt x="9171" y="2439"/>
                  <a:pt x="8976" y="2488"/>
                  <a:pt x="8757" y="2561"/>
                </a:cubicBezTo>
                <a:lnTo>
                  <a:pt x="8391" y="2683"/>
                </a:lnTo>
                <a:cubicBezTo>
                  <a:pt x="8269" y="2732"/>
                  <a:pt x="8147" y="2781"/>
                  <a:pt x="8025" y="2830"/>
                </a:cubicBezTo>
                <a:lnTo>
                  <a:pt x="7635" y="3025"/>
                </a:lnTo>
                <a:cubicBezTo>
                  <a:pt x="7562" y="3049"/>
                  <a:pt x="7513" y="3073"/>
                  <a:pt x="7440" y="3098"/>
                </a:cubicBezTo>
                <a:lnTo>
                  <a:pt x="7318" y="3195"/>
                </a:lnTo>
                <a:cubicBezTo>
                  <a:pt x="7147" y="3269"/>
                  <a:pt x="6976" y="3366"/>
                  <a:pt x="6806" y="3464"/>
                </a:cubicBezTo>
                <a:cubicBezTo>
                  <a:pt x="6440" y="3683"/>
                  <a:pt x="6123" y="3903"/>
                  <a:pt x="5806" y="4147"/>
                </a:cubicBezTo>
                <a:lnTo>
                  <a:pt x="5684" y="4220"/>
                </a:lnTo>
                <a:lnTo>
                  <a:pt x="5635" y="4244"/>
                </a:lnTo>
                <a:lnTo>
                  <a:pt x="5586" y="4293"/>
                </a:lnTo>
                <a:cubicBezTo>
                  <a:pt x="5562" y="4317"/>
                  <a:pt x="5537" y="4342"/>
                  <a:pt x="5513" y="4366"/>
                </a:cubicBezTo>
                <a:cubicBezTo>
                  <a:pt x="5440" y="4415"/>
                  <a:pt x="5391" y="4464"/>
                  <a:pt x="5342" y="4512"/>
                </a:cubicBezTo>
                <a:lnTo>
                  <a:pt x="5318" y="4610"/>
                </a:lnTo>
                <a:lnTo>
                  <a:pt x="5318" y="4634"/>
                </a:lnTo>
                <a:cubicBezTo>
                  <a:pt x="5293" y="4610"/>
                  <a:pt x="5293" y="4586"/>
                  <a:pt x="5293" y="4561"/>
                </a:cubicBezTo>
                <a:cubicBezTo>
                  <a:pt x="5269" y="4512"/>
                  <a:pt x="5269" y="4464"/>
                  <a:pt x="5245" y="4415"/>
                </a:cubicBezTo>
                <a:lnTo>
                  <a:pt x="5269" y="4415"/>
                </a:lnTo>
                <a:cubicBezTo>
                  <a:pt x="5245" y="4366"/>
                  <a:pt x="5245" y="4317"/>
                  <a:pt x="5245" y="4244"/>
                </a:cubicBezTo>
                <a:lnTo>
                  <a:pt x="5245" y="4122"/>
                </a:lnTo>
                <a:cubicBezTo>
                  <a:pt x="5245" y="4098"/>
                  <a:pt x="5245" y="4049"/>
                  <a:pt x="5245" y="4049"/>
                </a:cubicBezTo>
                <a:lnTo>
                  <a:pt x="5245" y="4025"/>
                </a:lnTo>
                <a:lnTo>
                  <a:pt x="5245" y="3951"/>
                </a:lnTo>
                <a:lnTo>
                  <a:pt x="5245" y="3805"/>
                </a:lnTo>
                <a:cubicBezTo>
                  <a:pt x="5245" y="3586"/>
                  <a:pt x="5293" y="3390"/>
                  <a:pt x="5293" y="3195"/>
                </a:cubicBezTo>
                <a:cubicBezTo>
                  <a:pt x="5342" y="2830"/>
                  <a:pt x="5367" y="2488"/>
                  <a:pt x="5391" y="2171"/>
                </a:cubicBezTo>
                <a:cubicBezTo>
                  <a:pt x="5440" y="1854"/>
                  <a:pt x="5464" y="1561"/>
                  <a:pt x="5488" y="1317"/>
                </a:cubicBezTo>
                <a:cubicBezTo>
                  <a:pt x="5513" y="1073"/>
                  <a:pt x="5513" y="903"/>
                  <a:pt x="5513" y="756"/>
                </a:cubicBezTo>
                <a:lnTo>
                  <a:pt x="5513" y="756"/>
                </a:lnTo>
                <a:lnTo>
                  <a:pt x="5488" y="903"/>
                </a:lnTo>
                <a:lnTo>
                  <a:pt x="5488" y="781"/>
                </a:lnTo>
                <a:cubicBezTo>
                  <a:pt x="5196" y="537"/>
                  <a:pt x="5220" y="464"/>
                  <a:pt x="5074" y="269"/>
                </a:cubicBezTo>
                <a:cubicBezTo>
                  <a:pt x="5069" y="278"/>
                  <a:pt x="5062" y="282"/>
                  <a:pt x="5051" y="282"/>
                </a:cubicBezTo>
                <a:cubicBezTo>
                  <a:pt x="5006" y="282"/>
                  <a:pt x="4914" y="202"/>
                  <a:pt x="4854" y="122"/>
                </a:cubicBezTo>
                <a:lnTo>
                  <a:pt x="4830" y="73"/>
                </a:lnTo>
                <a:lnTo>
                  <a:pt x="4781" y="73"/>
                </a:lnTo>
                <a:cubicBezTo>
                  <a:pt x="4659" y="49"/>
                  <a:pt x="4562" y="49"/>
                  <a:pt x="4440" y="49"/>
                </a:cubicBezTo>
                <a:lnTo>
                  <a:pt x="4196" y="49"/>
                </a:lnTo>
                <a:lnTo>
                  <a:pt x="3928" y="0"/>
                </a:lnTo>
                <a:close/>
                <a:moveTo>
                  <a:pt x="13513" y="13209"/>
                </a:moveTo>
                <a:cubicBezTo>
                  <a:pt x="13497" y="13237"/>
                  <a:pt x="13481" y="13265"/>
                  <a:pt x="13464" y="13293"/>
                </a:cubicBezTo>
                <a:cubicBezTo>
                  <a:pt x="13481" y="13267"/>
                  <a:pt x="13498" y="13239"/>
                  <a:pt x="13513" y="132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298"/>
          <p:cNvSpPr/>
          <p:nvPr/>
        </p:nvSpPr>
        <p:spPr>
          <a:xfrm>
            <a:off x="8528225" y="3837825"/>
            <a:ext cx="996844" cy="1070214"/>
          </a:xfrm>
          <a:custGeom>
            <a:avLst/>
            <a:gdLst/>
            <a:ahLst/>
            <a:cxnLst/>
            <a:rect l="l" t="t" r="r" b="b"/>
            <a:pathLst>
              <a:path w="11567" h="12418" extrusionOk="0">
                <a:moveTo>
                  <a:pt x="4932" y="0"/>
                </a:moveTo>
                <a:cubicBezTo>
                  <a:pt x="3549" y="0"/>
                  <a:pt x="2130" y="837"/>
                  <a:pt x="903" y="2983"/>
                </a:cubicBezTo>
                <a:cubicBezTo>
                  <a:pt x="903" y="2983"/>
                  <a:pt x="0" y="10983"/>
                  <a:pt x="3878" y="12154"/>
                </a:cubicBezTo>
                <a:cubicBezTo>
                  <a:pt x="4466" y="12336"/>
                  <a:pt x="5036" y="12417"/>
                  <a:pt x="5581" y="12417"/>
                </a:cubicBezTo>
                <a:cubicBezTo>
                  <a:pt x="8611" y="12417"/>
                  <a:pt x="10870" y="9905"/>
                  <a:pt x="11098" y="8252"/>
                </a:cubicBezTo>
                <a:cubicBezTo>
                  <a:pt x="11567" y="5141"/>
                  <a:pt x="8359" y="0"/>
                  <a:pt x="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3" name="Google Shape;2523;p298"/>
          <p:cNvGrpSpPr/>
          <p:nvPr/>
        </p:nvGrpSpPr>
        <p:grpSpPr>
          <a:xfrm>
            <a:off x="7901459" y="4373498"/>
            <a:ext cx="1185762" cy="629162"/>
            <a:chOff x="238125" y="2760550"/>
            <a:chExt cx="528650" cy="280500"/>
          </a:xfrm>
        </p:grpSpPr>
        <p:sp>
          <p:nvSpPr>
            <p:cNvPr id="2524" name="Google Shape;2524;p298"/>
            <p:cNvSpPr/>
            <p:nvPr/>
          </p:nvSpPr>
          <p:spPr>
            <a:xfrm>
              <a:off x="274700" y="3020300"/>
              <a:ext cx="1850" cy="9150"/>
            </a:xfrm>
            <a:custGeom>
              <a:avLst/>
              <a:gdLst/>
              <a:ahLst/>
              <a:cxnLst/>
              <a:rect l="l" t="t" r="r" b="b"/>
              <a:pathLst>
                <a:path w="74" h="366" extrusionOk="0">
                  <a:moveTo>
                    <a:pt x="74" y="0"/>
                  </a:moveTo>
                  <a:cubicBezTo>
                    <a:pt x="25" y="122"/>
                    <a:pt x="0" y="244"/>
                    <a:pt x="0" y="366"/>
                  </a:cubicBezTo>
                  <a:cubicBezTo>
                    <a:pt x="49" y="244"/>
                    <a:pt x="74" y="122"/>
                    <a:pt x="74" y="0"/>
                  </a:cubicBezTo>
                  <a:close/>
                </a:path>
              </a:pathLst>
            </a:custGeom>
            <a:solidFill>
              <a:srgbClr val="344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298"/>
            <p:cNvSpPr/>
            <p:nvPr/>
          </p:nvSpPr>
          <p:spPr>
            <a:xfrm>
              <a:off x="277125" y="3020300"/>
              <a:ext cx="25" cy="25"/>
            </a:xfrm>
            <a:custGeom>
              <a:avLst/>
              <a:gdLst/>
              <a:ahLst/>
              <a:cxnLst/>
              <a:rect l="l" t="t" r="r" b="b"/>
              <a:pathLst>
                <a:path w="1" h="1" extrusionOk="0">
                  <a:moveTo>
                    <a:pt x="1" y="0"/>
                  </a:moveTo>
                  <a:close/>
                </a:path>
              </a:pathLst>
            </a:custGeom>
            <a:solidFill>
              <a:srgbClr val="344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6" name="Google Shape;2526;p298"/>
            <p:cNvGrpSpPr/>
            <p:nvPr/>
          </p:nvGrpSpPr>
          <p:grpSpPr>
            <a:xfrm>
              <a:off x="238125" y="2760550"/>
              <a:ext cx="528650" cy="279275"/>
              <a:chOff x="238125" y="2760550"/>
              <a:chExt cx="528650" cy="279275"/>
            </a:xfrm>
          </p:grpSpPr>
          <p:sp>
            <p:nvSpPr>
              <p:cNvPr id="2527" name="Google Shape;2527;p298"/>
              <p:cNvSpPr/>
              <p:nvPr/>
            </p:nvSpPr>
            <p:spPr>
              <a:xfrm>
                <a:off x="238125" y="2760550"/>
                <a:ext cx="528650" cy="278050"/>
              </a:xfrm>
              <a:custGeom>
                <a:avLst/>
                <a:gdLst/>
                <a:ahLst/>
                <a:cxnLst/>
                <a:rect l="l" t="t" r="r" b="b"/>
                <a:pathLst>
                  <a:path w="21146" h="11122" extrusionOk="0">
                    <a:moveTo>
                      <a:pt x="11622" y="1778"/>
                    </a:moveTo>
                    <a:lnTo>
                      <a:pt x="11622" y="1778"/>
                    </a:lnTo>
                    <a:cubicBezTo>
                      <a:pt x="11627" y="1780"/>
                      <a:pt x="11631" y="1781"/>
                      <a:pt x="11634" y="1781"/>
                    </a:cubicBezTo>
                    <a:cubicBezTo>
                      <a:pt x="11630" y="1780"/>
                      <a:pt x="11626" y="1779"/>
                      <a:pt x="11622" y="1778"/>
                    </a:cubicBezTo>
                    <a:close/>
                    <a:moveTo>
                      <a:pt x="15975" y="3512"/>
                    </a:moveTo>
                    <a:cubicBezTo>
                      <a:pt x="15975" y="3515"/>
                      <a:pt x="15978" y="3517"/>
                      <a:pt x="15983" y="3518"/>
                    </a:cubicBezTo>
                    <a:lnTo>
                      <a:pt x="15983" y="3518"/>
                    </a:lnTo>
                    <a:cubicBezTo>
                      <a:pt x="15980" y="3516"/>
                      <a:pt x="15978" y="3514"/>
                      <a:pt x="15975" y="3512"/>
                    </a:cubicBezTo>
                    <a:close/>
                    <a:moveTo>
                      <a:pt x="1524" y="10118"/>
                    </a:moveTo>
                    <a:cubicBezTo>
                      <a:pt x="1528" y="10118"/>
                      <a:pt x="1532" y="10119"/>
                      <a:pt x="1537" y="10122"/>
                    </a:cubicBezTo>
                    <a:lnTo>
                      <a:pt x="1508" y="10266"/>
                    </a:lnTo>
                    <a:lnTo>
                      <a:pt x="1508" y="10266"/>
                    </a:lnTo>
                    <a:cubicBezTo>
                      <a:pt x="1519" y="10173"/>
                      <a:pt x="1503" y="10118"/>
                      <a:pt x="1524" y="10118"/>
                    </a:cubicBezTo>
                    <a:close/>
                    <a:moveTo>
                      <a:pt x="10756" y="0"/>
                    </a:moveTo>
                    <a:lnTo>
                      <a:pt x="10756" y="0"/>
                    </a:lnTo>
                    <a:cubicBezTo>
                      <a:pt x="10902" y="24"/>
                      <a:pt x="10853" y="49"/>
                      <a:pt x="10731" y="49"/>
                    </a:cubicBezTo>
                    <a:cubicBezTo>
                      <a:pt x="10549" y="24"/>
                      <a:pt x="10451" y="18"/>
                      <a:pt x="10399" y="18"/>
                    </a:cubicBezTo>
                    <a:cubicBezTo>
                      <a:pt x="10347" y="18"/>
                      <a:pt x="10341" y="24"/>
                      <a:pt x="10341" y="24"/>
                    </a:cubicBezTo>
                    <a:lnTo>
                      <a:pt x="9927" y="24"/>
                    </a:lnTo>
                    <a:cubicBezTo>
                      <a:pt x="9024" y="24"/>
                      <a:pt x="8146" y="171"/>
                      <a:pt x="7317" y="463"/>
                    </a:cubicBezTo>
                    <a:cubicBezTo>
                      <a:pt x="6512" y="756"/>
                      <a:pt x="5756" y="1146"/>
                      <a:pt x="5073" y="1634"/>
                    </a:cubicBezTo>
                    <a:cubicBezTo>
                      <a:pt x="4757" y="1926"/>
                      <a:pt x="4319" y="2243"/>
                      <a:pt x="4050" y="2535"/>
                    </a:cubicBezTo>
                    <a:lnTo>
                      <a:pt x="4050" y="2535"/>
                    </a:lnTo>
                    <a:cubicBezTo>
                      <a:pt x="3877" y="2706"/>
                      <a:pt x="3369" y="3198"/>
                      <a:pt x="2927" y="3756"/>
                    </a:cubicBezTo>
                    <a:cubicBezTo>
                      <a:pt x="2537" y="4195"/>
                      <a:pt x="2195" y="4658"/>
                      <a:pt x="1902" y="5171"/>
                    </a:cubicBezTo>
                    <a:lnTo>
                      <a:pt x="1951" y="5097"/>
                    </a:lnTo>
                    <a:lnTo>
                      <a:pt x="1951" y="5097"/>
                    </a:lnTo>
                    <a:cubicBezTo>
                      <a:pt x="1829" y="5317"/>
                      <a:pt x="1683" y="5536"/>
                      <a:pt x="1512" y="5707"/>
                    </a:cubicBezTo>
                    <a:cubicBezTo>
                      <a:pt x="1610" y="5707"/>
                      <a:pt x="1463" y="6049"/>
                      <a:pt x="1390" y="6171"/>
                    </a:cubicBezTo>
                    <a:cubicBezTo>
                      <a:pt x="1341" y="6268"/>
                      <a:pt x="1268" y="6439"/>
                      <a:pt x="1219" y="6634"/>
                    </a:cubicBezTo>
                    <a:cubicBezTo>
                      <a:pt x="1146" y="6805"/>
                      <a:pt x="1073" y="7024"/>
                      <a:pt x="1000" y="7171"/>
                    </a:cubicBezTo>
                    <a:lnTo>
                      <a:pt x="976" y="7146"/>
                    </a:lnTo>
                    <a:cubicBezTo>
                      <a:pt x="902" y="7439"/>
                      <a:pt x="683" y="7975"/>
                      <a:pt x="634" y="8171"/>
                    </a:cubicBezTo>
                    <a:cubicBezTo>
                      <a:pt x="390" y="8780"/>
                      <a:pt x="220" y="9390"/>
                      <a:pt x="146" y="10049"/>
                    </a:cubicBezTo>
                    <a:cubicBezTo>
                      <a:pt x="146" y="10049"/>
                      <a:pt x="98" y="10146"/>
                      <a:pt x="73" y="10244"/>
                    </a:cubicBezTo>
                    <a:lnTo>
                      <a:pt x="24" y="10390"/>
                    </a:lnTo>
                    <a:lnTo>
                      <a:pt x="0" y="10463"/>
                    </a:lnTo>
                    <a:lnTo>
                      <a:pt x="0" y="10536"/>
                    </a:lnTo>
                    <a:cubicBezTo>
                      <a:pt x="195" y="10658"/>
                      <a:pt x="390" y="10756"/>
                      <a:pt x="610" y="10805"/>
                    </a:cubicBezTo>
                    <a:cubicBezTo>
                      <a:pt x="691" y="10836"/>
                      <a:pt x="776" y="10851"/>
                      <a:pt x="859" y="10851"/>
                    </a:cubicBezTo>
                    <a:cubicBezTo>
                      <a:pt x="1102" y="10851"/>
                      <a:pt x="1336" y="10723"/>
                      <a:pt x="1463" y="10488"/>
                    </a:cubicBezTo>
                    <a:lnTo>
                      <a:pt x="1488" y="10512"/>
                    </a:lnTo>
                    <a:cubicBezTo>
                      <a:pt x="1488" y="10488"/>
                      <a:pt x="1488" y="10463"/>
                      <a:pt x="1488" y="10439"/>
                    </a:cubicBezTo>
                    <a:lnTo>
                      <a:pt x="1488" y="10366"/>
                    </a:lnTo>
                    <a:cubicBezTo>
                      <a:pt x="1491" y="10356"/>
                      <a:pt x="1493" y="10346"/>
                      <a:pt x="1495" y="10337"/>
                    </a:cubicBezTo>
                    <a:lnTo>
                      <a:pt x="1495" y="10337"/>
                    </a:lnTo>
                    <a:cubicBezTo>
                      <a:pt x="1509" y="10287"/>
                      <a:pt x="1518" y="10268"/>
                      <a:pt x="1524" y="10268"/>
                    </a:cubicBezTo>
                    <a:cubicBezTo>
                      <a:pt x="1537" y="10268"/>
                      <a:pt x="1537" y="10344"/>
                      <a:pt x="1537" y="10390"/>
                    </a:cubicBezTo>
                    <a:cubicBezTo>
                      <a:pt x="1561" y="10317"/>
                      <a:pt x="1561" y="10244"/>
                      <a:pt x="1585" y="10171"/>
                    </a:cubicBezTo>
                    <a:cubicBezTo>
                      <a:pt x="1585" y="10166"/>
                      <a:pt x="1584" y="10164"/>
                      <a:pt x="1583" y="10164"/>
                    </a:cubicBezTo>
                    <a:cubicBezTo>
                      <a:pt x="1577" y="10164"/>
                      <a:pt x="1561" y="10200"/>
                      <a:pt x="1561" y="10219"/>
                    </a:cubicBezTo>
                    <a:cubicBezTo>
                      <a:pt x="1537" y="10097"/>
                      <a:pt x="1561" y="10000"/>
                      <a:pt x="1585" y="9878"/>
                    </a:cubicBezTo>
                    <a:cubicBezTo>
                      <a:pt x="1634" y="9683"/>
                      <a:pt x="1634" y="9878"/>
                      <a:pt x="1683" y="9658"/>
                    </a:cubicBezTo>
                    <a:cubicBezTo>
                      <a:pt x="1976" y="8536"/>
                      <a:pt x="2415" y="7463"/>
                      <a:pt x="3000" y="6488"/>
                    </a:cubicBezTo>
                    <a:cubicBezTo>
                      <a:pt x="3024" y="6488"/>
                      <a:pt x="3000" y="6488"/>
                      <a:pt x="3000" y="6512"/>
                    </a:cubicBezTo>
                    <a:cubicBezTo>
                      <a:pt x="3073" y="6366"/>
                      <a:pt x="3146" y="6219"/>
                      <a:pt x="3244" y="6073"/>
                    </a:cubicBezTo>
                    <a:cubicBezTo>
                      <a:pt x="3317" y="5927"/>
                      <a:pt x="3415" y="5805"/>
                      <a:pt x="3488" y="5658"/>
                    </a:cubicBezTo>
                    <a:cubicBezTo>
                      <a:pt x="3512" y="5610"/>
                      <a:pt x="3561" y="5585"/>
                      <a:pt x="3610" y="5561"/>
                    </a:cubicBezTo>
                    <a:cubicBezTo>
                      <a:pt x="3585" y="5561"/>
                      <a:pt x="3658" y="5488"/>
                      <a:pt x="3732" y="5341"/>
                    </a:cubicBezTo>
                    <a:cubicBezTo>
                      <a:pt x="3829" y="5219"/>
                      <a:pt x="3951" y="5024"/>
                      <a:pt x="4097" y="4854"/>
                    </a:cubicBezTo>
                    <a:cubicBezTo>
                      <a:pt x="4244" y="4683"/>
                      <a:pt x="4390" y="4512"/>
                      <a:pt x="4512" y="4366"/>
                    </a:cubicBezTo>
                    <a:cubicBezTo>
                      <a:pt x="4610" y="4244"/>
                      <a:pt x="4707" y="4171"/>
                      <a:pt x="4707" y="4146"/>
                    </a:cubicBezTo>
                    <a:lnTo>
                      <a:pt x="4683" y="4098"/>
                    </a:lnTo>
                    <a:cubicBezTo>
                      <a:pt x="4927" y="3854"/>
                      <a:pt x="4805" y="4073"/>
                      <a:pt x="5000" y="3829"/>
                    </a:cubicBezTo>
                    <a:cubicBezTo>
                      <a:pt x="5049" y="3732"/>
                      <a:pt x="5122" y="3658"/>
                      <a:pt x="5219" y="3585"/>
                    </a:cubicBezTo>
                    <a:cubicBezTo>
                      <a:pt x="5317" y="3537"/>
                      <a:pt x="5390" y="3463"/>
                      <a:pt x="5463" y="3366"/>
                    </a:cubicBezTo>
                    <a:cubicBezTo>
                      <a:pt x="5463" y="3366"/>
                      <a:pt x="5553" y="3312"/>
                      <a:pt x="5578" y="3312"/>
                    </a:cubicBezTo>
                    <a:cubicBezTo>
                      <a:pt x="5583" y="3312"/>
                      <a:pt x="5585" y="3314"/>
                      <a:pt x="5585" y="3317"/>
                    </a:cubicBezTo>
                    <a:cubicBezTo>
                      <a:pt x="5585" y="3244"/>
                      <a:pt x="5707" y="3195"/>
                      <a:pt x="5780" y="3122"/>
                    </a:cubicBezTo>
                    <a:cubicBezTo>
                      <a:pt x="5780" y="3114"/>
                      <a:pt x="5775" y="3111"/>
                      <a:pt x="5767" y="3111"/>
                    </a:cubicBezTo>
                    <a:cubicBezTo>
                      <a:pt x="5751" y="3111"/>
                      <a:pt x="5723" y="3122"/>
                      <a:pt x="5707" y="3122"/>
                    </a:cubicBezTo>
                    <a:lnTo>
                      <a:pt x="5780" y="3049"/>
                    </a:lnTo>
                    <a:lnTo>
                      <a:pt x="5878" y="2976"/>
                    </a:lnTo>
                    <a:cubicBezTo>
                      <a:pt x="5905" y="2967"/>
                      <a:pt x="5925" y="2961"/>
                      <a:pt x="5937" y="2961"/>
                    </a:cubicBezTo>
                    <a:cubicBezTo>
                      <a:pt x="5959" y="2961"/>
                      <a:pt x="5958" y="2978"/>
                      <a:pt x="5927" y="3024"/>
                    </a:cubicBezTo>
                    <a:lnTo>
                      <a:pt x="6171" y="2829"/>
                    </a:lnTo>
                    <a:lnTo>
                      <a:pt x="6561" y="2585"/>
                    </a:lnTo>
                    <a:cubicBezTo>
                      <a:pt x="6902" y="2390"/>
                      <a:pt x="7268" y="2220"/>
                      <a:pt x="7634" y="2073"/>
                    </a:cubicBezTo>
                    <a:cubicBezTo>
                      <a:pt x="7975" y="1927"/>
                      <a:pt x="8341" y="1829"/>
                      <a:pt x="8732" y="1756"/>
                    </a:cubicBezTo>
                    <a:cubicBezTo>
                      <a:pt x="8878" y="1707"/>
                      <a:pt x="9024" y="1707"/>
                      <a:pt x="9171" y="1683"/>
                    </a:cubicBezTo>
                    <a:lnTo>
                      <a:pt x="9463" y="1659"/>
                    </a:lnTo>
                    <a:cubicBezTo>
                      <a:pt x="9390" y="1634"/>
                      <a:pt x="9219" y="1659"/>
                      <a:pt x="9146" y="1610"/>
                    </a:cubicBezTo>
                    <a:cubicBezTo>
                      <a:pt x="9219" y="1585"/>
                      <a:pt x="9274" y="1585"/>
                      <a:pt x="9320" y="1585"/>
                    </a:cubicBezTo>
                    <a:cubicBezTo>
                      <a:pt x="9366" y="1585"/>
                      <a:pt x="9402" y="1585"/>
                      <a:pt x="9439" y="1561"/>
                    </a:cubicBezTo>
                    <a:cubicBezTo>
                      <a:pt x="9488" y="1610"/>
                      <a:pt x="9561" y="1610"/>
                      <a:pt x="9658" y="1610"/>
                    </a:cubicBezTo>
                    <a:cubicBezTo>
                      <a:pt x="9732" y="1610"/>
                      <a:pt x="9829" y="1634"/>
                      <a:pt x="9902" y="1659"/>
                    </a:cubicBezTo>
                    <a:lnTo>
                      <a:pt x="9951" y="1610"/>
                    </a:lnTo>
                    <a:lnTo>
                      <a:pt x="10024" y="1659"/>
                    </a:lnTo>
                    <a:lnTo>
                      <a:pt x="10488" y="1659"/>
                    </a:lnTo>
                    <a:lnTo>
                      <a:pt x="10853" y="1707"/>
                    </a:lnTo>
                    <a:cubicBezTo>
                      <a:pt x="11117" y="1707"/>
                      <a:pt x="11381" y="1731"/>
                      <a:pt x="11622" y="1778"/>
                    </a:cubicBezTo>
                    <a:lnTo>
                      <a:pt x="11622" y="1778"/>
                    </a:lnTo>
                    <a:cubicBezTo>
                      <a:pt x="11593" y="1769"/>
                      <a:pt x="11549" y="1732"/>
                      <a:pt x="11634" y="1732"/>
                    </a:cubicBezTo>
                    <a:cubicBezTo>
                      <a:pt x="11634" y="1781"/>
                      <a:pt x="11902" y="1732"/>
                      <a:pt x="11951" y="1805"/>
                    </a:cubicBezTo>
                    <a:cubicBezTo>
                      <a:pt x="12016" y="1805"/>
                      <a:pt x="12168" y="1848"/>
                      <a:pt x="12233" y="1848"/>
                    </a:cubicBezTo>
                    <a:cubicBezTo>
                      <a:pt x="12265" y="1848"/>
                      <a:pt x="12276" y="1837"/>
                      <a:pt x="12244" y="1805"/>
                    </a:cubicBezTo>
                    <a:lnTo>
                      <a:pt x="12244" y="1805"/>
                    </a:lnTo>
                    <a:cubicBezTo>
                      <a:pt x="12292" y="1829"/>
                      <a:pt x="12366" y="1854"/>
                      <a:pt x="12414" y="1878"/>
                    </a:cubicBezTo>
                    <a:cubicBezTo>
                      <a:pt x="12463" y="1902"/>
                      <a:pt x="12488" y="1902"/>
                      <a:pt x="12414" y="1902"/>
                    </a:cubicBezTo>
                    <a:cubicBezTo>
                      <a:pt x="12488" y="1927"/>
                      <a:pt x="12561" y="1951"/>
                      <a:pt x="12658" y="1976"/>
                    </a:cubicBezTo>
                    <a:lnTo>
                      <a:pt x="12536" y="1927"/>
                    </a:lnTo>
                    <a:lnTo>
                      <a:pt x="12536" y="1927"/>
                    </a:lnTo>
                    <a:cubicBezTo>
                      <a:pt x="12683" y="1951"/>
                      <a:pt x="12805" y="2000"/>
                      <a:pt x="12902" y="2024"/>
                    </a:cubicBezTo>
                    <a:cubicBezTo>
                      <a:pt x="13024" y="2073"/>
                      <a:pt x="13122" y="2098"/>
                      <a:pt x="13219" y="2098"/>
                    </a:cubicBezTo>
                    <a:lnTo>
                      <a:pt x="13122" y="2049"/>
                    </a:lnTo>
                    <a:lnTo>
                      <a:pt x="13122" y="2049"/>
                    </a:lnTo>
                    <a:cubicBezTo>
                      <a:pt x="13292" y="2098"/>
                      <a:pt x="13439" y="2146"/>
                      <a:pt x="13488" y="2220"/>
                    </a:cubicBezTo>
                    <a:lnTo>
                      <a:pt x="13414" y="2195"/>
                    </a:lnTo>
                    <a:lnTo>
                      <a:pt x="13317" y="2195"/>
                    </a:lnTo>
                    <a:cubicBezTo>
                      <a:pt x="13463" y="2220"/>
                      <a:pt x="13561" y="2268"/>
                      <a:pt x="13683" y="2317"/>
                    </a:cubicBezTo>
                    <a:cubicBezTo>
                      <a:pt x="13805" y="2366"/>
                      <a:pt x="13902" y="2390"/>
                      <a:pt x="14024" y="2439"/>
                    </a:cubicBezTo>
                    <a:lnTo>
                      <a:pt x="13902" y="2415"/>
                    </a:lnTo>
                    <a:lnTo>
                      <a:pt x="13902" y="2415"/>
                    </a:lnTo>
                    <a:cubicBezTo>
                      <a:pt x="13975" y="2439"/>
                      <a:pt x="14146" y="2488"/>
                      <a:pt x="14341" y="2585"/>
                    </a:cubicBezTo>
                    <a:cubicBezTo>
                      <a:pt x="14439" y="2610"/>
                      <a:pt x="14561" y="2683"/>
                      <a:pt x="14658" y="2732"/>
                    </a:cubicBezTo>
                    <a:cubicBezTo>
                      <a:pt x="14780" y="2780"/>
                      <a:pt x="14878" y="2829"/>
                      <a:pt x="15000" y="2902"/>
                    </a:cubicBezTo>
                    <a:cubicBezTo>
                      <a:pt x="15219" y="3024"/>
                      <a:pt x="15439" y="3146"/>
                      <a:pt x="15634" y="3268"/>
                    </a:cubicBezTo>
                    <a:cubicBezTo>
                      <a:pt x="15805" y="3366"/>
                      <a:pt x="15926" y="3463"/>
                      <a:pt x="16024" y="3512"/>
                    </a:cubicBezTo>
                    <a:lnTo>
                      <a:pt x="15926" y="3390"/>
                    </a:lnTo>
                    <a:lnTo>
                      <a:pt x="16048" y="3439"/>
                    </a:lnTo>
                    <a:cubicBezTo>
                      <a:pt x="16094" y="3462"/>
                      <a:pt x="16118" y="3485"/>
                      <a:pt x="16161" y="3507"/>
                    </a:cubicBezTo>
                    <a:lnTo>
                      <a:pt x="16161" y="3507"/>
                    </a:lnTo>
                    <a:cubicBezTo>
                      <a:pt x="16155" y="3506"/>
                      <a:pt x="16147" y="3505"/>
                      <a:pt x="16138" y="3505"/>
                    </a:cubicBezTo>
                    <a:cubicBezTo>
                      <a:pt x="16097" y="3505"/>
                      <a:pt x="16029" y="3519"/>
                      <a:pt x="15995" y="3519"/>
                    </a:cubicBezTo>
                    <a:cubicBezTo>
                      <a:pt x="15990" y="3519"/>
                      <a:pt x="15986" y="3519"/>
                      <a:pt x="15983" y="3518"/>
                    </a:cubicBezTo>
                    <a:lnTo>
                      <a:pt x="15983" y="3518"/>
                    </a:lnTo>
                    <a:cubicBezTo>
                      <a:pt x="16516" y="3956"/>
                      <a:pt x="16977" y="4441"/>
                      <a:pt x="17390" y="4976"/>
                    </a:cubicBezTo>
                    <a:cubicBezTo>
                      <a:pt x="17804" y="5488"/>
                      <a:pt x="18170" y="6073"/>
                      <a:pt x="18439" y="6683"/>
                    </a:cubicBezTo>
                    <a:cubicBezTo>
                      <a:pt x="18471" y="6770"/>
                      <a:pt x="18470" y="6794"/>
                      <a:pt x="18456" y="6794"/>
                    </a:cubicBezTo>
                    <a:cubicBezTo>
                      <a:pt x="18440" y="6794"/>
                      <a:pt x="18403" y="6756"/>
                      <a:pt x="18390" y="6756"/>
                    </a:cubicBezTo>
                    <a:cubicBezTo>
                      <a:pt x="18512" y="6975"/>
                      <a:pt x="18487" y="6829"/>
                      <a:pt x="18561" y="7024"/>
                    </a:cubicBezTo>
                    <a:cubicBezTo>
                      <a:pt x="18568" y="7047"/>
                      <a:pt x="18569" y="7056"/>
                      <a:pt x="18565" y="7056"/>
                    </a:cubicBezTo>
                    <a:cubicBezTo>
                      <a:pt x="18556" y="7056"/>
                      <a:pt x="18528" y="7017"/>
                      <a:pt x="18512" y="7000"/>
                    </a:cubicBezTo>
                    <a:lnTo>
                      <a:pt x="18512" y="7000"/>
                    </a:lnTo>
                    <a:cubicBezTo>
                      <a:pt x="18561" y="7097"/>
                      <a:pt x="18585" y="7171"/>
                      <a:pt x="18609" y="7171"/>
                    </a:cubicBezTo>
                    <a:cubicBezTo>
                      <a:pt x="18561" y="7049"/>
                      <a:pt x="18634" y="7097"/>
                      <a:pt x="18658" y="7024"/>
                    </a:cubicBezTo>
                    <a:lnTo>
                      <a:pt x="18707" y="7171"/>
                    </a:lnTo>
                    <a:cubicBezTo>
                      <a:pt x="18731" y="7219"/>
                      <a:pt x="18756" y="7293"/>
                      <a:pt x="18756" y="7293"/>
                    </a:cubicBezTo>
                    <a:lnTo>
                      <a:pt x="18731" y="7293"/>
                    </a:lnTo>
                    <a:cubicBezTo>
                      <a:pt x="18829" y="7414"/>
                      <a:pt x="18902" y="7536"/>
                      <a:pt x="18951" y="7683"/>
                    </a:cubicBezTo>
                    <a:cubicBezTo>
                      <a:pt x="19122" y="8146"/>
                      <a:pt x="19243" y="8634"/>
                      <a:pt x="19365" y="9122"/>
                    </a:cubicBezTo>
                    <a:cubicBezTo>
                      <a:pt x="19341" y="9122"/>
                      <a:pt x="19317" y="9024"/>
                      <a:pt x="19268" y="8927"/>
                    </a:cubicBezTo>
                    <a:lnTo>
                      <a:pt x="19268" y="8927"/>
                    </a:lnTo>
                    <a:cubicBezTo>
                      <a:pt x="19292" y="9000"/>
                      <a:pt x="19317" y="9073"/>
                      <a:pt x="19317" y="9146"/>
                    </a:cubicBezTo>
                    <a:cubicBezTo>
                      <a:pt x="19317" y="9126"/>
                      <a:pt x="19319" y="9118"/>
                      <a:pt x="19322" y="9118"/>
                    </a:cubicBezTo>
                    <a:cubicBezTo>
                      <a:pt x="19336" y="9118"/>
                      <a:pt x="19374" y="9263"/>
                      <a:pt x="19386" y="9263"/>
                    </a:cubicBezTo>
                    <a:cubicBezTo>
                      <a:pt x="19388" y="9263"/>
                      <a:pt x="19390" y="9257"/>
                      <a:pt x="19390" y="9244"/>
                    </a:cubicBezTo>
                    <a:cubicBezTo>
                      <a:pt x="19536" y="9585"/>
                      <a:pt x="19536" y="10049"/>
                      <a:pt x="19658" y="10341"/>
                    </a:cubicBezTo>
                    <a:cubicBezTo>
                      <a:pt x="19683" y="10341"/>
                      <a:pt x="20024" y="10488"/>
                      <a:pt x="20390" y="10610"/>
                    </a:cubicBezTo>
                    <a:cubicBezTo>
                      <a:pt x="20715" y="10749"/>
                      <a:pt x="21039" y="10866"/>
                      <a:pt x="21112" y="10877"/>
                    </a:cubicBezTo>
                    <a:lnTo>
                      <a:pt x="21112" y="10877"/>
                    </a:lnTo>
                    <a:cubicBezTo>
                      <a:pt x="21109" y="10846"/>
                      <a:pt x="21104" y="10814"/>
                      <a:pt x="21097" y="10780"/>
                    </a:cubicBezTo>
                    <a:lnTo>
                      <a:pt x="21048" y="10780"/>
                    </a:lnTo>
                    <a:cubicBezTo>
                      <a:pt x="21000" y="10536"/>
                      <a:pt x="21073" y="10707"/>
                      <a:pt x="21048" y="10463"/>
                    </a:cubicBezTo>
                    <a:cubicBezTo>
                      <a:pt x="21097" y="10463"/>
                      <a:pt x="21122" y="10683"/>
                      <a:pt x="21146" y="10878"/>
                    </a:cubicBezTo>
                    <a:cubicBezTo>
                      <a:pt x="21146" y="10731"/>
                      <a:pt x="21146" y="10585"/>
                      <a:pt x="21097" y="10439"/>
                    </a:cubicBezTo>
                    <a:cubicBezTo>
                      <a:pt x="21097" y="10268"/>
                      <a:pt x="21146" y="10439"/>
                      <a:pt x="21122" y="10244"/>
                    </a:cubicBezTo>
                    <a:cubicBezTo>
                      <a:pt x="21073" y="10073"/>
                      <a:pt x="21048" y="9902"/>
                      <a:pt x="21048" y="9732"/>
                    </a:cubicBezTo>
                    <a:cubicBezTo>
                      <a:pt x="21000" y="9317"/>
                      <a:pt x="20853" y="9122"/>
                      <a:pt x="20804" y="8732"/>
                    </a:cubicBezTo>
                    <a:lnTo>
                      <a:pt x="20804" y="8732"/>
                    </a:lnTo>
                    <a:lnTo>
                      <a:pt x="20829" y="8780"/>
                    </a:lnTo>
                    <a:cubicBezTo>
                      <a:pt x="20829" y="8634"/>
                      <a:pt x="20731" y="8390"/>
                      <a:pt x="20682" y="8146"/>
                    </a:cubicBezTo>
                    <a:cubicBezTo>
                      <a:pt x="20682" y="8188"/>
                      <a:pt x="20682" y="8231"/>
                      <a:pt x="20673" y="8231"/>
                    </a:cubicBezTo>
                    <a:cubicBezTo>
                      <a:pt x="20666" y="8231"/>
                      <a:pt x="20654" y="8208"/>
                      <a:pt x="20634" y="8146"/>
                    </a:cubicBezTo>
                    <a:cubicBezTo>
                      <a:pt x="20585" y="7878"/>
                      <a:pt x="20512" y="7707"/>
                      <a:pt x="20463" y="7488"/>
                    </a:cubicBezTo>
                    <a:lnTo>
                      <a:pt x="20414" y="7414"/>
                    </a:lnTo>
                    <a:cubicBezTo>
                      <a:pt x="20390" y="7366"/>
                      <a:pt x="20365" y="7317"/>
                      <a:pt x="20365" y="7317"/>
                    </a:cubicBezTo>
                    <a:cubicBezTo>
                      <a:pt x="20048" y="6390"/>
                      <a:pt x="19609" y="5512"/>
                      <a:pt x="19073" y="4707"/>
                    </a:cubicBezTo>
                    <a:cubicBezTo>
                      <a:pt x="18756" y="4219"/>
                      <a:pt x="18390" y="3756"/>
                      <a:pt x="18000" y="3341"/>
                    </a:cubicBezTo>
                    <a:cubicBezTo>
                      <a:pt x="17707" y="3024"/>
                      <a:pt x="17414" y="2756"/>
                      <a:pt x="17122" y="2512"/>
                    </a:cubicBezTo>
                    <a:lnTo>
                      <a:pt x="17146" y="2512"/>
                    </a:lnTo>
                    <a:cubicBezTo>
                      <a:pt x="16780" y="2220"/>
                      <a:pt x="16414" y="1951"/>
                      <a:pt x="16024" y="1707"/>
                    </a:cubicBezTo>
                    <a:cubicBezTo>
                      <a:pt x="15536" y="1390"/>
                      <a:pt x="15048" y="1146"/>
                      <a:pt x="14512" y="927"/>
                    </a:cubicBezTo>
                    <a:cubicBezTo>
                      <a:pt x="13561" y="512"/>
                      <a:pt x="12561" y="268"/>
                      <a:pt x="11561" y="146"/>
                    </a:cubicBezTo>
                    <a:cubicBezTo>
                      <a:pt x="11292" y="73"/>
                      <a:pt x="11024" y="24"/>
                      <a:pt x="10756" y="0"/>
                    </a:cubicBezTo>
                    <a:close/>
                    <a:moveTo>
                      <a:pt x="21112" y="10877"/>
                    </a:moveTo>
                    <a:cubicBezTo>
                      <a:pt x="21122" y="10958"/>
                      <a:pt x="21122" y="11034"/>
                      <a:pt x="21122" y="11122"/>
                    </a:cubicBezTo>
                    <a:cubicBezTo>
                      <a:pt x="21122" y="11049"/>
                      <a:pt x="21122" y="10951"/>
                      <a:pt x="21122" y="10878"/>
                    </a:cubicBezTo>
                    <a:cubicBezTo>
                      <a:pt x="21119" y="10878"/>
                      <a:pt x="21116" y="10878"/>
                      <a:pt x="21112" y="108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298"/>
              <p:cNvSpPr/>
              <p:nvPr/>
            </p:nvSpPr>
            <p:spPr>
              <a:xfrm>
                <a:off x="338100" y="3028825"/>
                <a:ext cx="2475" cy="6725"/>
              </a:xfrm>
              <a:custGeom>
                <a:avLst/>
                <a:gdLst/>
                <a:ahLst/>
                <a:cxnLst/>
                <a:rect l="l" t="t" r="r" b="b"/>
                <a:pathLst>
                  <a:path w="99" h="269" extrusionOk="0">
                    <a:moveTo>
                      <a:pt x="98" y="0"/>
                    </a:moveTo>
                    <a:cubicBezTo>
                      <a:pt x="50" y="74"/>
                      <a:pt x="1" y="171"/>
                      <a:pt x="1" y="269"/>
                    </a:cubicBezTo>
                    <a:cubicBezTo>
                      <a:pt x="50" y="196"/>
                      <a:pt x="74" y="98"/>
                      <a:pt x="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298"/>
              <p:cNvSpPr/>
              <p:nvPr/>
            </p:nvSpPr>
            <p:spPr>
              <a:xfrm>
                <a:off x="340550" y="3028825"/>
                <a:ext cx="25" cy="25"/>
              </a:xfrm>
              <a:custGeom>
                <a:avLst/>
                <a:gdLst/>
                <a:ahLst/>
                <a:cxnLst/>
                <a:rect l="l" t="t" r="r" b="b"/>
                <a:pathLst>
                  <a:path w="1" h="1" extrusionOk="0">
                    <a:moveTo>
                      <a:pt x="0" y="0"/>
                    </a:moveTo>
                    <a:lnTo>
                      <a:pt x="0" y="0"/>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298"/>
              <p:cNvSpPr/>
              <p:nvPr/>
            </p:nvSpPr>
            <p:spPr>
              <a:xfrm>
                <a:off x="302750" y="2832500"/>
                <a:ext cx="398800" cy="207325"/>
              </a:xfrm>
              <a:custGeom>
                <a:avLst/>
                <a:gdLst/>
                <a:ahLst/>
                <a:cxnLst/>
                <a:rect l="l" t="t" r="r" b="b"/>
                <a:pathLst>
                  <a:path w="15952" h="8293" extrusionOk="0">
                    <a:moveTo>
                      <a:pt x="8594" y="1702"/>
                    </a:moveTo>
                    <a:cubicBezTo>
                      <a:pt x="8599" y="1705"/>
                      <a:pt x="8605" y="1707"/>
                      <a:pt x="8610" y="1707"/>
                    </a:cubicBezTo>
                    <a:cubicBezTo>
                      <a:pt x="8604" y="1705"/>
                      <a:pt x="8599" y="1704"/>
                      <a:pt x="8594" y="1702"/>
                    </a:cubicBezTo>
                    <a:close/>
                    <a:moveTo>
                      <a:pt x="4624" y="2600"/>
                    </a:moveTo>
                    <a:cubicBezTo>
                      <a:pt x="4619" y="2604"/>
                      <a:pt x="4614" y="2607"/>
                      <a:pt x="4610" y="2610"/>
                    </a:cubicBezTo>
                    <a:cubicBezTo>
                      <a:pt x="4616" y="2607"/>
                      <a:pt x="4621" y="2603"/>
                      <a:pt x="4624" y="2600"/>
                    </a:cubicBezTo>
                    <a:close/>
                    <a:moveTo>
                      <a:pt x="11683" y="2951"/>
                    </a:moveTo>
                    <a:cubicBezTo>
                      <a:pt x="11683" y="2954"/>
                      <a:pt x="11685" y="2956"/>
                      <a:pt x="11690" y="2956"/>
                    </a:cubicBezTo>
                    <a:lnTo>
                      <a:pt x="11690" y="2956"/>
                    </a:lnTo>
                    <a:cubicBezTo>
                      <a:pt x="11687" y="2954"/>
                      <a:pt x="11685" y="2953"/>
                      <a:pt x="11683" y="2951"/>
                    </a:cubicBezTo>
                    <a:close/>
                    <a:moveTo>
                      <a:pt x="1415" y="3829"/>
                    </a:moveTo>
                    <a:lnTo>
                      <a:pt x="1391" y="3878"/>
                    </a:lnTo>
                    <a:lnTo>
                      <a:pt x="1391" y="3878"/>
                    </a:lnTo>
                    <a:cubicBezTo>
                      <a:pt x="1398" y="3862"/>
                      <a:pt x="1406" y="3847"/>
                      <a:pt x="1414" y="3831"/>
                    </a:cubicBezTo>
                    <a:lnTo>
                      <a:pt x="1414" y="3831"/>
                    </a:lnTo>
                    <a:cubicBezTo>
                      <a:pt x="1414" y="3830"/>
                      <a:pt x="1415" y="3830"/>
                      <a:pt x="1415" y="3829"/>
                    </a:cubicBezTo>
                    <a:close/>
                    <a:moveTo>
                      <a:pt x="2596" y="5025"/>
                    </a:moveTo>
                    <a:cubicBezTo>
                      <a:pt x="2595" y="5026"/>
                      <a:pt x="2595" y="5027"/>
                      <a:pt x="2594" y="5028"/>
                    </a:cubicBezTo>
                    <a:lnTo>
                      <a:pt x="2594" y="5028"/>
                    </a:lnTo>
                    <a:cubicBezTo>
                      <a:pt x="2596" y="5026"/>
                      <a:pt x="2597" y="5025"/>
                      <a:pt x="2596" y="5025"/>
                    </a:cubicBezTo>
                    <a:close/>
                    <a:moveTo>
                      <a:pt x="2594" y="5028"/>
                    </a:moveTo>
                    <a:cubicBezTo>
                      <a:pt x="2591" y="5031"/>
                      <a:pt x="2586" y="5037"/>
                      <a:pt x="2586" y="5049"/>
                    </a:cubicBezTo>
                    <a:cubicBezTo>
                      <a:pt x="2588" y="5042"/>
                      <a:pt x="2591" y="5035"/>
                      <a:pt x="2594" y="5028"/>
                    </a:cubicBezTo>
                    <a:close/>
                    <a:moveTo>
                      <a:pt x="1505" y="7629"/>
                    </a:moveTo>
                    <a:cubicBezTo>
                      <a:pt x="1507" y="7629"/>
                      <a:pt x="1509" y="7631"/>
                      <a:pt x="1512" y="7634"/>
                    </a:cubicBezTo>
                    <a:lnTo>
                      <a:pt x="1499" y="7728"/>
                    </a:lnTo>
                    <a:lnTo>
                      <a:pt x="1499" y="7728"/>
                    </a:lnTo>
                    <a:cubicBezTo>
                      <a:pt x="1502" y="7664"/>
                      <a:pt x="1497" y="7629"/>
                      <a:pt x="1505" y="7629"/>
                    </a:cubicBezTo>
                    <a:close/>
                    <a:moveTo>
                      <a:pt x="8000" y="0"/>
                    </a:moveTo>
                    <a:cubicBezTo>
                      <a:pt x="8098" y="0"/>
                      <a:pt x="8049" y="24"/>
                      <a:pt x="7976" y="24"/>
                    </a:cubicBezTo>
                    <a:cubicBezTo>
                      <a:pt x="7878" y="16"/>
                      <a:pt x="7813" y="14"/>
                      <a:pt x="7770" y="14"/>
                    </a:cubicBezTo>
                    <a:cubicBezTo>
                      <a:pt x="7683" y="14"/>
                      <a:pt x="7683" y="24"/>
                      <a:pt x="7683" y="24"/>
                    </a:cubicBezTo>
                    <a:cubicBezTo>
                      <a:pt x="7683" y="24"/>
                      <a:pt x="7659" y="49"/>
                      <a:pt x="7366" y="73"/>
                    </a:cubicBezTo>
                    <a:cubicBezTo>
                      <a:pt x="7195" y="73"/>
                      <a:pt x="6927" y="98"/>
                      <a:pt x="6586" y="146"/>
                    </a:cubicBezTo>
                    <a:cubicBezTo>
                      <a:pt x="6415" y="171"/>
                      <a:pt x="6220" y="220"/>
                      <a:pt x="6025" y="244"/>
                    </a:cubicBezTo>
                    <a:lnTo>
                      <a:pt x="5439" y="415"/>
                    </a:lnTo>
                    <a:lnTo>
                      <a:pt x="4903" y="634"/>
                    </a:lnTo>
                    <a:cubicBezTo>
                      <a:pt x="4708" y="707"/>
                      <a:pt x="4561" y="780"/>
                      <a:pt x="4415" y="854"/>
                    </a:cubicBezTo>
                    <a:cubicBezTo>
                      <a:pt x="4269" y="927"/>
                      <a:pt x="4147" y="1000"/>
                      <a:pt x="4025" y="1073"/>
                    </a:cubicBezTo>
                    <a:lnTo>
                      <a:pt x="3756" y="1244"/>
                    </a:lnTo>
                    <a:cubicBezTo>
                      <a:pt x="3515" y="1485"/>
                      <a:pt x="3178" y="1679"/>
                      <a:pt x="2982" y="1920"/>
                    </a:cubicBezTo>
                    <a:lnTo>
                      <a:pt x="2982" y="1920"/>
                    </a:lnTo>
                    <a:cubicBezTo>
                      <a:pt x="2672" y="2207"/>
                      <a:pt x="2385" y="2494"/>
                      <a:pt x="2122" y="2805"/>
                    </a:cubicBezTo>
                    <a:cubicBezTo>
                      <a:pt x="2049" y="2927"/>
                      <a:pt x="1951" y="3024"/>
                      <a:pt x="1878" y="3122"/>
                    </a:cubicBezTo>
                    <a:cubicBezTo>
                      <a:pt x="1781" y="3244"/>
                      <a:pt x="1708" y="3341"/>
                      <a:pt x="1659" y="3439"/>
                    </a:cubicBezTo>
                    <a:cubicBezTo>
                      <a:pt x="1550" y="3570"/>
                      <a:pt x="1480" y="3700"/>
                      <a:pt x="1414" y="3831"/>
                    </a:cubicBezTo>
                    <a:lnTo>
                      <a:pt x="1414" y="3831"/>
                    </a:lnTo>
                    <a:cubicBezTo>
                      <a:pt x="1268" y="4146"/>
                      <a:pt x="1244" y="4073"/>
                      <a:pt x="1098" y="4293"/>
                    </a:cubicBezTo>
                    <a:cubicBezTo>
                      <a:pt x="1171" y="4293"/>
                      <a:pt x="1073" y="4561"/>
                      <a:pt x="1049" y="4658"/>
                    </a:cubicBezTo>
                    <a:cubicBezTo>
                      <a:pt x="976" y="4805"/>
                      <a:pt x="878" y="5146"/>
                      <a:pt x="781" y="5390"/>
                    </a:cubicBezTo>
                    <a:lnTo>
                      <a:pt x="756" y="5390"/>
                    </a:lnTo>
                    <a:cubicBezTo>
                      <a:pt x="708" y="5585"/>
                      <a:pt x="561" y="6000"/>
                      <a:pt x="512" y="6122"/>
                    </a:cubicBezTo>
                    <a:cubicBezTo>
                      <a:pt x="464" y="6268"/>
                      <a:pt x="366" y="6512"/>
                      <a:pt x="293" y="6732"/>
                    </a:cubicBezTo>
                    <a:cubicBezTo>
                      <a:pt x="220" y="6975"/>
                      <a:pt x="171" y="7219"/>
                      <a:pt x="147" y="7463"/>
                    </a:cubicBezTo>
                    <a:lnTo>
                      <a:pt x="0" y="7780"/>
                    </a:lnTo>
                    <a:lnTo>
                      <a:pt x="0" y="7829"/>
                    </a:lnTo>
                    <a:cubicBezTo>
                      <a:pt x="171" y="7951"/>
                      <a:pt x="366" y="8024"/>
                      <a:pt x="586" y="8073"/>
                    </a:cubicBezTo>
                    <a:cubicBezTo>
                      <a:pt x="706" y="8113"/>
                      <a:pt x="843" y="8141"/>
                      <a:pt x="975" y="8141"/>
                    </a:cubicBezTo>
                    <a:cubicBezTo>
                      <a:pt x="1163" y="8141"/>
                      <a:pt x="1339" y="8084"/>
                      <a:pt x="1439" y="7927"/>
                    </a:cubicBezTo>
                    <a:lnTo>
                      <a:pt x="1464" y="7927"/>
                    </a:lnTo>
                    <a:lnTo>
                      <a:pt x="1488" y="7829"/>
                    </a:lnTo>
                    <a:cubicBezTo>
                      <a:pt x="1492" y="7808"/>
                      <a:pt x="1494" y="7788"/>
                      <a:pt x="1496" y="7770"/>
                    </a:cubicBezTo>
                    <a:lnTo>
                      <a:pt x="1496" y="7770"/>
                    </a:lnTo>
                    <a:cubicBezTo>
                      <a:pt x="1500" y="7753"/>
                      <a:pt x="1504" y="7746"/>
                      <a:pt x="1507" y="7746"/>
                    </a:cubicBezTo>
                    <a:cubicBezTo>
                      <a:pt x="1516" y="7746"/>
                      <a:pt x="1521" y="7798"/>
                      <a:pt x="1537" y="7829"/>
                    </a:cubicBezTo>
                    <a:cubicBezTo>
                      <a:pt x="1537" y="7780"/>
                      <a:pt x="1561" y="7732"/>
                      <a:pt x="1586" y="7683"/>
                    </a:cubicBezTo>
                    <a:cubicBezTo>
                      <a:pt x="1586" y="7678"/>
                      <a:pt x="1585" y="7676"/>
                      <a:pt x="1583" y="7676"/>
                    </a:cubicBezTo>
                    <a:cubicBezTo>
                      <a:pt x="1576" y="7676"/>
                      <a:pt x="1557" y="7712"/>
                      <a:pt x="1537" y="7732"/>
                    </a:cubicBezTo>
                    <a:cubicBezTo>
                      <a:pt x="1537" y="7634"/>
                      <a:pt x="1537" y="7536"/>
                      <a:pt x="1561" y="7463"/>
                    </a:cubicBezTo>
                    <a:cubicBezTo>
                      <a:pt x="1610" y="7341"/>
                      <a:pt x="1634" y="7463"/>
                      <a:pt x="1659" y="7317"/>
                    </a:cubicBezTo>
                    <a:cubicBezTo>
                      <a:pt x="1878" y="6512"/>
                      <a:pt x="2195" y="5756"/>
                      <a:pt x="2586" y="5024"/>
                    </a:cubicBezTo>
                    <a:cubicBezTo>
                      <a:pt x="2591" y="5024"/>
                      <a:pt x="2594" y="5024"/>
                      <a:pt x="2596" y="5025"/>
                    </a:cubicBezTo>
                    <a:lnTo>
                      <a:pt x="2596" y="5025"/>
                    </a:lnTo>
                    <a:cubicBezTo>
                      <a:pt x="2644" y="4914"/>
                      <a:pt x="2711" y="4824"/>
                      <a:pt x="2756" y="4756"/>
                    </a:cubicBezTo>
                    <a:cubicBezTo>
                      <a:pt x="2805" y="4658"/>
                      <a:pt x="2854" y="4536"/>
                      <a:pt x="2927" y="4439"/>
                    </a:cubicBezTo>
                    <a:cubicBezTo>
                      <a:pt x="2951" y="4415"/>
                      <a:pt x="2976" y="4390"/>
                      <a:pt x="3025" y="4390"/>
                    </a:cubicBezTo>
                    <a:cubicBezTo>
                      <a:pt x="3025" y="4341"/>
                      <a:pt x="3073" y="4268"/>
                      <a:pt x="3098" y="4219"/>
                    </a:cubicBezTo>
                    <a:lnTo>
                      <a:pt x="3220" y="4073"/>
                    </a:lnTo>
                    <a:cubicBezTo>
                      <a:pt x="3244" y="4000"/>
                      <a:pt x="3293" y="3951"/>
                      <a:pt x="3342" y="3878"/>
                    </a:cubicBezTo>
                    <a:cubicBezTo>
                      <a:pt x="3439" y="3756"/>
                      <a:pt x="3537" y="3658"/>
                      <a:pt x="3634" y="3537"/>
                    </a:cubicBezTo>
                    <a:cubicBezTo>
                      <a:pt x="3683" y="3463"/>
                      <a:pt x="3756" y="3415"/>
                      <a:pt x="3756" y="3390"/>
                    </a:cubicBezTo>
                    <a:lnTo>
                      <a:pt x="3732" y="3341"/>
                    </a:lnTo>
                    <a:cubicBezTo>
                      <a:pt x="3805" y="3256"/>
                      <a:pt x="3823" y="3256"/>
                      <a:pt x="3845" y="3256"/>
                    </a:cubicBezTo>
                    <a:cubicBezTo>
                      <a:pt x="3866" y="3256"/>
                      <a:pt x="3890" y="3256"/>
                      <a:pt x="3976" y="3171"/>
                    </a:cubicBezTo>
                    <a:cubicBezTo>
                      <a:pt x="3976" y="3049"/>
                      <a:pt x="4244" y="2927"/>
                      <a:pt x="4269" y="2854"/>
                    </a:cubicBezTo>
                    <a:cubicBezTo>
                      <a:pt x="4269" y="2854"/>
                      <a:pt x="4331" y="2822"/>
                      <a:pt x="4356" y="2822"/>
                    </a:cubicBezTo>
                    <a:cubicBezTo>
                      <a:pt x="4362" y="2822"/>
                      <a:pt x="4366" y="2824"/>
                      <a:pt x="4366" y="2829"/>
                    </a:cubicBezTo>
                    <a:cubicBezTo>
                      <a:pt x="4366" y="2756"/>
                      <a:pt x="4464" y="2732"/>
                      <a:pt x="4488" y="2683"/>
                    </a:cubicBezTo>
                    <a:cubicBezTo>
                      <a:pt x="4504" y="2667"/>
                      <a:pt x="4507" y="2661"/>
                      <a:pt x="4503" y="2661"/>
                    </a:cubicBezTo>
                    <a:cubicBezTo>
                      <a:pt x="4496" y="2661"/>
                      <a:pt x="4464" y="2683"/>
                      <a:pt x="4464" y="2683"/>
                    </a:cubicBezTo>
                    <a:lnTo>
                      <a:pt x="4561" y="2585"/>
                    </a:lnTo>
                    <a:cubicBezTo>
                      <a:pt x="4575" y="2578"/>
                      <a:pt x="4590" y="2575"/>
                      <a:pt x="4602" y="2575"/>
                    </a:cubicBezTo>
                    <a:cubicBezTo>
                      <a:pt x="4625" y="2575"/>
                      <a:pt x="4639" y="2587"/>
                      <a:pt x="4624" y="2600"/>
                    </a:cubicBezTo>
                    <a:lnTo>
                      <a:pt x="4624" y="2600"/>
                    </a:lnTo>
                    <a:cubicBezTo>
                      <a:pt x="4704" y="2549"/>
                      <a:pt x="4866" y="2456"/>
                      <a:pt x="5049" y="2341"/>
                    </a:cubicBezTo>
                    <a:cubicBezTo>
                      <a:pt x="5293" y="2219"/>
                      <a:pt x="5537" y="2098"/>
                      <a:pt x="5805" y="2000"/>
                    </a:cubicBezTo>
                    <a:cubicBezTo>
                      <a:pt x="5878" y="1976"/>
                      <a:pt x="5927" y="1951"/>
                      <a:pt x="6000" y="1927"/>
                    </a:cubicBezTo>
                    <a:lnTo>
                      <a:pt x="6195" y="1878"/>
                    </a:lnTo>
                    <a:cubicBezTo>
                      <a:pt x="6317" y="1829"/>
                      <a:pt x="6464" y="1805"/>
                      <a:pt x="6586" y="1780"/>
                    </a:cubicBezTo>
                    <a:lnTo>
                      <a:pt x="6756" y="1756"/>
                    </a:lnTo>
                    <a:lnTo>
                      <a:pt x="6903" y="1732"/>
                    </a:lnTo>
                    <a:cubicBezTo>
                      <a:pt x="7000" y="1732"/>
                      <a:pt x="7073" y="1707"/>
                      <a:pt x="7122" y="1707"/>
                    </a:cubicBezTo>
                    <a:cubicBezTo>
                      <a:pt x="7098" y="1683"/>
                      <a:pt x="7049" y="1683"/>
                      <a:pt x="7000" y="1683"/>
                    </a:cubicBezTo>
                    <a:cubicBezTo>
                      <a:pt x="6951" y="1683"/>
                      <a:pt x="6903" y="1683"/>
                      <a:pt x="6878" y="1659"/>
                    </a:cubicBezTo>
                    <a:cubicBezTo>
                      <a:pt x="6939" y="1634"/>
                      <a:pt x="6982" y="1634"/>
                      <a:pt x="7015" y="1634"/>
                    </a:cubicBezTo>
                    <a:cubicBezTo>
                      <a:pt x="7049" y="1634"/>
                      <a:pt x="7073" y="1634"/>
                      <a:pt x="7098" y="1610"/>
                    </a:cubicBezTo>
                    <a:cubicBezTo>
                      <a:pt x="7122" y="1646"/>
                      <a:pt x="7183" y="1646"/>
                      <a:pt x="7250" y="1646"/>
                    </a:cubicBezTo>
                    <a:cubicBezTo>
                      <a:pt x="7317" y="1646"/>
                      <a:pt x="7390" y="1646"/>
                      <a:pt x="7439" y="1683"/>
                    </a:cubicBezTo>
                    <a:lnTo>
                      <a:pt x="7464" y="1659"/>
                    </a:lnTo>
                    <a:lnTo>
                      <a:pt x="7537" y="1683"/>
                    </a:lnTo>
                    <a:cubicBezTo>
                      <a:pt x="7634" y="1659"/>
                      <a:pt x="7732" y="1659"/>
                      <a:pt x="7829" y="1659"/>
                    </a:cubicBezTo>
                    <a:cubicBezTo>
                      <a:pt x="7903" y="1659"/>
                      <a:pt x="8000" y="1683"/>
                      <a:pt x="8098" y="1683"/>
                    </a:cubicBezTo>
                    <a:lnTo>
                      <a:pt x="8390" y="1683"/>
                    </a:lnTo>
                    <a:cubicBezTo>
                      <a:pt x="8458" y="1683"/>
                      <a:pt x="8526" y="1683"/>
                      <a:pt x="8594" y="1702"/>
                    </a:cubicBezTo>
                    <a:lnTo>
                      <a:pt x="8594" y="1702"/>
                    </a:lnTo>
                    <a:cubicBezTo>
                      <a:pt x="8571" y="1690"/>
                      <a:pt x="8551" y="1659"/>
                      <a:pt x="8610" y="1659"/>
                    </a:cubicBezTo>
                    <a:cubicBezTo>
                      <a:pt x="8610" y="1683"/>
                      <a:pt x="8659" y="1683"/>
                      <a:pt x="8707" y="1683"/>
                    </a:cubicBezTo>
                    <a:cubicBezTo>
                      <a:pt x="8756" y="1683"/>
                      <a:pt x="8805" y="1683"/>
                      <a:pt x="8829" y="1707"/>
                    </a:cubicBezTo>
                    <a:cubicBezTo>
                      <a:pt x="8878" y="1707"/>
                      <a:pt x="8981" y="1740"/>
                      <a:pt x="9030" y="1740"/>
                    </a:cubicBezTo>
                    <a:cubicBezTo>
                      <a:pt x="9053" y="1740"/>
                      <a:pt x="9064" y="1733"/>
                      <a:pt x="9052" y="1712"/>
                    </a:cubicBezTo>
                    <a:lnTo>
                      <a:pt x="9052" y="1712"/>
                    </a:lnTo>
                    <a:cubicBezTo>
                      <a:pt x="9086" y="1759"/>
                      <a:pt x="9264" y="1805"/>
                      <a:pt x="9146" y="1805"/>
                    </a:cubicBezTo>
                    <a:cubicBezTo>
                      <a:pt x="9195" y="1829"/>
                      <a:pt x="9244" y="1854"/>
                      <a:pt x="9317" y="1854"/>
                    </a:cubicBezTo>
                    <a:lnTo>
                      <a:pt x="9244" y="1805"/>
                    </a:lnTo>
                    <a:lnTo>
                      <a:pt x="9244" y="1805"/>
                    </a:lnTo>
                    <a:cubicBezTo>
                      <a:pt x="9439" y="1854"/>
                      <a:pt x="9537" y="1951"/>
                      <a:pt x="9707" y="1951"/>
                    </a:cubicBezTo>
                    <a:lnTo>
                      <a:pt x="9634" y="1902"/>
                    </a:lnTo>
                    <a:lnTo>
                      <a:pt x="9634" y="1902"/>
                    </a:lnTo>
                    <a:cubicBezTo>
                      <a:pt x="9756" y="1927"/>
                      <a:pt x="9854" y="1976"/>
                      <a:pt x="9903" y="2049"/>
                    </a:cubicBezTo>
                    <a:lnTo>
                      <a:pt x="9756" y="2024"/>
                    </a:lnTo>
                    <a:lnTo>
                      <a:pt x="9756" y="2024"/>
                    </a:lnTo>
                    <a:lnTo>
                      <a:pt x="10024" y="2122"/>
                    </a:lnTo>
                    <a:cubicBezTo>
                      <a:pt x="10098" y="2146"/>
                      <a:pt x="10171" y="2171"/>
                      <a:pt x="10268" y="2195"/>
                    </a:cubicBezTo>
                    <a:lnTo>
                      <a:pt x="10195" y="2171"/>
                    </a:lnTo>
                    <a:lnTo>
                      <a:pt x="10195" y="2171"/>
                    </a:lnTo>
                    <a:cubicBezTo>
                      <a:pt x="10488" y="2244"/>
                      <a:pt x="10732" y="2366"/>
                      <a:pt x="11000" y="2488"/>
                    </a:cubicBezTo>
                    <a:cubicBezTo>
                      <a:pt x="11317" y="2683"/>
                      <a:pt x="11634" y="2878"/>
                      <a:pt x="11732" y="2927"/>
                    </a:cubicBezTo>
                    <a:lnTo>
                      <a:pt x="11683" y="2829"/>
                    </a:lnTo>
                    <a:lnTo>
                      <a:pt x="11854" y="2902"/>
                    </a:lnTo>
                    <a:cubicBezTo>
                      <a:pt x="11833" y="2902"/>
                      <a:pt x="11722" y="2956"/>
                      <a:pt x="11691" y="2956"/>
                    </a:cubicBezTo>
                    <a:cubicBezTo>
                      <a:pt x="11691" y="2956"/>
                      <a:pt x="11690" y="2956"/>
                      <a:pt x="11690" y="2956"/>
                    </a:cubicBezTo>
                    <a:lnTo>
                      <a:pt x="11690" y="2956"/>
                    </a:lnTo>
                    <a:cubicBezTo>
                      <a:pt x="12077" y="3248"/>
                      <a:pt x="12416" y="3587"/>
                      <a:pt x="12732" y="3951"/>
                    </a:cubicBezTo>
                    <a:cubicBezTo>
                      <a:pt x="13049" y="4341"/>
                      <a:pt x="13317" y="4756"/>
                      <a:pt x="13537" y="5171"/>
                    </a:cubicBezTo>
                    <a:cubicBezTo>
                      <a:pt x="13561" y="5244"/>
                      <a:pt x="13549" y="5262"/>
                      <a:pt x="13531" y="5262"/>
                    </a:cubicBezTo>
                    <a:cubicBezTo>
                      <a:pt x="13512" y="5262"/>
                      <a:pt x="13488" y="5244"/>
                      <a:pt x="13488" y="5244"/>
                    </a:cubicBezTo>
                    <a:lnTo>
                      <a:pt x="13488" y="5244"/>
                    </a:lnTo>
                    <a:cubicBezTo>
                      <a:pt x="13561" y="5390"/>
                      <a:pt x="13561" y="5293"/>
                      <a:pt x="13610" y="5439"/>
                    </a:cubicBezTo>
                    <a:cubicBezTo>
                      <a:pt x="13610" y="5447"/>
                      <a:pt x="13607" y="5450"/>
                      <a:pt x="13603" y="5450"/>
                    </a:cubicBezTo>
                    <a:cubicBezTo>
                      <a:pt x="13594" y="5450"/>
                      <a:pt x="13577" y="5439"/>
                      <a:pt x="13561" y="5439"/>
                    </a:cubicBezTo>
                    <a:cubicBezTo>
                      <a:pt x="13610" y="5488"/>
                      <a:pt x="13610" y="5561"/>
                      <a:pt x="13634" y="5561"/>
                    </a:cubicBezTo>
                    <a:cubicBezTo>
                      <a:pt x="13610" y="5463"/>
                      <a:pt x="13683" y="5488"/>
                      <a:pt x="13707" y="5439"/>
                    </a:cubicBezTo>
                    <a:lnTo>
                      <a:pt x="13732" y="5512"/>
                    </a:lnTo>
                    <a:cubicBezTo>
                      <a:pt x="13756" y="5561"/>
                      <a:pt x="13781" y="5610"/>
                      <a:pt x="13781" y="5610"/>
                    </a:cubicBezTo>
                    <a:lnTo>
                      <a:pt x="13732" y="5610"/>
                    </a:lnTo>
                    <a:cubicBezTo>
                      <a:pt x="13756" y="5658"/>
                      <a:pt x="13878" y="5683"/>
                      <a:pt x="13927" y="5878"/>
                    </a:cubicBezTo>
                    <a:cubicBezTo>
                      <a:pt x="14049" y="6195"/>
                      <a:pt x="14146" y="6536"/>
                      <a:pt x="14244" y="6878"/>
                    </a:cubicBezTo>
                    <a:cubicBezTo>
                      <a:pt x="14220" y="6878"/>
                      <a:pt x="14195" y="6805"/>
                      <a:pt x="14171" y="6756"/>
                    </a:cubicBezTo>
                    <a:lnTo>
                      <a:pt x="14171" y="6756"/>
                    </a:lnTo>
                    <a:cubicBezTo>
                      <a:pt x="14171" y="6805"/>
                      <a:pt x="14195" y="6854"/>
                      <a:pt x="14195" y="6902"/>
                    </a:cubicBezTo>
                    <a:cubicBezTo>
                      <a:pt x="14195" y="6886"/>
                      <a:pt x="14197" y="6879"/>
                      <a:pt x="14199" y="6879"/>
                    </a:cubicBezTo>
                    <a:cubicBezTo>
                      <a:pt x="14209" y="6879"/>
                      <a:pt x="14234" y="6989"/>
                      <a:pt x="14242" y="6989"/>
                    </a:cubicBezTo>
                    <a:cubicBezTo>
                      <a:pt x="14243" y="6989"/>
                      <a:pt x="14244" y="6985"/>
                      <a:pt x="14244" y="6975"/>
                    </a:cubicBezTo>
                    <a:cubicBezTo>
                      <a:pt x="14341" y="7219"/>
                      <a:pt x="14415" y="7488"/>
                      <a:pt x="14463" y="7756"/>
                    </a:cubicBezTo>
                    <a:cubicBezTo>
                      <a:pt x="14488" y="7756"/>
                      <a:pt x="14854" y="7829"/>
                      <a:pt x="15171" y="7902"/>
                    </a:cubicBezTo>
                    <a:cubicBezTo>
                      <a:pt x="15512" y="8000"/>
                      <a:pt x="15854" y="8097"/>
                      <a:pt x="15902" y="8097"/>
                    </a:cubicBezTo>
                    <a:cubicBezTo>
                      <a:pt x="15902" y="8171"/>
                      <a:pt x="15902" y="8219"/>
                      <a:pt x="15902" y="8292"/>
                    </a:cubicBezTo>
                    <a:cubicBezTo>
                      <a:pt x="15927" y="8195"/>
                      <a:pt x="15927" y="8122"/>
                      <a:pt x="15902" y="8024"/>
                    </a:cubicBezTo>
                    <a:lnTo>
                      <a:pt x="15854" y="8024"/>
                    </a:lnTo>
                    <a:cubicBezTo>
                      <a:pt x="15805" y="7829"/>
                      <a:pt x="15878" y="7975"/>
                      <a:pt x="15854" y="7780"/>
                    </a:cubicBezTo>
                    <a:cubicBezTo>
                      <a:pt x="15878" y="7780"/>
                      <a:pt x="15902" y="7951"/>
                      <a:pt x="15927" y="8097"/>
                    </a:cubicBezTo>
                    <a:cubicBezTo>
                      <a:pt x="15927" y="7951"/>
                      <a:pt x="15927" y="7805"/>
                      <a:pt x="15902" y="7756"/>
                    </a:cubicBezTo>
                    <a:cubicBezTo>
                      <a:pt x="15902" y="7634"/>
                      <a:pt x="15951" y="7756"/>
                      <a:pt x="15927" y="7610"/>
                    </a:cubicBezTo>
                    <a:cubicBezTo>
                      <a:pt x="15878" y="7488"/>
                      <a:pt x="15854" y="7366"/>
                      <a:pt x="15854" y="7219"/>
                    </a:cubicBezTo>
                    <a:cubicBezTo>
                      <a:pt x="15829" y="6927"/>
                      <a:pt x="15707" y="6780"/>
                      <a:pt x="15659" y="6488"/>
                    </a:cubicBezTo>
                    <a:lnTo>
                      <a:pt x="15659" y="6488"/>
                    </a:lnTo>
                    <a:lnTo>
                      <a:pt x="15683" y="6512"/>
                    </a:lnTo>
                    <a:cubicBezTo>
                      <a:pt x="15683" y="6414"/>
                      <a:pt x="15610" y="6195"/>
                      <a:pt x="15561" y="6049"/>
                    </a:cubicBezTo>
                    <a:cubicBezTo>
                      <a:pt x="15561" y="6077"/>
                      <a:pt x="15561" y="6105"/>
                      <a:pt x="15556" y="6105"/>
                    </a:cubicBezTo>
                    <a:cubicBezTo>
                      <a:pt x="15553" y="6105"/>
                      <a:pt x="15547" y="6090"/>
                      <a:pt x="15537" y="6049"/>
                    </a:cubicBezTo>
                    <a:cubicBezTo>
                      <a:pt x="15512" y="5951"/>
                      <a:pt x="15488" y="5854"/>
                      <a:pt x="15463" y="5780"/>
                    </a:cubicBezTo>
                    <a:cubicBezTo>
                      <a:pt x="15439" y="5707"/>
                      <a:pt x="15415" y="5634"/>
                      <a:pt x="15390" y="5536"/>
                    </a:cubicBezTo>
                    <a:lnTo>
                      <a:pt x="15317" y="5415"/>
                    </a:lnTo>
                    <a:cubicBezTo>
                      <a:pt x="15024" y="4732"/>
                      <a:pt x="14683" y="4097"/>
                      <a:pt x="14244" y="3512"/>
                    </a:cubicBezTo>
                    <a:cubicBezTo>
                      <a:pt x="13805" y="2927"/>
                      <a:pt x="13317" y="2390"/>
                      <a:pt x="12756" y="1927"/>
                    </a:cubicBezTo>
                    <a:lnTo>
                      <a:pt x="12781" y="1927"/>
                    </a:lnTo>
                    <a:cubicBezTo>
                      <a:pt x="12195" y="1415"/>
                      <a:pt x="11537" y="1024"/>
                      <a:pt x="10829" y="707"/>
                    </a:cubicBezTo>
                    <a:cubicBezTo>
                      <a:pt x="10122" y="366"/>
                      <a:pt x="9366" y="171"/>
                      <a:pt x="8610" y="98"/>
                    </a:cubicBezTo>
                    <a:cubicBezTo>
                      <a:pt x="8415" y="24"/>
                      <a:pt x="8195" y="0"/>
                      <a:pt x="80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1" name="Google Shape;2531;p298"/>
            <p:cNvSpPr/>
            <p:nvPr/>
          </p:nvSpPr>
          <p:spPr>
            <a:xfrm>
              <a:off x="400925" y="3037350"/>
              <a:ext cx="2450" cy="3700"/>
            </a:xfrm>
            <a:custGeom>
              <a:avLst/>
              <a:gdLst/>
              <a:ahLst/>
              <a:cxnLst/>
              <a:rect l="l" t="t" r="r" b="b"/>
              <a:pathLst>
                <a:path w="98" h="148" extrusionOk="0">
                  <a:moveTo>
                    <a:pt x="98" y="1"/>
                  </a:moveTo>
                  <a:lnTo>
                    <a:pt x="98" y="1"/>
                  </a:lnTo>
                  <a:cubicBezTo>
                    <a:pt x="49" y="25"/>
                    <a:pt x="0" y="74"/>
                    <a:pt x="0" y="147"/>
                  </a:cubicBezTo>
                  <a:cubicBezTo>
                    <a:pt x="49" y="98"/>
                    <a:pt x="73" y="50"/>
                    <a:pt x="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298"/>
            <p:cNvSpPr/>
            <p:nvPr/>
          </p:nvSpPr>
          <p:spPr>
            <a:xfrm>
              <a:off x="403350" y="3037350"/>
              <a:ext cx="25" cy="25"/>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298"/>
            <p:cNvSpPr/>
            <p:nvPr/>
          </p:nvSpPr>
          <p:spPr>
            <a:xfrm>
              <a:off x="365550" y="2914800"/>
              <a:ext cx="267700" cy="124800"/>
            </a:xfrm>
            <a:custGeom>
              <a:avLst/>
              <a:gdLst/>
              <a:ahLst/>
              <a:cxnLst/>
              <a:rect l="l" t="t" r="r" b="b"/>
              <a:pathLst>
                <a:path w="10708" h="4992" extrusionOk="0">
                  <a:moveTo>
                    <a:pt x="2206" y="3416"/>
                  </a:moveTo>
                  <a:lnTo>
                    <a:pt x="2206" y="3416"/>
                  </a:lnTo>
                  <a:cubicBezTo>
                    <a:pt x="2205" y="3416"/>
                    <a:pt x="2205" y="3417"/>
                    <a:pt x="2205" y="3418"/>
                  </a:cubicBezTo>
                  <a:lnTo>
                    <a:pt x="2205" y="3418"/>
                  </a:lnTo>
                  <a:cubicBezTo>
                    <a:pt x="2206" y="3417"/>
                    <a:pt x="2207" y="3416"/>
                    <a:pt x="2206" y="3416"/>
                  </a:cubicBezTo>
                  <a:close/>
                  <a:moveTo>
                    <a:pt x="2205" y="3418"/>
                  </a:moveTo>
                  <a:cubicBezTo>
                    <a:pt x="2202" y="3421"/>
                    <a:pt x="2196" y="3427"/>
                    <a:pt x="2196" y="3440"/>
                  </a:cubicBezTo>
                  <a:cubicBezTo>
                    <a:pt x="2198" y="3432"/>
                    <a:pt x="2201" y="3425"/>
                    <a:pt x="2205" y="3418"/>
                  </a:cubicBezTo>
                  <a:close/>
                  <a:moveTo>
                    <a:pt x="1464" y="4757"/>
                  </a:moveTo>
                  <a:lnTo>
                    <a:pt x="1451" y="4807"/>
                  </a:lnTo>
                  <a:lnTo>
                    <a:pt x="1451" y="4807"/>
                  </a:lnTo>
                  <a:cubicBezTo>
                    <a:pt x="1453" y="4778"/>
                    <a:pt x="1448" y="4757"/>
                    <a:pt x="1464" y="4757"/>
                  </a:cubicBezTo>
                  <a:close/>
                  <a:moveTo>
                    <a:pt x="5171" y="1"/>
                  </a:moveTo>
                  <a:cubicBezTo>
                    <a:pt x="5244" y="1"/>
                    <a:pt x="5220" y="25"/>
                    <a:pt x="5171" y="49"/>
                  </a:cubicBezTo>
                  <a:cubicBezTo>
                    <a:pt x="4830" y="74"/>
                    <a:pt x="5147" y="74"/>
                    <a:pt x="4805" y="123"/>
                  </a:cubicBezTo>
                  <a:lnTo>
                    <a:pt x="4610" y="147"/>
                  </a:lnTo>
                  <a:lnTo>
                    <a:pt x="4366" y="220"/>
                  </a:lnTo>
                  <a:cubicBezTo>
                    <a:pt x="4147" y="245"/>
                    <a:pt x="3927" y="318"/>
                    <a:pt x="3683" y="391"/>
                  </a:cubicBezTo>
                  <a:cubicBezTo>
                    <a:pt x="3586" y="415"/>
                    <a:pt x="3464" y="464"/>
                    <a:pt x="3366" y="488"/>
                  </a:cubicBezTo>
                  <a:cubicBezTo>
                    <a:pt x="3244" y="537"/>
                    <a:pt x="3147" y="562"/>
                    <a:pt x="3049" y="610"/>
                  </a:cubicBezTo>
                  <a:cubicBezTo>
                    <a:pt x="2878" y="708"/>
                    <a:pt x="2708" y="781"/>
                    <a:pt x="2635" y="805"/>
                  </a:cubicBezTo>
                  <a:cubicBezTo>
                    <a:pt x="2513" y="952"/>
                    <a:pt x="2269" y="1049"/>
                    <a:pt x="2147" y="1196"/>
                  </a:cubicBezTo>
                  <a:lnTo>
                    <a:pt x="2147" y="1171"/>
                  </a:lnTo>
                  <a:cubicBezTo>
                    <a:pt x="2098" y="1220"/>
                    <a:pt x="2025" y="1293"/>
                    <a:pt x="1903" y="1366"/>
                  </a:cubicBezTo>
                  <a:lnTo>
                    <a:pt x="1561" y="1708"/>
                  </a:lnTo>
                  <a:lnTo>
                    <a:pt x="1220" y="2049"/>
                  </a:lnTo>
                  <a:cubicBezTo>
                    <a:pt x="1147" y="2147"/>
                    <a:pt x="1098" y="2220"/>
                    <a:pt x="1049" y="2318"/>
                  </a:cubicBezTo>
                  <a:lnTo>
                    <a:pt x="1074" y="2293"/>
                  </a:lnTo>
                  <a:lnTo>
                    <a:pt x="1074" y="2293"/>
                  </a:lnTo>
                  <a:cubicBezTo>
                    <a:pt x="976" y="2488"/>
                    <a:pt x="927" y="2415"/>
                    <a:pt x="830" y="2537"/>
                  </a:cubicBezTo>
                  <a:cubicBezTo>
                    <a:pt x="903" y="2562"/>
                    <a:pt x="830" y="2732"/>
                    <a:pt x="805" y="2781"/>
                  </a:cubicBezTo>
                  <a:cubicBezTo>
                    <a:pt x="757" y="2879"/>
                    <a:pt x="708" y="3074"/>
                    <a:pt x="635" y="3244"/>
                  </a:cubicBezTo>
                  <a:lnTo>
                    <a:pt x="610" y="3220"/>
                  </a:lnTo>
                  <a:cubicBezTo>
                    <a:pt x="586" y="3342"/>
                    <a:pt x="464" y="3586"/>
                    <a:pt x="439" y="3659"/>
                  </a:cubicBezTo>
                  <a:cubicBezTo>
                    <a:pt x="391" y="3757"/>
                    <a:pt x="318" y="3879"/>
                    <a:pt x="269" y="4025"/>
                  </a:cubicBezTo>
                  <a:cubicBezTo>
                    <a:pt x="196" y="4171"/>
                    <a:pt x="147" y="4318"/>
                    <a:pt x="147" y="4464"/>
                  </a:cubicBezTo>
                  <a:lnTo>
                    <a:pt x="0" y="4610"/>
                  </a:lnTo>
                  <a:lnTo>
                    <a:pt x="0" y="4635"/>
                  </a:lnTo>
                  <a:cubicBezTo>
                    <a:pt x="171" y="4732"/>
                    <a:pt x="366" y="4830"/>
                    <a:pt x="586" y="4879"/>
                  </a:cubicBezTo>
                  <a:cubicBezTo>
                    <a:pt x="769" y="4940"/>
                    <a:pt x="981" y="4991"/>
                    <a:pt x="1156" y="4991"/>
                  </a:cubicBezTo>
                  <a:cubicBezTo>
                    <a:pt x="1260" y="4991"/>
                    <a:pt x="1351" y="4973"/>
                    <a:pt x="1415" y="4927"/>
                  </a:cubicBezTo>
                  <a:lnTo>
                    <a:pt x="1439" y="4927"/>
                  </a:lnTo>
                  <a:lnTo>
                    <a:pt x="1439" y="4854"/>
                  </a:lnTo>
                  <a:cubicBezTo>
                    <a:pt x="1447" y="4839"/>
                    <a:pt x="1455" y="4833"/>
                    <a:pt x="1461" y="4833"/>
                  </a:cubicBezTo>
                  <a:cubicBezTo>
                    <a:pt x="1477" y="4833"/>
                    <a:pt x="1488" y="4862"/>
                    <a:pt x="1488" y="4879"/>
                  </a:cubicBezTo>
                  <a:cubicBezTo>
                    <a:pt x="1488" y="4854"/>
                    <a:pt x="1513" y="4830"/>
                    <a:pt x="1537" y="4805"/>
                  </a:cubicBezTo>
                  <a:cubicBezTo>
                    <a:pt x="1537" y="4798"/>
                    <a:pt x="1535" y="4795"/>
                    <a:pt x="1531" y="4795"/>
                  </a:cubicBezTo>
                  <a:cubicBezTo>
                    <a:pt x="1523" y="4795"/>
                    <a:pt x="1505" y="4813"/>
                    <a:pt x="1488" y="4830"/>
                  </a:cubicBezTo>
                  <a:cubicBezTo>
                    <a:pt x="1488" y="4781"/>
                    <a:pt x="1488" y="4708"/>
                    <a:pt x="1488" y="4659"/>
                  </a:cubicBezTo>
                  <a:cubicBezTo>
                    <a:pt x="1513" y="4635"/>
                    <a:pt x="1531" y="4635"/>
                    <a:pt x="1546" y="4635"/>
                  </a:cubicBezTo>
                  <a:cubicBezTo>
                    <a:pt x="1561" y="4635"/>
                    <a:pt x="1574" y="4635"/>
                    <a:pt x="1586" y="4610"/>
                  </a:cubicBezTo>
                  <a:cubicBezTo>
                    <a:pt x="1757" y="4196"/>
                    <a:pt x="1952" y="3781"/>
                    <a:pt x="2196" y="3415"/>
                  </a:cubicBezTo>
                  <a:cubicBezTo>
                    <a:pt x="2202" y="3415"/>
                    <a:pt x="2205" y="3415"/>
                    <a:pt x="2206" y="3416"/>
                  </a:cubicBezTo>
                  <a:lnTo>
                    <a:pt x="2206" y="3416"/>
                  </a:lnTo>
                  <a:cubicBezTo>
                    <a:pt x="2257" y="3305"/>
                    <a:pt x="2345" y="3214"/>
                    <a:pt x="2391" y="3122"/>
                  </a:cubicBezTo>
                  <a:lnTo>
                    <a:pt x="2464" y="3122"/>
                  </a:lnTo>
                  <a:cubicBezTo>
                    <a:pt x="2439" y="3122"/>
                    <a:pt x="2561" y="3001"/>
                    <a:pt x="2659" y="2879"/>
                  </a:cubicBezTo>
                  <a:cubicBezTo>
                    <a:pt x="2708" y="2805"/>
                    <a:pt x="2781" y="2757"/>
                    <a:pt x="2830" y="2708"/>
                  </a:cubicBezTo>
                  <a:lnTo>
                    <a:pt x="2952" y="2635"/>
                  </a:lnTo>
                  <a:lnTo>
                    <a:pt x="2927" y="2586"/>
                  </a:lnTo>
                  <a:cubicBezTo>
                    <a:pt x="2960" y="2553"/>
                    <a:pt x="2979" y="2545"/>
                    <a:pt x="2992" y="2545"/>
                  </a:cubicBezTo>
                  <a:cubicBezTo>
                    <a:pt x="3006" y="2545"/>
                    <a:pt x="3014" y="2553"/>
                    <a:pt x="3025" y="2553"/>
                  </a:cubicBezTo>
                  <a:cubicBezTo>
                    <a:pt x="3036" y="2553"/>
                    <a:pt x="3049" y="2545"/>
                    <a:pt x="3074" y="2513"/>
                  </a:cubicBezTo>
                  <a:cubicBezTo>
                    <a:pt x="3049" y="2415"/>
                    <a:pt x="3244" y="2391"/>
                    <a:pt x="3244" y="2342"/>
                  </a:cubicBezTo>
                  <a:cubicBezTo>
                    <a:pt x="3244" y="2342"/>
                    <a:pt x="3266" y="2331"/>
                    <a:pt x="3288" y="2331"/>
                  </a:cubicBezTo>
                  <a:cubicBezTo>
                    <a:pt x="3298" y="2331"/>
                    <a:pt x="3309" y="2334"/>
                    <a:pt x="3317" y="2342"/>
                  </a:cubicBezTo>
                  <a:cubicBezTo>
                    <a:pt x="3317" y="2293"/>
                    <a:pt x="3342" y="2293"/>
                    <a:pt x="3366" y="2269"/>
                  </a:cubicBezTo>
                  <a:cubicBezTo>
                    <a:pt x="3374" y="2261"/>
                    <a:pt x="3377" y="2258"/>
                    <a:pt x="3376" y="2258"/>
                  </a:cubicBezTo>
                  <a:cubicBezTo>
                    <a:pt x="3374" y="2258"/>
                    <a:pt x="3358" y="2269"/>
                    <a:pt x="3342" y="2269"/>
                  </a:cubicBezTo>
                  <a:lnTo>
                    <a:pt x="3415" y="2220"/>
                  </a:lnTo>
                  <a:cubicBezTo>
                    <a:pt x="3439" y="2220"/>
                    <a:pt x="3464" y="2220"/>
                    <a:pt x="3439" y="2244"/>
                  </a:cubicBezTo>
                  <a:cubicBezTo>
                    <a:pt x="3513" y="2196"/>
                    <a:pt x="3610" y="2171"/>
                    <a:pt x="3708" y="2123"/>
                  </a:cubicBezTo>
                  <a:cubicBezTo>
                    <a:pt x="3830" y="2049"/>
                    <a:pt x="3976" y="2001"/>
                    <a:pt x="4122" y="1952"/>
                  </a:cubicBezTo>
                  <a:cubicBezTo>
                    <a:pt x="4195" y="1927"/>
                    <a:pt x="4269" y="1927"/>
                    <a:pt x="4342" y="1903"/>
                  </a:cubicBezTo>
                  <a:cubicBezTo>
                    <a:pt x="4415" y="1879"/>
                    <a:pt x="4488" y="1854"/>
                    <a:pt x="4561" y="1830"/>
                  </a:cubicBezTo>
                  <a:cubicBezTo>
                    <a:pt x="4708" y="1805"/>
                    <a:pt x="4805" y="1781"/>
                    <a:pt x="4878" y="1781"/>
                  </a:cubicBezTo>
                  <a:cubicBezTo>
                    <a:pt x="4854" y="1757"/>
                    <a:pt x="4824" y="1757"/>
                    <a:pt x="4796" y="1757"/>
                  </a:cubicBezTo>
                  <a:cubicBezTo>
                    <a:pt x="4769" y="1757"/>
                    <a:pt x="4744" y="1757"/>
                    <a:pt x="4732" y="1732"/>
                  </a:cubicBezTo>
                  <a:cubicBezTo>
                    <a:pt x="4756" y="1708"/>
                    <a:pt x="4781" y="1708"/>
                    <a:pt x="4799" y="1708"/>
                  </a:cubicBezTo>
                  <a:cubicBezTo>
                    <a:pt x="4817" y="1708"/>
                    <a:pt x="4830" y="1708"/>
                    <a:pt x="4830" y="1684"/>
                  </a:cubicBezTo>
                  <a:cubicBezTo>
                    <a:pt x="4854" y="1720"/>
                    <a:pt x="4891" y="1720"/>
                    <a:pt x="4930" y="1720"/>
                  </a:cubicBezTo>
                  <a:cubicBezTo>
                    <a:pt x="4970" y="1720"/>
                    <a:pt x="5013" y="1720"/>
                    <a:pt x="5049" y="1757"/>
                  </a:cubicBezTo>
                  <a:lnTo>
                    <a:pt x="5049" y="1708"/>
                  </a:lnTo>
                  <a:lnTo>
                    <a:pt x="5074" y="1732"/>
                  </a:lnTo>
                  <a:cubicBezTo>
                    <a:pt x="5220" y="1684"/>
                    <a:pt x="5244" y="1684"/>
                    <a:pt x="5244" y="1684"/>
                  </a:cubicBezTo>
                  <a:lnTo>
                    <a:pt x="5415" y="1684"/>
                  </a:lnTo>
                  <a:cubicBezTo>
                    <a:pt x="5519" y="1684"/>
                    <a:pt x="5588" y="1630"/>
                    <a:pt x="5667" y="1630"/>
                  </a:cubicBezTo>
                  <a:cubicBezTo>
                    <a:pt x="5680" y="1630"/>
                    <a:pt x="5694" y="1631"/>
                    <a:pt x="5708" y="1635"/>
                  </a:cubicBezTo>
                  <a:cubicBezTo>
                    <a:pt x="5708" y="1635"/>
                    <a:pt x="5659" y="1586"/>
                    <a:pt x="5708" y="1586"/>
                  </a:cubicBezTo>
                  <a:cubicBezTo>
                    <a:pt x="5708" y="1591"/>
                    <a:pt x="5713" y="1593"/>
                    <a:pt x="5720" y="1593"/>
                  </a:cubicBezTo>
                  <a:cubicBezTo>
                    <a:pt x="5734" y="1593"/>
                    <a:pt x="5757" y="1588"/>
                    <a:pt x="5775" y="1588"/>
                  </a:cubicBezTo>
                  <a:cubicBezTo>
                    <a:pt x="5792" y="1588"/>
                    <a:pt x="5805" y="1592"/>
                    <a:pt x="5805" y="1610"/>
                  </a:cubicBezTo>
                  <a:cubicBezTo>
                    <a:pt x="5812" y="1617"/>
                    <a:pt x="5824" y="1620"/>
                    <a:pt x="5837" y="1620"/>
                  </a:cubicBezTo>
                  <a:cubicBezTo>
                    <a:pt x="5871" y="1620"/>
                    <a:pt x="5915" y="1600"/>
                    <a:pt x="5905" y="1568"/>
                  </a:cubicBezTo>
                  <a:lnTo>
                    <a:pt x="5905" y="1568"/>
                  </a:lnTo>
                  <a:cubicBezTo>
                    <a:pt x="5921" y="1586"/>
                    <a:pt x="5996" y="1588"/>
                    <a:pt x="5952" y="1610"/>
                  </a:cubicBezTo>
                  <a:cubicBezTo>
                    <a:pt x="5968" y="1610"/>
                    <a:pt x="5995" y="1621"/>
                    <a:pt x="6011" y="1621"/>
                  </a:cubicBezTo>
                  <a:cubicBezTo>
                    <a:pt x="6019" y="1621"/>
                    <a:pt x="6025" y="1618"/>
                    <a:pt x="6025" y="1610"/>
                  </a:cubicBezTo>
                  <a:lnTo>
                    <a:pt x="6000" y="1586"/>
                  </a:lnTo>
                  <a:cubicBezTo>
                    <a:pt x="6084" y="1586"/>
                    <a:pt x="6132" y="1640"/>
                    <a:pt x="6205" y="1640"/>
                  </a:cubicBezTo>
                  <a:cubicBezTo>
                    <a:pt x="6217" y="1640"/>
                    <a:pt x="6230" y="1638"/>
                    <a:pt x="6244" y="1635"/>
                  </a:cubicBezTo>
                  <a:lnTo>
                    <a:pt x="6195" y="1586"/>
                  </a:lnTo>
                  <a:cubicBezTo>
                    <a:pt x="6269" y="1586"/>
                    <a:pt x="6317" y="1635"/>
                    <a:pt x="6317" y="1684"/>
                  </a:cubicBezTo>
                  <a:lnTo>
                    <a:pt x="6269" y="1684"/>
                  </a:lnTo>
                  <a:cubicBezTo>
                    <a:pt x="6342" y="1708"/>
                    <a:pt x="6439" y="1732"/>
                    <a:pt x="6537" y="1732"/>
                  </a:cubicBezTo>
                  <a:lnTo>
                    <a:pt x="6488" y="1732"/>
                  </a:lnTo>
                  <a:cubicBezTo>
                    <a:pt x="6561" y="1732"/>
                    <a:pt x="6610" y="1757"/>
                    <a:pt x="6683" y="1757"/>
                  </a:cubicBezTo>
                  <a:cubicBezTo>
                    <a:pt x="6756" y="1781"/>
                    <a:pt x="6854" y="1805"/>
                    <a:pt x="6952" y="1854"/>
                  </a:cubicBezTo>
                  <a:cubicBezTo>
                    <a:pt x="7147" y="1903"/>
                    <a:pt x="7317" y="2001"/>
                    <a:pt x="7391" y="2025"/>
                  </a:cubicBezTo>
                  <a:lnTo>
                    <a:pt x="7366" y="1952"/>
                  </a:lnTo>
                  <a:lnTo>
                    <a:pt x="7488" y="1976"/>
                  </a:lnTo>
                  <a:cubicBezTo>
                    <a:pt x="7488" y="1976"/>
                    <a:pt x="7395" y="2051"/>
                    <a:pt x="7371" y="2053"/>
                  </a:cubicBezTo>
                  <a:lnTo>
                    <a:pt x="7371" y="2053"/>
                  </a:lnTo>
                  <a:lnTo>
                    <a:pt x="7366" y="2049"/>
                  </a:lnTo>
                  <a:lnTo>
                    <a:pt x="7366" y="2049"/>
                  </a:lnTo>
                  <a:cubicBezTo>
                    <a:pt x="7366" y="2052"/>
                    <a:pt x="7368" y="2053"/>
                    <a:pt x="7370" y="2053"/>
                  </a:cubicBezTo>
                  <a:cubicBezTo>
                    <a:pt x="7371" y="2053"/>
                    <a:pt x="7371" y="2053"/>
                    <a:pt x="7371" y="2053"/>
                  </a:cubicBezTo>
                  <a:lnTo>
                    <a:pt x="7371" y="2053"/>
                  </a:lnTo>
                  <a:lnTo>
                    <a:pt x="7464" y="2123"/>
                  </a:lnTo>
                  <a:lnTo>
                    <a:pt x="7610" y="2220"/>
                  </a:lnTo>
                  <a:cubicBezTo>
                    <a:pt x="7756" y="2318"/>
                    <a:pt x="7878" y="2415"/>
                    <a:pt x="8000" y="2537"/>
                  </a:cubicBezTo>
                  <a:cubicBezTo>
                    <a:pt x="8195" y="2708"/>
                    <a:pt x="8391" y="2927"/>
                    <a:pt x="8537" y="3147"/>
                  </a:cubicBezTo>
                  <a:cubicBezTo>
                    <a:pt x="8551" y="3191"/>
                    <a:pt x="8531" y="3200"/>
                    <a:pt x="8512" y="3200"/>
                  </a:cubicBezTo>
                  <a:cubicBezTo>
                    <a:pt x="8500" y="3200"/>
                    <a:pt x="8488" y="3196"/>
                    <a:pt x="8488" y="3196"/>
                  </a:cubicBezTo>
                  <a:lnTo>
                    <a:pt x="8488" y="3196"/>
                  </a:lnTo>
                  <a:cubicBezTo>
                    <a:pt x="8512" y="3232"/>
                    <a:pt x="8525" y="3232"/>
                    <a:pt x="8537" y="3232"/>
                  </a:cubicBezTo>
                  <a:cubicBezTo>
                    <a:pt x="8549" y="3232"/>
                    <a:pt x="8561" y="3232"/>
                    <a:pt x="8586" y="3269"/>
                  </a:cubicBezTo>
                  <a:cubicBezTo>
                    <a:pt x="8586" y="3277"/>
                    <a:pt x="8583" y="3280"/>
                    <a:pt x="8578" y="3280"/>
                  </a:cubicBezTo>
                  <a:cubicBezTo>
                    <a:pt x="8569" y="3280"/>
                    <a:pt x="8553" y="3269"/>
                    <a:pt x="8537" y="3269"/>
                  </a:cubicBezTo>
                  <a:cubicBezTo>
                    <a:pt x="8537" y="3269"/>
                    <a:pt x="8586" y="3342"/>
                    <a:pt x="8586" y="3342"/>
                  </a:cubicBezTo>
                  <a:cubicBezTo>
                    <a:pt x="8610" y="3318"/>
                    <a:pt x="8634" y="3269"/>
                    <a:pt x="8659" y="3244"/>
                  </a:cubicBezTo>
                  <a:lnTo>
                    <a:pt x="8708" y="3318"/>
                  </a:lnTo>
                  <a:lnTo>
                    <a:pt x="8683" y="3342"/>
                  </a:lnTo>
                  <a:cubicBezTo>
                    <a:pt x="8683" y="3366"/>
                    <a:pt x="8805" y="3342"/>
                    <a:pt x="8830" y="3440"/>
                  </a:cubicBezTo>
                  <a:cubicBezTo>
                    <a:pt x="8878" y="3562"/>
                    <a:pt x="8927" y="3610"/>
                    <a:pt x="8951" y="3708"/>
                  </a:cubicBezTo>
                  <a:cubicBezTo>
                    <a:pt x="9000" y="3781"/>
                    <a:pt x="9025" y="3854"/>
                    <a:pt x="9049" y="3952"/>
                  </a:cubicBezTo>
                  <a:cubicBezTo>
                    <a:pt x="9049" y="3952"/>
                    <a:pt x="9025" y="3927"/>
                    <a:pt x="9000" y="3903"/>
                  </a:cubicBezTo>
                  <a:cubicBezTo>
                    <a:pt x="9000" y="3927"/>
                    <a:pt x="9000" y="3952"/>
                    <a:pt x="9000" y="3976"/>
                  </a:cubicBezTo>
                  <a:cubicBezTo>
                    <a:pt x="9005" y="3966"/>
                    <a:pt x="9010" y="3962"/>
                    <a:pt x="9015" y="3962"/>
                  </a:cubicBezTo>
                  <a:cubicBezTo>
                    <a:pt x="9031" y="3962"/>
                    <a:pt x="9045" y="4004"/>
                    <a:pt x="9048" y="4004"/>
                  </a:cubicBezTo>
                  <a:cubicBezTo>
                    <a:pt x="9049" y="4004"/>
                    <a:pt x="9049" y="4003"/>
                    <a:pt x="9049" y="4001"/>
                  </a:cubicBezTo>
                  <a:cubicBezTo>
                    <a:pt x="9098" y="4049"/>
                    <a:pt x="9147" y="4098"/>
                    <a:pt x="9147" y="4171"/>
                  </a:cubicBezTo>
                  <a:cubicBezTo>
                    <a:pt x="9147" y="4244"/>
                    <a:pt x="9171" y="4318"/>
                    <a:pt x="9220" y="4366"/>
                  </a:cubicBezTo>
                  <a:cubicBezTo>
                    <a:pt x="9439" y="4366"/>
                    <a:pt x="9683" y="4391"/>
                    <a:pt x="9903" y="4440"/>
                  </a:cubicBezTo>
                  <a:cubicBezTo>
                    <a:pt x="10244" y="4488"/>
                    <a:pt x="10561" y="4586"/>
                    <a:pt x="10610" y="4586"/>
                  </a:cubicBezTo>
                  <a:cubicBezTo>
                    <a:pt x="10610" y="4635"/>
                    <a:pt x="10610" y="4683"/>
                    <a:pt x="10610" y="4732"/>
                  </a:cubicBezTo>
                  <a:cubicBezTo>
                    <a:pt x="10634" y="4683"/>
                    <a:pt x="10634" y="4610"/>
                    <a:pt x="10634" y="4537"/>
                  </a:cubicBezTo>
                  <a:lnTo>
                    <a:pt x="10586" y="4537"/>
                  </a:lnTo>
                  <a:cubicBezTo>
                    <a:pt x="10561" y="4391"/>
                    <a:pt x="10610" y="4513"/>
                    <a:pt x="10610" y="4366"/>
                  </a:cubicBezTo>
                  <a:cubicBezTo>
                    <a:pt x="10634" y="4366"/>
                    <a:pt x="10659" y="4488"/>
                    <a:pt x="10659" y="4610"/>
                  </a:cubicBezTo>
                  <a:cubicBezTo>
                    <a:pt x="10659" y="4488"/>
                    <a:pt x="10683" y="4391"/>
                    <a:pt x="10634" y="4342"/>
                  </a:cubicBezTo>
                  <a:cubicBezTo>
                    <a:pt x="10634" y="4293"/>
                    <a:pt x="10647" y="4293"/>
                    <a:pt x="10662" y="4293"/>
                  </a:cubicBezTo>
                  <a:cubicBezTo>
                    <a:pt x="10677" y="4293"/>
                    <a:pt x="10695" y="4293"/>
                    <a:pt x="10708" y="4244"/>
                  </a:cubicBezTo>
                  <a:cubicBezTo>
                    <a:pt x="10659" y="4147"/>
                    <a:pt x="10634" y="4049"/>
                    <a:pt x="10634" y="3952"/>
                  </a:cubicBezTo>
                  <a:cubicBezTo>
                    <a:pt x="10634" y="3903"/>
                    <a:pt x="10610" y="3854"/>
                    <a:pt x="10610" y="3805"/>
                  </a:cubicBezTo>
                  <a:cubicBezTo>
                    <a:pt x="10586" y="3757"/>
                    <a:pt x="10561" y="3732"/>
                    <a:pt x="10561" y="3683"/>
                  </a:cubicBezTo>
                  <a:cubicBezTo>
                    <a:pt x="10512" y="3610"/>
                    <a:pt x="10464" y="3537"/>
                    <a:pt x="10464" y="3440"/>
                  </a:cubicBezTo>
                  <a:lnTo>
                    <a:pt x="10464" y="3440"/>
                  </a:lnTo>
                  <a:lnTo>
                    <a:pt x="10488" y="3464"/>
                  </a:lnTo>
                  <a:cubicBezTo>
                    <a:pt x="10488" y="3391"/>
                    <a:pt x="10390" y="3269"/>
                    <a:pt x="10366" y="3147"/>
                  </a:cubicBezTo>
                  <a:cubicBezTo>
                    <a:pt x="10366" y="3174"/>
                    <a:pt x="10366" y="3193"/>
                    <a:pt x="10362" y="3193"/>
                  </a:cubicBezTo>
                  <a:cubicBezTo>
                    <a:pt x="10359" y="3193"/>
                    <a:pt x="10353" y="3180"/>
                    <a:pt x="10342" y="3147"/>
                  </a:cubicBezTo>
                  <a:cubicBezTo>
                    <a:pt x="10293" y="3025"/>
                    <a:pt x="10244" y="2952"/>
                    <a:pt x="10220" y="2854"/>
                  </a:cubicBezTo>
                  <a:lnTo>
                    <a:pt x="10122" y="2781"/>
                  </a:lnTo>
                  <a:cubicBezTo>
                    <a:pt x="9903" y="2391"/>
                    <a:pt x="9634" y="2025"/>
                    <a:pt x="9317" y="1708"/>
                  </a:cubicBezTo>
                  <a:cubicBezTo>
                    <a:pt x="9220" y="1610"/>
                    <a:pt x="9122" y="1513"/>
                    <a:pt x="9000" y="1415"/>
                  </a:cubicBezTo>
                  <a:lnTo>
                    <a:pt x="8708" y="1171"/>
                  </a:lnTo>
                  <a:cubicBezTo>
                    <a:pt x="8537" y="1049"/>
                    <a:pt x="8366" y="927"/>
                    <a:pt x="8293" y="854"/>
                  </a:cubicBezTo>
                  <a:cubicBezTo>
                    <a:pt x="7878" y="586"/>
                    <a:pt x="7464" y="391"/>
                    <a:pt x="7025" y="220"/>
                  </a:cubicBezTo>
                  <a:lnTo>
                    <a:pt x="6634" y="98"/>
                  </a:lnTo>
                  <a:lnTo>
                    <a:pt x="6220" y="25"/>
                  </a:lnTo>
                  <a:cubicBezTo>
                    <a:pt x="6110" y="13"/>
                    <a:pt x="5994" y="7"/>
                    <a:pt x="5878" y="7"/>
                  </a:cubicBezTo>
                  <a:cubicBezTo>
                    <a:pt x="5763" y="7"/>
                    <a:pt x="5647" y="13"/>
                    <a:pt x="5537" y="25"/>
                  </a:cubicBezTo>
                  <a:cubicBezTo>
                    <a:pt x="5415" y="1"/>
                    <a:pt x="5293" y="1"/>
                    <a:pt x="5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4" name="Google Shape;2534;p298"/>
          <p:cNvSpPr txBox="1">
            <a:spLocks noGrp="1"/>
          </p:cNvSpPr>
          <p:nvPr>
            <p:ph type="ctrTitle"/>
          </p:nvPr>
        </p:nvSpPr>
        <p:spPr>
          <a:xfrm flipH="1">
            <a:off x="939674" y="2811925"/>
            <a:ext cx="2202600" cy="577800"/>
          </a:xfrm>
          <a:prstGeom prst="rect">
            <a:avLst/>
          </a:prstGeom>
        </p:spPr>
        <p:txBody>
          <a:bodyPr spcFirstLastPara="1" wrap="square" lIns="91425" tIns="91425" rIns="91425" bIns="91425" anchor="b" anchorCtr="0">
            <a:noAutofit/>
          </a:bodyPr>
          <a:lstStyle>
            <a:lvl1pPr lvl="0" algn="r">
              <a:spcBef>
                <a:spcPts val="0"/>
              </a:spcBef>
              <a:spcAft>
                <a:spcPts val="0"/>
              </a:spcAft>
              <a:buClr>
                <a:schemeClr val="accent3"/>
              </a:buClr>
              <a:buSzPts val="2400"/>
              <a:buNone/>
              <a:defRPr sz="1800">
                <a:solidFill>
                  <a:schemeClr val="accent3"/>
                </a:solidFill>
              </a:defRPr>
            </a:lvl1pPr>
            <a:lvl2pPr lvl="1" algn="r">
              <a:spcBef>
                <a:spcPts val="0"/>
              </a:spcBef>
              <a:spcAft>
                <a:spcPts val="0"/>
              </a:spcAft>
              <a:buClr>
                <a:schemeClr val="accent3"/>
              </a:buClr>
              <a:buSzPts val="1800"/>
              <a:buNone/>
              <a:defRPr sz="1800">
                <a:solidFill>
                  <a:schemeClr val="accent3"/>
                </a:solidFill>
              </a:defRPr>
            </a:lvl2pPr>
            <a:lvl3pPr lvl="2" algn="r">
              <a:spcBef>
                <a:spcPts val="0"/>
              </a:spcBef>
              <a:spcAft>
                <a:spcPts val="0"/>
              </a:spcAft>
              <a:buClr>
                <a:schemeClr val="accent3"/>
              </a:buClr>
              <a:buSzPts val="1800"/>
              <a:buNone/>
              <a:defRPr sz="1800">
                <a:solidFill>
                  <a:schemeClr val="accent3"/>
                </a:solidFill>
              </a:defRPr>
            </a:lvl3pPr>
            <a:lvl4pPr lvl="3" algn="r">
              <a:spcBef>
                <a:spcPts val="0"/>
              </a:spcBef>
              <a:spcAft>
                <a:spcPts val="0"/>
              </a:spcAft>
              <a:buClr>
                <a:schemeClr val="accent3"/>
              </a:buClr>
              <a:buSzPts val="1800"/>
              <a:buNone/>
              <a:defRPr sz="1800">
                <a:solidFill>
                  <a:schemeClr val="accent3"/>
                </a:solidFill>
              </a:defRPr>
            </a:lvl4pPr>
            <a:lvl5pPr lvl="4" algn="r">
              <a:spcBef>
                <a:spcPts val="0"/>
              </a:spcBef>
              <a:spcAft>
                <a:spcPts val="0"/>
              </a:spcAft>
              <a:buClr>
                <a:schemeClr val="accent3"/>
              </a:buClr>
              <a:buSzPts val="1800"/>
              <a:buNone/>
              <a:defRPr sz="1800">
                <a:solidFill>
                  <a:schemeClr val="accent3"/>
                </a:solidFill>
              </a:defRPr>
            </a:lvl5pPr>
            <a:lvl6pPr lvl="5" algn="r">
              <a:spcBef>
                <a:spcPts val="0"/>
              </a:spcBef>
              <a:spcAft>
                <a:spcPts val="0"/>
              </a:spcAft>
              <a:buClr>
                <a:schemeClr val="accent3"/>
              </a:buClr>
              <a:buSzPts val="1800"/>
              <a:buNone/>
              <a:defRPr sz="1800">
                <a:solidFill>
                  <a:schemeClr val="accent3"/>
                </a:solidFill>
              </a:defRPr>
            </a:lvl6pPr>
            <a:lvl7pPr lvl="6" algn="r">
              <a:spcBef>
                <a:spcPts val="0"/>
              </a:spcBef>
              <a:spcAft>
                <a:spcPts val="0"/>
              </a:spcAft>
              <a:buClr>
                <a:schemeClr val="accent3"/>
              </a:buClr>
              <a:buSzPts val="1800"/>
              <a:buNone/>
              <a:defRPr sz="1800">
                <a:solidFill>
                  <a:schemeClr val="accent3"/>
                </a:solidFill>
              </a:defRPr>
            </a:lvl7pPr>
            <a:lvl8pPr lvl="7" algn="r">
              <a:spcBef>
                <a:spcPts val="0"/>
              </a:spcBef>
              <a:spcAft>
                <a:spcPts val="0"/>
              </a:spcAft>
              <a:buClr>
                <a:schemeClr val="accent3"/>
              </a:buClr>
              <a:buSzPts val="1800"/>
              <a:buNone/>
              <a:defRPr sz="1800">
                <a:solidFill>
                  <a:schemeClr val="accent3"/>
                </a:solidFill>
              </a:defRPr>
            </a:lvl8pPr>
            <a:lvl9pPr lvl="8" algn="r">
              <a:spcBef>
                <a:spcPts val="0"/>
              </a:spcBef>
              <a:spcAft>
                <a:spcPts val="0"/>
              </a:spcAft>
              <a:buClr>
                <a:schemeClr val="accent3"/>
              </a:buClr>
              <a:buSzPts val="1800"/>
              <a:buNone/>
              <a:defRPr sz="1800">
                <a:solidFill>
                  <a:schemeClr val="accent3"/>
                </a:solidFill>
              </a:defRPr>
            </a:lvl9pPr>
          </a:lstStyle>
          <a:p>
            <a:endParaRPr/>
          </a:p>
        </p:txBody>
      </p:sp>
      <p:sp>
        <p:nvSpPr>
          <p:cNvPr id="2535" name="Google Shape;2535;p298"/>
          <p:cNvSpPr txBox="1">
            <a:spLocks noGrp="1"/>
          </p:cNvSpPr>
          <p:nvPr>
            <p:ph type="subTitle" idx="1"/>
          </p:nvPr>
        </p:nvSpPr>
        <p:spPr>
          <a:xfrm flipH="1">
            <a:off x="939678" y="3230650"/>
            <a:ext cx="2202600" cy="8754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200"/>
              <a:buNone/>
              <a:defRPr sz="1400"/>
            </a:lvl1pPr>
            <a:lvl2pPr lvl="1" algn="r">
              <a:lnSpc>
                <a:spcPct val="100000"/>
              </a:lnSpc>
              <a:spcBef>
                <a:spcPts val="0"/>
              </a:spcBef>
              <a:spcAft>
                <a:spcPts val="0"/>
              </a:spcAft>
              <a:buSzPts val="1200"/>
              <a:buNone/>
              <a:defRPr sz="1200"/>
            </a:lvl2pPr>
            <a:lvl3pPr lvl="2" algn="r">
              <a:lnSpc>
                <a:spcPct val="100000"/>
              </a:lnSpc>
              <a:spcBef>
                <a:spcPts val="0"/>
              </a:spcBef>
              <a:spcAft>
                <a:spcPts val="0"/>
              </a:spcAft>
              <a:buSzPts val="1200"/>
              <a:buNone/>
              <a:defRPr sz="1200"/>
            </a:lvl3pPr>
            <a:lvl4pPr lvl="3" algn="r">
              <a:lnSpc>
                <a:spcPct val="100000"/>
              </a:lnSpc>
              <a:spcBef>
                <a:spcPts val="0"/>
              </a:spcBef>
              <a:spcAft>
                <a:spcPts val="0"/>
              </a:spcAft>
              <a:buSzPts val="1200"/>
              <a:buNone/>
              <a:defRPr sz="1200"/>
            </a:lvl4pPr>
            <a:lvl5pPr lvl="4" algn="r">
              <a:lnSpc>
                <a:spcPct val="100000"/>
              </a:lnSpc>
              <a:spcBef>
                <a:spcPts val="0"/>
              </a:spcBef>
              <a:spcAft>
                <a:spcPts val="0"/>
              </a:spcAft>
              <a:buSzPts val="1200"/>
              <a:buNone/>
              <a:defRPr sz="1200"/>
            </a:lvl5pPr>
            <a:lvl6pPr lvl="5" algn="r">
              <a:lnSpc>
                <a:spcPct val="100000"/>
              </a:lnSpc>
              <a:spcBef>
                <a:spcPts val="0"/>
              </a:spcBef>
              <a:spcAft>
                <a:spcPts val="0"/>
              </a:spcAft>
              <a:buSzPts val="1200"/>
              <a:buNone/>
              <a:defRPr sz="1200"/>
            </a:lvl6pPr>
            <a:lvl7pPr lvl="6" algn="r">
              <a:lnSpc>
                <a:spcPct val="100000"/>
              </a:lnSpc>
              <a:spcBef>
                <a:spcPts val="0"/>
              </a:spcBef>
              <a:spcAft>
                <a:spcPts val="0"/>
              </a:spcAft>
              <a:buSzPts val="1200"/>
              <a:buNone/>
              <a:defRPr sz="1200"/>
            </a:lvl7pPr>
            <a:lvl8pPr lvl="7" algn="r">
              <a:lnSpc>
                <a:spcPct val="100000"/>
              </a:lnSpc>
              <a:spcBef>
                <a:spcPts val="0"/>
              </a:spcBef>
              <a:spcAft>
                <a:spcPts val="0"/>
              </a:spcAft>
              <a:buSzPts val="1200"/>
              <a:buNone/>
              <a:defRPr sz="1200"/>
            </a:lvl8pPr>
            <a:lvl9pPr lvl="8" algn="r">
              <a:lnSpc>
                <a:spcPct val="100000"/>
              </a:lnSpc>
              <a:spcBef>
                <a:spcPts val="0"/>
              </a:spcBef>
              <a:spcAft>
                <a:spcPts val="0"/>
              </a:spcAft>
              <a:buSzPts val="1200"/>
              <a:buNone/>
              <a:defRPr sz="1200"/>
            </a:lvl9pPr>
          </a:lstStyle>
          <a:p>
            <a:endParaRPr/>
          </a:p>
        </p:txBody>
      </p:sp>
      <p:sp>
        <p:nvSpPr>
          <p:cNvPr id="2536" name="Google Shape;2536;p298"/>
          <p:cNvSpPr txBox="1">
            <a:spLocks noGrp="1"/>
          </p:cNvSpPr>
          <p:nvPr>
            <p:ph type="ctrTitle" idx="2"/>
          </p:nvPr>
        </p:nvSpPr>
        <p:spPr>
          <a:xfrm flipH="1">
            <a:off x="6001750" y="2811925"/>
            <a:ext cx="2202600" cy="577800"/>
          </a:xfrm>
          <a:prstGeom prst="rect">
            <a:avLst/>
          </a:prstGeom>
        </p:spPr>
        <p:txBody>
          <a:bodyPr spcFirstLastPara="1" wrap="square" lIns="91425" tIns="91425" rIns="91425" bIns="91425" anchor="b" anchorCtr="0">
            <a:noAutofit/>
          </a:bodyPr>
          <a:lstStyle>
            <a:lvl1pPr lvl="0">
              <a:spcBef>
                <a:spcPts val="0"/>
              </a:spcBef>
              <a:spcAft>
                <a:spcPts val="0"/>
              </a:spcAft>
              <a:buClr>
                <a:schemeClr val="accent3"/>
              </a:buClr>
              <a:buSzPts val="2400"/>
              <a:buNone/>
              <a:defRPr sz="1800">
                <a:solidFill>
                  <a:schemeClr val="accent3"/>
                </a:solidFill>
              </a:defRPr>
            </a:lvl1pPr>
            <a:lvl2pPr lvl="1">
              <a:spcBef>
                <a:spcPts val="0"/>
              </a:spcBef>
              <a:spcAft>
                <a:spcPts val="0"/>
              </a:spcAft>
              <a:buClr>
                <a:schemeClr val="accent3"/>
              </a:buClr>
              <a:buSzPts val="1800"/>
              <a:buNone/>
              <a:defRPr sz="1800">
                <a:solidFill>
                  <a:schemeClr val="accent3"/>
                </a:solidFill>
              </a:defRPr>
            </a:lvl2pPr>
            <a:lvl3pPr lvl="2">
              <a:spcBef>
                <a:spcPts val="0"/>
              </a:spcBef>
              <a:spcAft>
                <a:spcPts val="0"/>
              </a:spcAft>
              <a:buClr>
                <a:schemeClr val="accent3"/>
              </a:buClr>
              <a:buSzPts val="1800"/>
              <a:buNone/>
              <a:defRPr sz="1800">
                <a:solidFill>
                  <a:schemeClr val="accent3"/>
                </a:solidFill>
              </a:defRPr>
            </a:lvl3pPr>
            <a:lvl4pPr lvl="3">
              <a:spcBef>
                <a:spcPts val="0"/>
              </a:spcBef>
              <a:spcAft>
                <a:spcPts val="0"/>
              </a:spcAft>
              <a:buClr>
                <a:schemeClr val="accent3"/>
              </a:buClr>
              <a:buSzPts val="1800"/>
              <a:buNone/>
              <a:defRPr sz="1800">
                <a:solidFill>
                  <a:schemeClr val="accent3"/>
                </a:solidFill>
              </a:defRPr>
            </a:lvl4pPr>
            <a:lvl5pPr lvl="4">
              <a:spcBef>
                <a:spcPts val="0"/>
              </a:spcBef>
              <a:spcAft>
                <a:spcPts val="0"/>
              </a:spcAft>
              <a:buClr>
                <a:schemeClr val="accent3"/>
              </a:buClr>
              <a:buSzPts val="1800"/>
              <a:buNone/>
              <a:defRPr sz="1800">
                <a:solidFill>
                  <a:schemeClr val="accent3"/>
                </a:solidFill>
              </a:defRPr>
            </a:lvl5pPr>
            <a:lvl6pPr lvl="5">
              <a:spcBef>
                <a:spcPts val="0"/>
              </a:spcBef>
              <a:spcAft>
                <a:spcPts val="0"/>
              </a:spcAft>
              <a:buClr>
                <a:schemeClr val="accent3"/>
              </a:buClr>
              <a:buSzPts val="1800"/>
              <a:buNone/>
              <a:defRPr sz="1800">
                <a:solidFill>
                  <a:schemeClr val="accent3"/>
                </a:solidFill>
              </a:defRPr>
            </a:lvl6pPr>
            <a:lvl7pPr lvl="6">
              <a:spcBef>
                <a:spcPts val="0"/>
              </a:spcBef>
              <a:spcAft>
                <a:spcPts val="0"/>
              </a:spcAft>
              <a:buClr>
                <a:schemeClr val="accent3"/>
              </a:buClr>
              <a:buSzPts val="1800"/>
              <a:buNone/>
              <a:defRPr sz="1800">
                <a:solidFill>
                  <a:schemeClr val="accent3"/>
                </a:solidFill>
              </a:defRPr>
            </a:lvl7pPr>
            <a:lvl8pPr lvl="7">
              <a:spcBef>
                <a:spcPts val="0"/>
              </a:spcBef>
              <a:spcAft>
                <a:spcPts val="0"/>
              </a:spcAft>
              <a:buClr>
                <a:schemeClr val="accent3"/>
              </a:buClr>
              <a:buSzPts val="1800"/>
              <a:buNone/>
              <a:defRPr sz="1800">
                <a:solidFill>
                  <a:schemeClr val="accent3"/>
                </a:solidFill>
              </a:defRPr>
            </a:lvl8pPr>
            <a:lvl9pPr lvl="8">
              <a:spcBef>
                <a:spcPts val="0"/>
              </a:spcBef>
              <a:spcAft>
                <a:spcPts val="0"/>
              </a:spcAft>
              <a:buClr>
                <a:schemeClr val="accent3"/>
              </a:buClr>
              <a:buSzPts val="1800"/>
              <a:buNone/>
              <a:defRPr sz="1800">
                <a:solidFill>
                  <a:schemeClr val="accent3"/>
                </a:solidFill>
              </a:defRPr>
            </a:lvl9pPr>
          </a:lstStyle>
          <a:p>
            <a:endParaRPr/>
          </a:p>
        </p:txBody>
      </p:sp>
      <p:sp>
        <p:nvSpPr>
          <p:cNvPr id="2537" name="Google Shape;2537;p298"/>
          <p:cNvSpPr txBox="1">
            <a:spLocks noGrp="1"/>
          </p:cNvSpPr>
          <p:nvPr>
            <p:ph type="subTitle" idx="3"/>
          </p:nvPr>
        </p:nvSpPr>
        <p:spPr>
          <a:xfrm flipH="1">
            <a:off x="6001777" y="3230650"/>
            <a:ext cx="2202600" cy="875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200"/>
              <a:buNone/>
              <a:defRPr sz="1400"/>
            </a:lvl1pPr>
            <a:lvl2pPr lvl="1">
              <a:lnSpc>
                <a:spcPct val="100000"/>
              </a:lnSpc>
              <a:spcBef>
                <a:spcPts val="0"/>
              </a:spcBef>
              <a:spcAft>
                <a:spcPts val="0"/>
              </a:spcAft>
              <a:buSzPts val="1200"/>
              <a:buNone/>
              <a:defRPr sz="1200"/>
            </a:lvl2pPr>
            <a:lvl3pPr lvl="2">
              <a:lnSpc>
                <a:spcPct val="100000"/>
              </a:lnSpc>
              <a:spcBef>
                <a:spcPts val="0"/>
              </a:spcBef>
              <a:spcAft>
                <a:spcPts val="0"/>
              </a:spcAft>
              <a:buSzPts val="1200"/>
              <a:buNone/>
              <a:defRPr sz="1200"/>
            </a:lvl3pPr>
            <a:lvl4pPr lvl="3">
              <a:lnSpc>
                <a:spcPct val="100000"/>
              </a:lnSpc>
              <a:spcBef>
                <a:spcPts val="0"/>
              </a:spcBef>
              <a:spcAft>
                <a:spcPts val="0"/>
              </a:spcAft>
              <a:buSzPts val="1200"/>
              <a:buNone/>
              <a:defRPr sz="1200"/>
            </a:lvl4pPr>
            <a:lvl5pPr lvl="4">
              <a:lnSpc>
                <a:spcPct val="100000"/>
              </a:lnSpc>
              <a:spcBef>
                <a:spcPts val="0"/>
              </a:spcBef>
              <a:spcAft>
                <a:spcPts val="0"/>
              </a:spcAft>
              <a:buSzPts val="1200"/>
              <a:buNone/>
              <a:defRPr sz="1200"/>
            </a:lvl5pPr>
            <a:lvl6pPr lvl="5">
              <a:lnSpc>
                <a:spcPct val="100000"/>
              </a:lnSpc>
              <a:spcBef>
                <a:spcPts val="0"/>
              </a:spcBef>
              <a:spcAft>
                <a:spcPts val="0"/>
              </a:spcAft>
              <a:buSzPts val="1200"/>
              <a:buNone/>
              <a:defRPr sz="1200"/>
            </a:lvl6pPr>
            <a:lvl7pPr lvl="6">
              <a:lnSpc>
                <a:spcPct val="100000"/>
              </a:lnSpc>
              <a:spcBef>
                <a:spcPts val="0"/>
              </a:spcBef>
              <a:spcAft>
                <a:spcPts val="0"/>
              </a:spcAft>
              <a:buSzPts val="1200"/>
              <a:buNone/>
              <a:defRPr sz="1200"/>
            </a:lvl7pPr>
            <a:lvl8pPr lvl="7">
              <a:lnSpc>
                <a:spcPct val="100000"/>
              </a:lnSpc>
              <a:spcBef>
                <a:spcPts val="0"/>
              </a:spcBef>
              <a:spcAft>
                <a:spcPts val="0"/>
              </a:spcAft>
              <a:buSzPts val="1200"/>
              <a:buNone/>
              <a:defRPr sz="1200"/>
            </a:lvl8pPr>
            <a:lvl9pPr lvl="8">
              <a:lnSpc>
                <a:spcPct val="100000"/>
              </a:lnSpc>
              <a:spcBef>
                <a:spcPts val="0"/>
              </a:spcBef>
              <a:spcAft>
                <a:spcPts val="0"/>
              </a:spcAft>
              <a:buSzPts val="1200"/>
              <a:buNone/>
              <a:defRPr sz="1200"/>
            </a:lvl9pPr>
          </a:lstStyle>
          <a:p>
            <a:endParaRPr/>
          </a:p>
        </p:txBody>
      </p:sp>
      <p:sp>
        <p:nvSpPr>
          <p:cNvPr id="2538" name="Google Shape;2538;p298"/>
          <p:cNvSpPr txBox="1">
            <a:spLocks noGrp="1"/>
          </p:cNvSpPr>
          <p:nvPr>
            <p:ph type="ctrTitle" idx="4"/>
          </p:nvPr>
        </p:nvSpPr>
        <p:spPr>
          <a:xfrm flipH="1">
            <a:off x="939650" y="1464900"/>
            <a:ext cx="2202600" cy="577800"/>
          </a:xfrm>
          <a:prstGeom prst="rect">
            <a:avLst/>
          </a:prstGeom>
        </p:spPr>
        <p:txBody>
          <a:bodyPr spcFirstLastPara="1" wrap="square" lIns="91425" tIns="91425" rIns="91425" bIns="91425" anchor="b" anchorCtr="0">
            <a:noAutofit/>
          </a:bodyPr>
          <a:lstStyle>
            <a:lvl1pPr lvl="0" algn="r">
              <a:spcBef>
                <a:spcPts val="0"/>
              </a:spcBef>
              <a:spcAft>
                <a:spcPts val="0"/>
              </a:spcAft>
              <a:buClr>
                <a:schemeClr val="accent3"/>
              </a:buClr>
              <a:buSzPts val="2400"/>
              <a:buNone/>
              <a:defRPr sz="1800">
                <a:solidFill>
                  <a:schemeClr val="accent3"/>
                </a:solidFill>
              </a:defRPr>
            </a:lvl1pPr>
            <a:lvl2pPr lvl="1" algn="r">
              <a:spcBef>
                <a:spcPts val="0"/>
              </a:spcBef>
              <a:spcAft>
                <a:spcPts val="0"/>
              </a:spcAft>
              <a:buClr>
                <a:schemeClr val="accent3"/>
              </a:buClr>
              <a:buSzPts val="1800"/>
              <a:buNone/>
              <a:defRPr sz="1800">
                <a:solidFill>
                  <a:schemeClr val="accent3"/>
                </a:solidFill>
              </a:defRPr>
            </a:lvl2pPr>
            <a:lvl3pPr lvl="2" algn="r">
              <a:spcBef>
                <a:spcPts val="0"/>
              </a:spcBef>
              <a:spcAft>
                <a:spcPts val="0"/>
              </a:spcAft>
              <a:buClr>
                <a:schemeClr val="accent3"/>
              </a:buClr>
              <a:buSzPts val="1800"/>
              <a:buNone/>
              <a:defRPr sz="1800">
                <a:solidFill>
                  <a:schemeClr val="accent3"/>
                </a:solidFill>
              </a:defRPr>
            </a:lvl3pPr>
            <a:lvl4pPr lvl="3" algn="r">
              <a:spcBef>
                <a:spcPts val="0"/>
              </a:spcBef>
              <a:spcAft>
                <a:spcPts val="0"/>
              </a:spcAft>
              <a:buClr>
                <a:schemeClr val="accent3"/>
              </a:buClr>
              <a:buSzPts val="1800"/>
              <a:buNone/>
              <a:defRPr sz="1800">
                <a:solidFill>
                  <a:schemeClr val="accent3"/>
                </a:solidFill>
              </a:defRPr>
            </a:lvl4pPr>
            <a:lvl5pPr lvl="4" algn="r">
              <a:spcBef>
                <a:spcPts val="0"/>
              </a:spcBef>
              <a:spcAft>
                <a:spcPts val="0"/>
              </a:spcAft>
              <a:buClr>
                <a:schemeClr val="accent3"/>
              </a:buClr>
              <a:buSzPts val="1800"/>
              <a:buNone/>
              <a:defRPr sz="1800">
                <a:solidFill>
                  <a:schemeClr val="accent3"/>
                </a:solidFill>
              </a:defRPr>
            </a:lvl5pPr>
            <a:lvl6pPr lvl="5" algn="r">
              <a:spcBef>
                <a:spcPts val="0"/>
              </a:spcBef>
              <a:spcAft>
                <a:spcPts val="0"/>
              </a:spcAft>
              <a:buClr>
                <a:schemeClr val="accent3"/>
              </a:buClr>
              <a:buSzPts val="1800"/>
              <a:buNone/>
              <a:defRPr sz="1800">
                <a:solidFill>
                  <a:schemeClr val="accent3"/>
                </a:solidFill>
              </a:defRPr>
            </a:lvl6pPr>
            <a:lvl7pPr lvl="6" algn="r">
              <a:spcBef>
                <a:spcPts val="0"/>
              </a:spcBef>
              <a:spcAft>
                <a:spcPts val="0"/>
              </a:spcAft>
              <a:buClr>
                <a:schemeClr val="accent3"/>
              </a:buClr>
              <a:buSzPts val="1800"/>
              <a:buNone/>
              <a:defRPr sz="1800">
                <a:solidFill>
                  <a:schemeClr val="accent3"/>
                </a:solidFill>
              </a:defRPr>
            </a:lvl7pPr>
            <a:lvl8pPr lvl="7" algn="r">
              <a:spcBef>
                <a:spcPts val="0"/>
              </a:spcBef>
              <a:spcAft>
                <a:spcPts val="0"/>
              </a:spcAft>
              <a:buClr>
                <a:schemeClr val="accent3"/>
              </a:buClr>
              <a:buSzPts val="1800"/>
              <a:buNone/>
              <a:defRPr sz="1800">
                <a:solidFill>
                  <a:schemeClr val="accent3"/>
                </a:solidFill>
              </a:defRPr>
            </a:lvl8pPr>
            <a:lvl9pPr lvl="8" algn="r">
              <a:spcBef>
                <a:spcPts val="0"/>
              </a:spcBef>
              <a:spcAft>
                <a:spcPts val="0"/>
              </a:spcAft>
              <a:buClr>
                <a:schemeClr val="accent3"/>
              </a:buClr>
              <a:buSzPts val="1800"/>
              <a:buNone/>
              <a:defRPr sz="1800">
                <a:solidFill>
                  <a:schemeClr val="accent3"/>
                </a:solidFill>
              </a:defRPr>
            </a:lvl9pPr>
          </a:lstStyle>
          <a:p>
            <a:endParaRPr/>
          </a:p>
        </p:txBody>
      </p:sp>
      <p:sp>
        <p:nvSpPr>
          <p:cNvPr id="2539" name="Google Shape;2539;p298"/>
          <p:cNvSpPr txBox="1">
            <a:spLocks noGrp="1"/>
          </p:cNvSpPr>
          <p:nvPr>
            <p:ph type="subTitle" idx="5"/>
          </p:nvPr>
        </p:nvSpPr>
        <p:spPr>
          <a:xfrm flipH="1">
            <a:off x="939676" y="1883625"/>
            <a:ext cx="2202600" cy="8754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200"/>
              <a:buNone/>
              <a:defRPr sz="1400"/>
            </a:lvl1pPr>
            <a:lvl2pPr lvl="1" algn="r">
              <a:lnSpc>
                <a:spcPct val="100000"/>
              </a:lnSpc>
              <a:spcBef>
                <a:spcPts val="0"/>
              </a:spcBef>
              <a:spcAft>
                <a:spcPts val="0"/>
              </a:spcAft>
              <a:buSzPts val="1200"/>
              <a:buNone/>
              <a:defRPr sz="1200"/>
            </a:lvl2pPr>
            <a:lvl3pPr lvl="2" algn="r">
              <a:lnSpc>
                <a:spcPct val="100000"/>
              </a:lnSpc>
              <a:spcBef>
                <a:spcPts val="0"/>
              </a:spcBef>
              <a:spcAft>
                <a:spcPts val="0"/>
              </a:spcAft>
              <a:buSzPts val="1200"/>
              <a:buNone/>
              <a:defRPr sz="1200"/>
            </a:lvl3pPr>
            <a:lvl4pPr lvl="3" algn="r">
              <a:lnSpc>
                <a:spcPct val="100000"/>
              </a:lnSpc>
              <a:spcBef>
                <a:spcPts val="0"/>
              </a:spcBef>
              <a:spcAft>
                <a:spcPts val="0"/>
              </a:spcAft>
              <a:buSzPts val="1200"/>
              <a:buNone/>
              <a:defRPr sz="1200"/>
            </a:lvl4pPr>
            <a:lvl5pPr lvl="4" algn="r">
              <a:lnSpc>
                <a:spcPct val="100000"/>
              </a:lnSpc>
              <a:spcBef>
                <a:spcPts val="0"/>
              </a:spcBef>
              <a:spcAft>
                <a:spcPts val="0"/>
              </a:spcAft>
              <a:buSzPts val="1200"/>
              <a:buNone/>
              <a:defRPr sz="1200"/>
            </a:lvl5pPr>
            <a:lvl6pPr lvl="5" algn="r">
              <a:lnSpc>
                <a:spcPct val="100000"/>
              </a:lnSpc>
              <a:spcBef>
                <a:spcPts val="0"/>
              </a:spcBef>
              <a:spcAft>
                <a:spcPts val="0"/>
              </a:spcAft>
              <a:buSzPts val="1200"/>
              <a:buNone/>
              <a:defRPr sz="1200"/>
            </a:lvl6pPr>
            <a:lvl7pPr lvl="6" algn="r">
              <a:lnSpc>
                <a:spcPct val="100000"/>
              </a:lnSpc>
              <a:spcBef>
                <a:spcPts val="0"/>
              </a:spcBef>
              <a:spcAft>
                <a:spcPts val="0"/>
              </a:spcAft>
              <a:buSzPts val="1200"/>
              <a:buNone/>
              <a:defRPr sz="1200"/>
            </a:lvl7pPr>
            <a:lvl8pPr lvl="7" algn="r">
              <a:lnSpc>
                <a:spcPct val="100000"/>
              </a:lnSpc>
              <a:spcBef>
                <a:spcPts val="0"/>
              </a:spcBef>
              <a:spcAft>
                <a:spcPts val="0"/>
              </a:spcAft>
              <a:buSzPts val="1200"/>
              <a:buNone/>
              <a:defRPr sz="1200"/>
            </a:lvl8pPr>
            <a:lvl9pPr lvl="8" algn="r">
              <a:lnSpc>
                <a:spcPct val="100000"/>
              </a:lnSpc>
              <a:spcBef>
                <a:spcPts val="0"/>
              </a:spcBef>
              <a:spcAft>
                <a:spcPts val="0"/>
              </a:spcAft>
              <a:buSzPts val="1200"/>
              <a:buNone/>
              <a:defRPr sz="1200"/>
            </a:lvl9pPr>
          </a:lstStyle>
          <a:p>
            <a:endParaRPr/>
          </a:p>
        </p:txBody>
      </p:sp>
      <p:sp>
        <p:nvSpPr>
          <p:cNvPr id="2540" name="Google Shape;2540;p298"/>
          <p:cNvSpPr txBox="1">
            <a:spLocks noGrp="1"/>
          </p:cNvSpPr>
          <p:nvPr>
            <p:ph type="ctrTitle" idx="6"/>
          </p:nvPr>
        </p:nvSpPr>
        <p:spPr>
          <a:xfrm flipH="1">
            <a:off x="6001726" y="1464900"/>
            <a:ext cx="2202600" cy="577800"/>
          </a:xfrm>
          <a:prstGeom prst="rect">
            <a:avLst/>
          </a:prstGeom>
        </p:spPr>
        <p:txBody>
          <a:bodyPr spcFirstLastPara="1" wrap="square" lIns="91425" tIns="91425" rIns="91425" bIns="91425" anchor="b" anchorCtr="0">
            <a:noAutofit/>
          </a:bodyPr>
          <a:lstStyle>
            <a:lvl1pPr lvl="0">
              <a:spcBef>
                <a:spcPts val="0"/>
              </a:spcBef>
              <a:spcAft>
                <a:spcPts val="0"/>
              </a:spcAft>
              <a:buClr>
                <a:schemeClr val="accent3"/>
              </a:buClr>
              <a:buSzPts val="2400"/>
              <a:buNone/>
              <a:defRPr sz="1800">
                <a:solidFill>
                  <a:schemeClr val="accent3"/>
                </a:solidFill>
              </a:defRPr>
            </a:lvl1pPr>
            <a:lvl2pPr lvl="1">
              <a:spcBef>
                <a:spcPts val="0"/>
              </a:spcBef>
              <a:spcAft>
                <a:spcPts val="0"/>
              </a:spcAft>
              <a:buClr>
                <a:schemeClr val="accent3"/>
              </a:buClr>
              <a:buSzPts val="1800"/>
              <a:buNone/>
              <a:defRPr sz="1800">
                <a:solidFill>
                  <a:schemeClr val="accent3"/>
                </a:solidFill>
              </a:defRPr>
            </a:lvl2pPr>
            <a:lvl3pPr lvl="2">
              <a:spcBef>
                <a:spcPts val="0"/>
              </a:spcBef>
              <a:spcAft>
                <a:spcPts val="0"/>
              </a:spcAft>
              <a:buClr>
                <a:schemeClr val="accent3"/>
              </a:buClr>
              <a:buSzPts val="1800"/>
              <a:buNone/>
              <a:defRPr sz="1800">
                <a:solidFill>
                  <a:schemeClr val="accent3"/>
                </a:solidFill>
              </a:defRPr>
            </a:lvl3pPr>
            <a:lvl4pPr lvl="3">
              <a:spcBef>
                <a:spcPts val="0"/>
              </a:spcBef>
              <a:spcAft>
                <a:spcPts val="0"/>
              </a:spcAft>
              <a:buClr>
                <a:schemeClr val="accent3"/>
              </a:buClr>
              <a:buSzPts val="1800"/>
              <a:buNone/>
              <a:defRPr sz="1800">
                <a:solidFill>
                  <a:schemeClr val="accent3"/>
                </a:solidFill>
              </a:defRPr>
            </a:lvl4pPr>
            <a:lvl5pPr lvl="4">
              <a:spcBef>
                <a:spcPts val="0"/>
              </a:spcBef>
              <a:spcAft>
                <a:spcPts val="0"/>
              </a:spcAft>
              <a:buClr>
                <a:schemeClr val="accent3"/>
              </a:buClr>
              <a:buSzPts val="1800"/>
              <a:buNone/>
              <a:defRPr sz="1800">
                <a:solidFill>
                  <a:schemeClr val="accent3"/>
                </a:solidFill>
              </a:defRPr>
            </a:lvl5pPr>
            <a:lvl6pPr lvl="5">
              <a:spcBef>
                <a:spcPts val="0"/>
              </a:spcBef>
              <a:spcAft>
                <a:spcPts val="0"/>
              </a:spcAft>
              <a:buClr>
                <a:schemeClr val="accent3"/>
              </a:buClr>
              <a:buSzPts val="1800"/>
              <a:buNone/>
              <a:defRPr sz="1800">
                <a:solidFill>
                  <a:schemeClr val="accent3"/>
                </a:solidFill>
              </a:defRPr>
            </a:lvl6pPr>
            <a:lvl7pPr lvl="6">
              <a:spcBef>
                <a:spcPts val="0"/>
              </a:spcBef>
              <a:spcAft>
                <a:spcPts val="0"/>
              </a:spcAft>
              <a:buClr>
                <a:schemeClr val="accent3"/>
              </a:buClr>
              <a:buSzPts val="1800"/>
              <a:buNone/>
              <a:defRPr sz="1800">
                <a:solidFill>
                  <a:schemeClr val="accent3"/>
                </a:solidFill>
              </a:defRPr>
            </a:lvl7pPr>
            <a:lvl8pPr lvl="7">
              <a:spcBef>
                <a:spcPts val="0"/>
              </a:spcBef>
              <a:spcAft>
                <a:spcPts val="0"/>
              </a:spcAft>
              <a:buClr>
                <a:schemeClr val="accent3"/>
              </a:buClr>
              <a:buSzPts val="1800"/>
              <a:buNone/>
              <a:defRPr sz="1800">
                <a:solidFill>
                  <a:schemeClr val="accent3"/>
                </a:solidFill>
              </a:defRPr>
            </a:lvl8pPr>
            <a:lvl9pPr lvl="8">
              <a:spcBef>
                <a:spcPts val="0"/>
              </a:spcBef>
              <a:spcAft>
                <a:spcPts val="0"/>
              </a:spcAft>
              <a:buClr>
                <a:schemeClr val="accent3"/>
              </a:buClr>
              <a:buSzPts val="1800"/>
              <a:buNone/>
              <a:defRPr sz="1800">
                <a:solidFill>
                  <a:schemeClr val="accent3"/>
                </a:solidFill>
              </a:defRPr>
            </a:lvl9pPr>
          </a:lstStyle>
          <a:p>
            <a:endParaRPr/>
          </a:p>
        </p:txBody>
      </p:sp>
      <p:sp>
        <p:nvSpPr>
          <p:cNvPr id="2541" name="Google Shape;2541;p298"/>
          <p:cNvSpPr txBox="1">
            <a:spLocks noGrp="1"/>
          </p:cNvSpPr>
          <p:nvPr>
            <p:ph type="subTitle" idx="7"/>
          </p:nvPr>
        </p:nvSpPr>
        <p:spPr>
          <a:xfrm flipH="1">
            <a:off x="6001852" y="1883625"/>
            <a:ext cx="2202600" cy="875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200"/>
              <a:buNone/>
              <a:defRPr sz="1400"/>
            </a:lvl1pPr>
            <a:lvl2pPr lvl="1">
              <a:lnSpc>
                <a:spcPct val="100000"/>
              </a:lnSpc>
              <a:spcBef>
                <a:spcPts val="0"/>
              </a:spcBef>
              <a:spcAft>
                <a:spcPts val="0"/>
              </a:spcAft>
              <a:buSzPts val="1200"/>
              <a:buNone/>
              <a:defRPr sz="1200"/>
            </a:lvl2pPr>
            <a:lvl3pPr lvl="2">
              <a:lnSpc>
                <a:spcPct val="100000"/>
              </a:lnSpc>
              <a:spcBef>
                <a:spcPts val="0"/>
              </a:spcBef>
              <a:spcAft>
                <a:spcPts val="0"/>
              </a:spcAft>
              <a:buSzPts val="1200"/>
              <a:buNone/>
              <a:defRPr sz="1200"/>
            </a:lvl3pPr>
            <a:lvl4pPr lvl="3">
              <a:lnSpc>
                <a:spcPct val="100000"/>
              </a:lnSpc>
              <a:spcBef>
                <a:spcPts val="0"/>
              </a:spcBef>
              <a:spcAft>
                <a:spcPts val="0"/>
              </a:spcAft>
              <a:buSzPts val="1200"/>
              <a:buNone/>
              <a:defRPr sz="1200"/>
            </a:lvl4pPr>
            <a:lvl5pPr lvl="4">
              <a:lnSpc>
                <a:spcPct val="100000"/>
              </a:lnSpc>
              <a:spcBef>
                <a:spcPts val="0"/>
              </a:spcBef>
              <a:spcAft>
                <a:spcPts val="0"/>
              </a:spcAft>
              <a:buSzPts val="1200"/>
              <a:buNone/>
              <a:defRPr sz="1200"/>
            </a:lvl5pPr>
            <a:lvl6pPr lvl="5">
              <a:lnSpc>
                <a:spcPct val="100000"/>
              </a:lnSpc>
              <a:spcBef>
                <a:spcPts val="0"/>
              </a:spcBef>
              <a:spcAft>
                <a:spcPts val="0"/>
              </a:spcAft>
              <a:buSzPts val="1200"/>
              <a:buNone/>
              <a:defRPr sz="1200"/>
            </a:lvl6pPr>
            <a:lvl7pPr lvl="6">
              <a:lnSpc>
                <a:spcPct val="100000"/>
              </a:lnSpc>
              <a:spcBef>
                <a:spcPts val="0"/>
              </a:spcBef>
              <a:spcAft>
                <a:spcPts val="0"/>
              </a:spcAft>
              <a:buSzPts val="1200"/>
              <a:buNone/>
              <a:defRPr sz="1200"/>
            </a:lvl7pPr>
            <a:lvl8pPr lvl="7">
              <a:lnSpc>
                <a:spcPct val="100000"/>
              </a:lnSpc>
              <a:spcBef>
                <a:spcPts val="0"/>
              </a:spcBef>
              <a:spcAft>
                <a:spcPts val="0"/>
              </a:spcAft>
              <a:buSzPts val="1200"/>
              <a:buNone/>
              <a:defRPr sz="1200"/>
            </a:lvl8pPr>
            <a:lvl9pPr lvl="8">
              <a:lnSpc>
                <a:spcPct val="100000"/>
              </a:lnSpc>
              <a:spcBef>
                <a:spcPts val="0"/>
              </a:spcBef>
              <a:spcAft>
                <a:spcPts val="0"/>
              </a:spcAft>
              <a:buSzPts val="1200"/>
              <a:buNone/>
              <a:defRPr sz="1200"/>
            </a:lvl9pPr>
          </a:lstStyle>
          <a:p>
            <a:endParaRPr/>
          </a:p>
        </p:txBody>
      </p:sp>
      <p:sp>
        <p:nvSpPr>
          <p:cNvPr id="2542" name="Google Shape;2542;p298"/>
          <p:cNvSpPr txBox="1">
            <a:spLocks noGrp="1"/>
          </p:cNvSpPr>
          <p:nvPr>
            <p:ph type="title" idx="8"/>
          </p:nvPr>
        </p:nvSpPr>
        <p:spPr>
          <a:xfrm>
            <a:off x="713225" y="292625"/>
            <a:ext cx="77178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3000">
                <a:solidFill>
                  <a:schemeClr val="accent1"/>
                </a:solidFill>
                <a:latin typeface="Lemonada Medium"/>
                <a:ea typeface="Lemonada Medium"/>
                <a:cs typeface="Lemonada Medium"/>
                <a:sym typeface="Lemonada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2">
  <p:cSld name="CUSTOM_11_1">
    <p:bg>
      <p:bgPr>
        <a:solidFill>
          <a:schemeClr val="lt2"/>
        </a:solidFill>
        <a:effectLst/>
      </p:bgPr>
    </p:bg>
    <p:spTree>
      <p:nvGrpSpPr>
        <p:cNvPr id="1" name="Shape 121"/>
        <p:cNvGrpSpPr/>
        <p:nvPr/>
      </p:nvGrpSpPr>
      <p:grpSpPr>
        <a:xfrm>
          <a:off x="0" y="0"/>
          <a:ext cx="0" cy="0"/>
          <a:chOff x="0" y="0"/>
          <a:chExt cx="0" cy="0"/>
        </a:xfrm>
      </p:grpSpPr>
      <p:sp>
        <p:nvSpPr>
          <p:cNvPr id="122" name="Google Shape;122;p31"/>
          <p:cNvSpPr txBox="1">
            <a:spLocks noGrp="1"/>
          </p:cNvSpPr>
          <p:nvPr>
            <p:ph type="title"/>
          </p:nvPr>
        </p:nvSpPr>
        <p:spPr>
          <a:xfrm>
            <a:off x="5105400" y="1892900"/>
            <a:ext cx="3040500" cy="7377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400">
                <a:solidFill>
                  <a:schemeClr val="accent3"/>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3" name="Google Shape;123;p31"/>
          <p:cNvSpPr txBox="1">
            <a:spLocks noGrp="1"/>
          </p:cNvSpPr>
          <p:nvPr>
            <p:ph type="title" idx="2" hasCustomPrompt="1"/>
          </p:nvPr>
        </p:nvSpPr>
        <p:spPr>
          <a:xfrm>
            <a:off x="3793675" y="3216014"/>
            <a:ext cx="1949100" cy="140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13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24" name="Google Shape;124;p31"/>
          <p:cNvSpPr txBox="1">
            <a:spLocks noGrp="1"/>
          </p:cNvSpPr>
          <p:nvPr>
            <p:ph type="subTitle" idx="1"/>
          </p:nvPr>
        </p:nvSpPr>
        <p:spPr>
          <a:xfrm>
            <a:off x="5105400" y="2669625"/>
            <a:ext cx="3040500" cy="587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matchingName="Title and text">
  <p:cSld name="CUSTOM_25">
    <p:spTree>
      <p:nvGrpSpPr>
        <p:cNvPr id="1" name="Shape 2543"/>
        <p:cNvGrpSpPr/>
        <p:nvPr/>
      </p:nvGrpSpPr>
      <p:grpSpPr>
        <a:xfrm>
          <a:off x="0" y="0"/>
          <a:ext cx="0" cy="0"/>
          <a:chOff x="0" y="0"/>
          <a:chExt cx="0" cy="0"/>
        </a:xfrm>
      </p:grpSpPr>
      <p:sp>
        <p:nvSpPr>
          <p:cNvPr id="2544" name="Google Shape;2544;p299"/>
          <p:cNvSpPr txBox="1">
            <a:spLocks noGrp="1"/>
          </p:cNvSpPr>
          <p:nvPr>
            <p:ph type="title"/>
          </p:nvPr>
        </p:nvSpPr>
        <p:spPr>
          <a:xfrm>
            <a:off x="713225" y="282900"/>
            <a:ext cx="7717500" cy="6342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sz="3000">
                <a:solidFill>
                  <a:schemeClr val="accent1"/>
                </a:solidFill>
                <a:latin typeface="Lemonada Medium"/>
                <a:ea typeface="Lemonada Medium"/>
                <a:cs typeface="Lemonada Medium"/>
                <a:sym typeface="Lemonada Medium"/>
              </a:defRPr>
            </a:lvl1pPr>
            <a:lvl2pPr lvl="1" algn="ctr">
              <a:spcBef>
                <a:spcPts val="0"/>
              </a:spcBef>
              <a:spcAft>
                <a:spcPts val="0"/>
              </a:spcAft>
              <a:buNone/>
              <a:defRPr sz="3000">
                <a:solidFill>
                  <a:schemeClr val="accent1"/>
                </a:solidFill>
                <a:latin typeface="Lemonada Medium"/>
                <a:ea typeface="Lemonada Medium"/>
                <a:cs typeface="Lemonada Medium"/>
                <a:sym typeface="Lemonada Medium"/>
              </a:defRPr>
            </a:lvl2pPr>
            <a:lvl3pPr lvl="2" algn="ctr">
              <a:spcBef>
                <a:spcPts val="0"/>
              </a:spcBef>
              <a:spcAft>
                <a:spcPts val="0"/>
              </a:spcAft>
              <a:buNone/>
              <a:defRPr sz="3000">
                <a:solidFill>
                  <a:schemeClr val="accent1"/>
                </a:solidFill>
                <a:latin typeface="Lemonada Medium"/>
                <a:ea typeface="Lemonada Medium"/>
                <a:cs typeface="Lemonada Medium"/>
                <a:sym typeface="Lemonada Medium"/>
              </a:defRPr>
            </a:lvl3pPr>
            <a:lvl4pPr lvl="3" algn="ctr">
              <a:spcBef>
                <a:spcPts val="0"/>
              </a:spcBef>
              <a:spcAft>
                <a:spcPts val="0"/>
              </a:spcAft>
              <a:buNone/>
              <a:defRPr sz="3000">
                <a:solidFill>
                  <a:schemeClr val="accent1"/>
                </a:solidFill>
                <a:latin typeface="Lemonada Medium"/>
                <a:ea typeface="Lemonada Medium"/>
                <a:cs typeface="Lemonada Medium"/>
                <a:sym typeface="Lemonada Medium"/>
              </a:defRPr>
            </a:lvl4pPr>
            <a:lvl5pPr lvl="4" algn="ctr">
              <a:spcBef>
                <a:spcPts val="0"/>
              </a:spcBef>
              <a:spcAft>
                <a:spcPts val="0"/>
              </a:spcAft>
              <a:buNone/>
              <a:defRPr sz="3000">
                <a:solidFill>
                  <a:schemeClr val="accent1"/>
                </a:solidFill>
                <a:latin typeface="Lemonada Medium"/>
                <a:ea typeface="Lemonada Medium"/>
                <a:cs typeface="Lemonada Medium"/>
                <a:sym typeface="Lemonada Medium"/>
              </a:defRPr>
            </a:lvl5pPr>
            <a:lvl6pPr lvl="5" algn="ctr">
              <a:spcBef>
                <a:spcPts val="0"/>
              </a:spcBef>
              <a:spcAft>
                <a:spcPts val="0"/>
              </a:spcAft>
              <a:buNone/>
              <a:defRPr sz="3000">
                <a:solidFill>
                  <a:schemeClr val="accent1"/>
                </a:solidFill>
                <a:latin typeface="Lemonada Medium"/>
                <a:ea typeface="Lemonada Medium"/>
                <a:cs typeface="Lemonada Medium"/>
                <a:sym typeface="Lemonada Medium"/>
              </a:defRPr>
            </a:lvl6pPr>
            <a:lvl7pPr lvl="6" algn="ctr">
              <a:spcBef>
                <a:spcPts val="0"/>
              </a:spcBef>
              <a:spcAft>
                <a:spcPts val="0"/>
              </a:spcAft>
              <a:buNone/>
              <a:defRPr sz="3000">
                <a:solidFill>
                  <a:schemeClr val="accent1"/>
                </a:solidFill>
                <a:latin typeface="Lemonada Medium"/>
                <a:ea typeface="Lemonada Medium"/>
                <a:cs typeface="Lemonada Medium"/>
                <a:sym typeface="Lemonada Medium"/>
              </a:defRPr>
            </a:lvl7pPr>
            <a:lvl8pPr lvl="7" algn="ctr">
              <a:spcBef>
                <a:spcPts val="0"/>
              </a:spcBef>
              <a:spcAft>
                <a:spcPts val="0"/>
              </a:spcAft>
              <a:buNone/>
              <a:defRPr sz="3000">
                <a:solidFill>
                  <a:schemeClr val="accent1"/>
                </a:solidFill>
                <a:latin typeface="Lemonada Medium"/>
                <a:ea typeface="Lemonada Medium"/>
                <a:cs typeface="Lemonada Medium"/>
                <a:sym typeface="Lemonada Medium"/>
              </a:defRPr>
            </a:lvl8pPr>
            <a:lvl9pPr lvl="8" algn="ctr">
              <a:spcBef>
                <a:spcPts val="0"/>
              </a:spcBef>
              <a:spcAft>
                <a:spcPts val="0"/>
              </a:spcAft>
              <a:buNone/>
              <a:defRPr sz="3000">
                <a:solidFill>
                  <a:schemeClr val="accent1"/>
                </a:solidFill>
                <a:latin typeface="Lemonada Medium"/>
                <a:ea typeface="Lemonada Medium"/>
                <a:cs typeface="Lemonada Medium"/>
                <a:sym typeface="Lemonada Medium"/>
              </a:defRPr>
            </a:lvl9pPr>
          </a:lstStyle>
          <a:p>
            <a:endParaRPr/>
          </a:p>
        </p:txBody>
      </p:sp>
      <p:sp>
        <p:nvSpPr>
          <p:cNvPr id="2545" name="Google Shape;2545;p299"/>
          <p:cNvSpPr/>
          <p:nvPr/>
        </p:nvSpPr>
        <p:spPr>
          <a:xfrm rot="7659018">
            <a:off x="587193" y="4483432"/>
            <a:ext cx="516966" cy="353977"/>
          </a:xfrm>
          <a:custGeom>
            <a:avLst/>
            <a:gdLst/>
            <a:ahLst/>
            <a:cxnLst/>
            <a:rect l="l" t="t" r="r" b="b"/>
            <a:pathLst>
              <a:path w="15805" h="10822" extrusionOk="0">
                <a:moveTo>
                  <a:pt x="7854" y="2001"/>
                </a:moveTo>
                <a:cubicBezTo>
                  <a:pt x="7869" y="2001"/>
                  <a:pt x="7884" y="2001"/>
                  <a:pt x="7900" y="2002"/>
                </a:cubicBezTo>
                <a:lnTo>
                  <a:pt x="7900" y="2002"/>
                </a:lnTo>
                <a:cubicBezTo>
                  <a:pt x="7889" y="2001"/>
                  <a:pt x="7873" y="2001"/>
                  <a:pt x="7854" y="2001"/>
                </a:cubicBezTo>
                <a:close/>
                <a:moveTo>
                  <a:pt x="13171" y="2903"/>
                </a:moveTo>
                <a:lnTo>
                  <a:pt x="13171" y="2952"/>
                </a:lnTo>
                <a:lnTo>
                  <a:pt x="13171" y="3025"/>
                </a:lnTo>
                <a:lnTo>
                  <a:pt x="13154" y="3074"/>
                </a:lnTo>
                <a:lnTo>
                  <a:pt x="13154" y="3074"/>
                </a:lnTo>
                <a:cubicBezTo>
                  <a:pt x="13164" y="3017"/>
                  <a:pt x="13171" y="2954"/>
                  <a:pt x="13171" y="2903"/>
                </a:cubicBezTo>
                <a:close/>
                <a:moveTo>
                  <a:pt x="8153" y="5196"/>
                </a:moveTo>
                <a:lnTo>
                  <a:pt x="8153" y="5196"/>
                </a:lnTo>
                <a:cubicBezTo>
                  <a:pt x="8149" y="5204"/>
                  <a:pt x="8146" y="5212"/>
                  <a:pt x="8146" y="5220"/>
                </a:cubicBezTo>
                <a:lnTo>
                  <a:pt x="8146" y="5220"/>
                </a:lnTo>
                <a:cubicBezTo>
                  <a:pt x="8146" y="5198"/>
                  <a:pt x="8166" y="5196"/>
                  <a:pt x="8153" y="5196"/>
                </a:cubicBezTo>
                <a:close/>
                <a:moveTo>
                  <a:pt x="8121" y="5341"/>
                </a:moveTo>
                <a:cubicBezTo>
                  <a:pt x="8121" y="5342"/>
                  <a:pt x="8121" y="5343"/>
                  <a:pt x="8121" y="5344"/>
                </a:cubicBezTo>
                <a:lnTo>
                  <a:pt x="8121" y="5344"/>
                </a:lnTo>
                <a:lnTo>
                  <a:pt x="8122" y="5342"/>
                </a:lnTo>
                <a:cubicBezTo>
                  <a:pt x="8122" y="5342"/>
                  <a:pt x="8121" y="5341"/>
                  <a:pt x="8121" y="5341"/>
                </a:cubicBezTo>
                <a:close/>
                <a:moveTo>
                  <a:pt x="8121" y="5344"/>
                </a:moveTo>
                <a:lnTo>
                  <a:pt x="8118" y="5352"/>
                </a:lnTo>
                <a:lnTo>
                  <a:pt x="8122" y="5366"/>
                </a:lnTo>
                <a:cubicBezTo>
                  <a:pt x="8122" y="5359"/>
                  <a:pt x="8122" y="5351"/>
                  <a:pt x="8121" y="5344"/>
                </a:cubicBezTo>
                <a:close/>
                <a:moveTo>
                  <a:pt x="15778" y="6025"/>
                </a:moveTo>
                <a:cubicBezTo>
                  <a:pt x="15779" y="6032"/>
                  <a:pt x="15779" y="6039"/>
                  <a:pt x="15780" y="6047"/>
                </a:cubicBezTo>
                <a:lnTo>
                  <a:pt x="15780" y="6047"/>
                </a:lnTo>
                <a:cubicBezTo>
                  <a:pt x="15780" y="6039"/>
                  <a:pt x="15780" y="6032"/>
                  <a:pt x="15780" y="6025"/>
                </a:cubicBezTo>
                <a:cubicBezTo>
                  <a:pt x="15779" y="6025"/>
                  <a:pt x="15779" y="6025"/>
                  <a:pt x="15778" y="6025"/>
                </a:cubicBezTo>
                <a:close/>
                <a:moveTo>
                  <a:pt x="11988" y="6067"/>
                </a:moveTo>
                <a:cubicBezTo>
                  <a:pt x="11983" y="6078"/>
                  <a:pt x="11979" y="6088"/>
                  <a:pt x="11975" y="6098"/>
                </a:cubicBezTo>
                <a:cubicBezTo>
                  <a:pt x="11982" y="6092"/>
                  <a:pt x="11985" y="6081"/>
                  <a:pt x="11988" y="6067"/>
                </a:cubicBezTo>
                <a:close/>
                <a:moveTo>
                  <a:pt x="15780" y="6047"/>
                </a:moveTo>
                <a:cubicBezTo>
                  <a:pt x="15780" y="6137"/>
                  <a:pt x="15780" y="6229"/>
                  <a:pt x="15780" y="6342"/>
                </a:cubicBezTo>
                <a:cubicBezTo>
                  <a:pt x="15796" y="6249"/>
                  <a:pt x="15792" y="6147"/>
                  <a:pt x="15780" y="6047"/>
                </a:cubicBezTo>
                <a:close/>
                <a:moveTo>
                  <a:pt x="1965" y="9973"/>
                </a:moveTo>
                <a:cubicBezTo>
                  <a:pt x="1968" y="9973"/>
                  <a:pt x="1972" y="9974"/>
                  <a:pt x="1976" y="9976"/>
                </a:cubicBezTo>
                <a:cubicBezTo>
                  <a:pt x="2021" y="9998"/>
                  <a:pt x="1962" y="10063"/>
                  <a:pt x="1933" y="10130"/>
                </a:cubicBezTo>
                <a:lnTo>
                  <a:pt x="1933" y="10130"/>
                </a:lnTo>
                <a:cubicBezTo>
                  <a:pt x="1952" y="10027"/>
                  <a:pt x="1944" y="9973"/>
                  <a:pt x="1965" y="9973"/>
                </a:cubicBezTo>
                <a:close/>
                <a:moveTo>
                  <a:pt x="1925" y="10167"/>
                </a:moveTo>
                <a:cubicBezTo>
                  <a:pt x="1923" y="10190"/>
                  <a:pt x="1915" y="10213"/>
                  <a:pt x="1906" y="10239"/>
                </a:cubicBezTo>
                <a:lnTo>
                  <a:pt x="1906" y="10239"/>
                </a:lnTo>
                <a:cubicBezTo>
                  <a:pt x="1914" y="10214"/>
                  <a:pt x="1920" y="10190"/>
                  <a:pt x="1925" y="10167"/>
                </a:cubicBezTo>
                <a:close/>
                <a:moveTo>
                  <a:pt x="12610" y="1"/>
                </a:moveTo>
                <a:cubicBezTo>
                  <a:pt x="12414" y="171"/>
                  <a:pt x="12244" y="366"/>
                  <a:pt x="12097" y="562"/>
                </a:cubicBezTo>
                <a:lnTo>
                  <a:pt x="11951" y="732"/>
                </a:lnTo>
                <a:lnTo>
                  <a:pt x="11902" y="830"/>
                </a:lnTo>
                <a:cubicBezTo>
                  <a:pt x="11878" y="854"/>
                  <a:pt x="11853" y="879"/>
                  <a:pt x="11829" y="927"/>
                </a:cubicBezTo>
                <a:lnTo>
                  <a:pt x="11585" y="1342"/>
                </a:lnTo>
                <a:cubicBezTo>
                  <a:pt x="11488" y="1488"/>
                  <a:pt x="11414" y="1659"/>
                  <a:pt x="11366" y="1830"/>
                </a:cubicBezTo>
                <a:cubicBezTo>
                  <a:pt x="11293" y="1976"/>
                  <a:pt x="11195" y="2123"/>
                  <a:pt x="11146" y="2318"/>
                </a:cubicBezTo>
                <a:cubicBezTo>
                  <a:pt x="11097" y="2488"/>
                  <a:pt x="11024" y="2659"/>
                  <a:pt x="10975" y="2830"/>
                </a:cubicBezTo>
                <a:lnTo>
                  <a:pt x="10927" y="2952"/>
                </a:lnTo>
                <a:cubicBezTo>
                  <a:pt x="10927" y="3001"/>
                  <a:pt x="10902" y="3049"/>
                  <a:pt x="10878" y="3074"/>
                </a:cubicBezTo>
                <a:cubicBezTo>
                  <a:pt x="10878" y="3074"/>
                  <a:pt x="10853" y="3171"/>
                  <a:pt x="10853" y="3220"/>
                </a:cubicBezTo>
                <a:cubicBezTo>
                  <a:pt x="10732" y="3586"/>
                  <a:pt x="10658" y="3927"/>
                  <a:pt x="10561" y="4220"/>
                </a:cubicBezTo>
                <a:cubicBezTo>
                  <a:pt x="10536" y="4342"/>
                  <a:pt x="10512" y="4464"/>
                  <a:pt x="10488" y="4586"/>
                </a:cubicBezTo>
                <a:lnTo>
                  <a:pt x="10488" y="4610"/>
                </a:lnTo>
                <a:cubicBezTo>
                  <a:pt x="10463" y="4659"/>
                  <a:pt x="10463" y="4708"/>
                  <a:pt x="10439" y="4757"/>
                </a:cubicBezTo>
                <a:cubicBezTo>
                  <a:pt x="10414" y="4805"/>
                  <a:pt x="10414" y="4854"/>
                  <a:pt x="10390" y="4903"/>
                </a:cubicBezTo>
                <a:cubicBezTo>
                  <a:pt x="10366" y="4854"/>
                  <a:pt x="10341" y="4830"/>
                  <a:pt x="10317" y="4805"/>
                </a:cubicBezTo>
                <a:cubicBezTo>
                  <a:pt x="10293" y="4757"/>
                  <a:pt x="10268" y="4732"/>
                  <a:pt x="10244" y="4708"/>
                </a:cubicBezTo>
                <a:lnTo>
                  <a:pt x="10219" y="4635"/>
                </a:lnTo>
                <a:lnTo>
                  <a:pt x="10171" y="4561"/>
                </a:lnTo>
                <a:cubicBezTo>
                  <a:pt x="10122" y="4464"/>
                  <a:pt x="10097" y="4391"/>
                  <a:pt x="10049" y="4293"/>
                </a:cubicBezTo>
                <a:cubicBezTo>
                  <a:pt x="9927" y="4074"/>
                  <a:pt x="9829" y="3830"/>
                  <a:pt x="9707" y="3610"/>
                </a:cubicBezTo>
                <a:cubicBezTo>
                  <a:pt x="9658" y="3513"/>
                  <a:pt x="9610" y="3415"/>
                  <a:pt x="9536" y="3318"/>
                </a:cubicBezTo>
                <a:lnTo>
                  <a:pt x="9366" y="3025"/>
                </a:lnTo>
                <a:cubicBezTo>
                  <a:pt x="9268" y="2854"/>
                  <a:pt x="9146" y="2683"/>
                  <a:pt x="9049" y="2513"/>
                </a:cubicBezTo>
                <a:cubicBezTo>
                  <a:pt x="8951" y="2342"/>
                  <a:pt x="8829" y="2220"/>
                  <a:pt x="8732" y="2074"/>
                </a:cubicBezTo>
                <a:lnTo>
                  <a:pt x="8585" y="2074"/>
                </a:lnTo>
                <a:cubicBezTo>
                  <a:pt x="8512" y="2074"/>
                  <a:pt x="8439" y="2049"/>
                  <a:pt x="8366" y="2049"/>
                </a:cubicBezTo>
                <a:cubicBezTo>
                  <a:pt x="8317" y="2025"/>
                  <a:pt x="8244" y="2025"/>
                  <a:pt x="8195" y="2025"/>
                </a:cubicBezTo>
                <a:cubicBezTo>
                  <a:pt x="8092" y="2025"/>
                  <a:pt x="7989" y="2008"/>
                  <a:pt x="7900" y="2002"/>
                </a:cubicBezTo>
                <a:lnTo>
                  <a:pt x="7900" y="2002"/>
                </a:lnTo>
                <a:cubicBezTo>
                  <a:pt x="7918" y="2004"/>
                  <a:pt x="7927" y="2010"/>
                  <a:pt x="7927" y="2025"/>
                </a:cubicBezTo>
                <a:lnTo>
                  <a:pt x="7829" y="2025"/>
                </a:lnTo>
                <a:cubicBezTo>
                  <a:pt x="7561" y="2123"/>
                  <a:pt x="7536" y="2147"/>
                  <a:pt x="7536" y="2147"/>
                </a:cubicBezTo>
                <a:cubicBezTo>
                  <a:pt x="7536" y="2171"/>
                  <a:pt x="7536" y="2147"/>
                  <a:pt x="7488" y="2196"/>
                </a:cubicBezTo>
                <a:lnTo>
                  <a:pt x="7390" y="2244"/>
                </a:lnTo>
                <a:cubicBezTo>
                  <a:pt x="7341" y="2269"/>
                  <a:pt x="7268" y="2293"/>
                  <a:pt x="7195" y="2318"/>
                </a:cubicBezTo>
                <a:lnTo>
                  <a:pt x="7000" y="2415"/>
                </a:lnTo>
                <a:cubicBezTo>
                  <a:pt x="6927" y="2610"/>
                  <a:pt x="6829" y="2830"/>
                  <a:pt x="6732" y="3098"/>
                </a:cubicBezTo>
                <a:cubicBezTo>
                  <a:pt x="6683" y="3244"/>
                  <a:pt x="6634" y="3391"/>
                  <a:pt x="6585" y="3537"/>
                </a:cubicBezTo>
                <a:lnTo>
                  <a:pt x="6415" y="4025"/>
                </a:lnTo>
                <a:cubicBezTo>
                  <a:pt x="6366" y="4171"/>
                  <a:pt x="6317" y="4366"/>
                  <a:pt x="6244" y="4537"/>
                </a:cubicBezTo>
                <a:lnTo>
                  <a:pt x="6219" y="4659"/>
                </a:lnTo>
                <a:lnTo>
                  <a:pt x="6171" y="4781"/>
                </a:lnTo>
                <a:lnTo>
                  <a:pt x="6122" y="4927"/>
                </a:lnTo>
                <a:lnTo>
                  <a:pt x="5927" y="5610"/>
                </a:lnTo>
                <a:lnTo>
                  <a:pt x="5732" y="6244"/>
                </a:lnTo>
                <a:cubicBezTo>
                  <a:pt x="5707" y="6366"/>
                  <a:pt x="5658" y="6464"/>
                  <a:pt x="5634" y="6561"/>
                </a:cubicBezTo>
                <a:cubicBezTo>
                  <a:pt x="5585" y="6659"/>
                  <a:pt x="5561" y="6732"/>
                  <a:pt x="5537" y="6830"/>
                </a:cubicBezTo>
                <a:cubicBezTo>
                  <a:pt x="5512" y="6903"/>
                  <a:pt x="5463" y="6976"/>
                  <a:pt x="5439" y="7049"/>
                </a:cubicBezTo>
                <a:cubicBezTo>
                  <a:pt x="5415" y="7074"/>
                  <a:pt x="5390" y="7098"/>
                  <a:pt x="5390" y="7122"/>
                </a:cubicBezTo>
                <a:cubicBezTo>
                  <a:pt x="5390" y="7147"/>
                  <a:pt x="5366" y="7196"/>
                  <a:pt x="5341" y="7244"/>
                </a:cubicBezTo>
                <a:cubicBezTo>
                  <a:pt x="5317" y="7220"/>
                  <a:pt x="5268" y="7147"/>
                  <a:pt x="5219" y="7122"/>
                </a:cubicBezTo>
                <a:cubicBezTo>
                  <a:pt x="5219" y="7098"/>
                  <a:pt x="5195" y="7098"/>
                  <a:pt x="5195" y="7098"/>
                </a:cubicBezTo>
                <a:cubicBezTo>
                  <a:pt x="5146" y="7074"/>
                  <a:pt x="5122" y="7025"/>
                  <a:pt x="5098" y="7000"/>
                </a:cubicBezTo>
                <a:cubicBezTo>
                  <a:pt x="5000" y="6854"/>
                  <a:pt x="4878" y="6683"/>
                  <a:pt x="4756" y="6488"/>
                </a:cubicBezTo>
                <a:cubicBezTo>
                  <a:pt x="4659" y="6342"/>
                  <a:pt x="4537" y="6220"/>
                  <a:pt x="4439" y="6074"/>
                </a:cubicBezTo>
                <a:lnTo>
                  <a:pt x="4195" y="5708"/>
                </a:lnTo>
                <a:cubicBezTo>
                  <a:pt x="4098" y="5586"/>
                  <a:pt x="4000" y="5488"/>
                  <a:pt x="3902" y="5366"/>
                </a:cubicBezTo>
                <a:lnTo>
                  <a:pt x="3390" y="4757"/>
                </a:lnTo>
                <a:cubicBezTo>
                  <a:pt x="3220" y="4561"/>
                  <a:pt x="3049" y="4415"/>
                  <a:pt x="2927" y="4269"/>
                </a:cubicBezTo>
                <a:lnTo>
                  <a:pt x="2488" y="4293"/>
                </a:lnTo>
                <a:lnTo>
                  <a:pt x="2024" y="4293"/>
                </a:lnTo>
                <a:lnTo>
                  <a:pt x="1902" y="4342"/>
                </a:lnTo>
                <a:cubicBezTo>
                  <a:pt x="1951" y="4366"/>
                  <a:pt x="1683" y="4586"/>
                  <a:pt x="1561" y="4635"/>
                </a:cubicBezTo>
                <a:lnTo>
                  <a:pt x="1293" y="4805"/>
                </a:lnTo>
                <a:cubicBezTo>
                  <a:pt x="1244" y="5025"/>
                  <a:pt x="1195" y="5269"/>
                  <a:pt x="1146" y="5513"/>
                </a:cubicBezTo>
                <a:cubicBezTo>
                  <a:pt x="1073" y="5781"/>
                  <a:pt x="1049" y="6025"/>
                  <a:pt x="1000" y="6269"/>
                </a:cubicBezTo>
                <a:lnTo>
                  <a:pt x="951" y="6220"/>
                </a:lnTo>
                <a:cubicBezTo>
                  <a:pt x="829" y="6903"/>
                  <a:pt x="756" y="7391"/>
                  <a:pt x="707" y="7659"/>
                </a:cubicBezTo>
                <a:cubicBezTo>
                  <a:pt x="585" y="8196"/>
                  <a:pt x="366" y="9000"/>
                  <a:pt x="244" y="9708"/>
                </a:cubicBezTo>
                <a:lnTo>
                  <a:pt x="220" y="9781"/>
                </a:lnTo>
                <a:cubicBezTo>
                  <a:pt x="195" y="9805"/>
                  <a:pt x="146" y="9854"/>
                  <a:pt x="122" y="9903"/>
                </a:cubicBezTo>
                <a:lnTo>
                  <a:pt x="0" y="10098"/>
                </a:lnTo>
                <a:lnTo>
                  <a:pt x="0" y="10171"/>
                </a:lnTo>
                <a:cubicBezTo>
                  <a:pt x="220" y="10366"/>
                  <a:pt x="439" y="10513"/>
                  <a:pt x="683" y="10659"/>
                </a:cubicBezTo>
                <a:cubicBezTo>
                  <a:pt x="856" y="10751"/>
                  <a:pt x="1050" y="10821"/>
                  <a:pt x="1235" y="10821"/>
                </a:cubicBezTo>
                <a:cubicBezTo>
                  <a:pt x="1443" y="10821"/>
                  <a:pt x="1639" y="10733"/>
                  <a:pt x="1781" y="10488"/>
                </a:cubicBezTo>
                <a:lnTo>
                  <a:pt x="1829" y="10513"/>
                </a:lnTo>
                <a:lnTo>
                  <a:pt x="1878" y="10317"/>
                </a:lnTo>
                <a:cubicBezTo>
                  <a:pt x="1915" y="10225"/>
                  <a:pt x="1934" y="10192"/>
                  <a:pt x="1944" y="10192"/>
                </a:cubicBezTo>
                <a:cubicBezTo>
                  <a:pt x="1961" y="10192"/>
                  <a:pt x="1951" y="10281"/>
                  <a:pt x="1951" y="10342"/>
                </a:cubicBezTo>
                <a:cubicBezTo>
                  <a:pt x="1976" y="10244"/>
                  <a:pt x="2000" y="10147"/>
                  <a:pt x="2024" y="10074"/>
                </a:cubicBezTo>
                <a:cubicBezTo>
                  <a:pt x="2031" y="10055"/>
                  <a:pt x="2032" y="10047"/>
                  <a:pt x="2031" y="10047"/>
                </a:cubicBezTo>
                <a:lnTo>
                  <a:pt x="2031" y="10047"/>
                </a:lnTo>
                <a:cubicBezTo>
                  <a:pt x="2027" y="10047"/>
                  <a:pt x="2000" y="10110"/>
                  <a:pt x="2000" y="10147"/>
                </a:cubicBezTo>
                <a:cubicBezTo>
                  <a:pt x="2000" y="9976"/>
                  <a:pt x="2024" y="9830"/>
                  <a:pt x="2073" y="9659"/>
                </a:cubicBezTo>
                <a:cubicBezTo>
                  <a:pt x="2122" y="9415"/>
                  <a:pt x="2146" y="9659"/>
                  <a:pt x="2195" y="9391"/>
                </a:cubicBezTo>
                <a:cubicBezTo>
                  <a:pt x="2341" y="8805"/>
                  <a:pt x="2463" y="8220"/>
                  <a:pt x="2561" y="7683"/>
                </a:cubicBezTo>
                <a:lnTo>
                  <a:pt x="2659" y="7269"/>
                </a:lnTo>
                <a:lnTo>
                  <a:pt x="2659" y="7244"/>
                </a:lnTo>
                <a:lnTo>
                  <a:pt x="2683" y="7196"/>
                </a:lnTo>
                <a:lnTo>
                  <a:pt x="2707" y="7196"/>
                </a:lnTo>
                <a:cubicBezTo>
                  <a:pt x="2707" y="7244"/>
                  <a:pt x="2707" y="7269"/>
                  <a:pt x="2707" y="7293"/>
                </a:cubicBezTo>
                <a:cubicBezTo>
                  <a:pt x="2707" y="7281"/>
                  <a:pt x="2707" y="7275"/>
                  <a:pt x="2710" y="7275"/>
                </a:cubicBezTo>
                <a:cubicBezTo>
                  <a:pt x="2713" y="7275"/>
                  <a:pt x="2720" y="7281"/>
                  <a:pt x="2732" y="7293"/>
                </a:cubicBezTo>
                <a:cubicBezTo>
                  <a:pt x="2902" y="7513"/>
                  <a:pt x="3073" y="7757"/>
                  <a:pt x="3195" y="7927"/>
                </a:cubicBezTo>
                <a:lnTo>
                  <a:pt x="3293" y="8074"/>
                </a:lnTo>
                <a:lnTo>
                  <a:pt x="3341" y="8122"/>
                </a:lnTo>
                <a:lnTo>
                  <a:pt x="3366" y="8171"/>
                </a:lnTo>
                <a:lnTo>
                  <a:pt x="3537" y="8293"/>
                </a:lnTo>
                <a:lnTo>
                  <a:pt x="3634" y="8293"/>
                </a:lnTo>
                <a:cubicBezTo>
                  <a:pt x="4122" y="8952"/>
                  <a:pt x="3732" y="8561"/>
                  <a:pt x="4219" y="9171"/>
                </a:cubicBezTo>
                <a:cubicBezTo>
                  <a:pt x="4415" y="9317"/>
                  <a:pt x="4610" y="9513"/>
                  <a:pt x="4756" y="9708"/>
                </a:cubicBezTo>
                <a:lnTo>
                  <a:pt x="5049" y="9708"/>
                </a:lnTo>
                <a:cubicBezTo>
                  <a:pt x="5098" y="9708"/>
                  <a:pt x="5146" y="9708"/>
                  <a:pt x="5195" y="9683"/>
                </a:cubicBezTo>
                <a:cubicBezTo>
                  <a:pt x="5195" y="9683"/>
                  <a:pt x="5366" y="9683"/>
                  <a:pt x="5366" y="9708"/>
                </a:cubicBezTo>
                <a:cubicBezTo>
                  <a:pt x="5415" y="9659"/>
                  <a:pt x="5537" y="9683"/>
                  <a:pt x="5658" y="9659"/>
                </a:cubicBezTo>
                <a:lnTo>
                  <a:pt x="5878" y="9610"/>
                </a:lnTo>
                <a:cubicBezTo>
                  <a:pt x="5976" y="9610"/>
                  <a:pt x="6024" y="9610"/>
                  <a:pt x="5902" y="9635"/>
                </a:cubicBezTo>
                <a:lnTo>
                  <a:pt x="6561" y="9537"/>
                </a:lnTo>
                <a:cubicBezTo>
                  <a:pt x="6683" y="9269"/>
                  <a:pt x="6829" y="8976"/>
                  <a:pt x="6976" y="8635"/>
                </a:cubicBezTo>
                <a:cubicBezTo>
                  <a:pt x="7049" y="8488"/>
                  <a:pt x="7122" y="8317"/>
                  <a:pt x="7219" y="8147"/>
                </a:cubicBezTo>
                <a:cubicBezTo>
                  <a:pt x="7293" y="7952"/>
                  <a:pt x="7341" y="7757"/>
                  <a:pt x="7415" y="7561"/>
                </a:cubicBezTo>
                <a:lnTo>
                  <a:pt x="7536" y="7220"/>
                </a:lnTo>
                <a:cubicBezTo>
                  <a:pt x="7585" y="7098"/>
                  <a:pt x="7610" y="7000"/>
                  <a:pt x="7658" y="6878"/>
                </a:cubicBezTo>
                <a:cubicBezTo>
                  <a:pt x="7707" y="6659"/>
                  <a:pt x="7780" y="6439"/>
                  <a:pt x="7854" y="6220"/>
                </a:cubicBezTo>
                <a:cubicBezTo>
                  <a:pt x="7927" y="6000"/>
                  <a:pt x="7976" y="5805"/>
                  <a:pt x="8024" y="5610"/>
                </a:cubicBezTo>
                <a:lnTo>
                  <a:pt x="8118" y="5352"/>
                </a:lnTo>
                <a:lnTo>
                  <a:pt x="8114" y="5334"/>
                </a:lnTo>
                <a:lnTo>
                  <a:pt x="8114" y="5334"/>
                </a:lnTo>
                <a:cubicBezTo>
                  <a:pt x="8116" y="5336"/>
                  <a:pt x="8118" y="5338"/>
                  <a:pt x="8121" y="5341"/>
                </a:cubicBezTo>
                <a:lnTo>
                  <a:pt x="8121" y="5341"/>
                </a:lnTo>
                <a:cubicBezTo>
                  <a:pt x="8119" y="5328"/>
                  <a:pt x="8115" y="5316"/>
                  <a:pt x="8106" y="5303"/>
                </a:cubicBezTo>
                <a:lnTo>
                  <a:pt x="8106" y="5303"/>
                </a:lnTo>
                <a:lnTo>
                  <a:pt x="8114" y="5334"/>
                </a:lnTo>
                <a:lnTo>
                  <a:pt x="8114" y="5334"/>
                </a:lnTo>
                <a:cubicBezTo>
                  <a:pt x="8097" y="5318"/>
                  <a:pt x="8097" y="5318"/>
                  <a:pt x="8094" y="5318"/>
                </a:cubicBezTo>
                <a:cubicBezTo>
                  <a:pt x="8091" y="5318"/>
                  <a:pt x="8085" y="5318"/>
                  <a:pt x="8049" y="5293"/>
                </a:cubicBezTo>
                <a:cubicBezTo>
                  <a:pt x="8012" y="5257"/>
                  <a:pt x="8012" y="5257"/>
                  <a:pt x="8021" y="5257"/>
                </a:cubicBezTo>
                <a:cubicBezTo>
                  <a:pt x="8030" y="5257"/>
                  <a:pt x="8049" y="5257"/>
                  <a:pt x="8049" y="5220"/>
                </a:cubicBezTo>
                <a:cubicBezTo>
                  <a:pt x="8097" y="5293"/>
                  <a:pt x="8097" y="5269"/>
                  <a:pt x="8097" y="5293"/>
                </a:cubicBezTo>
                <a:cubicBezTo>
                  <a:pt x="8101" y="5296"/>
                  <a:pt x="8104" y="5300"/>
                  <a:pt x="8106" y="5303"/>
                </a:cubicBezTo>
                <a:lnTo>
                  <a:pt x="8106" y="5303"/>
                </a:lnTo>
                <a:lnTo>
                  <a:pt x="8097" y="5269"/>
                </a:lnTo>
                <a:lnTo>
                  <a:pt x="8122" y="5318"/>
                </a:lnTo>
                <a:lnTo>
                  <a:pt x="8122" y="5293"/>
                </a:lnTo>
                <a:cubicBezTo>
                  <a:pt x="8122" y="5296"/>
                  <a:pt x="8122" y="5297"/>
                  <a:pt x="8123" y="5297"/>
                </a:cubicBezTo>
                <a:cubicBezTo>
                  <a:pt x="8127" y="5297"/>
                  <a:pt x="8146" y="5217"/>
                  <a:pt x="8146" y="5196"/>
                </a:cubicBezTo>
                <a:cubicBezTo>
                  <a:pt x="8149" y="5196"/>
                  <a:pt x="8151" y="5196"/>
                  <a:pt x="8153" y="5196"/>
                </a:cubicBezTo>
                <a:lnTo>
                  <a:pt x="8153" y="5196"/>
                </a:lnTo>
                <a:cubicBezTo>
                  <a:pt x="8157" y="5186"/>
                  <a:pt x="8162" y="5177"/>
                  <a:pt x="8166" y="5168"/>
                </a:cubicBezTo>
                <a:lnTo>
                  <a:pt x="8166" y="5168"/>
                </a:lnTo>
                <a:cubicBezTo>
                  <a:pt x="8165" y="5179"/>
                  <a:pt x="8169" y="5182"/>
                  <a:pt x="8173" y="5182"/>
                </a:cubicBezTo>
                <a:cubicBezTo>
                  <a:pt x="8179" y="5182"/>
                  <a:pt x="8186" y="5177"/>
                  <a:pt x="8188" y="5177"/>
                </a:cubicBezTo>
                <a:cubicBezTo>
                  <a:pt x="8189" y="5177"/>
                  <a:pt x="8185" y="5181"/>
                  <a:pt x="8171" y="5196"/>
                </a:cubicBezTo>
                <a:cubicBezTo>
                  <a:pt x="8171" y="5196"/>
                  <a:pt x="8181" y="5228"/>
                  <a:pt x="8203" y="5228"/>
                </a:cubicBezTo>
                <a:cubicBezTo>
                  <a:pt x="8214" y="5228"/>
                  <a:pt x="8228" y="5220"/>
                  <a:pt x="8244" y="5196"/>
                </a:cubicBezTo>
                <a:lnTo>
                  <a:pt x="8244" y="5196"/>
                </a:lnTo>
                <a:cubicBezTo>
                  <a:pt x="8219" y="5244"/>
                  <a:pt x="8244" y="5293"/>
                  <a:pt x="8195" y="5293"/>
                </a:cubicBezTo>
                <a:cubicBezTo>
                  <a:pt x="8185" y="5288"/>
                  <a:pt x="8179" y="5286"/>
                  <a:pt x="8176" y="5286"/>
                </a:cubicBezTo>
                <a:cubicBezTo>
                  <a:pt x="8165" y="5286"/>
                  <a:pt x="8200" y="5318"/>
                  <a:pt x="8219" y="5318"/>
                </a:cubicBezTo>
                <a:cubicBezTo>
                  <a:pt x="8244" y="5366"/>
                  <a:pt x="8244" y="5391"/>
                  <a:pt x="8268" y="5440"/>
                </a:cubicBezTo>
                <a:lnTo>
                  <a:pt x="8293" y="5488"/>
                </a:lnTo>
                <a:lnTo>
                  <a:pt x="8293" y="5513"/>
                </a:lnTo>
                <a:lnTo>
                  <a:pt x="8317" y="5561"/>
                </a:lnTo>
                <a:cubicBezTo>
                  <a:pt x="8439" y="5757"/>
                  <a:pt x="8561" y="5952"/>
                  <a:pt x="8707" y="6122"/>
                </a:cubicBezTo>
                <a:lnTo>
                  <a:pt x="8610" y="5879"/>
                </a:lnTo>
                <a:lnTo>
                  <a:pt x="8756" y="6147"/>
                </a:lnTo>
                <a:cubicBezTo>
                  <a:pt x="8805" y="6244"/>
                  <a:pt x="8829" y="6318"/>
                  <a:pt x="8878" y="6391"/>
                </a:cubicBezTo>
                <a:cubicBezTo>
                  <a:pt x="8949" y="6486"/>
                  <a:pt x="8997" y="6604"/>
                  <a:pt x="9022" y="6746"/>
                </a:cubicBezTo>
                <a:lnTo>
                  <a:pt x="9022" y="6746"/>
                </a:lnTo>
                <a:lnTo>
                  <a:pt x="8805" y="6391"/>
                </a:lnTo>
                <a:lnTo>
                  <a:pt x="9024" y="6757"/>
                </a:lnTo>
                <a:cubicBezTo>
                  <a:pt x="9024" y="6753"/>
                  <a:pt x="9023" y="6749"/>
                  <a:pt x="9022" y="6746"/>
                </a:cubicBezTo>
                <a:lnTo>
                  <a:pt x="9022" y="6746"/>
                </a:lnTo>
                <a:lnTo>
                  <a:pt x="9268" y="7147"/>
                </a:lnTo>
                <a:cubicBezTo>
                  <a:pt x="9317" y="7269"/>
                  <a:pt x="9390" y="7366"/>
                  <a:pt x="9488" y="7464"/>
                </a:cubicBezTo>
                <a:lnTo>
                  <a:pt x="9707" y="7732"/>
                </a:lnTo>
                <a:lnTo>
                  <a:pt x="9634" y="7586"/>
                </a:lnTo>
                <a:lnTo>
                  <a:pt x="9634" y="7586"/>
                </a:lnTo>
                <a:cubicBezTo>
                  <a:pt x="9658" y="7610"/>
                  <a:pt x="9683" y="7659"/>
                  <a:pt x="9732" y="7708"/>
                </a:cubicBezTo>
                <a:lnTo>
                  <a:pt x="10146" y="7708"/>
                </a:lnTo>
                <a:cubicBezTo>
                  <a:pt x="10293" y="7708"/>
                  <a:pt x="10463" y="7708"/>
                  <a:pt x="10610" y="7732"/>
                </a:cubicBezTo>
                <a:cubicBezTo>
                  <a:pt x="10853" y="7659"/>
                  <a:pt x="11122" y="7537"/>
                  <a:pt x="11414" y="7439"/>
                </a:cubicBezTo>
                <a:cubicBezTo>
                  <a:pt x="11488" y="7269"/>
                  <a:pt x="11561" y="7122"/>
                  <a:pt x="11634" y="7000"/>
                </a:cubicBezTo>
                <a:cubicBezTo>
                  <a:pt x="11683" y="6854"/>
                  <a:pt x="11732" y="6683"/>
                  <a:pt x="11780" y="6561"/>
                </a:cubicBezTo>
                <a:cubicBezTo>
                  <a:pt x="11853" y="6391"/>
                  <a:pt x="11902" y="6196"/>
                  <a:pt x="11951" y="6000"/>
                </a:cubicBezTo>
                <a:lnTo>
                  <a:pt x="11951" y="6000"/>
                </a:lnTo>
                <a:lnTo>
                  <a:pt x="11829" y="6220"/>
                </a:lnTo>
                <a:lnTo>
                  <a:pt x="11829" y="6220"/>
                </a:lnTo>
                <a:lnTo>
                  <a:pt x="11947" y="5699"/>
                </a:lnTo>
                <a:lnTo>
                  <a:pt x="11947" y="5699"/>
                </a:lnTo>
                <a:cubicBezTo>
                  <a:pt x="11942" y="5768"/>
                  <a:pt x="12000" y="5981"/>
                  <a:pt x="11988" y="6067"/>
                </a:cubicBezTo>
                <a:lnTo>
                  <a:pt x="11988" y="6067"/>
                </a:lnTo>
                <a:cubicBezTo>
                  <a:pt x="12032" y="5952"/>
                  <a:pt x="12079" y="5814"/>
                  <a:pt x="12146" y="5635"/>
                </a:cubicBezTo>
                <a:lnTo>
                  <a:pt x="12317" y="5001"/>
                </a:lnTo>
                <a:cubicBezTo>
                  <a:pt x="12414" y="4683"/>
                  <a:pt x="12512" y="4293"/>
                  <a:pt x="12634" y="3903"/>
                </a:cubicBezTo>
                <a:cubicBezTo>
                  <a:pt x="12658" y="3781"/>
                  <a:pt x="12707" y="3659"/>
                  <a:pt x="12732" y="3513"/>
                </a:cubicBezTo>
                <a:cubicBezTo>
                  <a:pt x="12756" y="3464"/>
                  <a:pt x="12780" y="3391"/>
                  <a:pt x="12805" y="3342"/>
                </a:cubicBezTo>
                <a:cubicBezTo>
                  <a:pt x="12853" y="3244"/>
                  <a:pt x="12902" y="3123"/>
                  <a:pt x="12975" y="3049"/>
                </a:cubicBezTo>
                <a:cubicBezTo>
                  <a:pt x="13000" y="2976"/>
                  <a:pt x="13049" y="2927"/>
                  <a:pt x="13122" y="2879"/>
                </a:cubicBezTo>
                <a:lnTo>
                  <a:pt x="13122" y="2952"/>
                </a:lnTo>
                <a:lnTo>
                  <a:pt x="13122" y="3025"/>
                </a:lnTo>
                <a:cubicBezTo>
                  <a:pt x="13122" y="3049"/>
                  <a:pt x="13097" y="3123"/>
                  <a:pt x="13097" y="3123"/>
                </a:cubicBezTo>
                <a:cubicBezTo>
                  <a:pt x="13097" y="3123"/>
                  <a:pt x="13122" y="3074"/>
                  <a:pt x="13146" y="3049"/>
                </a:cubicBezTo>
                <a:cubicBezTo>
                  <a:pt x="13146" y="3049"/>
                  <a:pt x="13146" y="3049"/>
                  <a:pt x="13146" y="3074"/>
                </a:cubicBezTo>
                <a:cubicBezTo>
                  <a:pt x="13122" y="3123"/>
                  <a:pt x="13122" y="3147"/>
                  <a:pt x="13122" y="3196"/>
                </a:cubicBezTo>
                <a:cubicBezTo>
                  <a:pt x="13132" y="3176"/>
                  <a:pt x="13141" y="3141"/>
                  <a:pt x="13150" y="3099"/>
                </a:cubicBezTo>
                <a:lnTo>
                  <a:pt x="13150" y="3099"/>
                </a:lnTo>
                <a:cubicBezTo>
                  <a:pt x="13159" y="3090"/>
                  <a:pt x="13184" y="3046"/>
                  <a:pt x="13206" y="3046"/>
                </a:cubicBezTo>
                <a:cubicBezTo>
                  <a:pt x="13221" y="3046"/>
                  <a:pt x="13235" y="3064"/>
                  <a:pt x="13244" y="3123"/>
                </a:cubicBezTo>
                <a:lnTo>
                  <a:pt x="13244" y="3147"/>
                </a:lnTo>
                <a:cubicBezTo>
                  <a:pt x="13292" y="3269"/>
                  <a:pt x="13317" y="3366"/>
                  <a:pt x="13341" y="3464"/>
                </a:cubicBezTo>
                <a:lnTo>
                  <a:pt x="13390" y="3635"/>
                </a:lnTo>
                <a:cubicBezTo>
                  <a:pt x="13439" y="3757"/>
                  <a:pt x="13488" y="3903"/>
                  <a:pt x="13512" y="4025"/>
                </a:cubicBezTo>
                <a:cubicBezTo>
                  <a:pt x="13488" y="4025"/>
                  <a:pt x="13439" y="3903"/>
                  <a:pt x="13390" y="3805"/>
                </a:cubicBezTo>
                <a:lnTo>
                  <a:pt x="13390" y="3805"/>
                </a:lnTo>
                <a:cubicBezTo>
                  <a:pt x="13414" y="3879"/>
                  <a:pt x="13439" y="3976"/>
                  <a:pt x="13463" y="4074"/>
                </a:cubicBezTo>
                <a:cubicBezTo>
                  <a:pt x="13463" y="4049"/>
                  <a:pt x="13466" y="4039"/>
                  <a:pt x="13471" y="4039"/>
                </a:cubicBezTo>
                <a:cubicBezTo>
                  <a:pt x="13489" y="4039"/>
                  <a:pt x="13535" y="4197"/>
                  <a:pt x="13540" y="4197"/>
                </a:cubicBezTo>
                <a:cubicBezTo>
                  <a:pt x="13541" y="4197"/>
                  <a:pt x="13540" y="4189"/>
                  <a:pt x="13536" y="4171"/>
                </a:cubicBezTo>
                <a:lnTo>
                  <a:pt x="13536" y="4171"/>
                </a:lnTo>
                <a:cubicBezTo>
                  <a:pt x="13610" y="4269"/>
                  <a:pt x="13634" y="4366"/>
                  <a:pt x="13683" y="4488"/>
                </a:cubicBezTo>
                <a:cubicBezTo>
                  <a:pt x="13731" y="4586"/>
                  <a:pt x="13756" y="4708"/>
                  <a:pt x="13780" y="4805"/>
                </a:cubicBezTo>
                <a:cubicBezTo>
                  <a:pt x="13805" y="4927"/>
                  <a:pt x="13829" y="5025"/>
                  <a:pt x="13853" y="5147"/>
                </a:cubicBezTo>
                <a:cubicBezTo>
                  <a:pt x="13878" y="5244"/>
                  <a:pt x="13902" y="5342"/>
                  <a:pt x="13951" y="5415"/>
                </a:cubicBezTo>
                <a:cubicBezTo>
                  <a:pt x="14000" y="5415"/>
                  <a:pt x="14439" y="5537"/>
                  <a:pt x="14853" y="5683"/>
                </a:cubicBezTo>
                <a:cubicBezTo>
                  <a:pt x="15286" y="5827"/>
                  <a:pt x="15718" y="6019"/>
                  <a:pt x="15778" y="6025"/>
                </a:cubicBezTo>
                <a:lnTo>
                  <a:pt x="15778" y="6025"/>
                </a:lnTo>
                <a:cubicBezTo>
                  <a:pt x="15771" y="5975"/>
                  <a:pt x="15764" y="5925"/>
                  <a:pt x="15756" y="5879"/>
                </a:cubicBezTo>
                <a:lnTo>
                  <a:pt x="15683" y="5854"/>
                </a:lnTo>
                <a:cubicBezTo>
                  <a:pt x="15634" y="5537"/>
                  <a:pt x="15731" y="5781"/>
                  <a:pt x="15683" y="5464"/>
                </a:cubicBezTo>
                <a:cubicBezTo>
                  <a:pt x="15707" y="5464"/>
                  <a:pt x="15731" y="5513"/>
                  <a:pt x="15756" y="5610"/>
                </a:cubicBezTo>
                <a:cubicBezTo>
                  <a:pt x="15780" y="5732"/>
                  <a:pt x="15780" y="5854"/>
                  <a:pt x="15805" y="6000"/>
                </a:cubicBezTo>
                <a:cubicBezTo>
                  <a:pt x="15780" y="5757"/>
                  <a:pt x="15805" y="5513"/>
                  <a:pt x="15731" y="5415"/>
                </a:cubicBezTo>
                <a:cubicBezTo>
                  <a:pt x="15707" y="5220"/>
                  <a:pt x="15780" y="5415"/>
                  <a:pt x="15756" y="5171"/>
                </a:cubicBezTo>
                <a:cubicBezTo>
                  <a:pt x="15683" y="4976"/>
                  <a:pt x="15634" y="4781"/>
                  <a:pt x="15585" y="4561"/>
                </a:cubicBezTo>
                <a:cubicBezTo>
                  <a:pt x="15561" y="4366"/>
                  <a:pt x="15512" y="4147"/>
                  <a:pt x="15439" y="3952"/>
                </a:cubicBezTo>
                <a:cubicBezTo>
                  <a:pt x="15341" y="3781"/>
                  <a:pt x="15292" y="3610"/>
                  <a:pt x="15244" y="3415"/>
                </a:cubicBezTo>
                <a:lnTo>
                  <a:pt x="15244" y="3415"/>
                </a:lnTo>
                <a:lnTo>
                  <a:pt x="15292" y="3464"/>
                </a:lnTo>
                <a:cubicBezTo>
                  <a:pt x="15268" y="3366"/>
                  <a:pt x="15244" y="3244"/>
                  <a:pt x="15195" y="3147"/>
                </a:cubicBezTo>
                <a:cubicBezTo>
                  <a:pt x="15170" y="3074"/>
                  <a:pt x="15146" y="3001"/>
                  <a:pt x="15122" y="2927"/>
                </a:cubicBezTo>
                <a:cubicBezTo>
                  <a:pt x="15073" y="2805"/>
                  <a:pt x="15049" y="2659"/>
                  <a:pt x="15000" y="2537"/>
                </a:cubicBezTo>
                <a:lnTo>
                  <a:pt x="15000" y="2537"/>
                </a:lnTo>
                <a:cubicBezTo>
                  <a:pt x="15028" y="2622"/>
                  <a:pt x="15040" y="2706"/>
                  <a:pt x="15026" y="2706"/>
                </a:cubicBezTo>
                <a:cubicBezTo>
                  <a:pt x="15016" y="2706"/>
                  <a:pt x="14992" y="2661"/>
                  <a:pt x="14951" y="2537"/>
                </a:cubicBezTo>
                <a:cubicBezTo>
                  <a:pt x="14780" y="1952"/>
                  <a:pt x="14658" y="1562"/>
                  <a:pt x="14561" y="1074"/>
                </a:cubicBezTo>
                <a:lnTo>
                  <a:pt x="14390" y="708"/>
                </a:lnTo>
                <a:cubicBezTo>
                  <a:pt x="14390" y="684"/>
                  <a:pt x="14390" y="659"/>
                  <a:pt x="14366" y="635"/>
                </a:cubicBezTo>
                <a:lnTo>
                  <a:pt x="13951" y="464"/>
                </a:lnTo>
                <a:lnTo>
                  <a:pt x="13658" y="342"/>
                </a:lnTo>
                <a:lnTo>
                  <a:pt x="13463" y="269"/>
                </a:lnTo>
                <a:lnTo>
                  <a:pt x="13366" y="220"/>
                </a:lnTo>
                <a:cubicBezTo>
                  <a:pt x="13292" y="196"/>
                  <a:pt x="13219" y="171"/>
                  <a:pt x="13122" y="147"/>
                </a:cubicBezTo>
                <a:lnTo>
                  <a:pt x="126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299"/>
          <p:cNvSpPr/>
          <p:nvPr/>
        </p:nvSpPr>
        <p:spPr>
          <a:xfrm rot="7659018">
            <a:off x="1081042" y="4390489"/>
            <a:ext cx="536919" cy="363005"/>
          </a:xfrm>
          <a:custGeom>
            <a:avLst/>
            <a:gdLst/>
            <a:ahLst/>
            <a:cxnLst/>
            <a:rect l="l" t="t" r="r" b="b"/>
            <a:pathLst>
              <a:path w="16415" h="11098" extrusionOk="0">
                <a:moveTo>
                  <a:pt x="14537" y="2268"/>
                </a:moveTo>
                <a:cubicBezTo>
                  <a:pt x="14546" y="2287"/>
                  <a:pt x="14555" y="2306"/>
                  <a:pt x="14564" y="2325"/>
                </a:cubicBezTo>
                <a:lnTo>
                  <a:pt x="14564" y="2325"/>
                </a:lnTo>
                <a:cubicBezTo>
                  <a:pt x="14559" y="2307"/>
                  <a:pt x="14549" y="2287"/>
                  <a:pt x="14537" y="2268"/>
                </a:cubicBezTo>
                <a:close/>
                <a:moveTo>
                  <a:pt x="11890" y="6000"/>
                </a:moveTo>
                <a:lnTo>
                  <a:pt x="11890" y="6000"/>
                </a:lnTo>
                <a:cubicBezTo>
                  <a:pt x="11886" y="6017"/>
                  <a:pt x="11882" y="6034"/>
                  <a:pt x="11878" y="6049"/>
                </a:cubicBezTo>
                <a:cubicBezTo>
                  <a:pt x="11887" y="6040"/>
                  <a:pt x="11891" y="6022"/>
                  <a:pt x="11890" y="6000"/>
                </a:cubicBezTo>
                <a:close/>
                <a:moveTo>
                  <a:pt x="6388" y="9388"/>
                </a:moveTo>
                <a:lnTo>
                  <a:pt x="6388" y="9388"/>
                </a:lnTo>
                <a:cubicBezTo>
                  <a:pt x="6383" y="9395"/>
                  <a:pt x="6380" y="9400"/>
                  <a:pt x="6381" y="9400"/>
                </a:cubicBezTo>
                <a:cubicBezTo>
                  <a:pt x="6381" y="9400"/>
                  <a:pt x="6384" y="9397"/>
                  <a:pt x="6391" y="9390"/>
                </a:cubicBezTo>
                <a:cubicBezTo>
                  <a:pt x="6391" y="9390"/>
                  <a:pt x="6390" y="9389"/>
                  <a:pt x="6388" y="9388"/>
                </a:cubicBezTo>
                <a:close/>
                <a:moveTo>
                  <a:pt x="13000" y="0"/>
                </a:moveTo>
                <a:lnTo>
                  <a:pt x="12171" y="49"/>
                </a:lnTo>
                <a:cubicBezTo>
                  <a:pt x="12074" y="49"/>
                  <a:pt x="12000" y="73"/>
                  <a:pt x="11903" y="73"/>
                </a:cubicBezTo>
                <a:lnTo>
                  <a:pt x="11659" y="146"/>
                </a:lnTo>
                <a:lnTo>
                  <a:pt x="11391" y="220"/>
                </a:lnTo>
                <a:lnTo>
                  <a:pt x="11000" y="293"/>
                </a:lnTo>
                <a:cubicBezTo>
                  <a:pt x="10952" y="439"/>
                  <a:pt x="10903" y="610"/>
                  <a:pt x="10878" y="756"/>
                </a:cubicBezTo>
                <a:cubicBezTo>
                  <a:pt x="10830" y="902"/>
                  <a:pt x="10781" y="1073"/>
                  <a:pt x="10757" y="1219"/>
                </a:cubicBezTo>
                <a:cubicBezTo>
                  <a:pt x="10708" y="1561"/>
                  <a:pt x="10635" y="1878"/>
                  <a:pt x="10586" y="2219"/>
                </a:cubicBezTo>
                <a:cubicBezTo>
                  <a:pt x="10561" y="2366"/>
                  <a:pt x="10513" y="2537"/>
                  <a:pt x="10488" y="2707"/>
                </a:cubicBezTo>
                <a:cubicBezTo>
                  <a:pt x="10464" y="2854"/>
                  <a:pt x="10439" y="3024"/>
                  <a:pt x="10439" y="3195"/>
                </a:cubicBezTo>
                <a:cubicBezTo>
                  <a:pt x="10415" y="3341"/>
                  <a:pt x="10391" y="3561"/>
                  <a:pt x="10366" y="3732"/>
                </a:cubicBezTo>
                <a:cubicBezTo>
                  <a:pt x="10318" y="4024"/>
                  <a:pt x="10293" y="4341"/>
                  <a:pt x="10269" y="4585"/>
                </a:cubicBezTo>
                <a:cubicBezTo>
                  <a:pt x="10269" y="4707"/>
                  <a:pt x="10220" y="4829"/>
                  <a:pt x="10220" y="4927"/>
                </a:cubicBezTo>
                <a:cubicBezTo>
                  <a:pt x="10220" y="4975"/>
                  <a:pt x="10220" y="5000"/>
                  <a:pt x="10196" y="5049"/>
                </a:cubicBezTo>
                <a:cubicBezTo>
                  <a:pt x="10196" y="5097"/>
                  <a:pt x="10171" y="5146"/>
                  <a:pt x="10171" y="5195"/>
                </a:cubicBezTo>
                <a:cubicBezTo>
                  <a:pt x="10171" y="5244"/>
                  <a:pt x="10147" y="5293"/>
                  <a:pt x="10147" y="5317"/>
                </a:cubicBezTo>
                <a:cubicBezTo>
                  <a:pt x="10122" y="5293"/>
                  <a:pt x="10074" y="5268"/>
                  <a:pt x="10049" y="5244"/>
                </a:cubicBezTo>
                <a:lnTo>
                  <a:pt x="9927" y="5146"/>
                </a:lnTo>
                <a:lnTo>
                  <a:pt x="9171" y="4366"/>
                </a:lnTo>
                <a:cubicBezTo>
                  <a:pt x="8927" y="4097"/>
                  <a:pt x="8683" y="3854"/>
                  <a:pt x="8440" y="3634"/>
                </a:cubicBezTo>
                <a:lnTo>
                  <a:pt x="8074" y="3268"/>
                </a:lnTo>
                <a:cubicBezTo>
                  <a:pt x="7879" y="3097"/>
                  <a:pt x="7683" y="2902"/>
                  <a:pt x="7513" y="2780"/>
                </a:cubicBezTo>
                <a:cubicBezTo>
                  <a:pt x="7269" y="2537"/>
                  <a:pt x="6952" y="2268"/>
                  <a:pt x="6635" y="2024"/>
                </a:cubicBezTo>
                <a:cubicBezTo>
                  <a:pt x="6562" y="2024"/>
                  <a:pt x="6513" y="2024"/>
                  <a:pt x="6464" y="2049"/>
                </a:cubicBezTo>
                <a:lnTo>
                  <a:pt x="6318" y="2049"/>
                </a:lnTo>
                <a:cubicBezTo>
                  <a:pt x="6488" y="2049"/>
                  <a:pt x="6440" y="2098"/>
                  <a:pt x="6318" y="2122"/>
                </a:cubicBezTo>
                <a:cubicBezTo>
                  <a:pt x="5708" y="2195"/>
                  <a:pt x="5927" y="2171"/>
                  <a:pt x="5805" y="2195"/>
                </a:cubicBezTo>
                <a:cubicBezTo>
                  <a:pt x="5805" y="2195"/>
                  <a:pt x="5757" y="2219"/>
                  <a:pt x="5708" y="2268"/>
                </a:cubicBezTo>
                <a:lnTo>
                  <a:pt x="5488" y="2390"/>
                </a:lnTo>
                <a:cubicBezTo>
                  <a:pt x="5366" y="2439"/>
                  <a:pt x="5269" y="2512"/>
                  <a:pt x="5074" y="2610"/>
                </a:cubicBezTo>
                <a:cubicBezTo>
                  <a:pt x="5025" y="2805"/>
                  <a:pt x="4952" y="2976"/>
                  <a:pt x="4903" y="3219"/>
                </a:cubicBezTo>
                <a:cubicBezTo>
                  <a:pt x="4879" y="3341"/>
                  <a:pt x="4830" y="3463"/>
                  <a:pt x="4805" y="3585"/>
                </a:cubicBezTo>
                <a:cubicBezTo>
                  <a:pt x="4757" y="3707"/>
                  <a:pt x="4732" y="3829"/>
                  <a:pt x="4708" y="3976"/>
                </a:cubicBezTo>
                <a:cubicBezTo>
                  <a:pt x="4683" y="4097"/>
                  <a:pt x="4659" y="4244"/>
                  <a:pt x="4635" y="4390"/>
                </a:cubicBezTo>
                <a:cubicBezTo>
                  <a:pt x="4635" y="4463"/>
                  <a:pt x="4610" y="4536"/>
                  <a:pt x="4610" y="4610"/>
                </a:cubicBezTo>
                <a:cubicBezTo>
                  <a:pt x="4610" y="4658"/>
                  <a:pt x="4610" y="4707"/>
                  <a:pt x="4586" y="4756"/>
                </a:cubicBezTo>
                <a:cubicBezTo>
                  <a:pt x="4562" y="4951"/>
                  <a:pt x="4562" y="5146"/>
                  <a:pt x="4537" y="5341"/>
                </a:cubicBezTo>
                <a:cubicBezTo>
                  <a:pt x="4513" y="5732"/>
                  <a:pt x="4513" y="6146"/>
                  <a:pt x="4537" y="6536"/>
                </a:cubicBezTo>
                <a:lnTo>
                  <a:pt x="4537" y="6683"/>
                </a:lnTo>
                <a:lnTo>
                  <a:pt x="4537" y="6805"/>
                </a:lnTo>
                <a:cubicBezTo>
                  <a:pt x="4537" y="6829"/>
                  <a:pt x="4537" y="6878"/>
                  <a:pt x="4537" y="6902"/>
                </a:cubicBezTo>
                <a:cubicBezTo>
                  <a:pt x="4562" y="6975"/>
                  <a:pt x="4562" y="7049"/>
                  <a:pt x="4586" y="7122"/>
                </a:cubicBezTo>
                <a:lnTo>
                  <a:pt x="4635" y="7195"/>
                </a:lnTo>
                <a:lnTo>
                  <a:pt x="4659" y="7219"/>
                </a:lnTo>
                <a:cubicBezTo>
                  <a:pt x="4647" y="7232"/>
                  <a:pt x="4635" y="7238"/>
                  <a:pt x="4623" y="7238"/>
                </a:cubicBezTo>
                <a:cubicBezTo>
                  <a:pt x="4610" y="7238"/>
                  <a:pt x="4598" y="7232"/>
                  <a:pt x="4586" y="7219"/>
                </a:cubicBezTo>
                <a:cubicBezTo>
                  <a:pt x="4537" y="7219"/>
                  <a:pt x="4488" y="7195"/>
                  <a:pt x="4440" y="7171"/>
                </a:cubicBezTo>
                <a:lnTo>
                  <a:pt x="4415" y="7171"/>
                </a:lnTo>
                <a:lnTo>
                  <a:pt x="4415" y="7146"/>
                </a:lnTo>
                <a:cubicBezTo>
                  <a:pt x="4366" y="7146"/>
                  <a:pt x="4318" y="7097"/>
                  <a:pt x="4269" y="7073"/>
                </a:cubicBezTo>
                <a:cubicBezTo>
                  <a:pt x="4244" y="7049"/>
                  <a:pt x="4196" y="7024"/>
                  <a:pt x="4171" y="7000"/>
                </a:cubicBezTo>
                <a:lnTo>
                  <a:pt x="4098" y="6951"/>
                </a:lnTo>
                <a:lnTo>
                  <a:pt x="4049" y="6902"/>
                </a:lnTo>
                <a:lnTo>
                  <a:pt x="3927" y="6805"/>
                </a:lnTo>
                <a:cubicBezTo>
                  <a:pt x="3757" y="6683"/>
                  <a:pt x="3610" y="6536"/>
                  <a:pt x="3440" y="6414"/>
                </a:cubicBezTo>
                <a:lnTo>
                  <a:pt x="2684" y="5805"/>
                </a:lnTo>
                <a:lnTo>
                  <a:pt x="2025" y="5244"/>
                </a:lnTo>
                <a:cubicBezTo>
                  <a:pt x="1830" y="5097"/>
                  <a:pt x="1684" y="5000"/>
                  <a:pt x="1586" y="4902"/>
                </a:cubicBezTo>
                <a:lnTo>
                  <a:pt x="1586" y="4902"/>
                </a:lnTo>
                <a:lnTo>
                  <a:pt x="1684" y="5000"/>
                </a:lnTo>
                <a:lnTo>
                  <a:pt x="1684" y="5000"/>
                </a:lnTo>
                <a:lnTo>
                  <a:pt x="1586" y="4927"/>
                </a:lnTo>
                <a:cubicBezTo>
                  <a:pt x="1366" y="5000"/>
                  <a:pt x="1147" y="5000"/>
                  <a:pt x="927" y="5000"/>
                </a:cubicBezTo>
                <a:cubicBezTo>
                  <a:pt x="976" y="5049"/>
                  <a:pt x="806" y="5097"/>
                  <a:pt x="659" y="5097"/>
                </a:cubicBezTo>
                <a:lnTo>
                  <a:pt x="635" y="5097"/>
                </a:lnTo>
                <a:lnTo>
                  <a:pt x="586" y="5122"/>
                </a:lnTo>
                <a:cubicBezTo>
                  <a:pt x="537" y="5195"/>
                  <a:pt x="464" y="5268"/>
                  <a:pt x="367" y="5390"/>
                </a:cubicBezTo>
                <a:lnTo>
                  <a:pt x="318" y="5463"/>
                </a:lnTo>
                <a:cubicBezTo>
                  <a:pt x="269" y="5512"/>
                  <a:pt x="245" y="5536"/>
                  <a:pt x="220" y="5585"/>
                </a:cubicBezTo>
                <a:lnTo>
                  <a:pt x="49" y="5780"/>
                </a:lnTo>
                <a:lnTo>
                  <a:pt x="49" y="6073"/>
                </a:lnTo>
                <a:lnTo>
                  <a:pt x="1" y="6024"/>
                </a:lnTo>
                <a:lnTo>
                  <a:pt x="1" y="6024"/>
                </a:lnTo>
                <a:cubicBezTo>
                  <a:pt x="25" y="6317"/>
                  <a:pt x="74" y="6707"/>
                  <a:pt x="74" y="7073"/>
                </a:cubicBezTo>
                <a:cubicBezTo>
                  <a:pt x="74" y="7244"/>
                  <a:pt x="98" y="7414"/>
                  <a:pt x="123" y="7610"/>
                </a:cubicBezTo>
                <a:cubicBezTo>
                  <a:pt x="147" y="7756"/>
                  <a:pt x="171" y="7902"/>
                  <a:pt x="196" y="8000"/>
                </a:cubicBezTo>
                <a:cubicBezTo>
                  <a:pt x="196" y="8122"/>
                  <a:pt x="220" y="8244"/>
                  <a:pt x="245" y="8390"/>
                </a:cubicBezTo>
                <a:cubicBezTo>
                  <a:pt x="245" y="8439"/>
                  <a:pt x="245" y="8488"/>
                  <a:pt x="269" y="8536"/>
                </a:cubicBezTo>
                <a:cubicBezTo>
                  <a:pt x="269" y="8585"/>
                  <a:pt x="269" y="8610"/>
                  <a:pt x="293" y="8658"/>
                </a:cubicBezTo>
                <a:cubicBezTo>
                  <a:pt x="318" y="8853"/>
                  <a:pt x="367" y="9049"/>
                  <a:pt x="391" y="9268"/>
                </a:cubicBezTo>
                <a:cubicBezTo>
                  <a:pt x="440" y="9463"/>
                  <a:pt x="513" y="9683"/>
                  <a:pt x="562" y="9878"/>
                </a:cubicBezTo>
                <a:cubicBezTo>
                  <a:pt x="635" y="10073"/>
                  <a:pt x="708" y="10268"/>
                  <a:pt x="806" y="10488"/>
                </a:cubicBezTo>
                <a:lnTo>
                  <a:pt x="806" y="10561"/>
                </a:lnTo>
                <a:cubicBezTo>
                  <a:pt x="806" y="10609"/>
                  <a:pt x="806" y="10683"/>
                  <a:pt x="830" y="10756"/>
                </a:cubicBezTo>
                <a:lnTo>
                  <a:pt x="903" y="11024"/>
                </a:lnTo>
                <a:lnTo>
                  <a:pt x="952" y="11097"/>
                </a:lnTo>
                <a:lnTo>
                  <a:pt x="1220" y="11097"/>
                </a:lnTo>
                <a:cubicBezTo>
                  <a:pt x="1391" y="11097"/>
                  <a:pt x="1586" y="11073"/>
                  <a:pt x="1781" y="11024"/>
                </a:cubicBezTo>
                <a:cubicBezTo>
                  <a:pt x="2171" y="10902"/>
                  <a:pt x="2537" y="10609"/>
                  <a:pt x="2488" y="10146"/>
                </a:cubicBezTo>
                <a:lnTo>
                  <a:pt x="2537" y="10146"/>
                </a:lnTo>
                <a:cubicBezTo>
                  <a:pt x="2537" y="10146"/>
                  <a:pt x="2464" y="10000"/>
                  <a:pt x="2464" y="10000"/>
                </a:cubicBezTo>
                <a:cubicBezTo>
                  <a:pt x="2415" y="9780"/>
                  <a:pt x="2318" y="9683"/>
                  <a:pt x="2366" y="9683"/>
                </a:cubicBezTo>
                <a:lnTo>
                  <a:pt x="2464" y="9975"/>
                </a:lnTo>
                <a:cubicBezTo>
                  <a:pt x="2445" y="9889"/>
                  <a:pt x="2441" y="9859"/>
                  <a:pt x="2447" y="9859"/>
                </a:cubicBezTo>
                <a:cubicBezTo>
                  <a:pt x="2457" y="9859"/>
                  <a:pt x="2493" y="9931"/>
                  <a:pt x="2537" y="9975"/>
                </a:cubicBezTo>
                <a:cubicBezTo>
                  <a:pt x="2488" y="9878"/>
                  <a:pt x="2488" y="9805"/>
                  <a:pt x="2464" y="9731"/>
                </a:cubicBezTo>
                <a:cubicBezTo>
                  <a:pt x="2458" y="9720"/>
                  <a:pt x="2455" y="9715"/>
                  <a:pt x="2454" y="9715"/>
                </a:cubicBezTo>
                <a:cubicBezTo>
                  <a:pt x="2450" y="9715"/>
                  <a:pt x="2464" y="9767"/>
                  <a:pt x="2464" y="9805"/>
                </a:cubicBezTo>
                <a:cubicBezTo>
                  <a:pt x="2391" y="9683"/>
                  <a:pt x="2318" y="9536"/>
                  <a:pt x="2269" y="9414"/>
                </a:cubicBezTo>
                <a:cubicBezTo>
                  <a:pt x="2220" y="9195"/>
                  <a:pt x="2342" y="9366"/>
                  <a:pt x="2269" y="9097"/>
                </a:cubicBezTo>
                <a:cubicBezTo>
                  <a:pt x="2220" y="8878"/>
                  <a:pt x="2171" y="8683"/>
                  <a:pt x="2123" y="8463"/>
                </a:cubicBezTo>
                <a:lnTo>
                  <a:pt x="2049" y="8122"/>
                </a:lnTo>
                <a:lnTo>
                  <a:pt x="2049" y="8049"/>
                </a:lnTo>
                <a:lnTo>
                  <a:pt x="2049" y="8024"/>
                </a:lnTo>
                <a:cubicBezTo>
                  <a:pt x="2049" y="7975"/>
                  <a:pt x="2049" y="7951"/>
                  <a:pt x="2074" y="7927"/>
                </a:cubicBezTo>
                <a:lnTo>
                  <a:pt x="2074" y="7878"/>
                </a:lnTo>
                <a:lnTo>
                  <a:pt x="2098" y="7878"/>
                </a:lnTo>
                <a:cubicBezTo>
                  <a:pt x="2123" y="7902"/>
                  <a:pt x="2098" y="7902"/>
                  <a:pt x="2123" y="7927"/>
                </a:cubicBezTo>
                <a:lnTo>
                  <a:pt x="2147" y="7927"/>
                </a:lnTo>
                <a:cubicBezTo>
                  <a:pt x="2147" y="7943"/>
                  <a:pt x="2147" y="7959"/>
                  <a:pt x="2147" y="7975"/>
                </a:cubicBezTo>
                <a:lnTo>
                  <a:pt x="2220" y="8049"/>
                </a:lnTo>
                <a:lnTo>
                  <a:pt x="2586" y="8317"/>
                </a:lnTo>
                <a:cubicBezTo>
                  <a:pt x="2635" y="8366"/>
                  <a:pt x="2708" y="8414"/>
                  <a:pt x="2781" y="8463"/>
                </a:cubicBezTo>
                <a:cubicBezTo>
                  <a:pt x="2830" y="8512"/>
                  <a:pt x="2879" y="8536"/>
                  <a:pt x="3001" y="8634"/>
                </a:cubicBezTo>
                <a:lnTo>
                  <a:pt x="3635" y="9073"/>
                </a:lnTo>
                <a:cubicBezTo>
                  <a:pt x="4025" y="9317"/>
                  <a:pt x="4293" y="9463"/>
                  <a:pt x="4293" y="9463"/>
                </a:cubicBezTo>
                <a:lnTo>
                  <a:pt x="4342" y="9390"/>
                </a:lnTo>
                <a:cubicBezTo>
                  <a:pt x="4513" y="9463"/>
                  <a:pt x="4659" y="9561"/>
                  <a:pt x="4805" y="9683"/>
                </a:cubicBezTo>
                <a:cubicBezTo>
                  <a:pt x="4830" y="9731"/>
                  <a:pt x="4879" y="9756"/>
                  <a:pt x="4903" y="9780"/>
                </a:cubicBezTo>
                <a:lnTo>
                  <a:pt x="5025" y="9853"/>
                </a:lnTo>
                <a:lnTo>
                  <a:pt x="5220" y="9927"/>
                </a:lnTo>
                <a:cubicBezTo>
                  <a:pt x="5391" y="9951"/>
                  <a:pt x="5562" y="10000"/>
                  <a:pt x="5732" y="10097"/>
                </a:cubicBezTo>
                <a:cubicBezTo>
                  <a:pt x="5805" y="10024"/>
                  <a:pt x="5879" y="9951"/>
                  <a:pt x="5952" y="9878"/>
                </a:cubicBezTo>
                <a:lnTo>
                  <a:pt x="6025" y="9805"/>
                </a:lnTo>
                <a:cubicBezTo>
                  <a:pt x="6025" y="9780"/>
                  <a:pt x="6049" y="9756"/>
                  <a:pt x="6049" y="9731"/>
                </a:cubicBezTo>
                <a:cubicBezTo>
                  <a:pt x="6049" y="9731"/>
                  <a:pt x="6146" y="9654"/>
                  <a:pt x="6167" y="9654"/>
                </a:cubicBezTo>
                <a:cubicBezTo>
                  <a:pt x="6170" y="9654"/>
                  <a:pt x="6171" y="9656"/>
                  <a:pt x="6171" y="9658"/>
                </a:cubicBezTo>
                <a:cubicBezTo>
                  <a:pt x="6171" y="9585"/>
                  <a:pt x="6269" y="9536"/>
                  <a:pt x="6342" y="9463"/>
                </a:cubicBezTo>
                <a:cubicBezTo>
                  <a:pt x="6357" y="9440"/>
                  <a:pt x="6361" y="9431"/>
                  <a:pt x="6357" y="9431"/>
                </a:cubicBezTo>
                <a:cubicBezTo>
                  <a:pt x="6349" y="9431"/>
                  <a:pt x="6310" y="9471"/>
                  <a:pt x="6293" y="9488"/>
                </a:cubicBezTo>
                <a:lnTo>
                  <a:pt x="6366" y="9390"/>
                </a:lnTo>
                <a:cubicBezTo>
                  <a:pt x="6366" y="9382"/>
                  <a:pt x="6369" y="9379"/>
                  <a:pt x="6373" y="9379"/>
                </a:cubicBezTo>
                <a:cubicBezTo>
                  <a:pt x="6378" y="9379"/>
                  <a:pt x="6385" y="9384"/>
                  <a:pt x="6388" y="9388"/>
                </a:cubicBezTo>
                <a:lnTo>
                  <a:pt x="6388" y="9388"/>
                </a:lnTo>
                <a:cubicBezTo>
                  <a:pt x="6395" y="9378"/>
                  <a:pt x="6405" y="9361"/>
                  <a:pt x="6415" y="9341"/>
                </a:cubicBezTo>
                <a:cubicBezTo>
                  <a:pt x="6464" y="9244"/>
                  <a:pt x="6586" y="9097"/>
                  <a:pt x="7074" y="8488"/>
                </a:cubicBezTo>
                <a:cubicBezTo>
                  <a:pt x="7025" y="8366"/>
                  <a:pt x="6976" y="8268"/>
                  <a:pt x="6927" y="8146"/>
                </a:cubicBezTo>
                <a:lnTo>
                  <a:pt x="6854" y="8000"/>
                </a:lnTo>
                <a:cubicBezTo>
                  <a:pt x="6830" y="7951"/>
                  <a:pt x="6805" y="7878"/>
                  <a:pt x="6805" y="7829"/>
                </a:cubicBezTo>
                <a:cubicBezTo>
                  <a:pt x="6757" y="7658"/>
                  <a:pt x="6708" y="7463"/>
                  <a:pt x="6683" y="7268"/>
                </a:cubicBezTo>
                <a:cubicBezTo>
                  <a:pt x="6659" y="7171"/>
                  <a:pt x="6635" y="7073"/>
                  <a:pt x="6610" y="6975"/>
                </a:cubicBezTo>
                <a:lnTo>
                  <a:pt x="6586" y="6683"/>
                </a:lnTo>
                <a:lnTo>
                  <a:pt x="6562" y="6561"/>
                </a:lnTo>
                <a:lnTo>
                  <a:pt x="6562" y="6488"/>
                </a:lnTo>
                <a:lnTo>
                  <a:pt x="6562" y="6366"/>
                </a:lnTo>
                <a:cubicBezTo>
                  <a:pt x="6562" y="6024"/>
                  <a:pt x="6562" y="5707"/>
                  <a:pt x="6586" y="5366"/>
                </a:cubicBezTo>
                <a:cubicBezTo>
                  <a:pt x="6586" y="5219"/>
                  <a:pt x="6610" y="5073"/>
                  <a:pt x="6610" y="4927"/>
                </a:cubicBezTo>
                <a:lnTo>
                  <a:pt x="6610" y="4878"/>
                </a:lnTo>
                <a:cubicBezTo>
                  <a:pt x="6598" y="4854"/>
                  <a:pt x="6598" y="4854"/>
                  <a:pt x="6592" y="4854"/>
                </a:cubicBezTo>
                <a:cubicBezTo>
                  <a:pt x="6586" y="4854"/>
                  <a:pt x="6574" y="4854"/>
                  <a:pt x="6537" y="4829"/>
                </a:cubicBezTo>
                <a:cubicBezTo>
                  <a:pt x="6464" y="4780"/>
                  <a:pt x="6561" y="4805"/>
                  <a:pt x="6537" y="4756"/>
                </a:cubicBezTo>
                <a:lnTo>
                  <a:pt x="6537" y="4756"/>
                </a:lnTo>
                <a:cubicBezTo>
                  <a:pt x="6562" y="4805"/>
                  <a:pt x="6586" y="4805"/>
                  <a:pt x="6586" y="4805"/>
                </a:cubicBezTo>
                <a:cubicBezTo>
                  <a:pt x="6586" y="4805"/>
                  <a:pt x="6586" y="4805"/>
                  <a:pt x="6635" y="4902"/>
                </a:cubicBezTo>
                <a:lnTo>
                  <a:pt x="6610" y="4805"/>
                </a:lnTo>
                <a:lnTo>
                  <a:pt x="6635" y="4854"/>
                </a:lnTo>
                <a:cubicBezTo>
                  <a:pt x="6635" y="4854"/>
                  <a:pt x="6635" y="4829"/>
                  <a:pt x="6635" y="4829"/>
                </a:cubicBezTo>
                <a:cubicBezTo>
                  <a:pt x="6635" y="4800"/>
                  <a:pt x="6635" y="4790"/>
                  <a:pt x="6636" y="4790"/>
                </a:cubicBezTo>
                <a:cubicBezTo>
                  <a:pt x="6638" y="4790"/>
                  <a:pt x="6644" y="4814"/>
                  <a:pt x="6659" y="4829"/>
                </a:cubicBezTo>
                <a:cubicBezTo>
                  <a:pt x="6659" y="4829"/>
                  <a:pt x="6659" y="4805"/>
                  <a:pt x="6683" y="4780"/>
                </a:cubicBezTo>
                <a:lnTo>
                  <a:pt x="6708" y="4780"/>
                </a:lnTo>
                <a:cubicBezTo>
                  <a:pt x="6708" y="4780"/>
                  <a:pt x="6708" y="4756"/>
                  <a:pt x="6757" y="4756"/>
                </a:cubicBezTo>
                <a:cubicBezTo>
                  <a:pt x="6781" y="4756"/>
                  <a:pt x="6757" y="4756"/>
                  <a:pt x="6757" y="4780"/>
                </a:cubicBezTo>
                <a:lnTo>
                  <a:pt x="6830" y="4854"/>
                </a:lnTo>
                <a:cubicBezTo>
                  <a:pt x="6903" y="4902"/>
                  <a:pt x="6976" y="4951"/>
                  <a:pt x="6976" y="5000"/>
                </a:cubicBezTo>
                <a:cubicBezTo>
                  <a:pt x="7053" y="5058"/>
                  <a:pt x="7238" y="5269"/>
                  <a:pt x="7299" y="5269"/>
                </a:cubicBezTo>
                <a:cubicBezTo>
                  <a:pt x="7315" y="5269"/>
                  <a:pt x="7323" y="5255"/>
                  <a:pt x="7318" y="5219"/>
                </a:cubicBezTo>
                <a:lnTo>
                  <a:pt x="7318" y="5219"/>
                </a:lnTo>
                <a:cubicBezTo>
                  <a:pt x="7337" y="5278"/>
                  <a:pt x="7483" y="5479"/>
                  <a:pt x="7450" y="5479"/>
                </a:cubicBezTo>
                <a:cubicBezTo>
                  <a:pt x="7443" y="5479"/>
                  <a:pt x="7424" y="5467"/>
                  <a:pt x="7391" y="5439"/>
                </a:cubicBezTo>
                <a:lnTo>
                  <a:pt x="7391" y="5439"/>
                </a:lnTo>
                <a:cubicBezTo>
                  <a:pt x="7464" y="5512"/>
                  <a:pt x="7537" y="5610"/>
                  <a:pt x="7635" y="5683"/>
                </a:cubicBezTo>
                <a:lnTo>
                  <a:pt x="7537" y="5536"/>
                </a:lnTo>
                <a:lnTo>
                  <a:pt x="7537" y="5536"/>
                </a:lnTo>
                <a:cubicBezTo>
                  <a:pt x="7732" y="5780"/>
                  <a:pt x="7952" y="6000"/>
                  <a:pt x="8196" y="6195"/>
                </a:cubicBezTo>
                <a:lnTo>
                  <a:pt x="8098" y="6073"/>
                </a:lnTo>
                <a:lnTo>
                  <a:pt x="8098" y="6073"/>
                </a:lnTo>
                <a:cubicBezTo>
                  <a:pt x="8269" y="6244"/>
                  <a:pt x="8440" y="6414"/>
                  <a:pt x="8440" y="6536"/>
                </a:cubicBezTo>
                <a:lnTo>
                  <a:pt x="8464" y="6561"/>
                </a:lnTo>
                <a:lnTo>
                  <a:pt x="8805" y="6902"/>
                </a:lnTo>
                <a:cubicBezTo>
                  <a:pt x="9000" y="7097"/>
                  <a:pt x="9220" y="7292"/>
                  <a:pt x="9439" y="7488"/>
                </a:cubicBezTo>
                <a:lnTo>
                  <a:pt x="9293" y="7317"/>
                </a:lnTo>
                <a:lnTo>
                  <a:pt x="9293" y="7317"/>
                </a:lnTo>
                <a:cubicBezTo>
                  <a:pt x="9415" y="7414"/>
                  <a:pt x="9659" y="7634"/>
                  <a:pt x="9952" y="7878"/>
                </a:cubicBezTo>
                <a:cubicBezTo>
                  <a:pt x="10122" y="7853"/>
                  <a:pt x="10269" y="7829"/>
                  <a:pt x="10391" y="7805"/>
                </a:cubicBezTo>
                <a:cubicBezTo>
                  <a:pt x="10513" y="7805"/>
                  <a:pt x="10683" y="7780"/>
                  <a:pt x="10830" y="7756"/>
                </a:cubicBezTo>
                <a:cubicBezTo>
                  <a:pt x="10952" y="7707"/>
                  <a:pt x="11074" y="7634"/>
                  <a:pt x="11196" y="7561"/>
                </a:cubicBezTo>
                <a:lnTo>
                  <a:pt x="11391" y="7463"/>
                </a:lnTo>
                <a:cubicBezTo>
                  <a:pt x="11439" y="7414"/>
                  <a:pt x="11488" y="7390"/>
                  <a:pt x="11586" y="7341"/>
                </a:cubicBezTo>
                <a:cubicBezTo>
                  <a:pt x="11683" y="6878"/>
                  <a:pt x="11781" y="6414"/>
                  <a:pt x="11854" y="5951"/>
                </a:cubicBezTo>
                <a:lnTo>
                  <a:pt x="11854" y="5951"/>
                </a:lnTo>
                <a:cubicBezTo>
                  <a:pt x="11854" y="5951"/>
                  <a:pt x="11830" y="6024"/>
                  <a:pt x="11805" y="6097"/>
                </a:cubicBezTo>
                <a:lnTo>
                  <a:pt x="11757" y="6219"/>
                </a:lnTo>
                <a:lnTo>
                  <a:pt x="11757" y="6146"/>
                </a:lnTo>
                <a:cubicBezTo>
                  <a:pt x="11757" y="6073"/>
                  <a:pt x="11757" y="6000"/>
                  <a:pt x="11781" y="5951"/>
                </a:cubicBezTo>
                <a:cubicBezTo>
                  <a:pt x="11781" y="5805"/>
                  <a:pt x="11805" y="5658"/>
                  <a:pt x="11805" y="5658"/>
                </a:cubicBezTo>
                <a:cubicBezTo>
                  <a:pt x="11805" y="5698"/>
                  <a:pt x="11886" y="5900"/>
                  <a:pt x="11890" y="6000"/>
                </a:cubicBezTo>
                <a:lnTo>
                  <a:pt x="11890" y="6000"/>
                </a:lnTo>
                <a:cubicBezTo>
                  <a:pt x="11911" y="5905"/>
                  <a:pt x="11935" y="5778"/>
                  <a:pt x="11976" y="5634"/>
                </a:cubicBezTo>
                <a:cubicBezTo>
                  <a:pt x="11976" y="5536"/>
                  <a:pt x="12000" y="5439"/>
                  <a:pt x="12025" y="5341"/>
                </a:cubicBezTo>
                <a:cubicBezTo>
                  <a:pt x="12025" y="5244"/>
                  <a:pt x="12049" y="5195"/>
                  <a:pt x="12049" y="5122"/>
                </a:cubicBezTo>
                <a:cubicBezTo>
                  <a:pt x="12098" y="4854"/>
                  <a:pt x="12147" y="4512"/>
                  <a:pt x="12196" y="4122"/>
                </a:cubicBezTo>
                <a:cubicBezTo>
                  <a:pt x="12220" y="3878"/>
                  <a:pt x="12244" y="3610"/>
                  <a:pt x="12293" y="3341"/>
                </a:cubicBezTo>
                <a:cubicBezTo>
                  <a:pt x="12293" y="3219"/>
                  <a:pt x="12317" y="3122"/>
                  <a:pt x="12342" y="3000"/>
                </a:cubicBezTo>
                <a:cubicBezTo>
                  <a:pt x="12342" y="2927"/>
                  <a:pt x="12366" y="2829"/>
                  <a:pt x="12391" y="2756"/>
                </a:cubicBezTo>
                <a:cubicBezTo>
                  <a:pt x="12391" y="2707"/>
                  <a:pt x="12415" y="2683"/>
                  <a:pt x="12439" y="2658"/>
                </a:cubicBezTo>
                <a:cubicBezTo>
                  <a:pt x="12439" y="2683"/>
                  <a:pt x="12464" y="2707"/>
                  <a:pt x="12464" y="2732"/>
                </a:cubicBezTo>
                <a:cubicBezTo>
                  <a:pt x="12488" y="2805"/>
                  <a:pt x="12513" y="2902"/>
                  <a:pt x="12513" y="2976"/>
                </a:cubicBezTo>
                <a:cubicBezTo>
                  <a:pt x="12531" y="2976"/>
                  <a:pt x="12521" y="2903"/>
                  <a:pt x="12538" y="2903"/>
                </a:cubicBezTo>
                <a:cubicBezTo>
                  <a:pt x="12543" y="2903"/>
                  <a:pt x="12550" y="2910"/>
                  <a:pt x="12561" y="2927"/>
                </a:cubicBezTo>
                <a:cubicBezTo>
                  <a:pt x="12561" y="2976"/>
                  <a:pt x="12561" y="3000"/>
                  <a:pt x="12561" y="3024"/>
                </a:cubicBezTo>
                <a:cubicBezTo>
                  <a:pt x="12561" y="3024"/>
                  <a:pt x="12575" y="3065"/>
                  <a:pt x="12582" y="3065"/>
                </a:cubicBezTo>
                <a:cubicBezTo>
                  <a:pt x="12584" y="3065"/>
                  <a:pt x="12586" y="3061"/>
                  <a:pt x="12586" y="3049"/>
                </a:cubicBezTo>
                <a:cubicBezTo>
                  <a:pt x="12561" y="2951"/>
                  <a:pt x="12561" y="2854"/>
                  <a:pt x="12537" y="2732"/>
                </a:cubicBezTo>
                <a:lnTo>
                  <a:pt x="12537" y="2732"/>
                </a:lnTo>
                <a:lnTo>
                  <a:pt x="12610" y="2854"/>
                </a:lnTo>
                <a:lnTo>
                  <a:pt x="12610" y="2927"/>
                </a:lnTo>
                <a:cubicBezTo>
                  <a:pt x="12610" y="2927"/>
                  <a:pt x="12628" y="2873"/>
                  <a:pt x="12664" y="2873"/>
                </a:cubicBezTo>
                <a:cubicBezTo>
                  <a:pt x="12670" y="2873"/>
                  <a:pt x="12676" y="2874"/>
                  <a:pt x="12683" y="2878"/>
                </a:cubicBezTo>
                <a:cubicBezTo>
                  <a:pt x="12708" y="2878"/>
                  <a:pt x="12708" y="2902"/>
                  <a:pt x="12732" y="2927"/>
                </a:cubicBezTo>
                <a:cubicBezTo>
                  <a:pt x="12781" y="3049"/>
                  <a:pt x="12854" y="3146"/>
                  <a:pt x="12927" y="3244"/>
                </a:cubicBezTo>
                <a:cubicBezTo>
                  <a:pt x="13074" y="3488"/>
                  <a:pt x="13220" y="3707"/>
                  <a:pt x="13366" y="3951"/>
                </a:cubicBezTo>
                <a:cubicBezTo>
                  <a:pt x="13342" y="3951"/>
                  <a:pt x="13269" y="3854"/>
                  <a:pt x="13171" y="3756"/>
                </a:cubicBezTo>
                <a:lnTo>
                  <a:pt x="13171" y="3756"/>
                </a:lnTo>
                <a:cubicBezTo>
                  <a:pt x="13220" y="3829"/>
                  <a:pt x="13269" y="3902"/>
                  <a:pt x="13317" y="4000"/>
                </a:cubicBezTo>
                <a:cubicBezTo>
                  <a:pt x="13309" y="3973"/>
                  <a:pt x="13309" y="3963"/>
                  <a:pt x="13314" y="3963"/>
                </a:cubicBezTo>
                <a:cubicBezTo>
                  <a:pt x="13335" y="3963"/>
                  <a:pt x="13438" y="4115"/>
                  <a:pt x="13446" y="4115"/>
                </a:cubicBezTo>
                <a:cubicBezTo>
                  <a:pt x="13448" y="4115"/>
                  <a:pt x="13446" y="4110"/>
                  <a:pt x="13439" y="4097"/>
                </a:cubicBezTo>
                <a:lnTo>
                  <a:pt x="13439" y="4097"/>
                </a:lnTo>
                <a:cubicBezTo>
                  <a:pt x="13781" y="4415"/>
                  <a:pt x="14025" y="4951"/>
                  <a:pt x="14317" y="5268"/>
                </a:cubicBezTo>
                <a:cubicBezTo>
                  <a:pt x="14415" y="5244"/>
                  <a:pt x="16171" y="5097"/>
                  <a:pt x="16244" y="5049"/>
                </a:cubicBezTo>
                <a:cubicBezTo>
                  <a:pt x="16317" y="5146"/>
                  <a:pt x="16391" y="5268"/>
                  <a:pt x="16415" y="5293"/>
                </a:cubicBezTo>
                <a:cubicBezTo>
                  <a:pt x="16366" y="5171"/>
                  <a:pt x="16293" y="5049"/>
                  <a:pt x="16195" y="4927"/>
                </a:cubicBezTo>
                <a:lnTo>
                  <a:pt x="16122" y="4951"/>
                </a:lnTo>
                <a:cubicBezTo>
                  <a:pt x="15952" y="4707"/>
                  <a:pt x="16122" y="4878"/>
                  <a:pt x="15952" y="4634"/>
                </a:cubicBezTo>
                <a:cubicBezTo>
                  <a:pt x="15956" y="4629"/>
                  <a:pt x="15962" y="4627"/>
                  <a:pt x="15968" y="4627"/>
                </a:cubicBezTo>
                <a:cubicBezTo>
                  <a:pt x="16028" y="4627"/>
                  <a:pt x="16161" y="4823"/>
                  <a:pt x="16293" y="5000"/>
                </a:cubicBezTo>
                <a:cubicBezTo>
                  <a:pt x="16171" y="4829"/>
                  <a:pt x="16073" y="4634"/>
                  <a:pt x="15976" y="4585"/>
                </a:cubicBezTo>
                <a:cubicBezTo>
                  <a:pt x="15878" y="4390"/>
                  <a:pt x="16049" y="4585"/>
                  <a:pt x="15927" y="4341"/>
                </a:cubicBezTo>
                <a:cubicBezTo>
                  <a:pt x="15781" y="4195"/>
                  <a:pt x="15659" y="4049"/>
                  <a:pt x="15561" y="3878"/>
                </a:cubicBezTo>
                <a:cubicBezTo>
                  <a:pt x="15342" y="3439"/>
                  <a:pt x="15098" y="3293"/>
                  <a:pt x="14903" y="2878"/>
                </a:cubicBezTo>
                <a:lnTo>
                  <a:pt x="14903" y="2878"/>
                </a:lnTo>
                <a:lnTo>
                  <a:pt x="14927" y="2927"/>
                </a:lnTo>
                <a:cubicBezTo>
                  <a:pt x="14882" y="2791"/>
                  <a:pt x="14689" y="2570"/>
                  <a:pt x="14564" y="2325"/>
                </a:cubicBezTo>
                <a:lnTo>
                  <a:pt x="14564" y="2325"/>
                </a:lnTo>
                <a:cubicBezTo>
                  <a:pt x="14571" y="2347"/>
                  <a:pt x="14571" y="2363"/>
                  <a:pt x="14562" y="2363"/>
                </a:cubicBezTo>
                <a:cubicBezTo>
                  <a:pt x="14552" y="2363"/>
                  <a:pt x="14528" y="2338"/>
                  <a:pt x="14488" y="2268"/>
                </a:cubicBezTo>
                <a:cubicBezTo>
                  <a:pt x="14147" y="1732"/>
                  <a:pt x="13903" y="1390"/>
                  <a:pt x="13659" y="951"/>
                </a:cubicBezTo>
                <a:lnTo>
                  <a:pt x="13391" y="659"/>
                </a:lnTo>
                <a:lnTo>
                  <a:pt x="130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299"/>
          <p:cNvSpPr/>
          <p:nvPr/>
        </p:nvSpPr>
        <p:spPr>
          <a:xfrm rot="7659018">
            <a:off x="272168" y="4015411"/>
            <a:ext cx="521775" cy="434801"/>
          </a:xfrm>
          <a:custGeom>
            <a:avLst/>
            <a:gdLst/>
            <a:ahLst/>
            <a:cxnLst/>
            <a:rect l="l" t="t" r="r" b="b"/>
            <a:pathLst>
              <a:path w="15952" h="13293" extrusionOk="0">
                <a:moveTo>
                  <a:pt x="1965" y="4136"/>
                </a:moveTo>
                <a:cubicBezTo>
                  <a:pt x="1969" y="4136"/>
                  <a:pt x="1973" y="4139"/>
                  <a:pt x="1976" y="4147"/>
                </a:cubicBezTo>
                <a:lnTo>
                  <a:pt x="1853" y="4285"/>
                </a:lnTo>
                <a:lnTo>
                  <a:pt x="1853" y="4285"/>
                </a:lnTo>
                <a:cubicBezTo>
                  <a:pt x="1921" y="4199"/>
                  <a:pt x="1947" y="4136"/>
                  <a:pt x="1965" y="4136"/>
                </a:cubicBezTo>
                <a:close/>
                <a:moveTo>
                  <a:pt x="4077" y="7219"/>
                </a:moveTo>
                <a:lnTo>
                  <a:pt x="4077" y="7219"/>
                </a:lnTo>
                <a:cubicBezTo>
                  <a:pt x="4076" y="7219"/>
                  <a:pt x="4075" y="7219"/>
                  <a:pt x="4074" y="7220"/>
                </a:cubicBezTo>
                <a:cubicBezTo>
                  <a:pt x="4076" y="7220"/>
                  <a:pt x="4077" y="7219"/>
                  <a:pt x="4077" y="7219"/>
                </a:cubicBezTo>
                <a:close/>
                <a:moveTo>
                  <a:pt x="10333" y="9981"/>
                </a:moveTo>
                <a:lnTo>
                  <a:pt x="10293" y="10000"/>
                </a:lnTo>
                <a:cubicBezTo>
                  <a:pt x="10305" y="10000"/>
                  <a:pt x="10318" y="9993"/>
                  <a:pt x="10333" y="9981"/>
                </a:cubicBezTo>
                <a:close/>
                <a:moveTo>
                  <a:pt x="3928" y="0"/>
                </a:moveTo>
                <a:lnTo>
                  <a:pt x="3684" y="195"/>
                </a:lnTo>
                <a:lnTo>
                  <a:pt x="3708" y="122"/>
                </a:lnTo>
                <a:lnTo>
                  <a:pt x="3708" y="122"/>
                </a:lnTo>
                <a:cubicBezTo>
                  <a:pt x="3464" y="293"/>
                  <a:pt x="3171" y="537"/>
                  <a:pt x="2879" y="756"/>
                </a:cubicBezTo>
                <a:cubicBezTo>
                  <a:pt x="2732" y="854"/>
                  <a:pt x="2586" y="976"/>
                  <a:pt x="2464" y="1098"/>
                </a:cubicBezTo>
                <a:lnTo>
                  <a:pt x="2147" y="1366"/>
                </a:lnTo>
                <a:cubicBezTo>
                  <a:pt x="2074" y="1464"/>
                  <a:pt x="1976" y="1537"/>
                  <a:pt x="1879" y="1610"/>
                </a:cubicBezTo>
                <a:cubicBezTo>
                  <a:pt x="1757" y="1708"/>
                  <a:pt x="1806" y="1683"/>
                  <a:pt x="1757" y="1732"/>
                </a:cubicBezTo>
                <a:lnTo>
                  <a:pt x="1659" y="1830"/>
                </a:lnTo>
                <a:cubicBezTo>
                  <a:pt x="1513" y="1951"/>
                  <a:pt x="1367" y="2098"/>
                  <a:pt x="1220" y="2244"/>
                </a:cubicBezTo>
                <a:cubicBezTo>
                  <a:pt x="1074" y="2390"/>
                  <a:pt x="952" y="2561"/>
                  <a:pt x="806" y="2732"/>
                </a:cubicBezTo>
                <a:cubicBezTo>
                  <a:pt x="684" y="2903"/>
                  <a:pt x="562" y="3073"/>
                  <a:pt x="440" y="3269"/>
                </a:cubicBezTo>
                <a:lnTo>
                  <a:pt x="391" y="3317"/>
                </a:lnTo>
                <a:cubicBezTo>
                  <a:pt x="342" y="3366"/>
                  <a:pt x="293" y="3415"/>
                  <a:pt x="245" y="3464"/>
                </a:cubicBezTo>
                <a:lnTo>
                  <a:pt x="50" y="3659"/>
                </a:lnTo>
                <a:lnTo>
                  <a:pt x="1" y="3732"/>
                </a:lnTo>
                <a:cubicBezTo>
                  <a:pt x="50" y="3829"/>
                  <a:pt x="98" y="3903"/>
                  <a:pt x="147" y="3976"/>
                </a:cubicBezTo>
                <a:cubicBezTo>
                  <a:pt x="269" y="4122"/>
                  <a:pt x="391" y="4268"/>
                  <a:pt x="537" y="4390"/>
                </a:cubicBezTo>
                <a:cubicBezTo>
                  <a:pt x="731" y="4539"/>
                  <a:pt x="970" y="4661"/>
                  <a:pt x="1210" y="4661"/>
                </a:cubicBezTo>
                <a:cubicBezTo>
                  <a:pt x="1363" y="4661"/>
                  <a:pt x="1517" y="4611"/>
                  <a:pt x="1659" y="4488"/>
                </a:cubicBezTo>
                <a:lnTo>
                  <a:pt x="1684" y="4537"/>
                </a:lnTo>
                <a:cubicBezTo>
                  <a:pt x="1684" y="4537"/>
                  <a:pt x="1781" y="4366"/>
                  <a:pt x="1781" y="4366"/>
                </a:cubicBezTo>
                <a:cubicBezTo>
                  <a:pt x="1794" y="4351"/>
                  <a:pt x="1806" y="4338"/>
                  <a:pt x="1816" y="4327"/>
                </a:cubicBezTo>
                <a:lnTo>
                  <a:pt x="1816" y="4327"/>
                </a:lnTo>
                <a:lnTo>
                  <a:pt x="1781" y="4366"/>
                </a:lnTo>
                <a:cubicBezTo>
                  <a:pt x="1801" y="4346"/>
                  <a:pt x="1819" y="4327"/>
                  <a:pt x="1835" y="4308"/>
                </a:cubicBezTo>
                <a:lnTo>
                  <a:pt x="1835" y="4308"/>
                </a:lnTo>
                <a:cubicBezTo>
                  <a:pt x="1850" y="4293"/>
                  <a:pt x="1860" y="4287"/>
                  <a:pt x="1865" y="4287"/>
                </a:cubicBezTo>
                <a:cubicBezTo>
                  <a:pt x="1883" y="4287"/>
                  <a:pt x="1846" y="4367"/>
                  <a:pt x="1830" y="4415"/>
                </a:cubicBezTo>
                <a:cubicBezTo>
                  <a:pt x="1879" y="4366"/>
                  <a:pt x="1928" y="4293"/>
                  <a:pt x="2001" y="4244"/>
                </a:cubicBezTo>
                <a:cubicBezTo>
                  <a:pt x="2001" y="4229"/>
                  <a:pt x="1996" y="4223"/>
                  <a:pt x="1989" y="4223"/>
                </a:cubicBezTo>
                <a:cubicBezTo>
                  <a:pt x="1973" y="4223"/>
                  <a:pt x="1944" y="4252"/>
                  <a:pt x="1928" y="4268"/>
                </a:cubicBezTo>
                <a:cubicBezTo>
                  <a:pt x="2001" y="4147"/>
                  <a:pt x="2074" y="4025"/>
                  <a:pt x="2147" y="3903"/>
                </a:cubicBezTo>
                <a:cubicBezTo>
                  <a:pt x="2205" y="3836"/>
                  <a:pt x="2228" y="3825"/>
                  <a:pt x="2246" y="3825"/>
                </a:cubicBezTo>
                <a:cubicBezTo>
                  <a:pt x="2254" y="3825"/>
                  <a:pt x="2261" y="3827"/>
                  <a:pt x="2270" y="3827"/>
                </a:cubicBezTo>
                <a:cubicBezTo>
                  <a:pt x="2290" y="3827"/>
                  <a:pt x="2318" y="3815"/>
                  <a:pt x="2391" y="3732"/>
                </a:cubicBezTo>
                <a:cubicBezTo>
                  <a:pt x="2562" y="3537"/>
                  <a:pt x="2684" y="3390"/>
                  <a:pt x="2830" y="3244"/>
                </a:cubicBezTo>
                <a:lnTo>
                  <a:pt x="3074" y="3000"/>
                </a:lnTo>
                <a:lnTo>
                  <a:pt x="3123" y="2951"/>
                </a:lnTo>
                <a:lnTo>
                  <a:pt x="3147" y="2951"/>
                </a:lnTo>
                <a:cubicBezTo>
                  <a:pt x="3171" y="2927"/>
                  <a:pt x="3196" y="2903"/>
                  <a:pt x="3245" y="2903"/>
                </a:cubicBezTo>
                <a:lnTo>
                  <a:pt x="3293" y="2903"/>
                </a:lnTo>
                <a:cubicBezTo>
                  <a:pt x="3293" y="2903"/>
                  <a:pt x="3293" y="2927"/>
                  <a:pt x="3293" y="2927"/>
                </a:cubicBezTo>
                <a:cubicBezTo>
                  <a:pt x="3269" y="2951"/>
                  <a:pt x="3269" y="2951"/>
                  <a:pt x="3269" y="2976"/>
                </a:cubicBezTo>
                <a:cubicBezTo>
                  <a:pt x="3245" y="3000"/>
                  <a:pt x="3220" y="3025"/>
                  <a:pt x="3196" y="3025"/>
                </a:cubicBezTo>
                <a:lnTo>
                  <a:pt x="3220" y="3025"/>
                </a:lnTo>
                <a:lnTo>
                  <a:pt x="3220" y="3122"/>
                </a:lnTo>
                <a:cubicBezTo>
                  <a:pt x="3220" y="3269"/>
                  <a:pt x="3196" y="3439"/>
                  <a:pt x="3196" y="3586"/>
                </a:cubicBezTo>
                <a:lnTo>
                  <a:pt x="3196" y="3829"/>
                </a:lnTo>
                <a:lnTo>
                  <a:pt x="3196" y="4122"/>
                </a:lnTo>
                <a:lnTo>
                  <a:pt x="3196" y="4903"/>
                </a:lnTo>
                <a:cubicBezTo>
                  <a:pt x="3171" y="5268"/>
                  <a:pt x="3220" y="5561"/>
                  <a:pt x="3196" y="5586"/>
                </a:cubicBezTo>
                <a:lnTo>
                  <a:pt x="3293" y="5586"/>
                </a:lnTo>
                <a:cubicBezTo>
                  <a:pt x="3318" y="5756"/>
                  <a:pt x="3318" y="5951"/>
                  <a:pt x="3293" y="6122"/>
                </a:cubicBezTo>
                <a:cubicBezTo>
                  <a:pt x="3269" y="6171"/>
                  <a:pt x="3269" y="6220"/>
                  <a:pt x="3293" y="6268"/>
                </a:cubicBezTo>
                <a:lnTo>
                  <a:pt x="3293" y="6415"/>
                </a:lnTo>
                <a:cubicBezTo>
                  <a:pt x="3293" y="6464"/>
                  <a:pt x="3318" y="6537"/>
                  <a:pt x="3318" y="6610"/>
                </a:cubicBezTo>
                <a:cubicBezTo>
                  <a:pt x="3415" y="6756"/>
                  <a:pt x="3464" y="6927"/>
                  <a:pt x="3489" y="7122"/>
                </a:cubicBezTo>
                <a:lnTo>
                  <a:pt x="3781" y="7171"/>
                </a:lnTo>
                <a:lnTo>
                  <a:pt x="3952" y="7171"/>
                </a:lnTo>
                <a:cubicBezTo>
                  <a:pt x="3952" y="7171"/>
                  <a:pt x="4076" y="7212"/>
                  <a:pt x="4077" y="7219"/>
                </a:cubicBezTo>
                <a:lnTo>
                  <a:pt x="4077" y="7219"/>
                </a:lnTo>
                <a:cubicBezTo>
                  <a:pt x="4097" y="7212"/>
                  <a:pt x="4120" y="7210"/>
                  <a:pt x="4144" y="7210"/>
                </a:cubicBezTo>
                <a:cubicBezTo>
                  <a:pt x="4204" y="7210"/>
                  <a:pt x="4273" y="7227"/>
                  <a:pt x="4342" y="7244"/>
                </a:cubicBezTo>
                <a:cubicBezTo>
                  <a:pt x="4391" y="7244"/>
                  <a:pt x="4318" y="7244"/>
                  <a:pt x="4293" y="7220"/>
                </a:cubicBezTo>
                <a:lnTo>
                  <a:pt x="4293" y="7220"/>
                </a:lnTo>
                <a:lnTo>
                  <a:pt x="4415" y="7244"/>
                </a:lnTo>
                <a:lnTo>
                  <a:pt x="4464" y="7244"/>
                </a:lnTo>
                <a:cubicBezTo>
                  <a:pt x="4489" y="7244"/>
                  <a:pt x="4489" y="7268"/>
                  <a:pt x="4464" y="7268"/>
                </a:cubicBezTo>
                <a:lnTo>
                  <a:pt x="4513" y="7268"/>
                </a:lnTo>
                <a:cubicBezTo>
                  <a:pt x="4635" y="7268"/>
                  <a:pt x="4830" y="7268"/>
                  <a:pt x="5610" y="7342"/>
                </a:cubicBezTo>
                <a:lnTo>
                  <a:pt x="5806" y="7025"/>
                </a:lnTo>
                <a:lnTo>
                  <a:pt x="5903" y="6878"/>
                </a:lnTo>
                <a:cubicBezTo>
                  <a:pt x="5928" y="6829"/>
                  <a:pt x="5952" y="6781"/>
                  <a:pt x="6001" y="6732"/>
                </a:cubicBezTo>
                <a:lnTo>
                  <a:pt x="6391" y="6317"/>
                </a:lnTo>
                <a:cubicBezTo>
                  <a:pt x="6464" y="6244"/>
                  <a:pt x="6537" y="6171"/>
                  <a:pt x="6586" y="6098"/>
                </a:cubicBezTo>
                <a:lnTo>
                  <a:pt x="6806" y="5927"/>
                </a:lnTo>
                <a:lnTo>
                  <a:pt x="6927" y="5829"/>
                </a:lnTo>
                <a:lnTo>
                  <a:pt x="6976" y="5805"/>
                </a:lnTo>
                <a:lnTo>
                  <a:pt x="7074" y="5732"/>
                </a:lnTo>
                <a:cubicBezTo>
                  <a:pt x="7342" y="5537"/>
                  <a:pt x="7610" y="5342"/>
                  <a:pt x="7903" y="5195"/>
                </a:cubicBezTo>
                <a:cubicBezTo>
                  <a:pt x="8025" y="5098"/>
                  <a:pt x="8171" y="5025"/>
                  <a:pt x="8293" y="4951"/>
                </a:cubicBezTo>
                <a:lnTo>
                  <a:pt x="8342" y="4951"/>
                </a:lnTo>
                <a:lnTo>
                  <a:pt x="8342" y="4854"/>
                </a:lnTo>
                <a:cubicBezTo>
                  <a:pt x="8342" y="4825"/>
                  <a:pt x="8346" y="4819"/>
                  <a:pt x="8352" y="4819"/>
                </a:cubicBezTo>
                <a:cubicBezTo>
                  <a:pt x="8356" y="4819"/>
                  <a:pt x="8363" y="4823"/>
                  <a:pt x="8370" y="4823"/>
                </a:cubicBezTo>
                <a:cubicBezTo>
                  <a:pt x="8376" y="4823"/>
                  <a:pt x="8384" y="4820"/>
                  <a:pt x="8391" y="4805"/>
                </a:cubicBezTo>
                <a:lnTo>
                  <a:pt x="8391" y="4878"/>
                </a:lnTo>
                <a:cubicBezTo>
                  <a:pt x="8391" y="4878"/>
                  <a:pt x="8391" y="4878"/>
                  <a:pt x="8366" y="4927"/>
                </a:cubicBezTo>
                <a:lnTo>
                  <a:pt x="8366" y="4927"/>
                </a:lnTo>
                <a:lnTo>
                  <a:pt x="8391" y="4903"/>
                </a:lnTo>
                <a:cubicBezTo>
                  <a:pt x="8405" y="4895"/>
                  <a:pt x="8413" y="4893"/>
                  <a:pt x="8417" y="4893"/>
                </a:cubicBezTo>
                <a:cubicBezTo>
                  <a:pt x="8425" y="4893"/>
                  <a:pt x="8408" y="4910"/>
                  <a:pt x="8391" y="4927"/>
                </a:cubicBezTo>
                <a:lnTo>
                  <a:pt x="8440" y="4927"/>
                </a:lnTo>
                <a:cubicBezTo>
                  <a:pt x="8464" y="4927"/>
                  <a:pt x="8464" y="4951"/>
                  <a:pt x="8440" y="4976"/>
                </a:cubicBezTo>
                <a:lnTo>
                  <a:pt x="8464" y="4976"/>
                </a:lnTo>
                <a:cubicBezTo>
                  <a:pt x="8464" y="5000"/>
                  <a:pt x="8464" y="5049"/>
                  <a:pt x="8464" y="5098"/>
                </a:cubicBezTo>
                <a:cubicBezTo>
                  <a:pt x="8464" y="5171"/>
                  <a:pt x="8464" y="5244"/>
                  <a:pt x="8415" y="5293"/>
                </a:cubicBezTo>
                <a:cubicBezTo>
                  <a:pt x="8415" y="5399"/>
                  <a:pt x="8342" y="5706"/>
                  <a:pt x="8386" y="5706"/>
                </a:cubicBezTo>
                <a:cubicBezTo>
                  <a:pt x="8393" y="5706"/>
                  <a:pt x="8402" y="5699"/>
                  <a:pt x="8415" y="5683"/>
                </a:cubicBezTo>
                <a:lnTo>
                  <a:pt x="8415" y="5683"/>
                </a:lnTo>
                <a:cubicBezTo>
                  <a:pt x="8378" y="5739"/>
                  <a:pt x="8327" y="5951"/>
                  <a:pt x="8304" y="5951"/>
                </a:cubicBezTo>
                <a:cubicBezTo>
                  <a:pt x="8297" y="5951"/>
                  <a:pt x="8293" y="5930"/>
                  <a:pt x="8293" y="5878"/>
                </a:cubicBezTo>
                <a:cubicBezTo>
                  <a:pt x="8269" y="5976"/>
                  <a:pt x="8245" y="6098"/>
                  <a:pt x="8245" y="6195"/>
                </a:cubicBezTo>
                <a:lnTo>
                  <a:pt x="8293" y="6049"/>
                </a:lnTo>
                <a:lnTo>
                  <a:pt x="8293" y="6049"/>
                </a:lnTo>
                <a:cubicBezTo>
                  <a:pt x="8196" y="6342"/>
                  <a:pt x="8147" y="6659"/>
                  <a:pt x="8098" y="6951"/>
                </a:cubicBezTo>
                <a:lnTo>
                  <a:pt x="8171" y="6805"/>
                </a:lnTo>
                <a:lnTo>
                  <a:pt x="8171" y="6805"/>
                </a:lnTo>
                <a:cubicBezTo>
                  <a:pt x="8147" y="7000"/>
                  <a:pt x="8074" y="7195"/>
                  <a:pt x="7976" y="7366"/>
                </a:cubicBezTo>
                <a:lnTo>
                  <a:pt x="8025" y="7098"/>
                </a:lnTo>
                <a:lnTo>
                  <a:pt x="8025" y="7098"/>
                </a:lnTo>
                <a:cubicBezTo>
                  <a:pt x="8001" y="7195"/>
                  <a:pt x="7976" y="7293"/>
                  <a:pt x="7952" y="7390"/>
                </a:cubicBezTo>
                <a:cubicBezTo>
                  <a:pt x="7927" y="7561"/>
                  <a:pt x="7903" y="7707"/>
                  <a:pt x="7879" y="7854"/>
                </a:cubicBezTo>
                <a:cubicBezTo>
                  <a:pt x="7806" y="8146"/>
                  <a:pt x="7781" y="8439"/>
                  <a:pt x="7757" y="8732"/>
                </a:cubicBezTo>
                <a:lnTo>
                  <a:pt x="7781" y="8512"/>
                </a:lnTo>
                <a:lnTo>
                  <a:pt x="7781" y="8512"/>
                </a:lnTo>
                <a:cubicBezTo>
                  <a:pt x="7781" y="8683"/>
                  <a:pt x="7732" y="8976"/>
                  <a:pt x="7684" y="9366"/>
                </a:cubicBezTo>
                <a:cubicBezTo>
                  <a:pt x="7830" y="9512"/>
                  <a:pt x="7903" y="9585"/>
                  <a:pt x="8001" y="9707"/>
                </a:cubicBezTo>
                <a:cubicBezTo>
                  <a:pt x="8098" y="9805"/>
                  <a:pt x="8196" y="9927"/>
                  <a:pt x="8269" y="10049"/>
                </a:cubicBezTo>
                <a:cubicBezTo>
                  <a:pt x="8391" y="10122"/>
                  <a:pt x="8537" y="10171"/>
                  <a:pt x="8659" y="10244"/>
                </a:cubicBezTo>
                <a:lnTo>
                  <a:pt x="8854" y="10342"/>
                </a:lnTo>
                <a:lnTo>
                  <a:pt x="9049" y="10415"/>
                </a:lnTo>
                <a:cubicBezTo>
                  <a:pt x="9488" y="10268"/>
                  <a:pt x="9927" y="10098"/>
                  <a:pt x="10366" y="9902"/>
                </a:cubicBezTo>
                <a:lnTo>
                  <a:pt x="10366" y="9902"/>
                </a:lnTo>
                <a:lnTo>
                  <a:pt x="10220" y="9927"/>
                </a:lnTo>
                <a:lnTo>
                  <a:pt x="10074" y="9951"/>
                </a:lnTo>
                <a:lnTo>
                  <a:pt x="10074" y="9951"/>
                </a:lnTo>
                <a:lnTo>
                  <a:pt x="10147" y="9902"/>
                </a:lnTo>
                <a:cubicBezTo>
                  <a:pt x="10220" y="9878"/>
                  <a:pt x="10269" y="9854"/>
                  <a:pt x="10342" y="9829"/>
                </a:cubicBezTo>
                <a:lnTo>
                  <a:pt x="10582" y="9685"/>
                </a:lnTo>
                <a:lnTo>
                  <a:pt x="10582" y="9685"/>
                </a:lnTo>
                <a:cubicBezTo>
                  <a:pt x="10537" y="9716"/>
                  <a:pt x="10414" y="9918"/>
                  <a:pt x="10333" y="9981"/>
                </a:cubicBezTo>
                <a:lnTo>
                  <a:pt x="10333" y="9981"/>
                </a:lnTo>
                <a:lnTo>
                  <a:pt x="10708" y="9805"/>
                </a:lnTo>
                <a:lnTo>
                  <a:pt x="10976" y="9707"/>
                </a:lnTo>
                <a:lnTo>
                  <a:pt x="11147" y="9610"/>
                </a:lnTo>
                <a:cubicBezTo>
                  <a:pt x="11415" y="9488"/>
                  <a:pt x="11732" y="9317"/>
                  <a:pt x="12074" y="9171"/>
                </a:cubicBezTo>
                <a:lnTo>
                  <a:pt x="12781" y="8805"/>
                </a:lnTo>
                <a:cubicBezTo>
                  <a:pt x="12879" y="8756"/>
                  <a:pt x="13001" y="8707"/>
                  <a:pt x="13074" y="8659"/>
                </a:cubicBezTo>
                <a:cubicBezTo>
                  <a:pt x="13171" y="8610"/>
                  <a:pt x="13244" y="8585"/>
                  <a:pt x="13342" y="8561"/>
                </a:cubicBezTo>
                <a:lnTo>
                  <a:pt x="13415" y="8537"/>
                </a:lnTo>
                <a:lnTo>
                  <a:pt x="13415" y="8537"/>
                </a:lnTo>
                <a:cubicBezTo>
                  <a:pt x="13415" y="8561"/>
                  <a:pt x="13391" y="8585"/>
                  <a:pt x="13391" y="8610"/>
                </a:cubicBezTo>
                <a:cubicBezTo>
                  <a:pt x="13342" y="8683"/>
                  <a:pt x="13269" y="8732"/>
                  <a:pt x="13220" y="8781"/>
                </a:cubicBezTo>
                <a:cubicBezTo>
                  <a:pt x="13220" y="8791"/>
                  <a:pt x="13223" y="8795"/>
                  <a:pt x="13228" y="8795"/>
                </a:cubicBezTo>
                <a:cubicBezTo>
                  <a:pt x="13242" y="8795"/>
                  <a:pt x="13267" y="8766"/>
                  <a:pt x="13273" y="8766"/>
                </a:cubicBezTo>
                <a:cubicBezTo>
                  <a:pt x="13275" y="8766"/>
                  <a:pt x="13274" y="8770"/>
                  <a:pt x="13269" y="8781"/>
                </a:cubicBezTo>
                <a:cubicBezTo>
                  <a:pt x="13244" y="8805"/>
                  <a:pt x="13220" y="8829"/>
                  <a:pt x="13196" y="8829"/>
                </a:cubicBezTo>
                <a:cubicBezTo>
                  <a:pt x="13196" y="8829"/>
                  <a:pt x="13160" y="8883"/>
                  <a:pt x="13180" y="8883"/>
                </a:cubicBezTo>
                <a:cubicBezTo>
                  <a:pt x="13184" y="8883"/>
                  <a:pt x="13189" y="8882"/>
                  <a:pt x="13196" y="8878"/>
                </a:cubicBezTo>
                <a:cubicBezTo>
                  <a:pt x="13220" y="8854"/>
                  <a:pt x="13342" y="8756"/>
                  <a:pt x="13415" y="8683"/>
                </a:cubicBezTo>
                <a:lnTo>
                  <a:pt x="13415" y="8683"/>
                </a:lnTo>
                <a:lnTo>
                  <a:pt x="13366" y="8781"/>
                </a:lnTo>
                <a:lnTo>
                  <a:pt x="13293" y="8829"/>
                </a:lnTo>
                <a:cubicBezTo>
                  <a:pt x="13293" y="8829"/>
                  <a:pt x="13311" y="8823"/>
                  <a:pt x="13333" y="8823"/>
                </a:cubicBezTo>
                <a:cubicBezTo>
                  <a:pt x="13354" y="8823"/>
                  <a:pt x="13379" y="8829"/>
                  <a:pt x="13391" y="8854"/>
                </a:cubicBezTo>
                <a:cubicBezTo>
                  <a:pt x="13391" y="8878"/>
                  <a:pt x="13366" y="8903"/>
                  <a:pt x="13342" y="8927"/>
                </a:cubicBezTo>
                <a:cubicBezTo>
                  <a:pt x="13293" y="9049"/>
                  <a:pt x="13244" y="9146"/>
                  <a:pt x="13220" y="9244"/>
                </a:cubicBezTo>
                <a:lnTo>
                  <a:pt x="12879" y="10024"/>
                </a:lnTo>
                <a:cubicBezTo>
                  <a:pt x="12879" y="9927"/>
                  <a:pt x="12903" y="9829"/>
                  <a:pt x="12927" y="9756"/>
                </a:cubicBezTo>
                <a:lnTo>
                  <a:pt x="12927" y="9756"/>
                </a:lnTo>
                <a:cubicBezTo>
                  <a:pt x="12903" y="9829"/>
                  <a:pt x="12854" y="9927"/>
                  <a:pt x="12805" y="10000"/>
                </a:cubicBezTo>
                <a:cubicBezTo>
                  <a:pt x="12819" y="9983"/>
                  <a:pt x="12827" y="9976"/>
                  <a:pt x="12832" y="9976"/>
                </a:cubicBezTo>
                <a:cubicBezTo>
                  <a:pt x="12857" y="9976"/>
                  <a:pt x="12771" y="10187"/>
                  <a:pt x="12789" y="10187"/>
                </a:cubicBezTo>
                <a:cubicBezTo>
                  <a:pt x="12792" y="10187"/>
                  <a:pt x="12797" y="10182"/>
                  <a:pt x="12805" y="10171"/>
                </a:cubicBezTo>
                <a:lnTo>
                  <a:pt x="12805" y="10171"/>
                </a:lnTo>
                <a:cubicBezTo>
                  <a:pt x="12732" y="10634"/>
                  <a:pt x="12415" y="11122"/>
                  <a:pt x="12318" y="11537"/>
                </a:cubicBezTo>
                <a:cubicBezTo>
                  <a:pt x="12391" y="11610"/>
                  <a:pt x="13488" y="12976"/>
                  <a:pt x="13586" y="13024"/>
                </a:cubicBezTo>
                <a:cubicBezTo>
                  <a:pt x="13570" y="13088"/>
                  <a:pt x="13543" y="13152"/>
                  <a:pt x="13513" y="13209"/>
                </a:cubicBezTo>
                <a:lnTo>
                  <a:pt x="13513" y="13209"/>
                </a:lnTo>
                <a:cubicBezTo>
                  <a:pt x="13568" y="13115"/>
                  <a:pt x="13616" y="13021"/>
                  <a:pt x="13635" y="12927"/>
                </a:cubicBezTo>
                <a:lnTo>
                  <a:pt x="13586" y="12878"/>
                </a:lnTo>
                <a:cubicBezTo>
                  <a:pt x="13683" y="12585"/>
                  <a:pt x="13659" y="12829"/>
                  <a:pt x="13757" y="12561"/>
                </a:cubicBezTo>
                <a:cubicBezTo>
                  <a:pt x="13805" y="12561"/>
                  <a:pt x="13732" y="12805"/>
                  <a:pt x="13635" y="13024"/>
                </a:cubicBezTo>
                <a:cubicBezTo>
                  <a:pt x="13732" y="12878"/>
                  <a:pt x="13781" y="12732"/>
                  <a:pt x="13830" y="12561"/>
                </a:cubicBezTo>
                <a:cubicBezTo>
                  <a:pt x="13869" y="12483"/>
                  <a:pt x="13884" y="12471"/>
                  <a:pt x="13895" y="12471"/>
                </a:cubicBezTo>
                <a:cubicBezTo>
                  <a:pt x="13900" y="12471"/>
                  <a:pt x="13904" y="12473"/>
                  <a:pt x="13908" y="12473"/>
                </a:cubicBezTo>
                <a:cubicBezTo>
                  <a:pt x="13919" y="12473"/>
                  <a:pt x="13934" y="12460"/>
                  <a:pt x="13976" y="12366"/>
                </a:cubicBezTo>
                <a:cubicBezTo>
                  <a:pt x="14025" y="12171"/>
                  <a:pt x="14098" y="12000"/>
                  <a:pt x="14196" y="11805"/>
                </a:cubicBezTo>
                <a:cubicBezTo>
                  <a:pt x="14415" y="11366"/>
                  <a:pt x="14415" y="11098"/>
                  <a:pt x="14635" y="10707"/>
                </a:cubicBezTo>
                <a:lnTo>
                  <a:pt x="14635" y="10756"/>
                </a:lnTo>
                <a:cubicBezTo>
                  <a:pt x="14708" y="10610"/>
                  <a:pt x="14805" y="10317"/>
                  <a:pt x="14927" y="10073"/>
                </a:cubicBezTo>
                <a:lnTo>
                  <a:pt x="14927" y="10073"/>
                </a:lnTo>
                <a:cubicBezTo>
                  <a:pt x="14903" y="10110"/>
                  <a:pt x="14879" y="10140"/>
                  <a:pt x="14866" y="10140"/>
                </a:cubicBezTo>
                <a:cubicBezTo>
                  <a:pt x="14854" y="10140"/>
                  <a:pt x="14854" y="10110"/>
                  <a:pt x="14879" y="10024"/>
                </a:cubicBezTo>
                <a:cubicBezTo>
                  <a:pt x="15171" y="9439"/>
                  <a:pt x="15293" y="9049"/>
                  <a:pt x="15537" y="8610"/>
                </a:cubicBezTo>
                <a:lnTo>
                  <a:pt x="15635" y="8220"/>
                </a:lnTo>
                <a:lnTo>
                  <a:pt x="15952" y="7488"/>
                </a:lnTo>
                <a:lnTo>
                  <a:pt x="15439" y="6829"/>
                </a:lnTo>
                <a:cubicBezTo>
                  <a:pt x="15391" y="6756"/>
                  <a:pt x="15342" y="6683"/>
                  <a:pt x="15269" y="6634"/>
                </a:cubicBezTo>
                <a:lnTo>
                  <a:pt x="15074" y="6439"/>
                </a:lnTo>
                <a:lnTo>
                  <a:pt x="14879" y="6268"/>
                </a:lnTo>
                <a:lnTo>
                  <a:pt x="14561" y="6000"/>
                </a:lnTo>
                <a:lnTo>
                  <a:pt x="14122" y="6146"/>
                </a:lnTo>
                <a:cubicBezTo>
                  <a:pt x="13976" y="6195"/>
                  <a:pt x="13830" y="6244"/>
                  <a:pt x="13683" y="6317"/>
                </a:cubicBezTo>
                <a:lnTo>
                  <a:pt x="12757" y="6707"/>
                </a:lnTo>
                <a:cubicBezTo>
                  <a:pt x="12610" y="6781"/>
                  <a:pt x="12464" y="6854"/>
                  <a:pt x="12318" y="6927"/>
                </a:cubicBezTo>
                <a:lnTo>
                  <a:pt x="11854" y="7146"/>
                </a:lnTo>
                <a:lnTo>
                  <a:pt x="11366" y="7390"/>
                </a:lnTo>
                <a:lnTo>
                  <a:pt x="10610" y="7781"/>
                </a:lnTo>
                <a:cubicBezTo>
                  <a:pt x="10488" y="7829"/>
                  <a:pt x="10391" y="7878"/>
                  <a:pt x="10293" y="7927"/>
                </a:cubicBezTo>
                <a:lnTo>
                  <a:pt x="10196" y="7976"/>
                </a:lnTo>
                <a:cubicBezTo>
                  <a:pt x="10147" y="8000"/>
                  <a:pt x="10098" y="8024"/>
                  <a:pt x="10049" y="8049"/>
                </a:cubicBezTo>
                <a:cubicBezTo>
                  <a:pt x="10025" y="8049"/>
                  <a:pt x="9976" y="8073"/>
                  <a:pt x="9952" y="8073"/>
                </a:cubicBezTo>
                <a:lnTo>
                  <a:pt x="9952" y="7951"/>
                </a:lnTo>
                <a:cubicBezTo>
                  <a:pt x="9952" y="7927"/>
                  <a:pt x="9952" y="7854"/>
                  <a:pt x="9976" y="7805"/>
                </a:cubicBezTo>
                <a:cubicBezTo>
                  <a:pt x="10049" y="7439"/>
                  <a:pt x="10123" y="7098"/>
                  <a:pt x="10196" y="6732"/>
                </a:cubicBezTo>
                <a:cubicBezTo>
                  <a:pt x="10269" y="6390"/>
                  <a:pt x="10342" y="6049"/>
                  <a:pt x="10391" y="5732"/>
                </a:cubicBezTo>
                <a:cubicBezTo>
                  <a:pt x="10415" y="5537"/>
                  <a:pt x="10440" y="5366"/>
                  <a:pt x="10488" y="5195"/>
                </a:cubicBezTo>
                <a:cubicBezTo>
                  <a:pt x="10513" y="4951"/>
                  <a:pt x="10562" y="4708"/>
                  <a:pt x="10562" y="4488"/>
                </a:cubicBezTo>
                <a:cubicBezTo>
                  <a:pt x="10635" y="4147"/>
                  <a:pt x="10684" y="3732"/>
                  <a:pt x="10708" y="3317"/>
                </a:cubicBezTo>
                <a:lnTo>
                  <a:pt x="10610" y="3195"/>
                </a:lnTo>
                <a:lnTo>
                  <a:pt x="10513" y="3098"/>
                </a:lnTo>
                <a:lnTo>
                  <a:pt x="10513" y="3098"/>
                </a:lnTo>
                <a:cubicBezTo>
                  <a:pt x="10564" y="3162"/>
                  <a:pt x="10568" y="3193"/>
                  <a:pt x="10546" y="3193"/>
                </a:cubicBezTo>
                <a:cubicBezTo>
                  <a:pt x="10526" y="3193"/>
                  <a:pt x="10486" y="3168"/>
                  <a:pt x="10440" y="3122"/>
                </a:cubicBezTo>
                <a:cubicBezTo>
                  <a:pt x="10049" y="2659"/>
                  <a:pt x="10171" y="2830"/>
                  <a:pt x="10098" y="2756"/>
                </a:cubicBezTo>
                <a:cubicBezTo>
                  <a:pt x="10098" y="2756"/>
                  <a:pt x="10049" y="2732"/>
                  <a:pt x="10001" y="2683"/>
                </a:cubicBezTo>
                <a:cubicBezTo>
                  <a:pt x="9952" y="2659"/>
                  <a:pt x="9879" y="2634"/>
                  <a:pt x="9757" y="2586"/>
                </a:cubicBezTo>
                <a:cubicBezTo>
                  <a:pt x="9635" y="2512"/>
                  <a:pt x="9537" y="2464"/>
                  <a:pt x="9366" y="2366"/>
                </a:cubicBezTo>
                <a:cubicBezTo>
                  <a:pt x="9171" y="2439"/>
                  <a:pt x="8976" y="2488"/>
                  <a:pt x="8757" y="2561"/>
                </a:cubicBezTo>
                <a:lnTo>
                  <a:pt x="8391" y="2683"/>
                </a:lnTo>
                <a:cubicBezTo>
                  <a:pt x="8269" y="2732"/>
                  <a:pt x="8147" y="2781"/>
                  <a:pt x="8025" y="2830"/>
                </a:cubicBezTo>
                <a:lnTo>
                  <a:pt x="7635" y="3025"/>
                </a:lnTo>
                <a:cubicBezTo>
                  <a:pt x="7562" y="3049"/>
                  <a:pt x="7513" y="3073"/>
                  <a:pt x="7440" y="3098"/>
                </a:cubicBezTo>
                <a:lnTo>
                  <a:pt x="7318" y="3195"/>
                </a:lnTo>
                <a:cubicBezTo>
                  <a:pt x="7147" y="3269"/>
                  <a:pt x="6976" y="3366"/>
                  <a:pt x="6806" y="3464"/>
                </a:cubicBezTo>
                <a:cubicBezTo>
                  <a:pt x="6440" y="3683"/>
                  <a:pt x="6123" y="3903"/>
                  <a:pt x="5806" y="4147"/>
                </a:cubicBezTo>
                <a:lnTo>
                  <a:pt x="5684" y="4220"/>
                </a:lnTo>
                <a:lnTo>
                  <a:pt x="5635" y="4244"/>
                </a:lnTo>
                <a:lnTo>
                  <a:pt x="5586" y="4293"/>
                </a:lnTo>
                <a:cubicBezTo>
                  <a:pt x="5562" y="4317"/>
                  <a:pt x="5537" y="4342"/>
                  <a:pt x="5513" y="4366"/>
                </a:cubicBezTo>
                <a:cubicBezTo>
                  <a:pt x="5440" y="4415"/>
                  <a:pt x="5391" y="4464"/>
                  <a:pt x="5342" y="4512"/>
                </a:cubicBezTo>
                <a:lnTo>
                  <a:pt x="5318" y="4610"/>
                </a:lnTo>
                <a:lnTo>
                  <a:pt x="5318" y="4634"/>
                </a:lnTo>
                <a:cubicBezTo>
                  <a:pt x="5293" y="4610"/>
                  <a:pt x="5293" y="4586"/>
                  <a:pt x="5293" y="4561"/>
                </a:cubicBezTo>
                <a:cubicBezTo>
                  <a:pt x="5269" y="4512"/>
                  <a:pt x="5269" y="4464"/>
                  <a:pt x="5245" y="4415"/>
                </a:cubicBezTo>
                <a:lnTo>
                  <a:pt x="5269" y="4415"/>
                </a:lnTo>
                <a:cubicBezTo>
                  <a:pt x="5245" y="4366"/>
                  <a:pt x="5245" y="4317"/>
                  <a:pt x="5245" y="4244"/>
                </a:cubicBezTo>
                <a:lnTo>
                  <a:pt x="5245" y="4122"/>
                </a:lnTo>
                <a:cubicBezTo>
                  <a:pt x="5245" y="4098"/>
                  <a:pt x="5245" y="4049"/>
                  <a:pt x="5245" y="4049"/>
                </a:cubicBezTo>
                <a:lnTo>
                  <a:pt x="5245" y="4025"/>
                </a:lnTo>
                <a:lnTo>
                  <a:pt x="5245" y="3951"/>
                </a:lnTo>
                <a:lnTo>
                  <a:pt x="5245" y="3805"/>
                </a:lnTo>
                <a:cubicBezTo>
                  <a:pt x="5245" y="3586"/>
                  <a:pt x="5293" y="3390"/>
                  <a:pt x="5293" y="3195"/>
                </a:cubicBezTo>
                <a:cubicBezTo>
                  <a:pt x="5342" y="2830"/>
                  <a:pt x="5367" y="2488"/>
                  <a:pt x="5391" y="2171"/>
                </a:cubicBezTo>
                <a:cubicBezTo>
                  <a:pt x="5440" y="1854"/>
                  <a:pt x="5464" y="1561"/>
                  <a:pt x="5488" y="1317"/>
                </a:cubicBezTo>
                <a:cubicBezTo>
                  <a:pt x="5513" y="1073"/>
                  <a:pt x="5513" y="903"/>
                  <a:pt x="5513" y="756"/>
                </a:cubicBezTo>
                <a:lnTo>
                  <a:pt x="5513" y="756"/>
                </a:lnTo>
                <a:lnTo>
                  <a:pt x="5488" y="903"/>
                </a:lnTo>
                <a:lnTo>
                  <a:pt x="5488" y="781"/>
                </a:lnTo>
                <a:cubicBezTo>
                  <a:pt x="5196" y="537"/>
                  <a:pt x="5220" y="464"/>
                  <a:pt x="5074" y="269"/>
                </a:cubicBezTo>
                <a:cubicBezTo>
                  <a:pt x="5069" y="278"/>
                  <a:pt x="5062" y="282"/>
                  <a:pt x="5051" y="282"/>
                </a:cubicBezTo>
                <a:cubicBezTo>
                  <a:pt x="5006" y="282"/>
                  <a:pt x="4914" y="202"/>
                  <a:pt x="4854" y="122"/>
                </a:cubicBezTo>
                <a:lnTo>
                  <a:pt x="4830" y="73"/>
                </a:lnTo>
                <a:lnTo>
                  <a:pt x="4781" y="73"/>
                </a:lnTo>
                <a:cubicBezTo>
                  <a:pt x="4659" y="49"/>
                  <a:pt x="4562" y="49"/>
                  <a:pt x="4440" y="49"/>
                </a:cubicBezTo>
                <a:lnTo>
                  <a:pt x="4196" y="49"/>
                </a:lnTo>
                <a:lnTo>
                  <a:pt x="3928" y="0"/>
                </a:lnTo>
                <a:close/>
                <a:moveTo>
                  <a:pt x="13513" y="13209"/>
                </a:moveTo>
                <a:cubicBezTo>
                  <a:pt x="13497" y="13237"/>
                  <a:pt x="13481" y="13265"/>
                  <a:pt x="13464" y="13293"/>
                </a:cubicBezTo>
                <a:cubicBezTo>
                  <a:pt x="13481" y="13267"/>
                  <a:pt x="13498" y="13239"/>
                  <a:pt x="13513" y="132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48" name="Google Shape;2548;p299"/>
          <p:cNvGrpSpPr/>
          <p:nvPr/>
        </p:nvGrpSpPr>
        <p:grpSpPr>
          <a:xfrm rot="10605665" flipH="1">
            <a:off x="317635" y="2363330"/>
            <a:ext cx="1322098" cy="750075"/>
            <a:chOff x="238125" y="2760550"/>
            <a:chExt cx="528650" cy="280500"/>
          </a:xfrm>
        </p:grpSpPr>
        <p:sp>
          <p:nvSpPr>
            <p:cNvPr id="2549" name="Google Shape;2549;p299"/>
            <p:cNvSpPr/>
            <p:nvPr/>
          </p:nvSpPr>
          <p:spPr>
            <a:xfrm>
              <a:off x="274700" y="3020300"/>
              <a:ext cx="1850" cy="9150"/>
            </a:xfrm>
            <a:custGeom>
              <a:avLst/>
              <a:gdLst/>
              <a:ahLst/>
              <a:cxnLst/>
              <a:rect l="l" t="t" r="r" b="b"/>
              <a:pathLst>
                <a:path w="74" h="366" extrusionOk="0">
                  <a:moveTo>
                    <a:pt x="74" y="0"/>
                  </a:moveTo>
                  <a:cubicBezTo>
                    <a:pt x="25" y="122"/>
                    <a:pt x="0" y="244"/>
                    <a:pt x="0" y="366"/>
                  </a:cubicBezTo>
                  <a:cubicBezTo>
                    <a:pt x="49" y="244"/>
                    <a:pt x="74" y="122"/>
                    <a:pt x="74" y="0"/>
                  </a:cubicBezTo>
                  <a:close/>
                </a:path>
              </a:pathLst>
            </a:custGeom>
            <a:solidFill>
              <a:srgbClr val="344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299"/>
            <p:cNvSpPr/>
            <p:nvPr/>
          </p:nvSpPr>
          <p:spPr>
            <a:xfrm>
              <a:off x="277125" y="3020300"/>
              <a:ext cx="25" cy="25"/>
            </a:xfrm>
            <a:custGeom>
              <a:avLst/>
              <a:gdLst/>
              <a:ahLst/>
              <a:cxnLst/>
              <a:rect l="l" t="t" r="r" b="b"/>
              <a:pathLst>
                <a:path w="1" h="1" extrusionOk="0">
                  <a:moveTo>
                    <a:pt x="1" y="0"/>
                  </a:moveTo>
                  <a:close/>
                </a:path>
              </a:pathLst>
            </a:custGeom>
            <a:solidFill>
              <a:srgbClr val="344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51" name="Google Shape;2551;p299"/>
            <p:cNvGrpSpPr/>
            <p:nvPr/>
          </p:nvGrpSpPr>
          <p:grpSpPr>
            <a:xfrm>
              <a:off x="238125" y="2760550"/>
              <a:ext cx="528650" cy="279275"/>
              <a:chOff x="238125" y="2760550"/>
              <a:chExt cx="528650" cy="279275"/>
            </a:xfrm>
          </p:grpSpPr>
          <p:sp>
            <p:nvSpPr>
              <p:cNvPr id="2552" name="Google Shape;2552;p299"/>
              <p:cNvSpPr/>
              <p:nvPr/>
            </p:nvSpPr>
            <p:spPr>
              <a:xfrm>
                <a:off x="238125" y="2760550"/>
                <a:ext cx="528650" cy="278050"/>
              </a:xfrm>
              <a:custGeom>
                <a:avLst/>
                <a:gdLst/>
                <a:ahLst/>
                <a:cxnLst/>
                <a:rect l="l" t="t" r="r" b="b"/>
                <a:pathLst>
                  <a:path w="21146" h="11122" extrusionOk="0">
                    <a:moveTo>
                      <a:pt x="11622" y="1778"/>
                    </a:moveTo>
                    <a:lnTo>
                      <a:pt x="11622" y="1778"/>
                    </a:lnTo>
                    <a:cubicBezTo>
                      <a:pt x="11627" y="1780"/>
                      <a:pt x="11631" y="1781"/>
                      <a:pt x="11634" y="1781"/>
                    </a:cubicBezTo>
                    <a:cubicBezTo>
                      <a:pt x="11630" y="1780"/>
                      <a:pt x="11626" y="1779"/>
                      <a:pt x="11622" y="1778"/>
                    </a:cubicBezTo>
                    <a:close/>
                    <a:moveTo>
                      <a:pt x="15975" y="3512"/>
                    </a:moveTo>
                    <a:cubicBezTo>
                      <a:pt x="15975" y="3515"/>
                      <a:pt x="15978" y="3517"/>
                      <a:pt x="15983" y="3518"/>
                    </a:cubicBezTo>
                    <a:lnTo>
                      <a:pt x="15983" y="3518"/>
                    </a:lnTo>
                    <a:cubicBezTo>
                      <a:pt x="15980" y="3516"/>
                      <a:pt x="15978" y="3514"/>
                      <a:pt x="15975" y="3512"/>
                    </a:cubicBezTo>
                    <a:close/>
                    <a:moveTo>
                      <a:pt x="1524" y="10118"/>
                    </a:moveTo>
                    <a:cubicBezTo>
                      <a:pt x="1528" y="10118"/>
                      <a:pt x="1532" y="10119"/>
                      <a:pt x="1537" y="10122"/>
                    </a:cubicBezTo>
                    <a:lnTo>
                      <a:pt x="1508" y="10266"/>
                    </a:lnTo>
                    <a:lnTo>
                      <a:pt x="1508" y="10266"/>
                    </a:lnTo>
                    <a:cubicBezTo>
                      <a:pt x="1519" y="10173"/>
                      <a:pt x="1503" y="10118"/>
                      <a:pt x="1524" y="10118"/>
                    </a:cubicBezTo>
                    <a:close/>
                    <a:moveTo>
                      <a:pt x="10756" y="0"/>
                    </a:moveTo>
                    <a:lnTo>
                      <a:pt x="10756" y="0"/>
                    </a:lnTo>
                    <a:cubicBezTo>
                      <a:pt x="10902" y="24"/>
                      <a:pt x="10853" y="49"/>
                      <a:pt x="10731" y="49"/>
                    </a:cubicBezTo>
                    <a:cubicBezTo>
                      <a:pt x="10549" y="24"/>
                      <a:pt x="10451" y="18"/>
                      <a:pt x="10399" y="18"/>
                    </a:cubicBezTo>
                    <a:cubicBezTo>
                      <a:pt x="10347" y="18"/>
                      <a:pt x="10341" y="24"/>
                      <a:pt x="10341" y="24"/>
                    </a:cubicBezTo>
                    <a:lnTo>
                      <a:pt x="9927" y="24"/>
                    </a:lnTo>
                    <a:cubicBezTo>
                      <a:pt x="9024" y="24"/>
                      <a:pt x="8146" y="171"/>
                      <a:pt x="7317" y="463"/>
                    </a:cubicBezTo>
                    <a:cubicBezTo>
                      <a:pt x="6512" y="756"/>
                      <a:pt x="5756" y="1146"/>
                      <a:pt x="5073" y="1634"/>
                    </a:cubicBezTo>
                    <a:cubicBezTo>
                      <a:pt x="4757" y="1926"/>
                      <a:pt x="4319" y="2243"/>
                      <a:pt x="4050" y="2535"/>
                    </a:cubicBezTo>
                    <a:lnTo>
                      <a:pt x="4050" y="2535"/>
                    </a:lnTo>
                    <a:cubicBezTo>
                      <a:pt x="3877" y="2706"/>
                      <a:pt x="3369" y="3198"/>
                      <a:pt x="2927" y="3756"/>
                    </a:cubicBezTo>
                    <a:cubicBezTo>
                      <a:pt x="2537" y="4195"/>
                      <a:pt x="2195" y="4658"/>
                      <a:pt x="1902" y="5171"/>
                    </a:cubicBezTo>
                    <a:lnTo>
                      <a:pt x="1951" y="5097"/>
                    </a:lnTo>
                    <a:lnTo>
                      <a:pt x="1951" y="5097"/>
                    </a:lnTo>
                    <a:cubicBezTo>
                      <a:pt x="1829" y="5317"/>
                      <a:pt x="1683" y="5536"/>
                      <a:pt x="1512" y="5707"/>
                    </a:cubicBezTo>
                    <a:cubicBezTo>
                      <a:pt x="1610" y="5707"/>
                      <a:pt x="1463" y="6049"/>
                      <a:pt x="1390" y="6171"/>
                    </a:cubicBezTo>
                    <a:cubicBezTo>
                      <a:pt x="1341" y="6268"/>
                      <a:pt x="1268" y="6439"/>
                      <a:pt x="1219" y="6634"/>
                    </a:cubicBezTo>
                    <a:cubicBezTo>
                      <a:pt x="1146" y="6805"/>
                      <a:pt x="1073" y="7024"/>
                      <a:pt x="1000" y="7171"/>
                    </a:cubicBezTo>
                    <a:lnTo>
                      <a:pt x="976" y="7146"/>
                    </a:lnTo>
                    <a:cubicBezTo>
                      <a:pt x="902" y="7439"/>
                      <a:pt x="683" y="7975"/>
                      <a:pt x="634" y="8171"/>
                    </a:cubicBezTo>
                    <a:cubicBezTo>
                      <a:pt x="390" y="8780"/>
                      <a:pt x="220" y="9390"/>
                      <a:pt x="146" y="10049"/>
                    </a:cubicBezTo>
                    <a:cubicBezTo>
                      <a:pt x="146" y="10049"/>
                      <a:pt x="98" y="10146"/>
                      <a:pt x="73" y="10244"/>
                    </a:cubicBezTo>
                    <a:lnTo>
                      <a:pt x="24" y="10390"/>
                    </a:lnTo>
                    <a:lnTo>
                      <a:pt x="0" y="10463"/>
                    </a:lnTo>
                    <a:lnTo>
                      <a:pt x="0" y="10536"/>
                    </a:lnTo>
                    <a:cubicBezTo>
                      <a:pt x="195" y="10658"/>
                      <a:pt x="390" y="10756"/>
                      <a:pt x="610" y="10805"/>
                    </a:cubicBezTo>
                    <a:cubicBezTo>
                      <a:pt x="691" y="10836"/>
                      <a:pt x="776" y="10851"/>
                      <a:pt x="859" y="10851"/>
                    </a:cubicBezTo>
                    <a:cubicBezTo>
                      <a:pt x="1102" y="10851"/>
                      <a:pt x="1336" y="10723"/>
                      <a:pt x="1463" y="10488"/>
                    </a:cubicBezTo>
                    <a:lnTo>
                      <a:pt x="1488" y="10512"/>
                    </a:lnTo>
                    <a:cubicBezTo>
                      <a:pt x="1488" y="10488"/>
                      <a:pt x="1488" y="10463"/>
                      <a:pt x="1488" y="10439"/>
                    </a:cubicBezTo>
                    <a:lnTo>
                      <a:pt x="1488" y="10366"/>
                    </a:lnTo>
                    <a:cubicBezTo>
                      <a:pt x="1491" y="10356"/>
                      <a:pt x="1493" y="10346"/>
                      <a:pt x="1495" y="10337"/>
                    </a:cubicBezTo>
                    <a:lnTo>
                      <a:pt x="1495" y="10337"/>
                    </a:lnTo>
                    <a:cubicBezTo>
                      <a:pt x="1509" y="10287"/>
                      <a:pt x="1518" y="10268"/>
                      <a:pt x="1524" y="10268"/>
                    </a:cubicBezTo>
                    <a:cubicBezTo>
                      <a:pt x="1537" y="10268"/>
                      <a:pt x="1537" y="10344"/>
                      <a:pt x="1537" y="10390"/>
                    </a:cubicBezTo>
                    <a:cubicBezTo>
                      <a:pt x="1561" y="10317"/>
                      <a:pt x="1561" y="10244"/>
                      <a:pt x="1585" y="10171"/>
                    </a:cubicBezTo>
                    <a:cubicBezTo>
                      <a:pt x="1585" y="10166"/>
                      <a:pt x="1584" y="10164"/>
                      <a:pt x="1583" y="10164"/>
                    </a:cubicBezTo>
                    <a:cubicBezTo>
                      <a:pt x="1577" y="10164"/>
                      <a:pt x="1561" y="10200"/>
                      <a:pt x="1561" y="10219"/>
                    </a:cubicBezTo>
                    <a:cubicBezTo>
                      <a:pt x="1537" y="10097"/>
                      <a:pt x="1561" y="10000"/>
                      <a:pt x="1585" y="9878"/>
                    </a:cubicBezTo>
                    <a:cubicBezTo>
                      <a:pt x="1634" y="9683"/>
                      <a:pt x="1634" y="9878"/>
                      <a:pt x="1683" y="9658"/>
                    </a:cubicBezTo>
                    <a:cubicBezTo>
                      <a:pt x="1976" y="8536"/>
                      <a:pt x="2415" y="7463"/>
                      <a:pt x="3000" y="6488"/>
                    </a:cubicBezTo>
                    <a:cubicBezTo>
                      <a:pt x="3024" y="6488"/>
                      <a:pt x="3000" y="6488"/>
                      <a:pt x="3000" y="6512"/>
                    </a:cubicBezTo>
                    <a:cubicBezTo>
                      <a:pt x="3073" y="6366"/>
                      <a:pt x="3146" y="6219"/>
                      <a:pt x="3244" y="6073"/>
                    </a:cubicBezTo>
                    <a:cubicBezTo>
                      <a:pt x="3317" y="5927"/>
                      <a:pt x="3415" y="5805"/>
                      <a:pt x="3488" y="5658"/>
                    </a:cubicBezTo>
                    <a:cubicBezTo>
                      <a:pt x="3512" y="5610"/>
                      <a:pt x="3561" y="5585"/>
                      <a:pt x="3610" y="5561"/>
                    </a:cubicBezTo>
                    <a:cubicBezTo>
                      <a:pt x="3585" y="5561"/>
                      <a:pt x="3658" y="5488"/>
                      <a:pt x="3732" y="5341"/>
                    </a:cubicBezTo>
                    <a:cubicBezTo>
                      <a:pt x="3829" y="5219"/>
                      <a:pt x="3951" y="5024"/>
                      <a:pt x="4097" y="4854"/>
                    </a:cubicBezTo>
                    <a:cubicBezTo>
                      <a:pt x="4244" y="4683"/>
                      <a:pt x="4390" y="4512"/>
                      <a:pt x="4512" y="4366"/>
                    </a:cubicBezTo>
                    <a:cubicBezTo>
                      <a:pt x="4610" y="4244"/>
                      <a:pt x="4707" y="4171"/>
                      <a:pt x="4707" y="4146"/>
                    </a:cubicBezTo>
                    <a:lnTo>
                      <a:pt x="4683" y="4098"/>
                    </a:lnTo>
                    <a:cubicBezTo>
                      <a:pt x="4927" y="3854"/>
                      <a:pt x="4805" y="4073"/>
                      <a:pt x="5000" y="3829"/>
                    </a:cubicBezTo>
                    <a:cubicBezTo>
                      <a:pt x="5049" y="3732"/>
                      <a:pt x="5122" y="3658"/>
                      <a:pt x="5219" y="3585"/>
                    </a:cubicBezTo>
                    <a:cubicBezTo>
                      <a:pt x="5317" y="3537"/>
                      <a:pt x="5390" y="3463"/>
                      <a:pt x="5463" y="3366"/>
                    </a:cubicBezTo>
                    <a:cubicBezTo>
                      <a:pt x="5463" y="3366"/>
                      <a:pt x="5553" y="3312"/>
                      <a:pt x="5578" y="3312"/>
                    </a:cubicBezTo>
                    <a:cubicBezTo>
                      <a:pt x="5583" y="3312"/>
                      <a:pt x="5585" y="3314"/>
                      <a:pt x="5585" y="3317"/>
                    </a:cubicBezTo>
                    <a:cubicBezTo>
                      <a:pt x="5585" y="3244"/>
                      <a:pt x="5707" y="3195"/>
                      <a:pt x="5780" y="3122"/>
                    </a:cubicBezTo>
                    <a:cubicBezTo>
                      <a:pt x="5780" y="3114"/>
                      <a:pt x="5775" y="3111"/>
                      <a:pt x="5767" y="3111"/>
                    </a:cubicBezTo>
                    <a:cubicBezTo>
                      <a:pt x="5751" y="3111"/>
                      <a:pt x="5723" y="3122"/>
                      <a:pt x="5707" y="3122"/>
                    </a:cubicBezTo>
                    <a:lnTo>
                      <a:pt x="5780" y="3049"/>
                    </a:lnTo>
                    <a:lnTo>
                      <a:pt x="5878" y="2976"/>
                    </a:lnTo>
                    <a:cubicBezTo>
                      <a:pt x="5905" y="2967"/>
                      <a:pt x="5925" y="2961"/>
                      <a:pt x="5937" y="2961"/>
                    </a:cubicBezTo>
                    <a:cubicBezTo>
                      <a:pt x="5959" y="2961"/>
                      <a:pt x="5958" y="2978"/>
                      <a:pt x="5927" y="3024"/>
                    </a:cubicBezTo>
                    <a:lnTo>
                      <a:pt x="6171" y="2829"/>
                    </a:lnTo>
                    <a:lnTo>
                      <a:pt x="6561" y="2585"/>
                    </a:lnTo>
                    <a:cubicBezTo>
                      <a:pt x="6902" y="2390"/>
                      <a:pt x="7268" y="2220"/>
                      <a:pt x="7634" y="2073"/>
                    </a:cubicBezTo>
                    <a:cubicBezTo>
                      <a:pt x="7975" y="1927"/>
                      <a:pt x="8341" y="1829"/>
                      <a:pt x="8732" y="1756"/>
                    </a:cubicBezTo>
                    <a:cubicBezTo>
                      <a:pt x="8878" y="1707"/>
                      <a:pt x="9024" y="1707"/>
                      <a:pt x="9171" y="1683"/>
                    </a:cubicBezTo>
                    <a:lnTo>
                      <a:pt x="9463" y="1659"/>
                    </a:lnTo>
                    <a:cubicBezTo>
                      <a:pt x="9390" y="1634"/>
                      <a:pt x="9219" y="1659"/>
                      <a:pt x="9146" y="1610"/>
                    </a:cubicBezTo>
                    <a:cubicBezTo>
                      <a:pt x="9219" y="1585"/>
                      <a:pt x="9274" y="1585"/>
                      <a:pt x="9320" y="1585"/>
                    </a:cubicBezTo>
                    <a:cubicBezTo>
                      <a:pt x="9366" y="1585"/>
                      <a:pt x="9402" y="1585"/>
                      <a:pt x="9439" y="1561"/>
                    </a:cubicBezTo>
                    <a:cubicBezTo>
                      <a:pt x="9488" y="1610"/>
                      <a:pt x="9561" y="1610"/>
                      <a:pt x="9658" y="1610"/>
                    </a:cubicBezTo>
                    <a:cubicBezTo>
                      <a:pt x="9732" y="1610"/>
                      <a:pt x="9829" y="1634"/>
                      <a:pt x="9902" y="1659"/>
                    </a:cubicBezTo>
                    <a:lnTo>
                      <a:pt x="9951" y="1610"/>
                    </a:lnTo>
                    <a:lnTo>
                      <a:pt x="10024" y="1659"/>
                    </a:lnTo>
                    <a:lnTo>
                      <a:pt x="10488" y="1659"/>
                    </a:lnTo>
                    <a:lnTo>
                      <a:pt x="10853" y="1707"/>
                    </a:lnTo>
                    <a:cubicBezTo>
                      <a:pt x="11117" y="1707"/>
                      <a:pt x="11381" y="1731"/>
                      <a:pt x="11622" y="1778"/>
                    </a:cubicBezTo>
                    <a:lnTo>
                      <a:pt x="11622" y="1778"/>
                    </a:lnTo>
                    <a:cubicBezTo>
                      <a:pt x="11593" y="1769"/>
                      <a:pt x="11549" y="1732"/>
                      <a:pt x="11634" y="1732"/>
                    </a:cubicBezTo>
                    <a:cubicBezTo>
                      <a:pt x="11634" y="1781"/>
                      <a:pt x="11902" y="1732"/>
                      <a:pt x="11951" y="1805"/>
                    </a:cubicBezTo>
                    <a:cubicBezTo>
                      <a:pt x="12016" y="1805"/>
                      <a:pt x="12168" y="1848"/>
                      <a:pt x="12233" y="1848"/>
                    </a:cubicBezTo>
                    <a:cubicBezTo>
                      <a:pt x="12265" y="1848"/>
                      <a:pt x="12276" y="1837"/>
                      <a:pt x="12244" y="1805"/>
                    </a:cubicBezTo>
                    <a:lnTo>
                      <a:pt x="12244" y="1805"/>
                    </a:lnTo>
                    <a:cubicBezTo>
                      <a:pt x="12292" y="1829"/>
                      <a:pt x="12366" y="1854"/>
                      <a:pt x="12414" y="1878"/>
                    </a:cubicBezTo>
                    <a:cubicBezTo>
                      <a:pt x="12463" y="1902"/>
                      <a:pt x="12488" y="1902"/>
                      <a:pt x="12414" y="1902"/>
                    </a:cubicBezTo>
                    <a:cubicBezTo>
                      <a:pt x="12488" y="1927"/>
                      <a:pt x="12561" y="1951"/>
                      <a:pt x="12658" y="1976"/>
                    </a:cubicBezTo>
                    <a:lnTo>
                      <a:pt x="12536" y="1927"/>
                    </a:lnTo>
                    <a:lnTo>
                      <a:pt x="12536" y="1927"/>
                    </a:lnTo>
                    <a:cubicBezTo>
                      <a:pt x="12683" y="1951"/>
                      <a:pt x="12805" y="2000"/>
                      <a:pt x="12902" y="2024"/>
                    </a:cubicBezTo>
                    <a:cubicBezTo>
                      <a:pt x="13024" y="2073"/>
                      <a:pt x="13122" y="2098"/>
                      <a:pt x="13219" y="2098"/>
                    </a:cubicBezTo>
                    <a:lnTo>
                      <a:pt x="13122" y="2049"/>
                    </a:lnTo>
                    <a:lnTo>
                      <a:pt x="13122" y="2049"/>
                    </a:lnTo>
                    <a:cubicBezTo>
                      <a:pt x="13292" y="2098"/>
                      <a:pt x="13439" y="2146"/>
                      <a:pt x="13488" y="2220"/>
                    </a:cubicBezTo>
                    <a:lnTo>
                      <a:pt x="13414" y="2195"/>
                    </a:lnTo>
                    <a:lnTo>
                      <a:pt x="13317" y="2195"/>
                    </a:lnTo>
                    <a:cubicBezTo>
                      <a:pt x="13463" y="2220"/>
                      <a:pt x="13561" y="2268"/>
                      <a:pt x="13683" y="2317"/>
                    </a:cubicBezTo>
                    <a:cubicBezTo>
                      <a:pt x="13805" y="2366"/>
                      <a:pt x="13902" y="2390"/>
                      <a:pt x="14024" y="2439"/>
                    </a:cubicBezTo>
                    <a:lnTo>
                      <a:pt x="13902" y="2415"/>
                    </a:lnTo>
                    <a:lnTo>
                      <a:pt x="13902" y="2415"/>
                    </a:lnTo>
                    <a:cubicBezTo>
                      <a:pt x="13975" y="2439"/>
                      <a:pt x="14146" y="2488"/>
                      <a:pt x="14341" y="2585"/>
                    </a:cubicBezTo>
                    <a:cubicBezTo>
                      <a:pt x="14439" y="2610"/>
                      <a:pt x="14561" y="2683"/>
                      <a:pt x="14658" y="2732"/>
                    </a:cubicBezTo>
                    <a:cubicBezTo>
                      <a:pt x="14780" y="2780"/>
                      <a:pt x="14878" y="2829"/>
                      <a:pt x="15000" y="2902"/>
                    </a:cubicBezTo>
                    <a:cubicBezTo>
                      <a:pt x="15219" y="3024"/>
                      <a:pt x="15439" y="3146"/>
                      <a:pt x="15634" y="3268"/>
                    </a:cubicBezTo>
                    <a:cubicBezTo>
                      <a:pt x="15805" y="3366"/>
                      <a:pt x="15926" y="3463"/>
                      <a:pt x="16024" y="3512"/>
                    </a:cubicBezTo>
                    <a:lnTo>
                      <a:pt x="15926" y="3390"/>
                    </a:lnTo>
                    <a:lnTo>
                      <a:pt x="16048" y="3439"/>
                    </a:lnTo>
                    <a:cubicBezTo>
                      <a:pt x="16094" y="3462"/>
                      <a:pt x="16118" y="3485"/>
                      <a:pt x="16161" y="3507"/>
                    </a:cubicBezTo>
                    <a:lnTo>
                      <a:pt x="16161" y="3507"/>
                    </a:lnTo>
                    <a:cubicBezTo>
                      <a:pt x="16155" y="3506"/>
                      <a:pt x="16147" y="3505"/>
                      <a:pt x="16138" y="3505"/>
                    </a:cubicBezTo>
                    <a:cubicBezTo>
                      <a:pt x="16097" y="3505"/>
                      <a:pt x="16029" y="3519"/>
                      <a:pt x="15995" y="3519"/>
                    </a:cubicBezTo>
                    <a:cubicBezTo>
                      <a:pt x="15990" y="3519"/>
                      <a:pt x="15986" y="3519"/>
                      <a:pt x="15983" y="3518"/>
                    </a:cubicBezTo>
                    <a:lnTo>
                      <a:pt x="15983" y="3518"/>
                    </a:lnTo>
                    <a:cubicBezTo>
                      <a:pt x="16516" y="3956"/>
                      <a:pt x="16977" y="4441"/>
                      <a:pt x="17390" y="4976"/>
                    </a:cubicBezTo>
                    <a:cubicBezTo>
                      <a:pt x="17804" y="5488"/>
                      <a:pt x="18170" y="6073"/>
                      <a:pt x="18439" y="6683"/>
                    </a:cubicBezTo>
                    <a:cubicBezTo>
                      <a:pt x="18471" y="6770"/>
                      <a:pt x="18470" y="6794"/>
                      <a:pt x="18456" y="6794"/>
                    </a:cubicBezTo>
                    <a:cubicBezTo>
                      <a:pt x="18440" y="6794"/>
                      <a:pt x="18403" y="6756"/>
                      <a:pt x="18390" y="6756"/>
                    </a:cubicBezTo>
                    <a:cubicBezTo>
                      <a:pt x="18512" y="6975"/>
                      <a:pt x="18487" y="6829"/>
                      <a:pt x="18561" y="7024"/>
                    </a:cubicBezTo>
                    <a:cubicBezTo>
                      <a:pt x="18568" y="7047"/>
                      <a:pt x="18569" y="7056"/>
                      <a:pt x="18565" y="7056"/>
                    </a:cubicBezTo>
                    <a:cubicBezTo>
                      <a:pt x="18556" y="7056"/>
                      <a:pt x="18528" y="7017"/>
                      <a:pt x="18512" y="7000"/>
                    </a:cubicBezTo>
                    <a:lnTo>
                      <a:pt x="18512" y="7000"/>
                    </a:lnTo>
                    <a:cubicBezTo>
                      <a:pt x="18561" y="7097"/>
                      <a:pt x="18585" y="7171"/>
                      <a:pt x="18609" y="7171"/>
                    </a:cubicBezTo>
                    <a:cubicBezTo>
                      <a:pt x="18561" y="7049"/>
                      <a:pt x="18634" y="7097"/>
                      <a:pt x="18658" y="7024"/>
                    </a:cubicBezTo>
                    <a:lnTo>
                      <a:pt x="18707" y="7171"/>
                    </a:lnTo>
                    <a:cubicBezTo>
                      <a:pt x="18731" y="7219"/>
                      <a:pt x="18756" y="7293"/>
                      <a:pt x="18756" y="7293"/>
                    </a:cubicBezTo>
                    <a:lnTo>
                      <a:pt x="18731" y="7293"/>
                    </a:lnTo>
                    <a:cubicBezTo>
                      <a:pt x="18829" y="7414"/>
                      <a:pt x="18902" y="7536"/>
                      <a:pt x="18951" y="7683"/>
                    </a:cubicBezTo>
                    <a:cubicBezTo>
                      <a:pt x="19122" y="8146"/>
                      <a:pt x="19243" y="8634"/>
                      <a:pt x="19365" y="9122"/>
                    </a:cubicBezTo>
                    <a:cubicBezTo>
                      <a:pt x="19341" y="9122"/>
                      <a:pt x="19317" y="9024"/>
                      <a:pt x="19268" y="8927"/>
                    </a:cubicBezTo>
                    <a:lnTo>
                      <a:pt x="19268" y="8927"/>
                    </a:lnTo>
                    <a:cubicBezTo>
                      <a:pt x="19292" y="9000"/>
                      <a:pt x="19317" y="9073"/>
                      <a:pt x="19317" y="9146"/>
                    </a:cubicBezTo>
                    <a:cubicBezTo>
                      <a:pt x="19317" y="9126"/>
                      <a:pt x="19319" y="9118"/>
                      <a:pt x="19322" y="9118"/>
                    </a:cubicBezTo>
                    <a:cubicBezTo>
                      <a:pt x="19336" y="9118"/>
                      <a:pt x="19374" y="9263"/>
                      <a:pt x="19386" y="9263"/>
                    </a:cubicBezTo>
                    <a:cubicBezTo>
                      <a:pt x="19388" y="9263"/>
                      <a:pt x="19390" y="9257"/>
                      <a:pt x="19390" y="9244"/>
                    </a:cubicBezTo>
                    <a:cubicBezTo>
                      <a:pt x="19536" y="9585"/>
                      <a:pt x="19536" y="10049"/>
                      <a:pt x="19658" y="10341"/>
                    </a:cubicBezTo>
                    <a:cubicBezTo>
                      <a:pt x="19683" y="10341"/>
                      <a:pt x="20024" y="10488"/>
                      <a:pt x="20390" y="10610"/>
                    </a:cubicBezTo>
                    <a:cubicBezTo>
                      <a:pt x="20715" y="10749"/>
                      <a:pt x="21039" y="10866"/>
                      <a:pt x="21112" y="10877"/>
                    </a:cubicBezTo>
                    <a:lnTo>
                      <a:pt x="21112" y="10877"/>
                    </a:lnTo>
                    <a:cubicBezTo>
                      <a:pt x="21109" y="10846"/>
                      <a:pt x="21104" y="10814"/>
                      <a:pt x="21097" y="10780"/>
                    </a:cubicBezTo>
                    <a:lnTo>
                      <a:pt x="21048" y="10780"/>
                    </a:lnTo>
                    <a:cubicBezTo>
                      <a:pt x="21000" y="10536"/>
                      <a:pt x="21073" y="10707"/>
                      <a:pt x="21048" y="10463"/>
                    </a:cubicBezTo>
                    <a:cubicBezTo>
                      <a:pt x="21097" y="10463"/>
                      <a:pt x="21122" y="10683"/>
                      <a:pt x="21146" y="10878"/>
                    </a:cubicBezTo>
                    <a:cubicBezTo>
                      <a:pt x="21146" y="10731"/>
                      <a:pt x="21146" y="10585"/>
                      <a:pt x="21097" y="10439"/>
                    </a:cubicBezTo>
                    <a:cubicBezTo>
                      <a:pt x="21097" y="10268"/>
                      <a:pt x="21146" y="10439"/>
                      <a:pt x="21122" y="10244"/>
                    </a:cubicBezTo>
                    <a:cubicBezTo>
                      <a:pt x="21073" y="10073"/>
                      <a:pt x="21048" y="9902"/>
                      <a:pt x="21048" y="9732"/>
                    </a:cubicBezTo>
                    <a:cubicBezTo>
                      <a:pt x="21000" y="9317"/>
                      <a:pt x="20853" y="9122"/>
                      <a:pt x="20804" y="8732"/>
                    </a:cubicBezTo>
                    <a:lnTo>
                      <a:pt x="20804" y="8732"/>
                    </a:lnTo>
                    <a:lnTo>
                      <a:pt x="20829" y="8780"/>
                    </a:lnTo>
                    <a:cubicBezTo>
                      <a:pt x="20829" y="8634"/>
                      <a:pt x="20731" y="8390"/>
                      <a:pt x="20682" y="8146"/>
                    </a:cubicBezTo>
                    <a:cubicBezTo>
                      <a:pt x="20682" y="8188"/>
                      <a:pt x="20682" y="8231"/>
                      <a:pt x="20673" y="8231"/>
                    </a:cubicBezTo>
                    <a:cubicBezTo>
                      <a:pt x="20666" y="8231"/>
                      <a:pt x="20654" y="8208"/>
                      <a:pt x="20634" y="8146"/>
                    </a:cubicBezTo>
                    <a:cubicBezTo>
                      <a:pt x="20585" y="7878"/>
                      <a:pt x="20512" y="7707"/>
                      <a:pt x="20463" y="7488"/>
                    </a:cubicBezTo>
                    <a:lnTo>
                      <a:pt x="20414" y="7414"/>
                    </a:lnTo>
                    <a:cubicBezTo>
                      <a:pt x="20390" y="7366"/>
                      <a:pt x="20365" y="7317"/>
                      <a:pt x="20365" y="7317"/>
                    </a:cubicBezTo>
                    <a:cubicBezTo>
                      <a:pt x="20048" y="6390"/>
                      <a:pt x="19609" y="5512"/>
                      <a:pt x="19073" y="4707"/>
                    </a:cubicBezTo>
                    <a:cubicBezTo>
                      <a:pt x="18756" y="4219"/>
                      <a:pt x="18390" y="3756"/>
                      <a:pt x="18000" y="3341"/>
                    </a:cubicBezTo>
                    <a:cubicBezTo>
                      <a:pt x="17707" y="3024"/>
                      <a:pt x="17414" y="2756"/>
                      <a:pt x="17122" y="2512"/>
                    </a:cubicBezTo>
                    <a:lnTo>
                      <a:pt x="17146" y="2512"/>
                    </a:lnTo>
                    <a:cubicBezTo>
                      <a:pt x="16780" y="2220"/>
                      <a:pt x="16414" y="1951"/>
                      <a:pt x="16024" y="1707"/>
                    </a:cubicBezTo>
                    <a:cubicBezTo>
                      <a:pt x="15536" y="1390"/>
                      <a:pt x="15048" y="1146"/>
                      <a:pt x="14512" y="927"/>
                    </a:cubicBezTo>
                    <a:cubicBezTo>
                      <a:pt x="13561" y="512"/>
                      <a:pt x="12561" y="268"/>
                      <a:pt x="11561" y="146"/>
                    </a:cubicBezTo>
                    <a:cubicBezTo>
                      <a:pt x="11292" y="73"/>
                      <a:pt x="11024" y="24"/>
                      <a:pt x="10756" y="0"/>
                    </a:cubicBezTo>
                    <a:close/>
                    <a:moveTo>
                      <a:pt x="21112" y="10877"/>
                    </a:moveTo>
                    <a:cubicBezTo>
                      <a:pt x="21122" y="10958"/>
                      <a:pt x="21122" y="11034"/>
                      <a:pt x="21122" y="11122"/>
                    </a:cubicBezTo>
                    <a:cubicBezTo>
                      <a:pt x="21122" y="11049"/>
                      <a:pt x="21122" y="10951"/>
                      <a:pt x="21122" y="10878"/>
                    </a:cubicBezTo>
                    <a:cubicBezTo>
                      <a:pt x="21119" y="10878"/>
                      <a:pt x="21116" y="10878"/>
                      <a:pt x="21112" y="108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299"/>
              <p:cNvSpPr/>
              <p:nvPr/>
            </p:nvSpPr>
            <p:spPr>
              <a:xfrm>
                <a:off x="338100" y="3028825"/>
                <a:ext cx="2475" cy="6725"/>
              </a:xfrm>
              <a:custGeom>
                <a:avLst/>
                <a:gdLst/>
                <a:ahLst/>
                <a:cxnLst/>
                <a:rect l="l" t="t" r="r" b="b"/>
                <a:pathLst>
                  <a:path w="99" h="269" extrusionOk="0">
                    <a:moveTo>
                      <a:pt x="98" y="0"/>
                    </a:moveTo>
                    <a:cubicBezTo>
                      <a:pt x="50" y="74"/>
                      <a:pt x="1" y="171"/>
                      <a:pt x="1" y="269"/>
                    </a:cubicBezTo>
                    <a:cubicBezTo>
                      <a:pt x="50" y="196"/>
                      <a:pt x="74" y="98"/>
                      <a:pt x="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299"/>
              <p:cNvSpPr/>
              <p:nvPr/>
            </p:nvSpPr>
            <p:spPr>
              <a:xfrm>
                <a:off x="340550" y="3028825"/>
                <a:ext cx="25" cy="25"/>
              </a:xfrm>
              <a:custGeom>
                <a:avLst/>
                <a:gdLst/>
                <a:ahLst/>
                <a:cxnLst/>
                <a:rect l="l" t="t" r="r" b="b"/>
                <a:pathLst>
                  <a:path w="1" h="1" extrusionOk="0">
                    <a:moveTo>
                      <a:pt x="0" y="0"/>
                    </a:moveTo>
                    <a:lnTo>
                      <a:pt x="0" y="0"/>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299"/>
              <p:cNvSpPr/>
              <p:nvPr/>
            </p:nvSpPr>
            <p:spPr>
              <a:xfrm>
                <a:off x="302750" y="2832500"/>
                <a:ext cx="398800" cy="207325"/>
              </a:xfrm>
              <a:custGeom>
                <a:avLst/>
                <a:gdLst/>
                <a:ahLst/>
                <a:cxnLst/>
                <a:rect l="l" t="t" r="r" b="b"/>
                <a:pathLst>
                  <a:path w="15952" h="8293" extrusionOk="0">
                    <a:moveTo>
                      <a:pt x="8594" y="1702"/>
                    </a:moveTo>
                    <a:cubicBezTo>
                      <a:pt x="8599" y="1705"/>
                      <a:pt x="8605" y="1707"/>
                      <a:pt x="8610" y="1707"/>
                    </a:cubicBezTo>
                    <a:cubicBezTo>
                      <a:pt x="8604" y="1705"/>
                      <a:pt x="8599" y="1704"/>
                      <a:pt x="8594" y="1702"/>
                    </a:cubicBezTo>
                    <a:close/>
                    <a:moveTo>
                      <a:pt x="4624" y="2600"/>
                    </a:moveTo>
                    <a:cubicBezTo>
                      <a:pt x="4619" y="2604"/>
                      <a:pt x="4614" y="2607"/>
                      <a:pt x="4610" y="2610"/>
                    </a:cubicBezTo>
                    <a:cubicBezTo>
                      <a:pt x="4616" y="2607"/>
                      <a:pt x="4621" y="2603"/>
                      <a:pt x="4624" y="2600"/>
                    </a:cubicBezTo>
                    <a:close/>
                    <a:moveTo>
                      <a:pt x="11683" y="2951"/>
                    </a:moveTo>
                    <a:cubicBezTo>
                      <a:pt x="11683" y="2954"/>
                      <a:pt x="11685" y="2956"/>
                      <a:pt x="11690" y="2956"/>
                    </a:cubicBezTo>
                    <a:lnTo>
                      <a:pt x="11690" y="2956"/>
                    </a:lnTo>
                    <a:cubicBezTo>
                      <a:pt x="11687" y="2954"/>
                      <a:pt x="11685" y="2953"/>
                      <a:pt x="11683" y="2951"/>
                    </a:cubicBezTo>
                    <a:close/>
                    <a:moveTo>
                      <a:pt x="1415" y="3829"/>
                    </a:moveTo>
                    <a:lnTo>
                      <a:pt x="1391" y="3878"/>
                    </a:lnTo>
                    <a:lnTo>
                      <a:pt x="1391" y="3878"/>
                    </a:lnTo>
                    <a:cubicBezTo>
                      <a:pt x="1398" y="3862"/>
                      <a:pt x="1406" y="3847"/>
                      <a:pt x="1414" y="3831"/>
                    </a:cubicBezTo>
                    <a:lnTo>
                      <a:pt x="1414" y="3831"/>
                    </a:lnTo>
                    <a:cubicBezTo>
                      <a:pt x="1414" y="3830"/>
                      <a:pt x="1415" y="3830"/>
                      <a:pt x="1415" y="3829"/>
                    </a:cubicBezTo>
                    <a:close/>
                    <a:moveTo>
                      <a:pt x="2596" y="5025"/>
                    </a:moveTo>
                    <a:cubicBezTo>
                      <a:pt x="2595" y="5026"/>
                      <a:pt x="2595" y="5027"/>
                      <a:pt x="2594" y="5028"/>
                    </a:cubicBezTo>
                    <a:lnTo>
                      <a:pt x="2594" y="5028"/>
                    </a:lnTo>
                    <a:cubicBezTo>
                      <a:pt x="2596" y="5026"/>
                      <a:pt x="2597" y="5025"/>
                      <a:pt x="2596" y="5025"/>
                    </a:cubicBezTo>
                    <a:close/>
                    <a:moveTo>
                      <a:pt x="2594" y="5028"/>
                    </a:moveTo>
                    <a:cubicBezTo>
                      <a:pt x="2591" y="5031"/>
                      <a:pt x="2586" y="5037"/>
                      <a:pt x="2586" y="5049"/>
                    </a:cubicBezTo>
                    <a:cubicBezTo>
                      <a:pt x="2588" y="5042"/>
                      <a:pt x="2591" y="5035"/>
                      <a:pt x="2594" y="5028"/>
                    </a:cubicBezTo>
                    <a:close/>
                    <a:moveTo>
                      <a:pt x="1505" y="7629"/>
                    </a:moveTo>
                    <a:cubicBezTo>
                      <a:pt x="1507" y="7629"/>
                      <a:pt x="1509" y="7631"/>
                      <a:pt x="1512" y="7634"/>
                    </a:cubicBezTo>
                    <a:lnTo>
                      <a:pt x="1499" y="7728"/>
                    </a:lnTo>
                    <a:lnTo>
                      <a:pt x="1499" y="7728"/>
                    </a:lnTo>
                    <a:cubicBezTo>
                      <a:pt x="1502" y="7664"/>
                      <a:pt x="1497" y="7629"/>
                      <a:pt x="1505" y="7629"/>
                    </a:cubicBezTo>
                    <a:close/>
                    <a:moveTo>
                      <a:pt x="8000" y="0"/>
                    </a:moveTo>
                    <a:cubicBezTo>
                      <a:pt x="8098" y="0"/>
                      <a:pt x="8049" y="24"/>
                      <a:pt x="7976" y="24"/>
                    </a:cubicBezTo>
                    <a:cubicBezTo>
                      <a:pt x="7878" y="16"/>
                      <a:pt x="7813" y="14"/>
                      <a:pt x="7770" y="14"/>
                    </a:cubicBezTo>
                    <a:cubicBezTo>
                      <a:pt x="7683" y="14"/>
                      <a:pt x="7683" y="24"/>
                      <a:pt x="7683" y="24"/>
                    </a:cubicBezTo>
                    <a:cubicBezTo>
                      <a:pt x="7683" y="24"/>
                      <a:pt x="7659" y="49"/>
                      <a:pt x="7366" y="73"/>
                    </a:cubicBezTo>
                    <a:cubicBezTo>
                      <a:pt x="7195" y="73"/>
                      <a:pt x="6927" y="98"/>
                      <a:pt x="6586" y="146"/>
                    </a:cubicBezTo>
                    <a:cubicBezTo>
                      <a:pt x="6415" y="171"/>
                      <a:pt x="6220" y="220"/>
                      <a:pt x="6025" y="244"/>
                    </a:cubicBezTo>
                    <a:lnTo>
                      <a:pt x="5439" y="415"/>
                    </a:lnTo>
                    <a:lnTo>
                      <a:pt x="4903" y="634"/>
                    </a:lnTo>
                    <a:cubicBezTo>
                      <a:pt x="4708" y="707"/>
                      <a:pt x="4561" y="780"/>
                      <a:pt x="4415" y="854"/>
                    </a:cubicBezTo>
                    <a:cubicBezTo>
                      <a:pt x="4269" y="927"/>
                      <a:pt x="4147" y="1000"/>
                      <a:pt x="4025" y="1073"/>
                    </a:cubicBezTo>
                    <a:lnTo>
                      <a:pt x="3756" y="1244"/>
                    </a:lnTo>
                    <a:cubicBezTo>
                      <a:pt x="3515" y="1485"/>
                      <a:pt x="3178" y="1679"/>
                      <a:pt x="2982" y="1920"/>
                    </a:cubicBezTo>
                    <a:lnTo>
                      <a:pt x="2982" y="1920"/>
                    </a:lnTo>
                    <a:cubicBezTo>
                      <a:pt x="2672" y="2207"/>
                      <a:pt x="2385" y="2494"/>
                      <a:pt x="2122" y="2805"/>
                    </a:cubicBezTo>
                    <a:cubicBezTo>
                      <a:pt x="2049" y="2927"/>
                      <a:pt x="1951" y="3024"/>
                      <a:pt x="1878" y="3122"/>
                    </a:cubicBezTo>
                    <a:cubicBezTo>
                      <a:pt x="1781" y="3244"/>
                      <a:pt x="1708" y="3341"/>
                      <a:pt x="1659" y="3439"/>
                    </a:cubicBezTo>
                    <a:cubicBezTo>
                      <a:pt x="1550" y="3570"/>
                      <a:pt x="1480" y="3700"/>
                      <a:pt x="1414" y="3831"/>
                    </a:cubicBezTo>
                    <a:lnTo>
                      <a:pt x="1414" y="3831"/>
                    </a:lnTo>
                    <a:cubicBezTo>
                      <a:pt x="1268" y="4146"/>
                      <a:pt x="1244" y="4073"/>
                      <a:pt x="1098" y="4293"/>
                    </a:cubicBezTo>
                    <a:cubicBezTo>
                      <a:pt x="1171" y="4293"/>
                      <a:pt x="1073" y="4561"/>
                      <a:pt x="1049" y="4658"/>
                    </a:cubicBezTo>
                    <a:cubicBezTo>
                      <a:pt x="976" y="4805"/>
                      <a:pt x="878" y="5146"/>
                      <a:pt x="781" y="5390"/>
                    </a:cubicBezTo>
                    <a:lnTo>
                      <a:pt x="756" y="5390"/>
                    </a:lnTo>
                    <a:cubicBezTo>
                      <a:pt x="708" y="5585"/>
                      <a:pt x="561" y="6000"/>
                      <a:pt x="512" y="6122"/>
                    </a:cubicBezTo>
                    <a:cubicBezTo>
                      <a:pt x="464" y="6268"/>
                      <a:pt x="366" y="6512"/>
                      <a:pt x="293" y="6732"/>
                    </a:cubicBezTo>
                    <a:cubicBezTo>
                      <a:pt x="220" y="6975"/>
                      <a:pt x="171" y="7219"/>
                      <a:pt x="147" y="7463"/>
                    </a:cubicBezTo>
                    <a:lnTo>
                      <a:pt x="0" y="7780"/>
                    </a:lnTo>
                    <a:lnTo>
                      <a:pt x="0" y="7829"/>
                    </a:lnTo>
                    <a:cubicBezTo>
                      <a:pt x="171" y="7951"/>
                      <a:pt x="366" y="8024"/>
                      <a:pt x="586" y="8073"/>
                    </a:cubicBezTo>
                    <a:cubicBezTo>
                      <a:pt x="706" y="8113"/>
                      <a:pt x="843" y="8141"/>
                      <a:pt x="975" y="8141"/>
                    </a:cubicBezTo>
                    <a:cubicBezTo>
                      <a:pt x="1163" y="8141"/>
                      <a:pt x="1339" y="8084"/>
                      <a:pt x="1439" y="7927"/>
                    </a:cubicBezTo>
                    <a:lnTo>
                      <a:pt x="1464" y="7927"/>
                    </a:lnTo>
                    <a:lnTo>
                      <a:pt x="1488" y="7829"/>
                    </a:lnTo>
                    <a:cubicBezTo>
                      <a:pt x="1492" y="7808"/>
                      <a:pt x="1494" y="7788"/>
                      <a:pt x="1496" y="7770"/>
                    </a:cubicBezTo>
                    <a:lnTo>
                      <a:pt x="1496" y="7770"/>
                    </a:lnTo>
                    <a:cubicBezTo>
                      <a:pt x="1500" y="7753"/>
                      <a:pt x="1504" y="7746"/>
                      <a:pt x="1507" y="7746"/>
                    </a:cubicBezTo>
                    <a:cubicBezTo>
                      <a:pt x="1516" y="7746"/>
                      <a:pt x="1521" y="7798"/>
                      <a:pt x="1537" y="7829"/>
                    </a:cubicBezTo>
                    <a:cubicBezTo>
                      <a:pt x="1537" y="7780"/>
                      <a:pt x="1561" y="7732"/>
                      <a:pt x="1586" y="7683"/>
                    </a:cubicBezTo>
                    <a:cubicBezTo>
                      <a:pt x="1586" y="7678"/>
                      <a:pt x="1585" y="7676"/>
                      <a:pt x="1583" y="7676"/>
                    </a:cubicBezTo>
                    <a:cubicBezTo>
                      <a:pt x="1576" y="7676"/>
                      <a:pt x="1557" y="7712"/>
                      <a:pt x="1537" y="7732"/>
                    </a:cubicBezTo>
                    <a:cubicBezTo>
                      <a:pt x="1537" y="7634"/>
                      <a:pt x="1537" y="7536"/>
                      <a:pt x="1561" y="7463"/>
                    </a:cubicBezTo>
                    <a:cubicBezTo>
                      <a:pt x="1610" y="7341"/>
                      <a:pt x="1634" y="7463"/>
                      <a:pt x="1659" y="7317"/>
                    </a:cubicBezTo>
                    <a:cubicBezTo>
                      <a:pt x="1878" y="6512"/>
                      <a:pt x="2195" y="5756"/>
                      <a:pt x="2586" y="5024"/>
                    </a:cubicBezTo>
                    <a:cubicBezTo>
                      <a:pt x="2591" y="5024"/>
                      <a:pt x="2594" y="5024"/>
                      <a:pt x="2596" y="5025"/>
                    </a:cubicBezTo>
                    <a:lnTo>
                      <a:pt x="2596" y="5025"/>
                    </a:lnTo>
                    <a:cubicBezTo>
                      <a:pt x="2644" y="4914"/>
                      <a:pt x="2711" y="4824"/>
                      <a:pt x="2756" y="4756"/>
                    </a:cubicBezTo>
                    <a:cubicBezTo>
                      <a:pt x="2805" y="4658"/>
                      <a:pt x="2854" y="4536"/>
                      <a:pt x="2927" y="4439"/>
                    </a:cubicBezTo>
                    <a:cubicBezTo>
                      <a:pt x="2951" y="4415"/>
                      <a:pt x="2976" y="4390"/>
                      <a:pt x="3025" y="4390"/>
                    </a:cubicBezTo>
                    <a:cubicBezTo>
                      <a:pt x="3025" y="4341"/>
                      <a:pt x="3073" y="4268"/>
                      <a:pt x="3098" y="4219"/>
                    </a:cubicBezTo>
                    <a:lnTo>
                      <a:pt x="3220" y="4073"/>
                    </a:lnTo>
                    <a:cubicBezTo>
                      <a:pt x="3244" y="4000"/>
                      <a:pt x="3293" y="3951"/>
                      <a:pt x="3342" y="3878"/>
                    </a:cubicBezTo>
                    <a:cubicBezTo>
                      <a:pt x="3439" y="3756"/>
                      <a:pt x="3537" y="3658"/>
                      <a:pt x="3634" y="3537"/>
                    </a:cubicBezTo>
                    <a:cubicBezTo>
                      <a:pt x="3683" y="3463"/>
                      <a:pt x="3756" y="3415"/>
                      <a:pt x="3756" y="3390"/>
                    </a:cubicBezTo>
                    <a:lnTo>
                      <a:pt x="3732" y="3341"/>
                    </a:lnTo>
                    <a:cubicBezTo>
                      <a:pt x="3805" y="3256"/>
                      <a:pt x="3823" y="3256"/>
                      <a:pt x="3845" y="3256"/>
                    </a:cubicBezTo>
                    <a:cubicBezTo>
                      <a:pt x="3866" y="3256"/>
                      <a:pt x="3890" y="3256"/>
                      <a:pt x="3976" y="3171"/>
                    </a:cubicBezTo>
                    <a:cubicBezTo>
                      <a:pt x="3976" y="3049"/>
                      <a:pt x="4244" y="2927"/>
                      <a:pt x="4269" y="2854"/>
                    </a:cubicBezTo>
                    <a:cubicBezTo>
                      <a:pt x="4269" y="2854"/>
                      <a:pt x="4331" y="2822"/>
                      <a:pt x="4356" y="2822"/>
                    </a:cubicBezTo>
                    <a:cubicBezTo>
                      <a:pt x="4362" y="2822"/>
                      <a:pt x="4366" y="2824"/>
                      <a:pt x="4366" y="2829"/>
                    </a:cubicBezTo>
                    <a:cubicBezTo>
                      <a:pt x="4366" y="2756"/>
                      <a:pt x="4464" y="2732"/>
                      <a:pt x="4488" y="2683"/>
                    </a:cubicBezTo>
                    <a:cubicBezTo>
                      <a:pt x="4504" y="2667"/>
                      <a:pt x="4507" y="2661"/>
                      <a:pt x="4503" y="2661"/>
                    </a:cubicBezTo>
                    <a:cubicBezTo>
                      <a:pt x="4496" y="2661"/>
                      <a:pt x="4464" y="2683"/>
                      <a:pt x="4464" y="2683"/>
                    </a:cubicBezTo>
                    <a:lnTo>
                      <a:pt x="4561" y="2585"/>
                    </a:lnTo>
                    <a:cubicBezTo>
                      <a:pt x="4575" y="2578"/>
                      <a:pt x="4590" y="2575"/>
                      <a:pt x="4602" y="2575"/>
                    </a:cubicBezTo>
                    <a:cubicBezTo>
                      <a:pt x="4625" y="2575"/>
                      <a:pt x="4639" y="2587"/>
                      <a:pt x="4624" y="2600"/>
                    </a:cubicBezTo>
                    <a:lnTo>
                      <a:pt x="4624" y="2600"/>
                    </a:lnTo>
                    <a:cubicBezTo>
                      <a:pt x="4704" y="2549"/>
                      <a:pt x="4866" y="2456"/>
                      <a:pt x="5049" y="2341"/>
                    </a:cubicBezTo>
                    <a:cubicBezTo>
                      <a:pt x="5293" y="2219"/>
                      <a:pt x="5537" y="2098"/>
                      <a:pt x="5805" y="2000"/>
                    </a:cubicBezTo>
                    <a:cubicBezTo>
                      <a:pt x="5878" y="1976"/>
                      <a:pt x="5927" y="1951"/>
                      <a:pt x="6000" y="1927"/>
                    </a:cubicBezTo>
                    <a:lnTo>
                      <a:pt x="6195" y="1878"/>
                    </a:lnTo>
                    <a:cubicBezTo>
                      <a:pt x="6317" y="1829"/>
                      <a:pt x="6464" y="1805"/>
                      <a:pt x="6586" y="1780"/>
                    </a:cubicBezTo>
                    <a:lnTo>
                      <a:pt x="6756" y="1756"/>
                    </a:lnTo>
                    <a:lnTo>
                      <a:pt x="6903" y="1732"/>
                    </a:lnTo>
                    <a:cubicBezTo>
                      <a:pt x="7000" y="1732"/>
                      <a:pt x="7073" y="1707"/>
                      <a:pt x="7122" y="1707"/>
                    </a:cubicBezTo>
                    <a:cubicBezTo>
                      <a:pt x="7098" y="1683"/>
                      <a:pt x="7049" y="1683"/>
                      <a:pt x="7000" y="1683"/>
                    </a:cubicBezTo>
                    <a:cubicBezTo>
                      <a:pt x="6951" y="1683"/>
                      <a:pt x="6903" y="1683"/>
                      <a:pt x="6878" y="1659"/>
                    </a:cubicBezTo>
                    <a:cubicBezTo>
                      <a:pt x="6939" y="1634"/>
                      <a:pt x="6982" y="1634"/>
                      <a:pt x="7015" y="1634"/>
                    </a:cubicBezTo>
                    <a:cubicBezTo>
                      <a:pt x="7049" y="1634"/>
                      <a:pt x="7073" y="1634"/>
                      <a:pt x="7098" y="1610"/>
                    </a:cubicBezTo>
                    <a:cubicBezTo>
                      <a:pt x="7122" y="1646"/>
                      <a:pt x="7183" y="1646"/>
                      <a:pt x="7250" y="1646"/>
                    </a:cubicBezTo>
                    <a:cubicBezTo>
                      <a:pt x="7317" y="1646"/>
                      <a:pt x="7390" y="1646"/>
                      <a:pt x="7439" y="1683"/>
                    </a:cubicBezTo>
                    <a:lnTo>
                      <a:pt x="7464" y="1659"/>
                    </a:lnTo>
                    <a:lnTo>
                      <a:pt x="7537" y="1683"/>
                    </a:lnTo>
                    <a:cubicBezTo>
                      <a:pt x="7634" y="1659"/>
                      <a:pt x="7732" y="1659"/>
                      <a:pt x="7829" y="1659"/>
                    </a:cubicBezTo>
                    <a:cubicBezTo>
                      <a:pt x="7903" y="1659"/>
                      <a:pt x="8000" y="1683"/>
                      <a:pt x="8098" y="1683"/>
                    </a:cubicBezTo>
                    <a:lnTo>
                      <a:pt x="8390" y="1683"/>
                    </a:lnTo>
                    <a:cubicBezTo>
                      <a:pt x="8458" y="1683"/>
                      <a:pt x="8526" y="1683"/>
                      <a:pt x="8594" y="1702"/>
                    </a:cubicBezTo>
                    <a:lnTo>
                      <a:pt x="8594" y="1702"/>
                    </a:lnTo>
                    <a:cubicBezTo>
                      <a:pt x="8571" y="1690"/>
                      <a:pt x="8551" y="1659"/>
                      <a:pt x="8610" y="1659"/>
                    </a:cubicBezTo>
                    <a:cubicBezTo>
                      <a:pt x="8610" y="1683"/>
                      <a:pt x="8659" y="1683"/>
                      <a:pt x="8707" y="1683"/>
                    </a:cubicBezTo>
                    <a:cubicBezTo>
                      <a:pt x="8756" y="1683"/>
                      <a:pt x="8805" y="1683"/>
                      <a:pt x="8829" y="1707"/>
                    </a:cubicBezTo>
                    <a:cubicBezTo>
                      <a:pt x="8878" y="1707"/>
                      <a:pt x="8981" y="1740"/>
                      <a:pt x="9030" y="1740"/>
                    </a:cubicBezTo>
                    <a:cubicBezTo>
                      <a:pt x="9053" y="1740"/>
                      <a:pt x="9064" y="1733"/>
                      <a:pt x="9052" y="1712"/>
                    </a:cubicBezTo>
                    <a:lnTo>
                      <a:pt x="9052" y="1712"/>
                    </a:lnTo>
                    <a:cubicBezTo>
                      <a:pt x="9086" y="1759"/>
                      <a:pt x="9264" y="1805"/>
                      <a:pt x="9146" y="1805"/>
                    </a:cubicBezTo>
                    <a:cubicBezTo>
                      <a:pt x="9195" y="1829"/>
                      <a:pt x="9244" y="1854"/>
                      <a:pt x="9317" y="1854"/>
                    </a:cubicBezTo>
                    <a:lnTo>
                      <a:pt x="9244" y="1805"/>
                    </a:lnTo>
                    <a:lnTo>
                      <a:pt x="9244" y="1805"/>
                    </a:lnTo>
                    <a:cubicBezTo>
                      <a:pt x="9439" y="1854"/>
                      <a:pt x="9537" y="1951"/>
                      <a:pt x="9707" y="1951"/>
                    </a:cubicBezTo>
                    <a:lnTo>
                      <a:pt x="9634" y="1902"/>
                    </a:lnTo>
                    <a:lnTo>
                      <a:pt x="9634" y="1902"/>
                    </a:lnTo>
                    <a:cubicBezTo>
                      <a:pt x="9756" y="1927"/>
                      <a:pt x="9854" y="1976"/>
                      <a:pt x="9903" y="2049"/>
                    </a:cubicBezTo>
                    <a:lnTo>
                      <a:pt x="9756" y="2024"/>
                    </a:lnTo>
                    <a:lnTo>
                      <a:pt x="9756" y="2024"/>
                    </a:lnTo>
                    <a:lnTo>
                      <a:pt x="10024" y="2122"/>
                    </a:lnTo>
                    <a:cubicBezTo>
                      <a:pt x="10098" y="2146"/>
                      <a:pt x="10171" y="2171"/>
                      <a:pt x="10268" y="2195"/>
                    </a:cubicBezTo>
                    <a:lnTo>
                      <a:pt x="10195" y="2171"/>
                    </a:lnTo>
                    <a:lnTo>
                      <a:pt x="10195" y="2171"/>
                    </a:lnTo>
                    <a:cubicBezTo>
                      <a:pt x="10488" y="2244"/>
                      <a:pt x="10732" y="2366"/>
                      <a:pt x="11000" y="2488"/>
                    </a:cubicBezTo>
                    <a:cubicBezTo>
                      <a:pt x="11317" y="2683"/>
                      <a:pt x="11634" y="2878"/>
                      <a:pt x="11732" y="2927"/>
                    </a:cubicBezTo>
                    <a:lnTo>
                      <a:pt x="11683" y="2829"/>
                    </a:lnTo>
                    <a:lnTo>
                      <a:pt x="11854" y="2902"/>
                    </a:lnTo>
                    <a:cubicBezTo>
                      <a:pt x="11833" y="2902"/>
                      <a:pt x="11722" y="2956"/>
                      <a:pt x="11691" y="2956"/>
                    </a:cubicBezTo>
                    <a:cubicBezTo>
                      <a:pt x="11691" y="2956"/>
                      <a:pt x="11690" y="2956"/>
                      <a:pt x="11690" y="2956"/>
                    </a:cubicBezTo>
                    <a:lnTo>
                      <a:pt x="11690" y="2956"/>
                    </a:lnTo>
                    <a:cubicBezTo>
                      <a:pt x="12077" y="3248"/>
                      <a:pt x="12416" y="3587"/>
                      <a:pt x="12732" y="3951"/>
                    </a:cubicBezTo>
                    <a:cubicBezTo>
                      <a:pt x="13049" y="4341"/>
                      <a:pt x="13317" y="4756"/>
                      <a:pt x="13537" y="5171"/>
                    </a:cubicBezTo>
                    <a:cubicBezTo>
                      <a:pt x="13561" y="5244"/>
                      <a:pt x="13549" y="5262"/>
                      <a:pt x="13531" y="5262"/>
                    </a:cubicBezTo>
                    <a:cubicBezTo>
                      <a:pt x="13512" y="5262"/>
                      <a:pt x="13488" y="5244"/>
                      <a:pt x="13488" y="5244"/>
                    </a:cubicBezTo>
                    <a:lnTo>
                      <a:pt x="13488" y="5244"/>
                    </a:lnTo>
                    <a:cubicBezTo>
                      <a:pt x="13561" y="5390"/>
                      <a:pt x="13561" y="5293"/>
                      <a:pt x="13610" y="5439"/>
                    </a:cubicBezTo>
                    <a:cubicBezTo>
                      <a:pt x="13610" y="5447"/>
                      <a:pt x="13607" y="5450"/>
                      <a:pt x="13603" y="5450"/>
                    </a:cubicBezTo>
                    <a:cubicBezTo>
                      <a:pt x="13594" y="5450"/>
                      <a:pt x="13577" y="5439"/>
                      <a:pt x="13561" y="5439"/>
                    </a:cubicBezTo>
                    <a:cubicBezTo>
                      <a:pt x="13610" y="5488"/>
                      <a:pt x="13610" y="5561"/>
                      <a:pt x="13634" y="5561"/>
                    </a:cubicBezTo>
                    <a:cubicBezTo>
                      <a:pt x="13610" y="5463"/>
                      <a:pt x="13683" y="5488"/>
                      <a:pt x="13707" y="5439"/>
                    </a:cubicBezTo>
                    <a:lnTo>
                      <a:pt x="13732" y="5512"/>
                    </a:lnTo>
                    <a:cubicBezTo>
                      <a:pt x="13756" y="5561"/>
                      <a:pt x="13781" y="5610"/>
                      <a:pt x="13781" y="5610"/>
                    </a:cubicBezTo>
                    <a:lnTo>
                      <a:pt x="13732" y="5610"/>
                    </a:lnTo>
                    <a:cubicBezTo>
                      <a:pt x="13756" y="5658"/>
                      <a:pt x="13878" y="5683"/>
                      <a:pt x="13927" y="5878"/>
                    </a:cubicBezTo>
                    <a:cubicBezTo>
                      <a:pt x="14049" y="6195"/>
                      <a:pt x="14146" y="6536"/>
                      <a:pt x="14244" y="6878"/>
                    </a:cubicBezTo>
                    <a:cubicBezTo>
                      <a:pt x="14220" y="6878"/>
                      <a:pt x="14195" y="6805"/>
                      <a:pt x="14171" y="6756"/>
                    </a:cubicBezTo>
                    <a:lnTo>
                      <a:pt x="14171" y="6756"/>
                    </a:lnTo>
                    <a:cubicBezTo>
                      <a:pt x="14171" y="6805"/>
                      <a:pt x="14195" y="6854"/>
                      <a:pt x="14195" y="6902"/>
                    </a:cubicBezTo>
                    <a:cubicBezTo>
                      <a:pt x="14195" y="6886"/>
                      <a:pt x="14197" y="6879"/>
                      <a:pt x="14199" y="6879"/>
                    </a:cubicBezTo>
                    <a:cubicBezTo>
                      <a:pt x="14209" y="6879"/>
                      <a:pt x="14234" y="6989"/>
                      <a:pt x="14242" y="6989"/>
                    </a:cubicBezTo>
                    <a:cubicBezTo>
                      <a:pt x="14243" y="6989"/>
                      <a:pt x="14244" y="6985"/>
                      <a:pt x="14244" y="6975"/>
                    </a:cubicBezTo>
                    <a:cubicBezTo>
                      <a:pt x="14341" y="7219"/>
                      <a:pt x="14415" y="7488"/>
                      <a:pt x="14463" y="7756"/>
                    </a:cubicBezTo>
                    <a:cubicBezTo>
                      <a:pt x="14488" y="7756"/>
                      <a:pt x="14854" y="7829"/>
                      <a:pt x="15171" y="7902"/>
                    </a:cubicBezTo>
                    <a:cubicBezTo>
                      <a:pt x="15512" y="8000"/>
                      <a:pt x="15854" y="8097"/>
                      <a:pt x="15902" y="8097"/>
                    </a:cubicBezTo>
                    <a:cubicBezTo>
                      <a:pt x="15902" y="8171"/>
                      <a:pt x="15902" y="8219"/>
                      <a:pt x="15902" y="8292"/>
                    </a:cubicBezTo>
                    <a:cubicBezTo>
                      <a:pt x="15927" y="8195"/>
                      <a:pt x="15927" y="8122"/>
                      <a:pt x="15902" y="8024"/>
                    </a:cubicBezTo>
                    <a:lnTo>
                      <a:pt x="15854" y="8024"/>
                    </a:lnTo>
                    <a:cubicBezTo>
                      <a:pt x="15805" y="7829"/>
                      <a:pt x="15878" y="7975"/>
                      <a:pt x="15854" y="7780"/>
                    </a:cubicBezTo>
                    <a:cubicBezTo>
                      <a:pt x="15878" y="7780"/>
                      <a:pt x="15902" y="7951"/>
                      <a:pt x="15927" y="8097"/>
                    </a:cubicBezTo>
                    <a:cubicBezTo>
                      <a:pt x="15927" y="7951"/>
                      <a:pt x="15927" y="7805"/>
                      <a:pt x="15902" y="7756"/>
                    </a:cubicBezTo>
                    <a:cubicBezTo>
                      <a:pt x="15902" y="7634"/>
                      <a:pt x="15951" y="7756"/>
                      <a:pt x="15927" y="7610"/>
                    </a:cubicBezTo>
                    <a:cubicBezTo>
                      <a:pt x="15878" y="7488"/>
                      <a:pt x="15854" y="7366"/>
                      <a:pt x="15854" y="7219"/>
                    </a:cubicBezTo>
                    <a:cubicBezTo>
                      <a:pt x="15829" y="6927"/>
                      <a:pt x="15707" y="6780"/>
                      <a:pt x="15659" y="6488"/>
                    </a:cubicBezTo>
                    <a:lnTo>
                      <a:pt x="15659" y="6488"/>
                    </a:lnTo>
                    <a:lnTo>
                      <a:pt x="15683" y="6512"/>
                    </a:lnTo>
                    <a:cubicBezTo>
                      <a:pt x="15683" y="6414"/>
                      <a:pt x="15610" y="6195"/>
                      <a:pt x="15561" y="6049"/>
                    </a:cubicBezTo>
                    <a:cubicBezTo>
                      <a:pt x="15561" y="6077"/>
                      <a:pt x="15561" y="6105"/>
                      <a:pt x="15556" y="6105"/>
                    </a:cubicBezTo>
                    <a:cubicBezTo>
                      <a:pt x="15553" y="6105"/>
                      <a:pt x="15547" y="6090"/>
                      <a:pt x="15537" y="6049"/>
                    </a:cubicBezTo>
                    <a:cubicBezTo>
                      <a:pt x="15512" y="5951"/>
                      <a:pt x="15488" y="5854"/>
                      <a:pt x="15463" y="5780"/>
                    </a:cubicBezTo>
                    <a:cubicBezTo>
                      <a:pt x="15439" y="5707"/>
                      <a:pt x="15415" y="5634"/>
                      <a:pt x="15390" y="5536"/>
                    </a:cubicBezTo>
                    <a:lnTo>
                      <a:pt x="15317" y="5415"/>
                    </a:lnTo>
                    <a:cubicBezTo>
                      <a:pt x="15024" y="4732"/>
                      <a:pt x="14683" y="4097"/>
                      <a:pt x="14244" y="3512"/>
                    </a:cubicBezTo>
                    <a:cubicBezTo>
                      <a:pt x="13805" y="2927"/>
                      <a:pt x="13317" y="2390"/>
                      <a:pt x="12756" y="1927"/>
                    </a:cubicBezTo>
                    <a:lnTo>
                      <a:pt x="12781" y="1927"/>
                    </a:lnTo>
                    <a:cubicBezTo>
                      <a:pt x="12195" y="1415"/>
                      <a:pt x="11537" y="1024"/>
                      <a:pt x="10829" y="707"/>
                    </a:cubicBezTo>
                    <a:cubicBezTo>
                      <a:pt x="10122" y="366"/>
                      <a:pt x="9366" y="171"/>
                      <a:pt x="8610" y="98"/>
                    </a:cubicBezTo>
                    <a:cubicBezTo>
                      <a:pt x="8415" y="24"/>
                      <a:pt x="8195" y="0"/>
                      <a:pt x="80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6" name="Google Shape;2556;p299"/>
            <p:cNvSpPr/>
            <p:nvPr/>
          </p:nvSpPr>
          <p:spPr>
            <a:xfrm>
              <a:off x="400925" y="3037350"/>
              <a:ext cx="2450" cy="3700"/>
            </a:xfrm>
            <a:custGeom>
              <a:avLst/>
              <a:gdLst/>
              <a:ahLst/>
              <a:cxnLst/>
              <a:rect l="l" t="t" r="r" b="b"/>
              <a:pathLst>
                <a:path w="98" h="148" extrusionOk="0">
                  <a:moveTo>
                    <a:pt x="98" y="1"/>
                  </a:moveTo>
                  <a:lnTo>
                    <a:pt x="98" y="1"/>
                  </a:lnTo>
                  <a:cubicBezTo>
                    <a:pt x="49" y="25"/>
                    <a:pt x="0" y="74"/>
                    <a:pt x="0" y="147"/>
                  </a:cubicBezTo>
                  <a:cubicBezTo>
                    <a:pt x="49" y="98"/>
                    <a:pt x="73" y="50"/>
                    <a:pt x="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299"/>
            <p:cNvSpPr/>
            <p:nvPr/>
          </p:nvSpPr>
          <p:spPr>
            <a:xfrm>
              <a:off x="403350" y="3037350"/>
              <a:ext cx="25" cy="25"/>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299"/>
            <p:cNvSpPr/>
            <p:nvPr/>
          </p:nvSpPr>
          <p:spPr>
            <a:xfrm>
              <a:off x="365550" y="2914800"/>
              <a:ext cx="267700" cy="124800"/>
            </a:xfrm>
            <a:custGeom>
              <a:avLst/>
              <a:gdLst/>
              <a:ahLst/>
              <a:cxnLst/>
              <a:rect l="l" t="t" r="r" b="b"/>
              <a:pathLst>
                <a:path w="10708" h="4992" extrusionOk="0">
                  <a:moveTo>
                    <a:pt x="2206" y="3416"/>
                  </a:moveTo>
                  <a:lnTo>
                    <a:pt x="2206" y="3416"/>
                  </a:lnTo>
                  <a:cubicBezTo>
                    <a:pt x="2205" y="3416"/>
                    <a:pt x="2205" y="3417"/>
                    <a:pt x="2205" y="3418"/>
                  </a:cubicBezTo>
                  <a:lnTo>
                    <a:pt x="2205" y="3418"/>
                  </a:lnTo>
                  <a:cubicBezTo>
                    <a:pt x="2206" y="3417"/>
                    <a:pt x="2207" y="3416"/>
                    <a:pt x="2206" y="3416"/>
                  </a:cubicBezTo>
                  <a:close/>
                  <a:moveTo>
                    <a:pt x="2205" y="3418"/>
                  </a:moveTo>
                  <a:cubicBezTo>
                    <a:pt x="2202" y="3421"/>
                    <a:pt x="2196" y="3427"/>
                    <a:pt x="2196" y="3440"/>
                  </a:cubicBezTo>
                  <a:cubicBezTo>
                    <a:pt x="2198" y="3432"/>
                    <a:pt x="2201" y="3425"/>
                    <a:pt x="2205" y="3418"/>
                  </a:cubicBezTo>
                  <a:close/>
                  <a:moveTo>
                    <a:pt x="1464" y="4757"/>
                  </a:moveTo>
                  <a:lnTo>
                    <a:pt x="1451" y="4807"/>
                  </a:lnTo>
                  <a:lnTo>
                    <a:pt x="1451" y="4807"/>
                  </a:lnTo>
                  <a:cubicBezTo>
                    <a:pt x="1453" y="4778"/>
                    <a:pt x="1448" y="4757"/>
                    <a:pt x="1464" y="4757"/>
                  </a:cubicBezTo>
                  <a:close/>
                  <a:moveTo>
                    <a:pt x="5171" y="1"/>
                  </a:moveTo>
                  <a:cubicBezTo>
                    <a:pt x="5244" y="1"/>
                    <a:pt x="5220" y="25"/>
                    <a:pt x="5171" y="49"/>
                  </a:cubicBezTo>
                  <a:cubicBezTo>
                    <a:pt x="4830" y="74"/>
                    <a:pt x="5147" y="74"/>
                    <a:pt x="4805" y="123"/>
                  </a:cubicBezTo>
                  <a:lnTo>
                    <a:pt x="4610" y="147"/>
                  </a:lnTo>
                  <a:lnTo>
                    <a:pt x="4366" y="220"/>
                  </a:lnTo>
                  <a:cubicBezTo>
                    <a:pt x="4147" y="245"/>
                    <a:pt x="3927" y="318"/>
                    <a:pt x="3683" y="391"/>
                  </a:cubicBezTo>
                  <a:cubicBezTo>
                    <a:pt x="3586" y="415"/>
                    <a:pt x="3464" y="464"/>
                    <a:pt x="3366" y="488"/>
                  </a:cubicBezTo>
                  <a:cubicBezTo>
                    <a:pt x="3244" y="537"/>
                    <a:pt x="3147" y="562"/>
                    <a:pt x="3049" y="610"/>
                  </a:cubicBezTo>
                  <a:cubicBezTo>
                    <a:pt x="2878" y="708"/>
                    <a:pt x="2708" y="781"/>
                    <a:pt x="2635" y="805"/>
                  </a:cubicBezTo>
                  <a:cubicBezTo>
                    <a:pt x="2513" y="952"/>
                    <a:pt x="2269" y="1049"/>
                    <a:pt x="2147" y="1196"/>
                  </a:cubicBezTo>
                  <a:lnTo>
                    <a:pt x="2147" y="1171"/>
                  </a:lnTo>
                  <a:cubicBezTo>
                    <a:pt x="2098" y="1220"/>
                    <a:pt x="2025" y="1293"/>
                    <a:pt x="1903" y="1366"/>
                  </a:cubicBezTo>
                  <a:lnTo>
                    <a:pt x="1561" y="1708"/>
                  </a:lnTo>
                  <a:lnTo>
                    <a:pt x="1220" y="2049"/>
                  </a:lnTo>
                  <a:cubicBezTo>
                    <a:pt x="1147" y="2147"/>
                    <a:pt x="1098" y="2220"/>
                    <a:pt x="1049" y="2318"/>
                  </a:cubicBezTo>
                  <a:lnTo>
                    <a:pt x="1074" y="2293"/>
                  </a:lnTo>
                  <a:lnTo>
                    <a:pt x="1074" y="2293"/>
                  </a:lnTo>
                  <a:cubicBezTo>
                    <a:pt x="976" y="2488"/>
                    <a:pt x="927" y="2415"/>
                    <a:pt x="830" y="2537"/>
                  </a:cubicBezTo>
                  <a:cubicBezTo>
                    <a:pt x="903" y="2562"/>
                    <a:pt x="830" y="2732"/>
                    <a:pt x="805" y="2781"/>
                  </a:cubicBezTo>
                  <a:cubicBezTo>
                    <a:pt x="757" y="2879"/>
                    <a:pt x="708" y="3074"/>
                    <a:pt x="635" y="3244"/>
                  </a:cubicBezTo>
                  <a:lnTo>
                    <a:pt x="610" y="3220"/>
                  </a:lnTo>
                  <a:cubicBezTo>
                    <a:pt x="586" y="3342"/>
                    <a:pt x="464" y="3586"/>
                    <a:pt x="439" y="3659"/>
                  </a:cubicBezTo>
                  <a:cubicBezTo>
                    <a:pt x="391" y="3757"/>
                    <a:pt x="318" y="3879"/>
                    <a:pt x="269" y="4025"/>
                  </a:cubicBezTo>
                  <a:cubicBezTo>
                    <a:pt x="196" y="4171"/>
                    <a:pt x="147" y="4318"/>
                    <a:pt x="147" y="4464"/>
                  </a:cubicBezTo>
                  <a:lnTo>
                    <a:pt x="0" y="4610"/>
                  </a:lnTo>
                  <a:lnTo>
                    <a:pt x="0" y="4635"/>
                  </a:lnTo>
                  <a:cubicBezTo>
                    <a:pt x="171" y="4732"/>
                    <a:pt x="366" y="4830"/>
                    <a:pt x="586" y="4879"/>
                  </a:cubicBezTo>
                  <a:cubicBezTo>
                    <a:pt x="769" y="4940"/>
                    <a:pt x="981" y="4991"/>
                    <a:pt x="1156" y="4991"/>
                  </a:cubicBezTo>
                  <a:cubicBezTo>
                    <a:pt x="1260" y="4991"/>
                    <a:pt x="1351" y="4973"/>
                    <a:pt x="1415" y="4927"/>
                  </a:cubicBezTo>
                  <a:lnTo>
                    <a:pt x="1439" y="4927"/>
                  </a:lnTo>
                  <a:lnTo>
                    <a:pt x="1439" y="4854"/>
                  </a:lnTo>
                  <a:cubicBezTo>
                    <a:pt x="1447" y="4839"/>
                    <a:pt x="1455" y="4833"/>
                    <a:pt x="1461" y="4833"/>
                  </a:cubicBezTo>
                  <a:cubicBezTo>
                    <a:pt x="1477" y="4833"/>
                    <a:pt x="1488" y="4862"/>
                    <a:pt x="1488" y="4879"/>
                  </a:cubicBezTo>
                  <a:cubicBezTo>
                    <a:pt x="1488" y="4854"/>
                    <a:pt x="1513" y="4830"/>
                    <a:pt x="1537" y="4805"/>
                  </a:cubicBezTo>
                  <a:cubicBezTo>
                    <a:pt x="1537" y="4798"/>
                    <a:pt x="1535" y="4795"/>
                    <a:pt x="1531" y="4795"/>
                  </a:cubicBezTo>
                  <a:cubicBezTo>
                    <a:pt x="1523" y="4795"/>
                    <a:pt x="1505" y="4813"/>
                    <a:pt x="1488" y="4830"/>
                  </a:cubicBezTo>
                  <a:cubicBezTo>
                    <a:pt x="1488" y="4781"/>
                    <a:pt x="1488" y="4708"/>
                    <a:pt x="1488" y="4659"/>
                  </a:cubicBezTo>
                  <a:cubicBezTo>
                    <a:pt x="1513" y="4635"/>
                    <a:pt x="1531" y="4635"/>
                    <a:pt x="1546" y="4635"/>
                  </a:cubicBezTo>
                  <a:cubicBezTo>
                    <a:pt x="1561" y="4635"/>
                    <a:pt x="1574" y="4635"/>
                    <a:pt x="1586" y="4610"/>
                  </a:cubicBezTo>
                  <a:cubicBezTo>
                    <a:pt x="1757" y="4196"/>
                    <a:pt x="1952" y="3781"/>
                    <a:pt x="2196" y="3415"/>
                  </a:cubicBezTo>
                  <a:cubicBezTo>
                    <a:pt x="2202" y="3415"/>
                    <a:pt x="2205" y="3415"/>
                    <a:pt x="2206" y="3416"/>
                  </a:cubicBezTo>
                  <a:lnTo>
                    <a:pt x="2206" y="3416"/>
                  </a:lnTo>
                  <a:cubicBezTo>
                    <a:pt x="2257" y="3305"/>
                    <a:pt x="2345" y="3214"/>
                    <a:pt x="2391" y="3122"/>
                  </a:cubicBezTo>
                  <a:lnTo>
                    <a:pt x="2464" y="3122"/>
                  </a:lnTo>
                  <a:cubicBezTo>
                    <a:pt x="2439" y="3122"/>
                    <a:pt x="2561" y="3001"/>
                    <a:pt x="2659" y="2879"/>
                  </a:cubicBezTo>
                  <a:cubicBezTo>
                    <a:pt x="2708" y="2805"/>
                    <a:pt x="2781" y="2757"/>
                    <a:pt x="2830" y="2708"/>
                  </a:cubicBezTo>
                  <a:lnTo>
                    <a:pt x="2952" y="2635"/>
                  </a:lnTo>
                  <a:lnTo>
                    <a:pt x="2927" y="2586"/>
                  </a:lnTo>
                  <a:cubicBezTo>
                    <a:pt x="2960" y="2553"/>
                    <a:pt x="2979" y="2545"/>
                    <a:pt x="2992" y="2545"/>
                  </a:cubicBezTo>
                  <a:cubicBezTo>
                    <a:pt x="3006" y="2545"/>
                    <a:pt x="3014" y="2553"/>
                    <a:pt x="3025" y="2553"/>
                  </a:cubicBezTo>
                  <a:cubicBezTo>
                    <a:pt x="3036" y="2553"/>
                    <a:pt x="3049" y="2545"/>
                    <a:pt x="3074" y="2513"/>
                  </a:cubicBezTo>
                  <a:cubicBezTo>
                    <a:pt x="3049" y="2415"/>
                    <a:pt x="3244" y="2391"/>
                    <a:pt x="3244" y="2342"/>
                  </a:cubicBezTo>
                  <a:cubicBezTo>
                    <a:pt x="3244" y="2342"/>
                    <a:pt x="3266" y="2331"/>
                    <a:pt x="3288" y="2331"/>
                  </a:cubicBezTo>
                  <a:cubicBezTo>
                    <a:pt x="3298" y="2331"/>
                    <a:pt x="3309" y="2334"/>
                    <a:pt x="3317" y="2342"/>
                  </a:cubicBezTo>
                  <a:cubicBezTo>
                    <a:pt x="3317" y="2293"/>
                    <a:pt x="3342" y="2293"/>
                    <a:pt x="3366" y="2269"/>
                  </a:cubicBezTo>
                  <a:cubicBezTo>
                    <a:pt x="3374" y="2261"/>
                    <a:pt x="3377" y="2258"/>
                    <a:pt x="3376" y="2258"/>
                  </a:cubicBezTo>
                  <a:cubicBezTo>
                    <a:pt x="3374" y="2258"/>
                    <a:pt x="3358" y="2269"/>
                    <a:pt x="3342" y="2269"/>
                  </a:cubicBezTo>
                  <a:lnTo>
                    <a:pt x="3415" y="2220"/>
                  </a:lnTo>
                  <a:cubicBezTo>
                    <a:pt x="3439" y="2220"/>
                    <a:pt x="3464" y="2220"/>
                    <a:pt x="3439" y="2244"/>
                  </a:cubicBezTo>
                  <a:cubicBezTo>
                    <a:pt x="3513" y="2196"/>
                    <a:pt x="3610" y="2171"/>
                    <a:pt x="3708" y="2123"/>
                  </a:cubicBezTo>
                  <a:cubicBezTo>
                    <a:pt x="3830" y="2049"/>
                    <a:pt x="3976" y="2001"/>
                    <a:pt x="4122" y="1952"/>
                  </a:cubicBezTo>
                  <a:cubicBezTo>
                    <a:pt x="4195" y="1927"/>
                    <a:pt x="4269" y="1927"/>
                    <a:pt x="4342" y="1903"/>
                  </a:cubicBezTo>
                  <a:cubicBezTo>
                    <a:pt x="4415" y="1879"/>
                    <a:pt x="4488" y="1854"/>
                    <a:pt x="4561" y="1830"/>
                  </a:cubicBezTo>
                  <a:cubicBezTo>
                    <a:pt x="4708" y="1805"/>
                    <a:pt x="4805" y="1781"/>
                    <a:pt x="4878" y="1781"/>
                  </a:cubicBezTo>
                  <a:cubicBezTo>
                    <a:pt x="4854" y="1757"/>
                    <a:pt x="4824" y="1757"/>
                    <a:pt x="4796" y="1757"/>
                  </a:cubicBezTo>
                  <a:cubicBezTo>
                    <a:pt x="4769" y="1757"/>
                    <a:pt x="4744" y="1757"/>
                    <a:pt x="4732" y="1732"/>
                  </a:cubicBezTo>
                  <a:cubicBezTo>
                    <a:pt x="4756" y="1708"/>
                    <a:pt x="4781" y="1708"/>
                    <a:pt x="4799" y="1708"/>
                  </a:cubicBezTo>
                  <a:cubicBezTo>
                    <a:pt x="4817" y="1708"/>
                    <a:pt x="4830" y="1708"/>
                    <a:pt x="4830" y="1684"/>
                  </a:cubicBezTo>
                  <a:cubicBezTo>
                    <a:pt x="4854" y="1720"/>
                    <a:pt x="4891" y="1720"/>
                    <a:pt x="4930" y="1720"/>
                  </a:cubicBezTo>
                  <a:cubicBezTo>
                    <a:pt x="4970" y="1720"/>
                    <a:pt x="5013" y="1720"/>
                    <a:pt x="5049" y="1757"/>
                  </a:cubicBezTo>
                  <a:lnTo>
                    <a:pt x="5049" y="1708"/>
                  </a:lnTo>
                  <a:lnTo>
                    <a:pt x="5074" y="1732"/>
                  </a:lnTo>
                  <a:cubicBezTo>
                    <a:pt x="5220" y="1684"/>
                    <a:pt x="5244" y="1684"/>
                    <a:pt x="5244" y="1684"/>
                  </a:cubicBezTo>
                  <a:lnTo>
                    <a:pt x="5415" y="1684"/>
                  </a:lnTo>
                  <a:cubicBezTo>
                    <a:pt x="5519" y="1684"/>
                    <a:pt x="5588" y="1630"/>
                    <a:pt x="5667" y="1630"/>
                  </a:cubicBezTo>
                  <a:cubicBezTo>
                    <a:pt x="5680" y="1630"/>
                    <a:pt x="5694" y="1631"/>
                    <a:pt x="5708" y="1635"/>
                  </a:cubicBezTo>
                  <a:cubicBezTo>
                    <a:pt x="5708" y="1635"/>
                    <a:pt x="5659" y="1586"/>
                    <a:pt x="5708" y="1586"/>
                  </a:cubicBezTo>
                  <a:cubicBezTo>
                    <a:pt x="5708" y="1591"/>
                    <a:pt x="5713" y="1593"/>
                    <a:pt x="5720" y="1593"/>
                  </a:cubicBezTo>
                  <a:cubicBezTo>
                    <a:pt x="5734" y="1593"/>
                    <a:pt x="5757" y="1588"/>
                    <a:pt x="5775" y="1588"/>
                  </a:cubicBezTo>
                  <a:cubicBezTo>
                    <a:pt x="5792" y="1588"/>
                    <a:pt x="5805" y="1592"/>
                    <a:pt x="5805" y="1610"/>
                  </a:cubicBezTo>
                  <a:cubicBezTo>
                    <a:pt x="5812" y="1617"/>
                    <a:pt x="5824" y="1620"/>
                    <a:pt x="5837" y="1620"/>
                  </a:cubicBezTo>
                  <a:cubicBezTo>
                    <a:pt x="5871" y="1620"/>
                    <a:pt x="5915" y="1600"/>
                    <a:pt x="5905" y="1568"/>
                  </a:cubicBezTo>
                  <a:lnTo>
                    <a:pt x="5905" y="1568"/>
                  </a:lnTo>
                  <a:cubicBezTo>
                    <a:pt x="5921" y="1586"/>
                    <a:pt x="5996" y="1588"/>
                    <a:pt x="5952" y="1610"/>
                  </a:cubicBezTo>
                  <a:cubicBezTo>
                    <a:pt x="5968" y="1610"/>
                    <a:pt x="5995" y="1621"/>
                    <a:pt x="6011" y="1621"/>
                  </a:cubicBezTo>
                  <a:cubicBezTo>
                    <a:pt x="6019" y="1621"/>
                    <a:pt x="6025" y="1618"/>
                    <a:pt x="6025" y="1610"/>
                  </a:cubicBezTo>
                  <a:lnTo>
                    <a:pt x="6000" y="1586"/>
                  </a:lnTo>
                  <a:cubicBezTo>
                    <a:pt x="6084" y="1586"/>
                    <a:pt x="6132" y="1640"/>
                    <a:pt x="6205" y="1640"/>
                  </a:cubicBezTo>
                  <a:cubicBezTo>
                    <a:pt x="6217" y="1640"/>
                    <a:pt x="6230" y="1638"/>
                    <a:pt x="6244" y="1635"/>
                  </a:cubicBezTo>
                  <a:lnTo>
                    <a:pt x="6195" y="1586"/>
                  </a:lnTo>
                  <a:cubicBezTo>
                    <a:pt x="6269" y="1586"/>
                    <a:pt x="6317" y="1635"/>
                    <a:pt x="6317" y="1684"/>
                  </a:cubicBezTo>
                  <a:lnTo>
                    <a:pt x="6269" y="1684"/>
                  </a:lnTo>
                  <a:cubicBezTo>
                    <a:pt x="6342" y="1708"/>
                    <a:pt x="6439" y="1732"/>
                    <a:pt x="6537" y="1732"/>
                  </a:cubicBezTo>
                  <a:lnTo>
                    <a:pt x="6488" y="1732"/>
                  </a:lnTo>
                  <a:cubicBezTo>
                    <a:pt x="6561" y="1732"/>
                    <a:pt x="6610" y="1757"/>
                    <a:pt x="6683" y="1757"/>
                  </a:cubicBezTo>
                  <a:cubicBezTo>
                    <a:pt x="6756" y="1781"/>
                    <a:pt x="6854" y="1805"/>
                    <a:pt x="6952" y="1854"/>
                  </a:cubicBezTo>
                  <a:cubicBezTo>
                    <a:pt x="7147" y="1903"/>
                    <a:pt x="7317" y="2001"/>
                    <a:pt x="7391" y="2025"/>
                  </a:cubicBezTo>
                  <a:lnTo>
                    <a:pt x="7366" y="1952"/>
                  </a:lnTo>
                  <a:lnTo>
                    <a:pt x="7488" y="1976"/>
                  </a:lnTo>
                  <a:cubicBezTo>
                    <a:pt x="7488" y="1976"/>
                    <a:pt x="7395" y="2051"/>
                    <a:pt x="7371" y="2053"/>
                  </a:cubicBezTo>
                  <a:lnTo>
                    <a:pt x="7371" y="2053"/>
                  </a:lnTo>
                  <a:lnTo>
                    <a:pt x="7366" y="2049"/>
                  </a:lnTo>
                  <a:lnTo>
                    <a:pt x="7366" y="2049"/>
                  </a:lnTo>
                  <a:cubicBezTo>
                    <a:pt x="7366" y="2052"/>
                    <a:pt x="7368" y="2053"/>
                    <a:pt x="7370" y="2053"/>
                  </a:cubicBezTo>
                  <a:cubicBezTo>
                    <a:pt x="7371" y="2053"/>
                    <a:pt x="7371" y="2053"/>
                    <a:pt x="7371" y="2053"/>
                  </a:cubicBezTo>
                  <a:lnTo>
                    <a:pt x="7371" y="2053"/>
                  </a:lnTo>
                  <a:lnTo>
                    <a:pt x="7464" y="2123"/>
                  </a:lnTo>
                  <a:lnTo>
                    <a:pt x="7610" y="2220"/>
                  </a:lnTo>
                  <a:cubicBezTo>
                    <a:pt x="7756" y="2318"/>
                    <a:pt x="7878" y="2415"/>
                    <a:pt x="8000" y="2537"/>
                  </a:cubicBezTo>
                  <a:cubicBezTo>
                    <a:pt x="8195" y="2708"/>
                    <a:pt x="8391" y="2927"/>
                    <a:pt x="8537" y="3147"/>
                  </a:cubicBezTo>
                  <a:cubicBezTo>
                    <a:pt x="8551" y="3191"/>
                    <a:pt x="8531" y="3200"/>
                    <a:pt x="8512" y="3200"/>
                  </a:cubicBezTo>
                  <a:cubicBezTo>
                    <a:pt x="8500" y="3200"/>
                    <a:pt x="8488" y="3196"/>
                    <a:pt x="8488" y="3196"/>
                  </a:cubicBezTo>
                  <a:lnTo>
                    <a:pt x="8488" y="3196"/>
                  </a:lnTo>
                  <a:cubicBezTo>
                    <a:pt x="8512" y="3232"/>
                    <a:pt x="8525" y="3232"/>
                    <a:pt x="8537" y="3232"/>
                  </a:cubicBezTo>
                  <a:cubicBezTo>
                    <a:pt x="8549" y="3232"/>
                    <a:pt x="8561" y="3232"/>
                    <a:pt x="8586" y="3269"/>
                  </a:cubicBezTo>
                  <a:cubicBezTo>
                    <a:pt x="8586" y="3277"/>
                    <a:pt x="8583" y="3280"/>
                    <a:pt x="8578" y="3280"/>
                  </a:cubicBezTo>
                  <a:cubicBezTo>
                    <a:pt x="8569" y="3280"/>
                    <a:pt x="8553" y="3269"/>
                    <a:pt x="8537" y="3269"/>
                  </a:cubicBezTo>
                  <a:cubicBezTo>
                    <a:pt x="8537" y="3269"/>
                    <a:pt x="8586" y="3342"/>
                    <a:pt x="8586" y="3342"/>
                  </a:cubicBezTo>
                  <a:cubicBezTo>
                    <a:pt x="8610" y="3318"/>
                    <a:pt x="8634" y="3269"/>
                    <a:pt x="8659" y="3244"/>
                  </a:cubicBezTo>
                  <a:lnTo>
                    <a:pt x="8708" y="3318"/>
                  </a:lnTo>
                  <a:lnTo>
                    <a:pt x="8683" y="3342"/>
                  </a:lnTo>
                  <a:cubicBezTo>
                    <a:pt x="8683" y="3366"/>
                    <a:pt x="8805" y="3342"/>
                    <a:pt x="8830" y="3440"/>
                  </a:cubicBezTo>
                  <a:cubicBezTo>
                    <a:pt x="8878" y="3562"/>
                    <a:pt x="8927" y="3610"/>
                    <a:pt x="8951" y="3708"/>
                  </a:cubicBezTo>
                  <a:cubicBezTo>
                    <a:pt x="9000" y="3781"/>
                    <a:pt x="9025" y="3854"/>
                    <a:pt x="9049" y="3952"/>
                  </a:cubicBezTo>
                  <a:cubicBezTo>
                    <a:pt x="9049" y="3952"/>
                    <a:pt x="9025" y="3927"/>
                    <a:pt x="9000" y="3903"/>
                  </a:cubicBezTo>
                  <a:cubicBezTo>
                    <a:pt x="9000" y="3927"/>
                    <a:pt x="9000" y="3952"/>
                    <a:pt x="9000" y="3976"/>
                  </a:cubicBezTo>
                  <a:cubicBezTo>
                    <a:pt x="9005" y="3966"/>
                    <a:pt x="9010" y="3962"/>
                    <a:pt x="9015" y="3962"/>
                  </a:cubicBezTo>
                  <a:cubicBezTo>
                    <a:pt x="9031" y="3962"/>
                    <a:pt x="9045" y="4004"/>
                    <a:pt x="9048" y="4004"/>
                  </a:cubicBezTo>
                  <a:cubicBezTo>
                    <a:pt x="9049" y="4004"/>
                    <a:pt x="9049" y="4003"/>
                    <a:pt x="9049" y="4001"/>
                  </a:cubicBezTo>
                  <a:cubicBezTo>
                    <a:pt x="9098" y="4049"/>
                    <a:pt x="9147" y="4098"/>
                    <a:pt x="9147" y="4171"/>
                  </a:cubicBezTo>
                  <a:cubicBezTo>
                    <a:pt x="9147" y="4244"/>
                    <a:pt x="9171" y="4318"/>
                    <a:pt x="9220" y="4366"/>
                  </a:cubicBezTo>
                  <a:cubicBezTo>
                    <a:pt x="9439" y="4366"/>
                    <a:pt x="9683" y="4391"/>
                    <a:pt x="9903" y="4440"/>
                  </a:cubicBezTo>
                  <a:cubicBezTo>
                    <a:pt x="10244" y="4488"/>
                    <a:pt x="10561" y="4586"/>
                    <a:pt x="10610" y="4586"/>
                  </a:cubicBezTo>
                  <a:cubicBezTo>
                    <a:pt x="10610" y="4635"/>
                    <a:pt x="10610" y="4683"/>
                    <a:pt x="10610" y="4732"/>
                  </a:cubicBezTo>
                  <a:cubicBezTo>
                    <a:pt x="10634" y="4683"/>
                    <a:pt x="10634" y="4610"/>
                    <a:pt x="10634" y="4537"/>
                  </a:cubicBezTo>
                  <a:lnTo>
                    <a:pt x="10586" y="4537"/>
                  </a:lnTo>
                  <a:cubicBezTo>
                    <a:pt x="10561" y="4391"/>
                    <a:pt x="10610" y="4513"/>
                    <a:pt x="10610" y="4366"/>
                  </a:cubicBezTo>
                  <a:cubicBezTo>
                    <a:pt x="10634" y="4366"/>
                    <a:pt x="10659" y="4488"/>
                    <a:pt x="10659" y="4610"/>
                  </a:cubicBezTo>
                  <a:cubicBezTo>
                    <a:pt x="10659" y="4488"/>
                    <a:pt x="10683" y="4391"/>
                    <a:pt x="10634" y="4342"/>
                  </a:cubicBezTo>
                  <a:cubicBezTo>
                    <a:pt x="10634" y="4293"/>
                    <a:pt x="10647" y="4293"/>
                    <a:pt x="10662" y="4293"/>
                  </a:cubicBezTo>
                  <a:cubicBezTo>
                    <a:pt x="10677" y="4293"/>
                    <a:pt x="10695" y="4293"/>
                    <a:pt x="10708" y="4244"/>
                  </a:cubicBezTo>
                  <a:cubicBezTo>
                    <a:pt x="10659" y="4147"/>
                    <a:pt x="10634" y="4049"/>
                    <a:pt x="10634" y="3952"/>
                  </a:cubicBezTo>
                  <a:cubicBezTo>
                    <a:pt x="10634" y="3903"/>
                    <a:pt x="10610" y="3854"/>
                    <a:pt x="10610" y="3805"/>
                  </a:cubicBezTo>
                  <a:cubicBezTo>
                    <a:pt x="10586" y="3757"/>
                    <a:pt x="10561" y="3732"/>
                    <a:pt x="10561" y="3683"/>
                  </a:cubicBezTo>
                  <a:cubicBezTo>
                    <a:pt x="10512" y="3610"/>
                    <a:pt x="10464" y="3537"/>
                    <a:pt x="10464" y="3440"/>
                  </a:cubicBezTo>
                  <a:lnTo>
                    <a:pt x="10464" y="3440"/>
                  </a:lnTo>
                  <a:lnTo>
                    <a:pt x="10488" y="3464"/>
                  </a:lnTo>
                  <a:cubicBezTo>
                    <a:pt x="10488" y="3391"/>
                    <a:pt x="10390" y="3269"/>
                    <a:pt x="10366" y="3147"/>
                  </a:cubicBezTo>
                  <a:cubicBezTo>
                    <a:pt x="10366" y="3174"/>
                    <a:pt x="10366" y="3193"/>
                    <a:pt x="10362" y="3193"/>
                  </a:cubicBezTo>
                  <a:cubicBezTo>
                    <a:pt x="10359" y="3193"/>
                    <a:pt x="10353" y="3180"/>
                    <a:pt x="10342" y="3147"/>
                  </a:cubicBezTo>
                  <a:cubicBezTo>
                    <a:pt x="10293" y="3025"/>
                    <a:pt x="10244" y="2952"/>
                    <a:pt x="10220" y="2854"/>
                  </a:cubicBezTo>
                  <a:lnTo>
                    <a:pt x="10122" y="2781"/>
                  </a:lnTo>
                  <a:cubicBezTo>
                    <a:pt x="9903" y="2391"/>
                    <a:pt x="9634" y="2025"/>
                    <a:pt x="9317" y="1708"/>
                  </a:cubicBezTo>
                  <a:cubicBezTo>
                    <a:pt x="9220" y="1610"/>
                    <a:pt x="9122" y="1513"/>
                    <a:pt x="9000" y="1415"/>
                  </a:cubicBezTo>
                  <a:lnTo>
                    <a:pt x="8708" y="1171"/>
                  </a:lnTo>
                  <a:cubicBezTo>
                    <a:pt x="8537" y="1049"/>
                    <a:pt x="8366" y="927"/>
                    <a:pt x="8293" y="854"/>
                  </a:cubicBezTo>
                  <a:cubicBezTo>
                    <a:pt x="7878" y="586"/>
                    <a:pt x="7464" y="391"/>
                    <a:pt x="7025" y="220"/>
                  </a:cubicBezTo>
                  <a:lnTo>
                    <a:pt x="6634" y="98"/>
                  </a:lnTo>
                  <a:lnTo>
                    <a:pt x="6220" y="25"/>
                  </a:lnTo>
                  <a:cubicBezTo>
                    <a:pt x="6110" y="13"/>
                    <a:pt x="5994" y="7"/>
                    <a:pt x="5878" y="7"/>
                  </a:cubicBezTo>
                  <a:cubicBezTo>
                    <a:pt x="5763" y="7"/>
                    <a:pt x="5647" y="13"/>
                    <a:pt x="5537" y="25"/>
                  </a:cubicBezTo>
                  <a:cubicBezTo>
                    <a:pt x="5415" y="1"/>
                    <a:pt x="5293" y="1"/>
                    <a:pt x="5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9" name="Google Shape;2559;p299"/>
          <p:cNvSpPr/>
          <p:nvPr/>
        </p:nvSpPr>
        <p:spPr>
          <a:xfrm>
            <a:off x="5080328" y="3345952"/>
            <a:ext cx="1670389" cy="1074292"/>
          </a:xfrm>
          <a:custGeom>
            <a:avLst/>
            <a:gdLst/>
            <a:ahLst/>
            <a:cxnLst/>
            <a:rect l="l" t="t" r="r" b="b"/>
            <a:pathLst>
              <a:path w="16559" h="10650" extrusionOk="0">
                <a:moveTo>
                  <a:pt x="12940" y="0"/>
                </a:moveTo>
                <a:cubicBezTo>
                  <a:pt x="8651" y="0"/>
                  <a:pt x="1" y="2276"/>
                  <a:pt x="3657" y="8447"/>
                </a:cubicBezTo>
                <a:cubicBezTo>
                  <a:pt x="3657" y="8447"/>
                  <a:pt x="7028" y="10650"/>
                  <a:pt x="10057" y="10650"/>
                </a:cubicBezTo>
                <a:cubicBezTo>
                  <a:pt x="11292" y="10650"/>
                  <a:pt x="12470" y="10283"/>
                  <a:pt x="13339" y="9252"/>
                </a:cubicBezTo>
                <a:cubicBezTo>
                  <a:pt x="16339" y="5691"/>
                  <a:pt x="16559" y="1594"/>
                  <a:pt x="15047" y="374"/>
                </a:cubicBezTo>
                <a:cubicBezTo>
                  <a:pt x="14753" y="133"/>
                  <a:pt x="13973" y="0"/>
                  <a:pt x="129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60" name="Google Shape;2560;p299"/>
          <p:cNvGrpSpPr/>
          <p:nvPr/>
        </p:nvGrpSpPr>
        <p:grpSpPr>
          <a:xfrm>
            <a:off x="5723597" y="3926684"/>
            <a:ext cx="967449" cy="1216804"/>
            <a:chOff x="632000" y="3011150"/>
            <a:chExt cx="212225" cy="266925"/>
          </a:xfrm>
        </p:grpSpPr>
        <p:sp>
          <p:nvSpPr>
            <p:cNvPr id="2561" name="Google Shape;2561;p299"/>
            <p:cNvSpPr/>
            <p:nvPr/>
          </p:nvSpPr>
          <p:spPr>
            <a:xfrm>
              <a:off x="767375" y="3031875"/>
              <a:ext cx="25" cy="3675"/>
            </a:xfrm>
            <a:custGeom>
              <a:avLst/>
              <a:gdLst/>
              <a:ahLst/>
              <a:cxnLst/>
              <a:rect l="l" t="t" r="r" b="b"/>
              <a:pathLst>
                <a:path w="1" h="147" extrusionOk="0">
                  <a:moveTo>
                    <a:pt x="0" y="147"/>
                  </a:moveTo>
                  <a:lnTo>
                    <a:pt x="0" y="0"/>
                  </a:lnTo>
                  <a:cubicBezTo>
                    <a:pt x="0" y="49"/>
                    <a:pt x="0" y="98"/>
                    <a:pt x="0" y="14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299"/>
            <p:cNvSpPr/>
            <p:nvPr/>
          </p:nvSpPr>
          <p:spPr>
            <a:xfrm>
              <a:off x="701525" y="3033700"/>
              <a:ext cx="25" cy="3075"/>
            </a:xfrm>
            <a:custGeom>
              <a:avLst/>
              <a:gdLst/>
              <a:ahLst/>
              <a:cxnLst/>
              <a:rect l="l" t="t" r="r" b="b"/>
              <a:pathLst>
                <a:path w="1" h="123" extrusionOk="0">
                  <a:moveTo>
                    <a:pt x="0" y="123"/>
                  </a:moveTo>
                  <a:lnTo>
                    <a:pt x="0" y="1"/>
                  </a:lnTo>
                  <a:cubicBezTo>
                    <a:pt x="0" y="49"/>
                    <a:pt x="0" y="74"/>
                    <a:pt x="0" y="1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299"/>
            <p:cNvSpPr/>
            <p:nvPr/>
          </p:nvSpPr>
          <p:spPr>
            <a:xfrm>
              <a:off x="632000" y="3030050"/>
              <a:ext cx="25" cy="1850"/>
            </a:xfrm>
            <a:custGeom>
              <a:avLst/>
              <a:gdLst/>
              <a:ahLst/>
              <a:cxnLst/>
              <a:rect l="l" t="t" r="r" b="b"/>
              <a:pathLst>
                <a:path w="1" h="74" extrusionOk="0">
                  <a:moveTo>
                    <a:pt x="1" y="73"/>
                  </a:moveTo>
                  <a:lnTo>
                    <a:pt x="1" y="0"/>
                  </a:lnTo>
                  <a:cubicBezTo>
                    <a:pt x="1" y="25"/>
                    <a:pt x="1" y="49"/>
                    <a:pt x="1" y="7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299"/>
            <p:cNvSpPr/>
            <p:nvPr/>
          </p:nvSpPr>
          <p:spPr>
            <a:xfrm>
              <a:off x="649075" y="3150175"/>
              <a:ext cx="650" cy="1850"/>
            </a:xfrm>
            <a:custGeom>
              <a:avLst/>
              <a:gdLst/>
              <a:ahLst/>
              <a:cxnLst/>
              <a:rect l="l" t="t" r="r" b="b"/>
              <a:pathLst>
                <a:path w="26" h="74" extrusionOk="0">
                  <a:moveTo>
                    <a:pt x="25" y="0"/>
                  </a:moveTo>
                  <a:cubicBezTo>
                    <a:pt x="1" y="0"/>
                    <a:pt x="1" y="49"/>
                    <a:pt x="1" y="73"/>
                  </a:cubicBezTo>
                  <a:cubicBezTo>
                    <a:pt x="1" y="49"/>
                    <a:pt x="25" y="24"/>
                    <a:pt x="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299"/>
            <p:cNvSpPr/>
            <p:nvPr/>
          </p:nvSpPr>
          <p:spPr>
            <a:xfrm>
              <a:off x="649075" y="3152000"/>
              <a:ext cx="25" cy="25"/>
            </a:xfrm>
            <a:custGeom>
              <a:avLst/>
              <a:gdLst/>
              <a:ahLst/>
              <a:cxnLst/>
              <a:rect l="l" t="t" r="r" b="b"/>
              <a:pathLst>
                <a:path w="1" h="1" extrusionOk="0">
                  <a:moveTo>
                    <a:pt x="1" y="0"/>
                  </a:moveTo>
                  <a:lnTo>
                    <a:pt x="1" y="0"/>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299"/>
            <p:cNvSpPr/>
            <p:nvPr/>
          </p:nvSpPr>
          <p:spPr>
            <a:xfrm>
              <a:off x="646025" y="3144675"/>
              <a:ext cx="48800" cy="52925"/>
            </a:xfrm>
            <a:custGeom>
              <a:avLst/>
              <a:gdLst/>
              <a:ahLst/>
              <a:cxnLst/>
              <a:rect l="l" t="t" r="r" b="b"/>
              <a:pathLst>
                <a:path w="1952" h="2117" extrusionOk="0">
                  <a:moveTo>
                    <a:pt x="1049" y="0"/>
                  </a:moveTo>
                  <a:lnTo>
                    <a:pt x="635" y="98"/>
                  </a:lnTo>
                  <a:cubicBezTo>
                    <a:pt x="586" y="147"/>
                    <a:pt x="562" y="220"/>
                    <a:pt x="537" y="293"/>
                  </a:cubicBezTo>
                  <a:cubicBezTo>
                    <a:pt x="537" y="293"/>
                    <a:pt x="537" y="293"/>
                    <a:pt x="537" y="318"/>
                  </a:cubicBezTo>
                  <a:cubicBezTo>
                    <a:pt x="447" y="287"/>
                    <a:pt x="347" y="267"/>
                    <a:pt x="267" y="267"/>
                  </a:cubicBezTo>
                  <a:cubicBezTo>
                    <a:pt x="217" y="267"/>
                    <a:pt x="175" y="275"/>
                    <a:pt x="147" y="293"/>
                  </a:cubicBezTo>
                  <a:lnTo>
                    <a:pt x="147" y="318"/>
                  </a:lnTo>
                  <a:cubicBezTo>
                    <a:pt x="123" y="342"/>
                    <a:pt x="147" y="366"/>
                    <a:pt x="123" y="366"/>
                  </a:cubicBezTo>
                  <a:cubicBezTo>
                    <a:pt x="123" y="391"/>
                    <a:pt x="123" y="391"/>
                    <a:pt x="123" y="415"/>
                  </a:cubicBezTo>
                  <a:cubicBezTo>
                    <a:pt x="123" y="440"/>
                    <a:pt x="110" y="440"/>
                    <a:pt x="98" y="440"/>
                  </a:cubicBezTo>
                  <a:cubicBezTo>
                    <a:pt x="86" y="440"/>
                    <a:pt x="74" y="440"/>
                    <a:pt x="74" y="464"/>
                  </a:cubicBezTo>
                  <a:cubicBezTo>
                    <a:pt x="25" y="683"/>
                    <a:pt x="1" y="927"/>
                    <a:pt x="1" y="1147"/>
                  </a:cubicBezTo>
                  <a:cubicBezTo>
                    <a:pt x="25" y="1220"/>
                    <a:pt x="25" y="1293"/>
                    <a:pt x="50" y="1366"/>
                  </a:cubicBezTo>
                  <a:cubicBezTo>
                    <a:pt x="50" y="1391"/>
                    <a:pt x="50" y="1391"/>
                    <a:pt x="50" y="1415"/>
                  </a:cubicBezTo>
                  <a:cubicBezTo>
                    <a:pt x="50" y="1415"/>
                    <a:pt x="98" y="1513"/>
                    <a:pt x="147" y="1635"/>
                  </a:cubicBezTo>
                  <a:cubicBezTo>
                    <a:pt x="196" y="1708"/>
                    <a:pt x="245" y="1781"/>
                    <a:pt x="293" y="1854"/>
                  </a:cubicBezTo>
                  <a:lnTo>
                    <a:pt x="318" y="1854"/>
                  </a:lnTo>
                  <a:cubicBezTo>
                    <a:pt x="415" y="1927"/>
                    <a:pt x="318" y="1903"/>
                    <a:pt x="415" y="1976"/>
                  </a:cubicBezTo>
                  <a:cubicBezTo>
                    <a:pt x="440" y="1976"/>
                    <a:pt x="489" y="2000"/>
                    <a:pt x="513" y="2025"/>
                  </a:cubicBezTo>
                  <a:cubicBezTo>
                    <a:pt x="537" y="2049"/>
                    <a:pt x="562" y="2049"/>
                    <a:pt x="610" y="2074"/>
                  </a:cubicBezTo>
                  <a:cubicBezTo>
                    <a:pt x="610" y="2074"/>
                    <a:pt x="659" y="2098"/>
                    <a:pt x="635" y="2098"/>
                  </a:cubicBezTo>
                  <a:cubicBezTo>
                    <a:pt x="635" y="2106"/>
                    <a:pt x="640" y="2109"/>
                    <a:pt x="649" y="2109"/>
                  </a:cubicBezTo>
                  <a:cubicBezTo>
                    <a:pt x="667" y="2109"/>
                    <a:pt x="700" y="2098"/>
                    <a:pt x="732" y="2098"/>
                  </a:cubicBezTo>
                  <a:cubicBezTo>
                    <a:pt x="757" y="2098"/>
                    <a:pt x="732" y="2098"/>
                    <a:pt x="732" y="2074"/>
                  </a:cubicBezTo>
                  <a:lnTo>
                    <a:pt x="806" y="2074"/>
                  </a:lnTo>
                  <a:cubicBezTo>
                    <a:pt x="822" y="2074"/>
                    <a:pt x="827" y="2096"/>
                    <a:pt x="822" y="2103"/>
                  </a:cubicBezTo>
                  <a:lnTo>
                    <a:pt x="822" y="2103"/>
                  </a:lnTo>
                  <a:cubicBezTo>
                    <a:pt x="816" y="2101"/>
                    <a:pt x="811" y="2100"/>
                    <a:pt x="806" y="2098"/>
                  </a:cubicBezTo>
                  <a:lnTo>
                    <a:pt x="806" y="2098"/>
                  </a:lnTo>
                  <a:cubicBezTo>
                    <a:pt x="810" y="2103"/>
                    <a:pt x="814" y="2105"/>
                    <a:pt x="817" y="2105"/>
                  </a:cubicBezTo>
                  <a:cubicBezTo>
                    <a:pt x="819" y="2105"/>
                    <a:pt x="821" y="2104"/>
                    <a:pt x="822" y="2103"/>
                  </a:cubicBezTo>
                  <a:lnTo>
                    <a:pt x="822" y="2103"/>
                  </a:lnTo>
                  <a:cubicBezTo>
                    <a:pt x="854" y="2112"/>
                    <a:pt x="891" y="2116"/>
                    <a:pt x="928" y="2116"/>
                  </a:cubicBezTo>
                  <a:cubicBezTo>
                    <a:pt x="970" y="2116"/>
                    <a:pt x="1013" y="2110"/>
                    <a:pt x="1049" y="2098"/>
                  </a:cubicBezTo>
                  <a:cubicBezTo>
                    <a:pt x="1171" y="2074"/>
                    <a:pt x="1269" y="2049"/>
                    <a:pt x="1367" y="2000"/>
                  </a:cubicBezTo>
                  <a:cubicBezTo>
                    <a:pt x="1537" y="1903"/>
                    <a:pt x="1684" y="1781"/>
                    <a:pt x="1781" y="1610"/>
                  </a:cubicBezTo>
                  <a:cubicBezTo>
                    <a:pt x="1757" y="1610"/>
                    <a:pt x="1732" y="1683"/>
                    <a:pt x="1708" y="1683"/>
                  </a:cubicBezTo>
                  <a:cubicBezTo>
                    <a:pt x="1708" y="1635"/>
                    <a:pt x="1757" y="1635"/>
                    <a:pt x="1757" y="1586"/>
                  </a:cubicBezTo>
                  <a:cubicBezTo>
                    <a:pt x="1757" y="1561"/>
                    <a:pt x="1806" y="1513"/>
                    <a:pt x="1854" y="1513"/>
                  </a:cubicBezTo>
                  <a:lnTo>
                    <a:pt x="1854" y="1488"/>
                  </a:lnTo>
                  <a:lnTo>
                    <a:pt x="1879" y="1464"/>
                  </a:lnTo>
                  <a:cubicBezTo>
                    <a:pt x="1903" y="1366"/>
                    <a:pt x="1903" y="1342"/>
                    <a:pt x="1928" y="1342"/>
                  </a:cubicBezTo>
                  <a:cubicBezTo>
                    <a:pt x="1928" y="1293"/>
                    <a:pt x="1952" y="1269"/>
                    <a:pt x="1952" y="1220"/>
                  </a:cubicBezTo>
                  <a:cubicBezTo>
                    <a:pt x="1952" y="1147"/>
                    <a:pt x="1952" y="1074"/>
                    <a:pt x="1952" y="1000"/>
                  </a:cubicBezTo>
                  <a:cubicBezTo>
                    <a:pt x="1952" y="1000"/>
                    <a:pt x="1952" y="1011"/>
                    <a:pt x="1945" y="1011"/>
                  </a:cubicBezTo>
                  <a:cubicBezTo>
                    <a:pt x="1941" y="1011"/>
                    <a:pt x="1936" y="1009"/>
                    <a:pt x="1928" y="1000"/>
                  </a:cubicBezTo>
                  <a:cubicBezTo>
                    <a:pt x="1903" y="976"/>
                    <a:pt x="1903" y="927"/>
                    <a:pt x="1928" y="903"/>
                  </a:cubicBezTo>
                  <a:cubicBezTo>
                    <a:pt x="1949" y="903"/>
                    <a:pt x="1913" y="826"/>
                    <a:pt x="1888" y="826"/>
                  </a:cubicBezTo>
                  <a:cubicBezTo>
                    <a:pt x="1884" y="826"/>
                    <a:pt x="1881" y="827"/>
                    <a:pt x="1879" y="830"/>
                  </a:cubicBezTo>
                  <a:cubicBezTo>
                    <a:pt x="1879" y="830"/>
                    <a:pt x="1879" y="767"/>
                    <a:pt x="1891" y="767"/>
                  </a:cubicBezTo>
                  <a:cubicBezTo>
                    <a:pt x="1894" y="767"/>
                    <a:pt x="1898" y="771"/>
                    <a:pt x="1903" y="781"/>
                  </a:cubicBezTo>
                  <a:cubicBezTo>
                    <a:pt x="1903" y="757"/>
                    <a:pt x="1879" y="732"/>
                    <a:pt x="1879" y="732"/>
                  </a:cubicBezTo>
                  <a:lnTo>
                    <a:pt x="1879" y="781"/>
                  </a:lnTo>
                  <a:cubicBezTo>
                    <a:pt x="1830" y="683"/>
                    <a:pt x="1830" y="635"/>
                    <a:pt x="1806" y="610"/>
                  </a:cubicBezTo>
                  <a:lnTo>
                    <a:pt x="1806" y="635"/>
                  </a:lnTo>
                  <a:cubicBezTo>
                    <a:pt x="1781" y="586"/>
                    <a:pt x="1757" y="561"/>
                    <a:pt x="1757" y="537"/>
                  </a:cubicBezTo>
                  <a:lnTo>
                    <a:pt x="1757" y="537"/>
                  </a:lnTo>
                  <a:lnTo>
                    <a:pt x="1806" y="561"/>
                  </a:lnTo>
                  <a:cubicBezTo>
                    <a:pt x="1757" y="513"/>
                    <a:pt x="1732" y="464"/>
                    <a:pt x="1684" y="415"/>
                  </a:cubicBezTo>
                  <a:lnTo>
                    <a:pt x="1684" y="440"/>
                  </a:lnTo>
                  <a:cubicBezTo>
                    <a:pt x="1635" y="415"/>
                    <a:pt x="1562" y="318"/>
                    <a:pt x="1464" y="269"/>
                  </a:cubicBezTo>
                  <a:cubicBezTo>
                    <a:pt x="1391" y="196"/>
                    <a:pt x="1318" y="171"/>
                    <a:pt x="1245" y="147"/>
                  </a:cubicBezTo>
                  <a:lnTo>
                    <a:pt x="1245" y="171"/>
                  </a:lnTo>
                  <a:lnTo>
                    <a:pt x="1196" y="147"/>
                  </a:lnTo>
                  <a:cubicBezTo>
                    <a:pt x="1196" y="147"/>
                    <a:pt x="1245" y="122"/>
                    <a:pt x="1245" y="122"/>
                  </a:cubicBezTo>
                  <a:cubicBezTo>
                    <a:pt x="1245" y="122"/>
                    <a:pt x="1147" y="49"/>
                    <a:pt x="10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299"/>
            <p:cNvSpPr/>
            <p:nvPr/>
          </p:nvSpPr>
          <p:spPr>
            <a:xfrm>
              <a:off x="798475" y="3083700"/>
              <a:ext cx="45750" cy="48200"/>
            </a:xfrm>
            <a:custGeom>
              <a:avLst/>
              <a:gdLst/>
              <a:ahLst/>
              <a:cxnLst/>
              <a:rect l="l" t="t" r="r" b="b"/>
              <a:pathLst>
                <a:path w="1830" h="1928" extrusionOk="0">
                  <a:moveTo>
                    <a:pt x="927" y="1"/>
                  </a:moveTo>
                  <a:lnTo>
                    <a:pt x="512" y="25"/>
                  </a:lnTo>
                  <a:lnTo>
                    <a:pt x="439" y="98"/>
                  </a:lnTo>
                  <a:lnTo>
                    <a:pt x="390" y="98"/>
                  </a:lnTo>
                  <a:cubicBezTo>
                    <a:pt x="366" y="98"/>
                    <a:pt x="342" y="122"/>
                    <a:pt x="317" y="122"/>
                  </a:cubicBezTo>
                  <a:lnTo>
                    <a:pt x="244" y="171"/>
                  </a:lnTo>
                  <a:cubicBezTo>
                    <a:pt x="206" y="190"/>
                    <a:pt x="182" y="210"/>
                    <a:pt x="162" y="229"/>
                  </a:cubicBezTo>
                  <a:lnTo>
                    <a:pt x="162" y="229"/>
                  </a:lnTo>
                  <a:cubicBezTo>
                    <a:pt x="165" y="226"/>
                    <a:pt x="168" y="223"/>
                    <a:pt x="171" y="220"/>
                  </a:cubicBezTo>
                  <a:lnTo>
                    <a:pt x="171" y="220"/>
                  </a:lnTo>
                  <a:lnTo>
                    <a:pt x="146" y="244"/>
                  </a:lnTo>
                  <a:cubicBezTo>
                    <a:pt x="152" y="239"/>
                    <a:pt x="157" y="234"/>
                    <a:pt x="162" y="229"/>
                  </a:cubicBezTo>
                  <a:lnTo>
                    <a:pt x="162" y="229"/>
                  </a:lnTo>
                  <a:cubicBezTo>
                    <a:pt x="96" y="299"/>
                    <a:pt x="72" y="369"/>
                    <a:pt x="49" y="440"/>
                  </a:cubicBezTo>
                  <a:cubicBezTo>
                    <a:pt x="49" y="464"/>
                    <a:pt x="25" y="488"/>
                    <a:pt x="0" y="513"/>
                  </a:cubicBezTo>
                  <a:lnTo>
                    <a:pt x="0" y="561"/>
                  </a:lnTo>
                  <a:lnTo>
                    <a:pt x="0" y="610"/>
                  </a:lnTo>
                  <a:cubicBezTo>
                    <a:pt x="0" y="610"/>
                    <a:pt x="49" y="635"/>
                    <a:pt x="49" y="683"/>
                  </a:cubicBezTo>
                  <a:cubicBezTo>
                    <a:pt x="73" y="708"/>
                    <a:pt x="73" y="732"/>
                    <a:pt x="98" y="757"/>
                  </a:cubicBezTo>
                  <a:cubicBezTo>
                    <a:pt x="73" y="903"/>
                    <a:pt x="98" y="1049"/>
                    <a:pt x="146" y="1196"/>
                  </a:cubicBezTo>
                  <a:cubicBezTo>
                    <a:pt x="171" y="1342"/>
                    <a:pt x="244" y="1464"/>
                    <a:pt x="317" y="1561"/>
                  </a:cubicBezTo>
                  <a:cubicBezTo>
                    <a:pt x="415" y="1708"/>
                    <a:pt x="561" y="1830"/>
                    <a:pt x="707" y="1927"/>
                  </a:cubicBezTo>
                  <a:lnTo>
                    <a:pt x="1146" y="1927"/>
                  </a:lnTo>
                  <a:cubicBezTo>
                    <a:pt x="1244" y="1854"/>
                    <a:pt x="1317" y="1781"/>
                    <a:pt x="1390" y="1732"/>
                  </a:cubicBezTo>
                  <a:cubicBezTo>
                    <a:pt x="1464" y="1708"/>
                    <a:pt x="1512" y="1659"/>
                    <a:pt x="1561" y="1586"/>
                  </a:cubicBezTo>
                  <a:lnTo>
                    <a:pt x="1561" y="1586"/>
                  </a:lnTo>
                  <a:cubicBezTo>
                    <a:pt x="1553" y="1594"/>
                    <a:pt x="1548" y="1597"/>
                    <a:pt x="1545" y="1597"/>
                  </a:cubicBezTo>
                  <a:cubicBezTo>
                    <a:pt x="1539" y="1597"/>
                    <a:pt x="1545" y="1586"/>
                    <a:pt x="1561" y="1586"/>
                  </a:cubicBezTo>
                  <a:cubicBezTo>
                    <a:pt x="1585" y="1561"/>
                    <a:pt x="1634" y="1513"/>
                    <a:pt x="1634" y="1513"/>
                  </a:cubicBezTo>
                  <a:cubicBezTo>
                    <a:pt x="1634" y="1513"/>
                    <a:pt x="1634" y="1513"/>
                    <a:pt x="1683" y="1415"/>
                  </a:cubicBezTo>
                  <a:cubicBezTo>
                    <a:pt x="1707" y="1391"/>
                    <a:pt x="1707" y="1342"/>
                    <a:pt x="1732" y="1318"/>
                  </a:cubicBezTo>
                  <a:cubicBezTo>
                    <a:pt x="1756" y="1269"/>
                    <a:pt x="1781" y="1196"/>
                    <a:pt x="1805" y="1147"/>
                  </a:cubicBezTo>
                  <a:cubicBezTo>
                    <a:pt x="1829" y="1001"/>
                    <a:pt x="1829" y="854"/>
                    <a:pt x="1781" y="708"/>
                  </a:cubicBezTo>
                  <a:cubicBezTo>
                    <a:pt x="1707" y="586"/>
                    <a:pt x="1634" y="464"/>
                    <a:pt x="1512" y="366"/>
                  </a:cubicBezTo>
                  <a:cubicBezTo>
                    <a:pt x="1464" y="342"/>
                    <a:pt x="1415" y="318"/>
                    <a:pt x="1390" y="269"/>
                  </a:cubicBezTo>
                  <a:lnTo>
                    <a:pt x="1317" y="220"/>
                  </a:lnTo>
                  <a:lnTo>
                    <a:pt x="1244" y="220"/>
                  </a:lnTo>
                  <a:cubicBezTo>
                    <a:pt x="1220" y="171"/>
                    <a:pt x="1195" y="147"/>
                    <a:pt x="1171" y="122"/>
                  </a:cubicBezTo>
                  <a:lnTo>
                    <a:pt x="1122" y="98"/>
                  </a:lnTo>
                  <a:cubicBezTo>
                    <a:pt x="1049" y="49"/>
                    <a:pt x="1000" y="25"/>
                    <a:pt x="9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299"/>
            <p:cNvSpPr/>
            <p:nvPr/>
          </p:nvSpPr>
          <p:spPr>
            <a:xfrm>
              <a:off x="802125" y="3090400"/>
              <a:ext cx="25" cy="25"/>
            </a:xfrm>
            <a:custGeom>
              <a:avLst/>
              <a:gdLst/>
              <a:ahLst/>
              <a:cxnLst/>
              <a:rect l="l" t="t" r="r" b="b"/>
              <a:pathLst>
                <a:path w="1" h="1" extrusionOk="0">
                  <a:moveTo>
                    <a:pt x="0" y="1"/>
                  </a:moveTo>
                  <a:lnTo>
                    <a:pt x="0" y="1"/>
                  </a:lnTo>
                  <a:cubicBezTo>
                    <a:pt x="0" y="1"/>
                    <a:pt x="0" y="1"/>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299"/>
            <p:cNvSpPr/>
            <p:nvPr/>
          </p:nvSpPr>
          <p:spPr>
            <a:xfrm>
              <a:off x="713700" y="3105650"/>
              <a:ext cx="50025" cy="51850"/>
            </a:xfrm>
            <a:custGeom>
              <a:avLst/>
              <a:gdLst/>
              <a:ahLst/>
              <a:cxnLst/>
              <a:rect l="l" t="t" r="r" b="b"/>
              <a:pathLst>
                <a:path w="2001" h="2074" extrusionOk="0">
                  <a:moveTo>
                    <a:pt x="1001" y="1"/>
                  </a:moveTo>
                  <a:cubicBezTo>
                    <a:pt x="928" y="25"/>
                    <a:pt x="879" y="25"/>
                    <a:pt x="830" y="49"/>
                  </a:cubicBezTo>
                  <a:lnTo>
                    <a:pt x="684" y="123"/>
                  </a:lnTo>
                  <a:lnTo>
                    <a:pt x="660" y="123"/>
                  </a:lnTo>
                  <a:cubicBezTo>
                    <a:pt x="538" y="123"/>
                    <a:pt x="416" y="147"/>
                    <a:pt x="318" y="220"/>
                  </a:cubicBezTo>
                  <a:cubicBezTo>
                    <a:pt x="220" y="269"/>
                    <a:pt x="147" y="366"/>
                    <a:pt x="99" y="464"/>
                  </a:cubicBezTo>
                  <a:cubicBezTo>
                    <a:pt x="50" y="537"/>
                    <a:pt x="50" y="610"/>
                    <a:pt x="25" y="683"/>
                  </a:cubicBezTo>
                  <a:lnTo>
                    <a:pt x="25" y="659"/>
                  </a:lnTo>
                  <a:cubicBezTo>
                    <a:pt x="25" y="805"/>
                    <a:pt x="1" y="781"/>
                    <a:pt x="25" y="903"/>
                  </a:cubicBezTo>
                  <a:cubicBezTo>
                    <a:pt x="50" y="903"/>
                    <a:pt x="99" y="1025"/>
                    <a:pt x="123" y="1049"/>
                  </a:cubicBezTo>
                  <a:lnTo>
                    <a:pt x="196" y="1196"/>
                  </a:lnTo>
                  <a:cubicBezTo>
                    <a:pt x="220" y="1244"/>
                    <a:pt x="245" y="1293"/>
                    <a:pt x="245" y="1318"/>
                  </a:cubicBezTo>
                  <a:cubicBezTo>
                    <a:pt x="294" y="1391"/>
                    <a:pt x="367" y="1488"/>
                    <a:pt x="391" y="1537"/>
                  </a:cubicBezTo>
                  <a:cubicBezTo>
                    <a:pt x="440" y="1659"/>
                    <a:pt x="513" y="1781"/>
                    <a:pt x="586" y="1879"/>
                  </a:cubicBezTo>
                  <a:lnTo>
                    <a:pt x="586" y="2001"/>
                  </a:lnTo>
                  <a:cubicBezTo>
                    <a:pt x="660" y="1976"/>
                    <a:pt x="708" y="1927"/>
                    <a:pt x="757" y="1903"/>
                  </a:cubicBezTo>
                  <a:cubicBezTo>
                    <a:pt x="903" y="2025"/>
                    <a:pt x="1099" y="2074"/>
                    <a:pt x="1294" y="2074"/>
                  </a:cubicBezTo>
                  <a:cubicBezTo>
                    <a:pt x="1440" y="2049"/>
                    <a:pt x="1611" y="1976"/>
                    <a:pt x="1708" y="1854"/>
                  </a:cubicBezTo>
                  <a:lnTo>
                    <a:pt x="1830" y="1757"/>
                  </a:lnTo>
                  <a:lnTo>
                    <a:pt x="1928" y="1635"/>
                  </a:lnTo>
                  <a:lnTo>
                    <a:pt x="1928" y="1635"/>
                  </a:lnTo>
                  <a:cubicBezTo>
                    <a:pt x="1909" y="1653"/>
                    <a:pt x="1898" y="1661"/>
                    <a:pt x="1893" y="1661"/>
                  </a:cubicBezTo>
                  <a:cubicBezTo>
                    <a:pt x="1886" y="1661"/>
                    <a:pt x="1898" y="1640"/>
                    <a:pt x="1928" y="1610"/>
                  </a:cubicBezTo>
                  <a:cubicBezTo>
                    <a:pt x="1977" y="1513"/>
                    <a:pt x="1977" y="1488"/>
                    <a:pt x="1977" y="1488"/>
                  </a:cubicBezTo>
                  <a:lnTo>
                    <a:pt x="1977" y="1488"/>
                  </a:lnTo>
                  <a:cubicBezTo>
                    <a:pt x="1977" y="1488"/>
                    <a:pt x="1975" y="1490"/>
                    <a:pt x="1973" y="1490"/>
                  </a:cubicBezTo>
                  <a:cubicBezTo>
                    <a:pt x="1967" y="1490"/>
                    <a:pt x="1958" y="1476"/>
                    <a:pt x="1977" y="1366"/>
                  </a:cubicBezTo>
                  <a:cubicBezTo>
                    <a:pt x="2001" y="1244"/>
                    <a:pt x="2001" y="1122"/>
                    <a:pt x="1977" y="1001"/>
                  </a:cubicBezTo>
                  <a:cubicBezTo>
                    <a:pt x="1928" y="854"/>
                    <a:pt x="1855" y="732"/>
                    <a:pt x="1757" y="610"/>
                  </a:cubicBezTo>
                  <a:cubicBezTo>
                    <a:pt x="1757" y="562"/>
                    <a:pt x="1733" y="513"/>
                    <a:pt x="1708" y="464"/>
                  </a:cubicBezTo>
                  <a:lnTo>
                    <a:pt x="1659" y="391"/>
                  </a:lnTo>
                  <a:cubicBezTo>
                    <a:pt x="1659" y="391"/>
                    <a:pt x="1659" y="366"/>
                    <a:pt x="1635" y="342"/>
                  </a:cubicBezTo>
                  <a:cubicBezTo>
                    <a:pt x="1635" y="318"/>
                    <a:pt x="1611" y="293"/>
                    <a:pt x="1586" y="269"/>
                  </a:cubicBezTo>
                  <a:cubicBezTo>
                    <a:pt x="1586" y="244"/>
                    <a:pt x="1562" y="220"/>
                    <a:pt x="1562" y="220"/>
                  </a:cubicBezTo>
                  <a:cubicBezTo>
                    <a:pt x="1538" y="196"/>
                    <a:pt x="1513" y="171"/>
                    <a:pt x="1513" y="171"/>
                  </a:cubicBezTo>
                  <a:cubicBezTo>
                    <a:pt x="1464" y="123"/>
                    <a:pt x="1416" y="98"/>
                    <a:pt x="1367" y="74"/>
                  </a:cubicBezTo>
                  <a:cubicBezTo>
                    <a:pt x="1318" y="49"/>
                    <a:pt x="1245" y="25"/>
                    <a:pt x="11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299"/>
            <p:cNvSpPr/>
            <p:nvPr/>
          </p:nvSpPr>
          <p:spPr>
            <a:xfrm>
              <a:off x="790550" y="3185225"/>
              <a:ext cx="48175" cy="56225"/>
            </a:xfrm>
            <a:custGeom>
              <a:avLst/>
              <a:gdLst/>
              <a:ahLst/>
              <a:cxnLst/>
              <a:rect l="l" t="t" r="r" b="b"/>
              <a:pathLst>
                <a:path w="1927" h="2249" extrusionOk="0">
                  <a:moveTo>
                    <a:pt x="829" y="988"/>
                  </a:moveTo>
                  <a:cubicBezTo>
                    <a:pt x="829" y="988"/>
                    <a:pt x="829" y="1013"/>
                    <a:pt x="854" y="1013"/>
                  </a:cubicBezTo>
                  <a:cubicBezTo>
                    <a:pt x="854" y="1037"/>
                    <a:pt x="854" y="1037"/>
                    <a:pt x="829" y="1037"/>
                  </a:cubicBezTo>
                  <a:cubicBezTo>
                    <a:pt x="805" y="1037"/>
                    <a:pt x="829" y="1013"/>
                    <a:pt x="829" y="988"/>
                  </a:cubicBezTo>
                  <a:close/>
                  <a:moveTo>
                    <a:pt x="735" y="0"/>
                  </a:moveTo>
                  <a:cubicBezTo>
                    <a:pt x="665" y="0"/>
                    <a:pt x="598" y="13"/>
                    <a:pt x="537" y="37"/>
                  </a:cubicBezTo>
                  <a:cubicBezTo>
                    <a:pt x="366" y="135"/>
                    <a:pt x="220" y="281"/>
                    <a:pt x="171" y="452"/>
                  </a:cubicBezTo>
                  <a:lnTo>
                    <a:pt x="171" y="427"/>
                  </a:lnTo>
                  <a:cubicBezTo>
                    <a:pt x="122" y="500"/>
                    <a:pt x="98" y="598"/>
                    <a:pt x="73" y="671"/>
                  </a:cubicBezTo>
                  <a:cubicBezTo>
                    <a:pt x="73" y="720"/>
                    <a:pt x="49" y="769"/>
                    <a:pt x="49" y="817"/>
                  </a:cubicBezTo>
                  <a:cubicBezTo>
                    <a:pt x="49" y="866"/>
                    <a:pt x="49" y="939"/>
                    <a:pt x="24" y="988"/>
                  </a:cubicBezTo>
                  <a:cubicBezTo>
                    <a:pt x="0" y="1159"/>
                    <a:pt x="24" y="1354"/>
                    <a:pt x="73" y="1525"/>
                  </a:cubicBezTo>
                  <a:lnTo>
                    <a:pt x="73" y="1500"/>
                  </a:lnTo>
                  <a:cubicBezTo>
                    <a:pt x="98" y="1574"/>
                    <a:pt x="122" y="1671"/>
                    <a:pt x="122" y="1744"/>
                  </a:cubicBezTo>
                  <a:cubicBezTo>
                    <a:pt x="124" y="1742"/>
                    <a:pt x="127" y="1741"/>
                    <a:pt x="130" y="1741"/>
                  </a:cubicBezTo>
                  <a:cubicBezTo>
                    <a:pt x="159" y="1741"/>
                    <a:pt x="222" y="1844"/>
                    <a:pt x="244" y="1866"/>
                  </a:cubicBezTo>
                  <a:cubicBezTo>
                    <a:pt x="293" y="1915"/>
                    <a:pt x="342" y="1964"/>
                    <a:pt x="390" y="1988"/>
                  </a:cubicBezTo>
                  <a:cubicBezTo>
                    <a:pt x="439" y="2037"/>
                    <a:pt x="488" y="2086"/>
                    <a:pt x="561" y="2110"/>
                  </a:cubicBezTo>
                  <a:cubicBezTo>
                    <a:pt x="634" y="2159"/>
                    <a:pt x="683" y="2183"/>
                    <a:pt x="756" y="2208"/>
                  </a:cubicBezTo>
                  <a:lnTo>
                    <a:pt x="854" y="2232"/>
                  </a:lnTo>
                  <a:lnTo>
                    <a:pt x="927" y="2232"/>
                  </a:lnTo>
                  <a:cubicBezTo>
                    <a:pt x="1008" y="2242"/>
                    <a:pt x="1089" y="2248"/>
                    <a:pt x="1169" y="2248"/>
                  </a:cubicBezTo>
                  <a:cubicBezTo>
                    <a:pt x="1284" y="2248"/>
                    <a:pt x="1398" y="2236"/>
                    <a:pt x="1512" y="2208"/>
                  </a:cubicBezTo>
                  <a:lnTo>
                    <a:pt x="1659" y="2208"/>
                  </a:lnTo>
                  <a:cubicBezTo>
                    <a:pt x="1659" y="2086"/>
                    <a:pt x="1659" y="1988"/>
                    <a:pt x="1634" y="1891"/>
                  </a:cubicBezTo>
                  <a:lnTo>
                    <a:pt x="1634" y="1842"/>
                  </a:lnTo>
                  <a:cubicBezTo>
                    <a:pt x="1707" y="1793"/>
                    <a:pt x="1756" y="1720"/>
                    <a:pt x="1805" y="1622"/>
                  </a:cubicBezTo>
                  <a:cubicBezTo>
                    <a:pt x="1854" y="1549"/>
                    <a:pt x="1902" y="1427"/>
                    <a:pt x="1927" y="1330"/>
                  </a:cubicBezTo>
                  <a:lnTo>
                    <a:pt x="1927" y="1330"/>
                  </a:lnTo>
                  <a:cubicBezTo>
                    <a:pt x="1917" y="1350"/>
                    <a:pt x="1911" y="1358"/>
                    <a:pt x="1907" y="1358"/>
                  </a:cubicBezTo>
                  <a:cubicBezTo>
                    <a:pt x="1902" y="1358"/>
                    <a:pt x="1902" y="1344"/>
                    <a:pt x="1902" y="1330"/>
                  </a:cubicBezTo>
                  <a:cubicBezTo>
                    <a:pt x="1927" y="1183"/>
                    <a:pt x="1902" y="1183"/>
                    <a:pt x="1902" y="1183"/>
                  </a:cubicBezTo>
                  <a:cubicBezTo>
                    <a:pt x="1902" y="1159"/>
                    <a:pt x="1902" y="1183"/>
                    <a:pt x="1878" y="1013"/>
                  </a:cubicBezTo>
                  <a:cubicBezTo>
                    <a:pt x="1805" y="744"/>
                    <a:pt x="1659" y="500"/>
                    <a:pt x="1439" y="305"/>
                  </a:cubicBezTo>
                  <a:lnTo>
                    <a:pt x="1342" y="232"/>
                  </a:lnTo>
                  <a:lnTo>
                    <a:pt x="1220" y="159"/>
                  </a:lnTo>
                  <a:cubicBezTo>
                    <a:pt x="1171" y="135"/>
                    <a:pt x="1146" y="110"/>
                    <a:pt x="1098" y="86"/>
                  </a:cubicBezTo>
                  <a:cubicBezTo>
                    <a:pt x="1049" y="61"/>
                    <a:pt x="1000" y="37"/>
                    <a:pt x="951" y="37"/>
                  </a:cubicBezTo>
                  <a:cubicBezTo>
                    <a:pt x="878" y="13"/>
                    <a:pt x="805" y="0"/>
                    <a:pt x="7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299"/>
            <p:cNvSpPr/>
            <p:nvPr/>
          </p:nvSpPr>
          <p:spPr>
            <a:xfrm>
              <a:off x="716750" y="3227600"/>
              <a:ext cx="47600" cy="50475"/>
            </a:xfrm>
            <a:custGeom>
              <a:avLst/>
              <a:gdLst/>
              <a:ahLst/>
              <a:cxnLst/>
              <a:rect l="l" t="t" r="r" b="b"/>
              <a:pathLst>
                <a:path w="1904" h="2019" extrusionOk="0">
                  <a:moveTo>
                    <a:pt x="611" y="0"/>
                  </a:moveTo>
                  <a:cubicBezTo>
                    <a:pt x="613" y="3"/>
                    <a:pt x="616" y="6"/>
                    <a:pt x="619" y="9"/>
                  </a:cubicBezTo>
                  <a:lnTo>
                    <a:pt x="619" y="9"/>
                  </a:lnTo>
                  <a:lnTo>
                    <a:pt x="635" y="0"/>
                  </a:lnTo>
                  <a:close/>
                  <a:moveTo>
                    <a:pt x="619" y="9"/>
                  </a:moveTo>
                  <a:lnTo>
                    <a:pt x="123" y="269"/>
                  </a:lnTo>
                  <a:cubicBezTo>
                    <a:pt x="123" y="318"/>
                    <a:pt x="123" y="366"/>
                    <a:pt x="123" y="415"/>
                  </a:cubicBezTo>
                  <a:lnTo>
                    <a:pt x="123" y="683"/>
                  </a:lnTo>
                  <a:cubicBezTo>
                    <a:pt x="123" y="708"/>
                    <a:pt x="123" y="708"/>
                    <a:pt x="123" y="732"/>
                  </a:cubicBezTo>
                  <a:cubicBezTo>
                    <a:pt x="123" y="732"/>
                    <a:pt x="98" y="732"/>
                    <a:pt x="98" y="757"/>
                  </a:cubicBezTo>
                  <a:cubicBezTo>
                    <a:pt x="74" y="830"/>
                    <a:pt x="50" y="879"/>
                    <a:pt x="25" y="952"/>
                  </a:cubicBezTo>
                  <a:cubicBezTo>
                    <a:pt x="25" y="1000"/>
                    <a:pt x="1" y="1049"/>
                    <a:pt x="1" y="1074"/>
                  </a:cubicBezTo>
                  <a:cubicBezTo>
                    <a:pt x="1" y="1147"/>
                    <a:pt x="1" y="1196"/>
                    <a:pt x="1" y="1244"/>
                  </a:cubicBezTo>
                  <a:cubicBezTo>
                    <a:pt x="1" y="1464"/>
                    <a:pt x="98" y="1659"/>
                    <a:pt x="245" y="1805"/>
                  </a:cubicBezTo>
                  <a:cubicBezTo>
                    <a:pt x="318" y="1878"/>
                    <a:pt x="416" y="1952"/>
                    <a:pt x="538" y="1976"/>
                  </a:cubicBezTo>
                  <a:cubicBezTo>
                    <a:pt x="562" y="1976"/>
                    <a:pt x="562" y="2000"/>
                    <a:pt x="586" y="2000"/>
                  </a:cubicBezTo>
                  <a:cubicBezTo>
                    <a:pt x="635" y="2013"/>
                    <a:pt x="690" y="2019"/>
                    <a:pt x="745" y="2019"/>
                  </a:cubicBezTo>
                  <a:cubicBezTo>
                    <a:pt x="800" y="2019"/>
                    <a:pt x="855" y="2013"/>
                    <a:pt x="903" y="2000"/>
                  </a:cubicBezTo>
                  <a:cubicBezTo>
                    <a:pt x="1001" y="2000"/>
                    <a:pt x="1123" y="1976"/>
                    <a:pt x="1220" y="1952"/>
                  </a:cubicBezTo>
                  <a:lnTo>
                    <a:pt x="1220" y="1927"/>
                  </a:lnTo>
                  <a:cubicBezTo>
                    <a:pt x="1256" y="1909"/>
                    <a:pt x="1269" y="1905"/>
                    <a:pt x="1276" y="1905"/>
                  </a:cubicBezTo>
                  <a:cubicBezTo>
                    <a:pt x="1283" y="1905"/>
                    <a:pt x="1283" y="1910"/>
                    <a:pt x="1298" y="1910"/>
                  </a:cubicBezTo>
                  <a:cubicBezTo>
                    <a:pt x="1307" y="1910"/>
                    <a:pt x="1320" y="1908"/>
                    <a:pt x="1342" y="1903"/>
                  </a:cubicBezTo>
                  <a:cubicBezTo>
                    <a:pt x="1342" y="1830"/>
                    <a:pt x="1489" y="1830"/>
                    <a:pt x="1489" y="1781"/>
                  </a:cubicBezTo>
                  <a:cubicBezTo>
                    <a:pt x="1489" y="1781"/>
                    <a:pt x="1537" y="1757"/>
                    <a:pt x="1537" y="1757"/>
                  </a:cubicBezTo>
                  <a:cubicBezTo>
                    <a:pt x="1537" y="1760"/>
                    <a:pt x="1538" y="1761"/>
                    <a:pt x="1540" y="1761"/>
                  </a:cubicBezTo>
                  <a:cubicBezTo>
                    <a:pt x="1551" y="1761"/>
                    <a:pt x="1590" y="1704"/>
                    <a:pt x="1611" y="1683"/>
                  </a:cubicBezTo>
                  <a:cubicBezTo>
                    <a:pt x="1619" y="1675"/>
                    <a:pt x="1621" y="1673"/>
                    <a:pt x="1621" y="1673"/>
                  </a:cubicBezTo>
                  <a:cubicBezTo>
                    <a:pt x="1619" y="1673"/>
                    <a:pt x="1603" y="1683"/>
                    <a:pt x="1586" y="1683"/>
                  </a:cubicBezTo>
                  <a:lnTo>
                    <a:pt x="1635" y="1635"/>
                  </a:lnTo>
                  <a:cubicBezTo>
                    <a:pt x="1647" y="1622"/>
                    <a:pt x="1659" y="1616"/>
                    <a:pt x="1666" y="1616"/>
                  </a:cubicBezTo>
                  <a:cubicBezTo>
                    <a:pt x="1672" y="1616"/>
                    <a:pt x="1672" y="1622"/>
                    <a:pt x="1659" y="1635"/>
                  </a:cubicBezTo>
                  <a:cubicBezTo>
                    <a:pt x="1733" y="1561"/>
                    <a:pt x="1781" y="1464"/>
                    <a:pt x="1830" y="1366"/>
                  </a:cubicBezTo>
                  <a:cubicBezTo>
                    <a:pt x="1879" y="1244"/>
                    <a:pt x="1903" y="1074"/>
                    <a:pt x="1879" y="927"/>
                  </a:cubicBezTo>
                  <a:cubicBezTo>
                    <a:pt x="1855" y="781"/>
                    <a:pt x="1781" y="635"/>
                    <a:pt x="1684" y="513"/>
                  </a:cubicBezTo>
                  <a:cubicBezTo>
                    <a:pt x="1611" y="464"/>
                    <a:pt x="1537" y="415"/>
                    <a:pt x="1464" y="366"/>
                  </a:cubicBezTo>
                  <a:lnTo>
                    <a:pt x="1464" y="366"/>
                  </a:lnTo>
                  <a:cubicBezTo>
                    <a:pt x="1464" y="415"/>
                    <a:pt x="1513" y="439"/>
                    <a:pt x="1513" y="464"/>
                  </a:cubicBezTo>
                  <a:cubicBezTo>
                    <a:pt x="1489" y="439"/>
                    <a:pt x="1464" y="415"/>
                    <a:pt x="1440" y="415"/>
                  </a:cubicBezTo>
                  <a:cubicBezTo>
                    <a:pt x="1416" y="415"/>
                    <a:pt x="1367" y="342"/>
                    <a:pt x="1367" y="293"/>
                  </a:cubicBezTo>
                  <a:lnTo>
                    <a:pt x="1342" y="293"/>
                  </a:lnTo>
                  <a:lnTo>
                    <a:pt x="1342" y="269"/>
                  </a:lnTo>
                  <a:cubicBezTo>
                    <a:pt x="1294" y="244"/>
                    <a:pt x="1220" y="220"/>
                    <a:pt x="1172" y="171"/>
                  </a:cubicBezTo>
                  <a:cubicBezTo>
                    <a:pt x="1098" y="147"/>
                    <a:pt x="1050" y="147"/>
                    <a:pt x="1001" y="122"/>
                  </a:cubicBezTo>
                  <a:cubicBezTo>
                    <a:pt x="996" y="118"/>
                    <a:pt x="994" y="116"/>
                    <a:pt x="994" y="116"/>
                  </a:cubicBezTo>
                  <a:lnTo>
                    <a:pt x="994" y="116"/>
                  </a:lnTo>
                  <a:cubicBezTo>
                    <a:pt x="993" y="116"/>
                    <a:pt x="1020" y="147"/>
                    <a:pt x="1001" y="147"/>
                  </a:cubicBezTo>
                  <a:cubicBezTo>
                    <a:pt x="977" y="147"/>
                    <a:pt x="952" y="147"/>
                    <a:pt x="952" y="122"/>
                  </a:cubicBezTo>
                  <a:cubicBezTo>
                    <a:pt x="952" y="98"/>
                    <a:pt x="928" y="86"/>
                    <a:pt x="906" y="86"/>
                  </a:cubicBezTo>
                  <a:cubicBezTo>
                    <a:pt x="888" y="86"/>
                    <a:pt x="872" y="95"/>
                    <a:pt x="876" y="113"/>
                  </a:cubicBezTo>
                  <a:lnTo>
                    <a:pt x="876" y="113"/>
                  </a:lnTo>
                  <a:cubicBezTo>
                    <a:pt x="862" y="92"/>
                    <a:pt x="812" y="74"/>
                    <a:pt x="855" y="74"/>
                  </a:cubicBezTo>
                  <a:cubicBezTo>
                    <a:pt x="830" y="74"/>
                    <a:pt x="806" y="49"/>
                    <a:pt x="806" y="49"/>
                  </a:cubicBezTo>
                  <a:lnTo>
                    <a:pt x="806" y="49"/>
                  </a:lnTo>
                  <a:lnTo>
                    <a:pt x="830" y="74"/>
                  </a:lnTo>
                  <a:cubicBezTo>
                    <a:pt x="757" y="49"/>
                    <a:pt x="733" y="25"/>
                    <a:pt x="684" y="25"/>
                  </a:cubicBezTo>
                  <a:lnTo>
                    <a:pt x="708" y="49"/>
                  </a:lnTo>
                  <a:cubicBezTo>
                    <a:pt x="665" y="49"/>
                    <a:pt x="641" y="30"/>
                    <a:pt x="619" y="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299"/>
            <p:cNvSpPr/>
            <p:nvPr/>
          </p:nvSpPr>
          <p:spPr>
            <a:xfrm>
              <a:off x="646025" y="3015400"/>
              <a:ext cx="40875" cy="49050"/>
            </a:xfrm>
            <a:custGeom>
              <a:avLst/>
              <a:gdLst/>
              <a:ahLst/>
              <a:cxnLst/>
              <a:rect l="l" t="t" r="r" b="b"/>
              <a:pathLst>
                <a:path w="1635" h="1962" extrusionOk="0">
                  <a:moveTo>
                    <a:pt x="659" y="1"/>
                  </a:moveTo>
                  <a:cubicBezTo>
                    <a:pt x="513" y="25"/>
                    <a:pt x="367" y="123"/>
                    <a:pt x="269" y="220"/>
                  </a:cubicBezTo>
                  <a:cubicBezTo>
                    <a:pt x="196" y="294"/>
                    <a:pt x="147" y="367"/>
                    <a:pt x="98" y="464"/>
                  </a:cubicBezTo>
                  <a:cubicBezTo>
                    <a:pt x="50" y="586"/>
                    <a:pt x="25" y="684"/>
                    <a:pt x="25" y="806"/>
                  </a:cubicBezTo>
                  <a:cubicBezTo>
                    <a:pt x="1" y="879"/>
                    <a:pt x="1" y="952"/>
                    <a:pt x="25" y="1001"/>
                  </a:cubicBezTo>
                  <a:cubicBezTo>
                    <a:pt x="25" y="1147"/>
                    <a:pt x="74" y="1294"/>
                    <a:pt x="147" y="1415"/>
                  </a:cubicBezTo>
                  <a:cubicBezTo>
                    <a:pt x="220" y="1562"/>
                    <a:pt x="318" y="1684"/>
                    <a:pt x="464" y="1781"/>
                  </a:cubicBezTo>
                  <a:cubicBezTo>
                    <a:pt x="562" y="1879"/>
                    <a:pt x="708" y="1952"/>
                    <a:pt x="830" y="1952"/>
                  </a:cubicBezTo>
                  <a:cubicBezTo>
                    <a:pt x="860" y="1958"/>
                    <a:pt x="891" y="1961"/>
                    <a:pt x="921" y="1961"/>
                  </a:cubicBezTo>
                  <a:cubicBezTo>
                    <a:pt x="1011" y="1961"/>
                    <a:pt x="1098" y="1934"/>
                    <a:pt x="1171" y="1879"/>
                  </a:cubicBezTo>
                  <a:cubicBezTo>
                    <a:pt x="1245" y="1879"/>
                    <a:pt x="1293" y="1830"/>
                    <a:pt x="1342" y="1781"/>
                  </a:cubicBezTo>
                  <a:cubicBezTo>
                    <a:pt x="1318" y="1781"/>
                    <a:pt x="1318" y="1781"/>
                    <a:pt x="1342" y="1757"/>
                  </a:cubicBezTo>
                  <a:cubicBezTo>
                    <a:pt x="1415" y="1684"/>
                    <a:pt x="1415" y="1684"/>
                    <a:pt x="1415" y="1684"/>
                  </a:cubicBezTo>
                  <a:cubicBezTo>
                    <a:pt x="1415" y="1659"/>
                    <a:pt x="1415" y="1684"/>
                    <a:pt x="1440" y="1586"/>
                  </a:cubicBezTo>
                  <a:cubicBezTo>
                    <a:pt x="1488" y="1464"/>
                    <a:pt x="1513" y="1415"/>
                    <a:pt x="1537" y="1294"/>
                  </a:cubicBezTo>
                  <a:cubicBezTo>
                    <a:pt x="1562" y="1220"/>
                    <a:pt x="1586" y="1172"/>
                    <a:pt x="1586" y="1098"/>
                  </a:cubicBezTo>
                  <a:cubicBezTo>
                    <a:pt x="1610" y="1050"/>
                    <a:pt x="1610" y="976"/>
                    <a:pt x="1635" y="903"/>
                  </a:cubicBezTo>
                  <a:cubicBezTo>
                    <a:pt x="1635" y="830"/>
                    <a:pt x="1635" y="781"/>
                    <a:pt x="1635" y="708"/>
                  </a:cubicBezTo>
                  <a:lnTo>
                    <a:pt x="1635" y="586"/>
                  </a:lnTo>
                  <a:lnTo>
                    <a:pt x="1610" y="489"/>
                  </a:lnTo>
                  <a:cubicBezTo>
                    <a:pt x="1586" y="416"/>
                    <a:pt x="1562" y="318"/>
                    <a:pt x="1513" y="245"/>
                  </a:cubicBezTo>
                  <a:cubicBezTo>
                    <a:pt x="1440" y="147"/>
                    <a:pt x="1318" y="98"/>
                    <a:pt x="1196" y="74"/>
                  </a:cubicBezTo>
                  <a:lnTo>
                    <a:pt x="1025" y="74"/>
                  </a:lnTo>
                  <a:cubicBezTo>
                    <a:pt x="903" y="25"/>
                    <a:pt x="781" y="1"/>
                    <a:pt x="6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299"/>
            <p:cNvSpPr/>
            <p:nvPr/>
          </p:nvSpPr>
          <p:spPr>
            <a:xfrm>
              <a:off x="734450" y="3011150"/>
              <a:ext cx="40250" cy="58550"/>
            </a:xfrm>
            <a:custGeom>
              <a:avLst/>
              <a:gdLst/>
              <a:ahLst/>
              <a:cxnLst/>
              <a:rect l="l" t="t" r="r" b="b"/>
              <a:pathLst>
                <a:path w="1610" h="2342" extrusionOk="0">
                  <a:moveTo>
                    <a:pt x="708" y="0"/>
                  </a:moveTo>
                  <a:lnTo>
                    <a:pt x="98" y="171"/>
                  </a:lnTo>
                  <a:cubicBezTo>
                    <a:pt x="49" y="342"/>
                    <a:pt x="0" y="512"/>
                    <a:pt x="25" y="707"/>
                  </a:cubicBezTo>
                  <a:cubicBezTo>
                    <a:pt x="25" y="829"/>
                    <a:pt x="25" y="976"/>
                    <a:pt x="73" y="1098"/>
                  </a:cubicBezTo>
                  <a:cubicBezTo>
                    <a:pt x="122" y="1293"/>
                    <a:pt x="195" y="1488"/>
                    <a:pt x="293" y="1659"/>
                  </a:cubicBezTo>
                  <a:cubicBezTo>
                    <a:pt x="390" y="1854"/>
                    <a:pt x="537" y="2000"/>
                    <a:pt x="732" y="2122"/>
                  </a:cubicBezTo>
                  <a:cubicBezTo>
                    <a:pt x="756" y="2171"/>
                    <a:pt x="805" y="2220"/>
                    <a:pt x="854" y="2244"/>
                  </a:cubicBezTo>
                  <a:cubicBezTo>
                    <a:pt x="842" y="2232"/>
                    <a:pt x="842" y="2226"/>
                    <a:pt x="845" y="2226"/>
                  </a:cubicBezTo>
                  <a:cubicBezTo>
                    <a:pt x="848" y="2226"/>
                    <a:pt x="854" y="2232"/>
                    <a:pt x="854" y="2244"/>
                  </a:cubicBezTo>
                  <a:cubicBezTo>
                    <a:pt x="911" y="2272"/>
                    <a:pt x="923" y="2279"/>
                    <a:pt x="928" y="2279"/>
                  </a:cubicBezTo>
                  <a:cubicBezTo>
                    <a:pt x="931" y="2279"/>
                    <a:pt x="929" y="2275"/>
                    <a:pt x="940" y="2275"/>
                  </a:cubicBezTo>
                  <a:cubicBezTo>
                    <a:pt x="951" y="2275"/>
                    <a:pt x="974" y="2278"/>
                    <a:pt x="1025" y="2293"/>
                  </a:cubicBezTo>
                  <a:lnTo>
                    <a:pt x="1147" y="2342"/>
                  </a:lnTo>
                  <a:lnTo>
                    <a:pt x="1537" y="2122"/>
                  </a:lnTo>
                  <a:cubicBezTo>
                    <a:pt x="1586" y="1951"/>
                    <a:pt x="1610" y="1756"/>
                    <a:pt x="1610" y="1585"/>
                  </a:cubicBezTo>
                  <a:cubicBezTo>
                    <a:pt x="1586" y="1439"/>
                    <a:pt x="1537" y="1293"/>
                    <a:pt x="1512" y="1171"/>
                  </a:cubicBezTo>
                  <a:cubicBezTo>
                    <a:pt x="1464" y="1073"/>
                    <a:pt x="1415" y="1000"/>
                    <a:pt x="1366" y="927"/>
                  </a:cubicBezTo>
                  <a:cubicBezTo>
                    <a:pt x="1342" y="903"/>
                    <a:pt x="1293" y="854"/>
                    <a:pt x="1220" y="781"/>
                  </a:cubicBezTo>
                  <a:cubicBezTo>
                    <a:pt x="1220" y="781"/>
                    <a:pt x="1220" y="756"/>
                    <a:pt x="1220" y="756"/>
                  </a:cubicBezTo>
                  <a:cubicBezTo>
                    <a:pt x="1220" y="659"/>
                    <a:pt x="1171" y="610"/>
                    <a:pt x="1147" y="537"/>
                  </a:cubicBezTo>
                  <a:cubicBezTo>
                    <a:pt x="1122" y="464"/>
                    <a:pt x="1098" y="415"/>
                    <a:pt x="1073" y="390"/>
                  </a:cubicBezTo>
                  <a:cubicBezTo>
                    <a:pt x="1049" y="342"/>
                    <a:pt x="1000" y="293"/>
                    <a:pt x="976" y="220"/>
                  </a:cubicBezTo>
                  <a:cubicBezTo>
                    <a:pt x="976" y="220"/>
                    <a:pt x="951" y="195"/>
                    <a:pt x="951" y="195"/>
                  </a:cubicBezTo>
                  <a:cubicBezTo>
                    <a:pt x="878" y="122"/>
                    <a:pt x="805" y="49"/>
                    <a:pt x="7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74" name="Google Shape;2574;p299"/>
          <p:cNvSpPr/>
          <p:nvPr/>
        </p:nvSpPr>
        <p:spPr>
          <a:xfrm rot="7659018">
            <a:off x="85893" y="872882"/>
            <a:ext cx="516966" cy="353977"/>
          </a:xfrm>
          <a:custGeom>
            <a:avLst/>
            <a:gdLst/>
            <a:ahLst/>
            <a:cxnLst/>
            <a:rect l="l" t="t" r="r" b="b"/>
            <a:pathLst>
              <a:path w="15805" h="10822" extrusionOk="0">
                <a:moveTo>
                  <a:pt x="7854" y="2001"/>
                </a:moveTo>
                <a:cubicBezTo>
                  <a:pt x="7869" y="2001"/>
                  <a:pt x="7884" y="2001"/>
                  <a:pt x="7900" y="2002"/>
                </a:cubicBezTo>
                <a:lnTo>
                  <a:pt x="7900" y="2002"/>
                </a:lnTo>
                <a:cubicBezTo>
                  <a:pt x="7889" y="2001"/>
                  <a:pt x="7873" y="2001"/>
                  <a:pt x="7854" y="2001"/>
                </a:cubicBezTo>
                <a:close/>
                <a:moveTo>
                  <a:pt x="13171" y="2903"/>
                </a:moveTo>
                <a:lnTo>
                  <a:pt x="13171" y="2952"/>
                </a:lnTo>
                <a:lnTo>
                  <a:pt x="13171" y="3025"/>
                </a:lnTo>
                <a:lnTo>
                  <a:pt x="13154" y="3074"/>
                </a:lnTo>
                <a:lnTo>
                  <a:pt x="13154" y="3074"/>
                </a:lnTo>
                <a:cubicBezTo>
                  <a:pt x="13164" y="3017"/>
                  <a:pt x="13171" y="2954"/>
                  <a:pt x="13171" y="2903"/>
                </a:cubicBezTo>
                <a:close/>
                <a:moveTo>
                  <a:pt x="8153" y="5196"/>
                </a:moveTo>
                <a:lnTo>
                  <a:pt x="8153" y="5196"/>
                </a:lnTo>
                <a:cubicBezTo>
                  <a:pt x="8149" y="5204"/>
                  <a:pt x="8146" y="5212"/>
                  <a:pt x="8146" y="5220"/>
                </a:cubicBezTo>
                <a:lnTo>
                  <a:pt x="8146" y="5220"/>
                </a:lnTo>
                <a:cubicBezTo>
                  <a:pt x="8146" y="5198"/>
                  <a:pt x="8166" y="5196"/>
                  <a:pt x="8153" y="5196"/>
                </a:cubicBezTo>
                <a:close/>
                <a:moveTo>
                  <a:pt x="8121" y="5341"/>
                </a:moveTo>
                <a:cubicBezTo>
                  <a:pt x="8121" y="5342"/>
                  <a:pt x="8121" y="5343"/>
                  <a:pt x="8121" y="5344"/>
                </a:cubicBezTo>
                <a:lnTo>
                  <a:pt x="8121" y="5344"/>
                </a:lnTo>
                <a:lnTo>
                  <a:pt x="8122" y="5342"/>
                </a:lnTo>
                <a:cubicBezTo>
                  <a:pt x="8122" y="5342"/>
                  <a:pt x="8121" y="5341"/>
                  <a:pt x="8121" y="5341"/>
                </a:cubicBezTo>
                <a:close/>
                <a:moveTo>
                  <a:pt x="8121" y="5344"/>
                </a:moveTo>
                <a:lnTo>
                  <a:pt x="8118" y="5352"/>
                </a:lnTo>
                <a:lnTo>
                  <a:pt x="8122" y="5366"/>
                </a:lnTo>
                <a:cubicBezTo>
                  <a:pt x="8122" y="5359"/>
                  <a:pt x="8122" y="5351"/>
                  <a:pt x="8121" y="5344"/>
                </a:cubicBezTo>
                <a:close/>
                <a:moveTo>
                  <a:pt x="15778" y="6025"/>
                </a:moveTo>
                <a:cubicBezTo>
                  <a:pt x="15779" y="6032"/>
                  <a:pt x="15779" y="6039"/>
                  <a:pt x="15780" y="6047"/>
                </a:cubicBezTo>
                <a:lnTo>
                  <a:pt x="15780" y="6047"/>
                </a:lnTo>
                <a:cubicBezTo>
                  <a:pt x="15780" y="6039"/>
                  <a:pt x="15780" y="6032"/>
                  <a:pt x="15780" y="6025"/>
                </a:cubicBezTo>
                <a:cubicBezTo>
                  <a:pt x="15779" y="6025"/>
                  <a:pt x="15779" y="6025"/>
                  <a:pt x="15778" y="6025"/>
                </a:cubicBezTo>
                <a:close/>
                <a:moveTo>
                  <a:pt x="11988" y="6067"/>
                </a:moveTo>
                <a:cubicBezTo>
                  <a:pt x="11983" y="6078"/>
                  <a:pt x="11979" y="6088"/>
                  <a:pt x="11975" y="6098"/>
                </a:cubicBezTo>
                <a:cubicBezTo>
                  <a:pt x="11982" y="6092"/>
                  <a:pt x="11985" y="6081"/>
                  <a:pt x="11988" y="6067"/>
                </a:cubicBezTo>
                <a:close/>
                <a:moveTo>
                  <a:pt x="15780" y="6047"/>
                </a:moveTo>
                <a:cubicBezTo>
                  <a:pt x="15780" y="6137"/>
                  <a:pt x="15780" y="6229"/>
                  <a:pt x="15780" y="6342"/>
                </a:cubicBezTo>
                <a:cubicBezTo>
                  <a:pt x="15796" y="6249"/>
                  <a:pt x="15792" y="6147"/>
                  <a:pt x="15780" y="6047"/>
                </a:cubicBezTo>
                <a:close/>
                <a:moveTo>
                  <a:pt x="1965" y="9973"/>
                </a:moveTo>
                <a:cubicBezTo>
                  <a:pt x="1968" y="9973"/>
                  <a:pt x="1972" y="9974"/>
                  <a:pt x="1976" y="9976"/>
                </a:cubicBezTo>
                <a:cubicBezTo>
                  <a:pt x="2021" y="9998"/>
                  <a:pt x="1962" y="10063"/>
                  <a:pt x="1933" y="10130"/>
                </a:cubicBezTo>
                <a:lnTo>
                  <a:pt x="1933" y="10130"/>
                </a:lnTo>
                <a:cubicBezTo>
                  <a:pt x="1952" y="10027"/>
                  <a:pt x="1944" y="9973"/>
                  <a:pt x="1965" y="9973"/>
                </a:cubicBezTo>
                <a:close/>
                <a:moveTo>
                  <a:pt x="1925" y="10167"/>
                </a:moveTo>
                <a:cubicBezTo>
                  <a:pt x="1923" y="10190"/>
                  <a:pt x="1915" y="10213"/>
                  <a:pt x="1906" y="10239"/>
                </a:cubicBezTo>
                <a:lnTo>
                  <a:pt x="1906" y="10239"/>
                </a:lnTo>
                <a:cubicBezTo>
                  <a:pt x="1914" y="10214"/>
                  <a:pt x="1920" y="10190"/>
                  <a:pt x="1925" y="10167"/>
                </a:cubicBezTo>
                <a:close/>
                <a:moveTo>
                  <a:pt x="12610" y="1"/>
                </a:moveTo>
                <a:cubicBezTo>
                  <a:pt x="12414" y="171"/>
                  <a:pt x="12244" y="366"/>
                  <a:pt x="12097" y="562"/>
                </a:cubicBezTo>
                <a:lnTo>
                  <a:pt x="11951" y="732"/>
                </a:lnTo>
                <a:lnTo>
                  <a:pt x="11902" y="830"/>
                </a:lnTo>
                <a:cubicBezTo>
                  <a:pt x="11878" y="854"/>
                  <a:pt x="11853" y="879"/>
                  <a:pt x="11829" y="927"/>
                </a:cubicBezTo>
                <a:lnTo>
                  <a:pt x="11585" y="1342"/>
                </a:lnTo>
                <a:cubicBezTo>
                  <a:pt x="11488" y="1488"/>
                  <a:pt x="11414" y="1659"/>
                  <a:pt x="11366" y="1830"/>
                </a:cubicBezTo>
                <a:cubicBezTo>
                  <a:pt x="11293" y="1976"/>
                  <a:pt x="11195" y="2123"/>
                  <a:pt x="11146" y="2318"/>
                </a:cubicBezTo>
                <a:cubicBezTo>
                  <a:pt x="11097" y="2488"/>
                  <a:pt x="11024" y="2659"/>
                  <a:pt x="10975" y="2830"/>
                </a:cubicBezTo>
                <a:lnTo>
                  <a:pt x="10927" y="2952"/>
                </a:lnTo>
                <a:cubicBezTo>
                  <a:pt x="10927" y="3001"/>
                  <a:pt x="10902" y="3049"/>
                  <a:pt x="10878" y="3074"/>
                </a:cubicBezTo>
                <a:cubicBezTo>
                  <a:pt x="10878" y="3074"/>
                  <a:pt x="10853" y="3171"/>
                  <a:pt x="10853" y="3220"/>
                </a:cubicBezTo>
                <a:cubicBezTo>
                  <a:pt x="10732" y="3586"/>
                  <a:pt x="10658" y="3927"/>
                  <a:pt x="10561" y="4220"/>
                </a:cubicBezTo>
                <a:cubicBezTo>
                  <a:pt x="10536" y="4342"/>
                  <a:pt x="10512" y="4464"/>
                  <a:pt x="10488" y="4586"/>
                </a:cubicBezTo>
                <a:lnTo>
                  <a:pt x="10488" y="4610"/>
                </a:lnTo>
                <a:cubicBezTo>
                  <a:pt x="10463" y="4659"/>
                  <a:pt x="10463" y="4708"/>
                  <a:pt x="10439" y="4757"/>
                </a:cubicBezTo>
                <a:cubicBezTo>
                  <a:pt x="10414" y="4805"/>
                  <a:pt x="10414" y="4854"/>
                  <a:pt x="10390" y="4903"/>
                </a:cubicBezTo>
                <a:cubicBezTo>
                  <a:pt x="10366" y="4854"/>
                  <a:pt x="10341" y="4830"/>
                  <a:pt x="10317" y="4805"/>
                </a:cubicBezTo>
                <a:cubicBezTo>
                  <a:pt x="10293" y="4757"/>
                  <a:pt x="10268" y="4732"/>
                  <a:pt x="10244" y="4708"/>
                </a:cubicBezTo>
                <a:lnTo>
                  <a:pt x="10219" y="4635"/>
                </a:lnTo>
                <a:lnTo>
                  <a:pt x="10171" y="4561"/>
                </a:lnTo>
                <a:cubicBezTo>
                  <a:pt x="10122" y="4464"/>
                  <a:pt x="10097" y="4391"/>
                  <a:pt x="10049" y="4293"/>
                </a:cubicBezTo>
                <a:cubicBezTo>
                  <a:pt x="9927" y="4074"/>
                  <a:pt x="9829" y="3830"/>
                  <a:pt x="9707" y="3610"/>
                </a:cubicBezTo>
                <a:cubicBezTo>
                  <a:pt x="9658" y="3513"/>
                  <a:pt x="9610" y="3415"/>
                  <a:pt x="9536" y="3318"/>
                </a:cubicBezTo>
                <a:lnTo>
                  <a:pt x="9366" y="3025"/>
                </a:lnTo>
                <a:cubicBezTo>
                  <a:pt x="9268" y="2854"/>
                  <a:pt x="9146" y="2683"/>
                  <a:pt x="9049" y="2513"/>
                </a:cubicBezTo>
                <a:cubicBezTo>
                  <a:pt x="8951" y="2342"/>
                  <a:pt x="8829" y="2220"/>
                  <a:pt x="8732" y="2074"/>
                </a:cubicBezTo>
                <a:lnTo>
                  <a:pt x="8585" y="2074"/>
                </a:lnTo>
                <a:cubicBezTo>
                  <a:pt x="8512" y="2074"/>
                  <a:pt x="8439" y="2049"/>
                  <a:pt x="8366" y="2049"/>
                </a:cubicBezTo>
                <a:cubicBezTo>
                  <a:pt x="8317" y="2025"/>
                  <a:pt x="8244" y="2025"/>
                  <a:pt x="8195" y="2025"/>
                </a:cubicBezTo>
                <a:cubicBezTo>
                  <a:pt x="8092" y="2025"/>
                  <a:pt x="7989" y="2008"/>
                  <a:pt x="7900" y="2002"/>
                </a:cubicBezTo>
                <a:lnTo>
                  <a:pt x="7900" y="2002"/>
                </a:lnTo>
                <a:cubicBezTo>
                  <a:pt x="7918" y="2004"/>
                  <a:pt x="7927" y="2010"/>
                  <a:pt x="7927" y="2025"/>
                </a:cubicBezTo>
                <a:lnTo>
                  <a:pt x="7829" y="2025"/>
                </a:lnTo>
                <a:cubicBezTo>
                  <a:pt x="7561" y="2123"/>
                  <a:pt x="7536" y="2147"/>
                  <a:pt x="7536" y="2147"/>
                </a:cubicBezTo>
                <a:cubicBezTo>
                  <a:pt x="7536" y="2171"/>
                  <a:pt x="7536" y="2147"/>
                  <a:pt x="7488" y="2196"/>
                </a:cubicBezTo>
                <a:lnTo>
                  <a:pt x="7390" y="2244"/>
                </a:lnTo>
                <a:cubicBezTo>
                  <a:pt x="7341" y="2269"/>
                  <a:pt x="7268" y="2293"/>
                  <a:pt x="7195" y="2318"/>
                </a:cubicBezTo>
                <a:lnTo>
                  <a:pt x="7000" y="2415"/>
                </a:lnTo>
                <a:cubicBezTo>
                  <a:pt x="6927" y="2610"/>
                  <a:pt x="6829" y="2830"/>
                  <a:pt x="6732" y="3098"/>
                </a:cubicBezTo>
                <a:cubicBezTo>
                  <a:pt x="6683" y="3244"/>
                  <a:pt x="6634" y="3391"/>
                  <a:pt x="6585" y="3537"/>
                </a:cubicBezTo>
                <a:lnTo>
                  <a:pt x="6415" y="4025"/>
                </a:lnTo>
                <a:cubicBezTo>
                  <a:pt x="6366" y="4171"/>
                  <a:pt x="6317" y="4366"/>
                  <a:pt x="6244" y="4537"/>
                </a:cubicBezTo>
                <a:lnTo>
                  <a:pt x="6219" y="4659"/>
                </a:lnTo>
                <a:lnTo>
                  <a:pt x="6171" y="4781"/>
                </a:lnTo>
                <a:lnTo>
                  <a:pt x="6122" y="4927"/>
                </a:lnTo>
                <a:lnTo>
                  <a:pt x="5927" y="5610"/>
                </a:lnTo>
                <a:lnTo>
                  <a:pt x="5732" y="6244"/>
                </a:lnTo>
                <a:cubicBezTo>
                  <a:pt x="5707" y="6366"/>
                  <a:pt x="5658" y="6464"/>
                  <a:pt x="5634" y="6561"/>
                </a:cubicBezTo>
                <a:cubicBezTo>
                  <a:pt x="5585" y="6659"/>
                  <a:pt x="5561" y="6732"/>
                  <a:pt x="5537" y="6830"/>
                </a:cubicBezTo>
                <a:cubicBezTo>
                  <a:pt x="5512" y="6903"/>
                  <a:pt x="5463" y="6976"/>
                  <a:pt x="5439" y="7049"/>
                </a:cubicBezTo>
                <a:cubicBezTo>
                  <a:pt x="5415" y="7074"/>
                  <a:pt x="5390" y="7098"/>
                  <a:pt x="5390" y="7122"/>
                </a:cubicBezTo>
                <a:cubicBezTo>
                  <a:pt x="5390" y="7147"/>
                  <a:pt x="5366" y="7196"/>
                  <a:pt x="5341" y="7244"/>
                </a:cubicBezTo>
                <a:cubicBezTo>
                  <a:pt x="5317" y="7220"/>
                  <a:pt x="5268" y="7147"/>
                  <a:pt x="5219" y="7122"/>
                </a:cubicBezTo>
                <a:cubicBezTo>
                  <a:pt x="5219" y="7098"/>
                  <a:pt x="5195" y="7098"/>
                  <a:pt x="5195" y="7098"/>
                </a:cubicBezTo>
                <a:cubicBezTo>
                  <a:pt x="5146" y="7074"/>
                  <a:pt x="5122" y="7025"/>
                  <a:pt x="5098" y="7000"/>
                </a:cubicBezTo>
                <a:cubicBezTo>
                  <a:pt x="5000" y="6854"/>
                  <a:pt x="4878" y="6683"/>
                  <a:pt x="4756" y="6488"/>
                </a:cubicBezTo>
                <a:cubicBezTo>
                  <a:pt x="4659" y="6342"/>
                  <a:pt x="4537" y="6220"/>
                  <a:pt x="4439" y="6074"/>
                </a:cubicBezTo>
                <a:lnTo>
                  <a:pt x="4195" y="5708"/>
                </a:lnTo>
                <a:cubicBezTo>
                  <a:pt x="4098" y="5586"/>
                  <a:pt x="4000" y="5488"/>
                  <a:pt x="3902" y="5366"/>
                </a:cubicBezTo>
                <a:lnTo>
                  <a:pt x="3390" y="4757"/>
                </a:lnTo>
                <a:cubicBezTo>
                  <a:pt x="3220" y="4561"/>
                  <a:pt x="3049" y="4415"/>
                  <a:pt x="2927" y="4269"/>
                </a:cubicBezTo>
                <a:lnTo>
                  <a:pt x="2488" y="4293"/>
                </a:lnTo>
                <a:lnTo>
                  <a:pt x="2024" y="4293"/>
                </a:lnTo>
                <a:lnTo>
                  <a:pt x="1902" y="4342"/>
                </a:lnTo>
                <a:cubicBezTo>
                  <a:pt x="1951" y="4366"/>
                  <a:pt x="1683" y="4586"/>
                  <a:pt x="1561" y="4635"/>
                </a:cubicBezTo>
                <a:lnTo>
                  <a:pt x="1293" y="4805"/>
                </a:lnTo>
                <a:cubicBezTo>
                  <a:pt x="1244" y="5025"/>
                  <a:pt x="1195" y="5269"/>
                  <a:pt x="1146" y="5513"/>
                </a:cubicBezTo>
                <a:cubicBezTo>
                  <a:pt x="1073" y="5781"/>
                  <a:pt x="1049" y="6025"/>
                  <a:pt x="1000" y="6269"/>
                </a:cubicBezTo>
                <a:lnTo>
                  <a:pt x="951" y="6220"/>
                </a:lnTo>
                <a:cubicBezTo>
                  <a:pt x="829" y="6903"/>
                  <a:pt x="756" y="7391"/>
                  <a:pt x="707" y="7659"/>
                </a:cubicBezTo>
                <a:cubicBezTo>
                  <a:pt x="585" y="8196"/>
                  <a:pt x="366" y="9000"/>
                  <a:pt x="244" y="9708"/>
                </a:cubicBezTo>
                <a:lnTo>
                  <a:pt x="220" y="9781"/>
                </a:lnTo>
                <a:cubicBezTo>
                  <a:pt x="195" y="9805"/>
                  <a:pt x="146" y="9854"/>
                  <a:pt x="122" y="9903"/>
                </a:cubicBezTo>
                <a:lnTo>
                  <a:pt x="0" y="10098"/>
                </a:lnTo>
                <a:lnTo>
                  <a:pt x="0" y="10171"/>
                </a:lnTo>
                <a:cubicBezTo>
                  <a:pt x="220" y="10366"/>
                  <a:pt x="439" y="10513"/>
                  <a:pt x="683" y="10659"/>
                </a:cubicBezTo>
                <a:cubicBezTo>
                  <a:pt x="856" y="10751"/>
                  <a:pt x="1050" y="10821"/>
                  <a:pt x="1235" y="10821"/>
                </a:cubicBezTo>
                <a:cubicBezTo>
                  <a:pt x="1443" y="10821"/>
                  <a:pt x="1639" y="10733"/>
                  <a:pt x="1781" y="10488"/>
                </a:cubicBezTo>
                <a:lnTo>
                  <a:pt x="1829" y="10513"/>
                </a:lnTo>
                <a:lnTo>
                  <a:pt x="1878" y="10317"/>
                </a:lnTo>
                <a:cubicBezTo>
                  <a:pt x="1915" y="10225"/>
                  <a:pt x="1934" y="10192"/>
                  <a:pt x="1944" y="10192"/>
                </a:cubicBezTo>
                <a:cubicBezTo>
                  <a:pt x="1961" y="10192"/>
                  <a:pt x="1951" y="10281"/>
                  <a:pt x="1951" y="10342"/>
                </a:cubicBezTo>
                <a:cubicBezTo>
                  <a:pt x="1976" y="10244"/>
                  <a:pt x="2000" y="10147"/>
                  <a:pt x="2024" y="10074"/>
                </a:cubicBezTo>
                <a:cubicBezTo>
                  <a:pt x="2031" y="10055"/>
                  <a:pt x="2032" y="10047"/>
                  <a:pt x="2031" y="10047"/>
                </a:cubicBezTo>
                <a:lnTo>
                  <a:pt x="2031" y="10047"/>
                </a:lnTo>
                <a:cubicBezTo>
                  <a:pt x="2027" y="10047"/>
                  <a:pt x="2000" y="10110"/>
                  <a:pt x="2000" y="10147"/>
                </a:cubicBezTo>
                <a:cubicBezTo>
                  <a:pt x="2000" y="9976"/>
                  <a:pt x="2024" y="9830"/>
                  <a:pt x="2073" y="9659"/>
                </a:cubicBezTo>
                <a:cubicBezTo>
                  <a:pt x="2122" y="9415"/>
                  <a:pt x="2146" y="9659"/>
                  <a:pt x="2195" y="9391"/>
                </a:cubicBezTo>
                <a:cubicBezTo>
                  <a:pt x="2341" y="8805"/>
                  <a:pt x="2463" y="8220"/>
                  <a:pt x="2561" y="7683"/>
                </a:cubicBezTo>
                <a:lnTo>
                  <a:pt x="2659" y="7269"/>
                </a:lnTo>
                <a:lnTo>
                  <a:pt x="2659" y="7244"/>
                </a:lnTo>
                <a:lnTo>
                  <a:pt x="2683" y="7196"/>
                </a:lnTo>
                <a:lnTo>
                  <a:pt x="2707" y="7196"/>
                </a:lnTo>
                <a:cubicBezTo>
                  <a:pt x="2707" y="7244"/>
                  <a:pt x="2707" y="7269"/>
                  <a:pt x="2707" y="7293"/>
                </a:cubicBezTo>
                <a:cubicBezTo>
                  <a:pt x="2707" y="7281"/>
                  <a:pt x="2707" y="7275"/>
                  <a:pt x="2710" y="7275"/>
                </a:cubicBezTo>
                <a:cubicBezTo>
                  <a:pt x="2713" y="7275"/>
                  <a:pt x="2720" y="7281"/>
                  <a:pt x="2732" y="7293"/>
                </a:cubicBezTo>
                <a:cubicBezTo>
                  <a:pt x="2902" y="7513"/>
                  <a:pt x="3073" y="7757"/>
                  <a:pt x="3195" y="7927"/>
                </a:cubicBezTo>
                <a:lnTo>
                  <a:pt x="3293" y="8074"/>
                </a:lnTo>
                <a:lnTo>
                  <a:pt x="3341" y="8122"/>
                </a:lnTo>
                <a:lnTo>
                  <a:pt x="3366" y="8171"/>
                </a:lnTo>
                <a:lnTo>
                  <a:pt x="3537" y="8293"/>
                </a:lnTo>
                <a:lnTo>
                  <a:pt x="3634" y="8293"/>
                </a:lnTo>
                <a:cubicBezTo>
                  <a:pt x="4122" y="8952"/>
                  <a:pt x="3732" y="8561"/>
                  <a:pt x="4219" y="9171"/>
                </a:cubicBezTo>
                <a:cubicBezTo>
                  <a:pt x="4415" y="9317"/>
                  <a:pt x="4610" y="9513"/>
                  <a:pt x="4756" y="9708"/>
                </a:cubicBezTo>
                <a:lnTo>
                  <a:pt x="5049" y="9708"/>
                </a:lnTo>
                <a:cubicBezTo>
                  <a:pt x="5098" y="9708"/>
                  <a:pt x="5146" y="9708"/>
                  <a:pt x="5195" y="9683"/>
                </a:cubicBezTo>
                <a:cubicBezTo>
                  <a:pt x="5195" y="9683"/>
                  <a:pt x="5366" y="9683"/>
                  <a:pt x="5366" y="9708"/>
                </a:cubicBezTo>
                <a:cubicBezTo>
                  <a:pt x="5415" y="9659"/>
                  <a:pt x="5537" y="9683"/>
                  <a:pt x="5658" y="9659"/>
                </a:cubicBezTo>
                <a:lnTo>
                  <a:pt x="5878" y="9610"/>
                </a:lnTo>
                <a:cubicBezTo>
                  <a:pt x="5976" y="9610"/>
                  <a:pt x="6024" y="9610"/>
                  <a:pt x="5902" y="9635"/>
                </a:cubicBezTo>
                <a:lnTo>
                  <a:pt x="6561" y="9537"/>
                </a:lnTo>
                <a:cubicBezTo>
                  <a:pt x="6683" y="9269"/>
                  <a:pt x="6829" y="8976"/>
                  <a:pt x="6976" y="8635"/>
                </a:cubicBezTo>
                <a:cubicBezTo>
                  <a:pt x="7049" y="8488"/>
                  <a:pt x="7122" y="8317"/>
                  <a:pt x="7219" y="8147"/>
                </a:cubicBezTo>
                <a:cubicBezTo>
                  <a:pt x="7293" y="7952"/>
                  <a:pt x="7341" y="7757"/>
                  <a:pt x="7415" y="7561"/>
                </a:cubicBezTo>
                <a:lnTo>
                  <a:pt x="7536" y="7220"/>
                </a:lnTo>
                <a:cubicBezTo>
                  <a:pt x="7585" y="7098"/>
                  <a:pt x="7610" y="7000"/>
                  <a:pt x="7658" y="6878"/>
                </a:cubicBezTo>
                <a:cubicBezTo>
                  <a:pt x="7707" y="6659"/>
                  <a:pt x="7780" y="6439"/>
                  <a:pt x="7854" y="6220"/>
                </a:cubicBezTo>
                <a:cubicBezTo>
                  <a:pt x="7927" y="6000"/>
                  <a:pt x="7976" y="5805"/>
                  <a:pt x="8024" y="5610"/>
                </a:cubicBezTo>
                <a:lnTo>
                  <a:pt x="8118" y="5352"/>
                </a:lnTo>
                <a:lnTo>
                  <a:pt x="8114" y="5334"/>
                </a:lnTo>
                <a:lnTo>
                  <a:pt x="8114" y="5334"/>
                </a:lnTo>
                <a:cubicBezTo>
                  <a:pt x="8116" y="5336"/>
                  <a:pt x="8118" y="5338"/>
                  <a:pt x="8121" y="5341"/>
                </a:cubicBezTo>
                <a:lnTo>
                  <a:pt x="8121" y="5341"/>
                </a:lnTo>
                <a:cubicBezTo>
                  <a:pt x="8119" y="5328"/>
                  <a:pt x="8115" y="5316"/>
                  <a:pt x="8106" y="5303"/>
                </a:cubicBezTo>
                <a:lnTo>
                  <a:pt x="8106" y="5303"/>
                </a:lnTo>
                <a:lnTo>
                  <a:pt x="8114" y="5334"/>
                </a:lnTo>
                <a:lnTo>
                  <a:pt x="8114" y="5334"/>
                </a:lnTo>
                <a:cubicBezTo>
                  <a:pt x="8097" y="5318"/>
                  <a:pt x="8097" y="5318"/>
                  <a:pt x="8094" y="5318"/>
                </a:cubicBezTo>
                <a:cubicBezTo>
                  <a:pt x="8091" y="5318"/>
                  <a:pt x="8085" y="5318"/>
                  <a:pt x="8049" y="5293"/>
                </a:cubicBezTo>
                <a:cubicBezTo>
                  <a:pt x="8012" y="5257"/>
                  <a:pt x="8012" y="5257"/>
                  <a:pt x="8021" y="5257"/>
                </a:cubicBezTo>
                <a:cubicBezTo>
                  <a:pt x="8030" y="5257"/>
                  <a:pt x="8049" y="5257"/>
                  <a:pt x="8049" y="5220"/>
                </a:cubicBezTo>
                <a:cubicBezTo>
                  <a:pt x="8097" y="5293"/>
                  <a:pt x="8097" y="5269"/>
                  <a:pt x="8097" y="5293"/>
                </a:cubicBezTo>
                <a:cubicBezTo>
                  <a:pt x="8101" y="5296"/>
                  <a:pt x="8104" y="5300"/>
                  <a:pt x="8106" y="5303"/>
                </a:cubicBezTo>
                <a:lnTo>
                  <a:pt x="8106" y="5303"/>
                </a:lnTo>
                <a:lnTo>
                  <a:pt x="8097" y="5269"/>
                </a:lnTo>
                <a:lnTo>
                  <a:pt x="8122" y="5318"/>
                </a:lnTo>
                <a:lnTo>
                  <a:pt x="8122" y="5293"/>
                </a:lnTo>
                <a:cubicBezTo>
                  <a:pt x="8122" y="5296"/>
                  <a:pt x="8122" y="5297"/>
                  <a:pt x="8123" y="5297"/>
                </a:cubicBezTo>
                <a:cubicBezTo>
                  <a:pt x="8127" y="5297"/>
                  <a:pt x="8146" y="5217"/>
                  <a:pt x="8146" y="5196"/>
                </a:cubicBezTo>
                <a:cubicBezTo>
                  <a:pt x="8149" y="5196"/>
                  <a:pt x="8151" y="5196"/>
                  <a:pt x="8153" y="5196"/>
                </a:cubicBezTo>
                <a:lnTo>
                  <a:pt x="8153" y="5196"/>
                </a:lnTo>
                <a:cubicBezTo>
                  <a:pt x="8157" y="5186"/>
                  <a:pt x="8162" y="5177"/>
                  <a:pt x="8166" y="5168"/>
                </a:cubicBezTo>
                <a:lnTo>
                  <a:pt x="8166" y="5168"/>
                </a:lnTo>
                <a:cubicBezTo>
                  <a:pt x="8165" y="5179"/>
                  <a:pt x="8169" y="5182"/>
                  <a:pt x="8173" y="5182"/>
                </a:cubicBezTo>
                <a:cubicBezTo>
                  <a:pt x="8179" y="5182"/>
                  <a:pt x="8186" y="5177"/>
                  <a:pt x="8188" y="5177"/>
                </a:cubicBezTo>
                <a:cubicBezTo>
                  <a:pt x="8189" y="5177"/>
                  <a:pt x="8185" y="5181"/>
                  <a:pt x="8171" y="5196"/>
                </a:cubicBezTo>
                <a:cubicBezTo>
                  <a:pt x="8171" y="5196"/>
                  <a:pt x="8181" y="5228"/>
                  <a:pt x="8203" y="5228"/>
                </a:cubicBezTo>
                <a:cubicBezTo>
                  <a:pt x="8214" y="5228"/>
                  <a:pt x="8228" y="5220"/>
                  <a:pt x="8244" y="5196"/>
                </a:cubicBezTo>
                <a:lnTo>
                  <a:pt x="8244" y="5196"/>
                </a:lnTo>
                <a:cubicBezTo>
                  <a:pt x="8219" y="5244"/>
                  <a:pt x="8244" y="5293"/>
                  <a:pt x="8195" y="5293"/>
                </a:cubicBezTo>
                <a:cubicBezTo>
                  <a:pt x="8185" y="5288"/>
                  <a:pt x="8179" y="5286"/>
                  <a:pt x="8176" y="5286"/>
                </a:cubicBezTo>
                <a:cubicBezTo>
                  <a:pt x="8165" y="5286"/>
                  <a:pt x="8200" y="5318"/>
                  <a:pt x="8219" y="5318"/>
                </a:cubicBezTo>
                <a:cubicBezTo>
                  <a:pt x="8244" y="5366"/>
                  <a:pt x="8244" y="5391"/>
                  <a:pt x="8268" y="5440"/>
                </a:cubicBezTo>
                <a:lnTo>
                  <a:pt x="8293" y="5488"/>
                </a:lnTo>
                <a:lnTo>
                  <a:pt x="8293" y="5513"/>
                </a:lnTo>
                <a:lnTo>
                  <a:pt x="8317" y="5561"/>
                </a:lnTo>
                <a:cubicBezTo>
                  <a:pt x="8439" y="5757"/>
                  <a:pt x="8561" y="5952"/>
                  <a:pt x="8707" y="6122"/>
                </a:cubicBezTo>
                <a:lnTo>
                  <a:pt x="8610" y="5879"/>
                </a:lnTo>
                <a:lnTo>
                  <a:pt x="8756" y="6147"/>
                </a:lnTo>
                <a:cubicBezTo>
                  <a:pt x="8805" y="6244"/>
                  <a:pt x="8829" y="6318"/>
                  <a:pt x="8878" y="6391"/>
                </a:cubicBezTo>
                <a:cubicBezTo>
                  <a:pt x="8949" y="6486"/>
                  <a:pt x="8997" y="6604"/>
                  <a:pt x="9022" y="6746"/>
                </a:cubicBezTo>
                <a:lnTo>
                  <a:pt x="9022" y="6746"/>
                </a:lnTo>
                <a:lnTo>
                  <a:pt x="8805" y="6391"/>
                </a:lnTo>
                <a:lnTo>
                  <a:pt x="9024" y="6757"/>
                </a:lnTo>
                <a:cubicBezTo>
                  <a:pt x="9024" y="6753"/>
                  <a:pt x="9023" y="6749"/>
                  <a:pt x="9022" y="6746"/>
                </a:cubicBezTo>
                <a:lnTo>
                  <a:pt x="9022" y="6746"/>
                </a:lnTo>
                <a:lnTo>
                  <a:pt x="9268" y="7147"/>
                </a:lnTo>
                <a:cubicBezTo>
                  <a:pt x="9317" y="7269"/>
                  <a:pt x="9390" y="7366"/>
                  <a:pt x="9488" y="7464"/>
                </a:cubicBezTo>
                <a:lnTo>
                  <a:pt x="9707" y="7732"/>
                </a:lnTo>
                <a:lnTo>
                  <a:pt x="9634" y="7586"/>
                </a:lnTo>
                <a:lnTo>
                  <a:pt x="9634" y="7586"/>
                </a:lnTo>
                <a:cubicBezTo>
                  <a:pt x="9658" y="7610"/>
                  <a:pt x="9683" y="7659"/>
                  <a:pt x="9732" y="7708"/>
                </a:cubicBezTo>
                <a:lnTo>
                  <a:pt x="10146" y="7708"/>
                </a:lnTo>
                <a:cubicBezTo>
                  <a:pt x="10293" y="7708"/>
                  <a:pt x="10463" y="7708"/>
                  <a:pt x="10610" y="7732"/>
                </a:cubicBezTo>
                <a:cubicBezTo>
                  <a:pt x="10853" y="7659"/>
                  <a:pt x="11122" y="7537"/>
                  <a:pt x="11414" y="7439"/>
                </a:cubicBezTo>
                <a:cubicBezTo>
                  <a:pt x="11488" y="7269"/>
                  <a:pt x="11561" y="7122"/>
                  <a:pt x="11634" y="7000"/>
                </a:cubicBezTo>
                <a:cubicBezTo>
                  <a:pt x="11683" y="6854"/>
                  <a:pt x="11732" y="6683"/>
                  <a:pt x="11780" y="6561"/>
                </a:cubicBezTo>
                <a:cubicBezTo>
                  <a:pt x="11853" y="6391"/>
                  <a:pt x="11902" y="6196"/>
                  <a:pt x="11951" y="6000"/>
                </a:cubicBezTo>
                <a:lnTo>
                  <a:pt x="11951" y="6000"/>
                </a:lnTo>
                <a:lnTo>
                  <a:pt x="11829" y="6220"/>
                </a:lnTo>
                <a:lnTo>
                  <a:pt x="11829" y="6220"/>
                </a:lnTo>
                <a:lnTo>
                  <a:pt x="11947" y="5699"/>
                </a:lnTo>
                <a:lnTo>
                  <a:pt x="11947" y="5699"/>
                </a:lnTo>
                <a:cubicBezTo>
                  <a:pt x="11942" y="5768"/>
                  <a:pt x="12000" y="5981"/>
                  <a:pt x="11988" y="6067"/>
                </a:cubicBezTo>
                <a:lnTo>
                  <a:pt x="11988" y="6067"/>
                </a:lnTo>
                <a:cubicBezTo>
                  <a:pt x="12032" y="5952"/>
                  <a:pt x="12079" y="5814"/>
                  <a:pt x="12146" y="5635"/>
                </a:cubicBezTo>
                <a:lnTo>
                  <a:pt x="12317" y="5001"/>
                </a:lnTo>
                <a:cubicBezTo>
                  <a:pt x="12414" y="4683"/>
                  <a:pt x="12512" y="4293"/>
                  <a:pt x="12634" y="3903"/>
                </a:cubicBezTo>
                <a:cubicBezTo>
                  <a:pt x="12658" y="3781"/>
                  <a:pt x="12707" y="3659"/>
                  <a:pt x="12732" y="3513"/>
                </a:cubicBezTo>
                <a:cubicBezTo>
                  <a:pt x="12756" y="3464"/>
                  <a:pt x="12780" y="3391"/>
                  <a:pt x="12805" y="3342"/>
                </a:cubicBezTo>
                <a:cubicBezTo>
                  <a:pt x="12853" y="3244"/>
                  <a:pt x="12902" y="3123"/>
                  <a:pt x="12975" y="3049"/>
                </a:cubicBezTo>
                <a:cubicBezTo>
                  <a:pt x="13000" y="2976"/>
                  <a:pt x="13049" y="2927"/>
                  <a:pt x="13122" y="2879"/>
                </a:cubicBezTo>
                <a:lnTo>
                  <a:pt x="13122" y="2952"/>
                </a:lnTo>
                <a:lnTo>
                  <a:pt x="13122" y="3025"/>
                </a:lnTo>
                <a:cubicBezTo>
                  <a:pt x="13122" y="3049"/>
                  <a:pt x="13097" y="3123"/>
                  <a:pt x="13097" y="3123"/>
                </a:cubicBezTo>
                <a:cubicBezTo>
                  <a:pt x="13097" y="3123"/>
                  <a:pt x="13122" y="3074"/>
                  <a:pt x="13146" y="3049"/>
                </a:cubicBezTo>
                <a:cubicBezTo>
                  <a:pt x="13146" y="3049"/>
                  <a:pt x="13146" y="3049"/>
                  <a:pt x="13146" y="3074"/>
                </a:cubicBezTo>
                <a:cubicBezTo>
                  <a:pt x="13122" y="3123"/>
                  <a:pt x="13122" y="3147"/>
                  <a:pt x="13122" y="3196"/>
                </a:cubicBezTo>
                <a:cubicBezTo>
                  <a:pt x="13132" y="3176"/>
                  <a:pt x="13141" y="3141"/>
                  <a:pt x="13150" y="3099"/>
                </a:cubicBezTo>
                <a:lnTo>
                  <a:pt x="13150" y="3099"/>
                </a:lnTo>
                <a:cubicBezTo>
                  <a:pt x="13159" y="3090"/>
                  <a:pt x="13184" y="3046"/>
                  <a:pt x="13206" y="3046"/>
                </a:cubicBezTo>
                <a:cubicBezTo>
                  <a:pt x="13221" y="3046"/>
                  <a:pt x="13235" y="3064"/>
                  <a:pt x="13244" y="3123"/>
                </a:cubicBezTo>
                <a:lnTo>
                  <a:pt x="13244" y="3147"/>
                </a:lnTo>
                <a:cubicBezTo>
                  <a:pt x="13292" y="3269"/>
                  <a:pt x="13317" y="3366"/>
                  <a:pt x="13341" y="3464"/>
                </a:cubicBezTo>
                <a:lnTo>
                  <a:pt x="13390" y="3635"/>
                </a:lnTo>
                <a:cubicBezTo>
                  <a:pt x="13439" y="3757"/>
                  <a:pt x="13488" y="3903"/>
                  <a:pt x="13512" y="4025"/>
                </a:cubicBezTo>
                <a:cubicBezTo>
                  <a:pt x="13488" y="4025"/>
                  <a:pt x="13439" y="3903"/>
                  <a:pt x="13390" y="3805"/>
                </a:cubicBezTo>
                <a:lnTo>
                  <a:pt x="13390" y="3805"/>
                </a:lnTo>
                <a:cubicBezTo>
                  <a:pt x="13414" y="3879"/>
                  <a:pt x="13439" y="3976"/>
                  <a:pt x="13463" y="4074"/>
                </a:cubicBezTo>
                <a:cubicBezTo>
                  <a:pt x="13463" y="4049"/>
                  <a:pt x="13466" y="4039"/>
                  <a:pt x="13471" y="4039"/>
                </a:cubicBezTo>
                <a:cubicBezTo>
                  <a:pt x="13489" y="4039"/>
                  <a:pt x="13535" y="4197"/>
                  <a:pt x="13540" y="4197"/>
                </a:cubicBezTo>
                <a:cubicBezTo>
                  <a:pt x="13541" y="4197"/>
                  <a:pt x="13540" y="4189"/>
                  <a:pt x="13536" y="4171"/>
                </a:cubicBezTo>
                <a:lnTo>
                  <a:pt x="13536" y="4171"/>
                </a:lnTo>
                <a:cubicBezTo>
                  <a:pt x="13610" y="4269"/>
                  <a:pt x="13634" y="4366"/>
                  <a:pt x="13683" y="4488"/>
                </a:cubicBezTo>
                <a:cubicBezTo>
                  <a:pt x="13731" y="4586"/>
                  <a:pt x="13756" y="4708"/>
                  <a:pt x="13780" y="4805"/>
                </a:cubicBezTo>
                <a:cubicBezTo>
                  <a:pt x="13805" y="4927"/>
                  <a:pt x="13829" y="5025"/>
                  <a:pt x="13853" y="5147"/>
                </a:cubicBezTo>
                <a:cubicBezTo>
                  <a:pt x="13878" y="5244"/>
                  <a:pt x="13902" y="5342"/>
                  <a:pt x="13951" y="5415"/>
                </a:cubicBezTo>
                <a:cubicBezTo>
                  <a:pt x="14000" y="5415"/>
                  <a:pt x="14439" y="5537"/>
                  <a:pt x="14853" y="5683"/>
                </a:cubicBezTo>
                <a:cubicBezTo>
                  <a:pt x="15286" y="5827"/>
                  <a:pt x="15718" y="6019"/>
                  <a:pt x="15778" y="6025"/>
                </a:cubicBezTo>
                <a:lnTo>
                  <a:pt x="15778" y="6025"/>
                </a:lnTo>
                <a:cubicBezTo>
                  <a:pt x="15771" y="5975"/>
                  <a:pt x="15764" y="5925"/>
                  <a:pt x="15756" y="5879"/>
                </a:cubicBezTo>
                <a:lnTo>
                  <a:pt x="15683" y="5854"/>
                </a:lnTo>
                <a:cubicBezTo>
                  <a:pt x="15634" y="5537"/>
                  <a:pt x="15731" y="5781"/>
                  <a:pt x="15683" y="5464"/>
                </a:cubicBezTo>
                <a:cubicBezTo>
                  <a:pt x="15707" y="5464"/>
                  <a:pt x="15731" y="5513"/>
                  <a:pt x="15756" y="5610"/>
                </a:cubicBezTo>
                <a:cubicBezTo>
                  <a:pt x="15780" y="5732"/>
                  <a:pt x="15780" y="5854"/>
                  <a:pt x="15805" y="6000"/>
                </a:cubicBezTo>
                <a:cubicBezTo>
                  <a:pt x="15780" y="5757"/>
                  <a:pt x="15805" y="5513"/>
                  <a:pt x="15731" y="5415"/>
                </a:cubicBezTo>
                <a:cubicBezTo>
                  <a:pt x="15707" y="5220"/>
                  <a:pt x="15780" y="5415"/>
                  <a:pt x="15756" y="5171"/>
                </a:cubicBezTo>
                <a:cubicBezTo>
                  <a:pt x="15683" y="4976"/>
                  <a:pt x="15634" y="4781"/>
                  <a:pt x="15585" y="4561"/>
                </a:cubicBezTo>
                <a:cubicBezTo>
                  <a:pt x="15561" y="4366"/>
                  <a:pt x="15512" y="4147"/>
                  <a:pt x="15439" y="3952"/>
                </a:cubicBezTo>
                <a:cubicBezTo>
                  <a:pt x="15341" y="3781"/>
                  <a:pt x="15292" y="3610"/>
                  <a:pt x="15244" y="3415"/>
                </a:cubicBezTo>
                <a:lnTo>
                  <a:pt x="15244" y="3415"/>
                </a:lnTo>
                <a:lnTo>
                  <a:pt x="15292" y="3464"/>
                </a:lnTo>
                <a:cubicBezTo>
                  <a:pt x="15268" y="3366"/>
                  <a:pt x="15244" y="3244"/>
                  <a:pt x="15195" y="3147"/>
                </a:cubicBezTo>
                <a:cubicBezTo>
                  <a:pt x="15170" y="3074"/>
                  <a:pt x="15146" y="3001"/>
                  <a:pt x="15122" y="2927"/>
                </a:cubicBezTo>
                <a:cubicBezTo>
                  <a:pt x="15073" y="2805"/>
                  <a:pt x="15049" y="2659"/>
                  <a:pt x="15000" y="2537"/>
                </a:cubicBezTo>
                <a:lnTo>
                  <a:pt x="15000" y="2537"/>
                </a:lnTo>
                <a:cubicBezTo>
                  <a:pt x="15028" y="2622"/>
                  <a:pt x="15040" y="2706"/>
                  <a:pt x="15026" y="2706"/>
                </a:cubicBezTo>
                <a:cubicBezTo>
                  <a:pt x="15016" y="2706"/>
                  <a:pt x="14992" y="2661"/>
                  <a:pt x="14951" y="2537"/>
                </a:cubicBezTo>
                <a:cubicBezTo>
                  <a:pt x="14780" y="1952"/>
                  <a:pt x="14658" y="1562"/>
                  <a:pt x="14561" y="1074"/>
                </a:cubicBezTo>
                <a:lnTo>
                  <a:pt x="14390" y="708"/>
                </a:lnTo>
                <a:cubicBezTo>
                  <a:pt x="14390" y="684"/>
                  <a:pt x="14390" y="659"/>
                  <a:pt x="14366" y="635"/>
                </a:cubicBezTo>
                <a:lnTo>
                  <a:pt x="13951" y="464"/>
                </a:lnTo>
                <a:lnTo>
                  <a:pt x="13658" y="342"/>
                </a:lnTo>
                <a:lnTo>
                  <a:pt x="13463" y="269"/>
                </a:lnTo>
                <a:lnTo>
                  <a:pt x="13366" y="220"/>
                </a:lnTo>
                <a:cubicBezTo>
                  <a:pt x="13292" y="196"/>
                  <a:pt x="13219" y="171"/>
                  <a:pt x="13122" y="147"/>
                </a:cubicBezTo>
                <a:lnTo>
                  <a:pt x="1261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299"/>
          <p:cNvSpPr/>
          <p:nvPr/>
        </p:nvSpPr>
        <p:spPr>
          <a:xfrm rot="7659018">
            <a:off x="-229132" y="404861"/>
            <a:ext cx="521775" cy="434801"/>
          </a:xfrm>
          <a:custGeom>
            <a:avLst/>
            <a:gdLst/>
            <a:ahLst/>
            <a:cxnLst/>
            <a:rect l="l" t="t" r="r" b="b"/>
            <a:pathLst>
              <a:path w="15952" h="13293" extrusionOk="0">
                <a:moveTo>
                  <a:pt x="1965" y="4136"/>
                </a:moveTo>
                <a:cubicBezTo>
                  <a:pt x="1969" y="4136"/>
                  <a:pt x="1973" y="4139"/>
                  <a:pt x="1976" y="4147"/>
                </a:cubicBezTo>
                <a:lnTo>
                  <a:pt x="1853" y="4285"/>
                </a:lnTo>
                <a:lnTo>
                  <a:pt x="1853" y="4285"/>
                </a:lnTo>
                <a:cubicBezTo>
                  <a:pt x="1921" y="4199"/>
                  <a:pt x="1947" y="4136"/>
                  <a:pt x="1965" y="4136"/>
                </a:cubicBezTo>
                <a:close/>
                <a:moveTo>
                  <a:pt x="4077" y="7219"/>
                </a:moveTo>
                <a:lnTo>
                  <a:pt x="4077" y="7219"/>
                </a:lnTo>
                <a:cubicBezTo>
                  <a:pt x="4076" y="7219"/>
                  <a:pt x="4075" y="7219"/>
                  <a:pt x="4074" y="7220"/>
                </a:cubicBezTo>
                <a:cubicBezTo>
                  <a:pt x="4076" y="7220"/>
                  <a:pt x="4077" y="7219"/>
                  <a:pt x="4077" y="7219"/>
                </a:cubicBezTo>
                <a:close/>
                <a:moveTo>
                  <a:pt x="10333" y="9981"/>
                </a:moveTo>
                <a:lnTo>
                  <a:pt x="10293" y="10000"/>
                </a:lnTo>
                <a:cubicBezTo>
                  <a:pt x="10305" y="10000"/>
                  <a:pt x="10318" y="9993"/>
                  <a:pt x="10333" y="9981"/>
                </a:cubicBezTo>
                <a:close/>
                <a:moveTo>
                  <a:pt x="3928" y="0"/>
                </a:moveTo>
                <a:lnTo>
                  <a:pt x="3684" y="195"/>
                </a:lnTo>
                <a:lnTo>
                  <a:pt x="3708" y="122"/>
                </a:lnTo>
                <a:lnTo>
                  <a:pt x="3708" y="122"/>
                </a:lnTo>
                <a:cubicBezTo>
                  <a:pt x="3464" y="293"/>
                  <a:pt x="3171" y="537"/>
                  <a:pt x="2879" y="756"/>
                </a:cubicBezTo>
                <a:cubicBezTo>
                  <a:pt x="2732" y="854"/>
                  <a:pt x="2586" y="976"/>
                  <a:pt x="2464" y="1098"/>
                </a:cubicBezTo>
                <a:lnTo>
                  <a:pt x="2147" y="1366"/>
                </a:lnTo>
                <a:cubicBezTo>
                  <a:pt x="2074" y="1464"/>
                  <a:pt x="1976" y="1537"/>
                  <a:pt x="1879" y="1610"/>
                </a:cubicBezTo>
                <a:cubicBezTo>
                  <a:pt x="1757" y="1708"/>
                  <a:pt x="1806" y="1683"/>
                  <a:pt x="1757" y="1732"/>
                </a:cubicBezTo>
                <a:lnTo>
                  <a:pt x="1659" y="1830"/>
                </a:lnTo>
                <a:cubicBezTo>
                  <a:pt x="1513" y="1951"/>
                  <a:pt x="1367" y="2098"/>
                  <a:pt x="1220" y="2244"/>
                </a:cubicBezTo>
                <a:cubicBezTo>
                  <a:pt x="1074" y="2390"/>
                  <a:pt x="952" y="2561"/>
                  <a:pt x="806" y="2732"/>
                </a:cubicBezTo>
                <a:cubicBezTo>
                  <a:pt x="684" y="2903"/>
                  <a:pt x="562" y="3073"/>
                  <a:pt x="440" y="3269"/>
                </a:cubicBezTo>
                <a:lnTo>
                  <a:pt x="391" y="3317"/>
                </a:lnTo>
                <a:cubicBezTo>
                  <a:pt x="342" y="3366"/>
                  <a:pt x="293" y="3415"/>
                  <a:pt x="245" y="3464"/>
                </a:cubicBezTo>
                <a:lnTo>
                  <a:pt x="50" y="3659"/>
                </a:lnTo>
                <a:lnTo>
                  <a:pt x="1" y="3732"/>
                </a:lnTo>
                <a:cubicBezTo>
                  <a:pt x="50" y="3829"/>
                  <a:pt x="98" y="3903"/>
                  <a:pt x="147" y="3976"/>
                </a:cubicBezTo>
                <a:cubicBezTo>
                  <a:pt x="269" y="4122"/>
                  <a:pt x="391" y="4268"/>
                  <a:pt x="537" y="4390"/>
                </a:cubicBezTo>
                <a:cubicBezTo>
                  <a:pt x="731" y="4539"/>
                  <a:pt x="970" y="4661"/>
                  <a:pt x="1210" y="4661"/>
                </a:cubicBezTo>
                <a:cubicBezTo>
                  <a:pt x="1363" y="4661"/>
                  <a:pt x="1517" y="4611"/>
                  <a:pt x="1659" y="4488"/>
                </a:cubicBezTo>
                <a:lnTo>
                  <a:pt x="1684" y="4537"/>
                </a:lnTo>
                <a:cubicBezTo>
                  <a:pt x="1684" y="4537"/>
                  <a:pt x="1781" y="4366"/>
                  <a:pt x="1781" y="4366"/>
                </a:cubicBezTo>
                <a:cubicBezTo>
                  <a:pt x="1794" y="4351"/>
                  <a:pt x="1806" y="4338"/>
                  <a:pt x="1816" y="4327"/>
                </a:cubicBezTo>
                <a:lnTo>
                  <a:pt x="1816" y="4327"/>
                </a:lnTo>
                <a:lnTo>
                  <a:pt x="1781" y="4366"/>
                </a:lnTo>
                <a:cubicBezTo>
                  <a:pt x="1801" y="4346"/>
                  <a:pt x="1819" y="4327"/>
                  <a:pt x="1835" y="4308"/>
                </a:cubicBezTo>
                <a:lnTo>
                  <a:pt x="1835" y="4308"/>
                </a:lnTo>
                <a:cubicBezTo>
                  <a:pt x="1850" y="4293"/>
                  <a:pt x="1860" y="4287"/>
                  <a:pt x="1865" y="4287"/>
                </a:cubicBezTo>
                <a:cubicBezTo>
                  <a:pt x="1883" y="4287"/>
                  <a:pt x="1846" y="4367"/>
                  <a:pt x="1830" y="4415"/>
                </a:cubicBezTo>
                <a:cubicBezTo>
                  <a:pt x="1879" y="4366"/>
                  <a:pt x="1928" y="4293"/>
                  <a:pt x="2001" y="4244"/>
                </a:cubicBezTo>
                <a:cubicBezTo>
                  <a:pt x="2001" y="4229"/>
                  <a:pt x="1996" y="4223"/>
                  <a:pt x="1989" y="4223"/>
                </a:cubicBezTo>
                <a:cubicBezTo>
                  <a:pt x="1973" y="4223"/>
                  <a:pt x="1944" y="4252"/>
                  <a:pt x="1928" y="4268"/>
                </a:cubicBezTo>
                <a:cubicBezTo>
                  <a:pt x="2001" y="4147"/>
                  <a:pt x="2074" y="4025"/>
                  <a:pt x="2147" y="3903"/>
                </a:cubicBezTo>
                <a:cubicBezTo>
                  <a:pt x="2205" y="3836"/>
                  <a:pt x="2228" y="3825"/>
                  <a:pt x="2246" y="3825"/>
                </a:cubicBezTo>
                <a:cubicBezTo>
                  <a:pt x="2254" y="3825"/>
                  <a:pt x="2261" y="3827"/>
                  <a:pt x="2270" y="3827"/>
                </a:cubicBezTo>
                <a:cubicBezTo>
                  <a:pt x="2290" y="3827"/>
                  <a:pt x="2318" y="3815"/>
                  <a:pt x="2391" y="3732"/>
                </a:cubicBezTo>
                <a:cubicBezTo>
                  <a:pt x="2562" y="3537"/>
                  <a:pt x="2684" y="3390"/>
                  <a:pt x="2830" y="3244"/>
                </a:cubicBezTo>
                <a:lnTo>
                  <a:pt x="3074" y="3000"/>
                </a:lnTo>
                <a:lnTo>
                  <a:pt x="3123" y="2951"/>
                </a:lnTo>
                <a:lnTo>
                  <a:pt x="3147" y="2951"/>
                </a:lnTo>
                <a:cubicBezTo>
                  <a:pt x="3171" y="2927"/>
                  <a:pt x="3196" y="2903"/>
                  <a:pt x="3245" y="2903"/>
                </a:cubicBezTo>
                <a:lnTo>
                  <a:pt x="3293" y="2903"/>
                </a:lnTo>
                <a:cubicBezTo>
                  <a:pt x="3293" y="2903"/>
                  <a:pt x="3293" y="2927"/>
                  <a:pt x="3293" y="2927"/>
                </a:cubicBezTo>
                <a:cubicBezTo>
                  <a:pt x="3269" y="2951"/>
                  <a:pt x="3269" y="2951"/>
                  <a:pt x="3269" y="2976"/>
                </a:cubicBezTo>
                <a:cubicBezTo>
                  <a:pt x="3245" y="3000"/>
                  <a:pt x="3220" y="3025"/>
                  <a:pt x="3196" y="3025"/>
                </a:cubicBezTo>
                <a:lnTo>
                  <a:pt x="3220" y="3025"/>
                </a:lnTo>
                <a:lnTo>
                  <a:pt x="3220" y="3122"/>
                </a:lnTo>
                <a:cubicBezTo>
                  <a:pt x="3220" y="3269"/>
                  <a:pt x="3196" y="3439"/>
                  <a:pt x="3196" y="3586"/>
                </a:cubicBezTo>
                <a:lnTo>
                  <a:pt x="3196" y="3829"/>
                </a:lnTo>
                <a:lnTo>
                  <a:pt x="3196" y="4122"/>
                </a:lnTo>
                <a:lnTo>
                  <a:pt x="3196" y="4903"/>
                </a:lnTo>
                <a:cubicBezTo>
                  <a:pt x="3171" y="5268"/>
                  <a:pt x="3220" y="5561"/>
                  <a:pt x="3196" y="5586"/>
                </a:cubicBezTo>
                <a:lnTo>
                  <a:pt x="3293" y="5586"/>
                </a:lnTo>
                <a:cubicBezTo>
                  <a:pt x="3318" y="5756"/>
                  <a:pt x="3318" y="5951"/>
                  <a:pt x="3293" y="6122"/>
                </a:cubicBezTo>
                <a:cubicBezTo>
                  <a:pt x="3269" y="6171"/>
                  <a:pt x="3269" y="6220"/>
                  <a:pt x="3293" y="6268"/>
                </a:cubicBezTo>
                <a:lnTo>
                  <a:pt x="3293" y="6415"/>
                </a:lnTo>
                <a:cubicBezTo>
                  <a:pt x="3293" y="6464"/>
                  <a:pt x="3318" y="6537"/>
                  <a:pt x="3318" y="6610"/>
                </a:cubicBezTo>
                <a:cubicBezTo>
                  <a:pt x="3415" y="6756"/>
                  <a:pt x="3464" y="6927"/>
                  <a:pt x="3489" y="7122"/>
                </a:cubicBezTo>
                <a:lnTo>
                  <a:pt x="3781" y="7171"/>
                </a:lnTo>
                <a:lnTo>
                  <a:pt x="3952" y="7171"/>
                </a:lnTo>
                <a:cubicBezTo>
                  <a:pt x="3952" y="7171"/>
                  <a:pt x="4076" y="7212"/>
                  <a:pt x="4077" y="7219"/>
                </a:cubicBezTo>
                <a:lnTo>
                  <a:pt x="4077" y="7219"/>
                </a:lnTo>
                <a:cubicBezTo>
                  <a:pt x="4097" y="7212"/>
                  <a:pt x="4120" y="7210"/>
                  <a:pt x="4144" y="7210"/>
                </a:cubicBezTo>
                <a:cubicBezTo>
                  <a:pt x="4204" y="7210"/>
                  <a:pt x="4273" y="7227"/>
                  <a:pt x="4342" y="7244"/>
                </a:cubicBezTo>
                <a:cubicBezTo>
                  <a:pt x="4391" y="7244"/>
                  <a:pt x="4318" y="7244"/>
                  <a:pt x="4293" y="7220"/>
                </a:cubicBezTo>
                <a:lnTo>
                  <a:pt x="4293" y="7220"/>
                </a:lnTo>
                <a:lnTo>
                  <a:pt x="4415" y="7244"/>
                </a:lnTo>
                <a:lnTo>
                  <a:pt x="4464" y="7244"/>
                </a:lnTo>
                <a:cubicBezTo>
                  <a:pt x="4489" y="7244"/>
                  <a:pt x="4489" y="7268"/>
                  <a:pt x="4464" y="7268"/>
                </a:cubicBezTo>
                <a:lnTo>
                  <a:pt x="4513" y="7268"/>
                </a:lnTo>
                <a:cubicBezTo>
                  <a:pt x="4635" y="7268"/>
                  <a:pt x="4830" y="7268"/>
                  <a:pt x="5610" y="7342"/>
                </a:cubicBezTo>
                <a:lnTo>
                  <a:pt x="5806" y="7025"/>
                </a:lnTo>
                <a:lnTo>
                  <a:pt x="5903" y="6878"/>
                </a:lnTo>
                <a:cubicBezTo>
                  <a:pt x="5928" y="6829"/>
                  <a:pt x="5952" y="6781"/>
                  <a:pt x="6001" y="6732"/>
                </a:cubicBezTo>
                <a:lnTo>
                  <a:pt x="6391" y="6317"/>
                </a:lnTo>
                <a:cubicBezTo>
                  <a:pt x="6464" y="6244"/>
                  <a:pt x="6537" y="6171"/>
                  <a:pt x="6586" y="6098"/>
                </a:cubicBezTo>
                <a:lnTo>
                  <a:pt x="6806" y="5927"/>
                </a:lnTo>
                <a:lnTo>
                  <a:pt x="6927" y="5829"/>
                </a:lnTo>
                <a:lnTo>
                  <a:pt x="6976" y="5805"/>
                </a:lnTo>
                <a:lnTo>
                  <a:pt x="7074" y="5732"/>
                </a:lnTo>
                <a:cubicBezTo>
                  <a:pt x="7342" y="5537"/>
                  <a:pt x="7610" y="5342"/>
                  <a:pt x="7903" y="5195"/>
                </a:cubicBezTo>
                <a:cubicBezTo>
                  <a:pt x="8025" y="5098"/>
                  <a:pt x="8171" y="5025"/>
                  <a:pt x="8293" y="4951"/>
                </a:cubicBezTo>
                <a:lnTo>
                  <a:pt x="8342" y="4951"/>
                </a:lnTo>
                <a:lnTo>
                  <a:pt x="8342" y="4854"/>
                </a:lnTo>
                <a:cubicBezTo>
                  <a:pt x="8342" y="4825"/>
                  <a:pt x="8346" y="4819"/>
                  <a:pt x="8352" y="4819"/>
                </a:cubicBezTo>
                <a:cubicBezTo>
                  <a:pt x="8356" y="4819"/>
                  <a:pt x="8363" y="4823"/>
                  <a:pt x="8370" y="4823"/>
                </a:cubicBezTo>
                <a:cubicBezTo>
                  <a:pt x="8376" y="4823"/>
                  <a:pt x="8384" y="4820"/>
                  <a:pt x="8391" y="4805"/>
                </a:cubicBezTo>
                <a:lnTo>
                  <a:pt x="8391" y="4878"/>
                </a:lnTo>
                <a:cubicBezTo>
                  <a:pt x="8391" y="4878"/>
                  <a:pt x="8391" y="4878"/>
                  <a:pt x="8366" y="4927"/>
                </a:cubicBezTo>
                <a:lnTo>
                  <a:pt x="8366" y="4927"/>
                </a:lnTo>
                <a:lnTo>
                  <a:pt x="8391" y="4903"/>
                </a:lnTo>
                <a:cubicBezTo>
                  <a:pt x="8405" y="4895"/>
                  <a:pt x="8413" y="4893"/>
                  <a:pt x="8417" y="4893"/>
                </a:cubicBezTo>
                <a:cubicBezTo>
                  <a:pt x="8425" y="4893"/>
                  <a:pt x="8408" y="4910"/>
                  <a:pt x="8391" y="4927"/>
                </a:cubicBezTo>
                <a:lnTo>
                  <a:pt x="8440" y="4927"/>
                </a:lnTo>
                <a:cubicBezTo>
                  <a:pt x="8464" y="4927"/>
                  <a:pt x="8464" y="4951"/>
                  <a:pt x="8440" y="4976"/>
                </a:cubicBezTo>
                <a:lnTo>
                  <a:pt x="8464" y="4976"/>
                </a:lnTo>
                <a:cubicBezTo>
                  <a:pt x="8464" y="5000"/>
                  <a:pt x="8464" y="5049"/>
                  <a:pt x="8464" y="5098"/>
                </a:cubicBezTo>
                <a:cubicBezTo>
                  <a:pt x="8464" y="5171"/>
                  <a:pt x="8464" y="5244"/>
                  <a:pt x="8415" y="5293"/>
                </a:cubicBezTo>
                <a:cubicBezTo>
                  <a:pt x="8415" y="5399"/>
                  <a:pt x="8342" y="5706"/>
                  <a:pt x="8386" y="5706"/>
                </a:cubicBezTo>
                <a:cubicBezTo>
                  <a:pt x="8393" y="5706"/>
                  <a:pt x="8402" y="5699"/>
                  <a:pt x="8415" y="5683"/>
                </a:cubicBezTo>
                <a:lnTo>
                  <a:pt x="8415" y="5683"/>
                </a:lnTo>
                <a:cubicBezTo>
                  <a:pt x="8378" y="5739"/>
                  <a:pt x="8327" y="5951"/>
                  <a:pt x="8304" y="5951"/>
                </a:cubicBezTo>
                <a:cubicBezTo>
                  <a:pt x="8297" y="5951"/>
                  <a:pt x="8293" y="5930"/>
                  <a:pt x="8293" y="5878"/>
                </a:cubicBezTo>
                <a:cubicBezTo>
                  <a:pt x="8269" y="5976"/>
                  <a:pt x="8245" y="6098"/>
                  <a:pt x="8245" y="6195"/>
                </a:cubicBezTo>
                <a:lnTo>
                  <a:pt x="8293" y="6049"/>
                </a:lnTo>
                <a:lnTo>
                  <a:pt x="8293" y="6049"/>
                </a:lnTo>
                <a:cubicBezTo>
                  <a:pt x="8196" y="6342"/>
                  <a:pt x="8147" y="6659"/>
                  <a:pt x="8098" y="6951"/>
                </a:cubicBezTo>
                <a:lnTo>
                  <a:pt x="8171" y="6805"/>
                </a:lnTo>
                <a:lnTo>
                  <a:pt x="8171" y="6805"/>
                </a:lnTo>
                <a:cubicBezTo>
                  <a:pt x="8147" y="7000"/>
                  <a:pt x="8074" y="7195"/>
                  <a:pt x="7976" y="7366"/>
                </a:cubicBezTo>
                <a:lnTo>
                  <a:pt x="8025" y="7098"/>
                </a:lnTo>
                <a:lnTo>
                  <a:pt x="8025" y="7098"/>
                </a:lnTo>
                <a:cubicBezTo>
                  <a:pt x="8001" y="7195"/>
                  <a:pt x="7976" y="7293"/>
                  <a:pt x="7952" y="7390"/>
                </a:cubicBezTo>
                <a:cubicBezTo>
                  <a:pt x="7927" y="7561"/>
                  <a:pt x="7903" y="7707"/>
                  <a:pt x="7879" y="7854"/>
                </a:cubicBezTo>
                <a:cubicBezTo>
                  <a:pt x="7806" y="8146"/>
                  <a:pt x="7781" y="8439"/>
                  <a:pt x="7757" y="8732"/>
                </a:cubicBezTo>
                <a:lnTo>
                  <a:pt x="7781" y="8512"/>
                </a:lnTo>
                <a:lnTo>
                  <a:pt x="7781" y="8512"/>
                </a:lnTo>
                <a:cubicBezTo>
                  <a:pt x="7781" y="8683"/>
                  <a:pt x="7732" y="8976"/>
                  <a:pt x="7684" y="9366"/>
                </a:cubicBezTo>
                <a:cubicBezTo>
                  <a:pt x="7830" y="9512"/>
                  <a:pt x="7903" y="9585"/>
                  <a:pt x="8001" y="9707"/>
                </a:cubicBezTo>
                <a:cubicBezTo>
                  <a:pt x="8098" y="9805"/>
                  <a:pt x="8196" y="9927"/>
                  <a:pt x="8269" y="10049"/>
                </a:cubicBezTo>
                <a:cubicBezTo>
                  <a:pt x="8391" y="10122"/>
                  <a:pt x="8537" y="10171"/>
                  <a:pt x="8659" y="10244"/>
                </a:cubicBezTo>
                <a:lnTo>
                  <a:pt x="8854" y="10342"/>
                </a:lnTo>
                <a:lnTo>
                  <a:pt x="9049" y="10415"/>
                </a:lnTo>
                <a:cubicBezTo>
                  <a:pt x="9488" y="10268"/>
                  <a:pt x="9927" y="10098"/>
                  <a:pt x="10366" y="9902"/>
                </a:cubicBezTo>
                <a:lnTo>
                  <a:pt x="10366" y="9902"/>
                </a:lnTo>
                <a:lnTo>
                  <a:pt x="10220" y="9927"/>
                </a:lnTo>
                <a:lnTo>
                  <a:pt x="10074" y="9951"/>
                </a:lnTo>
                <a:lnTo>
                  <a:pt x="10074" y="9951"/>
                </a:lnTo>
                <a:lnTo>
                  <a:pt x="10147" y="9902"/>
                </a:lnTo>
                <a:cubicBezTo>
                  <a:pt x="10220" y="9878"/>
                  <a:pt x="10269" y="9854"/>
                  <a:pt x="10342" y="9829"/>
                </a:cubicBezTo>
                <a:lnTo>
                  <a:pt x="10582" y="9685"/>
                </a:lnTo>
                <a:lnTo>
                  <a:pt x="10582" y="9685"/>
                </a:lnTo>
                <a:cubicBezTo>
                  <a:pt x="10537" y="9716"/>
                  <a:pt x="10414" y="9918"/>
                  <a:pt x="10333" y="9981"/>
                </a:cubicBezTo>
                <a:lnTo>
                  <a:pt x="10333" y="9981"/>
                </a:lnTo>
                <a:lnTo>
                  <a:pt x="10708" y="9805"/>
                </a:lnTo>
                <a:lnTo>
                  <a:pt x="10976" y="9707"/>
                </a:lnTo>
                <a:lnTo>
                  <a:pt x="11147" y="9610"/>
                </a:lnTo>
                <a:cubicBezTo>
                  <a:pt x="11415" y="9488"/>
                  <a:pt x="11732" y="9317"/>
                  <a:pt x="12074" y="9171"/>
                </a:cubicBezTo>
                <a:lnTo>
                  <a:pt x="12781" y="8805"/>
                </a:lnTo>
                <a:cubicBezTo>
                  <a:pt x="12879" y="8756"/>
                  <a:pt x="13001" y="8707"/>
                  <a:pt x="13074" y="8659"/>
                </a:cubicBezTo>
                <a:cubicBezTo>
                  <a:pt x="13171" y="8610"/>
                  <a:pt x="13244" y="8585"/>
                  <a:pt x="13342" y="8561"/>
                </a:cubicBezTo>
                <a:lnTo>
                  <a:pt x="13415" y="8537"/>
                </a:lnTo>
                <a:lnTo>
                  <a:pt x="13415" y="8537"/>
                </a:lnTo>
                <a:cubicBezTo>
                  <a:pt x="13415" y="8561"/>
                  <a:pt x="13391" y="8585"/>
                  <a:pt x="13391" y="8610"/>
                </a:cubicBezTo>
                <a:cubicBezTo>
                  <a:pt x="13342" y="8683"/>
                  <a:pt x="13269" y="8732"/>
                  <a:pt x="13220" y="8781"/>
                </a:cubicBezTo>
                <a:cubicBezTo>
                  <a:pt x="13220" y="8791"/>
                  <a:pt x="13223" y="8795"/>
                  <a:pt x="13228" y="8795"/>
                </a:cubicBezTo>
                <a:cubicBezTo>
                  <a:pt x="13242" y="8795"/>
                  <a:pt x="13267" y="8766"/>
                  <a:pt x="13273" y="8766"/>
                </a:cubicBezTo>
                <a:cubicBezTo>
                  <a:pt x="13275" y="8766"/>
                  <a:pt x="13274" y="8770"/>
                  <a:pt x="13269" y="8781"/>
                </a:cubicBezTo>
                <a:cubicBezTo>
                  <a:pt x="13244" y="8805"/>
                  <a:pt x="13220" y="8829"/>
                  <a:pt x="13196" y="8829"/>
                </a:cubicBezTo>
                <a:cubicBezTo>
                  <a:pt x="13196" y="8829"/>
                  <a:pt x="13160" y="8883"/>
                  <a:pt x="13180" y="8883"/>
                </a:cubicBezTo>
                <a:cubicBezTo>
                  <a:pt x="13184" y="8883"/>
                  <a:pt x="13189" y="8882"/>
                  <a:pt x="13196" y="8878"/>
                </a:cubicBezTo>
                <a:cubicBezTo>
                  <a:pt x="13220" y="8854"/>
                  <a:pt x="13342" y="8756"/>
                  <a:pt x="13415" y="8683"/>
                </a:cubicBezTo>
                <a:lnTo>
                  <a:pt x="13415" y="8683"/>
                </a:lnTo>
                <a:lnTo>
                  <a:pt x="13366" y="8781"/>
                </a:lnTo>
                <a:lnTo>
                  <a:pt x="13293" y="8829"/>
                </a:lnTo>
                <a:cubicBezTo>
                  <a:pt x="13293" y="8829"/>
                  <a:pt x="13311" y="8823"/>
                  <a:pt x="13333" y="8823"/>
                </a:cubicBezTo>
                <a:cubicBezTo>
                  <a:pt x="13354" y="8823"/>
                  <a:pt x="13379" y="8829"/>
                  <a:pt x="13391" y="8854"/>
                </a:cubicBezTo>
                <a:cubicBezTo>
                  <a:pt x="13391" y="8878"/>
                  <a:pt x="13366" y="8903"/>
                  <a:pt x="13342" y="8927"/>
                </a:cubicBezTo>
                <a:cubicBezTo>
                  <a:pt x="13293" y="9049"/>
                  <a:pt x="13244" y="9146"/>
                  <a:pt x="13220" y="9244"/>
                </a:cubicBezTo>
                <a:lnTo>
                  <a:pt x="12879" y="10024"/>
                </a:lnTo>
                <a:cubicBezTo>
                  <a:pt x="12879" y="9927"/>
                  <a:pt x="12903" y="9829"/>
                  <a:pt x="12927" y="9756"/>
                </a:cubicBezTo>
                <a:lnTo>
                  <a:pt x="12927" y="9756"/>
                </a:lnTo>
                <a:cubicBezTo>
                  <a:pt x="12903" y="9829"/>
                  <a:pt x="12854" y="9927"/>
                  <a:pt x="12805" y="10000"/>
                </a:cubicBezTo>
                <a:cubicBezTo>
                  <a:pt x="12819" y="9983"/>
                  <a:pt x="12827" y="9976"/>
                  <a:pt x="12832" y="9976"/>
                </a:cubicBezTo>
                <a:cubicBezTo>
                  <a:pt x="12857" y="9976"/>
                  <a:pt x="12771" y="10187"/>
                  <a:pt x="12789" y="10187"/>
                </a:cubicBezTo>
                <a:cubicBezTo>
                  <a:pt x="12792" y="10187"/>
                  <a:pt x="12797" y="10182"/>
                  <a:pt x="12805" y="10171"/>
                </a:cubicBezTo>
                <a:lnTo>
                  <a:pt x="12805" y="10171"/>
                </a:lnTo>
                <a:cubicBezTo>
                  <a:pt x="12732" y="10634"/>
                  <a:pt x="12415" y="11122"/>
                  <a:pt x="12318" y="11537"/>
                </a:cubicBezTo>
                <a:cubicBezTo>
                  <a:pt x="12391" y="11610"/>
                  <a:pt x="13488" y="12976"/>
                  <a:pt x="13586" y="13024"/>
                </a:cubicBezTo>
                <a:cubicBezTo>
                  <a:pt x="13570" y="13088"/>
                  <a:pt x="13543" y="13152"/>
                  <a:pt x="13513" y="13209"/>
                </a:cubicBezTo>
                <a:lnTo>
                  <a:pt x="13513" y="13209"/>
                </a:lnTo>
                <a:cubicBezTo>
                  <a:pt x="13568" y="13115"/>
                  <a:pt x="13616" y="13021"/>
                  <a:pt x="13635" y="12927"/>
                </a:cubicBezTo>
                <a:lnTo>
                  <a:pt x="13586" y="12878"/>
                </a:lnTo>
                <a:cubicBezTo>
                  <a:pt x="13683" y="12585"/>
                  <a:pt x="13659" y="12829"/>
                  <a:pt x="13757" y="12561"/>
                </a:cubicBezTo>
                <a:cubicBezTo>
                  <a:pt x="13805" y="12561"/>
                  <a:pt x="13732" y="12805"/>
                  <a:pt x="13635" y="13024"/>
                </a:cubicBezTo>
                <a:cubicBezTo>
                  <a:pt x="13732" y="12878"/>
                  <a:pt x="13781" y="12732"/>
                  <a:pt x="13830" y="12561"/>
                </a:cubicBezTo>
                <a:cubicBezTo>
                  <a:pt x="13869" y="12483"/>
                  <a:pt x="13884" y="12471"/>
                  <a:pt x="13895" y="12471"/>
                </a:cubicBezTo>
                <a:cubicBezTo>
                  <a:pt x="13900" y="12471"/>
                  <a:pt x="13904" y="12473"/>
                  <a:pt x="13908" y="12473"/>
                </a:cubicBezTo>
                <a:cubicBezTo>
                  <a:pt x="13919" y="12473"/>
                  <a:pt x="13934" y="12460"/>
                  <a:pt x="13976" y="12366"/>
                </a:cubicBezTo>
                <a:cubicBezTo>
                  <a:pt x="14025" y="12171"/>
                  <a:pt x="14098" y="12000"/>
                  <a:pt x="14196" y="11805"/>
                </a:cubicBezTo>
                <a:cubicBezTo>
                  <a:pt x="14415" y="11366"/>
                  <a:pt x="14415" y="11098"/>
                  <a:pt x="14635" y="10707"/>
                </a:cubicBezTo>
                <a:lnTo>
                  <a:pt x="14635" y="10756"/>
                </a:lnTo>
                <a:cubicBezTo>
                  <a:pt x="14708" y="10610"/>
                  <a:pt x="14805" y="10317"/>
                  <a:pt x="14927" y="10073"/>
                </a:cubicBezTo>
                <a:lnTo>
                  <a:pt x="14927" y="10073"/>
                </a:lnTo>
                <a:cubicBezTo>
                  <a:pt x="14903" y="10110"/>
                  <a:pt x="14879" y="10140"/>
                  <a:pt x="14866" y="10140"/>
                </a:cubicBezTo>
                <a:cubicBezTo>
                  <a:pt x="14854" y="10140"/>
                  <a:pt x="14854" y="10110"/>
                  <a:pt x="14879" y="10024"/>
                </a:cubicBezTo>
                <a:cubicBezTo>
                  <a:pt x="15171" y="9439"/>
                  <a:pt x="15293" y="9049"/>
                  <a:pt x="15537" y="8610"/>
                </a:cubicBezTo>
                <a:lnTo>
                  <a:pt x="15635" y="8220"/>
                </a:lnTo>
                <a:lnTo>
                  <a:pt x="15952" y="7488"/>
                </a:lnTo>
                <a:lnTo>
                  <a:pt x="15439" y="6829"/>
                </a:lnTo>
                <a:cubicBezTo>
                  <a:pt x="15391" y="6756"/>
                  <a:pt x="15342" y="6683"/>
                  <a:pt x="15269" y="6634"/>
                </a:cubicBezTo>
                <a:lnTo>
                  <a:pt x="15074" y="6439"/>
                </a:lnTo>
                <a:lnTo>
                  <a:pt x="14879" y="6268"/>
                </a:lnTo>
                <a:lnTo>
                  <a:pt x="14561" y="6000"/>
                </a:lnTo>
                <a:lnTo>
                  <a:pt x="14122" y="6146"/>
                </a:lnTo>
                <a:cubicBezTo>
                  <a:pt x="13976" y="6195"/>
                  <a:pt x="13830" y="6244"/>
                  <a:pt x="13683" y="6317"/>
                </a:cubicBezTo>
                <a:lnTo>
                  <a:pt x="12757" y="6707"/>
                </a:lnTo>
                <a:cubicBezTo>
                  <a:pt x="12610" y="6781"/>
                  <a:pt x="12464" y="6854"/>
                  <a:pt x="12318" y="6927"/>
                </a:cubicBezTo>
                <a:lnTo>
                  <a:pt x="11854" y="7146"/>
                </a:lnTo>
                <a:lnTo>
                  <a:pt x="11366" y="7390"/>
                </a:lnTo>
                <a:lnTo>
                  <a:pt x="10610" y="7781"/>
                </a:lnTo>
                <a:cubicBezTo>
                  <a:pt x="10488" y="7829"/>
                  <a:pt x="10391" y="7878"/>
                  <a:pt x="10293" y="7927"/>
                </a:cubicBezTo>
                <a:lnTo>
                  <a:pt x="10196" y="7976"/>
                </a:lnTo>
                <a:cubicBezTo>
                  <a:pt x="10147" y="8000"/>
                  <a:pt x="10098" y="8024"/>
                  <a:pt x="10049" y="8049"/>
                </a:cubicBezTo>
                <a:cubicBezTo>
                  <a:pt x="10025" y="8049"/>
                  <a:pt x="9976" y="8073"/>
                  <a:pt x="9952" y="8073"/>
                </a:cubicBezTo>
                <a:lnTo>
                  <a:pt x="9952" y="7951"/>
                </a:lnTo>
                <a:cubicBezTo>
                  <a:pt x="9952" y="7927"/>
                  <a:pt x="9952" y="7854"/>
                  <a:pt x="9976" y="7805"/>
                </a:cubicBezTo>
                <a:cubicBezTo>
                  <a:pt x="10049" y="7439"/>
                  <a:pt x="10123" y="7098"/>
                  <a:pt x="10196" y="6732"/>
                </a:cubicBezTo>
                <a:cubicBezTo>
                  <a:pt x="10269" y="6390"/>
                  <a:pt x="10342" y="6049"/>
                  <a:pt x="10391" y="5732"/>
                </a:cubicBezTo>
                <a:cubicBezTo>
                  <a:pt x="10415" y="5537"/>
                  <a:pt x="10440" y="5366"/>
                  <a:pt x="10488" y="5195"/>
                </a:cubicBezTo>
                <a:cubicBezTo>
                  <a:pt x="10513" y="4951"/>
                  <a:pt x="10562" y="4708"/>
                  <a:pt x="10562" y="4488"/>
                </a:cubicBezTo>
                <a:cubicBezTo>
                  <a:pt x="10635" y="4147"/>
                  <a:pt x="10684" y="3732"/>
                  <a:pt x="10708" y="3317"/>
                </a:cubicBezTo>
                <a:lnTo>
                  <a:pt x="10610" y="3195"/>
                </a:lnTo>
                <a:lnTo>
                  <a:pt x="10513" y="3098"/>
                </a:lnTo>
                <a:lnTo>
                  <a:pt x="10513" y="3098"/>
                </a:lnTo>
                <a:cubicBezTo>
                  <a:pt x="10564" y="3162"/>
                  <a:pt x="10568" y="3193"/>
                  <a:pt x="10546" y="3193"/>
                </a:cubicBezTo>
                <a:cubicBezTo>
                  <a:pt x="10526" y="3193"/>
                  <a:pt x="10486" y="3168"/>
                  <a:pt x="10440" y="3122"/>
                </a:cubicBezTo>
                <a:cubicBezTo>
                  <a:pt x="10049" y="2659"/>
                  <a:pt x="10171" y="2830"/>
                  <a:pt x="10098" y="2756"/>
                </a:cubicBezTo>
                <a:cubicBezTo>
                  <a:pt x="10098" y="2756"/>
                  <a:pt x="10049" y="2732"/>
                  <a:pt x="10001" y="2683"/>
                </a:cubicBezTo>
                <a:cubicBezTo>
                  <a:pt x="9952" y="2659"/>
                  <a:pt x="9879" y="2634"/>
                  <a:pt x="9757" y="2586"/>
                </a:cubicBezTo>
                <a:cubicBezTo>
                  <a:pt x="9635" y="2512"/>
                  <a:pt x="9537" y="2464"/>
                  <a:pt x="9366" y="2366"/>
                </a:cubicBezTo>
                <a:cubicBezTo>
                  <a:pt x="9171" y="2439"/>
                  <a:pt x="8976" y="2488"/>
                  <a:pt x="8757" y="2561"/>
                </a:cubicBezTo>
                <a:lnTo>
                  <a:pt x="8391" y="2683"/>
                </a:lnTo>
                <a:cubicBezTo>
                  <a:pt x="8269" y="2732"/>
                  <a:pt x="8147" y="2781"/>
                  <a:pt x="8025" y="2830"/>
                </a:cubicBezTo>
                <a:lnTo>
                  <a:pt x="7635" y="3025"/>
                </a:lnTo>
                <a:cubicBezTo>
                  <a:pt x="7562" y="3049"/>
                  <a:pt x="7513" y="3073"/>
                  <a:pt x="7440" y="3098"/>
                </a:cubicBezTo>
                <a:lnTo>
                  <a:pt x="7318" y="3195"/>
                </a:lnTo>
                <a:cubicBezTo>
                  <a:pt x="7147" y="3269"/>
                  <a:pt x="6976" y="3366"/>
                  <a:pt x="6806" y="3464"/>
                </a:cubicBezTo>
                <a:cubicBezTo>
                  <a:pt x="6440" y="3683"/>
                  <a:pt x="6123" y="3903"/>
                  <a:pt x="5806" y="4147"/>
                </a:cubicBezTo>
                <a:lnTo>
                  <a:pt x="5684" y="4220"/>
                </a:lnTo>
                <a:lnTo>
                  <a:pt x="5635" y="4244"/>
                </a:lnTo>
                <a:lnTo>
                  <a:pt x="5586" y="4293"/>
                </a:lnTo>
                <a:cubicBezTo>
                  <a:pt x="5562" y="4317"/>
                  <a:pt x="5537" y="4342"/>
                  <a:pt x="5513" y="4366"/>
                </a:cubicBezTo>
                <a:cubicBezTo>
                  <a:pt x="5440" y="4415"/>
                  <a:pt x="5391" y="4464"/>
                  <a:pt x="5342" y="4512"/>
                </a:cubicBezTo>
                <a:lnTo>
                  <a:pt x="5318" y="4610"/>
                </a:lnTo>
                <a:lnTo>
                  <a:pt x="5318" y="4634"/>
                </a:lnTo>
                <a:cubicBezTo>
                  <a:pt x="5293" y="4610"/>
                  <a:pt x="5293" y="4586"/>
                  <a:pt x="5293" y="4561"/>
                </a:cubicBezTo>
                <a:cubicBezTo>
                  <a:pt x="5269" y="4512"/>
                  <a:pt x="5269" y="4464"/>
                  <a:pt x="5245" y="4415"/>
                </a:cubicBezTo>
                <a:lnTo>
                  <a:pt x="5269" y="4415"/>
                </a:lnTo>
                <a:cubicBezTo>
                  <a:pt x="5245" y="4366"/>
                  <a:pt x="5245" y="4317"/>
                  <a:pt x="5245" y="4244"/>
                </a:cubicBezTo>
                <a:lnTo>
                  <a:pt x="5245" y="4122"/>
                </a:lnTo>
                <a:cubicBezTo>
                  <a:pt x="5245" y="4098"/>
                  <a:pt x="5245" y="4049"/>
                  <a:pt x="5245" y="4049"/>
                </a:cubicBezTo>
                <a:lnTo>
                  <a:pt x="5245" y="4025"/>
                </a:lnTo>
                <a:lnTo>
                  <a:pt x="5245" y="3951"/>
                </a:lnTo>
                <a:lnTo>
                  <a:pt x="5245" y="3805"/>
                </a:lnTo>
                <a:cubicBezTo>
                  <a:pt x="5245" y="3586"/>
                  <a:pt x="5293" y="3390"/>
                  <a:pt x="5293" y="3195"/>
                </a:cubicBezTo>
                <a:cubicBezTo>
                  <a:pt x="5342" y="2830"/>
                  <a:pt x="5367" y="2488"/>
                  <a:pt x="5391" y="2171"/>
                </a:cubicBezTo>
                <a:cubicBezTo>
                  <a:pt x="5440" y="1854"/>
                  <a:pt x="5464" y="1561"/>
                  <a:pt x="5488" y="1317"/>
                </a:cubicBezTo>
                <a:cubicBezTo>
                  <a:pt x="5513" y="1073"/>
                  <a:pt x="5513" y="903"/>
                  <a:pt x="5513" y="756"/>
                </a:cubicBezTo>
                <a:lnTo>
                  <a:pt x="5513" y="756"/>
                </a:lnTo>
                <a:lnTo>
                  <a:pt x="5488" y="903"/>
                </a:lnTo>
                <a:lnTo>
                  <a:pt x="5488" y="781"/>
                </a:lnTo>
                <a:cubicBezTo>
                  <a:pt x="5196" y="537"/>
                  <a:pt x="5220" y="464"/>
                  <a:pt x="5074" y="269"/>
                </a:cubicBezTo>
                <a:cubicBezTo>
                  <a:pt x="5069" y="278"/>
                  <a:pt x="5062" y="282"/>
                  <a:pt x="5051" y="282"/>
                </a:cubicBezTo>
                <a:cubicBezTo>
                  <a:pt x="5006" y="282"/>
                  <a:pt x="4914" y="202"/>
                  <a:pt x="4854" y="122"/>
                </a:cubicBezTo>
                <a:lnTo>
                  <a:pt x="4830" y="73"/>
                </a:lnTo>
                <a:lnTo>
                  <a:pt x="4781" y="73"/>
                </a:lnTo>
                <a:cubicBezTo>
                  <a:pt x="4659" y="49"/>
                  <a:pt x="4562" y="49"/>
                  <a:pt x="4440" y="49"/>
                </a:cubicBezTo>
                <a:lnTo>
                  <a:pt x="4196" y="49"/>
                </a:lnTo>
                <a:lnTo>
                  <a:pt x="3928" y="0"/>
                </a:lnTo>
                <a:close/>
                <a:moveTo>
                  <a:pt x="13513" y="13209"/>
                </a:moveTo>
                <a:cubicBezTo>
                  <a:pt x="13497" y="13237"/>
                  <a:pt x="13481" y="13265"/>
                  <a:pt x="13464" y="13293"/>
                </a:cubicBezTo>
                <a:cubicBezTo>
                  <a:pt x="13481" y="13267"/>
                  <a:pt x="13498" y="13239"/>
                  <a:pt x="13513" y="132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299"/>
          <p:cNvSpPr txBox="1">
            <a:spLocks noGrp="1"/>
          </p:cNvSpPr>
          <p:nvPr>
            <p:ph type="subTitle" idx="1"/>
          </p:nvPr>
        </p:nvSpPr>
        <p:spPr>
          <a:xfrm flipH="1">
            <a:off x="6221825" y="1656650"/>
            <a:ext cx="2105400" cy="14745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200"/>
              <a:buNone/>
              <a:defRPr sz="1400"/>
            </a:lvl1pPr>
            <a:lvl2pPr lvl="1" algn="ctr">
              <a:lnSpc>
                <a:spcPct val="100000"/>
              </a:lnSpc>
              <a:spcBef>
                <a:spcPts val="0"/>
              </a:spcBef>
              <a:spcAft>
                <a:spcPts val="0"/>
              </a:spcAft>
              <a:buSzPts val="1200"/>
              <a:buNone/>
              <a:defRPr sz="1200"/>
            </a:lvl2pPr>
            <a:lvl3pPr lvl="2" algn="ctr">
              <a:lnSpc>
                <a:spcPct val="100000"/>
              </a:lnSpc>
              <a:spcBef>
                <a:spcPts val="0"/>
              </a:spcBef>
              <a:spcAft>
                <a:spcPts val="0"/>
              </a:spcAft>
              <a:buSzPts val="1200"/>
              <a:buNone/>
              <a:defRPr sz="1200"/>
            </a:lvl3pPr>
            <a:lvl4pPr lvl="3" algn="ctr">
              <a:lnSpc>
                <a:spcPct val="100000"/>
              </a:lnSpc>
              <a:spcBef>
                <a:spcPts val="0"/>
              </a:spcBef>
              <a:spcAft>
                <a:spcPts val="0"/>
              </a:spcAft>
              <a:buSzPts val="1200"/>
              <a:buNone/>
              <a:defRPr sz="1200"/>
            </a:lvl4pPr>
            <a:lvl5pPr lvl="4" algn="ctr">
              <a:lnSpc>
                <a:spcPct val="100000"/>
              </a:lnSpc>
              <a:spcBef>
                <a:spcPts val="0"/>
              </a:spcBef>
              <a:spcAft>
                <a:spcPts val="0"/>
              </a:spcAft>
              <a:buSzPts val="1200"/>
              <a:buNone/>
              <a:defRPr sz="1200"/>
            </a:lvl5pPr>
            <a:lvl6pPr lvl="5" algn="ctr">
              <a:lnSpc>
                <a:spcPct val="100000"/>
              </a:lnSpc>
              <a:spcBef>
                <a:spcPts val="0"/>
              </a:spcBef>
              <a:spcAft>
                <a:spcPts val="0"/>
              </a:spcAft>
              <a:buSzPts val="1200"/>
              <a:buNone/>
              <a:defRPr sz="1200"/>
            </a:lvl6pPr>
            <a:lvl7pPr lvl="6" algn="ctr">
              <a:lnSpc>
                <a:spcPct val="100000"/>
              </a:lnSpc>
              <a:spcBef>
                <a:spcPts val="0"/>
              </a:spcBef>
              <a:spcAft>
                <a:spcPts val="0"/>
              </a:spcAft>
              <a:buSzPts val="1200"/>
              <a:buNone/>
              <a:defRPr sz="1200"/>
            </a:lvl7pPr>
            <a:lvl8pPr lvl="7" algn="ctr">
              <a:lnSpc>
                <a:spcPct val="100000"/>
              </a:lnSpc>
              <a:spcBef>
                <a:spcPts val="0"/>
              </a:spcBef>
              <a:spcAft>
                <a:spcPts val="0"/>
              </a:spcAft>
              <a:buSzPts val="1200"/>
              <a:buNone/>
              <a:defRPr sz="1200"/>
            </a:lvl8pPr>
            <a:lvl9pPr lvl="8" algn="ctr">
              <a:lnSpc>
                <a:spcPct val="100000"/>
              </a:lnSpc>
              <a:spcBef>
                <a:spcPts val="0"/>
              </a:spcBef>
              <a:spcAft>
                <a:spcPts val="0"/>
              </a:spcAft>
              <a:buSzPts val="1200"/>
              <a:buNone/>
              <a:defRPr sz="1200"/>
            </a:lvl9pPr>
          </a:lstStyle>
          <a:p>
            <a:endParaRPr/>
          </a:p>
        </p:txBody>
      </p:sp>
    </p:spTree>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matchingName="Title only 1 ">
  <p:cSld name="CUSTOM_8">
    <p:spTree>
      <p:nvGrpSpPr>
        <p:cNvPr id="1" name="Shape 2577"/>
        <p:cNvGrpSpPr/>
        <p:nvPr/>
      </p:nvGrpSpPr>
      <p:grpSpPr>
        <a:xfrm>
          <a:off x="0" y="0"/>
          <a:ext cx="0" cy="0"/>
          <a:chOff x="0" y="0"/>
          <a:chExt cx="0" cy="0"/>
        </a:xfrm>
      </p:grpSpPr>
      <p:sp>
        <p:nvSpPr>
          <p:cNvPr id="2578" name="Google Shape;2578;p300"/>
          <p:cNvSpPr/>
          <p:nvPr/>
        </p:nvSpPr>
        <p:spPr>
          <a:xfrm>
            <a:off x="-290695" y="679353"/>
            <a:ext cx="911159" cy="586016"/>
          </a:xfrm>
          <a:custGeom>
            <a:avLst/>
            <a:gdLst/>
            <a:ahLst/>
            <a:cxnLst/>
            <a:rect l="l" t="t" r="r" b="b"/>
            <a:pathLst>
              <a:path w="16559" h="10650" extrusionOk="0">
                <a:moveTo>
                  <a:pt x="12940" y="0"/>
                </a:moveTo>
                <a:cubicBezTo>
                  <a:pt x="8651" y="0"/>
                  <a:pt x="1" y="2276"/>
                  <a:pt x="3657" y="8447"/>
                </a:cubicBezTo>
                <a:cubicBezTo>
                  <a:pt x="3657" y="8447"/>
                  <a:pt x="7028" y="10650"/>
                  <a:pt x="10057" y="10650"/>
                </a:cubicBezTo>
                <a:cubicBezTo>
                  <a:pt x="11292" y="10650"/>
                  <a:pt x="12470" y="10283"/>
                  <a:pt x="13339" y="9252"/>
                </a:cubicBezTo>
                <a:cubicBezTo>
                  <a:pt x="16339" y="5691"/>
                  <a:pt x="16559" y="1594"/>
                  <a:pt x="15047" y="374"/>
                </a:cubicBezTo>
                <a:cubicBezTo>
                  <a:pt x="14753" y="133"/>
                  <a:pt x="13973" y="0"/>
                  <a:pt x="129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300"/>
          <p:cNvSpPr/>
          <p:nvPr/>
        </p:nvSpPr>
        <p:spPr>
          <a:xfrm rot="-8386458">
            <a:off x="8430701" y="4245908"/>
            <a:ext cx="373955" cy="256055"/>
          </a:xfrm>
          <a:custGeom>
            <a:avLst/>
            <a:gdLst/>
            <a:ahLst/>
            <a:cxnLst/>
            <a:rect l="l" t="t" r="r" b="b"/>
            <a:pathLst>
              <a:path w="15805" h="10822" extrusionOk="0">
                <a:moveTo>
                  <a:pt x="7854" y="2001"/>
                </a:moveTo>
                <a:cubicBezTo>
                  <a:pt x="7869" y="2001"/>
                  <a:pt x="7884" y="2001"/>
                  <a:pt x="7900" y="2002"/>
                </a:cubicBezTo>
                <a:lnTo>
                  <a:pt x="7900" y="2002"/>
                </a:lnTo>
                <a:cubicBezTo>
                  <a:pt x="7889" y="2001"/>
                  <a:pt x="7873" y="2001"/>
                  <a:pt x="7854" y="2001"/>
                </a:cubicBezTo>
                <a:close/>
                <a:moveTo>
                  <a:pt x="13171" y="2903"/>
                </a:moveTo>
                <a:lnTo>
                  <a:pt x="13171" y="2952"/>
                </a:lnTo>
                <a:lnTo>
                  <a:pt x="13171" y="3025"/>
                </a:lnTo>
                <a:lnTo>
                  <a:pt x="13154" y="3074"/>
                </a:lnTo>
                <a:lnTo>
                  <a:pt x="13154" y="3074"/>
                </a:lnTo>
                <a:cubicBezTo>
                  <a:pt x="13164" y="3017"/>
                  <a:pt x="13171" y="2954"/>
                  <a:pt x="13171" y="2903"/>
                </a:cubicBezTo>
                <a:close/>
                <a:moveTo>
                  <a:pt x="8153" y="5196"/>
                </a:moveTo>
                <a:lnTo>
                  <a:pt x="8153" y="5196"/>
                </a:lnTo>
                <a:cubicBezTo>
                  <a:pt x="8149" y="5204"/>
                  <a:pt x="8146" y="5212"/>
                  <a:pt x="8146" y="5220"/>
                </a:cubicBezTo>
                <a:lnTo>
                  <a:pt x="8146" y="5220"/>
                </a:lnTo>
                <a:cubicBezTo>
                  <a:pt x="8146" y="5198"/>
                  <a:pt x="8166" y="5196"/>
                  <a:pt x="8153" y="5196"/>
                </a:cubicBezTo>
                <a:close/>
                <a:moveTo>
                  <a:pt x="8121" y="5341"/>
                </a:moveTo>
                <a:cubicBezTo>
                  <a:pt x="8121" y="5342"/>
                  <a:pt x="8121" y="5343"/>
                  <a:pt x="8121" y="5344"/>
                </a:cubicBezTo>
                <a:lnTo>
                  <a:pt x="8121" y="5344"/>
                </a:lnTo>
                <a:lnTo>
                  <a:pt x="8122" y="5342"/>
                </a:lnTo>
                <a:cubicBezTo>
                  <a:pt x="8122" y="5342"/>
                  <a:pt x="8121" y="5341"/>
                  <a:pt x="8121" y="5341"/>
                </a:cubicBezTo>
                <a:close/>
                <a:moveTo>
                  <a:pt x="8121" y="5344"/>
                </a:moveTo>
                <a:lnTo>
                  <a:pt x="8118" y="5352"/>
                </a:lnTo>
                <a:lnTo>
                  <a:pt x="8122" y="5366"/>
                </a:lnTo>
                <a:cubicBezTo>
                  <a:pt x="8122" y="5359"/>
                  <a:pt x="8122" y="5351"/>
                  <a:pt x="8121" y="5344"/>
                </a:cubicBezTo>
                <a:close/>
                <a:moveTo>
                  <a:pt x="15778" y="6025"/>
                </a:moveTo>
                <a:cubicBezTo>
                  <a:pt x="15779" y="6032"/>
                  <a:pt x="15779" y="6039"/>
                  <a:pt x="15780" y="6047"/>
                </a:cubicBezTo>
                <a:lnTo>
                  <a:pt x="15780" y="6047"/>
                </a:lnTo>
                <a:cubicBezTo>
                  <a:pt x="15780" y="6039"/>
                  <a:pt x="15780" y="6032"/>
                  <a:pt x="15780" y="6025"/>
                </a:cubicBezTo>
                <a:cubicBezTo>
                  <a:pt x="15779" y="6025"/>
                  <a:pt x="15779" y="6025"/>
                  <a:pt x="15778" y="6025"/>
                </a:cubicBezTo>
                <a:close/>
                <a:moveTo>
                  <a:pt x="11988" y="6067"/>
                </a:moveTo>
                <a:cubicBezTo>
                  <a:pt x="11983" y="6078"/>
                  <a:pt x="11979" y="6088"/>
                  <a:pt x="11975" y="6098"/>
                </a:cubicBezTo>
                <a:cubicBezTo>
                  <a:pt x="11982" y="6092"/>
                  <a:pt x="11985" y="6081"/>
                  <a:pt x="11988" y="6067"/>
                </a:cubicBezTo>
                <a:close/>
                <a:moveTo>
                  <a:pt x="15780" y="6047"/>
                </a:moveTo>
                <a:cubicBezTo>
                  <a:pt x="15780" y="6137"/>
                  <a:pt x="15780" y="6229"/>
                  <a:pt x="15780" y="6342"/>
                </a:cubicBezTo>
                <a:cubicBezTo>
                  <a:pt x="15796" y="6249"/>
                  <a:pt x="15792" y="6147"/>
                  <a:pt x="15780" y="6047"/>
                </a:cubicBezTo>
                <a:close/>
                <a:moveTo>
                  <a:pt x="1965" y="9973"/>
                </a:moveTo>
                <a:cubicBezTo>
                  <a:pt x="1968" y="9973"/>
                  <a:pt x="1972" y="9974"/>
                  <a:pt x="1976" y="9976"/>
                </a:cubicBezTo>
                <a:cubicBezTo>
                  <a:pt x="2021" y="9998"/>
                  <a:pt x="1962" y="10063"/>
                  <a:pt x="1933" y="10130"/>
                </a:cubicBezTo>
                <a:lnTo>
                  <a:pt x="1933" y="10130"/>
                </a:lnTo>
                <a:cubicBezTo>
                  <a:pt x="1952" y="10027"/>
                  <a:pt x="1944" y="9973"/>
                  <a:pt x="1965" y="9973"/>
                </a:cubicBezTo>
                <a:close/>
                <a:moveTo>
                  <a:pt x="1925" y="10167"/>
                </a:moveTo>
                <a:cubicBezTo>
                  <a:pt x="1923" y="10190"/>
                  <a:pt x="1915" y="10213"/>
                  <a:pt x="1906" y="10239"/>
                </a:cubicBezTo>
                <a:lnTo>
                  <a:pt x="1906" y="10239"/>
                </a:lnTo>
                <a:cubicBezTo>
                  <a:pt x="1914" y="10214"/>
                  <a:pt x="1920" y="10190"/>
                  <a:pt x="1925" y="10167"/>
                </a:cubicBezTo>
                <a:close/>
                <a:moveTo>
                  <a:pt x="12610" y="1"/>
                </a:moveTo>
                <a:cubicBezTo>
                  <a:pt x="12414" y="171"/>
                  <a:pt x="12244" y="366"/>
                  <a:pt x="12097" y="562"/>
                </a:cubicBezTo>
                <a:lnTo>
                  <a:pt x="11951" y="732"/>
                </a:lnTo>
                <a:lnTo>
                  <a:pt x="11902" y="830"/>
                </a:lnTo>
                <a:cubicBezTo>
                  <a:pt x="11878" y="854"/>
                  <a:pt x="11853" y="879"/>
                  <a:pt x="11829" y="927"/>
                </a:cubicBezTo>
                <a:lnTo>
                  <a:pt x="11585" y="1342"/>
                </a:lnTo>
                <a:cubicBezTo>
                  <a:pt x="11488" y="1488"/>
                  <a:pt x="11414" y="1659"/>
                  <a:pt x="11366" y="1830"/>
                </a:cubicBezTo>
                <a:cubicBezTo>
                  <a:pt x="11293" y="1976"/>
                  <a:pt x="11195" y="2123"/>
                  <a:pt x="11146" y="2318"/>
                </a:cubicBezTo>
                <a:cubicBezTo>
                  <a:pt x="11097" y="2488"/>
                  <a:pt x="11024" y="2659"/>
                  <a:pt x="10975" y="2830"/>
                </a:cubicBezTo>
                <a:lnTo>
                  <a:pt x="10927" y="2952"/>
                </a:lnTo>
                <a:cubicBezTo>
                  <a:pt x="10927" y="3001"/>
                  <a:pt x="10902" y="3049"/>
                  <a:pt x="10878" y="3074"/>
                </a:cubicBezTo>
                <a:cubicBezTo>
                  <a:pt x="10878" y="3074"/>
                  <a:pt x="10853" y="3171"/>
                  <a:pt x="10853" y="3220"/>
                </a:cubicBezTo>
                <a:cubicBezTo>
                  <a:pt x="10732" y="3586"/>
                  <a:pt x="10658" y="3927"/>
                  <a:pt x="10561" y="4220"/>
                </a:cubicBezTo>
                <a:cubicBezTo>
                  <a:pt x="10536" y="4342"/>
                  <a:pt x="10512" y="4464"/>
                  <a:pt x="10488" y="4586"/>
                </a:cubicBezTo>
                <a:lnTo>
                  <a:pt x="10488" y="4610"/>
                </a:lnTo>
                <a:cubicBezTo>
                  <a:pt x="10463" y="4659"/>
                  <a:pt x="10463" y="4708"/>
                  <a:pt x="10439" y="4757"/>
                </a:cubicBezTo>
                <a:cubicBezTo>
                  <a:pt x="10414" y="4805"/>
                  <a:pt x="10414" y="4854"/>
                  <a:pt x="10390" y="4903"/>
                </a:cubicBezTo>
                <a:cubicBezTo>
                  <a:pt x="10366" y="4854"/>
                  <a:pt x="10341" y="4830"/>
                  <a:pt x="10317" y="4805"/>
                </a:cubicBezTo>
                <a:cubicBezTo>
                  <a:pt x="10293" y="4757"/>
                  <a:pt x="10268" y="4732"/>
                  <a:pt x="10244" y="4708"/>
                </a:cubicBezTo>
                <a:lnTo>
                  <a:pt x="10219" y="4635"/>
                </a:lnTo>
                <a:lnTo>
                  <a:pt x="10171" y="4561"/>
                </a:lnTo>
                <a:cubicBezTo>
                  <a:pt x="10122" y="4464"/>
                  <a:pt x="10097" y="4391"/>
                  <a:pt x="10049" y="4293"/>
                </a:cubicBezTo>
                <a:cubicBezTo>
                  <a:pt x="9927" y="4074"/>
                  <a:pt x="9829" y="3830"/>
                  <a:pt x="9707" y="3610"/>
                </a:cubicBezTo>
                <a:cubicBezTo>
                  <a:pt x="9658" y="3513"/>
                  <a:pt x="9610" y="3415"/>
                  <a:pt x="9536" y="3318"/>
                </a:cubicBezTo>
                <a:lnTo>
                  <a:pt x="9366" y="3025"/>
                </a:lnTo>
                <a:cubicBezTo>
                  <a:pt x="9268" y="2854"/>
                  <a:pt x="9146" y="2683"/>
                  <a:pt x="9049" y="2513"/>
                </a:cubicBezTo>
                <a:cubicBezTo>
                  <a:pt x="8951" y="2342"/>
                  <a:pt x="8829" y="2220"/>
                  <a:pt x="8732" y="2074"/>
                </a:cubicBezTo>
                <a:lnTo>
                  <a:pt x="8585" y="2074"/>
                </a:lnTo>
                <a:cubicBezTo>
                  <a:pt x="8512" y="2074"/>
                  <a:pt x="8439" y="2049"/>
                  <a:pt x="8366" y="2049"/>
                </a:cubicBezTo>
                <a:cubicBezTo>
                  <a:pt x="8317" y="2025"/>
                  <a:pt x="8244" y="2025"/>
                  <a:pt x="8195" y="2025"/>
                </a:cubicBezTo>
                <a:cubicBezTo>
                  <a:pt x="8092" y="2025"/>
                  <a:pt x="7989" y="2008"/>
                  <a:pt x="7900" y="2002"/>
                </a:cubicBezTo>
                <a:lnTo>
                  <a:pt x="7900" y="2002"/>
                </a:lnTo>
                <a:cubicBezTo>
                  <a:pt x="7918" y="2004"/>
                  <a:pt x="7927" y="2010"/>
                  <a:pt x="7927" y="2025"/>
                </a:cubicBezTo>
                <a:lnTo>
                  <a:pt x="7829" y="2025"/>
                </a:lnTo>
                <a:cubicBezTo>
                  <a:pt x="7561" y="2123"/>
                  <a:pt x="7536" y="2147"/>
                  <a:pt x="7536" y="2147"/>
                </a:cubicBezTo>
                <a:cubicBezTo>
                  <a:pt x="7536" y="2171"/>
                  <a:pt x="7536" y="2147"/>
                  <a:pt x="7488" y="2196"/>
                </a:cubicBezTo>
                <a:lnTo>
                  <a:pt x="7390" y="2244"/>
                </a:lnTo>
                <a:cubicBezTo>
                  <a:pt x="7341" y="2269"/>
                  <a:pt x="7268" y="2293"/>
                  <a:pt x="7195" y="2318"/>
                </a:cubicBezTo>
                <a:lnTo>
                  <a:pt x="7000" y="2415"/>
                </a:lnTo>
                <a:cubicBezTo>
                  <a:pt x="6927" y="2610"/>
                  <a:pt x="6829" y="2830"/>
                  <a:pt x="6732" y="3098"/>
                </a:cubicBezTo>
                <a:cubicBezTo>
                  <a:pt x="6683" y="3244"/>
                  <a:pt x="6634" y="3391"/>
                  <a:pt x="6585" y="3537"/>
                </a:cubicBezTo>
                <a:lnTo>
                  <a:pt x="6415" y="4025"/>
                </a:lnTo>
                <a:cubicBezTo>
                  <a:pt x="6366" y="4171"/>
                  <a:pt x="6317" y="4366"/>
                  <a:pt x="6244" y="4537"/>
                </a:cubicBezTo>
                <a:lnTo>
                  <a:pt x="6219" y="4659"/>
                </a:lnTo>
                <a:lnTo>
                  <a:pt x="6171" y="4781"/>
                </a:lnTo>
                <a:lnTo>
                  <a:pt x="6122" y="4927"/>
                </a:lnTo>
                <a:lnTo>
                  <a:pt x="5927" y="5610"/>
                </a:lnTo>
                <a:lnTo>
                  <a:pt x="5732" y="6244"/>
                </a:lnTo>
                <a:cubicBezTo>
                  <a:pt x="5707" y="6366"/>
                  <a:pt x="5658" y="6464"/>
                  <a:pt x="5634" y="6561"/>
                </a:cubicBezTo>
                <a:cubicBezTo>
                  <a:pt x="5585" y="6659"/>
                  <a:pt x="5561" y="6732"/>
                  <a:pt x="5537" y="6830"/>
                </a:cubicBezTo>
                <a:cubicBezTo>
                  <a:pt x="5512" y="6903"/>
                  <a:pt x="5463" y="6976"/>
                  <a:pt x="5439" y="7049"/>
                </a:cubicBezTo>
                <a:cubicBezTo>
                  <a:pt x="5415" y="7074"/>
                  <a:pt x="5390" y="7098"/>
                  <a:pt x="5390" y="7122"/>
                </a:cubicBezTo>
                <a:cubicBezTo>
                  <a:pt x="5390" y="7147"/>
                  <a:pt x="5366" y="7196"/>
                  <a:pt x="5341" y="7244"/>
                </a:cubicBezTo>
                <a:cubicBezTo>
                  <a:pt x="5317" y="7220"/>
                  <a:pt x="5268" y="7147"/>
                  <a:pt x="5219" y="7122"/>
                </a:cubicBezTo>
                <a:cubicBezTo>
                  <a:pt x="5219" y="7098"/>
                  <a:pt x="5195" y="7098"/>
                  <a:pt x="5195" y="7098"/>
                </a:cubicBezTo>
                <a:cubicBezTo>
                  <a:pt x="5146" y="7074"/>
                  <a:pt x="5122" y="7025"/>
                  <a:pt x="5098" y="7000"/>
                </a:cubicBezTo>
                <a:cubicBezTo>
                  <a:pt x="5000" y="6854"/>
                  <a:pt x="4878" y="6683"/>
                  <a:pt x="4756" y="6488"/>
                </a:cubicBezTo>
                <a:cubicBezTo>
                  <a:pt x="4659" y="6342"/>
                  <a:pt x="4537" y="6220"/>
                  <a:pt x="4439" y="6074"/>
                </a:cubicBezTo>
                <a:lnTo>
                  <a:pt x="4195" y="5708"/>
                </a:lnTo>
                <a:cubicBezTo>
                  <a:pt x="4098" y="5586"/>
                  <a:pt x="4000" y="5488"/>
                  <a:pt x="3902" y="5366"/>
                </a:cubicBezTo>
                <a:lnTo>
                  <a:pt x="3390" y="4757"/>
                </a:lnTo>
                <a:cubicBezTo>
                  <a:pt x="3220" y="4561"/>
                  <a:pt x="3049" y="4415"/>
                  <a:pt x="2927" y="4269"/>
                </a:cubicBezTo>
                <a:lnTo>
                  <a:pt x="2488" y="4293"/>
                </a:lnTo>
                <a:lnTo>
                  <a:pt x="2024" y="4293"/>
                </a:lnTo>
                <a:lnTo>
                  <a:pt x="1902" y="4342"/>
                </a:lnTo>
                <a:cubicBezTo>
                  <a:pt x="1951" y="4366"/>
                  <a:pt x="1683" y="4586"/>
                  <a:pt x="1561" y="4635"/>
                </a:cubicBezTo>
                <a:lnTo>
                  <a:pt x="1293" y="4805"/>
                </a:lnTo>
                <a:cubicBezTo>
                  <a:pt x="1244" y="5025"/>
                  <a:pt x="1195" y="5269"/>
                  <a:pt x="1146" y="5513"/>
                </a:cubicBezTo>
                <a:cubicBezTo>
                  <a:pt x="1073" y="5781"/>
                  <a:pt x="1049" y="6025"/>
                  <a:pt x="1000" y="6269"/>
                </a:cubicBezTo>
                <a:lnTo>
                  <a:pt x="951" y="6220"/>
                </a:lnTo>
                <a:cubicBezTo>
                  <a:pt x="829" y="6903"/>
                  <a:pt x="756" y="7391"/>
                  <a:pt x="707" y="7659"/>
                </a:cubicBezTo>
                <a:cubicBezTo>
                  <a:pt x="585" y="8196"/>
                  <a:pt x="366" y="9000"/>
                  <a:pt x="244" y="9708"/>
                </a:cubicBezTo>
                <a:lnTo>
                  <a:pt x="220" y="9781"/>
                </a:lnTo>
                <a:cubicBezTo>
                  <a:pt x="195" y="9805"/>
                  <a:pt x="146" y="9854"/>
                  <a:pt x="122" y="9903"/>
                </a:cubicBezTo>
                <a:lnTo>
                  <a:pt x="0" y="10098"/>
                </a:lnTo>
                <a:lnTo>
                  <a:pt x="0" y="10171"/>
                </a:lnTo>
                <a:cubicBezTo>
                  <a:pt x="220" y="10366"/>
                  <a:pt x="439" y="10513"/>
                  <a:pt x="683" y="10659"/>
                </a:cubicBezTo>
                <a:cubicBezTo>
                  <a:pt x="856" y="10751"/>
                  <a:pt x="1050" y="10821"/>
                  <a:pt x="1235" y="10821"/>
                </a:cubicBezTo>
                <a:cubicBezTo>
                  <a:pt x="1443" y="10821"/>
                  <a:pt x="1639" y="10733"/>
                  <a:pt x="1781" y="10488"/>
                </a:cubicBezTo>
                <a:lnTo>
                  <a:pt x="1829" y="10513"/>
                </a:lnTo>
                <a:lnTo>
                  <a:pt x="1878" y="10317"/>
                </a:lnTo>
                <a:cubicBezTo>
                  <a:pt x="1915" y="10225"/>
                  <a:pt x="1934" y="10192"/>
                  <a:pt x="1944" y="10192"/>
                </a:cubicBezTo>
                <a:cubicBezTo>
                  <a:pt x="1961" y="10192"/>
                  <a:pt x="1951" y="10281"/>
                  <a:pt x="1951" y="10342"/>
                </a:cubicBezTo>
                <a:cubicBezTo>
                  <a:pt x="1976" y="10244"/>
                  <a:pt x="2000" y="10147"/>
                  <a:pt x="2024" y="10074"/>
                </a:cubicBezTo>
                <a:cubicBezTo>
                  <a:pt x="2031" y="10055"/>
                  <a:pt x="2032" y="10047"/>
                  <a:pt x="2031" y="10047"/>
                </a:cubicBezTo>
                <a:lnTo>
                  <a:pt x="2031" y="10047"/>
                </a:lnTo>
                <a:cubicBezTo>
                  <a:pt x="2027" y="10047"/>
                  <a:pt x="2000" y="10110"/>
                  <a:pt x="2000" y="10147"/>
                </a:cubicBezTo>
                <a:cubicBezTo>
                  <a:pt x="2000" y="9976"/>
                  <a:pt x="2024" y="9830"/>
                  <a:pt x="2073" y="9659"/>
                </a:cubicBezTo>
                <a:cubicBezTo>
                  <a:pt x="2122" y="9415"/>
                  <a:pt x="2146" y="9659"/>
                  <a:pt x="2195" y="9391"/>
                </a:cubicBezTo>
                <a:cubicBezTo>
                  <a:pt x="2341" y="8805"/>
                  <a:pt x="2463" y="8220"/>
                  <a:pt x="2561" y="7683"/>
                </a:cubicBezTo>
                <a:lnTo>
                  <a:pt x="2659" y="7269"/>
                </a:lnTo>
                <a:lnTo>
                  <a:pt x="2659" y="7244"/>
                </a:lnTo>
                <a:lnTo>
                  <a:pt x="2683" y="7196"/>
                </a:lnTo>
                <a:lnTo>
                  <a:pt x="2707" y="7196"/>
                </a:lnTo>
                <a:cubicBezTo>
                  <a:pt x="2707" y="7244"/>
                  <a:pt x="2707" y="7269"/>
                  <a:pt x="2707" y="7293"/>
                </a:cubicBezTo>
                <a:cubicBezTo>
                  <a:pt x="2707" y="7281"/>
                  <a:pt x="2707" y="7275"/>
                  <a:pt x="2710" y="7275"/>
                </a:cubicBezTo>
                <a:cubicBezTo>
                  <a:pt x="2713" y="7275"/>
                  <a:pt x="2720" y="7281"/>
                  <a:pt x="2732" y="7293"/>
                </a:cubicBezTo>
                <a:cubicBezTo>
                  <a:pt x="2902" y="7513"/>
                  <a:pt x="3073" y="7757"/>
                  <a:pt x="3195" y="7927"/>
                </a:cubicBezTo>
                <a:lnTo>
                  <a:pt x="3293" y="8074"/>
                </a:lnTo>
                <a:lnTo>
                  <a:pt x="3341" y="8122"/>
                </a:lnTo>
                <a:lnTo>
                  <a:pt x="3366" y="8171"/>
                </a:lnTo>
                <a:lnTo>
                  <a:pt x="3537" y="8293"/>
                </a:lnTo>
                <a:lnTo>
                  <a:pt x="3634" y="8293"/>
                </a:lnTo>
                <a:cubicBezTo>
                  <a:pt x="4122" y="8952"/>
                  <a:pt x="3732" y="8561"/>
                  <a:pt x="4219" y="9171"/>
                </a:cubicBezTo>
                <a:cubicBezTo>
                  <a:pt x="4415" y="9317"/>
                  <a:pt x="4610" y="9513"/>
                  <a:pt x="4756" y="9708"/>
                </a:cubicBezTo>
                <a:lnTo>
                  <a:pt x="5049" y="9708"/>
                </a:lnTo>
                <a:cubicBezTo>
                  <a:pt x="5098" y="9708"/>
                  <a:pt x="5146" y="9708"/>
                  <a:pt x="5195" y="9683"/>
                </a:cubicBezTo>
                <a:cubicBezTo>
                  <a:pt x="5195" y="9683"/>
                  <a:pt x="5366" y="9683"/>
                  <a:pt x="5366" y="9708"/>
                </a:cubicBezTo>
                <a:cubicBezTo>
                  <a:pt x="5415" y="9659"/>
                  <a:pt x="5537" y="9683"/>
                  <a:pt x="5658" y="9659"/>
                </a:cubicBezTo>
                <a:lnTo>
                  <a:pt x="5878" y="9610"/>
                </a:lnTo>
                <a:cubicBezTo>
                  <a:pt x="5976" y="9610"/>
                  <a:pt x="6024" y="9610"/>
                  <a:pt x="5902" y="9635"/>
                </a:cubicBezTo>
                <a:lnTo>
                  <a:pt x="6561" y="9537"/>
                </a:lnTo>
                <a:cubicBezTo>
                  <a:pt x="6683" y="9269"/>
                  <a:pt x="6829" y="8976"/>
                  <a:pt x="6976" y="8635"/>
                </a:cubicBezTo>
                <a:cubicBezTo>
                  <a:pt x="7049" y="8488"/>
                  <a:pt x="7122" y="8317"/>
                  <a:pt x="7219" y="8147"/>
                </a:cubicBezTo>
                <a:cubicBezTo>
                  <a:pt x="7293" y="7952"/>
                  <a:pt x="7341" y="7757"/>
                  <a:pt x="7415" y="7561"/>
                </a:cubicBezTo>
                <a:lnTo>
                  <a:pt x="7536" y="7220"/>
                </a:lnTo>
                <a:cubicBezTo>
                  <a:pt x="7585" y="7098"/>
                  <a:pt x="7610" y="7000"/>
                  <a:pt x="7658" y="6878"/>
                </a:cubicBezTo>
                <a:cubicBezTo>
                  <a:pt x="7707" y="6659"/>
                  <a:pt x="7780" y="6439"/>
                  <a:pt x="7854" y="6220"/>
                </a:cubicBezTo>
                <a:cubicBezTo>
                  <a:pt x="7927" y="6000"/>
                  <a:pt x="7976" y="5805"/>
                  <a:pt x="8024" y="5610"/>
                </a:cubicBezTo>
                <a:lnTo>
                  <a:pt x="8118" y="5352"/>
                </a:lnTo>
                <a:lnTo>
                  <a:pt x="8114" y="5334"/>
                </a:lnTo>
                <a:lnTo>
                  <a:pt x="8114" y="5334"/>
                </a:lnTo>
                <a:cubicBezTo>
                  <a:pt x="8116" y="5336"/>
                  <a:pt x="8118" y="5338"/>
                  <a:pt x="8121" y="5341"/>
                </a:cubicBezTo>
                <a:lnTo>
                  <a:pt x="8121" y="5341"/>
                </a:lnTo>
                <a:cubicBezTo>
                  <a:pt x="8119" y="5328"/>
                  <a:pt x="8115" y="5316"/>
                  <a:pt x="8106" y="5303"/>
                </a:cubicBezTo>
                <a:lnTo>
                  <a:pt x="8106" y="5303"/>
                </a:lnTo>
                <a:lnTo>
                  <a:pt x="8114" y="5334"/>
                </a:lnTo>
                <a:lnTo>
                  <a:pt x="8114" y="5334"/>
                </a:lnTo>
                <a:cubicBezTo>
                  <a:pt x="8097" y="5318"/>
                  <a:pt x="8097" y="5318"/>
                  <a:pt x="8094" y="5318"/>
                </a:cubicBezTo>
                <a:cubicBezTo>
                  <a:pt x="8091" y="5318"/>
                  <a:pt x="8085" y="5318"/>
                  <a:pt x="8049" y="5293"/>
                </a:cubicBezTo>
                <a:cubicBezTo>
                  <a:pt x="8012" y="5257"/>
                  <a:pt x="8012" y="5257"/>
                  <a:pt x="8021" y="5257"/>
                </a:cubicBezTo>
                <a:cubicBezTo>
                  <a:pt x="8030" y="5257"/>
                  <a:pt x="8049" y="5257"/>
                  <a:pt x="8049" y="5220"/>
                </a:cubicBezTo>
                <a:cubicBezTo>
                  <a:pt x="8097" y="5293"/>
                  <a:pt x="8097" y="5269"/>
                  <a:pt x="8097" y="5293"/>
                </a:cubicBezTo>
                <a:cubicBezTo>
                  <a:pt x="8101" y="5296"/>
                  <a:pt x="8104" y="5300"/>
                  <a:pt x="8106" y="5303"/>
                </a:cubicBezTo>
                <a:lnTo>
                  <a:pt x="8106" y="5303"/>
                </a:lnTo>
                <a:lnTo>
                  <a:pt x="8097" y="5269"/>
                </a:lnTo>
                <a:lnTo>
                  <a:pt x="8122" y="5318"/>
                </a:lnTo>
                <a:lnTo>
                  <a:pt x="8122" y="5293"/>
                </a:lnTo>
                <a:cubicBezTo>
                  <a:pt x="8122" y="5296"/>
                  <a:pt x="8122" y="5297"/>
                  <a:pt x="8123" y="5297"/>
                </a:cubicBezTo>
                <a:cubicBezTo>
                  <a:pt x="8127" y="5297"/>
                  <a:pt x="8146" y="5217"/>
                  <a:pt x="8146" y="5196"/>
                </a:cubicBezTo>
                <a:cubicBezTo>
                  <a:pt x="8149" y="5196"/>
                  <a:pt x="8151" y="5196"/>
                  <a:pt x="8153" y="5196"/>
                </a:cubicBezTo>
                <a:lnTo>
                  <a:pt x="8153" y="5196"/>
                </a:lnTo>
                <a:cubicBezTo>
                  <a:pt x="8157" y="5186"/>
                  <a:pt x="8162" y="5177"/>
                  <a:pt x="8166" y="5168"/>
                </a:cubicBezTo>
                <a:lnTo>
                  <a:pt x="8166" y="5168"/>
                </a:lnTo>
                <a:cubicBezTo>
                  <a:pt x="8165" y="5179"/>
                  <a:pt x="8169" y="5182"/>
                  <a:pt x="8173" y="5182"/>
                </a:cubicBezTo>
                <a:cubicBezTo>
                  <a:pt x="8179" y="5182"/>
                  <a:pt x="8186" y="5177"/>
                  <a:pt x="8188" y="5177"/>
                </a:cubicBezTo>
                <a:cubicBezTo>
                  <a:pt x="8189" y="5177"/>
                  <a:pt x="8185" y="5181"/>
                  <a:pt x="8171" y="5196"/>
                </a:cubicBezTo>
                <a:cubicBezTo>
                  <a:pt x="8171" y="5196"/>
                  <a:pt x="8181" y="5228"/>
                  <a:pt x="8203" y="5228"/>
                </a:cubicBezTo>
                <a:cubicBezTo>
                  <a:pt x="8214" y="5228"/>
                  <a:pt x="8228" y="5220"/>
                  <a:pt x="8244" y="5196"/>
                </a:cubicBezTo>
                <a:lnTo>
                  <a:pt x="8244" y="5196"/>
                </a:lnTo>
                <a:cubicBezTo>
                  <a:pt x="8219" y="5244"/>
                  <a:pt x="8244" y="5293"/>
                  <a:pt x="8195" y="5293"/>
                </a:cubicBezTo>
                <a:cubicBezTo>
                  <a:pt x="8185" y="5288"/>
                  <a:pt x="8179" y="5286"/>
                  <a:pt x="8176" y="5286"/>
                </a:cubicBezTo>
                <a:cubicBezTo>
                  <a:pt x="8165" y="5286"/>
                  <a:pt x="8200" y="5318"/>
                  <a:pt x="8219" y="5318"/>
                </a:cubicBezTo>
                <a:cubicBezTo>
                  <a:pt x="8244" y="5366"/>
                  <a:pt x="8244" y="5391"/>
                  <a:pt x="8268" y="5440"/>
                </a:cubicBezTo>
                <a:lnTo>
                  <a:pt x="8293" y="5488"/>
                </a:lnTo>
                <a:lnTo>
                  <a:pt x="8293" y="5513"/>
                </a:lnTo>
                <a:lnTo>
                  <a:pt x="8317" y="5561"/>
                </a:lnTo>
                <a:cubicBezTo>
                  <a:pt x="8439" y="5757"/>
                  <a:pt x="8561" y="5952"/>
                  <a:pt x="8707" y="6122"/>
                </a:cubicBezTo>
                <a:lnTo>
                  <a:pt x="8610" y="5879"/>
                </a:lnTo>
                <a:lnTo>
                  <a:pt x="8756" y="6147"/>
                </a:lnTo>
                <a:cubicBezTo>
                  <a:pt x="8805" y="6244"/>
                  <a:pt x="8829" y="6318"/>
                  <a:pt x="8878" y="6391"/>
                </a:cubicBezTo>
                <a:cubicBezTo>
                  <a:pt x="8949" y="6486"/>
                  <a:pt x="8997" y="6604"/>
                  <a:pt x="9022" y="6746"/>
                </a:cubicBezTo>
                <a:lnTo>
                  <a:pt x="9022" y="6746"/>
                </a:lnTo>
                <a:lnTo>
                  <a:pt x="8805" y="6391"/>
                </a:lnTo>
                <a:lnTo>
                  <a:pt x="9024" y="6757"/>
                </a:lnTo>
                <a:cubicBezTo>
                  <a:pt x="9024" y="6753"/>
                  <a:pt x="9023" y="6749"/>
                  <a:pt x="9022" y="6746"/>
                </a:cubicBezTo>
                <a:lnTo>
                  <a:pt x="9022" y="6746"/>
                </a:lnTo>
                <a:lnTo>
                  <a:pt x="9268" y="7147"/>
                </a:lnTo>
                <a:cubicBezTo>
                  <a:pt x="9317" y="7269"/>
                  <a:pt x="9390" y="7366"/>
                  <a:pt x="9488" y="7464"/>
                </a:cubicBezTo>
                <a:lnTo>
                  <a:pt x="9707" y="7732"/>
                </a:lnTo>
                <a:lnTo>
                  <a:pt x="9634" y="7586"/>
                </a:lnTo>
                <a:lnTo>
                  <a:pt x="9634" y="7586"/>
                </a:lnTo>
                <a:cubicBezTo>
                  <a:pt x="9658" y="7610"/>
                  <a:pt x="9683" y="7659"/>
                  <a:pt x="9732" y="7708"/>
                </a:cubicBezTo>
                <a:lnTo>
                  <a:pt x="10146" y="7708"/>
                </a:lnTo>
                <a:cubicBezTo>
                  <a:pt x="10293" y="7708"/>
                  <a:pt x="10463" y="7708"/>
                  <a:pt x="10610" y="7732"/>
                </a:cubicBezTo>
                <a:cubicBezTo>
                  <a:pt x="10853" y="7659"/>
                  <a:pt x="11122" y="7537"/>
                  <a:pt x="11414" y="7439"/>
                </a:cubicBezTo>
                <a:cubicBezTo>
                  <a:pt x="11488" y="7269"/>
                  <a:pt x="11561" y="7122"/>
                  <a:pt x="11634" y="7000"/>
                </a:cubicBezTo>
                <a:cubicBezTo>
                  <a:pt x="11683" y="6854"/>
                  <a:pt x="11732" y="6683"/>
                  <a:pt x="11780" y="6561"/>
                </a:cubicBezTo>
                <a:cubicBezTo>
                  <a:pt x="11853" y="6391"/>
                  <a:pt x="11902" y="6196"/>
                  <a:pt x="11951" y="6000"/>
                </a:cubicBezTo>
                <a:lnTo>
                  <a:pt x="11951" y="6000"/>
                </a:lnTo>
                <a:lnTo>
                  <a:pt x="11829" y="6220"/>
                </a:lnTo>
                <a:lnTo>
                  <a:pt x="11829" y="6220"/>
                </a:lnTo>
                <a:lnTo>
                  <a:pt x="11947" y="5699"/>
                </a:lnTo>
                <a:lnTo>
                  <a:pt x="11947" y="5699"/>
                </a:lnTo>
                <a:cubicBezTo>
                  <a:pt x="11942" y="5768"/>
                  <a:pt x="12000" y="5981"/>
                  <a:pt x="11988" y="6067"/>
                </a:cubicBezTo>
                <a:lnTo>
                  <a:pt x="11988" y="6067"/>
                </a:lnTo>
                <a:cubicBezTo>
                  <a:pt x="12032" y="5952"/>
                  <a:pt x="12079" y="5814"/>
                  <a:pt x="12146" y="5635"/>
                </a:cubicBezTo>
                <a:lnTo>
                  <a:pt x="12317" y="5001"/>
                </a:lnTo>
                <a:cubicBezTo>
                  <a:pt x="12414" y="4683"/>
                  <a:pt x="12512" y="4293"/>
                  <a:pt x="12634" y="3903"/>
                </a:cubicBezTo>
                <a:cubicBezTo>
                  <a:pt x="12658" y="3781"/>
                  <a:pt x="12707" y="3659"/>
                  <a:pt x="12732" y="3513"/>
                </a:cubicBezTo>
                <a:cubicBezTo>
                  <a:pt x="12756" y="3464"/>
                  <a:pt x="12780" y="3391"/>
                  <a:pt x="12805" y="3342"/>
                </a:cubicBezTo>
                <a:cubicBezTo>
                  <a:pt x="12853" y="3244"/>
                  <a:pt x="12902" y="3123"/>
                  <a:pt x="12975" y="3049"/>
                </a:cubicBezTo>
                <a:cubicBezTo>
                  <a:pt x="13000" y="2976"/>
                  <a:pt x="13049" y="2927"/>
                  <a:pt x="13122" y="2879"/>
                </a:cubicBezTo>
                <a:lnTo>
                  <a:pt x="13122" y="2952"/>
                </a:lnTo>
                <a:lnTo>
                  <a:pt x="13122" y="3025"/>
                </a:lnTo>
                <a:cubicBezTo>
                  <a:pt x="13122" y="3049"/>
                  <a:pt x="13097" y="3123"/>
                  <a:pt x="13097" y="3123"/>
                </a:cubicBezTo>
                <a:cubicBezTo>
                  <a:pt x="13097" y="3123"/>
                  <a:pt x="13122" y="3074"/>
                  <a:pt x="13146" y="3049"/>
                </a:cubicBezTo>
                <a:cubicBezTo>
                  <a:pt x="13146" y="3049"/>
                  <a:pt x="13146" y="3049"/>
                  <a:pt x="13146" y="3074"/>
                </a:cubicBezTo>
                <a:cubicBezTo>
                  <a:pt x="13122" y="3123"/>
                  <a:pt x="13122" y="3147"/>
                  <a:pt x="13122" y="3196"/>
                </a:cubicBezTo>
                <a:cubicBezTo>
                  <a:pt x="13132" y="3176"/>
                  <a:pt x="13141" y="3141"/>
                  <a:pt x="13150" y="3099"/>
                </a:cubicBezTo>
                <a:lnTo>
                  <a:pt x="13150" y="3099"/>
                </a:lnTo>
                <a:cubicBezTo>
                  <a:pt x="13159" y="3090"/>
                  <a:pt x="13184" y="3046"/>
                  <a:pt x="13206" y="3046"/>
                </a:cubicBezTo>
                <a:cubicBezTo>
                  <a:pt x="13221" y="3046"/>
                  <a:pt x="13235" y="3064"/>
                  <a:pt x="13244" y="3123"/>
                </a:cubicBezTo>
                <a:lnTo>
                  <a:pt x="13244" y="3147"/>
                </a:lnTo>
                <a:cubicBezTo>
                  <a:pt x="13292" y="3269"/>
                  <a:pt x="13317" y="3366"/>
                  <a:pt x="13341" y="3464"/>
                </a:cubicBezTo>
                <a:lnTo>
                  <a:pt x="13390" y="3635"/>
                </a:lnTo>
                <a:cubicBezTo>
                  <a:pt x="13439" y="3757"/>
                  <a:pt x="13488" y="3903"/>
                  <a:pt x="13512" y="4025"/>
                </a:cubicBezTo>
                <a:cubicBezTo>
                  <a:pt x="13488" y="4025"/>
                  <a:pt x="13439" y="3903"/>
                  <a:pt x="13390" y="3805"/>
                </a:cubicBezTo>
                <a:lnTo>
                  <a:pt x="13390" y="3805"/>
                </a:lnTo>
                <a:cubicBezTo>
                  <a:pt x="13414" y="3879"/>
                  <a:pt x="13439" y="3976"/>
                  <a:pt x="13463" y="4074"/>
                </a:cubicBezTo>
                <a:cubicBezTo>
                  <a:pt x="13463" y="4049"/>
                  <a:pt x="13466" y="4039"/>
                  <a:pt x="13471" y="4039"/>
                </a:cubicBezTo>
                <a:cubicBezTo>
                  <a:pt x="13489" y="4039"/>
                  <a:pt x="13535" y="4197"/>
                  <a:pt x="13540" y="4197"/>
                </a:cubicBezTo>
                <a:cubicBezTo>
                  <a:pt x="13541" y="4197"/>
                  <a:pt x="13540" y="4189"/>
                  <a:pt x="13536" y="4171"/>
                </a:cubicBezTo>
                <a:lnTo>
                  <a:pt x="13536" y="4171"/>
                </a:lnTo>
                <a:cubicBezTo>
                  <a:pt x="13610" y="4269"/>
                  <a:pt x="13634" y="4366"/>
                  <a:pt x="13683" y="4488"/>
                </a:cubicBezTo>
                <a:cubicBezTo>
                  <a:pt x="13731" y="4586"/>
                  <a:pt x="13756" y="4708"/>
                  <a:pt x="13780" y="4805"/>
                </a:cubicBezTo>
                <a:cubicBezTo>
                  <a:pt x="13805" y="4927"/>
                  <a:pt x="13829" y="5025"/>
                  <a:pt x="13853" y="5147"/>
                </a:cubicBezTo>
                <a:cubicBezTo>
                  <a:pt x="13878" y="5244"/>
                  <a:pt x="13902" y="5342"/>
                  <a:pt x="13951" y="5415"/>
                </a:cubicBezTo>
                <a:cubicBezTo>
                  <a:pt x="14000" y="5415"/>
                  <a:pt x="14439" y="5537"/>
                  <a:pt x="14853" y="5683"/>
                </a:cubicBezTo>
                <a:cubicBezTo>
                  <a:pt x="15286" y="5827"/>
                  <a:pt x="15718" y="6019"/>
                  <a:pt x="15778" y="6025"/>
                </a:cubicBezTo>
                <a:lnTo>
                  <a:pt x="15778" y="6025"/>
                </a:lnTo>
                <a:cubicBezTo>
                  <a:pt x="15771" y="5975"/>
                  <a:pt x="15764" y="5925"/>
                  <a:pt x="15756" y="5879"/>
                </a:cubicBezTo>
                <a:lnTo>
                  <a:pt x="15683" y="5854"/>
                </a:lnTo>
                <a:cubicBezTo>
                  <a:pt x="15634" y="5537"/>
                  <a:pt x="15731" y="5781"/>
                  <a:pt x="15683" y="5464"/>
                </a:cubicBezTo>
                <a:cubicBezTo>
                  <a:pt x="15707" y="5464"/>
                  <a:pt x="15731" y="5513"/>
                  <a:pt x="15756" y="5610"/>
                </a:cubicBezTo>
                <a:cubicBezTo>
                  <a:pt x="15780" y="5732"/>
                  <a:pt x="15780" y="5854"/>
                  <a:pt x="15805" y="6000"/>
                </a:cubicBezTo>
                <a:cubicBezTo>
                  <a:pt x="15780" y="5757"/>
                  <a:pt x="15805" y="5513"/>
                  <a:pt x="15731" y="5415"/>
                </a:cubicBezTo>
                <a:cubicBezTo>
                  <a:pt x="15707" y="5220"/>
                  <a:pt x="15780" y="5415"/>
                  <a:pt x="15756" y="5171"/>
                </a:cubicBezTo>
                <a:cubicBezTo>
                  <a:pt x="15683" y="4976"/>
                  <a:pt x="15634" y="4781"/>
                  <a:pt x="15585" y="4561"/>
                </a:cubicBezTo>
                <a:cubicBezTo>
                  <a:pt x="15561" y="4366"/>
                  <a:pt x="15512" y="4147"/>
                  <a:pt x="15439" y="3952"/>
                </a:cubicBezTo>
                <a:cubicBezTo>
                  <a:pt x="15341" y="3781"/>
                  <a:pt x="15292" y="3610"/>
                  <a:pt x="15244" y="3415"/>
                </a:cubicBezTo>
                <a:lnTo>
                  <a:pt x="15244" y="3415"/>
                </a:lnTo>
                <a:lnTo>
                  <a:pt x="15292" y="3464"/>
                </a:lnTo>
                <a:cubicBezTo>
                  <a:pt x="15268" y="3366"/>
                  <a:pt x="15244" y="3244"/>
                  <a:pt x="15195" y="3147"/>
                </a:cubicBezTo>
                <a:cubicBezTo>
                  <a:pt x="15170" y="3074"/>
                  <a:pt x="15146" y="3001"/>
                  <a:pt x="15122" y="2927"/>
                </a:cubicBezTo>
                <a:cubicBezTo>
                  <a:pt x="15073" y="2805"/>
                  <a:pt x="15049" y="2659"/>
                  <a:pt x="15000" y="2537"/>
                </a:cubicBezTo>
                <a:lnTo>
                  <a:pt x="15000" y="2537"/>
                </a:lnTo>
                <a:cubicBezTo>
                  <a:pt x="15028" y="2622"/>
                  <a:pt x="15040" y="2706"/>
                  <a:pt x="15026" y="2706"/>
                </a:cubicBezTo>
                <a:cubicBezTo>
                  <a:pt x="15016" y="2706"/>
                  <a:pt x="14992" y="2661"/>
                  <a:pt x="14951" y="2537"/>
                </a:cubicBezTo>
                <a:cubicBezTo>
                  <a:pt x="14780" y="1952"/>
                  <a:pt x="14658" y="1562"/>
                  <a:pt x="14561" y="1074"/>
                </a:cubicBezTo>
                <a:lnTo>
                  <a:pt x="14390" y="708"/>
                </a:lnTo>
                <a:cubicBezTo>
                  <a:pt x="14390" y="684"/>
                  <a:pt x="14390" y="659"/>
                  <a:pt x="14366" y="635"/>
                </a:cubicBezTo>
                <a:lnTo>
                  <a:pt x="13951" y="464"/>
                </a:lnTo>
                <a:lnTo>
                  <a:pt x="13658" y="342"/>
                </a:lnTo>
                <a:lnTo>
                  <a:pt x="13463" y="269"/>
                </a:lnTo>
                <a:lnTo>
                  <a:pt x="13366" y="220"/>
                </a:lnTo>
                <a:cubicBezTo>
                  <a:pt x="13292" y="196"/>
                  <a:pt x="13219" y="171"/>
                  <a:pt x="13122" y="147"/>
                </a:cubicBezTo>
                <a:lnTo>
                  <a:pt x="126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300"/>
          <p:cNvSpPr/>
          <p:nvPr/>
        </p:nvSpPr>
        <p:spPr>
          <a:xfrm rot="-8386458">
            <a:off x="8918846" y="4553744"/>
            <a:ext cx="336453" cy="238357"/>
          </a:xfrm>
          <a:custGeom>
            <a:avLst/>
            <a:gdLst/>
            <a:ahLst/>
            <a:cxnLst/>
            <a:rect l="l" t="t" r="r" b="b"/>
            <a:pathLst>
              <a:path w="14220" h="10074" extrusionOk="0">
                <a:moveTo>
                  <a:pt x="7706" y="4422"/>
                </a:moveTo>
                <a:lnTo>
                  <a:pt x="7683" y="4512"/>
                </a:lnTo>
                <a:lnTo>
                  <a:pt x="7708" y="4439"/>
                </a:lnTo>
                <a:cubicBezTo>
                  <a:pt x="7708" y="4431"/>
                  <a:pt x="7707" y="4426"/>
                  <a:pt x="7706" y="4422"/>
                </a:cubicBezTo>
                <a:close/>
                <a:moveTo>
                  <a:pt x="1891" y="4477"/>
                </a:moveTo>
                <a:cubicBezTo>
                  <a:pt x="1895" y="4477"/>
                  <a:pt x="1899" y="4480"/>
                  <a:pt x="1903" y="4488"/>
                </a:cubicBezTo>
                <a:lnTo>
                  <a:pt x="1746" y="4711"/>
                </a:lnTo>
                <a:lnTo>
                  <a:pt x="1746" y="4711"/>
                </a:lnTo>
                <a:cubicBezTo>
                  <a:pt x="1839" y="4577"/>
                  <a:pt x="1870" y="4477"/>
                  <a:pt x="1891" y="4477"/>
                </a:cubicBezTo>
                <a:close/>
                <a:moveTo>
                  <a:pt x="14195" y="6854"/>
                </a:moveTo>
                <a:cubicBezTo>
                  <a:pt x="14194" y="6863"/>
                  <a:pt x="14194" y="6872"/>
                  <a:pt x="14193" y="6882"/>
                </a:cubicBezTo>
                <a:lnTo>
                  <a:pt x="14193" y="6882"/>
                </a:lnTo>
                <a:cubicBezTo>
                  <a:pt x="14194" y="6873"/>
                  <a:pt x="14195" y="6863"/>
                  <a:pt x="14195" y="6854"/>
                </a:cubicBezTo>
                <a:close/>
                <a:moveTo>
                  <a:pt x="10125" y="7143"/>
                </a:moveTo>
                <a:cubicBezTo>
                  <a:pt x="10124" y="7144"/>
                  <a:pt x="10123" y="7145"/>
                  <a:pt x="10122" y="7146"/>
                </a:cubicBezTo>
                <a:cubicBezTo>
                  <a:pt x="10123" y="7145"/>
                  <a:pt x="10124" y="7144"/>
                  <a:pt x="10125" y="7143"/>
                </a:cubicBezTo>
                <a:close/>
                <a:moveTo>
                  <a:pt x="4317" y="0"/>
                </a:moveTo>
                <a:cubicBezTo>
                  <a:pt x="4220" y="25"/>
                  <a:pt x="4122" y="49"/>
                  <a:pt x="4000" y="49"/>
                </a:cubicBezTo>
                <a:lnTo>
                  <a:pt x="3903" y="73"/>
                </a:lnTo>
                <a:lnTo>
                  <a:pt x="3708" y="98"/>
                </a:lnTo>
                <a:cubicBezTo>
                  <a:pt x="3561" y="98"/>
                  <a:pt x="3439" y="146"/>
                  <a:pt x="3269" y="146"/>
                </a:cubicBezTo>
                <a:lnTo>
                  <a:pt x="3171" y="268"/>
                </a:lnTo>
                <a:lnTo>
                  <a:pt x="3195" y="195"/>
                </a:lnTo>
                <a:lnTo>
                  <a:pt x="3195" y="195"/>
                </a:lnTo>
                <a:cubicBezTo>
                  <a:pt x="3025" y="415"/>
                  <a:pt x="2781" y="659"/>
                  <a:pt x="2537" y="903"/>
                </a:cubicBezTo>
                <a:lnTo>
                  <a:pt x="1976" y="1585"/>
                </a:lnTo>
                <a:lnTo>
                  <a:pt x="1732" y="1854"/>
                </a:lnTo>
                <a:lnTo>
                  <a:pt x="1488" y="2146"/>
                </a:lnTo>
                <a:lnTo>
                  <a:pt x="1049" y="2683"/>
                </a:lnTo>
                <a:cubicBezTo>
                  <a:pt x="805" y="2976"/>
                  <a:pt x="586" y="3293"/>
                  <a:pt x="391" y="3634"/>
                </a:cubicBezTo>
                <a:lnTo>
                  <a:pt x="195" y="3805"/>
                </a:lnTo>
                <a:lnTo>
                  <a:pt x="25" y="3976"/>
                </a:lnTo>
                <a:lnTo>
                  <a:pt x="0" y="4049"/>
                </a:lnTo>
                <a:cubicBezTo>
                  <a:pt x="122" y="4268"/>
                  <a:pt x="293" y="4488"/>
                  <a:pt x="488" y="4683"/>
                </a:cubicBezTo>
                <a:cubicBezTo>
                  <a:pt x="693" y="4857"/>
                  <a:pt x="939" y="4999"/>
                  <a:pt x="1193" y="4999"/>
                </a:cubicBezTo>
                <a:cubicBezTo>
                  <a:pt x="1332" y="4999"/>
                  <a:pt x="1472" y="4957"/>
                  <a:pt x="1610" y="4854"/>
                </a:cubicBezTo>
                <a:lnTo>
                  <a:pt x="1634" y="4878"/>
                </a:lnTo>
                <a:lnTo>
                  <a:pt x="1683" y="4805"/>
                </a:lnTo>
                <a:lnTo>
                  <a:pt x="1732" y="4732"/>
                </a:lnTo>
                <a:cubicBezTo>
                  <a:pt x="1785" y="4670"/>
                  <a:pt x="1809" y="4646"/>
                  <a:pt x="1817" y="4646"/>
                </a:cubicBezTo>
                <a:cubicBezTo>
                  <a:pt x="1832" y="4646"/>
                  <a:pt x="1796" y="4718"/>
                  <a:pt x="1781" y="4780"/>
                </a:cubicBezTo>
                <a:cubicBezTo>
                  <a:pt x="1830" y="4707"/>
                  <a:pt x="1878" y="4634"/>
                  <a:pt x="1927" y="4585"/>
                </a:cubicBezTo>
                <a:cubicBezTo>
                  <a:pt x="1927" y="4570"/>
                  <a:pt x="1925" y="4564"/>
                  <a:pt x="1921" y="4564"/>
                </a:cubicBezTo>
                <a:cubicBezTo>
                  <a:pt x="1912" y="4564"/>
                  <a:pt x="1895" y="4593"/>
                  <a:pt x="1878" y="4610"/>
                </a:cubicBezTo>
                <a:cubicBezTo>
                  <a:pt x="1927" y="4488"/>
                  <a:pt x="2000" y="4366"/>
                  <a:pt x="2073" y="4244"/>
                </a:cubicBezTo>
                <a:cubicBezTo>
                  <a:pt x="2138" y="4169"/>
                  <a:pt x="2160" y="4165"/>
                  <a:pt x="2178" y="4165"/>
                </a:cubicBezTo>
                <a:cubicBezTo>
                  <a:pt x="2181" y="4165"/>
                  <a:pt x="2184" y="4165"/>
                  <a:pt x="2186" y="4165"/>
                </a:cubicBezTo>
                <a:cubicBezTo>
                  <a:pt x="2208" y="4165"/>
                  <a:pt x="2232" y="4159"/>
                  <a:pt x="2317" y="4049"/>
                </a:cubicBezTo>
                <a:lnTo>
                  <a:pt x="2488" y="3805"/>
                </a:lnTo>
                <a:lnTo>
                  <a:pt x="2586" y="3683"/>
                </a:lnTo>
                <a:lnTo>
                  <a:pt x="2634" y="3610"/>
                </a:lnTo>
                <a:lnTo>
                  <a:pt x="2683" y="3585"/>
                </a:lnTo>
                <a:lnTo>
                  <a:pt x="2756" y="3561"/>
                </a:lnTo>
                <a:cubicBezTo>
                  <a:pt x="2781" y="3537"/>
                  <a:pt x="2781" y="3537"/>
                  <a:pt x="2805" y="3537"/>
                </a:cubicBezTo>
                <a:lnTo>
                  <a:pt x="2805" y="3561"/>
                </a:lnTo>
                <a:lnTo>
                  <a:pt x="2781" y="3585"/>
                </a:lnTo>
                <a:cubicBezTo>
                  <a:pt x="2789" y="3577"/>
                  <a:pt x="2792" y="3575"/>
                  <a:pt x="2793" y="3575"/>
                </a:cubicBezTo>
                <a:cubicBezTo>
                  <a:pt x="2794" y="3575"/>
                  <a:pt x="2789" y="3585"/>
                  <a:pt x="2805" y="3585"/>
                </a:cubicBezTo>
                <a:cubicBezTo>
                  <a:pt x="2805" y="3634"/>
                  <a:pt x="2756" y="3683"/>
                  <a:pt x="2756" y="3707"/>
                </a:cubicBezTo>
                <a:lnTo>
                  <a:pt x="2756" y="3707"/>
                </a:lnTo>
                <a:cubicBezTo>
                  <a:pt x="2756" y="3707"/>
                  <a:pt x="2756" y="3683"/>
                  <a:pt x="2781" y="3683"/>
                </a:cubicBezTo>
                <a:lnTo>
                  <a:pt x="2781" y="3707"/>
                </a:lnTo>
                <a:cubicBezTo>
                  <a:pt x="2756" y="3927"/>
                  <a:pt x="2756" y="4098"/>
                  <a:pt x="2756" y="4098"/>
                </a:cubicBezTo>
                <a:lnTo>
                  <a:pt x="2830" y="4146"/>
                </a:lnTo>
                <a:cubicBezTo>
                  <a:pt x="2781" y="5024"/>
                  <a:pt x="2732" y="4439"/>
                  <a:pt x="2708" y="5244"/>
                </a:cubicBezTo>
                <a:cubicBezTo>
                  <a:pt x="2732" y="5341"/>
                  <a:pt x="2732" y="5439"/>
                  <a:pt x="2732" y="5537"/>
                </a:cubicBezTo>
                <a:cubicBezTo>
                  <a:pt x="2732" y="5659"/>
                  <a:pt x="2732" y="5805"/>
                  <a:pt x="2708" y="5951"/>
                </a:cubicBezTo>
                <a:cubicBezTo>
                  <a:pt x="2805" y="6049"/>
                  <a:pt x="2927" y="6146"/>
                  <a:pt x="3000" y="6171"/>
                </a:cubicBezTo>
                <a:cubicBezTo>
                  <a:pt x="3000" y="6171"/>
                  <a:pt x="3098" y="6293"/>
                  <a:pt x="3073" y="6293"/>
                </a:cubicBezTo>
                <a:cubicBezTo>
                  <a:pt x="3147" y="6293"/>
                  <a:pt x="3220" y="6390"/>
                  <a:pt x="3317" y="6463"/>
                </a:cubicBezTo>
                <a:cubicBezTo>
                  <a:pt x="3342" y="6463"/>
                  <a:pt x="3317" y="6415"/>
                  <a:pt x="3293" y="6390"/>
                </a:cubicBezTo>
                <a:lnTo>
                  <a:pt x="3293" y="6390"/>
                </a:lnTo>
                <a:lnTo>
                  <a:pt x="3366" y="6463"/>
                </a:lnTo>
                <a:lnTo>
                  <a:pt x="3464" y="6537"/>
                </a:lnTo>
                <a:cubicBezTo>
                  <a:pt x="3511" y="6584"/>
                  <a:pt x="3528" y="6611"/>
                  <a:pt x="3514" y="6611"/>
                </a:cubicBezTo>
                <a:cubicBezTo>
                  <a:pt x="3506" y="6611"/>
                  <a:pt x="3490" y="6603"/>
                  <a:pt x="3464" y="6585"/>
                </a:cubicBezTo>
                <a:lnTo>
                  <a:pt x="3464" y="6585"/>
                </a:lnTo>
                <a:cubicBezTo>
                  <a:pt x="3537" y="6634"/>
                  <a:pt x="3634" y="6683"/>
                  <a:pt x="3756" y="6756"/>
                </a:cubicBezTo>
                <a:lnTo>
                  <a:pt x="4269" y="7122"/>
                </a:lnTo>
                <a:cubicBezTo>
                  <a:pt x="4488" y="7024"/>
                  <a:pt x="4732" y="6878"/>
                  <a:pt x="5000" y="6732"/>
                </a:cubicBezTo>
                <a:cubicBezTo>
                  <a:pt x="5293" y="6537"/>
                  <a:pt x="5586" y="6317"/>
                  <a:pt x="5854" y="6098"/>
                </a:cubicBezTo>
                <a:cubicBezTo>
                  <a:pt x="6000" y="5976"/>
                  <a:pt x="6171" y="5854"/>
                  <a:pt x="6293" y="5732"/>
                </a:cubicBezTo>
                <a:lnTo>
                  <a:pt x="6708" y="5341"/>
                </a:lnTo>
                <a:lnTo>
                  <a:pt x="7147" y="4951"/>
                </a:lnTo>
                <a:cubicBezTo>
                  <a:pt x="7268" y="4829"/>
                  <a:pt x="7390" y="4732"/>
                  <a:pt x="7512" y="4634"/>
                </a:cubicBezTo>
                <a:lnTo>
                  <a:pt x="7683" y="4488"/>
                </a:lnTo>
                <a:cubicBezTo>
                  <a:pt x="7683" y="4439"/>
                  <a:pt x="7683" y="4463"/>
                  <a:pt x="7659" y="4390"/>
                </a:cubicBezTo>
                <a:cubicBezTo>
                  <a:pt x="7647" y="4366"/>
                  <a:pt x="7653" y="4366"/>
                  <a:pt x="7662" y="4366"/>
                </a:cubicBezTo>
                <a:cubicBezTo>
                  <a:pt x="7671" y="4366"/>
                  <a:pt x="7683" y="4366"/>
                  <a:pt x="7683" y="4341"/>
                </a:cubicBezTo>
                <a:cubicBezTo>
                  <a:pt x="7683" y="4423"/>
                  <a:pt x="7700" y="4402"/>
                  <a:pt x="7706" y="4422"/>
                </a:cubicBezTo>
                <a:lnTo>
                  <a:pt x="7706" y="4422"/>
                </a:lnTo>
                <a:lnTo>
                  <a:pt x="7708" y="4415"/>
                </a:lnTo>
                <a:lnTo>
                  <a:pt x="7708" y="4463"/>
                </a:lnTo>
                <a:cubicBezTo>
                  <a:pt x="7732" y="4463"/>
                  <a:pt x="7732" y="4439"/>
                  <a:pt x="7756" y="4415"/>
                </a:cubicBezTo>
                <a:cubicBezTo>
                  <a:pt x="7781" y="4415"/>
                  <a:pt x="7756" y="4415"/>
                  <a:pt x="7756" y="4463"/>
                </a:cubicBezTo>
                <a:lnTo>
                  <a:pt x="7805" y="4463"/>
                </a:lnTo>
                <a:cubicBezTo>
                  <a:pt x="7800" y="4469"/>
                  <a:pt x="7799" y="4470"/>
                  <a:pt x="7801" y="4470"/>
                </a:cubicBezTo>
                <a:cubicBezTo>
                  <a:pt x="7807" y="4470"/>
                  <a:pt x="7835" y="4456"/>
                  <a:pt x="7858" y="4456"/>
                </a:cubicBezTo>
                <a:cubicBezTo>
                  <a:pt x="7866" y="4456"/>
                  <a:pt x="7873" y="4458"/>
                  <a:pt x="7878" y="4463"/>
                </a:cubicBezTo>
                <a:cubicBezTo>
                  <a:pt x="7878" y="4476"/>
                  <a:pt x="7872" y="4476"/>
                  <a:pt x="7869" y="4476"/>
                </a:cubicBezTo>
                <a:cubicBezTo>
                  <a:pt x="7866" y="4476"/>
                  <a:pt x="7866" y="4476"/>
                  <a:pt x="7878" y="4488"/>
                </a:cubicBezTo>
                <a:cubicBezTo>
                  <a:pt x="7878" y="4512"/>
                  <a:pt x="7878" y="4537"/>
                  <a:pt x="7878" y="4537"/>
                </a:cubicBezTo>
                <a:cubicBezTo>
                  <a:pt x="7878" y="4537"/>
                  <a:pt x="7878" y="4561"/>
                  <a:pt x="7878" y="4561"/>
                </a:cubicBezTo>
                <a:lnTo>
                  <a:pt x="7878" y="4707"/>
                </a:lnTo>
                <a:cubicBezTo>
                  <a:pt x="7878" y="4747"/>
                  <a:pt x="7878" y="4818"/>
                  <a:pt x="7904" y="4818"/>
                </a:cubicBezTo>
                <a:cubicBezTo>
                  <a:pt x="7910" y="4818"/>
                  <a:pt x="7918" y="4814"/>
                  <a:pt x="7927" y="4805"/>
                </a:cubicBezTo>
                <a:lnTo>
                  <a:pt x="7927" y="4805"/>
                </a:lnTo>
                <a:cubicBezTo>
                  <a:pt x="7890" y="4842"/>
                  <a:pt x="7838" y="5038"/>
                  <a:pt x="7816" y="5038"/>
                </a:cubicBezTo>
                <a:cubicBezTo>
                  <a:pt x="7809" y="5038"/>
                  <a:pt x="7805" y="5021"/>
                  <a:pt x="7805" y="4976"/>
                </a:cubicBezTo>
                <a:cubicBezTo>
                  <a:pt x="7781" y="5073"/>
                  <a:pt x="7781" y="5171"/>
                  <a:pt x="7756" y="5293"/>
                </a:cubicBezTo>
                <a:lnTo>
                  <a:pt x="7805" y="5146"/>
                </a:lnTo>
                <a:lnTo>
                  <a:pt x="7805" y="5146"/>
                </a:lnTo>
                <a:cubicBezTo>
                  <a:pt x="7732" y="5415"/>
                  <a:pt x="7708" y="5683"/>
                  <a:pt x="7683" y="5976"/>
                </a:cubicBezTo>
                <a:lnTo>
                  <a:pt x="7732" y="5829"/>
                </a:lnTo>
                <a:lnTo>
                  <a:pt x="7732" y="5829"/>
                </a:lnTo>
                <a:cubicBezTo>
                  <a:pt x="7732" y="6024"/>
                  <a:pt x="7683" y="6195"/>
                  <a:pt x="7586" y="6341"/>
                </a:cubicBezTo>
                <a:lnTo>
                  <a:pt x="7610" y="6098"/>
                </a:lnTo>
                <a:lnTo>
                  <a:pt x="7610" y="6098"/>
                </a:lnTo>
                <a:cubicBezTo>
                  <a:pt x="7537" y="6415"/>
                  <a:pt x="7488" y="6732"/>
                  <a:pt x="7464" y="7049"/>
                </a:cubicBezTo>
                <a:lnTo>
                  <a:pt x="7488" y="6951"/>
                </a:lnTo>
                <a:lnTo>
                  <a:pt x="7488" y="6951"/>
                </a:lnTo>
                <a:cubicBezTo>
                  <a:pt x="7488" y="7040"/>
                  <a:pt x="7470" y="7237"/>
                  <a:pt x="7445" y="7493"/>
                </a:cubicBezTo>
                <a:lnTo>
                  <a:pt x="7445" y="7493"/>
                </a:lnTo>
                <a:cubicBezTo>
                  <a:pt x="7435" y="7507"/>
                  <a:pt x="7425" y="7522"/>
                  <a:pt x="7415" y="7537"/>
                </a:cubicBezTo>
                <a:lnTo>
                  <a:pt x="7440" y="7546"/>
                </a:lnTo>
                <a:lnTo>
                  <a:pt x="7440" y="7546"/>
                </a:lnTo>
                <a:cubicBezTo>
                  <a:pt x="7425" y="7698"/>
                  <a:pt x="7408" y="7869"/>
                  <a:pt x="7390" y="8049"/>
                </a:cubicBezTo>
                <a:lnTo>
                  <a:pt x="9073" y="8683"/>
                </a:lnTo>
                <a:cubicBezTo>
                  <a:pt x="9488" y="8024"/>
                  <a:pt x="9976" y="7268"/>
                  <a:pt x="10098" y="7073"/>
                </a:cubicBezTo>
                <a:lnTo>
                  <a:pt x="10098" y="7073"/>
                </a:lnTo>
                <a:lnTo>
                  <a:pt x="9951" y="7171"/>
                </a:lnTo>
                <a:lnTo>
                  <a:pt x="9951" y="7171"/>
                </a:lnTo>
                <a:lnTo>
                  <a:pt x="10119" y="6907"/>
                </a:lnTo>
                <a:lnTo>
                  <a:pt x="10119" y="6907"/>
                </a:lnTo>
                <a:cubicBezTo>
                  <a:pt x="10103" y="6944"/>
                  <a:pt x="10142" y="7109"/>
                  <a:pt x="10125" y="7143"/>
                </a:cubicBezTo>
                <a:lnTo>
                  <a:pt x="10125" y="7143"/>
                </a:lnTo>
                <a:cubicBezTo>
                  <a:pt x="10417" y="6730"/>
                  <a:pt x="10757" y="6365"/>
                  <a:pt x="11098" y="6000"/>
                </a:cubicBezTo>
                <a:cubicBezTo>
                  <a:pt x="11220" y="5878"/>
                  <a:pt x="11342" y="5756"/>
                  <a:pt x="11464" y="5659"/>
                </a:cubicBezTo>
                <a:lnTo>
                  <a:pt x="11659" y="5488"/>
                </a:lnTo>
                <a:cubicBezTo>
                  <a:pt x="11707" y="5463"/>
                  <a:pt x="11732" y="5439"/>
                  <a:pt x="11781" y="5415"/>
                </a:cubicBezTo>
                <a:lnTo>
                  <a:pt x="11829" y="5366"/>
                </a:lnTo>
                <a:cubicBezTo>
                  <a:pt x="11903" y="5293"/>
                  <a:pt x="12000" y="5244"/>
                  <a:pt x="12098" y="5195"/>
                </a:cubicBezTo>
                <a:cubicBezTo>
                  <a:pt x="12122" y="5195"/>
                  <a:pt x="12171" y="5171"/>
                  <a:pt x="12195" y="5171"/>
                </a:cubicBezTo>
                <a:lnTo>
                  <a:pt x="12268" y="5171"/>
                </a:lnTo>
                <a:lnTo>
                  <a:pt x="12268" y="5293"/>
                </a:lnTo>
                <a:cubicBezTo>
                  <a:pt x="12244" y="5415"/>
                  <a:pt x="12195" y="5415"/>
                  <a:pt x="12195" y="5415"/>
                </a:cubicBezTo>
                <a:cubicBezTo>
                  <a:pt x="12195" y="5427"/>
                  <a:pt x="12201" y="5433"/>
                  <a:pt x="12207" y="5433"/>
                </a:cubicBezTo>
                <a:cubicBezTo>
                  <a:pt x="12214" y="5433"/>
                  <a:pt x="12220" y="5427"/>
                  <a:pt x="12220" y="5415"/>
                </a:cubicBezTo>
                <a:cubicBezTo>
                  <a:pt x="12244" y="5415"/>
                  <a:pt x="12244" y="5415"/>
                  <a:pt x="12244" y="5439"/>
                </a:cubicBezTo>
                <a:cubicBezTo>
                  <a:pt x="12244" y="5488"/>
                  <a:pt x="12195" y="5488"/>
                  <a:pt x="12195" y="5488"/>
                </a:cubicBezTo>
                <a:cubicBezTo>
                  <a:pt x="12195" y="5488"/>
                  <a:pt x="12195" y="5519"/>
                  <a:pt x="12208" y="5519"/>
                </a:cubicBezTo>
                <a:cubicBezTo>
                  <a:pt x="12211" y="5519"/>
                  <a:pt x="12215" y="5517"/>
                  <a:pt x="12220" y="5512"/>
                </a:cubicBezTo>
                <a:cubicBezTo>
                  <a:pt x="12244" y="5512"/>
                  <a:pt x="12293" y="5439"/>
                  <a:pt x="12342" y="5390"/>
                </a:cubicBezTo>
                <a:lnTo>
                  <a:pt x="12342" y="5512"/>
                </a:lnTo>
                <a:lnTo>
                  <a:pt x="12293" y="5512"/>
                </a:lnTo>
                <a:cubicBezTo>
                  <a:pt x="12293" y="5512"/>
                  <a:pt x="12317" y="5512"/>
                  <a:pt x="12366" y="5537"/>
                </a:cubicBezTo>
                <a:cubicBezTo>
                  <a:pt x="12366" y="5561"/>
                  <a:pt x="12390" y="5561"/>
                  <a:pt x="12390" y="5585"/>
                </a:cubicBezTo>
                <a:cubicBezTo>
                  <a:pt x="12390" y="5610"/>
                  <a:pt x="12390" y="5610"/>
                  <a:pt x="12390" y="5634"/>
                </a:cubicBezTo>
                <a:lnTo>
                  <a:pt x="12390" y="5707"/>
                </a:lnTo>
                <a:cubicBezTo>
                  <a:pt x="12390" y="5976"/>
                  <a:pt x="12390" y="6268"/>
                  <a:pt x="12366" y="6561"/>
                </a:cubicBezTo>
                <a:cubicBezTo>
                  <a:pt x="12366" y="6707"/>
                  <a:pt x="12342" y="6854"/>
                  <a:pt x="12342" y="7000"/>
                </a:cubicBezTo>
                <a:lnTo>
                  <a:pt x="12293" y="7439"/>
                </a:lnTo>
                <a:cubicBezTo>
                  <a:pt x="12268" y="7439"/>
                  <a:pt x="12244" y="7293"/>
                  <a:pt x="12244" y="7171"/>
                </a:cubicBezTo>
                <a:cubicBezTo>
                  <a:pt x="12244" y="7268"/>
                  <a:pt x="12244" y="7341"/>
                  <a:pt x="12220" y="7439"/>
                </a:cubicBezTo>
                <a:cubicBezTo>
                  <a:pt x="12227" y="7415"/>
                  <a:pt x="12233" y="7406"/>
                  <a:pt x="12236" y="7406"/>
                </a:cubicBezTo>
                <a:cubicBezTo>
                  <a:pt x="12252" y="7406"/>
                  <a:pt x="12231" y="7601"/>
                  <a:pt x="12238" y="7601"/>
                </a:cubicBezTo>
                <a:cubicBezTo>
                  <a:pt x="12239" y="7601"/>
                  <a:pt x="12241" y="7596"/>
                  <a:pt x="12244" y="7585"/>
                </a:cubicBezTo>
                <a:lnTo>
                  <a:pt x="12244" y="7585"/>
                </a:lnTo>
                <a:cubicBezTo>
                  <a:pt x="12317" y="8000"/>
                  <a:pt x="12171" y="8561"/>
                  <a:pt x="12220" y="8951"/>
                </a:cubicBezTo>
                <a:lnTo>
                  <a:pt x="13073" y="9415"/>
                </a:lnTo>
                <a:cubicBezTo>
                  <a:pt x="13342" y="9585"/>
                  <a:pt x="13634" y="9707"/>
                  <a:pt x="13927" y="9829"/>
                </a:cubicBezTo>
                <a:cubicBezTo>
                  <a:pt x="13927" y="9902"/>
                  <a:pt x="13927" y="10000"/>
                  <a:pt x="13902" y="10073"/>
                </a:cubicBezTo>
                <a:cubicBezTo>
                  <a:pt x="13951" y="9951"/>
                  <a:pt x="13951" y="9829"/>
                  <a:pt x="13951" y="9732"/>
                </a:cubicBezTo>
                <a:lnTo>
                  <a:pt x="13878" y="9707"/>
                </a:lnTo>
                <a:cubicBezTo>
                  <a:pt x="13878" y="9439"/>
                  <a:pt x="13927" y="9634"/>
                  <a:pt x="13927" y="9390"/>
                </a:cubicBezTo>
                <a:cubicBezTo>
                  <a:pt x="13976" y="9390"/>
                  <a:pt x="13976" y="9610"/>
                  <a:pt x="13976" y="9829"/>
                </a:cubicBezTo>
                <a:cubicBezTo>
                  <a:pt x="14000" y="9683"/>
                  <a:pt x="14000" y="9512"/>
                  <a:pt x="13976" y="9366"/>
                </a:cubicBezTo>
                <a:cubicBezTo>
                  <a:pt x="13985" y="9299"/>
                  <a:pt x="13995" y="9288"/>
                  <a:pt x="14006" y="9288"/>
                </a:cubicBezTo>
                <a:cubicBezTo>
                  <a:pt x="14011" y="9288"/>
                  <a:pt x="14016" y="9290"/>
                  <a:pt x="14022" y="9290"/>
                </a:cubicBezTo>
                <a:cubicBezTo>
                  <a:pt x="14036" y="9290"/>
                  <a:pt x="14052" y="9278"/>
                  <a:pt x="14073" y="9195"/>
                </a:cubicBezTo>
                <a:cubicBezTo>
                  <a:pt x="14049" y="9000"/>
                  <a:pt x="14049" y="8829"/>
                  <a:pt x="14073" y="8634"/>
                </a:cubicBezTo>
                <a:cubicBezTo>
                  <a:pt x="14146" y="8195"/>
                  <a:pt x="14049" y="7951"/>
                  <a:pt x="14122" y="7537"/>
                </a:cubicBezTo>
                <a:lnTo>
                  <a:pt x="14122" y="7537"/>
                </a:lnTo>
                <a:lnTo>
                  <a:pt x="14122" y="7585"/>
                </a:lnTo>
                <a:cubicBezTo>
                  <a:pt x="14169" y="7444"/>
                  <a:pt x="14171" y="7165"/>
                  <a:pt x="14193" y="6882"/>
                </a:cubicBezTo>
                <a:lnTo>
                  <a:pt x="14193" y="6882"/>
                </a:lnTo>
                <a:cubicBezTo>
                  <a:pt x="14188" y="6910"/>
                  <a:pt x="14177" y="6934"/>
                  <a:pt x="14167" y="6934"/>
                </a:cubicBezTo>
                <a:cubicBezTo>
                  <a:pt x="14156" y="6934"/>
                  <a:pt x="14146" y="6906"/>
                  <a:pt x="14146" y="6829"/>
                </a:cubicBezTo>
                <a:cubicBezTo>
                  <a:pt x="14195" y="6537"/>
                  <a:pt x="14171" y="6293"/>
                  <a:pt x="14220" y="6073"/>
                </a:cubicBezTo>
                <a:lnTo>
                  <a:pt x="14171" y="5829"/>
                </a:lnTo>
                <a:lnTo>
                  <a:pt x="14171" y="5561"/>
                </a:lnTo>
                <a:cubicBezTo>
                  <a:pt x="14171" y="5366"/>
                  <a:pt x="14171" y="5195"/>
                  <a:pt x="14146" y="5024"/>
                </a:cubicBezTo>
                <a:cubicBezTo>
                  <a:pt x="14098" y="4634"/>
                  <a:pt x="14049" y="4171"/>
                  <a:pt x="13976" y="3659"/>
                </a:cubicBezTo>
                <a:lnTo>
                  <a:pt x="13317" y="3244"/>
                </a:lnTo>
                <a:cubicBezTo>
                  <a:pt x="13220" y="3171"/>
                  <a:pt x="13098" y="3122"/>
                  <a:pt x="12976" y="3049"/>
                </a:cubicBezTo>
                <a:lnTo>
                  <a:pt x="12537" y="2829"/>
                </a:lnTo>
                <a:cubicBezTo>
                  <a:pt x="12244" y="2927"/>
                  <a:pt x="11976" y="3073"/>
                  <a:pt x="11683" y="3195"/>
                </a:cubicBezTo>
                <a:cubicBezTo>
                  <a:pt x="11537" y="3268"/>
                  <a:pt x="11390" y="3341"/>
                  <a:pt x="11268" y="3439"/>
                </a:cubicBezTo>
                <a:lnTo>
                  <a:pt x="11049" y="3561"/>
                </a:lnTo>
                <a:cubicBezTo>
                  <a:pt x="10976" y="3585"/>
                  <a:pt x="10903" y="3659"/>
                  <a:pt x="10829" y="3683"/>
                </a:cubicBezTo>
                <a:lnTo>
                  <a:pt x="10610" y="3829"/>
                </a:lnTo>
                <a:lnTo>
                  <a:pt x="10488" y="3951"/>
                </a:lnTo>
                <a:lnTo>
                  <a:pt x="10244" y="4122"/>
                </a:lnTo>
                <a:cubicBezTo>
                  <a:pt x="10098" y="4268"/>
                  <a:pt x="9951" y="4390"/>
                  <a:pt x="9829" y="4512"/>
                </a:cubicBezTo>
                <a:cubicBezTo>
                  <a:pt x="9812" y="4530"/>
                  <a:pt x="9794" y="4548"/>
                  <a:pt x="9776" y="4565"/>
                </a:cubicBezTo>
                <a:lnTo>
                  <a:pt x="9776" y="4565"/>
                </a:lnTo>
                <a:cubicBezTo>
                  <a:pt x="9804" y="4117"/>
                  <a:pt x="9797" y="3672"/>
                  <a:pt x="9756" y="3244"/>
                </a:cubicBezTo>
                <a:cubicBezTo>
                  <a:pt x="9781" y="3122"/>
                  <a:pt x="9781" y="3000"/>
                  <a:pt x="9756" y="2878"/>
                </a:cubicBezTo>
                <a:cubicBezTo>
                  <a:pt x="9756" y="2756"/>
                  <a:pt x="9732" y="2634"/>
                  <a:pt x="9707" y="2512"/>
                </a:cubicBezTo>
                <a:lnTo>
                  <a:pt x="9317" y="2171"/>
                </a:lnTo>
                <a:lnTo>
                  <a:pt x="9317" y="2171"/>
                </a:lnTo>
                <a:cubicBezTo>
                  <a:pt x="9366" y="2244"/>
                  <a:pt x="9390" y="2268"/>
                  <a:pt x="9366" y="2268"/>
                </a:cubicBezTo>
                <a:cubicBezTo>
                  <a:pt x="9342" y="2268"/>
                  <a:pt x="9317" y="2244"/>
                  <a:pt x="9268" y="2220"/>
                </a:cubicBezTo>
                <a:lnTo>
                  <a:pt x="9098" y="2049"/>
                </a:lnTo>
                <a:cubicBezTo>
                  <a:pt x="8927" y="1976"/>
                  <a:pt x="8927" y="2000"/>
                  <a:pt x="8903" y="1976"/>
                </a:cubicBezTo>
                <a:cubicBezTo>
                  <a:pt x="8878" y="1976"/>
                  <a:pt x="8854" y="1976"/>
                  <a:pt x="8805" y="1951"/>
                </a:cubicBezTo>
                <a:lnTo>
                  <a:pt x="8683" y="1927"/>
                </a:lnTo>
                <a:lnTo>
                  <a:pt x="8464" y="1829"/>
                </a:lnTo>
                <a:lnTo>
                  <a:pt x="8366" y="1805"/>
                </a:lnTo>
                <a:cubicBezTo>
                  <a:pt x="8220" y="1854"/>
                  <a:pt x="8049" y="1927"/>
                  <a:pt x="7829" y="2000"/>
                </a:cubicBezTo>
                <a:lnTo>
                  <a:pt x="7683" y="2073"/>
                </a:lnTo>
                <a:lnTo>
                  <a:pt x="7488" y="2171"/>
                </a:lnTo>
                <a:lnTo>
                  <a:pt x="7122" y="2366"/>
                </a:lnTo>
                <a:cubicBezTo>
                  <a:pt x="6878" y="2537"/>
                  <a:pt x="6586" y="2707"/>
                  <a:pt x="6342" y="2927"/>
                </a:cubicBezTo>
                <a:cubicBezTo>
                  <a:pt x="6171" y="3073"/>
                  <a:pt x="6000" y="3220"/>
                  <a:pt x="5829" y="3366"/>
                </a:cubicBezTo>
                <a:lnTo>
                  <a:pt x="5342" y="3805"/>
                </a:lnTo>
                <a:cubicBezTo>
                  <a:pt x="5220" y="3902"/>
                  <a:pt x="5244" y="3902"/>
                  <a:pt x="5195" y="3927"/>
                </a:cubicBezTo>
                <a:lnTo>
                  <a:pt x="5147" y="3976"/>
                </a:lnTo>
                <a:cubicBezTo>
                  <a:pt x="5073" y="4049"/>
                  <a:pt x="5000" y="4098"/>
                  <a:pt x="4927" y="4122"/>
                </a:cubicBezTo>
                <a:cubicBezTo>
                  <a:pt x="4903" y="4146"/>
                  <a:pt x="4854" y="4171"/>
                  <a:pt x="4805" y="4171"/>
                </a:cubicBezTo>
                <a:lnTo>
                  <a:pt x="4781" y="4195"/>
                </a:lnTo>
                <a:cubicBezTo>
                  <a:pt x="4781" y="4171"/>
                  <a:pt x="4781" y="4146"/>
                  <a:pt x="4781" y="4122"/>
                </a:cubicBezTo>
                <a:cubicBezTo>
                  <a:pt x="4781" y="4098"/>
                  <a:pt x="4781" y="4049"/>
                  <a:pt x="4781" y="4000"/>
                </a:cubicBezTo>
                <a:lnTo>
                  <a:pt x="4781" y="3976"/>
                </a:lnTo>
                <a:cubicBezTo>
                  <a:pt x="4781" y="3951"/>
                  <a:pt x="4781" y="3927"/>
                  <a:pt x="4781" y="3902"/>
                </a:cubicBezTo>
                <a:lnTo>
                  <a:pt x="4781" y="3756"/>
                </a:lnTo>
                <a:cubicBezTo>
                  <a:pt x="4781" y="3512"/>
                  <a:pt x="4830" y="3293"/>
                  <a:pt x="4830" y="3049"/>
                </a:cubicBezTo>
                <a:cubicBezTo>
                  <a:pt x="4854" y="2805"/>
                  <a:pt x="4878" y="2537"/>
                  <a:pt x="4903" y="2293"/>
                </a:cubicBezTo>
                <a:cubicBezTo>
                  <a:pt x="4951" y="1781"/>
                  <a:pt x="4976" y="1293"/>
                  <a:pt x="5025" y="829"/>
                </a:cubicBezTo>
                <a:lnTo>
                  <a:pt x="4781" y="610"/>
                </a:lnTo>
                <a:lnTo>
                  <a:pt x="4756" y="585"/>
                </a:lnTo>
                <a:lnTo>
                  <a:pt x="4756" y="561"/>
                </a:lnTo>
                <a:lnTo>
                  <a:pt x="4732" y="537"/>
                </a:lnTo>
                <a:lnTo>
                  <a:pt x="4683" y="464"/>
                </a:lnTo>
                <a:lnTo>
                  <a:pt x="4561" y="342"/>
                </a:lnTo>
                <a:lnTo>
                  <a:pt x="4561" y="342"/>
                </a:lnTo>
                <a:cubicBezTo>
                  <a:pt x="4391" y="195"/>
                  <a:pt x="4439" y="146"/>
                  <a:pt x="4342" y="49"/>
                </a:cubicBezTo>
                <a:lnTo>
                  <a:pt x="431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300"/>
          <p:cNvSpPr/>
          <p:nvPr/>
        </p:nvSpPr>
        <p:spPr>
          <a:xfrm rot="-8386458">
            <a:off x="8471017" y="4609639"/>
            <a:ext cx="388388" cy="262585"/>
          </a:xfrm>
          <a:custGeom>
            <a:avLst/>
            <a:gdLst/>
            <a:ahLst/>
            <a:cxnLst/>
            <a:rect l="l" t="t" r="r" b="b"/>
            <a:pathLst>
              <a:path w="16415" h="11098" extrusionOk="0">
                <a:moveTo>
                  <a:pt x="14537" y="2268"/>
                </a:moveTo>
                <a:cubicBezTo>
                  <a:pt x="14546" y="2287"/>
                  <a:pt x="14555" y="2306"/>
                  <a:pt x="14564" y="2325"/>
                </a:cubicBezTo>
                <a:lnTo>
                  <a:pt x="14564" y="2325"/>
                </a:lnTo>
                <a:cubicBezTo>
                  <a:pt x="14559" y="2307"/>
                  <a:pt x="14549" y="2287"/>
                  <a:pt x="14537" y="2268"/>
                </a:cubicBezTo>
                <a:close/>
                <a:moveTo>
                  <a:pt x="11890" y="6000"/>
                </a:moveTo>
                <a:lnTo>
                  <a:pt x="11890" y="6000"/>
                </a:lnTo>
                <a:cubicBezTo>
                  <a:pt x="11886" y="6017"/>
                  <a:pt x="11882" y="6034"/>
                  <a:pt x="11878" y="6049"/>
                </a:cubicBezTo>
                <a:cubicBezTo>
                  <a:pt x="11887" y="6040"/>
                  <a:pt x="11891" y="6022"/>
                  <a:pt x="11890" y="6000"/>
                </a:cubicBezTo>
                <a:close/>
                <a:moveTo>
                  <a:pt x="6388" y="9388"/>
                </a:moveTo>
                <a:lnTo>
                  <a:pt x="6388" y="9388"/>
                </a:lnTo>
                <a:cubicBezTo>
                  <a:pt x="6383" y="9395"/>
                  <a:pt x="6380" y="9400"/>
                  <a:pt x="6381" y="9400"/>
                </a:cubicBezTo>
                <a:cubicBezTo>
                  <a:pt x="6381" y="9400"/>
                  <a:pt x="6384" y="9397"/>
                  <a:pt x="6391" y="9390"/>
                </a:cubicBezTo>
                <a:cubicBezTo>
                  <a:pt x="6391" y="9390"/>
                  <a:pt x="6390" y="9389"/>
                  <a:pt x="6388" y="9388"/>
                </a:cubicBezTo>
                <a:close/>
                <a:moveTo>
                  <a:pt x="13000" y="0"/>
                </a:moveTo>
                <a:lnTo>
                  <a:pt x="12171" y="49"/>
                </a:lnTo>
                <a:cubicBezTo>
                  <a:pt x="12074" y="49"/>
                  <a:pt x="12000" y="73"/>
                  <a:pt x="11903" y="73"/>
                </a:cubicBezTo>
                <a:lnTo>
                  <a:pt x="11659" y="146"/>
                </a:lnTo>
                <a:lnTo>
                  <a:pt x="11391" y="220"/>
                </a:lnTo>
                <a:lnTo>
                  <a:pt x="11000" y="293"/>
                </a:lnTo>
                <a:cubicBezTo>
                  <a:pt x="10952" y="439"/>
                  <a:pt x="10903" y="610"/>
                  <a:pt x="10878" y="756"/>
                </a:cubicBezTo>
                <a:cubicBezTo>
                  <a:pt x="10830" y="902"/>
                  <a:pt x="10781" y="1073"/>
                  <a:pt x="10757" y="1219"/>
                </a:cubicBezTo>
                <a:cubicBezTo>
                  <a:pt x="10708" y="1561"/>
                  <a:pt x="10635" y="1878"/>
                  <a:pt x="10586" y="2219"/>
                </a:cubicBezTo>
                <a:cubicBezTo>
                  <a:pt x="10561" y="2366"/>
                  <a:pt x="10513" y="2537"/>
                  <a:pt x="10488" y="2707"/>
                </a:cubicBezTo>
                <a:cubicBezTo>
                  <a:pt x="10464" y="2854"/>
                  <a:pt x="10439" y="3024"/>
                  <a:pt x="10439" y="3195"/>
                </a:cubicBezTo>
                <a:cubicBezTo>
                  <a:pt x="10415" y="3341"/>
                  <a:pt x="10391" y="3561"/>
                  <a:pt x="10366" y="3732"/>
                </a:cubicBezTo>
                <a:cubicBezTo>
                  <a:pt x="10318" y="4024"/>
                  <a:pt x="10293" y="4341"/>
                  <a:pt x="10269" y="4585"/>
                </a:cubicBezTo>
                <a:cubicBezTo>
                  <a:pt x="10269" y="4707"/>
                  <a:pt x="10220" y="4829"/>
                  <a:pt x="10220" y="4927"/>
                </a:cubicBezTo>
                <a:cubicBezTo>
                  <a:pt x="10220" y="4975"/>
                  <a:pt x="10220" y="5000"/>
                  <a:pt x="10196" y="5049"/>
                </a:cubicBezTo>
                <a:cubicBezTo>
                  <a:pt x="10196" y="5097"/>
                  <a:pt x="10171" y="5146"/>
                  <a:pt x="10171" y="5195"/>
                </a:cubicBezTo>
                <a:cubicBezTo>
                  <a:pt x="10171" y="5244"/>
                  <a:pt x="10147" y="5293"/>
                  <a:pt x="10147" y="5317"/>
                </a:cubicBezTo>
                <a:cubicBezTo>
                  <a:pt x="10122" y="5293"/>
                  <a:pt x="10074" y="5268"/>
                  <a:pt x="10049" y="5244"/>
                </a:cubicBezTo>
                <a:lnTo>
                  <a:pt x="9927" y="5146"/>
                </a:lnTo>
                <a:lnTo>
                  <a:pt x="9171" y="4366"/>
                </a:lnTo>
                <a:cubicBezTo>
                  <a:pt x="8927" y="4097"/>
                  <a:pt x="8683" y="3854"/>
                  <a:pt x="8440" y="3634"/>
                </a:cubicBezTo>
                <a:lnTo>
                  <a:pt x="8074" y="3268"/>
                </a:lnTo>
                <a:cubicBezTo>
                  <a:pt x="7879" y="3097"/>
                  <a:pt x="7683" y="2902"/>
                  <a:pt x="7513" y="2780"/>
                </a:cubicBezTo>
                <a:cubicBezTo>
                  <a:pt x="7269" y="2537"/>
                  <a:pt x="6952" y="2268"/>
                  <a:pt x="6635" y="2024"/>
                </a:cubicBezTo>
                <a:cubicBezTo>
                  <a:pt x="6562" y="2024"/>
                  <a:pt x="6513" y="2024"/>
                  <a:pt x="6464" y="2049"/>
                </a:cubicBezTo>
                <a:lnTo>
                  <a:pt x="6318" y="2049"/>
                </a:lnTo>
                <a:cubicBezTo>
                  <a:pt x="6488" y="2049"/>
                  <a:pt x="6440" y="2098"/>
                  <a:pt x="6318" y="2122"/>
                </a:cubicBezTo>
                <a:cubicBezTo>
                  <a:pt x="5708" y="2195"/>
                  <a:pt x="5927" y="2171"/>
                  <a:pt x="5805" y="2195"/>
                </a:cubicBezTo>
                <a:cubicBezTo>
                  <a:pt x="5805" y="2195"/>
                  <a:pt x="5757" y="2219"/>
                  <a:pt x="5708" y="2268"/>
                </a:cubicBezTo>
                <a:lnTo>
                  <a:pt x="5488" y="2390"/>
                </a:lnTo>
                <a:cubicBezTo>
                  <a:pt x="5366" y="2439"/>
                  <a:pt x="5269" y="2512"/>
                  <a:pt x="5074" y="2610"/>
                </a:cubicBezTo>
                <a:cubicBezTo>
                  <a:pt x="5025" y="2805"/>
                  <a:pt x="4952" y="2976"/>
                  <a:pt x="4903" y="3219"/>
                </a:cubicBezTo>
                <a:cubicBezTo>
                  <a:pt x="4879" y="3341"/>
                  <a:pt x="4830" y="3463"/>
                  <a:pt x="4805" y="3585"/>
                </a:cubicBezTo>
                <a:cubicBezTo>
                  <a:pt x="4757" y="3707"/>
                  <a:pt x="4732" y="3829"/>
                  <a:pt x="4708" y="3976"/>
                </a:cubicBezTo>
                <a:cubicBezTo>
                  <a:pt x="4683" y="4097"/>
                  <a:pt x="4659" y="4244"/>
                  <a:pt x="4635" y="4390"/>
                </a:cubicBezTo>
                <a:cubicBezTo>
                  <a:pt x="4635" y="4463"/>
                  <a:pt x="4610" y="4536"/>
                  <a:pt x="4610" y="4610"/>
                </a:cubicBezTo>
                <a:cubicBezTo>
                  <a:pt x="4610" y="4658"/>
                  <a:pt x="4610" y="4707"/>
                  <a:pt x="4586" y="4756"/>
                </a:cubicBezTo>
                <a:cubicBezTo>
                  <a:pt x="4562" y="4951"/>
                  <a:pt x="4562" y="5146"/>
                  <a:pt x="4537" y="5341"/>
                </a:cubicBezTo>
                <a:cubicBezTo>
                  <a:pt x="4513" y="5732"/>
                  <a:pt x="4513" y="6146"/>
                  <a:pt x="4537" y="6536"/>
                </a:cubicBezTo>
                <a:lnTo>
                  <a:pt x="4537" y="6683"/>
                </a:lnTo>
                <a:lnTo>
                  <a:pt x="4537" y="6805"/>
                </a:lnTo>
                <a:cubicBezTo>
                  <a:pt x="4537" y="6829"/>
                  <a:pt x="4537" y="6878"/>
                  <a:pt x="4537" y="6902"/>
                </a:cubicBezTo>
                <a:cubicBezTo>
                  <a:pt x="4562" y="6975"/>
                  <a:pt x="4562" y="7049"/>
                  <a:pt x="4586" y="7122"/>
                </a:cubicBezTo>
                <a:lnTo>
                  <a:pt x="4635" y="7195"/>
                </a:lnTo>
                <a:lnTo>
                  <a:pt x="4659" y="7219"/>
                </a:lnTo>
                <a:cubicBezTo>
                  <a:pt x="4647" y="7232"/>
                  <a:pt x="4635" y="7238"/>
                  <a:pt x="4623" y="7238"/>
                </a:cubicBezTo>
                <a:cubicBezTo>
                  <a:pt x="4610" y="7238"/>
                  <a:pt x="4598" y="7232"/>
                  <a:pt x="4586" y="7219"/>
                </a:cubicBezTo>
                <a:cubicBezTo>
                  <a:pt x="4537" y="7219"/>
                  <a:pt x="4488" y="7195"/>
                  <a:pt x="4440" y="7171"/>
                </a:cubicBezTo>
                <a:lnTo>
                  <a:pt x="4415" y="7171"/>
                </a:lnTo>
                <a:lnTo>
                  <a:pt x="4415" y="7146"/>
                </a:lnTo>
                <a:cubicBezTo>
                  <a:pt x="4366" y="7146"/>
                  <a:pt x="4318" y="7097"/>
                  <a:pt x="4269" y="7073"/>
                </a:cubicBezTo>
                <a:cubicBezTo>
                  <a:pt x="4244" y="7049"/>
                  <a:pt x="4196" y="7024"/>
                  <a:pt x="4171" y="7000"/>
                </a:cubicBezTo>
                <a:lnTo>
                  <a:pt x="4098" y="6951"/>
                </a:lnTo>
                <a:lnTo>
                  <a:pt x="4049" y="6902"/>
                </a:lnTo>
                <a:lnTo>
                  <a:pt x="3927" y="6805"/>
                </a:lnTo>
                <a:cubicBezTo>
                  <a:pt x="3757" y="6683"/>
                  <a:pt x="3610" y="6536"/>
                  <a:pt x="3440" y="6414"/>
                </a:cubicBezTo>
                <a:lnTo>
                  <a:pt x="2684" y="5805"/>
                </a:lnTo>
                <a:lnTo>
                  <a:pt x="2025" y="5244"/>
                </a:lnTo>
                <a:cubicBezTo>
                  <a:pt x="1830" y="5097"/>
                  <a:pt x="1684" y="5000"/>
                  <a:pt x="1586" y="4902"/>
                </a:cubicBezTo>
                <a:lnTo>
                  <a:pt x="1586" y="4902"/>
                </a:lnTo>
                <a:lnTo>
                  <a:pt x="1684" y="5000"/>
                </a:lnTo>
                <a:lnTo>
                  <a:pt x="1684" y="5000"/>
                </a:lnTo>
                <a:lnTo>
                  <a:pt x="1586" y="4927"/>
                </a:lnTo>
                <a:cubicBezTo>
                  <a:pt x="1366" y="5000"/>
                  <a:pt x="1147" y="5000"/>
                  <a:pt x="927" y="5000"/>
                </a:cubicBezTo>
                <a:cubicBezTo>
                  <a:pt x="976" y="5049"/>
                  <a:pt x="806" y="5097"/>
                  <a:pt x="659" y="5097"/>
                </a:cubicBezTo>
                <a:lnTo>
                  <a:pt x="635" y="5097"/>
                </a:lnTo>
                <a:lnTo>
                  <a:pt x="586" y="5122"/>
                </a:lnTo>
                <a:cubicBezTo>
                  <a:pt x="537" y="5195"/>
                  <a:pt x="464" y="5268"/>
                  <a:pt x="367" y="5390"/>
                </a:cubicBezTo>
                <a:lnTo>
                  <a:pt x="318" y="5463"/>
                </a:lnTo>
                <a:cubicBezTo>
                  <a:pt x="269" y="5512"/>
                  <a:pt x="245" y="5536"/>
                  <a:pt x="220" y="5585"/>
                </a:cubicBezTo>
                <a:lnTo>
                  <a:pt x="49" y="5780"/>
                </a:lnTo>
                <a:lnTo>
                  <a:pt x="49" y="6073"/>
                </a:lnTo>
                <a:lnTo>
                  <a:pt x="1" y="6024"/>
                </a:lnTo>
                <a:lnTo>
                  <a:pt x="1" y="6024"/>
                </a:lnTo>
                <a:cubicBezTo>
                  <a:pt x="25" y="6317"/>
                  <a:pt x="74" y="6707"/>
                  <a:pt x="74" y="7073"/>
                </a:cubicBezTo>
                <a:cubicBezTo>
                  <a:pt x="74" y="7244"/>
                  <a:pt x="98" y="7414"/>
                  <a:pt x="123" y="7610"/>
                </a:cubicBezTo>
                <a:cubicBezTo>
                  <a:pt x="147" y="7756"/>
                  <a:pt x="171" y="7902"/>
                  <a:pt x="196" y="8000"/>
                </a:cubicBezTo>
                <a:cubicBezTo>
                  <a:pt x="196" y="8122"/>
                  <a:pt x="220" y="8244"/>
                  <a:pt x="245" y="8390"/>
                </a:cubicBezTo>
                <a:cubicBezTo>
                  <a:pt x="245" y="8439"/>
                  <a:pt x="245" y="8488"/>
                  <a:pt x="269" y="8536"/>
                </a:cubicBezTo>
                <a:cubicBezTo>
                  <a:pt x="269" y="8585"/>
                  <a:pt x="269" y="8610"/>
                  <a:pt x="293" y="8658"/>
                </a:cubicBezTo>
                <a:cubicBezTo>
                  <a:pt x="318" y="8853"/>
                  <a:pt x="367" y="9049"/>
                  <a:pt x="391" y="9268"/>
                </a:cubicBezTo>
                <a:cubicBezTo>
                  <a:pt x="440" y="9463"/>
                  <a:pt x="513" y="9683"/>
                  <a:pt x="562" y="9878"/>
                </a:cubicBezTo>
                <a:cubicBezTo>
                  <a:pt x="635" y="10073"/>
                  <a:pt x="708" y="10268"/>
                  <a:pt x="806" y="10488"/>
                </a:cubicBezTo>
                <a:lnTo>
                  <a:pt x="806" y="10561"/>
                </a:lnTo>
                <a:cubicBezTo>
                  <a:pt x="806" y="10609"/>
                  <a:pt x="806" y="10683"/>
                  <a:pt x="830" y="10756"/>
                </a:cubicBezTo>
                <a:lnTo>
                  <a:pt x="903" y="11024"/>
                </a:lnTo>
                <a:lnTo>
                  <a:pt x="952" y="11097"/>
                </a:lnTo>
                <a:lnTo>
                  <a:pt x="1220" y="11097"/>
                </a:lnTo>
                <a:cubicBezTo>
                  <a:pt x="1391" y="11097"/>
                  <a:pt x="1586" y="11073"/>
                  <a:pt x="1781" y="11024"/>
                </a:cubicBezTo>
                <a:cubicBezTo>
                  <a:pt x="2171" y="10902"/>
                  <a:pt x="2537" y="10609"/>
                  <a:pt x="2488" y="10146"/>
                </a:cubicBezTo>
                <a:lnTo>
                  <a:pt x="2537" y="10146"/>
                </a:lnTo>
                <a:cubicBezTo>
                  <a:pt x="2537" y="10146"/>
                  <a:pt x="2464" y="10000"/>
                  <a:pt x="2464" y="10000"/>
                </a:cubicBezTo>
                <a:cubicBezTo>
                  <a:pt x="2415" y="9780"/>
                  <a:pt x="2318" y="9683"/>
                  <a:pt x="2366" y="9683"/>
                </a:cubicBezTo>
                <a:lnTo>
                  <a:pt x="2464" y="9975"/>
                </a:lnTo>
                <a:cubicBezTo>
                  <a:pt x="2445" y="9889"/>
                  <a:pt x="2441" y="9859"/>
                  <a:pt x="2447" y="9859"/>
                </a:cubicBezTo>
                <a:cubicBezTo>
                  <a:pt x="2457" y="9859"/>
                  <a:pt x="2493" y="9931"/>
                  <a:pt x="2537" y="9975"/>
                </a:cubicBezTo>
                <a:cubicBezTo>
                  <a:pt x="2488" y="9878"/>
                  <a:pt x="2488" y="9805"/>
                  <a:pt x="2464" y="9731"/>
                </a:cubicBezTo>
                <a:cubicBezTo>
                  <a:pt x="2458" y="9720"/>
                  <a:pt x="2455" y="9715"/>
                  <a:pt x="2454" y="9715"/>
                </a:cubicBezTo>
                <a:cubicBezTo>
                  <a:pt x="2450" y="9715"/>
                  <a:pt x="2464" y="9767"/>
                  <a:pt x="2464" y="9805"/>
                </a:cubicBezTo>
                <a:cubicBezTo>
                  <a:pt x="2391" y="9683"/>
                  <a:pt x="2318" y="9536"/>
                  <a:pt x="2269" y="9414"/>
                </a:cubicBezTo>
                <a:cubicBezTo>
                  <a:pt x="2220" y="9195"/>
                  <a:pt x="2342" y="9366"/>
                  <a:pt x="2269" y="9097"/>
                </a:cubicBezTo>
                <a:cubicBezTo>
                  <a:pt x="2220" y="8878"/>
                  <a:pt x="2171" y="8683"/>
                  <a:pt x="2123" y="8463"/>
                </a:cubicBezTo>
                <a:lnTo>
                  <a:pt x="2049" y="8122"/>
                </a:lnTo>
                <a:lnTo>
                  <a:pt x="2049" y="8049"/>
                </a:lnTo>
                <a:lnTo>
                  <a:pt x="2049" y="8024"/>
                </a:lnTo>
                <a:cubicBezTo>
                  <a:pt x="2049" y="7975"/>
                  <a:pt x="2049" y="7951"/>
                  <a:pt x="2074" y="7927"/>
                </a:cubicBezTo>
                <a:lnTo>
                  <a:pt x="2074" y="7878"/>
                </a:lnTo>
                <a:lnTo>
                  <a:pt x="2098" y="7878"/>
                </a:lnTo>
                <a:cubicBezTo>
                  <a:pt x="2123" y="7902"/>
                  <a:pt x="2098" y="7902"/>
                  <a:pt x="2123" y="7927"/>
                </a:cubicBezTo>
                <a:lnTo>
                  <a:pt x="2147" y="7927"/>
                </a:lnTo>
                <a:cubicBezTo>
                  <a:pt x="2147" y="7943"/>
                  <a:pt x="2147" y="7959"/>
                  <a:pt x="2147" y="7975"/>
                </a:cubicBezTo>
                <a:lnTo>
                  <a:pt x="2220" y="8049"/>
                </a:lnTo>
                <a:lnTo>
                  <a:pt x="2586" y="8317"/>
                </a:lnTo>
                <a:cubicBezTo>
                  <a:pt x="2635" y="8366"/>
                  <a:pt x="2708" y="8414"/>
                  <a:pt x="2781" y="8463"/>
                </a:cubicBezTo>
                <a:cubicBezTo>
                  <a:pt x="2830" y="8512"/>
                  <a:pt x="2879" y="8536"/>
                  <a:pt x="3001" y="8634"/>
                </a:cubicBezTo>
                <a:lnTo>
                  <a:pt x="3635" y="9073"/>
                </a:lnTo>
                <a:cubicBezTo>
                  <a:pt x="4025" y="9317"/>
                  <a:pt x="4293" y="9463"/>
                  <a:pt x="4293" y="9463"/>
                </a:cubicBezTo>
                <a:lnTo>
                  <a:pt x="4342" y="9390"/>
                </a:lnTo>
                <a:cubicBezTo>
                  <a:pt x="4513" y="9463"/>
                  <a:pt x="4659" y="9561"/>
                  <a:pt x="4805" y="9683"/>
                </a:cubicBezTo>
                <a:cubicBezTo>
                  <a:pt x="4830" y="9731"/>
                  <a:pt x="4879" y="9756"/>
                  <a:pt x="4903" y="9780"/>
                </a:cubicBezTo>
                <a:lnTo>
                  <a:pt x="5025" y="9853"/>
                </a:lnTo>
                <a:lnTo>
                  <a:pt x="5220" y="9927"/>
                </a:lnTo>
                <a:cubicBezTo>
                  <a:pt x="5391" y="9951"/>
                  <a:pt x="5562" y="10000"/>
                  <a:pt x="5732" y="10097"/>
                </a:cubicBezTo>
                <a:cubicBezTo>
                  <a:pt x="5805" y="10024"/>
                  <a:pt x="5879" y="9951"/>
                  <a:pt x="5952" y="9878"/>
                </a:cubicBezTo>
                <a:lnTo>
                  <a:pt x="6025" y="9805"/>
                </a:lnTo>
                <a:cubicBezTo>
                  <a:pt x="6025" y="9780"/>
                  <a:pt x="6049" y="9756"/>
                  <a:pt x="6049" y="9731"/>
                </a:cubicBezTo>
                <a:cubicBezTo>
                  <a:pt x="6049" y="9731"/>
                  <a:pt x="6146" y="9654"/>
                  <a:pt x="6167" y="9654"/>
                </a:cubicBezTo>
                <a:cubicBezTo>
                  <a:pt x="6170" y="9654"/>
                  <a:pt x="6171" y="9656"/>
                  <a:pt x="6171" y="9658"/>
                </a:cubicBezTo>
                <a:cubicBezTo>
                  <a:pt x="6171" y="9585"/>
                  <a:pt x="6269" y="9536"/>
                  <a:pt x="6342" y="9463"/>
                </a:cubicBezTo>
                <a:cubicBezTo>
                  <a:pt x="6357" y="9440"/>
                  <a:pt x="6361" y="9431"/>
                  <a:pt x="6357" y="9431"/>
                </a:cubicBezTo>
                <a:cubicBezTo>
                  <a:pt x="6349" y="9431"/>
                  <a:pt x="6310" y="9471"/>
                  <a:pt x="6293" y="9488"/>
                </a:cubicBezTo>
                <a:lnTo>
                  <a:pt x="6366" y="9390"/>
                </a:lnTo>
                <a:cubicBezTo>
                  <a:pt x="6366" y="9382"/>
                  <a:pt x="6369" y="9379"/>
                  <a:pt x="6373" y="9379"/>
                </a:cubicBezTo>
                <a:cubicBezTo>
                  <a:pt x="6378" y="9379"/>
                  <a:pt x="6385" y="9384"/>
                  <a:pt x="6388" y="9388"/>
                </a:cubicBezTo>
                <a:lnTo>
                  <a:pt x="6388" y="9388"/>
                </a:lnTo>
                <a:cubicBezTo>
                  <a:pt x="6395" y="9378"/>
                  <a:pt x="6405" y="9361"/>
                  <a:pt x="6415" y="9341"/>
                </a:cubicBezTo>
                <a:cubicBezTo>
                  <a:pt x="6464" y="9244"/>
                  <a:pt x="6586" y="9097"/>
                  <a:pt x="7074" y="8488"/>
                </a:cubicBezTo>
                <a:cubicBezTo>
                  <a:pt x="7025" y="8366"/>
                  <a:pt x="6976" y="8268"/>
                  <a:pt x="6927" y="8146"/>
                </a:cubicBezTo>
                <a:lnTo>
                  <a:pt x="6854" y="8000"/>
                </a:lnTo>
                <a:cubicBezTo>
                  <a:pt x="6830" y="7951"/>
                  <a:pt x="6805" y="7878"/>
                  <a:pt x="6805" y="7829"/>
                </a:cubicBezTo>
                <a:cubicBezTo>
                  <a:pt x="6757" y="7658"/>
                  <a:pt x="6708" y="7463"/>
                  <a:pt x="6683" y="7268"/>
                </a:cubicBezTo>
                <a:cubicBezTo>
                  <a:pt x="6659" y="7171"/>
                  <a:pt x="6635" y="7073"/>
                  <a:pt x="6610" y="6975"/>
                </a:cubicBezTo>
                <a:lnTo>
                  <a:pt x="6586" y="6683"/>
                </a:lnTo>
                <a:lnTo>
                  <a:pt x="6562" y="6561"/>
                </a:lnTo>
                <a:lnTo>
                  <a:pt x="6562" y="6488"/>
                </a:lnTo>
                <a:lnTo>
                  <a:pt x="6562" y="6366"/>
                </a:lnTo>
                <a:cubicBezTo>
                  <a:pt x="6562" y="6024"/>
                  <a:pt x="6562" y="5707"/>
                  <a:pt x="6586" y="5366"/>
                </a:cubicBezTo>
                <a:cubicBezTo>
                  <a:pt x="6586" y="5219"/>
                  <a:pt x="6610" y="5073"/>
                  <a:pt x="6610" y="4927"/>
                </a:cubicBezTo>
                <a:lnTo>
                  <a:pt x="6610" y="4878"/>
                </a:lnTo>
                <a:cubicBezTo>
                  <a:pt x="6598" y="4854"/>
                  <a:pt x="6598" y="4854"/>
                  <a:pt x="6592" y="4854"/>
                </a:cubicBezTo>
                <a:cubicBezTo>
                  <a:pt x="6586" y="4854"/>
                  <a:pt x="6574" y="4854"/>
                  <a:pt x="6537" y="4829"/>
                </a:cubicBezTo>
                <a:cubicBezTo>
                  <a:pt x="6464" y="4780"/>
                  <a:pt x="6561" y="4805"/>
                  <a:pt x="6537" y="4756"/>
                </a:cubicBezTo>
                <a:lnTo>
                  <a:pt x="6537" y="4756"/>
                </a:lnTo>
                <a:cubicBezTo>
                  <a:pt x="6562" y="4805"/>
                  <a:pt x="6586" y="4805"/>
                  <a:pt x="6586" y="4805"/>
                </a:cubicBezTo>
                <a:cubicBezTo>
                  <a:pt x="6586" y="4805"/>
                  <a:pt x="6586" y="4805"/>
                  <a:pt x="6635" y="4902"/>
                </a:cubicBezTo>
                <a:lnTo>
                  <a:pt x="6610" y="4805"/>
                </a:lnTo>
                <a:lnTo>
                  <a:pt x="6635" y="4854"/>
                </a:lnTo>
                <a:cubicBezTo>
                  <a:pt x="6635" y="4854"/>
                  <a:pt x="6635" y="4829"/>
                  <a:pt x="6635" y="4829"/>
                </a:cubicBezTo>
                <a:cubicBezTo>
                  <a:pt x="6635" y="4800"/>
                  <a:pt x="6635" y="4790"/>
                  <a:pt x="6636" y="4790"/>
                </a:cubicBezTo>
                <a:cubicBezTo>
                  <a:pt x="6638" y="4790"/>
                  <a:pt x="6644" y="4814"/>
                  <a:pt x="6659" y="4829"/>
                </a:cubicBezTo>
                <a:cubicBezTo>
                  <a:pt x="6659" y="4829"/>
                  <a:pt x="6659" y="4805"/>
                  <a:pt x="6683" y="4780"/>
                </a:cubicBezTo>
                <a:lnTo>
                  <a:pt x="6708" y="4780"/>
                </a:lnTo>
                <a:cubicBezTo>
                  <a:pt x="6708" y="4780"/>
                  <a:pt x="6708" y="4756"/>
                  <a:pt x="6757" y="4756"/>
                </a:cubicBezTo>
                <a:cubicBezTo>
                  <a:pt x="6781" y="4756"/>
                  <a:pt x="6757" y="4756"/>
                  <a:pt x="6757" y="4780"/>
                </a:cubicBezTo>
                <a:lnTo>
                  <a:pt x="6830" y="4854"/>
                </a:lnTo>
                <a:cubicBezTo>
                  <a:pt x="6903" y="4902"/>
                  <a:pt x="6976" y="4951"/>
                  <a:pt x="6976" y="5000"/>
                </a:cubicBezTo>
                <a:cubicBezTo>
                  <a:pt x="7053" y="5058"/>
                  <a:pt x="7238" y="5269"/>
                  <a:pt x="7299" y="5269"/>
                </a:cubicBezTo>
                <a:cubicBezTo>
                  <a:pt x="7315" y="5269"/>
                  <a:pt x="7323" y="5255"/>
                  <a:pt x="7318" y="5219"/>
                </a:cubicBezTo>
                <a:lnTo>
                  <a:pt x="7318" y="5219"/>
                </a:lnTo>
                <a:cubicBezTo>
                  <a:pt x="7337" y="5278"/>
                  <a:pt x="7483" y="5479"/>
                  <a:pt x="7450" y="5479"/>
                </a:cubicBezTo>
                <a:cubicBezTo>
                  <a:pt x="7443" y="5479"/>
                  <a:pt x="7424" y="5467"/>
                  <a:pt x="7391" y="5439"/>
                </a:cubicBezTo>
                <a:lnTo>
                  <a:pt x="7391" y="5439"/>
                </a:lnTo>
                <a:cubicBezTo>
                  <a:pt x="7464" y="5512"/>
                  <a:pt x="7537" y="5610"/>
                  <a:pt x="7635" y="5683"/>
                </a:cubicBezTo>
                <a:lnTo>
                  <a:pt x="7537" y="5536"/>
                </a:lnTo>
                <a:lnTo>
                  <a:pt x="7537" y="5536"/>
                </a:lnTo>
                <a:cubicBezTo>
                  <a:pt x="7732" y="5780"/>
                  <a:pt x="7952" y="6000"/>
                  <a:pt x="8196" y="6195"/>
                </a:cubicBezTo>
                <a:lnTo>
                  <a:pt x="8098" y="6073"/>
                </a:lnTo>
                <a:lnTo>
                  <a:pt x="8098" y="6073"/>
                </a:lnTo>
                <a:cubicBezTo>
                  <a:pt x="8269" y="6244"/>
                  <a:pt x="8440" y="6414"/>
                  <a:pt x="8440" y="6536"/>
                </a:cubicBezTo>
                <a:lnTo>
                  <a:pt x="8464" y="6561"/>
                </a:lnTo>
                <a:lnTo>
                  <a:pt x="8805" y="6902"/>
                </a:lnTo>
                <a:cubicBezTo>
                  <a:pt x="9000" y="7097"/>
                  <a:pt x="9220" y="7292"/>
                  <a:pt x="9439" y="7488"/>
                </a:cubicBezTo>
                <a:lnTo>
                  <a:pt x="9293" y="7317"/>
                </a:lnTo>
                <a:lnTo>
                  <a:pt x="9293" y="7317"/>
                </a:lnTo>
                <a:cubicBezTo>
                  <a:pt x="9415" y="7414"/>
                  <a:pt x="9659" y="7634"/>
                  <a:pt x="9952" y="7878"/>
                </a:cubicBezTo>
                <a:cubicBezTo>
                  <a:pt x="10122" y="7853"/>
                  <a:pt x="10269" y="7829"/>
                  <a:pt x="10391" y="7805"/>
                </a:cubicBezTo>
                <a:cubicBezTo>
                  <a:pt x="10513" y="7805"/>
                  <a:pt x="10683" y="7780"/>
                  <a:pt x="10830" y="7756"/>
                </a:cubicBezTo>
                <a:cubicBezTo>
                  <a:pt x="10952" y="7707"/>
                  <a:pt x="11074" y="7634"/>
                  <a:pt x="11196" y="7561"/>
                </a:cubicBezTo>
                <a:lnTo>
                  <a:pt x="11391" y="7463"/>
                </a:lnTo>
                <a:cubicBezTo>
                  <a:pt x="11439" y="7414"/>
                  <a:pt x="11488" y="7390"/>
                  <a:pt x="11586" y="7341"/>
                </a:cubicBezTo>
                <a:cubicBezTo>
                  <a:pt x="11683" y="6878"/>
                  <a:pt x="11781" y="6414"/>
                  <a:pt x="11854" y="5951"/>
                </a:cubicBezTo>
                <a:lnTo>
                  <a:pt x="11854" y="5951"/>
                </a:lnTo>
                <a:cubicBezTo>
                  <a:pt x="11854" y="5951"/>
                  <a:pt x="11830" y="6024"/>
                  <a:pt x="11805" y="6097"/>
                </a:cubicBezTo>
                <a:lnTo>
                  <a:pt x="11757" y="6219"/>
                </a:lnTo>
                <a:lnTo>
                  <a:pt x="11757" y="6146"/>
                </a:lnTo>
                <a:cubicBezTo>
                  <a:pt x="11757" y="6073"/>
                  <a:pt x="11757" y="6000"/>
                  <a:pt x="11781" y="5951"/>
                </a:cubicBezTo>
                <a:cubicBezTo>
                  <a:pt x="11781" y="5805"/>
                  <a:pt x="11805" y="5658"/>
                  <a:pt x="11805" y="5658"/>
                </a:cubicBezTo>
                <a:cubicBezTo>
                  <a:pt x="11805" y="5698"/>
                  <a:pt x="11886" y="5900"/>
                  <a:pt x="11890" y="6000"/>
                </a:cubicBezTo>
                <a:lnTo>
                  <a:pt x="11890" y="6000"/>
                </a:lnTo>
                <a:cubicBezTo>
                  <a:pt x="11911" y="5905"/>
                  <a:pt x="11935" y="5778"/>
                  <a:pt x="11976" y="5634"/>
                </a:cubicBezTo>
                <a:cubicBezTo>
                  <a:pt x="11976" y="5536"/>
                  <a:pt x="12000" y="5439"/>
                  <a:pt x="12025" y="5341"/>
                </a:cubicBezTo>
                <a:cubicBezTo>
                  <a:pt x="12025" y="5244"/>
                  <a:pt x="12049" y="5195"/>
                  <a:pt x="12049" y="5122"/>
                </a:cubicBezTo>
                <a:cubicBezTo>
                  <a:pt x="12098" y="4854"/>
                  <a:pt x="12147" y="4512"/>
                  <a:pt x="12196" y="4122"/>
                </a:cubicBezTo>
                <a:cubicBezTo>
                  <a:pt x="12220" y="3878"/>
                  <a:pt x="12244" y="3610"/>
                  <a:pt x="12293" y="3341"/>
                </a:cubicBezTo>
                <a:cubicBezTo>
                  <a:pt x="12293" y="3219"/>
                  <a:pt x="12317" y="3122"/>
                  <a:pt x="12342" y="3000"/>
                </a:cubicBezTo>
                <a:cubicBezTo>
                  <a:pt x="12342" y="2927"/>
                  <a:pt x="12366" y="2829"/>
                  <a:pt x="12391" y="2756"/>
                </a:cubicBezTo>
                <a:cubicBezTo>
                  <a:pt x="12391" y="2707"/>
                  <a:pt x="12415" y="2683"/>
                  <a:pt x="12439" y="2658"/>
                </a:cubicBezTo>
                <a:cubicBezTo>
                  <a:pt x="12439" y="2683"/>
                  <a:pt x="12464" y="2707"/>
                  <a:pt x="12464" y="2732"/>
                </a:cubicBezTo>
                <a:cubicBezTo>
                  <a:pt x="12488" y="2805"/>
                  <a:pt x="12513" y="2902"/>
                  <a:pt x="12513" y="2976"/>
                </a:cubicBezTo>
                <a:cubicBezTo>
                  <a:pt x="12531" y="2976"/>
                  <a:pt x="12521" y="2903"/>
                  <a:pt x="12538" y="2903"/>
                </a:cubicBezTo>
                <a:cubicBezTo>
                  <a:pt x="12543" y="2903"/>
                  <a:pt x="12550" y="2910"/>
                  <a:pt x="12561" y="2927"/>
                </a:cubicBezTo>
                <a:cubicBezTo>
                  <a:pt x="12561" y="2976"/>
                  <a:pt x="12561" y="3000"/>
                  <a:pt x="12561" y="3024"/>
                </a:cubicBezTo>
                <a:cubicBezTo>
                  <a:pt x="12561" y="3024"/>
                  <a:pt x="12575" y="3065"/>
                  <a:pt x="12582" y="3065"/>
                </a:cubicBezTo>
                <a:cubicBezTo>
                  <a:pt x="12584" y="3065"/>
                  <a:pt x="12586" y="3061"/>
                  <a:pt x="12586" y="3049"/>
                </a:cubicBezTo>
                <a:cubicBezTo>
                  <a:pt x="12561" y="2951"/>
                  <a:pt x="12561" y="2854"/>
                  <a:pt x="12537" y="2732"/>
                </a:cubicBezTo>
                <a:lnTo>
                  <a:pt x="12537" y="2732"/>
                </a:lnTo>
                <a:lnTo>
                  <a:pt x="12610" y="2854"/>
                </a:lnTo>
                <a:lnTo>
                  <a:pt x="12610" y="2927"/>
                </a:lnTo>
                <a:cubicBezTo>
                  <a:pt x="12610" y="2927"/>
                  <a:pt x="12628" y="2873"/>
                  <a:pt x="12664" y="2873"/>
                </a:cubicBezTo>
                <a:cubicBezTo>
                  <a:pt x="12670" y="2873"/>
                  <a:pt x="12676" y="2874"/>
                  <a:pt x="12683" y="2878"/>
                </a:cubicBezTo>
                <a:cubicBezTo>
                  <a:pt x="12708" y="2878"/>
                  <a:pt x="12708" y="2902"/>
                  <a:pt x="12732" y="2927"/>
                </a:cubicBezTo>
                <a:cubicBezTo>
                  <a:pt x="12781" y="3049"/>
                  <a:pt x="12854" y="3146"/>
                  <a:pt x="12927" y="3244"/>
                </a:cubicBezTo>
                <a:cubicBezTo>
                  <a:pt x="13074" y="3488"/>
                  <a:pt x="13220" y="3707"/>
                  <a:pt x="13366" y="3951"/>
                </a:cubicBezTo>
                <a:cubicBezTo>
                  <a:pt x="13342" y="3951"/>
                  <a:pt x="13269" y="3854"/>
                  <a:pt x="13171" y="3756"/>
                </a:cubicBezTo>
                <a:lnTo>
                  <a:pt x="13171" y="3756"/>
                </a:lnTo>
                <a:cubicBezTo>
                  <a:pt x="13220" y="3829"/>
                  <a:pt x="13269" y="3902"/>
                  <a:pt x="13317" y="4000"/>
                </a:cubicBezTo>
                <a:cubicBezTo>
                  <a:pt x="13309" y="3973"/>
                  <a:pt x="13309" y="3963"/>
                  <a:pt x="13314" y="3963"/>
                </a:cubicBezTo>
                <a:cubicBezTo>
                  <a:pt x="13335" y="3963"/>
                  <a:pt x="13438" y="4115"/>
                  <a:pt x="13446" y="4115"/>
                </a:cubicBezTo>
                <a:cubicBezTo>
                  <a:pt x="13448" y="4115"/>
                  <a:pt x="13446" y="4110"/>
                  <a:pt x="13439" y="4097"/>
                </a:cubicBezTo>
                <a:lnTo>
                  <a:pt x="13439" y="4097"/>
                </a:lnTo>
                <a:cubicBezTo>
                  <a:pt x="13781" y="4415"/>
                  <a:pt x="14025" y="4951"/>
                  <a:pt x="14317" y="5268"/>
                </a:cubicBezTo>
                <a:cubicBezTo>
                  <a:pt x="14415" y="5244"/>
                  <a:pt x="16171" y="5097"/>
                  <a:pt x="16244" y="5049"/>
                </a:cubicBezTo>
                <a:cubicBezTo>
                  <a:pt x="16317" y="5146"/>
                  <a:pt x="16391" y="5268"/>
                  <a:pt x="16415" y="5293"/>
                </a:cubicBezTo>
                <a:cubicBezTo>
                  <a:pt x="16366" y="5171"/>
                  <a:pt x="16293" y="5049"/>
                  <a:pt x="16195" y="4927"/>
                </a:cubicBezTo>
                <a:lnTo>
                  <a:pt x="16122" y="4951"/>
                </a:lnTo>
                <a:cubicBezTo>
                  <a:pt x="15952" y="4707"/>
                  <a:pt x="16122" y="4878"/>
                  <a:pt x="15952" y="4634"/>
                </a:cubicBezTo>
                <a:cubicBezTo>
                  <a:pt x="15956" y="4629"/>
                  <a:pt x="15962" y="4627"/>
                  <a:pt x="15968" y="4627"/>
                </a:cubicBezTo>
                <a:cubicBezTo>
                  <a:pt x="16028" y="4627"/>
                  <a:pt x="16161" y="4823"/>
                  <a:pt x="16293" y="5000"/>
                </a:cubicBezTo>
                <a:cubicBezTo>
                  <a:pt x="16171" y="4829"/>
                  <a:pt x="16073" y="4634"/>
                  <a:pt x="15976" y="4585"/>
                </a:cubicBezTo>
                <a:cubicBezTo>
                  <a:pt x="15878" y="4390"/>
                  <a:pt x="16049" y="4585"/>
                  <a:pt x="15927" y="4341"/>
                </a:cubicBezTo>
                <a:cubicBezTo>
                  <a:pt x="15781" y="4195"/>
                  <a:pt x="15659" y="4049"/>
                  <a:pt x="15561" y="3878"/>
                </a:cubicBezTo>
                <a:cubicBezTo>
                  <a:pt x="15342" y="3439"/>
                  <a:pt x="15098" y="3293"/>
                  <a:pt x="14903" y="2878"/>
                </a:cubicBezTo>
                <a:lnTo>
                  <a:pt x="14903" y="2878"/>
                </a:lnTo>
                <a:lnTo>
                  <a:pt x="14927" y="2927"/>
                </a:lnTo>
                <a:cubicBezTo>
                  <a:pt x="14882" y="2791"/>
                  <a:pt x="14689" y="2570"/>
                  <a:pt x="14564" y="2325"/>
                </a:cubicBezTo>
                <a:lnTo>
                  <a:pt x="14564" y="2325"/>
                </a:lnTo>
                <a:cubicBezTo>
                  <a:pt x="14571" y="2347"/>
                  <a:pt x="14571" y="2363"/>
                  <a:pt x="14562" y="2363"/>
                </a:cubicBezTo>
                <a:cubicBezTo>
                  <a:pt x="14552" y="2363"/>
                  <a:pt x="14528" y="2338"/>
                  <a:pt x="14488" y="2268"/>
                </a:cubicBezTo>
                <a:cubicBezTo>
                  <a:pt x="14147" y="1732"/>
                  <a:pt x="13903" y="1390"/>
                  <a:pt x="13659" y="951"/>
                </a:cubicBezTo>
                <a:lnTo>
                  <a:pt x="13391" y="659"/>
                </a:lnTo>
                <a:lnTo>
                  <a:pt x="130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300"/>
          <p:cNvSpPr/>
          <p:nvPr/>
        </p:nvSpPr>
        <p:spPr>
          <a:xfrm rot="-8386458">
            <a:off x="8748161" y="4004642"/>
            <a:ext cx="377433" cy="314520"/>
          </a:xfrm>
          <a:custGeom>
            <a:avLst/>
            <a:gdLst/>
            <a:ahLst/>
            <a:cxnLst/>
            <a:rect l="l" t="t" r="r" b="b"/>
            <a:pathLst>
              <a:path w="15952" h="13293" extrusionOk="0">
                <a:moveTo>
                  <a:pt x="1965" y="4136"/>
                </a:moveTo>
                <a:cubicBezTo>
                  <a:pt x="1969" y="4136"/>
                  <a:pt x="1973" y="4139"/>
                  <a:pt x="1976" y="4147"/>
                </a:cubicBezTo>
                <a:lnTo>
                  <a:pt x="1853" y="4285"/>
                </a:lnTo>
                <a:lnTo>
                  <a:pt x="1853" y="4285"/>
                </a:lnTo>
                <a:cubicBezTo>
                  <a:pt x="1921" y="4199"/>
                  <a:pt x="1947" y="4136"/>
                  <a:pt x="1965" y="4136"/>
                </a:cubicBezTo>
                <a:close/>
                <a:moveTo>
                  <a:pt x="4077" y="7219"/>
                </a:moveTo>
                <a:lnTo>
                  <a:pt x="4077" y="7219"/>
                </a:lnTo>
                <a:cubicBezTo>
                  <a:pt x="4076" y="7219"/>
                  <a:pt x="4075" y="7219"/>
                  <a:pt x="4074" y="7220"/>
                </a:cubicBezTo>
                <a:cubicBezTo>
                  <a:pt x="4076" y="7220"/>
                  <a:pt x="4077" y="7219"/>
                  <a:pt x="4077" y="7219"/>
                </a:cubicBezTo>
                <a:close/>
                <a:moveTo>
                  <a:pt x="10333" y="9981"/>
                </a:moveTo>
                <a:lnTo>
                  <a:pt x="10293" y="10000"/>
                </a:lnTo>
                <a:cubicBezTo>
                  <a:pt x="10305" y="10000"/>
                  <a:pt x="10318" y="9993"/>
                  <a:pt x="10333" y="9981"/>
                </a:cubicBezTo>
                <a:close/>
                <a:moveTo>
                  <a:pt x="3928" y="0"/>
                </a:moveTo>
                <a:lnTo>
                  <a:pt x="3684" y="195"/>
                </a:lnTo>
                <a:lnTo>
                  <a:pt x="3708" y="122"/>
                </a:lnTo>
                <a:lnTo>
                  <a:pt x="3708" y="122"/>
                </a:lnTo>
                <a:cubicBezTo>
                  <a:pt x="3464" y="293"/>
                  <a:pt x="3171" y="537"/>
                  <a:pt x="2879" y="756"/>
                </a:cubicBezTo>
                <a:cubicBezTo>
                  <a:pt x="2732" y="854"/>
                  <a:pt x="2586" y="976"/>
                  <a:pt x="2464" y="1098"/>
                </a:cubicBezTo>
                <a:lnTo>
                  <a:pt x="2147" y="1366"/>
                </a:lnTo>
                <a:cubicBezTo>
                  <a:pt x="2074" y="1464"/>
                  <a:pt x="1976" y="1537"/>
                  <a:pt x="1879" y="1610"/>
                </a:cubicBezTo>
                <a:cubicBezTo>
                  <a:pt x="1757" y="1708"/>
                  <a:pt x="1806" y="1683"/>
                  <a:pt x="1757" y="1732"/>
                </a:cubicBezTo>
                <a:lnTo>
                  <a:pt x="1659" y="1830"/>
                </a:lnTo>
                <a:cubicBezTo>
                  <a:pt x="1513" y="1951"/>
                  <a:pt x="1367" y="2098"/>
                  <a:pt x="1220" y="2244"/>
                </a:cubicBezTo>
                <a:cubicBezTo>
                  <a:pt x="1074" y="2390"/>
                  <a:pt x="952" y="2561"/>
                  <a:pt x="806" y="2732"/>
                </a:cubicBezTo>
                <a:cubicBezTo>
                  <a:pt x="684" y="2903"/>
                  <a:pt x="562" y="3073"/>
                  <a:pt x="440" y="3269"/>
                </a:cubicBezTo>
                <a:lnTo>
                  <a:pt x="391" y="3317"/>
                </a:lnTo>
                <a:cubicBezTo>
                  <a:pt x="342" y="3366"/>
                  <a:pt x="293" y="3415"/>
                  <a:pt x="245" y="3464"/>
                </a:cubicBezTo>
                <a:lnTo>
                  <a:pt x="50" y="3659"/>
                </a:lnTo>
                <a:lnTo>
                  <a:pt x="1" y="3732"/>
                </a:lnTo>
                <a:cubicBezTo>
                  <a:pt x="50" y="3829"/>
                  <a:pt x="98" y="3903"/>
                  <a:pt x="147" y="3976"/>
                </a:cubicBezTo>
                <a:cubicBezTo>
                  <a:pt x="269" y="4122"/>
                  <a:pt x="391" y="4268"/>
                  <a:pt x="537" y="4390"/>
                </a:cubicBezTo>
                <a:cubicBezTo>
                  <a:pt x="731" y="4539"/>
                  <a:pt x="970" y="4661"/>
                  <a:pt x="1210" y="4661"/>
                </a:cubicBezTo>
                <a:cubicBezTo>
                  <a:pt x="1363" y="4661"/>
                  <a:pt x="1517" y="4611"/>
                  <a:pt x="1659" y="4488"/>
                </a:cubicBezTo>
                <a:lnTo>
                  <a:pt x="1684" y="4537"/>
                </a:lnTo>
                <a:cubicBezTo>
                  <a:pt x="1684" y="4537"/>
                  <a:pt x="1781" y="4366"/>
                  <a:pt x="1781" y="4366"/>
                </a:cubicBezTo>
                <a:cubicBezTo>
                  <a:pt x="1794" y="4351"/>
                  <a:pt x="1806" y="4338"/>
                  <a:pt x="1816" y="4327"/>
                </a:cubicBezTo>
                <a:lnTo>
                  <a:pt x="1816" y="4327"/>
                </a:lnTo>
                <a:lnTo>
                  <a:pt x="1781" y="4366"/>
                </a:lnTo>
                <a:cubicBezTo>
                  <a:pt x="1801" y="4346"/>
                  <a:pt x="1819" y="4327"/>
                  <a:pt x="1835" y="4308"/>
                </a:cubicBezTo>
                <a:lnTo>
                  <a:pt x="1835" y="4308"/>
                </a:lnTo>
                <a:cubicBezTo>
                  <a:pt x="1850" y="4293"/>
                  <a:pt x="1860" y="4287"/>
                  <a:pt x="1865" y="4287"/>
                </a:cubicBezTo>
                <a:cubicBezTo>
                  <a:pt x="1883" y="4287"/>
                  <a:pt x="1846" y="4367"/>
                  <a:pt x="1830" y="4415"/>
                </a:cubicBezTo>
                <a:cubicBezTo>
                  <a:pt x="1879" y="4366"/>
                  <a:pt x="1928" y="4293"/>
                  <a:pt x="2001" y="4244"/>
                </a:cubicBezTo>
                <a:cubicBezTo>
                  <a:pt x="2001" y="4229"/>
                  <a:pt x="1996" y="4223"/>
                  <a:pt x="1989" y="4223"/>
                </a:cubicBezTo>
                <a:cubicBezTo>
                  <a:pt x="1973" y="4223"/>
                  <a:pt x="1944" y="4252"/>
                  <a:pt x="1928" y="4268"/>
                </a:cubicBezTo>
                <a:cubicBezTo>
                  <a:pt x="2001" y="4147"/>
                  <a:pt x="2074" y="4025"/>
                  <a:pt x="2147" y="3903"/>
                </a:cubicBezTo>
                <a:cubicBezTo>
                  <a:pt x="2205" y="3836"/>
                  <a:pt x="2228" y="3825"/>
                  <a:pt x="2246" y="3825"/>
                </a:cubicBezTo>
                <a:cubicBezTo>
                  <a:pt x="2254" y="3825"/>
                  <a:pt x="2261" y="3827"/>
                  <a:pt x="2270" y="3827"/>
                </a:cubicBezTo>
                <a:cubicBezTo>
                  <a:pt x="2290" y="3827"/>
                  <a:pt x="2318" y="3815"/>
                  <a:pt x="2391" y="3732"/>
                </a:cubicBezTo>
                <a:cubicBezTo>
                  <a:pt x="2562" y="3537"/>
                  <a:pt x="2684" y="3390"/>
                  <a:pt x="2830" y="3244"/>
                </a:cubicBezTo>
                <a:lnTo>
                  <a:pt x="3074" y="3000"/>
                </a:lnTo>
                <a:lnTo>
                  <a:pt x="3123" y="2951"/>
                </a:lnTo>
                <a:lnTo>
                  <a:pt x="3147" y="2951"/>
                </a:lnTo>
                <a:cubicBezTo>
                  <a:pt x="3171" y="2927"/>
                  <a:pt x="3196" y="2903"/>
                  <a:pt x="3245" y="2903"/>
                </a:cubicBezTo>
                <a:lnTo>
                  <a:pt x="3293" y="2903"/>
                </a:lnTo>
                <a:cubicBezTo>
                  <a:pt x="3293" y="2903"/>
                  <a:pt x="3293" y="2927"/>
                  <a:pt x="3293" y="2927"/>
                </a:cubicBezTo>
                <a:cubicBezTo>
                  <a:pt x="3269" y="2951"/>
                  <a:pt x="3269" y="2951"/>
                  <a:pt x="3269" y="2976"/>
                </a:cubicBezTo>
                <a:cubicBezTo>
                  <a:pt x="3245" y="3000"/>
                  <a:pt x="3220" y="3025"/>
                  <a:pt x="3196" y="3025"/>
                </a:cubicBezTo>
                <a:lnTo>
                  <a:pt x="3220" y="3025"/>
                </a:lnTo>
                <a:lnTo>
                  <a:pt x="3220" y="3122"/>
                </a:lnTo>
                <a:cubicBezTo>
                  <a:pt x="3220" y="3269"/>
                  <a:pt x="3196" y="3439"/>
                  <a:pt x="3196" y="3586"/>
                </a:cubicBezTo>
                <a:lnTo>
                  <a:pt x="3196" y="3829"/>
                </a:lnTo>
                <a:lnTo>
                  <a:pt x="3196" y="4122"/>
                </a:lnTo>
                <a:lnTo>
                  <a:pt x="3196" y="4903"/>
                </a:lnTo>
                <a:cubicBezTo>
                  <a:pt x="3171" y="5268"/>
                  <a:pt x="3220" y="5561"/>
                  <a:pt x="3196" y="5586"/>
                </a:cubicBezTo>
                <a:lnTo>
                  <a:pt x="3293" y="5586"/>
                </a:lnTo>
                <a:cubicBezTo>
                  <a:pt x="3318" y="5756"/>
                  <a:pt x="3318" y="5951"/>
                  <a:pt x="3293" y="6122"/>
                </a:cubicBezTo>
                <a:cubicBezTo>
                  <a:pt x="3269" y="6171"/>
                  <a:pt x="3269" y="6220"/>
                  <a:pt x="3293" y="6268"/>
                </a:cubicBezTo>
                <a:lnTo>
                  <a:pt x="3293" y="6415"/>
                </a:lnTo>
                <a:cubicBezTo>
                  <a:pt x="3293" y="6464"/>
                  <a:pt x="3318" y="6537"/>
                  <a:pt x="3318" y="6610"/>
                </a:cubicBezTo>
                <a:cubicBezTo>
                  <a:pt x="3415" y="6756"/>
                  <a:pt x="3464" y="6927"/>
                  <a:pt x="3489" y="7122"/>
                </a:cubicBezTo>
                <a:lnTo>
                  <a:pt x="3781" y="7171"/>
                </a:lnTo>
                <a:lnTo>
                  <a:pt x="3952" y="7171"/>
                </a:lnTo>
                <a:cubicBezTo>
                  <a:pt x="3952" y="7171"/>
                  <a:pt x="4076" y="7212"/>
                  <a:pt x="4077" y="7219"/>
                </a:cubicBezTo>
                <a:lnTo>
                  <a:pt x="4077" y="7219"/>
                </a:lnTo>
                <a:cubicBezTo>
                  <a:pt x="4097" y="7212"/>
                  <a:pt x="4120" y="7210"/>
                  <a:pt x="4144" y="7210"/>
                </a:cubicBezTo>
                <a:cubicBezTo>
                  <a:pt x="4204" y="7210"/>
                  <a:pt x="4273" y="7227"/>
                  <a:pt x="4342" y="7244"/>
                </a:cubicBezTo>
                <a:cubicBezTo>
                  <a:pt x="4391" y="7244"/>
                  <a:pt x="4318" y="7244"/>
                  <a:pt x="4293" y="7220"/>
                </a:cubicBezTo>
                <a:lnTo>
                  <a:pt x="4293" y="7220"/>
                </a:lnTo>
                <a:lnTo>
                  <a:pt x="4415" y="7244"/>
                </a:lnTo>
                <a:lnTo>
                  <a:pt x="4464" y="7244"/>
                </a:lnTo>
                <a:cubicBezTo>
                  <a:pt x="4489" y="7244"/>
                  <a:pt x="4489" y="7268"/>
                  <a:pt x="4464" y="7268"/>
                </a:cubicBezTo>
                <a:lnTo>
                  <a:pt x="4513" y="7268"/>
                </a:lnTo>
                <a:cubicBezTo>
                  <a:pt x="4635" y="7268"/>
                  <a:pt x="4830" y="7268"/>
                  <a:pt x="5610" y="7342"/>
                </a:cubicBezTo>
                <a:lnTo>
                  <a:pt x="5806" y="7025"/>
                </a:lnTo>
                <a:lnTo>
                  <a:pt x="5903" y="6878"/>
                </a:lnTo>
                <a:cubicBezTo>
                  <a:pt x="5928" y="6829"/>
                  <a:pt x="5952" y="6781"/>
                  <a:pt x="6001" y="6732"/>
                </a:cubicBezTo>
                <a:lnTo>
                  <a:pt x="6391" y="6317"/>
                </a:lnTo>
                <a:cubicBezTo>
                  <a:pt x="6464" y="6244"/>
                  <a:pt x="6537" y="6171"/>
                  <a:pt x="6586" y="6098"/>
                </a:cubicBezTo>
                <a:lnTo>
                  <a:pt x="6806" y="5927"/>
                </a:lnTo>
                <a:lnTo>
                  <a:pt x="6927" y="5829"/>
                </a:lnTo>
                <a:lnTo>
                  <a:pt x="6976" y="5805"/>
                </a:lnTo>
                <a:lnTo>
                  <a:pt x="7074" y="5732"/>
                </a:lnTo>
                <a:cubicBezTo>
                  <a:pt x="7342" y="5537"/>
                  <a:pt x="7610" y="5342"/>
                  <a:pt x="7903" y="5195"/>
                </a:cubicBezTo>
                <a:cubicBezTo>
                  <a:pt x="8025" y="5098"/>
                  <a:pt x="8171" y="5025"/>
                  <a:pt x="8293" y="4951"/>
                </a:cubicBezTo>
                <a:lnTo>
                  <a:pt x="8342" y="4951"/>
                </a:lnTo>
                <a:lnTo>
                  <a:pt x="8342" y="4854"/>
                </a:lnTo>
                <a:cubicBezTo>
                  <a:pt x="8342" y="4825"/>
                  <a:pt x="8346" y="4819"/>
                  <a:pt x="8352" y="4819"/>
                </a:cubicBezTo>
                <a:cubicBezTo>
                  <a:pt x="8356" y="4819"/>
                  <a:pt x="8363" y="4823"/>
                  <a:pt x="8370" y="4823"/>
                </a:cubicBezTo>
                <a:cubicBezTo>
                  <a:pt x="8376" y="4823"/>
                  <a:pt x="8384" y="4820"/>
                  <a:pt x="8391" y="4805"/>
                </a:cubicBezTo>
                <a:lnTo>
                  <a:pt x="8391" y="4878"/>
                </a:lnTo>
                <a:cubicBezTo>
                  <a:pt x="8391" y="4878"/>
                  <a:pt x="8391" y="4878"/>
                  <a:pt x="8366" y="4927"/>
                </a:cubicBezTo>
                <a:lnTo>
                  <a:pt x="8366" y="4927"/>
                </a:lnTo>
                <a:lnTo>
                  <a:pt x="8391" y="4903"/>
                </a:lnTo>
                <a:cubicBezTo>
                  <a:pt x="8405" y="4895"/>
                  <a:pt x="8413" y="4893"/>
                  <a:pt x="8417" y="4893"/>
                </a:cubicBezTo>
                <a:cubicBezTo>
                  <a:pt x="8425" y="4893"/>
                  <a:pt x="8408" y="4910"/>
                  <a:pt x="8391" y="4927"/>
                </a:cubicBezTo>
                <a:lnTo>
                  <a:pt x="8440" y="4927"/>
                </a:lnTo>
                <a:cubicBezTo>
                  <a:pt x="8464" y="4927"/>
                  <a:pt x="8464" y="4951"/>
                  <a:pt x="8440" y="4976"/>
                </a:cubicBezTo>
                <a:lnTo>
                  <a:pt x="8464" y="4976"/>
                </a:lnTo>
                <a:cubicBezTo>
                  <a:pt x="8464" y="5000"/>
                  <a:pt x="8464" y="5049"/>
                  <a:pt x="8464" y="5098"/>
                </a:cubicBezTo>
                <a:cubicBezTo>
                  <a:pt x="8464" y="5171"/>
                  <a:pt x="8464" y="5244"/>
                  <a:pt x="8415" y="5293"/>
                </a:cubicBezTo>
                <a:cubicBezTo>
                  <a:pt x="8415" y="5399"/>
                  <a:pt x="8342" y="5706"/>
                  <a:pt x="8386" y="5706"/>
                </a:cubicBezTo>
                <a:cubicBezTo>
                  <a:pt x="8393" y="5706"/>
                  <a:pt x="8402" y="5699"/>
                  <a:pt x="8415" y="5683"/>
                </a:cubicBezTo>
                <a:lnTo>
                  <a:pt x="8415" y="5683"/>
                </a:lnTo>
                <a:cubicBezTo>
                  <a:pt x="8378" y="5739"/>
                  <a:pt x="8327" y="5951"/>
                  <a:pt x="8304" y="5951"/>
                </a:cubicBezTo>
                <a:cubicBezTo>
                  <a:pt x="8297" y="5951"/>
                  <a:pt x="8293" y="5930"/>
                  <a:pt x="8293" y="5878"/>
                </a:cubicBezTo>
                <a:cubicBezTo>
                  <a:pt x="8269" y="5976"/>
                  <a:pt x="8245" y="6098"/>
                  <a:pt x="8245" y="6195"/>
                </a:cubicBezTo>
                <a:lnTo>
                  <a:pt x="8293" y="6049"/>
                </a:lnTo>
                <a:lnTo>
                  <a:pt x="8293" y="6049"/>
                </a:lnTo>
                <a:cubicBezTo>
                  <a:pt x="8196" y="6342"/>
                  <a:pt x="8147" y="6659"/>
                  <a:pt x="8098" y="6951"/>
                </a:cubicBezTo>
                <a:lnTo>
                  <a:pt x="8171" y="6805"/>
                </a:lnTo>
                <a:lnTo>
                  <a:pt x="8171" y="6805"/>
                </a:lnTo>
                <a:cubicBezTo>
                  <a:pt x="8147" y="7000"/>
                  <a:pt x="8074" y="7195"/>
                  <a:pt x="7976" y="7366"/>
                </a:cubicBezTo>
                <a:lnTo>
                  <a:pt x="8025" y="7098"/>
                </a:lnTo>
                <a:lnTo>
                  <a:pt x="8025" y="7098"/>
                </a:lnTo>
                <a:cubicBezTo>
                  <a:pt x="8001" y="7195"/>
                  <a:pt x="7976" y="7293"/>
                  <a:pt x="7952" y="7390"/>
                </a:cubicBezTo>
                <a:cubicBezTo>
                  <a:pt x="7927" y="7561"/>
                  <a:pt x="7903" y="7707"/>
                  <a:pt x="7879" y="7854"/>
                </a:cubicBezTo>
                <a:cubicBezTo>
                  <a:pt x="7806" y="8146"/>
                  <a:pt x="7781" y="8439"/>
                  <a:pt x="7757" y="8732"/>
                </a:cubicBezTo>
                <a:lnTo>
                  <a:pt x="7781" y="8512"/>
                </a:lnTo>
                <a:lnTo>
                  <a:pt x="7781" y="8512"/>
                </a:lnTo>
                <a:cubicBezTo>
                  <a:pt x="7781" y="8683"/>
                  <a:pt x="7732" y="8976"/>
                  <a:pt x="7684" y="9366"/>
                </a:cubicBezTo>
                <a:cubicBezTo>
                  <a:pt x="7830" y="9512"/>
                  <a:pt x="7903" y="9585"/>
                  <a:pt x="8001" y="9707"/>
                </a:cubicBezTo>
                <a:cubicBezTo>
                  <a:pt x="8098" y="9805"/>
                  <a:pt x="8196" y="9927"/>
                  <a:pt x="8269" y="10049"/>
                </a:cubicBezTo>
                <a:cubicBezTo>
                  <a:pt x="8391" y="10122"/>
                  <a:pt x="8537" y="10171"/>
                  <a:pt x="8659" y="10244"/>
                </a:cubicBezTo>
                <a:lnTo>
                  <a:pt x="8854" y="10342"/>
                </a:lnTo>
                <a:lnTo>
                  <a:pt x="9049" y="10415"/>
                </a:lnTo>
                <a:cubicBezTo>
                  <a:pt x="9488" y="10268"/>
                  <a:pt x="9927" y="10098"/>
                  <a:pt x="10366" y="9902"/>
                </a:cubicBezTo>
                <a:lnTo>
                  <a:pt x="10366" y="9902"/>
                </a:lnTo>
                <a:lnTo>
                  <a:pt x="10220" y="9927"/>
                </a:lnTo>
                <a:lnTo>
                  <a:pt x="10074" y="9951"/>
                </a:lnTo>
                <a:lnTo>
                  <a:pt x="10074" y="9951"/>
                </a:lnTo>
                <a:lnTo>
                  <a:pt x="10147" y="9902"/>
                </a:lnTo>
                <a:cubicBezTo>
                  <a:pt x="10220" y="9878"/>
                  <a:pt x="10269" y="9854"/>
                  <a:pt x="10342" y="9829"/>
                </a:cubicBezTo>
                <a:lnTo>
                  <a:pt x="10582" y="9685"/>
                </a:lnTo>
                <a:lnTo>
                  <a:pt x="10582" y="9685"/>
                </a:lnTo>
                <a:cubicBezTo>
                  <a:pt x="10537" y="9716"/>
                  <a:pt x="10414" y="9918"/>
                  <a:pt x="10333" y="9981"/>
                </a:cubicBezTo>
                <a:lnTo>
                  <a:pt x="10333" y="9981"/>
                </a:lnTo>
                <a:lnTo>
                  <a:pt x="10708" y="9805"/>
                </a:lnTo>
                <a:lnTo>
                  <a:pt x="10976" y="9707"/>
                </a:lnTo>
                <a:lnTo>
                  <a:pt x="11147" y="9610"/>
                </a:lnTo>
                <a:cubicBezTo>
                  <a:pt x="11415" y="9488"/>
                  <a:pt x="11732" y="9317"/>
                  <a:pt x="12074" y="9171"/>
                </a:cubicBezTo>
                <a:lnTo>
                  <a:pt x="12781" y="8805"/>
                </a:lnTo>
                <a:cubicBezTo>
                  <a:pt x="12879" y="8756"/>
                  <a:pt x="13001" y="8707"/>
                  <a:pt x="13074" y="8659"/>
                </a:cubicBezTo>
                <a:cubicBezTo>
                  <a:pt x="13171" y="8610"/>
                  <a:pt x="13244" y="8585"/>
                  <a:pt x="13342" y="8561"/>
                </a:cubicBezTo>
                <a:lnTo>
                  <a:pt x="13415" y="8537"/>
                </a:lnTo>
                <a:lnTo>
                  <a:pt x="13415" y="8537"/>
                </a:lnTo>
                <a:cubicBezTo>
                  <a:pt x="13415" y="8561"/>
                  <a:pt x="13391" y="8585"/>
                  <a:pt x="13391" y="8610"/>
                </a:cubicBezTo>
                <a:cubicBezTo>
                  <a:pt x="13342" y="8683"/>
                  <a:pt x="13269" y="8732"/>
                  <a:pt x="13220" y="8781"/>
                </a:cubicBezTo>
                <a:cubicBezTo>
                  <a:pt x="13220" y="8791"/>
                  <a:pt x="13223" y="8795"/>
                  <a:pt x="13228" y="8795"/>
                </a:cubicBezTo>
                <a:cubicBezTo>
                  <a:pt x="13242" y="8795"/>
                  <a:pt x="13267" y="8766"/>
                  <a:pt x="13273" y="8766"/>
                </a:cubicBezTo>
                <a:cubicBezTo>
                  <a:pt x="13275" y="8766"/>
                  <a:pt x="13274" y="8770"/>
                  <a:pt x="13269" y="8781"/>
                </a:cubicBezTo>
                <a:cubicBezTo>
                  <a:pt x="13244" y="8805"/>
                  <a:pt x="13220" y="8829"/>
                  <a:pt x="13196" y="8829"/>
                </a:cubicBezTo>
                <a:cubicBezTo>
                  <a:pt x="13196" y="8829"/>
                  <a:pt x="13160" y="8883"/>
                  <a:pt x="13180" y="8883"/>
                </a:cubicBezTo>
                <a:cubicBezTo>
                  <a:pt x="13184" y="8883"/>
                  <a:pt x="13189" y="8882"/>
                  <a:pt x="13196" y="8878"/>
                </a:cubicBezTo>
                <a:cubicBezTo>
                  <a:pt x="13220" y="8854"/>
                  <a:pt x="13342" y="8756"/>
                  <a:pt x="13415" y="8683"/>
                </a:cubicBezTo>
                <a:lnTo>
                  <a:pt x="13415" y="8683"/>
                </a:lnTo>
                <a:lnTo>
                  <a:pt x="13366" y="8781"/>
                </a:lnTo>
                <a:lnTo>
                  <a:pt x="13293" y="8829"/>
                </a:lnTo>
                <a:cubicBezTo>
                  <a:pt x="13293" y="8829"/>
                  <a:pt x="13311" y="8823"/>
                  <a:pt x="13333" y="8823"/>
                </a:cubicBezTo>
                <a:cubicBezTo>
                  <a:pt x="13354" y="8823"/>
                  <a:pt x="13379" y="8829"/>
                  <a:pt x="13391" y="8854"/>
                </a:cubicBezTo>
                <a:cubicBezTo>
                  <a:pt x="13391" y="8878"/>
                  <a:pt x="13366" y="8903"/>
                  <a:pt x="13342" y="8927"/>
                </a:cubicBezTo>
                <a:cubicBezTo>
                  <a:pt x="13293" y="9049"/>
                  <a:pt x="13244" y="9146"/>
                  <a:pt x="13220" y="9244"/>
                </a:cubicBezTo>
                <a:lnTo>
                  <a:pt x="12879" y="10024"/>
                </a:lnTo>
                <a:cubicBezTo>
                  <a:pt x="12879" y="9927"/>
                  <a:pt x="12903" y="9829"/>
                  <a:pt x="12927" y="9756"/>
                </a:cubicBezTo>
                <a:lnTo>
                  <a:pt x="12927" y="9756"/>
                </a:lnTo>
                <a:cubicBezTo>
                  <a:pt x="12903" y="9829"/>
                  <a:pt x="12854" y="9927"/>
                  <a:pt x="12805" y="10000"/>
                </a:cubicBezTo>
                <a:cubicBezTo>
                  <a:pt x="12819" y="9983"/>
                  <a:pt x="12827" y="9976"/>
                  <a:pt x="12832" y="9976"/>
                </a:cubicBezTo>
                <a:cubicBezTo>
                  <a:pt x="12857" y="9976"/>
                  <a:pt x="12771" y="10187"/>
                  <a:pt x="12789" y="10187"/>
                </a:cubicBezTo>
                <a:cubicBezTo>
                  <a:pt x="12792" y="10187"/>
                  <a:pt x="12797" y="10182"/>
                  <a:pt x="12805" y="10171"/>
                </a:cubicBezTo>
                <a:lnTo>
                  <a:pt x="12805" y="10171"/>
                </a:lnTo>
                <a:cubicBezTo>
                  <a:pt x="12732" y="10634"/>
                  <a:pt x="12415" y="11122"/>
                  <a:pt x="12318" y="11537"/>
                </a:cubicBezTo>
                <a:cubicBezTo>
                  <a:pt x="12391" y="11610"/>
                  <a:pt x="13488" y="12976"/>
                  <a:pt x="13586" y="13024"/>
                </a:cubicBezTo>
                <a:cubicBezTo>
                  <a:pt x="13570" y="13088"/>
                  <a:pt x="13543" y="13152"/>
                  <a:pt x="13513" y="13209"/>
                </a:cubicBezTo>
                <a:lnTo>
                  <a:pt x="13513" y="13209"/>
                </a:lnTo>
                <a:cubicBezTo>
                  <a:pt x="13568" y="13115"/>
                  <a:pt x="13616" y="13021"/>
                  <a:pt x="13635" y="12927"/>
                </a:cubicBezTo>
                <a:lnTo>
                  <a:pt x="13586" y="12878"/>
                </a:lnTo>
                <a:cubicBezTo>
                  <a:pt x="13683" y="12585"/>
                  <a:pt x="13659" y="12829"/>
                  <a:pt x="13757" y="12561"/>
                </a:cubicBezTo>
                <a:cubicBezTo>
                  <a:pt x="13805" y="12561"/>
                  <a:pt x="13732" y="12805"/>
                  <a:pt x="13635" y="13024"/>
                </a:cubicBezTo>
                <a:cubicBezTo>
                  <a:pt x="13732" y="12878"/>
                  <a:pt x="13781" y="12732"/>
                  <a:pt x="13830" y="12561"/>
                </a:cubicBezTo>
                <a:cubicBezTo>
                  <a:pt x="13869" y="12483"/>
                  <a:pt x="13884" y="12471"/>
                  <a:pt x="13895" y="12471"/>
                </a:cubicBezTo>
                <a:cubicBezTo>
                  <a:pt x="13900" y="12471"/>
                  <a:pt x="13904" y="12473"/>
                  <a:pt x="13908" y="12473"/>
                </a:cubicBezTo>
                <a:cubicBezTo>
                  <a:pt x="13919" y="12473"/>
                  <a:pt x="13934" y="12460"/>
                  <a:pt x="13976" y="12366"/>
                </a:cubicBezTo>
                <a:cubicBezTo>
                  <a:pt x="14025" y="12171"/>
                  <a:pt x="14098" y="12000"/>
                  <a:pt x="14196" y="11805"/>
                </a:cubicBezTo>
                <a:cubicBezTo>
                  <a:pt x="14415" y="11366"/>
                  <a:pt x="14415" y="11098"/>
                  <a:pt x="14635" y="10707"/>
                </a:cubicBezTo>
                <a:lnTo>
                  <a:pt x="14635" y="10756"/>
                </a:lnTo>
                <a:cubicBezTo>
                  <a:pt x="14708" y="10610"/>
                  <a:pt x="14805" y="10317"/>
                  <a:pt x="14927" y="10073"/>
                </a:cubicBezTo>
                <a:lnTo>
                  <a:pt x="14927" y="10073"/>
                </a:lnTo>
                <a:cubicBezTo>
                  <a:pt x="14903" y="10110"/>
                  <a:pt x="14879" y="10140"/>
                  <a:pt x="14866" y="10140"/>
                </a:cubicBezTo>
                <a:cubicBezTo>
                  <a:pt x="14854" y="10140"/>
                  <a:pt x="14854" y="10110"/>
                  <a:pt x="14879" y="10024"/>
                </a:cubicBezTo>
                <a:cubicBezTo>
                  <a:pt x="15171" y="9439"/>
                  <a:pt x="15293" y="9049"/>
                  <a:pt x="15537" y="8610"/>
                </a:cubicBezTo>
                <a:lnTo>
                  <a:pt x="15635" y="8220"/>
                </a:lnTo>
                <a:lnTo>
                  <a:pt x="15952" y="7488"/>
                </a:lnTo>
                <a:lnTo>
                  <a:pt x="15439" y="6829"/>
                </a:lnTo>
                <a:cubicBezTo>
                  <a:pt x="15391" y="6756"/>
                  <a:pt x="15342" y="6683"/>
                  <a:pt x="15269" y="6634"/>
                </a:cubicBezTo>
                <a:lnTo>
                  <a:pt x="15074" y="6439"/>
                </a:lnTo>
                <a:lnTo>
                  <a:pt x="14879" y="6268"/>
                </a:lnTo>
                <a:lnTo>
                  <a:pt x="14561" y="6000"/>
                </a:lnTo>
                <a:lnTo>
                  <a:pt x="14122" y="6146"/>
                </a:lnTo>
                <a:cubicBezTo>
                  <a:pt x="13976" y="6195"/>
                  <a:pt x="13830" y="6244"/>
                  <a:pt x="13683" y="6317"/>
                </a:cubicBezTo>
                <a:lnTo>
                  <a:pt x="12757" y="6707"/>
                </a:lnTo>
                <a:cubicBezTo>
                  <a:pt x="12610" y="6781"/>
                  <a:pt x="12464" y="6854"/>
                  <a:pt x="12318" y="6927"/>
                </a:cubicBezTo>
                <a:lnTo>
                  <a:pt x="11854" y="7146"/>
                </a:lnTo>
                <a:lnTo>
                  <a:pt x="11366" y="7390"/>
                </a:lnTo>
                <a:lnTo>
                  <a:pt x="10610" y="7781"/>
                </a:lnTo>
                <a:cubicBezTo>
                  <a:pt x="10488" y="7829"/>
                  <a:pt x="10391" y="7878"/>
                  <a:pt x="10293" y="7927"/>
                </a:cubicBezTo>
                <a:lnTo>
                  <a:pt x="10196" y="7976"/>
                </a:lnTo>
                <a:cubicBezTo>
                  <a:pt x="10147" y="8000"/>
                  <a:pt x="10098" y="8024"/>
                  <a:pt x="10049" y="8049"/>
                </a:cubicBezTo>
                <a:cubicBezTo>
                  <a:pt x="10025" y="8049"/>
                  <a:pt x="9976" y="8073"/>
                  <a:pt x="9952" y="8073"/>
                </a:cubicBezTo>
                <a:lnTo>
                  <a:pt x="9952" y="7951"/>
                </a:lnTo>
                <a:cubicBezTo>
                  <a:pt x="9952" y="7927"/>
                  <a:pt x="9952" y="7854"/>
                  <a:pt x="9976" y="7805"/>
                </a:cubicBezTo>
                <a:cubicBezTo>
                  <a:pt x="10049" y="7439"/>
                  <a:pt x="10123" y="7098"/>
                  <a:pt x="10196" y="6732"/>
                </a:cubicBezTo>
                <a:cubicBezTo>
                  <a:pt x="10269" y="6390"/>
                  <a:pt x="10342" y="6049"/>
                  <a:pt x="10391" y="5732"/>
                </a:cubicBezTo>
                <a:cubicBezTo>
                  <a:pt x="10415" y="5537"/>
                  <a:pt x="10440" y="5366"/>
                  <a:pt x="10488" y="5195"/>
                </a:cubicBezTo>
                <a:cubicBezTo>
                  <a:pt x="10513" y="4951"/>
                  <a:pt x="10562" y="4708"/>
                  <a:pt x="10562" y="4488"/>
                </a:cubicBezTo>
                <a:cubicBezTo>
                  <a:pt x="10635" y="4147"/>
                  <a:pt x="10684" y="3732"/>
                  <a:pt x="10708" y="3317"/>
                </a:cubicBezTo>
                <a:lnTo>
                  <a:pt x="10610" y="3195"/>
                </a:lnTo>
                <a:lnTo>
                  <a:pt x="10513" y="3098"/>
                </a:lnTo>
                <a:lnTo>
                  <a:pt x="10513" y="3098"/>
                </a:lnTo>
                <a:cubicBezTo>
                  <a:pt x="10564" y="3162"/>
                  <a:pt x="10568" y="3193"/>
                  <a:pt x="10546" y="3193"/>
                </a:cubicBezTo>
                <a:cubicBezTo>
                  <a:pt x="10526" y="3193"/>
                  <a:pt x="10486" y="3168"/>
                  <a:pt x="10440" y="3122"/>
                </a:cubicBezTo>
                <a:cubicBezTo>
                  <a:pt x="10049" y="2659"/>
                  <a:pt x="10171" y="2830"/>
                  <a:pt x="10098" y="2756"/>
                </a:cubicBezTo>
                <a:cubicBezTo>
                  <a:pt x="10098" y="2756"/>
                  <a:pt x="10049" y="2732"/>
                  <a:pt x="10001" y="2683"/>
                </a:cubicBezTo>
                <a:cubicBezTo>
                  <a:pt x="9952" y="2659"/>
                  <a:pt x="9879" y="2634"/>
                  <a:pt x="9757" y="2586"/>
                </a:cubicBezTo>
                <a:cubicBezTo>
                  <a:pt x="9635" y="2512"/>
                  <a:pt x="9537" y="2464"/>
                  <a:pt x="9366" y="2366"/>
                </a:cubicBezTo>
                <a:cubicBezTo>
                  <a:pt x="9171" y="2439"/>
                  <a:pt x="8976" y="2488"/>
                  <a:pt x="8757" y="2561"/>
                </a:cubicBezTo>
                <a:lnTo>
                  <a:pt x="8391" y="2683"/>
                </a:lnTo>
                <a:cubicBezTo>
                  <a:pt x="8269" y="2732"/>
                  <a:pt x="8147" y="2781"/>
                  <a:pt x="8025" y="2830"/>
                </a:cubicBezTo>
                <a:lnTo>
                  <a:pt x="7635" y="3025"/>
                </a:lnTo>
                <a:cubicBezTo>
                  <a:pt x="7562" y="3049"/>
                  <a:pt x="7513" y="3073"/>
                  <a:pt x="7440" y="3098"/>
                </a:cubicBezTo>
                <a:lnTo>
                  <a:pt x="7318" y="3195"/>
                </a:lnTo>
                <a:cubicBezTo>
                  <a:pt x="7147" y="3269"/>
                  <a:pt x="6976" y="3366"/>
                  <a:pt x="6806" y="3464"/>
                </a:cubicBezTo>
                <a:cubicBezTo>
                  <a:pt x="6440" y="3683"/>
                  <a:pt x="6123" y="3903"/>
                  <a:pt x="5806" y="4147"/>
                </a:cubicBezTo>
                <a:lnTo>
                  <a:pt x="5684" y="4220"/>
                </a:lnTo>
                <a:lnTo>
                  <a:pt x="5635" y="4244"/>
                </a:lnTo>
                <a:lnTo>
                  <a:pt x="5586" y="4293"/>
                </a:lnTo>
                <a:cubicBezTo>
                  <a:pt x="5562" y="4317"/>
                  <a:pt x="5537" y="4342"/>
                  <a:pt x="5513" y="4366"/>
                </a:cubicBezTo>
                <a:cubicBezTo>
                  <a:pt x="5440" y="4415"/>
                  <a:pt x="5391" y="4464"/>
                  <a:pt x="5342" y="4512"/>
                </a:cubicBezTo>
                <a:lnTo>
                  <a:pt x="5318" y="4610"/>
                </a:lnTo>
                <a:lnTo>
                  <a:pt x="5318" y="4634"/>
                </a:lnTo>
                <a:cubicBezTo>
                  <a:pt x="5293" y="4610"/>
                  <a:pt x="5293" y="4586"/>
                  <a:pt x="5293" y="4561"/>
                </a:cubicBezTo>
                <a:cubicBezTo>
                  <a:pt x="5269" y="4512"/>
                  <a:pt x="5269" y="4464"/>
                  <a:pt x="5245" y="4415"/>
                </a:cubicBezTo>
                <a:lnTo>
                  <a:pt x="5269" y="4415"/>
                </a:lnTo>
                <a:cubicBezTo>
                  <a:pt x="5245" y="4366"/>
                  <a:pt x="5245" y="4317"/>
                  <a:pt x="5245" y="4244"/>
                </a:cubicBezTo>
                <a:lnTo>
                  <a:pt x="5245" y="4122"/>
                </a:lnTo>
                <a:cubicBezTo>
                  <a:pt x="5245" y="4098"/>
                  <a:pt x="5245" y="4049"/>
                  <a:pt x="5245" y="4049"/>
                </a:cubicBezTo>
                <a:lnTo>
                  <a:pt x="5245" y="4025"/>
                </a:lnTo>
                <a:lnTo>
                  <a:pt x="5245" y="3951"/>
                </a:lnTo>
                <a:lnTo>
                  <a:pt x="5245" y="3805"/>
                </a:lnTo>
                <a:cubicBezTo>
                  <a:pt x="5245" y="3586"/>
                  <a:pt x="5293" y="3390"/>
                  <a:pt x="5293" y="3195"/>
                </a:cubicBezTo>
                <a:cubicBezTo>
                  <a:pt x="5342" y="2830"/>
                  <a:pt x="5367" y="2488"/>
                  <a:pt x="5391" y="2171"/>
                </a:cubicBezTo>
                <a:cubicBezTo>
                  <a:pt x="5440" y="1854"/>
                  <a:pt x="5464" y="1561"/>
                  <a:pt x="5488" y="1317"/>
                </a:cubicBezTo>
                <a:cubicBezTo>
                  <a:pt x="5513" y="1073"/>
                  <a:pt x="5513" y="903"/>
                  <a:pt x="5513" y="756"/>
                </a:cubicBezTo>
                <a:lnTo>
                  <a:pt x="5513" y="756"/>
                </a:lnTo>
                <a:lnTo>
                  <a:pt x="5488" y="903"/>
                </a:lnTo>
                <a:lnTo>
                  <a:pt x="5488" y="781"/>
                </a:lnTo>
                <a:cubicBezTo>
                  <a:pt x="5196" y="537"/>
                  <a:pt x="5220" y="464"/>
                  <a:pt x="5074" y="269"/>
                </a:cubicBezTo>
                <a:cubicBezTo>
                  <a:pt x="5069" y="278"/>
                  <a:pt x="5062" y="282"/>
                  <a:pt x="5051" y="282"/>
                </a:cubicBezTo>
                <a:cubicBezTo>
                  <a:pt x="5006" y="282"/>
                  <a:pt x="4914" y="202"/>
                  <a:pt x="4854" y="122"/>
                </a:cubicBezTo>
                <a:lnTo>
                  <a:pt x="4830" y="73"/>
                </a:lnTo>
                <a:lnTo>
                  <a:pt x="4781" y="73"/>
                </a:lnTo>
                <a:cubicBezTo>
                  <a:pt x="4659" y="49"/>
                  <a:pt x="4562" y="49"/>
                  <a:pt x="4440" y="49"/>
                </a:cubicBezTo>
                <a:lnTo>
                  <a:pt x="4196" y="49"/>
                </a:lnTo>
                <a:lnTo>
                  <a:pt x="3928" y="0"/>
                </a:lnTo>
                <a:close/>
                <a:moveTo>
                  <a:pt x="13513" y="13209"/>
                </a:moveTo>
                <a:cubicBezTo>
                  <a:pt x="13497" y="13237"/>
                  <a:pt x="13481" y="13265"/>
                  <a:pt x="13464" y="13293"/>
                </a:cubicBezTo>
                <a:cubicBezTo>
                  <a:pt x="13481" y="13267"/>
                  <a:pt x="13498" y="13239"/>
                  <a:pt x="13513" y="132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83" name="Google Shape;2583;p300"/>
          <p:cNvGrpSpPr/>
          <p:nvPr/>
        </p:nvGrpSpPr>
        <p:grpSpPr>
          <a:xfrm>
            <a:off x="-222358" y="1017295"/>
            <a:ext cx="572923" cy="720591"/>
            <a:chOff x="632000" y="3011150"/>
            <a:chExt cx="212225" cy="266925"/>
          </a:xfrm>
        </p:grpSpPr>
        <p:sp>
          <p:nvSpPr>
            <p:cNvPr id="2584" name="Google Shape;2584;p300"/>
            <p:cNvSpPr/>
            <p:nvPr/>
          </p:nvSpPr>
          <p:spPr>
            <a:xfrm>
              <a:off x="767375" y="3031875"/>
              <a:ext cx="25" cy="3675"/>
            </a:xfrm>
            <a:custGeom>
              <a:avLst/>
              <a:gdLst/>
              <a:ahLst/>
              <a:cxnLst/>
              <a:rect l="l" t="t" r="r" b="b"/>
              <a:pathLst>
                <a:path w="1" h="147" extrusionOk="0">
                  <a:moveTo>
                    <a:pt x="0" y="147"/>
                  </a:moveTo>
                  <a:lnTo>
                    <a:pt x="0" y="0"/>
                  </a:lnTo>
                  <a:cubicBezTo>
                    <a:pt x="0" y="49"/>
                    <a:pt x="0" y="98"/>
                    <a:pt x="0" y="14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300"/>
            <p:cNvSpPr/>
            <p:nvPr/>
          </p:nvSpPr>
          <p:spPr>
            <a:xfrm>
              <a:off x="701525" y="3033700"/>
              <a:ext cx="25" cy="3075"/>
            </a:xfrm>
            <a:custGeom>
              <a:avLst/>
              <a:gdLst/>
              <a:ahLst/>
              <a:cxnLst/>
              <a:rect l="l" t="t" r="r" b="b"/>
              <a:pathLst>
                <a:path w="1" h="123" extrusionOk="0">
                  <a:moveTo>
                    <a:pt x="0" y="123"/>
                  </a:moveTo>
                  <a:lnTo>
                    <a:pt x="0" y="1"/>
                  </a:lnTo>
                  <a:cubicBezTo>
                    <a:pt x="0" y="49"/>
                    <a:pt x="0" y="74"/>
                    <a:pt x="0" y="1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300"/>
            <p:cNvSpPr/>
            <p:nvPr/>
          </p:nvSpPr>
          <p:spPr>
            <a:xfrm>
              <a:off x="632000" y="3030050"/>
              <a:ext cx="25" cy="1850"/>
            </a:xfrm>
            <a:custGeom>
              <a:avLst/>
              <a:gdLst/>
              <a:ahLst/>
              <a:cxnLst/>
              <a:rect l="l" t="t" r="r" b="b"/>
              <a:pathLst>
                <a:path w="1" h="74" extrusionOk="0">
                  <a:moveTo>
                    <a:pt x="1" y="73"/>
                  </a:moveTo>
                  <a:lnTo>
                    <a:pt x="1" y="0"/>
                  </a:lnTo>
                  <a:cubicBezTo>
                    <a:pt x="1" y="25"/>
                    <a:pt x="1" y="49"/>
                    <a:pt x="1" y="7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300"/>
            <p:cNvSpPr/>
            <p:nvPr/>
          </p:nvSpPr>
          <p:spPr>
            <a:xfrm>
              <a:off x="649075" y="3150175"/>
              <a:ext cx="650" cy="1850"/>
            </a:xfrm>
            <a:custGeom>
              <a:avLst/>
              <a:gdLst/>
              <a:ahLst/>
              <a:cxnLst/>
              <a:rect l="l" t="t" r="r" b="b"/>
              <a:pathLst>
                <a:path w="26" h="74" extrusionOk="0">
                  <a:moveTo>
                    <a:pt x="25" y="0"/>
                  </a:moveTo>
                  <a:cubicBezTo>
                    <a:pt x="1" y="0"/>
                    <a:pt x="1" y="49"/>
                    <a:pt x="1" y="73"/>
                  </a:cubicBezTo>
                  <a:cubicBezTo>
                    <a:pt x="1" y="49"/>
                    <a:pt x="25" y="24"/>
                    <a:pt x="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300"/>
            <p:cNvSpPr/>
            <p:nvPr/>
          </p:nvSpPr>
          <p:spPr>
            <a:xfrm>
              <a:off x="649075" y="3152000"/>
              <a:ext cx="25" cy="25"/>
            </a:xfrm>
            <a:custGeom>
              <a:avLst/>
              <a:gdLst/>
              <a:ahLst/>
              <a:cxnLst/>
              <a:rect l="l" t="t" r="r" b="b"/>
              <a:pathLst>
                <a:path w="1" h="1" extrusionOk="0">
                  <a:moveTo>
                    <a:pt x="1" y="0"/>
                  </a:moveTo>
                  <a:lnTo>
                    <a:pt x="1" y="0"/>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300"/>
            <p:cNvSpPr/>
            <p:nvPr/>
          </p:nvSpPr>
          <p:spPr>
            <a:xfrm>
              <a:off x="646025" y="3144675"/>
              <a:ext cx="48800" cy="52925"/>
            </a:xfrm>
            <a:custGeom>
              <a:avLst/>
              <a:gdLst/>
              <a:ahLst/>
              <a:cxnLst/>
              <a:rect l="l" t="t" r="r" b="b"/>
              <a:pathLst>
                <a:path w="1952" h="2117" extrusionOk="0">
                  <a:moveTo>
                    <a:pt x="1049" y="0"/>
                  </a:moveTo>
                  <a:lnTo>
                    <a:pt x="635" y="98"/>
                  </a:lnTo>
                  <a:cubicBezTo>
                    <a:pt x="586" y="147"/>
                    <a:pt x="562" y="220"/>
                    <a:pt x="537" y="293"/>
                  </a:cubicBezTo>
                  <a:cubicBezTo>
                    <a:pt x="537" y="293"/>
                    <a:pt x="537" y="293"/>
                    <a:pt x="537" y="318"/>
                  </a:cubicBezTo>
                  <a:cubicBezTo>
                    <a:pt x="447" y="287"/>
                    <a:pt x="347" y="267"/>
                    <a:pt x="267" y="267"/>
                  </a:cubicBezTo>
                  <a:cubicBezTo>
                    <a:pt x="217" y="267"/>
                    <a:pt x="175" y="275"/>
                    <a:pt x="147" y="293"/>
                  </a:cubicBezTo>
                  <a:lnTo>
                    <a:pt x="147" y="318"/>
                  </a:lnTo>
                  <a:cubicBezTo>
                    <a:pt x="123" y="342"/>
                    <a:pt x="147" y="366"/>
                    <a:pt x="123" y="366"/>
                  </a:cubicBezTo>
                  <a:cubicBezTo>
                    <a:pt x="123" y="391"/>
                    <a:pt x="123" y="391"/>
                    <a:pt x="123" y="415"/>
                  </a:cubicBezTo>
                  <a:cubicBezTo>
                    <a:pt x="123" y="440"/>
                    <a:pt x="110" y="440"/>
                    <a:pt x="98" y="440"/>
                  </a:cubicBezTo>
                  <a:cubicBezTo>
                    <a:pt x="86" y="440"/>
                    <a:pt x="74" y="440"/>
                    <a:pt x="74" y="464"/>
                  </a:cubicBezTo>
                  <a:cubicBezTo>
                    <a:pt x="25" y="683"/>
                    <a:pt x="1" y="927"/>
                    <a:pt x="1" y="1147"/>
                  </a:cubicBezTo>
                  <a:cubicBezTo>
                    <a:pt x="25" y="1220"/>
                    <a:pt x="25" y="1293"/>
                    <a:pt x="50" y="1366"/>
                  </a:cubicBezTo>
                  <a:cubicBezTo>
                    <a:pt x="50" y="1391"/>
                    <a:pt x="50" y="1391"/>
                    <a:pt x="50" y="1415"/>
                  </a:cubicBezTo>
                  <a:cubicBezTo>
                    <a:pt x="50" y="1415"/>
                    <a:pt x="98" y="1513"/>
                    <a:pt x="147" y="1635"/>
                  </a:cubicBezTo>
                  <a:cubicBezTo>
                    <a:pt x="196" y="1708"/>
                    <a:pt x="245" y="1781"/>
                    <a:pt x="293" y="1854"/>
                  </a:cubicBezTo>
                  <a:lnTo>
                    <a:pt x="318" y="1854"/>
                  </a:lnTo>
                  <a:cubicBezTo>
                    <a:pt x="415" y="1927"/>
                    <a:pt x="318" y="1903"/>
                    <a:pt x="415" y="1976"/>
                  </a:cubicBezTo>
                  <a:cubicBezTo>
                    <a:pt x="440" y="1976"/>
                    <a:pt x="489" y="2000"/>
                    <a:pt x="513" y="2025"/>
                  </a:cubicBezTo>
                  <a:cubicBezTo>
                    <a:pt x="537" y="2049"/>
                    <a:pt x="562" y="2049"/>
                    <a:pt x="610" y="2074"/>
                  </a:cubicBezTo>
                  <a:cubicBezTo>
                    <a:pt x="610" y="2074"/>
                    <a:pt x="659" y="2098"/>
                    <a:pt x="635" y="2098"/>
                  </a:cubicBezTo>
                  <a:cubicBezTo>
                    <a:pt x="635" y="2106"/>
                    <a:pt x="640" y="2109"/>
                    <a:pt x="649" y="2109"/>
                  </a:cubicBezTo>
                  <a:cubicBezTo>
                    <a:pt x="667" y="2109"/>
                    <a:pt x="700" y="2098"/>
                    <a:pt x="732" y="2098"/>
                  </a:cubicBezTo>
                  <a:cubicBezTo>
                    <a:pt x="757" y="2098"/>
                    <a:pt x="732" y="2098"/>
                    <a:pt x="732" y="2074"/>
                  </a:cubicBezTo>
                  <a:lnTo>
                    <a:pt x="806" y="2074"/>
                  </a:lnTo>
                  <a:cubicBezTo>
                    <a:pt x="822" y="2074"/>
                    <a:pt x="827" y="2096"/>
                    <a:pt x="822" y="2103"/>
                  </a:cubicBezTo>
                  <a:lnTo>
                    <a:pt x="822" y="2103"/>
                  </a:lnTo>
                  <a:cubicBezTo>
                    <a:pt x="816" y="2101"/>
                    <a:pt x="811" y="2100"/>
                    <a:pt x="806" y="2098"/>
                  </a:cubicBezTo>
                  <a:lnTo>
                    <a:pt x="806" y="2098"/>
                  </a:lnTo>
                  <a:cubicBezTo>
                    <a:pt x="810" y="2103"/>
                    <a:pt x="814" y="2105"/>
                    <a:pt x="817" y="2105"/>
                  </a:cubicBezTo>
                  <a:cubicBezTo>
                    <a:pt x="819" y="2105"/>
                    <a:pt x="821" y="2104"/>
                    <a:pt x="822" y="2103"/>
                  </a:cubicBezTo>
                  <a:lnTo>
                    <a:pt x="822" y="2103"/>
                  </a:lnTo>
                  <a:cubicBezTo>
                    <a:pt x="854" y="2112"/>
                    <a:pt x="891" y="2116"/>
                    <a:pt x="928" y="2116"/>
                  </a:cubicBezTo>
                  <a:cubicBezTo>
                    <a:pt x="970" y="2116"/>
                    <a:pt x="1013" y="2110"/>
                    <a:pt x="1049" y="2098"/>
                  </a:cubicBezTo>
                  <a:cubicBezTo>
                    <a:pt x="1171" y="2074"/>
                    <a:pt x="1269" y="2049"/>
                    <a:pt x="1367" y="2000"/>
                  </a:cubicBezTo>
                  <a:cubicBezTo>
                    <a:pt x="1537" y="1903"/>
                    <a:pt x="1684" y="1781"/>
                    <a:pt x="1781" y="1610"/>
                  </a:cubicBezTo>
                  <a:cubicBezTo>
                    <a:pt x="1757" y="1610"/>
                    <a:pt x="1732" y="1683"/>
                    <a:pt x="1708" y="1683"/>
                  </a:cubicBezTo>
                  <a:cubicBezTo>
                    <a:pt x="1708" y="1635"/>
                    <a:pt x="1757" y="1635"/>
                    <a:pt x="1757" y="1586"/>
                  </a:cubicBezTo>
                  <a:cubicBezTo>
                    <a:pt x="1757" y="1561"/>
                    <a:pt x="1806" y="1513"/>
                    <a:pt x="1854" y="1513"/>
                  </a:cubicBezTo>
                  <a:lnTo>
                    <a:pt x="1854" y="1488"/>
                  </a:lnTo>
                  <a:lnTo>
                    <a:pt x="1879" y="1464"/>
                  </a:lnTo>
                  <a:cubicBezTo>
                    <a:pt x="1903" y="1366"/>
                    <a:pt x="1903" y="1342"/>
                    <a:pt x="1928" y="1342"/>
                  </a:cubicBezTo>
                  <a:cubicBezTo>
                    <a:pt x="1928" y="1293"/>
                    <a:pt x="1952" y="1269"/>
                    <a:pt x="1952" y="1220"/>
                  </a:cubicBezTo>
                  <a:cubicBezTo>
                    <a:pt x="1952" y="1147"/>
                    <a:pt x="1952" y="1074"/>
                    <a:pt x="1952" y="1000"/>
                  </a:cubicBezTo>
                  <a:cubicBezTo>
                    <a:pt x="1952" y="1000"/>
                    <a:pt x="1952" y="1011"/>
                    <a:pt x="1945" y="1011"/>
                  </a:cubicBezTo>
                  <a:cubicBezTo>
                    <a:pt x="1941" y="1011"/>
                    <a:pt x="1936" y="1009"/>
                    <a:pt x="1928" y="1000"/>
                  </a:cubicBezTo>
                  <a:cubicBezTo>
                    <a:pt x="1903" y="976"/>
                    <a:pt x="1903" y="927"/>
                    <a:pt x="1928" y="903"/>
                  </a:cubicBezTo>
                  <a:cubicBezTo>
                    <a:pt x="1949" y="903"/>
                    <a:pt x="1913" y="826"/>
                    <a:pt x="1888" y="826"/>
                  </a:cubicBezTo>
                  <a:cubicBezTo>
                    <a:pt x="1884" y="826"/>
                    <a:pt x="1881" y="827"/>
                    <a:pt x="1879" y="830"/>
                  </a:cubicBezTo>
                  <a:cubicBezTo>
                    <a:pt x="1879" y="830"/>
                    <a:pt x="1879" y="767"/>
                    <a:pt x="1891" y="767"/>
                  </a:cubicBezTo>
                  <a:cubicBezTo>
                    <a:pt x="1894" y="767"/>
                    <a:pt x="1898" y="771"/>
                    <a:pt x="1903" y="781"/>
                  </a:cubicBezTo>
                  <a:cubicBezTo>
                    <a:pt x="1903" y="757"/>
                    <a:pt x="1879" y="732"/>
                    <a:pt x="1879" y="732"/>
                  </a:cubicBezTo>
                  <a:lnTo>
                    <a:pt x="1879" y="781"/>
                  </a:lnTo>
                  <a:cubicBezTo>
                    <a:pt x="1830" y="683"/>
                    <a:pt x="1830" y="635"/>
                    <a:pt x="1806" y="610"/>
                  </a:cubicBezTo>
                  <a:lnTo>
                    <a:pt x="1806" y="635"/>
                  </a:lnTo>
                  <a:cubicBezTo>
                    <a:pt x="1781" y="586"/>
                    <a:pt x="1757" y="561"/>
                    <a:pt x="1757" y="537"/>
                  </a:cubicBezTo>
                  <a:lnTo>
                    <a:pt x="1757" y="537"/>
                  </a:lnTo>
                  <a:lnTo>
                    <a:pt x="1806" y="561"/>
                  </a:lnTo>
                  <a:cubicBezTo>
                    <a:pt x="1757" y="513"/>
                    <a:pt x="1732" y="464"/>
                    <a:pt x="1684" y="415"/>
                  </a:cubicBezTo>
                  <a:lnTo>
                    <a:pt x="1684" y="440"/>
                  </a:lnTo>
                  <a:cubicBezTo>
                    <a:pt x="1635" y="415"/>
                    <a:pt x="1562" y="318"/>
                    <a:pt x="1464" y="269"/>
                  </a:cubicBezTo>
                  <a:cubicBezTo>
                    <a:pt x="1391" y="196"/>
                    <a:pt x="1318" y="171"/>
                    <a:pt x="1245" y="147"/>
                  </a:cubicBezTo>
                  <a:lnTo>
                    <a:pt x="1245" y="171"/>
                  </a:lnTo>
                  <a:lnTo>
                    <a:pt x="1196" y="147"/>
                  </a:lnTo>
                  <a:cubicBezTo>
                    <a:pt x="1196" y="147"/>
                    <a:pt x="1245" y="122"/>
                    <a:pt x="1245" y="122"/>
                  </a:cubicBezTo>
                  <a:cubicBezTo>
                    <a:pt x="1245" y="122"/>
                    <a:pt x="1147" y="49"/>
                    <a:pt x="10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300"/>
            <p:cNvSpPr/>
            <p:nvPr/>
          </p:nvSpPr>
          <p:spPr>
            <a:xfrm>
              <a:off x="798475" y="3083700"/>
              <a:ext cx="45750" cy="48200"/>
            </a:xfrm>
            <a:custGeom>
              <a:avLst/>
              <a:gdLst/>
              <a:ahLst/>
              <a:cxnLst/>
              <a:rect l="l" t="t" r="r" b="b"/>
              <a:pathLst>
                <a:path w="1830" h="1928" extrusionOk="0">
                  <a:moveTo>
                    <a:pt x="927" y="1"/>
                  </a:moveTo>
                  <a:lnTo>
                    <a:pt x="512" y="25"/>
                  </a:lnTo>
                  <a:lnTo>
                    <a:pt x="439" y="98"/>
                  </a:lnTo>
                  <a:lnTo>
                    <a:pt x="390" y="98"/>
                  </a:lnTo>
                  <a:cubicBezTo>
                    <a:pt x="366" y="98"/>
                    <a:pt x="342" y="122"/>
                    <a:pt x="317" y="122"/>
                  </a:cubicBezTo>
                  <a:lnTo>
                    <a:pt x="244" y="171"/>
                  </a:lnTo>
                  <a:cubicBezTo>
                    <a:pt x="206" y="190"/>
                    <a:pt x="182" y="210"/>
                    <a:pt x="162" y="229"/>
                  </a:cubicBezTo>
                  <a:lnTo>
                    <a:pt x="162" y="229"/>
                  </a:lnTo>
                  <a:cubicBezTo>
                    <a:pt x="165" y="226"/>
                    <a:pt x="168" y="223"/>
                    <a:pt x="171" y="220"/>
                  </a:cubicBezTo>
                  <a:lnTo>
                    <a:pt x="171" y="220"/>
                  </a:lnTo>
                  <a:lnTo>
                    <a:pt x="146" y="244"/>
                  </a:lnTo>
                  <a:cubicBezTo>
                    <a:pt x="152" y="239"/>
                    <a:pt x="157" y="234"/>
                    <a:pt x="162" y="229"/>
                  </a:cubicBezTo>
                  <a:lnTo>
                    <a:pt x="162" y="229"/>
                  </a:lnTo>
                  <a:cubicBezTo>
                    <a:pt x="96" y="299"/>
                    <a:pt x="72" y="369"/>
                    <a:pt x="49" y="440"/>
                  </a:cubicBezTo>
                  <a:cubicBezTo>
                    <a:pt x="49" y="464"/>
                    <a:pt x="25" y="488"/>
                    <a:pt x="0" y="513"/>
                  </a:cubicBezTo>
                  <a:lnTo>
                    <a:pt x="0" y="561"/>
                  </a:lnTo>
                  <a:lnTo>
                    <a:pt x="0" y="610"/>
                  </a:lnTo>
                  <a:cubicBezTo>
                    <a:pt x="0" y="610"/>
                    <a:pt x="49" y="635"/>
                    <a:pt x="49" y="683"/>
                  </a:cubicBezTo>
                  <a:cubicBezTo>
                    <a:pt x="73" y="708"/>
                    <a:pt x="73" y="732"/>
                    <a:pt x="98" y="757"/>
                  </a:cubicBezTo>
                  <a:cubicBezTo>
                    <a:pt x="73" y="903"/>
                    <a:pt x="98" y="1049"/>
                    <a:pt x="146" y="1196"/>
                  </a:cubicBezTo>
                  <a:cubicBezTo>
                    <a:pt x="171" y="1342"/>
                    <a:pt x="244" y="1464"/>
                    <a:pt x="317" y="1561"/>
                  </a:cubicBezTo>
                  <a:cubicBezTo>
                    <a:pt x="415" y="1708"/>
                    <a:pt x="561" y="1830"/>
                    <a:pt x="707" y="1927"/>
                  </a:cubicBezTo>
                  <a:lnTo>
                    <a:pt x="1146" y="1927"/>
                  </a:lnTo>
                  <a:cubicBezTo>
                    <a:pt x="1244" y="1854"/>
                    <a:pt x="1317" y="1781"/>
                    <a:pt x="1390" y="1732"/>
                  </a:cubicBezTo>
                  <a:cubicBezTo>
                    <a:pt x="1464" y="1708"/>
                    <a:pt x="1512" y="1659"/>
                    <a:pt x="1561" y="1586"/>
                  </a:cubicBezTo>
                  <a:lnTo>
                    <a:pt x="1561" y="1586"/>
                  </a:lnTo>
                  <a:cubicBezTo>
                    <a:pt x="1553" y="1594"/>
                    <a:pt x="1548" y="1597"/>
                    <a:pt x="1545" y="1597"/>
                  </a:cubicBezTo>
                  <a:cubicBezTo>
                    <a:pt x="1539" y="1597"/>
                    <a:pt x="1545" y="1586"/>
                    <a:pt x="1561" y="1586"/>
                  </a:cubicBezTo>
                  <a:cubicBezTo>
                    <a:pt x="1585" y="1561"/>
                    <a:pt x="1634" y="1513"/>
                    <a:pt x="1634" y="1513"/>
                  </a:cubicBezTo>
                  <a:cubicBezTo>
                    <a:pt x="1634" y="1513"/>
                    <a:pt x="1634" y="1513"/>
                    <a:pt x="1683" y="1415"/>
                  </a:cubicBezTo>
                  <a:cubicBezTo>
                    <a:pt x="1707" y="1391"/>
                    <a:pt x="1707" y="1342"/>
                    <a:pt x="1732" y="1318"/>
                  </a:cubicBezTo>
                  <a:cubicBezTo>
                    <a:pt x="1756" y="1269"/>
                    <a:pt x="1781" y="1196"/>
                    <a:pt x="1805" y="1147"/>
                  </a:cubicBezTo>
                  <a:cubicBezTo>
                    <a:pt x="1829" y="1001"/>
                    <a:pt x="1829" y="854"/>
                    <a:pt x="1781" y="708"/>
                  </a:cubicBezTo>
                  <a:cubicBezTo>
                    <a:pt x="1707" y="586"/>
                    <a:pt x="1634" y="464"/>
                    <a:pt x="1512" y="366"/>
                  </a:cubicBezTo>
                  <a:cubicBezTo>
                    <a:pt x="1464" y="342"/>
                    <a:pt x="1415" y="318"/>
                    <a:pt x="1390" y="269"/>
                  </a:cubicBezTo>
                  <a:lnTo>
                    <a:pt x="1317" y="220"/>
                  </a:lnTo>
                  <a:lnTo>
                    <a:pt x="1244" y="220"/>
                  </a:lnTo>
                  <a:cubicBezTo>
                    <a:pt x="1220" y="171"/>
                    <a:pt x="1195" y="147"/>
                    <a:pt x="1171" y="122"/>
                  </a:cubicBezTo>
                  <a:lnTo>
                    <a:pt x="1122" y="98"/>
                  </a:lnTo>
                  <a:cubicBezTo>
                    <a:pt x="1049" y="49"/>
                    <a:pt x="1000" y="25"/>
                    <a:pt x="9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300"/>
            <p:cNvSpPr/>
            <p:nvPr/>
          </p:nvSpPr>
          <p:spPr>
            <a:xfrm>
              <a:off x="802125" y="3090400"/>
              <a:ext cx="25" cy="25"/>
            </a:xfrm>
            <a:custGeom>
              <a:avLst/>
              <a:gdLst/>
              <a:ahLst/>
              <a:cxnLst/>
              <a:rect l="l" t="t" r="r" b="b"/>
              <a:pathLst>
                <a:path w="1" h="1" extrusionOk="0">
                  <a:moveTo>
                    <a:pt x="0" y="1"/>
                  </a:moveTo>
                  <a:lnTo>
                    <a:pt x="0" y="1"/>
                  </a:lnTo>
                  <a:cubicBezTo>
                    <a:pt x="0" y="1"/>
                    <a:pt x="0" y="1"/>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300"/>
            <p:cNvSpPr/>
            <p:nvPr/>
          </p:nvSpPr>
          <p:spPr>
            <a:xfrm>
              <a:off x="713700" y="3105650"/>
              <a:ext cx="50025" cy="51850"/>
            </a:xfrm>
            <a:custGeom>
              <a:avLst/>
              <a:gdLst/>
              <a:ahLst/>
              <a:cxnLst/>
              <a:rect l="l" t="t" r="r" b="b"/>
              <a:pathLst>
                <a:path w="2001" h="2074" extrusionOk="0">
                  <a:moveTo>
                    <a:pt x="1001" y="1"/>
                  </a:moveTo>
                  <a:cubicBezTo>
                    <a:pt x="928" y="25"/>
                    <a:pt x="879" y="25"/>
                    <a:pt x="830" y="49"/>
                  </a:cubicBezTo>
                  <a:lnTo>
                    <a:pt x="684" y="123"/>
                  </a:lnTo>
                  <a:lnTo>
                    <a:pt x="660" y="123"/>
                  </a:lnTo>
                  <a:cubicBezTo>
                    <a:pt x="538" y="123"/>
                    <a:pt x="416" y="147"/>
                    <a:pt x="318" y="220"/>
                  </a:cubicBezTo>
                  <a:cubicBezTo>
                    <a:pt x="220" y="269"/>
                    <a:pt x="147" y="366"/>
                    <a:pt x="99" y="464"/>
                  </a:cubicBezTo>
                  <a:cubicBezTo>
                    <a:pt x="50" y="537"/>
                    <a:pt x="50" y="610"/>
                    <a:pt x="25" y="683"/>
                  </a:cubicBezTo>
                  <a:lnTo>
                    <a:pt x="25" y="659"/>
                  </a:lnTo>
                  <a:cubicBezTo>
                    <a:pt x="25" y="805"/>
                    <a:pt x="1" y="781"/>
                    <a:pt x="25" y="903"/>
                  </a:cubicBezTo>
                  <a:cubicBezTo>
                    <a:pt x="50" y="903"/>
                    <a:pt x="99" y="1025"/>
                    <a:pt x="123" y="1049"/>
                  </a:cubicBezTo>
                  <a:lnTo>
                    <a:pt x="196" y="1196"/>
                  </a:lnTo>
                  <a:cubicBezTo>
                    <a:pt x="220" y="1244"/>
                    <a:pt x="245" y="1293"/>
                    <a:pt x="245" y="1318"/>
                  </a:cubicBezTo>
                  <a:cubicBezTo>
                    <a:pt x="294" y="1391"/>
                    <a:pt x="367" y="1488"/>
                    <a:pt x="391" y="1537"/>
                  </a:cubicBezTo>
                  <a:cubicBezTo>
                    <a:pt x="440" y="1659"/>
                    <a:pt x="513" y="1781"/>
                    <a:pt x="586" y="1879"/>
                  </a:cubicBezTo>
                  <a:lnTo>
                    <a:pt x="586" y="2001"/>
                  </a:lnTo>
                  <a:cubicBezTo>
                    <a:pt x="660" y="1976"/>
                    <a:pt x="708" y="1927"/>
                    <a:pt x="757" y="1903"/>
                  </a:cubicBezTo>
                  <a:cubicBezTo>
                    <a:pt x="903" y="2025"/>
                    <a:pt x="1099" y="2074"/>
                    <a:pt x="1294" y="2074"/>
                  </a:cubicBezTo>
                  <a:cubicBezTo>
                    <a:pt x="1440" y="2049"/>
                    <a:pt x="1611" y="1976"/>
                    <a:pt x="1708" y="1854"/>
                  </a:cubicBezTo>
                  <a:lnTo>
                    <a:pt x="1830" y="1757"/>
                  </a:lnTo>
                  <a:lnTo>
                    <a:pt x="1928" y="1635"/>
                  </a:lnTo>
                  <a:lnTo>
                    <a:pt x="1928" y="1635"/>
                  </a:lnTo>
                  <a:cubicBezTo>
                    <a:pt x="1909" y="1653"/>
                    <a:pt x="1898" y="1661"/>
                    <a:pt x="1893" y="1661"/>
                  </a:cubicBezTo>
                  <a:cubicBezTo>
                    <a:pt x="1886" y="1661"/>
                    <a:pt x="1898" y="1640"/>
                    <a:pt x="1928" y="1610"/>
                  </a:cubicBezTo>
                  <a:cubicBezTo>
                    <a:pt x="1977" y="1513"/>
                    <a:pt x="1977" y="1488"/>
                    <a:pt x="1977" y="1488"/>
                  </a:cubicBezTo>
                  <a:lnTo>
                    <a:pt x="1977" y="1488"/>
                  </a:lnTo>
                  <a:cubicBezTo>
                    <a:pt x="1977" y="1488"/>
                    <a:pt x="1975" y="1490"/>
                    <a:pt x="1973" y="1490"/>
                  </a:cubicBezTo>
                  <a:cubicBezTo>
                    <a:pt x="1967" y="1490"/>
                    <a:pt x="1958" y="1476"/>
                    <a:pt x="1977" y="1366"/>
                  </a:cubicBezTo>
                  <a:cubicBezTo>
                    <a:pt x="2001" y="1244"/>
                    <a:pt x="2001" y="1122"/>
                    <a:pt x="1977" y="1001"/>
                  </a:cubicBezTo>
                  <a:cubicBezTo>
                    <a:pt x="1928" y="854"/>
                    <a:pt x="1855" y="732"/>
                    <a:pt x="1757" y="610"/>
                  </a:cubicBezTo>
                  <a:cubicBezTo>
                    <a:pt x="1757" y="562"/>
                    <a:pt x="1733" y="513"/>
                    <a:pt x="1708" y="464"/>
                  </a:cubicBezTo>
                  <a:lnTo>
                    <a:pt x="1659" y="391"/>
                  </a:lnTo>
                  <a:cubicBezTo>
                    <a:pt x="1659" y="391"/>
                    <a:pt x="1659" y="366"/>
                    <a:pt x="1635" y="342"/>
                  </a:cubicBezTo>
                  <a:cubicBezTo>
                    <a:pt x="1635" y="318"/>
                    <a:pt x="1611" y="293"/>
                    <a:pt x="1586" y="269"/>
                  </a:cubicBezTo>
                  <a:cubicBezTo>
                    <a:pt x="1586" y="244"/>
                    <a:pt x="1562" y="220"/>
                    <a:pt x="1562" y="220"/>
                  </a:cubicBezTo>
                  <a:cubicBezTo>
                    <a:pt x="1538" y="196"/>
                    <a:pt x="1513" y="171"/>
                    <a:pt x="1513" y="171"/>
                  </a:cubicBezTo>
                  <a:cubicBezTo>
                    <a:pt x="1464" y="123"/>
                    <a:pt x="1416" y="98"/>
                    <a:pt x="1367" y="74"/>
                  </a:cubicBezTo>
                  <a:cubicBezTo>
                    <a:pt x="1318" y="49"/>
                    <a:pt x="1245" y="25"/>
                    <a:pt x="11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300"/>
            <p:cNvSpPr/>
            <p:nvPr/>
          </p:nvSpPr>
          <p:spPr>
            <a:xfrm>
              <a:off x="790550" y="3185225"/>
              <a:ext cx="48175" cy="56225"/>
            </a:xfrm>
            <a:custGeom>
              <a:avLst/>
              <a:gdLst/>
              <a:ahLst/>
              <a:cxnLst/>
              <a:rect l="l" t="t" r="r" b="b"/>
              <a:pathLst>
                <a:path w="1927" h="2249" extrusionOk="0">
                  <a:moveTo>
                    <a:pt x="829" y="988"/>
                  </a:moveTo>
                  <a:cubicBezTo>
                    <a:pt x="829" y="988"/>
                    <a:pt x="829" y="1013"/>
                    <a:pt x="854" y="1013"/>
                  </a:cubicBezTo>
                  <a:cubicBezTo>
                    <a:pt x="854" y="1037"/>
                    <a:pt x="854" y="1037"/>
                    <a:pt x="829" y="1037"/>
                  </a:cubicBezTo>
                  <a:cubicBezTo>
                    <a:pt x="805" y="1037"/>
                    <a:pt x="829" y="1013"/>
                    <a:pt x="829" y="988"/>
                  </a:cubicBezTo>
                  <a:close/>
                  <a:moveTo>
                    <a:pt x="735" y="0"/>
                  </a:moveTo>
                  <a:cubicBezTo>
                    <a:pt x="665" y="0"/>
                    <a:pt x="598" y="13"/>
                    <a:pt x="537" y="37"/>
                  </a:cubicBezTo>
                  <a:cubicBezTo>
                    <a:pt x="366" y="135"/>
                    <a:pt x="220" y="281"/>
                    <a:pt x="171" y="452"/>
                  </a:cubicBezTo>
                  <a:lnTo>
                    <a:pt x="171" y="427"/>
                  </a:lnTo>
                  <a:cubicBezTo>
                    <a:pt x="122" y="500"/>
                    <a:pt x="98" y="598"/>
                    <a:pt x="73" y="671"/>
                  </a:cubicBezTo>
                  <a:cubicBezTo>
                    <a:pt x="73" y="720"/>
                    <a:pt x="49" y="769"/>
                    <a:pt x="49" y="817"/>
                  </a:cubicBezTo>
                  <a:cubicBezTo>
                    <a:pt x="49" y="866"/>
                    <a:pt x="49" y="939"/>
                    <a:pt x="24" y="988"/>
                  </a:cubicBezTo>
                  <a:cubicBezTo>
                    <a:pt x="0" y="1159"/>
                    <a:pt x="24" y="1354"/>
                    <a:pt x="73" y="1525"/>
                  </a:cubicBezTo>
                  <a:lnTo>
                    <a:pt x="73" y="1500"/>
                  </a:lnTo>
                  <a:cubicBezTo>
                    <a:pt x="98" y="1574"/>
                    <a:pt x="122" y="1671"/>
                    <a:pt x="122" y="1744"/>
                  </a:cubicBezTo>
                  <a:cubicBezTo>
                    <a:pt x="124" y="1742"/>
                    <a:pt x="127" y="1741"/>
                    <a:pt x="130" y="1741"/>
                  </a:cubicBezTo>
                  <a:cubicBezTo>
                    <a:pt x="159" y="1741"/>
                    <a:pt x="222" y="1844"/>
                    <a:pt x="244" y="1866"/>
                  </a:cubicBezTo>
                  <a:cubicBezTo>
                    <a:pt x="293" y="1915"/>
                    <a:pt x="342" y="1964"/>
                    <a:pt x="390" y="1988"/>
                  </a:cubicBezTo>
                  <a:cubicBezTo>
                    <a:pt x="439" y="2037"/>
                    <a:pt x="488" y="2086"/>
                    <a:pt x="561" y="2110"/>
                  </a:cubicBezTo>
                  <a:cubicBezTo>
                    <a:pt x="634" y="2159"/>
                    <a:pt x="683" y="2183"/>
                    <a:pt x="756" y="2208"/>
                  </a:cubicBezTo>
                  <a:lnTo>
                    <a:pt x="854" y="2232"/>
                  </a:lnTo>
                  <a:lnTo>
                    <a:pt x="927" y="2232"/>
                  </a:lnTo>
                  <a:cubicBezTo>
                    <a:pt x="1008" y="2242"/>
                    <a:pt x="1089" y="2248"/>
                    <a:pt x="1169" y="2248"/>
                  </a:cubicBezTo>
                  <a:cubicBezTo>
                    <a:pt x="1284" y="2248"/>
                    <a:pt x="1398" y="2236"/>
                    <a:pt x="1512" y="2208"/>
                  </a:cubicBezTo>
                  <a:lnTo>
                    <a:pt x="1659" y="2208"/>
                  </a:lnTo>
                  <a:cubicBezTo>
                    <a:pt x="1659" y="2086"/>
                    <a:pt x="1659" y="1988"/>
                    <a:pt x="1634" y="1891"/>
                  </a:cubicBezTo>
                  <a:lnTo>
                    <a:pt x="1634" y="1842"/>
                  </a:lnTo>
                  <a:cubicBezTo>
                    <a:pt x="1707" y="1793"/>
                    <a:pt x="1756" y="1720"/>
                    <a:pt x="1805" y="1622"/>
                  </a:cubicBezTo>
                  <a:cubicBezTo>
                    <a:pt x="1854" y="1549"/>
                    <a:pt x="1902" y="1427"/>
                    <a:pt x="1927" y="1330"/>
                  </a:cubicBezTo>
                  <a:lnTo>
                    <a:pt x="1927" y="1330"/>
                  </a:lnTo>
                  <a:cubicBezTo>
                    <a:pt x="1917" y="1350"/>
                    <a:pt x="1911" y="1358"/>
                    <a:pt x="1907" y="1358"/>
                  </a:cubicBezTo>
                  <a:cubicBezTo>
                    <a:pt x="1902" y="1358"/>
                    <a:pt x="1902" y="1344"/>
                    <a:pt x="1902" y="1330"/>
                  </a:cubicBezTo>
                  <a:cubicBezTo>
                    <a:pt x="1927" y="1183"/>
                    <a:pt x="1902" y="1183"/>
                    <a:pt x="1902" y="1183"/>
                  </a:cubicBezTo>
                  <a:cubicBezTo>
                    <a:pt x="1902" y="1159"/>
                    <a:pt x="1902" y="1183"/>
                    <a:pt x="1878" y="1013"/>
                  </a:cubicBezTo>
                  <a:cubicBezTo>
                    <a:pt x="1805" y="744"/>
                    <a:pt x="1659" y="500"/>
                    <a:pt x="1439" y="305"/>
                  </a:cubicBezTo>
                  <a:lnTo>
                    <a:pt x="1342" y="232"/>
                  </a:lnTo>
                  <a:lnTo>
                    <a:pt x="1220" y="159"/>
                  </a:lnTo>
                  <a:cubicBezTo>
                    <a:pt x="1171" y="135"/>
                    <a:pt x="1146" y="110"/>
                    <a:pt x="1098" y="86"/>
                  </a:cubicBezTo>
                  <a:cubicBezTo>
                    <a:pt x="1049" y="61"/>
                    <a:pt x="1000" y="37"/>
                    <a:pt x="951" y="37"/>
                  </a:cubicBezTo>
                  <a:cubicBezTo>
                    <a:pt x="878" y="13"/>
                    <a:pt x="805" y="0"/>
                    <a:pt x="7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300"/>
            <p:cNvSpPr/>
            <p:nvPr/>
          </p:nvSpPr>
          <p:spPr>
            <a:xfrm>
              <a:off x="716750" y="3227600"/>
              <a:ext cx="47600" cy="50475"/>
            </a:xfrm>
            <a:custGeom>
              <a:avLst/>
              <a:gdLst/>
              <a:ahLst/>
              <a:cxnLst/>
              <a:rect l="l" t="t" r="r" b="b"/>
              <a:pathLst>
                <a:path w="1904" h="2019" extrusionOk="0">
                  <a:moveTo>
                    <a:pt x="611" y="0"/>
                  </a:moveTo>
                  <a:cubicBezTo>
                    <a:pt x="613" y="3"/>
                    <a:pt x="616" y="6"/>
                    <a:pt x="619" y="9"/>
                  </a:cubicBezTo>
                  <a:lnTo>
                    <a:pt x="619" y="9"/>
                  </a:lnTo>
                  <a:lnTo>
                    <a:pt x="635" y="0"/>
                  </a:lnTo>
                  <a:close/>
                  <a:moveTo>
                    <a:pt x="619" y="9"/>
                  </a:moveTo>
                  <a:lnTo>
                    <a:pt x="123" y="269"/>
                  </a:lnTo>
                  <a:cubicBezTo>
                    <a:pt x="123" y="318"/>
                    <a:pt x="123" y="366"/>
                    <a:pt x="123" y="415"/>
                  </a:cubicBezTo>
                  <a:lnTo>
                    <a:pt x="123" y="683"/>
                  </a:lnTo>
                  <a:cubicBezTo>
                    <a:pt x="123" y="708"/>
                    <a:pt x="123" y="708"/>
                    <a:pt x="123" y="732"/>
                  </a:cubicBezTo>
                  <a:cubicBezTo>
                    <a:pt x="123" y="732"/>
                    <a:pt x="98" y="732"/>
                    <a:pt x="98" y="757"/>
                  </a:cubicBezTo>
                  <a:cubicBezTo>
                    <a:pt x="74" y="830"/>
                    <a:pt x="50" y="879"/>
                    <a:pt x="25" y="952"/>
                  </a:cubicBezTo>
                  <a:cubicBezTo>
                    <a:pt x="25" y="1000"/>
                    <a:pt x="1" y="1049"/>
                    <a:pt x="1" y="1074"/>
                  </a:cubicBezTo>
                  <a:cubicBezTo>
                    <a:pt x="1" y="1147"/>
                    <a:pt x="1" y="1196"/>
                    <a:pt x="1" y="1244"/>
                  </a:cubicBezTo>
                  <a:cubicBezTo>
                    <a:pt x="1" y="1464"/>
                    <a:pt x="98" y="1659"/>
                    <a:pt x="245" y="1805"/>
                  </a:cubicBezTo>
                  <a:cubicBezTo>
                    <a:pt x="318" y="1878"/>
                    <a:pt x="416" y="1952"/>
                    <a:pt x="538" y="1976"/>
                  </a:cubicBezTo>
                  <a:cubicBezTo>
                    <a:pt x="562" y="1976"/>
                    <a:pt x="562" y="2000"/>
                    <a:pt x="586" y="2000"/>
                  </a:cubicBezTo>
                  <a:cubicBezTo>
                    <a:pt x="635" y="2013"/>
                    <a:pt x="690" y="2019"/>
                    <a:pt x="745" y="2019"/>
                  </a:cubicBezTo>
                  <a:cubicBezTo>
                    <a:pt x="800" y="2019"/>
                    <a:pt x="855" y="2013"/>
                    <a:pt x="903" y="2000"/>
                  </a:cubicBezTo>
                  <a:cubicBezTo>
                    <a:pt x="1001" y="2000"/>
                    <a:pt x="1123" y="1976"/>
                    <a:pt x="1220" y="1952"/>
                  </a:cubicBezTo>
                  <a:lnTo>
                    <a:pt x="1220" y="1927"/>
                  </a:lnTo>
                  <a:cubicBezTo>
                    <a:pt x="1256" y="1909"/>
                    <a:pt x="1269" y="1905"/>
                    <a:pt x="1276" y="1905"/>
                  </a:cubicBezTo>
                  <a:cubicBezTo>
                    <a:pt x="1283" y="1905"/>
                    <a:pt x="1283" y="1910"/>
                    <a:pt x="1298" y="1910"/>
                  </a:cubicBezTo>
                  <a:cubicBezTo>
                    <a:pt x="1307" y="1910"/>
                    <a:pt x="1320" y="1908"/>
                    <a:pt x="1342" y="1903"/>
                  </a:cubicBezTo>
                  <a:cubicBezTo>
                    <a:pt x="1342" y="1830"/>
                    <a:pt x="1489" y="1830"/>
                    <a:pt x="1489" y="1781"/>
                  </a:cubicBezTo>
                  <a:cubicBezTo>
                    <a:pt x="1489" y="1781"/>
                    <a:pt x="1537" y="1757"/>
                    <a:pt x="1537" y="1757"/>
                  </a:cubicBezTo>
                  <a:cubicBezTo>
                    <a:pt x="1537" y="1760"/>
                    <a:pt x="1538" y="1761"/>
                    <a:pt x="1540" y="1761"/>
                  </a:cubicBezTo>
                  <a:cubicBezTo>
                    <a:pt x="1551" y="1761"/>
                    <a:pt x="1590" y="1704"/>
                    <a:pt x="1611" y="1683"/>
                  </a:cubicBezTo>
                  <a:cubicBezTo>
                    <a:pt x="1619" y="1675"/>
                    <a:pt x="1621" y="1673"/>
                    <a:pt x="1621" y="1673"/>
                  </a:cubicBezTo>
                  <a:cubicBezTo>
                    <a:pt x="1619" y="1673"/>
                    <a:pt x="1603" y="1683"/>
                    <a:pt x="1586" y="1683"/>
                  </a:cubicBezTo>
                  <a:lnTo>
                    <a:pt x="1635" y="1635"/>
                  </a:lnTo>
                  <a:cubicBezTo>
                    <a:pt x="1647" y="1622"/>
                    <a:pt x="1659" y="1616"/>
                    <a:pt x="1666" y="1616"/>
                  </a:cubicBezTo>
                  <a:cubicBezTo>
                    <a:pt x="1672" y="1616"/>
                    <a:pt x="1672" y="1622"/>
                    <a:pt x="1659" y="1635"/>
                  </a:cubicBezTo>
                  <a:cubicBezTo>
                    <a:pt x="1733" y="1561"/>
                    <a:pt x="1781" y="1464"/>
                    <a:pt x="1830" y="1366"/>
                  </a:cubicBezTo>
                  <a:cubicBezTo>
                    <a:pt x="1879" y="1244"/>
                    <a:pt x="1903" y="1074"/>
                    <a:pt x="1879" y="927"/>
                  </a:cubicBezTo>
                  <a:cubicBezTo>
                    <a:pt x="1855" y="781"/>
                    <a:pt x="1781" y="635"/>
                    <a:pt x="1684" y="513"/>
                  </a:cubicBezTo>
                  <a:cubicBezTo>
                    <a:pt x="1611" y="464"/>
                    <a:pt x="1537" y="415"/>
                    <a:pt x="1464" y="366"/>
                  </a:cubicBezTo>
                  <a:lnTo>
                    <a:pt x="1464" y="366"/>
                  </a:lnTo>
                  <a:cubicBezTo>
                    <a:pt x="1464" y="415"/>
                    <a:pt x="1513" y="439"/>
                    <a:pt x="1513" y="464"/>
                  </a:cubicBezTo>
                  <a:cubicBezTo>
                    <a:pt x="1489" y="439"/>
                    <a:pt x="1464" y="415"/>
                    <a:pt x="1440" y="415"/>
                  </a:cubicBezTo>
                  <a:cubicBezTo>
                    <a:pt x="1416" y="415"/>
                    <a:pt x="1367" y="342"/>
                    <a:pt x="1367" y="293"/>
                  </a:cubicBezTo>
                  <a:lnTo>
                    <a:pt x="1342" y="293"/>
                  </a:lnTo>
                  <a:lnTo>
                    <a:pt x="1342" y="269"/>
                  </a:lnTo>
                  <a:cubicBezTo>
                    <a:pt x="1294" y="244"/>
                    <a:pt x="1220" y="220"/>
                    <a:pt x="1172" y="171"/>
                  </a:cubicBezTo>
                  <a:cubicBezTo>
                    <a:pt x="1098" y="147"/>
                    <a:pt x="1050" y="147"/>
                    <a:pt x="1001" y="122"/>
                  </a:cubicBezTo>
                  <a:cubicBezTo>
                    <a:pt x="996" y="118"/>
                    <a:pt x="994" y="116"/>
                    <a:pt x="994" y="116"/>
                  </a:cubicBezTo>
                  <a:lnTo>
                    <a:pt x="994" y="116"/>
                  </a:lnTo>
                  <a:cubicBezTo>
                    <a:pt x="993" y="116"/>
                    <a:pt x="1020" y="147"/>
                    <a:pt x="1001" y="147"/>
                  </a:cubicBezTo>
                  <a:cubicBezTo>
                    <a:pt x="977" y="147"/>
                    <a:pt x="952" y="147"/>
                    <a:pt x="952" y="122"/>
                  </a:cubicBezTo>
                  <a:cubicBezTo>
                    <a:pt x="952" y="98"/>
                    <a:pt x="928" y="86"/>
                    <a:pt x="906" y="86"/>
                  </a:cubicBezTo>
                  <a:cubicBezTo>
                    <a:pt x="888" y="86"/>
                    <a:pt x="872" y="95"/>
                    <a:pt x="876" y="113"/>
                  </a:cubicBezTo>
                  <a:lnTo>
                    <a:pt x="876" y="113"/>
                  </a:lnTo>
                  <a:cubicBezTo>
                    <a:pt x="862" y="92"/>
                    <a:pt x="812" y="74"/>
                    <a:pt x="855" y="74"/>
                  </a:cubicBezTo>
                  <a:cubicBezTo>
                    <a:pt x="830" y="74"/>
                    <a:pt x="806" y="49"/>
                    <a:pt x="806" y="49"/>
                  </a:cubicBezTo>
                  <a:lnTo>
                    <a:pt x="806" y="49"/>
                  </a:lnTo>
                  <a:lnTo>
                    <a:pt x="830" y="74"/>
                  </a:lnTo>
                  <a:cubicBezTo>
                    <a:pt x="757" y="49"/>
                    <a:pt x="733" y="25"/>
                    <a:pt x="684" y="25"/>
                  </a:cubicBezTo>
                  <a:lnTo>
                    <a:pt x="708" y="49"/>
                  </a:lnTo>
                  <a:cubicBezTo>
                    <a:pt x="665" y="49"/>
                    <a:pt x="641" y="30"/>
                    <a:pt x="619" y="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300"/>
            <p:cNvSpPr/>
            <p:nvPr/>
          </p:nvSpPr>
          <p:spPr>
            <a:xfrm>
              <a:off x="646025" y="3015400"/>
              <a:ext cx="40875" cy="49050"/>
            </a:xfrm>
            <a:custGeom>
              <a:avLst/>
              <a:gdLst/>
              <a:ahLst/>
              <a:cxnLst/>
              <a:rect l="l" t="t" r="r" b="b"/>
              <a:pathLst>
                <a:path w="1635" h="1962" extrusionOk="0">
                  <a:moveTo>
                    <a:pt x="659" y="1"/>
                  </a:moveTo>
                  <a:cubicBezTo>
                    <a:pt x="513" y="25"/>
                    <a:pt x="367" y="123"/>
                    <a:pt x="269" y="220"/>
                  </a:cubicBezTo>
                  <a:cubicBezTo>
                    <a:pt x="196" y="294"/>
                    <a:pt x="147" y="367"/>
                    <a:pt x="98" y="464"/>
                  </a:cubicBezTo>
                  <a:cubicBezTo>
                    <a:pt x="50" y="586"/>
                    <a:pt x="25" y="684"/>
                    <a:pt x="25" y="806"/>
                  </a:cubicBezTo>
                  <a:cubicBezTo>
                    <a:pt x="1" y="879"/>
                    <a:pt x="1" y="952"/>
                    <a:pt x="25" y="1001"/>
                  </a:cubicBezTo>
                  <a:cubicBezTo>
                    <a:pt x="25" y="1147"/>
                    <a:pt x="74" y="1294"/>
                    <a:pt x="147" y="1415"/>
                  </a:cubicBezTo>
                  <a:cubicBezTo>
                    <a:pt x="220" y="1562"/>
                    <a:pt x="318" y="1684"/>
                    <a:pt x="464" y="1781"/>
                  </a:cubicBezTo>
                  <a:cubicBezTo>
                    <a:pt x="562" y="1879"/>
                    <a:pt x="708" y="1952"/>
                    <a:pt x="830" y="1952"/>
                  </a:cubicBezTo>
                  <a:cubicBezTo>
                    <a:pt x="860" y="1958"/>
                    <a:pt x="891" y="1961"/>
                    <a:pt x="921" y="1961"/>
                  </a:cubicBezTo>
                  <a:cubicBezTo>
                    <a:pt x="1011" y="1961"/>
                    <a:pt x="1098" y="1934"/>
                    <a:pt x="1171" y="1879"/>
                  </a:cubicBezTo>
                  <a:cubicBezTo>
                    <a:pt x="1245" y="1879"/>
                    <a:pt x="1293" y="1830"/>
                    <a:pt x="1342" y="1781"/>
                  </a:cubicBezTo>
                  <a:cubicBezTo>
                    <a:pt x="1318" y="1781"/>
                    <a:pt x="1318" y="1781"/>
                    <a:pt x="1342" y="1757"/>
                  </a:cubicBezTo>
                  <a:cubicBezTo>
                    <a:pt x="1415" y="1684"/>
                    <a:pt x="1415" y="1684"/>
                    <a:pt x="1415" y="1684"/>
                  </a:cubicBezTo>
                  <a:cubicBezTo>
                    <a:pt x="1415" y="1659"/>
                    <a:pt x="1415" y="1684"/>
                    <a:pt x="1440" y="1586"/>
                  </a:cubicBezTo>
                  <a:cubicBezTo>
                    <a:pt x="1488" y="1464"/>
                    <a:pt x="1513" y="1415"/>
                    <a:pt x="1537" y="1294"/>
                  </a:cubicBezTo>
                  <a:cubicBezTo>
                    <a:pt x="1562" y="1220"/>
                    <a:pt x="1586" y="1172"/>
                    <a:pt x="1586" y="1098"/>
                  </a:cubicBezTo>
                  <a:cubicBezTo>
                    <a:pt x="1610" y="1050"/>
                    <a:pt x="1610" y="976"/>
                    <a:pt x="1635" y="903"/>
                  </a:cubicBezTo>
                  <a:cubicBezTo>
                    <a:pt x="1635" y="830"/>
                    <a:pt x="1635" y="781"/>
                    <a:pt x="1635" y="708"/>
                  </a:cubicBezTo>
                  <a:lnTo>
                    <a:pt x="1635" y="586"/>
                  </a:lnTo>
                  <a:lnTo>
                    <a:pt x="1610" y="489"/>
                  </a:lnTo>
                  <a:cubicBezTo>
                    <a:pt x="1586" y="416"/>
                    <a:pt x="1562" y="318"/>
                    <a:pt x="1513" y="245"/>
                  </a:cubicBezTo>
                  <a:cubicBezTo>
                    <a:pt x="1440" y="147"/>
                    <a:pt x="1318" y="98"/>
                    <a:pt x="1196" y="74"/>
                  </a:cubicBezTo>
                  <a:lnTo>
                    <a:pt x="1025" y="74"/>
                  </a:lnTo>
                  <a:cubicBezTo>
                    <a:pt x="903" y="25"/>
                    <a:pt x="781" y="1"/>
                    <a:pt x="6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300"/>
            <p:cNvSpPr/>
            <p:nvPr/>
          </p:nvSpPr>
          <p:spPr>
            <a:xfrm>
              <a:off x="734450" y="3011150"/>
              <a:ext cx="40250" cy="58550"/>
            </a:xfrm>
            <a:custGeom>
              <a:avLst/>
              <a:gdLst/>
              <a:ahLst/>
              <a:cxnLst/>
              <a:rect l="l" t="t" r="r" b="b"/>
              <a:pathLst>
                <a:path w="1610" h="2342" extrusionOk="0">
                  <a:moveTo>
                    <a:pt x="708" y="0"/>
                  </a:moveTo>
                  <a:lnTo>
                    <a:pt x="98" y="171"/>
                  </a:lnTo>
                  <a:cubicBezTo>
                    <a:pt x="49" y="342"/>
                    <a:pt x="0" y="512"/>
                    <a:pt x="25" y="707"/>
                  </a:cubicBezTo>
                  <a:cubicBezTo>
                    <a:pt x="25" y="829"/>
                    <a:pt x="25" y="976"/>
                    <a:pt x="73" y="1098"/>
                  </a:cubicBezTo>
                  <a:cubicBezTo>
                    <a:pt x="122" y="1293"/>
                    <a:pt x="195" y="1488"/>
                    <a:pt x="293" y="1659"/>
                  </a:cubicBezTo>
                  <a:cubicBezTo>
                    <a:pt x="390" y="1854"/>
                    <a:pt x="537" y="2000"/>
                    <a:pt x="732" y="2122"/>
                  </a:cubicBezTo>
                  <a:cubicBezTo>
                    <a:pt x="756" y="2171"/>
                    <a:pt x="805" y="2220"/>
                    <a:pt x="854" y="2244"/>
                  </a:cubicBezTo>
                  <a:cubicBezTo>
                    <a:pt x="842" y="2232"/>
                    <a:pt x="842" y="2226"/>
                    <a:pt x="845" y="2226"/>
                  </a:cubicBezTo>
                  <a:cubicBezTo>
                    <a:pt x="848" y="2226"/>
                    <a:pt x="854" y="2232"/>
                    <a:pt x="854" y="2244"/>
                  </a:cubicBezTo>
                  <a:cubicBezTo>
                    <a:pt x="911" y="2272"/>
                    <a:pt x="923" y="2279"/>
                    <a:pt x="928" y="2279"/>
                  </a:cubicBezTo>
                  <a:cubicBezTo>
                    <a:pt x="931" y="2279"/>
                    <a:pt x="929" y="2275"/>
                    <a:pt x="940" y="2275"/>
                  </a:cubicBezTo>
                  <a:cubicBezTo>
                    <a:pt x="951" y="2275"/>
                    <a:pt x="974" y="2278"/>
                    <a:pt x="1025" y="2293"/>
                  </a:cubicBezTo>
                  <a:lnTo>
                    <a:pt x="1147" y="2342"/>
                  </a:lnTo>
                  <a:lnTo>
                    <a:pt x="1537" y="2122"/>
                  </a:lnTo>
                  <a:cubicBezTo>
                    <a:pt x="1586" y="1951"/>
                    <a:pt x="1610" y="1756"/>
                    <a:pt x="1610" y="1585"/>
                  </a:cubicBezTo>
                  <a:cubicBezTo>
                    <a:pt x="1586" y="1439"/>
                    <a:pt x="1537" y="1293"/>
                    <a:pt x="1512" y="1171"/>
                  </a:cubicBezTo>
                  <a:cubicBezTo>
                    <a:pt x="1464" y="1073"/>
                    <a:pt x="1415" y="1000"/>
                    <a:pt x="1366" y="927"/>
                  </a:cubicBezTo>
                  <a:cubicBezTo>
                    <a:pt x="1342" y="903"/>
                    <a:pt x="1293" y="854"/>
                    <a:pt x="1220" y="781"/>
                  </a:cubicBezTo>
                  <a:cubicBezTo>
                    <a:pt x="1220" y="781"/>
                    <a:pt x="1220" y="756"/>
                    <a:pt x="1220" y="756"/>
                  </a:cubicBezTo>
                  <a:cubicBezTo>
                    <a:pt x="1220" y="659"/>
                    <a:pt x="1171" y="610"/>
                    <a:pt x="1147" y="537"/>
                  </a:cubicBezTo>
                  <a:cubicBezTo>
                    <a:pt x="1122" y="464"/>
                    <a:pt x="1098" y="415"/>
                    <a:pt x="1073" y="390"/>
                  </a:cubicBezTo>
                  <a:cubicBezTo>
                    <a:pt x="1049" y="342"/>
                    <a:pt x="1000" y="293"/>
                    <a:pt x="976" y="220"/>
                  </a:cubicBezTo>
                  <a:cubicBezTo>
                    <a:pt x="976" y="220"/>
                    <a:pt x="951" y="195"/>
                    <a:pt x="951" y="195"/>
                  </a:cubicBezTo>
                  <a:cubicBezTo>
                    <a:pt x="878" y="122"/>
                    <a:pt x="805" y="49"/>
                    <a:pt x="7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7" name="Google Shape;2597;p300"/>
          <p:cNvGrpSpPr/>
          <p:nvPr/>
        </p:nvGrpSpPr>
        <p:grpSpPr>
          <a:xfrm>
            <a:off x="-191589" y="332562"/>
            <a:ext cx="1104456" cy="586021"/>
            <a:chOff x="238125" y="2760550"/>
            <a:chExt cx="528650" cy="280500"/>
          </a:xfrm>
        </p:grpSpPr>
        <p:sp>
          <p:nvSpPr>
            <p:cNvPr id="2598" name="Google Shape;2598;p300"/>
            <p:cNvSpPr/>
            <p:nvPr/>
          </p:nvSpPr>
          <p:spPr>
            <a:xfrm>
              <a:off x="274700" y="3020300"/>
              <a:ext cx="1850" cy="9150"/>
            </a:xfrm>
            <a:custGeom>
              <a:avLst/>
              <a:gdLst/>
              <a:ahLst/>
              <a:cxnLst/>
              <a:rect l="l" t="t" r="r" b="b"/>
              <a:pathLst>
                <a:path w="74" h="366" extrusionOk="0">
                  <a:moveTo>
                    <a:pt x="74" y="0"/>
                  </a:moveTo>
                  <a:cubicBezTo>
                    <a:pt x="25" y="122"/>
                    <a:pt x="0" y="244"/>
                    <a:pt x="0" y="366"/>
                  </a:cubicBezTo>
                  <a:cubicBezTo>
                    <a:pt x="49" y="244"/>
                    <a:pt x="74" y="122"/>
                    <a:pt x="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300"/>
            <p:cNvSpPr/>
            <p:nvPr/>
          </p:nvSpPr>
          <p:spPr>
            <a:xfrm>
              <a:off x="277125" y="3020300"/>
              <a:ext cx="25" cy="25"/>
            </a:xfrm>
            <a:custGeom>
              <a:avLst/>
              <a:gdLst/>
              <a:ahLst/>
              <a:cxnLst/>
              <a:rect l="l" t="t" r="r" b="b"/>
              <a:pathLst>
                <a:path w="1" h="1" extrusionOk="0">
                  <a:moveTo>
                    <a:pt x="1" y="0"/>
                  </a:move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0" name="Google Shape;2600;p300"/>
            <p:cNvGrpSpPr/>
            <p:nvPr/>
          </p:nvGrpSpPr>
          <p:grpSpPr>
            <a:xfrm>
              <a:off x="238125" y="2760550"/>
              <a:ext cx="528650" cy="279275"/>
              <a:chOff x="238125" y="2760550"/>
              <a:chExt cx="528650" cy="279275"/>
            </a:xfrm>
          </p:grpSpPr>
          <p:sp>
            <p:nvSpPr>
              <p:cNvPr id="2601" name="Google Shape;2601;p300"/>
              <p:cNvSpPr/>
              <p:nvPr/>
            </p:nvSpPr>
            <p:spPr>
              <a:xfrm>
                <a:off x="238125" y="2760550"/>
                <a:ext cx="528650" cy="278050"/>
              </a:xfrm>
              <a:custGeom>
                <a:avLst/>
                <a:gdLst/>
                <a:ahLst/>
                <a:cxnLst/>
                <a:rect l="l" t="t" r="r" b="b"/>
                <a:pathLst>
                  <a:path w="21146" h="11122" extrusionOk="0">
                    <a:moveTo>
                      <a:pt x="11622" y="1778"/>
                    </a:moveTo>
                    <a:lnTo>
                      <a:pt x="11622" y="1778"/>
                    </a:lnTo>
                    <a:cubicBezTo>
                      <a:pt x="11627" y="1780"/>
                      <a:pt x="11631" y="1781"/>
                      <a:pt x="11634" y="1781"/>
                    </a:cubicBezTo>
                    <a:cubicBezTo>
                      <a:pt x="11630" y="1780"/>
                      <a:pt x="11626" y="1779"/>
                      <a:pt x="11622" y="1778"/>
                    </a:cubicBezTo>
                    <a:close/>
                    <a:moveTo>
                      <a:pt x="15975" y="3512"/>
                    </a:moveTo>
                    <a:cubicBezTo>
                      <a:pt x="15975" y="3515"/>
                      <a:pt x="15978" y="3517"/>
                      <a:pt x="15983" y="3518"/>
                    </a:cubicBezTo>
                    <a:lnTo>
                      <a:pt x="15983" y="3518"/>
                    </a:lnTo>
                    <a:cubicBezTo>
                      <a:pt x="15980" y="3516"/>
                      <a:pt x="15978" y="3514"/>
                      <a:pt x="15975" y="3512"/>
                    </a:cubicBezTo>
                    <a:close/>
                    <a:moveTo>
                      <a:pt x="1524" y="10118"/>
                    </a:moveTo>
                    <a:cubicBezTo>
                      <a:pt x="1528" y="10118"/>
                      <a:pt x="1532" y="10119"/>
                      <a:pt x="1537" y="10122"/>
                    </a:cubicBezTo>
                    <a:lnTo>
                      <a:pt x="1508" y="10266"/>
                    </a:lnTo>
                    <a:lnTo>
                      <a:pt x="1508" y="10266"/>
                    </a:lnTo>
                    <a:cubicBezTo>
                      <a:pt x="1519" y="10173"/>
                      <a:pt x="1503" y="10118"/>
                      <a:pt x="1524" y="10118"/>
                    </a:cubicBezTo>
                    <a:close/>
                    <a:moveTo>
                      <a:pt x="10756" y="0"/>
                    </a:moveTo>
                    <a:lnTo>
                      <a:pt x="10756" y="0"/>
                    </a:lnTo>
                    <a:cubicBezTo>
                      <a:pt x="10902" y="24"/>
                      <a:pt x="10853" y="49"/>
                      <a:pt x="10731" y="49"/>
                    </a:cubicBezTo>
                    <a:cubicBezTo>
                      <a:pt x="10549" y="24"/>
                      <a:pt x="10451" y="18"/>
                      <a:pt x="10399" y="18"/>
                    </a:cubicBezTo>
                    <a:cubicBezTo>
                      <a:pt x="10347" y="18"/>
                      <a:pt x="10341" y="24"/>
                      <a:pt x="10341" y="24"/>
                    </a:cubicBezTo>
                    <a:lnTo>
                      <a:pt x="9927" y="24"/>
                    </a:lnTo>
                    <a:cubicBezTo>
                      <a:pt x="9024" y="24"/>
                      <a:pt x="8146" y="171"/>
                      <a:pt x="7317" y="463"/>
                    </a:cubicBezTo>
                    <a:cubicBezTo>
                      <a:pt x="6512" y="756"/>
                      <a:pt x="5756" y="1146"/>
                      <a:pt x="5073" y="1634"/>
                    </a:cubicBezTo>
                    <a:cubicBezTo>
                      <a:pt x="4757" y="1926"/>
                      <a:pt x="4319" y="2243"/>
                      <a:pt x="4050" y="2535"/>
                    </a:cubicBezTo>
                    <a:lnTo>
                      <a:pt x="4050" y="2535"/>
                    </a:lnTo>
                    <a:cubicBezTo>
                      <a:pt x="3877" y="2706"/>
                      <a:pt x="3369" y="3198"/>
                      <a:pt x="2927" y="3756"/>
                    </a:cubicBezTo>
                    <a:cubicBezTo>
                      <a:pt x="2537" y="4195"/>
                      <a:pt x="2195" y="4658"/>
                      <a:pt x="1902" y="5171"/>
                    </a:cubicBezTo>
                    <a:lnTo>
                      <a:pt x="1951" y="5097"/>
                    </a:lnTo>
                    <a:lnTo>
                      <a:pt x="1951" y="5097"/>
                    </a:lnTo>
                    <a:cubicBezTo>
                      <a:pt x="1829" y="5317"/>
                      <a:pt x="1683" y="5536"/>
                      <a:pt x="1512" y="5707"/>
                    </a:cubicBezTo>
                    <a:cubicBezTo>
                      <a:pt x="1610" y="5707"/>
                      <a:pt x="1463" y="6049"/>
                      <a:pt x="1390" y="6171"/>
                    </a:cubicBezTo>
                    <a:cubicBezTo>
                      <a:pt x="1341" y="6268"/>
                      <a:pt x="1268" y="6439"/>
                      <a:pt x="1219" y="6634"/>
                    </a:cubicBezTo>
                    <a:cubicBezTo>
                      <a:pt x="1146" y="6805"/>
                      <a:pt x="1073" y="7024"/>
                      <a:pt x="1000" y="7171"/>
                    </a:cubicBezTo>
                    <a:lnTo>
                      <a:pt x="976" y="7146"/>
                    </a:lnTo>
                    <a:cubicBezTo>
                      <a:pt x="902" y="7439"/>
                      <a:pt x="683" y="7975"/>
                      <a:pt x="634" y="8171"/>
                    </a:cubicBezTo>
                    <a:cubicBezTo>
                      <a:pt x="390" y="8780"/>
                      <a:pt x="220" y="9390"/>
                      <a:pt x="146" y="10049"/>
                    </a:cubicBezTo>
                    <a:cubicBezTo>
                      <a:pt x="146" y="10049"/>
                      <a:pt x="98" y="10146"/>
                      <a:pt x="73" y="10244"/>
                    </a:cubicBezTo>
                    <a:lnTo>
                      <a:pt x="24" y="10390"/>
                    </a:lnTo>
                    <a:lnTo>
                      <a:pt x="0" y="10463"/>
                    </a:lnTo>
                    <a:lnTo>
                      <a:pt x="0" y="10536"/>
                    </a:lnTo>
                    <a:cubicBezTo>
                      <a:pt x="195" y="10658"/>
                      <a:pt x="390" y="10756"/>
                      <a:pt x="610" y="10805"/>
                    </a:cubicBezTo>
                    <a:cubicBezTo>
                      <a:pt x="691" y="10836"/>
                      <a:pt x="776" y="10851"/>
                      <a:pt x="859" y="10851"/>
                    </a:cubicBezTo>
                    <a:cubicBezTo>
                      <a:pt x="1102" y="10851"/>
                      <a:pt x="1336" y="10723"/>
                      <a:pt x="1463" y="10488"/>
                    </a:cubicBezTo>
                    <a:lnTo>
                      <a:pt x="1488" y="10512"/>
                    </a:lnTo>
                    <a:cubicBezTo>
                      <a:pt x="1488" y="10488"/>
                      <a:pt x="1488" y="10463"/>
                      <a:pt x="1488" y="10439"/>
                    </a:cubicBezTo>
                    <a:lnTo>
                      <a:pt x="1488" y="10366"/>
                    </a:lnTo>
                    <a:cubicBezTo>
                      <a:pt x="1491" y="10356"/>
                      <a:pt x="1493" y="10346"/>
                      <a:pt x="1495" y="10337"/>
                    </a:cubicBezTo>
                    <a:lnTo>
                      <a:pt x="1495" y="10337"/>
                    </a:lnTo>
                    <a:cubicBezTo>
                      <a:pt x="1509" y="10287"/>
                      <a:pt x="1518" y="10268"/>
                      <a:pt x="1524" y="10268"/>
                    </a:cubicBezTo>
                    <a:cubicBezTo>
                      <a:pt x="1537" y="10268"/>
                      <a:pt x="1537" y="10344"/>
                      <a:pt x="1537" y="10390"/>
                    </a:cubicBezTo>
                    <a:cubicBezTo>
                      <a:pt x="1561" y="10317"/>
                      <a:pt x="1561" y="10244"/>
                      <a:pt x="1585" y="10171"/>
                    </a:cubicBezTo>
                    <a:cubicBezTo>
                      <a:pt x="1585" y="10166"/>
                      <a:pt x="1584" y="10164"/>
                      <a:pt x="1583" y="10164"/>
                    </a:cubicBezTo>
                    <a:cubicBezTo>
                      <a:pt x="1577" y="10164"/>
                      <a:pt x="1561" y="10200"/>
                      <a:pt x="1561" y="10219"/>
                    </a:cubicBezTo>
                    <a:cubicBezTo>
                      <a:pt x="1537" y="10097"/>
                      <a:pt x="1561" y="10000"/>
                      <a:pt x="1585" y="9878"/>
                    </a:cubicBezTo>
                    <a:cubicBezTo>
                      <a:pt x="1634" y="9683"/>
                      <a:pt x="1634" y="9878"/>
                      <a:pt x="1683" y="9658"/>
                    </a:cubicBezTo>
                    <a:cubicBezTo>
                      <a:pt x="1976" y="8536"/>
                      <a:pt x="2415" y="7463"/>
                      <a:pt x="3000" y="6488"/>
                    </a:cubicBezTo>
                    <a:cubicBezTo>
                      <a:pt x="3024" y="6488"/>
                      <a:pt x="3000" y="6488"/>
                      <a:pt x="3000" y="6512"/>
                    </a:cubicBezTo>
                    <a:cubicBezTo>
                      <a:pt x="3073" y="6366"/>
                      <a:pt x="3146" y="6219"/>
                      <a:pt x="3244" y="6073"/>
                    </a:cubicBezTo>
                    <a:cubicBezTo>
                      <a:pt x="3317" y="5927"/>
                      <a:pt x="3415" y="5805"/>
                      <a:pt x="3488" y="5658"/>
                    </a:cubicBezTo>
                    <a:cubicBezTo>
                      <a:pt x="3512" y="5610"/>
                      <a:pt x="3561" y="5585"/>
                      <a:pt x="3610" y="5561"/>
                    </a:cubicBezTo>
                    <a:cubicBezTo>
                      <a:pt x="3585" y="5561"/>
                      <a:pt x="3658" y="5488"/>
                      <a:pt x="3732" y="5341"/>
                    </a:cubicBezTo>
                    <a:cubicBezTo>
                      <a:pt x="3829" y="5219"/>
                      <a:pt x="3951" y="5024"/>
                      <a:pt x="4097" y="4854"/>
                    </a:cubicBezTo>
                    <a:cubicBezTo>
                      <a:pt x="4244" y="4683"/>
                      <a:pt x="4390" y="4512"/>
                      <a:pt x="4512" y="4366"/>
                    </a:cubicBezTo>
                    <a:cubicBezTo>
                      <a:pt x="4610" y="4244"/>
                      <a:pt x="4707" y="4171"/>
                      <a:pt x="4707" y="4146"/>
                    </a:cubicBezTo>
                    <a:lnTo>
                      <a:pt x="4683" y="4098"/>
                    </a:lnTo>
                    <a:cubicBezTo>
                      <a:pt x="4927" y="3854"/>
                      <a:pt x="4805" y="4073"/>
                      <a:pt x="5000" y="3829"/>
                    </a:cubicBezTo>
                    <a:cubicBezTo>
                      <a:pt x="5049" y="3732"/>
                      <a:pt x="5122" y="3658"/>
                      <a:pt x="5219" y="3585"/>
                    </a:cubicBezTo>
                    <a:cubicBezTo>
                      <a:pt x="5317" y="3537"/>
                      <a:pt x="5390" y="3463"/>
                      <a:pt x="5463" y="3366"/>
                    </a:cubicBezTo>
                    <a:cubicBezTo>
                      <a:pt x="5463" y="3366"/>
                      <a:pt x="5553" y="3312"/>
                      <a:pt x="5578" y="3312"/>
                    </a:cubicBezTo>
                    <a:cubicBezTo>
                      <a:pt x="5583" y="3312"/>
                      <a:pt x="5585" y="3314"/>
                      <a:pt x="5585" y="3317"/>
                    </a:cubicBezTo>
                    <a:cubicBezTo>
                      <a:pt x="5585" y="3244"/>
                      <a:pt x="5707" y="3195"/>
                      <a:pt x="5780" y="3122"/>
                    </a:cubicBezTo>
                    <a:cubicBezTo>
                      <a:pt x="5780" y="3114"/>
                      <a:pt x="5775" y="3111"/>
                      <a:pt x="5767" y="3111"/>
                    </a:cubicBezTo>
                    <a:cubicBezTo>
                      <a:pt x="5751" y="3111"/>
                      <a:pt x="5723" y="3122"/>
                      <a:pt x="5707" y="3122"/>
                    </a:cubicBezTo>
                    <a:lnTo>
                      <a:pt x="5780" y="3049"/>
                    </a:lnTo>
                    <a:lnTo>
                      <a:pt x="5878" y="2976"/>
                    </a:lnTo>
                    <a:cubicBezTo>
                      <a:pt x="5905" y="2967"/>
                      <a:pt x="5925" y="2961"/>
                      <a:pt x="5937" y="2961"/>
                    </a:cubicBezTo>
                    <a:cubicBezTo>
                      <a:pt x="5959" y="2961"/>
                      <a:pt x="5958" y="2978"/>
                      <a:pt x="5927" y="3024"/>
                    </a:cubicBezTo>
                    <a:lnTo>
                      <a:pt x="6171" y="2829"/>
                    </a:lnTo>
                    <a:lnTo>
                      <a:pt x="6561" y="2585"/>
                    </a:lnTo>
                    <a:cubicBezTo>
                      <a:pt x="6902" y="2390"/>
                      <a:pt x="7268" y="2220"/>
                      <a:pt x="7634" y="2073"/>
                    </a:cubicBezTo>
                    <a:cubicBezTo>
                      <a:pt x="7975" y="1927"/>
                      <a:pt x="8341" y="1829"/>
                      <a:pt x="8732" y="1756"/>
                    </a:cubicBezTo>
                    <a:cubicBezTo>
                      <a:pt x="8878" y="1707"/>
                      <a:pt x="9024" y="1707"/>
                      <a:pt x="9171" y="1683"/>
                    </a:cubicBezTo>
                    <a:lnTo>
                      <a:pt x="9463" y="1659"/>
                    </a:lnTo>
                    <a:cubicBezTo>
                      <a:pt x="9390" y="1634"/>
                      <a:pt x="9219" y="1659"/>
                      <a:pt x="9146" y="1610"/>
                    </a:cubicBezTo>
                    <a:cubicBezTo>
                      <a:pt x="9219" y="1585"/>
                      <a:pt x="9274" y="1585"/>
                      <a:pt x="9320" y="1585"/>
                    </a:cubicBezTo>
                    <a:cubicBezTo>
                      <a:pt x="9366" y="1585"/>
                      <a:pt x="9402" y="1585"/>
                      <a:pt x="9439" y="1561"/>
                    </a:cubicBezTo>
                    <a:cubicBezTo>
                      <a:pt x="9488" y="1610"/>
                      <a:pt x="9561" y="1610"/>
                      <a:pt x="9658" y="1610"/>
                    </a:cubicBezTo>
                    <a:cubicBezTo>
                      <a:pt x="9732" y="1610"/>
                      <a:pt x="9829" y="1634"/>
                      <a:pt x="9902" y="1659"/>
                    </a:cubicBezTo>
                    <a:lnTo>
                      <a:pt x="9951" y="1610"/>
                    </a:lnTo>
                    <a:lnTo>
                      <a:pt x="10024" y="1659"/>
                    </a:lnTo>
                    <a:lnTo>
                      <a:pt x="10488" y="1659"/>
                    </a:lnTo>
                    <a:lnTo>
                      <a:pt x="10853" y="1707"/>
                    </a:lnTo>
                    <a:cubicBezTo>
                      <a:pt x="11117" y="1707"/>
                      <a:pt x="11381" y="1731"/>
                      <a:pt x="11622" y="1778"/>
                    </a:cubicBezTo>
                    <a:lnTo>
                      <a:pt x="11622" y="1778"/>
                    </a:lnTo>
                    <a:cubicBezTo>
                      <a:pt x="11593" y="1769"/>
                      <a:pt x="11549" y="1732"/>
                      <a:pt x="11634" y="1732"/>
                    </a:cubicBezTo>
                    <a:cubicBezTo>
                      <a:pt x="11634" y="1781"/>
                      <a:pt x="11902" y="1732"/>
                      <a:pt x="11951" y="1805"/>
                    </a:cubicBezTo>
                    <a:cubicBezTo>
                      <a:pt x="12016" y="1805"/>
                      <a:pt x="12168" y="1848"/>
                      <a:pt x="12233" y="1848"/>
                    </a:cubicBezTo>
                    <a:cubicBezTo>
                      <a:pt x="12265" y="1848"/>
                      <a:pt x="12276" y="1837"/>
                      <a:pt x="12244" y="1805"/>
                    </a:cubicBezTo>
                    <a:lnTo>
                      <a:pt x="12244" y="1805"/>
                    </a:lnTo>
                    <a:cubicBezTo>
                      <a:pt x="12292" y="1829"/>
                      <a:pt x="12366" y="1854"/>
                      <a:pt x="12414" y="1878"/>
                    </a:cubicBezTo>
                    <a:cubicBezTo>
                      <a:pt x="12463" y="1902"/>
                      <a:pt x="12488" y="1902"/>
                      <a:pt x="12414" y="1902"/>
                    </a:cubicBezTo>
                    <a:cubicBezTo>
                      <a:pt x="12488" y="1927"/>
                      <a:pt x="12561" y="1951"/>
                      <a:pt x="12658" y="1976"/>
                    </a:cubicBezTo>
                    <a:lnTo>
                      <a:pt x="12536" y="1927"/>
                    </a:lnTo>
                    <a:lnTo>
                      <a:pt x="12536" y="1927"/>
                    </a:lnTo>
                    <a:cubicBezTo>
                      <a:pt x="12683" y="1951"/>
                      <a:pt x="12805" y="2000"/>
                      <a:pt x="12902" y="2024"/>
                    </a:cubicBezTo>
                    <a:cubicBezTo>
                      <a:pt x="13024" y="2073"/>
                      <a:pt x="13122" y="2098"/>
                      <a:pt x="13219" y="2098"/>
                    </a:cubicBezTo>
                    <a:lnTo>
                      <a:pt x="13122" y="2049"/>
                    </a:lnTo>
                    <a:lnTo>
                      <a:pt x="13122" y="2049"/>
                    </a:lnTo>
                    <a:cubicBezTo>
                      <a:pt x="13292" y="2098"/>
                      <a:pt x="13439" y="2146"/>
                      <a:pt x="13488" y="2220"/>
                    </a:cubicBezTo>
                    <a:lnTo>
                      <a:pt x="13414" y="2195"/>
                    </a:lnTo>
                    <a:lnTo>
                      <a:pt x="13317" y="2195"/>
                    </a:lnTo>
                    <a:cubicBezTo>
                      <a:pt x="13463" y="2220"/>
                      <a:pt x="13561" y="2268"/>
                      <a:pt x="13683" y="2317"/>
                    </a:cubicBezTo>
                    <a:cubicBezTo>
                      <a:pt x="13805" y="2366"/>
                      <a:pt x="13902" y="2390"/>
                      <a:pt x="14024" y="2439"/>
                    </a:cubicBezTo>
                    <a:lnTo>
                      <a:pt x="13902" y="2415"/>
                    </a:lnTo>
                    <a:lnTo>
                      <a:pt x="13902" y="2415"/>
                    </a:lnTo>
                    <a:cubicBezTo>
                      <a:pt x="13975" y="2439"/>
                      <a:pt x="14146" y="2488"/>
                      <a:pt x="14341" y="2585"/>
                    </a:cubicBezTo>
                    <a:cubicBezTo>
                      <a:pt x="14439" y="2610"/>
                      <a:pt x="14561" y="2683"/>
                      <a:pt x="14658" y="2732"/>
                    </a:cubicBezTo>
                    <a:cubicBezTo>
                      <a:pt x="14780" y="2780"/>
                      <a:pt x="14878" y="2829"/>
                      <a:pt x="15000" y="2902"/>
                    </a:cubicBezTo>
                    <a:cubicBezTo>
                      <a:pt x="15219" y="3024"/>
                      <a:pt x="15439" y="3146"/>
                      <a:pt x="15634" y="3268"/>
                    </a:cubicBezTo>
                    <a:cubicBezTo>
                      <a:pt x="15805" y="3366"/>
                      <a:pt x="15926" y="3463"/>
                      <a:pt x="16024" y="3512"/>
                    </a:cubicBezTo>
                    <a:lnTo>
                      <a:pt x="15926" y="3390"/>
                    </a:lnTo>
                    <a:lnTo>
                      <a:pt x="16048" y="3439"/>
                    </a:lnTo>
                    <a:cubicBezTo>
                      <a:pt x="16094" y="3462"/>
                      <a:pt x="16118" y="3485"/>
                      <a:pt x="16161" y="3507"/>
                    </a:cubicBezTo>
                    <a:lnTo>
                      <a:pt x="16161" y="3507"/>
                    </a:lnTo>
                    <a:cubicBezTo>
                      <a:pt x="16155" y="3506"/>
                      <a:pt x="16147" y="3505"/>
                      <a:pt x="16138" y="3505"/>
                    </a:cubicBezTo>
                    <a:cubicBezTo>
                      <a:pt x="16097" y="3505"/>
                      <a:pt x="16029" y="3519"/>
                      <a:pt x="15995" y="3519"/>
                    </a:cubicBezTo>
                    <a:cubicBezTo>
                      <a:pt x="15990" y="3519"/>
                      <a:pt x="15986" y="3519"/>
                      <a:pt x="15983" y="3518"/>
                    </a:cubicBezTo>
                    <a:lnTo>
                      <a:pt x="15983" y="3518"/>
                    </a:lnTo>
                    <a:cubicBezTo>
                      <a:pt x="16516" y="3956"/>
                      <a:pt x="16977" y="4441"/>
                      <a:pt x="17390" y="4976"/>
                    </a:cubicBezTo>
                    <a:cubicBezTo>
                      <a:pt x="17804" y="5488"/>
                      <a:pt x="18170" y="6073"/>
                      <a:pt x="18439" y="6683"/>
                    </a:cubicBezTo>
                    <a:cubicBezTo>
                      <a:pt x="18471" y="6770"/>
                      <a:pt x="18470" y="6794"/>
                      <a:pt x="18456" y="6794"/>
                    </a:cubicBezTo>
                    <a:cubicBezTo>
                      <a:pt x="18440" y="6794"/>
                      <a:pt x="18403" y="6756"/>
                      <a:pt x="18390" y="6756"/>
                    </a:cubicBezTo>
                    <a:cubicBezTo>
                      <a:pt x="18512" y="6975"/>
                      <a:pt x="18487" y="6829"/>
                      <a:pt x="18561" y="7024"/>
                    </a:cubicBezTo>
                    <a:cubicBezTo>
                      <a:pt x="18568" y="7047"/>
                      <a:pt x="18569" y="7056"/>
                      <a:pt x="18565" y="7056"/>
                    </a:cubicBezTo>
                    <a:cubicBezTo>
                      <a:pt x="18556" y="7056"/>
                      <a:pt x="18528" y="7017"/>
                      <a:pt x="18512" y="7000"/>
                    </a:cubicBezTo>
                    <a:lnTo>
                      <a:pt x="18512" y="7000"/>
                    </a:lnTo>
                    <a:cubicBezTo>
                      <a:pt x="18561" y="7097"/>
                      <a:pt x="18585" y="7171"/>
                      <a:pt x="18609" y="7171"/>
                    </a:cubicBezTo>
                    <a:cubicBezTo>
                      <a:pt x="18561" y="7049"/>
                      <a:pt x="18634" y="7097"/>
                      <a:pt x="18658" y="7024"/>
                    </a:cubicBezTo>
                    <a:lnTo>
                      <a:pt x="18707" y="7171"/>
                    </a:lnTo>
                    <a:cubicBezTo>
                      <a:pt x="18731" y="7219"/>
                      <a:pt x="18756" y="7293"/>
                      <a:pt x="18756" y="7293"/>
                    </a:cubicBezTo>
                    <a:lnTo>
                      <a:pt x="18731" y="7293"/>
                    </a:lnTo>
                    <a:cubicBezTo>
                      <a:pt x="18829" y="7414"/>
                      <a:pt x="18902" y="7536"/>
                      <a:pt x="18951" y="7683"/>
                    </a:cubicBezTo>
                    <a:cubicBezTo>
                      <a:pt x="19122" y="8146"/>
                      <a:pt x="19243" y="8634"/>
                      <a:pt x="19365" y="9122"/>
                    </a:cubicBezTo>
                    <a:cubicBezTo>
                      <a:pt x="19341" y="9122"/>
                      <a:pt x="19317" y="9024"/>
                      <a:pt x="19268" y="8927"/>
                    </a:cubicBezTo>
                    <a:lnTo>
                      <a:pt x="19268" y="8927"/>
                    </a:lnTo>
                    <a:cubicBezTo>
                      <a:pt x="19292" y="9000"/>
                      <a:pt x="19317" y="9073"/>
                      <a:pt x="19317" y="9146"/>
                    </a:cubicBezTo>
                    <a:cubicBezTo>
                      <a:pt x="19317" y="9126"/>
                      <a:pt x="19319" y="9118"/>
                      <a:pt x="19322" y="9118"/>
                    </a:cubicBezTo>
                    <a:cubicBezTo>
                      <a:pt x="19336" y="9118"/>
                      <a:pt x="19374" y="9263"/>
                      <a:pt x="19386" y="9263"/>
                    </a:cubicBezTo>
                    <a:cubicBezTo>
                      <a:pt x="19388" y="9263"/>
                      <a:pt x="19390" y="9257"/>
                      <a:pt x="19390" y="9244"/>
                    </a:cubicBezTo>
                    <a:cubicBezTo>
                      <a:pt x="19536" y="9585"/>
                      <a:pt x="19536" y="10049"/>
                      <a:pt x="19658" y="10341"/>
                    </a:cubicBezTo>
                    <a:cubicBezTo>
                      <a:pt x="19683" y="10341"/>
                      <a:pt x="20024" y="10488"/>
                      <a:pt x="20390" y="10610"/>
                    </a:cubicBezTo>
                    <a:cubicBezTo>
                      <a:pt x="20715" y="10749"/>
                      <a:pt x="21039" y="10866"/>
                      <a:pt x="21112" y="10877"/>
                    </a:cubicBezTo>
                    <a:lnTo>
                      <a:pt x="21112" y="10877"/>
                    </a:lnTo>
                    <a:cubicBezTo>
                      <a:pt x="21109" y="10846"/>
                      <a:pt x="21104" y="10814"/>
                      <a:pt x="21097" y="10780"/>
                    </a:cubicBezTo>
                    <a:lnTo>
                      <a:pt x="21048" y="10780"/>
                    </a:lnTo>
                    <a:cubicBezTo>
                      <a:pt x="21000" y="10536"/>
                      <a:pt x="21073" y="10707"/>
                      <a:pt x="21048" y="10463"/>
                    </a:cubicBezTo>
                    <a:cubicBezTo>
                      <a:pt x="21097" y="10463"/>
                      <a:pt x="21122" y="10683"/>
                      <a:pt x="21146" y="10878"/>
                    </a:cubicBezTo>
                    <a:cubicBezTo>
                      <a:pt x="21146" y="10731"/>
                      <a:pt x="21146" y="10585"/>
                      <a:pt x="21097" y="10439"/>
                    </a:cubicBezTo>
                    <a:cubicBezTo>
                      <a:pt x="21097" y="10268"/>
                      <a:pt x="21146" y="10439"/>
                      <a:pt x="21122" y="10244"/>
                    </a:cubicBezTo>
                    <a:cubicBezTo>
                      <a:pt x="21073" y="10073"/>
                      <a:pt x="21048" y="9902"/>
                      <a:pt x="21048" y="9732"/>
                    </a:cubicBezTo>
                    <a:cubicBezTo>
                      <a:pt x="21000" y="9317"/>
                      <a:pt x="20853" y="9122"/>
                      <a:pt x="20804" y="8732"/>
                    </a:cubicBezTo>
                    <a:lnTo>
                      <a:pt x="20804" y="8732"/>
                    </a:lnTo>
                    <a:lnTo>
                      <a:pt x="20829" y="8780"/>
                    </a:lnTo>
                    <a:cubicBezTo>
                      <a:pt x="20829" y="8634"/>
                      <a:pt x="20731" y="8390"/>
                      <a:pt x="20682" y="8146"/>
                    </a:cubicBezTo>
                    <a:cubicBezTo>
                      <a:pt x="20682" y="8188"/>
                      <a:pt x="20682" y="8231"/>
                      <a:pt x="20673" y="8231"/>
                    </a:cubicBezTo>
                    <a:cubicBezTo>
                      <a:pt x="20666" y="8231"/>
                      <a:pt x="20654" y="8208"/>
                      <a:pt x="20634" y="8146"/>
                    </a:cubicBezTo>
                    <a:cubicBezTo>
                      <a:pt x="20585" y="7878"/>
                      <a:pt x="20512" y="7707"/>
                      <a:pt x="20463" y="7488"/>
                    </a:cubicBezTo>
                    <a:lnTo>
                      <a:pt x="20414" y="7414"/>
                    </a:lnTo>
                    <a:cubicBezTo>
                      <a:pt x="20390" y="7366"/>
                      <a:pt x="20365" y="7317"/>
                      <a:pt x="20365" y="7317"/>
                    </a:cubicBezTo>
                    <a:cubicBezTo>
                      <a:pt x="20048" y="6390"/>
                      <a:pt x="19609" y="5512"/>
                      <a:pt x="19073" y="4707"/>
                    </a:cubicBezTo>
                    <a:cubicBezTo>
                      <a:pt x="18756" y="4219"/>
                      <a:pt x="18390" y="3756"/>
                      <a:pt x="18000" y="3341"/>
                    </a:cubicBezTo>
                    <a:cubicBezTo>
                      <a:pt x="17707" y="3024"/>
                      <a:pt x="17414" y="2756"/>
                      <a:pt x="17122" y="2512"/>
                    </a:cubicBezTo>
                    <a:lnTo>
                      <a:pt x="17146" y="2512"/>
                    </a:lnTo>
                    <a:cubicBezTo>
                      <a:pt x="16780" y="2220"/>
                      <a:pt x="16414" y="1951"/>
                      <a:pt x="16024" y="1707"/>
                    </a:cubicBezTo>
                    <a:cubicBezTo>
                      <a:pt x="15536" y="1390"/>
                      <a:pt x="15048" y="1146"/>
                      <a:pt x="14512" y="927"/>
                    </a:cubicBezTo>
                    <a:cubicBezTo>
                      <a:pt x="13561" y="512"/>
                      <a:pt x="12561" y="268"/>
                      <a:pt x="11561" y="146"/>
                    </a:cubicBezTo>
                    <a:cubicBezTo>
                      <a:pt x="11292" y="73"/>
                      <a:pt x="11024" y="24"/>
                      <a:pt x="10756" y="0"/>
                    </a:cubicBezTo>
                    <a:close/>
                    <a:moveTo>
                      <a:pt x="21112" y="10877"/>
                    </a:moveTo>
                    <a:cubicBezTo>
                      <a:pt x="21122" y="10958"/>
                      <a:pt x="21122" y="11034"/>
                      <a:pt x="21122" y="11122"/>
                    </a:cubicBezTo>
                    <a:cubicBezTo>
                      <a:pt x="21122" y="11049"/>
                      <a:pt x="21122" y="10951"/>
                      <a:pt x="21122" y="10878"/>
                    </a:cubicBezTo>
                    <a:cubicBezTo>
                      <a:pt x="21119" y="10878"/>
                      <a:pt x="21116" y="10878"/>
                      <a:pt x="21112" y="1087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300"/>
              <p:cNvSpPr/>
              <p:nvPr/>
            </p:nvSpPr>
            <p:spPr>
              <a:xfrm>
                <a:off x="338100" y="3028825"/>
                <a:ext cx="2475" cy="6725"/>
              </a:xfrm>
              <a:custGeom>
                <a:avLst/>
                <a:gdLst/>
                <a:ahLst/>
                <a:cxnLst/>
                <a:rect l="l" t="t" r="r" b="b"/>
                <a:pathLst>
                  <a:path w="99" h="269" extrusionOk="0">
                    <a:moveTo>
                      <a:pt x="98" y="0"/>
                    </a:moveTo>
                    <a:cubicBezTo>
                      <a:pt x="50" y="74"/>
                      <a:pt x="1" y="171"/>
                      <a:pt x="1" y="269"/>
                    </a:cubicBezTo>
                    <a:cubicBezTo>
                      <a:pt x="50" y="196"/>
                      <a:pt x="74" y="98"/>
                      <a:pt x="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300"/>
              <p:cNvSpPr/>
              <p:nvPr/>
            </p:nvSpPr>
            <p:spPr>
              <a:xfrm>
                <a:off x="340550" y="3028825"/>
                <a:ext cx="25" cy="25"/>
              </a:xfrm>
              <a:custGeom>
                <a:avLst/>
                <a:gdLst/>
                <a:ahLst/>
                <a:cxnLst/>
                <a:rect l="l" t="t" r="r" b="b"/>
                <a:pathLst>
                  <a:path w="1" h="1" extrusionOk="0">
                    <a:moveTo>
                      <a:pt x="0" y="0"/>
                    </a:moveTo>
                    <a:lnTo>
                      <a:pt x="0" y="0"/>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300"/>
              <p:cNvSpPr/>
              <p:nvPr/>
            </p:nvSpPr>
            <p:spPr>
              <a:xfrm>
                <a:off x="302750" y="2832500"/>
                <a:ext cx="398800" cy="207325"/>
              </a:xfrm>
              <a:custGeom>
                <a:avLst/>
                <a:gdLst/>
                <a:ahLst/>
                <a:cxnLst/>
                <a:rect l="l" t="t" r="r" b="b"/>
                <a:pathLst>
                  <a:path w="15952" h="8293" extrusionOk="0">
                    <a:moveTo>
                      <a:pt x="8594" y="1702"/>
                    </a:moveTo>
                    <a:cubicBezTo>
                      <a:pt x="8599" y="1705"/>
                      <a:pt x="8605" y="1707"/>
                      <a:pt x="8610" y="1707"/>
                    </a:cubicBezTo>
                    <a:cubicBezTo>
                      <a:pt x="8604" y="1705"/>
                      <a:pt x="8599" y="1704"/>
                      <a:pt x="8594" y="1702"/>
                    </a:cubicBezTo>
                    <a:close/>
                    <a:moveTo>
                      <a:pt x="4624" y="2600"/>
                    </a:moveTo>
                    <a:cubicBezTo>
                      <a:pt x="4619" y="2604"/>
                      <a:pt x="4614" y="2607"/>
                      <a:pt x="4610" y="2610"/>
                    </a:cubicBezTo>
                    <a:cubicBezTo>
                      <a:pt x="4616" y="2607"/>
                      <a:pt x="4621" y="2603"/>
                      <a:pt x="4624" y="2600"/>
                    </a:cubicBezTo>
                    <a:close/>
                    <a:moveTo>
                      <a:pt x="11683" y="2951"/>
                    </a:moveTo>
                    <a:cubicBezTo>
                      <a:pt x="11683" y="2954"/>
                      <a:pt x="11685" y="2956"/>
                      <a:pt x="11690" y="2956"/>
                    </a:cubicBezTo>
                    <a:lnTo>
                      <a:pt x="11690" y="2956"/>
                    </a:lnTo>
                    <a:cubicBezTo>
                      <a:pt x="11687" y="2954"/>
                      <a:pt x="11685" y="2953"/>
                      <a:pt x="11683" y="2951"/>
                    </a:cubicBezTo>
                    <a:close/>
                    <a:moveTo>
                      <a:pt x="1415" y="3829"/>
                    </a:moveTo>
                    <a:lnTo>
                      <a:pt x="1391" y="3878"/>
                    </a:lnTo>
                    <a:lnTo>
                      <a:pt x="1391" y="3878"/>
                    </a:lnTo>
                    <a:cubicBezTo>
                      <a:pt x="1398" y="3862"/>
                      <a:pt x="1406" y="3847"/>
                      <a:pt x="1414" y="3831"/>
                    </a:cubicBezTo>
                    <a:lnTo>
                      <a:pt x="1414" y="3831"/>
                    </a:lnTo>
                    <a:cubicBezTo>
                      <a:pt x="1414" y="3830"/>
                      <a:pt x="1415" y="3830"/>
                      <a:pt x="1415" y="3829"/>
                    </a:cubicBezTo>
                    <a:close/>
                    <a:moveTo>
                      <a:pt x="2596" y="5025"/>
                    </a:moveTo>
                    <a:cubicBezTo>
                      <a:pt x="2595" y="5026"/>
                      <a:pt x="2595" y="5027"/>
                      <a:pt x="2594" y="5028"/>
                    </a:cubicBezTo>
                    <a:lnTo>
                      <a:pt x="2594" y="5028"/>
                    </a:lnTo>
                    <a:cubicBezTo>
                      <a:pt x="2596" y="5026"/>
                      <a:pt x="2597" y="5025"/>
                      <a:pt x="2596" y="5025"/>
                    </a:cubicBezTo>
                    <a:close/>
                    <a:moveTo>
                      <a:pt x="2594" y="5028"/>
                    </a:moveTo>
                    <a:cubicBezTo>
                      <a:pt x="2591" y="5031"/>
                      <a:pt x="2586" y="5037"/>
                      <a:pt x="2586" y="5049"/>
                    </a:cubicBezTo>
                    <a:cubicBezTo>
                      <a:pt x="2588" y="5042"/>
                      <a:pt x="2591" y="5035"/>
                      <a:pt x="2594" y="5028"/>
                    </a:cubicBezTo>
                    <a:close/>
                    <a:moveTo>
                      <a:pt x="1505" y="7629"/>
                    </a:moveTo>
                    <a:cubicBezTo>
                      <a:pt x="1507" y="7629"/>
                      <a:pt x="1509" y="7631"/>
                      <a:pt x="1512" y="7634"/>
                    </a:cubicBezTo>
                    <a:lnTo>
                      <a:pt x="1499" y="7728"/>
                    </a:lnTo>
                    <a:lnTo>
                      <a:pt x="1499" y="7728"/>
                    </a:lnTo>
                    <a:cubicBezTo>
                      <a:pt x="1502" y="7664"/>
                      <a:pt x="1497" y="7629"/>
                      <a:pt x="1505" y="7629"/>
                    </a:cubicBezTo>
                    <a:close/>
                    <a:moveTo>
                      <a:pt x="8000" y="0"/>
                    </a:moveTo>
                    <a:cubicBezTo>
                      <a:pt x="8098" y="0"/>
                      <a:pt x="8049" y="24"/>
                      <a:pt x="7976" y="24"/>
                    </a:cubicBezTo>
                    <a:cubicBezTo>
                      <a:pt x="7878" y="16"/>
                      <a:pt x="7813" y="14"/>
                      <a:pt x="7770" y="14"/>
                    </a:cubicBezTo>
                    <a:cubicBezTo>
                      <a:pt x="7683" y="14"/>
                      <a:pt x="7683" y="24"/>
                      <a:pt x="7683" y="24"/>
                    </a:cubicBezTo>
                    <a:cubicBezTo>
                      <a:pt x="7683" y="24"/>
                      <a:pt x="7659" y="49"/>
                      <a:pt x="7366" y="73"/>
                    </a:cubicBezTo>
                    <a:cubicBezTo>
                      <a:pt x="7195" y="73"/>
                      <a:pt x="6927" y="98"/>
                      <a:pt x="6586" y="146"/>
                    </a:cubicBezTo>
                    <a:cubicBezTo>
                      <a:pt x="6415" y="171"/>
                      <a:pt x="6220" y="220"/>
                      <a:pt x="6025" y="244"/>
                    </a:cubicBezTo>
                    <a:lnTo>
                      <a:pt x="5439" y="415"/>
                    </a:lnTo>
                    <a:lnTo>
                      <a:pt x="4903" y="634"/>
                    </a:lnTo>
                    <a:cubicBezTo>
                      <a:pt x="4708" y="707"/>
                      <a:pt x="4561" y="780"/>
                      <a:pt x="4415" y="854"/>
                    </a:cubicBezTo>
                    <a:cubicBezTo>
                      <a:pt x="4269" y="927"/>
                      <a:pt x="4147" y="1000"/>
                      <a:pt x="4025" y="1073"/>
                    </a:cubicBezTo>
                    <a:lnTo>
                      <a:pt x="3756" y="1244"/>
                    </a:lnTo>
                    <a:cubicBezTo>
                      <a:pt x="3515" y="1485"/>
                      <a:pt x="3178" y="1679"/>
                      <a:pt x="2982" y="1920"/>
                    </a:cubicBezTo>
                    <a:lnTo>
                      <a:pt x="2982" y="1920"/>
                    </a:lnTo>
                    <a:cubicBezTo>
                      <a:pt x="2672" y="2207"/>
                      <a:pt x="2385" y="2494"/>
                      <a:pt x="2122" y="2805"/>
                    </a:cubicBezTo>
                    <a:cubicBezTo>
                      <a:pt x="2049" y="2927"/>
                      <a:pt x="1951" y="3024"/>
                      <a:pt x="1878" y="3122"/>
                    </a:cubicBezTo>
                    <a:cubicBezTo>
                      <a:pt x="1781" y="3244"/>
                      <a:pt x="1708" y="3341"/>
                      <a:pt x="1659" y="3439"/>
                    </a:cubicBezTo>
                    <a:cubicBezTo>
                      <a:pt x="1550" y="3570"/>
                      <a:pt x="1480" y="3700"/>
                      <a:pt x="1414" y="3831"/>
                    </a:cubicBezTo>
                    <a:lnTo>
                      <a:pt x="1414" y="3831"/>
                    </a:lnTo>
                    <a:cubicBezTo>
                      <a:pt x="1268" y="4146"/>
                      <a:pt x="1244" y="4073"/>
                      <a:pt x="1098" y="4293"/>
                    </a:cubicBezTo>
                    <a:cubicBezTo>
                      <a:pt x="1171" y="4293"/>
                      <a:pt x="1073" y="4561"/>
                      <a:pt x="1049" y="4658"/>
                    </a:cubicBezTo>
                    <a:cubicBezTo>
                      <a:pt x="976" y="4805"/>
                      <a:pt x="878" y="5146"/>
                      <a:pt x="781" y="5390"/>
                    </a:cubicBezTo>
                    <a:lnTo>
                      <a:pt x="756" y="5390"/>
                    </a:lnTo>
                    <a:cubicBezTo>
                      <a:pt x="708" y="5585"/>
                      <a:pt x="561" y="6000"/>
                      <a:pt x="512" y="6122"/>
                    </a:cubicBezTo>
                    <a:cubicBezTo>
                      <a:pt x="464" y="6268"/>
                      <a:pt x="366" y="6512"/>
                      <a:pt x="293" y="6732"/>
                    </a:cubicBezTo>
                    <a:cubicBezTo>
                      <a:pt x="220" y="6975"/>
                      <a:pt x="171" y="7219"/>
                      <a:pt x="147" y="7463"/>
                    </a:cubicBezTo>
                    <a:lnTo>
                      <a:pt x="0" y="7780"/>
                    </a:lnTo>
                    <a:lnTo>
                      <a:pt x="0" y="7829"/>
                    </a:lnTo>
                    <a:cubicBezTo>
                      <a:pt x="171" y="7951"/>
                      <a:pt x="366" y="8024"/>
                      <a:pt x="586" y="8073"/>
                    </a:cubicBezTo>
                    <a:cubicBezTo>
                      <a:pt x="706" y="8113"/>
                      <a:pt x="843" y="8141"/>
                      <a:pt x="975" y="8141"/>
                    </a:cubicBezTo>
                    <a:cubicBezTo>
                      <a:pt x="1163" y="8141"/>
                      <a:pt x="1339" y="8084"/>
                      <a:pt x="1439" y="7927"/>
                    </a:cubicBezTo>
                    <a:lnTo>
                      <a:pt x="1464" y="7927"/>
                    </a:lnTo>
                    <a:lnTo>
                      <a:pt x="1488" y="7829"/>
                    </a:lnTo>
                    <a:cubicBezTo>
                      <a:pt x="1492" y="7808"/>
                      <a:pt x="1494" y="7788"/>
                      <a:pt x="1496" y="7770"/>
                    </a:cubicBezTo>
                    <a:lnTo>
                      <a:pt x="1496" y="7770"/>
                    </a:lnTo>
                    <a:cubicBezTo>
                      <a:pt x="1500" y="7753"/>
                      <a:pt x="1504" y="7746"/>
                      <a:pt x="1507" y="7746"/>
                    </a:cubicBezTo>
                    <a:cubicBezTo>
                      <a:pt x="1516" y="7746"/>
                      <a:pt x="1521" y="7798"/>
                      <a:pt x="1537" y="7829"/>
                    </a:cubicBezTo>
                    <a:cubicBezTo>
                      <a:pt x="1537" y="7780"/>
                      <a:pt x="1561" y="7732"/>
                      <a:pt x="1586" y="7683"/>
                    </a:cubicBezTo>
                    <a:cubicBezTo>
                      <a:pt x="1586" y="7678"/>
                      <a:pt x="1585" y="7676"/>
                      <a:pt x="1583" y="7676"/>
                    </a:cubicBezTo>
                    <a:cubicBezTo>
                      <a:pt x="1576" y="7676"/>
                      <a:pt x="1557" y="7712"/>
                      <a:pt x="1537" y="7732"/>
                    </a:cubicBezTo>
                    <a:cubicBezTo>
                      <a:pt x="1537" y="7634"/>
                      <a:pt x="1537" y="7536"/>
                      <a:pt x="1561" y="7463"/>
                    </a:cubicBezTo>
                    <a:cubicBezTo>
                      <a:pt x="1610" y="7341"/>
                      <a:pt x="1634" y="7463"/>
                      <a:pt x="1659" y="7317"/>
                    </a:cubicBezTo>
                    <a:cubicBezTo>
                      <a:pt x="1878" y="6512"/>
                      <a:pt x="2195" y="5756"/>
                      <a:pt x="2586" y="5024"/>
                    </a:cubicBezTo>
                    <a:cubicBezTo>
                      <a:pt x="2591" y="5024"/>
                      <a:pt x="2594" y="5024"/>
                      <a:pt x="2596" y="5025"/>
                    </a:cubicBezTo>
                    <a:lnTo>
                      <a:pt x="2596" y="5025"/>
                    </a:lnTo>
                    <a:cubicBezTo>
                      <a:pt x="2644" y="4914"/>
                      <a:pt x="2711" y="4824"/>
                      <a:pt x="2756" y="4756"/>
                    </a:cubicBezTo>
                    <a:cubicBezTo>
                      <a:pt x="2805" y="4658"/>
                      <a:pt x="2854" y="4536"/>
                      <a:pt x="2927" y="4439"/>
                    </a:cubicBezTo>
                    <a:cubicBezTo>
                      <a:pt x="2951" y="4415"/>
                      <a:pt x="2976" y="4390"/>
                      <a:pt x="3025" y="4390"/>
                    </a:cubicBezTo>
                    <a:cubicBezTo>
                      <a:pt x="3025" y="4341"/>
                      <a:pt x="3073" y="4268"/>
                      <a:pt x="3098" y="4219"/>
                    </a:cubicBezTo>
                    <a:lnTo>
                      <a:pt x="3220" y="4073"/>
                    </a:lnTo>
                    <a:cubicBezTo>
                      <a:pt x="3244" y="4000"/>
                      <a:pt x="3293" y="3951"/>
                      <a:pt x="3342" y="3878"/>
                    </a:cubicBezTo>
                    <a:cubicBezTo>
                      <a:pt x="3439" y="3756"/>
                      <a:pt x="3537" y="3658"/>
                      <a:pt x="3634" y="3537"/>
                    </a:cubicBezTo>
                    <a:cubicBezTo>
                      <a:pt x="3683" y="3463"/>
                      <a:pt x="3756" y="3415"/>
                      <a:pt x="3756" y="3390"/>
                    </a:cubicBezTo>
                    <a:lnTo>
                      <a:pt x="3732" y="3341"/>
                    </a:lnTo>
                    <a:cubicBezTo>
                      <a:pt x="3805" y="3256"/>
                      <a:pt x="3823" y="3256"/>
                      <a:pt x="3845" y="3256"/>
                    </a:cubicBezTo>
                    <a:cubicBezTo>
                      <a:pt x="3866" y="3256"/>
                      <a:pt x="3890" y="3256"/>
                      <a:pt x="3976" y="3171"/>
                    </a:cubicBezTo>
                    <a:cubicBezTo>
                      <a:pt x="3976" y="3049"/>
                      <a:pt x="4244" y="2927"/>
                      <a:pt x="4269" y="2854"/>
                    </a:cubicBezTo>
                    <a:cubicBezTo>
                      <a:pt x="4269" y="2854"/>
                      <a:pt x="4331" y="2822"/>
                      <a:pt x="4356" y="2822"/>
                    </a:cubicBezTo>
                    <a:cubicBezTo>
                      <a:pt x="4362" y="2822"/>
                      <a:pt x="4366" y="2824"/>
                      <a:pt x="4366" y="2829"/>
                    </a:cubicBezTo>
                    <a:cubicBezTo>
                      <a:pt x="4366" y="2756"/>
                      <a:pt x="4464" y="2732"/>
                      <a:pt x="4488" y="2683"/>
                    </a:cubicBezTo>
                    <a:cubicBezTo>
                      <a:pt x="4504" y="2667"/>
                      <a:pt x="4507" y="2661"/>
                      <a:pt x="4503" y="2661"/>
                    </a:cubicBezTo>
                    <a:cubicBezTo>
                      <a:pt x="4496" y="2661"/>
                      <a:pt x="4464" y="2683"/>
                      <a:pt x="4464" y="2683"/>
                    </a:cubicBezTo>
                    <a:lnTo>
                      <a:pt x="4561" y="2585"/>
                    </a:lnTo>
                    <a:cubicBezTo>
                      <a:pt x="4575" y="2578"/>
                      <a:pt x="4590" y="2575"/>
                      <a:pt x="4602" y="2575"/>
                    </a:cubicBezTo>
                    <a:cubicBezTo>
                      <a:pt x="4625" y="2575"/>
                      <a:pt x="4639" y="2587"/>
                      <a:pt x="4624" y="2600"/>
                    </a:cubicBezTo>
                    <a:lnTo>
                      <a:pt x="4624" y="2600"/>
                    </a:lnTo>
                    <a:cubicBezTo>
                      <a:pt x="4704" y="2549"/>
                      <a:pt x="4866" y="2456"/>
                      <a:pt x="5049" y="2341"/>
                    </a:cubicBezTo>
                    <a:cubicBezTo>
                      <a:pt x="5293" y="2219"/>
                      <a:pt x="5537" y="2098"/>
                      <a:pt x="5805" y="2000"/>
                    </a:cubicBezTo>
                    <a:cubicBezTo>
                      <a:pt x="5878" y="1976"/>
                      <a:pt x="5927" y="1951"/>
                      <a:pt x="6000" y="1927"/>
                    </a:cubicBezTo>
                    <a:lnTo>
                      <a:pt x="6195" y="1878"/>
                    </a:lnTo>
                    <a:cubicBezTo>
                      <a:pt x="6317" y="1829"/>
                      <a:pt x="6464" y="1805"/>
                      <a:pt x="6586" y="1780"/>
                    </a:cubicBezTo>
                    <a:lnTo>
                      <a:pt x="6756" y="1756"/>
                    </a:lnTo>
                    <a:lnTo>
                      <a:pt x="6903" y="1732"/>
                    </a:lnTo>
                    <a:cubicBezTo>
                      <a:pt x="7000" y="1732"/>
                      <a:pt x="7073" y="1707"/>
                      <a:pt x="7122" y="1707"/>
                    </a:cubicBezTo>
                    <a:cubicBezTo>
                      <a:pt x="7098" y="1683"/>
                      <a:pt x="7049" y="1683"/>
                      <a:pt x="7000" y="1683"/>
                    </a:cubicBezTo>
                    <a:cubicBezTo>
                      <a:pt x="6951" y="1683"/>
                      <a:pt x="6903" y="1683"/>
                      <a:pt x="6878" y="1659"/>
                    </a:cubicBezTo>
                    <a:cubicBezTo>
                      <a:pt x="6939" y="1634"/>
                      <a:pt x="6982" y="1634"/>
                      <a:pt x="7015" y="1634"/>
                    </a:cubicBezTo>
                    <a:cubicBezTo>
                      <a:pt x="7049" y="1634"/>
                      <a:pt x="7073" y="1634"/>
                      <a:pt x="7098" y="1610"/>
                    </a:cubicBezTo>
                    <a:cubicBezTo>
                      <a:pt x="7122" y="1646"/>
                      <a:pt x="7183" y="1646"/>
                      <a:pt x="7250" y="1646"/>
                    </a:cubicBezTo>
                    <a:cubicBezTo>
                      <a:pt x="7317" y="1646"/>
                      <a:pt x="7390" y="1646"/>
                      <a:pt x="7439" y="1683"/>
                    </a:cubicBezTo>
                    <a:lnTo>
                      <a:pt x="7464" y="1659"/>
                    </a:lnTo>
                    <a:lnTo>
                      <a:pt x="7537" y="1683"/>
                    </a:lnTo>
                    <a:cubicBezTo>
                      <a:pt x="7634" y="1659"/>
                      <a:pt x="7732" y="1659"/>
                      <a:pt x="7829" y="1659"/>
                    </a:cubicBezTo>
                    <a:cubicBezTo>
                      <a:pt x="7903" y="1659"/>
                      <a:pt x="8000" y="1683"/>
                      <a:pt x="8098" y="1683"/>
                    </a:cubicBezTo>
                    <a:lnTo>
                      <a:pt x="8390" y="1683"/>
                    </a:lnTo>
                    <a:cubicBezTo>
                      <a:pt x="8458" y="1683"/>
                      <a:pt x="8526" y="1683"/>
                      <a:pt x="8594" y="1702"/>
                    </a:cubicBezTo>
                    <a:lnTo>
                      <a:pt x="8594" y="1702"/>
                    </a:lnTo>
                    <a:cubicBezTo>
                      <a:pt x="8571" y="1690"/>
                      <a:pt x="8551" y="1659"/>
                      <a:pt x="8610" y="1659"/>
                    </a:cubicBezTo>
                    <a:cubicBezTo>
                      <a:pt x="8610" y="1683"/>
                      <a:pt x="8659" y="1683"/>
                      <a:pt x="8707" y="1683"/>
                    </a:cubicBezTo>
                    <a:cubicBezTo>
                      <a:pt x="8756" y="1683"/>
                      <a:pt x="8805" y="1683"/>
                      <a:pt x="8829" y="1707"/>
                    </a:cubicBezTo>
                    <a:cubicBezTo>
                      <a:pt x="8878" y="1707"/>
                      <a:pt x="8981" y="1740"/>
                      <a:pt x="9030" y="1740"/>
                    </a:cubicBezTo>
                    <a:cubicBezTo>
                      <a:pt x="9053" y="1740"/>
                      <a:pt x="9064" y="1733"/>
                      <a:pt x="9052" y="1712"/>
                    </a:cubicBezTo>
                    <a:lnTo>
                      <a:pt x="9052" y="1712"/>
                    </a:lnTo>
                    <a:cubicBezTo>
                      <a:pt x="9086" y="1759"/>
                      <a:pt x="9264" y="1805"/>
                      <a:pt x="9146" y="1805"/>
                    </a:cubicBezTo>
                    <a:cubicBezTo>
                      <a:pt x="9195" y="1829"/>
                      <a:pt x="9244" y="1854"/>
                      <a:pt x="9317" y="1854"/>
                    </a:cubicBezTo>
                    <a:lnTo>
                      <a:pt x="9244" y="1805"/>
                    </a:lnTo>
                    <a:lnTo>
                      <a:pt x="9244" y="1805"/>
                    </a:lnTo>
                    <a:cubicBezTo>
                      <a:pt x="9439" y="1854"/>
                      <a:pt x="9537" y="1951"/>
                      <a:pt x="9707" y="1951"/>
                    </a:cubicBezTo>
                    <a:lnTo>
                      <a:pt x="9634" y="1902"/>
                    </a:lnTo>
                    <a:lnTo>
                      <a:pt x="9634" y="1902"/>
                    </a:lnTo>
                    <a:cubicBezTo>
                      <a:pt x="9756" y="1927"/>
                      <a:pt x="9854" y="1976"/>
                      <a:pt x="9903" y="2049"/>
                    </a:cubicBezTo>
                    <a:lnTo>
                      <a:pt x="9756" y="2024"/>
                    </a:lnTo>
                    <a:lnTo>
                      <a:pt x="9756" y="2024"/>
                    </a:lnTo>
                    <a:lnTo>
                      <a:pt x="10024" y="2122"/>
                    </a:lnTo>
                    <a:cubicBezTo>
                      <a:pt x="10098" y="2146"/>
                      <a:pt x="10171" y="2171"/>
                      <a:pt x="10268" y="2195"/>
                    </a:cubicBezTo>
                    <a:lnTo>
                      <a:pt x="10195" y="2171"/>
                    </a:lnTo>
                    <a:lnTo>
                      <a:pt x="10195" y="2171"/>
                    </a:lnTo>
                    <a:cubicBezTo>
                      <a:pt x="10488" y="2244"/>
                      <a:pt x="10732" y="2366"/>
                      <a:pt x="11000" y="2488"/>
                    </a:cubicBezTo>
                    <a:cubicBezTo>
                      <a:pt x="11317" y="2683"/>
                      <a:pt x="11634" y="2878"/>
                      <a:pt x="11732" y="2927"/>
                    </a:cubicBezTo>
                    <a:lnTo>
                      <a:pt x="11683" y="2829"/>
                    </a:lnTo>
                    <a:lnTo>
                      <a:pt x="11854" y="2902"/>
                    </a:lnTo>
                    <a:cubicBezTo>
                      <a:pt x="11833" y="2902"/>
                      <a:pt x="11722" y="2956"/>
                      <a:pt x="11691" y="2956"/>
                    </a:cubicBezTo>
                    <a:cubicBezTo>
                      <a:pt x="11691" y="2956"/>
                      <a:pt x="11690" y="2956"/>
                      <a:pt x="11690" y="2956"/>
                    </a:cubicBezTo>
                    <a:lnTo>
                      <a:pt x="11690" y="2956"/>
                    </a:lnTo>
                    <a:cubicBezTo>
                      <a:pt x="12077" y="3248"/>
                      <a:pt x="12416" y="3587"/>
                      <a:pt x="12732" y="3951"/>
                    </a:cubicBezTo>
                    <a:cubicBezTo>
                      <a:pt x="13049" y="4341"/>
                      <a:pt x="13317" y="4756"/>
                      <a:pt x="13537" y="5171"/>
                    </a:cubicBezTo>
                    <a:cubicBezTo>
                      <a:pt x="13561" y="5244"/>
                      <a:pt x="13549" y="5262"/>
                      <a:pt x="13531" y="5262"/>
                    </a:cubicBezTo>
                    <a:cubicBezTo>
                      <a:pt x="13512" y="5262"/>
                      <a:pt x="13488" y="5244"/>
                      <a:pt x="13488" y="5244"/>
                    </a:cubicBezTo>
                    <a:lnTo>
                      <a:pt x="13488" y="5244"/>
                    </a:lnTo>
                    <a:cubicBezTo>
                      <a:pt x="13561" y="5390"/>
                      <a:pt x="13561" y="5293"/>
                      <a:pt x="13610" y="5439"/>
                    </a:cubicBezTo>
                    <a:cubicBezTo>
                      <a:pt x="13610" y="5447"/>
                      <a:pt x="13607" y="5450"/>
                      <a:pt x="13603" y="5450"/>
                    </a:cubicBezTo>
                    <a:cubicBezTo>
                      <a:pt x="13594" y="5450"/>
                      <a:pt x="13577" y="5439"/>
                      <a:pt x="13561" y="5439"/>
                    </a:cubicBezTo>
                    <a:cubicBezTo>
                      <a:pt x="13610" y="5488"/>
                      <a:pt x="13610" y="5561"/>
                      <a:pt x="13634" y="5561"/>
                    </a:cubicBezTo>
                    <a:cubicBezTo>
                      <a:pt x="13610" y="5463"/>
                      <a:pt x="13683" y="5488"/>
                      <a:pt x="13707" y="5439"/>
                    </a:cubicBezTo>
                    <a:lnTo>
                      <a:pt x="13732" y="5512"/>
                    </a:lnTo>
                    <a:cubicBezTo>
                      <a:pt x="13756" y="5561"/>
                      <a:pt x="13781" y="5610"/>
                      <a:pt x="13781" y="5610"/>
                    </a:cubicBezTo>
                    <a:lnTo>
                      <a:pt x="13732" y="5610"/>
                    </a:lnTo>
                    <a:cubicBezTo>
                      <a:pt x="13756" y="5658"/>
                      <a:pt x="13878" y="5683"/>
                      <a:pt x="13927" y="5878"/>
                    </a:cubicBezTo>
                    <a:cubicBezTo>
                      <a:pt x="14049" y="6195"/>
                      <a:pt x="14146" y="6536"/>
                      <a:pt x="14244" y="6878"/>
                    </a:cubicBezTo>
                    <a:cubicBezTo>
                      <a:pt x="14220" y="6878"/>
                      <a:pt x="14195" y="6805"/>
                      <a:pt x="14171" y="6756"/>
                    </a:cubicBezTo>
                    <a:lnTo>
                      <a:pt x="14171" y="6756"/>
                    </a:lnTo>
                    <a:cubicBezTo>
                      <a:pt x="14171" y="6805"/>
                      <a:pt x="14195" y="6854"/>
                      <a:pt x="14195" y="6902"/>
                    </a:cubicBezTo>
                    <a:cubicBezTo>
                      <a:pt x="14195" y="6886"/>
                      <a:pt x="14197" y="6879"/>
                      <a:pt x="14199" y="6879"/>
                    </a:cubicBezTo>
                    <a:cubicBezTo>
                      <a:pt x="14209" y="6879"/>
                      <a:pt x="14234" y="6989"/>
                      <a:pt x="14242" y="6989"/>
                    </a:cubicBezTo>
                    <a:cubicBezTo>
                      <a:pt x="14243" y="6989"/>
                      <a:pt x="14244" y="6985"/>
                      <a:pt x="14244" y="6975"/>
                    </a:cubicBezTo>
                    <a:cubicBezTo>
                      <a:pt x="14341" y="7219"/>
                      <a:pt x="14415" y="7488"/>
                      <a:pt x="14463" y="7756"/>
                    </a:cubicBezTo>
                    <a:cubicBezTo>
                      <a:pt x="14488" y="7756"/>
                      <a:pt x="14854" y="7829"/>
                      <a:pt x="15171" y="7902"/>
                    </a:cubicBezTo>
                    <a:cubicBezTo>
                      <a:pt x="15512" y="8000"/>
                      <a:pt x="15854" y="8097"/>
                      <a:pt x="15902" y="8097"/>
                    </a:cubicBezTo>
                    <a:cubicBezTo>
                      <a:pt x="15902" y="8171"/>
                      <a:pt x="15902" y="8219"/>
                      <a:pt x="15902" y="8292"/>
                    </a:cubicBezTo>
                    <a:cubicBezTo>
                      <a:pt x="15927" y="8195"/>
                      <a:pt x="15927" y="8122"/>
                      <a:pt x="15902" y="8024"/>
                    </a:cubicBezTo>
                    <a:lnTo>
                      <a:pt x="15854" y="8024"/>
                    </a:lnTo>
                    <a:cubicBezTo>
                      <a:pt x="15805" y="7829"/>
                      <a:pt x="15878" y="7975"/>
                      <a:pt x="15854" y="7780"/>
                    </a:cubicBezTo>
                    <a:cubicBezTo>
                      <a:pt x="15878" y="7780"/>
                      <a:pt x="15902" y="7951"/>
                      <a:pt x="15927" y="8097"/>
                    </a:cubicBezTo>
                    <a:cubicBezTo>
                      <a:pt x="15927" y="7951"/>
                      <a:pt x="15927" y="7805"/>
                      <a:pt x="15902" y="7756"/>
                    </a:cubicBezTo>
                    <a:cubicBezTo>
                      <a:pt x="15902" y="7634"/>
                      <a:pt x="15951" y="7756"/>
                      <a:pt x="15927" y="7610"/>
                    </a:cubicBezTo>
                    <a:cubicBezTo>
                      <a:pt x="15878" y="7488"/>
                      <a:pt x="15854" y="7366"/>
                      <a:pt x="15854" y="7219"/>
                    </a:cubicBezTo>
                    <a:cubicBezTo>
                      <a:pt x="15829" y="6927"/>
                      <a:pt x="15707" y="6780"/>
                      <a:pt x="15659" y="6488"/>
                    </a:cubicBezTo>
                    <a:lnTo>
                      <a:pt x="15659" y="6488"/>
                    </a:lnTo>
                    <a:lnTo>
                      <a:pt x="15683" y="6512"/>
                    </a:lnTo>
                    <a:cubicBezTo>
                      <a:pt x="15683" y="6414"/>
                      <a:pt x="15610" y="6195"/>
                      <a:pt x="15561" y="6049"/>
                    </a:cubicBezTo>
                    <a:cubicBezTo>
                      <a:pt x="15561" y="6077"/>
                      <a:pt x="15561" y="6105"/>
                      <a:pt x="15556" y="6105"/>
                    </a:cubicBezTo>
                    <a:cubicBezTo>
                      <a:pt x="15553" y="6105"/>
                      <a:pt x="15547" y="6090"/>
                      <a:pt x="15537" y="6049"/>
                    </a:cubicBezTo>
                    <a:cubicBezTo>
                      <a:pt x="15512" y="5951"/>
                      <a:pt x="15488" y="5854"/>
                      <a:pt x="15463" y="5780"/>
                    </a:cubicBezTo>
                    <a:cubicBezTo>
                      <a:pt x="15439" y="5707"/>
                      <a:pt x="15415" y="5634"/>
                      <a:pt x="15390" y="5536"/>
                    </a:cubicBezTo>
                    <a:lnTo>
                      <a:pt x="15317" y="5415"/>
                    </a:lnTo>
                    <a:cubicBezTo>
                      <a:pt x="15024" y="4732"/>
                      <a:pt x="14683" y="4097"/>
                      <a:pt x="14244" y="3512"/>
                    </a:cubicBezTo>
                    <a:cubicBezTo>
                      <a:pt x="13805" y="2927"/>
                      <a:pt x="13317" y="2390"/>
                      <a:pt x="12756" y="1927"/>
                    </a:cubicBezTo>
                    <a:lnTo>
                      <a:pt x="12781" y="1927"/>
                    </a:lnTo>
                    <a:cubicBezTo>
                      <a:pt x="12195" y="1415"/>
                      <a:pt x="11537" y="1024"/>
                      <a:pt x="10829" y="707"/>
                    </a:cubicBezTo>
                    <a:cubicBezTo>
                      <a:pt x="10122" y="366"/>
                      <a:pt x="9366" y="171"/>
                      <a:pt x="8610" y="98"/>
                    </a:cubicBezTo>
                    <a:cubicBezTo>
                      <a:pt x="8415" y="24"/>
                      <a:pt x="8195" y="0"/>
                      <a:pt x="80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05" name="Google Shape;2605;p300"/>
            <p:cNvSpPr/>
            <p:nvPr/>
          </p:nvSpPr>
          <p:spPr>
            <a:xfrm>
              <a:off x="400925" y="3037350"/>
              <a:ext cx="2450" cy="3700"/>
            </a:xfrm>
            <a:custGeom>
              <a:avLst/>
              <a:gdLst/>
              <a:ahLst/>
              <a:cxnLst/>
              <a:rect l="l" t="t" r="r" b="b"/>
              <a:pathLst>
                <a:path w="98" h="148" extrusionOk="0">
                  <a:moveTo>
                    <a:pt x="98" y="1"/>
                  </a:moveTo>
                  <a:lnTo>
                    <a:pt x="98" y="1"/>
                  </a:lnTo>
                  <a:cubicBezTo>
                    <a:pt x="49" y="25"/>
                    <a:pt x="0" y="74"/>
                    <a:pt x="0" y="147"/>
                  </a:cubicBezTo>
                  <a:cubicBezTo>
                    <a:pt x="49" y="98"/>
                    <a:pt x="73" y="50"/>
                    <a:pt x="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300"/>
            <p:cNvSpPr/>
            <p:nvPr/>
          </p:nvSpPr>
          <p:spPr>
            <a:xfrm>
              <a:off x="403350" y="3037350"/>
              <a:ext cx="25" cy="25"/>
            </a:xfrm>
            <a:custGeom>
              <a:avLst/>
              <a:gdLst/>
              <a:ahLst/>
              <a:cxnLst/>
              <a:rect l="l" t="t" r="r" b="b"/>
              <a:pathLst>
                <a:path w="1" h="1" extrusionOk="0">
                  <a:moveTo>
                    <a:pt x="1" y="1"/>
                  </a:moveTo>
                  <a:lnTo>
                    <a:pt x="1" y="1"/>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07" name="Google Shape;2607;p300"/>
          <p:cNvSpPr txBox="1">
            <a:spLocks noGrp="1"/>
          </p:cNvSpPr>
          <p:nvPr>
            <p:ph type="title"/>
          </p:nvPr>
        </p:nvSpPr>
        <p:spPr>
          <a:xfrm>
            <a:off x="713225" y="292625"/>
            <a:ext cx="77178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3000">
                <a:solidFill>
                  <a:schemeClr val="accent1"/>
                </a:solidFill>
                <a:latin typeface="Lemonada Medium"/>
                <a:ea typeface="Lemonada Medium"/>
                <a:cs typeface="Lemonada Medium"/>
                <a:sym typeface="Lemonada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matchingName="Title and six columns">
  <p:cSld name="CUSTOM_10">
    <p:spTree>
      <p:nvGrpSpPr>
        <p:cNvPr id="1" name="Shape 2608"/>
        <p:cNvGrpSpPr/>
        <p:nvPr/>
      </p:nvGrpSpPr>
      <p:grpSpPr>
        <a:xfrm>
          <a:off x="0" y="0"/>
          <a:ext cx="0" cy="0"/>
          <a:chOff x="0" y="0"/>
          <a:chExt cx="0" cy="0"/>
        </a:xfrm>
      </p:grpSpPr>
      <p:sp>
        <p:nvSpPr>
          <p:cNvPr id="2609" name="Google Shape;2609;p301"/>
          <p:cNvSpPr txBox="1">
            <a:spLocks noGrp="1"/>
          </p:cNvSpPr>
          <p:nvPr>
            <p:ph type="ctrTitle"/>
          </p:nvPr>
        </p:nvSpPr>
        <p:spPr>
          <a:xfrm flipH="1">
            <a:off x="671836" y="1595175"/>
            <a:ext cx="2370900" cy="5778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3"/>
              </a:buClr>
              <a:buSzPts val="1400"/>
              <a:buNone/>
              <a:defRPr sz="1800">
                <a:solidFill>
                  <a:schemeClr val="accent3"/>
                </a:solidFill>
              </a:defRPr>
            </a:lvl1pPr>
            <a:lvl2pPr lvl="1" algn="ctr">
              <a:spcBef>
                <a:spcPts val="0"/>
              </a:spcBef>
              <a:spcAft>
                <a:spcPts val="0"/>
              </a:spcAft>
              <a:buClr>
                <a:schemeClr val="accent3"/>
              </a:buClr>
              <a:buSzPts val="1400"/>
              <a:buNone/>
              <a:defRPr sz="1400">
                <a:solidFill>
                  <a:schemeClr val="accent3"/>
                </a:solidFill>
              </a:defRPr>
            </a:lvl2pPr>
            <a:lvl3pPr lvl="2" algn="ctr">
              <a:spcBef>
                <a:spcPts val="0"/>
              </a:spcBef>
              <a:spcAft>
                <a:spcPts val="0"/>
              </a:spcAft>
              <a:buClr>
                <a:schemeClr val="accent3"/>
              </a:buClr>
              <a:buSzPts val="1400"/>
              <a:buNone/>
              <a:defRPr sz="1400">
                <a:solidFill>
                  <a:schemeClr val="accent3"/>
                </a:solidFill>
              </a:defRPr>
            </a:lvl3pPr>
            <a:lvl4pPr lvl="3" algn="ctr">
              <a:spcBef>
                <a:spcPts val="0"/>
              </a:spcBef>
              <a:spcAft>
                <a:spcPts val="0"/>
              </a:spcAft>
              <a:buClr>
                <a:schemeClr val="accent3"/>
              </a:buClr>
              <a:buSzPts val="1400"/>
              <a:buNone/>
              <a:defRPr sz="1400">
                <a:solidFill>
                  <a:schemeClr val="accent3"/>
                </a:solidFill>
              </a:defRPr>
            </a:lvl4pPr>
            <a:lvl5pPr lvl="4" algn="ctr">
              <a:spcBef>
                <a:spcPts val="0"/>
              </a:spcBef>
              <a:spcAft>
                <a:spcPts val="0"/>
              </a:spcAft>
              <a:buClr>
                <a:schemeClr val="accent3"/>
              </a:buClr>
              <a:buSzPts val="1400"/>
              <a:buNone/>
              <a:defRPr sz="1400">
                <a:solidFill>
                  <a:schemeClr val="accent3"/>
                </a:solidFill>
              </a:defRPr>
            </a:lvl5pPr>
            <a:lvl6pPr lvl="5" algn="ctr">
              <a:spcBef>
                <a:spcPts val="0"/>
              </a:spcBef>
              <a:spcAft>
                <a:spcPts val="0"/>
              </a:spcAft>
              <a:buClr>
                <a:schemeClr val="accent3"/>
              </a:buClr>
              <a:buSzPts val="1400"/>
              <a:buNone/>
              <a:defRPr sz="1400">
                <a:solidFill>
                  <a:schemeClr val="accent3"/>
                </a:solidFill>
              </a:defRPr>
            </a:lvl6pPr>
            <a:lvl7pPr lvl="6" algn="ctr">
              <a:spcBef>
                <a:spcPts val="0"/>
              </a:spcBef>
              <a:spcAft>
                <a:spcPts val="0"/>
              </a:spcAft>
              <a:buClr>
                <a:schemeClr val="accent3"/>
              </a:buClr>
              <a:buSzPts val="1400"/>
              <a:buNone/>
              <a:defRPr sz="1400">
                <a:solidFill>
                  <a:schemeClr val="accent3"/>
                </a:solidFill>
              </a:defRPr>
            </a:lvl7pPr>
            <a:lvl8pPr lvl="7" algn="ctr">
              <a:spcBef>
                <a:spcPts val="0"/>
              </a:spcBef>
              <a:spcAft>
                <a:spcPts val="0"/>
              </a:spcAft>
              <a:buClr>
                <a:schemeClr val="accent3"/>
              </a:buClr>
              <a:buSzPts val="1400"/>
              <a:buNone/>
              <a:defRPr sz="1400">
                <a:solidFill>
                  <a:schemeClr val="accent3"/>
                </a:solidFill>
              </a:defRPr>
            </a:lvl8pPr>
            <a:lvl9pPr lvl="8" algn="ctr">
              <a:spcBef>
                <a:spcPts val="0"/>
              </a:spcBef>
              <a:spcAft>
                <a:spcPts val="0"/>
              </a:spcAft>
              <a:buClr>
                <a:schemeClr val="accent3"/>
              </a:buClr>
              <a:buSzPts val="1400"/>
              <a:buNone/>
              <a:defRPr sz="1400">
                <a:solidFill>
                  <a:schemeClr val="accent3"/>
                </a:solidFill>
              </a:defRPr>
            </a:lvl9pPr>
          </a:lstStyle>
          <a:p>
            <a:endParaRPr/>
          </a:p>
        </p:txBody>
      </p:sp>
      <p:sp>
        <p:nvSpPr>
          <p:cNvPr id="2610" name="Google Shape;2610;p301"/>
          <p:cNvSpPr txBox="1">
            <a:spLocks noGrp="1"/>
          </p:cNvSpPr>
          <p:nvPr>
            <p:ph type="subTitle" idx="1"/>
          </p:nvPr>
        </p:nvSpPr>
        <p:spPr>
          <a:xfrm flipH="1">
            <a:off x="671836" y="2020584"/>
            <a:ext cx="2370900" cy="875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sz="1400"/>
            </a:lvl1pPr>
            <a:lvl2pPr lvl="1" algn="ctr">
              <a:lnSpc>
                <a:spcPct val="100000"/>
              </a:lnSpc>
              <a:spcBef>
                <a:spcPts val="0"/>
              </a:spcBef>
              <a:spcAft>
                <a:spcPts val="0"/>
              </a:spcAft>
              <a:buSzPts val="1200"/>
              <a:buNone/>
              <a:defRPr sz="1200"/>
            </a:lvl2pPr>
            <a:lvl3pPr lvl="2" algn="ctr">
              <a:lnSpc>
                <a:spcPct val="100000"/>
              </a:lnSpc>
              <a:spcBef>
                <a:spcPts val="0"/>
              </a:spcBef>
              <a:spcAft>
                <a:spcPts val="0"/>
              </a:spcAft>
              <a:buSzPts val="1200"/>
              <a:buNone/>
              <a:defRPr sz="1200"/>
            </a:lvl3pPr>
            <a:lvl4pPr lvl="3" algn="ctr">
              <a:lnSpc>
                <a:spcPct val="100000"/>
              </a:lnSpc>
              <a:spcBef>
                <a:spcPts val="0"/>
              </a:spcBef>
              <a:spcAft>
                <a:spcPts val="0"/>
              </a:spcAft>
              <a:buSzPts val="1200"/>
              <a:buNone/>
              <a:defRPr sz="1200"/>
            </a:lvl4pPr>
            <a:lvl5pPr lvl="4" algn="ctr">
              <a:lnSpc>
                <a:spcPct val="100000"/>
              </a:lnSpc>
              <a:spcBef>
                <a:spcPts val="0"/>
              </a:spcBef>
              <a:spcAft>
                <a:spcPts val="0"/>
              </a:spcAft>
              <a:buSzPts val="1200"/>
              <a:buNone/>
              <a:defRPr sz="1200"/>
            </a:lvl5pPr>
            <a:lvl6pPr lvl="5" algn="ctr">
              <a:lnSpc>
                <a:spcPct val="100000"/>
              </a:lnSpc>
              <a:spcBef>
                <a:spcPts val="0"/>
              </a:spcBef>
              <a:spcAft>
                <a:spcPts val="0"/>
              </a:spcAft>
              <a:buSzPts val="1200"/>
              <a:buNone/>
              <a:defRPr sz="1200"/>
            </a:lvl6pPr>
            <a:lvl7pPr lvl="6" algn="ctr">
              <a:lnSpc>
                <a:spcPct val="100000"/>
              </a:lnSpc>
              <a:spcBef>
                <a:spcPts val="0"/>
              </a:spcBef>
              <a:spcAft>
                <a:spcPts val="0"/>
              </a:spcAft>
              <a:buSzPts val="1200"/>
              <a:buNone/>
              <a:defRPr sz="1200"/>
            </a:lvl7pPr>
            <a:lvl8pPr lvl="7" algn="ctr">
              <a:lnSpc>
                <a:spcPct val="100000"/>
              </a:lnSpc>
              <a:spcBef>
                <a:spcPts val="0"/>
              </a:spcBef>
              <a:spcAft>
                <a:spcPts val="0"/>
              </a:spcAft>
              <a:buSzPts val="1200"/>
              <a:buNone/>
              <a:defRPr sz="1200"/>
            </a:lvl8pPr>
            <a:lvl9pPr lvl="8" algn="ctr">
              <a:lnSpc>
                <a:spcPct val="100000"/>
              </a:lnSpc>
              <a:spcBef>
                <a:spcPts val="0"/>
              </a:spcBef>
              <a:spcAft>
                <a:spcPts val="0"/>
              </a:spcAft>
              <a:buSzPts val="1200"/>
              <a:buNone/>
              <a:defRPr sz="1200"/>
            </a:lvl9pPr>
          </a:lstStyle>
          <a:p>
            <a:endParaRPr/>
          </a:p>
        </p:txBody>
      </p:sp>
      <p:sp>
        <p:nvSpPr>
          <p:cNvPr id="2611" name="Google Shape;2611;p301"/>
          <p:cNvSpPr txBox="1">
            <a:spLocks noGrp="1"/>
          </p:cNvSpPr>
          <p:nvPr>
            <p:ph type="ctrTitle" idx="2"/>
          </p:nvPr>
        </p:nvSpPr>
        <p:spPr>
          <a:xfrm flipH="1">
            <a:off x="6101432" y="1595175"/>
            <a:ext cx="2370600" cy="5778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3"/>
              </a:buClr>
              <a:buSzPts val="1400"/>
              <a:buNone/>
              <a:defRPr sz="1800">
                <a:solidFill>
                  <a:schemeClr val="accent3"/>
                </a:solidFill>
              </a:defRPr>
            </a:lvl1pPr>
            <a:lvl2pPr lvl="1" algn="ctr">
              <a:spcBef>
                <a:spcPts val="0"/>
              </a:spcBef>
              <a:spcAft>
                <a:spcPts val="0"/>
              </a:spcAft>
              <a:buClr>
                <a:schemeClr val="accent3"/>
              </a:buClr>
              <a:buSzPts val="1400"/>
              <a:buNone/>
              <a:defRPr sz="1400">
                <a:solidFill>
                  <a:schemeClr val="accent3"/>
                </a:solidFill>
              </a:defRPr>
            </a:lvl2pPr>
            <a:lvl3pPr lvl="2" algn="ctr">
              <a:spcBef>
                <a:spcPts val="0"/>
              </a:spcBef>
              <a:spcAft>
                <a:spcPts val="0"/>
              </a:spcAft>
              <a:buClr>
                <a:schemeClr val="accent3"/>
              </a:buClr>
              <a:buSzPts val="1400"/>
              <a:buNone/>
              <a:defRPr sz="1400">
                <a:solidFill>
                  <a:schemeClr val="accent3"/>
                </a:solidFill>
              </a:defRPr>
            </a:lvl3pPr>
            <a:lvl4pPr lvl="3" algn="ctr">
              <a:spcBef>
                <a:spcPts val="0"/>
              </a:spcBef>
              <a:spcAft>
                <a:spcPts val="0"/>
              </a:spcAft>
              <a:buClr>
                <a:schemeClr val="accent3"/>
              </a:buClr>
              <a:buSzPts val="1400"/>
              <a:buNone/>
              <a:defRPr sz="1400">
                <a:solidFill>
                  <a:schemeClr val="accent3"/>
                </a:solidFill>
              </a:defRPr>
            </a:lvl4pPr>
            <a:lvl5pPr lvl="4" algn="ctr">
              <a:spcBef>
                <a:spcPts val="0"/>
              </a:spcBef>
              <a:spcAft>
                <a:spcPts val="0"/>
              </a:spcAft>
              <a:buClr>
                <a:schemeClr val="accent3"/>
              </a:buClr>
              <a:buSzPts val="1400"/>
              <a:buNone/>
              <a:defRPr sz="1400">
                <a:solidFill>
                  <a:schemeClr val="accent3"/>
                </a:solidFill>
              </a:defRPr>
            </a:lvl5pPr>
            <a:lvl6pPr lvl="5" algn="ctr">
              <a:spcBef>
                <a:spcPts val="0"/>
              </a:spcBef>
              <a:spcAft>
                <a:spcPts val="0"/>
              </a:spcAft>
              <a:buClr>
                <a:schemeClr val="accent3"/>
              </a:buClr>
              <a:buSzPts val="1400"/>
              <a:buNone/>
              <a:defRPr sz="1400">
                <a:solidFill>
                  <a:schemeClr val="accent3"/>
                </a:solidFill>
              </a:defRPr>
            </a:lvl6pPr>
            <a:lvl7pPr lvl="6" algn="ctr">
              <a:spcBef>
                <a:spcPts val="0"/>
              </a:spcBef>
              <a:spcAft>
                <a:spcPts val="0"/>
              </a:spcAft>
              <a:buClr>
                <a:schemeClr val="accent3"/>
              </a:buClr>
              <a:buSzPts val="1400"/>
              <a:buNone/>
              <a:defRPr sz="1400">
                <a:solidFill>
                  <a:schemeClr val="accent3"/>
                </a:solidFill>
              </a:defRPr>
            </a:lvl7pPr>
            <a:lvl8pPr lvl="7" algn="ctr">
              <a:spcBef>
                <a:spcPts val="0"/>
              </a:spcBef>
              <a:spcAft>
                <a:spcPts val="0"/>
              </a:spcAft>
              <a:buClr>
                <a:schemeClr val="accent3"/>
              </a:buClr>
              <a:buSzPts val="1400"/>
              <a:buNone/>
              <a:defRPr sz="1400">
                <a:solidFill>
                  <a:schemeClr val="accent3"/>
                </a:solidFill>
              </a:defRPr>
            </a:lvl8pPr>
            <a:lvl9pPr lvl="8" algn="ctr">
              <a:spcBef>
                <a:spcPts val="0"/>
              </a:spcBef>
              <a:spcAft>
                <a:spcPts val="0"/>
              </a:spcAft>
              <a:buClr>
                <a:schemeClr val="accent3"/>
              </a:buClr>
              <a:buSzPts val="1400"/>
              <a:buNone/>
              <a:defRPr sz="1400">
                <a:solidFill>
                  <a:schemeClr val="accent3"/>
                </a:solidFill>
              </a:defRPr>
            </a:lvl9pPr>
          </a:lstStyle>
          <a:p>
            <a:endParaRPr/>
          </a:p>
        </p:txBody>
      </p:sp>
      <p:sp>
        <p:nvSpPr>
          <p:cNvPr id="2612" name="Google Shape;2612;p301"/>
          <p:cNvSpPr txBox="1">
            <a:spLocks noGrp="1"/>
          </p:cNvSpPr>
          <p:nvPr>
            <p:ph type="subTitle" idx="3"/>
          </p:nvPr>
        </p:nvSpPr>
        <p:spPr>
          <a:xfrm flipH="1">
            <a:off x="6101432" y="2046925"/>
            <a:ext cx="2370600" cy="875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sz="1400"/>
            </a:lvl1pPr>
            <a:lvl2pPr lvl="1" algn="ctr">
              <a:lnSpc>
                <a:spcPct val="100000"/>
              </a:lnSpc>
              <a:spcBef>
                <a:spcPts val="0"/>
              </a:spcBef>
              <a:spcAft>
                <a:spcPts val="0"/>
              </a:spcAft>
              <a:buSzPts val="1200"/>
              <a:buNone/>
              <a:defRPr sz="1200"/>
            </a:lvl2pPr>
            <a:lvl3pPr lvl="2" algn="ctr">
              <a:lnSpc>
                <a:spcPct val="100000"/>
              </a:lnSpc>
              <a:spcBef>
                <a:spcPts val="0"/>
              </a:spcBef>
              <a:spcAft>
                <a:spcPts val="0"/>
              </a:spcAft>
              <a:buSzPts val="1200"/>
              <a:buNone/>
              <a:defRPr sz="1200"/>
            </a:lvl3pPr>
            <a:lvl4pPr lvl="3" algn="ctr">
              <a:lnSpc>
                <a:spcPct val="100000"/>
              </a:lnSpc>
              <a:spcBef>
                <a:spcPts val="0"/>
              </a:spcBef>
              <a:spcAft>
                <a:spcPts val="0"/>
              </a:spcAft>
              <a:buSzPts val="1200"/>
              <a:buNone/>
              <a:defRPr sz="1200"/>
            </a:lvl4pPr>
            <a:lvl5pPr lvl="4" algn="ctr">
              <a:lnSpc>
                <a:spcPct val="100000"/>
              </a:lnSpc>
              <a:spcBef>
                <a:spcPts val="0"/>
              </a:spcBef>
              <a:spcAft>
                <a:spcPts val="0"/>
              </a:spcAft>
              <a:buSzPts val="1200"/>
              <a:buNone/>
              <a:defRPr sz="1200"/>
            </a:lvl5pPr>
            <a:lvl6pPr lvl="5" algn="ctr">
              <a:lnSpc>
                <a:spcPct val="100000"/>
              </a:lnSpc>
              <a:spcBef>
                <a:spcPts val="0"/>
              </a:spcBef>
              <a:spcAft>
                <a:spcPts val="0"/>
              </a:spcAft>
              <a:buSzPts val="1200"/>
              <a:buNone/>
              <a:defRPr sz="1200"/>
            </a:lvl6pPr>
            <a:lvl7pPr lvl="6" algn="ctr">
              <a:lnSpc>
                <a:spcPct val="100000"/>
              </a:lnSpc>
              <a:spcBef>
                <a:spcPts val="0"/>
              </a:spcBef>
              <a:spcAft>
                <a:spcPts val="0"/>
              </a:spcAft>
              <a:buSzPts val="1200"/>
              <a:buNone/>
              <a:defRPr sz="1200"/>
            </a:lvl7pPr>
            <a:lvl8pPr lvl="7" algn="ctr">
              <a:lnSpc>
                <a:spcPct val="100000"/>
              </a:lnSpc>
              <a:spcBef>
                <a:spcPts val="0"/>
              </a:spcBef>
              <a:spcAft>
                <a:spcPts val="0"/>
              </a:spcAft>
              <a:buSzPts val="1200"/>
              <a:buNone/>
              <a:defRPr sz="1200"/>
            </a:lvl8pPr>
            <a:lvl9pPr lvl="8" algn="ctr">
              <a:lnSpc>
                <a:spcPct val="100000"/>
              </a:lnSpc>
              <a:spcBef>
                <a:spcPts val="0"/>
              </a:spcBef>
              <a:spcAft>
                <a:spcPts val="0"/>
              </a:spcAft>
              <a:buSzPts val="1200"/>
              <a:buNone/>
              <a:defRPr sz="1200"/>
            </a:lvl9pPr>
          </a:lstStyle>
          <a:p>
            <a:endParaRPr/>
          </a:p>
        </p:txBody>
      </p:sp>
      <p:sp>
        <p:nvSpPr>
          <p:cNvPr id="2613" name="Google Shape;2613;p301"/>
          <p:cNvSpPr txBox="1">
            <a:spLocks noGrp="1"/>
          </p:cNvSpPr>
          <p:nvPr>
            <p:ph type="ctrTitle" idx="4"/>
          </p:nvPr>
        </p:nvSpPr>
        <p:spPr>
          <a:xfrm flipH="1">
            <a:off x="3383669" y="1595175"/>
            <a:ext cx="2370900" cy="5778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3"/>
              </a:buClr>
              <a:buSzPts val="1400"/>
              <a:buNone/>
              <a:defRPr sz="1800">
                <a:solidFill>
                  <a:schemeClr val="accent3"/>
                </a:solidFill>
              </a:defRPr>
            </a:lvl1pPr>
            <a:lvl2pPr lvl="1" algn="ctr">
              <a:spcBef>
                <a:spcPts val="0"/>
              </a:spcBef>
              <a:spcAft>
                <a:spcPts val="0"/>
              </a:spcAft>
              <a:buClr>
                <a:schemeClr val="accent3"/>
              </a:buClr>
              <a:buSzPts val="1400"/>
              <a:buNone/>
              <a:defRPr sz="1400">
                <a:solidFill>
                  <a:schemeClr val="accent3"/>
                </a:solidFill>
              </a:defRPr>
            </a:lvl2pPr>
            <a:lvl3pPr lvl="2" algn="ctr">
              <a:spcBef>
                <a:spcPts val="0"/>
              </a:spcBef>
              <a:spcAft>
                <a:spcPts val="0"/>
              </a:spcAft>
              <a:buClr>
                <a:schemeClr val="accent3"/>
              </a:buClr>
              <a:buSzPts val="1400"/>
              <a:buNone/>
              <a:defRPr sz="1400">
                <a:solidFill>
                  <a:schemeClr val="accent3"/>
                </a:solidFill>
              </a:defRPr>
            </a:lvl3pPr>
            <a:lvl4pPr lvl="3" algn="ctr">
              <a:spcBef>
                <a:spcPts val="0"/>
              </a:spcBef>
              <a:spcAft>
                <a:spcPts val="0"/>
              </a:spcAft>
              <a:buClr>
                <a:schemeClr val="accent3"/>
              </a:buClr>
              <a:buSzPts val="1400"/>
              <a:buNone/>
              <a:defRPr sz="1400">
                <a:solidFill>
                  <a:schemeClr val="accent3"/>
                </a:solidFill>
              </a:defRPr>
            </a:lvl4pPr>
            <a:lvl5pPr lvl="4" algn="ctr">
              <a:spcBef>
                <a:spcPts val="0"/>
              </a:spcBef>
              <a:spcAft>
                <a:spcPts val="0"/>
              </a:spcAft>
              <a:buClr>
                <a:schemeClr val="accent3"/>
              </a:buClr>
              <a:buSzPts val="1400"/>
              <a:buNone/>
              <a:defRPr sz="1400">
                <a:solidFill>
                  <a:schemeClr val="accent3"/>
                </a:solidFill>
              </a:defRPr>
            </a:lvl5pPr>
            <a:lvl6pPr lvl="5" algn="ctr">
              <a:spcBef>
                <a:spcPts val="0"/>
              </a:spcBef>
              <a:spcAft>
                <a:spcPts val="0"/>
              </a:spcAft>
              <a:buClr>
                <a:schemeClr val="accent3"/>
              </a:buClr>
              <a:buSzPts val="1400"/>
              <a:buNone/>
              <a:defRPr sz="1400">
                <a:solidFill>
                  <a:schemeClr val="accent3"/>
                </a:solidFill>
              </a:defRPr>
            </a:lvl6pPr>
            <a:lvl7pPr lvl="6" algn="ctr">
              <a:spcBef>
                <a:spcPts val="0"/>
              </a:spcBef>
              <a:spcAft>
                <a:spcPts val="0"/>
              </a:spcAft>
              <a:buClr>
                <a:schemeClr val="accent3"/>
              </a:buClr>
              <a:buSzPts val="1400"/>
              <a:buNone/>
              <a:defRPr sz="1400">
                <a:solidFill>
                  <a:schemeClr val="accent3"/>
                </a:solidFill>
              </a:defRPr>
            </a:lvl7pPr>
            <a:lvl8pPr lvl="7" algn="ctr">
              <a:spcBef>
                <a:spcPts val="0"/>
              </a:spcBef>
              <a:spcAft>
                <a:spcPts val="0"/>
              </a:spcAft>
              <a:buClr>
                <a:schemeClr val="accent3"/>
              </a:buClr>
              <a:buSzPts val="1400"/>
              <a:buNone/>
              <a:defRPr sz="1400">
                <a:solidFill>
                  <a:schemeClr val="accent3"/>
                </a:solidFill>
              </a:defRPr>
            </a:lvl8pPr>
            <a:lvl9pPr lvl="8" algn="ctr">
              <a:spcBef>
                <a:spcPts val="0"/>
              </a:spcBef>
              <a:spcAft>
                <a:spcPts val="0"/>
              </a:spcAft>
              <a:buClr>
                <a:schemeClr val="accent3"/>
              </a:buClr>
              <a:buSzPts val="1400"/>
              <a:buNone/>
              <a:defRPr sz="1400">
                <a:solidFill>
                  <a:schemeClr val="accent3"/>
                </a:solidFill>
              </a:defRPr>
            </a:lvl9pPr>
          </a:lstStyle>
          <a:p>
            <a:endParaRPr/>
          </a:p>
        </p:txBody>
      </p:sp>
      <p:sp>
        <p:nvSpPr>
          <p:cNvPr id="2614" name="Google Shape;2614;p301"/>
          <p:cNvSpPr txBox="1">
            <a:spLocks noGrp="1"/>
          </p:cNvSpPr>
          <p:nvPr>
            <p:ph type="subTitle" idx="5"/>
          </p:nvPr>
        </p:nvSpPr>
        <p:spPr>
          <a:xfrm flipH="1">
            <a:off x="3383669" y="2046925"/>
            <a:ext cx="2370900" cy="875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sz="1400"/>
            </a:lvl1pPr>
            <a:lvl2pPr lvl="1" algn="ctr">
              <a:lnSpc>
                <a:spcPct val="100000"/>
              </a:lnSpc>
              <a:spcBef>
                <a:spcPts val="0"/>
              </a:spcBef>
              <a:spcAft>
                <a:spcPts val="0"/>
              </a:spcAft>
              <a:buSzPts val="1200"/>
              <a:buNone/>
              <a:defRPr sz="1200"/>
            </a:lvl2pPr>
            <a:lvl3pPr lvl="2" algn="ctr">
              <a:lnSpc>
                <a:spcPct val="100000"/>
              </a:lnSpc>
              <a:spcBef>
                <a:spcPts val="0"/>
              </a:spcBef>
              <a:spcAft>
                <a:spcPts val="0"/>
              </a:spcAft>
              <a:buSzPts val="1200"/>
              <a:buNone/>
              <a:defRPr sz="1200"/>
            </a:lvl3pPr>
            <a:lvl4pPr lvl="3" algn="ctr">
              <a:lnSpc>
                <a:spcPct val="100000"/>
              </a:lnSpc>
              <a:spcBef>
                <a:spcPts val="0"/>
              </a:spcBef>
              <a:spcAft>
                <a:spcPts val="0"/>
              </a:spcAft>
              <a:buSzPts val="1200"/>
              <a:buNone/>
              <a:defRPr sz="1200"/>
            </a:lvl4pPr>
            <a:lvl5pPr lvl="4" algn="ctr">
              <a:lnSpc>
                <a:spcPct val="100000"/>
              </a:lnSpc>
              <a:spcBef>
                <a:spcPts val="0"/>
              </a:spcBef>
              <a:spcAft>
                <a:spcPts val="0"/>
              </a:spcAft>
              <a:buSzPts val="1200"/>
              <a:buNone/>
              <a:defRPr sz="1200"/>
            </a:lvl5pPr>
            <a:lvl6pPr lvl="5" algn="ctr">
              <a:lnSpc>
                <a:spcPct val="100000"/>
              </a:lnSpc>
              <a:spcBef>
                <a:spcPts val="0"/>
              </a:spcBef>
              <a:spcAft>
                <a:spcPts val="0"/>
              </a:spcAft>
              <a:buSzPts val="1200"/>
              <a:buNone/>
              <a:defRPr sz="1200"/>
            </a:lvl6pPr>
            <a:lvl7pPr lvl="6" algn="ctr">
              <a:lnSpc>
                <a:spcPct val="100000"/>
              </a:lnSpc>
              <a:spcBef>
                <a:spcPts val="0"/>
              </a:spcBef>
              <a:spcAft>
                <a:spcPts val="0"/>
              </a:spcAft>
              <a:buSzPts val="1200"/>
              <a:buNone/>
              <a:defRPr sz="1200"/>
            </a:lvl7pPr>
            <a:lvl8pPr lvl="7" algn="ctr">
              <a:lnSpc>
                <a:spcPct val="100000"/>
              </a:lnSpc>
              <a:spcBef>
                <a:spcPts val="0"/>
              </a:spcBef>
              <a:spcAft>
                <a:spcPts val="0"/>
              </a:spcAft>
              <a:buSzPts val="1200"/>
              <a:buNone/>
              <a:defRPr sz="1200"/>
            </a:lvl8pPr>
            <a:lvl9pPr lvl="8" algn="ctr">
              <a:lnSpc>
                <a:spcPct val="100000"/>
              </a:lnSpc>
              <a:spcBef>
                <a:spcPts val="0"/>
              </a:spcBef>
              <a:spcAft>
                <a:spcPts val="0"/>
              </a:spcAft>
              <a:buSzPts val="1200"/>
              <a:buNone/>
              <a:defRPr sz="1200"/>
            </a:lvl9pPr>
          </a:lstStyle>
          <a:p>
            <a:endParaRPr/>
          </a:p>
        </p:txBody>
      </p:sp>
      <p:sp>
        <p:nvSpPr>
          <p:cNvPr id="2615" name="Google Shape;2615;p301"/>
          <p:cNvSpPr txBox="1">
            <a:spLocks noGrp="1"/>
          </p:cNvSpPr>
          <p:nvPr>
            <p:ph type="ctrTitle" idx="6"/>
          </p:nvPr>
        </p:nvSpPr>
        <p:spPr>
          <a:xfrm flipH="1">
            <a:off x="671836" y="3310295"/>
            <a:ext cx="2370900" cy="5778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3"/>
              </a:buClr>
              <a:buSzPts val="1400"/>
              <a:buNone/>
              <a:defRPr sz="1800">
                <a:solidFill>
                  <a:schemeClr val="accent3"/>
                </a:solidFill>
              </a:defRPr>
            </a:lvl1pPr>
            <a:lvl2pPr lvl="1" algn="ctr">
              <a:spcBef>
                <a:spcPts val="0"/>
              </a:spcBef>
              <a:spcAft>
                <a:spcPts val="0"/>
              </a:spcAft>
              <a:buClr>
                <a:schemeClr val="accent3"/>
              </a:buClr>
              <a:buSzPts val="1400"/>
              <a:buNone/>
              <a:defRPr sz="1400">
                <a:solidFill>
                  <a:schemeClr val="accent3"/>
                </a:solidFill>
              </a:defRPr>
            </a:lvl2pPr>
            <a:lvl3pPr lvl="2" algn="ctr">
              <a:spcBef>
                <a:spcPts val="0"/>
              </a:spcBef>
              <a:spcAft>
                <a:spcPts val="0"/>
              </a:spcAft>
              <a:buClr>
                <a:schemeClr val="accent3"/>
              </a:buClr>
              <a:buSzPts val="1400"/>
              <a:buNone/>
              <a:defRPr sz="1400">
                <a:solidFill>
                  <a:schemeClr val="accent3"/>
                </a:solidFill>
              </a:defRPr>
            </a:lvl3pPr>
            <a:lvl4pPr lvl="3" algn="ctr">
              <a:spcBef>
                <a:spcPts val="0"/>
              </a:spcBef>
              <a:spcAft>
                <a:spcPts val="0"/>
              </a:spcAft>
              <a:buClr>
                <a:schemeClr val="accent3"/>
              </a:buClr>
              <a:buSzPts val="1400"/>
              <a:buNone/>
              <a:defRPr sz="1400">
                <a:solidFill>
                  <a:schemeClr val="accent3"/>
                </a:solidFill>
              </a:defRPr>
            </a:lvl4pPr>
            <a:lvl5pPr lvl="4" algn="ctr">
              <a:spcBef>
                <a:spcPts val="0"/>
              </a:spcBef>
              <a:spcAft>
                <a:spcPts val="0"/>
              </a:spcAft>
              <a:buClr>
                <a:schemeClr val="accent3"/>
              </a:buClr>
              <a:buSzPts val="1400"/>
              <a:buNone/>
              <a:defRPr sz="1400">
                <a:solidFill>
                  <a:schemeClr val="accent3"/>
                </a:solidFill>
              </a:defRPr>
            </a:lvl5pPr>
            <a:lvl6pPr lvl="5" algn="ctr">
              <a:spcBef>
                <a:spcPts val="0"/>
              </a:spcBef>
              <a:spcAft>
                <a:spcPts val="0"/>
              </a:spcAft>
              <a:buClr>
                <a:schemeClr val="accent3"/>
              </a:buClr>
              <a:buSzPts val="1400"/>
              <a:buNone/>
              <a:defRPr sz="1400">
                <a:solidFill>
                  <a:schemeClr val="accent3"/>
                </a:solidFill>
              </a:defRPr>
            </a:lvl6pPr>
            <a:lvl7pPr lvl="6" algn="ctr">
              <a:spcBef>
                <a:spcPts val="0"/>
              </a:spcBef>
              <a:spcAft>
                <a:spcPts val="0"/>
              </a:spcAft>
              <a:buClr>
                <a:schemeClr val="accent3"/>
              </a:buClr>
              <a:buSzPts val="1400"/>
              <a:buNone/>
              <a:defRPr sz="1400">
                <a:solidFill>
                  <a:schemeClr val="accent3"/>
                </a:solidFill>
              </a:defRPr>
            </a:lvl7pPr>
            <a:lvl8pPr lvl="7" algn="ctr">
              <a:spcBef>
                <a:spcPts val="0"/>
              </a:spcBef>
              <a:spcAft>
                <a:spcPts val="0"/>
              </a:spcAft>
              <a:buClr>
                <a:schemeClr val="accent3"/>
              </a:buClr>
              <a:buSzPts val="1400"/>
              <a:buNone/>
              <a:defRPr sz="1400">
                <a:solidFill>
                  <a:schemeClr val="accent3"/>
                </a:solidFill>
              </a:defRPr>
            </a:lvl8pPr>
            <a:lvl9pPr lvl="8" algn="ctr">
              <a:spcBef>
                <a:spcPts val="0"/>
              </a:spcBef>
              <a:spcAft>
                <a:spcPts val="0"/>
              </a:spcAft>
              <a:buClr>
                <a:schemeClr val="accent3"/>
              </a:buClr>
              <a:buSzPts val="1400"/>
              <a:buNone/>
              <a:defRPr sz="1400">
                <a:solidFill>
                  <a:schemeClr val="accent3"/>
                </a:solidFill>
              </a:defRPr>
            </a:lvl9pPr>
          </a:lstStyle>
          <a:p>
            <a:endParaRPr/>
          </a:p>
        </p:txBody>
      </p:sp>
      <p:sp>
        <p:nvSpPr>
          <p:cNvPr id="2616" name="Google Shape;2616;p301"/>
          <p:cNvSpPr txBox="1">
            <a:spLocks noGrp="1"/>
          </p:cNvSpPr>
          <p:nvPr>
            <p:ph type="subTitle" idx="7"/>
          </p:nvPr>
        </p:nvSpPr>
        <p:spPr>
          <a:xfrm flipH="1">
            <a:off x="671836" y="3770478"/>
            <a:ext cx="2370900" cy="875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sz="1400"/>
            </a:lvl1pPr>
            <a:lvl2pPr lvl="1" algn="ctr">
              <a:lnSpc>
                <a:spcPct val="100000"/>
              </a:lnSpc>
              <a:spcBef>
                <a:spcPts val="0"/>
              </a:spcBef>
              <a:spcAft>
                <a:spcPts val="0"/>
              </a:spcAft>
              <a:buSzPts val="1200"/>
              <a:buNone/>
              <a:defRPr sz="1200"/>
            </a:lvl2pPr>
            <a:lvl3pPr lvl="2" algn="ctr">
              <a:lnSpc>
                <a:spcPct val="100000"/>
              </a:lnSpc>
              <a:spcBef>
                <a:spcPts val="0"/>
              </a:spcBef>
              <a:spcAft>
                <a:spcPts val="0"/>
              </a:spcAft>
              <a:buSzPts val="1200"/>
              <a:buNone/>
              <a:defRPr sz="1200"/>
            </a:lvl3pPr>
            <a:lvl4pPr lvl="3" algn="ctr">
              <a:lnSpc>
                <a:spcPct val="100000"/>
              </a:lnSpc>
              <a:spcBef>
                <a:spcPts val="0"/>
              </a:spcBef>
              <a:spcAft>
                <a:spcPts val="0"/>
              </a:spcAft>
              <a:buSzPts val="1200"/>
              <a:buNone/>
              <a:defRPr sz="1200"/>
            </a:lvl4pPr>
            <a:lvl5pPr lvl="4" algn="ctr">
              <a:lnSpc>
                <a:spcPct val="100000"/>
              </a:lnSpc>
              <a:spcBef>
                <a:spcPts val="0"/>
              </a:spcBef>
              <a:spcAft>
                <a:spcPts val="0"/>
              </a:spcAft>
              <a:buSzPts val="1200"/>
              <a:buNone/>
              <a:defRPr sz="1200"/>
            </a:lvl5pPr>
            <a:lvl6pPr lvl="5" algn="ctr">
              <a:lnSpc>
                <a:spcPct val="100000"/>
              </a:lnSpc>
              <a:spcBef>
                <a:spcPts val="0"/>
              </a:spcBef>
              <a:spcAft>
                <a:spcPts val="0"/>
              </a:spcAft>
              <a:buSzPts val="1200"/>
              <a:buNone/>
              <a:defRPr sz="1200"/>
            </a:lvl6pPr>
            <a:lvl7pPr lvl="6" algn="ctr">
              <a:lnSpc>
                <a:spcPct val="100000"/>
              </a:lnSpc>
              <a:spcBef>
                <a:spcPts val="0"/>
              </a:spcBef>
              <a:spcAft>
                <a:spcPts val="0"/>
              </a:spcAft>
              <a:buSzPts val="1200"/>
              <a:buNone/>
              <a:defRPr sz="1200"/>
            </a:lvl7pPr>
            <a:lvl8pPr lvl="7" algn="ctr">
              <a:lnSpc>
                <a:spcPct val="100000"/>
              </a:lnSpc>
              <a:spcBef>
                <a:spcPts val="0"/>
              </a:spcBef>
              <a:spcAft>
                <a:spcPts val="0"/>
              </a:spcAft>
              <a:buSzPts val="1200"/>
              <a:buNone/>
              <a:defRPr sz="1200"/>
            </a:lvl8pPr>
            <a:lvl9pPr lvl="8" algn="ctr">
              <a:lnSpc>
                <a:spcPct val="100000"/>
              </a:lnSpc>
              <a:spcBef>
                <a:spcPts val="0"/>
              </a:spcBef>
              <a:spcAft>
                <a:spcPts val="0"/>
              </a:spcAft>
              <a:buSzPts val="1200"/>
              <a:buNone/>
              <a:defRPr sz="1200"/>
            </a:lvl9pPr>
          </a:lstStyle>
          <a:p>
            <a:endParaRPr/>
          </a:p>
        </p:txBody>
      </p:sp>
      <p:sp>
        <p:nvSpPr>
          <p:cNvPr id="2617" name="Google Shape;2617;p301"/>
          <p:cNvSpPr txBox="1">
            <a:spLocks noGrp="1"/>
          </p:cNvSpPr>
          <p:nvPr>
            <p:ph type="ctrTitle" idx="8"/>
          </p:nvPr>
        </p:nvSpPr>
        <p:spPr>
          <a:xfrm flipH="1">
            <a:off x="6101282" y="3310300"/>
            <a:ext cx="2370900" cy="5778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3"/>
              </a:buClr>
              <a:buSzPts val="1400"/>
              <a:buNone/>
              <a:defRPr sz="1800">
                <a:solidFill>
                  <a:schemeClr val="accent3"/>
                </a:solidFill>
              </a:defRPr>
            </a:lvl1pPr>
            <a:lvl2pPr lvl="1" algn="ctr">
              <a:spcBef>
                <a:spcPts val="0"/>
              </a:spcBef>
              <a:spcAft>
                <a:spcPts val="0"/>
              </a:spcAft>
              <a:buClr>
                <a:schemeClr val="accent3"/>
              </a:buClr>
              <a:buSzPts val="1400"/>
              <a:buNone/>
              <a:defRPr sz="1400">
                <a:solidFill>
                  <a:schemeClr val="accent3"/>
                </a:solidFill>
              </a:defRPr>
            </a:lvl2pPr>
            <a:lvl3pPr lvl="2" algn="ctr">
              <a:spcBef>
                <a:spcPts val="0"/>
              </a:spcBef>
              <a:spcAft>
                <a:spcPts val="0"/>
              </a:spcAft>
              <a:buClr>
                <a:schemeClr val="accent3"/>
              </a:buClr>
              <a:buSzPts val="1400"/>
              <a:buNone/>
              <a:defRPr sz="1400">
                <a:solidFill>
                  <a:schemeClr val="accent3"/>
                </a:solidFill>
              </a:defRPr>
            </a:lvl3pPr>
            <a:lvl4pPr lvl="3" algn="ctr">
              <a:spcBef>
                <a:spcPts val="0"/>
              </a:spcBef>
              <a:spcAft>
                <a:spcPts val="0"/>
              </a:spcAft>
              <a:buClr>
                <a:schemeClr val="accent3"/>
              </a:buClr>
              <a:buSzPts val="1400"/>
              <a:buNone/>
              <a:defRPr sz="1400">
                <a:solidFill>
                  <a:schemeClr val="accent3"/>
                </a:solidFill>
              </a:defRPr>
            </a:lvl4pPr>
            <a:lvl5pPr lvl="4" algn="ctr">
              <a:spcBef>
                <a:spcPts val="0"/>
              </a:spcBef>
              <a:spcAft>
                <a:spcPts val="0"/>
              </a:spcAft>
              <a:buClr>
                <a:schemeClr val="accent3"/>
              </a:buClr>
              <a:buSzPts val="1400"/>
              <a:buNone/>
              <a:defRPr sz="1400">
                <a:solidFill>
                  <a:schemeClr val="accent3"/>
                </a:solidFill>
              </a:defRPr>
            </a:lvl5pPr>
            <a:lvl6pPr lvl="5" algn="ctr">
              <a:spcBef>
                <a:spcPts val="0"/>
              </a:spcBef>
              <a:spcAft>
                <a:spcPts val="0"/>
              </a:spcAft>
              <a:buClr>
                <a:schemeClr val="accent3"/>
              </a:buClr>
              <a:buSzPts val="1400"/>
              <a:buNone/>
              <a:defRPr sz="1400">
                <a:solidFill>
                  <a:schemeClr val="accent3"/>
                </a:solidFill>
              </a:defRPr>
            </a:lvl6pPr>
            <a:lvl7pPr lvl="6" algn="ctr">
              <a:spcBef>
                <a:spcPts val="0"/>
              </a:spcBef>
              <a:spcAft>
                <a:spcPts val="0"/>
              </a:spcAft>
              <a:buClr>
                <a:schemeClr val="accent3"/>
              </a:buClr>
              <a:buSzPts val="1400"/>
              <a:buNone/>
              <a:defRPr sz="1400">
                <a:solidFill>
                  <a:schemeClr val="accent3"/>
                </a:solidFill>
              </a:defRPr>
            </a:lvl7pPr>
            <a:lvl8pPr lvl="7" algn="ctr">
              <a:spcBef>
                <a:spcPts val="0"/>
              </a:spcBef>
              <a:spcAft>
                <a:spcPts val="0"/>
              </a:spcAft>
              <a:buClr>
                <a:schemeClr val="accent3"/>
              </a:buClr>
              <a:buSzPts val="1400"/>
              <a:buNone/>
              <a:defRPr sz="1400">
                <a:solidFill>
                  <a:schemeClr val="accent3"/>
                </a:solidFill>
              </a:defRPr>
            </a:lvl8pPr>
            <a:lvl9pPr lvl="8" algn="ctr">
              <a:spcBef>
                <a:spcPts val="0"/>
              </a:spcBef>
              <a:spcAft>
                <a:spcPts val="0"/>
              </a:spcAft>
              <a:buClr>
                <a:schemeClr val="accent3"/>
              </a:buClr>
              <a:buSzPts val="1400"/>
              <a:buNone/>
              <a:defRPr sz="1400">
                <a:solidFill>
                  <a:schemeClr val="accent3"/>
                </a:solidFill>
              </a:defRPr>
            </a:lvl9pPr>
          </a:lstStyle>
          <a:p>
            <a:endParaRPr/>
          </a:p>
        </p:txBody>
      </p:sp>
      <p:sp>
        <p:nvSpPr>
          <p:cNvPr id="2618" name="Google Shape;2618;p301"/>
          <p:cNvSpPr txBox="1">
            <a:spLocks noGrp="1"/>
          </p:cNvSpPr>
          <p:nvPr>
            <p:ph type="subTitle" idx="9"/>
          </p:nvPr>
        </p:nvSpPr>
        <p:spPr>
          <a:xfrm flipH="1">
            <a:off x="6101282" y="3770475"/>
            <a:ext cx="2370900" cy="875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sz="1400"/>
            </a:lvl1pPr>
            <a:lvl2pPr lvl="1" algn="ctr">
              <a:lnSpc>
                <a:spcPct val="100000"/>
              </a:lnSpc>
              <a:spcBef>
                <a:spcPts val="0"/>
              </a:spcBef>
              <a:spcAft>
                <a:spcPts val="0"/>
              </a:spcAft>
              <a:buSzPts val="1200"/>
              <a:buNone/>
              <a:defRPr sz="1200"/>
            </a:lvl2pPr>
            <a:lvl3pPr lvl="2" algn="ctr">
              <a:lnSpc>
                <a:spcPct val="100000"/>
              </a:lnSpc>
              <a:spcBef>
                <a:spcPts val="0"/>
              </a:spcBef>
              <a:spcAft>
                <a:spcPts val="0"/>
              </a:spcAft>
              <a:buSzPts val="1200"/>
              <a:buNone/>
              <a:defRPr sz="1200"/>
            </a:lvl3pPr>
            <a:lvl4pPr lvl="3" algn="ctr">
              <a:lnSpc>
                <a:spcPct val="100000"/>
              </a:lnSpc>
              <a:spcBef>
                <a:spcPts val="0"/>
              </a:spcBef>
              <a:spcAft>
                <a:spcPts val="0"/>
              </a:spcAft>
              <a:buSzPts val="1200"/>
              <a:buNone/>
              <a:defRPr sz="1200"/>
            </a:lvl4pPr>
            <a:lvl5pPr lvl="4" algn="ctr">
              <a:lnSpc>
                <a:spcPct val="100000"/>
              </a:lnSpc>
              <a:spcBef>
                <a:spcPts val="0"/>
              </a:spcBef>
              <a:spcAft>
                <a:spcPts val="0"/>
              </a:spcAft>
              <a:buSzPts val="1200"/>
              <a:buNone/>
              <a:defRPr sz="1200"/>
            </a:lvl5pPr>
            <a:lvl6pPr lvl="5" algn="ctr">
              <a:lnSpc>
                <a:spcPct val="100000"/>
              </a:lnSpc>
              <a:spcBef>
                <a:spcPts val="0"/>
              </a:spcBef>
              <a:spcAft>
                <a:spcPts val="0"/>
              </a:spcAft>
              <a:buSzPts val="1200"/>
              <a:buNone/>
              <a:defRPr sz="1200"/>
            </a:lvl6pPr>
            <a:lvl7pPr lvl="6" algn="ctr">
              <a:lnSpc>
                <a:spcPct val="100000"/>
              </a:lnSpc>
              <a:spcBef>
                <a:spcPts val="0"/>
              </a:spcBef>
              <a:spcAft>
                <a:spcPts val="0"/>
              </a:spcAft>
              <a:buSzPts val="1200"/>
              <a:buNone/>
              <a:defRPr sz="1200"/>
            </a:lvl7pPr>
            <a:lvl8pPr lvl="7" algn="ctr">
              <a:lnSpc>
                <a:spcPct val="100000"/>
              </a:lnSpc>
              <a:spcBef>
                <a:spcPts val="0"/>
              </a:spcBef>
              <a:spcAft>
                <a:spcPts val="0"/>
              </a:spcAft>
              <a:buSzPts val="1200"/>
              <a:buNone/>
              <a:defRPr sz="1200"/>
            </a:lvl8pPr>
            <a:lvl9pPr lvl="8" algn="ctr">
              <a:lnSpc>
                <a:spcPct val="100000"/>
              </a:lnSpc>
              <a:spcBef>
                <a:spcPts val="0"/>
              </a:spcBef>
              <a:spcAft>
                <a:spcPts val="0"/>
              </a:spcAft>
              <a:buSzPts val="1200"/>
              <a:buNone/>
              <a:defRPr sz="1200"/>
            </a:lvl9pPr>
          </a:lstStyle>
          <a:p>
            <a:endParaRPr/>
          </a:p>
        </p:txBody>
      </p:sp>
      <p:sp>
        <p:nvSpPr>
          <p:cNvPr id="2619" name="Google Shape;2619;p301"/>
          <p:cNvSpPr txBox="1">
            <a:spLocks noGrp="1"/>
          </p:cNvSpPr>
          <p:nvPr>
            <p:ph type="ctrTitle" idx="13"/>
          </p:nvPr>
        </p:nvSpPr>
        <p:spPr>
          <a:xfrm flipH="1">
            <a:off x="3383669" y="3318000"/>
            <a:ext cx="2370900" cy="5778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3"/>
              </a:buClr>
              <a:buSzPts val="1400"/>
              <a:buNone/>
              <a:defRPr sz="1800">
                <a:solidFill>
                  <a:schemeClr val="accent3"/>
                </a:solidFill>
              </a:defRPr>
            </a:lvl1pPr>
            <a:lvl2pPr lvl="1" algn="ctr">
              <a:spcBef>
                <a:spcPts val="0"/>
              </a:spcBef>
              <a:spcAft>
                <a:spcPts val="0"/>
              </a:spcAft>
              <a:buClr>
                <a:schemeClr val="accent3"/>
              </a:buClr>
              <a:buSzPts val="1400"/>
              <a:buNone/>
              <a:defRPr sz="1400">
                <a:solidFill>
                  <a:schemeClr val="accent3"/>
                </a:solidFill>
              </a:defRPr>
            </a:lvl2pPr>
            <a:lvl3pPr lvl="2" algn="ctr">
              <a:spcBef>
                <a:spcPts val="0"/>
              </a:spcBef>
              <a:spcAft>
                <a:spcPts val="0"/>
              </a:spcAft>
              <a:buClr>
                <a:schemeClr val="accent3"/>
              </a:buClr>
              <a:buSzPts val="1400"/>
              <a:buNone/>
              <a:defRPr sz="1400">
                <a:solidFill>
                  <a:schemeClr val="accent3"/>
                </a:solidFill>
              </a:defRPr>
            </a:lvl3pPr>
            <a:lvl4pPr lvl="3" algn="ctr">
              <a:spcBef>
                <a:spcPts val="0"/>
              </a:spcBef>
              <a:spcAft>
                <a:spcPts val="0"/>
              </a:spcAft>
              <a:buClr>
                <a:schemeClr val="accent3"/>
              </a:buClr>
              <a:buSzPts val="1400"/>
              <a:buNone/>
              <a:defRPr sz="1400">
                <a:solidFill>
                  <a:schemeClr val="accent3"/>
                </a:solidFill>
              </a:defRPr>
            </a:lvl4pPr>
            <a:lvl5pPr lvl="4" algn="ctr">
              <a:spcBef>
                <a:spcPts val="0"/>
              </a:spcBef>
              <a:spcAft>
                <a:spcPts val="0"/>
              </a:spcAft>
              <a:buClr>
                <a:schemeClr val="accent3"/>
              </a:buClr>
              <a:buSzPts val="1400"/>
              <a:buNone/>
              <a:defRPr sz="1400">
                <a:solidFill>
                  <a:schemeClr val="accent3"/>
                </a:solidFill>
              </a:defRPr>
            </a:lvl5pPr>
            <a:lvl6pPr lvl="5" algn="ctr">
              <a:spcBef>
                <a:spcPts val="0"/>
              </a:spcBef>
              <a:spcAft>
                <a:spcPts val="0"/>
              </a:spcAft>
              <a:buClr>
                <a:schemeClr val="accent3"/>
              </a:buClr>
              <a:buSzPts val="1400"/>
              <a:buNone/>
              <a:defRPr sz="1400">
                <a:solidFill>
                  <a:schemeClr val="accent3"/>
                </a:solidFill>
              </a:defRPr>
            </a:lvl6pPr>
            <a:lvl7pPr lvl="6" algn="ctr">
              <a:spcBef>
                <a:spcPts val="0"/>
              </a:spcBef>
              <a:spcAft>
                <a:spcPts val="0"/>
              </a:spcAft>
              <a:buClr>
                <a:schemeClr val="accent3"/>
              </a:buClr>
              <a:buSzPts val="1400"/>
              <a:buNone/>
              <a:defRPr sz="1400">
                <a:solidFill>
                  <a:schemeClr val="accent3"/>
                </a:solidFill>
              </a:defRPr>
            </a:lvl7pPr>
            <a:lvl8pPr lvl="7" algn="ctr">
              <a:spcBef>
                <a:spcPts val="0"/>
              </a:spcBef>
              <a:spcAft>
                <a:spcPts val="0"/>
              </a:spcAft>
              <a:buClr>
                <a:schemeClr val="accent3"/>
              </a:buClr>
              <a:buSzPts val="1400"/>
              <a:buNone/>
              <a:defRPr sz="1400">
                <a:solidFill>
                  <a:schemeClr val="accent3"/>
                </a:solidFill>
              </a:defRPr>
            </a:lvl8pPr>
            <a:lvl9pPr lvl="8" algn="ctr">
              <a:spcBef>
                <a:spcPts val="0"/>
              </a:spcBef>
              <a:spcAft>
                <a:spcPts val="0"/>
              </a:spcAft>
              <a:buClr>
                <a:schemeClr val="accent3"/>
              </a:buClr>
              <a:buSzPts val="1400"/>
              <a:buNone/>
              <a:defRPr sz="1400">
                <a:solidFill>
                  <a:schemeClr val="accent3"/>
                </a:solidFill>
              </a:defRPr>
            </a:lvl9pPr>
          </a:lstStyle>
          <a:p>
            <a:endParaRPr/>
          </a:p>
        </p:txBody>
      </p:sp>
      <p:sp>
        <p:nvSpPr>
          <p:cNvPr id="2620" name="Google Shape;2620;p301"/>
          <p:cNvSpPr txBox="1">
            <a:spLocks noGrp="1"/>
          </p:cNvSpPr>
          <p:nvPr>
            <p:ph type="subTitle" idx="14"/>
          </p:nvPr>
        </p:nvSpPr>
        <p:spPr>
          <a:xfrm flipH="1">
            <a:off x="3383669" y="3770475"/>
            <a:ext cx="2370900" cy="875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sz="1400"/>
            </a:lvl1pPr>
            <a:lvl2pPr lvl="1" algn="ctr">
              <a:lnSpc>
                <a:spcPct val="100000"/>
              </a:lnSpc>
              <a:spcBef>
                <a:spcPts val="0"/>
              </a:spcBef>
              <a:spcAft>
                <a:spcPts val="0"/>
              </a:spcAft>
              <a:buSzPts val="1200"/>
              <a:buNone/>
              <a:defRPr sz="1200"/>
            </a:lvl2pPr>
            <a:lvl3pPr lvl="2" algn="ctr">
              <a:lnSpc>
                <a:spcPct val="100000"/>
              </a:lnSpc>
              <a:spcBef>
                <a:spcPts val="0"/>
              </a:spcBef>
              <a:spcAft>
                <a:spcPts val="0"/>
              </a:spcAft>
              <a:buSzPts val="1200"/>
              <a:buNone/>
              <a:defRPr sz="1200"/>
            </a:lvl3pPr>
            <a:lvl4pPr lvl="3" algn="ctr">
              <a:lnSpc>
                <a:spcPct val="100000"/>
              </a:lnSpc>
              <a:spcBef>
                <a:spcPts val="0"/>
              </a:spcBef>
              <a:spcAft>
                <a:spcPts val="0"/>
              </a:spcAft>
              <a:buSzPts val="1200"/>
              <a:buNone/>
              <a:defRPr sz="1200"/>
            </a:lvl4pPr>
            <a:lvl5pPr lvl="4" algn="ctr">
              <a:lnSpc>
                <a:spcPct val="100000"/>
              </a:lnSpc>
              <a:spcBef>
                <a:spcPts val="0"/>
              </a:spcBef>
              <a:spcAft>
                <a:spcPts val="0"/>
              </a:spcAft>
              <a:buSzPts val="1200"/>
              <a:buNone/>
              <a:defRPr sz="1200"/>
            </a:lvl5pPr>
            <a:lvl6pPr lvl="5" algn="ctr">
              <a:lnSpc>
                <a:spcPct val="100000"/>
              </a:lnSpc>
              <a:spcBef>
                <a:spcPts val="0"/>
              </a:spcBef>
              <a:spcAft>
                <a:spcPts val="0"/>
              </a:spcAft>
              <a:buSzPts val="1200"/>
              <a:buNone/>
              <a:defRPr sz="1200"/>
            </a:lvl6pPr>
            <a:lvl7pPr lvl="6" algn="ctr">
              <a:lnSpc>
                <a:spcPct val="100000"/>
              </a:lnSpc>
              <a:spcBef>
                <a:spcPts val="0"/>
              </a:spcBef>
              <a:spcAft>
                <a:spcPts val="0"/>
              </a:spcAft>
              <a:buSzPts val="1200"/>
              <a:buNone/>
              <a:defRPr sz="1200"/>
            </a:lvl7pPr>
            <a:lvl8pPr lvl="7" algn="ctr">
              <a:lnSpc>
                <a:spcPct val="100000"/>
              </a:lnSpc>
              <a:spcBef>
                <a:spcPts val="0"/>
              </a:spcBef>
              <a:spcAft>
                <a:spcPts val="0"/>
              </a:spcAft>
              <a:buSzPts val="1200"/>
              <a:buNone/>
              <a:defRPr sz="1200"/>
            </a:lvl8pPr>
            <a:lvl9pPr lvl="8" algn="ctr">
              <a:lnSpc>
                <a:spcPct val="100000"/>
              </a:lnSpc>
              <a:spcBef>
                <a:spcPts val="0"/>
              </a:spcBef>
              <a:spcAft>
                <a:spcPts val="0"/>
              </a:spcAft>
              <a:buSzPts val="1200"/>
              <a:buNone/>
              <a:defRPr sz="1200"/>
            </a:lvl9pPr>
          </a:lstStyle>
          <a:p>
            <a:endParaRPr/>
          </a:p>
        </p:txBody>
      </p:sp>
      <p:sp>
        <p:nvSpPr>
          <p:cNvPr id="2621" name="Google Shape;2621;p301"/>
          <p:cNvSpPr txBox="1">
            <a:spLocks noGrp="1"/>
          </p:cNvSpPr>
          <p:nvPr>
            <p:ph type="title" idx="15"/>
          </p:nvPr>
        </p:nvSpPr>
        <p:spPr>
          <a:xfrm>
            <a:off x="713225" y="292625"/>
            <a:ext cx="77178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3000">
                <a:solidFill>
                  <a:schemeClr val="accent1"/>
                </a:solidFill>
                <a:latin typeface="Lemonada Medium"/>
                <a:ea typeface="Lemonada Medium"/>
                <a:cs typeface="Lemonada Medium"/>
                <a:sym typeface="Lemonada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622" name="Google Shape;2622;p301"/>
          <p:cNvSpPr/>
          <p:nvPr/>
        </p:nvSpPr>
        <p:spPr>
          <a:xfrm>
            <a:off x="8280457" y="436882"/>
            <a:ext cx="1446470" cy="930304"/>
          </a:xfrm>
          <a:custGeom>
            <a:avLst/>
            <a:gdLst/>
            <a:ahLst/>
            <a:cxnLst/>
            <a:rect l="l" t="t" r="r" b="b"/>
            <a:pathLst>
              <a:path w="16559" h="10650" extrusionOk="0">
                <a:moveTo>
                  <a:pt x="12940" y="0"/>
                </a:moveTo>
                <a:cubicBezTo>
                  <a:pt x="8651" y="0"/>
                  <a:pt x="1" y="2276"/>
                  <a:pt x="3657" y="8447"/>
                </a:cubicBezTo>
                <a:cubicBezTo>
                  <a:pt x="3657" y="8447"/>
                  <a:pt x="7028" y="10650"/>
                  <a:pt x="10057" y="10650"/>
                </a:cubicBezTo>
                <a:cubicBezTo>
                  <a:pt x="11292" y="10650"/>
                  <a:pt x="12470" y="10283"/>
                  <a:pt x="13339" y="9252"/>
                </a:cubicBezTo>
                <a:cubicBezTo>
                  <a:pt x="16339" y="5691"/>
                  <a:pt x="16559" y="1594"/>
                  <a:pt x="15047" y="374"/>
                </a:cubicBezTo>
                <a:cubicBezTo>
                  <a:pt x="14753" y="133"/>
                  <a:pt x="13973" y="0"/>
                  <a:pt x="129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301"/>
          <p:cNvSpPr/>
          <p:nvPr/>
        </p:nvSpPr>
        <p:spPr>
          <a:xfrm>
            <a:off x="-639375" y="4378064"/>
            <a:ext cx="1028852" cy="661711"/>
          </a:xfrm>
          <a:custGeom>
            <a:avLst/>
            <a:gdLst/>
            <a:ahLst/>
            <a:cxnLst/>
            <a:rect l="l" t="t" r="r" b="b"/>
            <a:pathLst>
              <a:path w="16559" h="10650" extrusionOk="0">
                <a:moveTo>
                  <a:pt x="12940" y="0"/>
                </a:moveTo>
                <a:cubicBezTo>
                  <a:pt x="8651" y="0"/>
                  <a:pt x="1" y="2276"/>
                  <a:pt x="3657" y="8447"/>
                </a:cubicBezTo>
                <a:cubicBezTo>
                  <a:pt x="3657" y="8447"/>
                  <a:pt x="7028" y="10650"/>
                  <a:pt x="10057" y="10650"/>
                </a:cubicBezTo>
                <a:cubicBezTo>
                  <a:pt x="11292" y="10650"/>
                  <a:pt x="12470" y="10283"/>
                  <a:pt x="13339" y="9252"/>
                </a:cubicBezTo>
                <a:cubicBezTo>
                  <a:pt x="16339" y="5691"/>
                  <a:pt x="16559" y="1594"/>
                  <a:pt x="15047" y="374"/>
                </a:cubicBezTo>
                <a:cubicBezTo>
                  <a:pt x="14753" y="133"/>
                  <a:pt x="13973" y="0"/>
                  <a:pt x="129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24" name="Google Shape;2624;p301"/>
          <p:cNvGrpSpPr/>
          <p:nvPr/>
        </p:nvGrpSpPr>
        <p:grpSpPr>
          <a:xfrm rot="2339626">
            <a:off x="-198807" y="3983637"/>
            <a:ext cx="968856" cy="514072"/>
            <a:chOff x="238125" y="2760550"/>
            <a:chExt cx="528650" cy="280500"/>
          </a:xfrm>
        </p:grpSpPr>
        <p:sp>
          <p:nvSpPr>
            <p:cNvPr id="2625" name="Google Shape;2625;p301"/>
            <p:cNvSpPr/>
            <p:nvPr/>
          </p:nvSpPr>
          <p:spPr>
            <a:xfrm>
              <a:off x="274700" y="3020300"/>
              <a:ext cx="1850" cy="9150"/>
            </a:xfrm>
            <a:custGeom>
              <a:avLst/>
              <a:gdLst/>
              <a:ahLst/>
              <a:cxnLst/>
              <a:rect l="l" t="t" r="r" b="b"/>
              <a:pathLst>
                <a:path w="74" h="366" extrusionOk="0">
                  <a:moveTo>
                    <a:pt x="74" y="0"/>
                  </a:moveTo>
                  <a:cubicBezTo>
                    <a:pt x="25" y="122"/>
                    <a:pt x="0" y="244"/>
                    <a:pt x="0" y="366"/>
                  </a:cubicBezTo>
                  <a:cubicBezTo>
                    <a:pt x="49" y="244"/>
                    <a:pt x="74" y="122"/>
                    <a:pt x="74" y="0"/>
                  </a:cubicBezTo>
                  <a:close/>
                </a:path>
              </a:pathLst>
            </a:custGeom>
            <a:solidFill>
              <a:srgbClr val="344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301"/>
            <p:cNvSpPr/>
            <p:nvPr/>
          </p:nvSpPr>
          <p:spPr>
            <a:xfrm>
              <a:off x="277125" y="3020300"/>
              <a:ext cx="25" cy="25"/>
            </a:xfrm>
            <a:custGeom>
              <a:avLst/>
              <a:gdLst/>
              <a:ahLst/>
              <a:cxnLst/>
              <a:rect l="l" t="t" r="r" b="b"/>
              <a:pathLst>
                <a:path w="1" h="1" extrusionOk="0">
                  <a:moveTo>
                    <a:pt x="1" y="0"/>
                  </a:moveTo>
                  <a:close/>
                </a:path>
              </a:pathLst>
            </a:custGeom>
            <a:solidFill>
              <a:srgbClr val="344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27" name="Google Shape;2627;p301"/>
            <p:cNvGrpSpPr/>
            <p:nvPr/>
          </p:nvGrpSpPr>
          <p:grpSpPr>
            <a:xfrm>
              <a:off x="238125" y="2760550"/>
              <a:ext cx="528650" cy="279275"/>
              <a:chOff x="238125" y="2760550"/>
              <a:chExt cx="528650" cy="279275"/>
            </a:xfrm>
          </p:grpSpPr>
          <p:sp>
            <p:nvSpPr>
              <p:cNvPr id="2628" name="Google Shape;2628;p301"/>
              <p:cNvSpPr/>
              <p:nvPr/>
            </p:nvSpPr>
            <p:spPr>
              <a:xfrm>
                <a:off x="238125" y="2760550"/>
                <a:ext cx="528650" cy="278050"/>
              </a:xfrm>
              <a:custGeom>
                <a:avLst/>
                <a:gdLst/>
                <a:ahLst/>
                <a:cxnLst/>
                <a:rect l="l" t="t" r="r" b="b"/>
                <a:pathLst>
                  <a:path w="21146" h="11122" extrusionOk="0">
                    <a:moveTo>
                      <a:pt x="11622" y="1778"/>
                    </a:moveTo>
                    <a:lnTo>
                      <a:pt x="11622" y="1778"/>
                    </a:lnTo>
                    <a:cubicBezTo>
                      <a:pt x="11627" y="1780"/>
                      <a:pt x="11631" y="1781"/>
                      <a:pt x="11634" y="1781"/>
                    </a:cubicBezTo>
                    <a:cubicBezTo>
                      <a:pt x="11630" y="1780"/>
                      <a:pt x="11626" y="1779"/>
                      <a:pt x="11622" y="1778"/>
                    </a:cubicBezTo>
                    <a:close/>
                    <a:moveTo>
                      <a:pt x="15975" y="3512"/>
                    </a:moveTo>
                    <a:cubicBezTo>
                      <a:pt x="15975" y="3515"/>
                      <a:pt x="15978" y="3517"/>
                      <a:pt x="15983" y="3518"/>
                    </a:cubicBezTo>
                    <a:lnTo>
                      <a:pt x="15983" y="3518"/>
                    </a:lnTo>
                    <a:cubicBezTo>
                      <a:pt x="15980" y="3516"/>
                      <a:pt x="15978" y="3514"/>
                      <a:pt x="15975" y="3512"/>
                    </a:cubicBezTo>
                    <a:close/>
                    <a:moveTo>
                      <a:pt x="1524" y="10118"/>
                    </a:moveTo>
                    <a:cubicBezTo>
                      <a:pt x="1528" y="10118"/>
                      <a:pt x="1532" y="10119"/>
                      <a:pt x="1537" y="10122"/>
                    </a:cubicBezTo>
                    <a:lnTo>
                      <a:pt x="1508" y="10266"/>
                    </a:lnTo>
                    <a:lnTo>
                      <a:pt x="1508" y="10266"/>
                    </a:lnTo>
                    <a:cubicBezTo>
                      <a:pt x="1519" y="10173"/>
                      <a:pt x="1503" y="10118"/>
                      <a:pt x="1524" y="10118"/>
                    </a:cubicBezTo>
                    <a:close/>
                    <a:moveTo>
                      <a:pt x="10756" y="0"/>
                    </a:moveTo>
                    <a:lnTo>
                      <a:pt x="10756" y="0"/>
                    </a:lnTo>
                    <a:cubicBezTo>
                      <a:pt x="10902" y="24"/>
                      <a:pt x="10853" y="49"/>
                      <a:pt x="10731" y="49"/>
                    </a:cubicBezTo>
                    <a:cubicBezTo>
                      <a:pt x="10549" y="24"/>
                      <a:pt x="10451" y="18"/>
                      <a:pt x="10399" y="18"/>
                    </a:cubicBezTo>
                    <a:cubicBezTo>
                      <a:pt x="10347" y="18"/>
                      <a:pt x="10341" y="24"/>
                      <a:pt x="10341" y="24"/>
                    </a:cubicBezTo>
                    <a:lnTo>
                      <a:pt x="9927" y="24"/>
                    </a:lnTo>
                    <a:cubicBezTo>
                      <a:pt x="9024" y="24"/>
                      <a:pt x="8146" y="171"/>
                      <a:pt x="7317" y="463"/>
                    </a:cubicBezTo>
                    <a:cubicBezTo>
                      <a:pt x="6512" y="756"/>
                      <a:pt x="5756" y="1146"/>
                      <a:pt x="5073" y="1634"/>
                    </a:cubicBezTo>
                    <a:cubicBezTo>
                      <a:pt x="4757" y="1926"/>
                      <a:pt x="4319" y="2243"/>
                      <a:pt x="4050" y="2535"/>
                    </a:cubicBezTo>
                    <a:lnTo>
                      <a:pt x="4050" y="2535"/>
                    </a:lnTo>
                    <a:cubicBezTo>
                      <a:pt x="3877" y="2706"/>
                      <a:pt x="3369" y="3198"/>
                      <a:pt x="2927" y="3756"/>
                    </a:cubicBezTo>
                    <a:cubicBezTo>
                      <a:pt x="2537" y="4195"/>
                      <a:pt x="2195" y="4658"/>
                      <a:pt x="1902" y="5171"/>
                    </a:cubicBezTo>
                    <a:lnTo>
                      <a:pt x="1951" y="5097"/>
                    </a:lnTo>
                    <a:lnTo>
                      <a:pt x="1951" y="5097"/>
                    </a:lnTo>
                    <a:cubicBezTo>
                      <a:pt x="1829" y="5317"/>
                      <a:pt x="1683" y="5536"/>
                      <a:pt x="1512" y="5707"/>
                    </a:cubicBezTo>
                    <a:cubicBezTo>
                      <a:pt x="1610" y="5707"/>
                      <a:pt x="1463" y="6049"/>
                      <a:pt x="1390" y="6171"/>
                    </a:cubicBezTo>
                    <a:cubicBezTo>
                      <a:pt x="1341" y="6268"/>
                      <a:pt x="1268" y="6439"/>
                      <a:pt x="1219" y="6634"/>
                    </a:cubicBezTo>
                    <a:cubicBezTo>
                      <a:pt x="1146" y="6805"/>
                      <a:pt x="1073" y="7024"/>
                      <a:pt x="1000" y="7171"/>
                    </a:cubicBezTo>
                    <a:lnTo>
                      <a:pt x="976" y="7146"/>
                    </a:lnTo>
                    <a:cubicBezTo>
                      <a:pt x="902" y="7439"/>
                      <a:pt x="683" y="7975"/>
                      <a:pt x="634" y="8171"/>
                    </a:cubicBezTo>
                    <a:cubicBezTo>
                      <a:pt x="390" y="8780"/>
                      <a:pt x="220" y="9390"/>
                      <a:pt x="146" y="10049"/>
                    </a:cubicBezTo>
                    <a:cubicBezTo>
                      <a:pt x="146" y="10049"/>
                      <a:pt x="98" y="10146"/>
                      <a:pt x="73" y="10244"/>
                    </a:cubicBezTo>
                    <a:lnTo>
                      <a:pt x="24" y="10390"/>
                    </a:lnTo>
                    <a:lnTo>
                      <a:pt x="0" y="10463"/>
                    </a:lnTo>
                    <a:lnTo>
                      <a:pt x="0" y="10536"/>
                    </a:lnTo>
                    <a:cubicBezTo>
                      <a:pt x="195" y="10658"/>
                      <a:pt x="390" y="10756"/>
                      <a:pt x="610" y="10805"/>
                    </a:cubicBezTo>
                    <a:cubicBezTo>
                      <a:pt x="691" y="10836"/>
                      <a:pt x="776" y="10851"/>
                      <a:pt x="859" y="10851"/>
                    </a:cubicBezTo>
                    <a:cubicBezTo>
                      <a:pt x="1102" y="10851"/>
                      <a:pt x="1336" y="10723"/>
                      <a:pt x="1463" y="10488"/>
                    </a:cubicBezTo>
                    <a:lnTo>
                      <a:pt x="1488" y="10512"/>
                    </a:lnTo>
                    <a:cubicBezTo>
                      <a:pt x="1488" y="10488"/>
                      <a:pt x="1488" y="10463"/>
                      <a:pt x="1488" y="10439"/>
                    </a:cubicBezTo>
                    <a:lnTo>
                      <a:pt x="1488" y="10366"/>
                    </a:lnTo>
                    <a:cubicBezTo>
                      <a:pt x="1491" y="10356"/>
                      <a:pt x="1493" y="10346"/>
                      <a:pt x="1495" y="10337"/>
                    </a:cubicBezTo>
                    <a:lnTo>
                      <a:pt x="1495" y="10337"/>
                    </a:lnTo>
                    <a:cubicBezTo>
                      <a:pt x="1509" y="10287"/>
                      <a:pt x="1518" y="10268"/>
                      <a:pt x="1524" y="10268"/>
                    </a:cubicBezTo>
                    <a:cubicBezTo>
                      <a:pt x="1537" y="10268"/>
                      <a:pt x="1537" y="10344"/>
                      <a:pt x="1537" y="10390"/>
                    </a:cubicBezTo>
                    <a:cubicBezTo>
                      <a:pt x="1561" y="10317"/>
                      <a:pt x="1561" y="10244"/>
                      <a:pt x="1585" y="10171"/>
                    </a:cubicBezTo>
                    <a:cubicBezTo>
                      <a:pt x="1585" y="10166"/>
                      <a:pt x="1584" y="10164"/>
                      <a:pt x="1583" y="10164"/>
                    </a:cubicBezTo>
                    <a:cubicBezTo>
                      <a:pt x="1577" y="10164"/>
                      <a:pt x="1561" y="10200"/>
                      <a:pt x="1561" y="10219"/>
                    </a:cubicBezTo>
                    <a:cubicBezTo>
                      <a:pt x="1537" y="10097"/>
                      <a:pt x="1561" y="10000"/>
                      <a:pt x="1585" y="9878"/>
                    </a:cubicBezTo>
                    <a:cubicBezTo>
                      <a:pt x="1634" y="9683"/>
                      <a:pt x="1634" y="9878"/>
                      <a:pt x="1683" y="9658"/>
                    </a:cubicBezTo>
                    <a:cubicBezTo>
                      <a:pt x="1976" y="8536"/>
                      <a:pt x="2415" y="7463"/>
                      <a:pt x="3000" y="6488"/>
                    </a:cubicBezTo>
                    <a:cubicBezTo>
                      <a:pt x="3024" y="6488"/>
                      <a:pt x="3000" y="6488"/>
                      <a:pt x="3000" y="6512"/>
                    </a:cubicBezTo>
                    <a:cubicBezTo>
                      <a:pt x="3073" y="6366"/>
                      <a:pt x="3146" y="6219"/>
                      <a:pt x="3244" y="6073"/>
                    </a:cubicBezTo>
                    <a:cubicBezTo>
                      <a:pt x="3317" y="5927"/>
                      <a:pt x="3415" y="5805"/>
                      <a:pt x="3488" y="5658"/>
                    </a:cubicBezTo>
                    <a:cubicBezTo>
                      <a:pt x="3512" y="5610"/>
                      <a:pt x="3561" y="5585"/>
                      <a:pt x="3610" y="5561"/>
                    </a:cubicBezTo>
                    <a:cubicBezTo>
                      <a:pt x="3585" y="5561"/>
                      <a:pt x="3658" y="5488"/>
                      <a:pt x="3732" y="5341"/>
                    </a:cubicBezTo>
                    <a:cubicBezTo>
                      <a:pt x="3829" y="5219"/>
                      <a:pt x="3951" y="5024"/>
                      <a:pt x="4097" y="4854"/>
                    </a:cubicBezTo>
                    <a:cubicBezTo>
                      <a:pt x="4244" y="4683"/>
                      <a:pt x="4390" y="4512"/>
                      <a:pt x="4512" y="4366"/>
                    </a:cubicBezTo>
                    <a:cubicBezTo>
                      <a:pt x="4610" y="4244"/>
                      <a:pt x="4707" y="4171"/>
                      <a:pt x="4707" y="4146"/>
                    </a:cubicBezTo>
                    <a:lnTo>
                      <a:pt x="4683" y="4098"/>
                    </a:lnTo>
                    <a:cubicBezTo>
                      <a:pt x="4927" y="3854"/>
                      <a:pt x="4805" y="4073"/>
                      <a:pt x="5000" y="3829"/>
                    </a:cubicBezTo>
                    <a:cubicBezTo>
                      <a:pt x="5049" y="3732"/>
                      <a:pt x="5122" y="3658"/>
                      <a:pt x="5219" y="3585"/>
                    </a:cubicBezTo>
                    <a:cubicBezTo>
                      <a:pt x="5317" y="3537"/>
                      <a:pt x="5390" y="3463"/>
                      <a:pt x="5463" y="3366"/>
                    </a:cubicBezTo>
                    <a:cubicBezTo>
                      <a:pt x="5463" y="3366"/>
                      <a:pt x="5553" y="3312"/>
                      <a:pt x="5578" y="3312"/>
                    </a:cubicBezTo>
                    <a:cubicBezTo>
                      <a:pt x="5583" y="3312"/>
                      <a:pt x="5585" y="3314"/>
                      <a:pt x="5585" y="3317"/>
                    </a:cubicBezTo>
                    <a:cubicBezTo>
                      <a:pt x="5585" y="3244"/>
                      <a:pt x="5707" y="3195"/>
                      <a:pt x="5780" y="3122"/>
                    </a:cubicBezTo>
                    <a:cubicBezTo>
                      <a:pt x="5780" y="3114"/>
                      <a:pt x="5775" y="3111"/>
                      <a:pt x="5767" y="3111"/>
                    </a:cubicBezTo>
                    <a:cubicBezTo>
                      <a:pt x="5751" y="3111"/>
                      <a:pt x="5723" y="3122"/>
                      <a:pt x="5707" y="3122"/>
                    </a:cubicBezTo>
                    <a:lnTo>
                      <a:pt x="5780" y="3049"/>
                    </a:lnTo>
                    <a:lnTo>
                      <a:pt x="5878" y="2976"/>
                    </a:lnTo>
                    <a:cubicBezTo>
                      <a:pt x="5905" y="2967"/>
                      <a:pt x="5925" y="2961"/>
                      <a:pt x="5937" y="2961"/>
                    </a:cubicBezTo>
                    <a:cubicBezTo>
                      <a:pt x="5959" y="2961"/>
                      <a:pt x="5958" y="2978"/>
                      <a:pt x="5927" y="3024"/>
                    </a:cubicBezTo>
                    <a:lnTo>
                      <a:pt x="6171" y="2829"/>
                    </a:lnTo>
                    <a:lnTo>
                      <a:pt x="6561" y="2585"/>
                    </a:lnTo>
                    <a:cubicBezTo>
                      <a:pt x="6902" y="2390"/>
                      <a:pt x="7268" y="2220"/>
                      <a:pt x="7634" y="2073"/>
                    </a:cubicBezTo>
                    <a:cubicBezTo>
                      <a:pt x="7975" y="1927"/>
                      <a:pt x="8341" y="1829"/>
                      <a:pt x="8732" y="1756"/>
                    </a:cubicBezTo>
                    <a:cubicBezTo>
                      <a:pt x="8878" y="1707"/>
                      <a:pt x="9024" y="1707"/>
                      <a:pt x="9171" y="1683"/>
                    </a:cubicBezTo>
                    <a:lnTo>
                      <a:pt x="9463" y="1659"/>
                    </a:lnTo>
                    <a:cubicBezTo>
                      <a:pt x="9390" y="1634"/>
                      <a:pt x="9219" y="1659"/>
                      <a:pt x="9146" y="1610"/>
                    </a:cubicBezTo>
                    <a:cubicBezTo>
                      <a:pt x="9219" y="1585"/>
                      <a:pt x="9274" y="1585"/>
                      <a:pt x="9320" y="1585"/>
                    </a:cubicBezTo>
                    <a:cubicBezTo>
                      <a:pt x="9366" y="1585"/>
                      <a:pt x="9402" y="1585"/>
                      <a:pt x="9439" y="1561"/>
                    </a:cubicBezTo>
                    <a:cubicBezTo>
                      <a:pt x="9488" y="1610"/>
                      <a:pt x="9561" y="1610"/>
                      <a:pt x="9658" y="1610"/>
                    </a:cubicBezTo>
                    <a:cubicBezTo>
                      <a:pt x="9732" y="1610"/>
                      <a:pt x="9829" y="1634"/>
                      <a:pt x="9902" y="1659"/>
                    </a:cubicBezTo>
                    <a:lnTo>
                      <a:pt x="9951" y="1610"/>
                    </a:lnTo>
                    <a:lnTo>
                      <a:pt x="10024" y="1659"/>
                    </a:lnTo>
                    <a:lnTo>
                      <a:pt x="10488" y="1659"/>
                    </a:lnTo>
                    <a:lnTo>
                      <a:pt x="10853" y="1707"/>
                    </a:lnTo>
                    <a:cubicBezTo>
                      <a:pt x="11117" y="1707"/>
                      <a:pt x="11381" y="1731"/>
                      <a:pt x="11622" y="1778"/>
                    </a:cubicBezTo>
                    <a:lnTo>
                      <a:pt x="11622" y="1778"/>
                    </a:lnTo>
                    <a:cubicBezTo>
                      <a:pt x="11593" y="1769"/>
                      <a:pt x="11549" y="1732"/>
                      <a:pt x="11634" y="1732"/>
                    </a:cubicBezTo>
                    <a:cubicBezTo>
                      <a:pt x="11634" y="1781"/>
                      <a:pt x="11902" y="1732"/>
                      <a:pt x="11951" y="1805"/>
                    </a:cubicBezTo>
                    <a:cubicBezTo>
                      <a:pt x="12016" y="1805"/>
                      <a:pt x="12168" y="1848"/>
                      <a:pt x="12233" y="1848"/>
                    </a:cubicBezTo>
                    <a:cubicBezTo>
                      <a:pt x="12265" y="1848"/>
                      <a:pt x="12276" y="1837"/>
                      <a:pt x="12244" y="1805"/>
                    </a:cubicBezTo>
                    <a:lnTo>
                      <a:pt x="12244" y="1805"/>
                    </a:lnTo>
                    <a:cubicBezTo>
                      <a:pt x="12292" y="1829"/>
                      <a:pt x="12366" y="1854"/>
                      <a:pt x="12414" y="1878"/>
                    </a:cubicBezTo>
                    <a:cubicBezTo>
                      <a:pt x="12463" y="1902"/>
                      <a:pt x="12488" y="1902"/>
                      <a:pt x="12414" y="1902"/>
                    </a:cubicBezTo>
                    <a:cubicBezTo>
                      <a:pt x="12488" y="1927"/>
                      <a:pt x="12561" y="1951"/>
                      <a:pt x="12658" y="1976"/>
                    </a:cubicBezTo>
                    <a:lnTo>
                      <a:pt x="12536" y="1927"/>
                    </a:lnTo>
                    <a:lnTo>
                      <a:pt x="12536" y="1927"/>
                    </a:lnTo>
                    <a:cubicBezTo>
                      <a:pt x="12683" y="1951"/>
                      <a:pt x="12805" y="2000"/>
                      <a:pt x="12902" y="2024"/>
                    </a:cubicBezTo>
                    <a:cubicBezTo>
                      <a:pt x="13024" y="2073"/>
                      <a:pt x="13122" y="2098"/>
                      <a:pt x="13219" y="2098"/>
                    </a:cubicBezTo>
                    <a:lnTo>
                      <a:pt x="13122" y="2049"/>
                    </a:lnTo>
                    <a:lnTo>
                      <a:pt x="13122" y="2049"/>
                    </a:lnTo>
                    <a:cubicBezTo>
                      <a:pt x="13292" y="2098"/>
                      <a:pt x="13439" y="2146"/>
                      <a:pt x="13488" y="2220"/>
                    </a:cubicBezTo>
                    <a:lnTo>
                      <a:pt x="13414" y="2195"/>
                    </a:lnTo>
                    <a:lnTo>
                      <a:pt x="13317" y="2195"/>
                    </a:lnTo>
                    <a:cubicBezTo>
                      <a:pt x="13463" y="2220"/>
                      <a:pt x="13561" y="2268"/>
                      <a:pt x="13683" y="2317"/>
                    </a:cubicBezTo>
                    <a:cubicBezTo>
                      <a:pt x="13805" y="2366"/>
                      <a:pt x="13902" y="2390"/>
                      <a:pt x="14024" y="2439"/>
                    </a:cubicBezTo>
                    <a:lnTo>
                      <a:pt x="13902" y="2415"/>
                    </a:lnTo>
                    <a:lnTo>
                      <a:pt x="13902" y="2415"/>
                    </a:lnTo>
                    <a:cubicBezTo>
                      <a:pt x="13975" y="2439"/>
                      <a:pt x="14146" y="2488"/>
                      <a:pt x="14341" y="2585"/>
                    </a:cubicBezTo>
                    <a:cubicBezTo>
                      <a:pt x="14439" y="2610"/>
                      <a:pt x="14561" y="2683"/>
                      <a:pt x="14658" y="2732"/>
                    </a:cubicBezTo>
                    <a:cubicBezTo>
                      <a:pt x="14780" y="2780"/>
                      <a:pt x="14878" y="2829"/>
                      <a:pt x="15000" y="2902"/>
                    </a:cubicBezTo>
                    <a:cubicBezTo>
                      <a:pt x="15219" y="3024"/>
                      <a:pt x="15439" y="3146"/>
                      <a:pt x="15634" y="3268"/>
                    </a:cubicBezTo>
                    <a:cubicBezTo>
                      <a:pt x="15805" y="3366"/>
                      <a:pt x="15926" y="3463"/>
                      <a:pt x="16024" y="3512"/>
                    </a:cubicBezTo>
                    <a:lnTo>
                      <a:pt x="15926" y="3390"/>
                    </a:lnTo>
                    <a:lnTo>
                      <a:pt x="16048" y="3439"/>
                    </a:lnTo>
                    <a:cubicBezTo>
                      <a:pt x="16094" y="3462"/>
                      <a:pt x="16118" y="3485"/>
                      <a:pt x="16161" y="3507"/>
                    </a:cubicBezTo>
                    <a:lnTo>
                      <a:pt x="16161" y="3507"/>
                    </a:lnTo>
                    <a:cubicBezTo>
                      <a:pt x="16155" y="3506"/>
                      <a:pt x="16147" y="3505"/>
                      <a:pt x="16138" y="3505"/>
                    </a:cubicBezTo>
                    <a:cubicBezTo>
                      <a:pt x="16097" y="3505"/>
                      <a:pt x="16029" y="3519"/>
                      <a:pt x="15995" y="3519"/>
                    </a:cubicBezTo>
                    <a:cubicBezTo>
                      <a:pt x="15990" y="3519"/>
                      <a:pt x="15986" y="3519"/>
                      <a:pt x="15983" y="3518"/>
                    </a:cubicBezTo>
                    <a:lnTo>
                      <a:pt x="15983" y="3518"/>
                    </a:lnTo>
                    <a:cubicBezTo>
                      <a:pt x="16516" y="3956"/>
                      <a:pt x="16977" y="4441"/>
                      <a:pt x="17390" y="4976"/>
                    </a:cubicBezTo>
                    <a:cubicBezTo>
                      <a:pt x="17804" y="5488"/>
                      <a:pt x="18170" y="6073"/>
                      <a:pt x="18439" y="6683"/>
                    </a:cubicBezTo>
                    <a:cubicBezTo>
                      <a:pt x="18471" y="6770"/>
                      <a:pt x="18470" y="6794"/>
                      <a:pt x="18456" y="6794"/>
                    </a:cubicBezTo>
                    <a:cubicBezTo>
                      <a:pt x="18440" y="6794"/>
                      <a:pt x="18403" y="6756"/>
                      <a:pt x="18390" y="6756"/>
                    </a:cubicBezTo>
                    <a:cubicBezTo>
                      <a:pt x="18512" y="6975"/>
                      <a:pt x="18487" y="6829"/>
                      <a:pt x="18561" y="7024"/>
                    </a:cubicBezTo>
                    <a:cubicBezTo>
                      <a:pt x="18568" y="7047"/>
                      <a:pt x="18569" y="7056"/>
                      <a:pt x="18565" y="7056"/>
                    </a:cubicBezTo>
                    <a:cubicBezTo>
                      <a:pt x="18556" y="7056"/>
                      <a:pt x="18528" y="7017"/>
                      <a:pt x="18512" y="7000"/>
                    </a:cubicBezTo>
                    <a:lnTo>
                      <a:pt x="18512" y="7000"/>
                    </a:lnTo>
                    <a:cubicBezTo>
                      <a:pt x="18561" y="7097"/>
                      <a:pt x="18585" y="7171"/>
                      <a:pt x="18609" y="7171"/>
                    </a:cubicBezTo>
                    <a:cubicBezTo>
                      <a:pt x="18561" y="7049"/>
                      <a:pt x="18634" y="7097"/>
                      <a:pt x="18658" y="7024"/>
                    </a:cubicBezTo>
                    <a:lnTo>
                      <a:pt x="18707" y="7171"/>
                    </a:lnTo>
                    <a:cubicBezTo>
                      <a:pt x="18731" y="7219"/>
                      <a:pt x="18756" y="7293"/>
                      <a:pt x="18756" y="7293"/>
                    </a:cubicBezTo>
                    <a:lnTo>
                      <a:pt x="18731" y="7293"/>
                    </a:lnTo>
                    <a:cubicBezTo>
                      <a:pt x="18829" y="7414"/>
                      <a:pt x="18902" y="7536"/>
                      <a:pt x="18951" y="7683"/>
                    </a:cubicBezTo>
                    <a:cubicBezTo>
                      <a:pt x="19122" y="8146"/>
                      <a:pt x="19243" y="8634"/>
                      <a:pt x="19365" y="9122"/>
                    </a:cubicBezTo>
                    <a:cubicBezTo>
                      <a:pt x="19341" y="9122"/>
                      <a:pt x="19317" y="9024"/>
                      <a:pt x="19268" y="8927"/>
                    </a:cubicBezTo>
                    <a:lnTo>
                      <a:pt x="19268" y="8927"/>
                    </a:lnTo>
                    <a:cubicBezTo>
                      <a:pt x="19292" y="9000"/>
                      <a:pt x="19317" y="9073"/>
                      <a:pt x="19317" y="9146"/>
                    </a:cubicBezTo>
                    <a:cubicBezTo>
                      <a:pt x="19317" y="9126"/>
                      <a:pt x="19319" y="9118"/>
                      <a:pt x="19322" y="9118"/>
                    </a:cubicBezTo>
                    <a:cubicBezTo>
                      <a:pt x="19336" y="9118"/>
                      <a:pt x="19374" y="9263"/>
                      <a:pt x="19386" y="9263"/>
                    </a:cubicBezTo>
                    <a:cubicBezTo>
                      <a:pt x="19388" y="9263"/>
                      <a:pt x="19390" y="9257"/>
                      <a:pt x="19390" y="9244"/>
                    </a:cubicBezTo>
                    <a:cubicBezTo>
                      <a:pt x="19536" y="9585"/>
                      <a:pt x="19536" y="10049"/>
                      <a:pt x="19658" y="10341"/>
                    </a:cubicBezTo>
                    <a:cubicBezTo>
                      <a:pt x="19683" y="10341"/>
                      <a:pt x="20024" y="10488"/>
                      <a:pt x="20390" y="10610"/>
                    </a:cubicBezTo>
                    <a:cubicBezTo>
                      <a:pt x="20715" y="10749"/>
                      <a:pt x="21039" y="10866"/>
                      <a:pt x="21112" y="10877"/>
                    </a:cubicBezTo>
                    <a:lnTo>
                      <a:pt x="21112" y="10877"/>
                    </a:lnTo>
                    <a:cubicBezTo>
                      <a:pt x="21109" y="10846"/>
                      <a:pt x="21104" y="10814"/>
                      <a:pt x="21097" y="10780"/>
                    </a:cubicBezTo>
                    <a:lnTo>
                      <a:pt x="21048" y="10780"/>
                    </a:lnTo>
                    <a:cubicBezTo>
                      <a:pt x="21000" y="10536"/>
                      <a:pt x="21073" y="10707"/>
                      <a:pt x="21048" y="10463"/>
                    </a:cubicBezTo>
                    <a:cubicBezTo>
                      <a:pt x="21097" y="10463"/>
                      <a:pt x="21122" y="10683"/>
                      <a:pt x="21146" y="10878"/>
                    </a:cubicBezTo>
                    <a:cubicBezTo>
                      <a:pt x="21146" y="10731"/>
                      <a:pt x="21146" y="10585"/>
                      <a:pt x="21097" y="10439"/>
                    </a:cubicBezTo>
                    <a:cubicBezTo>
                      <a:pt x="21097" y="10268"/>
                      <a:pt x="21146" y="10439"/>
                      <a:pt x="21122" y="10244"/>
                    </a:cubicBezTo>
                    <a:cubicBezTo>
                      <a:pt x="21073" y="10073"/>
                      <a:pt x="21048" y="9902"/>
                      <a:pt x="21048" y="9732"/>
                    </a:cubicBezTo>
                    <a:cubicBezTo>
                      <a:pt x="21000" y="9317"/>
                      <a:pt x="20853" y="9122"/>
                      <a:pt x="20804" y="8732"/>
                    </a:cubicBezTo>
                    <a:lnTo>
                      <a:pt x="20804" y="8732"/>
                    </a:lnTo>
                    <a:lnTo>
                      <a:pt x="20829" y="8780"/>
                    </a:lnTo>
                    <a:cubicBezTo>
                      <a:pt x="20829" y="8634"/>
                      <a:pt x="20731" y="8390"/>
                      <a:pt x="20682" y="8146"/>
                    </a:cubicBezTo>
                    <a:cubicBezTo>
                      <a:pt x="20682" y="8188"/>
                      <a:pt x="20682" y="8231"/>
                      <a:pt x="20673" y="8231"/>
                    </a:cubicBezTo>
                    <a:cubicBezTo>
                      <a:pt x="20666" y="8231"/>
                      <a:pt x="20654" y="8208"/>
                      <a:pt x="20634" y="8146"/>
                    </a:cubicBezTo>
                    <a:cubicBezTo>
                      <a:pt x="20585" y="7878"/>
                      <a:pt x="20512" y="7707"/>
                      <a:pt x="20463" y="7488"/>
                    </a:cubicBezTo>
                    <a:lnTo>
                      <a:pt x="20414" y="7414"/>
                    </a:lnTo>
                    <a:cubicBezTo>
                      <a:pt x="20390" y="7366"/>
                      <a:pt x="20365" y="7317"/>
                      <a:pt x="20365" y="7317"/>
                    </a:cubicBezTo>
                    <a:cubicBezTo>
                      <a:pt x="20048" y="6390"/>
                      <a:pt x="19609" y="5512"/>
                      <a:pt x="19073" y="4707"/>
                    </a:cubicBezTo>
                    <a:cubicBezTo>
                      <a:pt x="18756" y="4219"/>
                      <a:pt x="18390" y="3756"/>
                      <a:pt x="18000" y="3341"/>
                    </a:cubicBezTo>
                    <a:cubicBezTo>
                      <a:pt x="17707" y="3024"/>
                      <a:pt x="17414" y="2756"/>
                      <a:pt x="17122" y="2512"/>
                    </a:cubicBezTo>
                    <a:lnTo>
                      <a:pt x="17146" y="2512"/>
                    </a:lnTo>
                    <a:cubicBezTo>
                      <a:pt x="16780" y="2220"/>
                      <a:pt x="16414" y="1951"/>
                      <a:pt x="16024" y="1707"/>
                    </a:cubicBezTo>
                    <a:cubicBezTo>
                      <a:pt x="15536" y="1390"/>
                      <a:pt x="15048" y="1146"/>
                      <a:pt x="14512" y="927"/>
                    </a:cubicBezTo>
                    <a:cubicBezTo>
                      <a:pt x="13561" y="512"/>
                      <a:pt x="12561" y="268"/>
                      <a:pt x="11561" y="146"/>
                    </a:cubicBezTo>
                    <a:cubicBezTo>
                      <a:pt x="11292" y="73"/>
                      <a:pt x="11024" y="24"/>
                      <a:pt x="10756" y="0"/>
                    </a:cubicBezTo>
                    <a:close/>
                    <a:moveTo>
                      <a:pt x="21112" y="10877"/>
                    </a:moveTo>
                    <a:cubicBezTo>
                      <a:pt x="21122" y="10958"/>
                      <a:pt x="21122" y="11034"/>
                      <a:pt x="21122" y="11122"/>
                    </a:cubicBezTo>
                    <a:cubicBezTo>
                      <a:pt x="21122" y="11049"/>
                      <a:pt x="21122" y="10951"/>
                      <a:pt x="21122" y="10878"/>
                    </a:cubicBezTo>
                    <a:cubicBezTo>
                      <a:pt x="21119" y="10878"/>
                      <a:pt x="21116" y="10878"/>
                      <a:pt x="21112" y="108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301"/>
              <p:cNvSpPr/>
              <p:nvPr/>
            </p:nvSpPr>
            <p:spPr>
              <a:xfrm>
                <a:off x="338100" y="3028825"/>
                <a:ext cx="2475" cy="6725"/>
              </a:xfrm>
              <a:custGeom>
                <a:avLst/>
                <a:gdLst/>
                <a:ahLst/>
                <a:cxnLst/>
                <a:rect l="l" t="t" r="r" b="b"/>
                <a:pathLst>
                  <a:path w="99" h="269" extrusionOk="0">
                    <a:moveTo>
                      <a:pt x="98" y="0"/>
                    </a:moveTo>
                    <a:cubicBezTo>
                      <a:pt x="50" y="74"/>
                      <a:pt x="1" y="171"/>
                      <a:pt x="1" y="269"/>
                    </a:cubicBezTo>
                    <a:cubicBezTo>
                      <a:pt x="50" y="196"/>
                      <a:pt x="74" y="98"/>
                      <a:pt x="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301"/>
              <p:cNvSpPr/>
              <p:nvPr/>
            </p:nvSpPr>
            <p:spPr>
              <a:xfrm>
                <a:off x="340550" y="3028825"/>
                <a:ext cx="25" cy="25"/>
              </a:xfrm>
              <a:custGeom>
                <a:avLst/>
                <a:gdLst/>
                <a:ahLst/>
                <a:cxnLst/>
                <a:rect l="l" t="t" r="r" b="b"/>
                <a:pathLst>
                  <a:path w="1" h="1" extrusionOk="0">
                    <a:moveTo>
                      <a:pt x="0" y="0"/>
                    </a:moveTo>
                    <a:lnTo>
                      <a:pt x="0" y="0"/>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301"/>
              <p:cNvSpPr/>
              <p:nvPr/>
            </p:nvSpPr>
            <p:spPr>
              <a:xfrm>
                <a:off x="302750" y="2832500"/>
                <a:ext cx="398800" cy="207325"/>
              </a:xfrm>
              <a:custGeom>
                <a:avLst/>
                <a:gdLst/>
                <a:ahLst/>
                <a:cxnLst/>
                <a:rect l="l" t="t" r="r" b="b"/>
                <a:pathLst>
                  <a:path w="15952" h="8293" extrusionOk="0">
                    <a:moveTo>
                      <a:pt x="8594" y="1702"/>
                    </a:moveTo>
                    <a:cubicBezTo>
                      <a:pt x="8599" y="1705"/>
                      <a:pt x="8605" y="1707"/>
                      <a:pt x="8610" y="1707"/>
                    </a:cubicBezTo>
                    <a:cubicBezTo>
                      <a:pt x="8604" y="1705"/>
                      <a:pt x="8599" y="1704"/>
                      <a:pt x="8594" y="1702"/>
                    </a:cubicBezTo>
                    <a:close/>
                    <a:moveTo>
                      <a:pt x="4624" y="2600"/>
                    </a:moveTo>
                    <a:cubicBezTo>
                      <a:pt x="4619" y="2604"/>
                      <a:pt x="4614" y="2607"/>
                      <a:pt x="4610" y="2610"/>
                    </a:cubicBezTo>
                    <a:cubicBezTo>
                      <a:pt x="4616" y="2607"/>
                      <a:pt x="4621" y="2603"/>
                      <a:pt x="4624" y="2600"/>
                    </a:cubicBezTo>
                    <a:close/>
                    <a:moveTo>
                      <a:pt x="11683" y="2951"/>
                    </a:moveTo>
                    <a:cubicBezTo>
                      <a:pt x="11683" y="2954"/>
                      <a:pt x="11685" y="2956"/>
                      <a:pt x="11690" y="2956"/>
                    </a:cubicBezTo>
                    <a:lnTo>
                      <a:pt x="11690" y="2956"/>
                    </a:lnTo>
                    <a:cubicBezTo>
                      <a:pt x="11687" y="2954"/>
                      <a:pt x="11685" y="2953"/>
                      <a:pt x="11683" y="2951"/>
                    </a:cubicBezTo>
                    <a:close/>
                    <a:moveTo>
                      <a:pt x="1415" y="3829"/>
                    </a:moveTo>
                    <a:lnTo>
                      <a:pt x="1391" y="3878"/>
                    </a:lnTo>
                    <a:lnTo>
                      <a:pt x="1391" y="3878"/>
                    </a:lnTo>
                    <a:cubicBezTo>
                      <a:pt x="1398" y="3862"/>
                      <a:pt x="1406" y="3847"/>
                      <a:pt x="1414" y="3831"/>
                    </a:cubicBezTo>
                    <a:lnTo>
                      <a:pt x="1414" y="3831"/>
                    </a:lnTo>
                    <a:cubicBezTo>
                      <a:pt x="1414" y="3830"/>
                      <a:pt x="1415" y="3830"/>
                      <a:pt x="1415" y="3829"/>
                    </a:cubicBezTo>
                    <a:close/>
                    <a:moveTo>
                      <a:pt x="2596" y="5025"/>
                    </a:moveTo>
                    <a:cubicBezTo>
                      <a:pt x="2595" y="5026"/>
                      <a:pt x="2595" y="5027"/>
                      <a:pt x="2594" y="5028"/>
                    </a:cubicBezTo>
                    <a:lnTo>
                      <a:pt x="2594" y="5028"/>
                    </a:lnTo>
                    <a:cubicBezTo>
                      <a:pt x="2596" y="5026"/>
                      <a:pt x="2597" y="5025"/>
                      <a:pt x="2596" y="5025"/>
                    </a:cubicBezTo>
                    <a:close/>
                    <a:moveTo>
                      <a:pt x="2594" y="5028"/>
                    </a:moveTo>
                    <a:cubicBezTo>
                      <a:pt x="2591" y="5031"/>
                      <a:pt x="2586" y="5037"/>
                      <a:pt x="2586" y="5049"/>
                    </a:cubicBezTo>
                    <a:cubicBezTo>
                      <a:pt x="2588" y="5042"/>
                      <a:pt x="2591" y="5035"/>
                      <a:pt x="2594" y="5028"/>
                    </a:cubicBezTo>
                    <a:close/>
                    <a:moveTo>
                      <a:pt x="1505" y="7629"/>
                    </a:moveTo>
                    <a:cubicBezTo>
                      <a:pt x="1507" y="7629"/>
                      <a:pt x="1509" y="7631"/>
                      <a:pt x="1512" y="7634"/>
                    </a:cubicBezTo>
                    <a:lnTo>
                      <a:pt x="1499" y="7728"/>
                    </a:lnTo>
                    <a:lnTo>
                      <a:pt x="1499" y="7728"/>
                    </a:lnTo>
                    <a:cubicBezTo>
                      <a:pt x="1502" y="7664"/>
                      <a:pt x="1497" y="7629"/>
                      <a:pt x="1505" y="7629"/>
                    </a:cubicBezTo>
                    <a:close/>
                    <a:moveTo>
                      <a:pt x="8000" y="0"/>
                    </a:moveTo>
                    <a:cubicBezTo>
                      <a:pt x="8098" y="0"/>
                      <a:pt x="8049" y="24"/>
                      <a:pt x="7976" y="24"/>
                    </a:cubicBezTo>
                    <a:cubicBezTo>
                      <a:pt x="7878" y="16"/>
                      <a:pt x="7813" y="14"/>
                      <a:pt x="7770" y="14"/>
                    </a:cubicBezTo>
                    <a:cubicBezTo>
                      <a:pt x="7683" y="14"/>
                      <a:pt x="7683" y="24"/>
                      <a:pt x="7683" y="24"/>
                    </a:cubicBezTo>
                    <a:cubicBezTo>
                      <a:pt x="7683" y="24"/>
                      <a:pt x="7659" y="49"/>
                      <a:pt x="7366" y="73"/>
                    </a:cubicBezTo>
                    <a:cubicBezTo>
                      <a:pt x="7195" y="73"/>
                      <a:pt x="6927" y="98"/>
                      <a:pt x="6586" y="146"/>
                    </a:cubicBezTo>
                    <a:cubicBezTo>
                      <a:pt x="6415" y="171"/>
                      <a:pt x="6220" y="220"/>
                      <a:pt x="6025" y="244"/>
                    </a:cubicBezTo>
                    <a:lnTo>
                      <a:pt x="5439" y="415"/>
                    </a:lnTo>
                    <a:lnTo>
                      <a:pt x="4903" y="634"/>
                    </a:lnTo>
                    <a:cubicBezTo>
                      <a:pt x="4708" y="707"/>
                      <a:pt x="4561" y="780"/>
                      <a:pt x="4415" y="854"/>
                    </a:cubicBezTo>
                    <a:cubicBezTo>
                      <a:pt x="4269" y="927"/>
                      <a:pt x="4147" y="1000"/>
                      <a:pt x="4025" y="1073"/>
                    </a:cubicBezTo>
                    <a:lnTo>
                      <a:pt x="3756" y="1244"/>
                    </a:lnTo>
                    <a:cubicBezTo>
                      <a:pt x="3515" y="1485"/>
                      <a:pt x="3178" y="1679"/>
                      <a:pt x="2982" y="1920"/>
                    </a:cubicBezTo>
                    <a:lnTo>
                      <a:pt x="2982" y="1920"/>
                    </a:lnTo>
                    <a:cubicBezTo>
                      <a:pt x="2672" y="2207"/>
                      <a:pt x="2385" y="2494"/>
                      <a:pt x="2122" y="2805"/>
                    </a:cubicBezTo>
                    <a:cubicBezTo>
                      <a:pt x="2049" y="2927"/>
                      <a:pt x="1951" y="3024"/>
                      <a:pt x="1878" y="3122"/>
                    </a:cubicBezTo>
                    <a:cubicBezTo>
                      <a:pt x="1781" y="3244"/>
                      <a:pt x="1708" y="3341"/>
                      <a:pt x="1659" y="3439"/>
                    </a:cubicBezTo>
                    <a:cubicBezTo>
                      <a:pt x="1550" y="3570"/>
                      <a:pt x="1480" y="3700"/>
                      <a:pt x="1414" y="3831"/>
                    </a:cubicBezTo>
                    <a:lnTo>
                      <a:pt x="1414" y="3831"/>
                    </a:lnTo>
                    <a:cubicBezTo>
                      <a:pt x="1268" y="4146"/>
                      <a:pt x="1244" y="4073"/>
                      <a:pt x="1098" y="4293"/>
                    </a:cubicBezTo>
                    <a:cubicBezTo>
                      <a:pt x="1171" y="4293"/>
                      <a:pt x="1073" y="4561"/>
                      <a:pt x="1049" y="4658"/>
                    </a:cubicBezTo>
                    <a:cubicBezTo>
                      <a:pt x="976" y="4805"/>
                      <a:pt x="878" y="5146"/>
                      <a:pt x="781" y="5390"/>
                    </a:cubicBezTo>
                    <a:lnTo>
                      <a:pt x="756" y="5390"/>
                    </a:lnTo>
                    <a:cubicBezTo>
                      <a:pt x="708" y="5585"/>
                      <a:pt x="561" y="6000"/>
                      <a:pt x="512" y="6122"/>
                    </a:cubicBezTo>
                    <a:cubicBezTo>
                      <a:pt x="464" y="6268"/>
                      <a:pt x="366" y="6512"/>
                      <a:pt x="293" y="6732"/>
                    </a:cubicBezTo>
                    <a:cubicBezTo>
                      <a:pt x="220" y="6975"/>
                      <a:pt x="171" y="7219"/>
                      <a:pt x="147" y="7463"/>
                    </a:cubicBezTo>
                    <a:lnTo>
                      <a:pt x="0" y="7780"/>
                    </a:lnTo>
                    <a:lnTo>
                      <a:pt x="0" y="7829"/>
                    </a:lnTo>
                    <a:cubicBezTo>
                      <a:pt x="171" y="7951"/>
                      <a:pt x="366" y="8024"/>
                      <a:pt x="586" y="8073"/>
                    </a:cubicBezTo>
                    <a:cubicBezTo>
                      <a:pt x="706" y="8113"/>
                      <a:pt x="843" y="8141"/>
                      <a:pt x="975" y="8141"/>
                    </a:cubicBezTo>
                    <a:cubicBezTo>
                      <a:pt x="1163" y="8141"/>
                      <a:pt x="1339" y="8084"/>
                      <a:pt x="1439" y="7927"/>
                    </a:cubicBezTo>
                    <a:lnTo>
                      <a:pt x="1464" y="7927"/>
                    </a:lnTo>
                    <a:lnTo>
                      <a:pt x="1488" y="7829"/>
                    </a:lnTo>
                    <a:cubicBezTo>
                      <a:pt x="1492" y="7808"/>
                      <a:pt x="1494" y="7788"/>
                      <a:pt x="1496" y="7770"/>
                    </a:cubicBezTo>
                    <a:lnTo>
                      <a:pt x="1496" y="7770"/>
                    </a:lnTo>
                    <a:cubicBezTo>
                      <a:pt x="1500" y="7753"/>
                      <a:pt x="1504" y="7746"/>
                      <a:pt x="1507" y="7746"/>
                    </a:cubicBezTo>
                    <a:cubicBezTo>
                      <a:pt x="1516" y="7746"/>
                      <a:pt x="1521" y="7798"/>
                      <a:pt x="1537" y="7829"/>
                    </a:cubicBezTo>
                    <a:cubicBezTo>
                      <a:pt x="1537" y="7780"/>
                      <a:pt x="1561" y="7732"/>
                      <a:pt x="1586" y="7683"/>
                    </a:cubicBezTo>
                    <a:cubicBezTo>
                      <a:pt x="1586" y="7678"/>
                      <a:pt x="1585" y="7676"/>
                      <a:pt x="1583" y="7676"/>
                    </a:cubicBezTo>
                    <a:cubicBezTo>
                      <a:pt x="1576" y="7676"/>
                      <a:pt x="1557" y="7712"/>
                      <a:pt x="1537" y="7732"/>
                    </a:cubicBezTo>
                    <a:cubicBezTo>
                      <a:pt x="1537" y="7634"/>
                      <a:pt x="1537" y="7536"/>
                      <a:pt x="1561" y="7463"/>
                    </a:cubicBezTo>
                    <a:cubicBezTo>
                      <a:pt x="1610" y="7341"/>
                      <a:pt x="1634" y="7463"/>
                      <a:pt x="1659" y="7317"/>
                    </a:cubicBezTo>
                    <a:cubicBezTo>
                      <a:pt x="1878" y="6512"/>
                      <a:pt x="2195" y="5756"/>
                      <a:pt x="2586" y="5024"/>
                    </a:cubicBezTo>
                    <a:cubicBezTo>
                      <a:pt x="2591" y="5024"/>
                      <a:pt x="2594" y="5024"/>
                      <a:pt x="2596" y="5025"/>
                    </a:cubicBezTo>
                    <a:lnTo>
                      <a:pt x="2596" y="5025"/>
                    </a:lnTo>
                    <a:cubicBezTo>
                      <a:pt x="2644" y="4914"/>
                      <a:pt x="2711" y="4824"/>
                      <a:pt x="2756" y="4756"/>
                    </a:cubicBezTo>
                    <a:cubicBezTo>
                      <a:pt x="2805" y="4658"/>
                      <a:pt x="2854" y="4536"/>
                      <a:pt x="2927" y="4439"/>
                    </a:cubicBezTo>
                    <a:cubicBezTo>
                      <a:pt x="2951" y="4415"/>
                      <a:pt x="2976" y="4390"/>
                      <a:pt x="3025" y="4390"/>
                    </a:cubicBezTo>
                    <a:cubicBezTo>
                      <a:pt x="3025" y="4341"/>
                      <a:pt x="3073" y="4268"/>
                      <a:pt x="3098" y="4219"/>
                    </a:cubicBezTo>
                    <a:lnTo>
                      <a:pt x="3220" y="4073"/>
                    </a:lnTo>
                    <a:cubicBezTo>
                      <a:pt x="3244" y="4000"/>
                      <a:pt x="3293" y="3951"/>
                      <a:pt x="3342" y="3878"/>
                    </a:cubicBezTo>
                    <a:cubicBezTo>
                      <a:pt x="3439" y="3756"/>
                      <a:pt x="3537" y="3658"/>
                      <a:pt x="3634" y="3537"/>
                    </a:cubicBezTo>
                    <a:cubicBezTo>
                      <a:pt x="3683" y="3463"/>
                      <a:pt x="3756" y="3415"/>
                      <a:pt x="3756" y="3390"/>
                    </a:cubicBezTo>
                    <a:lnTo>
                      <a:pt x="3732" y="3341"/>
                    </a:lnTo>
                    <a:cubicBezTo>
                      <a:pt x="3805" y="3256"/>
                      <a:pt x="3823" y="3256"/>
                      <a:pt x="3845" y="3256"/>
                    </a:cubicBezTo>
                    <a:cubicBezTo>
                      <a:pt x="3866" y="3256"/>
                      <a:pt x="3890" y="3256"/>
                      <a:pt x="3976" y="3171"/>
                    </a:cubicBezTo>
                    <a:cubicBezTo>
                      <a:pt x="3976" y="3049"/>
                      <a:pt x="4244" y="2927"/>
                      <a:pt x="4269" y="2854"/>
                    </a:cubicBezTo>
                    <a:cubicBezTo>
                      <a:pt x="4269" y="2854"/>
                      <a:pt x="4331" y="2822"/>
                      <a:pt x="4356" y="2822"/>
                    </a:cubicBezTo>
                    <a:cubicBezTo>
                      <a:pt x="4362" y="2822"/>
                      <a:pt x="4366" y="2824"/>
                      <a:pt x="4366" y="2829"/>
                    </a:cubicBezTo>
                    <a:cubicBezTo>
                      <a:pt x="4366" y="2756"/>
                      <a:pt x="4464" y="2732"/>
                      <a:pt x="4488" y="2683"/>
                    </a:cubicBezTo>
                    <a:cubicBezTo>
                      <a:pt x="4504" y="2667"/>
                      <a:pt x="4507" y="2661"/>
                      <a:pt x="4503" y="2661"/>
                    </a:cubicBezTo>
                    <a:cubicBezTo>
                      <a:pt x="4496" y="2661"/>
                      <a:pt x="4464" y="2683"/>
                      <a:pt x="4464" y="2683"/>
                    </a:cubicBezTo>
                    <a:lnTo>
                      <a:pt x="4561" y="2585"/>
                    </a:lnTo>
                    <a:cubicBezTo>
                      <a:pt x="4575" y="2578"/>
                      <a:pt x="4590" y="2575"/>
                      <a:pt x="4602" y="2575"/>
                    </a:cubicBezTo>
                    <a:cubicBezTo>
                      <a:pt x="4625" y="2575"/>
                      <a:pt x="4639" y="2587"/>
                      <a:pt x="4624" y="2600"/>
                    </a:cubicBezTo>
                    <a:lnTo>
                      <a:pt x="4624" y="2600"/>
                    </a:lnTo>
                    <a:cubicBezTo>
                      <a:pt x="4704" y="2549"/>
                      <a:pt x="4866" y="2456"/>
                      <a:pt x="5049" y="2341"/>
                    </a:cubicBezTo>
                    <a:cubicBezTo>
                      <a:pt x="5293" y="2219"/>
                      <a:pt x="5537" y="2098"/>
                      <a:pt x="5805" y="2000"/>
                    </a:cubicBezTo>
                    <a:cubicBezTo>
                      <a:pt x="5878" y="1976"/>
                      <a:pt x="5927" y="1951"/>
                      <a:pt x="6000" y="1927"/>
                    </a:cubicBezTo>
                    <a:lnTo>
                      <a:pt x="6195" y="1878"/>
                    </a:lnTo>
                    <a:cubicBezTo>
                      <a:pt x="6317" y="1829"/>
                      <a:pt x="6464" y="1805"/>
                      <a:pt x="6586" y="1780"/>
                    </a:cubicBezTo>
                    <a:lnTo>
                      <a:pt x="6756" y="1756"/>
                    </a:lnTo>
                    <a:lnTo>
                      <a:pt x="6903" y="1732"/>
                    </a:lnTo>
                    <a:cubicBezTo>
                      <a:pt x="7000" y="1732"/>
                      <a:pt x="7073" y="1707"/>
                      <a:pt x="7122" y="1707"/>
                    </a:cubicBezTo>
                    <a:cubicBezTo>
                      <a:pt x="7098" y="1683"/>
                      <a:pt x="7049" y="1683"/>
                      <a:pt x="7000" y="1683"/>
                    </a:cubicBezTo>
                    <a:cubicBezTo>
                      <a:pt x="6951" y="1683"/>
                      <a:pt x="6903" y="1683"/>
                      <a:pt x="6878" y="1659"/>
                    </a:cubicBezTo>
                    <a:cubicBezTo>
                      <a:pt x="6939" y="1634"/>
                      <a:pt x="6982" y="1634"/>
                      <a:pt x="7015" y="1634"/>
                    </a:cubicBezTo>
                    <a:cubicBezTo>
                      <a:pt x="7049" y="1634"/>
                      <a:pt x="7073" y="1634"/>
                      <a:pt x="7098" y="1610"/>
                    </a:cubicBezTo>
                    <a:cubicBezTo>
                      <a:pt x="7122" y="1646"/>
                      <a:pt x="7183" y="1646"/>
                      <a:pt x="7250" y="1646"/>
                    </a:cubicBezTo>
                    <a:cubicBezTo>
                      <a:pt x="7317" y="1646"/>
                      <a:pt x="7390" y="1646"/>
                      <a:pt x="7439" y="1683"/>
                    </a:cubicBezTo>
                    <a:lnTo>
                      <a:pt x="7464" y="1659"/>
                    </a:lnTo>
                    <a:lnTo>
                      <a:pt x="7537" y="1683"/>
                    </a:lnTo>
                    <a:cubicBezTo>
                      <a:pt x="7634" y="1659"/>
                      <a:pt x="7732" y="1659"/>
                      <a:pt x="7829" y="1659"/>
                    </a:cubicBezTo>
                    <a:cubicBezTo>
                      <a:pt x="7903" y="1659"/>
                      <a:pt x="8000" y="1683"/>
                      <a:pt x="8098" y="1683"/>
                    </a:cubicBezTo>
                    <a:lnTo>
                      <a:pt x="8390" y="1683"/>
                    </a:lnTo>
                    <a:cubicBezTo>
                      <a:pt x="8458" y="1683"/>
                      <a:pt x="8526" y="1683"/>
                      <a:pt x="8594" y="1702"/>
                    </a:cubicBezTo>
                    <a:lnTo>
                      <a:pt x="8594" y="1702"/>
                    </a:lnTo>
                    <a:cubicBezTo>
                      <a:pt x="8571" y="1690"/>
                      <a:pt x="8551" y="1659"/>
                      <a:pt x="8610" y="1659"/>
                    </a:cubicBezTo>
                    <a:cubicBezTo>
                      <a:pt x="8610" y="1683"/>
                      <a:pt x="8659" y="1683"/>
                      <a:pt x="8707" y="1683"/>
                    </a:cubicBezTo>
                    <a:cubicBezTo>
                      <a:pt x="8756" y="1683"/>
                      <a:pt x="8805" y="1683"/>
                      <a:pt x="8829" y="1707"/>
                    </a:cubicBezTo>
                    <a:cubicBezTo>
                      <a:pt x="8878" y="1707"/>
                      <a:pt x="8981" y="1740"/>
                      <a:pt x="9030" y="1740"/>
                    </a:cubicBezTo>
                    <a:cubicBezTo>
                      <a:pt x="9053" y="1740"/>
                      <a:pt x="9064" y="1733"/>
                      <a:pt x="9052" y="1712"/>
                    </a:cubicBezTo>
                    <a:lnTo>
                      <a:pt x="9052" y="1712"/>
                    </a:lnTo>
                    <a:cubicBezTo>
                      <a:pt x="9086" y="1759"/>
                      <a:pt x="9264" y="1805"/>
                      <a:pt x="9146" y="1805"/>
                    </a:cubicBezTo>
                    <a:cubicBezTo>
                      <a:pt x="9195" y="1829"/>
                      <a:pt x="9244" y="1854"/>
                      <a:pt x="9317" y="1854"/>
                    </a:cubicBezTo>
                    <a:lnTo>
                      <a:pt x="9244" y="1805"/>
                    </a:lnTo>
                    <a:lnTo>
                      <a:pt x="9244" y="1805"/>
                    </a:lnTo>
                    <a:cubicBezTo>
                      <a:pt x="9439" y="1854"/>
                      <a:pt x="9537" y="1951"/>
                      <a:pt x="9707" y="1951"/>
                    </a:cubicBezTo>
                    <a:lnTo>
                      <a:pt x="9634" y="1902"/>
                    </a:lnTo>
                    <a:lnTo>
                      <a:pt x="9634" y="1902"/>
                    </a:lnTo>
                    <a:cubicBezTo>
                      <a:pt x="9756" y="1927"/>
                      <a:pt x="9854" y="1976"/>
                      <a:pt x="9903" y="2049"/>
                    </a:cubicBezTo>
                    <a:lnTo>
                      <a:pt x="9756" y="2024"/>
                    </a:lnTo>
                    <a:lnTo>
                      <a:pt x="9756" y="2024"/>
                    </a:lnTo>
                    <a:lnTo>
                      <a:pt x="10024" y="2122"/>
                    </a:lnTo>
                    <a:cubicBezTo>
                      <a:pt x="10098" y="2146"/>
                      <a:pt x="10171" y="2171"/>
                      <a:pt x="10268" y="2195"/>
                    </a:cubicBezTo>
                    <a:lnTo>
                      <a:pt x="10195" y="2171"/>
                    </a:lnTo>
                    <a:lnTo>
                      <a:pt x="10195" y="2171"/>
                    </a:lnTo>
                    <a:cubicBezTo>
                      <a:pt x="10488" y="2244"/>
                      <a:pt x="10732" y="2366"/>
                      <a:pt x="11000" y="2488"/>
                    </a:cubicBezTo>
                    <a:cubicBezTo>
                      <a:pt x="11317" y="2683"/>
                      <a:pt x="11634" y="2878"/>
                      <a:pt x="11732" y="2927"/>
                    </a:cubicBezTo>
                    <a:lnTo>
                      <a:pt x="11683" y="2829"/>
                    </a:lnTo>
                    <a:lnTo>
                      <a:pt x="11854" y="2902"/>
                    </a:lnTo>
                    <a:cubicBezTo>
                      <a:pt x="11833" y="2902"/>
                      <a:pt x="11722" y="2956"/>
                      <a:pt x="11691" y="2956"/>
                    </a:cubicBezTo>
                    <a:cubicBezTo>
                      <a:pt x="11691" y="2956"/>
                      <a:pt x="11690" y="2956"/>
                      <a:pt x="11690" y="2956"/>
                    </a:cubicBezTo>
                    <a:lnTo>
                      <a:pt x="11690" y="2956"/>
                    </a:lnTo>
                    <a:cubicBezTo>
                      <a:pt x="12077" y="3248"/>
                      <a:pt x="12416" y="3587"/>
                      <a:pt x="12732" y="3951"/>
                    </a:cubicBezTo>
                    <a:cubicBezTo>
                      <a:pt x="13049" y="4341"/>
                      <a:pt x="13317" y="4756"/>
                      <a:pt x="13537" y="5171"/>
                    </a:cubicBezTo>
                    <a:cubicBezTo>
                      <a:pt x="13561" y="5244"/>
                      <a:pt x="13549" y="5262"/>
                      <a:pt x="13531" y="5262"/>
                    </a:cubicBezTo>
                    <a:cubicBezTo>
                      <a:pt x="13512" y="5262"/>
                      <a:pt x="13488" y="5244"/>
                      <a:pt x="13488" y="5244"/>
                    </a:cubicBezTo>
                    <a:lnTo>
                      <a:pt x="13488" y="5244"/>
                    </a:lnTo>
                    <a:cubicBezTo>
                      <a:pt x="13561" y="5390"/>
                      <a:pt x="13561" y="5293"/>
                      <a:pt x="13610" y="5439"/>
                    </a:cubicBezTo>
                    <a:cubicBezTo>
                      <a:pt x="13610" y="5447"/>
                      <a:pt x="13607" y="5450"/>
                      <a:pt x="13603" y="5450"/>
                    </a:cubicBezTo>
                    <a:cubicBezTo>
                      <a:pt x="13594" y="5450"/>
                      <a:pt x="13577" y="5439"/>
                      <a:pt x="13561" y="5439"/>
                    </a:cubicBezTo>
                    <a:cubicBezTo>
                      <a:pt x="13610" y="5488"/>
                      <a:pt x="13610" y="5561"/>
                      <a:pt x="13634" y="5561"/>
                    </a:cubicBezTo>
                    <a:cubicBezTo>
                      <a:pt x="13610" y="5463"/>
                      <a:pt x="13683" y="5488"/>
                      <a:pt x="13707" y="5439"/>
                    </a:cubicBezTo>
                    <a:lnTo>
                      <a:pt x="13732" y="5512"/>
                    </a:lnTo>
                    <a:cubicBezTo>
                      <a:pt x="13756" y="5561"/>
                      <a:pt x="13781" y="5610"/>
                      <a:pt x="13781" y="5610"/>
                    </a:cubicBezTo>
                    <a:lnTo>
                      <a:pt x="13732" y="5610"/>
                    </a:lnTo>
                    <a:cubicBezTo>
                      <a:pt x="13756" y="5658"/>
                      <a:pt x="13878" y="5683"/>
                      <a:pt x="13927" y="5878"/>
                    </a:cubicBezTo>
                    <a:cubicBezTo>
                      <a:pt x="14049" y="6195"/>
                      <a:pt x="14146" y="6536"/>
                      <a:pt x="14244" y="6878"/>
                    </a:cubicBezTo>
                    <a:cubicBezTo>
                      <a:pt x="14220" y="6878"/>
                      <a:pt x="14195" y="6805"/>
                      <a:pt x="14171" y="6756"/>
                    </a:cubicBezTo>
                    <a:lnTo>
                      <a:pt x="14171" y="6756"/>
                    </a:lnTo>
                    <a:cubicBezTo>
                      <a:pt x="14171" y="6805"/>
                      <a:pt x="14195" y="6854"/>
                      <a:pt x="14195" y="6902"/>
                    </a:cubicBezTo>
                    <a:cubicBezTo>
                      <a:pt x="14195" y="6886"/>
                      <a:pt x="14197" y="6879"/>
                      <a:pt x="14199" y="6879"/>
                    </a:cubicBezTo>
                    <a:cubicBezTo>
                      <a:pt x="14209" y="6879"/>
                      <a:pt x="14234" y="6989"/>
                      <a:pt x="14242" y="6989"/>
                    </a:cubicBezTo>
                    <a:cubicBezTo>
                      <a:pt x="14243" y="6989"/>
                      <a:pt x="14244" y="6985"/>
                      <a:pt x="14244" y="6975"/>
                    </a:cubicBezTo>
                    <a:cubicBezTo>
                      <a:pt x="14341" y="7219"/>
                      <a:pt x="14415" y="7488"/>
                      <a:pt x="14463" y="7756"/>
                    </a:cubicBezTo>
                    <a:cubicBezTo>
                      <a:pt x="14488" y="7756"/>
                      <a:pt x="14854" y="7829"/>
                      <a:pt x="15171" y="7902"/>
                    </a:cubicBezTo>
                    <a:cubicBezTo>
                      <a:pt x="15512" y="8000"/>
                      <a:pt x="15854" y="8097"/>
                      <a:pt x="15902" y="8097"/>
                    </a:cubicBezTo>
                    <a:cubicBezTo>
                      <a:pt x="15902" y="8171"/>
                      <a:pt x="15902" y="8219"/>
                      <a:pt x="15902" y="8292"/>
                    </a:cubicBezTo>
                    <a:cubicBezTo>
                      <a:pt x="15927" y="8195"/>
                      <a:pt x="15927" y="8122"/>
                      <a:pt x="15902" y="8024"/>
                    </a:cubicBezTo>
                    <a:lnTo>
                      <a:pt x="15854" y="8024"/>
                    </a:lnTo>
                    <a:cubicBezTo>
                      <a:pt x="15805" y="7829"/>
                      <a:pt x="15878" y="7975"/>
                      <a:pt x="15854" y="7780"/>
                    </a:cubicBezTo>
                    <a:cubicBezTo>
                      <a:pt x="15878" y="7780"/>
                      <a:pt x="15902" y="7951"/>
                      <a:pt x="15927" y="8097"/>
                    </a:cubicBezTo>
                    <a:cubicBezTo>
                      <a:pt x="15927" y="7951"/>
                      <a:pt x="15927" y="7805"/>
                      <a:pt x="15902" y="7756"/>
                    </a:cubicBezTo>
                    <a:cubicBezTo>
                      <a:pt x="15902" y="7634"/>
                      <a:pt x="15951" y="7756"/>
                      <a:pt x="15927" y="7610"/>
                    </a:cubicBezTo>
                    <a:cubicBezTo>
                      <a:pt x="15878" y="7488"/>
                      <a:pt x="15854" y="7366"/>
                      <a:pt x="15854" y="7219"/>
                    </a:cubicBezTo>
                    <a:cubicBezTo>
                      <a:pt x="15829" y="6927"/>
                      <a:pt x="15707" y="6780"/>
                      <a:pt x="15659" y="6488"/>
                    </a:cubicBezTo>
                    <a:lnTo>
                      <a:pt x="15659" y="6488"/>
                    </a:lnTo>
                    <a:lnTo>
                      <a:pt x="15683" y="6512"/>
                    </a:lnTo>
                    <a:cubicBezTo>
                      <a:pt x="15683" y="6414"/>
                      <a:pt x="15610" y="6195"/>
                      <a:pt x="15561" y="6049"/>
                    </a:cubicBezTo>
                    <a:cubicBezTo>
                      <a:pt x="15561" y="6077"/>
                      <a:pt x="15561" y="6105"/>
                      <a:pt x="15556" y="6105"/>
                    </a:cubicBezTo>
                    <a:cubicBezTo>
                      <a:pt x="15553" y="6105"/>
                      <a:pt x="15547" y="6090"/>
                      <a:pt x="15537" y="6049"/>
                    </a:cubicBezTo>
                    <a:cubicBezTo>
                      <a:pt x="15512" y="5951"/>
                      <a:pt x="15488" y="5854"/>
                      <a:pt x="15463" y="5780"/>
                    </a:cubicBezTo>
                    <a:cubicBezTo>
                      <a:pt x="15439" y="5707"/>
                      <a:pt x="15415" y="5634"/>
                      <a:pt x="15390" y="5536"/>
                    </a:cubicBezTo>
                    <a:lnTo>
                      <a:pt x="15317" y="5415"/>
                    </a:lnTo>
                    <a:cubicBezTo>
                      <a:pt x="15024" y="4732"/>
                      <a:pt x="14683" y="4097"/>
                      <a:pt x="14244" y="3512"/>
                    </a:cubicBezTo>
                    <a:cubicBezTo>
                      <a:pt x="13805" y="2927"/>
                      <a:pt x="13317" y="2390"/>
                      <a:pt x="12756" y="1927"/>
                    </a:cubicBezTo>
                    <a:lnTo>
                      <a:pt x="12781" y="1927"/>
                    </a:lnTo>
                    <a:cubicBezTo>
                      <a:pt x="12195" y="1415"/>
                      <a:pt x="11537" y="1024"/>
                      <a:pt x="10829" y="707"/>
                    </a:cubicBezTo>
                    <a:cubicBezTo>
                      <a:pt x="10122" y="366"/>
                      <a:pt x="9366" y="171"/>
                      <a:pt x="8610" y="98"/>
                    </a:cubicBezTo>
                    <a:cubicBezTo>
                      <a:pt x="8415" y="24"/>
                      <a:pt x="8195" y="0"/>
                      <a:pt x="80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32" name="Google Shape;2632;p301"/>
            <p:cNvSpPr/>
            <p:nvPr/>
          </p:nvSpPr>
          <p:spPr>
            <a:xfrm>
              <a:off x="400925" y="3037350"/>
              <a:ext cx="2450" cy="3700"/>
            </a:xfrm>
            <a:custGeom>
              <a:avLst/>
              <a:gdLst/>
              <a:ahLst/>
              <a:cxnLst/>
              <a:rect l="l" t="t" r="r" b="b"/>
              <a:pathLst>
                <a:path w="98" h="148" extrusionOk="0">
                  <a:moveTo>
                    <a:pt x="98" y="1"/>
                  </a:moveTo>
                  <a:lnTo>
                    <a:pt x="98" y="1"/>
                  </a:lnTo>
                  <a:cubicBezTo>
                    <a:pt x="49" y="25"/>
                    <a:pt x="0" y="74"/>
                    <a:pt x="0" y="147"/>
                  </a:cubicBezTo>
                  <a:cubicBezTo>
                    <a:pt x="49" y="98"/>
                    <a:pt x="73" y="50"/>
                    <a:pt x="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301"/>
            <p:cNvSpPr/>
            <p:nvPr/>
          </p:nvSpPr>
          <p:spPr>
            <a:xfrm>
              <a:off x="403350" y="3037350"/>
              <a:ext cx="25" cy="25"/>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301"/>
            <p:cNvSpPr/>
            <p:nvPr/>
          </p:nvSpPr>
          <p:spPr>
            <a:xfrm>
              <a:off x="365550" y="2914800"/>
              <a:ext cx="267700" cy="124800"/>
            </a:xfrm>
            <a:custGeom>
              <a:avLst/>
              <a:gdLst/>
              <a:ahLst/>
              <a:cxnLst/>
              <a:rect l="l" t="t" r="r" b="b"/>
              <a:pathLst>
                <a:path w="10708" h="4992" extrusionOk="0">
                  <a:moveTo>
                    <a:pt x="2206" y="3416"/>
                  </a:moveTo>
                  <a:lnTo>
                    <a:pt x="2206" y="3416"/>
                  </a:lnTo>
                  <a:cubicBezTo>
                    <a:pt x="2205" y="3416"/>
                    <a:pt x="2205" y="3417"/>
                    <a:pt x="2205" y="3418"/>
                  </a:cubicBezTo>
                  <a:lnTo>
                    <a:pt x="2205" y="3418"/>
                  </a:lnTo>
                  <a:cubicBezTo>
                    <a:pt x="2206" y="3417"/>
                    <a:pt x="2207" y="3416"/>
                    <a:pt x="2206" y="3416"/>
                  </a:cubicBezTo>
                  <a:close/>
                  <a:moveTo>
                    <a:pt x="2205" y="3418"/>
                  </a:moveTo>
                  <a:cubicBezTo>
                    <a:pt x="2202" y="3421"/>
                    <a:pt x="2196" y="3427"/>
                    <a:pt x="2196" y="3440"/>
                  </a:cubicBezTo>
                  <a:cubicBezTo>
                    <a:pt x="2198" y="3432"/>
                    <a:pt x="2201" y="3425"/>
                    <a:pt x="2205" y="3418"/>
                  </a:cubicBezTo>
                  <a:close/>
                  <a:moveTo>
                    <a:pt x="1464" y="4757"/>
                  </a:moveTo>
                  <a:lnTo>
                    <a:pt x="1451" y="4807"/>
                  </a:lnTo>
                  <a:lnTo>
                    <a:pt x="1451" y="4807"/>
                  </a:lnTo>
                  <a:cubicBezTo>
                    <a:pt x="1453" y="4778"/>
                    <a:pt x="1448" y="4757"/>
                    <a:pt x="1464" y="4757"/>
                  </a:cubicBezTo>
                  <a:close/>
                  <a:moveTo>
                    <a:pt x="5171" y="1"/>
                  </a:moveTo>
                  <a:cubicBezTo>
                    <a:pt x="5244" y="1"/>
                    <a:pt x="5220" y="25"/>
                    <a:pt x="5171" y="49"/>
                  </a:cubicBezTo>
                  <a:cubicBezTo>
                    <a:pt x="4830" y="74"/>
                    <a:pt x="5147" y="74"/>
                    <a:pt x="4805" y="123"/>
                  </a:cubicBezTo>
                  <a:lnTo>
                    <a:pt x="4610" y="147"/>
                  </a:lnTo>
                  <a:lnTo>
                    <a:pt x="4366" y="220"/>
                  </a:lnTo>
                  <a:cubicBezTo>
                    <a:pt x="4147" y="245"/>
                    <a:pt x="3927" y="318"/>
                    <a:pt x="3683" y="391"/>
                  </a:cubicBezTo>
                  <a:cubicBezTo>
                    <a:pt x="3586" y="415"/>
                    <a:pt x="3464" y="464"/>
                    <a:pt x="3366" y="488"/>
                  </a:cubicBezTo>
                  <a:cubicBezTo>
                    <a:pt x="3244" y="537"/>
                    <a:pt x="3147" y="562"/>
                    <a:pt x="3049" y="610"/>
                  </a:cubicBezTo>
                  <a:cubicBezTo>
                    <a:pt x="2878" y="708"/>
                    <a:pt x="2708" y="781"/>
                    <a:pt x="2635" y="805"/>
                  </a:cubicBezTo>
                  <a:cubicBezTo>
                    <a:pt x="2513" y="952"/>
                    <a:pt x="2269" y="1049"/>
                    <a:pt x="2147" y="1196"/>
                  </a:cubicBezTo>
                  <a:lnTo>
                    <a:pt x="2147" y="1171"/>
                  </a:lnTo>
                  <a:cubicBezTo>
                    <a:pt x="2098" y="1220"/>
                    <a:pt x="2025" y="1293"/>
                    <a:pt x="1903" y="1366"/>
                  </a:cubicBezTo>
                  <a:lnTo>
                    <a:pt x="1561" y="1708"/>
                  </a:lnTo>
                  <a:lnTo>
                    <a:pt x="1220" y="2049"/>
                  </a:lnTo>
                  <a:cubicBezTo>
                    <a:pt x="1147" y="2147"/>
                    <a:pt x="1098" y="2220"/>
                    <a:pt x="1049" y="2318"/>
                  </a:cubicBezTo>
                  <a:lnTo>
                    <a:pt x="1074" y="2293"/>
                  </a:lnTo>
                  <a:lnTo>
                    <a:pt x="1074" y="2293"/>
                  </a:lnTo>
                  <a:cubicBezTo>
                    <a:pt x="976" y="2488"/>
                    <a:pt x="927" y="2415"/>
                    <a:pt x="830" y="2537"/>
                  </a:cubicBezTo>
                  <a:cubicBezTo>
                    <a:pt x="903" y="2562"/>
                    <a:pt x="830" y="2732"/>
                    <a:pt x="805" y="2781"/>
                  </a:cubicBezTo>
                  <a:cubicBezTo>
                    <a:pt x="757" y="2879"/>
                    <a:pt x="708" y="3074"/>
                    <a:pt x="635" y="3244"/>
                  </a:cubicBezTo>
                  <a:lnTo>
                    <a:pt x="610" y="3220"/>
                  </a:lnTo>
                  <a:cubicBezTo>
                    <a:pt x="586" y="3342"/>
                    <a:pt x="464" y="3586"/>
                    <a:pt x="439" y="3659"/>
                  </a:cubicBezTo>
                  <a:cubicBezTo>
                    <a:pt x="391" y="3757"/>
                    <a:pt x="318" y="3879"/>
                    <a:pt x="269" y="4025"/>
                  </a:cubicBezTo>
                  <a:cubicBezTo>
                    <a:pt x="196" y="4171"/>
                    <a:pt x="147" y="4318"/>
                    <a:pt x="147" y="4464"/>
                  </a:cubicBezTo>
                  <a:lnTo>
                    <a:pt x="0" y="4610"/>
                  </a:lnTo>
                  <a:lnTo>
                    <a:pt x="0" y="4635"/>
                  </a:lnTo>
                  <a:cubicBezTo>
                    <a:pt x="171" y="4732"/>
                    <a:pt x="366" y="4830"/>
                    <a:pt x="586" y="4879"/>
                  </a:cubicBezTo>
                  <a:cubicBezTo>
                    <a:pt x="769" y="4940"/>
                    <a:pt x="981" y="4991"/>
                    <a:pt x="1156" y="4991"/>
                  </a:cubicBezTo>
                  <a:cubicBezTo>
                    <a:pt x="1260" y="4991"/>
                    <a:pt x="1351" y="4973"/>
                    <a:pt x="1415" y="4927"/>
                  </a:cubicBezTo>
                  <a:lnTo>
                    <a:pt x="1439" y="4927"/>
                  </a:lnTo>
                  <a:lnTo>
                    <a:pt x="1439" y="4854"/>
                  </a:lnTo>
                  <a:cubicBezTo>
                    <a:pt x="1447" y="4839"/>
                    <a:pt x="1455" y="4833"/>
                    <a:pt x="1461" y="4833"/>
                  </a:cubicBezTo>
                  <a:cubicBezTo>
                    <a:pt x="1477" y="4833"/>
                    <a:pt x="1488" y="4862"/>
                    <a:pt x="1488" y="4879"/>
                  </a:cubicBezTo>
                  <a:cubicBezTo>
                    <a:pt x="1488" y="4854"/>
                    <a:pt x="1513" y="4830"/>
                    <a:pt x="1537" y="4805"/>
                  </a:cubicBezTo>
                  <a:cubicBezTo>
                    <a:pt x="1537" y="4798"/>
                    <a:pt x="1535" y="4795"/>
                    <a:pt x="1531" y="4795"/>
                  </a:cubicBezTo>
                  <a:cubicBezTo>
                    <a:pt x="1523" y="4795"/>
                    <a:pt x="1505" y="4813"/>
                    <a:pt x="1488" y="4830"/>
                  </a:cubicBezTo>
                  <a:cubicBezTo>
                    <a:pt x="1488" y="4781"/>
                    <a:pt x="1488" y="4708"/>
                    <a:pt x="1488" y="4659"/>
                  </a:cubicBezTo>
                  <a:cubicBezTo>
                    <a:pt x="1513" y="4635"/>
                    <a:pt x="1531" y="4635"/>
                    <a:pt x="1546" y="4635"/>
                  </a:cubicBezTo>
                  <a:cubicBezTo>
                    <a:pt x="1561" y="4635"/>
                    <a:pt x="1574" y="4635"/>
                    <a:pt x="1586" y="4610"/>
                  </a:cubicBezTo>
                  <a:cubicBezTo>
                    <a:pt x="1757" y="4196"/>
                    <a:pt x="1952" y="3781"/>
                    <a:pt x="2196" y="3415"/>
                  </a:cubicBezTo>
                  <a:cubicBezTo>
                    <a:pt x="2202" y="3415"/>
                    <a:pt x="2205" y="3415"/>
                    <a:pt x="2206" y="3416"/>
                  </a:cubicBezTo>
                  <a:lnTo>
                    <a:pt x="2206" y="3416"/>
                  </a:lnTo>
                  <a:cubicBezTo>
                    <a:pt x="2257" y="3305"/>
                    <a:pt x="2345" y="3214"/>
                    <a:pt x="2391" y="3122"/>
                  </a:cubicBezTo>
                  <a:lnTo>
                    <a:pt x="2464" y="3122"/>
                  </a:lnTo>
                  <a:cubicBezTo>
                    <a:pt x="2439" y="3122"/>
                    <a:pt x="2561" y="3001"/>
                    <a:pt x="2659" y="2879"/>
                  </a:cubicBezTo>
                  <a:cubicBezTo>
                    <a:pt x="2708" y="2805"/>
                    <a:pt x="2781" y="2757"/>
                    <a:pt x="2830" y="2708"/>
                  </a:cubicBezTo>
                  <a:lnTo>
                    <a:pt x="2952" y="2635"/>
                  </a:lnTo>
                  <a:lnTo>
                    <a:pt x="2927" y="2586"/>
                  </a:lnTo>
                  <a:cubicBezTo>
                    <a:pt x="2960" y="2553"/>
                    <a:pt x="2979" y="2545"/>
                    <a:pt x="2992" y="2545"/>
                  </a:cubicBezTo>
                  <a:cubicBezTo>
                    <a:pt x="3006" y="2545"/>
                    <a:pt x="3014" y="2553"/>
                    <a:pt x="3025" y="2553"/>
                  </a:cubicBezTo>
                  <a:cubicBezTo>
                    <a:pt x="3036" y="2553"/>
                    <a:pt x="3049" y="2545"/>
                    <a:pt x="3074" y="2513"/>
                  </a:cubicBezTo>
                  <a:cubicBezTo>
                    <a:pt x="3049" y="2415"/>
                    <a:pt x="3244" y="2391"/>
                    <a:pt x="3244" y="2342"/>
                  </a:cubicBezTo>
                  <a:cubicBezTo>
                    <a:pt x="3244" y="2342"/>
                    <a:pt x="3266" y="2331"/>
                    <a:pt x="3288" y="2331"/>
                  </a:cubicBezTo>
                  <a:cubicBezTo>
                    <a:pt x="3298" y="2331"/>
                    <a:pt x="3309" y="2334"/>
                    <a:pt x="3317" y="2342"/>
                  </a:cubicBezTo>
                  <a:cubicBezTo>
                    <a:pt x="3317" y="2293"/>
                    <a:pt x="3342" y="2293"/>
                    <a:pt x="3366" y="2269"/>
                  </a:cubicBezTo>
                  <a:cubicBezTo>
                    <a:pt x="3374" y="2261"/>
                    <a:pt x="3377" y="2258"/>
                    <a:pt x="3376" y="2258"/>
                  </a:cubicBezTo>
                  <a:cubicBezTo>
                    <a:pt x="3374" y="2258"/>
                    <a:pt x="3358" y="2269"/>
                    <a:pt x="3342" y="2269"/>
                  </a:cubicBezTo>
                  <a:lnTo>
                    <a:pt x="3415" y="2220"/>
                  </a:lnTo>
                  <a:cubicBezTo>
                    <a:pt x="3439" y="2220"/>
                    <a:pt x="3464" y="2220"/>
                    <a:pt x="3439" y="2244"/>
                  </a:cubicBezTo>
                  <a:cubicBezTo>
                    <a:pt x="3513" y="2196"/>
                    <a:pt x="3610" y="2171"/>
                    <a:pt x="3708" y="2123"/>
                  </a:cubicBezTo>
                  <a:cubicBezTo>
                    <a:pt x="3830" y="2049"/>
                    <a:pt x="3976" y="2001"/>
                    <a:pt x="4122" y="1952"/>
                  </a:cubicBezTo>
                  <a:cubicBezTo>
                    <a:pt x="4195" y="1927"/>
                    <a:pt x="4269" y="1927"/>
                    <a:pt x="4342" y="1903"/>
                  </a:cubicBezTo>
                  <a:cubicBezTo>
                    <a:pt x="4415" y="1879"/>
                    <a:pt x="4488" y="1854"/>
                    <a:pt x="4561" y="1830"/>
                  </a:cubicBezTo>
                  <a:cubicBezTo>
                    <a:pt x="4708" y="1805"/>
                    <a:pt x="4805" y="1781"/>
                    <a:pt x="4878" y="1781"/>
                  </a:cubicBezTo>
                  <a:cubicBezTo>
                    <a:pt x="4854" y="1757"/>
                    <a:pt x="4824" y="1757"/>
                    <a:pt x="4796" y="1757"/>
                  </a:cubicBezTo>
                  <a:cubicBezTo>
                    <a:pt x="4769" y="1757"/>
                    <a:pt x="4744" y="1757"/>
                    <a:pt x="4732" y="1732"/>
                  </a:cubicBezTo>
                  <a:cubicBezTo>
                    <a:pt x="4756" y="1708"/>
                    <a:pt x="4781" y="1708"/>
                    <a:pt x="4799" y="1708"/>
                  </a:cubicBezTo>
                  <a:cubicBezTo>
                    <a:pt x="4817" y="1708"/>
                    <a:pt x="4830" y="1708"/>
                    <a:pt x="4830" y="1684"/>
                  </a:cubicBezTo>
                  <a:cubicBezTo>
                    <a:pt x="4854" y="1720"/>
                    <a:pt x="4891" y="1720"/>
                    <a:pt x="4930" y="1720"/>
                  </a:cubicBezTo>
                  <a:cubicBezTo>
                    <a:pt x="4970" y="1720"/>
                    <a:pt x="5013" y="1720"/>
                    <a:pt x="5049" y="1757"/>
                  </a:cubicBezTo>
                  <a:lnTo>
                    <a:pt x="5049" y="1708"/>
                  </a:lnTo>
                  <a:lnTo>
                    <a:pt x="5074" y="1732"/>
                  </a:lnTo>
                  <a:cubicBezTo>
                    <a:pt x="5220" y="1684"/>
                    <a:pt x="5244" y="1684"/>
                    <a:pt x="5244" y="1684"/>
                  </a:cubicBezTo>
                  <a:lnTo>
                    <a:pt x="5415" y="1684"/>
                  </a:lnTo>
                  <a:cubicBezTo>
                    <a:pt x="5519" y="1684"/>
                    <a:pt x="5588" y="1630"/>
                    <a:pt x="5667" y="1630"/>
                  </a:cubicBezTo>
                  <a:cubicBezTo>
                    <a:pt x="5680" y="1630"/>
                    <a:pt x="5694" y="1631"/>
                    <a:pt x="5708" y="1635"/>
                  </a:cubicBezTo>
                  <a:cubicBezTo>
                    <a:pt x="5708" y="1635"/>
                    <a:pt x="5659" y="1586"/>
                    <a:pt x="5708" y="1586"/>
                  </a:cubicBezTo>
                  <a:cubicBezTo>
                    <a:pt x="5708" y="1591"/>
                    <a:pt x="5713" y="1593"/>
                    <a:pt x="5720" y="1593"/>
                  </a:cubicBezTo>
                  <a:cubicBezTo>
                    <a:pt x="5734" y="1593"/>
                    <a:pt x="5757" y="1588"/>
                    <a:pt x="5775" y="1588"/>
                  </a:cubicBezTo>
                  <a:cubicBezTo>
                    <a:pt x="5792" y="1588"/>
                    <a:pt x="5805" y="1592"/>
                    <a:pt x="5805" y="1610"/>
                  </a:cubicBezTo>
                  <a:cubicBezTo>
                    <a:pt x="5812" y="1617"/>
                    <a:pt x="5824" y="1620"/>
                    <a:pt x="5837" y="1620"/>
                  </a:cubicBezTo>
                  <a:cubicBezTo>
                    <a:pt x="5871" y="1620"/>
                    <a:pt x="5915" y="1600"/>
                    <a:pt x="5905" y="1568"/>
                  </a:cubicBezTo>
                  <a:lnTo>
                    <a:pt x="5905" y="1568"/>
                  </a:lnTo>
                  <a:cubicBezTo>
                    <a:pt x="5921" y="1586"/>
                    <a:pt x="5996" y="1588"/>
                    <a:pt x="5952" y="1610"/>
                  </a:cubicBezTo>
                  <a:cubicBezTo>
                    <a:pt x="5968" y="1610"/>
                    <a:pt x="5995" y="1621"/>
                    <a:pt x="6011" y="1621"/>
                  </a:cubicBezTo>
                  <a:cubicBezTo>
                    <a:pt x="6019" y="1621"/>
                    <a:pt x="6025" y="1618"/>
                    <a:pt x="6025" y="1610"/>
                  </a:cubicBezTo>
                  <a:lnTo>
                    <a:pt x="6000" y="1586"/>
                  </a:lnTo>
                  <a:cubicBezTo>
                    <a:pt x="6084" y="1586"/>
                    <a:pt x="6132" y="1640"/>
                    <a:pt x="6205" y="1640"/>
                  </a:cubicBezTo>
                  <a:cubicBezTo>
                    <a:pt x="6217" y="1640"/>
                    <a:pt x="6230" y="1638"/>
                    <a:pt x="6244" y="1635"/>
                  </a:cubicBezTo>
                  <a:lnTo>
                    <a:pt x="6195" y="1586"/>
                  </a:lnTo>
                  <a:cubicBezTo>
                    <a:pt x="6269" y="1586"/>
                    <a:pt x="6317" y="1635"/>
                    <a:pt x="6317" y="1684"/>
                  </a:cubicBezTo>
                  <a:lnTo>
                    <a:pt x="6269" y="1684"/>
                  </a:lnTo>
                  <a:cubicBezTo>
                    <a:pt x="6342" y="1708"/>
                    <a:pt x="6439" y="1732"/>
                    <a:pt x="6537" y="1732"/>
                  </a:cubicBezTo>
                  <a:lnTo>
                    <a:pt x="6488" y="1732"/>
                  </a:lnTo>
                  <a:cubicBezTo>
                    <a:pt x="6561" y="1732"/>
                    <a:pt x="6610" y="1757"/>
                    <a:pt x="6683" y="1757"/>
                  </a:cubicBezTo>
                  <a:cubicBezTo>
                    <a:pt x="6756" y="1781"/>
                    <a:pt x="6854" y="1805"/>
                    <a:pt x="6952" y="1854"/>
                  </a:cubicBezTo>
                  <a:cubicBezTo>
                    <a:pt x="7147" y="1903"/>
                    <a:pt x="7317" y="2001"/>
                    <a:pt x="7391" y="2025"/>
                  </a:cubicBezTo>
                  <a:lnTo>
                    <a:pt x="7366" y="1952"/>
                  </a:lnTo>
                  <a:lnTo>
                    <a:pt x="7488" y="1976"/>
                  </a:lnTo>
                  <a:cubicBezTo>
                    <a:pt x="7488" y="1976"/>
                    <a:pt x="7395" y="2051"/>
                    <a:pt x="7371" y="2053"/>
                  </a:cubicBezTo>
                  <a:lnTo>
                    <a:pt x="7371" y="2053"/>
                  </a:lnTo>
                  <a:lnTo>
                    <a:pt x="7366" y="2049"/>
                  </a:lnTo>
                  <a:lnTo>
                    <a:pt x="7366" y="2049"/>
                  </a:lnTo>
                  <a:cubicBezTo>
                    <a:pt x="7366" y="2052"/>
                    <a:pt x="7368" y="2053"/>
                    <a:pt x="7370" y="2053"/>
                  </a:cubicBezTo>
                  <a:cubicBezTo>
                    <a:pt x="7371" y="2053"/>
                    <a:pt x="7371" y="2053"/>
                    <a:pt x="7371" y="2053"/>
                  </a:cubicBezTo>
                  <a:lnTo>
                    <a:pt x="7371" y="2053"/>
                  </a:lnTo>
                  <a:lnTo>
                    <a:pt x="7464" y="2123"/>
                  </a:lnTo>
                  <a:lnTo>
                    <a:pt x="7610" y="2220"/>
                  </a:lnTo>
                  <a:cubicBezTo>
                    <a:pt x="7756" y="2318"/>
                    <a:pt x="7878" y="2415"/>
                    <a:pt x="8000" y="2537"/>
                  </a:cubicBezTo>
                  <a:cubicBezTo>
                    <a:pt x="8195" y="2708"/>
                    <a:pt x="8391" y="2927"/>
                    <a:pt x="8537" y="3147"/>
                  </a:cubicBezTo>
                  <a:cubicBezTo>
                    <a:pt x="8551" y="3191"/>
                    <a:pt x="8531" y="3200"/>
                    <a:pt x="8512" y="3200"/>
                  </a:cubicBezTo>
                  <a:cubicBezTo>
                    <a:pt x="8500" y="3200"/>
                    <a:pt x="8488" y="3196"/>
                    <a:pt x="8488" y="3196"/>
                  </a:cubicBezTo>
                  <a:lnTo>
                    <a:pt x="8488" y="3196"/>
                  </a:lnTo>
                  <a:cubicBezTo>
                    <a:pt x="8512" y="3232"/>
                    <a:pt x="8525" y="3232"/>
                    <a:pt x="8537" y="3232"/>
                  </a:cubicBezTo>
                  <a:cubicBezTo>
                    <a:pt x="8549" y="3232"/>
                    <a:pt x="8561" y="3232"/>
                    <a:pt x="8586" y="3269"/>
                  </a:cubicBezTo>
                  <a:cubicBezTo>
                    <a:pt x="8586" y="3277"/>
                    <a:pt x="8583" y="3280"/>
                    <a:pt x="8578" y="3280"/>
                  </a:cubicBezTo>
                  <a:cubicBezTo>
                    <a:pt x="8569" y="3280"/>
                    <a:pt x="8553" y="3269"/>
                    <a:pt x="8537" y="3269"/>
                  </a:cubicBezTo>
                  <a:cubicBezTo>
                    <a:pt x="8537" y="3269"/>
                    <a:pt x="8586" y="3342"/>
                    <a:pt x="8586" y="3342"/>
                  </a:cubicBezTo>
                  <a:cubicBezTo>
                    <a:pt x="8610" y="3318"/>
                    <a:pt x="8634" y="3269"/>
                    <a:pt x="8659" y="3244"/>
                  </a:cubicBezTo>
                  <a:lnTo>
                    <a:pt x="8708" y="3318"/>
                  </a:lnTo>
                  <a:lnTo>
                    <a:pt x="8683" y="3342"/>
                  </a:lnTo>
                  <a:cubicBezTo>
                    <a:pt x="8683" y="3366"/>
                    <a:pt x="8805" y="3342"/>
                    <a:pt x="8830" y="3440"/>
                  </a:cubicBezTo>
                  <a:cubicBezTo>
                    <a:pt x="8878" y="3562"/>
                    <a:pt x="8927" y="3610"/>
                    <a:pt x="8951" y="3708"/>
                  </a:cubicBezTo>
                  <a:cubicBezTo>
                    <a:pt x="9000" y="3781"/>
                    <a:pt x="9025" y="3854"/>
                    <a:pt x="9049" y="3952"/>
                  </a:cubicBezTo>
                  <a:cubicBezTo>
                    <a:pt x="9049" y="3952"/>
                    <a:pt x="9025" y="3927"/>
                    <a:pt x="9000" y="3903"/>
                  </a:cubicBezTo>
                  <a:cubicBezTo>
                    <a:pt x="9000" y="3927"/>
                    <a:pt x="9000" y="3952"/>
                    <a:pt x="9000" y="3976"/>
                  </a:cubicBezTo>
                  <a:cubicBezTo>
                    <a:pt x="9005" y="3966"/>
                    <a:pt x="9010" y="3962"/>
                    <a:pt x="9015" y="3962"/>
                  </a:cubicBezTo>
                  <a:cubicBezTo>
                    <a:pt x="9031" y="3962"/>
                    <a:pt x="9045" y="4004"/>
                    <a:pt x="9048" y="4004"/>
                  </a:cubicBezTo>
                  <a:cubicBezTo>
                    <a:pt x="9049" y="4004"/>
                    <a:pt x="9049" y="4003"/>
                    <a:pt x="9049" y="4001"/>
                  </a:cubicBezTo>
                  <a:cubicBezTo>
                    <a:pt x="9098" y="4049"/>
                    <a:pt x="9147" y="4098"/>
                    <a:pt x="9147" y="4171"/>
                  </a:cubicBezTo>
                  <a:cubicBezTo>
                    <a:pt x="9147" y="4244"/>
                    <a:pt x="9171" y="4318"/>
                    <a:pt x="9220" y="4366"/>
                  </a:cubicBezTo>
                  <a:cubicBezTo>
                    <a:pt x="9439" y="4366"/>
                    <a:pt x="9683" y="4391"/>
                    <a:pt x="9903" y="4440"/>
                  </a:cubicBezTo>
                  <a:cubicBezTo>
                    <a:pt x="10244" y="4488"/>
                    <a:pt x="10561" y="4586"/>
                    <a:pt x="10610" y="4586"/>
                  </a:cubicBezTo>
                  <a:cubicBezTo>
                    <a:pt x="10610" y="4635"/>
                    <a:pt x="10610" y="4683"/>
                    <a:pt x="10610" y="4732"/>
                  </a:cubicBezTo>
                  <a:cubicBezTo>
                    <a:pt x="10634" y="4683"/>
                    <a:pt x="10634" y="4610"/>
                    <a:pt x="10634" y="4537"/>
                  </a:cubicBezTo>
                  <a:lnTo>
                    <a:pt x="10586" y="4537"/>
                  </a:lnTo>
                  <a:cubicBezTo>
                    <a:pt x="10561" y="4391"/>
                    <a:pt x="10610" y="4513"/>
                    <a:pt x="10610" y="4366"/>
                  </a:cubicBezTo>
                  <a:cubicBezTo>
                    <a:pt x="10634" y="4366"/>
                    <a:pt x="10659" y="4488"/>
                    <a:pt x="10659" y="4610"/>
                  </a:cubicBezTo>
                  <a:cubicBezTo>
                    <a:pt x="10659" y="4488"/>
                    <a:pt x="10683" y="4391"/>
                    <a:pt x="10634" y="4342"/>
                  </a:cubicBezTo>
                  <a:cubicBezTo>
                    <a:pt x="10634" y="4293"/>
                    <a:pt x="10647" y="4293"/>
                    <a:pt x="10662" y="4293"/>
                  </a:cubicBezTo>
                  <a:cubicBezTo>
                    <a:pt x="10677" y="4293"/>
                    <a:pt x="10695" y="4293"/>
                    <a:pt x="10708" y="4244"/>
                  </a:cubicBezTo>
                  <a:cubicBezTo>
                    <a:pt x="10659" y="4147"/>
                    <a:pt x="10634" y="4049"/>
                    <a:pt x="10634" y="3952"/>
                  </a:cubicBezTo>
                  <a:cubicBezTo>
                    <a:pt x="10634" y="3903"/>
                    <a:pt x="10610" y="3854"/>
                    <a:pt x="10610" y="3805"/>
                  </a:cubicBezTo>
                  <a:cubicBezTo>
                    <a:pt x="10586" y="3757"/>
                    <a:pt x="10561" y="3732"/>
                    <a:pt x="10561" y="3683"/>
                  </a:cubicBezTo>
                  <a:cubicBezTo>
                    <a:pt x="10512" y="3610"/>
                    <a:pt x="10464" y="3537"/>
                    <a:pt x="10464" y="3440"/>
                  </a:cubicBezTo>
                  <a:lnTo>
                    <a:pt x="10464" y="3440"/>
                  </a:lnTo>
                  <a:lnTo>
                    <a:pt x="10488" y="3464"/>
                  </a:lnTo>
                  <a:cubicBezTo>
                    <a:pt x="10488" y="3391"/>
                    <a:pt x="10390" y="3269"/>
                    <a:pt x="10366" y="3147"/>
                  </a:cubicBezTo>
                  <a:cubicBezTo>
                    <a:pt x="10366" y="3174"/>
                    <a:pt x="10366" y="3193"/>
                    <a:pt x="10362" y="3193"/>
                  </a:cubicBezTo>
                  <a:cubicBezTo>
                    <a:pt x="10359" y="3193"/>
                    <a:pt x="10353" y="3180"/>
                    <a:pt x="10342" y="3147"/>
                  </a:cubicBezTo>
                  <a:cubicBezTo>
                    <a:pt x="10293" y="3025"/>
                    <a:pt x="10244" y="2952"/>
                    <a:pt x="10220" y="2854"/>
                  </a:cubicBezTo>
                  <a:lnTo>
                    <a:pt x="10122" y="2781"/>
                  </a:lnTo>
                  <a:cubicBezTo>
                    <a:pt x="9903" y="2391"/>
                    <a:pt x="9634" y="2025"/>
                    <a:pt x="9317" y="1708"/>
                  </a:cubicBezTo>
                  <a:cubicBezTo>
                    <a:pt x="9220" y="1610"/>
                    <a:pt x="9122" y="1513"/>
                    <a:pt x="9000" y="1415"/>
                  </a:cubicBezTo>
                  <a:lnTo>
                    <a:pt x="8708" y="1171"/>
                  </a:lnTo>
                  <a:cubicBezTo>
                    <a:pt x="8537" y="1049"/>
                    <a:pt x="8366" y="927"/>
                    <a:pt x="8293" y="854"/>
                  </a:cubicBezTo>
                  <a:cubicBezTo>
                    <a:pt x="7878" y="586"/>
                    <a:pt x="7464" y="391"/>
                    <a:pt x="7025" y="220"/>
                  </a:cubicBezTo>
                  <a:lnTo>
                    <a:pt x="6634" y="98"/>
                  </a:lnTo>
                  <a:lnTo>
                    <a:pt x="6220" y="25"/>
                  </a:lnTo>
                  <a:cubicBezTo>
                    <a:pt x="6110" y="13"/>
                    <a:pt x="5994" y="7"/>
                    <a:pt x="5878" y="7"/>
                  </a:cubicBezTo>
                  <a:cubicBezTo>
                    <a:pt x="5763" y="7"/>
                    <a:pt x="5647" y="13"/>
                    <a:pt x="5537" y="25"/>
                  </a:cubicBezTo>
                  <a:cubicBezTo>
                    <a:pt x="5415" y="1"/>
                    <a:pt x="5293" y="1"/>
                    <a:pt x="5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5" name="Google Shape;2635;p301"/>
          <p:cNvGrpSpPr/>
          <p:nvPr/>
        </p:nvGrpSpPr>
        <p:grpSpPr>
          <a:xfrm>
            <a:off x="-316587" y="3058264"/>
            <a:ext cx="566259" cy="712209"/>
            <a:chOff x="632000" y="3011150"/>
            <a:chExt cx="212225" cy="266925"/>
          </a:xfrm>
        </p:grpSpPr>
        <p:sp>
          <p:nvSpPr>
            <p:cNvPr id="2636" name="Google Shape;2636;p301"/>
            <p:cNvSpPr/>
            <p:nvPr/>
          </p:nvSpPr>
          <p:spPr>
            <a:xfrm>
              <a:off x="767375" y="3031875"/>
              <a:ext cx="25" cy="3675"/>
            </a:xfrm>
            <a:custGeom>
              <a:avLst/>
              <a:gdLst/>
              <a:ahLst/>
              <a:cxnLst/>
              <a:rect l="l" t="t" r="r" b="b"/>
              <a:pathLst>
                <a:path w="1" h="147" extrusionOk="0">
                  <a:moveTo>
                    <a:pt x="0" y="147"/>
                  </a:moveTo>
                  <a:lnTo>
                    <a:pt x="0" y="0"/>
                  </a:lnTo>
                  <a:cubicBezTo>
                    <a:pt x="0" y="49"/>
                    <a:pt x="0" y="98"/>
                    <a:pt x="0" y="14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301"/>
            <p:cNvSpPr/>
            <p:nvPr/>
          </p:nvSpPr>
          <p:spPr>
            <a:xfrm>
              <a:off x="701525" y="3033700"/>
              <a:ext cx="25" cy="3075"/>
            </a:xfrm>
            <a:custGeom>
              <a:avLst/>
              <a:gdLst/>
              <a:ahLst/>
              <a:cxnLst/>
              <a:rect l="l" t="t" r="r" b="b"/>
              <a:pathLst>
                <a:path w="1" h="123" extrusionOk="0">
                  <a:moveTo>
                    <a:pt x="0" y="123"/>
                  </a:moveTo>
                  <a:lnTo>
                    <a:pt x="0" y="1"/>
                  </a:lnTo>
                  <a:cubicBezTo>
                    <a:pt x="0" y="49"/>
                    <a:pt x="0" y="74"/>
                    <a:pt x="0" y="1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301"/>
            <p:cNvSpPr/>
            <p:nvPr/>
          </p:nvSpPr>
          <p:spPr>
            <a:xfrm>
              <a:off x="632000" y="3030050"/>
              <a:ext cx="25" cy="1850"/>
            </a:xfrm>
            <a:custGeom>
              <a:avLst/>
              <a:gdLst/>
              <a:ahLst/>
              <a:cxnLst/>
              <a:rect l="l" t="t" r="r" b="b"/>
              <a:pathLst>
                <a:path w="1" h="74" extrusionOk="0">
                  <a:moveTo>
                    <a:pt x="1" y="73"/>
                  </a:moveTo>
                  <a:lnTo>
                    <a:pt x="1" y="0"/>
                  </a:lnTo>
                  <a:cubicBezTo>
                    <a:pt x="1" y="25"/>
                    <a:pt x="1" y="49"/>
                    <a:pt x="1" y="7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301"/>
            <p:cNvSpPr/>
            <p:nvPr/>
          </p:nvSpPr>
          <p:spPr>
            <a:xfrm>
              <a:off x="649075" y="3150175"/>
              <a:ext cx="650" cy="1850"/>
            </a:xfrm>
            <a:custGeom>
              <a:avLst/>
              <a:gdLst/>
              <a:ahLst/>
              <a:cxnLst/>
              <a:rect l="l" t="t" r="r" b="b"/>
              <a:pathLst>
                <a:path w="26" h="74" extrusionOk="0">
                  <a:moveTo>
                    <a:pt x="25" y="0"/>
                  </a:moveTo>
                  <a:cubicBezTo>
                    <a:pt x="1" y="0"/>
                    <a:pt x="1" y="49"/>
                    <a:pt x="1" y="73"/>
                  </a:cubicBezTo>
                  <a:cubicBezTo>
                    <a:pt x="1" y="49"/>
                    <a:pt x="25" y="24"/>
                    <a:pt x="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301"/>
            <p:cNvSpPr/>
            <p:nvPr/>
          </p:nvSpPr>
          <p:spPr>
            <a:xfrm>
              <a:off x="649075" y="3152000"/>
              <a:ext cx="25" cy="25"/>
            </a:xfrm>
            <a:custGeom>
              <a:avLst/>
              <a:gdLst/>
              <a:ahLst/>
              <a:cxnLst/>
              <a:rect l="l" t="t" r="r" b="b"/>
              <a:pathLst>
                <a:path w="1" h="1" extrusionOk="0">
                  <a:moveTo>
                    <a:pt x="1" y="0"/>
                  </a:moveTo>
                  <a:lnTo>
                    <a:pt x="1" y="0"/>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301"/>
            <p:cNvSpPr/>
            <p:nvPr/>
          </p:nvSpPr>
          <p:spPr>
            <a:xfrm>
              <a:off x="646025" y="3144675"/>
              <a:ext cx="48800" cy="52925"/>
            </a:xfrm>
            <a:custGeom>
              <a:avLst/>
              <a:gdLst/>
              <a:ahLst/>
              <a:cxnLst/>
              <a:rect l="l" t="t" r="r" b="b"/>
              <a:pathLst>
                <a:path w="1952" h="2117" extrusionOk="0">
                  <a:moveTo>
                    <a:pt x="1049" y="0"/>
                  </a:moveTo>
                  <a:lnTo>
                    <a:pt x="635" y="98"/>
                  </a:lnTo>
                  <a:cubicBezTo>
                    <a:pt x="586" y="147"/>
                    <a:pt x="562" y="220"/>
                    <a:pt x="537" y="293"/>
                  </a:cubicBezTo>
                  <a:cubicBezTo>
                    <a:pt x="537" y="293"/>
                    <a:pt x="537" y="293"/>
                    <a:pt x="537" y="318"/>
                  </a:cubicBezTo>
                  <a:cubicBezTo>
                    <a:pt x="447" y="287"/>
                    <a:pt x="347" y="267"/>
                    <a:pt x="267" y="267"/>
                  </a:cubicBezTo>
                  <a:cubicBezTo>
                    <a:pt x="217" y="267"/>
                    <a:pt x="175" y="275"/>
                    <a:pt x="147" y="293"/>
                  </a:cubicBezTo>
                  <a:lnTo>
                    <a:pt x="147" y="318"/>
                  </a:lnTo>
                  <a:cubicBezTo>
                    <a:pt x="123" y="342"/>
                    <a:pt x="147" y="366"/>
                    <a:pt x="123" y="366"/>
                  </a:cubicBezTo>
                  <a:cubicBezTo>
                    <a:pt x="123" y="391"/>
                    <a:pt x="123" y="391"/>
                    <a:pt x="123" y="415"/>
                  </a:cubicBezTo>
                  <a:cubicBezTo>
                    <a:pt x="123" y="440"/>
                    <a:pt x="110" y="440"/>
                    <a:pt x="98" y="440"/>
                  </a:cubicBezTo>
                  <a:cubicBezTo>
                    <a:pt x="86" y="440"/>
                    <a:pt x="74" y="440"/>
                    <a:pt x="74" y="464"/>
                  </a:cubicBezTo>
                  <a:cubicBezTo>
                    <a:pt x="25" y="683"/>
                    <a:pt x="1" y="927"/>
                    <a:pt x="1" y="1147"/>
                  </a:cubicBezTo>
                  <a:cubicBezTo>
                    <a:pt x="25" y="1220"/>
                    <a:pt x="25" y="1293"/>
                    <a:pt x="50" y="1366"/>
                  </a:cubicBezTo>
                  <a:cubicBezTo>
                    <a:pt x="50" y="1391"/>
                    <a:pt x="50" y="1391"/>
                    <a:pt x="50" y="1415"/>
                  </a:cubicBezTo>
                  <a:cubicBezTo>
                    <a:pt x="50" y="1415"/>
                    <a:pt x="98" y="1513"/>
                    <a:pt x="147" y="1635"/>
                  </a:cubicBezTo>
                  <a:cubicBezTo>
                    <a:pt x="196" y="1708"/>
                    <a:pt x="245" y="1781"/>
                    <a:pt x="293" y="1854"/>
                  </a:cubicBezTo>
                  <a:lnTo>
                    <a:pt x="318" y="1854"/>
                  </a:lnTo>
                  <a:cubicBezTo>
                    <a:pt x="415" y="1927"/>
                    <a:pt x="318" y="1903"/>
                    <a:pt x="415" y="1976"/>
                  </a:cubicBezTo>
                  <a:cubicBezTo>
                    <a:pt x="440" y="1976"/>
                    <a:pt x="489" y="2000"/>
                    <a:pt x="513" y="2025"/>
                  </a:cubicBezTo>
                  <a:cubicBezTo>
                    <a:pt x="537" y="2049"/>
                    <a:pt x="562" y="2049"/>
                    <a:pt x="610" y="2074"/>
                  </a:cubicBezTo>
                  <a:cubicBezTo>
                    <a:pt x="610" y="2074"/>
                    <a:pt x="659" y="2098"/>
                    <a:pt x="635" y="2098"/>
                  </a:cubicBezTo>
                  <a:cubicBezTo>
                    <a:pt x="635" y="2106"/>
                    <a:pt x="640" y="2109"/>
                    <a:pt x="649" y="2109"/>
                  </a:cubicBezTo>
                  <a:cubicBezTo>
                    <a:pt x="667" y="2109"/>
                    <a:pt x="700" y="2098"/>
                    <a:pt x="732" y="2098"/>
                  </a:cubicBezTo>
                  <a:cubicBezTo>
                    <a:pt x="757" y="2098"/>
                    <a:pt x="732" y="2098"/>
                    <a:pt x="732" y="2074"/>
                  </a:cubicBezTo>
                  <a:lnTo>
                    <a:pt x="806" y="2074"/>
                  </a:lnTo>
                  <a:cubicBezTo>
                    <a:pt x="822" y="2074"/>
                    <a:pt x="827" y="2096"/>
                    <a:pt x="822" y="2103"/>
                  </a:cubicBezTo>
                  <a:lnTo>
                    <a:pt x="822" y="2103"/>
                  </a:lnTo>
                  <a:cubicBezTo>
                    <a:pt x="816" y="2101"/>
                    <a:pt x="811" y="2100"/>
                    <a:pt x="806" y="2098"/>
                  </a:cubicBezTo>
                  <a:lnTo>
                    <a:pt x="806" y="2098"/>
                  </a:lnTo>
                  <a:cubicBezTo>
                    <a:pt x="810" y="2103"/>
                    <a:pt x="814" y="2105"/>
                    <a:pt x="817" y="2105"/>
                  </a:cubicBezTo>
                  <a:cubicBezTo>
                    <a:pt x="819" y="2105"/>
                    <a:pt x="821" y="2104"/>
                    <a:pt x="822" y="2103"/>
                  </a:cubicBezTo>
                  <a:lnTo>
                    <a:pt x="822" y="2103"/>
                  </a:lnTo>
                  <a:cubicBezTo>
                    <a:pt x="854" y="2112"/>
                    <a:pt x="891" y="2116"/>
                    <a:pt x="928" y="2116"/>
                  </a:cubicBezTo>
                  <a:cubicBezTo>
                    <a:pt x="970" y="2116"/>
                    <a:pt x="1013" y="2110"/>
                    <a:pt x="1049" y="2098"/>
                  </a:cubicBezTo>
                  <a:cubicBezTo>
                    <a:pt x="1171" y="2074"/>
                    <a:pt x="1269" y="2049"/>
                    <a:pt x="1367" y="2000"/>
                  </a:cubicBezTo>
                  <a:cubicBezTo>
                    <a:pt x="1537" y="1903"/>
                    <a:pt x="1684" y="1781"/>
                    <a:pt x="1781" y="1610"/>
                  </a:cubicBezTo>
                  <a:cubicBezTo>
                    <a:pt x="1757" y="1610"/>
                    <a:pt x="1732" y="1683"/>
                    <a:pt x="1708" y="1683"/>
                  </a:cubicBezTo>
                  <a:cubicBezTo>
                    <a:pt x="1708" y="1635"/>
                    <a:pt x="1757" y="1635"/>
                    <a:pt x="1757" y="1586"/>
                  </a:cubicBezTo>
                  <a:cubicBezTo>
                    <a:pt x="1757" y="1561"/>
                    <a:pt x="1806" y="1513"/>
                    <a:pt x="1854" y="1513"/>
                  </a:cubicBezTo>
                  <a:lnTo>
                    <a:pt x="1854" y="1488"/>
                  </a:lnTo>
                  <a:lnTo>
                    <a:pt x="1879" y="1464"/>
                  </a:lnTo>
                  <a:cubicBezTo>
                    <a:pt x="1903" y="1366"/>
                    <a:pt x="1903" y="1342"/>
                    <a:pt x="1928" y="1342"/>
                  </a:cubicBezTo>
                  <a:cubicBezTo>
                    <a:pt x="1928" y="1293"/>
                    <a:pt x="1952" y="1269"/>
                    <a:pt x="1952" y="1220"/>
                  </a:cubicBezTo>
                  <a:cubicBezTo>
                    <a:pt x="1952" y="1147"/>
                    <a:pt x="1952" y="1074"/>
                    <a:pt x="1952" y="1000"/>
                  </a:cubicBezTo>
                  <a:cubicBezTo>
                    <a:pt x="1952" y="1000"/>
                    <a:pt x="1952" y="1011"/>
                    <a:pt x="1945" y="1011"/>
                  </a:cubicBezTo>
                  <a:cubicBezTo>
                    <a:pt x="1941" y="1011"/>
                    <a:pt x="1936" y="1009"/>
                    <a:pt x="1928" y="1000"/>
                  </a:cubicBezTo>
                  <a:cubicBezTo>
                    <a:pt x="1903" y="976"/>
                    <a:pt x="1903" y="927"/>
                    <a:pt x="1928" y="903"/>
                  </a:cubicBezTo>
                  <a:cubicBezTo>
                    <a:pt x="1949" y="903"/>
                    <a:pt x="1913" y="826"/>
                    <a:pt x="1888" y="826"/>
                  </a:cubicBezTo>
                  <a:cubicBezTo>
                    <a:pt x="1884" y="826"/>
                    <a:pt x="1881" y="827"/>
                    <a:pt x="1879" y="830"/>
                  </a:cubicBezTo>
                  <a:cubicBezTo>
                    <a:pt x="1879" y="830"/>
                    <a:pt x="1879" y="767"/>
                    <a:pt x="1891" y="767"/>
                  </a:cubicBezTo>
                  <a:cubicBezTo>
                    <a:pt x="1894" y="767"/>
                    <a:pt x="1898" y="771"/>
                    <a:pt x="1903" y="781"/>
                  </a:cubicBezTo>
                  <a:cubicBezTo>
                    <a:pt x="1903" y="757"/>
                    <a:pt x="1879" y="732"/>
                    <a:pt x="1879" y="732"/>
                  </a:cubicBezTo>
                  <a:lnTo>
                    <a:pt x="1879" y="781"/>
                  </a:lnTo>
                  <a:cubicBezTo>
                    <a:pt x="1830" y="683"/>
                    <a:pt x="1830" y="635"/>
                    <a:pt x="1806" y="610"/>
                  </a:cubicBezTo>
                  <a:lnTo>
                    <a:pt x="1806" y="635"/>
                  </a:lnTo>
                  <a:cubicBezTo>
                    <a:pt x="1781" y="586"/>
                    <a:pt x="1757" y="561"/>
                    <a:pt x="1757" y="537"/>
                  </a:cubicBezTo>
                  <a:lnTo>
                    <a:pt x="1757" y="537"/>
                  </a:lnTo>
                  <a:lnTo>
                    <a:pt x="1806" y="561"/>
                  </a:lnTo>
                  <a:cubicBezTo>
                    <a:pt x="1757" y="513"/>
                    <a:pt x="1732" y="464"/>
                    <a:pt x="1684" y="415"/>
                  </a:cubicBezTo>
                  <a:lnTo>
                    <a:pt x="1684" y="440"/>
                  </a:lnTo>
                  <a:cubicBezTo>
                    <a:pt x="1635" y="415"/>
                    <a:pt x="1562" y="318"/>
                    <a:pt x="1464" y="269"/>
                  </a:cubicBezTo>
                  <a:cubicBezTo>
                    <a:pt x="1391" y="196"/>
                    <a:pt x="1318" y="171"/>
                    <a:pt x="1245" y="147"/>
                  </a:cubicBezTo>
                  <a:lnTo>
                    <a:pt x="1245" y="171"/>
                  </a:lnTo>
                  <a:lnTo>
                    <a:pt x="1196" y="147"/>
                  </a:lnTo>
                  <a:cubicBezTo>
                    <a:pt x="1196" y="147"/>
                    <a:pt x="1245" y="122"/>
                    <a:pt x="1245" y="122"/>
                  </a:cubicBezTo>
                  <a:cubicBezTo>
                    <a:pt x="1245" y="122"/>
                    <a:pt x="1147" y="49"/>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301"/>
            <p:cNvSpPr/>
            <p:nvPr/>
          </p:nvSpPr>
          <p:spPr>
            <a:xfrm>
              <a:off x="798475" y="3083700"/>
              <a:ext cx="45750" cy="48200"/>
            </a:xfrm>
            <a:custGeom>
              <a:avLst/>
              <a:gdLst/>
              <a:ahLst/>
              <a:cxnLst/>
              <a:rect l="l" t="t" r="r" b="b"/>
              <a:pathLst>
                <a:path w="1830" h="1928" extrusionOk="0">
                  <a:moveTo>
                    <a:pt x="927" y="1"/>
                  </a:moveTo>
                  <a:lnTo>
                    <a:pt x="512" y="25"/>
                  </a:lnTo>
                  <a:lnTo>
                    <a:pt x="439" y="98"/>
                  </a:lnTo>
                  <a:lnTo>
                    <a:pt x="390" y="98"/>
                  </a:lnTo>
                  <a:cubicBezTo>
                    <a:pt x="366" y="98"/>
                    <a:pt x="342" y="122"/>
                    <a:pt x="317" y="122"/>
                  </a:cubicBezTo>
                  <a:lnTo>
                    <a:pt x="244" y="171"/>
                  </a:lnTo>
                  <a:cubicBezTo>
                    <a:pt x="206" y="190"/>
                    <a:pt x="182" y="210"/>
                    <a:pt x="162" y="229"/>
                  </a:cubicBezTo>
                  <a:lnTo>
                    <a:pt x="162" y="229"/>
                  </a:lnTo>
                  <a:cubicBezTo>
                    <a:pt x="165" y="226"/>
                    <a:pt x="168" y="223"/>
                    <a:pt x="171" y="220"/>
                  </a:cubicBezTo>
                  <a:lnTo>
                    <a:pt x="171" y="220"/>
                  </a:lnTo>
                  <a:lnTo>
                    <a:pt x="146" y="244"/>
                  </a:lnTo>
                  <a:cubicBezTo>
                    <a:pt x="152" y="239"/>
                    <a:pt x="157" y="234"/>
                    <a:pt x="162" y="229"/>
                  </a:cubicBezTo>
                  <a:lnTo>
                    <a:pt x="162" y="229"/>
                  </a:lnTo>
                  <a:cubicBezTo>
                    <a:pt x="96" y="299"/>
                    <a:pt x="72" y="369"/>
                    <a:pt x="49" y="440"/>
                  </a:cubicBezTo>
                  <a:cubicBezTo>
                    <a:pt x="49" y="464"/>
                    <a:pt x="25" y="488"/>
                    <a:pt x="0" y="513"/>
                  </a:cubicBezTo>
                  <a:lnTo>
                    <a:pt x="0" y="561"/>
                  </a:lnTo>
                  <a:lnTo>
                    <a:pt x="0" y="610"/>
                  </a:lnTo>
                  <a:cubicBezTo>
                    <a:pt x="0" y="610"/>
                    <a:pt x="49" y="635"/>
                    <a:pt x="49" y="683"/>
                  </a:cubicBezTo>
                  <a:cubicBezTo>
                    <a:pt x="73" y="708"/>
                    <a:pt x="73" y="732"/>
                    <a:pt x="98" y="757"/>
                  </a:cubicBezTo>
                  <a:cubicBezTo>
                    <a:pt x="73" y="903"/>
                    <a:pt x="98" y="1049"/>
                    <a:pt x="146" y="1196"/>
                  </a:cubicBezTo>
                  <a:cubicBezTo>
                    <a:pt x="171" y="1342"/>
                    <a:pt x="244" y="1464"/>
                    <a:pt x="317" y="1561"/>
                  </a:cubicBezTo>
                  <a:cubicBezTo>
                    <a:pt x="415" y="1708"/>
                    <a:pt x="561" y="1830"/>
                    <a:pt x="707" y="1927"/>
                  </a:cubicBezTo>
                  <a:lnTo>
                    <a:pt x="1146" y="1927"/>
                  </a:lnTo>
                  <a:cubicBezTo>
                    <a:pt x="1244" y="1854"/>
                    <a:pt x="1317" y="1781"/>
                    <a:pt x="1390" y="1732"/>
                  </a:cubicBezTo>
                  <a:cubicBezTo>
                    <a:pt x="1464" y="1708"/>
                    <a:pt x="1512" y="1659"/>
                    <a:pt x="1561" y="1586"/>
                  </a:cubicBezTo>
                  <a:lnTo>
                    <a:pt x="1561" y="1586"/>
                  </a:lnTo>
                  <a:cubicBezTo>
                    <a:pt x="1553" y="1594"/>
                    <a:pt x="1548" y="1597"/>
                    <a:pt x="1545" y="1597"/>
                  </a:cubicBezTo>
                  <a:cubicBezTo>
                    <a:pt x="1539" y="1597"/>
                    <a:pt x="1545" y="1586"/>
                    <a:pt x="1561" y="1586"/>
                  </a:cubicBezTo>
                  <a:cubicBezTo>
                    <a:pt x="1585" y="1561"/>
                    <a:pt x="1634" y="1513"/>
                    <a:pt x="1634" y="1513"/>
                  </a:cubicBezTo>
                  <a:cubicBezTo>
                    <a:pt x="1634" y="1513"/>
                    <a:pt x="1634" y="1513"/>
                    <a:pt x="1683" y="1415"/>
                  </a:cubicBezTo>
                  <a:cubicBezTo>
                    <a:pt x="1707" y="1391"/>
                    <a:pt x="1707" y="1342"/>
                    <a:pt x="1732" y="1318"/>
                  </a:cubicBezTo>
                  <a:cubicBezTo>
                    <a:pt x="1756" y="1269"/>
                    <a:pt x="1781" y="1196"/>
                    <a:pt x="1805" y="1147"/>
                  </a:cubicBezTo>
                  <a:cubicBezTo>
                    <a:pt x="1829" y="1001"/>
                    <a:pt x="1829" y="854"/>
                    <a:pt x="1781" y="708"/>
                  </a:cubicBezTo>
                  <a:cubicBezTo>
                    <a:pt x="1707" y="586"/>
                    <a:pt x="1634" y="464"/>
                    <a:pt x="1512" y="366"/>
                  </a:cubicBezTo>
                  <a:cubicBezTo>
                    <a:pt x="1464" y="342"/>
                    <a:pt x="1415" y="318"/>
                    <a:pt x="1390" y="269"/>
                  </a:cubicBezTo>
                  <a:lnTo>
                    <a:pt x="1317" y="220"/>
                  </a:lnTo>
                  <a:lnTo>
                    <a:pt x="1244" y="220"/>
                  </a:lnTo>
                  <a:cubicBezTo>
                    <a:pt x="1220" y="171"/>
                    <a:pt x="1195" y="147"/>
                    <a:pt x="1171" y="122"/>
                  </a:cubicBezTo>
                  <a:lnTo>
                    <a:pt x="1122" y="98"/>
                  </a:lnTo>
                  <a:cubicBezTo>
                    <a:pt x="1049" y="49"/>
                    <a:pt x="1000" y="25"/>
                    <a:pt x="9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301"/>
            <p:cNvSpPr/>
            <p:nvPr/>
          </p:nvSpPr>
          <p:spPr>
            <a:xfrm>
              <a:off x="802125" y="3090400"/>
              <a:ext cx="25" cy="25"/>
            </a:xfrm>
            <a:custGeom>
              <a:avLst/>
              <a:gdLst/>
              <a:ahLst/>
              <a:cxnLst/>
              <a:rect l="l" t="t" r="r" b="b"/>
              <a:pathLst>
                <a:path w="1" h="1" extrusionOk="0">
                  <a:moveTo>
                    <a:pt x="0" y="1"/>
                  </a:moveTo>
                  <a:lnTo>
                    <a:pt x="0" y="1"/>
                  </a:lnTo>
                  <a:cubicBezTo>
                    <a:pt x="0" y="1"/>
                    <a:pt x="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301"/>
            <p:cNvSpPr/>
            <p:nvPr/>
          </p:nvSpPr>
          <p:spPr>
            <a:xfrm>
              <a:off x="713700" y="3105650"/>
              <a:ext cx="50025" cy="51850"/>
            </a:xfrm>
            <a:custGeom>
              <a:avLst/>
              <a:gdLst/>
              <a:ahLst/>
              <a:cxnLst/>
              <a:rect l="l" t="t" r="r" b="b"/>
              <a:pathLst>
                <a:path w="2001" h="2074" extrusionOk="0">
                  <a:moveTo>
                    <a:pt x="1001" y="1"/>
                  </a:moveTo>
                  <a:cubicBezTo>
                    <a:pt x="928" y="25"/>
                    <a:pt x="879" y="25"/>
                    <a:pt x="830" y="49"/>
                  </a:cubicBezTo>
                  <a:lnTo>
                    <a:pt x="684" y="123"/>
                  </a:lnTo>
                  <a:lnTo>
                    <a:pt x="660" y="123"/>
                  </a:lnTo>
                  <a:cubicBezTo>
                    <a:pt x="538" y="123"/>
                    <a:pt x="416" y="147"/>
                    <a:pt x="318" y="220"/>
                  </a:cubicBezTo>
                  <a:cubicBezTo>
                    <a:pt x="220" y="269"/>
                    <a:pt x="147" y="366"/>
                    <a:pt x="99" y="464"/>
                  </a:cubicBezTo>
                  <a:cubicBezTo>
                    <a:pt x="50" y="537"/>
                    <a:pt x="50" y="610"/>
                    <a:pt x="25" y="683"/>
                  </a:cubicBezTo>
                  <a:lnTo>
                    <a:pt x="25" y="659"/>
                  </a:lnTo>
                  <a:cubicBezTo>
                    <a:pt x="25" y="805"/>
                    <a:pt x="1" y="781"/>
                    <a:pt x="25" y="903"/>
                  </a:cubicBezTo>
                  <a:cubicBezTo>
                    <a:pt x="50" y="903"/>
                    <a:pt x="99" y="1025"/>
                    <a:pt x="123" y="1049"/>
                  </a:cubicBezTo>
                  <a:lnTo>
                    <a:pt x="196" y="1196"/>
                  </a:lnTo>
                  <a:cubicBezTo>
                    <a:pt x="220" y="1244"/>
                    <a:pt x="245" y="1293"/>
                    <a:pt x="245" y="1318"/>
                  </a:cubicBezTo>
                  <a:cubicBezTo>
                    <a:pt x="294" y="1391"/>
                    <a:pt x="367" y="1488"/>
                    <a:pt x="391" y="1537"/>
                  </a:cubicBezTo>
                  <a:cubicBezTo>
                    <a:pt x="440" y="1659"/>
                    <a:pt x="513" y="1781"/>
                    <a:pt x="586" y="1879"/>
                  </a:cubicBezTo>
                  <a:lnTo>
                    <a:pt x="586" y="2001"/>
                  </a:lnTo>
                  <a:cubicBezTo>
                    <a:pt x="660" y="1976"/>
                    <a:pt x="708" y="1927"/>
                    <a:pt x="757" y="1903"/>
                  </a:cubicBezTo>
                  <a:cubicBezTo>
                    <a:pt x="903" y="2025"/>
                    <a:pt x="1099" y="2074"/>
                    <a:pt x="1294" y="2074"/>
                  </a:cubicBezTo>
                  <a:cubicBezTo>
                    <a:pt x="1440" y="2049"/>
                    <a:pt x="1611" y="1976"/>
                    <a:pt x="1708" y="1854"/>
                  </a:cubicBezTo>
                  <a:lnTo>
                    <a:pt x="1830" y="1757"/>
                  </a:lnTo>
                  <a:lnTo>
                    <a:pt x="1928" y="1635"/>
                  </a:lnTo>
                  <a:lnTo>
                    <a:pt x="1928" y="1635"/>
                  </a:lnTo>
                  <a:cubicBezTo>
                    <a:pt x="1909" y="1653"/>
                    <a:pt x="1898" y="1661"/>
                    <a:pt x="1893" y="1661"/>
                  </a:cubicBezTo>
                  <a:cubicBezTo>
                    <a:pt x="1886" y="1661"/>
                    <a:pt x="1898" y="1640"/>
                    <a:pt x="1928" y="1610"/>
                  </a:cubicBezTo>
                  <a:cubicBezTo>
                    <a:pt x="1977" y="1513"/>
                    <a:pt x="1977" y="1488"/>
                    <a:pt x="1977" y="1488"/>
                  </a:cubicBezTo>
                  <a:lnTo>
                    <a:pt x="1977" y="1488"/>
                  </a:lnTo>
                  <a:cubicBezTo>
                    <a:pt x="1977" y="1488"/>
                    <a:pt x="1975" y="1490"/>
                    <a:pt x="1973" y="1490"/>
                  </a:cubicBezTo>
                  <a:cubicBezTo>
                    <a:pt x="1967" y="1490"/>
                    <a:pt x="1958" y="1476"/>
                    <a:pt x="1977" y="1366"/>
                  </a:cubicBezTo>
                  <a:cubicBezTo>
                    <a:pt x="2001" y="1244"/>
                    <a:pt x="2001" y="1122"/>
                    <a:pt x="1977" y="1001"/>
                  </a:cubicBezTo>
                  <a:cubicBezTo>
                    <a:pt x="1928" y="854"/>
                    <a:pt x="1855" y="732"/>
                    <a:pt x="1757" y="610"/>
                  </a:cubicBezTo>
                  <a:cubicBezTo>
                    <a:pt x="1757" y="562"/>
                    <a:pt x="1733" y="513"/>
                    <a:pt x="1708" y="464"/>
                  </a:cubicBezTo>
                  <a:lnTo>
                    <a:pt x="1659" y="391"/>
                  </a:lnTo>
                  <a:cubicBezTo>
                    <a:pt x="1659" y="391"/>
                    <a:pt x="1659" y="366"/>
                    <a:pt x="1635" y="342"/>
                  </a:cubicBezTo>
                  <a:cubicBezTo>
                    <a:pt x="1635" y="318"/>
                    <a:pt x="1611" y="293"/>
                    <a:pt x="1586" y="269"/>
                  </a:cubicBezTo>
                  <a:cubicBezTo>
                    <a:pt x="1586" y="244"/>
                    <a:pt x="1562" y="220"/>
                    <a:pt x="1562" y="220"/>
                  </a:cubicBezTo>
                  <a:cubicBezTo>
                    <a:pt x="1538" y="196"/>
                    <a:pt x="1513" y="171"/>
                    <a:pt x="1513" y="171"/>
                  </a:cubicBezTo>
                  <a:cubicBezTo>
                    <a:pt x="1464" y="123"/>
                    <a:pt x="1416" y="98"/>
                    <a:pt x="1367" y="74"/>
                  </a:cubicBezTo>
                  <a:cubicBezTo>
                    <a:pt x="1318" y="49"/>
                    <a:pt x="1245" y="25"/>
                    <a:pt x="1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301"/>
            <p:cNvSpPr/>
            <p:nvPr/>
          </p:nvSpPr>
          <p:spPr>
            <a:xfrm>
              <a:off x="790550" y="3185225"/>
              <a:ext cx="48175" cy="56225"/>
            </a:xfrm>
            <a:custGeom>
              <a:avLst/>
              <a:gdLst/>
              <a:ahLst/>
              <a:cxnLst/>
              <a:rect l="l" t="t" r="r" b="b"/>
              <a:pathLst>
                <a:path w="1927" h="2249" extrusionOk="0">
                  <a:moveTo>
                    <a:pt x="829" y="988"/>
                  </a:moveTo>
                  <a:cubicBezTo>
                    <a:pt x="829" y="988"/>
                    <a:pt x="829" y="1013"/>
                    <a:pt x="854" y="1013"/>
                  </a:cubicBezTo>
                  <a:cubicBezTo>
                    <a:pt x="854" y="1037"/>
                    <a:pt x="854" y="1037"/>
                    <a:pt x="829" y="1037"/>
                  </a:cubicBezTo>
                  <a:cubicBezTo>
                    <a:pt x="805" y="1037"/>
                    <a:pt x="829" y="1013"/>
                    <a:pt x="829" y="988"/>
                  </a:cubicBezTo>
                  <a:close/>
                  <a:moveTo>
                    <a:pt x="735" y="0"/>
                  </a:moveTo>
                  <a:cubicBezTo>
                    <a:pt x="665" y="0"/>
                    <a:pt x="598" y="13"/>
                    <a:pt x="537" y="37"/>
                  </a:cubicBezTo>
                  <a:cubicBezTo>
                    <a:pt x="366" y="135"/>
                    <a:pt x="220" y="281"/>
                    <a:pt x="171" y="452"/>
                  </a:cubicBezTo>
                  <a:lnTo>
                    <a:pt x="171" y="427"/>
                  </a:lnTo>
                  <a:cubicBezTo>
                    <a:pt x="122" y="500"/>
                    <a:pt x="98" y="598"/>
                    <a:pt x="73" y="671"/>
                  </a:cubicBezTo>
                  <a:cubicBezTo>
                    <a:pt x="73" y="720"/>
                    <a:pt x="49" y="769"/>
                    <a:pt x="49" y="817"/>
                  </a:cubicBezTo>
                  <a:cubicBezTo>
                    <a:pt x="49" y="866"/>
                    <a:pt x="49" y="939"/>
                    <a:pt x="24" y="988"/>
                  </a:cubicBezTo>
                  <a:cubicBezTo>
                    <a:pt x="0" y="1159"/>
                    <a:pt x="24" y="1354"/>
                    <a:pt x="73" y="1525"/>
                  </a:cubicBezTo>
                  <a:lnTo>
                    <a:pt x="73" y="1500"/>
                  </a:lnTo>
                  <a:cubicBezTo>
                    <a:pt x="98" y="1574"/>
                    <a:pt x="122" y="1671"/>
                    <a:pt x="122" y="1744"/>
                  </a:cubicBezTo>
                  <a:cubicBezTo>
                    <a:pt x="124" y="1742"/>
                    <a:pt x="127" y="1741"/>
                    <a:pt x="130" y="1741"/>
                  </a:cubicBezTo>
                  <a:cubicBezTo>
                    <a:pt x="159" y="1741"/>
                    <a:pt x="222" y="1844"/>
                    <a:pt x="244" y="1866"/>
                  </a:cubicBezTo>
                  <a:cubicBezTo>
                    <a:pt x="293" y="1915"/>
                    <a:pt x="342" y="1964"/>
                    <a:pt x="390" y="1988"/>
                  </a:cubicBezTo>
                  <a:cubicBezTo>
                    <a:pt x="439" y="2037"/>
                    <a:pt x="488" y="2086"/>
                    <a:pt x="561" y="2110"/>
                  </a:cubicBezTo>
                  <a:cubicBezTo>
                    <a:pt x="634" y="2159"/>
                    <a:pt x="683" y="2183"/>
                    <a:pt x="756" y="2208"/>
                  </a:cubicBezTo>
                  <a:lnTo>
                    <a:pt x="854" y="2232"/>
                  </a:lnTo>
                  <a:lnTo>
                    <a:pt x="927" y="2232"/>
                  </a:lnTo>
                  <a:cubicBezTo>
                    <a:pt x="1008" y="2242"/>
                    <a:pt x="1089" y="2248"/>
                    <a:pt x="1169" y="2248"/>
                  </a:cubicBezTo>
                  <a:cubicBezTo>
                    <a:pt x="1284" y="2248"/>
                    <a:pt x="1398" y="2236"/>
                    <a:pt x="1512" y="2208"/>
                  </a:cubicBezTo>
                  <a:lnTo>
                    <a:pt x="1659" y="2208"/>
                  </a:lnTo>
                  <a:cubicBezTo>
                    <a:pt x="1659" y="2086"/>
                    <a:pt x="1659" y="1988"/>
                    <a:pt x="1634" y="1891"/>
                  </a:cubicBezTo>
                  <a:lnTo>
                    <a:pt x="1634" y="1842"/>
                  </a:lnTo>
                  <a:cubicBezTo>
                    <a:pt x="1707" y="1793"/>
                    <a:pt x="1756" y="1720"/>
                    <a:pt x="1805" y="1622"/>
                  </a:cubicBezTo>
                  <a:cubicBezTo>
                    <a:pt x="1854" y="1549"/>
                    <a:pt x="1902" y="1427"/>
                    <a:pt x="1927" y="1330"/>
                  </a:cubicBezTo>
                  <a:lnTo>
                    <a:pt x="1927" y="1330"/>
                  </a:lnTo>
                  <a:cubicBezTo>
                    <a:pt x="1917" y="1350"/>
                    <a:pt x="1911" y="1358"/>
                    <a:pt x="1907" y="1358"/>
                  </a:cubicBezTo>
                  <a:cubicBezTo>
                    <a:pt x="1902" y="1358"/>
                    <a:pt x="1902" y="1344"/>
                    <a:pt x="1902" y="1330"/>
                  </a:cubicBezTo>
                  <a:cubicBezTo>
                    <a:pt x="1927" y="1183"/>
                    <a:pt x="1902" y="1183"/>
                    <a:pt x="1902" y="1183"/>
                  </a:cubicBezTo>
                  <a:cubicBezTo>
                    <a:pt x="1902" y="1159"/>
                    <a:pt x="1902" y="1183"/>
                    <a:pt x="1878" y="1013"/>
                  </a:cubicBezTo>
                  <a:cubicBezTo>
                    <a:pt x="1805" y="744"/>
                    <a:pt x="1659" y="500"/>
                    <a:pt x="1439" y="305"/>
                  </a:cubicBezTo>
                  <a:lnTo>
                    <a:pt x="1342" y="232"/>
                  </a:lnTo>
                  <a:lnTo>
                    <a:pt x="1220" y="159"/>
                  </a:lnTo>
                  <a:cubicBezTo>
                    <a:pt x="1171" y="135"/>
                    <a:pt x="1146" y="110"/>
                    <a:pt x="1098" y="86"/>
                  </a:cubicBezTo>
                  <a:cubicBezTo>
                    <a:pt x="1049" y="61"/>
                    <a:pt x="1000" y="37"/>
                    <a:pt x="951" y="37"/>
                  </a:cubicBezTo>
                  <a:cubicBezTo>
                    <a:pt x="878" y="13"/>
                    <a:pt x="805" y="0"/>
                    <a:pt x="7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301"/>
            <p:cNvSpPr/>
            <p:nvPr/>
          </p:nvSpPr>
          <p:spPr>
            <a:xfrm>
              <a:off x="716750" y="3227600"/>
              <a:ext cx="47600" cy="50475"/>
            </a:xfrm>
            <a:custGeom>
              <a:avLst/>
              <a:gdLst/>
              <a:ahLst/>
              <a:cxnLst/>
              <a:rect l="l" t="t" r="r" b="b"/>
              <a:pathLst>
                <a:path w="1904" h="2019" extrusionOk="0">
                  <a:moveTo>
                    <a:pt x="611" y="0"/>
                  </a:moveTo>
                  <a:cubicBezTo>
                    <a:pt x="613" y="3"/>
                    <a:pt x="616" y="6"/>
                    <a:pt x="619" y="9"/>
                  </a:cubicBezTo>
                  <a:lnTo>
                    <a:pt x="619" y="9"/>
                  </a:lnTo>
                  <a:lnTo>
                    <a:pt x="635" y="0"/>
                  </a:lnTo>
                  <a:close/>
                  <a:moveTo>
                    <a:pt x="619" y="9"/>
                  </a:moveTo>
                  <a:lnTo>
                    <a:pt x="123" y="269"/>
                  </a:lnTo>
                  <a:cubicBezTo>
                    <a:pt x="123" y="318"/>
                    <a:pt x="123" y="366"/>
                    <a:pt x="123" y="415"/>
                  </a:cubicBezTo>
                  <a:lnTo>
                    <a:pt x="123" y="683"/>
                  </a:lnTo>
                  <a:cubicBezTo>
                    <a:pt x="123" y="708"/>
                    <a:pt x="123" y="708"/>
                    <a:pt x="123" y="732"/>
                  </a:cubicBezTo>
                  <a:cubicBezTo>
                    <a:pt x="123" y="732"/>
                    <a:pt x="98" y="732"/>
                    <a:pt x="98" y="757"/>
                  </a:cubicBezTo>
                  <a:cubicBezTo>
                    <a:pt x="74" y="830"/>
                    <a:pt x="50" y="879"/>
                    <a:pt x="25" y="952"/>
                  </a:cubicBezTo>
                  <a:cubicBezTo>
                    <a:pt x="25" y="1000"/>
                    <a:pt x="1" y="1049"/>
                    <a:pt x="1" y="1074"/>
                  </a:cubicBezTo>
                  <a:cubicBezTo>
                    <a:pt x="1" y="1147"/>
                    <a:pt x="1" y="1196"/>
                    <a:pt x="1" y="1244"/>
                  </a:cubicBezTo>
                  <a:cubicBezTo>
                    <a:pt x="1" y="1464"/>
                    <a:pt x="98" y="1659"/>
                    <a:pt x="245" y="1805"/>
                  </a:cubicBezTo>
                  <a:cubicBezTo>
                    <a:pt x="318" y="1878"/>
                    <a:pt x="416" y="1952"/>
                    <a:pt x="538" y="1976"/>
                  </a:cubicBezTo>
                  <a:cubicBezTo>
                    <a:pt x="562" y="1976"/>
                    <a:pt x="562" y="2000"/>
                    <a:pt x="586" y="2000"/>
                  </a:cubicBezTo>
                  <a:cubicBezTo>
                    <a:pt x="635" y="2013"/>
                    <a:pt x="690" y="2019"/>
                    <a:pt x="745" y="2019"/>
                  </a:cubicBezTo>
                  <a:cubicBezTo>
                    <a:pt x="800" y="2019"/>
                    <a:pt x="855" y="2013"/>
                    <a:pt x="903" y="2000"/>
                  </a:cubicBezTo>
                  <a:cubicBezTo>
                    <a:pt x="1001" y="2000"/>
                    <a:pt x="1123" y="1976"/>
                    <a:pt x="1220" y="1952"/>
                  </a:cubicBezTo>
                  <a:lnTo>
                    <a:pt x="1220" y="1927"/>
                  </a:lnTo>
                  <a:cubicBezTo>
                    <a:pt x="1256" y="1909"/>
                    <a:pt x="1269" y="1905"/>
                    <a:pt x="1276" y="1905"/>
                  </a:cubicBezTo>
                  <a:cubicBezTo>
                    <a:pt x="1283" y="1905"/>
                    <a:pt x="1283" y="1910"/>
                    <a:pt x="1298" y="1910"/>
                  </a:cubicBezTo>
                  <a:cubicBezTo>
                    <a:pt x="1307" y="1910"/>
                    <a:pt x="1320" y="1908"/>
                    <a:pt x="1342" y="1903"/>
                  </a:cubicBezTo>
                  <a:cubicBezTo>
                    <a:pt x="1342" y="1830"/>
                    <a:pt x="1489" y="1830"/>
                    <a:pt x="1489" y="1781"/>
                  </a:cubicBezTo>
                  <a:cubicBezTo>
                    <a:pt x="1489" y="1781"/>
                    <a:pt x="1537" y="1757"/>
                    <a:pt x="1537" y="1757"/>
                  </a:cubicBezTo>
                  <a:cubicBezTo>
                    <a:pt x="1537" y="1760"/>
                    <a:pt x="1538" y="1761"/>
                    <a:pt x="1540" y="1761"/>
                  </a:cubicBezTo>
                  <a:cubicBezTo>
                    <a:pt x="1551" y="1761"/>
                    <a:pt x="1590" y="1704"/>
                    <a:pt x="1611" y="1683"/>
                  </a:cubicBezTo>
                  <a:cubicBezTo>
                    <a:pt x="1619" y="1675"/>
                    <a:pt x="1621" y="1673"/>
                    <a:pt x="1621" y="1673"/>
                  </a:cubicBezTo>
                  <a:cubicBezTo>
                    <a:pt x="1619" y="1673"/>
                    <a:pt x="1603" y="1683"/>
                    <a:pt x="1586" y="1683"/>
                  </a:cubicBezTo>
                  <a:lnTo>
                    <a:pt x="1635" y="1635"/>
                  </a:lnTo>
                  <a:cubicBezTo>
                    <a:pt x="1647" y="1622"/>
                    <a:pt x="1659" y="1616"/>
                    <a:pt x="1666" y="1616"/>
                  </a:cubicBezTo>
                  <a:cubicBezTo>
                    <a:pt x="1672" y="1616"/>
                    <a:pt x="1672" y="1622"/>
                    <a:pt x="1659" y="1635"/>
                  </a:cubicBezTo>
                  <a:cubicBezTo>
                    <a:pt x="1733" y="1561"/>
                    <a:pt x="1781" y="1464"/>
                    <a:pt x="1830" y="1366"/>
                  </a:cubicBezTo>
                  <a:cubicBezTo>
                    <a:pt x="1879" y="1244"/>
                    <a:pt x="1903" y="1074"/>
                    <a:pt x="1879" y="927"/>
                  </a:cubicBezTo>
                  <a:cubicBezTo>
                    <a:pt x="1855" y="781"/>
                    <a:pt x="1781" y="635"/>
                    <a:pt x="1684" y="513"/>
                  </a:cubicBezTo>
                  <a:cubicBezTo>
                    <a:pt x="1611" y="464"/>
                    <a:pt x="1537" y="415"/>
                    <a:pt x="1464" y="366"/>
                  </a:cubicBezTo>
                  <a:lnTo>
                    <a:pt x="1464" y="366"/>
                  </a:lnTo>
                  <a:cubicBezTo>
                    <a:pt x="1464" y="415"/>
                    <a:pt x="1513" y="439"/>
                    <a:pt x="1513" y="464"/>
                  </a:cubicBezTo>
                  <a:cubicBezTo>
                    <a:pt x="1489" y="439"/>
                    <a:pt x="1464" y="415"/>
                    <a:pt x="1440" y="415"/>
                  </a:cubicBezTo>
                  <a:cubicBezTo>
                    <a:pt x="1416" y="415"/>
                    <a:pt x="1367" y="342"/>
                    <a:pt x="1367" y="293"/>
                  </a:cubicBezTo>
                  <a:lnTo>
                    <a:pt x="1342" y="293"/>
                  </a:lnTo>
                  <a:lnTo>
                    <a:pt x="1342" y="269"/>
                  </a:lnTo>
                  <a:cubicBezTo>
                    <a:pt x="1294" y="244"/>
                    <a:pt x="1220" y="220"/>
                    <a:pt x="1172" y="171"/>
                  </a:cubicBezTo>
                  <a:cubicBezTo>
                    <a:pt x="1098" y="147"/>
                    <a:pt x="1050" y="147"/>
                    <a:pt x="1001" y="122"/>
                  </a:cubicBezTo>
                  <a:cubicBezTo>
                    <a:pt x="996" y="118"/>
                    <a:pt x="994" y="116"/>
                    <a:pt x="994" y="116"/>
                  </a:cubicBezTo>
                  <a:lnTo>
                    <a:pt x="994" y="116"/>
                  </a:lnTo>
                  <a:cubicBezTo>
                    <a:pt x="993" y="116"/>
                    <a:pt x="1020" y="147"/>
                    <a:pt x="1001" y="147"/>
                  </a:cubicBezTo>
                  <a:cubicBezTo>
                    <a:pt x="977" y="147"/>
                    <a:pt x="952" y="147"/>
                    <a:pt x="952" y="122"/>
                  </a:cubicBezTo>
                  <a:cubicBezTo>
                    <a:pt x="952" y="98"/>
                    <a:pt x="928" y="86"/>
                    <a:pt x="906" y="86"/>
                  </a:cubicBezTo>
                  <a:cubicBezTo>
                    <a:pt x="888" y="86"/>
                    <a:pt x="872" y="95"/>
                    <a:pt x="876" y="113"/>
                  </a:cubicBezTo>
                  <a:lnTo>
                    <a:pt x="876" y="113"/>
                  </a:lnTo>
                  <a:cubicBezTo>
                    <a:pt x="862" y="92"/>
                    <a:pt x="812" y="74"/>
                    <a:pt x="855" y="74"/>
                  </a:cubicBezTo>
                  <a:cubicBezTo>
                    <a:pt x="830" y="74"/>
                    <a:pt x="806" y="49"/>
                    <a:pt x="806" y="49"/>
                  </a:cubicBezTo>
                  <a:lnTo>
                    <a:pt x="806" y="49"/>
                  </a:lnTo>
                  <a:lnTo>
                    <a:pt x="830" y="74"/>
                  </a:lnTo>
                  <a:cubicBezTo>
                    <a:pt x="757" y="49"/>
                    <a:pt x="733" y="25"/>
                    <a:pt x="684" y="25"/>
                  </a:cubicBezTo>
                  <a:lnTo>
                    <a:pt x="708" y="49"/>
                  </a:lnTo>
                  <a:cubicBezTo>
                    <a:pt x="665" y="49"/>
                    <a:pt x="641" y="30"/>
                    <a:pt x="619" y="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301"/>
            <p:cNvSpPr/>
            <p:nvPr/>
          </p:nvSpPr>
          <p:spPr>
            <a:xfrm>
              <a:off x="646025" y="3015400"/>
              <a:ext cx="40875" cy="49050"/>
            </a:xfrm>
            <a:custGeom>
              <a:avLst/>
              <a:gdLst/>
              <a:ahLst/>
              <a:cxnLst/>
              <a:rect l="l" t="t" r="r" b="b"/>
              <a:pathLst>
                <a:path w="1635" h="1962" extrusionOk="0">
                  <a:moveTo>
                    <a:pt x="659" y="1"/>
                  </a:moveTo>
                  <a:cubicBezTo>
                    <a:pt x="513" y="25"/>
                    <a:pt x="367" y="123"/>
                    <a:pt x="269" y="220"/>
                  </a:cubicBezTo>
                  <a:cubicBezTo>
                    <a:pt x="196" y="294"/>
                    <a:pt x="147" y="367"/>
                    <a:pt x="98" y="464"/>
                  </a:cubicBezTo>
                  <a:cubicBezTo>
                    <a:pt x="50" y="586"/>
                    <a:pt x="25" y="684"/>
                    <a:pt x="25" y="806"/>
                  </a:cubicBezTo>
                  <a:cubicBezTo>
                    <a:pt x="1" y="879"/>
                    <a:pt x="1" y="952"/>
                    <a:pt x="25" y="1001"/>
                  </a:cubicBezTo>
                  <a:cubicBezTo>
                    <a:pt x="25" y="1147"/>
                    <a:pt x="74" y="1294"/>
                    <a:pt x="147" y="1415"/>
                  </a:cubicBezTo>
                  <a:cubicBezTo>
                    <a:pt x="220" y="1562"/>
                    <a:pt x="318" y="1684"/>
                    <a:pt x="464" y="1781"/>
                  </a:cubicBezTo>
                  <a:cubicBezTo>
                    <a:pt x="562" y="1879"/>
                    <a:pt x="708" y="1952"/>
                    <a:pt x="830" y="1952"/>
                  </a:cubicBezTo>
                  <a:cubicBezTo>
                    <a:pt x="860" y="1958"/>
                    <a:pt x="891" y="1961"/>
                    <a:pt x="921" y="1961"/>
                  </a:cubicBezTo>
                  <a:cubicBezTo>
                    <a:pt x="1011" y="1961"/>
                    <a:pt x="1098" y="1934"/>
                    <a:pt x="1171" y="1879"/>
                  </a:cubicBezTo>
                  <a:cubicBezTo>
                    <a:pt x="1245" y="1879"/>
                    <a:pt x="1293" y="1830"/>
                    <a:pt x="1342" y="1781"/>
                  </a:cubicBezTo>
                  <a:cubicBezTo>
                    <a:pt x="1318" y="1781"/>
                    <a:pt x="1318" y="1781"/>
                    <a:pt x="1342" y="1757"/>
                  </a:cubicBezTo>
                  <a:cubicBezTo>
                    <a:pt x="1415" y="1684"/>
                    <a:pt x="1415" y="1684"/>
                    <a:pt x="1415" y="1684"/>
                  </a:cubicBezTo>
                  <a:cubicBezTo>
                    <a:pt x="1415" y="1659"/>
                    <a:pt x="1415" y="1684"/>
                    <a:pt x="1440" y="1586"/>
                  </a:cubicBezTo>
                  <a:cubicBezTo>
                    <a:pt x="1488" y="1464"/>
                    <a:pt x="1513" y="1415"/>
                    <a:pt x="1537" y="1294"/>
                  </a:cubicBezTo>
                  <a:cubicBezTo>
                    <a:pt x="1562" y="1220"/>
                    <a:pt x="1586" y="1172"/>
                    <a:pt x="1586" y="1098"/>
                  </a:cubicBezTo>
                  <a:cubicBezTo>
                    <a:pt x="1610" y="1050"/>
                    <a:pt x="1610" y="976"/>
                    <a:pt x="1635" y="903"/>
                  </a:cubicBezTo>
                  <a:cubicBezTo>
                    <a:pt x="1635" y="830"/>
                    <a:pt x="1635" y="781"/>
                    <a:pt x="1635" y="708"/>
                  </a:cubicBezTo>
                  <a:lnTo>
                    <a:pt x="1635" y="586"/>
                  </a:lnTo>
                  <a:lnTo>
                    <a:pt x="1610" y="489"/>
                  </a:lnTo>
                  <a:cubicBezTo>
                    <a:pt x="1586" y="416"/>
                    <a:pt x="1562" y="318"/>
                    <a:pt x="1513" y="245"/>
                  </a:cubicBezTo>
                  <a:cubicBezTo>
                    <a:pt x="1440" y="147"/>
                    <a:pt x="1318" y="98"/>
                    <a:pt x="1196" y="74"/>
                  </a:cubicBezTo>
                  <a:lnTo>
                    <a:pt x="1025" y="74"/>
                  </a:lnTo>
                  <a:cubicBezTo>
                    <a:pt x="903" y="25"/>
                    <a:pt x="781" y="1"/>
                    <a:pt x="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301"/>
            <p:cNvSpPr/>
            <p:nvPr/>
          </p:nvSpPr>
          <p:spPr>
            <a:xfrm>
              <a:off x="734450" y="3011150"/>
              <a:ext cx="40250" cy="58550"/>
            </a:xfrm>
            <a:custGeom>
              <a:avLst/>
              <a:gdLst/>
              <a:ahLst/>
              <a:cxnLst/>
              <a:rect l="l" t="t" r="r" b="b"/>
              <a:pathLst>
                <a:path w="1610" h="2342" extrusionOk="0">
                  <a:moveTo>
                    <a:pt x="708" y="0"/>
                  </a:moveTo>
                  <a:lnTo>
                    <a:pt x="98" y="171"/>
                  </a:lnTo>
                  <a:cubicBezTo>
                    <a:pt x="49" y="342"/>
                    <a:pt x="0" y="512"/>
                    <a:pt x="25" y="707"/>
                  </a:cubicBezTo>
                  <a:cubicBezTo>
                    <a:pt x="25" y="829"/>
                    <a:pt x="25" y="976"/>
                    <a:pt x="73" y="1098"/>
                  </a:cubicBezTo>
                  <a:cubicBezTo>
                    <a:pt x="122" y="1293"/>
                    <a:pt x="195" y="1488"/>
                    <a:pt x="293" y="1659"/>
                  </a:cubicBezTo>
                  <a:cubicBezTo>
                    <a:pt x="390" y="1854"/>
                    <a:pt x="537" y="2000"/>
                    <a:pt x="732" y="2122"/>
                  </a:cubicBezTo>
                  <a:cubicBezTo>
                    <a:pt x="756" y="2171"/>
                    <a:pt x="805" y="2220"/>
                    <a:pt x="854" y="2244"/>
                  </a:cubicBezTo>
                  <a:cubicBezTo>
                    <a:pt x="842" y="2232"/>
                    <a:pt x="842" y="2226"/>
                    <a:pt x="845" y="2226"/>
                  </a:cubicBezTo>
                  <a:cubicBezTo>
                    <a:pt x="848" y="2226"/>
                    <a:pt x="854" y="2232"/>
                    <a:pt x="854" y="2244"/>
                  </a:cubicBezTo>
                  <a:cubicBezTo>
                    <a:pt x="911" y="2272"/>
                    <a:pt x="923" y="2279"/>
                    <a:pt x="928" y="2279"/>
                  </a:cubicBezTo>
                  <a:cubicBezTo>
                    <a:pt x="931" y="2279"/>
                    <a:pt x="929" y="2275"/>
                    <a:pt x="940" y="2275"/>
                  </a:cubicBezTo>
                  <a:cubicBezTo>
                    <a:pt x="951" y="2275"/>
                    <a:pt x="974" y="2278"/>
                    <a:pt x="1025" y="2293"/>
                  </a:cubicBezTo>
                  <a:lnTo>
                    <a:pt x="1147" y="2342"/>
                  </a:lnTo>
                  <a:lnTo>
                    <a:pt x="1537" y="2122"/>
                  </a:lnTo>
                  <a:cubicBezTo>
                    <a:pt x="1586" y="1951"/>
                    <a:pt x="1610" y="1756"/>
                    <a:pt x="1610" y="1585"/>
                  </a:cubicBezTo>
                  <a:cubicBezTo>
                    <a:pt x="1586" y="1439"/>
                    <a:pt x="1537" y="1293"/>
                    <a:pt x="1512" y="1171"/>
                  </a:cubicBezTo>
                  <a:cubicBezTo>
                    <a:pt x="1464" y="1073"/>
                    <a:pt x="1415" y="1000"/>
                    <a:pt x="1366" y="927"/>
                  </a:cubicBezTo>
                  <a:cubicBezTo>
                    <a:pt x="1342" y="903"/>
                    <a:pt x="1293" y="854"/>
                    <a:pt x="1220" y="781"/>
                  </a:cubicBezTo>
                  <a:cubicBezTo>
                    <a:pt x="1220" y="781"/>
                    <a:pt x="1220" y="756"/>
                    <a:pt x="1220" y="756"/>
                  </a:cubicBezTo>
                  <a:cubicBezTo>
                    <a:pt x="1220" y="659"/>
                    <a:pt x="1171" y="610"/>
                    <a:pt x="1147" y="537"/>
                  </a:cubicBezTo>
                  <a:cubicBezTo>
                    <a:pt x="1122" y="464"/>
                    <a:pt x="1098" y="415"/>
                    <a:pt x="1073" y="390"/>
                  </a:cubicBezTo>
                  <a:cubicBezTo>
                    <a:pt x="1049" y="342"/>
                    <a:pt x="1000" y="293"/>
                    <a:pt x="976" y="220"/>
                  </a:cubicBezTo>
                  <a:cubicBezTo>
                    <a:pt x="976" y="220"/>
                    <a:pt x="951" y="195"/>
                    <a:pt x="951" y="195"/>
                  </a:cubicBezTo>
                  <a:cubicBezTo>
                    <a:pt x="878" y="122"/>
                    <a:pt x="805" y="49"/>
                    <a:pt x="7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49" name="Google Shape;2649;p301"/>
          <p:cNvGrpSpPr/>
          <p:nvPr/>
        </p:nvGrpSpPr>
        <p:grpSpPr>
          <a:xfrm>
            <a:off x="8614326" y="1009338"/>
            <a:ext cx="569739" cy="716587"/>
            <a:chOff x="632000" y="3011150"/>
            <a:chExt cx="212225" cy="266925"/>
          </a:xfrm>
        </p:grpSpPr>
        <p:sp>
          <p:nvSpPr>
            <p:cNvPr id="2650" name="Google Shape;2650;p301"/>
            <p:cNvSpPr/>
            <p:nvPr/>
          </p:nvSpPr>
          <p:spPr>
            <a:xfrm>
              <a:off x="767375" y="3031875"/>
              <a:ext cx="25" cy="3675"/>
            </a:xfrm>
            <a:custGeom>
              <a:avLst/>
              <a:gdLst/>
              <a:ahLst/>
              <a:cxnLst/>
              <a:rect l="l" t="t" r="r" b="b"/>
              <a:pathLst>
                <a:path w="1" h="147" extrusionOk="0">
                  <a:moveTo>
                    <a:pt x="0" y="147"/>
                  </a:moveTo>
                  <a:lnTo>
                    <a:pt x="0" y="0"/>
                  </a:lnTo>
                  <a:cubicBezTo>
                    <a:pt x="0" y="49"/>
                    <a:pt x="0" y="98"/>
                    <a:pt x="0" y="14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301"/>
            <p:cNvSpPr/>
            <p:nvPr/>
          </p:nvSpPr>
          <p:spPr>
            <a:xfrm>
              <a:off x="701525" y="3033700"/>
              <a:ext cx="25" cy="3075"/>
            </a:xfrm>
            <a:custGeom>
              <a:avLst/>
              <a:gdLst/>
              <a:ahLst/>
              <a:cxnLst/>
              <a:rect l="l" t="t" r="r" b="b"/>
              <a:pathLst>
                <a:path w="1" h="123" extrusionOk="0">
                  <a:moveTo>
                    <a:pt x="0" y="123"/>
                  </a:moveTo>
                  <a:lnTo>
                    <a:pt x="0" y="1"/>
                  </a:lnTo>
                  <a:cubicBezTo>
                    <a:pt x="0" y="49"/>
                    <a:pt x="0" y="74"/>
                    <a:pt x="0" y="12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301"/>
            <p:cNvSpPr/>
            <p:nvPr/>
          </p:nvSpPr>
          <p:spPr>
            <a:xfrm>
              <a:off x="632000" y="3030050"/>
              <a:ext cx="25" cy="1850"/>
            </a:xfrm>
            <a:custGeom>
              <a:avLst/>
              <a:gdLst/>
              <a:ahLst/>
              <a:cxnLst/>
              <a:rect l="l" t="t" r="r" b="b"/>
              <a:pathLst>
                <a:path w="1" h="74" extrusionOk="0">
                  <a:moveTo>
                    <a:pt x="1" y="73"/>
                  </a:moveTo>
                  <a:lnTo>
                    <a:pt x="1" y="0"/>
                  </a:lnTo>
                  <a:cubicBezTo>
                    <a:pt x="1" y="25"/>
                    <a:pt x="1" y="49"/>
                    <a:pt x="1" y="7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301"/>
            <p:cNvSpPr/>
            <p:nvPr/>
          </p:nvSpPr>
          <p:spPr>
            <a:xfrm>
              <a:off x="649075" y="3150175"/>
              <a:ext cx="650" cy="1850"/>
            </a:xfrm>
            <a:custGeom>
              <a:avLst/>
              <a:gdLst/>
              <a:ahLst/>
              <a:cxnLst/>
              <a:rect l="l" t="t" r="r" b="b"/>
              <a:pathLst>
                <a:path w="26" h="74" extrusionOk="0">
                  <a:moveTo>
                    <a:pt x="25" y="0"/>
                  </a:moveTo>
                  <a:cubicBezTo>
                    <a:pt x="1" y="0"/>
                    <a:pt x="1" y="49"/>
                    <a:pt x="1" y="73"/>
                  </a:cubicBezTo>
                  <a:cubicBezTo>
                    <a:pt x="1" y="49"/>
                    <a:pt x="25" y="24"/>
                    <a:pt x="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301"/>
            <p:cNvSpPr/>
            <p:nvPr/>
          </p:nvSpPr>
          <p:spPr>
            <a:xfrm>
              <a:off x="649075" y="3152000"/>
              <a:ext cx="25" cy="25"/>
            </a:xfrm>
            <a:custGeom>
              <a:avLst/>
              <a:gdLst/>
              <a:ahLst/>
              <a:cxnLst/>
              <a:rect l="l" t="t" r="r" b="b"/>
              <a:pathLst>
                <a:path w="1" h="1" extrusionOk="0">
                  <a:moveTo>
                    <a:pt x="1" y="0"/>
                  </a:moveTo>
                  <a:lnTo>
                    <a:pt x="1" y="0"/>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301"/>
            <p:cNvSpPr/>
            <p:nvPr/>
          </p:nvSpPr>
          <p:spPr>
            <a:xfrm>
              <a:off x="646025" y="3144675"/>
              <a:ext cx="48800" cy="52925"/>
            </a:xfrm>
            <a:custGeom>
              <a:avLst/>
              <a:gdLst/>
              <a:ahLst/>
              <a:cxnLst/>
              <a:rect l="l" t="t" r="r" b="b"/>
              <a:pathLst>
                <a:path w="1952" h="2117" extrusionOk="0">
                  <a:moveTo>
                    <a:pt x="1049" y="0"/>
                  </a:moveTo>
                  <a:lnTo>
                    <a:pt x="635" y="98"/>
                  </a:lnTo>
                  <a:cubicBezTo>
                    <a:pt x="586" y="147"/>
                    <a:pt x="562" y="220"/>
                    <a:pt x="537" y="293"/>
                  </a:cubicBezTo>
                  <a:cubicBezTo>
                    <a:pt x="537" y="293"/>
                    <a:pt x="537" y="293"/>
                    <a:pt x="537" y="318"/>
                  </a:cubicBezTo>
                  <a:cubicBezTo>
                    <a:pt x="447" y="287"/>
                    <a:pt x="347" y="267"/>
                    <a:pt x="267" y="267"/>
                  </a:cubicBezTo>
                  <a:cubicBezTo>
                    <a:pt x="217" y="267"/>
                    <a:pt x="175" y="275"/>
                    <a:pt x="147" y="293"/>
                  </a:cubicBezTo>
                  <a:lnTo>
                    <a:pt x="147" y="318"/>
                  </a:lnTo>
                  <a:cubicBezTo>
                    <a:pt x="123" y="342"/>
                    <a:pt x="147" y="366"/>
                    <a:pt x="123" y="366"/>
                  </a:cubicBezTo>
                  <a:cubicBezTo>
                    <a:pt x="123" y="391"/>
                    <a:pt x="123" y="391"/>
                    <a:pt x="123" y="415"/>
                  </a:cubicBezTo>
                  <a:cubicBezTo>
                    <a:pt x="123" y="440"/>
                    <a:pt x="110" y="440"/>
                    <a:pt x="98" y="440"/>
                  </a:cubicBezTo>
                  <a:cubicBezTo>
                    <a:pt x="86" y="440"/>
                    <a:pt x="74" y="440"/>
                    <a:pt x="74" y="464"/>
                  </a:cubicBezTo>
                  <a:cubicBezTo>
                    <a:pt x="25" y="683"/>
                    <a:pt x="1" y="927"/>
                    <a:pt x="1" y="1147"/>
                  </a:cubicBezTo>
                  <a:cubicBezTo>
                    <a:pt x="25" y="1220"/>
                    <a:pt x="25" y="1293"/>
                    <a:pt x="50" y="1366"/>
                  </a:cubicBezTo>
                  <a:cubicBezTo>
                    <a:pt x="50" y="1391"/>
                    <a:pt x="50" y="1391"/>
                    <a:pt x="50" y="1415"/>
                  </a:cubicBezTo>
                  <a:cubicBezTo>
                    <a:pt x="50" y="1415"/>
                    <a:pt x="98" y="1513"/>
                    <a:pt x="147" y="1635"/>
                  </a:cubicBezTo>
                  <a:cubicBezTo>
                    <a:pt x="196" y="1708"/>
                    <a:pt x="245" y="1781"/>
                    <a:pt x="293" y="1854"/>
                  </a:cubicBezTo>
                  <a:lnTo>
                    <a:pt x="318" y="1854"/>
                  </a:lnTo>
                  <a:cubicBezTo>
                    <a:pt x="415" y="1927"/>
                    <a:pt x="318" y="1903"/>
                    <a:pt x="415" y="1976"/>
                  </a:cubicBezTo>
                  <a:cubicBezTo>
                    <a:pt x="440" y="1976"/>
                    <a:pt x="489" y="2000"/>
                    <a:pt x="513" y="2025"/>
                  </a:cubicBezTo>
                  <a:cubicBezTo>
                    <a:pt x="537" y="2049"/>
                    <a:pt x="562" y="2049"/>
                    <a:pt x="610" y="2074"/>
                  </a:cubicBezTo>
                  <a:cubicBezTo>
                    <a:pt x="610" y="2074"/>
                    <a:pt x="659" y="2098"/>
                    <a:pt x="635" y="2098"/>
                  </a:cubicBezTo>
                  <a:cubicBezTo>
                    <a:pt x="635" y="2106"/>
                    <a:pt x="640" y="2109"/>
                    <a:pt x="649" y="2109"/>
                  </a:cubicBezTo>
                  <a:cubicBezTo>
                    <a:pt x="667" y="2109"/>
                    <a:pt x="700" y="2098"/>
                    <a:pt x="732" y="2098"/>
                  </a:cubicBezTo>
                  <a:cubicBezTo>
                    <a:pt x="757" y="2098"/>
                    <a:pt x="732" y="2098"/>
                    <a:pt x="732" y="2074"/>
                  </a:cubicBezTo>
                  <a:lnTo>
                    <a:pt x="806" y="2074"/>
                  </a:lnTo>
                  <a:cubicBezTo>
                    <a:pt x="822" y="2074"/>
                    <a:pt x="827" y="2096"/>
                    <a:pt x="822" y="2103"/>
                  </a:cubicBezTo>
                  <a:lnTo>
                    <a:pt x="822" y="2103"/>
                  </a:lnTo>
                  <a:cubicBezTo>
                    <a:pt x="816" y="2101"/>
                    <a:pt x="811" y="2100"/>
                    <a:pt x="806" y="2098"/>
                  </a:cubicBezTo>
                  <a:lnTo>
                    <a:pt x="806" y="2098"/>
                  </a:lnTo>
                  <a:cubicBezTo>
                    <a:pt x="810" y="2103"/>
                    <a:pt x="814" y="2105"/>
                    <a:pt x="817" y="2105"/>
                  </a:cubicBezTo>
                  <a:cubicBezTo>
                    <a:pt x="819" y="2105"/>
                    <a:pt x="821" y="2104"/>
                    <a:pt x="822" y="2103"/>
                  </a:cubicBezTo>
                  <a:lnTo>
                    <a:pt x="822" y="2103"/>
                  </a:lnTo>
                  <a:cubicBezTo>
                    <a:pt x="854" y="2112"/>
                    <a:pt x="891" y="2116"/>
                    <a:pt x="928" y="2116"/>
                  </a:cubicBezTo>
                  <a:cubicBezTo>
                    <a:pt x="970" y="2116"/>
                    <a:pt x="1013" y="2110"/>
                    <a:pt x="1049" y="2098"/>
                  </a:cubicBezTo>
                  <a:cubicBezTo>
                    <a:pt x="1171" y="2074"/>
                    <a:pt x="1269" y="2049"/>
                    <a:pt x="1367" y="2000"/>
                  </a:cubicBezTo>
                  <a:cubicBezTo>
                    <a:pt x="1537" y="1903"/>
                    <a:pt x="1684" y="1781"/>
                    <a:pt x="1781" y="1610"/>
                  </a:cubicBezTo>
                  <a:cubicBezTo>
                    <a:pt x="1757" y="1610"/>
                    <a:pt x="1732" y="1683"/>
                    <a:pt x="1708" y="1683"/>
                  </a:cubicBezTo>
                  <a:cubicBezTo>
                    <a:pt x="1708" y="1635"/>
                    <a:pt x="1757" y="1635"/>
                    <a:pt x="1757" y="1586"/>
                  </a:cubicBezTo>
                  <a:cubicBezTo>
                    <a:pt x="1757" y="1561"/>
                    <a:pt x="1806" y="1513"/>
                    <a:pt x="1854" y="1513"/>
                  </a:cubicBezTo>
                  <a:lnTo>
                    <a:pt x="1854" y="1488"/>
                  </a:lnTo>
                  <a:lnTo>
                    <a:pt x="1879" y="1464"/>
                  </a:lnTo>
                  <a:cubicBezTo>
                    <a:pt x="1903" y="1366"/>
                    <a:pt x="1903" y="1342"/>
                    <a:pt x="1928" y="1342"/>
                  </a:cubicBezTo>
                  <a:cubicBezTo>
                    <a:pt x="1928" y="1293"/>
                    <a:pt x="1952" y="1269"/>
                    <a:pt x="1952" y="1220"/>
                  </a:cubicBezTo>
                  <a:cubicBezTo>
                    <a:pt x="1952" y="1147"/>
                    <a:pt x="1952" y="1074"/>
                    <a:pt x="1952" y="1000"/>
                  </a:cubicBezTo>
                  <a:cubicBezTo>
                    <a:pt x="1952" y="1000"/>
                    <a:pt x="1952" y="1011"/>
                    <a:pt x="1945" y="1011"/>
                  </a:cubicBezTo>
                  <a:cubicBezTo>
                    <a:pt x="1941" y="1011"/>
                    <a:pt x="1936" y="1009"/>
                    <a:pt x="1928" y="1000"/>
                  </a:cubicBezTo>
                  <a:cubicBezTo>
                    <a:pt x="1903" y="976"/>
                    <a:pt x="1903" y="927"/>
                    <a:pt x="1928" y="903"/>
                  </a:cubicBezTo>
                  <a:cubicBezTo>
                    <a:pt x="1949" y="903"/>
                    <a:pt x="1913" y="826"/>
                    <a:pt x="1888" y="826"/>
                  </a:cubicBezTo>
                  <a:cubicBezTo>
                    <a:pt x="1884" y="826"/>
                    <a:pt x="1881" y="827"/>
                    <a:pt x="1879" y="830"/>
                  </a:cubicBezTo>
                  <a:cubicBezTo>
                    <a:pt x="1879" y="830"/>
                    <a:pt x="1879" y="767"/>
                    <a:pt x="1891" y="767"/>
                  </a:cubicBezTo>
                  <a:cubicBezTo>
                    <a:pt x="1894" y="767"/>
                    <a:pt x="1898" y="771"/>
                    <a:pt x="1903" y="781"/>
                  </a:cubicBezTo>
                  <a:cubicBezTo>
                    <a:pt x="1903" y="757"/>
                    <a:pt x="1879" y="732"/>
                    <a:pt x="1879" y="732"/>
                  </a:cubicBezTo>
                  <a:lnTo>
                    <a:pt x="1879" y="781"/>
                  </a:lnTo>
                  <a:cubicBezTo>
                    <a:pt x="1830" y="683"/>
                    <a:pt x="1830" y="635"/>
                    <a:pt x="1806" y="610"/>
                  </a:cubicBezTo>
                  <a:lnTo>
                    <a:pt x="1806" y="635"/>
                  </a:lnTo>
                  <a:cubicBezTo>
                    <a:pt x="1781" y="586"/>
                    <a:pt x="1757" y="561"/>
                    <a:pt x="1757" y="537"/>
                  </a:cubicBezTo>
                  <a:lnTo>
                    <a:pt x="1757" y="537"/>
                  </a:lnTo>
                  <a:lnTo>
                    <a:pt x="1806" y="561"/>
                  </a:lnTo>
                  <a:cubicBezTo>
                    <a:pt x="1757" y="513"/>
                    <a:pt x="1732" y="464"/>
                    <a:pt x="1684" y="415"/>
                  </a:cubicBezTo>
                  <a:lnTo>
                    <a:pt x="1684" y="440"/>
                  </a:lnTo>
                  <a:cubicBezTo>
                    <a:pt x="1635" y="415"/>
                    <a:pt x="1562" y="318"/>
                    <a:pt x="1464" y="269"/>
                  </a:cubicBezTo>
                  <a:cubicBezTo>
                    <a:pt x="1391" y="196"/>
                    <a:pt x="1318" y="171"/>
                    <a:pt x="1245" y="147"/>
                  </a:cubicBezTo>
                  <a:lnTo>
                    <a:pt x="1245" y="171"/>
                  </a:lnTo>
                  <a:lnTo>
                    <a:pt x="1196" y="147"/>
                  </a:lnTo>
                  <a:cubicBezTo>
                    <a:pt x="1196" y="147"/>
                    <a:pt x="1245" y="122"/>
                    <a:pt x="1245" y="122"/>
                  </a:cubicBezTo>
                  <a:cubicBezTo>
                    <a:pt x="1245" y="122"/>
                    <a:pt x="1147" y="49"/>
                    <a:pt x="10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301"/>
            <p:cNvSpPr/>
            <p:nvPr/>
          </p:nvSpPr>
          <p:spPr>
            <a:xfrm>
              <a:off x="798475" y="3083700"/>
              <a:ext cx="45750" cy="48200"/>
            </a:xfrm>
            <a:custGeom>
              <a:avLst/>
              <a:gdLst/>
              <a:ahLst/>
              <a:cxnLst/>
              <a:rect l="l" t="t" r="r" b="b"/>
              <a:pathLst>
                <a:path w="1830" h="1928" extrusionOk="0">
                  <a:moveTo>
                    <a:pt x="927" y="1"/>
                  </a:moveTo>
                  <a:lnTo>
                    <a:pt x="512" y="25"/>
                  </a:lnTo>
                  <a:lnTo>
                    <a:pt x="439" y="98"/>
                  </a:lnTo>
                  <a:lnTo>
                    <a:pt x="390" y="98"/>
                  </a:lnTo>
                  <a:cubicBezTo>
                    <a:pt x="366" y="98"/>
                    <a:pt x="342" y="122"/>
                    <a:pt x="317" y="122"/>
                  </a:cubicBezTo>
                  <a:lnTo>
                    <a:pt x="244" y="171"/>
                  </a:lnTo>
                  <a:cubicBezTo>
                    <a:pt x="206" y="190"/>
                    <a:pt x="182" y="210"/>
                    <a:pt x="162" y="229"/>
                  </a:cubicBezTo>
                  <a:lnTo>
                    <a:pt x="162" y="229"/>
                  </a:lnTo>
                  <a:cubicBezTo>
                    <a:pt x="165" y="226"/>
                    <a:pt x="168" y="223"/>
                    <a:pt x="171" y="220"/>
                  </a:cubicBezTo>
                  <a:lnTo>
                    <a:pt x="171" y="220"/>
                  </a:lnTo>
                  <a:lnTo>
                    <a:pt x="146" y="244"/>
                  </a:lnTo>
                  <a:cubicBezTo>
                    <a:pt x="152" y="239"/>
                    <a:pt x="157" y="234"/>
                    <a:pt x="162" y="229"/>
                  </a:cubicBezTo>
                  <a:lnTo>
                    <a:pt x="162" y="229"/>
                  </a:lnTo>
                  <a:cubicBezTo>
                    <a:pt x="96" y="299"/>
                    <a:pt x="72" y="369"/>
                    <a:pt x="49" y="440"/>
                  </a:cubicBezTo>
                  <a:cubicBezTo>
                    <a:pt x="49" y="464"/>
                    <a:pt x="25" y="488"/>
                    <a:pt x="0" y="513"/>
                  </a:cubicBezTo>
                  <a:lnTo>
                    <a:pt x="0" y="561"/>
                  </a:lnTo>
                  <a:lnTo>
                    <a:pt x="0" y="610"/>
                  </a:lnTo>
                  <a:cubicBezTo>
                    <a:pt x="0" y="610"/>
                    <a:pt x="49" y="635"/>
                    <a:pt x="49" y="683"/>
                  </a:cubicBezTo>
                  <a:cubicBezTo>
                    <a:pt x="73" y="708"/>
                    <a:pt x="73" y="732"/>
                    <a:pt x="98" y="757"/>
                  </a:cubicBezTo>
                  <a:cubicBezTo>
                    <a:pt x="73" y="903"/>
                    <a:pt x="98" y="1049"/>
                    <a:pt x="146" y="1196"/>
                  </a:cubicBezTo>
                  <a:cubicBezTo>
                    <a:pt x="171" y="1342"/>
                    <a:pt x="244" y="1464"/>
                    <a:pt x="317" y="1561"/>
                  </a:cubicBezTo>
                  <a:cubicBezTo>
                    <a:pt x="415" y="1708"/>
                    <a:pt x="561" y="1830"/>
                    <a:pt x="707" y="1927"/>
                  </a:cubicBezTo>
                  <a:lnTo>
                    <a:pt x="1146" y="1927"/>
                  </a:lnTo>
                  <a:cubicBezTo>
                    <a:pt x="1244" y="1854"/>
                    <a:pt x="1317" y="1781"/>
                    <a:pt x="1390" y="1732"/>
                  </a:cubicBezTo>
                  <a:cubicBezTo>
                    <a:pt x="1464" y="1708"/>
                    <a:pt x="1512" y="1659"/>
                    <a:pt x="1561" y="1586"/>
                  </a:cubicBezTo>
                  <a:lnTo>
                    <a:pt x="1561" y="1586"/>
                  </a:lnTo>
                  <a:cubicBezTo>
                    <a:pt x="1553" y="1594"/>
                    <a:pt x="1548" y="1597"/>
                    <a:pt x="1545" y="1597"/>
                  </a:cubicBezTo>
                  <a:cubicBezTo>
                    <a:pt x="1539" y="1597"/>
                    <a:pt x="1545" y="1586"/>
                    <a:pt x="1561" y="1586"/>
                  </a:cubicBezTo>
                  <a:cubicBezTo>
                    <a:pt x="1585" y="1561"/>
                    <a:pt x="1634" y="1513"/>
                    <a:pt x="1634" y="1513"/>
                  </a:cubicBezTo>
                  <a:cubicBezTo>
                    <a:pt x="1634" y="1513"/>
                    <a:pt x="1634" y="1513"/>
                    <a:pt x="1683" y="1415"/>
                  </a:cubicBezTo>
                  <a:cubicBezTo>
                    <a:pt x="1707" y="1391"/>
                    <a:pt x="1707" y="1342"/>
                    <a:pt x="1732" y="1318"/>
                  </a:cubicBezTo>
                  <a:cubicBezTo>
                    <a:pt x="1756" y="1269"/>
                    <a:pt x="1781" y="1196"/>
                    <a:pt x="1805" y="1147"/>
                  </a:cubicBezTo>
                  <a:cubicBezTo>
                    <a:pt x="1829" y="1001"/>
                    <a:pt x="1829" y="854"/>
                    <a:pt x="1781" y="708"/>
                  </a:cubicBezTo>
                  <a:cubicBezTo>
                    <a:pt x="1707" y="586"/>
                    <a:pt x="1634" y="464"/>
                    <a:pt x="1512" y="366"/>
                  </a:cubicBezTo>
                  <a:cubicBezTo>
                    <a:pt x="1464" y="342"/>
                    <a:pt x="1415" y="318"/>
                    <a:pt x="1390" y="269"/>
                  </a:cubicBezTo>
                  <a:lnTo>
                    <a:pt x="1317" y="220"/>
                  </a:lnTo>
                  <a:lnTo>
                    <a:pt x="1244" y="220"/>
                  </a:lnTo>
                  <a:cubicBezTo>
                    <a:pt x="1220" y="171"/>
                    <a:pt x="1195" y="147"/>
                    <a:pt x="1171" y="122"/>
                  </a:cubicBezTo>
                  <a:lnTo>
                    <a:pt x="1122" y="98"/>
                  </a:lnTo>
                  <a:cubicBezTo>
                    <a:pt x="1049" y="49"/>
                    <a:pt x="1000" y="25"/>
                    <a:pt x="9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301"/>
            <p:cNvSpPr/>
            <p:nvPr/>
          </p:nvSpPr>
          <p:spPr>
            <a:xfrm>
              <a:off x="802125" y="3090400"/>
              <a:ext cx="25" cy="25"/>
            </a:xfrm>
            <a:custGeom>
              <a:avLst/>
              <a:gdLst/>
              <a:ahLst/>
              <a:cxnLst/>
              <a:rect l="l" t="t" r="r" b="b"/>
              <a:pathLst>
                <a:path w="1" h="1" extrusionOk="0">
                  <a:moveTo>
                    <a:pt x="0" y="1"/>
                  </a:moveTo>
                  <a:lnTo>
                    <a:pt x="0" y="1"/>
                  </a:lnTo>
                  <a:cubicBezTo>
                    <a:pt x="0" y="1"/>
                    <a:pt x="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301"/>
            <p:cNvSpPr/>
            <p:nvPr/>
          </p:nvSpPr>
          <p:spPr>
            <a:xfrm>
              <a:off x="713700" y="3105650"/>
              <a:ext cx="50025" cy="51850"/>
            </a:xfrm>
            <a:custGeom>
              <a:avLst/>
              <a:gdLst/>
              <a:ahLst/>
              <a:cxnLst/>
              <a:rect l="l" t="t" r="r" b="b"/>
              <a:pathLst>
                <a:path w="2001" h="2074" extrusionOk="0">
                  <a:moveTo>
                    <a:pt x="1001" y="1"/>
                  </a:moveTo>
                  <a:cubicBezTo>
                    <a:pt x="928" y="25"/>
                    <a:pt x="879" y="25"/>
                    <a:pt x="830" y="49"/>
                  </a:cubicBezTo>
                  <a:lnTo>
                    <a:pt x="684" y="123"/>
                  </a:lnTo>
                  <a:lnTo>
                    <a:pt x="660" y="123"/>
                  </a:lnTo>
                  <a:cubicBezTo>
                    <a:pt x="538" y="123"/>
                    <a:pt x="416" y="147"/>
                    <a:pt x="318" y="220"/>
                  </a:cubicBezTo>
                  <a:cubicBezTo>
                    <a:pt x="220" y="269"/>
                    <a:pt x="147" y="366"/>
                    <a:pt x="99" y="464"/>
                  </a:cubicBezTo>
                  <a:cubicBezTo>
                    <a:pt x="50" y="537"/>
                    <a:pt x="50" y="610"/>
                    <a:pt x="25" y="683"/>
                  </a:cubicBezTo>
                  <a:lnTo>
                    <a:pt x="25" y="659"/>
                  </a:lnTo>
                  <a:cubicBezTo>
                    <a:pt x="25" y="805"/>
                    <a:pt x="1" y="781"/>
                    <a:pt x="25" y="903"/>
                  </a:cubicBezTo>
                  <a:cubicBezTo>
                    <a:pt x="50" y="903"/>
                    <a:pt x="99" y="1025"/>
                    <a:pt x="123" y="1049"/>
                  </a:cubicBezTo>
                  <a:lnTo>
                    <a:pt x="196" y="1196"/>
                  </a:lnTo>
                  <a:cubicBezTo>
                    <a:pt x="220" y="1244"/>
                    <a:pt x="245" y="1293"/>
                    <a:pt x="245" y="1318"/>
                  </a:cubicBezTo>
                  <a:cubicBezTo>
                    <a:pt x="294" y="1391"/>
                    <a:pt x="367" y="1488"/>
                    <a:pt x="391" y="1537"/>
                  </a:cubicBezTo>
                  <a:cubicBezTo>
                    <a:pt x="440" y="1659"/>
                    <a:pt x="513" y="1781"/>
                    <a:pt x="586" y="1879"/>
                  </a:cubicBezTo>
                  <a:lnTo>
                    <a:pt x="586" y="2001"/>
                  </a:lnTo>
                  <a:cubicBezTo>
                    <a:pt x="660" y="1976"/>
                    <a:pt x="708" y="1927"/>
                    <a:pt x="757" y="1903"/>
                  </a:cubicBezTo>
                  <a:cubicBezTo>
                    <a:pt x="903" y="2025"/>
                    <a:pt x="1099" y="2074"/>
                    <a:pt x="1294" y="2074"/>
                  </a:cubicBezTo>
                  <a:cubicBezTo>
                    <a:pt x="1440" y="2049"/>
                    <a:pt x="1611" y="1976"/>
                    <a:pt x="1708" y="1854"/>
                  </a:cubicBezTo>
                  <a:lnTo>
                    <a:pt x="1830" y="1757"/>
                  </a:lnTo>
                  <a:lnTo>
                    <a:pt x="1928" y="1635"/>
                  </a:lnTo>
                  <a:lnTo>
                    <a:pt x="1928" y="1635"/>
                  </a:lnTo>
                  <a:cubicBezTo>
                    <a:pt x="1909" y="1653"/>
                    <a:pt x="1898" y="1661"/>
                    <a:pt x="1893" y="1661"/>
                  </a:cubicBezTo>
                  <a:cubicBezTo>
                    <a:pt x="1886" y="1661"/>
                    <a:pt x="1898" y="1640"/>
                    <a:pt x="1928" y="1610"/>
                  </a:cubicBezTo>
                  <a:cubicBezTo>
                    <a:pt x="1977" y="1513"/>
                    <a:pt x="1977" y="1488"/>
                    <a:pt x="1977" y="1488"/>
                  </a:cubicBezTo>
                  <a:lnTo>
                    <a:pt x="1977" y="1488"/>
                  </a:lnTo>
                  <a:cubicBezTo>
                    <a:pt x="1977" y="1488"/>
                    <a:pt x="1975" y="1490"/>
                    <a:pt x="1973" y="1490"/>
                  </a:cubicBezTo>
                  <a:cubicBezTo>
                    <a:pt x="1967" y="1490"/>
                    <a:pt x="1958" y="1476"/>
                    <a:pt x="1977" y="1366"/>
                  </a:cubicBezTo>
                  <a:cubicBezTo>
                    <a:pt x="2001" y="1244"/>
                    <a:pt x="2001" y="1122"/>
                    <a:pt x="1977" y="1001"/>
                  </a:cubicBezTo>
                  <a:cubicBezTo>
                    <a:pt x="1928" y="854"/>
                    <a:pt x="1855" y="732"/>
                    <a:pt x="1757" y="610"/>
                  </a:cubicBezTo>
                  <a:cubicBezTo>
                    <a:pt x="1757" y="562"/>
                    <a:pt x="1733" y="513"/>
                    <a:pt x="1708" y="464"/>
                  </a:cubicBezTo>
                  <a:lnTo>
                    <a:pt x="1659" y="391"/>
                  </a:lnTo>
                  <a:cubicBezTo>
                    <a:pt x="1659" y="391"/>
                    <a:pt x="1659" y="366"/>
                    <a:pt x="1635" y="342"/>
                  </a:cubicBezTo>
                  <a:cubicBezTo>
                    <a:pt x="1635" y="318"/>
                    <a:pt x="1611" y="293"/>
                    <a:pt x="1586" y="269"/>
                  </a:cubicBezTo>
                  <a:cubicBezTo>
                    <a:pt x="1586" y="244"/>
                    <a:pt x="1562" y="220"/>
                    <a:pt x="1562" y="220"/>
                  </a:cubicBezTo>
                  <a:cubicBezTo>
                    <a:pt x="1538" y="196"/>
                    <a:pt x="1513" y="171"/>
                    <a:pt x="1513" y="171"/>
                  </a:cubicBezTo>
                  <a:cubicBezTo>
                    <a:pt x="1464" y="123"/>
                    <a:pt x="1416" y="98"/>
                    <a:pt x="1367" y="74"/>
                  </a:cubicBezTo>
                  <a:cubicBezTo>
                    <a:pt x="1318" y="49"/>
                    <a:pt x="1245" y="25"/>
                    <a:pt x="11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301"/>
            <p:cNvSpPr/>
            <p:nvPr/>
          </p:nvSpPr>
          <p:spPr>
            <a:xfrm>
              <a:off x="790550" y="3185225"/>
              <a:ext cx="48175" cy="56225"/>
            </a:xfrm>
            <a:custGeom>
              <a:avLst/>
              <a:gdLst/>
              <a:ahLst/>
              <a:cxnLst/>
              <a:rect l="l" t="t" r="r" b="b"/>
              <a:pathLst>
                <a:path w="1927" h="2249" extrusionOk="0">
                  <a:moveTo>
                    <a:pt x="829" y="988"/>
                  </a:moveTo>
                  <a:cubicBezTo>
                    <a:pt x="829" y="988"/>
                    <a:pt x="829" y="1013"/>
                    <a:pt x="854" y="1013"/>
                  </a:cubicBezTo>
                  <a:cubicBezTo>
                    <a:pt x="854" y="1037"/>
                    <a:pt x="854" y="1037"/>
                    <a:pt x="829" y="1037"/>
                  </a:cubicBezTo>
                  <a:cubicBezTo>
                    <a:pt x="805" y="1037"/>
                    <a:pt x="829" y="1013"/>
                    <a:pt x="829" y="988"/>
                  </a:cubicBezTo>
                  <a:close/>
                  <a:moveTo>
                    <a:pt x="735" y="0"/>
                  </a:moveTo>
                  <a:cubicBezTo>
                    <a:pt x="665" y="0"/>
                    <a:pt x="598" y="13"/>
                    <a:pt x="537" y="37"/>
                  </a:cubicBezTo>
                  <a:cubicBezTo>
                    <a:pt x="366" y="135"/>
                    <a:pt x="220" y="281"/>
                    <a:pt x="171" y="452"/>
                  </a:cubicBezTo>
                  <a:lnTo>
                    <a:pt x="171" y="427"/>
                  </a:lnTo>
                  <a:cubicBezTo>
                    <a:pt x="122" y="500"/>
                    <a:pt x="98" y="598"/>
                    <a:pt x="73" y="671"/>
                  </a:cubicBezTo>
                  <a:cubicBezTo>
                    <a:pt x="73" y="720"/>
                    <a:pt x="49" y="769"/>
                    <a:pt x="49" y="817"/>
                  </a:cubicBezTo>
                  <a:cubicBezTo>
                    <a:pt x="49" y="866"/>
                    <a:pt x="49" y="939"/>
                    <a:pt x="24" y="988"/>
                  </a:cubicBezTo>
                  <a:cubicBezTo>
                    <a:pt x="0" y="1159"/>
                    <a:pt x="24" y="1354"/>
                    <a:pt x="73" y="1525"/>
                  </a:cubicBezTo>
                  <a:lnTo>
                    <a:pt x="73" y="1500"/>
                  </a:lnTo>
                  <a:cubicBezTo>
                    <a:pt x="98" y="1574"/>
                    <a:pt x="122" y="1671"/>
                    <a:pt x="122" y="1744"/>
                  </a:cubicBezTo>
                  <a:cubicBezTo>
                    <a:pt x="124" y="1742"/>
                    <a:pt x="127" y="1741"/>
                    <a:pt x="130" y="1741"/>
                  </a:cubicBezTo>
                  <a:cubicBezTo>
                    <a:pt x="159" y="1741"/>
                    <a:pt x="222" y="1844"/>
                    <a:pt x="244" y="1866"/>
                  </a:cubicBezTo>
                  <a:cubicBezTo>
                    <a:pt x="293" y="1915"/>
                    <a:pt x="342" y="1964"/>
                    <a:pt x="390" y="1988"/>
                  </a:cubicBezTo>
                  <a:cubicBezTo>
                    <a:pt x="439" y="2037"/>
                    <a:pt x="488" y="2086"/>
                    <a:pt x="561" y="2110"/>
                  </a:cubicBezTo>
                  <a:cubicBezTo>
                    <a:pt x="634" y="2159"/>
                    <a:pt x="683" y="2183"/>
                    <a:pt x="756" y="2208"/>
                  </a:cubicBezTo>
                  <a:lnTo>
                    <a:pt x="854" y="2232"/>
                  </a:lnTo>
                  <a:lnTo>
                    <a:pt x="927" y="2232"/>
                  </a:lnTo>
                  <a:cubicBezTo>
                    <a:pt x="1008" y="2242"/>
                    <a:pt x="1089" y="2248"/>
                    <a:pt x="1169" y="2248"/>
                  </a:cubicBezTo>
                  <a:cubicBezTo>
                    <a:pt x="1284" y="2248"/>
                    <a:pt x="1398" y="2236"/>
                    <a:pt x="1512" y="2208"/>
                  </a:cubicBezTo>
                  <a:lnTo>
                    <a:pt x="1659" y="2208"/>
                  </a:lnTo>
                  <a:cubicBezTo>
                    <a:pt x="1659" y="2086"/>
                    <a:pt x="1659" y="1988"/>
                    <a:pt x="1634" y="1891"/>
                  </a:cubicBezTo>
                  <a:lnTo>
                    <a:pt x="1634" y="1842"/>
                  </a:lnTo>
                  <a:cubicBezTo>
                    <a:pt x="1707" y="1793"/>
                    <a:pt x="1756" y="1720"/>
                    <a:pt x="1805" y="1622"/>
                  </a:cubicBezTo>
                  <a:cubicBezTo>
                    <a:pt x="1854" y="1549"/>
                    <a:pt x="1902" y="1427"/>
                    <a:pt x="1927" y="1330"/>
                  </a:cubicBezTo>
                  <a:lnTo>
                    <a:pt x="1927" y="1330"/>
                  </a:lnTo>
                  <a:cubicBezTo>
                    <a:pt x="1917" y="1350"/>
                    <a:pt x="1911" y="1358"/>
                    <a:pt x="1907" y="1358"/>
                  </a:cubicBezTo>
                  <a:cubicBezTo>
                    <a:pt x="1902" y="1358"/>
                    <a:pt x="1902" y="1344"/>
                    <a:pt x="1902" y="1330"/>
                  </a:cubicBezTo>
                  <a:cubicBezTo>
                    <a:pt x="1927" y="1183"/>
                    <a:pt x="1902" y="1183"/>
                    <a:pt x="1902" y="1183"/>
                  </a:cubicBezTo>
                  <a:cubicBezTo>
                    <a:pt x="1902" y="1159"/>
                    <a:pt x="1902" y="1183"/>
                    <a:pt x="1878" y="1013"/>
                  </a:cubicBezTo>
                  <a:cubicBezTo>
                    <a:pt x="1805" y="744"/>
                    <a:pt x="1659" y="500"/>
                    <a:pt x="1439" y="305"/>
                  </a:cubicBezTo>
                  <a:lnTo>
                    <a:pt x="1342" y="232"/>
                  </a:lnTo>
                  <a:lnTo>
                    <a:pt x="1220" y="159"/>
                  </a:lnTo>
                  <a:cubicBezTo>
                    <a:pt x="1171" y="135"/>
                    <a:pt x="1146" y="110"/>
                    <a:pt x="1098" y="86"/>
                  </a:cubicBezTo>
                  <a:cubicBezTo>
                    <a:pt x="1049" y="61"/>
                    <a:pt x="1000" y="37"/>
                    <a:pt x="951" y="37"/>
                  </a:cubicBezTo>
                  <a:cubicBezTo>
                    <a:pt x="878" y="13"/>
                    <a:pt x="805" y="0"/>
                    <a:pt x="7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301"/>
            <p:cNvSpPr/>
            <p:nvPr/>
          </p:nvSpPr>
          <p:spPr>
            <a:xfrm>
              <a:off x="716750" y="3227600"/>
              <a:ext cx="47600" cy="50475"/>
            </a:xfrm>
            <a:custGeom>
              <a:avLst/>
              <a:gdLst/>
              <a:ahLst/>
              <a:cxnLst/>
              <a:rect l="l" t="t" r="r" b="b"/>
              <a:pathLst>
                <a:path w="1904" h="2019" extrusionOk="0">
                  <a:moveTo>
                    <a:pt x="611" y="0"/>
                  </a:moveTo>
                  <a:cubicBezTo>
                    <a:pt x="613" y="3"/>
                    <a:pt x="616" y="6"/>
                    <a:pt x="619" y="9"/>
                  </a:cubicBezTo>
                  <a:lnTo>
                    <a:pt x="619" y="9"/>
                  </a:lnTo>
                  <a:lnTo>
                    <a:pt x="635" y="0"/>
                  </a:lnTo>
                  <a:close/>
                  <a:moveTo>
                    <a:pt x="619" y="9"/>
                  </a:moveTo>
                  <a:lnTo>
                    <a:pt x="123" y="269"/>
                  </a:lnTo>
                  <a:cubicBezTo>
                    <a:pt x="123" y="318"/>
                    <a:pt x="123" y="366"/>
                    <a:pt x="123" y="415"/>
                  </a:cubicBezTo>
                  <a:lnTo>
                    <a:pt x="123" y="683"/>
                  </a:lnTo>
                  <a:cubicBezTo>
                    <a:pt x="123" y="708"/>
                    <a:pt x="123" y="708"/>
                    <a:pt x="123" y="732"/>
                  </a:cubicBezTo>
                  <a:cubicBezTo>
                    <a:pt x="123" y="732"/>
                    <a:pt x="98" y="732"/>
                    <a:pt x="98" y="757"/>
                  </a:cubicBezTo>
                  <a:cubicBezTo>
                    <a:pt x="74" y="830"/>
                    <a:pt x="50" y="879"/>
                    <a:pt x="25" y="952"/>
                  </a:cubicBezTo>
                  <a:cubicBezTo>
                    <a:pt x="25" y="1000"/>
                    <a:pt x="1" y="1049"/>
                    <a:pt x="1" y="1074"/>
                  </a:cubicBezTo>
                  <a:cubicBezTo>
                    <a:pt x="1" y="1147"/>
                    <a:pt x="1" y="1196"/>
                    <a:pt x="1" y="1244"/>
                  </a:cubicBezTo>
                  <a:cubicBezTo>
                    <a:pt x="1" y="1464"/>
                    <a:pt x="98" y="1659"/>
                    <a:pt x="245" y="1805"/>
                  </a:cubicBezTo>
                  <a:cubicBezTo>
                    <a:pt x="318" y="1878"/>
                    <a:pt x="416" y="1952"/>
                    <a:pt x="538" y="1976"/>
                  </a:cubicBezTo>
                  <a:cubicBezTo>
                    <a:pt x="562" y="1976"/>
                    <a:pt x="562" y="2000"/>
                    <a:pt x="586" y="2000"/>
                  </a:cubicBezTo>
                  <a:cubicBezTo>
                    <a:pt x="635" y="2013"/>
                    <a:pt x="690" y="2019"/>
                    <a:pt x="745" y="2019"/>
                  </a:cubicBezTo>
                  <a:cubicBezTo>
                    <a:pt x="800" y="2019"/>
                    <a:pt x="855" y="2013"/>
                    <a:pt x="903" y="2000"/>
                  </a:cubicBezTo>
                  <a:cubicBezTo>
                    <a:pt x="1001" y="2000"/>
                    <a:pt x="1123" y="1976"/>
                    <a:pt x="1220" y="1952"/>
                  </a:cubicBezTo>
                  <a:lnTo>
                    <a:pt x="1220" y="1927"/>
                  </a:lnTo>
                  <a:cubicBezTo>
                    <a:pt x="1256" y="1909"/>
                    <a:pt x="1269" y="1905"/>
                    <a:pt x="1276" y="1905"/>
                  </a:cubicBezTo>
                  <a:cubicBezTo>
                    <a:pt x="1283" y="1905"/>
                    <a:pt x="1283" y="1910"/>
                    <a:pt x="1298" y="1910"/>
                  </a:cubicBezTo>
                  <a:cubicBezTo>
                    <a:pt x="1307" y="1910"/>
                    <a:pt x="1320" y="1908"/>
                    <a:pt x="1342" y="1903"/>
                  </a:cubicBezTo>
                  <a:cubicBezTo>
                    <a:pt x="1342" y="1830"/>
                    <a:pt x="1489" y="1830"/>
                    <a:pt x="1489" y="1781"/>
                  </a:cubicBezTo>
                  <a:cubicBezTo>
                    <a:pt x="1489" y="1781"/>
                    <a:pt x="1537" y="1757"/>
                    <a:pt x="1537" y="1757"/>
                  </a:cubicBezTo>
                  <a:cubicBezTo>
                    <a:pt x="1537" y="1760"/>
                    <a:pt x="1538" y="1761"/>
                    <a:pt x="1540" y="1761"/>
                  </a:cubicBezTo>
                  <a:cubicBezTo>
                    <a:pt x="1551" y="1761"/>
                    <a:pt x="1590" y="1704"/>
                    <a:pt x="1611" y="1683"/>
                  </a:cubicBezTo>
                  <a:cubicBezTo>
                    <a:pt x="1619" y="1675"/>
                    <a:pt x="1621" y="1673"/>
                    <a:pt x="1621" y="1673"/>
                  </a:cubicBezTo>
                  <a:cubicBezTo>
                    <a:pt x="1619" y="1673"/>
                    <a:pt x="1603" y="1683"/>
                    <a:pt x="1586" y="1683"/>
                  </a:cubicBezTo>
                  <a:lnTo>
                    <a:pt x="1635" y="1635"/>
                  </a:lnTo>
                  <a:cubicBezTo>
                    <a:pt x="1647" y="1622"/>
                    <a:pt x="1659" y="1616"/>
                    <a:pt x="1666" y="1616"/>
                  </a:cubicBezTo>
                  <a:cubicBezTo>
                    <a:pt x="1672" y="1616"/>
                    <a:pt x="1672" y="1622"/>
                    <a:pt x="1659" y="1635"/>
                  </a:cubicBezTo>
                  <a:cubicBezTo>
                    <a:pt x="1733" y="1561"/>
                    <a:pt x="1781" y="1464"/>
                    <a:pt x="1830" y="1366"/>
                  </a:cubicBezTo>
                  <a:cubicBezTo>
                    <a:pt x="1879" y="1244"/>
                    <a:pt x="1903" y="1074"/>
                    <a:pt x="1879" y="927"/>
                  </a:cubicBezTo>
                  <a:cubicBezTo>
                    <a:pt x="1855" y="781"/>
                    <a:pt x="1781" y="635"/>
                    <a:pt x="1684" y="513"/>
                  </a:cubicBezTo>
                  <a:cubicBezTo>
                    <a:pt x="1611" y="464"/>
                    <a:pt x="1537" y="415"/>
                    <a:pt x="1464" y="366"/>
                  </a:cubicBezTo>
                  <a:lnTo>
                    <a:pt x="1464" y="366"/>
                  </a:lnTo>
                  <a:cubicBezTo>
                    <a:pt x="1464" y="415"/>
                    <a:pt x="1513" y="439"/>
                    <a:pt x="1513" y="464"/>
                  </a:cubicBezTo>
                  <a:cubicBezTo>
                    <a:pt x="1489" y="439"/>
                    <a:pt x="1464" y="415"/>
                    <a:pt x="1440" y="415"/>
                  </a:cubicBezTo>
                  <a:cubicBezTo>
                    <a:pt x="1416" y="415"/>
                    <a:pt x="1367" y="342"/>
                    <a:pt x="1367" y="293"/>
                  </a:cubicBezTo>
                  <a:lnTo>
                    <a:pt x="1342" y="293"/>
                  </a:lnTo>
                  <a:lnTo>
                    <a:pt x="1342" y="269"/>
                  </a:lnTo>
                  <a:cubicBezTo>
                    <a:pt x="1294" y="244"/>
                    <a:pt x="1220" y="220"/>
                    <a:pt x="1172" y="171"/>
                  </a:cubicBezTo>
                  <a:cubicBezTo>
                    <a:pt x="1098" y="147"/>
                    <a:pt x="1050" y="147"/>
                    <a:pt x="1001" y="122"/>
                  </a:cubicBezTo>
                  <a:cubicBezTo>
                    <a:pt x="996" y="118"/>
                    <a:pt x="994" y="116"/>
                    <a:pt x="994" y="116"/>
                  </a:cubicBezTo>
                  <a:lnTo>
                    <a:pt x="994" y="116"/>
                  </a:lnTo>
                  <a:cubicBezTo>
                    <a:pt x="993" y="116"/>
                    <a:pt x="1020" y="147"/>
                    <a:pt x="1001" y="147"/>
                  </a:cubicBezTo>
                  <a:cubicBezTo>
                    <a:pt x="977" y="147"/>
                    <a:pt x="952" y="147"/>
                    <a:pt x="952" y="122"/>
                  </a:cubicBezTo>
                  <a:cubicBezTo>
                    <a:pt x="952" y="98"/>
                    <a:pt x="928" y="86"/>
                    <a:pt x="906" y="86"/>
                  </a:cubicBezTo>
                  <a:cubicBezTo>
                    <a:pt x="888" y="86"/>
                    <a:pt x="872" y="95"/>
                    <a:pt x="876" y="113"/>
                  </a:cubicBezTo>
                  <a:lnTo>
                    <a:pt x="876" y="113"/>
                  </a:lnTo>
                  <a:cubicBezTo>
                    <a:pt x="862" y="92"/>
                    <a:pt x="812" y="74"/>
                    <a:pt x="855" y="74"/>
                  </a:cubicBezTo>
                  <a:cubicBezTo>
                    <a:pt x="830" y="74"/>
                    <a:pt x="806" y="49"/>
                    <a:pt x="806" y="49"/>
                  </a:cubicBezTo>
                  <a:lnTo>
                    <a:pt x="806" y="49"/>
                  </a:lnTo>
                  <a:lnTo>
                    <a:pt x="830" y="74"/>
                  </a:lnTo>
                  <a:cubicBezTo>
                    <a:pt x="757" y="49"/>
                    <a:pt x="733" y="25"/>
                    <a:pt x="684" y="25"/>
                  </a:cubicBezTo>
                  <a:lnTo>
                    <a:pt x="708" y="49"/>
                  </a:lnTo>
                  <a:cubicBezTo>
                    <a:pt x="665" y="49"/>
                    <a:pt x="641" y="30"/>
                    <a:pt x="619" y="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301"/>
            <p:cNvSpPr/>
            <p:nvPr/>
          </p:nvSpPr>
          <p:spPr>
            <a:xfrm>
              <a:off x="646025" y="3015400"/>
              <a:ext cx="40875" cy="49050"/>
            </a:xfrm>
            <a:custGeom>
              <a:avLst/>
              <a:gdLst/>
              <a:ahLst/>
              <a:cxnLst/>
              <a:rect l="l" t="t" r="r" b="b"/>
              <a:pathLst>
                <a:path w="1635" h="1962" extrusionOk="0">
                  <a:moveTo>
                    <a:pt x="659" y="1"/>
                  </a:moveTo>
                  <a:cubicBezTo>
                    <a:pt x="513" y="25"/>
                    <a:pt x="367" y="123"/>
                    <a:pt x="269" y="220"/>
                  </a:cubicBezTo>
                  <a:cubicBezTo>
                    <a:pt x="196" y="294"/>
                    <a:pt x="147" y="367"/>
                    <a:pt x="98" y="464"/>
                  </a:cubicBezTo>
                  <a:cubicBezTo>
                    <a:pt x="50" y="586"/>
                    <a:pt x="25" y="684"/>
                    <a:pt x="25" y="806"/>
                  </a:cubicBezTo>
                  <a:cubicBezTo>
                    <a:pt x="1" y="879"/>
                    <a:pt x="1" y="952"/>
                    <a:pt x="25" y="1001"/>
                  </a:cubicBezTo>
                  <a:cubicBezTo>
                    <a:pt x="25" y="1147"/>
                    <a:pt x="74" y="1294"/>
                    <a:pt x="147" y="1415"/>
                  </a:cubicBezTo>
                  <a:cubicBezTo>
                    <a:pt x="220" y="1562"/>
                    <a:pt x="318" y="1684"/>
                    <a:pt x="464" y="1781"/>
                  </a:cubicBezTo>
                  <a:cubicBezTo>
                    <a:pt x="562" y="1879"/>
                    <a:pt x="708" y="1952"/>
                    <a:pt x="830" y="1952"/>
                  </a:cubicBezTo>
                  <a:cubicBezTo>
                    <a:pt x="860" y="1958"/>
                    <a:pt x="891" y="1961"/>
                    <a:pt x="921" y="1961"/>
                  </a:cubicBezTo>
                  <a:cubicBezTo>
                    <a:pt x="1011" y="1961"/>
                    <a:pt x="1098" y="1934"/>
                    <a:pt x="1171" y="1879"/>
                  </a:cubicBezTo>
                  <a:cubicBezTo>
                    <a:pt x="1245" y="1879"/>
                    <a:pt x="1293" y="1830"/>
                    <a:pt x="1342" y="1781"/>
                  </a:cubicBezTo>
                  <a:cubicBezTo>
                    <a:pt x="1318" y="1781"/>
                    <a:pt x="1318" y="1781"/>
                    <a:pt x="1342" y="1757"/>
                  </a:cubicBezTo>
                  <a:cubicBezTo>
                    <a:pt x="1415" y="1684"/>
                    <a:pt x="1415" y="1684"/>
                    <a:pt x="1415" y="1684"/>
                  </a:cubicBezTo>
                  <a:cubicBezTo>
                    <a:pt x="1415" y="1659"/>
                    <a:pt x="1415" y="1684"/>
                    <a:pt x="1440" y="1586"/>
                  </a:cubicBezTo>
                  <a:cubicBezTo>
                    <a:pt x="1488" y="1464"/>
                    <a:pt x="1513" y="1415"/>
                    <a:pt x="1537" y="1294"/>
                  </a:cubicBezTo>
                  <a:cubicBezTo>
                    <a:pt x="1562" y="1220"/>
                    <a:pt x="1586" y="1172"/>
                    <a:pt x="1586" y="1098"/>
                  </a:cubicBezTo>
                  <a:cubicBezTo>
                    <a:pt x="1610" y="1050"/>
                    <a:pt x="1610" y="976"/>
                    <a:pt x="1635" y="903"/>
                  </a:cubicBezTo>
                  <a:cubicBezTo>
                    <a:pt x="1635" y="830"/>
                    <a:pt x="1635" y="781"/>
                    <a:pt x="1635" y="708"/>
                  </a:cubicBezTo>
                  <a:lnTo>
                    <a:pt x="1635" y="586"/>
                  </a:lnTo>
                  <a:lnTo>
                    <a:pt x="1610" y="489"/>
                  </a:lnTo>
                  <a:cubicBezTo>
                    <a:pt x="1586" y="416"/>
                    <a:pt x="1562" y="318"/>
                    <a:pt x="1513" y="245"/>
                  </a:cubicBezTo>
                  <a:cubicBezTo>
                    <a:pt x="1440" y="147"/>
                    <a:pt x="1318" y="98"/>
                    <a:pt x="1196" y="74"/>
                  </a:cubicBezTo>
                  <a:lnTo>
                    <a:pt x="1025" y="74"/>
                  </a:lnTo>
                  <a:cubicBezTo>
                    <a:pt x="903" y="25"/>
                    <a:pt x="781" y="1"/>
                    <a:pt x="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301"/>
            <p:cNvSpPr/>
            <p:nvPr/>
          </p:nvSpPr>
          <p:spPr>
            <a:xfrm>
              <a:off x="734450" y="3011150"/>
              <a:ext cx="40250" cy="58550"/>
            </a:xfrm>
            <a:custGeom>
              <a:avLst/>
              <a:gdLst/>
              <a:ahLst/>
              <a:cxnLst/>
              <a:rect l="l" t="t" r="r" b="b"/>
              <a:pathLst>
                <a:path w="1610" h="2342" extrusionOk="0">
                  <a:moveTo>
                    <a:pt x="708" y="0"/>
                  </a:moveTo>
                  <a:lnTo>
                    <a:pt x="98" y="171"/>
                  </a:lnTo>
                  <a:cubicBezTo>
                    <a:pt x="49" y="342"/>
                    <a:pt x="0" y="512"/>
                    <a:pt x="25" y="707"/>
                  </a:cubicBezTo>
                  <a:cubicBezTo>
                    <a:pt x="25" y="829"/>
                    <a:pt x="25" y="976"/>
                    <a:pt x="73" y="1098"/>
                  </a:cubicBezTo>
                  <a:cubicBezTo>
                    <a:pt x="122" y="1293"/>
                    <a:pt x="195" y="1488"/>
                    <a:pt x="293" y="1659"/>
                  </a:cubicBezTo>
                  <a:cubicBezTo>
                    <a:pt x="390" y="1854"/>
                    <a:pt x="537" y="2000"/>
                    <a:pt x="732" y="2122"/>
                  </a:cubicBezTo>
                  <a:cubicBezTo>
                    <a:pt x="756" y="2171"/>
                    <a:pt x="805" y="2220"/>
                    <a:pt x="854" y="2244"/>
                  </a:cubicBezTo>
                  <a:cubicBezTo>
                    <a:pt x="842" y="2232"/>
                    <a:pt x="842" y="2226"/>
                    <a:pt x="845" y="2226"/>
                  </a:cubicBezTo>
                  <a:cubicBezTo>
                    <a:pt x="848" y="2226"/>
                    <a:pt x="854" y="2232"/>
                    <a:pt x="854" y="2244"/>
                  </a:cubicBezTo>
                  <a:cubicBezTo>
                    <a:pt x="911" y="2272"/>
                    <a:pt x="923" y="2279"/>
                    <a:pt x="928" y="2279"/>
                  </a:cubicBezTo>
                  <a:cubicBezTo>
                    <a:pt x="931" y="2279"/>
                    <a:pt x="929" y="2275"/>
                    <a:pt x="940" y="2275"/>
                  </a:cubicBezTo>
                  <a:cubicBezTo>
                    <a:pt x="951" y="2275"/>
                    <a:pt x="974" y="2278"/>
                    <a:pt x="1025" y="2293"/>
                  </a:cubicBezTo>
                  <a:lnTo>
                    <a:pt x="1147" y="2342"/>
                  </a:lnTo>
                  <a:lnTo>
                    <a:pt x="1537" y="2122"/>
                  </a:lnTo>
                  <a:cubicBezTo>
                    <a:pt x="1586" y="1951"/>
                    <a:pt x="1610" y="1756"/>
                    <a:pt x="1610" y="1585"/>
                  </a:cubicBezTo>
                  <a:cubicBezTo>
                    <a:pt x="1586" y="1439"/>
                    <a:pt x="1537" y="1293"/>
                    <a:pt x="1512" y="1171"/>
                  </a:cubicBezTo>
                  <a:cubicBezTo>
                    <a:pt x="1464" y="1073"/>
                    <a:pt x="1415" y="1000"/>
                    <a:pt x="1366" y="927"/>
                  </a:cubicBezTo>
                  <a:cubicBezTo>
                    <a:pt x="1342" y="903"/>
                    <a:pt x="1293" y="854"/>
                    <a:pt x="1220" y="781"/>
                  </a:cubicBezTo>
                  <a:cubicBezTo>
                    <a:pt x="1220" y="781"/>
                    <a:pt x="1220" y="756"/>
                    <a:pt x="1220" y="756"/>
                  </a:cubicBezTo>
                  <a:cubicBezTo>
                    <a:pt x="1220" y="659"/>
                    <a:pt x="1171" y="610"/>
                    <a:pt x="1147" y="537"/>
                  </a:cubicBezTo>
                  <a:cubicBezTo>
                    <a:pt x="1122" y="464"/>
                    <a:pt x="1098" y="415"/>
                    <a:pt x="1073" y="390"/>
                  </a:cubicBezTo>
                  <a:cubicBezTo>
                    <a:pt x="1049" y="342"/>
                    <a:pt x="1000" y="293"/>
                    <a:pt x="976" y="220"/>
                  </a:cubicBezTo>
                  <a:cubicBezTo>
                    <a:pt x="976" y="220"/>
                    <a:pt x="951" y="195"/>
                    <a:pt x="951" y="195"/>
                  </a:cubicBezTo>
                  <a:cubicBezTo>
                    <a:pt x="878" y="122"/>
                    <a:pt x="805" y="49"/>
                    <a:pt x="7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63" name="Google Shape;2663;p301"/>
          <p:cNvSpPr/>
          <p:nvPr/>
        </p:nvSpPr>
        <p:spPr>
          <a:xfrm>
            <a:off x="8748347" y="-81225"/>
            <a:ext cx="426103" cy="291761"/>
          </a:xfrm>
          <a:custGeom>
            <a:avLst/>
            <a:gdLst/>
            <a:ahLst/>
            <a:cxnLst/>
            <a:rect l="l" t="t" r="r" b="b"/>
            <a:pathLst>
              <a:path w="15805" h="10822" extrusionOk="0">
                <a:moveTo>
                  <a:pt x="7854" y="2001"/>
                </a:moveTo>
                <a:cubicBezTo>
                  <a:pt x="7869" y="2001"/>
                  <a:pt x="7884" y="2001"/>
                  <a:pt x="7900" y="2002"/>
                </a:cubicBezTo>
                <a:lnTo>
                  <a:pt x="7900" y="2002"/>
                </a:lnTo>
                <a:cubicBezTo>
                  <a:pt x="7889" y="2001"/>
                  <a:pt x="7873" y="2001"/>
                  <a:pt x="7854" y="2001"/>
                </a:cubicBezTo>
                <a:close/>
                <a:moveTo>
                  <a:pt x="13171" y="2903"/>
                </a:moveTo>
                <a:lnTo>
                  <a:pt x="13171" y="2952"/>
                </a:lnTo>
                <a:lnTo>
                  <a:pt x="13171" y="3025"/>
                </a:lnTo>
                <a:lnTo>
                  <a:pt x="13154" y="3074"/>
                </a:lnTo>
                <a:lnTo>
                  <a:pt x="13154" y="3074"/>
                </a:lnTo>
                <a:cubicBezTo>
                  <a:pt x="13164" y="3017"/>
                  <a:pt x="13171" y="2954"/>
                  <a:pt x="13171" y="2903"/>
                </a:cubicBezTo>
                <a:close/>
                <a:moveTo>
                  <a:pt x="8153" y="5196"/>
                </a:moveTo>
                <a:lnTo>
                  <a:pt x="8153" y="5196"/>
                </a:lnTo>
                <a:cubicBezTo>
                  <a:pt x="8149" y="5204"/>
                  <a:pt x="8146" y="5212"/>
                  <a:pt x="8146" y="5220"/>
                </a:cubicBezTo>
                <a:lnTo>
                  <a:pt x="8146" y="5220"/>
                </a:lnTo>
                <a:cubicBezTo>
                  <a:pt x="8146" y="5198"/>
                  <a:pt x="8166" y="5196"/>
                  <a:pt x="8153" y="5196"/>
                </a:cubicBezTo>
                <a:close/>
                <a:moveTo>
                  <a:pt x="8121" y="5341"/>
                </a:moveTo>
                <a:cubicBezTo>
                  <a:pt x="8121" y="5342"/>
                  <a:pt x="8121" y="5343"/>
                  <a:pt x="8121" y="5344"/>
                </a:cubicBezTo>
                <a:lnTo>
                  <a:pt x="8121" y="5344"/>
                </a:lnTo>
                <a:lnTo>
                  <a:pt x="8122" y="5342"/>
                </a:lnTo>
                <a:cubicBezTo>
                  <a:pt x="8122" y="5342"/>
                  <a:pt x="8121" y="5341"/>
                  <a:pt x="8121" y="5341"/>
                </a:cubicBezTo>
                <a:close/>
                <a:moveTo>
                  <a:pt x="8121" y="5344"/>
                </a:moveTo>
                <a:lnTo>
                  <a:pt x="8118" y="5352"/>
                </a:lnTo>
                <a:lnTo>
                  <a:pt x="8122" y="5366"/>
                </a:lnTo>
                <a:cubicBezTo>
                  <a:pt x="8122" y="5359"/>
                  <a:pt x="8122" y="5351"/>
                  <a:pt x="8121" y="5344"/>
                </a:cubicBezTo>
                <a:close/>
                <a:moveTo>
                  <a:pt x="15778" y="6025"/>
                </a:moveTo>
                <a:cubicBezTo>
                  <a:pt x="15779" y="6032"/>
                  <a:pt x="15779" y="6039"/>
                  <a:pt x="15780" y="6047"/>
                </a:cubicBezTo>
                <a:lnTo>
                  <a:pt x="15780" y="6047"/>
                </a:lnTo>
                <a:cubicBezTo>
                  <a:pt x="15780" y="6039"/>
                  <a:pt x="15780" y="6032"/>
                  <a:pt x="15780" y="6025"/>
                </a:cubicBezTo>
                <a:cubicBezTo>
                  <a:pt x="15779" y="6025"/>
                  <a:pt x="15779" y="6025"/>
                  <a:pt x="15778" y="6025"/>
                </a:cubicBezTo>
                <a:close/>
                <a:moveTo>
                  <a:pt x="11988" y="6067"/>
                </a:moveTo>
                <a:cubicBezTo>
                  <a:pt x="11983" y="6078"/>
                  <a:pt x="11979" y="6088"/>
                  <a:pt x="11975" y="6098"/>
                </a:cubicBezTo>
                <a:cubicBezTo>
                  <a:pt x="11982" y="6092"/>
                  <a:pt x="11985" y="6081"/>
                  <a:pt x="11988" y="6067"/>
                </a:cubicBezTo>
                <a:close/>
                <a:moveTo>
                  <a:pt x="15780" y="6047"/>
                </a:moveTo>
                <a:cubicBezTo>
                  <a:pt x="15780" y="6137"/>
                  <a:pt x="15780" y="6229"/>
                  <a:pt x="15780" y="6342"/>
                </a:cubicBezTo>
                <a:cubicBezTo>
                  <a:pt x="15796" y="6249"/>
                  <a:pt x="15792" y="6147"/>
                  <a:pt x="15780" y="6047"/>
                </a:cubicBezTo>
                <a:close/>
                <a:moveTo>
                  <a:pt x="1965" y="9973"/>
                </a:moveTo>
                <a:cubicBezTo>
                  <a:pt x="1968" y="9973"/>
                  <a:pt x="1972" y="9974"/>
                  <a:pt x="1976" y="9976"/>
                </a:cubicBezTo>
                <a:cubicBezTo>
                  <a:pt x="2021" y="9998"/>
                  <a:pt x="1962" y="10063"/>
                  <a:pt x="1933" y="10130"/>
                </a:cubicBezTo>
                <a:lnTo>
                  <a:pt x="1933" y="10130"/>
                </a:lnTo>
                <a:cubicBezTo>
                  <a:pt x="1952" y="10027"/>
                  <a:pt x="1944" y="9973"/>
                  <a:pt x="1965" y="9973"/>
                </a:cubicBezTo>
                <a:close/>
                <a:moveTo>
                  <a:pt x="1925" y="10167"/>
                </a:moveTo>
                <a:cubicBezTo>
                  <a:pt x="1923" y="10190"/>
                  <a:pt x="1915" y="10213"/>
                  <a:pt x="1906" y="10239"/>
                </a:cubicBezTo>
                <a:lnTo>
                  <a:pt x="1906" y="10239"/>
                </a:lnTo>
                <a:cubicBezTo>
                  <a:pt x="1914" y="10214"/>
                  <a:pt x="1920" y="10190"/>
                  <a:pt x="1925" y="10167"/>
                </a:cubicBezTo>
                <a:close/>
                <a:moveTo>
                  <a:pt x="12610" y="1"/>
                </a:moveTo>
                <a:cubicBezTo>
                  <a:pt x="12414" y="171"/>
                  <a:pt x="12244" y="366"/>
                  <a:pt x="12097" y="562"/>
                </a:cubicBezTo>
                <a:lnTo>
                  <a:pt x="11951" y="732"/>
                </a:lnTo>
                <a:lnTo>
                  <a:pt x="11902" y="830"/>
                </a:lnTo>
                <a:cubicBezTo>
                  <a:pt x="11878" y="854"/>
                  <a:pt x="11853" y="879"/>
                  <a:pt x="11829" y="927"/>
                </a:cubicBezTo>
                <a:lnTo>
                  <a:pt x="11585" y="1342"/>
                </a:lnTo>
                <a:cubicBezTo>
                  <a:pt x="11488" y="1488"/>
                  <a:pt x="11414" y="1659"/>
                  <a:pt x="11366" y="1830"/>
                </a:cubicBezTo>
                <a:cubicBezTo>
                  <a:pt x="11293" y="1976"/>
                  <a:pt x="11195" y="2123"/>
                  <a:pt x="11146" y="2318"/>
                </a:cubicBezTo>
                <a:cubicBezTo>
                  <a:pt x="11097" y="2488"/>
                  <a:pt x="11024" y="2659"/>
                  <a:pt x="10975" y="2830"/>
                </a:cubicBezTo>
                <a:lnTo>
                  <a:pt x="10927" y="2952"/>
                </a:lnTo>
                <a:cubicBezTo>
                  <a:pt x="10927" y="3001"/>
                  <a:pt x="10902" y="3049"/>
                  <a:pt x="10878" y="3074"/>
                </a:cubicBezTo>
                <a:cubicBezTo>
                  <a:pt x="10878" y="3074"/>
                  <a:pt x="10853" y="3171"/>
                  <a:pt x="10853" y="3220"/>
                </a:cubicBezTo>
                <a:cubicBezTo>
                  <a:pt x="10732" y="3586"/>
                  <a:pt x="10658" y="3927"/>
                  <a:pt x="10561" y="4220"/>
                </a:cubicBezTo>
                <a:cubicBezTo>
                  <a:pt x="10536" y="4342"/>
                  <a:pt x="10512" y="4464"/>
                  <a:pt x="10488" y="4586"/>
                </a:cubicBezTo>
                <a:lnTo>
                  <a:pt x="10488" y="4610"/>
                </a:lnTo>
                <a:cubicBezTo>
                  <a:pt x="10463" y="4659"/>
                  <a:pt x="10463" y="4708"/>
                  <a:pt x="10439" y="4757"/>
                </a:cubicBezTo>
                <a:cubicBezTo>
                  <a:pt x="10414" y="4805"/>
                  <a:pt x="10414" y="4854"/>
                  <a:pt x="10390" y="4903"/>
                </a:cubicBezTo>
                <a:cubicBezTo>
                  <a:pt x="10366" y="4854"/>
                  <a:pt x="10341" y="4830"/>
                  <a:pt x="10317" y="4805"/>
                </a:cubicBezTo>
                <a:cubicBezTo>
                  <a:pt x="10293" y="4757"/>
                  <a:pt x="10268" y="4732"/>
                  <a:pt x="10244" y="4708"/>
                </a:cubicBezTo>
                <a:lnTo>
                  <a:pt x="10219" y="4635"/>
                </a:lnTo>
                <a:lnTo>
                  <a:pt x="10171" y="4561"/>
                </a:lnTo>
                <a:cubicBezTo>
                  <a:pt x="10122" y="4464"/>
                  <a:pt x="10097" y="4391"/>
                  <a:pt x="10049" y="4293"/>
                </a:cubicBezTo>
                <a:cubicBezTo>
                  <a:pt x="9927" y="4074"/>
                  <a:pt x="9829" y="3830"/>
                  <a:pt x="9707" y="3610"/>
                </a:cubicBezTo>
                <a:cubicBezTo>
                  <a:pt x="9658" y="3513"/>
                  <a:pt x="9610" y="3415"/>
                  <a:pt x="9536" y="3318"/>
                </a:cubicBezTo>
                <a:lnTo>
                  <a:pt x="9366" y="3025"/>
                </a:lnTo>
                <a:cubicBezTo>
                  <a:pt x="9268" y="2854"/>
                  <a:pt x="9146" y="2683"/>
                  <a:pt x="9049" y="2513"/>
                </a:cubicBezTo>
                <a:cubicBezTo>
                  <a:pt x="8951" y="2342"/>
                  <a:pt x="8829" y="2220"/>
                  <a:pt x="8732" y="2074"/>
                </a:cubicBezTo>
                <a:lnTo>
                  <a:pt x="8585" y="2074"/>
                </a:lnTo>
                <a:cubicBezTo>
                  <a:pt x="8512" y="2074"/>
                  <a:pt x="8439" y="2049"/>
                  <a:pt x="8366" y="2049"/>
                </a:cubicBezTo>
                <a:cubicBezTo>
                  <a:pt x="8317" y="2025"/>
                  <a:pt x="8244" y="2025"/>
                  <a:pt x="8195" y="2025"/>
                </a:cubicBezTo>
                <a:cubicBezTo>
                  <a:pt x="8092" y="2025"/>
                  <a:pt x="7989" y="2008"/>
                  <a:pt x="7900" y="2002"/>
                </a:cubicBezTo>
                <a:lnTo>
                  <a:pt x="7900" y="2002"/>
                </a:lnTo>
                <a:cubicBezTo>
                  <a:pt x="7918" y="2004"/>
                  <a:pt x="7927" y="2010"/>
                  <a:pt x="7927" y="2025"/>
                </a:cubicBezTo>
                <a:lnTo>
                  <a:pt x="7829" y="2025"/>
                </a:lnTo>
                <a:cubicBezTo>
                  <a:pt x="7561" y="2123"/>
                  <a:pt x="7536" y="2147"/>
                  <a:pt x="7536" y="2147"/>
                </a:cubicBezTo>
                <a:cubicBezTo>
                  <a:pt x="7536" y="2171"/>
                  <a:pt x="7536" y="2147"/>
                  <a:pt x="7488" y="2196"/>
                </a:cubicBezTo>
                <a:lnTo>
                  <a:pt x="7390" y="2244"/>
                </a:lnTo>
                <a:cubicBezTo>
                  <a:pt x="7341" y="2269"/>
                  <a:pt x="7268" y="2293"/>
                  <a:pt x="7195" y="2318"/>
                </a:cubicBezTo>
                <a:lnTo>
                  <a:pt x="7000" y="2415"/>
                </a:lnTo>
                <a:cubicBezTo>
                  <a:pt x="6927" y="2610"/>
                  <a:pt x="6829" y="2830"/>
                  <a:pt x="6732" y="3098"/>
                </a:cubicBezTo>
                <a:cubicBezTo>
                  <a:pt x="6683" y="3244"/>
                  <a:pt x="6634" y="3391"/>
                  <a:pt x="6585" y="3537"/>
                </a:cubicBezTo>
                <a:lnTo>
                  <a:pt x="6415" y="4025"/>
                </a:lnTo>
                <a:cubicBezTo>
                  <a:pt x="6366" y="4171"/>
                  <a:pt x="6317" y="4366"/>
                  <a:pt x="6244" y="4537"/>
                </a:cubicBezTo>
                <a:lnTo>
                  <a:pt x="6219" y="4659"/>
                </a:lnTo>
                <a:lnTo>
                  <a:pt x="6171" y="4781"/>
                </a:lnTo>
                <a:lnTo>
                  <a:pt x="6122" y="4927"/>
                </a:lnTo>
                <a:lnTo>
                  <a:pt x="5927" y="5610"/>
                </a:lnTo>
                <a:lnTo>
                  <a:pt x="5732" y="6244"/>
                </a:lnTo>
                <a:cubicBezTo>
                  <a:pt x="5707" y="6366"/>
                  <a:pt x="5658" y="6464"/>
                  <a:pt x="5634" y="6561"/>
                </a:cubicBezTo>
                <a:cubicBezTo>
                  <a:pt x="5585" y="6659"/>
                  <a:pt x="5561" y="6732"/>
                  <a:pt x="5537" y="6830"/>
                </a:cubicBezTo>
                <a:cubicBezTo>
                  <a:pt x="5512" y="6903"/>
                  <a:pt x="5463" y="6976"/>
                  <a:pt x="5439" y="7049"/>
                </a:cubicBezTo>
                <a:cubicBezTo>
                  <a:pt x="5415" y="7074"/>
                  <a:pt x="5390" y="7098"/>
                  <a:pt x="5390" y="7122"/>
                </a:cubicBezTo>
                <a:cubicBezTo>
                  <a:pt x="5390" y="7147"/>
                  <a:pt x="5366" y="7196"/>
                  <a:pt x="5341" y="7244"/>
                </a:cubicBezTo>
                <a:cubicBezTo>
                  <a:pt x="5317" y="7220"/>
                  <a:pt x="5268" y="7147"/>
                  <a:pt x="5219" y="7122"/>
                </a:cubicBezTo>
                <a:cubicBezTo>
                  <a:pt x="5219" y="7098"/>
                  <a:pt x="5195" y="7098"/>
                  <a:pt x="5195" y="7098"/>
                </a:cubicBezTo>
                <a:cubicBezTo>
                  <a:pt x="5146" y="7074"/>
                  <a:pt x="5122" y="7025"/>
                  <a:pt x="5098" y="7000"/>
                </a:cubicBezTo>
                <a:cubicBezTo>
                  <a:pt x="5000" y="6854"/>
                  <a:pt x="4878" y="6683"/>
                  <a:pt x="4756" y="6488"/>
                </a:cubicBezTo>
                <a:cubicBezTo>
                  <a:pt x="4659" y="6342"/>
                  <a:pt x="4537" y="6220"/>
                  <a:pt x="4439" y="6074"/>
                </a:cubicBezTo>
                <a:lnTo>
                  <a:pt x="4195" y="5708"/>
                </a:lnTo>
                <a:cubicBezTo>
                  <a:pt x="4098" y="5586"/>
                  <a:pt x="4000" y="5488"/>
                  <a:pt x="3902" y="5366"/>
                </a:cubicBezTo>
                <a:lnTo>
                  <a:pt x="3390" y="4757"/>
                </a:lnTo>
                <a:cubicBezTo>
                  <a:pt x="3220" y="4561"/>
                  <a:pt x="3049" y="4415"/>
                  <a:pt x="2927" y="4269"/>
                </a:cubicBezTo>
                <a:lnTo>
                  <a:pt x="2488" y="4293"/>
                </a:lnTo>
                <a:lnTo>
                  <a:pt x="2024" y="4293"/>
                </a:lnTo>
                <a:lnTo>
                  <a:pt x="1902" y="4342"/>
                </a:lnTo>
                <a:cubicBezTo>
                  <a:pt x="1951" y="4366"/>
                  <a:pt x="1683" y="4586"/>
                  <a:pt x="1561" y="4635"/>
                </a:cubicBezTo>
                <a:lnTo>
                  <a:pt x="1293" y="4805"/>
                </a:lnTo>
                <a:cubicBezTo>
                  <a:pt x="1244" y="5025"/>
                  <a:pt x="1195" y="5269"/>
                  <a:pt x="1146" y="5513"/>
                </a:cubicBezTo>
                <a:cubicBezTo>
                  <a:pt x="1073" y="5781"/>
                  <a:pt x="1049" y="6025"/>
                  <a:pt x="1000" y="6269"/>
                </a:cubicBezTo>
                <a:lnTo>
                  <a:pt x="951" y="6220"/>
                </a:lnTo>
                <a:cubicBezTo>
                  <a:pt x="829" y="6903"/>
                  <a:pt x="756" y="7391"/>
                  <a:pt x="707" y="7659"/>
                </a:cubicBezTo>
                <a:cubicBezTo>
                  <a:pt x="585" y="8196"/>
                  <a:pt x="366" y="9000"/>
                  <a:pt x="244" y="9708"/>
                </a:cubicBezTo>
                <a:lnTo>
                  <a:pt x="220" y="9781"/>
                </a:lnTo>
                <a:cubicBezTo>
                  <a:pt x="195" y="9805"/>
                  <a:pt x="146" y="9854"/>
                  <a:pt x="122" y="9903"/>
                </a:cubicBezTo>
                <a:lnTo>
                  <a:pt x="0" y="10098"/>
                </a:lnTo>
                <a:lnTo>
                  <a:pt x="0" y="10171"/>
                </a:lnTo>
                <a:cubicBezTo>
                  <a:pt x="220" y="10366"/>
                  <a:pt x="439" y="10513"/>
                  <a:pt x="683" y="10659"/>
                </a:cubicBezTo>
                <a:cubicBezTo>
                  <a:pt x="856" y="10751"/>
                  <a:pt x="1050" y="10821"/>
                  <a:pt x="1235" y="10821"/>
                </a:cubicBezTo>
                <a:cubicBezTo>
                  <a:pt x="1443" y="10821"/>
                  <a:pt x="1639" y="10733"/>
                  <a:pt x="1781" y="10488"/>
                </a:cubicBezTo>
                <a:lnTo>
                  <a:pt x="1829" y="10513"/>
                </a:lnTo>
                <a:lnTo>
                  <a:pt x="1878" y="10317"/>
                </a:lnTo>
                <a:cubicBezTo>
                  <a:pt x="1915" y="10225"/>
                  <a:pt x="1934" y="10192"/>
                  <a:pt x="1944" y="10192"/>
                </a:cubicBezTo>
                <a:cubicBezTo>
                  <a:pt x="1961" y="10192"/>
                  <a:pt x="1951" y="10281"/>
                  <a:pt x="1951" y="10342"/>
                </a:cubicBezTo>
                <a:cubicBezTo>
                  <a:pt x="1976" y="10244"/>
                  <a:pt x="2000" y="10147"/>
                  <a:pt x="2024" y="10074"/>
                </a:cubicBezTo>
                <a:cubicBezTo>
                  <a:pt x="2031" y="10055"/>
                  <a:pt x="2032" y="10047"/>
                  <a:pt x="2031" y="10047"/>
                </a:cubicBezTo>
                <a:lnTo>
                  <a:pt x="2031" y="10047"/>
                </a:lnTo>
                <a:cubicBezTo>
                  <a:pt x="2027" y="10047"/>
                  <a:pt x="2000" y="10110"/>
                  <a:pt x="2000" y="10147"/>
                </a:cubicBezTo>
                <a:cubicBezTo>
                  <a:pt x="2000" y="9976"/>
                  <a:pt x="2024" y="9830"/>
                  <a:pt x="2073" y="9659"/>
                </a:cubicBezTo>
                <a:cubicBezTo>
                  <a:pt x="2122" y="9415"/>
                  <a:pt x="2146" y="9659"/>
                  <a:pt x="2195" y="9391"/>
                </a:cubicBezTo>
                <a:cubicBezTo>
                  <a:pt x="2341" y="8805"/>
                  <a:pt x="2463" y="8220"/>
                  <a:pt x="2561" y="7683"/>
                </a:cubicBezTo>
                <a:lnTo>
                  <a:pt x="2659" y="7269"/>
                </a:lnTo>
                <a:lnTo>
                  <a:pt x="2659" y="7244"/>
                </a:lnTo>
                <a:lnTo>
                  <a:pt x="2683" y="7196"/>
                </a:lnTo>
                <a:lnTo>
                  <a:pt x="2707" y="7196"/>
                </a:lnTo>
                <a:cubicBezTo>
                  <a:pt x="2707" y="7244"/>
                  <a:pt x="2707" y="7269"/>
                  <a:pt x="2707" y="7293"/>
                </a:cubicBezTo>
                <a:cubicBezTo>
                  <a:pt x="2707" y="7281"/>
                  <a:pt x="2707" y="7275"/>
                  <a:pt x="2710" y="7275"/>
                </a:cubicBezTo>
                <a:cubicBezTo>
                  <a:pt x="2713" y="7275"/>
                  <a:pt x="2720" y="7281"/>
                  <a:pt x="2732" y="7293"/>
                </a:cubicBezTo>
                <a:cubicBezTo>
                  <a:pt x="2902" y="7513"/>
                  <a:pt x="3073" y="7757"/>
                  <a:pt x="3195" y="7927"/>
                </a:cubicBezTo>
                <a:lnTo>
                  <a:pt x="3293" y="8074"/>
                </a:lnTo>
                <a:lnTo>
                  <a:pt x="3341" y="8122"/>
                </a:lnTo>
                <a:lnTo>
                  <a:pt x="3366" y="8171"/>
                </a:lnTo>
                <a:lnTo>
                  <a:pt x="3537" y="8293"/>
                </a:lnTo>
                <a:lnTo>
                  <a:pt x="3634" y="8293"/>
                </a:lnTo>
                <a:cubicBezTo>
                  <a:pt x="4122" y="8952"/>
                  <a:pt x="3732" y="8561"/>
                  <a:pt x="4219" y="9171"/>
                </a:cubicBezTo>
                <a:cubicBezTo>
                  <a:pt x="4415" y="9317"/>
                  <a:pt x="4610" y="9513"/>
                  <a:pt x="4756" y="9708"/>
                </a:cubicBezTo>
                <a:lnTo>
                  <a:pt x="5049" y="9708"/>
                </a:lnTo>
                <a:cubicBezTo>
                  <a:pt x="5098" y="9708"/>
                  <a:pt x="5146" y="9708"/>
                  <a:pt x="5195" y="9683"/>
                </a:cubicBezTo>
                <a:cubicBezTo>
                  <a:pt x="5195" y="9683"/>
                  <a:pt x="5366" y="9683"/>
                  <a:pt x="5366" y="9708"/>
                </a:cubicBezTo>
                <a:cubicBezTo>
                  <a:pt x="5415" y="9659"/>
                  <a:pt x="5537" y="9683"/>
                  <a:pt x="5658" y="9659"/>
                </a:cubicBezTo>
                <a:lnTo>
                  <a:pt x="5878" y="9610"/>
                </a:lnTo>
                <a:cubicBezTo>
                  <a:pt x="5976" y="9610"/>
                  <a:pt x="6024" y="9610"/>
                  <a:pt x="5902" y="9635"/>
                </a:cubicBezTo>
                <a:lnTo>
                  <a:pt x="6561" y="9537"/>
                </a:lnTo>
                <a:cubicBezTo>
                  <a:pt x="6683" y="9269"/>
                  <a:pt x="6829" y="8976"/>
                  <a:pt x="6976" y="8635"/>
                </a:cubicBezTo>
                <a:cubicBezTo>
                  <a:pt x="7049" y="8488"/>
                  <a:pt x="7122" y="8317"/>
                  <a:pt x="7219" y="8147"/>
                </a:cubicBezTo>
                <a:cubicBezTo>
                  <a:pt x="7293" y="7952"/>
                  <a:pt x="7341" y="7757"/>
                  <a:pt x="7415" y="7561"/>
                </a:cubicBezTo>
                <a:lnTo>
                  <a:pt x="7536" y="7220"/>
                </a:lnTo>
                <a:cubicBezTo>
                  <a:pt x="7585" y="7098"/>
                  <a:pt x="7610" y="7000"/>
                  <a:pt x="7658" y="6878"/>
                </a:cubicBezTo>
                <a:cubicBezTo>
                  <a:pt x="7707" y="6659"/>
                  <a:pt x="7780" y="6439"/>
                  <a:pt x="7854" y="6220"/>
                </a:cubicBezTo>
                <a:cubicBezTo>
                  <a:pt x="7927" y="6000"/>
                  <a:pt x="7976" y="5805"/>
                  <a:pt x="8024" y="5610"/>
                </a:cubicBezTo>
                <a:lnTo>
                  <a:pt x="8118" y="5352"/>
                </a:lnTo>
                <a:lnTo>
                  <a:pt x="8114" y="5334"/>
                </a:lnTo>
                <a:lnTo>
                  <a:pt x="8114" y="5334"/>
                </a:lnTo>
                <a:cubicBezTo>
                  <a:pt x="8116" y="5336"/>
                  <a:pt x="8118" y="5338"/>
                  <a:pt x="8121" y="5341"/>
                </a:cubicBezTo>
                <a:lnTo>
                  <a:pt x="8121" y="5341"/>
                </a:lnTo>
                <a:cubicBezTo>
                  <a:pt x="8119" y="5328"/>
                  <a:pt x="8115" y="5316"/>
                  <a:pt x="8106" y="5303"/>
                </a:cubicBezTo>
                <a:lnTo>
                  <a:pt x="8106" y="5303"/>
                </a:lnTo>
                <a:lnTo>
                  <a:pt x="8114" y="5334"/>
                </a:lnTo>
                <a:lnTo>
                  <a:pt x="8114" y="5334"/>
                </a:lnTo>
                <a:cubicBezTo>
                  <a:pt x="8097" y="5318"/>
                  <a:pt x="8097" y="5318"/>
                  <a:pt x="8094" y="5318"/>
                </a:cubicBezTo>
                <a:cubicBezTo>
                  <a:pt x="8091" y="5318"/>
                  <a:pt x="8085" y="5318"/>
                  <a:pt x="8049" y="5293"/>
                </a:cubicBezTo>
                <a:cubicBezTo>
                  <a:pt x="8012" y="5257"/>
                  <a:pt x="8012" y="5257"/>
                  <a:pt x="8021" y="5257"/>
                </a:cubicBezTo>
                <a:cubicBezTo>
                  <a:pt x="8030" y="5257"/>
                  <a:pt x="8049" y="5257"/>
                  <a:pt x="8049" y="5220"/>
                </a:cubicBezTo>
                <a:cubicBezTo>
                  <a:pt x="8097" y="5293"/>
                  <a:pt x="8097" y="5269"/>
                  <a:pt x="8097" y="5293"/>
                </a:cubicBezTo>
                <a:cubicBezTo>
                  <a:pt x="8101" y="5296"/>
                  <a:pt x="8104" y="5300"/>
                  <a:pt x="8106" y="5303"/>
                </a:cubicBezTo>
                <a:lnTo>
                  <a:pt x="8106" y="5303"/>
                </a:lnTo>
                <a:lnTo>
                  <a:pt x="8097" y="5269"/>
                </a:lnTo>
                <a:lnTo>
                  <a:pt x="8122" y="5318"/>
                </a:lnTo>
                <a:lnTo>
                  <a:pt x="8122" y="5293"/>
                </a:lnTo>
                <a:cubicBezTo>
                  <a:pt x="8122" y="5296"/>
                  <a:pt x="8122" y="5297"/>
                  <a:pt x="8123" y="5297"/>
                </a:cubicBezTo>
                <a:cubicBezTo>
                  <a:pt x="8127" y="5297"/>
                  <a:pt x="8146" y="5217"/>
                  <a:pt x="8146" y="5196"/>
                </a:cubicBezTo>
                <a:cubicBezTo>
                  <a:pt x="8149" y="5196"/>
                  <a:pt x="8151" y="5196"/>
                  <a:pt x="8153" y="5196"/>
                </a:cubicBezTo>
                <a:lnTo>
                  <a:pt x="8153" y="5196"/>
                </a:lnTo>
                <a:cubicBezTo>
                  <a:pt x="8157" y="5186"/>
                  <a:pt x="8162" y="5177"/>
                  <a:pt x="8166" y="5168"/>
                </a:cubicBezTo>
                <a:lnTo>
                  <a:pt x="8166" y="5168"/>
                </a:lnTo>
                <a:cubicBezTo>
                  <a:pt x="8165" y="5179"/>
                  <a:pt x="8169" y="5182"/>
                  <a:pt x="8173" y="5182"/>
                </a:cubicBezTo>
                <a:cubicBezTo>
                  <a:pt x="8179" y="5182"/>
                  <a:pt x="8186" y="5177"/>
                  <a:pt x="8188" y="5177"/>
                </a:cubicBezTo>
                <a:cubicBezTo>
                  <a:pt x="8189" y="5177"/>
                  <a:pt x="8185" y="5181"/>
                  <a:pt x="8171" y="5196"/>
                </a:cubicBezTo>
                <a:cubicBezTo>
                  <a:pt x="8171" y="5196"/>
                  <a:pt x="8181" y="5228"/>
                  <a:pt x="8203" y="5228"/>
                </a:cubicBezTo>
                <a:cubicBezTo>
                  <a:pt x="8214" y="5228"/>
                  <a:pt x="8228" y="5220"/>
                  <a:pt x="8244" y="5196"/>
                </a:cubicBezTo>
                <a:lnTo>
                  <a:pt x="8244" y="5196"/>
                </a:lnTo>
                <a:cubicBezTo>
                  <a:pt x="8219" y="5244"/>
                  <a:pt x="8244" y="5293"/>
                  <a:pt x="8195" y="5293"/>
                </a:cubicBezTo>
                <a:cubicBezTo>
                  <a:pt x="8185" y="5288"/>
                  <a:pt x="8179" y="5286"/>
                  <a:pt x="8176" y="5286"/>
                </a:cubicBezTo>
                <a:cubicBezTo>
                  <a:pt x="8165" y="5286"/>
                  <a:pt x="8200" y="5318"/>
                  <a:pt x="8219" y="5318"/>
                </a:cubicBezTo>
                <a:cubicBezTo>
                  <a:pt x="8244" y="5366"/>
                  <a:pt x="8244" y="5391"/>
                  <a:pt x="8268" y="5440"/>
                </a:cubicBezTo>
                <a:lnTo>
                  <a:pt x="8293" y="5488"/>
                </a:lnTo>
                <a:lnTo>
                  <a:pt x="8293" y="5513"/>
                </a:lnTo>
                <a:lnTo>
                  <a:pt x="8317" y="5561"/>
                </a:lnTo>
                <a:cubicBezTo>
                  <a:pt x="8439" y="5757"/>
                  <a:pt x="8561" y="5952"/>
                  <a:pt x="8707" y="6122"/>
                </a:cubicBezTo>
                <a:lnTo>
                  <a:pt x="8610" y="5879"/>
                </a:lnTo>
                <a:lnTo>
                  <a:pt x="8756" y="6147"/>
                </a:lnTo>
                <a:cubicBezTo>
                  <a:pt x="8805" y="6244"/>
                  <a:pt x="8829" y="6318"/>
                  <a:pt x="8878" y="6391"/>
                </a:cubicBezTo>
                <a:cubicBezTo>
                  <a:pt x="8949" y="6486"/>
                  <a:pt x="8997" y="6604"/>
                  <a:pt x="9022" y="6746"/>
                </a:cubicBezTo>
                <a:lnTo>
                  <a:pt x="9022" y="6746"/>
                </a:lnTo>
                <a:lnTo>
                  <a:pt x="8805" y="6391"/>
                </a:lnTo>
                <a:lnTo>
                  <a:pt x="9024" y="6757"/>
                </a:lnTo>
                <a:cubicBezTo>
                  <a:pt x="9024" y="6753"/>
                  <a:pt x="9023" y="6749"/>
                  <a:pt x="9022" y="6746"/>
                </a:cubicBezTo>
                <a:lnTo>
                  <a:pt x="9022" y="6746"/>
                </a:lnTo>
                <a:lnTo>
                  <a:pt x="9268" y="7147"/>
                </a:lnTo>
                <a:cubicBezTo>
                  <a:pt x="9317" y="7269"/>
                  <a:pt x="9390" y="7366"/>
                  <a:pt x="9488" y="7464"/>
                </a:cubicBezTo>
                <a:lnTo>
                  <a:pt x="9707" y="7732"/>
                </a:lnTo>
                <a:lnTo>
                  <a:pt x="9634" y="7586"/>
                </a:lnTo>
                <a:lnTo>
                  <a:pt x="9634" y="7586"/>
                </a:lnTo>
                <a:cubicBezTo>
                  <a:pt x="9658" y="7610"/>
                  <a:pt x="9683" y="7659"/>
                  <a:pt x="9732" y="7708"/>
                </a:cubicBezTo>
                <a:lnTo>
                  <a:pt x="10146" y="7708"/>
                </a:lnTo>
                <a:cubicBezTo>
                  <a:pt x="10293" y="7708"/>
                  <a:pt x="10463" y="7708"/>
                  <a:pt x="10610" y="7732"/>
                </a:cubicBezTo>
                <a:cubicBezTo>
                  <a:pt x="10853" y="7659"/>
                  <a:pt x="11122" y="7537"/>
                  <a:pt x="11414" y="7439"/>
                </a:cubicBezTo>
                <a:cubicBezTo>
                  <a:pt x="11488" y="7269"/>
                  <a:pt x="11561" y="7122"/>
                  <a:pt x="11634" y="7000"/>
                </a:cubicBezTo>
                <a:cubicBezTo>
                  <a:pt x="11683" y="6854"/>
                  <a:pt x="11732" y="6683"/>
                  <a:pt x="11780" y="6561"/>
                </a:cubicBezTo>
                <a:cubicBezTo>
                  <a:pt x="11853" y="6391"/>
                  <a:pt x="11902" y="6196"/>
                  <a:pt x="11951" y="6000"/>
                </a:cubicBezTo>
                <a:lnTo>
                  <a:pt x="11951" y="6000"/>
                </a:lnTo>
                <a:lnTo>
                  <a:pt x="11829" y="6220"/>
                </a:lnTo>
                <a:lnTo>
                  <a:pt x="11829" y="6220"/>
                </a:lnTo>
                <a:lnTo>
                  <a:pt x="11947" y="5699"/>
                </a:lnTo>
                <a:lnTo>
                  <a:pt x="11947" y="5699"/>
                </a:lnTo>
                <a:cubicBezTo>
                  <a:pt x="11942" y="5768"/>
                  <a:pt x="12000" y="5981"/>
                  <a:pt x="11988" y="6067"/>
                </a:cubicBezTo>
                <a:lnTo>
                  <a:pt x="11988" y="6067"/>
                </a:lnTo>
                <a:cubicBezTo>
                  <a:pt x="12032" y="5952"/>
                  <a:pt x="12079" y="5814"/>
                  <a:pt x="12146" y="5635"/>
                </a:cubicBezTo>
                <a:lnTo>
                  <a:pt x="12317" y="5001"/>
                </a:lnTo>
                <a:cubicBezTo>
                  <a:pt x="12414" y="4683"/>
                  <a:pt x="12512" y="4293"/>
                  <a:pt x="12634" y="3903"/>
                </a:cubicBezTo>
                <a:cubicBezTo>
                  <a:pt x="12658" y="3781"/>
                  <a:pt x="12707" y="3659"/>
                  <a:pt x="12732" y="3513"/>
                </a:cubicBezTo>
                <a:cubicBezTo>
                  <a:pt x="12756" y="3464"/>
                  <a:pt x="12780" y="3391"/>
                  <a:pt x="12805" y="3342"/>
                </a:cubicBezTo>
                <a:cubicBezTo>
                  <a:pt x="12853" y="3244"/>
                  <a:pt x="12902" y="3123"/>
                  <a:pt x="12975" y="3049"/>
                </a:cubicBezTo>
                <a:cubicBezTo>
                  <a:pt x="13000" y="2976"/>
                  <a:pt x="13049" y="2927"/>
                  <a:pt x="13122" y="2879"/>
                </a:cubicBezTo>
                <a:lnTo>
                  <a:pt x="13122" y="2952"/>
                </a:lnTo>
                <a:lnTo>
                  <a:pt x="13122" y="3025"/>
                </a:lnTo>
                <a:cubicBezTo>
                  <a:pt x="13122" y="3049"/>
                  <a:pt x="13097" y="3123"/>
                  <a:pt x="13097" y="3123"/>
                </a:cubicBezTo>
                <a:cubicBezTo>
                  <a:pt x="13097" y="3123"/>
                  <a:pt x="13122" y="3074"/>
                  <a:pt x="13146" y="3049"/>
                </a:cubicBezTo>
                <a:cubicBezTo>
                  <a:pt x="13146" y="3049"/>
                  <a:pt x="13146" y="3049"/>
                  <a:pt x="13146" y="3074"/>
                </a:cubicBezTo>
                <a:cubicBezTo>
                  <a:pt x="13122" y="3123"/>
                  <a:pt x="13122" y="3147"/>
                  <a:pt x="13122" y="3196"/>
                </a:cubicBezTo>
                <a:cubicBezTo>
                  <a:pt x="13132" y="3176"/>
                  <a:pt x="13141" y="3141"/>
                  <a:pt x="13150" y="3099"/>
                </a:cubicBezTo>
                <a:lnTo>
                  <a:pt x="13150" y="3099"/>
                </a:lnTo>
                <a:cubicBezTo>
                  <a:pt x="13159" y="3090"/>
                  <a:pt x="13184" y="3046"/>
                  <a:pt x="13206" y="3046"/>
                </a:cubicBezTo>
                <a:cubicBezTo>
                  <a:pt x="13221" y="3046"/>
                  <a:pt x="13235" y="3064"/>
                  <a:pt x="13244" y="3123"/>
                </a:cubicBezTo>
                <a:lnTo>
                  <a:pt x="13244" y="3147"/>
                </a:lnTo>
                <a:cubicBezTo>
                  <a:pt x="13292" y="3269"/>
                  <a:pt x="13317" y="3366"/>
                  <a:pt x="13341" y="3464"/>
                </a:cubicBezTo>
                <a:lnTo>
                  <a:pt x="13390" y="3635"/>
                </a:lnTo>
                <a:cubicBezTo>
                  <a:pt x="13439" y="3757"/>
                  <a:pt x="13488" y="3903"/>
                  <a:pt x="13512" y="4025"/>
                </a:cubicBezTo>
                <a:cubicBezTo>
                  <a:pt x="13488" y="4025"/>
                  <a:pt x="13439" y="3903"/>
                  <a:pt x="13390" y="3805"/>
                </a:cubicBezTo>
                <a:lnTo>
                  <a:pt x="13390" y="3805"/>
                </a:lnTo>
                <a:cubicBezTo>
                  <a:pt x="13414" y="3879"/>
                  <a:pt x="13439" y="3976"/>
                  <a:pt x="13463" y="4074"/>
                </a:cubicBezTo>
                <a:cubicBezTo>
                  <a:pt x="13463" y="4049"/>
                  <a:pt x="13466" y="4039"/>
                  <a:pt x="13471" y="4039"/>
                </a:cubicBezTo>
                <a:cubicBezTo>
                  <a:pt x="13489" y="4039"/>
                  <a:pt x="13535" y="4197"/>
                  <a:pt x="13540" y="4197"/>
                </a:cubicBezTo>
                <a:cubicBezTo>
                  <a:pt x="13541" y="4197"/>
                  <a:pt x="13540" y="4189"/>
                  <a:pt x="13536" y="4171"/>
                </a:cubicBezTo>
                <a:lnTo>
                  <a:pt x="13536" y="4171"/>
                </a:lnTo>
                <a:cubicBezTo>
                  <a:pt x="13610" y="4269"/>
                  <a:pt x="13634" y="4366"/>
                  <a:pt x="13683" y="4488"/>
                </a:cubicBezTo>
                <a:cubicBezTo>
                  <a:pt x="13731" y="4586"/>
                  <a:pt x="13756" y="4708"/>
                  <a:pt x="13780" y="4805"/>
                </a:cubicBezTo>
                <a:cubicBezTo>
                  <a:pt x="13805" y="4927"/>
                  <a:pt x="13829" y="5025"/>
                  <a:pt x="13853" y="5147"/>
                </a:cubicBezTo>
                <a:cubicBezTo>
                  <a:pt x="13878" y="5244"/>
                  <a:pt x="13902" y="5342"/>
                  <a:pt x="13951" y="5415"/>
                </a:cubicBezTo>
                <a:cubicBezTo>
                  <a:pt x="14000" y="5415"/>
                  <a:pt x="14439" y="5537"/>
                  <a:pt x="14853" y="5683"/>
                </a:cubicBezTo>
                <a:cubicBezTo>
                  <a:pt x="15286" y="5827"/>
                  <a:pt x="15718" y="6019"/>
                  <a:pt x="15778" y="6025"/>
                </a:cubicBezTo>
                <a:lnTo>
                  <a:pt x="15778" y="6025"/>
                </a:lnTo>
                <a:cubicBezTo>
                  <a:pt x="15771" y="5975"/>
                  <a:pt x="15764" y="5925"/>
                  <a:pt x="15756" y="5879"/>
                </a:cubicBezTo>
                <a:lnTo>
                  <a:pt x="15683" y="5854"/>
                </a:lnTo>
                <a:cubicBezTo>
                  <a:pt x="15634" y="5537"/>
                  <a:pt x="15731" y="5781"/>
                  <a:pt x="15683" y="5464"/>
                </a:cubicBezTo>
                <a:cubicBezTo>
                  <a:pt x="15707" y="5464"/>
                  <a:pt x="15731" y="5513"/>
                  <a:pt x="15756" y="5610"/>
                </a:cubicBezTo>
                <a:cubicBezTo>
                  <a:pt x="15780" y="5732"/>
                  <a:pt x="15780" y="5854"/>
                  <a:pt x="15805" y="6000"/>
                </a:cubicBezTo>
                <a:cubicBezTo>
                  <a:pt x="15780" y="5757"/>
                  <a:pt x="15805" y="5513"/>
                  <a:pt x="15731" y="5415"/>
                </a:cubicBezTo>
                <a:cubicBezTo>
                  <a:pt x="15707" y="5220"/>
                  <a:pt x="15780" y="5415"/>
                  <a:pt x="15756" y="5171"/>
                </a:cubicBezTo>
                <a:cubicBezTo>
                  <a:pt x="15683" y="4976"/>
                  <a:pt x="15634" y="4781"/>
                  <a:pt x="15585" y="4561"/>
                </a:cubicBezTo>
                <a:cubicBezTo>
                  <a:pt x="15561" y="4366"/>
                  <a:pt x="15512" y="4147"/>
                  <a:pt x="15439" y="3952"/>
                </a:cubicBezTo>
                <a:cubicBezTo>
                  <a:pt x="15341" y="3781"/>
                  <a:pt x="15292" y="3610"/>
                  <a:pt x="15244" y="3415"/>
                </a:cubicBezTo>
                <a:lnTo>
                  <a:pt x="15244" y="3415"/>
                </a:lnTo>
                <a:lnTo>
                  <a:pt x="15292" y="3464"/>
                </a:lnTo>
                <a:cubicBezTo>
                  <a:pt x="15268" y="3366"/>
                  <a:pt x="15244" y="3244"/>
                  <a:pt x="15195" y="3147"/>
                </a:cubicBezTo>
                <a:cubicBezTo>
                  <a:pt x="15170" y="3074"/>
                  <a:pt x="15146" y="3001"/>
                  <a:pt x="15122" y="2927"/>
                </a:cubicBezTo>
                <a:cubicBezTo>
                  <a:pt x="15073" y="2805"/>
                  <a:pt x="15049" y="2659"/>
                  <a:pt x="15000" y="2537"/>
                </a:cubicBezTo>
                <a:lnTo>
                  <a:pt x="15000" y="2537"/>
                </a:lnTo>
                <a:cubicBezTo>
                  <a:pt x="15028" y="2622"/>
                  <a:pt x="15040" y="2706"/>
                  <a:pt x="15026" y="2706"/>
                </a:cubicBezTo>
                <a:cubicBezTo>
                  <a:pt x="15016" y="2706"/>
                  <a:pt x="14992" y="2661"/>
                  <a:pt x="14951" y="2537"/>
                </a:cubicBezTo>
                <a:cubicBezTo>
                  <a:pt x="14780" y="1952"/>
                  <a:pt x="14658" y="1562"/>
                  <a:pt x="14561" y="1074"/>
                </a:cubicBezTo>
                <a:lnTo>
                  <a:pt x="14390" y="708"/>
                </a:lnTo>
                <a:cubicBezTo>
                  <a:pt x="14390" y="684"/>
                  <a:pt x="14390" y="659"/>
                  <a:pt x="14366" y="635"/>
                </a:cubicBezTo>
                <a:lnTo>
                  <a:pt x="13951" y="464"/>
                </a:lnTo>
                <a:lnTo>
                  <a:pt x="13658" y="342"/>
                </a:lnTo>
                <a:lnTo>
                  <a:pt x="13463" y="269"/>
                </a:lnTo>
                <a:lnTo>
                  <a:pt x="13366" y="220"/>
                </a:lnTo>
                <a:cubicBezTo>
                  <a:pt x="13292" y="196"/>
                  <a:pt x="13219" y="171"/>
                  <a:pt x="13122" y="147"/>
                </a:cubicBezTo>
                <a:lnTo>
                  <a:pt x="1261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301"/>
          <p:cNvSpPr/>
          <p:nvPr/>
        </p:nvSpPr>
        <p:spPr>
          <a:xfrm>
            <a:off x="8230824" y="147412"/>
            <a:ext cx="430066" cy="358379"/>
          </a:xfrm>
          <a:custGeom>
            <a:avLst/>
            <a:gdLst/>
            <a:ahLst/>
            <a:cxnLst/>
            <a:rect l="l" t="t" r="r" b="b"/>
            <a:pathLst>
              <a:path w="15952" h="13293" extrusionOk="0">
                <a:moveTo>
                  <a:pt x="1965" y="4136"/>
                </a:moveTo>
                <a:cubicBezTo>
                  <a:pt x="1969" y="4136"/>
                  <a:pt x="1973" y="4139"/>
                  <a:pt x="1976" y="4147"/>
                </a:cubicBezTo>
                <a:lnTo>
                  <a:pt x="1853" y="4285"/>
                </a:lnTo>
                <a:lnTo>
                  <a:pt x="1853" y="4285"/>
                </a:lnTo>
                <a:cubicBezTo>
                  <a:pt x="1921" y="4199"/>
                  <a:pt x="1947" y="4136"/>
                  <a:pt x="1965" y="4136"/>
                </a:cubicBezTo>
                <a:close/>
                <a:moveTo>
                  <a:pt x="4077" y="7219"/>
                </a:moveTo>
                <a:lnTo>
                  <a:pt x="4077" y="7219"/>
                </a:lnTo>
                <a:cubicBezTo>
                  <a:pt x="4076" y="7219"/>
                  <a:pt x="4075" y="7219"/>
                  <a:pt x="4074" y="7220"/>
                </a:cubicBezTo>
                <a:cubicBezTo>
                  <a:pt x="4076" y="7220"/>
                  <a:pt x="4077" y="7219"/>
                  <a:pt x="4077" y="7219"/>
                </a:cubicBezTo>
                <a:close/>
                <a:moveTo>
                  <a:pt x="10333" y="9981"/>
                </a:moveTo>
                <a:lnTo>
                  <a:pt x="10293" y="10000"/>
                </a:lnTo>
                <a:cubicBezTo>
                  <a:pt x="10305" y="10000"/>
                  <a:pt x="10318" y="9993"/>
                  <a:pt x="10333" y="9981"/>
                </a:cubicBezTo>
                <a:close/>
                <a:moveTo>
                  <a:pt x="3928" y="0"/>
                </a:moveTo>
                <a:lnTo>
                  <a:pt x="3684" y="195"/>
                </a:lnTo>
                <a:lnTo>
                  <a:pt x="3708" y="122"/>
                </a:lnTo>
                <a:lnTo>
                  <a:pt x="3708" y="122"/>
                </a:lnTo>
                <a:cubicBezTo>
                  <a:pt x="3464" y="293"/>
                  <a:pt x="3171" y="537"/>
                  <a:pt x="2879" y="756"/>
                </a:cubicBezTo>
                <a:cubicBezTo>
                  <a:pt x="2732" y="854"/>
                  <a:pt x="2586" y="976"/>
                  <a:pt x="2464" y="1098"/>
                </a:cubicBezTo>
                <a:lnTo>
                  <a:pt x="2147" y="1366"/>
                </a:lnTo>
                <a:cubicBezTo>
                  <a:pt x="2074" y="1464"/>
                  <a:pt x="1976" y="1537"/>
                  <a:pt x="1879" y="1610"/>
                </a:cubicBezTo>
                <a:cubicBezTo>
                  <a:pt x="1757" y="1708"/>
                  <a:pt x="1806" y="1683"/>
                  <a:pt x="1757" y="1732"/>
                </a:cubicBezTo>
                <a:lnTo>
                  <a:pt x="1659" y="1830"/>
                </a:lnTo>
                <a:cubicBezTo>
                  <a:pt x="1513" y="1951"/>
                  <a:pt x="1367" y="2098"/>
                  <a:pt x="1220" y="2244"/>
                </a:cubicBezTo>
                <a:cubicBezTo>
                  <a:pt x="1074" y="2390"/>
                  <a:pt x="952" y="2561"/>
                  <a:pt x="806" y="2732"/>
                </a:cubicBezTo>
                <a:cubicBezTo>
                  <a:pt x="684" y="2903"/>
                  <a:pt x="562" y="3073"/>
                  <a:pt x="440" y="3269"/>
                </a:cubicBezTo>
                <a:lnTo>
                  <a:pt x="391" y="3317"/>
                </a:lnTo>
                <a:cubicBezTo>
                  <a:pt x="342" y="3366"/>
                  <a:pt x="293" y="3415"/>
                  <a:pt x="245" y="3464"/>
                </a:cubicBezTo>
                <a:lnTo>
                  <a:pt x="50" y="3659"/>
                </a:lnTo>
                <a:lnTo>
                  <a:pt x="1" y="3732"/>
                </a:lnTo>
                <a:cubicBezTo>
                  <a:pt x="50" y="3829"/>
                  <a:pt x="98" y="3903"/>
                  <a:pt x="147" y="3976"/>
                </a:cubicBezTo>
                <a:cubicBezTo>
                  <a:pt x="269" y="4122"/>
                  <a:pt x="391" y="4268"/>
                  <a:pt x="537" y="4390"/>
                </a:cubicBezTo>
                <a:cubicBezTo>
                  <a:pt x="731" y="4539"/>
                  <a:pt x="970" y="4661"/>
                  <a:pt x="1210" y="4661"/>
                </a:cubicBezTo>
                <a:cubicBezTo>
                  <a:pt x="1363" y="4661"/>
                  <a:pt x="1517" y="4611"/>
                  <a:pt x="1659" y="4488"/>
                </a:cubicBezTo>
                <a:lnTo>
                  <a:pt x="1684" y="4537"/>
                </a:lnTo>
                <a:cubicBezTo>
                  <a:pt x="1684" y="4537"/>
                  <a:pt x="1781" y="4366"/>
                  <a:pt x="1781" y="4366"/>
                </a:cubicBezTo>
                <a:cubicBezTo>
                  <a:pt x="1794" y="4351"/>
                  <a:pt x="1806" y="4338"/>
                  <a:pt x="1816" y="4327"/>
                </a:cubicBezTo>
                <a:lnTo>
                  <a:pt x="1816" y="4327"/>
                </a:lnTo>
                <a:lnTo>
                  <a:pt x="1781" y="4366"/>
                </a:lnTo>
                <a:cubicBezTo>
                  <a:pt x="1801" y="4346"/>
                  <a:pt x="1819" y="4327"/>
                  <a:pt x="1835" y="4308"/>
                </a:cubicBezTo>
                <a:lnTo>
                  <a:pt x="1835" y="4308"/>
                </a:lnTo>
                <a:cubicBezTo>
                  <a:pt x="1850" y="4293"/>
                  <a:pt x="1860" y="4287"/>
                  <a:pt x="1865" y="4287"/>
                </a:cubicBezTo>
                <a:cubicBezTo>
                  <a:pt x="1883" y="4287"/>
                  <a:pt x="1846" y="4367"/>
                  <a:pt x="1830" y="4415"/>
                </a:cubicBezTo>
                <a:cubicBezTo>
                  <a:pt x="1879" y="4366"/>
                  <a:pt x="1928" y="4293"/>
                  <a:pt x="2001" y="4244"/>
                </a:cubicBezTo>
                <a:cubicBezTo>
                  <a:pt x="2001" y="4229"/>
                  <a:pt x="1996" y="4223"/>
                  <a:pt x="1989" y="4223"/>
                </a:cubicBezTo>
                <a:cubicBezTo>
                  <a:pt x="1973" y="4223"/>
                  <a:pt x="1944" y="4252"/>
                  <a:pt x="1928" y="4268"/>
                </a:cubicBezTo>
                <a:cubicBezTo>
                  <a:pt x="2001" y="4147"/>
                  <a:pt x="2074" y="4025"/>
                  <a:pt x="2147" y="3903"/>
                </a:cubicBezTo>
                <a:cubicBezTo>
                  <a:pt x="2205" y="3836"/>
                  <a:pt x="2228" y="3825"/>
                  <a:pt x="2246" y="3825"/>
                </a:cubicBezTo>
                <a:cubicBezTo>
                  <a:pt x="2254" y="3825"/>
                  <a:pt x="2261" y="3827"/>
                  <a:pt x="2270" y="3827"/>
                </a:cubicBezTo>
                <a:cubicBezTo>
                  <a:pt x="2290" y="3827"/>
                  <a:pt x="2318" y="3815"/>
                  <a:pt x="2391" y="3732"/>
                </a:cubicBezTo>
                <a:cubicBezTo>
                  <a:pt x="2562" y="3537"/>
                  <a:pt x="2684" y="3390"/>
                  <a:pt x="2830" y="3244"/>
                </a:cubicBezTo>
                <a:lnTo>
                  <a:pt x="3074" y="3000"/>
                </a:lnTo>
                <a:lnTo>
                  <a:pt x="3123" y="2951"/>
                </a:lnTo>
                <a:lnTo>
                  <a:pt x="3147" y="2951"/>
                </a:lnTo>
                <a:cubicBezTo>
                  <a:pt x="3171" y="2927"/>
                  <a:pt x="3196" y="2903"/>
                  <a:pt x="3245" y="2903"/>
                </a:cubicBezTo>
                <a:lnTo>
                  <a:pt x="3293" y="2903"/>
                </a:lnTo>
                <a:cubicBezTo>
                  <a:pt x="3293" y="2903"/>
                  <a:pt x="3293" y="2927"/>
                  <a:pt x="3293" y="2927"/>
                </a:cubicBezTo>
                <a:cubicBezTo>
                  <a:pt x="3269" y="2951"/>
                  <a:pt x="3269" y="2951"/>
                  <a:pt x="3269" y="2976"/>
                </a:cubicBezTo>
                <a:cubicBezTo>
                  <a:pt x="3245" y="3000"/>
                  <a:pt x="3220" y="3025"/>
                  <a:pt x="3196" y="3025"/>
                </a:cubicBezTo>
                <a:lnTo>
                  <a:pt x="3220" y="3025"/>
                </a:lnTo>
                <a:lnTo>
                  <a:pt x="3220" y="3122"/>
                </a:lnTo>
                <a:cubicBezTo>
                  <a:pt x="3220" y="3269"/>
                  <a:pt x="3196" y="3439"/>
                  <a:pt x="3196" y="3586"/>
                </a:cubicBezTo>
                <a:lnTo>
                  <a:pt x="3196" y="3829"/>
                </a:lnTo>
                <a:lnTo>
                  <a:pt x="3196" y="4122"/>
                </a:lnTo>
                <a:lnTo>
                  <a:pt x="3196" y="4903"/>
                </a:lnTo>
                <a:cubicBezTo>
                  <a:pt x="3171" y="5268"/>
                  <a:pt x="3220" y="5561"/>
                  <a:pt x="3196" y="5586"/>
                </a:cubicBezTo>
                <a:lnTo>
                  <a:pt x="3293" y="5586"/>
                </a:lnTo>
                <a:cubicBezTo>
                  <a:pt x="3318" y="5756"/>
                  <a:pt x="3318" y="5951"/>
                  <a:pt x="3293" y="6122"/>
                </a:cubicBezTo>
                <a:cubicBezTo>
                  <a:pt x="3269" y="6171"/>
                  <a:pt x="3269" y="6220"/>
                  <a:pt x="3293" y="6268"/>
                </a:cubicBezTo>
                <a:lnTo>
                  <a:pt x="3293" y="6415"/>
                </a:lnTo>
                <a:cubicBezTo>
                  <a:pt x="3293" y="6464"/>
                  <a:pt x="3318" y="6537"/>
                  <a:pt x="3318" y="6610"/>
                </a:cubicBezTo>
                <a:cubicBezTo>
                  <a:pt x="3415" y="6756"/>
                  <a:pt x="3464" y="6927"/>
                  <a:pt x="3489" y="7122"/>
                </a:cubicBezTo>
                <a:lnTo>
                  <a:pt x="3781" y="7171"/>
                </a:lnTo>
                <a:lnTo>
                  <a:pt x="3952" y="7171"/>
                </a:lnTo>
                <a:cubicBezTo>
                  <a:pt x="3952" y="7171"/>
                  <a:pt x="4076" y="7212"/>
                  <a:pt x="4077" y="7219"/>
                </a:cubicBezTo>
                <a:lnTo>
                  <a:pt x="4077" y="7219"/>
                </a:lnTo>
                <a:cubicBezTo>
                  <a:pt x="4097" y="7212"/>
                  <a:pt x="4120" y="7210"/>
                  <a:pt x="4144" y="7210"/>
                </a:cubicBezTo>
                <a:cubicBezTo>
                  <a:pt x="4204" y="7210"/>
                  <a:pt x="4273" y="7227"/>
                  <a:pt x="4342" y="7244"/>
                </a:cubicBezTo>
                <a:cubicBezTo>
                  <a:pt x="4391" y="7244"/>
                  <a:pt x="4318" y="7244"/>
                  <a:pt x="4293" y="7220"/>
                </a:cubicBezTo>
                <a:lnTo>
                  <a:pt x="4293" y="7220"/>
                </a:lnTo>
                <a:lnTo>
                  <a:pt x="4415" y="7244"/>
                </a:lnTo>
                <a:lnTo>
                  <a:pt x="4464" y="7244"/>
                </a:lnTo>
                <a:cubicBezTo>
                  <a:pt x="4489" y="7244"/>
                  <a:pt x="4489" y="7268"/>
                  <a:pt x="4464" y="7268"/>
                </a:cubicBezTo>
                <a:lnTo>
                  <a:pt x="4513" y="7268"/>
                </a:lnTo>
                <a:cubicBezTo>
                  <a:pt x="4635" y="7268"/>
                  <a:pt x="4830" y="7268"/>
                  <a:pt x="5610" y="7342"/>
                </a:cubicBezTo>
                <a:lnTo>
                  <a:pt x="5806" y="7025"/>
                </a:lnTo>
                <a:lnTo>
                  <a:pt x="5903" y="6878"/>
                </a:lnTo>
                <a:cubicBezTo>
                  <a:pt x="5928" y="6829"/>
                  <a:pt x="5952" y="6781"/>
                  <a:pt x="6001" y="6732"/>
                </a:cubicBezTo>
                <a:lnTo>
                  <a:pt x="6391" y="6317"/>
                </a:lnTo>
                <a:cubicBezTo>
                  <a:pt x="6464" y="6244"/>
                  <a:pt x="6537" y="6171"/>
                  <a:pt x="6586" y="6098"/>
                </a:cubicBezTo>
                <a:lnTo>
                  <a:pt x="6806" y="5927"/>
                </a:lnTo>
                <a:lnTo>
                  <a:pt x="6927" y="5829"/>
                </a:lnTo>
                <a:lnTo>
                  <a:pt x="6976" y="5805"/>
                </a:lnTo>
                <a:lnTo>
                  <a:pt x="7074" y="5732"/>
                </a:lnTo>
                <a:cubicBezTo>
                  <a:pt x="7342" y="5537"/>
                  <a:pt x="7610" y="5342"/>
                  <a:pt x="7903" y="5195"/>
                </a:cubicBezTo>
                <a:cubicBezTo>
                  <a:pt x="8025" y="5098"/>
                  <a:pt x="8171" y="5025"/>
                  <a:pt x="8293" y="4951"/>
                </a:cubicBezTo>
                <a:lnTo>
                  <a:pt x="8342" y="4951"/>
                </a:lnTo>
                <a:lnTo>
                  <a:pt x="8342" y="4854"/>
                </a:lnTo>
                <a:cubicBezTo>
                  <a:pt x="8342" y="4825"/>
                  <a:pt x="8346" y="4819"/>
                  <a:pt x="8352" y="4819"/>
                </a:cubicBezTo>
                <a:cubicBezTo>
                  <a:pt x="8356" y="4819"/>
                  <a:pt x="8363" y="4823"/>
                  <a:pt x="8370" y="4823"/>
                </a:cubicBezTo>
                <a:cubicBezTo>
                  <a:pt x="8376" y="4823"/>
                  <a:pt x="8384" y="4820"/>
                  <a:pt x="8391" y="4805"/>
                </a:cubicBezTo>
                <a:lnTo>
                  <a:pt x="8391" y="4878"/>
                </a:lnTo>
                <a:cubicBezTo>
                  <a:pt x="8391" y="4878"/>
                  <a:pt x="8391" y="4878"/>
                  <a:pt x="8366" y="4927"/>
                </a:cubicBezTo>
                <a:lnTo>
                  <a:pt x="8366" y="4927"/>
                </a:lnTo>
                <a:lnTo>
                  <a:pt x="8391" y="4903"/>
                </a:lnTo>
                <a:cubicBezTo>
                  <a:pt x="8405" y="4895"/>
                  <a:pt x="8413" y="4893"/>
                  <a:pt x="8417" y="4893"/>
                </a:cubicBezTo>
                <a:cubicBezTo>
                  <a:pt x="8425" y="4893"/>
                  <a:pt x="8408" y="4910"/>
                  <a:pt x="8391" y="4927"/>
                </a:cubicBezTo>
                <a:lnTo>
                  <a:pt x="8440" y="4927"/>
                </a:lnTo>
                <a:cubicBezTo>
                  <a:pt x="8464" y="4927"/>
                  <a:pt x="8464" y="4951"/>
                  <a:pt x="8440" y="4976"/>
                </a:cubicBezTo>
                <a:lnTo>
                  <a:pt x="8464" y="4976"/>
                </a:lnTo>
                <a:cubicBezTo>
                  <a:pt x="8464" y="5000"/>
                  <a:pt x="8464" y="5049"/>
                  <a:pt x="8464" y="5098"/>
                </a:cubicBezTo>
                <a:cubicBezTo>
                  <a:pt x="8464" y="5171"/>
                  <a:pt x="8464" y="5244"/>
                  <a:pt x="8415" y="5293"/>
                </a:cubicBezTo>
                <a:cubicBezTo>
                  <a:pt x="8415" y="5399"/>
                  <a:pt x="8342" y="5706"/>
                  <a:pt x="8386" y="5706"/>
                </a:cubicBezTo>
                <a:cubicBezTo>
                  <a:pt x="8393" y="5706"/>
                  <a:pt x="8402" y="5699"/>
                  <a:pt x="8415" y="5683"/>
                </a:cubicBezTo>
                <a:lnTo>
                  <a:pt x="8415" y="5683"/>
                </a:lnTo>
                <a:cubicBezTo>
                  <a:pt x="8378" y="5739"/>
                  <a:pt x="8327" y="5951"/>
                  <a:pt x="8304" y="5951"/>
                </a:cubicBezTo>
                <a:cubicBezTo>
                  <a:pt x="8297" y="5951"/>
                  <a:pt x="8293" y="5930"/>
                  <a:pt x="8293" y="5878"/>
                </a:cubicBezTo>
                <a:cubicBezTo>
                  <a:pt x="8269" y="5976"/>
                  <a:pt x="8245" y="6098"/>
                  <a:pt x="8245" y="6195"/>
                </a:cubicBezTo>
                <a:lnTo>
                  <a:pt x="8293" y="6049"/>
                </a:lnTo>
                <a:lnTo>
                  <a:pt x="8293" y="6049"/>
                </a:lnTo>
                <a:cubicBezTo>
                  <a:pt x="8196" y="6342"/>
                  <a:pt x="8147" y="6659"/>
                  <a:pt x="8098" y="6951"/>
                </a:cubicBezTo>
                <a:lnTo>
                  <a:pt x="8171" y="6805"/>
                </a:lnTo>
                <a:lnTo>
                  <a:pt x="8171" y="6805"/>
                </a:lnTo>
                <a:cubicBezTo>
                  <a:pt x="8147" y="7000"/>
                  <a:pt x="8074" y="7195"/>
                  <a:pt x="7976" y="7366"/>
                </a:cubicBezTo>
                <a:lnTo>
                  <a:pt x="8025" y="7098"/>
                </a:lnTo>
                <a:lnTo>
                  <a:pt x="8025" y="7098"/>
                </a:lnTo>
                <a:cubicBezTo>
                  <a:pt x="8001" y="7195"/>
                  <a:pt x="7976" y="7293"/>
                  <a:pt x="7952" y="7390"/>
                </a:cubicBezTo>
                <a:cubicBezTo>
                  <a:pt x="7927" y="7561"/>
                  <a:pt x="7903" y="7707"/>
                  <a:pt x="7879" y="7854"/>
                </a:cubicBezTo>
                <a:cubicBezTo>
                  <a:pt x="7806" y="8146"/>
                  <a:pt x="7781" y="8439"/>
                  <a:pt x="7757" y="8732"/>
                </a:cubicBezTo>
                <a:lnTo>
                  <a:pt x="7781" y="8512"/>
                </a:lnTo>
                <a:lnTo>
                  <a:pt x="7781" y="8512"/>
                </a:lnTo>
                <a:cubicBezTo>
                  <a:pt x="7781" y="8683"/>
                  <a:pt x="7732" y="8976"/>
                  <a:pt x="7684" y="9366"/>
                </a:cubicBezTo>
                <a:cubicBezTo>
                  <a:pt x="7830" y="9512"/>
                  <a:pt x="7903" y="9585"/>
                  <a:pt x="8001" y="9707"/>
                </a:cubicBezTo>
                <a:cubicBezTo>
                  <a:pt x="8098" y="9805"/>
                  <a:pt x="8196" y="9927"/>
                  <a:pt x="8269" y="10049"/>
                </a:cubicBezTo>
                <a:cubicBezTo>
                  <a:pt x="8391" y="10122"/>
                  <a:pt x="8537" y="10171"/>
                  <a:pt x="8659" y="10244"/>
                </a:cubicBezTo>
                <a:lnTo>
                  <a:pt x="8854" y="10342"/>
                </a:lnTo>
                <a:lnTo>
                  <a:pt x="9049" y="10415"/>
                </a:lnTo>
                <a:cubicBezTo>
                  <a:pt x="9488" y="10268"/>
                  <a:pt x="9927" y="10098"/>
                  <a:pt x="10366" y="9902"/>
                </a:cubicBezTo>
                <a:lnTo>
                  <a:pt x="10366" y="9902"/>
                </a:lnTo>
                <a:lnTo>
                  <a:pt x="10220" y="9927"/>
                </a:lnTo>
                <a:lnTo>
                  <a:pt x="10074" y="9951"/>
                </a:lnTo>
                <a:lnTo>
                  <a:pt x="10074" y="9951"/>
                </a:lnTo>
                <a:lnTo>
                  <a:pt x="10147" y="9902"/>
                </a:lnTo>
                <a:cubicBezTo>
                  <a:pt x="10220" y="9878"/>
                  <a:pt x="10269" y="9854"/>
                  <a:pt x="10342" y="9829"/>
                </a:cubicBezTo>
                <a:lnTo>
                  <a:pt x="10582" y="9685"/>
                </a:lnTo>
                <a:lnTo>
                  <a:pt x="10582" y="9685"/>
                </a:lnTo>
                <a:cubicBezTo>
                  <a:pt x="10537" y="9716"/>
                  <a:pt x="10414" y="9918"/>
                  <a:pt x="10333" y="9981"/>
                </a:cubicBezTo>
                <a:lnTo>
                  <a:pt x="10333" y="9981"/>
                </a:lnTo>
                <a:lnTo>
                  <a:pt x="10708" y="9805"/>
                </a:lnTo>
                <a:lnTo>
                  <a:pt x="10976" y="9707"/>
                </a:lnTo>
                <a:lnTo>
                  <a:pt x="11147" y="9610"/>
                </a:lnTo>
                <a:cubicBezTo>
                  <a:pt x="11415" y="9488"/>
                  <a:pt x="11732" y="9317"/>
                  <a:pt x="12074" y="9171"/>
                </a:cubicBezTo>
                <a:lnTo>
                  <a:pt x="12781" y="8805"/>
                </a:lnTo>
                <a:cubicBezTo>
                  <a:pt x="12879" y="8756"/>
                  <a:pt x="13001" y="8707"/>
                  <a:pt x="13074" y="8659"/>
                </a:cubicBezTo>
                <a:cubicBezTo>
                  <a:pt x="13171" y="8610"/>
                  <a:pt x="13244" y="8585"/>
                  <a:pt x="13342" y="8561"/>
                </a:cubicBezTo>
                <a:lnTo>
                  <a:pt x="13415" y="8537"/>
                </a:lnTo>
                <a:lnTo>
                  <a:pt x="13415" y="8537"/>
                </a:lnTo>
                <a:cubicBezTo>
                  <a:pt x="13415" y="8561"/>
                  <a:pt x="13391" y="8585"/>
                  <a:pt x="13391" y="8610"/>
                </a:cubicBezTo>
                <a:cubicBezTo>
                  <a:pt x="13342" y="8683"/>
                  <a:pt x="13269" y="8732"/>
                  <a:pt x="13220" y="8781"/>
                </a:cubicBezTo>
                <a:cubicBezTo>
                  <a:pt x="13220" y="8791"/>
                  <a:pt x="13223" y="8795"/>
                  <a:pt x="13228" y="8795"/>
                </a:cubicBezTo>
                <a:cubicBezTo>
                  <a:pt x="13242" y="8795"/>
                  <a:pt x="13267" y="8766"/>
                  <a:pt x="13273" y="8766"/>
                </a:cubicBezTo>
                <a:cubicBezTo>
                  <a:pt x="13275" y="8766"/>
                  <a:pt x="13274" y="8770"/>
                  <a:pt x="13269" y="8781"/>
                </a:cubicBezTo>
                <a:cubicBezTo>
                  <a:pt x="13244" y="8805"/>
                  <a:pt x="13220" y="8829"/>
                  <a:pt x="13196" y="8829"/>
                </a:cubicBezTo>
                <a:cubicBezTo>
                  <a:pt x="13196" y="8829"/>
                  <a:pt x="13160" y="8883"/>
                  <a:pt x="13180" y="8883"/>
                </a:cubicBezTo>
                <a:cubicBezTo>
                  <a:pt x="13184" y="8883"/>
                  <a:pt x="13189" y="8882"/>
                  <a:pt x="13196" y="8878"/>
                </a:cubicBezTo>
                <a:cubicBezTo>
                  <a:pt x="13220" y="8854"/>
                  <a:pt x="13342" y="8756"/>
                  <a:pt x="13415" y="8683"/>
                </a:cubicBezTo>
                <a:lnTo>
                  <a:pt x="13415" y="8683"/>
                </a:lnTo>
                <a:lnTo>
                  <a:pt x="13366" y="8781"/>
                </a:lnTo>
                <a:lnTo>
                  <a:pt x="13293" y="8829"/>
                </a:lnTo>
                <a:cubicBezTo>
                  <a:pt x="13293" y="8829"/>
                  <a:pt x="13311" y="8823"/>
                  <a:pt x="13333" y="8823"/>
                </a:cubicBezTo>
                <a:cubicBezTo>
                  <a:pt x="13354" y="8823"/>
                  <a:pt x="13379" y="8829"/>
                  <a:pt x="13391" y="8854"/>
                </a:cubicBezTo>
                <a:cubicBezTo>
                  <a:pt x="13391" y="8878"/>
                  <a:pt x="13366" y="8903"/>
                  <a:pt x="13342" y="8927"/>
                </a:cubicBezTo>
                <a:cubicBezTo>
                  <a:pt x="13293" y="9049"/>
                  <a:pt x="13244" y="9146"/>
                  <a:pt x="13220" y="9244"/>
                </a:cubicBezTo>
                <a:lnTo>
                  <a:pt x="12879" y="10024"/>
                </a:lnTo>
                <a:cubicBezTo>
                  <a:pt x="12879" y="9927"/>
                  <a:pt x="12903" y="9829"/>
                  <a:pt x="12927" y="9756"/>
                </a:cubicBezTo>
                <a:lnTo>
                  <a:pt x="12927" y="9756"/>
                </a:lnTo>
                <a:cubicBezTo>
                  <a:pt x="12903" y="9829"/>
                  <a:pt x="12854" y="9927"/>
                  <a:pt x="12805" y="10000"/>
                </a:cubicBezTo>
                <a:cubicBezTo>
                  <a:pt x="12819" y="9983"/>
                  <a:pt x="12827" y="9976"/>
                  <a:pt x="12832" y="9976"/>
                </a:cubicBezTo>
                <a:cubicBezTo>
                  <a:pt x="12857" y="9976"/>
                  <a:pt x="12771" y="10187"/>
                  <a:pt x="12789" y="10187"/>
                </a:cubicBezTo>
                <a:cubicBezTo>
                  <a:pt x="12792" y="10187"/>
                  <a:pt x="12797" y="10182"/>
                  <a:pt x="12805" y="10171"/>
                </a:cubicBezTo>
                <a:lnTo>
                  <a:pt x="12805" y="10171"/>
                </a:lnTo>
                <a:cubicBezTo>
                  <a:pt x="12732" y="10634"/>
                  <a:pt x="12415" y="11122"/>
                  <a:pt x="12318" y="11537"/>
                </a:cubicBezTo>
                <a:cubicBezTo>
                  <a:pt x="12391" y="11610"/>
                  <a:pt x="13488" y="12976"/>
                  <a:pt x="13586" y="13024"/>
                </a:cubicBezTo>
                <a:cubicBezTo>
                  <a:pt x="13570" y="13088"/>
                  <a:pt x="13543" y="13152"/>
                  <a:pt x="13513" y="13209"/>
                </a:cubicBezTo>
                <a:lnTo>
                  <a:pt x="13513" y="13209"/>
                </a:lnTo>
                <a:cubicBezTo>
                  <a:pt x="13568" y="13115"/>
                  <a:pt x="13616" y="13021"/>
                  <a:pt x="13635" y="12927"/>
                </a:cubicBezTo>
                <a:lnTo>
                  <a:pt x="13586" y="12878"/>
                </a:lnTo>
                <a:cubicBezTo>
                  <a:pt x="13683" y="12585"/>
                  <a:pt x="13659" y="12829"/>
                  <a:pt x="13757" y="12561"/>
                </a:cubicBezTo>
                <a:cubicBezTo>
                  <a:pt x="13805" y="12561"/>
                  <a:pt x="13732" y="12805"/>
                  <a:pt x="13635" y="13024"/>
                </a:cubicBezTo>
                <a:cubicBezTo>
                  <a:pt x="13732" y="12878"/>
                  <a:pt x="13781" y="12732"/>
                  <a:pt x="13830" y="12561"/>
                </a:cubicBezTo>
                <a:cubicBezTo>
                  <a:pt x="13869" y="12483"/>
                  <a:pt x="13884" y="12471"/>
                  <a:pt x="13895" y="12471"/>
                </a:cubicBezTo>
                <a:cubicBezTo>
                  <a:pt x="13900" y="12471"/>
                  <a:pt x="13904" y="12473"/>
                  <a:pt x="13908" y="12473"/>
                </a:cubicBezTo>
                <a:cubicBezTo>
                  <a:pt x="13919" y="12473"/>
                  <a:pt x="13934" y="12460"/>
                  <a:pt x="13976" y="12366"/>
                </a:cubicBezTo>
                <a:cubicBezTo>
                  <a:pt x="14025" y="12171"/>
                  <a:pt x="14098" y="12000"/>
                  <a:pt x="14196" y="11805"/>
                </a:cubicBezTo>
                <a:cubicBezTo>
                  <a:pt x="14415" y="11366"/>
                  <a:pt x="14415" y="11098"/>
                  <a:pt x="14635" y="10707"/>
                </a:cubicBezTo>
                <a:lnTo>
                  <a:pt x="14635" y="10756"/>
                </a:lnTo>
                <a:cubicBezTo>
                  <a:pt x="14708" y="10610"/>
                  <a:pt x="14805" y="10317"/>
                  <a:pt x="14927" y="10073"/>
                </a:cubicBezTo>
                <a:lnTo>
                  <a:pt x="14927" y="10073"/>
                </a:lnTo>
                <a:cubicBezTo>
                  <a:pt x="14903" y="10110"/>
                  <a:pt x="14879" y="10140"/>
                  <a:pt x="14866" y="10140"/>
                </a:cubicBezTo>
                <a:cubicBezTo>
                  <a:pt x="14854" y="10140"/>
                  <a:pt x="14854" y="10110"/>
                  <a:pt x="14879" y="10024"/>
                </a:cubicBezTo>
                <a:cubicBezTo>
                  <a:pt x="15171" y="9439"/>
                  <a:pt x="15293" y="9049"/>
                  <a:pt x="15537" y="8610"/>
                </a:cubicBezTo>
                <a:lnTo>
                  <a:pt x="15635" y="8220"/>
                </a:lnTo>
                <a:lnTo>
                  <a:pt x="15952" y="7488"/>
                </a:lnTo>
                <a:lnTo>
                  <a:pt x="15439" y="6829"/>
                </a:lnTo>
                <a:cubicBezTo>
                  <a:pt x="15391" y="6756"/>
                  <a:pt x="15342" y="6683"/>
                  <a:pt x="15269" y="6634"/>
                </a:cubicBezTo>
                <a:lnTo>
                  <a:pt x="15074" y="6439"/>
                </a:lnTo>
                <a:lnTo>
                  <a:pt x="14879" y="6268"/>
                </a:lnTo>
                <a:lnTo>
                  <a:pt x="14561" y="6000"/>
                </a:lnTo>
                <a:lnTo>
                  <a:pt x="14122" y="6146"/>
                </a:lnTo>
                <a:cubicBezTo>
                  <a:pt x="13976" y="6195"/>
                  <a:pt x="13830" y="6244"/>
                  <a:pt x="13683" y="6317"/>
                </a:cubicBezTo>
                <a:lnTo>
                  <a:pt x="12757" y="6707"/>
                </a:lnTo>
                <a:cubicBezTo>
                  <a:pt x="12610" y="6781"/>
                  <a:pt x="12464" y="6854"/>
                  <a:pt x="12318" y="6927"/>
                </a:cubicBezTo>
                <a:lnTo>
                  <a:pt x="11854" y="7146"/>
                </a:lnTo>
                <a:lnTo>
                  <a:pt x="11366" y="7390"/>
                </a:lnTo>
                <a:lnTo>
                  <a:pt x="10610" y="7781"/>
                </a:lnTo>
                <a:cubicBezTo>
                  <a:pt x="10488" y="7829"/>
                  <a:pt x="10391" y="7878"/>
                  <a:pt x="10293" y="7927"/>
                </a:cubicBezTo>
                <a:lnTo>
                  <a:pt x="10196" y="7976"/>
                </a:lnTo>
                <a:cubicBezTo>
                  <a:pt x="10147" y="8000"/>
                  <a:pt x="10098" y="8024"/>
                  <a:pt x="10049" y="8049"/>
                </a:cubicBezTo>
                <a:cubicBezTo>
                  <a:pt x="10025" y="8049"/>
                  <a:pt x="9976" y="8073"/>
                  <a:pt x="9952" y="8073"/>
                </a:cubicBezTo>
                <a:lnTo>
                  <a:pt x="9952" y="7951"/>
                </a:lnTo>
                <a:cubicBezTo>
                  <a:pt x="9952" y="7927"/>
                  <a:pt x="9952" y="7854"/>
                  <a:pt x="9976" y="7805"/>
                </a:cubicBezTo>
                <a:cubicBezTo>
                  <a:pt x="10049" y="7439"/>
                  <a:pt x="10123" y="7098"/>
                  <a:pt x="10196" y="6732"/>
                </a:cubicBezTo>
                <a:cubicBezTo>
                  <a:pt x="10269" y="6390"/>
                  <a:pt x="10342" y="6049"/>
                  <a:pt x="10391" y="5732"/>
                </a:cubicBezTo>
                <a:cubicBezTo>
                  <a:pt x="10415" y="5537"/>
                  <a:pt x="10440" y="5366"/>
                  <a:pt x="10488" y="5195"/>
                </a:cubicBezTo>
                <a:cubicBezTo>
                  <a:pt x="10513" y="4951"/>
                  <a:pt x="10562" y="4708"/>
                  <a:pt x="10562" y="4488"/>
                </a:cubicBezTo>
                <a:cubicBezTo>
                  <a:pt x="10635" y="4147"/>
                  <a:pt x="10684" y="3732"/>
                  <a:pt x="10708" y="3317"/>
                </a:cubicBezTo>
                <a:lnTo>
                  <a:pt x="10610" y="3195"/>
                </a:lnTo>
                <a:lnTo>
                  <a:pt x="10513" y="3098"/>
                </a:lnTo>
                <a:lnTo>
                  <a:pt x="10513" y="3098"/>
                </a:lnTo>
                <a:cubicBezTo>
                  <a:pt x="10564" y="3162"/>
                  <a:pt x="10568" y="3193"/>
                  <a:pt x="10546" y="3193"/>
                </a:cubicBezTo>
                <a:cubicBezTo>
                  <a:pt x="10526" y="3193"/>
                  <a:pt x="10486" y="3168"/>
                  <a:pt x="10440" y="3122"/>
                </a:cubicBezTo>
                <a:cubicBezTo>
                  <a:pt x="10049" y="2659"/>
                  <a:pt x="10171" y="2830"/>
                  <a:pt x="10098" y="2756"/>
                </a:cubicBezTo>
                <a:cubicBezTo>
                  <a:pt x="10098" y="2756"/>
                  <a:pt x="10049" y="2732"/>
                  <a:pt x="10001" y="2683"/>
                </a:cubicBezTo>
                <a:cubicBezTo>
                  <a:pt x="9952" y="2659"/>
                  <a:pt x="9879" y="2634"/>
                  <a:pt x="9757" y="2586"/>
                </a:cubicBezTo>
                <a:cubicBezTo>
                  <a:pt x="9635" y="2512"/>
                  <a:pt x="9537" y="2464"/>
                  <a:pt x="9366" y="2366"/>
                </a:cubicBezTo>
                <a:cubicBezTo>
                  <a:pt x="9171" y="2439"/>
                  <a:pt x="8976" y="2488"/>
                  <a:pt x="8757" y="2561"/>
                </a:cubicBezTo>
                <a:lnTo>
                  <a:pt x="8391" y="2683"/>
                </a:lnTo>
                <a:cubicBezTo>
                  <a:pt x="8269" y="2732"/>
                  <a:pt x="8147" y="2781"/>
                  <a:pt x="8025" y="2830"/>
                </a:cubicBezTo>
                <a:lnTo>
                  <a:pt x="7635" y="3025"/>
                </a:lnTo>
                <a:cubicBezTo>
                  <a:pt x="7562" y="3049"/>
                  <a:pt x="7513" y="3073"/>
                  <a:pt x="7440" y="3098"/>
                </a:cubicBezTo>
                <a:lnTo>
                  <a:pt x="7318" y="3195"/>
                </a:lnTo>
                <a:cubicBezTo>
                  <a:pt x="7147" y="3269"/>
                  <a:pt x="6976" y="3366"/>
                  <a:pt x="6806" y="3464"/>
                </a:cubicBezTo>
                <a:cubicBezTo>
                  <a:pt x="6440" y="3683"/>
                  <a:pt x="6123" y="3903"/>
                  <a:pt x="5806" y="4147"/>
                </a:cubicBezTo>
                <a:lnTo>
                  <a:pt x="5684" y="4220"/>
                </a:lnTo>
                <a:lnTo>
                  <a:pt x="5635" y="4244"/>
                </a:lnTo>
                <a:lnTo>
                  <a:pt x="5586" y="4293"/>
                </a:lnTo>
                <a:cubicBezTo>
                  <a:pt x="5562" y="4317"/>
                  <a:pt x="5537" y="4342"/>
                  <a:pt x="5513" y="4366"/>
                </a:cubicBezTo>
                <a:cubicBezTo>
                  <a:pt x="5440" y="4415"/>
                  <a:pt x="5391" y="4464"/>
                  <a:pt x="5342" y="4512"/>
                </a:cubicBezTo>
                <a:lnTo>
                  <a:pt x="5318" y="4610"/>
                </a:lnTo>
                <a:lnTo>
                  <a:pt x="5318" y="4634"/>
                </a:lnTo>
                <a:cubicBezTo>
                  <a:pt x="5293" y="4610"/>
                  <a:pt x="5293" y="4586"/>
                  <a:pt x="5293" y="4561"/>
                </a:cubicBezTo>
                <a:cubicBezTo>
                  <a:pt x="5269" y="4512"/>
                  <a:pt x="5269" y="4464"/>
                  <a:pt x="5245" y="4415"/>
                </a:cubicBezTo>
                <a:lnTo>
                  <a:pt x="5269" y="4415"/>
                </a:lnTo>
                <a:cubicBezTo>
                  <a:pt x="5245" y="4366"/>
                  <a:pt x="5245" y="4317"/>
                  <a:pt x="5245" y="4244"/>
                </a:cubicBezTo>
                <a:lnTo>
                  <a:pt x="5245" y="4122"/>
                </a:lnTo>
                <a:cubicBezTo>
                  <a:pt x="5245" y="4098"/>
                  <a:pt x="5245" y="4049"/>
                  <a:pt x="5245" y="4049"/>
                </a:cubicBezTo>
                <a:lnTo>
                  <a:pt x="5245" y="4025"/>
                </a:lnTo>
                <a:lnTo>
                  <a:pt x="5245" y="3951"/>
                </a:lnTo>
                <a:lnTo>
                  <a:pt x="5245" y="3805"/>
                </a:lnTo>
                <a:cubicBezTo>
                  <a:pt x="5245" y="3586"/>
                  <a:pt x="5293" y="3390"/>
                  <a:pt x="5293" y="3195"/>
                </a:cubicBezTo>
                <a:cubicBezTo>
                  <a:pt x="5342" y="2830"/>
                  <a:pt x="5367" y="2488"/>
                  <a:pt x="5391" y="2171"/>
                </a:cubicBezTo>
                <a:cubicBezTo>
                  <a:pt x="5440" y="1854"/>
                  <a:pt x="5464" y="1561"/>
                  <a:pt x="5488" y="1317"/>
                </a:cubicBezTo>
                <a:cubicBezTo>
                  <a:pt x="5513" y="1073"/>
                  <a:pt x="5513" y="903"/>
                  <a:pt x="5513" y="756"/>
                </a:cubicBezTo>
                <a:lnTo>
                  <a:pt x="5513" y="756"/>
                </a:lnTo>
                <a:lnTo>
                  <a:pt x="5488" y="903"/>
                </a:lnTo>
                <a:lnTo>
                  <a:pt x="5488" y="781"/>
                </a:lnTo>
                <a:cubicBezTo>
                  <a:pt x="5196" y="537"/>
                  <a:pt x="5220" y="464"/>
                  <a:pt x="5074" y="269"/>
                </a:cubicBezTo>
                <a:cubicBezTo>
                  <a:pt x="5069" y="278"/>
                  <a:pt x="5062" y="282"/>
                  <a:pt x="5051" y="282"/>
                </a:cubicBezTo>
                <a:cubicBezTo>
                  <a:pt x="5006" y="282"/>
                  <a:pt x="4914" y="202"/>
                  <a:pt x="4854" y="122"/>
                </a:cubicBezTo>
                <a:lnTo>
                  <a:pt x="4830" y="73"/>
                </a:lnTo>
                <a:lnTo>
                  <a:pt x="4781" y="73"/>
                </a:lnTo>
                <a:cubicBezTo>
                  <a:pt x="4659" y="49"/>
                  <a:pt x="4562" y="49"/>
                  <a:pt x="4440" y="49"/>
                </a:cubicBezTo>
                <a:lnTo>
                  <a:pt x="4196" y="49"/>
                </a:lnTo>
                <a:lnTo>
                  <a:pt x="3928" y="0"/>
                </a:lnTo>
                <a:close/>
                <a:moveTo>
                  <a:pt x="13513" y="13209"/>
                </a:moveTo>
                <a:cubicBezTo>
                  <a:pt x="13497" y="13237"/>
                  <a:pt x="13481" y="13265"/>
                  <a:pt x="13464" y="13293"/>
                </a:cubicBezTo>
                <a:cubicBezTo>
                  <a:pt x="13481" y="13267"/>
                  <a:pt x="13498" y="13239"/>
                  <a:pt x="13513" y="1320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matchingName="Quote">
  <p:cSld name="CUSTOM_13">
    <p:spTree>
      <p:nvGrpSpPr>
        <p:cNvPr id="1" name="Shape 2665"/>
        <p:cNvGrpSpPr/>
        <p:nvPr/>
      </p:nvGrpSpPr>
      <p:grpSpPr>
        <a:xfrm>
          <a:off x="0" y="0"/>
          <a:ext cx="0" cy="0"/>
          <a:chOff x="0" y="0"/>
          <a:chExt cx="0" cy="0"/>
        </a:xfrm>
      </p:grpSpPr>
      <p:sp>
        <p:nvSpPr>
          <p:cNvPr id="2666" name="Google Shape;2666;p302"/>
          <p:cNvSpPr txBox="1">
            <a:spLocks noGrp="1"/>
          </p:cNvSpPr>
          <p:nvPr>
            <p:ph type="subTitle" idx="1"/>
          </p:nvPr>
        </p:nvSpPr>
        <p:spPr>
          <a:xfrm>
            <a:off x="2026950" y="2140125"/>
            <a:ext cx="5090100" cy="9333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None/>
              <a:defRPr sz="1800"/>
            </a:lvl1pPr>
            <a:lvl2pPr lvl="1">
              <a:lnSpc>
                <a:spcPct val="100000"/>
              </a:lnSpc>
              <a:spcBef>
                <a:spcPts val="1600"/>
              </a:spcBef>
              <a:spcAft>
                <a:spcPts val="0"/>
              </a:spcAft>
              <a:buNone/>
              <a:defRPr sz="1800"/>
            </a:lvl2pPr>
            <a:lvl3pPr lvl="2">
              <a:lnSpc>
                <a:spcPct val="100000"/>
              </a:lnSpc>
              <a:spcBef>
                <a:spcPts val="1600"/>
              </a:spcBef>
              <a:spcAft>
                <a:spcPts val="0"/>
              </a:spcAft>
              <a:buNone/>
              <a:defRPr sz="1800"/>
            </a:lvl3pPr>
            <a:lvl4pPr lvl="3">
              <a:lnSpc>
                <a:spcPct val="100000"/>
              </a:lnSpc>
              <a:spcBef>
                <a:spcPts val="1600"/>
              </a:spcBef>
              <a:spcAft>
                <a:spcPts val="0"/>
              </a:spcAft>
              <a:buNone/>
              <a:defRPr sz="1800"/>
            </a:lvl4pPr>
            <a:lvl5pPr lvl="4">
              <a:lnSpc>
                <a:spcPct val="100000"/>
              </a:lnSpc>
              <a:spcBef>
                <a:spcPts val="1600"/>
              </a:spcBef>
              <a:spcAft>
                <a:spcPts val="0"/>
              </a:spcAft>
              <a:buNone/>
              <a:defRPr sz="1800"/>
            </a:lvl5pPr>
            <a:lvl6pPr lvl="5">
              <a:lnSpc>
                <a:spcPct val="100000"/>
              </a:lnSpc>
              <a:spcBef>
                <a:spcPts val="1600"/>
              </a:spcBef>
              <a:spcAft>
                <a:spcPts val="0"/>
              </a:spcAft>
              <a:buNone/>
              <a:defRPr sz="1800"/>
            </a:lvl6pPr>
            <a:lvl7pPr lvl="6">
              <a:lnSpc>
                <a:spcPct val="100000"/>
              </a:lnSpc>
              <a:spcBef>
                <a:spcPts val="1600"/>
              </a:spcBef>
              <a:spcAft>
                <a:spcPts val="0"/>
              </a:spcAft>
              <a:buNone/>
              <a:defRPr sz="1800"/>
            </a:lvl7pPr>
            <a:lvl8pPr lvl="7">
              <a:lnSpc>
                <a:spcPct val="100000"/>
              </a:lnSpc>
              <a:spcBef>
                <a:spcPts val="1600"/>
              </a:spcBef>
              <a:spcAft>
                <a:spcPts val="0"/>
              </a:spcAft>
              <a:buNone/>
              <a:defRPr sz="1800"/>
            </a:lvl8pPr>
            <a:lvl9pPr lvl="8">
              <a:lnSpc>
                <a:spcPct val="100000"/>
              </a:lnSpc>
              <a:spcBef>
                <a:spcPts val="1600"/>
              </a:spcBef>
              <a:spcAft>
                <a:spcPts val="1600"/>
              </a:spcAft>
              <a:buNone/>
              <a:defRPr sz="1800"/>
            </a:lvl9pPr>
          </a:lstStyle>
          <a:p>
            <a:endParaRPr/>
          </a:p>
        </p:txBody>
      </p:sp>
      <p:sp>
        <p:nvSpPr>
          <p:cNvPr id="2667" name="Google Shape;2667;p302"/>
          <p:cNvSpPr txBox="1">
            <a:spLocks noGrp="1"/>
          </p:cNvSpPr>
          <p:nvPr>
            <p:ph type="title"/>
          </p:nvPr>
        </p:nvSpPr>
        <p:spPr>
          <a:xfrm>
            <a:off x="2026950" y="3171550"/>
            <a:ext cx="50901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1800"/>
              <a:buNone/>
              <a:defRPr sz="1800">
                <a:solidFill>
                  <a:schemeClr val="accent1"/>
                </a:solidFill>
                <a:latin typeface="Lemonada Medium"/>
                <a:ea typeface="Lemonada Medium"/>
                <a:cs typeface="Lemonada Medium"/>
                <a:sym typeface="Lemonada Medium"/>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2668" name="Google Shape;2668;p302"/>
          <p:cNvSpPr/>
          <p:nvPr/>
        </p:nvSpPr>
        <p:spPr>
          <a:xfrm>
            <a:off x="67153" y="-686236"/>
            <a:ext cx="1670389" cy="1074292"/>
          </a:xfrm>
          <a:custGeom>
            <a:avLst/>
            <a:gdLst/>
            <a:ahLst/>
            <a:cxnLst/>
            <a:rect l="l" t="t" r="r" b="b"/>
            <a:pathLst>
              <a:path w="16559" h="10650" extrusionOk="0">
                <a:moveTo>
                  <a:pt x="12940" y="0"/>
                </a:moveTo>
                <a:cubicBezTo>
                  <a:pt x="8651" y="0"/>
                  <a:pt x="1" y="2276"/>
                  <a:pt x="3657" y="8447"/>
                </a:cubicBezTo>
                <a:cubicBezTo>
                  <a:pt x="3657" y="8447"/>
                  <a:pt x="7028" y="10650"/>
                  <a:pt x="10057" y="10650"/>
                </a:cubicBezTo>
                <a:cubicBezTo>
                  <a:pt x="11292" y="10650"/>
                  <a:pt x="12470" y="10283"/>
                  <a:pt x="13339" y="9252"/>
                </a:cubicBezTo>
                <a:cubicBezTo>
                  <a:pt x="16339" y="5691"/>
                  <a:pt x="16559" y="1594"/>
                  <a:pt x="15047" y="374"/>
                </a:cubicBezTo>
                <a:cubicBezTo>
                  <a:pt x="14753" y="133"/>
                  <a:pt x="13973" y="0"/>
                  <a:pt x="129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302"/>
          <p:cNvSpPr/>
          <p:nvPr/>
        </p:nvSpPr>
        <p:spPr>
          <a:xfrm>
            <a:off x="-276850" y="3824125"/>
            <a:ext cx="996844" cy="1070214"/>
          </a:xfrm>
          <a:custGeom>
            <a:avLst/>
            <a:gdLst/>
            <a:ahLst/>
            <a:cxnLst/>
            <a:rect l="l" t="t" r="r" b="b"/>
            <a:pathLst>
              <a:path w="11567" h="12418" extrusionOk="0">
                <a:moveTo>
                  <a:pt x="4932" y="0"/>
                </a:moveTo>
                <a:cubicBezTo>
                  <a:pt x="3549" y="0"/>
                  <a:pt x="2130" y="837"/>
                  <a:pt x="903" y="2983"/>
                </a:cubicBezTo>
                <a:cubicBezTo>
                  <a:pt x="903" y="2983"/>
                  <a:pt x="0" y="10983"/>
                  <a:pt x="3878" y="12154"/>
                </a:cubicBezTo>
                <a:cubicBezTo>
                  <a:pt x="4466" y="12336"/>
                  <a:pt x="5036" y="12417"/>
                  <a:pt x="5581" y="12417"/>
                </a:cubicBezTo>
                <a:cubicBezTo>
                  <a:pt x="8611" y="12417"/>
                  <a:pt x="10870" y="9905"/>
                  <a:pt x="11098" y="8252"/>
                </a:cubicBezTo>
                <a:cubicBezTo>
                  <a:pt x="11567" y="5141"/>
                  <a:pt x="8359" y="0"/>
                  <a:pt x="49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302"/>
          <p:cNvSpPr/>
          <p:nvPr/>
        </p:nvSpPr>
        <p:spPr>
          <a:xfrm>
            <a:off x="743895" y="4349056"/>
            <a:ext cx="475098" cy="325336"/>
          </a:xfrm>
          <a:custGeom>
            <a:avLst/>
            <a:gdLst/>
            <a:ahLst/>
            <a:cxnLst/>
            <a:rect l="l" t="t" r="r" b="b"/>
            <a:pathLst>
              <a:path w="15805" h="10822" extrusionOk="0">
                <a:moveTo>
                  <a:pt x="7854" y="2001"/>
                </a:moveTo>
                <a:cubicBezTo>
                  <a:pt x="7869" y="2001"/>
                  <a:pt x="7884" y="2001"/>
                  <a:pt x="7900" y="2002"/>
                </a:cubicBezTo>
                <a:lnTo>
                  <a:pt x="7900" y="2002"/>
                </a:lnTo>
                <a:cubicBezTo>
                  <a:pt x="7889" y="2001"/>
                  <a:pt x="7873" y="2001"/>
                  <a:pt x="7854" y="2001"/>
                </a:cubicBezTo>
                <a:close/>
                <a:moveTo>
                  <a:pt x="13171" y="2903"/>
                </a:moveTo>
                <a:lnTo>
                  <a:pt x="13171" y="2952"/>
                </a:lnTo>
                <a:lnTo>
                  <a:pt x="13171" y="3025"/>
                </a:lnTo>
                <a:lnTo>
                  <a:pt x="13154" y="3074"/>
                </a:lnTo>
                <a:lnTo>
                  <a:pt x="13154" y="3074"/>
                </a:lnTo>
                <a:cubicBezTo>
                  <a:pt x="13164" y="3017"/>
                  <a:pt x="13171" y="2954"/>
                  <a:pt x="13171" y="2903"/>
                </a:cubicBezTo>
                <a:close/>
                <a:moveTo>
                  <a:pt x="8153" y="5196"/>
                </a:moveTo>
                <a:lnTo>
                  <a:pt x="8153" y="5196"/>
                </a:lnTo>
                <a:cubicBezTo>
                  <a:pt x="8149" y="5204"/>
                  <a:pt x="8146" y="5212"/>
                  <a:pt x="8146" y="5220"/>
                </a:cubicBezTo>
                <a:lnTo>
                  <a:pt x="8146" y="5220"/>
                </a:lnTo>
                <a:cubicBezTo>
                  <a:pt x="8146" y="5198"/>
                  <a:pt x="8166" y="5196"/>
                  <a:pt x="8153" y="5196"/>
                </a:cubicBezTo>
                <a:close/>
                <a:moveTo>
                  <a:pt x="8121" y="5341"/>
                </a:moveTo>
                <a:cubicBezTo>
                  <a:pt x="8121" y="5342"/>
                  <a:pt x="8121" y="5343"/>
                  <a:pt x="8121" y="5344"/>
                </a:cubicBezTo>
                <a:lnTo>
                  <a:pt x="8121" y="5344"/>
                </a:lnTo>
                <a:lnTo>
                  <a:pt x="8122" y="5342"/>
                </a:lnTo>
                <a:cubicBezTo>
                  <a:pt x="8122" y="5342"/>
                  <a:pt x="8121" y="5341"/>
                  <a:pt x="8121" y="5341"/>
                </a:cubicBezTo>
                <a:close/>
                <a:moveTo>
                  <a:pt x="8121" y="5344"/>
                </a:moveTo>
                <a:lnTo>
                  <a:pt x="8118" y="5352"/>
                </a:lnTo>
                <a:lnTo>
                  <a:pt x="8122" y="5366"/>
                </a:lnTo>
                <a:cubicBezTo>
                  <a:pt x="8122" y="5359"/>
                  <a:pt x="8122" y="5351"/>
                  <a:pt x="8121" y="5344"/>
                </a:cubicBezTo>
                <a:close/>
                <a:moveTo>
                  <a:pt x="15778" y="6025"/>
                </a:moveTo>
                <a:cubicBezTo>
                  <a:pt x="15779" y="6032"/>
                  <a:pt x="15779" y="6039"/>
                  <a:pt x="15780" y="6047"/>
                </a:cubicBezTo>
                <a:lnTo>
                  <a:pt x="15780" y="6047"/>
                </a:lnTo>
                <a:cubicBezTo>
                  <a:pt x="15780" y="6039"/>
                  <a:pt x="15780" y="6032"/>
                  <a:pt x="15780" y="6025"/>
                </a:cubicBezTo>
                <a:cubicBezTo>
                  <a:pt x="15779" y="6025"/>
                  <a:pt x="15779" y="6025"/>
                  <a:pt x="15778" y="6025"/>
                </a:cubicBezTo>
                <a:close/>
                <a:moveTo>
                  <a:pt x="11988" y="6067"/>
                </a:moveTo>
                <a:cubicBezTo>
                  <a:pt x="11983" y="6078"/>
                  <a:pt x="11979" y="6088"/>
                  <a:pt x="11975" y="6098"/>
                </a:cubicBezTo>
                <a:cubicBezTo>
                  <a:pt x="11982" y="6092"/>
                  <a:pt x="11985" y="6081"/>
                  <a:pt x="11988" y="6067"/>
                </a:cubicBezTo>
                <a:close/>
                <a:moveTo>
                  <a:pt x="15780" y="6047"/>
                </a:moveTo>
                <a:cubicBezTo>
                  <a:pt x="15780" y="6137"/>
                  <a:pt x="15780" y="6229"/>
                  <a:pt x="15780" y="6342"/>
                </a:cubicBezTo>
                <a:cubicBezTo>
                  <a:pt x="15796" y="6249"/>
                  <a:pt x="15792" y="6147"/>
                  <a:pt x="15780" y="6047"/>
                </a:cubicBezTo>
                <a:close/>
                <a:moveTo>
                  <a:pt x="1965" y="9973"/>
                </a:moveTo>
                <a:cubicBezTo>
                  <a:pt x="1968" y="9973"/>
                  <a:pt x="1972" y="9974"/>
                  <a:pt x="1976" y="9976"/>
                </a:cubicBezTo>
                <a:cubicBezTo>
                  <a:pt x="2021" y="9998"/>
                  <a:pt x="1962" y="10063"/>
                  <a:pt x="1933" y="10130"/>
                </a:cubicBezTo>
                <a:lnTo>
                  <a:pt x="1933" y="10130"/>
                </a:lnTo>
                <a:cubicBezTo>
                  <a:pt x="1952" y="10027"/>
                  <a:pt x="1944" y="9973"/>
                  <a:pt x="1965" y="9973"/>
                </a:cubicBezTo>
                <a:close/>
                <a:moveTo>
                  <a:pt x="1925" y="10167"/>
                </a:moveTo>
                <a:cubicBezTo>
                  <a:pt x="1923" y="10190"/>
                  <a:pt x="1915" y="10213"/>
                  <a:pt x="1906" y="10239"/>
                </a:cubicBezTo>
                <a:lnTo>
                  <a:pt x="1906" y="10239"/>
                </a:lnTo>
                <a:cubicBezTo>
                  <a:pt x="1914" y="10214"/>
                  <a:pt x="1920" y="10190"/>
                  <a:pt x="1925" y="10167"/>
                </a:cubicBezTo>
                <a:close/>
                <a:moveTo>
                  <a:pt x="12610" y="1"/>
                </a:moveTo>
                <a:cubicBezTo>
                  <a:pt x="12414" y="171"/>
                  <a:pt x="12244" y="366"/>
                  <a:pt x="12097" y="562"/>
                </a:cubicBezTo>
                <a:lnTo>
                  <a:pt x="11951" y="732"/>
                </a:lnTo>
                <a:lnTo>
                  <a:pt x="11902" y="830"/>
                </a:lnTo>
                <a:cubicBezTo>
                  <a:pt x="11878" y="854"/>
                  <a:pt x="11853" y="879"/>
                  <a:pt x="11829" y="927"/>
                </a:cubicBezTo>
                <a:lnTo>
                  <a:pt x="11585" y="1342"/>
                </a:lnTo>
                <a:cubicBezTo>
                  <a:pt x="11488" y="1488"/>
                  <a:pt x="11414" y="1659"/>
                  <a:pt x="11366" y="1830"/>
                </a:cubicBezTo>
                <a:cubicBezTo>
                  <a:pt x="11293" y="1976"/>
                  <a:pt x="11195" y="2123"/>
                  <a:pt x="11146" y="2318"/>
                </a:cubicBezTo>
                <a:cubicBezTo>
                  <a:pt x="11097" y="2488"/>
                  <a:pt x="11024" y="2659"/>
                  <a:pt x="10975" y="2830"/>
                </a:cubicBezTo>
                <a:lnTo>
                  <a:pt x="10927" y="2952"/>
                </a:lnTo>
                <a:cubicBezTo>
                  <a:pt x="10927" y="3001"/>
                  <a:pt x="10902" y="3049"/>
                  <a:pt x="10878" y="3074"/>
                </a:cubicBezTo>
                <a:cubicBezTo>
                  <a:pt x="10878" y="3074"/>
                  <a:pt x="10853" y="3171"/>
                  <a:pt x="10853" y="3220"/>
                </a:cubicBezTo>
                <a:cubicBezTo>
                  <a:pt x="10732" y="3586"/>
                  <a:pt x="10658" y="3927"/>
                  <a:pt x="10561" y="4220"/>
                </a:cubicBezTo>
                <a:cubicBezTo>
                  <a:pt x="10536" y="4342"/>
                  <a:pt x="10512" y="4464"/>
                  <a:pt x="10488" y="4586"/>
                </a:cubicBezTo>
                <a:lnTo>
                  <a:pt x="10488" y="4610"/>
                </a:lnTo>
                <a:cubicBezTo>
                  <a:pt x="10463" y="4659"/>
                  <a:pt x="10463" y="4708"/>
                  <a:pt x="10439" y="4757"/>
                </a:cubicBezTo>
                <a:cubicBezTo>
                  <a:pt x="10414" y="4805"/>
                  <a:pt x="10414" y="4854"/>
                  <a:pt x="10390" y="4903"/>
                </a:cubicBezTo>
                <a:cubicBezTo>
                  <a:pt x="10366" y="4854"/>
                  <a:pt x="10341" y="4830"/>
                  <a:pt x="10317" y="4805"/>
                </a:cubicBezTo>
                <a:cubicBezTo>
                  <a:pt x="10293" y="4757"/>
                  <a:pt x="10268" y="4732"/>
                  <a:pt x="10244" y="4708"/>
                </a:cubicBezTo>
                <a:lnTo>
                  <a:pt x="10219" y="4635"/>
                </a:lnTo>
                <a:lnTo>
                  <a:pt x="10171" y="4561"/>
                </a:lnTo>
                <a:cubicBezTo>
                  <a:pt x="10122" y="4464"/>
                  <a:pt x="10097" y="4391"/>
                  <a:pt x="10049" y="4293"/>
                </a:cubicBezTo>
                <a:cubicBezTo>
                  <a:pt x="9927" y="4074"/>
                  <a:pt x="9829" y="3830"/>
                  <a:pt x="9707" y="3610"/>
                </a:cubicBezTo>
                <a:cubicBezTo>
                  <a:pt x="9658" y="3513"/>
                  <a:pt x="9610" y="3415"/>
                  <a:pt x="9536" y="3318"/>
                </a:cubicBezTo>
                <a:lnTo>
                  <a:pt x="9366" y="3025"/>
                </a:lnTo>
                <a:cubicBezTo>
                  <a:pt x="9268" y="2854"/>
                  <a:pt x="9146" y="2683"/>
                  <a:pt x="9049" y="2513"/>
                </a:cubicBezTo>
                <a:cubicBezTo>
                  <a:pt x="8951" y="2342"/>
                  <a:pt x="8829" y="2220"/>
                  <a:pt x="8732" y="2074"/>
                </a:cubicBezTo>
                <a:lnTo>
                  <a:pt x="8585" y="2074"/>
                </a:lnTo>
                <a:cubicBezTo>
                  <a:pt x="8512" y="2074"/>
                  <a:pt x="8439" y="2049"/>
                  <a:pt x="8366" y="2049"/>
                </a:cubicBezTo>
                <a:cubicBezTo>
                  <a:pt x="8317" y="2025"/>
                  <a:pt x="8244" y="2025"/>
                  <a:pt x="8195" y="2025"/>
                </a:cubicBezTo>
                <a:cubicBezTo>
                  <a:pt x="8092" y="2025"/>
                  <a:pt x="7989" y="2008"/>
                  <a:pt x="7900" y="2002"/>
                </a:cubicBezTo>
                <a:lnTo>
                  <a:pt x="7900" y="2002"/>
                </a:lnTo>
                <a:cubicBezTo>
                  <a:pt x="7918" y="2004"/>
                  <a:pt x="7927" y="2010"/>
                  <a:pt x="7927" y="2025"/>
                </a:cubicBezTo>
                <a:lnTo>
                  <a:pt x="7829" y="2025"/>
                </a:lnTo>
                <a:cubicBezTo>
                  <a:pt x="7561" y="2123"/>
                  <a:pt x="7536" y="2147"/>
                  <a:pt x="7536" y="2147"/>
                </a:cubicBezTo>
                <a:cubicBezTo>
                  <a:pt x="7536" y="2171"/>
                  <a:pt x="7536" y="2147"/>
                  <a:pt x="7488" y="2196"/>
                </a:cubicBezTo>
                <a:lnTo>
                  <a:pt x="7390" y="2244"/>
                </a:lnTo>
                <a:cubicBezTo>
                  <a:pt x="7341" y="2269"/>
                  <a:pt x="7268" y="2293"/>
                  <a:pt x="7195" y="2318"/>
                </a:cubicBezTo>
                <a:lnTo>
                  <a:pt x="7000" y="2415"/>
                </a:lnTo>
                <a:cubicBezTo>
                  <a:pt x="6927" y="2610"/>
                  <a:pt x="6829" y="2830"/>
                  <a:pt x="6732" y="3098"/>
                </a:cubicBezTo>
                <a:cubicBezTo>
                  <a:pt x="6683" y="3244"/>
                  <a:pt x="6634" y="3391"/>
                  <a:pt x="6585" y="3537"/>
                </a:cubicBezTo>
                <a:lnTo>
                  <a:pt x="6415" y="4025"/>
                </a:lnTo>
                <a:cubicBezTo>
                  <a:pt x="6366" y="4171"/>
                  <a:pt x="6317" y="4366"/>
                  <a:pt x="6244" y="4537"/>
                </a:cubicBezTo>
                <a:lnTo>
                  <a:pt x="6219" y="4659"/>
                </a:lnTo>
                <a:lnTo>
                  <a:pt x="6171" y="4781"/>
                </a:lnTo>
                <a:lnTo>
                  <a:pt x="6122" y="4927"/>
                </a:lnTo>
                <a:lnTo>
                  <a:pt x="5927" y="5610"/>
                </a:lnTo>
                <a:lnTo>
                  <a:pt x="5732" y="6244"/>
                </a:lnTo>
                <a:cubicBezTo>
                  <a:pt x="5707" y="6366"/>
                  <a:pt x="5658" y="6464"/>
                  <a:pt x="5634" y="6561"/>
                </a:cubicBezTo>
                <a:cubicBezTo>
                  <a:pt x="5585" y="6659"/>
                  <a:pt x="5561" y="6732"/>
                  <a:pt x="5537" y="6830"/>
                </a:cubicBezTo>
                <a:cubicBezTo>
                  <a:pt x="5512" y="6903"/>
                  <a:pt x="5463" y="6976"/>
                  <a:pt x="5439" y="7049"/>
                </a:cubicBezTo>
                <a:cubicBezTo>
                  <a:pt x="5415" y="7074"/>
                  <a:pt x="5390" y="7098"/>
                  <a:pt x="5390" y="7122"/>
                </a:cubicBezTo>
                <a:cubicBezTo>
                  <a:pt x="5390" y="7147"/>
                  <a:pt x="5366" y="7196"/>
                  <a:pt x="5341" y="7244"/>
                </a:cubicBezTo>
                <a:cubicBezTo>
                  <a:pt x="5317" y="7220"/>
                  <a:pt x="5268" y="7147"/>
                  <a:pt x="5219" y="7122"/>
                </a:cubicBezTo>
                <a:cubicBezTo>
                  <a:pt x="5219" y="7098"/>
                  <a:pt x="5195" y="7098"/>
                  <a:pt x="5195" y="7098"/>
                </a:cubicBezTo>
                <a:cubicBezTo>
                  <a:pt x="5146" y="7074"/>
                  <a:pt x="5122" y="7025"/>
                  <a:pt x="5098" y="7000"/>
                </a:cubicBezTo>
                <a:cubicBezTo>
                  <a:pt x="5000" y="6854"/>
                  <a:pt x="4878" y="6683"/>
                  <a:pt x="4756" y="6488"/>
                </a:cubicBezTo>
                <a:cubicBezTo>
                  <a:pt x="4659" y="6342"/>
                  <a:pt x="4537" y="6220"/>
                  <a:pt x="4439" y="6074"/>
                </a:cubicBezTo>
                <a:lnTo>
                  <a:pt x="4195" y="5708"/>
                </a:lnTo>
                <a:cubicBezTo>
                  <a:pt x="4098" y="5586"/>
                  <a:pt x="4000" y="5488"/>
                  <a:pt x="3902" y="5366"/>
                </a:cubicBezTo>
                <a:lnTo>
                  <a:pt x="3390" y="4757"/>
                </a:lnTo>
                <a:cubicBezTo>
                  <a:pt x="3220" y="4561"/>
                  <a:pt x="3049" y="4415"/>
                  <a:pt x="2927" y="4269"/>
                </a:cubicBezTo>
                <a:lnTo>
                  <a:pt x="2488" y="4293"/>
                </a:lnTo>
                <a:lnTo>
                  <a:pt x="2024" y="4293"/>
                </a:lnTo>
                <a:lnTo>
                  <a:pt x="1902" y="4342"/>
                </a:lnTo>
                <a:cubicBezTo>
                  <a:pt x="1951" y="4366"/>
                  <a:pt x="1683" y="4586"/>
                  <a:pt x="1561" y="4635"/>
                </a:cubicBezTo>
                <a:lnTo>
                  <a:pt x="1293" y="4805"/>
                </a:lnTo>
                <a:cubicBezTo>
                  <a:pt x="1244" y="5025"/>
                  <a:pt x="1195" y="5269"/>
                  <a:pt x="1146" y="5513"/>
                </a:cubicBezTo>
                <a:cubicBezTo>
                  <a:pt x="1073" y="5781"/>
                  <a:pt x="1049" y="6025"/>
                  <a:pt x="1000" y="6269"/>
                </a:cubicBezTo>
                <a:lnTo>
                  <a:pt x="951" y="6220"/>
                </a:lnTo>
                <a:cubicBezTo>
                  <a:pt x="829" y="6903"/>
                  <a:pt x="756" y="7391"/>
                  <a:pt x="707" y="7659"/>
                </a:cubicBezTo>
                <a:cubicBezTo>
                  <a:pt x="585" y="8196"/>
                  <a:pt x="366" y="9000"/>
                  <a:pt x="244" y="9708"/>
                </a:cubicBezTo>
                <a:lnTo>
                  <a:pt x="220" y="9781"/>
                </a:lnTo>
                <a:cubicBezTo>
                  <a:pt x="195" y="9805"/>
                  <a:pt x="146" y="9854"/>
                  <a:pt x="122" y="9903"/>
                </a:cubicBezTo>
                <a:lnTo>
                  <a:pt x="0" y="10098"/>
                </a:lnTo>
                <a:lnTo>
                  <a:pt x="0" y="10171"/>
                </a:lnTo>
                <a:cubicBezTo>
                  <a:pt x="220" y="10366"/>
                  <a:pt x="439" y="10513"/>
                  <a:pt x="683" y="10659"/>
                </a:cubicBezTo>
                <a:cubicBezTo>
                  <a:pt x="856" y="10751"/>
                  <a:pt x="1050" y="10821"/>
                  <a:pt x="1235" y="10821"/>
                </a:cubicBezTo>
                <a:cubicBezTo>
                  <a:pt x="1443" y="10821"/>
                  <a:pt x="1639" y="10733"/>
                  <a:pt x="1781" y="10488"/>
                </a:cubicBezTo>
                <a:lnTo>
                  <a:pt x="1829" y="10513"/>
                </a:lnTo>
                <a:lnTo>
                  <a:pt x="1878" y="10317"/>
                </a:lnTo>
                <a:cubicBezTo>
                  <a:pt x="1915" y="10225"/>
                  <a:pt x="1934" y="10192"/>
                  <a:pt x="1944" y="10192"/>
                </a:cubicBezTo>
                <a:cubicBezTo>
                  <a:pt x="1961" y="10192"/>
                  <a:pt x="1951" y="10281"/>
                  <a:pt x="1951" y="10342"/>
                </a:cubicBezTo>
                <a:cubicBezTo>
                  <a:pt x="1976" y="10244"/>
                  <a:pt x="2000" y="10147"/>
                  <a:pt x="2024" y="10074"/>
                </a:cubicBezTo>
                <a:cubicBezTo>
                  <a:pt x="2031" y="10055"/>
                  <a:pt x="2032" y="10047"/>
                  <a:pt x="2031" y="10047"/>
                </a:cubicBezTo>
                <a:lnTo>
                  <a:pt x="2031" y="10047"/>
                </a:lnTo>
                <a:cubicBezTo>
                  <a:pt x="2027" y="10047"/>
                  <a:pt x="2000" y="10110"/>
                  <a:pt x="2000" y="10147"/>
                </a:cubicBezTo>
                <a:cubicBezTo>
                  <a:pt x="2000" y="9976"/>
                  <a:pt x="2024" y="9830"/>
                  <a:pt x="2073" y="9659"/>
                </a:cubicBezTo>
                <a:cubicBezTo>
                  <a:pt x="2122" y="9415"/>
                  <a:pt x="2146" y="9659"/>
                  <a:pt x="2195" y="9391"/>
                </a:cubicBezTo>
                <a:cubicBezTo>
                  <a:pt x="2341" y="8805"/>
                  <a:pt x="2463" y="8220"/>
                  <a:pt x="2561" y="7683"/>
                </a:cubicBezTo>
                <a:lnTo>
                  <a:pt x="2659" y="7269"/>
                </a:lnTo>
                <a:lnTo>
                  <a:pt x="2659" y="7244"/>
                </a:lnTo>
                <a:lnTo>
                  <a:pt x="2683" y="7196"/>
                </a:lnTo>
                <a:lnTo>
                  <a:pt x="2707" y="7196"/>
                </a:lnTo>
                <a:cubicBezTo>
                  <a:pt x="2707" y="7244"/>
                  <a:pt x="2707" y="7269"/>
                  <a:pt x="2707" y="7293"/>
                </a:cubicBezTo>
                <a:cubicBezTo>
                  <a:pt x="2707" y="7281"/>
                  <a:pt x="2707" y="7275"/>
                  <a:pt x="2710" y="7275"/>
                </a:cubicBezTo>
                <a:cubicBezTo>
                  <a:pt x="2713" y="7275"/>
                  <a:pt x="2720" y="7281"/>
                  <a:pt x="2732" y="7293"/>
                </a:cubicBezTo>
                <a:cubicBezTo>
                  <a:pt x="2902" y="7513"/>
                  <a:pt x="3073" y="7757"/>
                  <a:pt x="3195" y="7927"/>
                </a:cubicBezTo>
                <a:lnTo>
                  <a:pt x="3293" y="8074"/>
                </a:lnTo>
                <a:lnTo>
                  <a:pt x="3341" y="8122"/>
                </a:lnTo>
                <a:lnTo>
                  <a:pt x="3366" y="8171"/>
                </a:lnTo>
                <a:lnTo>
                  <a:pt x="3537" y="8293"/>
                </a:lnTo>
                <a:lnTo>
                  <a:pt x="3634" y="8293"/>
                </a:lnTo>
                <a:cubicBezTo>
                  <a:pt x="4122" y="8952"/>
                  <a:pt x="3732" y="8561"/>
                  <a:pt x="4219" y="9171"/>
                </a:cubicBezTo>
                <a:cubicBezTo>
                  <a:pt x="4415" y="9317"/>
                  <a:pt x="4610" y="9513"/>
                  <a:pt x="4756" y="9708"/>
                </a:cubicBezTo>
                <a:lnTo>
                  <a:pt x="5049" y="9708"/>
                </a:lnTo>
                <a:cubicBezTo>
                  <a:pt x="5098" y="9708"/>
                  <a:pt x="5146" y="9708"/>
                  <a:pt x="5195" y="9683"/>
                </a:cubicBezTo>
                <a:cubicBezTo>
                  <a:pt x="5195" y="9683"/>
                  <a:pt x="5366" y="9683"/>
                  <a:pt x="5366" y="9708"/>
                </a:cubicBezTo>
                <a:cubicBezTo>
                  <a:pt x="5415" y="9659"/>
                  <a:pt x="5537" y="9683"/>
                  <a:pt x="5658" y="9659"/>
                </a:cubicBezTo>
                <a:lnTo>
                  <a:pt x="5878" y="9610"/>
                </a:lnTo>
                <a:cubicBezTo>
                  <a:pt x="5976" y="9610"/>
                  <a:pt x="6024" y="9610"/>
                  <a:pt x="5902" y="9635"/>
                </a:cubicBezTo>
                <a:lnTo>
                  <a:pt x="6561" y="9537"/>
                </a:lnTo>
                <a:cubicBezTo>
                  <a:pt x="6683" y="9269"/>
                  <a:pt x="6829" y="8976"/>
                  <a:pt x="6976" y="8635"/>
                </a:cubicBezTo>
                <a:cubicBezTo>
                  <a:pt x="7049" y="8488"/>
                  <a:pt x="7122" y="8317"/>
                  <a:pt x="7219" y="8147"/>
                </a:cubicBezTo>
                <a:cubicBezTo>
                  <a:pt x="7293" y="7952"/>
                  <a:pt x="7341" y="7757"/>
                  <a:pt x="7415" y="7561"/>
                </a:cubicBezTo>
                <a:lnTo>
                  <a:pt x="7536" y="7220"/>
                </a:lnTo>
                <a:cubicBezTo>
                  <a:pt x="7585" y="7098"/>
                  <a:pt x="7610" y="7000"/>
                  <a:pt x="7658" y="6878"/>
                </a:cubicBezTo>
                <a:cubicBezTo>
                  <a:pt x="7707" y="6659"/>
                  <a:pt x="7780" y="6439"/>
                  <a:pt x="7854" y="6220"/>
                </a:cubicBezTo>
                <a:cubicBezTo>
                  <a:pt x="7927" y="6000"/>
                  <a:pt x="7976" y="5805"/>
                  <a:pt x="8024" y="5610"/>
                </a:cubicBezTo>
                <a:lnTo>
                  <a:pt x="8118" y="5352"/>
                </a:lnTo>
                <a:lnTo>
                  <a:pt x="8114" y="5334"/>
                </a:lnTo>
                <a:lnTo>
                  <a:pt x="8114" y="5334"/>
                </a:lnTo>
                <a:cubicBezTo>
                  <a:pt x="8116" y="5336"/>
                  <a:pt x="8118" y="5338"/>
                  <a:pt x="8121" y="5341"/>
                </a:cubicBezTo>
                <a:lnTo>
                  <a:pt x="8121" y="5341"/>
                </a:lnTo>
                <a:cubicBezTo>
                  <a:pt x="8119" y="5328"/>
                  <a:pt x="8115" y="5316"/>
                  <a:pt x="8106" y="5303"/>
                </a:cubicBezTo>
                <a:lnTo>
                  <a:pt x="8106" y="5303"/>
                </a:lnTo>
                <a:lnTo>
                  <a:pt x="8114" y="5334"/>
                </a:lnTo>
                <a:lnTo>
                  <a:pt x="8114" y="5334"/>
                </a:lnTo>
                <a:cubicBezTo>
                  <a:pt x="8097" y="5318"/>
                  <a:pt x="8097" y="5318"/>
                  <a:pt x="8094" y="5318"/>
                </a:cubicBezTo>
                <a:cubicBezTo>
                  <a:pt x="8091" y="5318"/>
                  <a:pt x="8085" y="5318"/>
                  <a:pt x="8049" y="5293"/>
                </a:cubicBezTo>
                <a:cubicBezTo>
                  <a:pt x="8012" y="5257"/>
                  <a:pt x="8012" y="5257"/>
                  <a:pt x="8021" y="5257"/>
                </a:cubicBezTo>
                <a:cubicBezTo>
                  <a:pt x="8030" y="5257"/>
                  <a:pt x="8049" y="5257"/>
                  <a:pt x="8049" y="5220"/>
                </a:cubicBezTo>
                <a:cubicBezTo>
                  <a:pt x="8097" y="5293"/>
                  <a:pt x="8097" y="5269"/>
                  <a:pt x="8097" y="5293"/>
                </a:cubicBezTo>
                <a:cubicBezTo>
                  <a:pt x="8101" y="5296"/>
                  <a:pt x="8104" y="5300"/>
                  <a:pt x="8106" y="5303"/>
                </a:cubicBezTo>
                <a:lnTo>
                  <a:pt x="8106" y="5303"/>
                </a:lnTo>
                <a:lnTo>
                  <a:pt x="8097" y="5269"/>
                </a:lnTo>
                <a:lnTo>
                  <a:pt x="8122" y="5318"/>
                </a:lnTo>
                <a:lnTo>
                  <a:pt x="8122" y="5293"/>
                </a:lnTo>
                <a:cubicBezTo>
                  <a:pt x="8122" y="5296"/>
                  <a:pt x="8122" y="5297"/>
                  <a:pt x="8123" y="5297"/>
                </a:cubicBezTo>
                <a:cubicBezTo>
                  <a:pt x="8127" y="5297"/>
                  <a:pt x="8146" y="5217"/>
                  <a:pt x="8146" y="5196"/>
                </a:cubicBezTo>
                <a:cubicBezTo>
                  <a:pt x="8149" y="5196"/>
                  <a:pt x="8151" y="5196"/>
                  <a:pt x="8153" y="5196"/>
                </a:cubicBezTo>
                <a:lnTo>
                  <a:pt x="8153" y="5196"/>
                </a:lnTo>
                <a:cubicBezTo>
                  <a:pt x="8157" y="5186"/>
                  <a:pt x="8162" y="5177"/>
                  <a:pt x="8166" y="5168"/>
                </a:cubicBezTo>
                <a:lnTo>
                  <a:pt x="8166" y="5168"/>
                </a:lnTo>
                <a:cubicBezTo>
                  <a:pt x="8165" y="5179"/>
                  <a:pt x="8169" y="5182"/>
                  <a:pt x="8173" y="5182"/>
                </a:cubicBezTo>
                <a:cubicBezTo>
                  <a:pt x="8179" y="5182"/>
                  <a:pt x="8186" y="5177"/>
                  <a:pt x="8188" y="5177"/>
                </a:cubicBezTo>
                <a:cubicBezTo>
                  <a:pt x="8189" y="5177"/>
                  <a:pt x="8185" y="5181"/>
                  <a:pt x="8171" y="5196"/>
                </a:cubicBezTo>
                <a:cubicBezTo>
                  <a:pt x="8171" y="5196"/>
                  <a:pt x="8181" y="5228"/>
                  <a:pt x="8203" y="5228"/>
                </a:cubicBezTo>
                <a:cubicBezTo>
                  <a:pt x="8214" y="5228"/>
                  <a:pt x="8228" y="5220"/>
                  <a:pt x="8244" y="5196"/>
                </a:cubicBezTo>
                <a:lnTo>
                  <a:pt x="8244" y="5196"/>
                </a:lnTo>
                <a:cubicBezTo>
                  <a:pt x="8219" y="5244"/>
                  <a:pt x="8244" y="5293"/>
                  <a:pt x="8195" y="5293"/>
                </a:cubicBezTo>
                <a:cubicBezTo>
                  <a:pt x="8185" y="5288"/>
                  <a:pt x="8179" y="5286"/>
                  <a:pt x="8176" y="5286"/>
                </a:cubicBezTo>
                <a:cubicBezTo>
                  <a:pt x="8165" y="5286"/>
                  <a:pt x="8200" y="5318"/>
                  <a:pt x="8219" y="5318"/>
                </a:cubicBezTo>
                <a:cubicBezTo>
                  <a:pt x="8244" y="5366"/>
                  <a:pt x="8244" y="5391"/>
                  <a:pt x="8268" y="5440"/>
                </a:cubicBezTo>
                <a:lnTo>
                  <a:pt x="8293" y="5488"/>
                </a:lnTo>
                <a:lnTo>
                  <a:pt x="8293" y="5513"/>
                </a:lnTo>
                <a:lnTo>
                  <a:pt x="8317" y="5561"/>
                </a:lnTo>
                <a:cubicBezTo>
                  <a:pt x="8439" y="5757"/>
                  <a:pt x="8561" y="5952"/>
                  <a:pt x="8707" y="6122"/>
                </a:cubicBezTo>
                <a:lnTo>
                  <a:pt x="8610" y="5879"/>
                </a:lnTo>
                <a:lnTo>
                  <a:pt x="8756" y="6147"/>
                </a:lnTo>
                <a:cubicBezTo>
                  <a:pt x="8805" y="6244"/>
                  <a:pt x="8829" y="6318"/>
                  <a:pt x="8878" y="6391"/>
                </a:cubicBezTo>
                <a:cubicBezTo>
                  <a:pt x="8949" y="6486"/>
                  <a:pt x="8997" y="6604"/>
                  <a:pt x="9022" y="6746"/>
                </a:cubicBezTo>
                <a:lnTo>
                  <a:pt x="9022" y="6746"/>
                </a:lnTo>
                <a:lnTo>
                  <a:pt x="8805" y="6391"/>
                </a:lnTo>
                <a:lnTo>
                  <a:pt x="9024" y="6757"/>
                </a:lnTo>
                <a:cubicBezTo>
                  <a:pt x="9024" y="6753"/>
                  <a:pt x="9023" y="6749"/>
                  <a:pt x="9022" y="6746"/>
                </a:cubicBezTo>
                <a:lnTo>
                  <a:pt x="9022" y="6746"/>
                </a:lnTo>
                <a:lnTo>
                  <a:pt x="9268" y="7147"/>
                </a:lnTo>
                <a:cubicBezTo>
                  <a:pt x="9317" y="7269"/>
                  <a:pt x="9390" y="7366"/>
                  <a:pt x="9488" y="7464"/>
                </a:cubicBezTo>
                <a:lnTo>
                  <a:pt x="9707" y="7732"/>
                </a:lnTo>
                <a:lnTo>
                  <a:pt x="9634" y="7586"/>
                </a:lnTo>
                <a:lnTo>
                  <a:pt x="9634" y="7586"/>
                </a:lnTo>
                <a:cubicBezTo>
                  <a:pt x="9658" y="7610"/>
                  <a:pt x="9683" y="7659"/>
                  <a:pt x="9732" y="7708"/>
                </a:cubicBezTo>
                <a:lnTo>
                  <a:pt x="10146" y="7708"/>
                </a:lnTo>
                <a:cubicBezTo>
                  <a:pt x="10293" y="7708"/>
                  <a:pt x="10463" y="7708"/>
                  <a:pt x="10610" y="7732"/>
                </a:cubicBezTo>
                <a:cubicBezTo>
                  <a:pt x="10853" y="7659"/>
                  <a:pt x="11122" y="7537"/>
                  <a:pt x="11414" y="7439"/>
                </a:cubicBezTo>
                <a:cubicBezTo>
                  <a:pt x="11488" y="7269"/>
                  <a:pt x="11561" y="7122"/>
                  <a:pt x="11634" y="7000"/>
                </a:cubicBezTo>
                <a:cubicBezTo>
                  <a:pt x="11683" y="6854"/>
                  <a:pt x="11732" y="6683"/>
                  <a:pt x="11780" y="6561"/>
                </a:cubicBezTo>
                <a:cubicBezTo>
                  <a:pt x="11853" y="6391"/>
                  <a:pt x="11902" y="6196"/>
                  <a:pt x="11951" y="6000"/>
                </a:cubicBezTo>
                <a:lnTo>
                  <a:pt x="11951" y="6000"/>
                </a:lnTo>
                <a:lnTo>
                  <a:pt x="11829" y="6220"/>
                </a:lnTo>
                <a:lnTo>
                  <a:pt x="11829" y="6220"/>
                </a:lnTo>
                <a:lnTo>
                  <a:pt x="11947" y="5699"/>
                </a:lnTo>
                <a:lnTo>
                  <a:pt x="11947" y="5699"/>
                </a:lnTo>
                <a:cubicBezTo>
                  <a:pt x="11942" y="5768"/>
                  <a:pt x="12000" y="5981"/>
                  <a:pt x="11988" y="6067"/>
                </a:cubicBezTo>
                <a:lnTo>
                  <a:pt x="11988" y="6067"/>
                </a:lnTo>
                <a:cubicBezTo>
                  <a:pt x="12032" y="5952"/>
                  <a:pt x="12079" y="5814"/>
                  <a:pt x="12146" y="5635"/>
                </a:cubicBezTo>
                <a:lnTo>
                  <a:pt x="12317" y="5001"/>
                </a:lnTo>
                <a:cubicBezTo>
                  <a:pt x="12414" y="4683"/>
                  <a:pt x="12512" y="4293"/>
                  <a:pt x="12634" y="3903"/>
                </a:cubicBezTo>
                <a:cubicBezTo>
                  <a:pt x="12658" y="3781"/>
                  <a:pt x="12707" y="3659"/>
                  <a:pt x="12732" y="3513"/>
                </a:cubicBezTo>
                <a:cubicBezTo>
                  <a:pt x="12756" y="3464"/>
                  <a:pt x="12780" y="3391"/>
                  <a:pt x="12805" y="3342"/>
                </a:cubicBezTo>
                <a:cubicBezTo>
                  <a:pt x="12853" y="3244"/>
                  <a:pt x="12902" y="3123"/>
                  <a:pt x="12975" y="3049"/>
                </a:cubicBezTo>
                <a:cubicBezTo>
                  <a:pt x="13000" y="2976"/>
                  <a:pt x="13049" y="2927"/>
                  <a:pt x="13122" y="2879"/>
                </a:cubicBezTo>
                <a:lnTo>
                  <a:pt x="13122" y="2952"/>
                </a:lnTo>
                <a:lnTo>
                  <a:pt x="13122" y="3025"/>
                </a:lnTo>
                <a:cubicBezTo>
                  <a:pt x="13122" y="3049"/>
                  <a:pt x="13097" y="3123"/>
                  <a:pt x="13097" y="3123"/>
                </a:cubicBezTo>
                <a:cubicBezTo>
                  <a:pt x="13097" y="3123"/>
                  <a:pt x="13122" y="3074"/>
                  <a:pt x="13146" y="3049"/>
                </a:cubicBezTo>
                <a:cubicBezTo>
                  <a:pt x="13146" y="3049"/>
                  <a:pt x="13146" y="3049"/>
                  <a:pt x="13146" y="3074"/>
                </a:cubicBezTo>
                <a:cubicBezTo>
                  <a:pt x="13122" y="3123"/>
                  <a:pt x="13122" y="3147"/>
                  <a:pt x="13122" y="3196"/>
                </a:cubicBezTo>
                <a:cubicBezTo>
                  <a:pt x="13132" y="3176"/>
                  <a:pt x="13141" y="3141"/>
                  <a:pt x="13150" y="3099"/>
                </a:cubicBezTo>
                <a:lnTo>
                  <a:pt x="13150" y="3099"/>
                </a:lnTo>
                <a:cubicBezTo>
                  <a:pt x="13159" y="3090"/>
                  <a:pt x="13184" y="3046"/>
                  <a:pt x="13206" y="3046"/>
                </a:cubicBezTo>
                <a:cubicBezTo>
                  <a:pt x="13221" y="3046"/>
                  <a:pt x="13235" y="3064"/>
                  <a:pt x="13244" y="3123"/>
                </a:cubicBezTo>
                <a:lnTo>
                  <a:pt x="13244" y="3147"/>
                </a:lnTo>
                <a:cubicBezTo>
                  <a:pt x="13292" y="3269"/>
                  <a:pt x="13317" y="3366"/>
                  <a:pt x="13341" y="3464"/>
                </a:cubicBezTo>
                <a:lnTo>
                  <a:pt x="13390" y="3635"/>
                </a:lnTo>
                <a:cubicBezTo>
                  <a:pt x="13439" y="3757"/>
                  <a:pt x="13488" y="3903"/>
                  <a:pt x="13512" y="4025"/>
                </a:cubicBezTo>
                <a:cubicBezTo>
                  <a:pt x="13488" y="4025"/>
                  <a:pt x="13439" y="3903"/>
                  <a:pt x="13390" y="3805"/>
                </a:cubicBezTo>
                <a:lnTo>
                  <a:pt x="13390" y="3805"/>
                </a:lnTo>
                <a:cubicBezTo>
                  <a:pt x="13414" y="3879"/>
                  <a:pt x="13439" y="3976"/>
                  <a:pt x="13463" y="4074"/>
                </a:cubicBezTo>
                <a:cubicBezTo>
                  <a:pt x="13463" y="4049"/>
                  <a:pt x="13466" y="4039"/>
                  <a:pt x="13471" y="4039"/>
                </a:cubicBezTo>
                <a:cubicBezTo>
                  <a:pt x="13489" y="4039"/>
                  <a:pt x="13535" y="4197"/>
                  <a:pt x="13540" y="4197"/>
                </a:cubicBezTo>
                <a:cubicBezTo>
                  <a:pt x="13541" y="4197"/>
                  <a:pt x="13540" y="4189"/>
                  <a:pt x="13536" y="4171"/>
                </a:cubicBezTo>
                <a:lnTo>
                  <a:pt x="13536" y="4171"/>
                </a:lnTo>
                <a:cubicBezTo>
                  <a:pt x="13610" y="4269"/>
                  <a:pt x="13634" y="4366"/>
                  <a:pt x="13683" y="4488"/>
                </a:cubicBezTo>
                <a:cubicBezTo>
                  <a:pt x="13731" y="4586"/>
                  <a:pt x="13756" y="4708"/>
                  <a:pt x="13780" y="4805"/>
                </a:cubicBezTo>
                <a:cubicBezTo>
                  <a:pt x="13805" y="4927"/>
                  <a:pt x="13829" y="5025"/>
                  <a:pt x="13853" y="5147"/>
                </a:cubicBezTo>
                <a:cubicBezTo>
                  <a:pt x="13878" y="5244"/>
                  <a:pt x="13902" y="5342"/>
                  <a:pt x="13951" y="5415"/>
                </a:cubicBezTo>
                <a:cubicBezTo>
                  <a:pt x="14000" y="5415"/>
                  <a:pt x="14439" y="5537"/>
                  <a:pt x="14853" y="5683"/>
                </a:cubicBezTo>
                <a:cubicBezTo>
                  <a:pt x="15286" y="5827"/>
                  <a:pt x="15718" y="6019"/>
                  <a:pt x="15778" y="6025"/>
                </a:cubicBezTo>
                <a:lnTo>
                  <a:pt x="15778" y="6025"/>
                </a:lnTo>
                <a:cubicBezTo>
                  <a:pt x="15771" y="5975"/>
                  <a:pt x="15764" y="5925"/>
                  <a:pt x="15756" y="5879"/>
                </a:cubicBezTo>
                <a:lnTo>
                  <a:pt x="15683" y="5854"/>
                </a:lnTo>
                <a:cubicBezTo>
                  <a:pt x="15634" y="5537"/>
                  <a:pt x="15731" y="5781"/>
                  <a:pt x="15683" y="5464"/>
                </a:cubicBezTo>
                <a:cubicBezTo>
                  <a:pt x="15707" y="5464"/>
                  <a:pt x="15731" y="5513"/>
                  <a:pt x="15756" y="5610"/>
                </a:cubicBezTo>
                <a:cubicBezTo>
                  <a:pt x="15780" y="5732"/>
                  <a:pt x="15780" y="5854"/>
                  <a:pt x="15805" y="6000"/>
                </a:cubicBezTo>
                <a:cubicBezTo>
                  <a:pt x="15780" y="5757"/>
                  <a:pt x="15805" y="5513"/>
                  <a:pt x="15731" y="5415"/>
                </a:cubicBezTo>
                <a:cubicBezTo>
                  <a:pt x="15707" y="5220"/>
                  <a:pt x="15780" y="5415"/>
                  <a:pt x="15756" y="5171"/>
                </a:cubicBezTo>
                <a:cubicBezTo>
                  <a:pt x="15683" y="4976"/>
                  <a:pt x="15634" y="4781"/>
                  <a:pt x="15585" y="4561"/>
                </a:cubicBezTo>
                <a:cubicBezTo>
                  <a:pt x="15561" y="4366"/>
                  <a:pt x="15512" y="4147"/>
                  <a:pt x="15439" y="3952"/>
                </a:cubicBezTo>
                <a:cubicBezTo>
                  <a:pt x="15341" y="3781"/>
                  <a:pt x="15292" y="3610"/>
                  <a:pt x="15244" y="3415"/>
                </a:cubicBezTo>
                <a:lnTo>
                  <a:pt x="15244" y="3415"/>
                </a:lnTo>
                <a:lnTo>
                  <a:pt x="15292" y="3464"/>
                </a:lnTo>
                <a:cubicBezTo>
                  <a:pt x="15268" y="3366"/>
                  <a:pt x="15244" y="3244"/>
                  <a:pt x="15195" y="3147"/>
                </a:cubicBezTo>
                <a:cubicBezTo>
                  <a:pt x="15170" y="3074"/>
                  <a:pt x="15146" y="3001"/>
                  <a:pt x="15122" y="2927"/>
                </a:cubicBezTo>
                <a:cubicBezTo>
                  <a:pt x="15073" y="2805"/>
                  <a:pt x="15049" y="2659"/>
                  <a:pt x="15000" y="2537"/>
                </a:cubicBezTo>
                <a:lnTo>
                  <a:pt x="15000" y="2537"/>
                </a:lnTo>
                <a:cubicBezTo>
                  <a:pt x="15028" y="2622"/>
                  <a:pt x="15040" y="2706"/>
                  <a:pt x="15026" y="2706"/>
                </a:cubicBezTo>
                <a:cubicBezTo>
                  <a:pt x="15016" y="2706"/>
                  <a:pt x="14992" y="2661"/>
                  <a:pt x="14951" y="2537"/>
                </a:cubicBezTo>
                <a:cubicBezTo>
                  <a:pt x="14780" y="1952"/>
                  <a:pt x="14658" y="1562"/>
                  <a:pt x="14561" y="1074"/>
                </a:cubicBezTo>
                <a:lnTo>
                  <a:pt x="14390" y="708"/>
                </a:lnTo>
                <a:cubicBezTo>
                  <a:pt x="14390" y="684"/>
                  <a:pt x="14390" y="659"/>
                  <a:pt x="14366" y="635"/>
                </a:cubicBezTo>
                <a:lnTo>
                  <a:pt x="13951" y="464"/>
                </a:lnTo>
                <a:lnTo>
                  <a:pt x="13658" y="342"/>
                </a:lnTo>
                <a:lnTo>
                  <a:pt x="13463" y="269"/>
                </a:lnTo>
                <a:lnTo>
                  <a:pt x="13366" y="220"/>
                </a:lnTo>
                <a:cubicBezTo>
                  <a:pt x="13292" y="196"/>
                  <a:pt x="13219" y="171"/>
                  <a:pt x="13122" y="147"/>
                </a:cubicBezTo>
                <a:lnTo>
                  <a:pt x="126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302"/>
          <p:cNvSpPr/>
          <p:nvPr/>
        </p:nvSpPr>
        <p:spPr>
          <a:xfrm>
            <a:off x="67150" y="4455386"/>
            <a:ext cx="427453" cy="302850"/>
          </a:xfrm>
          <a:custGeom>
            <a:avLst/>
            <a:gdLst/>
            <a:ahLst/>
            <a:cxnLst/>
            <a:rect l="l" t="t" r="r" b="b"/>
            <a:pathLst>
              <a:path w="14220" h="10074" extrusionOk="0">
                <a:moveTo>
                  <a:pt x="7706" y="4422"/>
                </a:moveTo>
                <a:lnTo>
                  <a:pt x="7683" y="4512"/>
                </a:lnTo>
                <a:lnTo>
                  <a:pt x="7708" y="4439"/>
                </a:lnTo>
                <a:cubicBezTo>
                  <a:pt x="7708" y="4431"/>
                  <a:pt x="7707" y="4426"/>
                  <a:pt x="7706" y="4422"/>
                </a:cubicBezTo>
                <a:close/>
                <a:moveTo>
                  <a:pt x="1891" y="4477"/>
                </a:moveTo>
                <a:cubicBezTo>
                  <a:pt x="1895" y="4477"/>
                  <a:pt x="1899" y="4480"/>
                  <a:pt x="1903" y="4488"/>
                </a:cubicBezTo>
                <a:lnTo>
                  <a:pt x="1746" y="4711"/>
                </a:lnTo>
                <a:lnTo>
                  <a:pt x="1746" y="4711"/>
                </a:lnTo>
                <a:cubicBezTo>
                  <a:pt x="1839" y="4577"/>
                  <a:pt x="1870" y="4477"/>
                  <a:pt x="1891" y="4477"/>
                </a:cubicBezTo>
                <a:close/>
                <a:moveTo>
                  <a:pt x="14195" y="6854"/>
                </a:moveTo>
                <a:cubicBezTo>
                  <a:pt x="14194" y="6863"/>
                  <a:pt x="14194" y="6872"/>
                  <a:pt x="14193" y="6882"/>
                </a:cubicBezTo>
                <a:lnTo>
                  <a:pt x="14193" y="6882"/>
                </a:lnTo>
                <a:cubicBezTo>
                  <a:pt x="14194" y="6873"/>
                  <a:pt x="14195" y="6863"/>
                  <a:pt x="14195" y="6854"/>
                </a:cubicBezTo>
                <a:close/>
                <a:moveTo>
                  <a:pt x="10125" y="7143"/>
                </a:moveTo>
                <a:cubicBezTo>
                  <a:pt x="10124" y="7144"/>
                  <a:pt x="10123" y="7145"/>
                  <a:pt x="10122" y="7146"/>
                </a:cubicBezTo>
                <a:cubicBezTo>
                  <a:pt x="10123" y="7145"/>
                  <a:pt x="10124" y="7144"/>
                  <a:pt x="10125" y="7143"/>
                </a:cubicBezTo>
                <a:close/>
                <a:moveTo>
                  <a:pt x="4317" y="0"/>
                </a:moveTo>
                <a:cubicBezTo>
                  <a:pt x="4220" y="25"/>
                  <a:pt x="4122" y="49"/>
                  <a:pt x="4000" y="49"/>
                </a:cubicBezTo>
                <a:lnTo>
                  <a:pt x="3903" y="73"/>
                </a:lnTo>
                <a:lnTo>
                  <a:pt x="3708" y="98"/>
                </a:lnTo>
                <a:cubicBezTo>
                  <a:pt x="3561" y="98"/>
                  <a:pt x="3439" y="146"/>
                  <a:pt x="3269" y="146"/>
                </a:cubicBezTo>
                <a:lnTo>
                  <a:pt x="3171" y="268"/>
                </a:lnTo>
                <a:lnTo>
                  <a:pt x="3195" y="195"/>
                </a:lnTo>
                <a:lnTo>
                  <a:pt x="3195" y="195"/>
                </a:lnTo>
                <a:cubicBezTo>
                  <a:pt x="3025" y="415"/>
                  <a:pt x="2781" y="659"/>
                  <a:pt x="2537" y="903"/>
                </a:cubicBezTo>
                <a:lnTo>
                  <a:pt x="1976" y="1585"/>
                </a:lnTo>
                <a:lnTo>
                  <a:pt x="1732" y="1854"/>
                </a:lnTo>
                <a:lnTo>
                  <a:pt x="1488" y="2146"/>
                </a:lnTo>
                <a:lnTo>
                  <a:pt x="1049" y="2683"/>
                </a:lnTo>
                <a:cubicBezTo>
                  <a:pt x="805" y="2976"/>
                  <a:pt x="586" y="3293"/>
                  <a:pt x="391" y="3634"/>
                </a:cubicBezTo>
                <a:lnTo>
                  <a:pt x="195" y="3805"/>
                </a:lnTo>
                <a:lnTo>
                  <a:pt x="25" y="3976"/>
                </a:lnTo>
                <a:lnTo>
                  <a:pt x="0" y="4049"/>
                </a:lnTo>
                <a:cubicBezTo>
                  <a:pt x="122" y="4268"/>
                  <a:pt x="293" y="4488"/>
                  <a:pt x="488" y="4683"/>
                </a:cubicBezTo>
                <a:cubicBezTo>
                  <a:pt x="693" y="4857"/>
                  <a:pt x="939" y="4999"/>
                  <a:pt x="1193" y="4999"/>
                </a:cubicBezTo>
                <a:cubicBezTo>
                  <a:pt x="1332" y="4999"/>
                  <a:pt x="1472" y="4957"/>
                  <a:pt x="1610" y="4854"/>
                </a:cubicBezTo>
                <a:lnTo>
                  <a:pt x="1634" y="4878"/>
                </a:lnTo>
                <a:lnTo>
                  <a:pt x="1683" y="4805"/>
                </a:lnTo>
                <a:lnTo>
                  <a:pt x="1732" y="4732"/>
                </a:lnTo>
                <a:cubicBezTo>
                  <a:pt x="1785" y="4670"/>
                  <a:pt x="1809" y="4646"/>
                  <a:pt x="1817" y="4646"/>
                </a:cubicBezTo>
                <a:cubicBezTo>
                  <a:pt x="1832" y="4646"/>
                  <a:pt x="1796" y="4718"/>
                  <a:pt x="1781" y="4780"/>
                </a:cubicBezTo>
                <a:cubicBezTo>
                  <a:pt x="1830" y="4707"/>
                  <a:pt x="1878" y="4634"/>
                  <a:pt x="1927" y="4585"/>
                </a:cubicBezTo>
                <a:cubicBezTo>
                  <a:pt x="1927" y="4570"/>
                  <a:pt x="1925" y="4564"/>
                  <a:pt x="1921" y="4564"/>
                </a:cubicBezTo>
                <a:cubicBezTo>
                  <a:pt x="1912" y="4564"/>
                  <a:pt x="1895" y="4593"/>
                  <a:pt x="1878" y="4610"/>
                </a:cubicBezTo>
                <a:cubicBezTo>
                  <a:pt x="1927" y="4488"/>
                  <a:pt x="2000" y="4366"/>
                  <a:pt x="2073" y="4244"/>
                </a:cubicBezTo>
                <a:cubicBezTo>
                  <a:pt x="2138" y="4169"/>
                  <a:pt x="2160" y="4165"/>
                  <a:pt x="2178" y="4165"/>
                </a:cubicBezTo>
                <a:cubicBezTo>
                  <a:pt x="2181" y="4165"/>
                  <a:pt x="2184" y="4165"/>
                  <a:pt x="2186" y="4165"/>
                </a:cubicBezTo>
                <a:cubicBezTo>
                  <a:pt x="2208" y="4165"/>
                  <a:pt x="2232" y="4159"/>
                  <a:pt x="2317" y="4049"/>
                </a:cubicBezTo>
                <a:lnTo>
                  <a:pt x="2488" y="3805"/>
                </a:lnTo>
                <a:lnTo>
                  <a:pt x="2586" y="3683"/>
                </a:lnTo>
                <a:lnTo>
                  <a:pt x="2634" y="3610"/>
                </a:lnTo>
                <a:lnTo>
                  <a:pt x="2683" y="3585"/>
                </a:lnTo>
                <a:lnTo>
                  <a:pt x="2756" y="3561"/>
                </a:lnTo>
                <a:cubicBezTo>
                  <a:pt x="2781" y="3537"/>
                  <a:pt x="2781" y="3537"/>
                  <a:pt x="2805" y="3537"/>
                </a:cubicBezTo>
                <a:lnTo>
                  <a:pt x="2805" y="3561"/>
                </a:lnTo>
                <a:lnTo>
                  <a:pt x="2781" y="3585"/>
                </a:lnTo>
                <a:cubicBezTo>
                  <a:pt x="2789" y="3577"/>
                  <a:pt x="2792" y="3575"/>
                  <a:pt x="2793" y="3575"/>
                </a:cubicBezTo>
                <a:cubicBezTo>
                  <a:pt x="2794" y="3575"/>
                  <a:pt x="2789" y="3585"/>
                  <a:pt x="2805" y="3585"/>
                </a:cubicBezTo>
                <a:cubicBezTo>
                  <a:pt x="2805" y="3634"/>
                  <a:pt x="2756" y="3683"/>
                  <a:pt x="2756" y="3707"/>
                </a:cubicBezTo>
                <a:lnTo>
                  <a:pt x="2756" y="3707"/>
                </a:lnTo>
                <a:cubicBezTo>
                  <a:pt x="2756" y="3707"/>
                  <a:pt x="2756" y="3683"/>
                  <a:pt x="2781" y="3683"/>
                </a:cubicBezTo>
                <a:lnTo>
                  <a:pt x="2781" y="3707"/>
                </a:lnTo>
                <a:cubicBezTo>
                  <a:pt x="2756" y="3927"/>
                  <a:pt x="2756" y="4098"/>
                  <a:pt x="2756" y="4098"/>
                </a:cubicBezTo>
                <a:lnTo>
                  <a:pt x="2830" y="4146"/>
                </a:lnTo>
                <a:cubicBezTo>
                  <a:pt x="2781" y="5024"/>
                  <a:pt x="2732" y="4439"/>
                  <a:pt x="2708" y="5244"/>
                </a:cubicBezTo>
                <a:cubicBezTo>
                  <a:pt x="2732" y="5341"/>
                  <a:pt x="2732" y="5439"/>
                  <a:pt x="2732" y="5537"/>
                </a:cubicBezTo>
                <a:cubicBezTo>
                  <a:pt x="2732" y="5659"/>
                  <a:pt x="2732" y="5805"/>
                  <a:pt x="2708" y="5951"/>
                </a:cubicBezTo>
                <a:cubicBezTo>
                  <a:pt x="2805" y="6049"/>
                  <a:pt x="2927" y="6146"/>
                  <a:pt x="3000" y="6171"/>
                </a:cubicBezTo>
                <a:cubicBezTo>
                  <a:pt x="3000" y="6171"/>
                  <a:pt x="3098" y="6293"/>
                  <a:pt x="3073" y="6293"/>
                </a:cubicBezTo>
                <a:cubicBezTo>
                  <a:pt x="3147" y="6293"/>
                  <a:pt x="3220" y="6390"/>
                  <a:pt x="3317" y="6463"/>
                </a:cubicBezTo>
                <a:cubicBezTo>
                  <a:pt x="3342" y="6463"/>
                  <a:pt x="3317" y="6415"/>
                  <a:pt x="3293" y="6390"/>
                </a:cubicBezTo>
                <a:lnTo>
                  <a:pt x="3293" y="6390"/>
                </a:lnTo>
                <a:lnTo>
                  <a:pt x="3366" y="6463"/>
                </a:lnTo>
                <a:lnTo>
                  <a:pt x="3464" y="6537"/>
                </a:lnTo>
                <a:cubicBezTo>
                  <a:pt x="3511" y="6584"/>
                  <a:pt x="3528" y="6611"/>
                  <a:pt x="3514" y="6611"/>
                </a:cubicBezTo>
                <a:cubicBezTo>
                  <a:pt x="3506" y="6611"/>
                  <a:pt x="3490" y="6603"/>
                  <a:pt x="3464" y="6585"/>
                </a:cubicBezTo>
                <a:lnTo>
                  <a:pt x="3464" y="6585"/>
                </a:lnTo>
                <a:cubicBezTo>
                  <a:pt x="3537" y="6634"/>
                  <a:pt x="3634" y="6683"/>
                  <a:pt x="3756" y="6756"/>
                </a:cubicBezTo>
                <a:lnTo>
                  <a:pt x="4269" y="7122"/>
                </a:lnTo>
                <a:cubicBezTo>
                  <a:pt x="4488" y="7024"/>
                  <a:pt x="4732" y="6878"/>
                  <a:pt x="5000" y="6732"/>
                </a:cubicBezTo>
                <a:cubicBezTo>
                  <a:pt x="5293" y="6537"/>
                  <a:pt x="5586" y="6317"/>
                  <a:pt x="5854" y="6098"/>
                </a:cubicBezTo>
                <a:cubicBezTo>
                  <a:pt x="6000" y="5976"/>
                  <a:pt x="6171" y="5854"/>
                  <a:pt x="6293" y="5732"/>
                </a:cubicBezTo>
                <a:lnTo>
                  <a:pt x="6708" y="5341"/>
                </a:lnTo>
                <a:lnTo>
                  <a:pt x="7147" y="4951"/>
                </a:lnTo>
                <a:cubicBezTo>
                  <a:pt x="7268" y="4829"/>
                  <a:pt x="7390" y="4732"/>
                  <a:pt x="7512" y="4634"/>
                </a:cubicBezTo>
                <a:lnTo>
                  <a:pt x="7683" y="4488"/>
                </a:lnTo>
                <a:cubicBezTo>
                  <a:pt x="7683" y="4439"/>
                  <a:pt x="7683" y="4463"/>
                  <a:pt x="7659" y="4390"/>
                </a:cubicBezTo>
                <a:cubicBezTo>
                  <a:pt x="7647" y="4366"/>
                  <a:pt x="7653" y="4366"/>
                  <a:pt x="7662" y="4366"/>
                </a:cubicBezTo>
                <a:cubicBezTo>
                  <a:pt x="7671" y="4366"/>
                  <a:pt x="7683" y="4366"/>
                  <a:pt x="7683" y="4341"/>
                </a:cubicBezTo>
                <a:cubicBezTo>
                  <a:pt x="7683" y="4423"/>
                  <a:pt x="7700" y="4402"/>
                  <a:pt x="7706" y="4422"/>
                </a:cubicBezTo>
                <a:lnTo>
                  <a:pt x="7706" y="4422"/>
                </a:lnTo>
                <a:lnTo>
                  <a:pt x="7708" y="4415"/>
                </a:lnTo>
                <a:lnTo>
                  <a:pt x="7708" y="4463"/>
                </a:lnTo>
                <a:cubicBezTo>
                  <a:pt x="7732" y="4463"/>
                  <a:pt x="7732" y="4439"/>
                  <a:pt x="7756" y="4415"/>
                </a:cubicBezTo>
                <a:cubicBezTo>
                  <a:pt x="7781" y="4415"/>
                  <a:pt x="7756" y="4415"/>
                  <a:pt x="7756" y="4463"/>
                </a:cubicBezTo>
                <a:lnTo>
                  <a:pt x="7805" y="4463"/>
                </a:lnTo>
                <a:cubicBezTo>
                  <a:pt x="7800" y="4469"/>
                  <a:pt x="7799" y="4470"/>
                  <a:pt x="7801" y="4470"/>
                </a:cubicBezTo>
                <a:cubicBezTo>
                  <a:pt x="7807" y="4470"/>
                  <a:pt x="7835" y="4456"/>
                  <a:pt x="7858" y="4456"/>
                </a:cubicBezTo>
                <a:cubicBezTo>
                  <a:pt x="7866" y="4456"/>
                  <a:pt x="7873" y="4458"/>
                  <a:pt x="7878" y="4463"/>
                </a:cubicBezTo>
                <a:cubicBezTo>
                  <a:pt x="7878" y="4476"/>
                  <a:pt x="7872" y="4476"/>
                  <a:pt x="7869" y="4476"/>
                </a:cubicBezTo>
                <a:cubicBezTo>
                  <a:pt x="7866" y="4476"/>
                  <a:pt x="7866" y="4476"/>
                  <a:pt x="7878" y="4488"/>
                </a:cubicBezTo>
                <a:cubicBezTo>
                  <a:pt x="7878" y="4512"/>
                  <a:pt x="7878" y="4537"/>
                  <a:pt x="7878" y="4537"/>
                </a:cubicBezTo>
                <a:cubicBezTo>
                  <a:pt x="7878" y="4537"/>
                  <a:pt x="7878" y="4561"/>
                  <a:pt x="7878" y="4561"/>
                </a:cubicBezTo>
                <a:lnTo>
                  <a:pt x="7878" y="4707"/>
                </a:lnTo>
                <a:cubicBezTo>
                  <a:pt x="7878" y="4747"/>
                  <a:pt x="7878" y="4818"/>
                  <a:pt x="7904" y="4818"/>
                </a:cubicBezTo>
                <a:cubicBezTo>
                  <a:pt x="7910" y="4818"/>
                  <a:pt x="7918" y="4814"/>
                  <a:pt x="7927" y="4805"/>
                </a:cubicBezTo>
                <a:lnTo>
                  <a:pt x="7927" y="4805"/>
                </a:lnTo>
                <a:cubicBezTo>
                  <a:pt x="7890" y="4842"/>
                  <a:pt x="7838" y="5038"/>
                  <a:pt x="7816" y="5038"/>
                </a:cubicBezTo>
                <a:cubicBezTo>
                  <a:pt x="7809" y="5038"/>
                  <a:pt x="7805" y="5021"/>
                  <a:pt x="7805" y="4976"/>
                </a:cubicBezTo>
                <a:cubicBezTo>
                  <a:pt x="7781" y="5073"/>
                  <a:pt x="7781" y="5171"/>
                  <a:pt x="7756" y="5293"/>
                </a:cubicBezTo>
                <a:lnTo>
                  <a:pt x="7805" y="5146"/>
                </a:lnTo>
                <a:lnTo>
                  <a:pt x="7805" y="5146"/>
                </a:lnTo>
                <a:cubicBezTo>
                  <a:pt x="7732" y="5415"/>
                  <a:pt x="7708" y="5683"/>
                  <a:pt x="7683" y="5976"/>
                </a:cubicBezTo>
                <a:lnTo>
                  <a:pt x="7732" y="5829"/>
                </a:lnTo>
                <a:lnTo>
                  <a:pt x="7732" y="5829"/>
                </a:lnTo>
                <a:cubicBezTo>
                  <a:pt x="7732" y="6024"/>
                  <a:pt x="7683" y="6195"/>
                  <a:pt x="7586" y="6341"/>
                </a:cubicBezTo>
                <a:lnTo>
                  <a:pt x="7610" y="6098"/>
                </a:lnTo>
                <a:lnTo>
                  <a:pt x="7610" y="6098"/>
                </a:lnTo>
                <a:cubicBezTo>
                  <a:pt x="7537" y="6415"/>
                  <a:pt x="7488" y="6732"/>
                  <a:pt x="7464" y="7049"/>
                </a:cubicBezTo>
                <a:lnTo>
                  <a:pt x="7488" y="6951"/>
                </a:lnTo>
                <a:lnTo>
                  <a:pt x="7488" y="6951"/>
                </a:lnTo>
                <a:cubicBezTo>
                  <a:pt x="7488" y="7040"/>
                  <a:pt x="7470" y="7237"/>
                  <a:pt x="7445" y="7493"/>
                </a:cubicBezTo>
                <a:lnTo>
                  <a:pt x="7445" y="7493"/>
                </a:lnTo>
                <a:cubicBezTo>
                  <a:pt x="7435" y="7507"/>
                  <a:pt x="7425" y="7522"/>
                  <a:pt x="7415" y="7537"/>
                </a:cubicBezTo>
                <a:lnTo>
                  <a:pt x="7440" y="7546"/>
                </a:lnTo>
                <a:lnTo>
                  <a:pt x="7440" y="7546"/>
                </a:lnTo>
                <a:cubicBezTo>
                  <a:pt x="7425" y="7698"/>
                  <a:pt x="7408" y="7869"/>
                  <a:pt x="7390" y="8049"/>
                </a:cubicBezTo>
                <a:lnTo>
                  <a:pt x="9073" y="8683"/>
                </a:lnTo>
                <a:cubicBezTo>
                  <a:pt x="9488" y="8024"/>
                  <a:pt x="9976" y="7268"/>
                  <a:pt x="10098" y="7073"/>
                </a:cubicBezTo>
                <a:lnTo>
                  <a:pt x="10098" y="7073"/>
                </a:lnTo>
                <a:lnTo>
                  <a:pt x="9951" y="7171"/>
                </a:lnTo>
                <a:lnTo>
                  <a:pt x="9951" y="7171"/>
                </a:lnTo>
                <a:lnTo>
                  <a:pt x="10119" y="6907"/>
                </a:lnTo>
                <a:lnTo>
                  <a:pt x="10119" y="6907"/>
                </a:lnTo>
                <a:cubicBezTo>
                  <a:pt x="10103" y="6944"/>
                  <a:pt x="10142" y="7109"/>
                  <a:pt x="10125" y="7143"/>
                </a:cubicBezTo>
                <a:lnTo>
                  <a:pt x="10125" y="7143"/>
                </a:lnTo>
                <a:cubicBezTo>
                  <a:pt x="10417" y="6730"/>
                  <a:pt x="10757" y="6365"/>
                  <a:pt x="11098" y="6000"/>
                </a:cubicBezTo>
                <a:cubicBezTo>
                  <a:pt x="11220" y="5878"/>
                  <a:pt x="11342" y="5756"/>
                  <a:pt x="11464" y="5659"/>
                </a:cubicBezTo>
                <a:lnTo>
                  <a:pt x="11659" y="5488"/>
                </a:lnTo>
                <a:cubicBezTo>
                  <a:pt x="11707" y="5463"/>
                  <a:pt x="11732" y="5439"/>
                  <a:pt x="11781" y="5415"/>
                </a:cubicBezTo>
                <a:lnTo>
                  <a:pt x="11829" y="5366"/>
                </a:lnTo>
                <a:cubicBezTo>
                  <a:pt x="11903" y="5293"/>
                  <a:pt x="12000" y="5244"/>
                  <a:pt x="12098" y="5195"/>
                </a:cubicBezTo>
                <a:cubicBezTo>
                  <a:pt x="12122" y="5195"/>
                  <a:pt x="12171" y="5171"/>
                  <a:pt x="12195" y="5171"/>
                </a:cubicBezTo>
                <a:lnTo>
                  <a:pt x="12268" y="5171"/>
                </a:lnTo>
                <a:lnTo>
                  <a:pt x="12268" y="5293"/>
                </a:lnTo>
                <a:cubicBezTo>
                  <a:pt x="12244" y="5415"/>
                  <a:pt x="12195" y="5415"/>
                  <a:pt x="12195" y="5415"/>
                </a:cubicBezTo>
                <a:cubicBezTo>
                  <a:pt x="12195" y="5427"/>
                  <a:pt x="12201" y="5433"/>
                  <a:pt x="12207" y="5433"/>
                </a:cubicBezTo>
                <a:cubicBezTo>
                  <a:pt x="12214" y="5433"/>
                  <a:pt x="12220" y="5427"/>
                  <a:pt x="12220" y="5415"/>
                </a:cubicBezTo>
                <a:cubicBezTo>
                  <a:pt x="12244" y="5415"/>
                  <a:pt x="12244" y="5415"/>
                  <a:pt x="12244" y="5439"/>
                </a:cubicBezTo>
                <a:cubicBezTo>
                  <a:pt x="12244" y="5488"/>
                  <a:pt x="12195" y="5488"/>
                  <a:pt x="12195" y="5488"/>
                </a:cubicBezTo>
                <a:cubicBezTo>
                  <a:pt x="12195" y="5488"/>
                  <a:pt x="12195" y="5519"/>
                  <a:pt x="12208" y="5519"/>
                </a:cubicBezTo>
                <a:cubicBezTo>
                  <a:pt x="12211" y="5519"/>
                  <a:pt x="12215" y="5517"/>
                  <a:pt x="12220" y="5512"/>
                </a:cubicBezTo>
                <a:cubicBezTo>
                  <a:pt x="12244" y="5512"/>
                  <a:pt x="12293" y="5439"/>
                  <a:pt x="12342" y="5390"/>
                </a:cubicBezTo>
                <a:lnTo>
                  <a:pt x="12342" y="5512"/>
                </a:lnTo>
                <a:lnTo>
                  <a:pt x="12293" y="5512"/>
                </a:lnTo>
                <a:cubicBezTo>
                  <a:pt x="12293" y="5512"/>
                  <a:pt x="12317" y="5512"/>
                  <a:pt x="12366" y="5537"/>
                </a:cubicBezTo>
                <a:cubicBezTo>
                  <a:pt x="12366" y="5561"/>
                  <a:pt x="12390" y="5561"/>
                  <a:pt x="12390" y="5585"/>
                </a:cubicBezTo>
                <a:cubicBezTo>
                  <a:pt x="12390" y="5610"/>
                  <a:pt x="12390" y="5610"/>
                  <a:pt x="12390" y="5634"/>
                </a:cubicBezTo>
                <a:lnTo>
                  <a:pt x="12390" y="5707"/>
                </a:lnTo>
                <a:cubicBezTo>
                  <a:pt x="12390" y="5976"/>
                  <a:pt x="12390" y="6268"/>
                  <a:pt x="12366" y="6561"/>
                </a:cubicBezTo>
                <a:cubicBezTo>
                  <a:pt x="12366" y="6707"/>
                  <a:pt x="12342" y="6854"/>
                  <a:pt x="12342" y="7000"/>
                </a:cubicBezTo>
                <a:lnTo>
                  <a:pt x="12293" y="7439"/>
                </a:lnTo>
                <a:cubicBezTo>
                  <a:pt x="12268" y="7439"/>
                  <a:pt x="12244" y="7293"/>
                  <a:pt x="12244" y="7171"/>
                </a:cubicBezTo>
                <a:cubicBezTo>
                  <a:pt x="12244" y="7268"/>
                  <a:pt x="12244" y="7341"/>
                  <a:pt x="12220" y="7439"/>
                </a:cubicBezTo>
                <a:cubicBezTo>
                  <a:pt x="12227" y="7415"/>
                  <a:pt x="12233" y="7406"/>
                  <a:pt x="12236" y="7406"/>
                </a:cubicBezTo>
                <a:cubicBezTo>
                  <a:pt x="12252" y="7406"/>
                  <a:pt x="12231" y="7601"/>
                  <a:pt x="12238" y="7601"/>
                </a:cubicBezTo>
                <a:cubicBezTo>
                  <a:pt x="12239" y="7601"/>
                  <a:pt x="12241" y="7596"/>
                  <a:pt x="12244" y="7585"/>
                </a:cubicBezTo>
                <a:lnTo>
                  <a:pt x="12244" y="7585"/>
                </a:lnTo>
                <a:cubicBezTo>
                  <a:pt x="12317" y="8000"/>
                  <a:pt x="12171" y="8561"/>
                  <a:pt x="12220" y="8951"/>
                </a:cubicBezTo>
                <a:lnTo>
                  <a:pt x="13073" y="9415"/>
                </a:lnTo>
                <a:cubicBezTo>
                  <a:pt x="13342" y="9585"/>
                  <a:pt x="13634" y="9707"/>
                  <a:pt x="13927" y="9829"/>
                </a:cubicBezTo>
                <a:cubicBezTo>
                  <a:pt x="13927" y="9902"/>
                  <a:pt x="13927" y="10000"/>
                  <a:pt x="13902" y="10073"/>
                </a:cubicBezTo>
                <a:cubicBezTo>
                  <a:pt x="13951" y="9951"/>
                  <a:pt x="13951" y="9829"/>
                  <a:pt x="13951" y="9732"/>
                </a:cubicBezTo>
                <a:lnTo>
                  <a:pt x="13878" y="9707"/>
                </a:lnTo>
                <a:cubicBezTo>
                  <a:pt x="13878" y="9439"/>
                  <a:pt x="13927" y="9634"/>
                  <a:pt x="13927" y="9390"/>
                </a:cubicBezTo>
                <a:cubicBezTo>
                  <a:pt x="13976" y="9390"/>
                  <a:pt x="13976" y="9610"/>
                  <a:pt x="13976" y="9829"/>
                </a:cubicBezTo>
                <a:cubicBezTo>
                  <a:pt x="14000" y="9683"/>
                  <a:pt x="14000" y="9512"/>
                  <a:pt x="13976" y="9366"/>
                </a:cubicBezTo>
                <a:cubicBezTo>
                  <a:pt x="13985" y="9299"/>
                  <a:pt x="13995" y="9288"/>
                  <a:pt x="14006" y="9288"/>
                </a:cubicBezTo>
                <a:cubicBezTo>
                  <a:pt x="14011" y="9288"/>
                  <a:pt x="14016" y="9290"/>
                  <a:pt x="14022" y="9290"/>
                </a:cubicBezTo>
                <a:cubicBezTo>
                  <a:pt x="14036" y="9290"/>
                  <a:pt x="14052" y="9278"/>
                  <a:pt x="14073" y="9195"/>
                </a:cubicBezTo>
                <a:cubicBezTo>
                  <a:pt x="14049" y="9000"/>
                  <a:pt x="14049" y="8829"/>
                  <a:pt x="14073" y="8634"/>
                </a:cubicBezTo>
                <a:cubicBezTo>
                  <a:pt x="14146" y="8195"/>
                  <a:pt x="14049" y="7951"/>
                  <a:pt x="14122" y="7537"/>
                </a:cubicBezTo>
                <a:lnTo>
                  <a:pt x="14122" y="7537"/>
                </a:lnTo>
                <a:lnTo>
                  <a:pt x="14122" y="7585"/>
                </a:lnTo>
                <a:cubicBezTo>
                  <a:pt x="14169" y="7444"/>
                  <a:pt x="14171" y="7165"/>
                  <a:pt x="14193" y="6882"/>
                </a:cubicBezTo>
                <a:lnTo>
                  <a:pt x="14193" y="6882"/>
                </a:lnTo>
                <a:cubicBezTo>
                  <a:pt x="14188" y="6910"/>
                  <a:pt x="14177" y="6934"/>
                  <a:pt x="14167" y="6934"/>
                </a:cubicBezTo>
                <a:cubicBezTo>
                  <a:pt x="14156" y="6934"/>
                  <a:pt x="14146" y="6906"/>
                  <a:pt x="14146" y="6829"/>
                </a:cubicBezTo>
                <a:cubicBezTo>
                  <a:pt x="14195" y="6537"/>
                  <a:pt x="14171" y="6293"/>
                  <a:pt x="14220" y="6073"/>
                </a:cubicBezTo>
                <a:lnTo>
                  <a:pt x="14171" y="5829"/>
                </a:lnTo>
                <a:lnTo>
                  <a:pt x="14171" y="5561"/>
                </a:lnTo>
                <a:cubicBezTo>
                  <a:pt x="14171" y="5366"/>
                  <a:pt x="14171" y="5195"/>
                  <a:pt x="14146" y="5024"/>
                </a:cubicBezTo>
                <a:cubicBezTo>
                  <a:pt x="14098" y="4634"/>
                  <a:pt x="14049" y="4171"/>
                  <a:pt x="13976" y="3659"/>
                </a:cubicBezTo>
                <a:lnTo>
                  <a:pt x="13317" y="3244"/>
                </a:lnTo>
                <a:cubicBezTo>
                  <a:pt x="13220" y="3171"/>
                  <a:pt x="13098" y="3122"/>
                  <a:pt x="12976" y="3049"/>
                </a:cubicBezTo>
                <a:lnTo>
                  <a:pt x="12537" y="2829"/>
                </a:lnTo>
                <a:cubicBezTo>
                  <a:pt x="12244" y="2927"/>
                  <a:pt x="11976" y="3073"/>
                  <a:pt x="11683" y="3195"/>
                </a:cubicBezTo>
                <a:cubicBezTo>
                  <a:pt x="11537" y="3268"/>
                  <a:pt x="11390" y="3341"/>
                  <a:pt x="11268" y="3439"/>
                </a:cubicBezTo>
                <a:lnTo>
                  <a:pt x="11049" y="3561"/>
                </a:lnTo>
                <a:cubicBezTo>
                  <a:pt x="10976" y="3585"/>
                  <a:pt x="10903" y="3659"/>
                  <a:pt x="10829" y="3683"/>
                </a:cubicBezTo>
                <a:lnTo>
                  <a:pt x="10610" y="3829"/>
                </a:lnTo>
                <a:lnTo>
                  <a:pt x="10488" y="3951"/>
                </a:lnTo>
                <a:lnTo>
                  <a:pt x="10244" y="4122"/>
                </a:lnTo>
                <a:cubicBezTo>
                  <a:pt x="10098" y="4268"/>
                  <a:pt x="9951" y="4390"/>
                  <a:pt x="9829" y="4512"/>
                </a:cubicBezTo>
                <a:cubicBezTo>
                  <a:pt x="9812" y="4530"/>
                  <a:pt x="9794" y="4548"/>
                  <a:pt x="9776" y="4565"/>
                </a:cubicBezTo>
                <a:lnTo>
                  <a:pt x="9776" y="4565"/>
                </a:lnTo>
                <a:cubicBezTo>
                  <a:pt x="9804" y="4117"/>
                  <a:pt x="9797" y="3672"/>
                  <a:pt x="9756" y="3244"/>
                </a:cubicBezTo>
                <a:cubicBezTo>
                  <a:pt x="9781" y="3122"/>
                  <a:pt x="9781" y="3000"/>
                  <a:pt x="9756" y="2878"/>
                </a:cubicBezTo>
                <a:cubicBezTo>
                  <a:pt x="9756" y="2756"/>
                  <a:pt x="9732" y="2634"/>
                  <a:pt x="9707" y="2512"/>
                </a:cubicBezTo>
                <a:lnTo>
                  <a:pt x="9317" y="2171"/>
                </a:lnTo>
                <a:lnTo>
                  <a:pt x="9317" y="2171"/>
                </a:lnTo>
                <a:cubicBezTo>
                  <a:pt x="9366" y="2244"/>
                  <a:pt x="9390" y="2268"/>
                  <a:pt x="9366" y="2268"/>
                </a:cubicBezTo>
                <a:cubicBezTo>
                  <a:pt x="9342" y="2268"/>
                  <a:pt x="9317" y="2244"/>
                  <a:pt x="9268" y="2220"/>
                </a:cubicBezTo>
                <a:lnTo>
                  <a:pt x="9098" y="2049"/>
                </a:lnTo>
                <a:cubicBezTo>
                  <a:pt x="8927" y="1976"/>
                  <a:pt x="8927" y="2000"/>
                  <a:pt x="8903" y="1976"/>
                </a:cubicBezTo>
                <a:cubicBezTo>
                  <a:pt x="8878" y="1976"/>
                  <a:pt x="8854" y="1976"/>
                  <a:pt x="8805" y="1951"/>
                </a:cubicBezTo>
                <a:lnTo>
                  <a:pt x="8683" y="1927"/>
                </a:lnTo>
                <a:lnTo>
                  <a:pt x="8464" y="1829"/>
                </a:lnTo>
                <a:lnTo>
                  <a:pt x="8366" y="1805"/>
                </a:lnTo>
                <a:cubicBezTo>
                  <a:pt x="8220" y="1854"/>
                  <a:pt x="8049" y="1927"/>
                  <a:pt x="7829" y="2000"/>
                </a:cubicBezTo>
                <a:lnTo>
                  <a:pt x="7683" y="2073"/>
                </a:lnTo>
                <a:lnTo>
                  <a:pt x="7488" y="2171"/>
                </a:lnTo>
                <a:lnTo>
                  <a:pt x="7122" y="2366"/>
                </a:lnTo>
                <a:cubicBezTo>
                  <a:pt x="6878" y="2537"/>
                  <a:pt x="6586" y="2707"/>
                  <a:pt x="6342" y="2927"/>
                </a:cubicBezTo>
                <a:cubicBezTo>
                  <a:pt x="6171" y="3073"/>
                  <a:pt x="6000" y="3220"/>
                  <a:pt x="5829" y="3366"/>
                </a:cubicBezTo>
                <a:lnTo>
                  <a:pt x="5342" y="3805"/>
                </a:lnTo>
                <a:cubicBezTo>
                  <a:pt x="5220" y="3902"/>
                  <a:pt x="5244" y="3902"/>
                  <a:pt x="5195" y="3927"/>
                </a:cubicBezTo>
                <a:lnTo>
                  <a:pt x="5147" y="3976"/>
                </a:lnTo>
                <a:cubicBezTo>
                  <a:pt x="5073" y="4049"/>
                  <a:pt x="5000" y="4098"/>
                  <a:pt x="4927" y="4122"/>
                </a:cubicBezTo>
                <a:cubicBezTo>
                  <a:pt x="4903" y="4146"/>
                  <a:pt x="4854" y="4171"/>
                  <a:pt x="4805" y="4171"/>
                </a:cubicBezTo>
                <a:lnTo>
                  <a:pt x="4781" y="4195"/>
                </a:lnTo>
                <a:cubicBezTo>
                  <a:pt x="4781" y="4171"/>
                  <a:pt x="4781" y="4146"/>
                  <a:pt x="4781" y="4122"/>
                </a:cubicBezTo>
                <a:cubicBezTo>
                  <a:pt x="4781" y="4098"/>
                  <a:pt x="4781" y="4049"/>
                  <a:pt x="4781" y="4000"/>
                </a:cubicBezTo>
                <a:lnTo>
                  <a:pt x="4781" y="3976"/>
                </a:lnTo>
                <a:cubicBezTo>
                  <a:pt x="4781" y="3951"/>
                  <a:pt x="4781" y="3927"/>
                  <a:pt x="4781" y="3902"/>
                </a:cubicBezTo>
                <a:lnTo>
                  <a:pt x="4781" y="3756"/>
                </a:lnTo>
                <a:cubicBezTo>
                  <a:pt x="4781" y="3512"/>
                  <a:pt x="4830" y="3293"/>
                  <a:pt x="4830" y="3049"/>
                </a:cubicBezTo>
                <a:cubicBezTo>
                  <a:pt x="4854" y="2805"/>
                  <a:pt x="4878" y="2537"/>
                  <a:pt x="4903" y="2293"/>
                </a:cubicBezTo>
                <a:cubicBezTo>
                  <a:pt x="4951" y="1781"/>
                  <a:pt x="4976" y="1293"/>
                  <a:pt x="5025" y="829"/>
                </a:cubicBezTo>
                <a:lnTo>
                  <a:pt x="4781" y="610"/>
                </a:lnTo>
                <a:lnTo>
                  <a:pt x="4756" y="585"/>
                </a:lnTo>
                <a:lnTo>
                  <a:pt x="4756" y="561"/>
                </a:lnTo>
                <a:lnTo>
                  <a:pt x="4732" y="537"/>
                </a:lnTo>
                <a:lnTo>
                  <a:pt x="4683" y="464"/>
                </a:lnTo>
                <a:lnTo>
                  <a:pt x="4561" y="342"/>
                </a:lnTo>
                <a:lnTo>
                  <a:pt x="4561" y="342"/>
                </a:lnTo>
                <a:cubicBezTo>
                  <a:pt x="4391" y="195"/>
                  <a:pt x="4439" y="146"/>
                  <a:pt x="4342" y="49"/>
                </a:cubicBezTo>
                <a:lnTo>
                  <a:pt x="431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302"/>
          <p:cNvSpPr/>
          <p:nvPr/>
        </p:nvSpPr>
        <p:spPr>
          <a:xfrm>
            <a:off x="387546" y="4027934"/>
            <a:ext cx="493435" cy="333634"/>
          </a:xfrm>
          <a:custGeom>
            <a:avLst/>
            <a:gdLst/>
            <a:ahLst/>
            <a:cxnLst/>
            <a:rect l="l" t="t" r="r" b="b"/>
            <a:pathLst>
              <a:path w="16415" h="11098" extrusionOk="0">
                <a:moveTo>
                  <a:pt x="14537" y="2268"/>
                </a:moveTo>
                <a:cubicBezTo>
                  <a:pt x="14546" y="2287"/>
                  <a:pt x="14555" y="2306"/>
                  <a:pt x="14564" y="2325"/>
                </a:cubicBezTo>
                <a:lnTo>
                  <a:pt x="14564" y="2325"/>
                </a:lnTo>
                <a:cubicBezTo>
                  <a:pt x="14559" y="2307"/>
                  <a:pt x="14549" y="2287"/>
                  <a:pt x="14537" y="2268"/>
                </a:cubicBezTo>
                <a:close/>
                <a:moveTo>
                  <a:pt x="11890" y="6000"/>
                </a:moveTo>
                <a:lnTo>
                  <a:pt x="11890" y="6000"/>
                </a:lnTo>
                <a:cubicBezTo>
                  <a:pt x="11886" y="6017"/>
                  <a:pt x="11882" y="6034"/>
                  <a:pt x="11878" y="6049"/>
                </a:cubicBezTo>
                <a:cubicBezTo>
                  <a:pt x="11887" y="6040"/>
                  <a:pt x="11891" y="6022"/>
                  <a:pt x="11890" y="6000"/>
                </a:cubicBezTo>
                <a:close/>
                <a:moveTo>
                  <a:pt x="6388" y="9388"/>
                </a:moveTo>
                <a:lnTo>
                  <a:pt x="6388" y="9388"/>
                </a:lnTo>
                <a:cubicBezTo>
                  <a:pt x="6383" y="9395"/>
                  <a:pt x="6380" y="9400"/>
                  <a:pt x="6381" y="9400"/>
                </a:cubicBezTo>
                <a:cubicBezTo>
                  <a:pt x="6381" y="9400"/>
                  <a:pt x="6384" y="9397"/>
                  <a:pt x="6391" y="9390"/>
                </a:cubicBezTo>
                <a:cubicBezTo>
                  <a:pt x="6391" y="9390"/>
                  <a:pt x="6390" y="9389"/>
                  <a:pt x="6388" y="9388"/>
                </a:cubicBezTo>
                <a:close/>
                <a:moveTo>
                  <a:pt x="13000" y="0"/>
                </a:moveTo>
                <a:lnTo>
                  <a:pt x="12171" y="49"/>
                </a:lnTo>
                <a:cubicBezTo>
                  <a:pt x="12074" y="49"/>
                  <a:pt x="12000" y="73"/>
                  <a:pt x="11903" y="73"/>
                </a:cubicBezTo>
                <a:lnTo>
                  <a:pt x="11659" y="146"/>
                </a:lnTo>
                <a:lnTo>
                  <a:pt x="11391" y="220"/>
                </a:lnTo>
                <a:lnTo>
                  <a:pt x="11000" y="293"/>
                </a:lnTo>
                <a:cubicBezTo>
                  <a:pt x="10952" y="439"/>
                  <a:pt x="10903" y="610"/>
                  <a:pt x="10878" y="756"/>
                </a:cubicBezTo>
                <a:cubicBezTo>
                  <a:pt x="10830" y="902"/>
                  <a:pt x="10781" y="1073"/>
                  <a:pt x="10757" y="1219"/>
                </a:cubicBezTo>
                <a:cubicBezTo>
                  <a:pt x="10708" y="1561"/>
                  <a:pt x="10635" y="1878"/>
                  <a:pt x="10586" y="2219"/>
                </a:cubicBezTo>
                <a:cubicBezTo>
                  <a:pt x="10561" y="2366"/>
                  <a:pt x="10513" y="2537"/>
                  <a:pt x="10488" y="2707"/>
                </a:cubicBezTo>
                <a:cubicBezTo>
                  <a:pt x="10464" y="2854"/>
                  <a:pt x="10439" y="3024"/>
                  <a:pt x="10439" y="3195"/>
                </a:cubicBezTo>
                <a:cubicBezTo>
                  <a:pt x="10415" y="3341"/>
                  <a:pt x="10391" y="3561"/>
                  <a:pt x="10366" y="3732"/>
                </a:cubicBezTo>
                <a:cubicBezTo>
                  <a:pt x="10318" y="4024"/>
                  <a:pt x="10293" y="4341"/>
                  <a:pt x="10269" y="4585"/>
                </a:cubicBezTo>
                <a:cubicBezTo>
                  <a:pt x="10269" y="4707"/>
                  <a:pt x="10220" y="4829"/>
                  <a:pt x="10220" y="4927"/>
                </a:cubicBezTo>
                <a:cubicBezTo>
                  <a:pt x="10220" y="4975"/>
                  <a:pt x="10220" y="5000"/>
                  <a:pt x="10196" y="5049"/>
                </a:cubicBezTo>
                <a:cubicBezTo>
                  <a:pt x="10196" y="5097"/>
                  <a:pt x="10171" y="5146"/>
                  <a:pt x="10171" y="5195"/>
                </a:cubicBezTo>
                <a:cubicBezTo>
                  <a:pt x="10171" y="5244"/>
                  <a:pt x="10147" y="5293"/>
                  <a:pt x="10147" y="5317"/>
                </a:cubicBezTo>
                <a:cubicBezTo>
                  <a:pt x="10122" y="5293"/>
                  <a:pt x="10074" y="5268"/>
                  <a:pt x="10049" y="5244"/>
                </a:cubicBezTo>
                <a:lnTo>
                  <a:pt x="9927" y="5146"/>
                </a:lnTo>
                <a:lnTo>
                  <a:pt x="9171" y="4366"/>
                </a:lnTo>
                <a:cubicBezTo>
                  <a:pt x="8927" y="4097"/>
                  <a:pt x="8683" y="3854"/>
                  <a:pt x="8440" y="3634"/>
                </a:cubicBezTo>
                <a:lnTo>
                  <a:pt x="8074" y="3268"/>
                </a:lnTo>
                <a:cubicBezTo>
                  <a:pt x="7879" y="3097"/>
                  <a:pt x="7683" y="2902"/>
                  <a:pt x="7513" y="2780"/>
                </a:cubicBezTo>
                <a:cubicBezTo>
                  <a:pt x="7269" y="2537"/>
                  <a:pt x="6952" y="2268"/>
                  <a:pt x="6635" y="2024"/>
                </a:cubicBezTo>
                <a:cubicBezTo>
                  <a:pt x="6562" y="2024"/>
                  <a:pt x="6513" y="2024"/>
                  <a:pt x="6464" y="2049"/>
                </a:cubicBezTo>
                <a:lnTo>
                  <a:pt x="6318" y="2049"/>
                </a:lnTo>
                <a:cubicBezTo>
                  <a:pt x="6488" y="2049"/>
                  <a:pt x="6440" y="2098"/>
                  <a:pt x="6318" y="2122"/>
                </a:cubicBezTo>
                <a:cubicBezTo>
                  <a:pt x="5708" y="2195"/>
                  <a:pt x="5927" y="2171"/>
                  <a:pt x="5805" y="2195"/>
                </a:cubicBezTo>
                <a:cubicBezTo>
                  <a:pt x="5805" y="2195"/>
                  <a:pt x="5757" y="2219"/>
                  <a:pt x="5708" y="2268"/>
                </a:cubicBezTo>
                <a:lnTo>
                  <a:pt x="5488" y="2390"/>
                </a:lnTo>
                <a:cubicBezTo>
                  <a:pt x="5366" y="2439"/>
                  <a:pt x="5269" y="2512"/>
                  <a:pt x="5074" y="2610"/>
                </a:cubicBezTo>
                <a:cubicBezTo>
                  <a:pt x="5025" y="2805"/>
                  <a:pt x="4952" y="2976"/>
                  <a:pt x="4903" y="3219"/>
                </a:cubicBezTo>
                <a:cubicBezTo>
                  <a:pt x="4879" y="3341"/>
                  <a:pt x="4830" y="3463"/>
                  <a:pt x="4805" y="3585"/>
                </a:cubicBezTo>
                <a:cubicBezTo>
                  <a:pt x="4757" y="3707"/>
                  <a:pt x="4732" y="3829"/>
                  <a:pt x="4708" y="3976"/>
                </a:cubicBezTo>
                <a:cubicBezTo>
                  <a:pt x="4683" y="4097"/>
                  <a:pt x="4659" y="4244"/>
                  <a:pt x="4635" y="4390"/>
                </a:cubicBezTo>
                <a:cubicBezTo>
                  <a:pt x="4635" y="4463"/>
                  <a:pt x="4610" y="4536"/>
                  <a:pt x="4610" y="4610"/>
                </a:cubicBezTo>
                <a:cubicBezTo>
                  <a:pt x="4610" y="4658"/>
                  <a:pt x="4610" y="4707"/>
                  <a:pt x="4586" y="4756"/>
                </a:cubicBezTo>
                <a:cubicBezTo>
                  <a:pt x="4562" y="4951"/>
                  <a:pt x="4562" y="5146"/>
                  <a:pt x="4537" y="5341"/>
                </a:cubicBezTo>
                <a:cubicBezTo>
                  <a:pt x="4513" y="5732"/>
                  <a:pt x="4513" y="6146"/>
                  <a:pt x="4537" y="6536"/>
                </a:cubicBezTo>
                <a:lnTo>
                  <a:pt x="4537" y="6683"/>
                </a:lnTo>
                <a:lnTo>
                  <a:pt x="4537" y="6805"/>
                </a:lnTo>
                <a:cubicBezTo>
                  <a:pt x="4537" y="6829"/>
                  <a:pt x="4537" y="6878"/>
                  <a:pt x="4537" y="6902"/>
                </a:cubicBezTo>
                <a:cubicBezTo>
                  <a:pt x="4562" y="6975"/>
                  <a:pt x="4562" y="7049"/>
                  <a:pt x="4586" y="7122"/>
                </a:cubicBezTo>
                <a:lnTo>
                  <a:pt x="4635" y="7195"/>
                </a:lnTo>
                <a:lnTo>
                  <a:pt x="4659" y="7219"/>
                </a:lnTo>
                <a:cubicBezTo>
                  <a:pt x="4647" y="7232"/>
                  <a:pt x="4635" y="7238"/>
                  <a:pt x="4623" y="7238"/>
                </a:cubicBezTo>
                <a:cubicBezTo>
                  <a:pt x="4610" y="7238"/>
                  <a:pt x="4598" y="7232"/>
                  <a:pt x="4586" y="7219"/>
                </a:cubicBezTo>
                <a:cubicBezTo>
                  <a:pt x="4537" y="7219"/>
                  <a:pt x="4488" y="7195"/>
                  <a:pt x="4440" y="7171"/>
                </a:cubicBezTo>
                <a:lnTo>
                  <a:pt x="4415" y="7171"/>
                </a:lnTo>
                <a:lnTo>
                  <a:pt x="4415" y="7146"/>
                </a:lnTo>
                <a:cubicBezTo>
                  <a:pt x="4366" y="7146"/>
                  <a:pt x="4318" y="7097"/>
                  <a:pt x="4269" y="7073"/>
                </a:cubicBezTo>
                <a:cubicBezTo>
                  <a:pt x="4244" y="7049"/>
                  <a:pt x="4196" y="7024"/>
                  <a:pt x="4171" y="7000"/>
                </a:cubicBezTo>
                <a:lnTo>
                  <a:pt x="4098" y="6951"/>
                </a:lnTo>
                <a:lnTo>
                  <a:pt x="4049" y="6902"/>
                </a:lnTo>
                <a:lnTo>
                  <a:pt x="3927" y="6805"/>
                </a:lnTo>
                <a:cubicBezTo>
                  <a:pt x="3757" y="6683"/>
                  <a:pt x="3610" y="6536"/>
                  <a:pt x="3440" y="6414"/>
                </a:cubicBezTo>
                <a:lnTo>
                  <a:pt x="2684" y="5805"/>
                </a:lnTo>
                <a:lnTo>
                  <a:pt x="2025" y="5244"/>
                </a:lnTo>
                <a:cubicBezTo>
                  <a:pt x="1830" y="5097"/>
                  <a:pt x="1684" y="5000"/>
                  <a:pt x="1586" y="4902"/>
                </a:cubicBezTo>
                <a:lnTo>
                  <a:pt x="1586" y="4902"/>
                </a:lnTo>
                <a:lnTo>
                  <a:pt x="1684" y="5000"/>
                </a:lnTo>
                <a:lnTo>
                  <a:pt x="1684" y="5000"/>
                </a:lnTo>
                <a:lnTo>
                  <a:pt x="1586" y="4927"/>
                </a:lnTo>
                <a:cubicBezTo>
                  <a:pt x="1366" y="5000"/>
                  <a:pt x="1147" y="5000"/>
                  <a:pt x="927" y="5000"/>
                </a:cubicBezTo>
                <a:cubicBezTo>
                  <a:pt x="976" y="5049"/>
                  <a:pt x="806" y="5097"/>
                  <a:pt x="659" y="5097"/>
                </a:cubicBezTo>
                <a:lnTo>
                  <a:pt x="635" y="5097"/>
                </a:lnTo>
                <a:lnTo>
                  <a:pt x="586" y="5122"/>
                </a:lnTo>
                <a:cubicBezTo>
                  <a:pt x="537" y="5195"/>
                  <a:pt x="464" y="5268"/>
                  <a:pt x="367" y="5390"/>
                </a:cubicBezTo>
                <a:lnTo>
                  <a:pt x="318" y="5463"/>
                </a:lnTo>
                <a:cubicBezTo>
                  <a:pt x="269" y="5512"/>
                  <a:pt x="245" y="5536"/>
                  <a:pt x="220" y="5585"/>
                </a:cubicBezTo>
                <a:lnTo>
                  <a:pt x="49" y="5780"/>
                </a:lnTo>
                <a:lnTo>
                  <a:pt x="49" y="6073"/>
                </a:lnTo>
                <a:lnTo>
                  <a:pt x="1" y="6024"/>
                </a:lnTo>
                <a:lnTo>
                  <a:pt x="1" y="6024"/>
                </a:lnTo>
                <a:cubicBezTo>
                  <a:pt x="25" y="6317"/>
                  <a:pt x="74" y="6707"/>
                  <a:pt x="74" y="7073"/>
                </a:cubicBezTo>
                <a:cubicBezTo>
                  <a:pt x="74" y="7244"/>
                  <a:pt x="98" y="7414"/>
                  <a:pt x="123" y="7610"/>
                </a:cubicBezTo>
                <a:cubicBezTo>
                  <a:pt x="147" y="7756"/>
                  <a:pt x="171" y="7902"/>
                  <a:pt x="196" y="8000"/>
                </a:cubicBezTo>
                <a:cubicBezTo>
                  <a:pt x="196" y="8122"/>
                  <a:pt x="220" y="8244"/>
                  <a:pt x="245" y="8390"/>
                </a:cubicBezTo>
                <a:cubicBezTo>
                  <a:pt x="245" y="8439"/>
                  <a:pt x="245" y="8488"/>
                  <a:pt x="269" y="8536"/>
                </a:cubicBezTo>
                <a:cubicBezTo>
                  <a:pt x="269" y="8585"/>
                  <a:pt x="269" y="8610"/>
                  <a:pt x="293" y="8658"/>
                </a:cubicBezTo>
                <a:cubicBezTo>
                  <a:pt x="318" y="8853"/>
                  <a:pt x="367" y="9049"/>
                  <a:pt x="391" y="9268"/>
                </a:cubicBezTo>
                <a:cubicBezTo>
                  <a:pt x="440" y="9463"/>
                  <a:pt x="513" y="9683"/>
                  <a:pt x="562" y="9878"/>
                </a:cubicBezTo>
                <a:cubicBezTo>
                  <a:pt x="635" y="10073"/>
                  <a:pt x="708" y="10268"/>
                  <a:pt x="806" y="10488"/>
                </a:cubicBezTo>
                <a:lnTo>
                  <a:pt x="806" y="10561"/>
                </a:lnTo>
                <a:cubicBezTo>
                  <a:pt x="806" y="10609"/>
                  <a:pt x="806" y="10683"/>
                  <a:pt x="830" y="10756"/>
                </a:cubicBezTo>
                <a:lnTo>
                  <a:pt x="903" y="11024"/>
                </a:lnTo>
                <a:lnTo>
                  <a:pt x="952" y="11097"/>
                </a:lnTo>
                <a:lnTo>
                  <a:pt x="1220" y="11097"/>
                </a:lnTo>
                <a:cubicBezTo>
                  <a:pt x="1391" y="11097"/>
                  <a:pt x="1586" y="11073"/>
                  <a:pt x="1781" y="11024"/>
                </a:cubicBezTo>
                <a:cubicBezTo>
                  <a:pt x="2171" y="10902"/>
                  <a:pt x="2537" y="10609"/>
                  <a:pt x="2488" y="10146"/>
                </a:cubicBezTo>
                <a:lnTo>
                  <a:pt x="2537" y="10146"/>
                </a:lnTo>
                <a:cubicBezTo>
                  <a:pt x="2537" y="10146"/>
                  <a:pt x="2464" y="10000"/>
                  <a:pt x="2464" y="10000"/>
                </a:cubicBezTo>
                <a:cubicBezTo>
                  <a:pt x="2415" y="9780"/>
                  <a:pt x="2318" y="9683"/>
                  <a:pt x="2366" y="9683"/>
                </a:cubicBezTo>
                <a:lnTo>
                  <a:pt x="2464" y="9975"/>
                </a:lnTo>
                <a:cubicBezTo>
                  <a:pt x="2445" y="9889"/>
                  <a:pt x="2441" y="9859"/>
                  <a:pt x="2447" y="9859"/>
                </a:cubicBezTo>
                <a:cubicBezTo>
                  <a:pt x="2457" y="9859"/>
                  <a:pt x="2493" y="9931"/>
                  <a:pt x="2537" y="9975"/>
                </a:cubicBezTo>
                <a:cubicBezTo>
                  <a:pt x="2488" y="9878"/>
                  <a:pt x="2488" y="9805"/>
                  <a:pt x="2464" y="9731"/>
                </a:cubicBezTo>
                <a:cubicBezTo>
                  <a:pt x="2458" y="9720"/>
                  <a:pt x="2455" y="9715"/>
                  <a:pt x="2454" y="9715"/>
                </a:cubicBezTo>
                <a:cubicBezTo>
                  <a:pt x="2450" y="9715"/>
                  <a:pt x="2464" y="9767"/>
                  <a:pt x="2464" y="9805"/>
                </a:cubicBezTo>
                <a:cubicBezTo>
                  <a:pt x="2391" y="9683"/>
                  <a:pt x="2318" y="9536"/>
                  <a:pt x="2269" y="9414"/>
                </a:cubicBezTo>
                <a:cubicBezTo>
                  <a:pt x="2220" y="9195"/>
                  <a:pt x="2342" y="9366"/>
                  <a:pt x="2269" y="9097"/>
                </a:cubicBezTo>
                <a:cubicBezTo>
                  <a:pt x="2220" y="8878"/>
                  <a:pt x="2171" y="8683"/>
                  <a:pt x="2123" y="8463"/>
                </a:cubicBezTo>
                <a:lnTo>
                  <a:pt x="2049" y="8122"/>
                </a:lnTo>
                <a:lnTo>
                  <a:pt x="2049" y="8049"/>
                </a:lnTo>
                <a:lnTo>
                  <a:pt x="2049" y="8024"/>
                </a:lnTo>
                <a:cubicBezTo>
                  <a:pt x="2049" y="7975"/>
                  <a:pt x="2049" y="7951"/>
                  <a:pt x="2074" y="7927"/>
                </a:cubicBezTo>
                <a:lnTo>
                  <a:pt x="2074" y="7878"/>
                </a:lnTo>
                <a:lnTo>
                  <a:pt x="2098" y="7878"/>
                </a:lnTo>
                <a:cubicBezTo>
                  <a:pt x="2123" y="7902"/>
                  <a:pt x="2098" y="7902"/>
                  <a:pt x="2123" y="7927"/>
                </a:cubicBezTo>
                <a:lnTo>
                  <a:pt x="2147" y="7927"/>
                </a:lnTo>
                <a:cubicBezTo>
                  <a:pt x="2147" y="7943"/>
                  <a:pt x="2147" y="7959"/>
                  <a:pt x="2147" y="7975"/>
                </a:cubicBezTo>
                <a:lnTo>
                  <a:pt x="2220" y="8049"/>
                </a:lnTo>
                <a:lnTo>
                  <a:pt x="2586" y="8317"/>
                </a:lnTo>
                <a:cubicBezTo>
                  <a:pt x="2635" y="8366"/>
                  <a:pt x="2708" y="8414"/>
                  <a:pt x="2781" y="8463"/>
                </a:cubicBezTo>
                <a:cubicBezTo>
                  <a:pt x="2830" y="8512"/>
                  <a:pt x="2879" y="8536"/>
                  <a:pt x="3001" y="8634"/>
                </a:cubicBezTo>
                <a:lnTo>
                  <a:pt x="3635" y="9073"/>
                </a:lnTo>
                <a:cubicBezTo>
                  <a:pt x="4025" y="9317"/>
                  <a:pt x="4293" y="9463"/>
                  <a:pt x="4293" y="9463"/>
                </a:cubicBezTo>
                <a:lnTo>
                  <a:pt x="4342" y="9390"/>
                </a:lnTo>
                <a:cubicBezTo>
                  <a:pt x="4513" y="9463"/>
                  <a:pt x="4659" y="9561"/>
                  <a:pt x="4805" y="9683"/>
                </a:cubicBezTo>
                <a:cubicBezTo>
                  <a:pt x="4830" y="9731"/>
                  <a:pt x="4879" y="9756"/>
                  <a:pt x="4903" y="9780"/>
                </a:cubicBezTo>
                <a:lnTo>
                  <a:pt x="5025" y="9853"/>
                </a:lnTo>
                <a:lnTo>
                  <a:pt x="5220" y="9927"/>
                </a:lnTo>
                <a:cubicBezTo>
                  <a:pt x="5391" y="9951"/>
                  <a:pt x="5562" y="10000"/>
                  <a:pt x="5732" y="10097"/>
                </a:cubicBezTo>
                <a:cubicBezTo>
                  <a:pt x="5805" y="10024"/>
                  <a:pt x="5879" y="9951"/>
                  <a:pt x="5952" y="9878"/>
                </a:cubicBezTo>
                <a:lnTo>
                  <a:pt x="6025" y="9805"/>
                </a:lnTo>
                <a:cubicBezTo>
                  <a:pt x="6025" y="9780"/>
                  <a:pt x="6049" y="9756"/>
                  <a:pt x="6049" y="9731"/>
                </a:cubicBezTo>
                <a:cubicBezTo>
                  <a:pt x="6049" y="9731"/>
                  <a:pt x="6146" y="9654"/>
                  <a:pt x="6167" y="9654"/>
                </a:cubicBezTo>
                <a:cubicBezTo>
                  <a:pt x="6170" y="9654"/>
                  <a:pt x="6171" y="9656"/>
                  <a:pt x="6171" y="9658"/>
                </a:cubicBezTo>
                <a:cubicBezTo>
                  <a:pt x="6171" y="9585"/>
                  <a:pt x="6269" y="9536"/>
                  <a:pt x="6342" y="9463"/>
                </a:cubicBezTo>
                <a:cubicBezTo>
                  <a:pt x="6357" y="9440"/>
                  <a:pt x="6361" y="9431"/>
                  <a:pt x="6357" y="9431"/>
                </a:cubicBezTo>
                <a:cubicBezTo>
                  <a:pt x="6349" y="9431"/>
                  <a:pt x="6310" y="9471"/>
                  <a:pt x="6293" y="9488"/>
                </a:cubicBezTo>
                <a:lnTo>
                  <a:pt x="6366" y="9390"/>
                </a:lnTo>
                <a:cubicBezTo>
                  <a:pt x="6366" y="9382"/>
                  <a:pt x="6369" y="9379"/>
                  <a:pt x="6373" y="9379"/>
                </a:cubicBezTo>
                <a:cubicBezTo>
                  <a:pt x="6378" y="9379"/>
                  <a:pt x="6385" y="9384"/>
                  <a:pt x="6388" y="9388"/>
                </a:cubicBezTo>
                <a:lnTo>
                  <a:pt x="6388" y="9388"/>
                </a:lnTo>
                <a:cubicBezTo>
                  <a:pt x="6395" y="9378"/>
                  <a:pt x="6405" y="9361"/>
                  <a:pt x="6415" y="9341"/>
                </a:cubicBezTo>
                <a:cubicBezTo>
                  <a:pt x="6464" y="9244"/>
                  <a:pt x="6586" y="9097"/>
                  <a:pt x="7074" y="8488"/>
                </a:cubicBezTo>
                <a:cubicBezTo>
                  <a:pt x="7025" y="8366"/>
                  <a:pt x="6976" y="8268"/>
                  <a:pt x="6927" y="8146"/>
                </a:cubicBezTo>
                <a:lnTo>
                  <a:pt x="6854" y="8000"/>
                </a:lnTo>
                <a:cubicBezTo>
                  <a:pt x="6830" y="7951"/>
                  <a:pt x="6805" y="7878"/>
                  <a:pt x="6805" y="7829"/>
                </a:cubicBezTo>
                <a:cubicBezTo>
                  <a:pt x="6757" y="7658"/>
                  <a:pt x="6708" y="7463"/>
                  <a:pt x="6683" y="7268"/>
                </a:cubicBezTo>
                <a:cubicBezTo>
                  <a:pt x="6659" y="7171"/>
                  <a:pt x="6635" y="7073"/>
                  <a:pt x="6610" y="6975"/>
                </a:cubicBezTo>
                <a:lnTo>
                  <a:pt x="6586" y="6683"/>
                </a:lnTo>
                <a:lnTo>
                  <a:pt x="6562" y="6561"/>
                </a:lnTo>
                <a:lnTo>
                  <a:pt x="6562" y="6488"/>
                </a:lnTo>
                <a:lnTo>
                  <a:pt x="6562" y="6366"/>
                </a:lnTo>
                <a:cubicBezTo>
                  <a:pt x="6562" y="6024"/>
                  <a:pt x="6562" y="5707"/>
                  <a:pt x="6586" y="5366"/>
                </a:cubicBezTo>
                <a:cubicBezTo>
                  <a:pt x="6586" y="5219"/>
                  <a:pt x="6610" y="5073"/>
                  <a:pt x="6610" y="4927"/>
                </a:cubicBezTo>
                <a:lnTo>
                  <a:pt x="6610" y="4878"/>
                </a:lnTo>
                <a:cubicBezTo>
                  <a:pt x="6598" y="4854"/>
                  <a:pt x="6598" y="4854"/>
                  <a:pt x="6592" y="4854"/>
                </a:cubicBezTo>
                <a:cubicBezTo>
                  <a:pt x="6586" y="4854"/>
                  <a:pt x="6574" y="4854"/>
                  <a:pt x="6537" y="4829"/>
                </a:cubicBezTo>
                <a:cubicBezTo>
                  <a:pt x="6464" y="4780"/>
                  <a:pt x="6561" y="4805"/>
                  <a:pt x="6537" y="4756"/>
                </a:cubicBezTo>
                <a:lnTo>
                  <a:pt x="6537" y="4756"/>
                </a:lnTo>
                <a:cubicBezTo>
                  <a:pt x="6562" y="4805"/>
                  <a:pt x="6586" y="4805"/>
                  <a:pt x="6586" y="4805"/>
                </a:cubicBezTo>
                <a:cubicBezTo>
                  <a:pt x="6586" y="4805"/>
                  <a:pt x="6586" y="4805"/>
                  <a:pt x="6635" y="4902"/>
                </a:cubicBezTo>
                <a:lnTo>
                  <a:pt x="6610" y="4805"/>
                </a:lnTo>
                <a:lnTo>
                  <a:pt x="6635" y="4854"/>
                </a:lnTo>
                <a:cubicBezTo>
                  <a:pt x="6635" y="4854"/>
                  <a:pt x="6635" y="4829"/>
                  <a:pt x="6635" y="4829"/>
                </a:cubicBezTo>
                <a:cubicBezTo>
                  <a:pt x="6635" y="4800"/>
                  <a:pt x="6635" y="4790"/>
                  <a:pt x="6636" y="4790"/>
                </a:cubicBezTo>
                <a:cubicBezTo>
                  <a:pt x="6638" y="4790"/>
                  <a:pt x="6644" y="4814"/>
                  <a:pt x="6659" y="4829"/>
                </a:cubicBezTo>
                <a:cubicBezTo>
                  <a:pt x="6659" y="4829"/>
                  <a:pt x="6659" y="4805"/>
                  <a:pt x="6683" y="4780"/>
                </a:cubicBezTo>
                <a:lnTo>
                  <a:pt x="6708" y="4780"/>
                </a:lnTo>
                <a:cubicBezTo>
                  <a:pt x="6708" y="4780"/>
                  <a:pt x="6708" y="4756"/>
                  <a:pt x="6757" y="4756"/>
                </a:cubicBezTo>
                <a:cubicBezTo>
                  <a:pt x="6781" y="4756"/>
                  <a:pt x="6757" y="4756"/>
                  <a:pt x="6757" y="4780"/>
                </a:cubicBezTo>
                <a:lnTo>
                  <a:pt x="6830" y="4854"/>
                </a:lnTo>
                <a:cubicBezTo>
                  <a:pt x="6903" y="4902"/>
                  <a:pt x="6976" y="4951"/>
                  <a:pt x="6976" y="5000"/>
                </a:cubicBezTo>
                <a:cubicBezTo>
                  <a:pt x="7053" y="5058"/>
                  <a:pt x="7238" y="5269"/>
                  <a:pt x="7299" y="5269"/>
                </a:cubicBezTo>
                <a:cubicBezTo>
                  <a:pt x="7315" y="5269"/>
                  <a:pt x="7323" y="5255"/>
                  <a:pt x="7318" y="5219"/>
                </a:cubicBezTo>
                <a:lnTo>
                  <a:pt x="7318" y="5219"/>
                </a:lnTo>
                <a:cubicBezTo>
                  <a:pt x="7337" y="5278"/>
                  <a:pt x="7483" y="5479"/>
                  <a:pt x="7450" y="5479"/>
                </a:cubicBezTo>
                <a:cubicBezTo>
                  <a:pt x="7443" y="5479"/>
                  <a:pt x="7424" y="5467"/>
                  <a:pt x="7391" y="5439"/>
                </a:cubicBezTo>
                <a:lnTo>
                  <a:pt x="7391" y="5439"/>
                </a:lnTo>
                <a:cubicBezTo>
                  <a:pt x="7464" y="5512"/>
                  <a:pt x="7537" y="5610"/>
                  <a:pt x="7635" y="5683"/>
                </a:cubicBezTo>
                <a:lnTo>
                  <a:pt x="7537" y="5536"/>
                </a:lnTo>
                <a:lnTo>
                  <a:pt x="7537" y="5536"/>
                </a:lnTo>
                <a:cubicBezTo>
                  <a:pt x="7732" y="5780"/>
                  <a:pt x="7952" y="6000"/>
                  <a:pt x="8196" y="6195"/>
                </a:cubicBezTo>
                <a:lnTo>
                  <a:pt x="8098" y="6073"/>
                </a:lnTo>
                <a:lnTo>
                  <a:pt x="8098" y="6073"/>
                </a:lnTo>
                <a:cubicBezTo>
                  <a:pt x="8269" y="6244"/>
                  <a:pt x="8440" y="6414"/>
                  <a:pt x="8440" y="6536"/>
                </a:cubicBezTo>
                <a:lnTo>
                  <a:pt x="8464" y="6561"/>
                </a:lnTo>
                <a:lnTo>
                  <a:pt x="8805" y="6902"/>
                </a:lnTo>
                <a:cubicBezTo>
                  <a:pt x="9000" y="7097"/>
                  <a:pt x="9220" y="7292"/>
                  <a:pt x="9439" y="7488"/>
                </a:cubicBezTo>
                <a:lnTo>
                  <a:pt x="9293" y="7317"/>
                </a:lnTo>
                <a:lnTo>
                  <a:pt x="9293" y="7317"/>
                </a:lnTo>
                <a:cubicBezTo>
                  <a:pt x="9415" y="7414"/>
                  <a:pt x="9659" y="7634"/>
                  <a:pt x="9952" y="7878"/>
                </a:cubicBezTo>
                <a:cubicBezTo>
                  <a:pt x="10122" y="7853"/>
                  <a:pt x="10269" y="7829"/>
                  <a:pt x="10391" y="7805"/>
                </a:cubicBezTo>
                <a:cubicBezTo>
                  <a:pt x="10513" y="7805"/>
                  <a:pt x="10683" y="7780"/>
                  <a:pt x="10830" y="7756"/>
                </a:cubicBezTo>
                <a:cubicBezTo>
                  <a:pt x="10952" y="7707"/>
                  <a:pt x="11074" y="7634"/>
                  <a:pt x="11196" y="7561"/>
                </a:cubicBezTo>
                <a:lnTo>
                  <a:pt x="11391" y="7463"/>
                </a:lnTo>
                <a:cubicBezTo>
                  <a:pt x="11439" y="7414"/>
                  <a:pt x="11488" y="7390"/>
                  <a:pt x="11586" y="7341"/>
                </a:cubicBezTo>
                <a:cubicBezTo>
                  <a:pt x="11683" y="6878"/>
                  <a:pt x="11781" y="6414"/>
                  <a:pt x="11854" y="5951"/>
                </a:cubicBezTo>
                <a:lnTo>
                  <a:pt x="11854" y="5951"/>
                </a:lnTo>
                <a:cubicBezTo>
                  <a:pt x="11854" y="5951"/>
                  <a:pt x="11830" y="6024"/>
                  <a:pt x="11805" y="6097"/>
                </a:cubicBezTo>
                <a:lnTo>
                  <a:pt x="11757" y="6219"/>
                </a:lnTo>
                <a:lnTo>
                  <a:pt x="11757" y="6146"/>
                </a:lnTo>
                <a:cubicBezTo>
                  <a:pt x="11757" y="6073"/>
                  <a:pt x="11757" y="6000"/>
                  <a:pt x="11781" y="5951"/>
                </a:cubicBezTo>
                <a:cubicBezTo>
                  <a:pt x="11781" y="5805"/>
                  <a:pt x="11805" y="5658"/>
                  <a:pt x="11805" y="5658"/>
                </a:cubicBezTo>
                <a:cubicBezTo>
                  <a:pt x="11805" y="5698"/>
                  <a:pt x="11886" y="5900"/>
                  <a:pt x="11890" y="6000"/>
                </a:cubicBezTo>
                <a:lnTo>
                  <a:pt x="11890" y="6000"/>
                </a:lnTo>
                <a:cubicBezTo>
                  <a:pt x="11911" y="5905"/>
                  <a:pt x="11935" y="5778"/>
                  <a:pt x="11976" y="5634"/>
                </a:cubicBezTo>
                <a:cubicBezTo>
                  <a:pt x="11976" y="5536"/>
                  <a:pt x="12000" y="5439"/>
                  <a:pt x="12025" y="5341"/>
                </a:cubicBezTo>
                <a:cubicBezTo>
                  <a:pt x="12025" y="5244"/>
                  <a:pt x="12049" y="5195"/>
                  <a:pt x="12049" y="5122"/>
                </a:cubicBezTo>
                <a:cubicBezTo>
                  <a:pt x="12098" y="4854"/>
                  <a:pt x="12147" y="4512"/>
                  <a:pt x="12196" y="4122"/>
                </a:cubicBezTo>
                <a:cubicBezTo>
                  <a:pt x="12220" y="3878"/>
                  <a:pt x="12244" y="3610"/>
                  <a:pt x="12293" y="3341"/>
                </a:cubicBezTo>
                <a:cubicBezTo>
                  <a:pt x="12293" y="3219"/>
                  <a:pt x="12317" y="3122"/>
                  <a:pt x="12342" y="3000"/>
                </a:cubicBezTo>
                <a:cubicBezTo>
                  <a:pt x="12342" y="2927"/>
                  <a:pt x="12366" y="2829"/>
                  <a:pt x="12391" y="2756"/>
                </a:cubicBezTo>
                <a:cubicBezTo>
                  <a:pt x="12391" y="2707"/>
                  <a:pt x="12415" y="2683"/>
                  <a:pt x="12439" y="2658"/>
                </a:cubicBezTo>
                <a:cubicBezTo>
                  <a:pt x="12439" y="2683"/>
                  <a:pt x="12464" y="2707"/>
                  <a:pt x="12464" y="2732"/>
                </a:cubicBezTo>
                <a:cubicBezTo>
                  <a:pt x="12488" y="2805"/>
                  <a:pt x="12513" y="2902"/>
                  <a:pt x="12513" y="2976"/>
                </a:cubicBezTo>
                <a:cubicBezTo>
                  <a:pt x="12531" y="2976"/>
                  <a:pt x="12521" y="2903"/>
                  <a:pt x="12538" y="2903"/>
                </a:cubicBezTo>
                <a:cubicBezTo>
                  <a:pt x="12543" y="2903"/>
                  <a:pt x="12550" y="2910"/>
                  <a:pt x="12561" y="2927"/>
                </a:cubicBezTo>
                <a:cubicBezTo>
                  <a:pt x="12561" y="2976"/>
                  <a:pt x="12561" y="3000"/>
                  <a:pt x="12561" y="3024"/>
                </a:cubicBezTo>
                <a:cubicBezTo>
                  <a:pt x="12561" y="3024"/>
                  <a:pt x="12575" y="3065"/>
                  <a:pt x="12582" y="3065"/>
                </a:cubicBezTo>
                <a:cubicBezTo>
                  <a:pt x="12584" y="3065"/>
                  <a:pt x="12586" y="3061"/>
                  <a:pt x="12586" y="3049"/>
                </a:cubicBezTo>
                <a:cubicBezTo>
                  <a:pt x="12561" y="2951"/>
                  <a:pt x="12561" y="2854"/>
                  <a:pt x="12537" y="2732"/>
                </a:cubicBezTo>
                <a:lnTo>
                  <a:pt x="12537" y="2732"/>
                </a:lnTo>
                <a:lnTo>
                  <a:pt x="12610" y="2854"/>
                </a:lnTo>
                <a:lnTo>
                  <a:pt x="12610" y="2927"/>
                </a:lnTo>
                <a:cubicBezTo>
                  <a:pt x="12610" y="2927"/>
                  <a:pt x="12628" y="2873"/>
                  <a:pt x="12664" y="2873"/>
                </a:cubicBezTo>
                <a:cubicBezTo>
                  <a:pt x="12670" y="2873"/>
                  <a:pt x="12676" y="2874"/>
                  <a:pt x="12683" y="2878"/>
                </a:cubicBezTo>
                <a:cubicBezTo>
                  <a:pt x="12708" y="2878"/>
                  <a:pt x="12708" y="2902"/>
                  <a:pt x="12732" y="2927"/>
                </a:cubicBezTo>
                <a:cubicBezTo>
                  <a:pt x="12781" y="3049"/>
                  <a:pt x="12854" y="3146"/>
                  <a:pt x="12927" y="3244"/>
                </a:cubicBezTo>
                <a:cubicBezTo>
                  <a:pt x="13074" y="3488"/>
                  <a:pt x="13220" y="3707"/>
                  <a:pt x="13366" y="3951"/>
                </a:cubicBezTo>
                <a:cubicBezTo>
                  <a:pt x="13342" y="3951"/>
                  <a:pt x="13269" y="3854"/>
                  <a:pt x="13171" y="3756"/>
                </a:cubicBezTo>
                <a:lnTo>
                  <a:pt x="13171" y="3756"/>
                </a:lnTo>
                <a:cubicBezTo>
                  <a:pt x="13220" y="3829"/>
                  <a:pt x="13269" y="3902"/>
                  <a:pt x="13317" y="4000"/>
                </a:cubicBezTo>
                <a:cubicBezTo>
                  <a:pt x="13309" y="3973"/>
                  <a:pt x="13309" y="3963"/>
                  <a:pt x="13314" y="3963"/>
                </a:cubicBezTo>
                <a:cubicBezTo>
                  <a:pt x="13335" y="3963"/>
                  <a:pt x="13438" y="4115"/>
                  <a:pt x="13446" y="4115"/>
                </a:cubicBezTo>
                <a:cubicBezTo>
                  <a:pt x="13448" y="4115"/>
                  <a:pt x="13446" y="4110"/>
                  <a:pt x="13439" y="4097"/>
                </a:cubicBezTo>
                <a:lnTo>
                  <a:pt x="13439" y="4097"/>
                </a:lnTo>
                <a:cubicBezTo>
                  <a:pt x="13781" y="4415"/>
                  <a:pt x="14025" y="4951"/>
                  <a:pt x="14317" y="5268"/>
                </a:cubicBezTo>
                <a:cubicBezTo>
                  <a:pt x="14415" y="5244"/>
                  <a:pt x="16171" y="5097"/>
                  <a:pt x="16244" y="5049"/>
                </a:cubicBezTo>
                <a:cubicBezTo>
                  <a:pt x="16317" y="5146"/>
                  <a:pt x="16391" y="5268"/>
                  <a:pt x="16415" y="5293"/>
                </a:cubicBezTo>
                <a:cubicBezTo>
                  <a:pt x="16366" y="5171"/>
                  <a:pt x="16293" y="5049"/>
                  <a:pt x="16195" y="4927"/>
                </a:cubicBezTo>
                <a:lnTo>
                  <a:pt x="16122" y="4951"/>
                </a:lnTo>
                <a:cubicBezTo>
                  <a:pt x="15952" y="4707"/>
                  <a:pt x="16122" y="4878"/>
                  <a:pt x="15952" y="4634"/>
                </a:cubicBezTo>
                <a:cubicBezTo>
                  <a:pt x="15956" y="4629"/>
                  <a:pt x="15962" y="4627"/>
                  <a:pt x="15968" y="4627"/>
                </a:cubicBezTo>
                <a:cubicBezTo>
                  <a:pt x="16028" y="4627"/>
                  <a:pt x="16161" y="4823"/>
                  <a:pt x="16293" y="5000"/>
                </a:cubicBezTo>
                <a:cubicBezTo>
                  <a:pt x="16171" y="4829"/>
                  <a:pt x="16073" y="4634"/>
                  <a:pt x="15976" y="4585"/>
                </a:cubicBezTo>
                <a:cubicBezTo>
                  <a:pt x="15878" y="4390"/>
                  <a:pt x="16049" y="4585"/>
                  <a:pt x="15927" y="4341"/>
                </a:cubicBezTo>
                <a:cubicBezTo>
                  <a:pt x="15781" y="4195"/>
                  <a:pt x="15659" y="4049"/>
                  <a:pt x="15561" y="3878"/>
                </a:cubicBezTo>
                <a:cubicBezTo>
                  <a:pt x="15342" y="3439"/>
                  <a:pt x="15098" y="3293"/>
                  <a:pt x="14903" y="2878"/>
                </a:cubicBezTo>
                <a:lnTo>
                  <a:pt x="14903" y="2878"/>
                </a:lnTo>
                <a:lnTo>
                  <a:pt x="14927" y="2927"/>
                </a:lnTo>
                <a:cubicBezTo>
                  <a:pt x="14882" y="2791"/>
                  <a:pt x="14689" y="2570"/>
                  <a:pt x="14564" y="2325"/>
                </a:cubicBezTo>
                <a:lnTo>
                  <a:pt x="14564" y="2325"/>
                </a:lnTo>
                <a:cubicBezTo>
                  <a:pt x="14571" y="2347"/>
                  <a:pt x="14571" y="2363"/>
                  <a:pt x="14562" y="2363"/>
                </a:cubicBezTo>
                <a:cubicBezTo>
                  <a:pt x="14552" y="2363"/>
                  <a:pt x="14528" y="2338"/>
                  <a:pt x="14488" y="2268"/>
                </a:cubicBezTo>
                <a:cubicBezTo>
                  <a:pt x="14147" y="1732"/>
                  <a:pt x="13903" y="1390"/>
                  <a:pt x="13659" y="951"/>
                </a:cubicBezTo>
                <a:lnTo>
                  <a:pt x="13391" y="659"/>
                </a:lnTo>
                <a:lnTo>
                  <a:pt x="130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302"/>
          <p:cNvSpPr/>
          <p:nvPr/>
        </p:nvSpPr>
        <p:spPr>
          <a:xfrm>
            <a:off x="606033" y="4779454"/>
            <a:ext cx="479517" cy="399621"/>
          </a:xfrm>
          <a:custGeom>
            <a:avLst/>
            <a:gdLst/>
            <a:ahLst/>
            <a:cxnLst/>
            <a:rect l="l" t="t" r="r" b="b"/>
            <a:pathLst>
              <a:path w="15952" h="13293" extrusionOk="0">
                <a:moveTo>
                  <a:pt x="1965" y="4136"/>
                </a:moveTo>
                <a:cubicBezTo>
                  <a:pt x="1969" y="4136"/>
                  <a:pt x="1973" y="4139"/>
                  <a:pt x="1976" y="4147"/>
                </a:cubicBezTo>
                <a:lnTo>
                  <a:pt x="1853" y="4285"/>
                </a:lnTo>
                <a:lnTo>
                  <a:pt x="1853" y="4285"/>
                </a:lnTo>
                <a:cubicBezTo>
                  <a:pt x="1921" y="4199"/>
                  <a:pt x="1947" y="4136"/>
                  <a:pt x="1965" y="4136"/>
                </a:cubicBezTo>
                <a:close/>
                <a:moveTo>
                  <a:pt x="4077" y="7219"/>
                </a:moveTo>
                <a:lnTo>
                  <a:pt x="4077" y="7219"/>
                </a:lnTo>
                <a:cubicBezTo>
                  <a:pt x="4076" y="7219"/>
                  <a:pt x="4075" y="7219"/>
                  <a:pt x="4074" y="7220"/>
                </a:cubicBezTo>
                <a:cubicBezTo>
                  <a:pt x="4076" y="7220"/>
                  <a:pt x="4077" y="7219"/>
                  <a:pt x="4077" y="7219"/>
                </a:cubicBezTo>
                <a:close/>
                <a:moveTo>
                  <a:pt x="10333" y="9981"/>
                </a:moveTo>
                <a:lnTo>
                  <a:pt x="10293" y="10000"/>
                </a:lnTo>
                <a:cubicBezTo>
                  <a:pt x="10305" y="10000"/>
                  <a:pt x="10318" y="9993"/>
                  <a:pt x="10333" y="9981"/>
                </a:cubicBezTo>
                <a:close/>
                <a:moveTo>
                  <a:pt x="3928" y="0"/>
                </a:moveTo>
                <a:lnTo>
                  <a:pt x="3684" y="195"/>
                </a:lnTo>
                <a:lnTo>
                  <a:pt x="3708" y="122"/>
                </a:lnTo>
                <a:lnTo>
                  <a:pt x="3708" y="122"/>
                </a:lnTo>
                <a:cubicBezTo>
                  <a:pt x="3464" y="293"/>
                  <a:pt x="3171" y="537"/>
                  <a:pt x="2879" y="756"/>
                </a:cubicBezTo>
                <a:cubicBezTo>
                  <a:pt x="2732" y="854"/>
                  <a:pt x="2586" y="976"/>
                  <a:pt x="2464" y="1098"/>
                </a:cubicBezTo>
                <a:lnTo>
                  <a:pt x="2147" y="1366"/>
                </a:lnTo>
                <a:cubicBezTo>
                  <a:pt x="2074" y="1464"/>
                  <a:pt x="1976" y="1537"/>
                  <a:pt x="1879" y="1610"/>
                </a:cubicBezTo>
                <a:cubicBezTo>
                  <a:pt x="1757" y="1708"/>
                  <a:pt x="1806" y="1683"/>
                  <a:pt x="1757" y="1732"/>
                </a:cubicBezTo>
                <a:lnTo>
                  <a:pt x="1659" y="1830"/>
                </a:lnTo>
                <a:cubicBezTo>
                  <a:pt x="1513" y="1951"/>
                  <a:pt x="1367" y="2098"/>
                  <a:pt x="1220" y="2244"/>
                </a:cubicBezTo>
                <a:cubicBezTo>
                  <a:pt x="1074" y="2390"/>
                  <a:pt x="952" y="2561"/>
                  <a:pt x="806" y="2732"/>
                </a:cubicBezTo>
                <a:cubicBezTo>
                  <a:pt x="684" y="2903"/>
                  <a:pt x="562" y="3073"/>
                  <a:pt x="440" y="3269"/>
                </a:cubicBezTo>
                <a:lnTo>
                  <a:pt x="391" y="3317"/>
                </a:lnTo>
                <a:cubicBezTo>
                  <a:pt x="342" y="3366"/>
                  <a:pt x="293" y="3415"/>
                  <a:pt x="245" y="3464"/>
                </a:cubicBezTo>
                <a:lnTo>
                  <a:pt x="50" y="3659"/>
                </a:lnTo>
                <a:lnTo>
                  <a:pt x="1" y="3732"/>
                </a:lnTo>
                <a:cubicBezTo>
                  <a:pt x="50" y="3829"/>
                  <a:pt x="98" y="3903"/>
                  <a:pt x="147" y="3976"/>
                </a:cubicBezTo>
                <a:cubicBezTo>
                  <a:pt x="269" y="4122"/>
                  <a:pt x="391" y="4268"/>
                  <a:pt x="537" y="4390"/>
                </a:cubicBezTo>
                <a:cubicBezTo>
                  <a:pt x="731" y="4539"/>
                  <a:pt x="970" y="4661"/>
                  <a:pt x="1210" y="4661"/>
                </a:cubicBezTo>
                <a:cubicBezTo>
                  <a:pt x="1363" y="4661"/>
                  <a:pt x="1517" y="4611"/>
                  <a:pt x="1659" y="4488"/>
                </a:cubicBezTo>
                <a:lnTo>
                  <a:pt x="1684" y="4537"/>
                </a:lnTo>
                <a:cubicBezTo>
                  <a:pt x="1684" y="4537"/>
                  <a:pt x="1781" y="4366"/>
                  <a:pt x="1781" y="4366"/>
                </a:cubicBezTo>
                <a:cubicBezTo>
                  <a:pt x="1794" y="4351"/>
                  <a:pt x="1806" y="4338"/>
                  <a:pt x="1816" y="4327"/>
                </a:cubicBezTo>
                <a:lnTo>
                  <a:pt x="1816" y="4327"/>
                </a:lnTo>
                <a:lnTo>
                  <a:pt x="1781" y="4366"/>
                </a:lnTo>
                <a:cubicBezTo>
                  <a:pt x="1801" y="4346"/>
                  <a:pt x="1819" y="4327"/>
                  <a:pt x="1835" y="4308"/>
                </a:cubicBezTo>
                <a:lnTo>
                  <a:pt x="1835" y="4308"/>
                </a:lnTo>
                <a:cubicBezTo>
                  <a:pt x="1850" y="4293"/>
                  <a:pt x="1860" y="4287"/>
                  <a:pt x="1865" y="4287"/>
                </a:cubicBezTo>
                <a:cubicBezTo>
                  <a:pt x="1883" y="4287"/>
                  <a:pt x="1846" y="4367"/>
                  <a:pt x="1830" y="4415"/>
                </a:cubicBezTo>
                <a:cubicBezTo>
                  <a:pt x="1879" y="4366"/>
                  <a:pt x="1928" y="4293"/>
                  <a:pt x="2001" y="4244"/>
                </a:cubicBezTo>
                <a:cubicBezTo>
                  <a:pt x="2001" y="4229"/>
                  <a:pt x="1996" y="4223"/>
                  <a:pt x="1989" y="4223"/>
                </a:cubicBezTo>
                <a:cubicBezTo>
                  <a:pt x="1973" y="4223"/>
                  <a:pt x="1944" y="4252"/>
                  <a:pt x="1928" y="4268"/>
                </a:cubicBezTo>
                <a:cubicBezTo>
                  <a:pt x="2001" y="4147"/>
                  <a:pt x="2074" y="4025"/>
                  <a:pt x="2147" y="3903"/>
                </a:cubicBezTo>
                <a:cubicBezTo>
                  <a:pt x="2205" y="3836"/>
                  <a:pt x="2228" y="3825"/>
                  <a:pt x="2246" y="3825"/>
                </a:cubicBezTo>
                <a:cubicBezTo>
                  <a:pt x="2254" y="3825"/>
                  <a:pt x="2261" y="3827"/>
                  <a:pt x="2270" y="3827"/>
                </a:cubicBezTo>
                <a:cubicBezTo>
                  <a:pt x="2290" y="3827"/>
                  <a:pt x="2318" y="3815"/>
                  <a:pt x="2391" y="3732"/>
                </a:cubicBezTo>
                <a:cubicBezTo>
                  <a:pt x="2562" y="3537"/>
                  <a:pt x="2684" y="3390"/>
                  <a:pt x="2830" y="3244"/>
                </a:cubicBezTo>
                <a:lnTo>
                  <a:pt x="3074" y="3000"/>
                </a:lnTo>
                <a:lnTo>
                  <a:pt x="3123" y="2951"/>
                </a:lnTo>
                <a:lnTo>
                  <a:pt x="3147" y="2951"/>
                </a:lnTo>
                <a:cubicBezTo>
                  <a:pt x="3171" y="2927"/>
                  <a:pt x="3196" y="2903"/>
                  <a:pt x="3245" y="2903"/>
                </a:cubicBezTo>
                <a:lnTo>
                  <a:pt x="3293" y="2903"/>
                </a:lnTo>
                <a:cubicBezTo>
                  <a:pt x="3293" y="2903"/>
                  <a:pt x="3293" y="2927"/>
                  <a:pt x="3293" y="2927"/>
                </a:cubicBezTo>
                <a:cubicBezTo>
                  <a:pt x="3269" y="2951"/>
                  <a:pt x="3269" y="2951"/>
                  <a:pt x="3269" y="2976"/>
                </a:cubicBezTo>
                <a:cubicBezTo>
                  <a:pt x="3245" y="3000"/>
                  <a:pt x="3220" y="3025"/>
                  <a:pt x="3196" y="3025"/>
                </a:cubicBezTo>
                <a:lnTo>
                  <a:pt x="3220" y="3025"/>
                </a:lnTo>
                <a:lnTo>
                  <a:pt x="3220" y="3122"/>
                </a:lnTo>
                <a:cubicBezTo>
                  <a:pt x="3220" y="3269"/>
                  <a:pt x="3196" y="3439"/>
                  <a:pt x="3196" y="3586"/>
                </a:cubicBezTo>
                <a:lnTo>
                  <a:pt x="3196" y="3829"/>
                </a:lnTo>
                <a:lnTo>
                  <a:pt x="3196" y="4122"/>
                </a:lnTo>
                <a:lnTo>
                  <a:pt x="3196" y="4903"/>
                </a:lnTo>
                <a:cubicBezTo>
                  <a:pt x="3171" y="5268"/>
                  <a:pt x="3220" y="5561"/>
                  <a:pt x="3196" y="5586"/>
                </a:cubicBezTo>
                <a:lnTo>
                  <a:pt x="3293" y="5586"/>
                </a:lnTo>
                <a:cubicBezTo>
                  <a:pt x="3318" y="5756"/>
                  <a:pt x="3318" y="5951"/>
                  <a:pt x="3293" y="6122"/>
                </a:cubicBezTo>
                <a:cubicBezTo>
                  <a:pt x="3269" y="6171"/>
                  <a:pt x="3269" y="6220"/>
                  <a:pt x="3293" y="6268"/>
                </a:cubicBezTo>
                <a:lnTo>
                  <a:pt x="3293" y="6415"/>
                </a:lnTo>
                <a:cubicBezTo>
                  <a:pt x="3293" y="6464"/>
                  <a:pt x="3318" y="6537"/>
                  <a:pt x="3318" y="6610"/>
                </a:cubicBezTo>
                <a:cubicBezTo>
                  <a:pt x="3415" y="6756"/>
                  <a:pt x="3464" y="6927"/>
                  <a:pt x="3489" y="7122"/>
                </a:cubicBezTo>
                <a:lnTo>
                  <a:pt x="3781" y="7171"/>
                </a:lnTo>
                <a:lnTo>
                  <a:pt x="3952" y="7171"/>
                </a:lnTo>
                <a:cubicBezTo>
                  <a:pt x="3952" y="7171"/>
                  <a:pt x="4076" y="7212"/>
                  <a:pt x="4077" y="7219"/>
                </a:cubicBezTo>
                <a:lnTo>
                  <a:pt x="4077" y="7219"/>
                </a:lnTo>
                <a:cubicBezTo>
                  <a:pt x="4097" y="7212"/>
                  <a:pt x="4120" y="7210"/>
                  <a:pt x="4144" y="7210"/>
                </a:cubicBezTo>
                <a:cubicBezTo>
                  <a:pt x="4204" y="7210"/>
                  <a:pt x="4273" y="7227"/>
                  <a:pt x="4342" y="7244"/>
                </a:cubicBezTo>
                <a:cubicBezTo>
                  <a:pt x="4391" y="7244"/>
                  <a:pt x="4318" y="7244"/>
                  <a:pt x="4293" y="7220"/>
                </a:cubicBezTo>
                <a:lnTo>
                  <a:pt x="4293" y="7220"/>
                </a:lnTo>
                <a:lnTo>
                  <a:pt x="4415" y="7244"/>
                </a:lnTo>
                <a:lnTo>
                  <a:pt x="4464" y="7244"/>
                </a:lnTo>
                <a:cubicBezTo>
                  <a:pt x="4489" y="7244"/>
                  <a:pt x="4489" y="7268"/>
                  <a:pt x="4464" y="7268"/>
                </a:cubicBezTo>
                <a:lnTo>
                  <a:pt x="4513" y="7268"/>
                </a:lnTo>
                <a:cubicBezTo>
                  <a:pt x="4635" y="7268"/>
                  <a:pt x="4830" y="7268"/>
                  <a:pt x="5610" y="7342"/>
                </a:cubicBezTo>
                <a:lnTo>
                  <a:pt x="5806" y="7025"/>
                </a:lnTo>
                <a:lnTo>
                  <a:pt x="5903" y="6878"/>
                </a:lnTo>
                <a:cubicBezTo>
                  <a:pt x="5928" y="6829"/>
                  <a:pt x="5952" y="6781"/>
                  <a:pt x="6001" y="6732"/>
                </a:cubicBezTo>
                <a:lnTo>
                  <a:pt x="6391" y="6317"/>
                </a:lnTo>
                <a:cubicBezTo>
                  <a:pt x="6464" y="6244"/>
                  <a:pt x="6537" y="6171"/>
                  <a:pt x="6586" y="6098"/>
                </a:cubicBezTo>
                <a:lnTo>
                  <a:pt x="6806" y="5927"/>
                </a:lnTo>
                <a:lnTo>
                  <a:pt x="6927" y="5829"/>
                </a:lnTo>
                <a:lnTo>
                  <a:pt x="6976" y="5805"/>
                </a:lnTo>
                <a:lnTo>
                  <a:pt x="7074" y="5732"/>
                </a:lnTo>
                <a:cubicBezTo>
                  <a:pt x="7342" y="5537"/>
                  <a:pt x="7610" y="5342"/>
                  <a:pt x="7903" y="5195"/>
                </a:cubicBezTo>
                <a:cubicBezTo>
                  <a:pt x="8025" y="5098"/>
                  <a:pt x="8171" y="5025"/>
                  <a:pt x="8293" y="4951"/>
                </a:cubicBezTo>
                <a:lnTo>
                  <a:pt x="8342" y="4951"/>
                </a:lnTo>
                <a:lnTo>
                  <a:pt x="8342" y="4854"/>
                </a:lnTo>
                <a:cubicBezTo>
                  <a:pt x="8342" y="4825"/>
                  <a:pt x="8346" y="4819"/>
                  <a:pt x="8352" y="4819"/>
                </a:cubicBezTo>
                <a:cubicBezTo>
                  <a:pt x="8356" y="4819"/>
                  <a:pt x="8363" y="4823"/>
                  <a:pt x="8370" y="4823"/>
                </a:cubicBezTo>
                <a:cubicBezTo>
                  <a:pt x="8376" y="4823"/>
                  <a:pt x="8384" y="4820"/>
                  <a:pt x="8391" y="4805"/>
                </a:cubicBezTo>
                <a:lnTo>
                  <a:pt x="8391" y="4878"/>
                </a:lnTo>
                <a:cubicBezTo>
                  <a:pt x="8391" y="4878"/>
                  <a:pt x="8391" y="4878"/>
                  <a:pt x="8366" y="4927"/>
                </a:cubicBezTo>
                <a:lnTo>
                  <a:pt x="8366" y="4927"/>
                </a:lnTo>
                <a:lnTo>
                  <a:pt x="8391" y="4903"/>
                </a:lnTo>
                <a:cubicBezTo>
                  <a:pt x="8405" y="4895"/>
                  <a:pt x="8413" y="4893"/>
                  <a:pt x="8417" y="4893"/>
                </a:cubicBezTo>
                <a:cubicBezTo>
                  <a:pt x="8425" y="4893"/>
                  <a:pt x="8408" y="4910"/>
                  <a:pt x="8391" y="4927"/>
                </a:cubicBezTo>
                <a:lnTo>
                  <a:pt x="8440" y="4927"/>
                </a:lnTo>
                <a:cubicBezTo>
                  <a:pt x="8464" y="4927"/>
                  <a:pt x="8464" y="4951"/>
                  <a:pt x="8440" y="4976"/>
                </a:cubicBezTo>
                <a:lnTo>
                  <a:pt x="8464" y="4976"/>
                </a:lnTo>
                <a:cubicBezTo>
                  <a:pt x="8464" y="5000"/>
                  <a:pt x="8464" y="5049"/>
                  <a:pt x="8464" y="5098"/>
                </a:cubicBezTo>
                <a:cubicBezTo>
                  <a:pt x="8464" y="5171"/>
                  <a:pt x="8464" y="5244"/>
                  <a:pt x="8415" y="5293"/>
                </a:cubicBezTo>
                <a:cubicBezTo>
                  <a:pt x="8415" y="5399"/>
                  <a:pt x="8342" y="5706"/>
                  <a:pt x="8386" y="5706"/>
                </a:cubicBezTo>
                <a:cubicBezTo>
                  <a:pt x="8393" y="5706"/>
                  <a:pt x="8402" y="5699"/>
                  <a:pt x="8415" y="5683"/>
                </a:cubicBezTo>
                <a:lnTo>
                  <a:pt x="8415" y="5683"/>
                </a:lnTo>
                <a:cubicBezTo>
                  <a:pt x="8378" y="5739"/>
                  <a:pt x="8327" y="5951"/>
                  <a:pt x="8304" y="5951"/>
                </a:cubicBezTo>
                <a:cubicBezTo>
                  <a:pt x="8297" y="5951"/>
                  <a:pt x="8293" y="5930"/>
                  <a:pt x="8293" y="5878"/>
                </a:cubicBezTo>
                <a:cubicBezTo>
                  <a:pt x="8269" y="5976"/>
                  <a:pt x="8245" y="6098"/>
                  <a:pt x="8245" y="6195"/>
                </a:cubicBezTo>
                <a:lnTo>
                  <a:pt x="8293" y="6049"/>
                </a:lnTo>
                <a:lnTo>
                  <a:pt x="8293" y="6049"/>
                </a:lnTo>
                <a:cubicBezTo>
                  <a:pt x="8196" y="6342"/>
                  <a:pt x="8147" y="6659"/>
                  <a:pt x="8098" y="6951"/>
                </a:cubicBezTo>
                <a:lnTo>
                  <a:pt x="8171" y="6805"/>
                </a:lnTo>
                <a:lnTo>
                  <a:pt x="8171" y="6805"/>
                </a:lnTo>
                <a:cubicBezTo>
                  <a:pt x="8147" y="7000"/>
                  <a:pt x="8074" y="7195"/>
                  <a:pt x="7976" y="7366"/>
                </a:cubicBezTo>
                <a:lnTo>
                  <a:pt x="8025" y="7098"/>
                </a:lnTo>
                <a:lnTo>
                  <a:pt x="8025" y="7098"/>
                </a:lnTo>
                <a:cubicBezTo>
                  <a:pt x="8001" y="7195"/>
                  <a:pt x="7976" y="7293"/>
                  <a:pt x="7952" y="7390"/>
                </a:cubicBezTo>
                <a:cubicBezTo>
                  <a:pt x="7927" y="7561"/>
                  <a:pt x="7903" y="7707"/>
                  <a:pt x="7879" y="7854"/>
                </a:cubicBezTo>
                <a:cubicBezTo>
                  <a:pt x="7806" y="8146"/>
                  <a:pt x="7781" y="8439"/>
                  <a:pt x="7757" y="8732"/>
                </a:cubicBezTo>
                <a:lnTo>
                  <a:pt x="7781" y="8512"/>
                </a:lnTo>
                <a:lnTo>
                  <a:pt x="7781" y="8512"/>
                </a:lnTo>
                <a:cubicBezTo>
                  <a:pt x="7781" y="8683"/>
                  <a:pt x="7732" y="8976"/>
                  <a:pt x="7684" y="9366"/>
                </a:cubicBezTo>
                <a:cubicBezTo>
                  <a:pt x="7830" y="9512"/>
                  <a:pt x="7903" y="9585"/>
                  <a:pt x="8001" y="9707"/>
                </a:cubicBezTo>
                <a:cubicBezTo>
                  <a:pt x="8098" y="9805"/>
                  <a:pt x="8196" y="9927"/>
                  <a:pt x="8269" y="10049"/>
                </a:cubicBezTo>
                <a:cubicBezTo>
                  <a:pt x="8391" y="10122"/>
                  <a:pt x="8537" y="10171"/>
                  <a:pt x="8659" y="10244"/>
                </a:cubicBezTo>
                <a:lnTo>
                  <a:pt x="8854" y="10342"/>
                </a:lnTo>
                <a:lnTo>
                  <a:pt x="9049" y="10415"/>
                </a:lnTo>
                <a:cubicBezTo>
                  <a:pt x="9488" y="10268"/>
                  <a:pt x="9927" y="10098"/>
                  <a:pt x="10366" y="9902"/>
                </a:cubicBezTo>
                <a:lnTo>
                  <a:pt x="10366" y="9902"/>
                </a:lnTo>
                <a:lnTo>
                  <a:pt x="10220" y="9927"/>
                </a:lnTo>
                <a:lnTo>
                  <a:pt x="10074" y="9951"/>
                </a:lnTo>
                <a:lnTo>
                  <a:pt x="10074" y="9951"/>
                </a:lnTo>
                <a:lnTo>
                  <a:pt x="10147" y="9902"/>
                </a:lnTo>
                <a:cubicBezTo>
                  <a:pt x="10220" y="9878"/>
                  <a:pt x="10269" y="9854"/>
                  <a:pt x="10342" y="9829"/>
                </a:cubicBezTo>
                <a:lnTo>
                  <a:pt x="10582" y="9685"/>
                </a:lnTo>
                <a:lnTo>
                  <a:pt x="10582" y="9685"/>
                </a:lnTo>
                <a:cubicBezTo>
                  <a:pt x="10537" y="9716"/>
                  <a:pt x="10414" y="9918"/>
                  <a:pt x="10333" y="9981"/>
                </a:cubicBezTo>
                <a:lnTo>
                  <a:pt x="10333" y="9981"/>
                </a:lnTo>
                <a:lnTo>
                  <a:pt x="10708" y="9805"/>
                </a:lnTo>
                <a:lnTo>
                  <a:pt x="10976" y="9707"/>
                </a:lnTo>
                <a:lnTo>
                  <a:pt x="11147" y="9610"/>
                </a:lnTo>
                <a:cubicBezTo>
                  <a:pt x="11415" y="9488"/>
                  <a:pt x="11732" y="9317"/>
                  <a:pt x="12074" y="9171"/>
                </a:cubicBezTo>
                <a:lnTo>
                  <a:pt x="12781" y="8805"/>
                </a:lnTo>
                <a:cubicBezTo>
                  <a:pt x="12879" y="8756"/>
                  <a:pt x="13001" y="8707"/>
                  <a:pt x="13074" y="8659"/>
                </a:cubicBezTo>
                <a:cubicBezTo>
                  <a:pt x="13171" y="8610"/>
                  <a:pt x="13244" y="8585"/>
                  <a:pt x="13342" y="8561"/>
                </a:cubicBezTo>
                <a:lnTo>
                  <a:pt x="13415" y="8537"/>
                </a:lnTo>
                <a:lnTo>
                  <a:pt x="13415" y="8537"/>
                </a:lnTo>
                <a:cubicBezTo>
                  <a:pt x="13415" y="8561"/>
                  <a:pt x="13391" y="8585"/>
                  <a:pt x="13391" y="8610"/>
                </a:cubicBezTo>
                <a:cubicBezTo>
                  <a:pt x="13342" y="8683"/>
                  <a:pt x="13269" y="8732"/>
                  <a:pt x="13220" y="8781"/>
                </a:cubicBezTo>
                <a:cubicBezTo>
                  <a:pt x="13220" y="8791"/>
                  <a:pt x="13223" y="8795"/>
                  <a:pt x="13228" y="8795"/>
                </a:cubicBezTo>
                <a:cubicBezTo>
                  <a:pt x="13242" y="8795"/>
                  <a:pt x="13267" y="8766"/>
                  <a:pt x="13273" y="8766"/>
                </a:cubicBezTo>
                <a:cubicBezTo>
                  <a:pt x="13275" y="8766"/>
                  <a:pt x="13274" y="8770"/>
                  <a:pt x="13269" y="8781"/>
                </a:cubicBezTo>
                <a:cubicBezTo>
                  <a:pt x="13244" y="8805"/>
                  <a:pt x="13220" y="8829"/>
                  <a:pt x="13196" y="8829"/>
                </a:cubicBezTo>
                <a:cubicBezTo>
                  <a:pt x="13196" y="8829"/>
                  <a:pt x="13160" y="8883"/>
                  <a:pt x="13180" y="8883"/>
                </a:cubicBezTo>
                <a:cubicBezTo>
                  <a:pt x="13184" y="8883"/>
                  <a:pt x="13189" y="8882"/>
                  <a:pt x="13196" y="8878"/>
                </a:cubicBezTo>
                <a:cubicBezTo>
                  <a:pt x="13220" y="8854"/>
                  <a:pt x="13342" y="8756"/>
                  <a:pt x="13415" y="8683"/>
                </a:cubicBezTo>
                <a:lnTo>
                  <a:pt x="13415" y="8683"/>
                </a:lnTo>
                <a:lnTo>
                  <a:pt x="13366" y="8781"/>
                </a:lnTo>
                <a:lnTo>
                  <a:pt x="13293" y="8829"/>
                </a:lnTo>
                <a:cubicBezTo>
                  <a:pt x="13293" y="8829"/>
                  <a:pt x="13311" y="8823"/>
                  <a:pt x="13333" y="8823"/>
                </a:cubicBezTo>
                <a:cubicBezTo>
                  <a:pt x="13354" y="8823"/>
                  <a:pt x="13379" y="8829"/>
                  <a:pt x="13391" y="8854"/>
                </a:cubicBezTo>
                <a:cubicBezTo>
                  <a:pt x="13391" y="8878"/>
                  <a:pt x="13366" y="8903"/>
                  <a:pt x="13342" y="8927"/>
                </a:cubicBezTo>
                <a:cubicBezTo>
                  <a:pt x="13293" y="9049"/>
                  <a:pt x="13244" y="9146"/>
                  <a:pt x="13220" y="9244"/>
                </a:cubicBezTo>
                <a:lnTo>
                  <a:pt x="12879" y="10024"/>
                </a:lnTo>
                <a:cubicBezTo>
                  <a:pt x="12879" y="9927"/>
                  <a:pt x="12903" y="9829"/>
                  <a:pt x="12927" y="9756"/>
                </a:cubicBezTo>
                <a:lnTo>
                  <a:pt x="12927" y="9756"/>
                </a:lnTo>
                <a:cubicBezTo>
                  <a:pt x="12903" y="9829"/>
                  <a:pt x="12854" y="9927"/>
                  <a:pt x="12805" y="10000"/>
                </a:cubicBezTo>
                <a:cubicBezTo>
                  <a:pt x="12819" y="9983"/>
                  <a:pt x="12827" y="9976"/>
                  <a:pt x="12832" y="9976"/>
                </a:cubicBezTo>
                <a:cubicBezTo>
                  <a:pt x="12857" y="9976"/>
                  <a:pt x="12771" y="10187"/>
                  <a:pt x="12789" y="10187"/>
                </a:cubicBezTo>
                <a:cubicBezTo>
                  <a:pt x="12792" y="10187"/>
                  <a:pt x="12797" y="10182"/>
                  <a:pt x="12805" y="10171"/>
                </a:cubicBezTo>
                <a:lnTo>
                  <a:pt x="12805" y="10171"/>
                </a:lnTo>
                <a:cubicBezTo>
                  <a:pt x="12732" y="10634"/>
                  <a:pt x="12415" y="11122"/>
                  <a:pt x="12318" y="11537"/>
                </a:cubicBezTo>
                <a:cubicBezTo>
                  <a:pt x="12391" y="11610"/>
                  <a:pt x="13488" y="12976"/>
                  <a:pt x="13586" y="13024"/>
                </a:cubicBezTo>
                <a:cubicBezTo>
                  <a:pt x="13570" y="13088"/>
                  <a:pt x="13543" y="13152"/>
                  <a:pt x="13513" y="13209"/>
                </a:cubicBezTo>
                <a:lnTo>
                  <a:pt x="13513" y="13209"/>
                </a:lnTo>
                <a:cubicBezTo>
                  <a:pt x="13568" y="13115"/>
                  <a:pt x="13616" y="13021"/>
                  <a:pt x="13635" y="12927"/>
                </a:cubicBezTo>
                <a:lnTo>
                  <a:pt x="13586" y="12878"/>
                </a:lnTo>
                <a:cubicBezTo>
                  <a:pt x="13683" y="12585"/>
                  <a:pt x="13659" y="12829"/>
                  <a:pt x="13757" y="12561"/>
                </a:cubicBezTo>
                <a:cubicBezTo>
                  <a:pt x="13805" y="12561"/>
                  <a:pt x="13732" y="12805"/>
                  <a:pt x="13635" y="13024"/>
                </a:cubicBezTo>
                <a:cubicBezTo>
                  <a:pt x="13732" y="12878"/>
                  <a:pt x="13781" y="12732"/>
                  <a:pt x="13830" y="12561"/>
                </a:cubicBezTo>
                <a:cubicBezTo>
                  <a:pt x="13869" y="12483"/>
                  <a:pt x="13884" y="12471"/>
                  <a:pt x="13895" y="12471"/>
                </a:cubicBezTo>
                <a:cubicBezTo>
                  <a:pt x="13900" y="12471"/>
                  <a:pt x="13904" y="12473"/>
                  <a:pt x="13908" y="12473"/>
                </a:cubicBezTo>
                <a:cubicBezTo>
                  <a:pt x="13919" y="12473"/>
                  <a:pt x="13934" y="12460"/>
                  <a:pt x="13976" y="12366"/>
                </a:cubicBezTo>
                <a:cubicBezTo>
                  <a:pt x="14025" y="12171"/>
                  <a:pt x="14098" y="12000"/>
                  <a:pt x="14196" y="11805"/>
                </a:cubicBezTo>
                <a:cubicBezTo>
                  <a:pt x="14415" y="11366"/>
                  <a:pt x="14415" y="11098"/>
                  <a:pt x="14635" y="10707"/>
                </a:cubicBezTo>
                <a:lnTo>
                  <a:pt x="14635" y="10756"/>
                </a:lnTo>
                <a:cubicBezTo>
                  <a:pt x="14708" y="10610"/>
                  <a:pt x="14805" y="10317"/>
                  <a:pt x="14927" y="10073"/>
                </a:cubicBezTo>
                <a:lnTo>
                  <a:pt x="14927" y="10073"/>
                </a:lnTo>
                <a:cubicBezTo>
                  <a:pt x="14903" y="10110"/>
                  <a:pt x="14879" y="10140"/>
                  <a:pt x="14866" y="10140"/>
                </a:cubicBezTo>
                <a:cubicBezTo>
                  <a:pt x="14854" y="10140"/>
                  <a:pt x="14854" y="10110"/>
                  <a:pt x="14879" y="10024"/>
                </a:cubicBezTo>
                <a:cubicBezTo>
                  <a:pt x="15171" y="9439"/>
                  <a:pt x="15293" y="9049"/>
                  <a:pt x="15537" y="8610"/>
                </a:cubicBezTo>
                <a:lnTo>
                  <a:pt x="15635" y="8220"/>
                </a:lnTo>
                <a:lnTo>
                  <a:pt x="15952" y="7488"/>
                </a:lnTo>
                <a:lnTo>
                  <a:pt x="15439" y="6829"/>
                </a:lnTo>
                <a:cubicBezTo>
                  <a:pt x="15391" y="6756"/>
                  <a:pt x="15342" y="6683"/>
                  <a:pt x="15269" y="6634"/>
                </a:cubicBezTo>
                <a:lnTo>
                  <a:pt x="15074" y="6439"/>
                </a:lnTo>
                <a:lnTo>
                  <a:pt x="14879" y="6268"/>
                </a:lnTo>
                <a:lnTo>
                  <a:pt x="14561" y="6000"/>
                </a:lnTo>
                <a:lnTo>
                  <a:pt x="14122" y="6146"/>
                </a:lnTo>
                <a:cubicBezTo>
                  <a:pt x="13976" y="6195"/>
                  <a:pt x="13830" y="6244"/>
                  <a:pt x="13683" y="6317"/>
                </a:cubicBezTo>
                <a:lnTo>
                  <a:pt x="12757" y="6707"/>
                </a:lnTo>
                <a:cubicBezTo>
                  <a:pt x="12610" y="6781"/>
                  <a:pt x="12464" y="6854"/>
                  <a:pt x="12318" y="6927"/>
                </a:cubicBezTo>
                <a:lnTo>
                  <a:pt x="11854" y="7146"/>
                </a:lnTo>
                <a:lnTo>
                  <a:pt x="11366" y="7390"/>
                </a:lnTo>
                <a:lnTo>
                  <a:pt x="10610" y="7781"/>
                </a:lnTo>
                <a:cubicBezTo>
                  <a:pt x="10488" y="7829"/>
                  <a:pt x="10391" y="7878"/>
                  <a:pt x="10293" y="7927"/>
                </a:cubicBezTo>
                <a:lnTo>
                  <a:pt x="10196" y="7976"/>
                </a:lnTo>
                <a:cubicBezTo>
                  <a:pt x="10147" y="8000"/>
                  <a:pt x="10098" y="8024"/>
                  <a:pt x="10049" y="8049"/>
                </a:cubicBezTo>
                <a:cubicBezTo>
                  <a:pt x="10025" y="8049"/>
                  <a:pt x="9976" y="8073"/>
                  <a:pt x="9952" y="8073"/>
                </a:cubicBezTo>
                <a:lnTo>
                  <a:pt x="9952" y="7951"/>
                </a:lnTo>
                <a:cubicBezTo>
                  <a:pt x="9952" y="7927"/>
                  <a:pt x="9952" y="7854"/>
                  <a:pt x="9976" y="7805"/>
                </a:cubicBezTo>
                <a:cubicBezTo>
                  <a:pt x="10049" y="7439"/>
                  <a:pt x="10123" y="7098"/>
                  <a:pt x="10196" y="6732"/>
                </a:cubicBezTo>
                <a:cubicBezTo>
                  <a:pt x="10269" y="6390"/>
                  <a:pt x="10342" y="6049"/>
                  <a:pt x="10391" y="5732"/>
                </a:cubicBezTo>
                <a:cubicBezTo>
                  <a:pt x="10415" y="5537"/>
                  <a:pt x="10440" y="5366"/>
                  <a:pt x="10488" y="5195"/>
                </a:cubicBezTo>
                <a:cubicBezTo>
                  <a:pt x="10513" y="4951"/>
                  <a:pt x="10562" y="4708"/>
                  <a:pt x="10562" y="4488"/>
                </a:cubicBezTo>
                <a:cubicBezTo>
                  <a:pt x="10635" y="4147"/>
                  <a:pt x="10684" y="3732"/>
                  <a:pt x="10708" y="3317"/>
                </a:cubicBezTo>
                <a:lnTo>
                  <a:pt x="10610" y="3195"/>
                </a:lnTo>
                <a:lnTo>
                  <a:pt x="10513" y="3098"/>
                </a:lnTo>
                <a:lnTo>
                  <a:pt x="10513" y="3098"/>
                </a:lnTo>
                <a:cubicBezTo>
                  <a:pt x="10564" y="3162"/>
                  <a:pt x="10568" y="3193"/>
                  <a:pt x="10546" y="3193"/>
                </a:cubicBezTo>
                <a:cubicBezTo>
                  <a:pt x="10526" y="3193"/>
                  <a:pt x="10486" y="3168"/>
                  <a:pt x="10440" y="3122"/>
                </a:cubicBezTo>
                <a:cubicBezTo>
                  <a:pt x="10049" y="2659"/>
                  <a:pt x="10171" y="2830"/>
                  <a:pt x="10098" y="2756"/>
                </a:cubicBezTo>
                <a:cubicBezTo>
                  <a:pt x="10098" y="2756"/>
                  <a:pt x="10049" y="2732"/>
                  <a:pt x="10001" y="2683"/>
                </a:cubicBezTo>
                <a:cubicBezTo>
                  <a:pt x="9952" y="2659"/>
                  <a:pt x="9879" y="2634"/>
                  <a:pt x="9757" y="2586"/>
                </a:cubicBezTo>
                <a:cubicBezTo>
                  <a:pt x="9635" y="2512"/>
                  <a:pt x="9537" y="2464"/>
                  <a:pt x="9366" y="2366"/>
                </a:cubicBezTo>
                <a:cubicBezTo>
                  <a:pt x="9171" y="2439"/>
                  <a:pt x="8976" y="2488"/>
                  <a:pt x="8757" y="2561"/>
                </a:cubicBezTo>
                <a:lnTo>
                  <a:pt x="8391" y="2683"/>
                </a:lnTo>
                <a:cubicBezTo>
                  <a:pt x="8269" y="2732"/>
                  <a:pt x="8147" y="2781"/>
                  <a:pt x="8025" y="2830"/>
                </a:cubicBezTo>
                <a:lnTo>
                  <a:pt x="7635" y="3025"/>
                </a:lnTo>
                <a:cubicBezTo>
                  <a:pt x="7562" y="3049"/>
                  <a:pt x="7513" y="3073"/>
                  <a:pt x="7440" y="3098"/>
                </a:cubicBezTo>
                <a:lnTo>
                  <a:pt x="7318" y="3195"/>
                </a:lnTo>
                <a:cubicBezTo>
                  <a:pt x="7147" y="3269"/>
                  <a:pt x="6976" y="3366"/>
                  <a:pt x="6806" y="3464"/>
                </a:cubicBezTo>
                <a:cubicBezTo>
                  <a:pt x="6440" y="3683"/>
                  <a:pt x="6123" y="3903"/>
                  <a:pt x="5806" y="4147"/>
                </a:cubicBezTo>
                <a:lnTo>
                  <a:pt x="5684" y="4220"/>
                </a:lnTo>
                <a:lnTo>
                  <a:pt x="5635" y="4244"/>
                </a:lnTo>
                <a:lnTo>
                  <a:pt x="5586" y="4293"/>
                </a:lnTo>
                <a:cubicBezTo>
                  <a:pt x="5562" y="4317"/>
                  <a:pt x="5537" y="4342"/>
                  <a:pt x="5513" y="4366"/>
                </a:cubicBezTo>
                <a:cubicBezTo>
                  <a:pt x="5440" y="4415"/>
                  <a:pt x="5391" y="4464"/>
                  <a:pt x="5342" y="4512"/>
                </a:cubicBezTo>
                <a:lnTo>
                  <a:pt x="5318" y="4610"/>
                </a:lnTo>
                <a:lnTo>
                  <a:pt x="5318" y="4634"/>
                </a:lnTo>
                <a:cubicBezTo>
                  <a:pt x="5293" y="4610"/>
                  <a:pt x="5293" y="4586"/>
                  <a:pt x="5293" y="4561"/>
                </a:cubicBezTo>
                <a:cubicBezTo>
                  <a:pt x="5269" y="4512"/>
                  <a:pt x="5269" y="4464"/>
                  <a:pt x="5245" y="4415"/>
                </a:cubicBezTo>
                <a:lnTo>
                  <a:pt x="5269" y="4415"/>
                </a:lnTo>
                <a:cubicBezTo>
                  <a:pt x="5245" y="4366"/>
                  <a:pt x="5245" y="4317"/>
                  <a:pt x="5245" y="4244"/>
                </a:cubicBezTo>
                <a:lnTo>
                  <a:pt x="5245" y="4122"/>
                </a:lnTo>
                <a:cubicBezTo>
                  <a:pt x="5245" y="4098"/>
                  <a:pt x="5245" y="4049"/>
                  <a:pt x="5245" y="4049"/>
                </a:cubicBezTo>
                <a:lnTo>
                  <a:pt x="5245" y="4025"/>
                </a:lnTo>
                <a:lnTo>
                  <a:pt x="5245" y="3951"/>
                </a:lnTo>
                <a:lnTo>
                  <a:pt x="5245" y="3805"/>
                </a:lnTo>
                <a:cubicBezTo>
                  <a:pt x="5245" y="3586"/>
                  <a:pt x="5293" y="3390"/>
                  <a:pt x="5293" y="3195"/>
                </a:cubicBezTo>
                <a:cubicBezTo>
                  <a:pt x="5342" y="2830"/>
                  <a:pt x="5367" y="2488"/>
                  <a:pt x="5391" y="2171"/>
                </a:cubicBezTo>
                <a:cubicBezTo>
                  <a:pt x="5440" y="1854"/>
                  <a:pt x="5464" y="1561"/>
                  <a:pt x="5488" y="1317"/>
                </a:cubicBezTo>
                <a:cubicBezTo>
                  <a:pt x="5513" y="1073"/>
                  <a:pt x="5513" y="903"/>
                  <a:pt x="5513" y="756"/>
                </a:cubicBezTo>
                <a:lnTo>
                  <a:pt x="5513" y="756"/>
                </a:lnTo>
                <a:lnTo>
                  <a:pt x="5488" y="903"/>
                </a:lnTo>
                <a:lnTo>
                  <a:pt x="5488" y="781"/>
                </a:lnTo>
                <a:cubicBezTo>
                  <a:pt x="5196" y="537"/>
                  <a:pt x="5220" y="464"/>
                  <a:pt x="5074" y="269"/>
                </a:cubicBezTo>
                <a:cubicBezTo>
                  <a:pt x="5069" y="278"/>
                  <a:pt x="5062" y="282"/>
                  <a:pt x="5051" y="282"/>
                </a:cubicBezTo>
                <a:cubicBezTo>
                  <a:pt x="5006" y="282"/>
                  <a:pt x="4914" y="202"/>
                  <a:pt x="4854" y="122"/>
                </a:cubicBezTo>
                <a:lnTo>
                  <a:pt x="4830" y="73"/>
                </a:lnTo>
                <a:lnTo>
                  <a:pt x="4781" y="73"/>
                </a:lnTo>
                <a:cubicBezTo>
                  <a:pt x="4659" y="49"/>
                  <a:pt x="4562" y="49"/>
                  <a:pt x="4440" y="49"/>
                </a:cubicBezTo>
                <a:lnTo>
                  <a:pt x="4196" y="49"/>
                </a:lnTo>
                <a:lnTo>
                  <a:pt x="3928" y="0"/>
                </a:lnTo>
                <a:close/>
                <a:moveTo>
                  <a:pt x="13513" y="13209"/>
                </a:moveTo>
                <a:cubicBezTo>
                  <a:pt x="13497" y="13237"/>
                  <a:pt x="13481" y="13265"/>
                  <a:pt x="13464" y="13293"/>
                </a:cubicBezTo>
                <a:cubicBezTo>
                  <a:pt x="13481" y="13267"/>
                  <a:pt x="13498" y="13239"/>
                  <a:pt x="13513" y="132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302"/>
          <p:cNvSpPr/>
          <p:nvPr/>
        </p:nvSpPr>
        <p:spPr>
          <a:xfrm>
            <a:off x="8328750" y="678125"/>
            <a:ext cx="996844" cy="1070214"/>
          </a:xfrm>
          <a:custGeom>
            <a:avLst/>
            <a:gdLst/>
            <a:ahLst/>
            <a:cxnLst/>
            <a:rect l="l" t="t" r="r" b="b"/>
            <a:pathLst>
              <a:path w="11567" h="12418" extrusionOk="0">
                <a:moveTo>
                  <a:pt x="4932" y="0"/>
                </a:moveTo>
                <a:cubicBezTo>
                  <a:pt x="3549" y="0"/>
                  <a:pt x="2130" y="837"/>
                  <a:pt x="903" y="2983"/>
                </a:cubicBezTo>
                <a:cubicBezTo>
                  <a:pt x="903" y="2983"/>
                  <a:pt x="0" y="10983"/>
                  <a:pt x="3878" y="12154"/>
                </a:cubicBezTo>
                <a:cubicBezTo>
                  <a:pt x="4466" y="12336"/>
                  <a:pt x="5036" y="12417"/>
                  <a:pt x="5581" y="12417"/>
                </a:cubicBezTo>
                <a:cubicBezTo>
                  <a:pt x="8611" y="12417"/>
                  <a:pt x="10870" y="9905"/>
                  <a:pt x="11098" y="8252"/>
                </a:cubicBezTo>
                <a:cubicBezTo>
                  <a:pt x="11567" y="5141"/>
                  <a:pt x="8359" y="0"/>
                  <a:pt x="49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75" name="Google Shape;2675;p302"/>
          <p:cNvGrpSpPr/>
          <p:nvPr/>
        </p:nvGrpSpPr>
        <p:grpSpPr>
          <a:xfrm>
            <a:off x="7747884" y="280248"/>
            <a:ext cx="1185762" cy="629162"/>
            <a:chOff x="238125" y="2760550"/>
            <a:chExt cx="528650" cy="280500"/>
          </a:xfrm>
        </p:grpSpPr>
        <p:sp>
          <p:nvSpPr>
            <p:cNvPr id="2676" name="Google Shape;2676;p302"/>
            <p:cNvSpPr/>
            <p:nvPr/>
          </p:nvSpPr>
          <p:spPr>
            <a:xfrm>
              <a:off x="274700" y="3020300"/>
              <a:ext cx="1850" cy="9150"/>
            </a:xfrm>
            <a:custGeom>
              <a:avLst/>
              <a:gdLst/>
              <a:ahLst/>
              <a:cxnLst/>
              <a:rect l="l" t="t" r="r" b="b"/>
              <a:pathLst>
                <a:path w="74" h="366" extrusionOk="0">
                  <a:moveTo>
                    <a:pt x="74" y="0"/>
                  </a:moveTo>
                  <a:cubicBezTo>
                    <a:pt x="25" y="122"/>
                    <a:pt x="0" y="244"/>
                    <a:pt x="0" y="366"/>
                  </a:cubicBezTo>
                  <a:cubicBezTo>
                    <a:pt x="49" y="244"/>
                    <a:pt x="74" y="122"/>
                    <a:pt x="74" y="0"/>
                  </a:cubicBezTo>
                  <a:close/>
                </a:path>
              </a:pathLst>
            </a:custGeom>
            <a:solidFill>
              <a:srgbClr val="344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302"/>
            <p:cNvSpPr/>
            <p:nvPr/>
          </p:nvSpPr>
          <p:spPr>
            <a:xfrm>
              <a:off x="277125" y="3020300"/>
              <a:ext cx="25" cy="25"/>
            </a:xfrm>
            <a:custGeom>
              <a:avLst/>
              <a:gdLst/>
              <a:ahLst/>
              <a:cxnLst/>
              <a:rect l="l" t="t" r="r" b="b"/>
              <a:pathLst>
                <a:path w="1" h="1" extrusionOk="0">
                  <a:moveTo>
                    <a:pt x="1" y="0"/>
                  </a:moveTo>
                  <a:close/>
                </a:path>
              </a:pathLst>
            </a:custGeom>
            <a:solidFill>
              <a:srgbClr val="344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78" name="Google Shape;2678;p302"/>
            <p:cNvGrpSpPr/>
            <p:nvPr/>
          </p:nvGrpSpPr>
          <p:grpSpPr>
            <a:xfrm>
              <a:off x="238125" y="2760550"/>
              <a:ext cx="528650" cy="279275"/>
              <a:chOff x="238125" y="2760550"/>
              <a:chExt cx="528650" cy="279275"/>
            </a:xfrm>
          </p:grpSpPr>
          <p:sp>
            <p:nvSpPr>
              <p:cNvPr id="2679" name="Google Shape;2679;p302"/>
              <p:cNvSpPr/>
              <p:nvPr/>
            </p:nvSpPr>
            <p:spPr>
              <a:xfrm>
                <a:off x="238125" y="2760550"/>
                <a:ext cx="528650" cy="278050"/>
              </a:xfrm>
              <a:custGeom>
                <a:avLst/>
                <a:gdLst/>
                <a:ahLst/>
                <a:cxnLst/>
                <a:rect l="l" t="t" r="r" b="b"/>
                <a:pathLst>
                  <a:path w="21146" h="11122" extrusionOk="0">
                    <a:moveTo>
                      <a:pt x="11622" y="1778"/>
                    </a:moveTo>
                    <a:lnTo>
                      <a:pt x="11622" y="1778"/>
                    </a:lnTo>
                    <a:cubicBezTo>
                      <a:pt x="11627" y="1780"/>
                      <a:pt x="11631" y="1781"/>
                      <a:pt x="11634" y="1781"/>
                    </a:cubicBezTo>
                    <a:cubicBezTo>
                      <a:pt x="11630" y="1780"/>
                      <a:pt x="11626" y="1779"/>
                      <a:pt x="11622" y="1778"/>
                    </a:cubicBezTo>
                    <a:close/>
                    <a:moveTo>
                      <a:pt x="15975" y="3512"/>
                    </a:moveTo>
                    <a:cubicBezTo>
                      <a:pt x="15975" y="3515"/>
                      <a:pt x="15978" y="3517"/>
                      <a:pt x="15983" y="3518"/>
                    </a:cubicBezTo>
                    <a:lnTo>
                      <a:pt x="15983" y="3518"/>
                    </a:lnTo>
                    <a:cubicBezTo>
                      <a:pt x="15980" y="3516"/>
                      <a:pt x="15978" y="3514"/>
                      <a:pt x="15975" y="3512"/>
                    </a:cubicBezTo>
                    <a:close/>
                    <a:moveTo>
                      <a:pt x="1524" y="10118"/>
                    </a:moveTo>
                    <a:cubicBezTo>
                      <a:pt x="1528" y="10118"/>
                      <a:pt x="1532" y="10119"/>
                      <a:pt x="1537" y="10122"/>
                    </a:cubicBezTo>
                    <a:lnTo>
                      <a:pt x="1508" y="10266"/>
                    </a:lnTo>
                    <a:lnTo>
                      <a:pt x="1508" y="10266"/>
                    </a:lnTo>
                    <a:cubicBezTo>
                      <a:pt x="1519" y="10173"/>
                      <a:pt x="1503" y="10118"/>
                      <a:pt x="1524" y="10118"/>
                    </a:cubicBezTo>
                    <a:close/>
                    <a:moveTo>
                      <a:pt x="10756" y="0"/>
                    </a:moveTo>
                    <a:lnTo>
                      <a:pt x="10756" y="0"/>
                    </a:lnTo>
                    <a:cubicBezTo>
                      <a:pt x="10902" y="24"/>
                      <a:pt x="10853" y="49"/>
                      <a:pt x="10731" y="49"/>
                    </a:cubicBezTo>
                    <a:cubicBezTo>
                      <a:pt x="10549" y="24"/>
                      <a:pt x="10451" y="18"/>
                      <a:pt x="10399" y="18"/>
                    </a:cubicBezTo>
                    <a:cubicBezTo>
                      <a:pt x="10347" y="18"/>
                      <a:pt x="10341" y="24"/>
                      <a:pt x="10341" y="24"/>
                    </a:cubicBezTo>
                    <a:lnTo>
                      <a:pt x="9927" y="24"/>
                    </a:lnTo>
                    <a:cubicBezTo>
                      <a:pt x="9024" y="24"/>
                      <a:pt x="8146" y="171"/>
                      <a:pt x="7317" y="463"/>
                    </a:cubicBezTo>
                    <a:cubicBezTo>
                      <a:pt x="6512" y="756"/>
                      <a:pt x="5756" y="1146"/>
                      <a:pt x="5073" y="1634"/>
                    </a:cubicBezTo>
                    <a:cubicBezTo>
                      <a:pt x="4757" y="1926"/>
                      <a:pt x="4319" y="2243"/>
                      <a:pt x="4050" y="2535"/>
                    </a:cubicBezTo>
                    <a:lnTo>
                      <a:pt x="4050" y="2535"/>
                    </a:lnTo>
                    <a:cubicBezTo>
                      <a:pt x="3877" y="2706"/>
                      <a:pt x="3369" y="3198"/>
                      <a:pt x="2927" y="3756"/>
                    </a:cubicBezTo>
                    <a:cubicBezTo>
                      <a:pt x="2537" y="4195"/>
                      <a:pt x="2195" y="4658"/>
                      <a:pt x="1902" y="5171"/>
                    </a:cubicBezTo>
                    <a:lnTo>
                      <a:pt x="1951" y="5097"/>
                    </a:lnTo>
                    <a:lnTo>
                      <a:pt x="1951" y="5097"/>
                    </a:lnTo>
                    <a:cubicBezTo>
                      <a:pt x="1829" y="5317"/>
                      <a:pt x="1683" y="5536"/>
                      <a:pt x="1512" y="5707"/>
                    </a:cubicBezTo>
                    <a:cubicBezTo>
                      <a:pt x="1610" y="5707"/>
                      <a:pt x="1463" y="6049"/>
                      <a:pt x="1390" y="6171"/>
                    </a:cubicBezTo>
                    <a:cubicBezTo>
                      <a:pt x="1341" y="6268"/>
                      <a:pt x="1268" y="6439"/>
                      <a:pt x="1219" y="6634"/>
                    </a:cubicBezTo>
                    <a:cubicBezTo>
                      <a:pt x="1146" y="6805"/>
                      <a:pt x="1073" y="7024"/>
                      <a:pt x="1000" y="7171"/>
                    </a:cubicBezTo>
                    <a:lnTo>
                      <a:pt x="976" y="7146"/>
                    </a:lnTo>
                    <a:cubicBezTo>
                      <a:pt x="902" y="7439"/>
                      <a:pt x="683" y="7975"/>
                      <a:pt x="634" y="8171"/>
                    </a:cubicBezTo>
                    <a:cubicBezTo>
                      <a:pt x="390" y="8780"/>
                      <a:pt x="220" y="9390"/>
                      <a:pt x="146" y="10049"/>
                    </a:cubicBezTo>
                    <a:cubicBezTo>
                      <a:pt x="146" y="10049"/>
                      <a:pt x="98" y="10146"/>
                      <a:pt x="73" y="10244"/>
                    </a:cubicBezTo>
                    <a:lnTo>
                      <a:pt x="24" y="10390"/>
                    </a:lnTo>
                    <a:lnTo>
                      <a:pt x="0" y="10463"/>
                    </a:lnTo>
                    <a:lnTo>
                      <a:pt x="0" y="10536"/>
                    </a:lnTo>
                    <a:cubicBezTo>
                      <a:pt x="195" y="10658"/>
                      <a:pt x="390" y="10756"/>
                      <a:pt x="610" y="10805"/>
                    </a:cubicBezTo>
                    <a:cubicBezTo>
                      <a:pt x="691" y="10836"/>
                      <a:pt x="776" y="10851"/>
                      <a:pt x="859" y="10851"/>
                    </a:cubicBezTo>
                    <a:cubicBezTo>
                      <a:pt x="1102" y="10851"/>
                      <a:pt x="1336" y="10723"/>
                      <a:pt x="1463" y="10488"/>
                    </a:cubicBezTo>
                    <a:lnTo>
                      <a:pt x="1488" y="10512"/>
                    </a:lnTo>
                    <a:cubicBezTo>
                      <a:pt x="1488" y="10488"/>
                      <a:pt x="1488" y="10463"/>
                      <a:pt x="1488" y="10439"/>
                    </a:cubicBezTo>
                    <a:lnTo>
                      <a:pt x="1488" y="10366"/>
                    </a:lnTo>
                    <a:cubicBezTo>
                      <a:pt x="1491" y="10356"/>
                      <a:pt x="1493" y="10346"/>
                      <a:pt x="1495" y="10337"/>
                    </a:cubicBezTo>
                    <a:lnTo>
                      <a:pt x="1495" y="10337"/>
                    </a:lnTo>
                    <a:cubicBezTo>
                      <a:pt x="1509" y="10287"/>
                      <a:pt x="1518" y="10268"/>
                      <a:pt x="1524" y="10268"/>
                    </a:cubicBezTo>
                    <a:cubicBezTo>
                      <a:pt x="1537" y="10268"/>
                      <a:pt x="1537" y="10344"/>
                      <a:pt x="1537" y="10390"/>
                    </a:cubicBezTo>
                    <a:cubicBezTo>
                      <a:pt x="1561" y="10317"/>
                      <a:pt x="1561" y="10244"/>
                      <a:pt x="1585" y="10171"/>
                    </a:cubicBezTo>
                    <a:cubicBezTo>
                      <a:pt x="1585" y="10166"/>
                      <a:pt x="1584" y="10164"/>
                      <a:pt x="1583" y="10164"/>
                    </a:cubicBezTo>
                    <a:cubicBezTo>
                      <a:pt x="1577" y="10164"/>
                      <a:pt x="1561" y="10200"/>
                      <a:pt x="1561" y="10219"/>
                    </a:cubicBezTo>
                    <a:cubicBezTo>
                      <a:pt x="1537" y="10097"/>
                      <a:pt x="1561" y="10000"/>
                      <a:pt x="1585" y="9878"/>
                    </a:cubicBezTo>
                    <a:cubicBezTo>
                      <a:pt x="1634" y="9683"/>
                      <a:pt x="1634" y="9878"/>
                      <a:pt x="1683" y="9658"/>
                    </a:cubicBezTo>
                    <a:cubicBezTo>
                      <a:pt x="1976" y="8536"/>
                      <a:pt x="2415" y="7463"/>
                      <a:pt x="3000" y="6488"/>
                    </a:cubicBezTo>
                    <a:cubicBezTo>
                      <a:pt x="3024" y="6488"/>
                      <a:pt x="3000" y="6488"/>
                      <a:pt x="3000" y="6512"/>
                    </a:cubicBezTo>
                    <a:cubicBezTo>
                      <a:pt x="3073" y="6366"/>
                      <a:pt x="3146" y="6219"/>
                      <a:pt x="3244" y="6073"/>
                    </a:cubicBezTo>
                    <a:cubicBezTo>
                      <a:pt x="3317" y="5927"/>
                      <a:pt x="3415" y="5805"/>
                      <a:pt x="3488" y="5658"/>
                    </a:cubicBezTo>
                    <a:cubicBezTo>
                      <a:pt x="3512" y="5610"/>
                      <a:pt x="3561" y="5585"/>
                      <a:pt x="3610" y="5561"/>
                    </a:cubicBezTo>
                    <a:cubicBezTo>
                      <a:pt x="3585" y="5561"/>
                      <a:pt x="3658" y="5488"/>
                      <a:pt x="3732" y="5341"/>
                    </a:cubicBezTo>
                    <a:cubicBezTo>
                      <a:pt x="3829" y="5219"/>
                      <a:pt x="3951" y="5024"/>
                      <a:pt x="4097" y="4854"/>
                    </a:cubicBezTo>
                    <a:cubicBezTo>
                      <a:pt x="4244" y="4683"/>
                      <a:pt x="4390" y="4512"/>
                      <a:pt x="4512" y="4366"/>
                    </a:cubicBezTo>
                    <a:cubicBezTo>
                      <a:pt x="4610" y="4244"/>
                      <a:pt x="4707" y="4171"/>
                      <a:pt x="4707" y="4146"/>
                    </a:cubicBezTo>
                    <a:lnTo>
                      <a:pt x="4683" y="4098"/>
                    </a:lnTo>
                    <a:cubicBezTo>
                      <a:pt x="4927" y="3854"/>
                      <a:pt x="4805" y="4073"/>
                      <a:pt x="5000" y="3829"/>
                    </a:cubicBezTo>
                    <a:cubicBezTo>
                      <a:pt x="5049" y="3732"/>
                      <a:pt x="5122" y="3658"/>
                      <a:pt x="5219" y="3585"/>
                    </a:cubicBezTo>
                    <a:cubicBezTo>
                      <a:pt x="5317" y="3537"/>
                      <a:pt x="5390" y="3463"/>
                      <a:pt x="5463" y="3366"/>
                    </a:cubicBezTo>
                    <a:cubicBezTo>
                      <a:pt x="5463" y="3366"/>
                      <a:pt x="5553" y="3312"/>
                      <a:pt x="5578" y="3312"/>
                    </a:cubicBezTo>
                    <a:cubicBezTo>
                      <a:pt x="5583" y="3312"/>
                      <a:pt x="5585" y="3314"/>
                      <a:pt x="5585" y="3317"/>
                    </a:cubicBezTo>
                    <a:cubicBezTo>
                      <a:pt x="5585" y="3244"/>
                      <a:pt x="5707" y="3195"/>
                      <a:pt x="5780" y="3122"/>
                    </a:cubicBezTo>
                    <a:cubicBezTo>
                      <a:pt x="5780" y="3114"/>
                      <a:pt x="5775" y="3111"/>
                      <a:pt x="5767" y="3111"/>
                    </a:cubicBezTo>
                    <a:cubicBezTo>
                      <a:pt x="5751" y="3111"/>
                      <a:pt x="5723" y="3122"/>
                      <a:pt x="5707" y="3122"/>
                    </a:cubicBezTo>
                    <a:lnTo>
                      <a:pt x="5780" y="3049"/>
                    </a:lnTo>
                    <a:lnTo>
                      <a:pt x="5878" y="2976"/>
                    </a:lnTo>
                    <a:cubicBezTo>
                      <a:pt x="5905" y="2967"/>
                      <a:pt x="5925" y="2961"/>
                      <a:pt x="5937" y="2961"/>
                    </a:cubicBezTo>
                    <a:cubicBezTo>
                      <a:pt x="5959" y="2961"/>
                      <a:pt x="5958" y="2978"/>
                      <a:pt x="5927" y="3024"/>
                    </a:cubicBezTo>
                    <a:lnTo>
                      <a:pt x="6171" y="2829"/>
                    </a:lnTo>
                    <a:lnTo>
                      <a:pt x="6561" y="2585"/>
                    </a:lnTo>
                    <a:cubicBezTo>
                      <a:pt x="6902" y="2390"/>
                      <a:pt x="7268" y="2220"/>
                      <a:pt x="7634" y="2073"/>
                    </a:cubicBezTo>
                    <a:cubicBezTo>
                      <a:pt x="7975" y="1927"/>
                      <a:pt x="8341" y="1829"/>
                      <a:pt x="8732" y="1756"/>
                    </a:cubicBezTo>
                    <a:cubicBezTo>
                      <a:pt x="8878" y="1707"/>
                      <a:pt x="9024" y="1707"/>
                      <a:pt x="9171" y="1683"/>
                    </a:cubicBezTo>
                    <a:lnTo>
                      <a:pt x="9463" y="1659"/>
                    </a:lnTo>
                    <a:cubicBezTo>
                      <a:pt x="9390" y="1634"/>
                      <a:pt x="9219" y="1659"/>
                      <a:pt x="9146" y="1610"/>
                    </a:cubicBezTo>
                    <a:cubicBezTo>
                      <a:pt x="9219" y="1585"/>
                      <a:pt x="9274" y="1585"/>
                      <a:pt x="9320" y="1585"/>
                    </a:cubicBezTo>
                    <a:cubicBezTo>
                      <a:pt x="9366" y="1585"/>
                      <a:pt x="9402" y="1585"/>
                      <a:pt x="9439" y="1561"/>
                    </a:cubicBezTo>
                    <a:cubicBezTo>
                      <a:pt x="9488" y="1610"/>
                      <a:pt x="9561" y="1610"/>
                      <a:pt x="9658" y="1610"/>
                    </a:cubicBezTo>
                    <a:cubicBezTo>
                      <a:pt x="9732" y="1610"/>
                      <a:pt x="9829" y="1634"/>
                      <a:pt x="9902" y="1659"/>
                    </a:cubicBezTo>
                    <a:lnTo>
                      <a:pt x="9951" y="1610"/>
                    </a:lnTo>
                    <a:lnTo>
                      <a:pt x="10024" y="1659"/>
                    </a:lnTo>
                    <a:lnTo>
                      <a:pt x="10488" y="1659"/>
                    </a:lnTo>
                    <a:lnTo>
                      <a:pt x="10853" y="1707"/>
                    </a:lnTo>
                    <a:cubicBezTo>
                      <a:pt x="11117" y="1707"/>
                      <a:pt x="11381" y="1731"/>
                      <a:pt x="11622" y="1778"/>
                    </a:cubicBezTo>
                    <a:lnTo>
                      <a:pt x="11622" y="1778"/>
                    </a:lnTo>
                    <a:cubicBezTo>
                      <a:pt x="11593" y="1769"/>
                      <a:pt x="11549" y="1732"/>
                      <a:pt x="11634" y="1732"/>
                    </a:cubicBezTo>
                    <a:cubicBezTo>
                      <a:pt x="11634" y="1781"/>
                      <a:pt x="11902" y="1732"/>
                      <a:pt x="11951" y="1805"/>
                    </a:cubicBezTo>
                    <a:cubicBezTo>
                      <a:pt x="12016" y="1805"/>
                      <a:pt x="12168" y="1848"/>
                      <a:pt x="12233" y="1848"/>
                    </a:cubicBezTo>
                    <a:cubicBezTo>
                      <a:pt x="12265" y="1848"/>
                      <a:pt x="12276" y="1837"/>
                      <a:pt x="12244" y="1805"/>
                    </a:cubicBezTo>
                    <a:lnTo>
                      <a:pt x="12244" y="1805"/>
                    </a:lnTo>
                    <a:cubicBezTo>
                      <a:pt x="12292" y="1829"/>
                      <a:pt x="12366" y="1854"/>
                      <a:pt x="12414" y="1878"/>
                    </a:cubicBezTo>
                    <a:cubicBezTo>
                      <a:pt x="12463" y="1902"/>
                      <a:pt x="12488" y="1902"/>
                      <a:pt x="12414" y="1902"/>
                    </a:cubicBezTo>
                    <a:cubicBezTo>
                      <a:pt x="12488" y="1927"/>
                      <a:pt x="12561" y="1951"/>
                      <a:pt x="12658" y="1976"/>
                    </a:cubicBezTo>
                    <a:lnTo>
                      <a:pt x="12536" y="1927"/>
                    </a:lnTo>
                    <a:lnTo>
                      <a:pt x="12536" y="1927"/>
                    </a:lnTo>
                    <a:cubicBezTo>
                      <a:pt x="12683" y="1951"/>
                      <a:pt x="12805" y="2000"/>
                      <a:pt x="12902" y="2024"/>
                    </a:cubicBezTo>
                    <a:cubicBezTo>
                      <a:pt x="13024" y="2073"/>
                      <a:pt x="13122" y="2098"/>
                      <a:pt x="13219" y="2098"/>
                    </a:cubicBezTo>
                    <a:lnTo>
                      <a:pt x="13122" y="2049"/>
                    </a:lnTo>
                    <a:lnTo>
                      <a:pt x="13122" y="2049"/>
                    </a:lnTo>
                    <a:cubicBezTo>
                      <a:pt x="13292" y="2098"/>
                      <a:pt x="13439" y="2146"/>
                      <a:pt x="13488" y="2220"/>
                    </a:cubicBezTo>
                    <a:lnTo>
                      <a:pt x="13414" y="2195"/>
                    </a:lnTo>
                    <a:lnTo>
                      <a:pt x="13317" y="2195"/>
                    </a:lnTo>
                    <a:cubicBezTo>
                      <a:pt x="13463" y="2220"/>
                      <a:pt x="13561" y="2268"/>
                      <a:pt x="13683" y="2317"/>
                    </a:cubicBezTo>
                    <a:cubicBezTo>
                      <a:pt x="13805" y="2366"/>
                      <a:pt x="13902" y="2390"/>
                      <a:pt x="14024" y="2439"/>
                    </a:cubicBezTo>
                    <a:lnTo>
                      <a:pt x="13902" y="2415"/>
                    </a:lnTo>
                    <a:lnTo>
                      <a:pt x="13902" y="2415"/>
                    </a:lnTo>
                    <a:cubicBezTo>
                      <a:pt x="13975" y="2439"/>
                      <a:pt x="14146" y="2488"/>
                      <a:pt x="14341" y="2585"/>
                    </a:cubicBezTo>
                    <a:cubicBezTo>
                      <a:pt x="14439" y="2610"/>
                      <a:pt x="14561" y="2683"/>
                      <a:pt x="14658" y="2732"/>
                    </a:cubicBezTo>
                    <a:cubicBezTo>
                      <a:pt x="14780" y="2780"/>
                      <a:pt x="14878" y="2829"/>
                      <a:pt x="15000" y="2902"/>
                    </a:cubicBezTo>
                    <a:cubicBezTo>
                      <a:pt x="15219" y="3024"/>
                      <a:pt x="15439" y="3146"/>
                      <a:pt x="15634" y="3268"/>
                    </a:cubicBezTo>
                    <a:cubicBezTo>
                      <a:pt x="15805" y="3366"/>
                      <a:pt x="15926" y="3463"/>
                      <a:pt x="16024" y="3512"/>
                    </a:cubicBezTo>
                    <a:lnTo>
                      <a:pt x="15926" y="3390"/>
                    </a:lnTo>
                    <a:lnTo>
                      <a:pt x="16048" y="3439"/>
                    </a:lnTo>
                    <a:cubicBezTo>
                      <a:pt x="16094" y="3462"/>
                      <a:pt x="16118" y="3485"/>
                      <a:pt x="16161" y="3507"/>
                    </a:cubicBezTo>
                    <a:lnTo>
                      <a:pt x="16161" y="3507"/>
                    </a:lnTo>
                    <a:cubicBezTo>
                      <a:pt x="16155" y="3506"/>
                      <a:pt x="16147" y="3505"/>
                      <a:pt x="16138" y="3505"/>
                    </a:cubicBezTo>
                    <a:cubicBezTo>
                      <a:pt x="16097" y="3505"/>
                      <a:pt x="16029" y="3519"/>
                      <a:pt x="15995" y="3519"/>
                    </a:cubicBezTo>
                    <a:cubicBezTo>
                      <a:pt x="15990" y="3519"/>
                      <a:pt x="15986" y="3519"/>
                      <a:pt x="15983" y="3518"/>
                    </a:cubicBezTo>
                    <a:lnTo>
                      <a:pt x="15983" y="3518"/>
                    </a:lnTo>
                    <a:cubicBezTo>
                      <a:pt x="16516" y="3956"/>
                      <a:pt x="16977" y="4441"/>
                      <a:pt x="17390" y="4976"/>
                    </a:cubicBezTo>
                    <a:cubicBezTo>
                      <a:pt x="17804" y="5488"/>
                      <a:pt x="18170" y="6073"/>
                      <a:pt x="18439" y="6683"/>
                    </a:cubicBezTo>
                    <a:cubicBezTo>
                      <a:pt x="18471" y="6770"/>
                      <a:pt x="18470" y="6794"/>
                      <a:pt x="18456" y="6794"/>
                    </a:cubicBezTo>
                    <a:cubicBezTo>
                      <a:pt x="18440" y="6794"/>
                      <a:pt x="18403" y="6756"/>
                      <a:pt x="18390" y="6756"/>
                    </a:cubicBezTo>
                    <a:cubicBezTo>
                      <a:pt x="18512" y="6975"/>
                      <a:pt x="18487" y="6829"/>
                      <a:pt x="18561" y="7024"/>
                    </a:cubicBezTo>
                    <a:cubicBezTo>
                      <a:pt x="18568" y="7047"/>
                      <a:pt x="18569" y="7056"/>
                      <a:pt x="18565" y="7056"/>
                    </a:cubicBezTo>
                    <a:cubicBezTo>
                      <a:pt x="18556" y="7056"/>
                      <a:pt x="18528" y="7017"/>
                      <a:pt x="18512" y="7000"/>
                    </a:cubicBezTo>
                    <a:lnTo>
                      <a:pt x="18512" y="7000"/>
                    </a:lnTo>
                    <a:cubicBezTo>
                      <a:pt x="18561" y="7097"/>
                      <a:pt x="18585" y="7171"/>
                      <a:pt x="18609" y="7171"/>
                    </a:cubicBezTo>
                    <a:cubicBezTo>
                      <a:pt x="18561" y="7049"/>
                      <a:pt x="18634" y="7097"/>
                      <a:pt x="18658" y="7024"/>
                    </a:cubicBezTo>
                    <a:lnTo>
                      <a:pt x="18707" y="7171"/>
                    </a:lnTo>
                    <a:cubicBezTo>
                      <a:pt x="18731" y="7219"/>
                      <a:pt x="18756" y="7293"/>
                      <a:pt x="18756" y="7293"/>
                    </a:cubicBezTo>
                    <a:lnTo>
                      <a:pt x="18731" y="7293"/>
                    </a:lnTo>
                    <a:cubicBezTo>
                      <a:pt x="18829" y="7414"/>
                      <a:pt x="18902" y="7536"/>
                      <a:pt x="18951" y="7683"/>
                    </a:cubicBezTo>
                    <a:cubicBezTo>
                      <a:pt x="19122" y="8146"/>
                      <a:pt x="19243" y="8634"/>
                      <a:pt x="19365" y="9122"/>
                    </a:cubicBezTo>
                    <a:cubicBezTo>
                      <a:pt x="19341" y="9122"/>
                      <a:pt x="19317" y="9024"/>
                      <a:pt x="19268" y="8927"/>
                    </a:cubicBezTo>
                    <a:lnTo>
                      <a:pt x="19268" y="8927"/>
                    </a:lnTo>
                    <a:cubicBezTo>
                      <a:pt x="19292" y="9000"/>
                      <a:pt x="19317" y="9073"/>
                      <a:pt x="19317" y="9146"/>
                    </a:cubicBezTo>
                    <a:cubicBezTo>
                      <a:pt x="19317" y="9126"/>
                      <a:pt x="19319" y="9118"/>
                      <a:pt x="19322" y="9118"/>
                    </a:cubicBezTo>
                    <a:cubicBezTo>
                      <a:pt x="19336" y="9118"/>
                      <a:pt x="19374" y="9263"/>
                      <a:pt x="19386" y="9263"/>
                    </a:cubicBezTo>
                    <a:cubicBezTo>
                      <a:pt x="19388" y="9263"/>
                      <a:pt x="19390" y="9257"/>
                      <a:pt x="19390" y="9244"/>
                    </a:cubicBezTo>
                    <a:cubicBezTo>
                      <a:pt x="19536" y="9585"/>
                      <a:pt x="19536" y="10049"/>
                      <a:pt x="19658" y="10341"/>
                    </a:cubicBezTo>
                    <a:cubicBezTo>
                      <a:pt x="19683" y="10341"/>
                      <a:pt x="20024" y="10488"/>
                      <a:pt x="20390" y="10610"/>
                    </a:cubicBezTo>
                    <a:cubicBezTo>
                      <a:pt x="20715" y="10749"/>
                      <a:pt x="21039" y="10866"/>
                      <a:pt x="21112" y="10877"/>
                    </a:cubicBezTo>
                    <a:lnTo>
                      <a:pt x="21112" y="10877"/>
                    </a:lnTo>
                    <a:cubicBezTo>
                      <a:pt x="21109" y="10846"/>
                      <a:pt x="21104" y="10814"/>
                      <a:pt x="21097" y="10780"/>
                    </a:cubicBezTo>
                    <a:lnTo>
                      <a:pt x="21048" y="10780"/>
                    </a:lnTo>
                    <a:cubicBezTo>
                      <a:pt x="21000" y="10536"/>
                      <a:pt x="21073" y="10707"/>
                      <a:pt x="21048" y="10463"/>
                    </a:cubicBezTo>
                    <a:cubicBezTo>
                      <a:pt x="21097" y="10463"/>
                      <a:pt x="21122" y="10683"/>
                      <a:pt x="21146" y="10878"/>
                    </a:cubicBezTo>
                    <a:cubicBezTo>
                      <a:pt x="21146" y="10731"/>
                      <a:pt x="21146" y="10585"/>
                      <a:pt x="21097" y="10439"/>
                    </a:cubicBezTo>
                    <a:cubicBezTo>
                      <a:pt x="21097" y="10268"/>
                      <a:pt x="21146" y="10439"/>
                      <a:pt x="21122" y="10244"/>
                    </a:cubicBezTo>
                    <a:cubicBezTo>
                      <a:pt x="21073" y="10073"/>
                      <a:pt x="21048" y="9902"/>
                      <a:pt x="21048" y="9732"/>
                    </a:cubicBezTo>
                    <a:cubicBezTo>
                      <a:pt x="21000" y="9317"/>
                      <a:pt x="20853" y="9122"/>
                      <a:pt x="20804" y="8732"/>
                    </a:cubicBezTo>
                    <a:lnTo>
                      <a:pt x="20804" y="8732"/>
                    </a:lnTo>
                    <a:lnTo>
                      <a:pt x="20829" y="8780"/>
                    </a:lnTo>
                    <a:cubicBezTo>
                      <a:pt x="20829" y="8634"/>
                      <a:pt x="20731" y="8390"/>
                      <a:pt x="20682" y="8146"/>
                    </a:cubicBezTo>
                    <a:cubicBezTo>
                      <a:pt x="20682" y="8188"/>
                      <a:pt x="20682" y="8231"/>
                      <a:pt x="20673" y="8231"/>
                    </a:cubicBezTo>
                    <a:cubicBezTo>
                      <a:pt x="20666" y="8231"/>
                      <a:pt x="20654" y="8208"/>
                      <a:pt x="20634" y="8146"/>
                    </a:cubicBezTo>
                    <a:cubicBezTo>
                      <a:pt x="20585" y="7878"/>
                      <a:pt x="20512" y="7707"/>
                      <a:pt x="20463" y="7488"/>
                    </a:cubicBezTo>
                    <a:lnTo>
                      <a:pt x="20414" y="7414"/>
                    </a:lnTo>
                    <a:cubicBezTo>
                      <a:pt x="20390" y="7366"/>
                      <a:pt x="20365" y="7317"/>
                      <a:pt x="20365" y="7317"/>
                    </a:cubicBezTo>
                    <a:cubicBezTo>
                      <a:pt x="20048" y="6390"/>
                      <a:pt x="19609" y="5512"/>
                      <a:pt x="19073" y="4707"/>
                    </a:cubicBezTo>
                    <a:cubicBezTo>
                      <a:pt x="18756" y="4219"/>
                      <a:pt x="18390" y="3756"/>
                      <a:pt x="18000" y="3341"/>
                    </a:cubicBezTo>
                    <a:cubicBezTo>
                      <a:pt x="17707" y="3024"/>
                      <a:pt x="17414" y="2756"/>
                      <a:pt x="17122" y="2512"/>
                    </a:cubicBezTo>
                    <a:lnTo>
                      <a:pt x="17146" y="2512"/>
                    </a:lnTo>
                    <a:cubicBezTo>
                      <a:pt x="16780" y="2220"/>
                      <a:pt x="16414" y="1951"/>
                      <a:pt x="16024" y="1707"/>
                    </a:cubicBezTo>
                    <a:cubicBezTo>
                      <a:pt x="15536" y="1390"/>
                      <a:pt x="15048" y="1146"/>
                      <a:pt x="14512" y="927"/>
                    </a:cubicBezTo>
                    <a:cubicBezTo>
                      <a:pt x="13561" y="512"/>
                      <a:pt x="12561" y="268"/>
                      <a:pt x="11561" y="146"/>
                    </a:cubicBezTo>
                    <a:cubicBezTo>
                      <a:pt x="11292" y="73"/>
                      <a:pt x="11024" y="24"/>
                      <a:pt x="10756" y="0"/>
                    </a:cubicBezTo>
                    <a:close/>
                    <a:moveTo>
                      <a:pt x="21112" y="10877"/>
                    </a:moveTo>
                    <a:cubicBezTo>
                      <a:pt x="21122" y="10958"/>
                      <a:pt x="21122" y="11034"/>
                      <a:pt x="21122" y="11122"/>
                    </a:cubicBezTo>
                    <a:cubicBezTo>
                      <a:pt x="21122" y="11049"/>
                      <a:pt x="21122" y="10951"/>
                      <a:pt x="21122" y="10878"/>
                    </a:cubicBezTo>
                    <a:cubicBezTo>
                      <a:pt x="21119" y="10878"/>
                      <a:pt x="21116" y="10878"/>
                      <a:pt x="21112" y="108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302"/>
              <p:cNvSpPr/>
              <p:nvPr/>
            </p:nvSpPr>
            <p:spPr>
              <a:xfrm>
                <a:off x="338100" y="3028825"/>
                <a:ext cx="2475" cy="6725"/>
              </a:xfrm>
              <a:custGeom>
                <a:avLst/>
                <a:gdLst/>
                <a:ahLst/>
                <a:cxnLst/>
                <a:rect l="l" t="t" r="r" b="b"/>
                <a:pathLst>
                  <a:path w="99" h="269" extrusionOk="0">
                    <a:moveTo>
                      <a:pt x="98" y="0"/>
                    </a:moveTo>
                    <a:cubicBezTo>
                      <a:pt x="50" y="74"/>
                      <a:pt x="1" y="171"/>
                      <a:pt x="1" y="269"/>
                    </a:cubicBezTo>
                    <a:cubicBezTo>
                      <a:pt x="50" y="196"/>
                      <a:pt x="74" y="98"/>
                      <a:pt x="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302"/>
              <p:cNvSpPr/>
              <p:nvPr/>
            </p:nvSpPr>
            <p:spPr>
              <a:xfrm>
                <a:off x="340550" y="3028825"/>
                <a:ext cx="25" cy="25"/>
              </a:xfrm>
              <a:custGeom>
                <a:avLst/>
                <a:gdLst/>
                <a:ahLst/>
                <a:cxnLst/>
                <a:rect l="l" t="t" r="r" b="b"/>
                <a:pathLst>
                  <a:path w="1" h="1" extrusionOk="0">
                    <a:moveTo>
                      <a:pt x="0" y="0"/>
                    </a:moveTo>
                    <a:lnTo>
                      <a:pt x="0" y="0"/>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302"/>
              <p:cNvSpPr/>
              <p:nvPr/>
            </p:nvSpPr>
            <p:spPr>
              <a:xfrm>
                <a:off x="302750" y="2832500"/>
                <a:ext cx="398800" cy="207325"/>
              </a:xfrm>
              <a:custGeom>
                <a:avLst/>
                <a:gdLst/>
                <a:ahLst/>
                <a:cxnLst/>
                <a:rect l="l" t="t" r="r" b="b"/>
                <a:pathLst>
                  <a:path w="15952" h="8293" extrusionOk="0">
                    <a:moveTo>
                      <a:pt x="8594" y="1702"/>
                    </a:moveTo>
                    <a:cubicBezTo>
                      <a:pt x="8599" y="1705"/>
                      <a:pt x="8605" y="1707"/>
                      <a:pt x="8610" y="1707"/>
                    </a:cubicBezTo>
                    <a:cubicBezTo>
                      <a:pt x="8604" y="1705"/>
                      <a:pt x="8599" y="1704"/>
                      <a:pt x="8594" y="1702"/>
                    </a:cubicBezTo>
                    <a:close/>
                    <a:moveTo>
                      <a:pt x="4624" y="2600"/>
                    </a:moveTo>
                    <a:cubicBezTo>
                      <a:pt x="4619" y="2604"/>
                      <a:pt x="4614" y="2607"/>
                      <a:pt x="4610" y="2610"/>
                    </a:cubicBezTo>
                    <a:cubicBezTo>
                      <a:pt x="4616" y="2607"/>
                      <a:pt x="4621" y="2603"/>
                      <a:pt x="4624" y="2600"/>
                    </a:cubicBezTo>
                    <a:close/>
                    <a:moveTo>
                      <a:pt x="11683" y="2951"/>
                    </a:moveTo>
                    <a:cubicBezTo>
                      <a:pt x="11683" y="2954"/>
                      <a:pt x="11685" y="2956"/>
                      <a:pt x="11690" y="2956"/>
                    </a:cubicBezTo>
                    <a:lnTo>
                      <a:pt x="11690" y="2956"/>
                    </a:lnTo>
                    <a:cubicBezTo>
                      <a:pt x="11687" y="2954"/>
                      <a:pt x="11685" y="2953"/>
                      <a:pt x="11683" y="2951"/>
                    </a:cubicBezTo>
                    <a:close/>
                    <a:moveTo>
                      <a:pt x="1415" y="3829"/>
                    </a:moveTo>
                    <a:lnTo>
                      <a:pt x="1391" y="3878"/>
                    </a:lnTo>
                    <a:lnTo>
                      <a:pt x="1391" y="3878"/>
                    </a:lnTo>
                    <a:cubicBezTo>
                      <a:pt x="1398" y="3862"/>
                      <a:pt x="1406" y="3847"/>
                      <a:pt x="1414" y="3831"/>
                    </a:cubicBezTo>
                    <a:lnTo>
                      <a:pt x="1414" y="3831"/>
                    </a:lnTo>
                    <a:cubicBezTo>
                      <a:pt x="1414" y="3830"/>
                      <a:pt x="1415" y="3830"/>
                      <a:pt x="1415" y="3829"/>
                    </a:cubicBezTo>
                    <a:close/>
                    <a:moveTo>
                      <a:pt x="2596" y="5025"/>
                    </a:moveTo>
                    <a:cubicBezTo>
                      <a:pt x="2595" y="5026"/>
                      <a:pt x="2595" y="5027"/>
                      <a:pt x="2594" y="5028"/>
                    </a:cubicBezTo>
                    <a:lnTo>
                      <a:pt x="2594" y="5028"/>
                    </a:lnTo>
                    <a:cubicBezTo>
                      <a:pt x="2596" y="5026"/>
                      <a:pt x="2597" y="5025"/>
                      <a:pt x="2596" y="5025"/>
                    </a:cubicBezTo>
                    <a:close/>
                    <a:moveTo>
                      <a:pt x="2594" y="5028"/>
                    </a:moveTo>
                    <a:cubicBezTo>
                      <a:pt x="2591" y="5031"/>
                      <a:pt x="2586" y="5037"/>
                      <a:pt x="2586" y="5049"/>
                    </a:cubicBezTo>
                    <a:cubicBezTo>
                      <a:pt x="2588" y="5042"/>
                      <a:pt x="2591" y="5035"/>
                      <a:pt x="2594" y="5028"/>
                    </a:cubicBezTo>
                    <a:close/>
                    <a:moveTo>
                      <a:pt x="1505" y="7629"/>
                    </a:moveTo>
                    <a:cubicBezTo>
                      <a:pt x="1507" y="7629"/>
                      <a:pt x="1509" y="7631"/>
                      <a:pt x="1512" y="7634"/>
                    </a:cubicBezTo>
                    <a:lnTo>
                      <a:pt x="1499" y="7728"/>
                    </a:lnTo>
                    <a:lnTo>
                      <a:pt x="1499" y="7728"/>
                    </a:lnTo>
                    <a:cubicBezTo>
                      <a:pt x="1502" y="7664"/>
                      <a:pt x="1497" y="7629"/>
                      <a:pt x="1505" y="7629"/>
                    </a:cubicBezTo>
                    <a:close/>
                    <a:moveTo>
                      <a:pt x="8000" y="0"/>
                    </a:moveTo>
                    <a:cubicBezTo>
                      <a:pt x="8098" y="0"/>
                      <a:pt x="8049" y="24"/>
                      <a:pt x="7976" y="24"/>
                    </a:cubicBezTo>
                    <a:cubicBezTo>
                      <a:pt x="7878" y="16"/>
                      <a:pt x="7813" y="14"/>
                      <a:pt x="7770" y="14"/>
                    </a:cubicBezTo>
                    <a:cubicBezTo>
                      <a:pt x="7683" y="14"/>
                      <a:pt x="7683" y="24"/>
                      <a:pt x="7683" y="24"/>
                    </a:cubicBezTo>
                    <a:cubicBezTo>
                      <a:pt x="7683" y="24"/>
                      <a:pt x="7659" y="49"/>
                      <a:pt x="7366" y="73"/>
                    </a:cubicBezTo>
                    <a:cubicBezTo>
                      <a:pt x="7195" y="73"/>
                      <a:pt x="6927" y="98"/>
                      <a:pt x="6586" y="146"/>
                    </a:cubicBezTo>
                    <a:cubicBezTo>
                      <a:pt x="6415" y="171"/>
                      <a:pt x="6220" y="220"/>
                      <a:pt x="6025" y="244"/>
                    </a:cubicBezTo>
                    <a:lnTo>
                      <a:pt x="5439" y="415"/>
                    </a:lnTo>
                    <a:lnTo>
                      <a:pt x="4903" y="634"/>
                    </a:lnTo>
                    <a:cubicBezTo>
                      <a:pt x="4708" y="707"/>
                      <a:pt x="4561" y="780"/>
                      <a:pt x="4415" y="854"/>
                    </a:cubicBezTo>
                    <a:cubicBezTo>
                      <a:pt x="4269" y="927"/>
                      <a:pt x="4147" y="1000"/>
                      <a:pt x="4025" y="1073"/>
                    </a:cubicBezTo>
                    <a:lnTo>
                      <a:pt x="3756" y="1244"/>
                    </a:lnTo>
                    <a:cubicBezTo>
                      <a:pt x="3515" y="1485"/>
                      <a:pt x="3178" y="1679"/>
                      <a:pt x="2982" y="1920"/>
                    </a:cubicBezTo>
                    <a:lnTo>
                      <a:pt x="2982" y="1920"/>
                    </a:lnTo>
                    <a:cubicBezTo>
                      <a:pt x="2672" y="2207"/>
                      <a:pt x="2385" y="2494"/>
                      <a:pt x="2122" y="2805"/>
                    </a:cubicBezTo>
                    <a:cubicBezTo>
                      <a:pt x="2049" y="2927"/>
                      <a:pt x="1951" y="3024"/>
                      <a:pt x="1878" y="3122"/>
                    </a:cubicBezTo>
                    <a:cubicBezTo>
                      <a:pt x="1781" y="3244"/>
                      <a:pt x="1708" y="3341"/>
                      <a:pt x="1659" y="3439"/>
                    </a:cubicBezTo>
                    <a:cubicBezTo>
                      <a:pt x="1550" y="3570"/>
                      <a:pt x="1480" y="3700"/>
                      <a:pt x="1414" y="3831"/>
                    </a:cubicBezTo>
                    <a:lnTo>
                      <a:pt x="1414" y="3831"/>
                    </a:lnTo>
                    <a:cubicBezTo>
                      <a:pt x="1268" y="4146"/>
                      <a:pt x="1244" y="4073"/>
                      <a:pt x="1098" y="4293"/>
                    </a:cubicBezTo>
                    <a:cubicBezTo>
                      <a:pt x="1171" y="4293"/>
                      <a:pt x="1073" y="4561"/>
                      <a:pt x="1049" y="4658"/>
                    </a:cubicBezTo>
                    <a:cubicBezTo>
                      <a:pt x="976" y="4805"/>
                      <a:pt x="878" y="5146"/>
                      <a:pt x="781" y="5390"/>
                    </a:cubicBezTo>
                    <a:lnTo>
                      <a:pt x="756" y="5390"/>
                    </a:lnTo>
                    <a:cubicBezTo>
                      <a:pt x="708" y="5585"/>
                      <a:pt x="561" y="6000"/>
                      <a:pt x="512" y="6122"/>
                    </a:cubicBezTo>
                    <a:cubicBezTo>
                      <a:pt x="464" y="6268"/>
                      <a:pt x="366" y="6512"/>
                      <a:pt x="293" y="6732"/>
                    </a:cubicBezTo>
                    <a:cubicBezTo>
                      <a:pt x="220" y="6975"/>
                      <a:pt x="171" y="7219"/>
                      <a:pt x="147" y="7463"/>
                    </a:cubicBezTo>
                    <a:lnTo>
                      <a:pt x="0" y="7780"/>
                    </a:lnTo>
                    <a:lnTo>
                      <a:pt x="0" y="7829"/>
                    </a:lnTo>
                    <a:cubicBezTo>
                      <a:pt x="171" y="7951"/>
                      <a:pt x="366" y="8024"/>
                      <a:pt x="586" y="8073"/>
                    </a:cubicBezTo>
                    <a:cubicBezTo>
                      <a:pt x="706" y="8113"/>
                      <a:pt x="843" y="8141"/>
                      <a:pt x="975" y="8141"/>
                    </a:cubicBezTo>
                    <a:cubicBezTo>
                      <a:pt x="1163" y="8141"/>
                      <a:pt x="1339" y="8084"/>
                      <a:pt x="1439" y="7927"/>
                    </a:cubicBezTo>
                    <a:lnTo>
                      <a:pt x="1464" y="7927"/>
                    </a:lnTo>
                    <a:lnTo>
                      <a:pt x="1488" y="7829"/>
                    </a:lnTo>
                    <a:cubicBezTo>
                      <a:pt x="1492" y="7808"/>
                      <a:pt x="1494" y="7788"/>
                      <a:pt x="1496" y="7770"/>
                    </a:cubicBezTo>
                    <a:lnTo>
                      <a:pt x="1496" y="7770"/>
                    </a:lnTo>
                    <a:cubicBezTo>
                      <a:pt x="1500" y="7753"/>
                      <a:pt x="1504" y="7746"/>
                      <a:pt x="1507" y="7746"/>
                    </a:cubicBezTo>
                    <a:cubicBezTo>
                      <a:pt x="1516" y="7746"/>
                      <a:pt x="1521" y="7798"/>
                      <a:pt x="1537" y="7829"/>
                    </a:cubicBezTo>
                    <a:cubicBezTo>
                      <a:pt x="1537" y="7780"/>
                      <a:pt x="1561" y="7732"/>
                      <a:pt x="1586" y="7683"/>
                    </a:cubicBezTo>
                    <a:cubicBezTo>
                      <a:pt x="1586" y="7678"/>
                      <a:pt x="1585" y="7676"/>
                      <a:pt x="1583" y="7676"/>
                    </a:cubicBezTo>
                    <a:cubicBezTo>
                      <a:pt x="1576" y="7676"/>
                      <a:pt x="1557" y="7712"/>
                      <a:pt x="1537" y="7732"/>
                    </a:cubicBezTo>
                    <a:cubicBezTo>
                      <a:pt x="1537" y="7634"/>
                      <a:pt x="1537" y="7536"/>
                      <a:pt x="1561" y="7463"/>
                    </a:cubicBezTo>
                    <a:cubicBezTo>
                      <a:pt x="1610" y="7341"/>
                      <a:pt x="1634" y="7463"/>
                      <a:pt x="1659" y="7317"/>
                    </a:cubicBezTo>
                    <a:cubicBezTo>
                      <a:pt x="1878" y="6512"/>
                      <a:pt x="2195" y="5756"/>
                      <a:pt x="2586" y="5024"/>
                    </a:cubicBezTo>
                    <a:cubicBezTo>
                      <a:pt x="2591" y="5024"/>
                      <a:pt x="2594" y="5024"/>
                      <a:pt x="2596" y="5025"/>
                    </a:cubicBezTo>
                    <a:lnTo>
                      <a:pt x="2596" y="5025"/>
                    </a:lnTo>
                    <a:cubicBezTo>
                      <a:pt x="2644" y="4914"/>
                      <a:pt x="2711" y="4824"/>
                      <a:pt x="2756" y="4756"/>
                    </a:cubicBezTo>
                    <a:cubicBezTo>
                      <a:pt x="2805" y="4658"/>
                      <a:pt x="2854" y="4536"/>
                      <a:pt x="2927" y="4439"/>
                    </a:cubicBezTo>
                    <a:cubicBezTo>
                      <a:pt x="2951" y="4415"/>
                      <a:pt x="2976" y="4390"/>
                      <a:pt x="3025" y="4390"/>
                    </a:cubicBezTo>
                    <a:cubicBezTo>
                      <a:pt x="3025" y="4341"/>
                      <a:pt x="3073" y="4268"/>
                      <a:pt x="3098" y="4219"/>
                    </a:cubicBezTo>
                    <a:lnTo>
                      <a:pt x="3220" y="4073"/>
                    </a:lnTo>
                    <a:cubicBezTo>
                      <a:pt x="3244" y="4000"/>
                      <a:pt x="3293" y="3951"/>
                      <a:pt x="3342" y="3878"/>
                    </a:cubicBezTo>
                    <a:cubicBezTo>
                      <a:pt x="3439" y="3756"/>
                      <a:pt x="3537" y="3658"/>
                      <a:pt x="3634" y="3537"/>
                    </a:cubicBezTo>
                    <a:cubicBezTo>
                      <a:pt x="3683" y="3463"/>
                      <a:pt x="3756" y="3415"/>
                      <a:pt x="3756" y="3390"/>
                    </a:cubicBezTo>
                    <a:lnTo>
                      <a:pt x="3732" y="3341"/>
                    </a:lnTo>
                    <a:cubicBezTo>
                      <a:pt x="3805" y="3256"/>
                      <a:pt x="3823" y="3256"/>
                      <a:pt x="3845" y="3256"/>
                    </a:cubicBezTo>
                    <a:cubicBezTo>
                      <a:pt x="3866" y="3256"/>
                      <a:pt x="3890" y="3256"/>
                      <a:pt x="3976" y="3171"/>
                    </a:cubicBezTo>
                    <a:cubicBezTo>
                      <a:pt x="3976" y="3049"/>
                      <a:pt x="4244" y="2927"/>
                      <a:pt x="4269" y="2854"/>
                    </a:cubicBezTo>
                    <a:cubicBezTo>
                      <a:pt x="4269" y="2854"/>
                      <a:pt x="4331" y="2822"/>
                      <a:pt x="4356" y="2822"/>
                    </a:cubicBezTo>
                    <a:cubicBezTo>
                      <a:pt x="4362" y="2822"/>
                      <a:pt x="4366" y="2824"/>
                      <a:pt x="4366" y="2829"/>
                    </a:cubicBezTo>
                    <a:cubicBezTo>
                      <a:pt x="4366" y="2756"/>
                      <a:pt x="4464" y="2732"/>
                      <a:pt x="4488" y="2683"/>
                    </a:cubicBezTo>
                    <a:cubicBezTo>
                      <a:pt x="4504" y="2667"/>
                      <a:pt x="4507" y="2661"/>
                      <a:pt x="4503" y="2661"/>
                    </a:cubicBezTo>
                    <a:cubicBezTo>
                      <a:pt x="4496" y="2661"/>
                      <a:pt x="4464" y="2683"/>
                      <a:pt x="4464" y="2683"/>
                    </a:cubicBezTo>
                    <a:lnTo>
                      <a:pt x="4561" y="2585"/>
                    </a:lnTo>
                    <a:cubicBezTo>
                      <a:pt x="4575" y="2578"/>
                      <a:pt x="4590" y="2575"/>
                      <a:pt x="4602" y="2575"/>
                    </a:cubicBezTo>
                    <a:cubicBezTo>
                      <a:pt x="4625" y="2575"/>
                      <a:pt x="4639" y="2587"/>
                      <a:pt x="4624" y="2600"/>
                    </a:cubicBezTo>
                    <a:lnTo>
                      <a:pt x="4624" y="2600"/>
                    </a:lnTo>
                    <a:cubicBezTo>
                      <a:pt x="4704" y="2549"/>
                      <a:pt x="4866" y="2456"/>
                      <a:pt x="5049" y="2341"/>
                    </a:cubicBezTo>
                    <a:cubicBezTo>
                      <a:pt x="5293" y="2219"/>
                      <a:pt x="5537" y="2098"/>
                      <a:pt x="5805" y="2000"/>
                    </a:cubicBezTo>
                    <a:cubicBezTo>
                      <a:pt x="5878" y="1976"/>
                      <a:pt x="5927" y="1951"/>
                      <a:pt x="6000" y="1927"/>
                    </a:cubicBezTo>
                    <a:lnTo>
                      <a:pt x="6195" y="1878"/>
                    </a:lnTo>
                    <a:cubicBezTo>
                      <a:pt x="6317" y="1829"/>
                      <a:pt x="6464" y="1805"/>
                      <a:pt x="6586" y="1780"/>
                    </a:cubicBezTo>
                    <a:lnTo>
                      <a:pt x="6756" y="1756"/>
                    </a:lnTo>
                    <a:lnTo>
                      <a:pt x="6903" y="1732"/>
                    </a:lnTo>
                    <a:cubicBezTo>
                      <a:pt x="7000" y="1732"/>
                      <a:pt x="7073" y="1707"/>
                      <a:pt x="7122" y="1707"/>
                    </a:cubicBezTo>
                    <a:cubicBezTo>
                      <a:pt x="7098" y="1683"/>
                      <a:pt x="7049" y="1683"/>
                      <a:pt x="7000" y="1683"/>
                    </a:cubicBezTo>
                    <a:cubicBezTo>
                      <a:pt x="6951" y="1683"/>
                      <a:pt x="6903" y="1683"/>
                      <a:pt x="6878" y="1659"/>
                    </a:cubicBezTo>
                    <a:cubicBezTo>
                      <a:pt x="6939" y="1634"/>
                      <a:pt x="6982" y="1634"/>
                      <a:pt x="7015" y="1634"/>
                    </a:cubicBezTo>
                    <a:cubicBezTo>
                      <a:pt x="7049" y="1634"/>
                      <a:pt x="7073" y="1634"/>
                      <a:pt x="7098" y="1610"/>
                    </a:cubicBezTo>
                    <a:cubicBezTo>
                      <a:pt x="7122" y="1646"/>
                      <a:pt x="7183" y="1646"/>
                      <a:pt x="7250" y="1646"/>
                    </a:cubicBezTo>
                    <a:cubicBezTo>
                      <a:pt x="7317" y="1646"/>
                      <a:pt x="7390" y="1646"/>
                      <a:pt x="7439" y="1683"/>
                    </a:cubicBezTo>
                    <a:lnTo>
                      <a:pt x="7464" y="1659"/>
                    </a:lnTo>
                    <a:lnTo>
                      <a:pt x="7537" y="1683"/>
                    </a:lnTo>
                    <a:cubicBezTo>
                      <a:pt x="7634" y="1659"/>
                      <a:pt x="7732" y="1659"/>
                      <a:pt x="7829" y="1659"/>
                    </a:cubicBezTo>
                    <a:cubicBezTo>
                      <a:pt x="7903" y="1659"/>
                      <a:pt x="8000" y="1683"/>
                      <a:pt x="8098" y="1683"/>
                    </a:cubicBezTo>
                    <a:lnTo>
                      <a:pt x="8390" y="1683"/>
                    </a:lnTo>
                    <a:cubicBezTo>
                      <a:pt x="8458" y="1683"/>
                      <a:pt x="8526" y="1683"/>
                      <a:pt x="8594" y="1702"/>
                    </a:cubicBezTo>
                    <a:lnTo>
                      <a:pt x="8594" y="1702"/>
                    </a:lnTo>
                    <a:cubicBezTo>
                      <a:pt x="8571" y="1690"/>
                      <a:pt x="8551" y="1659"/>
                      <a:pt x="8610" y="1659"/>
                    </a:cubicBezTo>
                    <a:cubicBezTo>
                      <a:pt x="8610" y="1683"/>
                      <a:pt x="8659" y="1683"/>
                      <a:pt x="8707" y="1683"/>
                    </a:cubicBezTo>
                    <a:cubicBezTo>
                      <a:pt x="8756" y="1683"/>
                      <a:pt x="8805" y="1683"/>
                      <a:pt x="8829" y="1707"/>
                    </a:cubicBezTo>
                    <a:cubicBezTo>
                      <a:pt x="8878" y="1707"/>
                      <a:pt x="8981" y="1740"/>
                      <a:pt x="9030" y="1740"/>
                    </a:cubicBezTo>
                    <a:cubicBezTo>
                      <a:pt x="9053" y="1740"/>
                      <a:pt x="9064" y="1733"/>
                      <a:pt x="9052" y="1712"/>
                    </a:cubicBezTo>
                    <a:lnTo>
                      <a:pt x="9052" y="1712"/>
                    </a:lnTo>
                    <a:cubicBezTo>
                      <a:pt x="9086" y="1759"/>
                      <a:pt x="9264" y="1805"/>
                      <a:pt x="9146" y="1805"/>
                    </a:cubicBezTo>
                    <a:cubicBezTo>
                      <a:pt x="9195" y="1829"/>
                      <a:pt x="9244" y="1854"/>
                      <a:pt x="9317" y="1854"/>
                    </a:cubicBezTo>
                    <a:lnTo>
                      <a:pt x="9244" y="1805"/>
                    </a:lnTo>
                    <a:lnTo>
                      <a:pt x="9244" y="1805"/>
                    </a:lnTo>
                    <a:cubicBezTo>
                      <a:pt x="9439" y="1854"/>
                      <a:pt x="9537" y="1951"/>
                      <a:pt x="9707" y="1951"/>
                    </a:cubicBezTo>
                    <a:lnTo>
                      <a:pt x="9634" y="1902"/>
                    </a:lnTo>
                    <a:lnTo>
                      <a:pt x="9634" y="1902"/>
                    </a:lnTo>
                    <a:cubicBezTo>
                      <a:pt x="9756" y="1927"/>
                      <a:pt x="9854" y="1976"/>
                      <a:pt x="9903" y="2049"/>
                    </a:cubicBezTo>
                    <a:lnTo>
                      <a:pt x="9756" y="2024"/>
                    </a:lnTo>
                    <a:lnTo>
                      <a:pt x="9756" y="2024"/>
                    </a:lnTo>
                    <a:lnTo>
                      <a:pt x="10024" y="2122"/>
                    </a:lnTo>
                    <a:cubicBezTo>
                      <a:pt x="10098" y="2146"/>
                      <a:pt x="10171" y="2171"/>
                      <a:pt x="10268" y="2195"/>
                    </a:cubicBezTo>
                    <a:lnTo>
                      <a:pt x="10195" y="2171"/>
                    </a:lnTo>
                    <a:lnTo>
                      <a:pt x="10195" y="2171"/>
                    </a:lnTo>
                    <a:cubicBezTo>
                      <a:pt x="10488" y="2244"/>
                      <a:pt x="10732" y="2366"/>
                      <a:pt x="11000" y="2488"/>
                    </a:cubicBezTo>
                    <a:cubicBezTo>
                      <a:pt x="11317" y="2683"/>
                      <a:pt x="11634" y="2878"/>
                      <a:pt x="11732" y="2927"/>
                    </a:cubicBezTo>
                    <a:lnTo>
                      <a:pt x="11683" y="2829"/>
                    </a:lnTo>
                    <a:lnTo>
                      <a:pt x="11854" y="2902"/>
                    </a:lnTo>
                    <a:cubicBezTo>
                      <a:pt x="11833" y="2902"/>
                      <a:pt x="11722" y="2956"/>
                      <a:pt x="11691" y="2956"/>
                    </a:cubicBezTo>
                    <a:cubicBezTo>
                      <a:pt x="11691" y="2956"/>
                      <a:pt x="11690" y="2956"/>
                      <a:pt x="11690" y="2956"/>
                    </a:cubicBezTo>
                    <a:lnTo>
                      <a:pt x="11690" y="2956"/>
                    </a:lnTo>
                    <a:cubicBezTo>
                      <a:pt x="12077" y="3248"/>
                      <a:pt x="12416" y="3587"/>
                      <a:pt x="12732" y="3951"/>
                    </a:cubicBezTo>
                    <a:cubicBezTo>
                      <a:pt x="13049" y="4341"/>
                      <a:pt x="13317" y="4756"/>
                      <a:pt x="13537" y="5171"/>
                    </a:cubicBezTo>
                    <a:cubicBezTo>
                      <a:pt x="13561" y="5244"/>
                      <a:pt x="13549" y="5262"/>
                      <a:pt x="13531" y="5262"/>
                    </a:cubicBezTo>
                    <a:cubicBezTo>
                      <a:pt x="13512" y="5262"/>
                      <a:pt x="13488" y="5244"/>
                      <a:pt x="13488" y="5244"/>
                    </a:cubicBezTo>
                    <a:lnTo>
                      <a:pt x="13488" y="5244"/>
                    </a:lnTo>
                    <a:cubicBezTo>
                      <a:pt x="13561" y="5390"/>
                      <a:pt x="13561" y="5293"/>
                      <a:pt x="13610" y="5439"/>
                    </a:cubicBezTo>
                    <a:cubicBezTo>
                      <a:pt x="13610" y="5447"/>
                      <a:pt x="13607" y="5450"/>
                      <a:pt x="13603" y="5450"/>
                    </a:cubicBezTo>
                    <a:cubicBezTo>
                      <a:pt x="13594" y="5450"/>
                      <a:pt x="13577" y="5439"/>
                      <a:pt x="13561" y="5439"/>
                    </a:cubicBezTo>
                    <a:cubicBezTo>
                      <a:pt x="13610" y="5488"/>
                      <a:pt x="13610" y="5561"/>
                      <a:pt x="13634" y="5561"/>
                    </a:cubicBezTo>
                    <a:cubicBezTo>
                      <a:pt x="13610" y="5463"/>
                      <a:pt x="13683" y="5488"/>
                      <a:pt x="13707" y="5439"/>
                    </a:cubicBezTo>
                    <a:lnTo>
                      <a:pt x="13732" y="5512"/>
                    </a:lnTo>
                    <a:cubicBezTo>
                      <a:pt x="13756" y="5561"/>
                      <a:pt x="13781" y="5610"/>
                      <a:pt x="13781" y="5610"/>
                    </a:cubicBezTo>
                    <a:lnTo>
                      <a:pt x="13732" y="5610"/>
                    </a:lnTo>
                    <a:cubicBezTo>
                      <a:pt x="13756" y="5658"/>
                      <a:pt x="13878" y="5683"/>
                      <a:pt x="13927" y="5878"/>
                    </a:cubicBezTo>
                    <a:cubicBezTo>
                      <a:pt x="14049" y="6195"/>
                      <a:pt x="14146" y="6536"/>
                      <a:pt x="14244" y="6878"/>
                    </a:cubicBezTo>
                    <a:cubicBezTo>
                      <a:pt x="14220" y="6878"/>
                      <a:pt x="14195" y="6805"/>
                      <a:pt x="14171" y="6756"/>
                    </a:cubicBezTo>
                    <a:lnTo>
                      <a:pt x="14171" y="6756"/>
                    </a:lnTo>
                    <a:cubicBezTo>
                      <a:pt x="14171" y="6805"/>
                      <a:pt x="14195" y="6854"/>
                      <a:pt x="14195" y="6902"/>
                    </a:cubicBezTo>
                    <a:cubicBezTo>
                      <a:pt x="14195" y="6886"/>
                      <a:pt x="14197" y="6879"/>
                      <a:pt x="14199" y="6879"/>
                    </a:cubicBezTo>
                    <a:cubicBezTo>
                      <a:pt x="14209" y="6879"/>
                      <a:pt x="14234" y="6989"/>
                      <a:pt x="14242" y="6989"/>
                    </a:cubicBezTo>
                    <a:cubicBezTo>
                      <a:pt x="14243" y="6989"/>
                      <a:pt x="14244" y="6985"/>
                      <a:pt x="14244" y="6975"/>
                    </a:cubicBezTo>
                    <a:cubicBezTo>
                      <a:pt x="14341" y="7219"/>
                      <a:pt x="14415" y="7488"/>
                      <a:pt x="14463" y="7756"/>
                    </a:cubicBezTo>
                    <a:cubicBezTo>
                      <a:pt x="14488" y="7756"/>
                      <a:pt x="14854" y="7829"/>
                      <a:pt x="15171" y="7902"/>
                    </a:cubicBezTo>
                    <a:cubicBezTo>
                      <a:pt x="15512" y="8000"/>
                      <a:pt x="15854" y="8097"/>
                      <a:pt x="15902" y="8097"/>
                    </a:cubicBezTo>
                    <a:cubicBezTo>
                      <a:pt x="15902" y="8171"/>
                      <a:pt x="15902" y="8219"/>
                      <a:pt x="15902" y="8292"/>
                    </a:cubicBezTo>
                    <a:cubicBezTo>
                      <a:pt x="15927" y="8195"/>
                      <a:pt x="15927" y="8122"/>
                      <a:pt x="15902" y="8024"/>
                    </a:cubicBezTo>
                    <a:lnTo>
                      <a:pt x="15854" y="8024"/>
                    </a:lnTo>
                    <a:cubicBezTo>
                      <a:pt x="15805" y="7829"/>
                      <a:pt x="15878" y="7975"/>
                      <a:pt x="15854" y="7780"/>
                    </a:cubicBezTo>
                    <a:cubicBezTo>
                      <a:pt x="15878" y="7780"/>
                      <a:pt x="15902" y="7951"/>
                      <a:pt x="15927" y="8097"/>
                    </a:cubicBezTo>
                    <a:cubicBezTo>
                      <a:pt x="15927" y="7951"/>
                      <a:pt x="15927" y="7805"/>
                      <a:pt x="15902" y="7756"/>
                    </a:cubicBezTo>
                    <a:cubicBezTo>
                      <a:pt x="15902" y="7634"/>
                      <a:pt x="15951" y="7756"/>
                      <a:pt x="15927" y="7610"/>
                    </a:cubicBezTo>
                    <a:cubicBezTo>
                      <a:pt x="15878" y="7488"/>
                      <a:pt x="15854" y="7366"/>
                      <a:pt x="15854" y="7219"/>
                    </a:cubicBezTo>
                    <a:cubicBezTo>
                      <a:pt x="15829" y="6927"/>
                      <a:pt x="15707" y="6780"/>
                      <a:pt x="15659" y="6488"/>
                    </a:cubicBezTo>
                    <a:lnTo>
                      <a:pt x="15659" y="6488"/>
                    </a:lnTo>
                    <a:lnTo>
                      <a:pt x="15683" y="6512"/>
                    </a:lnTo>
                    <a:cubicBezTo>
                      <a:pt x="15683" y="6414"/>
                      <a:pt x="15610" y="6195"/>
                      <a:pt x="15561" y="6049"/>
                    </a:cubicBezTo>
                    <a:cubicBezTo>
                      <a:pt x="15561" y="6077"/>
                      <a:pt x="15561" y="6105"/>
                      <a:pt x="15556" y="6105"/>
                    </a:cubicBezTo>
                    <a:cubicBezTo>
                      <a:pt x="15553" y="6105"/>
                      <a:pt x="15547" y="6090"/>
                      <a:pt x="15537" y="6049"/>
                    </a:cubicBezTo>
                    <a:cubicBezTo>
                      <a:pt x="15512" y="5951"/>
                      <a:pt x="15488" y="5854"/>
                      <a:pt x="15463" y="5780"/>
                    </a:cubicBezTo>
                    <a:cubicBezTo>
                      <a:pt x="15439" y="5707"/>
                      <a:pt x="15415" y="5634"/>
                      <a:pt x="15390" y="5536"/>
                    </a:cubicBezTo>
                    <a:lnTo>
                      <a:pt x="15317" y="5415"/>
                    </a:lnTo>
                    <a:cubicBezTo>
                      <a:pt x="15024" y="4732"/>
                      <a:pt x="14683" y="4097"/>
                      <a:pt x="14244" y="3512"/>
                    </a:cubicBezTo>
                    <a:cubicBezTo>
                      <a:pt x="13805" y="2927"/>
                      <a:pt x="13317" y="2390"/>
                      <a:pt x="12756" y="1927"/>
                    </a:cubicBezTo>
                    <a:lnTo>
                      <a:pt x="12781" y="1927"/>
                    </a:lnTo>
                    <a:cubicBezTo>
                      <a:pt x="12195" y="1415"/>
                      <a:pt x="11537" y="1024"/>
                      <a:pt x="10829" y="707"/>
                    </a:cubicBezTo>
                    <a:cubicBezTo>
                      <a:pt x="10122" y="366"/>
                      <a:pt x="9366" y="171"/>
                      <a:pt x="8610" y="98"/>
                    </a:cubicBezTo>
                    <a:cubicBezTo>
                      <a:pt x="8415" y="24"/>
                      <a:pt x="8195" y="0"/>
                      <a:pt x="80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83" name="Google Shape;2683;p302"/>
            <p:cNvSpPr/>
            <p:nvPr/>
          </p:nvSpPr>
          <p:spPr>
            <a:xfrm>
              <a:off x="400925" y="3037350"/>
              <a:ext cx="2450" cy="3700"/>
            </a:xfrm>
            <a:custGeom>
              <a:avLst/>
              <a:gdLst/>
              <a:ahLst/>
              <a:cxnLst/>
              <a:rect l="l" t="t" r="r" b="b"/>
              <a:pathLst>
                <a:path w="98" h="148" extrusionOk="0">
                  <a:moveTo>
                    <a:pt x="98" y="1"/>
                  </a:moveTo>
                  <a:lnTo>
                    <a:pt x="98" y="1"/>
                  </a:lnTo>
                  <a:cubicBezTo>
                    <a:pt x="49" y="25"/>
                    <a:pt x="0" y="74"/>
                    <a:pt x="0" y="147"/>
                  </a:cubicBezTo>
                  <a:cubicBezTo>
                    <a:pt x="49" y="98"/>
                    <a:pt x="73" y="50"/>
                    <a:pt x="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302"/>
            <p:cNvSpPr/>
            <p:nvPr/>
          </p:nvSpPr>
          <p:spPr>
            <a:xfrm>
              <a:off x="403350" y="3037350"/>
              <a:ext cx="25" cy="25"/>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302"/>
            <p:cNvSpPr/>
            <p:nvPr/>
          </p:nvSpPr>
          <p:spPr>
            <a:xfrm>
              <a:off x="365550" y="2914800"/>
              <a:ext cx="267700" cy="124800"/>
            </a:xfrm>
            <a:custGeom>
              <a:avLst/>
              <a:gdLst/>
              <a:ahLst/>
              <a:cxnLst/>
              <a:rect l="l" t="t" r="r" b="b"/>
              <a:pathLst>
                <a:path w="10708" h="4992" extrusionOk="0">
                  <a:moveTo>
                    <a:pt x="2206" y="3416"/>
                  </a:moveTo>
                  <a:lnTo>
                    <a:pt x="2206" y="3416"/>
                  </a:lnTo>
                  <a:cubicBezTo>
                    <a:pt x="2205" y="3416"/>
                    <a:pt x="2205" y="3417"/>
                    <a:pt x="2205" y="3418"/>
                  </a:cubicBezTo>
                  <a:lnTo>
                    <a:pt x="2205" y="3418"/>
                  </a:lnTo>
                  <a:cubicBezTo>
                    <a:pt x="2206" y="3417"/>
                    <a:pt x="2207" y="3416"/>
                    <a:pt x="2206" y="3416"/>
                  </a:cubicBezTo>
                  <a:close/>
                  <a:moveTo>
                    <a:pt x="2205" y="3418"/>
                  </a:moveTo>
                  <a:cubicBezTo>
                    <a:pt x="2202" y="3421"/>
                    <a:pt x="2196" y="3427"/>
                    <a:pt x="2196" y="3440"/>
                  </a:cubicBezTo>
                  <a:cubicBezTo>
                    <a:pt x="2198" y="3432"/>
                    <a:pt x="2201" y="3425"/>
                    <a:pt x="2205" y="3418"/>
                  </a:cubicBezTo>
                  <a:close/>
                  <a:moveTo>
                    <a:pt x="1464" y="4757"/>
                  </a:moveTo>
                  <a:lnTo>
                    <a:pt x="1451" y="4807"/>
                  </a:lnTo>
                  <a:lnTo>
                    <a:pt x="1451" y="4807"/>
                  </a:lnTo>
                  <a:cubicBezTo>
                    <a:pt x="1453" y="4778"/>
                    <a:pt x="1448" y="4757"/>
                    <a:pt x="1464" y="4757"/>
                  </a:cubicBezTo>
                  <a:close/>
                  <a:moveTo>
                    <a:pt x="5171" y="1"/>
                  </a:moveTo>
                  <a:cubicBezTo>
                    <a:pt x="5244" y="1"/>
                    <a:pt x="5220" y="25"/>
                    <a:pt x="5171" y="49"/>
                  </a:cubicBezTo>
                  <a:cubicBezTo>
                    <a:pt x="4830" y="74"/>
                    <a:pt x="5147" y="74"/>
                    <a:pt x="4805" y="123"/>
                  </a:cubicBezTo>
                  <a:lnTo>
                    <a:pt x="4610" y="147"/>
                  </a:lnTo>
                  <a:lnTo>
                    <a:pt x="4366" y="220"/>
                  </a:lnTo>
                  <a:cubicBezTo>
                    <a:pt x="4147" y="245"/>
                    <a:pt x="3927" y="318"/>
                    <a:pt x="3683" y="391"/>
                  </a:cubicBezTo>
                  <a:cubicBezTo>
                    <a:pt x="3586" y="415"/>
                    <a:pt x="3464" y="464"/>
                    <a:pt x="3366" y="488"/>
                  </a:cubicBezTo>
                  <a:cubicBezTo>
                    <a:pt x="3244" y="537"/>
                    <a:pt x="3147" y="562"/>
                    <a:pt x="3049" y="610"/>
                  </a:cubicBezTo>
                  <a:cubicBezTo>
                    <a:pt x="2878" y="708"/>
                    <a:pt x="2708" y="781"/>
                    <a:pt x="2635" y="805"/>
                  </a:cubicBezTo>
                  <a:cubicBezTo>
                    <a:pt x="2513" y="952"/>
                    <a:pt x="2269" y="1049"/>
                    <a:pt x="2147" y="1196"/>
                  </a:cubicBezTo>
                  <a:lnTo>
                    <a:pt x="2147" y="1171"/>
                  </a:lnTo>
                  <a:cubicBezTo>
                    <a:pt x="2098" y="1220"/>
                    <a:pt x="2025" y="1293"/>
                    <a:pt x="1903" y="1366"/>
                  </a:cubicBezTo>
                  <a:lnTo>
                    <a:pt x="1561" y="1708"/>
                  </a:lnTo>
                  <a:lnTo>
                    <a:pt x="1220" y="2049"/>
                  </a:lnTo>
                  <a:cubicBezTo>
                    <a:pt x="1147" y="2147"/>
                    <a:pt x="1098" y="2220"/>
                    <a:pt x="1049" y="2318"/>
                  </a:cubicBezTo>
                  <a:lnTo>
                    <a:pt x="1074" y="2293"/>
                  </a:lnTo>
                  <a:lnTo>
                    <a:pt x="1074" y="2293"/>
                  </a:lnTo>
                  <a:cubicBezTo>
                    <a:pt x="976" y="2488"/>
                    <a:pt x="927" y="2415"/>
                    <a:pt x="830" y="2537"/>
                  </a:cubicBezTo>
                  <a:cubicBezTo>
                    <a:pt x="903" y="2562"/>
                    <a:pt x="830" y="2732"/>
                    <a:pt x="805" y="2781"/>
                  </a:cubicBezTo>
                  <a:cubicBezTo>
                    <a:pt x="757" y="2879"/>
                    <a:pt x="708" y="3074"/>
                    <a:pt x="635" y="3244"/>
                  </a:cubicBezTo>
                  <a:lnTo>
                    <a:pt x="610" y="3220"/>
                  </a:lnTo>
                  <a:cubicBezTo>
                    <a:pt x="586" y="3342"/>
                    <a:pt x="464" y="3586"/>
                    <a:pt x="439" y="3659"/>
                  </a:cubicBezTo>
                  <a:cubicBezTo>
                    <a:pt x="391" y="3757"/>
                    <a:pt x="318" y="3879"/>
                    <a:pt x="269" y="4025"/>
                  </a:cubicBezTo>
                  <a:cubicBezTo>
                    <a:pt x="196" y="4171"/>
                    <a:pt x="147" y="4318"/>
                    <a:pt x="147" y="4464"/>
                  </a:cubicBezTo>
                  <a:lnTo>
                    <a:pt x="0" y="4610"/>
                  </a:lnTo>
                  <a:lnTo>
                    <a:pt x="0" y="4635"/>
                  </a:lnTo>
                  <a:cubicBezTo>
                    <a:pt x="171" y="4732"/>
                    <a:pt x="366" y="4830"/>
                    <a:pt x="586" y="4879"/>
                  </a:cubicBezTo>
                  <a:cubicBezTo>
                    <a:pt x="769" y="4940"/>
                    <a:pt x="981" y="4991"/>
                    <a:pt x="1156" y="4991"/>
                  </a:cubicBezTo>
                  <a:cubicBezTo>
                    <a:pt x="1260" y="4991"/>
                    <a:pt x="1351" y="4973"/>
                    <a:pt x="1415" y="4927"/>
                  </a:cubicBezTo>
                  <a:lnTo>
                    <a:pt x="1439" y="4927"/>
                  </a:lnTo>
                  <a:lnTo>
                    <a:pt x="1439" y="4854"/>
                  </a:lnTo>
                  <a:cubicBezTo>
                    <a:pt x="1447" y="4839"/>
                    <a:pt x="1455" y="4833"/>
                    <a:pt x="1461" y="4833"/>
                  </a:cubicBezTo>
                  <a:cubicBezTo>
                    <a:pt x="1477" y="4833"/>
                    <a:pt x="1488" y="4862"/>
                    <a:pt x="1488" y="4879"/>
                  </a:cubicBezTo>
                  <a:cubicBezTo>
                    <a:pt x="1488" y="4854"/>
                    <a:pt x="1513" y="4830"/>
                    <a:pt x="1537" y="4805"/>
                  </a:cubicBezTo>
                  <a:cubicBezTo>
                    <a:pt x="1537" y="4798"/>
                    <a:pt x="1535" y="4795"/>
                    <a:pt x="1531" y="4795"/>
                  </a:cubicBezTo>
                  <a:cubicBezTo>
                    <a:pt x="1523" y="4795"/>
                    <a:pt x="1505" y="4813"/>
                    <a:pt x="1488" y="4830"/>
                  </a:cubicBezTo>
                  <a:cubicBezTo>
                    <a:pt x="1488" y="4781"/>
                    <a:pt x="1488" y="4708"/>
                    <a:pt x="1488" y="4659"/>
                  </a:cubicBezTo>
                  <a:cubicBezTo>
                    <a:pt x="1513" y="4635"/>
                    <a:pt x="1531" y="4635"/>
                    <a:pt x="1546" y="4635"/>
                  </a:cubicBezTo>
                  <a:cubicBezTo>
                    <a:pt x="1561" y="4635"/>
                    <a:pt x="1574" y="4635"/>
                    <a:pt x="1586" y="4610"/>
                  </a:cubicBezTo>
                  <a:cubicBezTo>
                    <a:pt x="1757" y="4196"/>
                    <a:pt x="1952" y="3781"/>
                    <a:pt x="2196" y="3415"/>
                  </a:cubicBezTo>
                  <a:cubicBezTo>
                    <a:pt x="2202" y="3415"/>
                    <a:pt x="2205" y="3415"/>
                    <a:pt x="2206" y="3416"/>
                  </a:cubicBezTo>
                  <a:lnTo>
                    <a:pt x="2206" y="3416"/>
                  </a:lnTo>
                  <a:cubicBezTo>
                    <a:pt x="2257" y="3305"/>
                    <a:pt x="2345" y="3214"/>
                    <a:pt x="2391" y="3122"/>
                  </a:cubicBezTo>
                  <a:lnTo>
                    <a:pt x="2464" y="3122"/>
                  </a:lnTo>
                  <a:cubicBezTo>
                    <a:pt x="2439" y="3122"/>
                    <a:pt x="2561" y="3001"/>
                    <a:pt x="2659" y="2879"/>
                  </a:cubicBezTo>
                  <a:cubicBezTo>
                    <a:pt x="2708" y="2805"/>
                    <a:pt x="2781" y="2757"/>
                    <a:pt x="2830" y="2708"/>
                  </a:cubicBezTo>
                  <a:lnTo>
                    <a:pt x="2952" y="2635"/>
                  </a:lnTo>
                  <a:lnTo>
                    <a:pt x="2927" y="2586"/>
                  </a:lnTo>
                  <a:cubicBezTo>
                    <a:pt x="2960" y="2553"/>
                    <a:pt x="2979" y="2545"/>
                    <a:pt x="2992" y="2545"/>
                  </a:cubicBezTo>
                  <a:cubicBezTo>
                    <a:pt x="3006" y="2545"/>
                    <a:pt x="3014" y="2553"/>
                    <a:pt x="3025" y="2553"/>
                  </a:cubicBezTo>
                  <a:cubicBezTo>
                    <a:pt x="3036" y="2553"/>
                    <a:pt x="3049" y="2545"/>
                    <a:pt x="3074" y="2513"/>
                  </a:cubicBezTo>
                  <a:cubicBezTo>
                    <a:pt x="3049" y="2415"/>
                    <a:pt x="3244" y="2391"/>
                    <a:pt x="3244" y="2342"/>
                  </a:cubicBezTo>
                  <a:cubicBezTo>
                    <a:pt x="3244" y="2342"/>
                    <a:pt x="3266" y="2331"/>
                    <a:pt x="3288" y="2331"/>
                  </a:cubicBezTo>
                  <a:cubicBezTo>
                    <a:pt x="3298" y="2331"/>
                    <a:pt x="3309" y="2334"/>
                    <a:pt x="3317" y="2342"/>
                  </a:cubicBezTo>
                  <a:cubicBezTo>
                    <a:pt x="3317" y="2293"/>
                    <a:pt x="3342" y="2293"/>
                    <a:pt x="3366" y="2269"/>
                  </a:cubicBezTo>
                  <a:cubicBezTo>
                    <a:pt x="3374" y="2261"/>
                    <a:pt x="3377" y="2258"/>
                    <a:pt x="3376" y="2258"/>
                  </a:cubicBezTo>
                  <a:cubicBezTo>
                    <a:pt x="3374" y="2258"/>
                    <a:pt x="3358" y="2269"/>
                    <a:pt x="3342" y="2269"/>
                  </a:cubicBezTo>
                  <a:lnTo>
                    <a:pt x="3415" y="2220"/>
                  </a:lnTo>
                  <a:cubicBezTo>
                    <a:pt x="3439" y="2220"/>
                    <a:pt x="3464" y="2220"/>
                    <a:pt x="3439" y="2244"/>
                  </a:cubicBezTo>
                  <a:cubicBezTo>
                    <a:pt x="3513" y="2196"/>
                    <a:pt x="3610" y="2171"/>
                    <a:pt x="3708" y="2123"/>
                  </a:cubicBezTo>
                  <a:cubicBezTo>
                    <a:pt x="3830" y="2049"/>
                    <a:pt x="3976" y="2001"/>
                    <a:pt x="4122" y="1952"/>
                  </a:cubicBezTo>
                  <a:cubicBezTo>
                    <a:pt x="4195" y="1927"/>
                    <a:pt x="4269" y="1927"/>
                    <a:pt x="4342" y="1903"/>
                  </a:cubicBezTo>
                  <a:cubicBezTo>
                    <a:pt x="4415" y="1879"/>
                    <a:pt x="4488" y="1854"/>
                    <a:pt x="4561" y="1830"/>
                  </a:cubicBezTo>
                  <a:cubicBezTo>
                    <a:pt x="4708" y="1805"/>
                    <a:pt x="4805" y="1781"/>
                    <a:pt x="4878" y="1781"/>
                  </a:cubicBezTo>
                  <a:cubicBezTo>
                    <a:pt x="4854" y="1757"/>
                    <a:pt x="4824" y="1757"/>
                    <a:pt x="4796" y="1757"/>
                  </a:cubicBezTo>
                  <a:cubicBezTo>
                    <a:pt x="4769" y="1757"/>
                    <a:pt x="4744" y="1757"/>
                    <a:pt x="4732" y="1732"/>
                  </a:cubicBezTo>
                  <a:cubicBezTo>
                    <a:pt x="4756" y="1708"/>
                    <a:pt x="4781" y="1708"/>
                    <a:pt x="4799" y="1708"/>
                  </a:cubicBezTo>
                  <a:cubicBezTo>
                    <a:pt x="4817" y="1708"/>
                    <a:pt x="4830" y="1708"/>
                    <a:pt x="4830" y="1684"/>
                  </a:cubicBezTo>
                  <a:cubicBezTo>
                    <a:pt x="4854" y="1720"/>
                    <a:pt x="4891" y="1720"/>
                    <a:pt x="4930" y="1720"/>
                  </a:cubicBezTo>
                  <a:cubicBezTo>
                    <a:pt x="4970" y="1720"/>
                    <a:pt x="5013" y="1720"/>
                    <a:pt x="5049" y="1757"/>
                  </a:cubicBezTo>
                  <a:lnTo>
                    <a:pt x="5049" y="1708"/>
                  </a:lnTo>
                  <a:lnTo>
                    <a:pt x="5074" y="1732"/>
                  </a:lnTo>
                  <a:cubicBezTo>
                    <a:pt x="5220" y="1684"/>
                    <a:pt x="5244" y="1684"/>
                    <a:pt x="5244" y="1684"/>
                  </a:cubicBezTo>
                  <a:lnTo>
                    <a:pt x="5415" y="1684"/>
                  </a:lnTo>
                  <a:cubicBezTo>
                    <a:pt x="5519" y="1684"/>
                    <a:pt x="5588" y="1630"/>
                    <a:pt x="5667" y="1630"/>
                  </a:cubicBezTo>
                  <a:cubicBezTo>
                    <a:pt x="5680" y="1630"/>
                    <a:pt x="5694" y="1631"/>
                    <a:pt x="5708" y="1635"/>
                  </a:cubicBezTo>
                  <a:cubicBezTo>
                    <a:pt x="5708" y="1635"/>
                    <a:pt x="5659" y="1586"/>
                    <a:pt x="5708" y="1586"/>
                  </a:cubicBezTo>
                  <a:cubicBezTo>
                    <a:pt x="5708" y="1591"/>
                    <a:pt x="5713" y="1593"/>
                    <a:pt x="5720" y="1593"/>
                  </a:cubicBezTo>
                  <a:cubicBezTo>
                    <a:pt x="5734" y="1593"/>
                    <a:pt x="5757" y="1588"/>
                    <a:pt x="5775" y="1588"/>
                  </a:cubicBezTo>
                  <a:cubicBezTo>
                    <a:pt x="5792" y="1588"/>
                    <a:pt x="5805" y="1592"/>
                    <a:pt x="5805" y="1610"/>
                  </a:cubicBezTo>
                  <a:cubicBezTo>
                    <a:pt x="5812" y="1617"/>
                    <a:pt x="5824" y="1620"/>
                    <a:pt x="5837" y="1620"/>
                  </a:cubicBezTo>
                  <a:cubicBezTo>
                    <a:pt x="5871" y="1620"/>
                    <a:pt x="5915" y="1600"/>
                    <a:pt x="5905" y="1568"/>
                  </a:cubicBezTo>
                  <a:lnTo>
                    <a:pt x="5905" y="1568"/>
                  </a:lnTo>
                  <a:cubicBezTo>
                    <a:pt x="5921" y="1586"/>
                    <a:pt x="5996" y="1588"/>
                    <a:pt x="5952" y="1610"/>
                  </a:cubicBezTo>
                  <a:cubicBezTo>
                    <a:pt x="5968" y="1610"/>
                    <a:pt x="5995" y="1621"/>
                    <a:pt x="6011" y="1621"/>
                  </a:cubicBezTo>
                  <a:cubicBezTo>
                    <a:pt x="6019" y="1621"/>
                    <a:pt x="6025" y="1618"/>
                    <a:pt x="6025" y="1610"/>
                  </a:cubicBezTo>
                  <a:lnTo>
                    <a:pt x="6000" y="1586"/>
                  </a:lnTo>
                  <a:cubicBezTo>
                    <a:pt x="6084" y="1586"/>
                    <a:pt x="6132" y="1640"/>
                    <a:pt x="6205" y="1640"/>
                  </a:cubicBezTo>
                  <a:cubicBezTo>
                    <a:pt x="6217" y="1640"/>
                    <a:pt x="6230" y="1638"/>
                    <a:pt x="6244" y="1635"/>
                  </a:cubicBezTo>
                  <a:lnTo>
                    <a:pt x="6195" y="1586"/>
                  </a:lnTo>
                  <a:cubicBezTo>
                    <a:pt x="6269" y="1586"/>
                    <a:pt x="6317" y="1635"/>
                    <a:pt x="6317" y="1684"/>
                  </a:cubicBezTo>
                  <a:lnTo>
                    <a:pt x="6269" y="1684"/>
                  </a:lnTo>
                  <a:cubicBezTo>
                    <a:pt x="6342" y="1708"/>
                    <a:pt x="6439" y="1732"/>
                    <a:pt x="6537" y="1732"/>
                  </a:cubicBezTo>
                  <a:lnTo>
                    <a:pt x="6488" y="1732"/>
                  </a:lnTo>
                  <a:cubicBezTo>
                    <a:pt x="6561" y="1732"/>
                    <a:pt x="6610" y="1757"/>
                    <a:pt x="6683" y="1757"/>
                  </a:cubicBezTo>
                  <a:cubicBezTo>
                    <a:pt x="6756" y="1781"/>
                    <a:pt x="6854" y="1805"/>
                    <a:pt x="6952" y="1854"/>
                  </a:cubicBezTo>
                  <a:cubicBezTo>
                    <a:pt x="7147" y="1903"/>
                    <a:pt x="7317" y="2001"/>
                    <a:pt x="7391" y="2025"/>
                  </a:cubicBezTo>
                  <a:lnTo>
                    <a:pt x="7366" y="1952"/>
                  </a:lnTo>
                  <a:lnTo>
                    <a:pt x="7488" y="1976"/>
                  </a:lnTo>
                  <a:cubicBezTo>
                    <a:pt x="7488" y="1976"/>
                    <a:pt x="7395" y="2051"/>
                    <a:pt x="7371" y="2053"/>
                  </a:cubicBezTo>
                  <a:lnTo>
                    <a:pt x="7371" y="2053"/>
                  </a:lnTo>
                  <a:lnTo>
                    <a:pt x="7366" y="2049"/>
                  </a:lnTo>
                  <a:lnTo>
                    <a:pt x="7366" y="2049"/>
                  </a:lnTo>
                  <a:cubicBezTo>
                    <a:pt x="7366" y="2052"/>
                    <a:pt x="7368" y="2053"/>
                    <a:pt x="7370" y="2053"/>
                  </a:cubicBezTo>
                  <a:cubicBezTo>
                    <a:pt x="7371" y="2053"/>
                    <a:pt x="7371" y="2053"/>
                    <a:pt x="7371" y="2053"/>
                  </a:cubicBezTo>
                  <a:lnTo>
                    <a:pt x="7371" y="2053"/>
                  </a:lnTo>
                  <a:lnTo>
                    <a:pt x="7464" y="2123"/>
                  </a:lnTo>
                  <a:lnTo>
                    <a:pt x="7610" y="2220"/>
                  </a:lnTo>
                  <a:cubicBezTo>
                    <a:pt x="7756" y="2318"/>
                    <a:pt x="7878" y="2415"/>
                    <a:pt x="8000" y="2537"/>
                  </a:cubicBezTo>
                  <a:cubicBezTo>
                    <a:pt x="8195" y="2708"/>
                    <a:pt x="8391" y="2927"/>
                    <a:pt x="8537" y="3147"/>
                  </a:cubicBezTo>
                  <a:cubicBezTo>
                    <a:pt x="8551" y="3191"/>
                    <a:pt x="8531" y="3200"/>
                    <a:pt x="8512" y="3200"/>
                  </a:cubicBezTo>
                  <a:cubicBezTo>
                    <a:pt x="8500" y="3200"/>
                    <a:pt x="8488" y="3196"/>
                    <a:pt x="8488" y="3196"/>
                  </a:cubicBezTo>
                  <a:lnTo>
                    <a:pt x="8488" y="3196"/>
                  </a:lnTo>
                  <a:cubicBezTo>
                    <a:pt x="8512" y="3232"/>
                    <a:pt x="8525" y="3232"/>
                    <a:pt x="8537" y="3232"/>
                  </a:cubicBezTo>
                  <a:cubicBezTo>
                    <a:pt x="8549" y="3232"/>
                    <a:pt x="8561" y="3232"/>
                    <a:pt x="8586" y="3269"/>
                  </a:cubicBezTo>
                  <a:cubicBezTo>
                    <a:pt x="8586" y="3277"/>
                    <a:pt x="8583" y="3280"/>
                    <a:pt x="8578" y="3280"/>
                  </a:cubicBezTo>
                  <a:cubicBezTo>
                    <a:pt x="8569" y="3280"/>
                    <a:pt x="8553" y="3269"/>
                    <a:pt x="8537" y="3269"/>
                  </a:cubicBezTo>
                  <a:cubicBezTo>
                    <a:pt x="8537" y="3269"/>
                    <a:pt x="8586" y="3342"/>
                    <a:pt x="8586" y="3342"/>
                  </a:cubicBezTo>
                  <a:cubicBezTo>
                    <a:pt x="8610" y="3318"/>
                    <a:pt x="8634" y="3269"/>
                    <a:pt x="8659" y="3244"/>
                  </a:cubicBezTo>
                  <a:lnTo>
                    <a:pt x="8708" y="3318"/>
                  </a:lnTo>
                  <a:lnTo>
                    <a:pt x="8683" y="3342"/>
                  </a:lnTo>
                  <a:cubicBezTo>
                    <a:pt x="8683" y="3366"/>
                    <a:pt x="8805" y="3342"/>
                    <a:pt x="8830" y="3440"/>
                  </a:cubicBezTo>
                  <a:cubicBezTo>
                    <a:pt x="8878" y="3562"/>
                    <a:pt x="8927" y="3610"/>
                    <a:pt x="8951" y="3708"/>
                  </a:cubicBezTo>
                  <a:cubicBezTo>
                    <a:pt x="9000" y="3781"/>
                    <a:pt x="9025" y="3854"/>
                    <a:pt x="9049" y="3952"/>
                  </a:cubicBezTo>
                  <a:cubicBezTo>
                    <a:pt x="9049" y="3952"/>
                    <a:pt x="9025" y="3927"/>
                    <a:pt x="9000" y="3903"/>
                  </a:cubicBezTo>
                  <a:cubicBezTo>
                    <a:pt x="9000" y="3927"/>
                    <a:pt x="9000" y="3952"/>
                    <a:pt x="9000" y="3976"/>
                  </a:cubicBezTo>
                  <a:cubicBezTo>
                    <a:pt x="9005" y="3966"/>
                    <a:pt x="9010" y="3962"/>
                    <a:pt x="9015" y="3962"/>
                  </a:cubicBezTo>
                  <a:cubicBezTo>
                    <a:pt x="9031" y="3962"/>
                    <a:pt x="9045" y="4004"/>
                    <a:pt x="9048" y="4004"/>
                  </a:cubicBezTo>
                  <a:cubicBezTo>
                    <a:pt x="9049" y="4004"/>
                    <a:pt x="9049" y="4003"/>
                    <a:pt x="9049" y="4001"/>
                  </a:cubicBezTo>
                  <a:cubicBezTo>
                    <a:pt x="9098" y="4049"/>
                    <a:pt x="9147" y="4098"/>
                    <a:pt x="9147" y="4171"/>
                  </a:cubicBezTo>
                  <a:cubicBezTo>
                    <a:pt x="9147" y="4244"/>
                    <a:pt x="9171" y="4318"/>
                    <a:pt x="9220" y="4366"/>
                  </a:cubicBezTo>
                  <a:cubicBezTo>
                    <a:pt x="9439" y="4366"/>
                    <a:pt x="9683" y="4391"/>
                    <a:pt x="9903" y="4440"/>
                  </a:cubicBezTo>
                  <a:cubicBezTo>
                    <a:pt x="10244" y="4488"/>
                    <a:pt x="10561" y="4586"/>
                    <a:pt x="10610" y="4586"/>
                  </a:cubicBezTo>
                  <a:cubicBezTo>
                    <a:pt x="10610" y="4635"/>
                    <a:pt x="10610" y="4683"/>
                    <a:pt x="10610" y="4732"/>
                  </a:cubicBezTo>
                  <a:cubicBezTo>
                    <a:pt x="10634" y="4683"/>
                    <a:pt x="10634" y="4610"/>
                    <a:pt x="10634" y="4537"/>
                  </a:cubicBezTo>
                  <a:lnTo>
                    <a:pt x="10586" y="4537"/>
                  </a:lnTo>
                  <a:cubicBezTo>
                    <a:pt x="10561" y="4391"/>
                    <a:pt x="10610" y="4513"/>
                    <a:pt x="10610" y="4366"/>
                  </a:cubicBezTo>
                  <a:cubicBezTo>
                    <a:pt x="10634" y="4366"/>
                    <a:pt x="10659" y="4488"/>
                    <a:pt x="10659" y="4610"/>
                  </a:cubicBezTo>
                  <a:cubicBezTo>
                    <a:pt x="10659" y="4488"/>
                    <a:pt x="10683" y="4391"/>
                    <a:pt x="10634" y="4342"/>
                  </a:cubicBezTo>
                  <a:cubicBezTo>
                    <a:pt x="10634" y="4293"/>
                    <a:pt x="10647" y="4293"/>
                    <a:pt x="10662" y="4293"/>
                  </a:cubicBezTo>
                  <a:cubicBezTo>
                    <a:pt x="10677" y="4293"/>
                    <a:pt x="10695" y="4293"/>
                    <a:pt x="10708" y="4244"/>
                  </a:cubicBezTo>
                  <a:cubicBezTo>
                    <a:pt x="10659" y="4147"/>
                    <a:pt x="10634" y="4049"/>
                    <a:pt x="10634" y="3952"/>
                  </a:cubicBezTo>
                  <a:cubicBezTo>
                    <a:pt x="10634" y="3903"/>
                    <a:pt x="10610" y="3854"/>
                    <a:pt x="10610" y="3805"/>
                  </a:cubicBezTo>
                  <a:cubicBezTo>
                    <a:pt x="10586" y="3757"/>
                    <a:pt x="10561" y="3732"/>
                    <a:pt x="10561" y="3683"/>
                  </a:cubicBezTo>
                  <a:cubicBezTo>
                    <a:pt x="10512" y="3610"/>
                    <a:pt x="10464" y="3537"/>
                    <a:pt x="10464" y="3440"/>
                  </a:cubicBezTo>
                  <a:lnTo>
                    <a:pt x="10464" y="3440"/>
                  </a:lnTo>
                  <a:lnTo>
                    <a:pt x="10488" y="3464"/>
                  </a:lnTo>
                  <a:cubicBezTo>
                    <a:pt x="10488" y="3391"/>
                    <a:pt x="10390" y="3269"/>
                    <a:pt x="10366" y="3147"/>
                  </a:cubicBezTo>
                  <a:cubicBezTo>
                    <a:pt x="10366" y="3174"/>
                    <a:pt x="10366" y="3193"/>
                    <a:pt x="10362" y="3193"/>
                  </a:cubicBezTo>
                  <a:cubicBezTo>
                    <a:pt x="10359" y="3193"/>
                    <a:pt x="10353" y="3180"/>
                    <a:pt x="10342" y="3147"/>
                  </a:cubicBezTo>
                  <a:cubicBezTo>
                    <a:pt x="10293" y="3025"/>
                    <a:pt x="10244" y="2952"/>
                    <a:pt x="10220" y="2854"/>
                  </a:cubicBezTo>
                  <a:lnTo>
                    <a:pt x="10122" y="2781"/>
                  </a:lnTo>
                  <a:cubicBezTo>
                    <a:pt x="9903" y="2391"/>
                    <a:pt x="9634" y="2025"/>
                    <a:pt x="9317" y="1708"/>
                  </a:cubicBezTo>
                  <a:cubicBezTo>
                    <a:pt x="9220" y="1610"/>
                    <a:pt x="9122" y="1513"/>
                    <a:pt x="9000" y="1415"/>
                  </a:cubicBezTo>
                  <a:lnTo>
                    <a:pt x="8708" y="1171"/>
                  </a:lnTo>
                  <a:cubicBezTo>
                    <a:pt x="8537" y="1049"/>
                    <a:pt x="8366" y="927"/>
                    <a:pt x="8293" y="854"/>
                  </a:cubicBezTo>
                  <a:cubicBezTo>
                    <a:pt x="7878" y="586"/>
                    <a:pt x="7464" y="391"/>
                    <a:pt x="7025" y="220"/>
                  </a:cubicBezTo>
                  <a:lnTo>
                    <a:pt x="6634" y="98"/>
                  </a:lnTo>
                  <a:lnTo>
                    <a:pt x="6220" y="25"/>
                  </a:lnTo>
                  <a:cubicBezTo>
                    <a:pt x="6110" y="13"/>
                    <a:pt x="5994" y="7"/>
                    <a:pt x="5878" y="7"/>
                  </a:cubicBezTo>
                  <a:cubicBezTo>
                    <a:pt x="5763" y="7"/>
                    <a:pt x="5647" y="13"/>
                    <a:pt x="5537" y="25"/>
                  </a:cubicBezTo>
                  <a:cubicBezTo>
                    <a:pt x="5415" y="1"/>
                    <a:pt x="5293" y="1"/>
                    <a:pt x="5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86" name="Google Shape;2686;p302"/>
          <p:cNvSpPr/>
          <p:nvPr/>
        </p:nvSpPr>
        <p:spPr>
          <a:xfrm rot="7659018">
            <a:off x="283093" y="59582"/>
            <a:ext cx="516966" cy="353977"/>
          </a:xfrm>
          <a:custGeom>
            <a:avLst/>
            <a:gdLst/>
            <a:ahLst/>
            <a:cxnLst/>
            <a:rect l="l" t="t" r="r" b="b"/>
            <a:pathLst>
              <a:path w="15805" h="10822" extrusionOk="0">
                <a:moveTo>
                  <a:pt x="7854" y="2001"/>
                </a:moveTo>
                <a:cubicBezTo>
                  <a:pt x="7869" y="2001"/>
                  <a:pt x="7884" y="2001"/>
                  <a:pt x="7900" y="2002"/>
                </a:cubicBezTo>
                <a:lnTo>
                  <a:pt x="7900" y="2002"/>
                </a:lnTo>
                <a:cubicBezTo>
                  <a:pt x="7889" y="2001"/>
                  <a:pt x="7873" y="2001"/>
                  <a:pt x="7854" y="2001"/>
                </a:cubicBezTo>
                <a:close/>
                <a:moveTo>
                  <a:pt x="13171" y="2903"/>
                </a:moveTo>
                <a:lnTo>
                  <a:pt x="13171" y="2952"/>
                </a:lnTo>
                <a:lnTo>
                  <a:pt x="13171" y="3025"/>
                </a:lnTo>
                <a:lnTo>
                  <a:pt x="13154" y="3074"/>
                </a:lnTo>
                <a:lnTo>
                  <a:pt x="13154" y="3074"/>
                </a:lnTo>
                <a:cubicBezTo>
                  <a:pt x="13164" y="3017"/>
                  <a:pt x="13171" y="2954"/>
                  <a:pt x="13171" y="2903"/>
                </a:cubicBezTo>
                <a:close/>
                <a:moveTo>
                  <a:pt x="8153" y="5196"/>
                </a:moveTo>
                <a:lnTo>
                  <a:pt x="8153" y="5196"/>
                </a:lnTo>
                <a:cubicBezTo>
                  <a:pt x="8149" y="5204"/>
                  <a:pt x="8146" y="5212"/>
                  <a:pt x="8146" y="5220"/>
                </a:cubicBezTo>
                <a:lnTo>
                  <a:pt x="8146" y="5220"/>
                </a:lnTo>
                <a:cubicBezTo>
                  <a:pt x="8146" y="5198"/>
                  <a:pt x="8166" y="5196"/>
                  <a:pt x="8153" y="5196"/>
                </a:cubicBezTo>
                <a:close/>
                <a:moveTo>
                  <a:pt x="8121" y="5341"/>
                </a:moveTo>
                <a:cubicBezTo>
                  <a:pt x="8121" y="5342"/>
                  <a:pt x="8121" y="5343"/>
                  <a:pt x="8121" y="5344"/>
                </a:cubicBezTo>
                <a:lnTo>
                  <a:pt x="8121" y="5344"/>
                </a:lnTo>
                <a:lnTo>
                  <a:pt x="8122" y="5342"/>
                </a:lnTo>
                <a:cubicBezTo>
                  <a:pt x="8122" y="5342"/>
                  <a:pt x="8121" y="5341"/>
                  <a:pt x="8121" y="5341"/>
                </a:cubicBezTo>
                <a:close/>
                <a:moveTo>
                  <a:pt x="8121" y="5344"/>
                </a:moveTo>
                <a:lnTo>
                  <a:pt x="8118" y="5352"/>
                </a:lnTo>
                <a:lnTo>
                  <a:pt x="8122" y="5366"/>
                </a:lnTo>
                <a:cubicBezTo>
                  <a:pt x="8122" y="5359"/>
                  <a:pt x="8122" y="5351"/>
                  <a:pt x="8121" y="5344"/>
                </a:cubicBezTo>
                <a:close/>
                <a:moveTo>
                  <a:pt x="15778" y="6025"/>
                </a:moveTo>
                <a:cubicBezTo>
                  <a:pt x="15779" y="6032"/>
                  <a:pt x="15779" y="6039"/>
                  <a:pt x="15780" y="6047"/>
                </a:cubicBezTo>
                <a:lnTo>
                  <a:pt x="15780" y="6047"/>
                </a:lnTo>
                <a:cubicBezTo>
                  <a:pt x="15780" y="6039"/>
                  <a:pt x="15780" y="6032"/>
                  <a:pt x="15780" y="6025"/>
                </a:cubicBezTo>
                <a:cubicBezTo>
                  <a:pt x="15779" y="6025"/>
                  <a:pt x="15779" y="6025"/>
                  <a:pt x="15778" y="6025"/>
                </a:cubicBezTo>
                <a:close/>
                <a:moveTo>
                  <a:pt x="11988" y="6067"/>
                </a:moveTo>
                <a:cubicBezTo>
                  <a:pt x="11983" y="6078"/>
                  <a:pt x="11979" y="6088"/>
                  <a:pt x="11975" y="6098"/>
                </a:cubicBezTo>
                <a:cubicBezTo>
                  <a:pt x="11982" y="6092"/>
                  <a:pt x="11985" y="6081"/>
                  <a:pt x="11988" y="6067"/>
                </a:cubicBezTo>
                <a:close/>
                <a:moveTo>
                  <a:pt x="15780" y="6047"/>
                </a:moveTo>
                <a:cubicBezTo>
                  <a:pt x="15780" y="6137"/>
                  <a:pt x="15780" y="6229"/>
                  <a:pt x="15780" y="6342"/>
                </a:cubicBezTo>
                <a:cubicBezTo>
                  <a:pt x="15796" y="6249"/>
                  <a:pt x="15792" y="6147"/>
                  <a:pt x="15780" y="6047"/>
                </a:cubicBezTo>
                <a:close/>
                <a:moveTo>
                  <a:pt x="1965" y="9973"/>
                </a:moveTo>
                <a:cubicBezTo>
                  <a:pt x="1968" y="9973"/>
                  <a:pt x="1972" y="9974"/>
                  <a:pt x="1976" y="9976"/>
                </a:cubicBezTo>
                <a:cubicBezTo>
                  <a:pt x="2021" y="9998"/>
                  <a:pt x="1962" y="10063"/>
                  <a:pt x="1933" y="10130"/>
                </a:cubicBezTo>
                <a:lnTo>
                  <a:pt x="1933" y="10130"/>
                </a:lnTo>
                <a:cubicBezTo>
                  <a:pt x="1952" y="10027"/>
                  <a:pt x="1944" y="9973"/>
                  <a:pt x="1965" y="9973"/>
                </a:cubicBezTo>
                <a:close/>
                <a:moveTo>
                  <a:pt x="1925" y="10167"/>
                </a:moveTo>
                <a:cubicBezTo>
                  <a:pt x="1923" y="10190"/>
                  <a:pt x="1915" y="10213"/>
                  <a:pt x="1906" y="10239"/>
                </a:cubicBezTo>
                <a:lnTo>
                  <a:pt x="1906" y="10239"/>
                </a:lnTo>
                <a:cubicBezTo>
                  <a:pt x="1914" y="10214"/>
                  <a:pt x="1920" y="10190"/>
                  <a:pt x="1925" y="10167"/>
                </a:cubicBezTo>
                <a:close/>
                <a:moveTo>
                  <a:pt x="12610" y="1"/>
                </a:moveTo>
                <a:cubicBezTo>
                  <a:pt x="12414" y="171"/>
                  <a:pt x="12244" y="366"/>
                  <a:pt x="12097" y="562"/>
                </a:cubicBezTo>
                <a:lnTo>
                  <a:pt x="11951" y="732"/>
                </a:lnTo>
                <a:lnTo>
                  <a:pt x="11902" y="830"/>
                </a:lnTo>
                <a:cubicBezTo>
                  <a:pt x="11878" y="854"/>
                  <a:pt x="11853" y="879"/>
                  <a:pt x="11829" y="927"/>
                </a:cubicBezTo>
                <a:lnTo>
                  <a:pt x="11585" y="1342"/>
                </a:lnTo>
                <a:cubicBezTo>
                  <a:pt x="11488" y="1488"/>
                  <a:pt x="11414" y="1659"/>
                  <a:pt x="11366" y="1830"/>
                </a:cubicBezTo>
                <a:cubicBezTo>
                  <a:pt x="11293" y="1976"/>
                  <a:pt x="11195" y="2123"/>
                  <a:pt x="11146" y="2318"/>
                </a:cubicBezTo>
                <a:cubicBezTo>
                  <a:pt x="11097" y="2488"/>
                  <a:pt x="11024" y="2659"/>
                  <a:pt x="10975" y="2830"/>
                </a:cubicBezTo>
                <a:lnTo>
                  <a:pt x="10927" y="2952"/>
                </a:lnTo>
                <a:cubicBezTo>
                  <a:pt x="10927" y="3001"/>
                  <a:pt x="10902" y="3049"/>
                  <a:pt x="10878" y="3074"/>
                </a:cubicBezTo>
                <a:cubicBezTo>
                  <a:pt x="10878" y="3074"/>
                  <a:pt x="10853" y="3171"/>
                  <a:pt x="10853" y="3220"/>
                </a:cubicBezTo>
                <a:cubicBezTo>
                  <a:pt x="10732" y="3586"/>
                  <a:pt x="10658" y="3927"/>
                  <a:pt x="10561" y="4220"/>
                </a:cubicBezTo>
                <a:cubicBezTo>
                  <a:pt x="10536" y="4342"/>
                  <a:pt x="10512" y="4464"/>
                  <a:pt x="10488" y="4586"/>
                </a:cubicBezTo>
                <a:lnTo>
                  <a:pt x="10488" y="4610"/>
                </a:lnTo>
                <a:cubicBezTo>
                  <a:pt x="10463" y="4659"/>
                  <a:pt x="10463" y="4708"/>
                  <a:pt x="10439" y="4757"/>
                </a:cubicBezTo>
                <a:cubicBezTo>
                  <a:pt x="10414" y="4805"/>
                  <a:pt x="10414" y="4854"/>
                  <a:pt x="10390" y="4903"/>
                </a:cubicBezTo>
                <a:cubicBezTo>
                  <a:pt x="10366" y="4854"/>
                  <a:pt x="10341" y="4830"/>
                  <a:pt x="10317" y="4805"/>
                </a:cubicBezTo>
                <a:cubicBezTo>
                  <a:pt x="10293" y="4757"/>
                  <a:pt x="10268" y="4732"/>
                  <a:pt x="10244" y="4708"/>
                </a:cubicBezTo>
                <a:lnTo>
                  <a:pt x="10219" y="4635"/>
                </a:lnTo>
                <a:lnTo>
                  <a:pt x="10171" y="4561"/>
                </a:lnTo>
                <a:cubicBezTo>
                  <a:pt x="10122" y="4464"/>
                  <a:pt x="10097" y="4391"/>
                  <a:pt x="10049" y="4293"/>
                </a:cubicBezTo>
                <a:cubicBezTo>
                  <a:pt x="9927" y="4074"/>
                  <a:pt x="9829" y="3830"/>
                  <a:pt x="9707" y="3610"/>
                </a:cubicBezTo>
                <a:cubicBezTo>
                  <a:pt x="9658" y="3513"/>
                  <a:pt x="9610" y="3415"/>
                  <a:pt x="9536" y="3318"/>
                </a:cubicBezTo>
                <a:lnTo>
                  <a:pt x="9366" y="3025"/>
                </a:lnTo>
                <a:cubicBezTo>
                  <a:pt x="9268" y="2854"/>
                  <a:pt x="9146" y="2683"/>
                  <a:pt x="9049" y="2513"/>
                </a:cubicBezTo>
                <a:cubicBezTo>
                  <a:pt x="8951" y="2342"/>
                  <a:pt x="8829" y="2220"/>
                  <a:pt x="8732" y="2074"/>
                </a:cubicBezTo>
                <a:lnTo>
                  <a:pt x="8585" y="2074"/>
                </a:lnTo>
                <a:cubicBezTo>
                  <a:pt x="8512" y="2074"/>
                  <a:pt x="8439" y="2049"/>
                  <a:pt x="8366" y="2049"/>
                </a:cubicBezTo>
                <a:cubicBezTo>
                  <a:pt x="8317" y="2025"/>
                  <a:pt x="8244" y="2025"/>
                  <a:pt x="8195" y="2025"/>
                </a:cubicBezTo>
                <a:cubicBezTo>
                  <a:pt x="8092" y="2025"/>
                  <a:pt x="7989" y="2008"/>
                  <a:pt x="7900" y="2002"/>
                </a:cubicBezTo>
                <a:lnTo>
                  <a:pt x="7900" y="2002"/>
                </a:lnTo>
                <a:cubicBezTo>
                  <a:pt x="7918" y="2004"/>
                  <a:pt x="7927" y="2010"/>
                  <a:pt x="7927" y="2025"/>
                </a:cubicBezTo>
                <a:lnTo>
                  <a:pt x="7829" y="2025"/>
                </a:lnTo>
                <a:cubicBezTo>
                  <a:pt x="7561" y="2123"/>
                  <a:pt x="7536" y="2147"/>
                  <a:pt x="7536" y="2147"/>
                </a:cubicBezTo>
                <a:cubicBezTo>
                  <a:pt x="7536" y="2171"/>
                  <a:pt x="7536" y="2147"/>
                  <a:pt x="7488" y="2196"/>
                </a:cubicBezTo>
                <a:lnTo>
                  <a:pt x="7390" y="2244"/>
                </a:lnTo>
                <a:cubicBezTo>
                  <a:pt x="7341" y="2269"/>
                  <a:pt x="7268" y="2293"/>
                  <a:pt x="7195" y="2318"/>
                </a:cubicBezTo>
                <a:lnTo>
                  <a:pt x="7000" y="2415"/>
                </a:lnTo>
                <a:cubicBezTo>
                  <a:pt x="6927" y="2610"/>
                  <a:pt x="6829" y="2830"/>
                  <a:pt x="6732" y="3098"/>
                </a:cubicBezTo>
                <a:cubicBezTo>
                  <a:pt x="6683" y="3244"/>
                  <a:pt x="6634" y="3391"/>
                  <a:pt x="6585" y="3537"/>
                </a:cubicBezTo>
                <a:lnTo>
                  <a:pt x="6415" y="4025"/>
                </a:lnTo>
                <a:cubicBezTo>
                  <a:pt x="6366" y="4171"/>
                  <a:pt x="6317" y="4366"/>
                  <a:pt x="6244" y="4537"/>
                </a:cubicBezTo>
                <a:lnTo>
                  <a:pt x="6219" y="4659"/>
                </a:lnTo>
                <a:lnTo>
                  <a:pt x="6171" y="4781"/>
                </a:lnTo>
                <a:lnTo>
                  <a:pt x="6122" y="4927"/>
                </a:lnTo>
                <a:lnTo>
                  <a:pt x="5927" y="5610"/>
                </a:lnTo>
                <a:lnTo>
                  <a:pt x="5732" y="6244"/>
                </a:lnTo>
                <a:cubicBezTo>
                  <a:pt x="5707" y="6366"/>
                  <a:pt x="5658" y="6464"/>
                  <a:pt x="5634" y="6561"/>
                </a:cubicBezTo>
                <a:cubicBezTo>
                  <a:pt x="5585" y="6659"/>
                  <a:pt x="5561" y="6732"/>
                  <a:pt x="5537" y="6830"/>
                </a:cubicBezTo>
                <a:cubicBezTo>
                  <a:pt x="5512" y="6903"/>
                  <a:pt x="5463" y="6976"/>
                  <a:pt x="5439" y="7049"/>
                </a:cubicBezTo>
                <a:cubicBezTo>
                  <a:pt x="5415" y="7074"/>
                  <a:pt x="5390" y="7098"/>
                  <a:pt x="5390" y="7122"/>
                </a:cubicBezTo>
                <a:cubicBezTo>
                  <a:pt x="5390" y="7147"/>
                  <a:pt x="5366" y="7196"/>
                  <a:pt x="5341" y="7244"/>
                </a:cubicBezTo>
                <a:cubicBezTo>
                  <a:pt x="5317" y="7220"/>
                  <a:pt x="5268" y="7147"/>
                  <a:pt x="5219" y="7122"/>
                </a:cubicBezTo>
                <a:cubicBezTo>
                  <a:pt x="5219" y="7098"/>
                  <a:pt x="5195" y="7098"/>
                  <a:pt x="5195" y="7098"/>
                </a:cubicBezTo>
                <a:cubicBezTo>
                  <a:pt x="5146" y="7074"/>
                  <a:pt x="5122" y="7025"/>
                  <a:pt x="5098" y="7000"/>
                </a:cubicBezTo>
                <a:cubicBezTo>
                  <a:pt x="5000" y="6854"/>
                  <a:pt x="4878" y="6683"/>
                  <a:pt x="4756" y="6488"/>
                </a:cubicBezTo>
                <a:cubicBezTo>
                  <a:pt x="4659" y="6342"/>
                  <a:pt x="4537" y="6220"/>
                  <a:pt x="4439" y="6074"/>
                </a:cubicBezTo>
                <a:lnTo>
                  <a:pt x="4195" y="5708"/>
                </a:lnTo>
                <a:cubicBezTo>
                  <a:pt x="4098" y="5586"/>
                  <a:pt x="4000" y="5488"/>
                  <a:pt x="3902" y="5366"/>
                </a:cubicBezTo>
                <a:lnTo>
                  <a:pt x="3390" y="4757"/>
                </a:lnTo>
                <a:cubicBezTo>
                  <a:pt x="3220" y="4561"/>
                  <a:pt x="3049" y="4415"/>
                  <a:pt x="2927" y="4269"/>
                </a:cubicBezTo>
                <a:lnTo>
                  <a:pt x="2488" y="4293"/>
                </a:lnTo>
                <a:lnTo>
                  <a:pt x="2024" y="4293"/>
                </a:lnTo>
                <a:lnTo>
                  <a:pt x="1902" y="4342"/>
                </a:lnTo>
                <a:cubicBezTo>
                  <a:pt x="1951" y="4366"/>
                  <a:pt x="1683" y="4586"/>
                  <a:pt x="1561" y="4635"/>
                </a:cubicBezTo>
                <a:lnTo>
                  <a:pt x="1293" y="4805"/>
                </a:lnTo>
                <a:cubicBezTo>
                  <a:pt x="1244" y="5025"/>
                  <a:pt x="1195" y="5269"/>
                  <a:pt x="1146" y="5513"/>
                </a:cubicBezTo>
                <a:cubicBezTo>
                  <a:pt x="1073" y="5781"/>
                  <a:pt x="1049" y="6025"/>
                  <a:pt x="1000" y="6269"/>
                </a:cubicBezTo>
                <a:lnTo>
                  <a:pt x="951" y="6220"/>
                </a:lnTo>
                <a:cubicBezTo>
                  <a:pt x="829" y="6903"/>
                  <a:pt x="756" y="7391"/>
                  <a:pt x="707" y="7659"/>
                </a:cubicBezTo>
                <a:cubicBezTo>
                  <a:pt x="585" y="8196"/>
                  <a:pt x="366" y="9000"/>
                  <a:pt x="244" y="9708"/>
                </a:cubicBezTo>
                <a:lnTo>
                  <a:pt x="220" y="9781"/>
                </a:lnTo>
                <a:cubicBezTo>
                  <a:pt x="195" y="9805"/>
                  <a:pt x="146" y="9854"/>
                  <a:pt x="122" y="9903"/>
                </a:cubicBezTo>
                <a:lnTo>
                  <a:pt x="0" y="10098"/>
                </a:lnTo>
                <a:lnTo>
                  <a:pt x="0" y="10171"/>
                </a:lnTo>
                <a:cubicBezTo>
                  <a:pt x="220" y="10366"/>
                  <a:pt x="439" y="10513"/>
                  <a:pt x="683" y="10659"/>
                </a:cubicBezTo>
                <a:cubicBezTo>
                  <a:pt x="856" y="10751"/>
                  <a:pt x="1050" y="10821"/>
                  <a:pt x="1235" y="10821"/>
                </a:cubicBezTo>
                <a:cubicBezTo>
                  <a:pt x="1443" y="10821"/>
                  <a:pt x="1639" y="10733"/>
                  <a:pt x="1781" y="10488"/>
                </a:cubicBezTo>
                <a:lnTo>
                  <a:pt x="1829" y="10513"/>
                </a:lnTo>
                <a:lnTo>
                  <a:pt x="1878" y="10317"/>
                </a:lnTo>
                <a:cubicBezTo>
                  <a:pt x="1915" y="10225"/>
                  <a:pt x="1934" y="10192"/>
                  <a:pt x="1944" y="10192"/>
                </a:cubicBezTo>
                <a:cubicBezTo>
                  <a:pt x="1961" y="10192"/>
                  <a:pt x="1951" y="10281"/>
                  <a:pt x="1951" y="10342"/>
                </a:cubicBezTo>
                <a:cubicBezTo>
                  <a:pt x="1976" y="10244"/>
                  <a:pt x="2000" y="10147"/>
                  <a:pt x="2024" y="10074"/>
                </a:cubicBezTo>
                <a:cubicBezTo>
                  <a:pt x="2031" y="10055"/>
                  <a:pt x="2032" y="10047"/>
                  <a:pt x="2031" y="10047"/>
                </a:cubicBezTo>
                <a:lnTo>
                  <a:pt x="2031" y="10047"/>
                </a:lnTo>
                <a:cubicBezTo>
                  <a:pt x="2027" y="10047"/>
                  <a:pt x="2000" y="10110"/>
                  <a:pt x="2000" y="10147"/>
                </a:cubicBezTo>
                <a:cubicBezTo>
                  <a:pt x="2000" y="9976"/>
                  <a:pt x="2024" y="9830"/>
                  <a:pt x="2073" y="9659"/>
                </a:cubicBezTo>
                <a:cubicBezTo>
                  <a:pt x="2122" y="9415"/>
                  <a:pt x="2146" y="9659"/>
                  <a:pt x="2195" y="9391"/>
                </a:cubicBezTo>
                <a:cubicBezTo>
                  <a:pt x="2341" y="8805"/>
                  <a:pt x="2463" y="8220"/>
                  <a:pt x="2561" y="7683"/>
                </a:cubicBezTo>
                <a:lnTo>
                  <a:pt x="2659" y="7269"/>
                </a:lnTo>
                <a:lnTo>
                  <a:pt x="2659" y="7244"/>
                </a:lnTo>
                <a:lnTo>
                  <a:pt x="2683" y="7196"/>
                </a:lnTo>
                <a:lnTo>
                  <a:pt x="2707" y="7196"/>
                </a:lnTo>
                <a:cubicBezTo>
                  <a:pt x="2707" y="7244"/>
                  <a:pt x="2707" y="7269"/>
                  <a:pt x="2707" y="7293"/>
                </a:cubicBezTo>
                <a:cubicBezTo>
                  <a:pt x="2707" y="7281"/>
                  <a:pt x="2707" y="7275"/>
                  <a:pt x="2710" y="7275"/>
                </a:cubicBezTo>
                <a:cubicBezTo>
                  <a:pt x="2713" y="7275"/>
                  <a:pt x="2720" y="7281"/>
                  <a:pt x="2732" y="7293"/>
                </a:cubicBezTo>
                <a:cubicBezTo>
                  <a:pt x="2902" y="7513"/>
                  <a:pt x="3073" y="7757"/>
                  <a:pt x="3195" y="7927"/>
                </a:cubicBezTo>
                <a:lnTo>
                  <a:pt x="3293" y="8074"/>
                </a:lnTo>
                <a:lnTo>
                  <a:pt x="3341" y="8122"/>
                </a:lnTo>
                <a:lnTo>
                  <a:pt x="3366" y="8171"/>
                </a:lnTo>
                <a:lnTo>
                  <a:pt x="3537" y="8293"/>
                </a:lnTo>
                <a:lnTo>
                  <a:pt x="3634" y="8293"/>
                </a:lnTo>
                <a:cubicBezTo>
                  <a:pt x="4122" y="8952"/>
                  <a:pt x="3732" y="8561"/>
                  <a:pt x="4219" y="9171"/>
                </a:cubicBezTo>
                <a:cubicBezTo>
                  <a:pt x="4415" y="9317"/>
                  <a:pt x="4610" y="9513"/>
                  <a:pt x="4756" y="9708"/>
                </a:cubicBezTo>
                <a:lnTo>
                  <a:pt x="5049" y="9708"/>
                </a:lnTo>
                <a:cubicBezTo>
                  <a:pt x="5098" y="9708"/>
                  <a:pt x="5146" y="9708"/>
                  <a:pt x="5195" y="9683"/>
                </a:cubicBezTo>
                <a:cubicBezTo>
                  <a:pt x="5195" y="9683"/>
                  <a:pt x="5366" y="9683"/>
                  <a:pt x="5366" y="9708"/>
                </a:cubicBezTo>
                <a:cubicBezTo>
                  <a:pt x="5415" y="9659"/>
                  <a:pt x="5537" y="9683"/>
                  <a:pt x="5658" y="9659"/>
                </a:cubicBezTo>
                <a:lnTo>
                  <a:pt x="5878" y="9610"/>
                </a:lnTo>
                <a:cubicBezTo>
                  <a:pt x="5976" y="9610"/>
                  <a:pt x="6024" y="9610"/>
                  <a:pt x="5902" y="9635"/>
                </a:cubicBezTo>
                <a:lnTo>
                  <a:pt x="6561" y="9537"/>
                </a:lnTo>
                <a:cubicBezTo>
                  <a:pt x="6683" y="9269"/>
                  <a:pt x="6829" y="8976"/>
                  <a:pt x="6976" y="8635"/>
                </a:cubicBezTo>
                <a:cubicBezTo>
                  <a:pt x="7049" y="8488"/>
                  <a:pt x="7122" y="8317"/>
                  <a:pt x="7219" y="8147"/>
                </a:cubicBezTo>
                <a:cubicBezTo>
                  <a:pt x="7293" y="7952"/>
                  <a:pt x="7341" y="7757"/>
                  <a:pt x="7415" y="7561"/>
                </a:cubicBezTo>
                <a:lnTo>
                  <a:pt x="7536" y="7220"/>
                </a:lnTo>
                <a:cubicBezTo>
                  <a:pt x="7585" y="7098"/>
                  <a:pt x="7610" y="7000"/>
                  <a:pt x="7658" y="6878"/>
                </a:cubicBezTo>
                <a:cubicBezTo>
                  <a:pt x="7707" y="6659"/>
                  <a:pt x="7780" y="6439"/>
                  <a:pt x="7854" y="6220"/>
                </a:cubicBezTo>
                <a:cubicBezTo>
                  <a:pt x="7927" y="6000"/>
                  <a:pt x="7976" y="5805"/>
                  <a:pt x="8024" y="5610"/>
                </a:cubicBezTo>
                <a:lnTo>
                  <a:pt x="8118" y="5352"/>
                </a:lnTo>
                <a:lnTo>
                  <a:pt x="8114" y="5334"/>
                </a:lnTo>
                <a:lnTo>
                  <a:pt x="8114" y="5334"/>
                </a:lnTo>
                <a:cubicBezTo>
                  <a:pt x="8116" y="5336"/>
                  <a:pt x="8118" y="5338"/>
                  <a:pt x="8121" y="5341"/>
                </a:cubicBezTo>
                <a:lnTo>
                  <a:pt x="8121" y="5341"/>
                </a:lnTo>
                <a:cubicBezTo>
                  <a:pt x="8119" y="5328"/>
                  <a:pt x="8115" y="5316"/>
                  <a:pt x="8106" y="5303"/>
                </a:cubicBezTo>
                <a:lnTo>
                  <a:pt x="8106" y="5303"/>
                </a:lnTo>
                <a:lnTo>
                  <a:pt x="8114" y="5334"/>
                </a:lnTo>
                <a:lnTo>
                  <a:pt x="8114" y="5334"/>
                </a:lnTo>
                <a:cubicBezTo>
                  <a:pt x="8097" y="5318"/>
                  <a:pt x="8097" y="5318"/>
                  <a:pt x="8094" y="5318"/>
                </a:cubicBezTo>
                <a:cubicBezTo>
                  <a:pt x="8091" y="5318"/>
                  <a:pt x="8085" y="5318"/>
                  <a:pt x="8049" y="5293"/>
                </a:cubicBezTo>
                <a:cubicBezTo>
                  <a:pt x="8012" y="5257"/>
                  <a:pt x="8012" y="5257"/>
                  <a:pt x="8021" y="5257"/>
                </a:cubicBezTo>
                <a:cubicBezTo>
                  <a:pt x="8030" y="5257"/>
                  <a:pt x="8049" y="5257"/>
                  <a:pt x="8049" y="5220"/>
                </a:cubicBezTo>
                <a:cubicBezTo>
                  <a:pt x="8097" y="5293"/>
                  <a:pt x="8097" y="5269"/>
                  <a:pt x="8097" y="5293"/>
                </a:cubicBezTo>
                <a:cubicBezTo>
                  <a:pt x="8101" y="5296"/>
                  <a:pt x="8104" y="5300"/>
                  <a:pt x="8106" y="5303"/>
                </a:cubicBezTo>
                <a:lnTo>
                  <a:pt x="8106" y="5303"/>
                </a:lnTo>
                <a:lnTo>
                  <a:pt x="8097" y="5269"/>
                </a:lnTo>
                <a:lnTo>
                  <a:pt x="8122" y="5318"/>
                </a:lnTo>
                <a:lnTo>
                  <a:pt x="8122" y="5293"/>
                </a:lnTo>
                <a:cubicBezTo>
                  <a:pt x="8122" y="5296"/>
                  <a:pt x="8122" y="5297"/>
                  <a:pt x="8123" y="5297"/>
                </a:cubicBezTo>
                <a:cubicBezTo>
                  <a:pt x="8127" y="5297"/>
                  <a:pt x="8146" y="5217"/>
                  <a:pt x="8146" y="5196"/>
                </a:cubicBezTo>
                <a:cubicBezTo>
                  <a:pt x="8149" y="5196"/>
                  <a:pt x="8151" y="5196"/>
                  <a:pt x="8153" y="5196"/>
                </a:cubicBezTo>
                <a:lnTo>
                  <a:pt x="8153" y="5196"/>
                </a:lnTo>
                <a:cubicBezTo>
                  <a:pt x="8157" y="5186"/>
                  <a:pt x="8162" y="5177"/>
                  <a:pt x="8166" y="5168"/>
                </a:cubicBezTo>
                <a:lnTo>
                  <a:pt x="8166" y="5168"/>
                </a:lnTo>
                <a:cubicBezTo>
                  <a:pt x="8165" y="5179"/>
                  <a:pt x="8169" y="5182"/>
                  <a:pt x="8173" y="5182"/>
                </a:cubicBezTo>
                <a:cubicBezTo>
                  <a:pt x="8179" y="5182"/>
                  <a:pt x="8186" y="5177"/>
                  <a:pt x="8188" y="5177"/>
                </a:cubicBezTo>
                <a:cubicBezTo>
                  <a:pt x="8189" y="5177"/>
                  <a:pt x="8185" y="5181"/>
                  <a:pt x="8171" y="5196"/>
                </a:cubicBezTo>
                <a:cubicBezTo>
                  <a:pt x="8171" y="5196"/>
                  <a:pt x="8181" y="5228"/>
                  <a:pt x="8203" y="5228"/>
                </a:cubicBezTo>
                <a:cubicBezTo>
                  <a:pt x="8214" y="5228"/>
                  <a:pt x="8228" y="5220"/>
                  <a:pt x="8244" y="5196"/>
                </a:cubicBezTo>
                <a:lnTo>
                  <a:pt x="8244" y="5196"/>
                </a:lnTo>
                <a:cubicBezTo>
                  <a:pt x="8219" y="5244"/>
                  <a:pt x="8244" y="5293"/>
                  <a:pt x="8195" y="5293"/>
                </a:cubicBezTo>
                <a:cubicBezTo>
                  <a:pt x="8185" y="5288"/>
                  <a:pt x="8179" y="5286"/>
                  <a:pt x="8176" y="5286"/>
                </a:cubicBezTo>
                <a:cubicBezTo>
                  <a:pt x="8165" y="5286"/>
                  <a:pt x="8200" y="5318"/>
                  <a:pt x="8219" y="5318"/>
                </a:cubicBezTo>
                <a:cubicBezTo>
                  <a:pt x="8244" y="5366"/>
                  <a:pt x="8244" y="5391"/>
                  <a:pt x="8268" y="5440"/>
                </a:cubicBezTo>
                <a:lnTo>
                  <a:pt x="8293" y="5488"/>
                </a:lnTo>
                <a:lnTo>
                  <a:pt x="8293" y="5513"/>
                </a:lnTo>
                <a:lnTo>
                  <a:pt x="8317" y="5561"/>
                </a:lnTo>
                <a:cubicBezTo>
                  <a:pt x="8439" y="5757"/>
                  <a:pt x="8561" y="5952"/>
                  <a:pt x="8707" y="6122"/>
                </a:cubicBezTo>
                <a:lnTo>
                  <a:pt x="8610" y="5879"/>
                </a:lnTo>
                <a:lnTo>
                  <a:pt x="8756" y="6147"/>
                </a:lnTo>
                <a:cubicBezTo>
                  <a:pt x="8805" y="6244"/>
                  <a:pt x="8829" y="6318"/>
                  <a:pt x="8878" y="6391"/>
                </a:cubicBezTo>
                <a:cubicBezTo>
                  <a:pt x="8949" y="6486"/>
                  <a:pt x="8997" y="6604"/>
                  <a:pt x="9022" y="6746"/>
                </a:cubicBezTo>
                <a:lnTo>
                  <a:pt x="9022" y="6746"/>
                </a:lnTo>
                <a:lnTo>
                  <a:pt x="8805" y="6391"/>
                </a:lnTo>
                <a:lnTo>
                  <a:pt x="9024" y="6757"/>
                </a:lnTo>
                <a:cubicBezTo>
                  <a:pt x="9024" y="6753"/>
                  <a:pt x="9023" y="6749"/>
                  <a:pt x="9022" y="6746"/>
                </a:cubicBezTo>
                <a:lnTo>
                  <a:pt x="9022" y="6746"/>
                </a:lnTo>
                <a:lnTo>
                  <a:pt x="9268" y="7147"/>
                </a:lnTo>
                <a:cubicBezTo>
                  <a:pt x="9317" y="7269"/>
                  <a:pt x="9390" y="7366"/>
                  <a:pt x="9488" y="7464"/>
                </a:cubicBezTo>
                <a:lnTo>
                  <a:pt x="9707" y="7732"/>
                </a:lnTo>
                <a:lnTo>
                  <a:pt x="9634" y="7586"/>
                </a:lnTo>
                <a:lnTo>
                  <a:pt x="9634" y="7586"/>
                </a:lnTo>
                <a:cubicBezTo>
                  <a:pt x="9658" y="7610"/>
                  <a:pt x="9683" y="7659"/>
                  <a:pt x="9732" y="7708"/>
                </a:cubicBezTo>
                <a:lnTo>
                  <a:pt x="10146" y="7708"/>
                </a:lnTo>
                <a:cubicBezTo>
                  <a:pt x="10293" y="7708"/>
                  <a:pt x="10463" y="7708"/>
                  <a:pt x="10610" y="7732"/>
                </a:cubicBezTo>
                <a:cubicBezTo>
                  <a:pt x="10853" y="7659"/>
                  <a:pt x="11122" y="7537"/>
                  <a:pt x="11414" y="7439"/>
                </a:cubicBezTo>
                <a:cubicBezTo>
                  <a:pt x="11488" y="7269"/>
                  <a:pt x="11561" y="7122"/>
                  <a:pt x="11634" y="7000"/>
                </a:cubicBezTo>
                <a:cubicBezTo>
                  <a:pt x="11683" y="6854"/>
                  <a:pt x="11732" y="6683"/>
                  <a:pt x="11780" y="6561"/>
                </a:cubicBezTo>
                <a:cubicBezTo>
                  <a:pt x="11853" y="6391"/>
                  <a:pt x="11902" y="6196"/>
                  <a:pt x="11951" y="6000"/>
                </a:cubicBezTo>
                <a:lnTo>
                  <a:pt x="11951" y="6000"/>
                </a:lnTo>
                <a:lnTo>
                  <a:pt x="11829" y="6220"/>
                </a:lnTo>
                <a:lnTo>
                  <a:pt x="11829" y="6220"/>
                </a:lnTo>
                <a:lnTo>
                  <a:pt x="11947" y="5699"/>
                </a:lnTo>
                <a:lnTo>
                  <a:pt x="11947" y="5699"/>
                </a:lnTo>
                <a:cubicBezTo>
                  <a:pt x="11942" y="5768"/>
                  <a:pt x="12000" y="5981"/>
                  <a:pt x="11988" y="6067"/>
                </a:cubicBezTo>
                <a:lnTo>
                  <a:pt x="11988" y="6067"/>
                </a:lnTo>
                <a:cubicBezTo>
                  <a:pt x="12032" y="5952"/>
                  <a:pt x="12079" y="5814"/>
                  <a:pt x="12146" y="5635"/>
                </a:cubicBezTo>
                <a:lnTo>
                  <a:pt x="12317" y="5001"/>
                </a:lnTo>
                <a:cubicBezTo>
                  <a:pt x="12414" y="4683"/>
                  <a:pt x="12512" y="4293"/>
                  <a:pt x="12634" y="3903"/>
                </a:cubicBezTo>
                <a:cubicBezTo>
                  <a:pt x="12658" y="3781"/>
                  <a:pt x="12707" y="3659"/>
                  <a:pt x="12732" y="3513"/>
                </a:cubicBezTo>
                <a:cubicBezTo>
                  <a:pt x="12756" y="3464"/>
                  <a:pt x="12780" y="3391"/>
                  <a:pt x="12805" y="3342"/>
                </a:cubicBezTo>
                <a:cubicBezTo>
                  <a:pt x="12853" y="3244"/>
                  <a:pt x="12902" y="3123"/>
                  <a:pt x="12975" y="3049"/>
                </a:cubicBezTo>
                <a:cubicBezTo>
                  <a:pt x="13000" y="2976"/>
                  <a:pt x="13049" y="2927"/>
                  <a:pt x="13122" y="2879"/>
                </a:cubicBezTo>
                <a:lnTo>
                  <a:pt x="13122" y="2952"/>
                </a:lnTo>
                <a:lnTo>
                  <a:pt x="13122" y="3025"/>
                </a:lnTo>
                <a:cubicBezTo>
                  <a:pt x="13122" y="3049"/>
                  <a:pt x="13097" y="3123"/>
                  <a:pt x="13097" y="3123"/>
                </a:cubicBezTo>
                <a:cubicBezTo>
                  <a:pt x="13097" y="3123"/>
                  <a:pt x="13122" y="3074"/>
                  <a:pt x="13146" y="3049"/>
                </a:cubicBezTo>
                <a:cubicBezTo>
                  <a:pt x="13146" y="3049"/>
                  <a:pt x="13146" y="3049"/>
                  <a:pt x="13146" y="3074"/>
                </a:cubicBezTo>
                <a:cubicBezTo>
                  <a:pt x="13122" y="3123"/>
                  <a:pt x="13122" y="3147"/>
                  <a:pt x="13122" y="3196"/>
                </a:cubicBezTo>
                <a:cubicBezTo>
                  <a:pt x="13132" y="3176"/>
                  <a:pt x="13141" y="3141"/>
                  <a:pt x="13150" y="3099"/>
                </a:cubicBezTo>
                <a:lnTo>
                  <a:pt x="13150" y="3099"/>
                </a:lnTo>
                <a:cubicBezTo>
                  <a:pt x="13159" y="3090"/>
                  <a:pt x="13184" y="3046"/>
                  <a:pt x="13206" y="3046"/>
                </a:cubicBezTo>
                <a:cubicBezTo>
                  <a:pt x="13221" y="3046"/>
                  <a:pt x="13235" y="3064"/>
                  <a:pt x="13244" y="3123"/>
                </a:cubicBezTo>
                <a:lnTo>
                  <a:pt x="13244" y="3147"/>
                </a:lnTo>
                <a:cubicBezTo>
                  <a:pt x="13292" y="3269"/>
                  <a:pt x="13317" y="3366"/>
                  <a:pt x="13341" y="3464"/>
                </a:cubicBezTo>
                <a:lnTo>
                  <a:pt x="13390" y="3635"/>
                </a:lnTo>
                <a:cubicBezTo>
                  <a:pt x="13439" y="3757"/>
                  <a:pt x="13488" y="3903"/>
                  <a:pt x="13512" y="4025"/>
                </a:cubicBezTo>
                <a:cubicBezTo>
                  <a:pt x="13488" y="4025"/>
                  <a:pt x="13439" y="3903"/>
                  <a:pt x="13390" y="3805"/>
                </a:cubicBezTo>
                <a:lnTo>
                  <a:pt x="13390" y="3805"/>
                </a:lnTo>
                <a:cubicBezTo>
                  <a:pt x="13414" y="3879"/>
                  <a:pt x="13439" y="3976"/>
                  <a:pt x="13463" y="4074"/>
                </a:cubicBezTo>
                <a:cubicBezTo>
                  <a:pt x="13463" y="4049"/>
                  <a:pt x="13466" y="4039"/>
                  <a:pt x="13471" y="4039"/>
                </a:cubicBezTo>
                <a:cubicBezTo>
                  <a:pt x="13489" y="4039"/>
                  <a:pt x="13535" y="4197"/>
                  <a:pt x="13540" y="4197"/>
                </a:cubicBezTo>
                <a:cubicBezTo>
                  <a:pt x="13541" y="4197"/>
                  <a:pt x="13540" y="4189"/>
                  <a:pt x="13536" y="4171"/>
                </a:cubicBezTo>
                <a:lnTo>
                  <a:pt x="13536" y="4171"/>
                </a:lnTo>
                <a:cubicBezTo>
                  <a:pt x="13610" y="4269"/>
                  <a:pt x="13634" y="4366"/>
                  <a:pt x="13683" y="4488"/>
                </a:cubicBezTo>
                <a:cubicBezTo>
                  <a:pt x="13731" y="4586"/>
                  <a:pt x="13756" y="4708"/>
                  <a:pt x="13780" y="4805"/>
                </a:cubicBezTo>
                <a:cubicBezTo>
                  <a:pt x="13805" y="4927"/>
                  <a:pt x="13829" y="5025"/>
                  <a:pt x="13853" y="5147"/>
                </a:cubicBezTo>
                <a:cubicBezTo>
                  <a:pt x="13878" y="5244"/>
                  <a:pt x="13902" y="5342"/>
                  <a:pt x="13951" y="5415"/>
                </a:cubicBezTo>
                <a:cubicBezTo>
                  <a:pt x="14000" y="5415"/>
                  <a:pt x="14439" y="5537"/>
                  <a:pt x="14853" y="5683"/>
                </a:cubicBezTo>
                <a:cubicBezTo>
                  <a:pt x="15286" y="5827"/>
                  <a:pt x="15718" y="6019"/>
                  <a:pt x="15778" y="6025"/>
                </a:cubicBezTo>
                <a:lnTo>
                  <a:pt x="15778" y="6025"/>
                </a:lnTo>
                <a:cubicBezTo>
                  <a:pt x="15771" y="5975"/>
                  <a:pt x="15764" y="5925"/>
                  <a:pt x="15756" y="5879"/>
                </a:cubicBezTo>
                <a:lnTo>
                  <a:pt x="15683" y="5854"/>
                </a:lnTo>
                <a:cubicBezTo>
                  <a:pt x="15634" y="5537"/>
                  <a:pt x="15731" y="5781"/>
                  <a:pt x="15683" y="5464"/>
                </a:cubicBezTo>
                <a:cubicBezTo>
                  <a:pt x="15707" y="5464"/>
                  <a:pt x="15731" y="5513"/>
                  <a:pt x="15756" y="5610"/>
                </a:cubicBezTo>
                <a:cubicBezTo>
                  <a:pt x="15780" y="5732"/>
                  <a:pt x="15780" y="5854"/>
                  <a:pt x="15805" y="6000"/>
                </a:cubicBezTo>
                <a:cubicBezTo>
                  <a:pt x="15780" y="5757"/>
                  <a:pt x="15805" y="5513"/>
                  <a:pt x="15731" y="5415"/>
                </a:cubicBezTo>
                <a:cubicBezTo>
                  <a:pt x="15707" y="5220"/>
                  <a:pt x="15780" y="5415"/>
                  <a:pt x="15756" y="5171"/>
                </a:cubicBezTo>
                <a:cubicBezTo>
                  <a:pt x="15683" y="4976"/>
                  <a:pt x="15634" y="4781"/>
                  <a:pt x="15585" y="4561"/>
                </a:cubicBezTo>
                <a:cubicBezTo>
                  <a:pt x="15561" y="4366"/>
                  <a:pt x="15512" y="4147"/>
                  <a:pt x="15439" y="3952"/>
                </a:cubicBezTo>
                <a:cubicBezTo>
                  <a:pt x="15341" y="3781"/>
                  <a:pt x="15292" y="3610"/>
                  <a:pt x="15244" y="3415"/>
                </a:cubicBezTo>
                <a:lnTo>
                  <a:pt x="15244" y="3415"/>
                </a:lnTo>
                <a:lnTo>
                  <a:pt x="15292" y="3464"/>
                </a:lnTo>
                <a:cubicBezTo>
                  <a:pt x="15268" y="3366"/>
                  <a:pt x="15244" y="3244"/>
                  <a:pt x="15195" y="3147"/>
                </a:cubicBezTo>
                <a:cubicBezTo>
                  <a:pt x="15170" y="3074"/>
                  <a:pt x="15146" y="3001"/>
                  <a:pt x="15122" y="2927"/>
                </a:cubicBezTo>
                <a:cubicBezTo>
                  <a:pt x="15073" y="2805"/>
                  <a:pt x="15049" y="2659"/>
                  <a:pt x="15000" y="2537"/>
                </a:cubicBezTo>
                <a:lnTo>
                  <a:pt x="15000" y="2537"/>
                </a:lnTo>
                <a:cubicBezTo>
                  <a:pt x="15028" y="2622"/>
                  <a:pt x="15040" y="2706"/>
                  <a:pt x="15026" y="2706"/>
                </a:cubicBezTo>
                <a:cubicBezTo>
                  <a:pt x="15016" y="2706"/>
                  <a:pt x="14992" y="2661"/>
                  <a:pt x="14951" y="2537"/>
                </a:cubicBezTo>
                <a:cubicBezTo>
                  <a:pt x="14780" y="1952"/>
                  <a:pt x="14658" y="1562"/>
                  <a:pt x="14561" y="1074"/>
                </a:cubicBezTo>
                <a:lnTo>
                  <a:pt x="14390" y="708"/>
                </a:lnTo>
                <a:cubicBezTo>
                  <a:pt x="14390" y="684"/>
                  <a:pt x="14390" y="659"/>
                  <a:pt x="14366" y="635"/>
                </a:cubicBezTo>
                <a:lnTo>
                  <a:pt x="13951" y="464"/>
                </a:lnTo>
                <a:lnTo>
                  <a:pt x="13658" y="342"/>
                </a:lnTo>
                <a:lnTo>
                  <a:pt x="13463" y="269"/>
                </a:lnTo>
                <a:lnTo>
                  <a:pt x="13366" y="220"/>
                </a:lnTo>
                <a:cubicBezTo>
                  <a:pt x="13292" y="196"/>
                  <a:pt x="13219" y="171"/>
                  <a:pt x="13122" y="147"/>
                </a:cubicBezTo>
                <a:lnTo>
                  <a:pt x="126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302"/>
          <p:cNvSpPr/>
          <p:nvPr/>
        </p:nvSpPr>
        <p:spPr>
          <a:xfrm rot="7659018">
            <a:off x="1393892" y="150814"/>
            <a:ext cx="536919" cy="363005"/>
          </a:xfrm>
          <a:custGeom>
            <a:avLst/>
            <a:gdLst/>
            <a:ahLst/>
            <a:cxnLst/>
            <a:rect l="l" t="t" r="r" b="b"/>
            <a:pathLst>
              <a:path w="16415" h="11098" extrusionOk="0">
                <a:moveTo>
                  <a:pt x="14537" y="2268"/>
                </a:moveTo>
                <a:cubicBezTo>
                  <a:pt x="14546" y="2287"/>
                  <a:pt x="14555" y="2306"/>
                  <a:pt x="14564" y="2325"/>
                </a:cubicBezTo>
                <a:lnTo>
                  <a:pt x="14564" y="2325"/>
                </a:lnTo>
                <a:cubicBezTo>
                  <a:pt x="14559" y="2307"/>
                  <a:pt x="14549" y="2287"/>
                  <a:pt x="14537" y="2268"/>
                </a:cubicBezTo>
                <a:close/>
                <a:moveTo>
                  <a:pt x="11890" y="6000"/>
                </a:moveTo>
                <a:lnTo>
                  <a:pt x="11890" y="6000"/>
                </a:lnTo>
                <a:cubicBezTo>
                  <a:pt x="11886" y="6017"/>
                  <a:pt x="11882" y="6034"/>
                  <a:pt x="11878" y="6049"/>
                </a:cubicBezTo>
                <a:cubicBezTo>
                  <a:pt x="11887" y="6040"/>
                  <a:pt x="11891" y="6022"/>
                  <a:pt x="11890" y="6000"/>
                </a:cubicBezTo>
                <a:close/>
                <a:moveTo>
                  <a:pt x="6388" y="9388"/>
                </a:moveTo>
                <a:lnTo>
                  <a:pt x="6388" y="9388"/>
                </a:lnTo>
                <a:cubicBezTo>
                  <a:pt x="6383" y="9395"/>
                  <a:pt x="6380" y="9400"/>
                  <a:pt x="6381" y="9400"/>
                </a:cubicBezTo>
                <a:cubicBezTo>
                  <a:pt x="6381" y="9400"/>
                  <a:pt x="6384" y="9397"/>
                  <a:pt x="6391" y="9390"/>
                </a:cubicBezTo>
                <a:cubicBezTo>
                  <a:pt x="6391" y="9390"/>
                  <a:pt x="6390" y="9389"/>
                  <a:pt x="6388" y="9388"/>
                </a:cubicBezTo>
                <a:close/>
                <a:moveTo>
                  <a:pt x="13000" y="0"/>
                </a:moveTo>
                <a:lnTo>
                  <a:pt x="12171" y="49"/>
                </a:lnTo>
                <a:cubicBezTo>
                  <a:pt x="12074" y="49"/>
                  <a:pt x="12000" y="73"/>
                  <a:pt x="11903" y="73"/>
                </a:cubicBezTo>
                <a:lnTo>
                  <a:pt x="11659" y="146"/>
                </a:lnTo>
                <a:lnTo>
                  <a:pt x="11391" y="220"/>
                </a:lnTo>
                <a:lnTo>
                  <a:pt x="11000" y="293"/>
                </a:lnTo>
                <a:cubicBezTo>
                  <a:pt x="10952" y="439"/>
                  <a:pt x="10903" y="610"/>
                  <a:pt x="10878" y="756"/>
                </a:cubicBezTo>
                <a:cubicBezTo>
                  <a:pt x="10830" y="902"/>
                  <a:pt x="10781" y="1073"/>
                  <a:pt x="10757" y="1219"/>
                </a:cubicBezTo>
                <a:cubicBezTo>
                  <a:pt x="10708" y="1561"/>
                  <a:pt x="10635" y="1878"/>
                  <a:pt x="10586" y="2219"/>
                </a:cubicBezTo>
                <a:cubicBezTo>
                  <a:pt x="10561" y="2366"/>
                  <a:pt x="10513" y="2537"/>
                  <a:pt x="10488" y="2707"/>
                </a:cubicBezTo>
                <a:cubicBezTo>
                  <a:pt x="10464" y="2854"/>
                  <a:pt x="10439" y="3024"/>
                  <a:pt x="10439" y="3195"/>
                </a:cubicBezTo>
                <a:cubicBezTo>
                  <a:pt x="10415" y="3341"/>
                  <a:pt x="10391" y="3561"/>
                  <a:pt x="10366" y="3732"/>
                </a:cubicBezTo>
                <a:cubicBezTo>
                  <a:pt x="10318" y="4024"/>
                  <a:pt x="10293" y="4341"/>
                  <a:pt x="10269" y="4585"/>
                </a:cubicBezTo>
                <a:cubicBezTo>
                  <a:pt x="10269" y="4707"/>
                  <a:pt x="10220" y="4829"/>
                  <a:pt x="10220" y="4927"/>
                </a:cubicBezTo>
                <a:cubicBezTo>
                  <a:pt x="10220" y="4975"/>
                  <a:pt x="10220" y="5000"/>
                  <a:pt x="10196" y="5049"/>
                </a:cubicBezTo>
                <a:cubicBezTo>
                  <a:pt x="10196" y="5097"/>
                  <a:pt x="10171" y="5146"/>
                  <a:pt x="10171" y="5195"/>
                </a:cubicBezTo>
                <a:cubicBezTo>
                  <a:pt x="10171" y="5244"/>
                  <a:pt x="10147" y="5293"/>
                  <a:pt x="10147" y="5317"/>
                </a:cubicBezTo>
                <a:cubicBezTo>
                  <a:pt x="10122" y="5293"/>
                  <a:pt x="10074" y="5268"/>
                  <a:pt x="10049" y="5244"/>
                </a:cubicBezTo>
                <a:lnTo>
                  <a:pt x="9927" y="5146"/>
                </a:lnTo>
                <a:lnTo>
                  <a:pt x="9171" y="4366"/>
                </a:lnTo>
                <a:cubicBezTo>
                  <a:pt x="8927" y="4097"/>
                  <a:pt x="8683" y="3854"/>
                  <a:pt x="8440" y="3634"/>
                </a:cubicBezTo>
                <a:lnTo>
                  <a:pt x="8074" y="3268"/>
                </a:lnTo>
                <a:cubicBezTo>
                  <a:pt x="7879" y="3097"/>
                  <a:pt x="7683" y="2902"/>
                  <a:pt x="7513" y="2780"/>
                </a:cubicBezTo>
                <a:cubicBezTo>
                  <a:pt x="7269" y="2537"/>
                  <a:pt x="6952" y="2268"/>
                  <a:pt x="6635" y="2024"/>
                </a:cubicBezTo>
                <a:cubicBezTo>
                  <a:pt x="6562" y="2024"/>
                  <a:pt x="6513" y="2024"/>
                  <a:pt x="6464" y="2049"/>
                </a:cubicBezTo>
                <a:lnTo>
                  <a:pt x="6318" y="2049"/>
                </a:lnTo>
                <a:cubicBezTo>
                  <a:pt x="6488" y="2049"/>
                  <a:pt x="6440" y="2098"/>
                  <a:pt x="6318" y="2122"/>
                </a:cubicBezTo>
                <a:cubicBezTo>
                  <a:pt x="5708" y="2195"/>
                  <a:pt x="5927" y="2171"/>
                  <a:pt x="5805" y="2195"/>
                </a:cubicBezTo>
                <a:cubicBezTo>
                  <a:pt x="5805" y="2195"/>
                  <a:pt x="5757" y="2219"/>
                  <a:pt x="5708" y="2268"/>
                </a:cubicBezTo>
                <a:lnTo>
                  <a:pt x="5488" y="2390"/>
                </a:lnTo>
                <a:cubicBezTo>
                  <a:pt x="5366" y="2439"/>
                  <a:pt x="5269" y="2512"/>
                  <a:pt x="5074" y="2610"/>
                </a:cubicBezTo>
                <a:cubicBezTo>
                  <a:pt x="5025" y="2805"/>
                  <a:pt x="4952" y="2976"/>
                  <a:pt x="4903" y="3219"/>
                </a:cubicBezTo>
                <a:cubicBezTo>
                  <a:pt x="4879" y="3341"/>
                  <a:pt x="4830" y="3463"/>
                  <a:pt x="4805" y="3585"/>
                </a:cubicBezTo>
                <a:cubicBezTo>
                  <a:pt x="4757" y="3707"/>
                  <a:pt x="4732" y="3829"/>
                  <a:pt x="4708" y="3976"/>
                </a:cubicBezTo>
                <a:cubicBezTo>
                  <a:pt x="4683" y="4097"/>
                  <a:pt x="4659" y="4244"/>
                  <a:pt x="4635" y="4390"/>
                </a:cubicBezTo>
                <a:cubicBezTo>
                  <a:pt x="4635" y="4463"/>
                  <a:pt x="4610" y="4536"/>
                  <a:pt x="4610" y="4610"/>
                </a:cubicBezTo>
                <a:cubicBezTo>
                  <a:pt x="4610" y="4658"/>
                  <a:pt x="4610" y="4707"/>
                  <a:pt x="4586" y="4756"/>
                </a:cubicBezTo>
                <a:cubicBezTo>
                  <a:pt x="4562" y="4951"/>
                  <a:pt x="4562" y="5146"/>
                  <a:pt x="4537" y="5341"/>
                </a:cubicBezTo>
                <a:cubicBezTo>
                  <a:pt x="4513" y="5732"/>
                  <a:pt x="4513" y="6146"/>
                  <a:pt x="4537" y="6536"/>
                </a:cubicBezTo>
                <a:lnTo>
                  <a:pt x="4537" y="6683"/>
                </a:lnTo>
                <a:lnTo>
                  <a:pt x="4537" y="6805"/>
                </a:lnTo>
                <a:cubicBezTo>
                  <a:pt x="4537" y="6829"/>
                  <a:pt x="4537" y="6878"/>
                  <a:pt x="4537" y="6902"/>
                </a:cubicBezTo>
                <a:cubicBezTo>
                  <a:pt x="4562" y="6975"/>
                  <a:pt x="4562" y="7049"/>
                  <a:pt x="4586" y="7122"/>
                </a:cubicBezTo>
                <a:lnTo>
                  <a:pt x="4635" y="7195"/>
                </a:lnTo>
                <a:lnTo>
                  <a:pt x="4659" y="7219"/>
                </a:lnTo>
                <a:cubicBezTo>
                  <a:pt x="4647" y="7232"/>
                  <a:pt x="4635" y="7238"/>
                  <a:pt x="4623" y="7238"/>
                </a:cubicBezTo>
                <a:cubicBezTo>
                  <a:pt x="4610" y="7238"/>
                  <a:pt x="4598" y="7232"/>
                  <a:pt x="4586" y="7219"/>
                </a:cubicBezTo>
                <a:cubicBezTo>
                  <a:pt x="4537" y="7219"/>
                  <a:pt x="4488" y="7195"/>
                  <a:pt x="4440" y="7171"/>
                </a:cubicBezTo>
                <a:lnTo>
                  <a:pt x="4415" y="7171"/>
                </a:lnTo>
                <a:lnTo>
                  <a:pt x="4415" y="7146"/>
                </a:lnTo>
                <a:cubicBezTo>
                  <a:pt x="4366" y="7146"/>
                  <a:pt x="4318" y="7097"/>
                  <a:pt x="4269" y="7073"/>
                </a:cubicBezTo>
                <a:cubicBezTo>
                  <a:pt x="4244" y="7049"/>
                  <a:pt x="4196" y="7024"/>
                  <a:pt x="4171" y="7000"/>
                </a:cubicBezTo>
                <a:lnTo>
                  <a:pt x="4098" y="6951"/>
                </a:lnTo>
                <a:lnTo>
                  <a:pt x="4049" y="6902"/>
                </a:lnTo>
                <a:lnTo>
                  <a:pt x="3927" y="6805"/>
                </a:lnTo>
                <a:cubicBezTo>
                  <a:pt x="3757" y="6683"/>
                  <a:pt x="3610" y="6536"/>
                  <a:pt x="3440" y="6414"/>
                </a:cubicBezTo>
                <a:lnTo>
                  <a:pt x="2684" y="5805"/>
                </a:lnTo>
                <a:lnTo>
                  <a:pt x="2025" y="5244"/>
                </a:lnTo>
                <a:cubicBezTo>
                  <a:pt x="1830" y="5097"/>
                  <a:pt x="1684" y="5000"/>
                  <a:pt x="1586" y="4902"/>
                </a:cubicBezTo>
                <a:lnTo>
                  <a:pt x="1586" y="4902"/>
                </a:lnTo>
                <a:lnTo>
                  <a:pt x="1684" y="5000"/>
                </a:lnTo>
                <a:lnTo>
                  <a:pt x="1684" y="5000"/>
                </a:lnTo>
                <a:lnTo>
                  <a:pt x="1586" y="4927"/>
                </a:lnTo>
                <a:cubicBezTo>
                  <a:pt x="1366" y="5000"/>
                  <a:pt x="1147" y="5000"/>
                  <a:pt x="927" y="5000"/>
                </a:cubicBezTo>
                <a:cubicBezTo>
                  <a:pt x="976" y="5049"/>
                  <a:pt x="806" y="5097"/>
                  <a:pt x="659" y="5097"/>
                </a:cubicBezTo>
                <a:lnTo>
                  <a:pt x="635" y="5097"/>
                </a:lnTo>
                <a:lnTo>
                  <a:pt x="586" y="5122"/>
                </a:lnTo>
                <a:cubicBezTo>
                  <a:pt x="537" y="5195"/>
                  <a:pt x="464" y="5268"/>
                  <a:pt x="367" y="5390"/>
                </a:cubicBezTo>
                <a:lnTo>
                  <a:pt x="318" y="5463"/>
                </a:lnTo>
                <a:cubicBezTo>
                  <a:pt x="269" y="5512"/>
                  <a:pt x="245" y="5536"/>
                  <a:pt x="220" y="5585"/>
                </a:cubicBezTo>
                <a:lnTo>
                  <a:pt x="49" y="5780"/>
                </a:lnTo>
                <a:lnTo>
                  <a:pt x="49" y="6073"/>
                </a:lnTo>
                <a:lnTo>
                  <a:pt x="1" y="6024"/>
                </a:lnTo>
                <a:lnTo>
                  <a:pt x="1" y="6024"/>
                </a:lnTo>
                <a:cubicBezTo>
                  <a:pt x="25" y="6317"/>
                  <a:pt x="74" y="6707"/>
                  <a:pt x="74" y="7073"/>
                </a:cubicBezTo>
                <a:cubicBezTo>
                  <a:pt x="74" y="7244"/>
                  <a:pt x="98" y="7414"/>
                  <a:pt x="123" y="7610"/>
                </a:cubicBezTo>
                <a:cubicBezTo>
                  <a:pt x="147" y="7756"/>
                  <a:pt x="171" y="7902"/>
                  <a:pt x="196" y="8000"/>
                </a:cubicBezTo>
                <a:cubicBezTo>
                  <a:pt x="196" y="8122"/>
                  <a:pt x="220" y="8244"/>
                  <a:pt x="245" y="8390"/>
                </a:cubicBezTo>
                <a:cubicBezTo>
                  <a:pt x="245" y="8439"/>
                  <a:pt x="245" y="8488"/>
                  <a:pt x="269" y="8536"/>
                </a:cubicBezTo>
                <a:cubicBezTo>
                  <a:pt x="269" y="8585"/>
                  <a:pt x="269" y="8610"/>
                  <a:pt x="293" y="8658"/>
                </a:cubicBezTo>
                <a:cubicBezTo>
                  <a:pt x="318" y="8853"/>
                  <a:pt x="367" y="9049"/>
                  <a:pt x="391" y="9268"/>
                </a:cubicBezTo>
                <a:cubicBezTo>
                  <a:pt x="440" y="9463"/>
                  <a:pt x="513" y="9683"/>
                  <a:pt x="562" y="9878"/>
                </a:cubicBezTo>
                <a:cubicBezTo>
                  <a:pt x="635" y="10073"/>
                  <a:pt x="708" y="10268"/>
                  <a:pt x="806" y="10488"/>
                </a:cubicBezTo>
                <a:lnTo>
                  <a:pt x="806" y="10561"/>
                </a:lnTo>
                <a:cubicBezTo>
                  <a:pt x="806" y="10609"/>
                  <a:pt x="806" y="10683"/>
                  <a:pt x="830" y="10756"/>
                </a:cubicBezTo>
                <a:lnTo>
                  <a:pt x="903" y="11024"/>
                </a:lnTo>
                <a:lnTo>
                  <a:pt x="952" y="11097"/>
                </a:lnTo>
                <a:lnTo>
                  <a:pt x="1220" y="11097"/>
                </a:lnTo>
                <a:cubicBezTo>
                  <a:pt x="1391" y="11097"/>
                  <a:pt x="1586" y="11073"/>
                  <a:pt x="1781" y="11024"/>
                </a:cubicBezTo>
                <a:cubicBezTo>
                  <a:pt x="2171" y="10902"/>
                  <a:pt x="2537" y="10609"/>
                  <a:pt x="2488" y="10146"/>
                </a:cubicBezTo>
                <a:lnTo>
                  <a:pt x="2537" y="10146"/>
                </a:lnTo>
                <a:cubicBezTo>
                  <a:pt x="2537" y="10146"/>
                  <a:pt x="2464" y="10000"/>
                  <a:pt x="2464" y="10000"/>
                </a:cubicBezTo>
                <a:cubicBezTo>
                  <a:pt x="2415" y="9780"/>
                  <a:pt x="2318" y="9683"/>
                  <a:pt x="2366" y="9683"/>
                </a:cubicBezTo>
                <a:lnTo>
                  <a:pt x="2464" y="9975"/>
                </a:lnTo>
                <a:cubicBezTo>
                  <a:pt x="2445" y="9889"/>
                  <a:pt x="2441" y="9859"/>
                  <a:pt x="2447" y="9859"/>
                </a:cubicBezTo>
                <a:cubicBezTo>
                  <a:pt x="2457" y="9859"/>
                  <a:pt x="2493" y="9931"/>
                  <a:pt x="2537" y="9975"/>
                </a:cubicBezTo>
                <a:cubicBezTo>
                  <a:pt x="2488" y="9878"/>
                  <a:pt x="2488" y="9805"/>
                  <a:pt x="2464" y="9731"/>
                </a:cubicBezTo>
                <a:cubicBezTo>
                  <a:pt x="2458" y="9720"/>
                  <a:pt x="2455" y="9715"/>
                  <a:pt x="2454" y="9715"/>
                </a:cubicBezTo>
                <a:cubicBezTo>
                  <a:pt x="2450" y="9715"/>
                  <a:pt x="2464" y="9767"/>
                  <a:pt x="2464" y="9805"/>
                </a:cubicBezTo>
                <a:cubicBezTo>
                  <a:pt x="2391" y="9683"/>
                  <a:pt x="2318" y="9536"/>
                  <a:pt x="2269" y="9414"/>
                </a:cubicBezTo>
                <a:cubicBezTo>
                  <a:pt x="2220" y="9195"/>
                  <a:pt x="2342" y="9366"/>
                  <a:pt x="2269" y="9097"/>
                </a:cubicBezTo>
                <a:cubicBezTo>
                  <a:pt x="2220" y="8878"/>
                  <a:pt x="2171" y="8683"/>
                  <a:pt x="2123" y="8463"/>
                </a:cubicBezTo>
                <a:lnTo>
                  <a:pt x="2049" y="8122"/>
                </a:lnTo>
                <a:lnTo>
                  <a:pt x="2049" y="8049"/>
                </a:lnTo>
                <a:lnTo>
                  <a:pt x="2049" y="8024"/>
                </a:lnTo>
                <a:cubicBezTo>
                  <a:pt x="2049" y="7975"/>
                  <a:pt x="2049" y="7951"/>
                  <a:pt x="2074" y="7927"/>
                </a:cubicBezTo>
                <a:lnTo>
                  <a:pt x="2074" y="7878"/>
                </a:lnTo>
                <a:lnTo>
                  <a:pt x="2098" y="7878"/>
                </a:lnTo>
                <a:cubicBezTo>
                  <a:pt x="2123" y="7902"/>
                  <a:pt x="2098" y="7902"/>
                  <a:pt x="2123" y="7927"/>
                </a:cubicBezTo>
                <a:lnTo>
                  <a:pt x="2147" y="7927"/>
                </a:lnTo>
                <a:cubicBezTo>
                  <a:pt x="2147" y="7943"/>
                  <a:pt x="2147" y="7959"/>
                  <a:pt x="2147" y="7975"/>
                </a:cubicBezTo>
                <a:lnTo>
                  <a:pt x="2220" y="8049"/>
                </a:lnTo>
                <a:lnTo>
                  <a:pt x="2586" y="8317"/>
                </a:lnTo>
                <a:cubicBezTo>
                  <a:pt x="2635" y="8366"/>
                  <a:pt x="2708" y="8414"/>
                  <a:pt x="2781" y="8463"/>
                </a:cubicBezTo>
                <a:cubicBezTo>
                  <a:pt x="2830" y="8512"/>
                  <a:pt x="2879" y="8536"/>
                  <a:pt x="3001" y="8634"/>
                </a:cubicBezTo>
                <a:lnTo>
                  <a:pt x="3635" y="9073"/>
                </a:lnTo>
                <a:cubicBezTo>
                  <a:pt x="4025" y="9317"/>
                  <a:pt x="4293" y="9463"/>
                  <a:pt x="4293" y="9463"/>
                </a:cubicBezTo>
                <a:lnTo>
                  <a:pt x="4342" y="9390"/>
                </a:lnTo>
                <a:cubicBezTo>
                  <a:pt x="4513" y="9463"/>
                  <a:pt x="4659" y="9561"/>
                  <a:pt x="4805" y="9683"/>
                </a:cubicBezTo>
                <a:cubicBezTo>
                  <a:pt x="4830" y="9731"/>
                  <a:pt x="4879" y="9756"/>
                  <a:pt x="4903" y="9780"/>
                </a:cubicBezTo>
                <a:lnTo>
                  <a:pt x="5025" y="9853"/>
                </a:lnTo>
                <a:lnTo>
                  <a:pt x="5220" y="9927"/>
                </a:lnTo>
                <a:cubicBezTo>
                  <a:pt x="5391" y="9951"/>
                  <a:pt x="5562" y="10000"/>
                  <a:pt x="5732" y="10097"/>
                </a:cubicBezTo>
                <a:cubicBezTo>
                  <a:pt x="5805" y="10024"/>
                  <a:pt x="5879" y="9951"/>
                  <a:pt x="5952" y="9878"/>
                </a:cubicBezTo>
                <a:lnTo>
                  <a:pt x="6025" y="9805"/>
                </a:lnTo>
                <a:cubicBezTo>
                  <a:pt x="6025" y="9780"/>
                  <a:pt x="6049" y="9756"/>
                  <a:pt x="6049" y="9731"/>
                </a:cubicBezTo>
                <a:cubicBezTo>
                  <a:pt x="6049" y="9731"/>
                  <a:pt x="6146" y="9654"/>
                  <a:pt x="6167" y="9654"/>
                </a:cubicBezTo>
                <a:cubicBezTo>
                  <a:pt x="6170" y="9654"/>
                  <a:pt x="6171" y="9656"/>
                  <a:pt x="6171" y="9658"/>
                </a:cubicBezTo>
                <a:cubicBezTo>
                  <a:pt x="6171" y="9585"/>
                  <a:pt x="6269" y="9536"/>
                  <a:pt x="6342" y="9463"/>
                </a:cubicBezTo>
                <a:cubicBezTo>
                  <a:pt x="6357" y="9440"/>
                  <a:pt x="6361" y="9431"/>
                  <a:pt x="6357" y="9431"/>
                </a:cubicBezTo>
                <a:cubicBezTo>
                  <a:pt x="6349" y="9431"/>
                  <a:pt x="6310" y="9471"/>
                  <a:pt x="6293" y="9488"/>
                </a:cubicBezTo>
                <a:lnTo>
                  <a:pt x="6366" y="9390"/>
                </a:lnTo>
                <a:cubicBezTo>
                  <a:pt x="6366" y="9382"/>
                  <a:pt x="6369" y="9379"/>
                  <a:pt x="6373" y="9379"/>
                </a:cubicBezTo>
                <a:cubicBezTo>
                  <a:pt x="6378" y="9379"/>
                  <a:pt x="6385" y="9384"/>
                  <a:pt x="6388" y="9388"/>
                </a:cubicBezTo>
                <a:lnTo>
                  <a:pt x="6388" y="9388"/>
                </a:lnTo>
                <a:cubicBezTo>
                  <a:pt x="6395" y="9378"/>
                  <a:pt x="6405" y="9361"/>
                  <a:pt x="6415" y="9341"/>
                </a:cubicBezTo>
                <a:cubicBezTo>
                  <a:pt x="6464" y="9244"/>
                  <a:pt x="6586" y="9097"/>
                  <a:pt x="7074" y="8488"/>
                </a:cubicBezTo>
                <a:cubicBezTo>
                  <a:pt x="7025" y="8366"/>
                  <a:pt x="6976" y="8268"/>
                  <a:pt x="6927" y="8146"/>
                </a:cubicBezTo>
                <a:lnTo>
                  <a:pt x="6854" y="8000"/>
                </a:lnTo>
                <a:cubicBezTo>
                  <a:pt x="6830" y="7951"/>
                  <a:pt x="6805" y="7878"/>
                  <a:pt x="6805" y="7829"/>
                </a:cubicBezTo>
                <a:cubicBezTo>
                  <a:pt x="6757" y="7658"/>
                  <a:pt x="6708" y="7463"/>
                  <a:pt x="6683" y="7268"/>
                </a:cubicBezTo>
                <a:cubicBezTo>
                  <a:pt x="6659" y="7171"/>
                  <a:pt x="6635" y="7073"/>
                  <a:pt x="6610" y="6975"/>
                </a:cubicBezTo>
                <a:lnTo>
                  <a:pt x="6586" y="6683"/>
                </a:lnTo>
                <a:lnTo>
                  <a:pt x="6562" y="6561"/>
                </a:lnTo>
                <a:lnTo>
                  <a:pt x="6562" y="6488"/>
                </a:lnTo>
                <a:lnTo>
                  <a:pt x="6562" y="6366"/>
                </a:lnTo>
                <a:cubicBezTo>
                  <a:pt x="6562" y="6024"/>
                  <a:pt x="6562" y="5707"/>
                  <a:pt x="6586" y="5366"/>
                </a:cubicBezTo>
                <a:cubicBezTo>
                  <a:pt x="6586" y="5219"/>
                  <a:pt x="6610" y="5073"/>
                  <a:pt x="6610" y="4927"/>
                </a:cubicBezTo>
                <a:lnTo>
                  <a:pt x="6610" y="4878"/>
                </a:lnTo>
                <a:cubicBezTo>
                  <a:pt x="6598" y="4854"/>
                  <a:pt x="6598" y="4854"/>
                  <a:pt x="6592" y="4854"/>
                </a:cubicBezTo>
                <a:cubicBezTo>
                  <a:pt x="6586" y="4854"/>
                  <a:pt x="6574" y="4854"/>
                  <a:pt x="6537" y="4829"/>
                </a:cubicBezTo>
                <a:cubicBezTo>
                  <a:pt x="6464" y="4780"/>
                  <a:pt x="6561" y="4805"/>
                  <a:pt x="6537" y="4756"/>
                </a:cubicBezTo>
                <a:lnTo>
                  <a:pt x="6537" y="4756"/>
                </a:lnTo>
                <a:cubicBezTo>
                  <a:pt x="6562" y="4805"/>
                  <a:pt x="6586" y="4805"/>
                  <a:pt x="6586" y="4805"/>
                </a:cubicBezTo>
                <a:cubicBezTo>
                  <a:pt x="6586" y="4805"/>
                  <a:pt x="6586" y="4805"/>
                  <a:pt x="6635" y="4902"/>
                </a:cubicBezTo>
                <a:lnTo>
                  <a:pt x="6610" y="4805"/>
                </a:lnTo>
                <a:lnTo>
                  <a:pt x="6635" y="4854"/>
                </a:lnTo>
                <a:cubicBezTo>
                  <a:pt x="6635" y="4854"/>
                  <a:pt x="6635" y="4829"/>
                  <a:pt x="6635" y="4829"/>
                </a:cubicBezTo>
                <a:cubicBezTo>
                  <a:pt x="6635" y="4800"/>
                  <a:pt x="6635" y="4790"/>
                  <a:pt x="6636" y="4790"/>
                </a:cubicBezTo>
                <a:cubicBezTo>
                  <a:pt x="6638" y="4790"/>
                  <a:pt x="6644" y="4814"/>
                  <a:pt x="6659" y="4829"/>
                </a:cubicBezTo>
                <a:cubicBezTo>
                  <a:pt x="6659" y="4829"/>
                  <a:pt x="6659" y="4805"/>
                  <a:pt x="6683" y="4780"/>
                </a:cubicBezTo>
                <a:lnTo>
                  <a:pt x="6708" y="4780"/>
                </a:lnTo>
                <a:cubicBezTo>
                  <a:pt x="6708" y="4780"/>
                  <a:pt x="6708" y="4756"/>
                  <a:pt x="6757" y="4756"/>
                </a:cubicBezTo>
                <a:cubicBezTo>
                  <a:pt x="6781" y="4756"/>
                  <a:pt x="6757" y="4756"/>
                  <a:pt x="6757" y="4780"/>
                </a:cubicBezTo>
                <a:lnTo>
                  <a:pt x="6830" y="4854"/>
                </a:lnTo>
                <a:cubicBezTo>
                  <a:pt x="6903" y="4902"/>
                  <a:pt x="6976" y="4951"/>
                  <a:pt x="6976" y="5000"/>
                </a:cubicBezTo>
                <a:cubicBezTo>
                  <a:pt x="7053" y="5058"/>
                  <a:pt x="7238" y="5269"/>
                  <a:pt x="7299" y="5269"/>
                </a:cubicBezTo>
                <a:cubicBezTo>
                  <a:pt x="7315" y="5269"/>
                  <a:pt x="7323" y="5255"/>
                  <a:pt x="7318" y="5219"/>
                </a:cubicBezTo>
                <a:lnTo>
                  <a:pt x="7318" y="5219"/>
                </a:lnTo>
                <a:cubicBezTo>
                  <a:pt x="7337" y="5278"/>
                  <a:pt x="7483" y="5479"/>
                  <a:pt x="7450" y="5479"/>
                </a:cubicBezTo>
                <a:cubicBezTo>
                  <a:pt x="7443" y="5479"/>
                  <a:pt x="7424" y="5467"/>
                  <a:pt x="7391" y="5439"/>
                </a:cubicBezTo>
                <a:lnTo>
                  <a:pt x="7391" y="5439"/>
                </a:lnTo>
                <a:cubicBezTo>
                  <a:pt x="7464" y="5512"/>
                  <a:pt x="7537" y="5610"/>
                  <a:pt x="7635" y="5683"/>
                </a:cubicBezTo>
                <a:lnTo>
                  <a:pt x="7537" y="5536"/>
                </a:lnTo>
                <a:lnTo>
                  <a:pt x="7537" y="5536"/>
                </a:lnTo>
                <a:cubicBezTo>
                  <a:pt x="7732" y="5780"/>
                  <a:pt x="7952" y="6000"/>
                  <a:pt x="8196" y="6195"/>
                </a:cubicBezTo>
                <a:lnTo>
                  <a:pt x="8098" y="6073"/>
                </a:lnTo>
                <a:lnTo>
                  <a:pt x="8098" y="6073"/>
                </a:lnTo>
                <a:cubicBezTo>
                  <a:pt x="8269" y="6244"/>
                  <a:pt x="8440" y="6414"/>
                  <a:pt x="8440" y="6536"/>
                </a:cubicBezTo>
                <a:lnTo>
                  <a:pt x="8464" y="6561"/>
                </a:lnTo>
                <a:lnTo>
                  <a:pt x="8805" y="6902"/>
                </a:lnTo>
                <a:cubicBezTo>
                  <a:pt x="9000" y="7097"/>
                  <a:pt x="9220" y="7292"/>
                  <a:pt x="9439" y="7488"/>
                </a:cubicBezTo>
                <a:lnTo>
                  <a:pt x="9293" y="7317"/>
                </a:lnTo>
                <a:lnTo>
                  <a:pt x="9293" y="7317"/>
                </a:lnTo>
                <a:cubicBezTo>
                  <a:pt x="9415" y="7414"/>
                  <a:pt x="9659" y="7634"/>
                  <a:pt x="9952" y="7878"/>
                </a:cubicBezTo>
                <a:cubicBezTo>
                  <a:pt x="10122" y="7853"/>
                  <a:pt x="10269" y="7829"/>
                  <a:pt x="10391" y="7805"/>
                </a:cubicBezTo>
                <a:cubicBezTo>
                  <a:pt x="10513" y="7805"/>
                  <a:pt x="10683" y="7780"/>
                  <a:pt x="10830" y="7756"/>
                </a:cubicBezTo>
                <a:cubicBezTo>
                  <a:pt x="10952" y="7707"/>
                  <a:pt x="11074" y="7634"/>
                  <a:pt x="11196" y="7561"/>
                </a:cubicBezTo>
                <a:lnTo>
                  <a:pt x="11391" y="7463"/>
                </a:lnTo>
                <a:cubicBezTo>
                  <a:pt x="11439" y="7414"/>
                  <a:pt x="11488" y="7390"/>
                  <a:pt x="11586" y="7341"/>
                </a:cubicBezTo>
                <a:cubicBezTo>
                  <a:pt x="11683" y="6878"/>
                  <a:pt x="11781" y="6414"/>
                  <a:pt x="11854" y="5951"/>
                </a:cubicBezTo>
                <a:lnTo>
                  <a:pt x="11854" y="5951"/>
                </a:lnTo>
                <a:cubicBezTo>
                  <a:pt x="11854" y="5951"/>
                  <a:pt x="11830" y="6024"/>
                  <a:pt x="11805" y="6097"/>
                </a:cubicBezTo>
                <a:lnTo>
                  <a:pt x="11757" y="6219"/>
                </a:lnTo>
                <a:lnTo>
                  <a:pt x="11757" y="6146"/>
                </a:lnTo>
                <a:cubicBezTo>
                  <a:pt x="11757" y="6073"/>
                  <a:pt x="11757" y="6000"/>
                  <a:pt x="11781" y="5951"/>
                </a:cubicBezTo>
                <a:cubicBezTo>
                  <a:pt x="11781" y="5805"/>
                  <a:pt x="11805" y="5658"/>
                  <a:pt x="11805" y="5658"/>
                </a:cubicBezTo>
                <a:cubicBezTo>
                  <a:pt x="11805" y="5698"/>
                  <a:pt x="11886" y="5900"/>
                  <a:pt x="11890" y="6000"/>
                </a:cubicBezTo>
                <a:lnTo>
                  <a:pt x="11890" y="6000"/>
                </a:lnTo>
                <a:cubicBezTo>
                  <a:pt x="11911" y="5905"/>
                  <a:pt x="11935" y="5778"/>
                  <a:pt x="11976" y="5634"/>
                </a:cubicBezTo>
                <a:cubicBezTo>
                  <a:pt x="11976" y="5536"/>
                  <a:pt x="12000" y="5439"/>
                  <a:pt x="12025" y="5341"/>
                </a:cubicBezTo>
                <a:cubicBezTo>
                  <a:pt x="12025" y="5244"/>
                  <a:pt x="12049" y="5195"/>
                  <a:pt x="12049" y="5122"/>
                </a:cubicBezTo>
                <a:cubicBezTo>
                  <a:pt x="12098" y="4854"/>
                  <a:pt x="12147" y="4512"/>
                  <a:pt x="12196" y="4122"/>
                </a:cubicBezTo>
                <a:cubicBezTo>
                  <a:pt x="12220" y="3878"/>
                  <a:pt x="12244" y="3610"/>
                  <a:pt x="12293" y="3341"/>
                </a:cubicBezTo>
                <a:cubicBezTo>
                  <a:pt x="12293" y="3219"/>
                  <a:pt x="12317" y="3122"/>
                  <a:pt x="12342" y="3000"/>
                </a:cubicBezTo>
                <a:cubicBezTo>
                  <a:pt x="12342" y="2927"/>
                  <a:pt x="12366" y="2829"/>
                  <a:pt x="12391" y="2756"/>
                </a:cubicBezTo>
                <a:cubicBezTo>
                  <a:pt x="12391" y="2707"/>
                  <a:pt x="12415" y="2683"/>
                  <a:pt x="12439" y="2658"/>
                </a:cubicBezTo>
                <a:cubicBezTo>
                  <a:pt x="12439" y="2683"/>
                  <a:pt x="12464" y="2707"/>
                  <a:pt x="12464" y="2732"/>
                </a:cubicBezTo>
                <a:cubicBezTo>
                  <a:pt x="12488" y="2805"/>
                  <a:pt x="12513" y="2902"/>
                  <a:pt x="12513" y="2976"/>
                </a:cubicBezTo>
                <a:cubicBezTo>
                  <a:pt x="12531" y="2976"/>
                  <a:pt x="12521" y="2903"/>
                  <a:pt x="12538" y="2903"/>
                </a:cubicBezTo>
                <a:cubicBezTo>
                  <a:pt x="12543" y="2903"/>
                  <a:pt x="12550" y="2910"/>
                  <a:pt x="12561" y="2927"/>
                </a:cubicBezTo>
                <a:cubicBezTo>
                  <a:pt x="12561" y="2976"/>
                  <a:pt x="12561" y="3000"/>
                  <a:pt x="12561" y="3024"/>
                </a:cubicBezTo>
                <a:cubicBezTo>
                  <a:pt x="12561" y="3024"/>
                  <a:pt x="12575" y="3065"/>
                  <a:pt x="12582" y="3065"/>
                </a:cubicBezTo>
                <a:cubicBezTo>
                  <a:pt x="12584" y="3065"/>
                  <a:pt x="12586" y="3061"/>
                  <a:pt x="12586" y="3049"/>
                </a:cubicBezTo>
                <a:cubicBezTo>
                  <a:pt x="12561" y="2951"/>
                  <a:pt x="12561" y="2854"/>
                  <a:pt x="12537" y="2732"/>
                </a:cubicBezTo>
                <a:lnTo>
                  <a:pt x="12537" y="2732"/>
                </a:lnTo>
                <a:lnTo>
                  <a:pt x="12610" y="2854"/>
                </a:lnTo>
                <a:lnTo>
                  <a:pt x="12610" y="2927"/>
                </a:lnTo>
                <a:cubicBezTo>
                  <a:pt x="12610" y="2927"/>
                  <a:pt x="12628" y="2873"/>
                  <a:pt x="12664" y="2873"/>
                </a:cubicBezTo>
                <a:cubicBezTo>
                  <a:pt x="12670" y="2873"/>
                  <a:pt x="12676" y="2874"/>
                  <a:pt x="12683" y="2878"/>
                </a:cubicBezTo>
                <a:cubicBezTo>
                  <a:pt x="12708" y="2878"/>
                  <a:pt x="12708" y="2902"/>
                  <a:pt x="12732" y="2927"/>
                </a:cubicBezTo>
                <a:cubicBezTo>
                  <a:pt x="12781" y="3049"/>
                  <a:pt x="12854" y="3146"/>
                  <a:pt x="12927" y="3244"/>
                </a:cubicBezTo>
                <a:cubicBezTo>
                  <a:pt x="13074" y="3488"/>
                  <a:pt x="13220" y="3707"/>
                  <a:pt x="13366" y="3951"/>
                </a:cubicBezTo>
                <a:cubicBezTo>
                  <a:pt x="13342" y="3951"/>
                  <a:pt x="13269" y="3854"/>
                  <a:pt x="13171" y="3756"/>
                </a:cubicBezTo>
                <a:lnTo>
                  <a:pt x="13171" y="3756"/>
                </a:lnTo>
                <a:cubicBezTo>
                  <a:pt x="13220" y="3829"/>
                  <a:pt x="13269" y="3902"/>
                  <a:pt x="13317" y="4000"/>
                </a:cubicBezTo>
                <a:cubicBezTo>
                  <a:pt x="13309" y="3973"/>
                  <a:pt x="13309" y="3963"/>
                  <a:pt x="13314" y="3963"/>
                </a:cubicBezTo>
                <a:cubicBezTo>
                  <a:pt x="13335" y="3963"/>
                  <a:pt x="13438" y="4115"/>
                  <a:pt x="13446" y="4115"/>
                </a:cubicBezTo>
                <a:cubicBezTo>
                  <a:pt x="13448" y="4115"/>
                  <a:pt x="13446" y="4110"/>
                  <a:pt x="13439" y="4097"/>
                </a:cubicBezTo>
                <a:lnTo>
                  <a:pt x="13439" y="4097"/>
                </a:lnTo>
                <a:cubicBezTo>
                  <a:pt x="13781" y="4415"/>
                  <a:pt x="14025" y="4951"/>
                  <a:pt x="14317" y="5268"/>
                </a:cubicBezTo>
                <a:cubicBezTo>
                  <a:pt x="14415" y="5244"/>
                  <a:pt x="16171" y="5097"/>
                  <a:pt x="16244" y="5049"/>
                </a:cubicBezTo>
                <a:cubicBezTo>
                  <a:pt x="16317" y="5146"/>
                  <a:pt x="16391" y="5268"/>
                  <a:pt x="16415" y="5293"/>
                </a:cubicBezTo>
                <a:cubicBezTo>
                  <a:pt x="16366" y="5171"/>
                  <a:pt x="16293" y="5049"/>
                  <a:pt x="16195" y="4927"/>
                </a:cubicBezTo>
                <a:lnTo>
                  <a:pt x="16122" y="4951"/>
                </a:lnTo>
                <a:cubicBezTo>
                  <a:pt x="15952" y="4707"/>
                  <a:pt x="16122" y="4878"/>
                  <a:pt x="15952" y="4634"/>
                </a:cubicBezTo>
                <a:cubicBezTo>
                  <a:pt x="15956" y="4629"/>
                  <a:pt x="15962" y="4627"/>
                  <a:pt x="15968" y="4627"/>
                </a:cubicBezTo>
                <a:cubicBezTo>
                  <a:pt x="16028" y="4627"/>
                  <a:pt x="16161" y="4823"/>
                  <a:pt x="16293" y="5000"/>
                </a:cubicBezTo>
                <a:cubicBezTo>
                  <a:pt x="16171" y="4829"/>
                  <a:pt x="16073" y="4634"/>
                  <a:pt x="15976" y="4585"/>
                </a:cubicBezTo>
                <a:cubicBezTo>
                  <a:pt x="15878" y="4390"/>
                  <a:pt x="16049" y="4585"/>
                  <a:pt x="15927" y="4341"/>
                </a:cubicBezTo>
                <a:cubicBezTo>
                  <a:pt x="15781" y="4195"/>
                  <a:pt x="15659" y="4049"/>
                  <a:pt x="15561" y="3878"/>
                </a:cubicBezTo>
                <a:cubicBezTo>
                  <a:pt x="15342" y="3439"/>
                  <a:pt x="15098" y="3293"/>
                  <a:pt x="14903" y="2878"/>
                </a:cubicBezTo>
                <a:lnTo>
                  <a:pt x="14903" y="2878"/>
                </a:lnTo>
                <a:lnTo>
                  <a:pt x="14927" y="2927"/>
                </a:lnTo>
                <a:cubicBezTo>
                  <a:pt x="14882" y="2791"/>
                  <a:pt x="14689" y="2570"/>
                  <a:pt x="14564" y="2325"/>
                </a:cubicBezTo>
                <a:lnTo>
                  <a:pt x="14564" y="2325"/>
                </a:lnTo>
                <a:cubicBezTo>
                  <a:pt x="14571" y="2347"/>
                  <a:pt x="14571" y="2363"/>
                  <a:pt x="14562" y="2363"/>
                </a:cubicBezTo>
                <a:cubicBezTo>
                  <a:pt x="14552" y="2363"/>
                  <a:pt x="14528" y="2338"/>
                  <a:pt x="14488" y="2268"/>
                </a:cubicBezTo>
                <a:cubicBezTo>
                  <a:pt x="14147" y="1732"/>
                  <a:pt x="13903" y="1390"/>
                  <a:pt x="13659" y="951"/>
                </a:cubicBezTo>
                <a:lnTo>
                  <a:pt x="13391" y="659"/>
                </a:lnTo>
                <a:lnTo>
                  <a:pt x="130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302"/>
          <p:cNvSpPr/>
          <p:nvPr/>
        </p:nvSpPr>
        <p:spPr>
          <a:xfrm rot="7659018">
            <a:off x="829818" y="-366489"/>
            <a:ext cx="521775" cy="434801"/>
          </a:xfrm>
          <a:custGeom>
            <a:avLst/>
            <a:gdLst/>
            <a:ahLst/>
            <a:cxnLst/>
            <a:rect l="l" t="t" r="r" b="b"/>
            <a:pathLst>
              <a:path w="15952" h="13293" extrusionOk="0">
                <a:moveTo>
                  <a:pt x="1965" y="4136"/>
                </a:moveTo>
                <a:cubicBezTo>
                  <a:pt x="1969" y="4136"/>
                  <a:pt x="1973" y="4139"/>
                  <a:pt x="1976" y="4147"/>
                </a:cubicBezTo>
                <a:lnTo>
                  <a:pt x="1853" y="4285"/>
                </a:lnTo>
                <a:lnTo>
                  <a:pt x="1853" y="4285"/>
                </a:lnTo>
                <a:cubicBezTo>
                  <a:pt x="1921" y="4199"/>
                  <a:pt x="1947" y="4136"/>
                  <a:pt x="1965" y="4136"/>
                </a:cubicBezTo>
                <a:close/>
                <a:moveTo>
                  <a:pt x="4077" y="7219"/>
                </a:moveTo>
                <a:lnTo>
                  <a:pt x="4077" y="7219"/>
                </a:lnTo>
                <a:cubicBezTo>
                  <a:pt x="4076" y="7219"/>
                  <a:pt x="4075" y="7219"/>
                  <a:pt x="4074" y="7220"/>
                </a:cubicBezTo>
                <a:cubicBezTo>
                  <a:pt x="4076" y="7220"/>
                  <a:pt x="4077" y="7219"/>
                  <a:pt x="4077" y="7219"/>
                </a:cubicBezTo>
                <a:close/>
                <a:moveTo>
                  <a:pt x="10333" y="9981"/>
                </a:moveTo>
                <a:lnTo>
                  <a:pt x="10293" y="10000"/>
                </a:lnTo>
                <a:cubicBezTo>
                  <a:pt x="10305" y="10000"/>
                  <a:pt x="10318" y="9993"/>
                  <a:pt x="10333" y="9981"/>
                </a:cubicBezTo>
                <a:close/>
                <a:moveTo>
                  <a:pt x="3928" y="0"/>
                </a:moveTo>
                <a:lnTo>
                  <a:pt x="3684" y="195"/>
                </a:lnTo>
                <a:lnTo>
                  <a:pt x="3708" y="122"/>
                </a:lnTo>
                <a:lnTo>
                  <a:pt x="3708" y="122"/>
                </a:lnTo>
                <a:cubicBezTo>
                  <a:pt x="3464" y="293"/>
                  <a:pt x="3171" y="537"/>
                  <a:pt x="2879" y="756"/>
                </a:cubicBezTo>
                <a:cubicBezTo>
                  <a:pt x="2732" y="854"/>
                  <a:pt x="2586" y="976"/>
                  <a:pt x="2464" y="1098"/>
                </a:cubicBezTo>
                <a:lnTo>
                  <a:pt x="2147" y="1366"/>
                </a:lnTo>
                <a:cubicBezTo>
                  <a:pt x="2074" y="1464"/>
                  <a:pt x="1976" y="1537"/>
                  <a:pt x="1879" y="1610"/>
                </a:cubicBezTo>
                <a:cubicBezTo>
                  <a:pt x="1757" y="1708"/>
                  <a:pt x="1806" y="1683"/>
                  <a:pt x="1757" y="1732"/>
                </a:cubicBezTo>
                <a:lnTo>
                  <a:pt x="1659" y="1830"/>
                </a:lnTo>
                <a:cubicBezTo>
                  <a:pt x="1513" y="1951"/>
                  <a:pt x="1367" y="2098"/>
                  <a:pt x="1220" y="2244"/>
                </a:cubicBezTo>
                <a:cubicBezTo>
                  <a:pt x="1074" y="2390"/>
                  <a:pt x="952" y="2561"/>
                  <a:pt x="806" y="2732"/>
                </a:cubicBezTo>
                <a:cubicBezTo>
                  <a:pt x="684" y="2903"/>
                  <a:pt x="562" y="3073"/>
                  <a:pt x="440" y="3269"/>
                </a:cubicBezTo>
                <a:lnTo>
                  <a:pt x="391" y="3317"/>
                </a:lnTo>
                <a:cubicBezTo>
                  <a:pt x="342" y="3366"/>
                  <a:pt x="293" y="3415"/>
                  <a:pt x="245" y="3464"/>
                </a:cubicBezTo>
                <a:lnTo>
                  <a:pt x="50" y="3659"/>
                </a:lnTo>
                <a:lnTo>
                  <a:pt x="1" y="3732"/>
                </a:lnTo>
                <a:cubicBezTo>
                  <a:pt x="50" y="3829"/>
                  <a:pt x="98" y="3903"/>
                  <a:pt x="147" y="3976"/>
                </a:cubicBezTo>
                <a:cubicBezTo>
                  <a:pt x="269" y="4122"/>
                  <a:pt x="391" y="4268"/>
                  <a:pt x="537" y="4390"/>
                </a:cubicBezTo>
                <a:cubicBezTo>
                  <a:pt x="731" y="4539"/>
                  <a:pt x="970" y="4661"/>
                  <a:pt x="1210" y="4661"/>
                </a:cubicBezTo>
                <a:cubicBezTo>
                  <a:pt x="1363" y="4661"/>
                  <a:pt x="1517" y="4611"/>
                  <a:pt x="1659" y="4488"/>
                </a:cubicBezTo>
                <a:lnTo>
                  <a:pt x="1684" y="4537"/>
                </a:lnTo>
                <a:cubicBezTo>
                  <a:pt x="1684" y="4537"/>
                  <a:pt x="1781" y="4366"/>
                  <a:pt x="1781" y="4366"/>
                </a:cubicBezTo>
                <a:cubicBezTo>
                  <a:pt x="1794" y="4351"/>
                  <a:pt x="1806" y="4338"/>
                  <a:pt x="1816" y="4327"/>
                </a:cubicBezTo>
                <a:lnTo>
                  <a:pt x="1816" y="4327"/>
                </a:lnTo>
                <a:lnTo>
                  <a:pt x="1781" y="4366"/>
                </a:lnTo>
                <a:cubicBezTo>
                  <a:pt x="1801" y="4346"/>
                  <a:pt x="1819" y="4327"/>
                  <a:pt x="1835" y="4308"/>
                </a:cubicBezTo>
                <a:lnTo>
                  <a:pt x="1835" y="4308"/>
                </a:lnTo>
                <a:cubicBezTo>
                  <a:pt x="1850" y="4293"/>
                  <a:pt x="1860" y="4287"/>
                  <a:pt x="1865" y="4287"/>
                </a:cubicBezTo>
                <a:cubicBezTo>
                  <a:pt x="1883" y="4287"/>
                  <a:pt x="1846" y="4367"/>
                  <a:pt x="1830" y="4415"/>
                </a:cubicBezTo>
                <a:cubicBezTo>
                  <a:pt x="1879" y="4366"/>
                  <a:pt x="1928" y="4293"/>
                  <a:pt x="2001" y="4244"/>
                </a:cubicBezTo>
                <a:cubicBezTo>
                  <a:pt x="2001" y="4229"/>
                  <a:pt x="1996" y="4223"/>
                  <a:pt x="1989" y="4223"/>
                </a:cubicBezTo>
                <a:cubicBezTo>
                  <a:pt x="1973" y="4223"/>
                  <a:pt x="1944" y="4252"/>
                  <a:pt x="1928" y="4268"/>
                </a:cubicBezTo>
                <a:cubicBezTo>
                  <a:pt x="2001" y="4147"/>
                  <a:pt x="2074" y="4025"/>
                  <a:pt x="2147" y="3903"/>
                </a:cubicBezTo>
                <a:cubicBezTo>
                  <a:pt x="2205" y="3836"/>
                  <a:pt x="2228" y="3825"/>
                  <a:pt x="2246" y="3825"/>
                </a:cubicBezTo>
                <a:cubicBezTo>
                  <a:pt x="2254" y="3825"/>
                  <a:pt x="2261" y="3827"/>
                  <a:pt x="2270" y="3827"/>
                </a:cubicBezTo>
                <a:cubicBezTo>
                  <a:pt x="2290" y="3827"/>
                  <a:pt x="2318" y="3815"/>
                  <a:pt x="2391" y="3732"/>
                </a:cubicBezTo>
                <a:cubicBezTo>
                  <a:pt x="2562" y="3537"/>
                  <a:pt x="2684" y="3390"/>
                  <a:pt x="2830" y="3244"/>
                </a:cubicBezTo>
                <a:lnTo>
                  <a:pt x="3074" y="3000"/>
                </a:lnTo>
                <a:lnTo>
                  <a:pt x="3123" y="2951"/>
                </a:lnTo>
                <a:lnTo>
                  <a:pt x="3147" y="2951"/>
                </a:lnTo>
                <a:cubicBezTo>
                  <a:pt x="3171" y="2927"/>
                  <a:pt x="3196" y="2903"/>
                  <a:pt x="3245" y="2903"/>
                </a:cubicBezTo>
                <a:lnTo>
                  <a:pt x="3293" y="2903"/>
                </a:lnTo>
                <a:cubicBezTo>
                  <a:pt x="3293" y="2903"/>
                  <a:pt x="3293" y="2927"/>
                  <a:pt x="3293" y="2927"/>
                </a:cubicBezTo>
                <a:cubicBezTo>
                  <a:pt x="3269" y="2951"/>
                  <a:pt x="3269" y="2951"/>
                  <a:pt x="3269" y="2976"/>
                </a:cubicBezTo>
                <a:cubicBezTo>
                  <a:pt x="3245" y="3000"/>
                  <a:pt x="3220" y="3025"/>
                  <a:pt x="3196" y="3025"/>
                </a:cubicBezTo>
                <a:lnTo>
                  <a:pt x="3220" y="3025"/>
                </a:lnTo>
                <a:lnTo>
                  <a:pt x="3220" y="3122"/>
                </a:lnTo>
                <a:cubicBezTo>
                  <a:pt x="3220" y="3269"/>
                  <a:pt x="3196" y="3439"/>
                  <a:pt x="3196" y="3586"/>
                </a:cubicBezTo>
                <a:lnTo>
                  <a:pt x="3196" y="3829"/>
                </a:lnTo>
                <a:lnTo>
                  <a:pt x="3196" y="4122"/>
                </a:lnTo>
                <a:lnTo>
                  <a:pt x="3196" y="4903"/>
                </a:lnTo>
                <a:cubicBezTo>
                  <a:pt x="3171" y="5268"/>
                  <a:pt x="3220" y="5561"/>
                  <a:pt x="3196" y="5586"/>
                </a:cubicBezTo>
                <a:lnTo>
                  <a:pt x="3293" y="5586"/>
                </a:lnTo>
                <a:cubicBezTo>
                  <a:pt x="3318" y="5756"/>
                  <a:pt x="3318" y="5951"/>
                  <a:pt x="3293" y="6122"/>
                </a:cubicBezTo>
                <a:cubicBezTo>
                  <a:pt x="3269" y="6171"/>
                  <a:pt x="3269" y="6220"/>
                  <a:pt x="3293" y="6268"/>
                </a:cubicBezTo>
                <a:lnTo>
                  <a:pt x="3293" y="6415"/>
                </a:lnTo>
                <a:cubicBezTo>
                  <a:pt x="3293" y="6464"/>
                  <a:pt x="3318" y="6537"/>
                  <a:pt x="3318" y="6610"/>
                </a:cubicBezTo>
                <a:cubicBezTo>
                  <a:pt x="3415" y="6756"/>
                  <a:pt x="3464" y="6927"/>
                  <a:pt x="3489" y="7122"/>
                </a:cubicBezTo>
                <a:lnTo>
                  <a:pt x="3781" y="7171"/>
                </a:lnTo>
                <a:lnTo>
                  <a:pt x="3952" y="7171"/>
                </a:lnTo>
                <a:cubicBezTo>
                  <a:pt x="3952" y="7171"/>
                  <a:pt x="4076" y="7212"/>
                  <a:pt x="4077" y="7219"/>
                </a:cubicBezTo>
                <a:lnTo>
                  <a:pt x="4077" y="7219"/>
                </a:lnTo>
                <a:cubicBezTo>
                  <a:pt x="4097" y="7212"/>
                  <a:pt x="4120" y="7210"/>
                  <a:pt x="4144" y="7210"/>
                </a:cubicBezTo>
                <a:cubicBezTo>
                  <a:pt x="4204" y="7210"/>
                  <a:pt x="4273" y="7227"/>
                  <a:pt x="4342" y="7244"/>
                </a:cubicBezTo>
                <a:cubicBezTo>
                  <a:pt x="4391" y="7244"/>
                  <a:pt x="4318" y="7244"/>
                  <a:pt x="4293" y="7220"/>
                </a:cubicBezTo>
                <a:lnTo>
                  <a:pt x="4293" y="7220"/>
                </a:lnTo>
                <a:lnTo>
                  <a:pt x="4415" y="7244"/>
                </a:lnTo>
                <a:lnTo>
                  <a:pt x="4464" y="7244"/>
                </a:lnTo>
                <a:cubicBezTo>
                  <a:pt x="4489" y="7244"/>
                  <a:pt x="4489" y="7268"/>
                  <a:pt x="4464" y="7268"/>
                </a:cubicBezTo>
                <a:lnTo>
                  <a:pt x="4513" y="7268"/>
                </a:lnTo>
                <a:cubicBezTo>
                  <a:pt x="4635" y="7268"/>
                  <a:pt x="4830" y="7268"/>
                  <a:pt x="5610" y="7342"/>
                </a:cubicBezTo>
                <a:lnTo>
                  <a:pt x="5806" y="7025"/>
                </a:lnTo>
                <a:lnTo>
                  <a:pt x="5903" y="6878"/>
                </a:lnTo>
                <a:cubicBezTo>
                  <a:pt x="5928" y="6829"/>
                  <a:pt x="5952" y="6781"/>
                  <a:pt x="6001" y="6732"/>
                </a:cubicBezTo>
                <a:lnTo>
                  <a:pt x="6391" y="6317"/>
                </a:lnTo>
                <a:cubicBezTo>
                  <a:pt x="6464" y="6244"/>
                  <a:pt x="6537" y="6171"/>
                  <a:pt x="6586" y="6098"/>
                </a:cubicBezTo>
                <a:lnTo>
                  <a:pt x="6806" y="5927"/>
                </a:lnTo>
                <a:lnTo>
                  <a:pt x="6927" y="5829"/>
                </a:lnTo>
                <a:lnTo>
                  <a:pt x="6976" y="5805"/>
                </a:lnTo>
                <a:lnTo>
                  <a:pt x="7074" y="5732"/>
                </a:lnTo>
                <a:cubicBezTo>
                  <a:pt x="7342" y="5537"/>
                  <a:pt x="7610" y="5342"/>
                  <a:pt x="7903" y="5195"/>
                </a:cubicBezTo>
                <a:cubicBezTo>
                  <a:pt x="8025" y="5098"/>
                  <a:pt x="8171" y="5025"/>
                  <a:pt x="8293" y="4951"/>
                </a:cubicBezTo>
                <a:lnTo>
                  <a:pt x="8342" y="4951"/>
                </a:lnTo>
                <a:lnTo>
                  <a:pt x="8342" y="4854"/>
                </a:lnTo>
                <a:cubicBezTo>
                  <a:pt x="8342" y="4825"/>
                  <a:pt x="8346" y="4819"/>
                  <a:pt x="8352" y="4819"/>
                </a:cubicBezTo>
                <a:cubicBezTo>
                  <a:pt x="8356" y="4819"/>
                  <a:pt x="8363" y="4823"/>
                  <a:pt x="8370" y="4823"/>
                </a:cubicBezTo>
                <a:cubicBezTo>
                  <a:pt x="8376" y="4823"/>
                  <a:pt x="8384" y="4820"/>
                  <a:pt x="8391" y="4805"/>
                </a:cubicBezTo>
                <a:lnTo>
                  <a:pt x="8391" y="4878"/>
                </a:lnTo>
                <a:cubicBezTo>
                  <a:pt x="8391" y="4878"/>
                  <a:pt x="8391" y="4878"/>
                  <a:pt x="8366" y="4927"/>
                </a:cubicBezTo>
                <a:lnTo>
                  <a:pt x="8366" y="4927"/>
                </a:lnTo>
                <a:lnTo>
                  <a:pt x="8391" y="4903"/>
                </a:lnTo>
                <a:cubicBezTo>
                  <a:pt x="8405" y="4895"/>
                  <a:pt x="8413" y="4893"/>
                  <a:pt x="8417" y="4893"/>
                </a:cubicBezTo>
                <a:cubicBezTo>
                  <a:pt x="8425" y="4893"/>
                  <a:pt x="8408" y="4910"/>
                  <a:pt x="8391" y="4927"/>
                </a:cubicBezTo>
                <a:lnTo>
                  <a:pt x="8440" y="4927"/>
                </a:lnTo>
                <a:cubicBezTo>
                  <a:pt x="8464" y="4927"/>
                  <a:pt x="8464" y="4951"/>
                  <a:pt x="8440" y="4976"/>
                </a:cubicBezTo>
                <a:lnTo>
                  <a:pt x="8464" y="4976"/>
                </a:lnTo>
                <a:cubicBezTo>
                  <a:pt x="8464" y="5000"/>
                  <a:pt x="8464" y="5049"/>
                  <a:pt x="8464" y="5098"/>
                </a:cubicBezTo>
                <a:cubicBezTo>
                  <a:pt x="8464" y="5171"/>
                  <a:pt x="8464" y="5244"/>
                  <a:pt x="8415" y="5293"/>
                </a:cubicBezTo>
                <a:cubicBezTo>
                  <a:pt x="8415" y="5399"/>
                  <a:pt x="8342" y="5706"/>
                  <a:pt x="8386" y="5706"/>
                </a:cubicBezTo>
                <a:cubicBezTo>
                  <a:pt x="8393" y="5706"/>
                  <a:pt x="8402" y="5699"/>
                  <a:pt x="8415" y="5683"/>
                </a:cubicBezTo>
                <a:lnTo>
                  <a:pt x="8415" y="5683"/>
                </a:lnTo>
                <a:cubicBezTo>
                  <a:pt x="8378" y="5739"/>
                  <a:pt x="8327" y="5951"/>
                  <a:pt x="8304" y="5951"/>
                </a:cubicBezTo>
                <a:cubicBezTo>
                  <a:pt x="8297" y="5951"/>
                  <a:pt x="8293" y="5930"/>
                  <a:pt x="8293" y="5878"/>
                </a:cubicBezTo>
                <a:cubicBezTo>
                  <a:pt x="8269" y="5976"/>
                  <a:pt x="8245" y="6098"/>
                  <a:pt x="8245" y="6195"/>
                </a:cubicBezTo>
                <a:lnTo>
                  <a:pt x="8293" y="6049"/>
                </a:lnTo>
                <a:lnTo>
                  <a:pt x="8293" y="6049"/>
                </a:lnTo>
                <a:cubicBezTo>
                  <a:pt x="8196" y="6342"/>
                  <a:pt x="8147" y="6659"/>
                  <a:pt x="8098" y="6951"/>
                </a:cubicBezTo>
                <a:lnTo>
                  <a:pt x="8171" y="6805"/>
                </a:lnTo>
                <a:lnTo>
                  <a:pt x="8171" y="6805"/>
                </a:lnTo>
                <a:cubicBezTo>
                  <a:pt x="8147" y="7000"/>
                  <a:pt x="8074" y="7195"/>
                  <a:pt x="7976" y="7366"/>
                </a:cubicBezTo>
                <a:lnTo>
                  <a:pt x="8025" y="7098"/>
                </a:lnTo>
                <a:lnTo>
                  <a:pt x="8025" y="7098"/>
                </a:lnTo>
                <a:cubicBezTo>
                  <a:pt x="8001" y="7195"/>
                  <a:pt x="7976" y="7293"/>
                  <a:pt x="7952" y="7390"/>
                </a:cubicBezTo>
                <a:cubicBezTo>
                  <a:pt x="7927" y="7561"/>
                  <a:pt x="7903" y="7707"/>
                  <a:pt x="7879" y="7854"/>
                </a:cubicBezTo>
                <a:cubicBezTo>
                  <a:pt x="7806" y="8146"/>
                  <a:pt x="7781" y="8439"/>
                  <a:pt x="7757" y="8732"/>
                </a:cubicBezTo>
                <a:lnTo>
                  <a:pt x="7781" y="8512"/>
                </a:lnTo>
                <a:lnTo>
                  <a:pt x="7781" y="8512"/>
                </a:lnTo>
                <a:cubicBezTo>
                  <a:pt x="7781" y="8683"/>
                  <a:pt x="7732" y="8976"/>
                  <a:pt x="7684" y="9366"/>
                </a:cubicBezTo>
                <a:cubicBezTo>
                  <a:pt x="7830" y="9512"/>
                  <a:pt x="7903" y="9585"/>
                  <a:pt x="8001" y="9707"/>
                </a:cubicBezTo>
                <a:cubicBezTo>
                  <a:pt x="8098" y="9805"/>
                  <a:pt x="8196" y="9927"/>
                  <a:pt x="8269" y="10049"/>
                </a:cubicBezTo>
                <a:cubicBezTo>
                  <a:pt x="8391" y="10122"/>
                  <a:pt x="8537" y="10171"/>
                  <a:pt x="8659" y="10244"/>
                </a:cubicBezTo>
                <a:lnTo>
                  <a:pt x="8854" y="10342"/>
                </a:lnTo>
                <a:lnTo>
                  <a:pt x="9049" y="10415"/>
                </a:lnTo>
                <a:cubicBezTo>
                  <a:pt x="9488" y="10268"/>
                  <a:pt x="9927" y="10098"/>
                  <a:pt x="10366" y="9902"/>
                </a:cubicBezTo>
                <a:lnTo>
                  <a:pt x="10366" y="9902"/>
                </a:lnTo>
                <a:lnTo>
                  <a:pt x="10220" y="9927"/>
                </a:lnTo>
                <a:lnTo>
                  <a:pt x="10074" y="9951"/>
                </a:lnTo>
                <a:lnTo>
                  <a:pt x="10074" y="9951"/>
                </a:lnTo>
                <a:lnTo>
                  <a:pt x="10147" y="9902"/>
                </a:lnTo>
                <a:cubicBezTo>
                  <a:pt x="10220" y="9878"/>
                  <a:pt x="10269" y="9854"/>
                  <a:pt x="10342" y="9829"/>
                </a:cubicBezTo>
                <a:lnTo>
                  <a:pt x="10582" y="9685"/>
                </a:lnTo>
                <a:lnTo>
                  <a:pt x="10582" y="9685"/>
                </a:lnTo>
                <a:cubicBezTo>
                  <a:pt x="10537" y="9716"/>
                  <a:pt x="10414" y="9918"/>
                  <a:pt x="10333" y="9981"/>
                </a:cubicBezTo>
                <a:lnTo>
                  <a:pt x="10333" y="9981"/>
                </a:lnTo>
                <a:lnTo>
                  <a:pt x="10708" y="9805"/>
                </a:lnTo>
                <a:lnTo>
                  <a:pt x="10976" y="9707"/>
                </a:lnTo>
                <a:lnTo>
                  <a:pt x="11147" y="9610"/>
                </a:lnTo>
                <a:cubicBezTo>
                  <a:pt x="11415" y="9488"/>
                  <a:pt x="11732" y="9317"/>
                  <a:pt x="12074" y="9171"/>
                </a:cubicBezTo>
                <a:lnTo>
                  <a:pt x="12781" y="8805"/>
                </a:lnTo>
                <a:cubicBezTo>
                  <a:pt x="12879" y="8756"/>
                  <a:pt x="13001" y="8707"/>
                  <a:pt x="13074" y="8659"/>
                </a:cubicBezTo>
                <a:cubicBezTo>
                  <a:pt x="13171" y="8610"/>
                  <a:pt x="13244" y="8585"/>
                  <a:pt x="13342" y="8561"/>
                </a:cubicBezTo>
                <a:lnTo>
                  <a:pt x="13415" y="8537"/>
                </a:lnTo>
                <a:lnTo>
                  <a:pt x="13415" y="8537"/>
                </a:lnTo>
                <a:cubicBezTo>
                  <a:pt x="13415" y="8561"/>
                  <a:pt x="13391" y="8585"/>
                  <a:pt x="13391" y="8610"/>
                </a:cubicBezTo>
                <a:cubicBezTo>
                  <a:pt x="13342" y="8683"/>
                  <a:pt x="13269" y="8732"/>
                  <a:pt x="13220" y="8781"/>
                </a:cubicBezTo>
                <a:cubicBezTo>
                  <a:pt x="13220" y="8791"/>
                  <a:pt x="13223" y="8795"/>
                  <a:pt x="13228" y="8795"/>
                </a:cubicBezTo>
                <a:cubicBezTo>
                  <a:pt x="13242" y="8795"/>
                  <a:pt x="13267" y="8766"/>
                  <a:pt x="13273" y="8766"/>
                </a:cubicBezTo>
                <a:cubicBezTo>
                  <a:pt x="13275" y="8766"/>
                  <a:pt x="13274" y="8770"/>
                  <a:pt x="13269" y="8781"/>
                </a:cubicBezTo>
                <a:cubicBezTo>
                  <a:pt x="13244" y="8805"/>
                  <a:pt x="13220" y="8829"/>
                  <a:pt x="13196" y="8829"/>
                </a:cubicBezTo>
                <a:cubicBezTo>
                  <a:pt x="13196" y="8829"/>
                  <a:pt x="13160" y="8883"/>
                  <a:pt x="13180" y="8883"/>
                </a:cubicBezTo>
                <a:cubicBezTo>
                  <a:pt x="13184" y="8883"/>
                  <a:pt x="13189" y="8882"/>
                  <a:pt x="13196" y="8878"/>
                </a:cubicBezTo>
                <a:cubicBezTo>
                  <a:pt x="13220" y="8854"/>
                  <a:pt x="13342" y="8756"/>
                  <a:pt x="13415" y="8683"/>
                </a:cubicBezTo>
                <a:lnTo>
                  <a:pt x="13415" y="8683"/>
                </a:lnTo>
                <a:lnTo>
                  <a:pt x="13366" y="8781"/>
                </a:lnTo>
                <a:lnTo>
                  <a:pt x="13293" y="8829"/>
                </a:lnTo>
                <a:cubicBezTo>
                  <a:pt x="13293" y="8829"/>
                  <a:pt x="13311" y="8823"/>
                  <a:pt x="13333" y="8823"/>
                </a:cubicBezTo>
                <a:cubicBezTo>
                  <a:pt x="13354" y="8823"/>
                  <a:pt x="13379" y="8829"/>
                  <a:pt x="13391" y="8854"/>
                </a:cubicBezTo>
                <a:cubicBezTo>
                  <a:pt x="13391" y="8878"/>
                  <a:pt x="13366" y="8903"/>
                  <a:pt x="13342" y="8927"/>
                </a:cubicBezTo>
                <a:cubicBezTo>
                  <a:pt x="13293" y="9049"/>
                  <a:pt x="13244" y="9146"/>
                  <a:pt x="13220" y="9244"/>
                </a:cubicBezTo>
                <a:lnTo>
                  <a:pt x="12879" y="10024"/>
                </a:lnTo>
                <a:cubicBezTo>
                  <a:pt x="12879" y="9927"/>
                  <a:pt x="12903" y="9829"/>
                  <a:pt x="12927" y="9756"/>
                </a:cubicBezTo>
                <a:lnTo>
                  <a:pt x="12927" y="9756"/>
                </a:lnTo>
                <a:cubicBezTo>
                  <a:pt x="12903" y="9829"/>
                  <a:pt x="12854" y="9927"/>
                  <a:pt x="12805" y="10000"/>
                </a:cubicBezTo>
                <a:cubicBezTo>
                  <a:pt x="12819" y="9983"/>
                  <a:pt x="12827" y="9976"/>
                  <a:pt x="12832" y="9976"/>
                </a:cubicBezTo>
                <a:cubicBezTo>
                  <a:pt x="12857" y="9976"/>
                  <a:pt x="12771" y="10187"/>
                  <a:pt x="12789" y="10187"/>
                </a:cubicBezTo>
                <a:cubicBezTo>
                  <a:pt x="12792" y="10187"/>
                  <a:pt x="12797" y="10182"/>
                  <a:pt x="12805" y="10171"/>
                </a:cubicBezTo>
                <a:lnTo>
                  <a:pt x="12805" y="10171"/>
                </a:lnTo>
                <a:cubicBezTo>
                  <a:pt x="12732" y="10634"/>
                  <a:pt x="12415" y="11122"/>
                  <a:pt x="12318" y="11537"/>
                </a:cubicBezTo>
                <a:cubicBezTo>
                  <a:pt x="12391" y="11610"/>
                  <a:pt x="13488" y="12976"/>
                  <a:pt x="13586" y="13024"/>
                </a:cubicBezTo>
                <a:cubicBezTo>
                  <a:pt x="13570" y="13088"/>
                  <a:pt x="13543" y="13152"/>
                  <a:pt x="13513" y="13209"/>
                </a:cubicBezTo>
                <a:lnTo>
                  <a:pt x="13513" y="13209"/>
                </a:lnTo>
                <a:cubicBezTo>
                  <a:pt x="13568" y="13115"/>
                  <a:pt x="13616" y="13021"/>
                  <a:pt x="13635" y="12927"/>
                </a:cubicBezTo>
                <a:lnTo>
                  <a:pt x="13586" y="12878"/>
                </a:lnTo>
                <a:cubicBezTo>
                  <a:pt x="13683" y="12585"/>
                  <a:pt x="13659" y="12829"/>
                  <a:pt x="13757" y="12561"/>
                </a:cubicBezTo>
                <a:cubicBezTo>
                  <a:pt x="13805" y="12561"/>
                  <a:pt x="13732" y="12805"/>
                  <a:pt x="13635" y="13024"/>
                </a:cubicBezTo>
                <a:cubicBezTo>
                  <a:pt x="13732" y="12878"/>
                  <a:pt x="13781" y="12732"/>
                  <a:pt x="13830" y="12561"/>
                </a:cubicBezTo>
                <a:cubicBezTo>
                  <a:pt x="13869" y="12483"/>
                  <a:pt x="13884" y="12471"/>
                  <a:pt x="13895" y="12471"/>
                </a:cubicBezTo>
                <a:cubicBezTo>
                  <a:pt x="13900" y="12471"/>
                  <a:pt x="13904" y="12473"/>
                  <a:pt x="13908" y="12473"/>
                </a:cubicBezTo>
                <a:cubicBezTo>
                  <a:pt x="13919" y="12473"/>
                  <a:pt x="13934" y="12460"/>
                  <a:pt x="13976" y="12366"/>
                </a:cubicBezTo>
                <a:cubicBezTo>
                  <a:pt x="14025" y="12171"/>
                  <a:pt x="14098" y="12000"/>
                  <a:pt x="14196" y="11805"/>
                </a:cubicBezTo>
                <a:cubicBezTo>
                  <a:pt x="14415" y="11366"/>
                  <a:pt x="14415" y="11098"/>
                  <a:pt x="14635" y="10707"/>
                </a:cubicBezTo>
                <a:lnTo>
                  <a:pt x="14635" y="10756"/>
                </a:lnTo>
                <a:cubicBezTo>
                  <a:pt x="14708" y="10610"/>
                  <a:pt x="14805" y="10317"/>
                  <a:pt x="14927" y="10073"/>
                </a:cubicBezTo>
                <a:lnTo>
                  <a:pt x="14927" y="10073"/>
                </a:lnTo>
                <a:cubicBezTo>
                  <a:pt x="14903" y="10110"/>
                  <a:pt x="14879" y="10140"/>
                  <a:pt x="14866" y="10140"/>
                </a:cubicBezTo>
                <a:cubicBezTo>
                  <a:pt x="14854" y="10140"/>
                  <a:pt x="14854" y="10110"/>
                  <a:pt x="14879" y="10024"/>
                </a:cubicBezTo>
                <a:cubicBezTo>
                  <a:pt x="15171" y="9439"/>
                  <a:pt x="15293" y="9049"/>
                  <a:pt x="15537" y="8610"/>
                </a:cubicBezTo>
                <a:lnTo>
                  <a:pt x="15635" y="8220"/>
                </a:lnTo>
                <a:lnTo>
                  <a:pt x="15952" y="7488"/>
                </a:lnTo>
                <a:lnTo>
                  <a:pt x="15439" y="6829"/>
                </a:lnTo>
                <a:cubicBezTo>
                  <a:pt x="15391" y="6756"/>
                  <a:pt x="15342" y="6683"/>
                  <a:pt x="15269" y="6634"/>
                </a:cubicBezTo>
                <a:lnTo>
                  <a:pt x="15074" y="6439"/>
                </a:lnTo>
                <a:lnTo>
                  <a:pt x="14879" y="6268"/>
                </a:lnTo>
                <a:lnTo>
                  <a:pt x="14561" y="6000"/>
                </a:lnTo>
                <a:lnTo>
                  <a:pt x="14122" y="6146"/>
                </a:lnTo>
                <a:cubicBezTo>
                  <a:pt x="13976" y="6195"/>
                  <a:pt x="13830" y="6244"/>
                  <a:pt x="13683" y="6317"/>
                </a:cubicBezTo>
                <a:lnTo>
                  <a:pt x="12757" y="6707"/>
                </a:lnTo>
                <a:cubicBezTo>
                  <a:pt x="12610" y="6781"/>
                  <a:pt x="12464" y="6854"/>
                  <a:pt x="12318" y="6927"/>
                </a:cubicBezTo>
                <a:lnTo>
                  <a:pt x="11854" y="7146"/>
                </a:lnTo>
                <a:lnTo>
                  <a:pt x="11366" y="7390"/>
                </a:lnTo>
                <a:lnTo>
                  <a:pt x="10610" y="7781"/>
                </a:lnTo>
                <a:cubicBezTo>
                  <a:pt x="10488" y="7829"/>
                  <a:pt x="10391" y="7878"/>
                  <a:pt x="10293" y="7927"/>
                </a:cubicBezTo>
                <a:lnTo>
                  <a:pt x="10196" y="7976"/>
                </a:lnTo>
                <a:cubicBezTo>
                  <a:pt x="10147" y="8000"/>
                  <a:pt x="10098" y="8024"/>
                  <a:pt x="10049" y="8049"/>
                </a:cubicBezTo>
                <a:cubicBezTo>
                  <a:pt x="10025" y="8049"/>
                  <a:pt x="9976" y="8073"/>
                  <a:pt x="9952" y="8073"/>
                </a:cubicBezTo>
                <a:lnTo>
                  <a:pt x="9952" y="7951"/>
                </a:lnTo>
                <a:cubicBezTo>
                  <a:pt x="9952" y="7927"/>
                  <a:pt x="9952" y="7854"/>
                  <a:pt x="9976" y="7805"/>
                </a:cubicBezTo>
                <a:cubicBezTo>
                  <a:pt x="10049" y="7439"/>
                  <a:pt x="10123" y="7098"/>
                  <a:pt x="10196" y="6732"/>
                </a:cubicBezTo>
                <a:cubicBezTo>
                  <a:pt x="10269" y="6390"/>
                  <a:pt x="10342" y="6049"/>
                  <a:pt x="10391" y="5732"/>
                </a:cubicBezTo>
                <a:cubicBezTo>
                  <a:pt x="10415" y="5537"/>
                  <a:pt x="10440" y="5366"/>
                  <a:pt x="10488" y="5195"/>
                </a:cubicBezTo>
                <a:cubicBezTo>
                  <a:pt x="10513" y="4951"/>
                  <a:pt x="10562" y="4708"/>
                  <a:pt x="10562" y="4488"/>
                </a:cubicBezTo>
                <a:cubicBezTo>
                  <a:pt x="10635" y="4147"/>
                  <a:pt x="10684" y="3732"/>
                  <a:pt x="10708" y="3317"/>
                </a:cubicBezTo>
                <a:lnTo>
                  <a:pt x="10610" y="3195"/>
                </a:lnTo>
                <a:lnTo>
                  <a:pt x="10513" y="3098"/>
                </a:lnTo>
                <a:lnTo>
                  <a:pt x="10513" y="3098"/>
                </a:lnTo>
                <a:cubicBezTo>
                  <a:pt x="10564" y="3162"/>
                  <a:pt x="10568" y="3193"/>
                  <a:pt x="10546" y="3193"/>
                </a:cubicBezTo>
                <a:cubicBezTo>
                  <a:pt x="10526" y="3193"/>
                  <a:pt x="10486" y="3168"/>
                  <a:pt x="10440" y="3122"/>
                </a:cubicBezTo>
                <a:cubicBezTo>
                  <a:pt x="10049" y="2659"/>
                  <a:pt x="10171" y="2830"/>
                  <a:pt x="10098" y="2756"/>
                </a:cubicBezTo>
                <a:cubicBezTo>
                  <a:pt x="10098" y="2756"/>
                  <a:pt x="10049" y="2732"/>
                  <a:pt x="10001" y="2683"/>
                </a:cubicBezTo>
                <a:cubicBezTo>
                  <a:pt x="9952" y="2659"/>
                  <a:pt x="9879" y="2634"/>
                  <a:pt x="9757" y="2586"/>
                </a:cubicBezTo>
                <a:cubicBezTo>
                  <a:pt x="9635" y="2512"/>
                  <a:pt x="9537" y="2464"/>
                  <a:pt x="9366" y="2366"/>
                </a:cubicBezTo>
                <a:cubicBezTo>
                  <a:pt x="9171" y="2439"/>
                  <a:pt x="8976" y="2488"/>
                  <a:pt x="8757" y="2561"/>
                </a:cubicBezTo>
                <a:lnTo>
                  <a:pt x="8391" y="2683"/>
                </a:lnTo>
                <a:cubicBezTo>
                  <a:pt x="8269" y="2732"/>
                  <a:pt x="8147" y="2781"/>
                  <a:pt x="8025" y="2830"/>
                </a:cubicBezTo>
                <a:lnTo>
                  <a:pt x="7635" y="3025"/>
                </a:lnTo>
                <a:cubicBezTo>
                  <a:pt x="7562" y="3049"/>
                  <a:pt x="7513" y="3073"/>
                  <a:pt x="7440" y="3098"/>
                </a:cubicBezTo>
                <a:lnTo>
                  <a:pt x="7318" y="3195"/>
                </a:lnTo>
                <a:cubicBezTo>
                  <a:pt x="7147" y="3269"/>
                  <a:pt x="6976" y="3366"/>
                  <a:pt x="6806" y="3464"/>
                </a:cubicBezTo>
                <a:cubicBezTo>
                  <a:pt x="6440" y="3683"/>
                  <a:pt x="6123" y="3903"/>
                  <a:pt x="5806" y="4147"/>
                </a:cubicBezTo>
                <a:lnTo>
                  <a:pt x="5684" y="4220"/>
                </a:lnTo>
                <a:lnTo>
                  <a:pt x="5635" y="4244"/>
                </a:lnTo>
                <a:lnTo>
                  <a:pt x="5586" y="4293"/>
                </a:lnTo>
                <a:cubicBezTo>
                  <a:pt x="5562" y="4317"/>
                  <a:pt x="5537" y="4342"/>
                  <a:pt x="5513" y="4366"/>
                </a:cubicBezTo>
                <a:cubicBezTo>
                  <a:pt x="5440" y="4415"/>
                  <a:pt x="5391" y="4464"/>
                  <a:pt x="5342" y="4512"/>
                </a:cubicBezTo>
                <a:lnTo>
                  <a:pt x="5318" y="4610"/>
                </a:lnTo>
                <a:lnTo>
                  <a:pt x="5318" y="4634"/>
                </a:lnTo>
                <a:cubicBezTo>
                  <a:pt x="5293" y="4610"/>
                  <a:pt x="5293" y="4586"/>
                  <a:pt x="5293" y="4561"/>
                </a:cubicBezTo>
                <a:cubicBezTo>
                  <a:pt x="5269" y="4512"/>
                  <a:pt x="5269" y="4464"/>
                  <a:pt x="5245" y="4415"/>
                </a:cubicBezTo>
                <a:lnTo>
                  <a:pt x="5269" y="4415"/>
                </a:lnTo>
                <a:cubicBezTo>
                  <a:pt x="5245" y="4366"/>
                  <a:pt x="5245" y="4317"/>
                  <a:pt x="5245" y="4244"/>
                </a:cubicBezTo>
                <a:lnTo>
                  <a:pt x="5245" y="4122"/>
                </a:lnTo>
                <a:cubicBezTo>
                  <a:pt x="5245" y="4098"/>
                  <a:pt x="5245" y="4049"/>
                  <a:pt x="5245" y="4049"/>
                </a:cubicBezTo>
                <a:lnTo>
                  <a:pt x="5245" y="4025"/>
                </a:lnTo>
                <a:lnTo>
                  <a:pt x="5245" y="3951"/>
                </a:lnTo>
                <a:lnTo>
                  <a:pt x="5245" y="3805"/>
                </a:lnTo>
                <a:cubicBezTo>
                  <a:pt x="5245" y="3586"/>
                  <a:pt x="5293" y="3390"/>
                  <a:pt x="5293" y="3195"/>
                </a:cubicBezTo>
                <a:cubicBezTo>
                  <a:pt x="5342" y="2830"/>
                  <a:pt x="5367" y="2488"/>
                  <a:pt x="5391" y="2171"/>
                </a:cubicBezTo>
                <a:cubicBezTo>
                  <a:pt x="5440" y="1854"/>
                  <a:pt x="5464" y="1561"/>
                  <a:pt x="5488" y="1317"/>
                </a:cubicBezTo>
                <a:cubicBezTo>
                  <a:pt x="5513" y="1073"/>
                  <a:pt x="5513" y="903"/>
                  <a:pt x="5513" y="756"/>
                </a:cubicBezTo>
                <a:lnTo>
                  <a:pt x="5513" y="756"/>
                </a:lnTo>
                <a:lnTo>
                  <a:pt x="5488" y="903"/>
                </a:lnTo>
                <a:lnTo>
                  <a:pt x="5488" y="781"/>
                </a:lnTo>
                <a:cubicBezTo>
                  <a:pt x="5196" y="537"/>
                  <a:pt x="5220" y="464"/>
                  <a:pt x="5074" y="269"/>
                </a:cubicBezTo>
                <a:cubicBezTo>
                  <a:pt x="5069" y="278"/>
                  <a:pt x="5062" y="282"/>
                  <a:pt x="5051" y="282"/>
                </a:cubicBezTo>
                <a:cubicBezTo>
                  <a:pt x="5006" y="282"/>
                  <a:pt x="4914" y="202"/>
                  <a:pt x="4854" y="122"/>
                </a:cubicBezTo>
                <a:lnTo>
                  <a:pt x="4830" y="73"/>
                </a:lnTo>
                <a:lnTo>
                  <a:pt x="4781" y="73"/>
                </a:lnTo>
                <a:cubicBezTo>
                  <a:pt x="4659" y="49"/>
                  <a:pt x="4562" y="49"/>
                  <a:pt x="4440" y="49"/>
                </a:cubicBezTo>
                <a:lnTo>
                  <a:pt x="4196" y="49"/>
                </a:lnTo>
                <a:lnTo>
                  <a:pt x="3928" y="0"/>
                </a:lnTo>
                <a:close/>
                <a:moveTo>
                  <a:pt x="13513" y="13209"/>
                </a:moveTo>
                <a:cubicBezTo>
                  <a:pt x="13497" y="13237"/>
                  <a:pt x="13481" y="13265"/>
                  <a:pt x="13464" y="13293"/>
                </a:cubicBezTo>
                <a:cubicBezTo>
                  <a:pt x="13481" y="13267"/>
                  <a:pt x="13498" y="13239"/>
                  <a:pt x="13513" y="132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89" name="Google Shape;2689;p302"/>
          <p:cNvGrpSpPr/>
          <p:nvPr/>
        </p:nvGrpSpPr>
        <p:grpSpPr>
          <a:xfrm>
            <a:off x="7703372" y="4370859"/>
            <a:ext cx="967449" cy="1216804"/>
            <a:chOff x="632000" y="3011150"/>
            <a:chExt cx="212225" cy="266925"/>
          </a:xfrm>
        </p:grpSpPr>
        <p:sp>
          <p:nvSpPr>
            <p:cNvPr id="2690" name="Google Shape;2690;p302"/>
            <p:cNvSpPr/>
            <p:nvPr/>
          </p:nvSpPr>
          <p:spPr>
            <a:xfrm>
              <a:off x="767375" y="3031875"/>
              <a:ext cx="25" cy="3675"/>
            </a:xfrm>
            <a:custGeom>
              <a:avLst/>
              <a:gdLst/>
              <a:ahLst/>
              <a:cxnLst/>
              <a:rect l="l" t="t" r="r" b="b"/>
              <a:pathLst>
                <a:path w="1" h="147" extrusionOk="0">
                  <a:moveTo>
                    <a:pt x="0" y="147"/>
                  </a:moveTo>
                  <a:lnTo>
                    <a:pt x="0" y="0"/>
                  </a:lnTo>
                  <a:cubicBezTo>
                    <a:pt x="0" y="49"/>
                    <a:pt x="0" y="98"/>
                    <a:pt x="0" y="14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302"/>
            <p:cNvSpPr/>
            <p:nvPr/>
          </p:nvSpPr>
          <p:spPr>
            <a:xfrm>
              <a:off x="701525" y="3033700"/>
              <a:ext cx="25" cy="3075"/>
            </a:xfrm>
            <a:custGeom>
              <a:avLst/>
              <a:gdLst/>
              <a:ahLst/>
              <a:cxnLst/>
              <a:rect l="l" t="t" r="r" b="b"/>
              <a:pathLst>
                <a:path w="1" h="123" extrusionOk="0">
                  <a:moveTo>
                    <a:pt x="0" y="123"/>
                  </a:moveTo>
                  <a:lnTo>
                    <a:pt x="0" y="1"/>
                  </a:lnTo>
                  <a:cubicBezTo>
                    <a:pt x="0" y="49"/>
                    <a:pt x="0" y="74"/>
                    <a:pt x="0" y="1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302"/>
            <p:cNvSpPr/>
            <p:nvPr/>
          </p:nvSpPr>
          <p:spPr>
            <a:xfrm>
              <a:off x="632000" y="3030050"/>
              <a:ext cx="25" cy="1850"/>
            </a:xfrm>
            <a:custGeom>
              <a:avLst/>
              <a:gdLst/>
              <a:ahLst/>
              <a:cxnLst/>
              <a:rect l="l" t="t" r="r" b="b"/>
              <a:pathLst>
                <a:path w="1" h="74" extrusionOk="0">
                  <a:moveTo>
                    <a:pt x="1" y="73"/>
                  </a:moveTo>
                  <a:lnTo>
                    <a:pt x="1" y="0"/>
                  </a:lnTo>
                  <a:cubicBezTo>
                    <a:pt x="1" y="25"/>
                    <a:pt x="1" y="49"/>
                    <a:pt x="1" y="7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302"/>
            <p:cNvSpPr/>
            <p:nvPr/>
          </p:nvSpPr>
          <p:spPr>
            <a:xfrm>
              <a:off x="649075" y="3150175"/>
              <a:ext cx="650" cy="1850"/>
            </a:xfrm>
            <a:custGeom>
              <a:avLst/>
              <a:gdLst/>
              <a:ahLst/>
              <a:cxnLst/>
              <a:rect l="l" t="t" r="r" b="b"/>
              <a:pathLst>
                <a:path w="26" h="74" extrusionOk="0">
                  <a:moveTo>
                    <a:pt x="25" y="0"/>
                  </a:moveTo>
                  <a:cubicBezTo>
                    <a:pt x="1" y="0"/>
                    <a:pt x="1" y="49"/>
                    <a:pt x="1" y="73"/>
                  </a:cubicBezTo>
                  <a:cubicBezTo>
                    <a:pt x="1" y="49"/>
                    <a:pt x="25" y="24"/>
                    <a:pt x="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302"/>
            <p:cNvSpPr/>
            <p:nvPr/>
          </p:nvSpPr>
          <p:spPr>
            <a:xfrm>
              <a:off x="649075" y="3152000"/>
              <a:ext cx="25" cy="25"/>
            </a:xfrm>
            <a:custGeom>
              <a:avLst/>
              <a:gdLst/>
              <a:ahLst/>
              <a:cxnLst/>
              <a:rect l="l" t="t" r="r" b="b"/>
              <a:pathLst>
                <a:path w="1" h="1" extrusionOk="0">
                  <a:moveTo>
                    <a:pt x="1" y="0"/>
                  </a:moveTo>
                  <a:lnTo>
                    <a:pt x="1" y="0"/>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302"/>
            <p:cNvSpPr/>
            <p:nvPr/>
          </p:nvSpPr>
          <p:spPr>
            <a:xfrm>
              <a:off x="646025" y="3144675"/>
              <a:ext cx="48800" cy="52925"/>
            </a:xfrm>
            <a:custGeom>
              <a:avLst/>
              <a:gdLst/>
              <a:ahLst/>
              <a:cxnLst/>
              <a:rect l="l" t="t" r="r" b="b"/>
              <a:pathLst>
                <a:path w="1952" h="2117" extrusionOk="0">
                  <a:moveTo>
                    <a:pt x="1049" y="0"/>
                  </a:moveTo>
                  <a:lnTo>
                    <a:pt x="635" y="98"/>
                  </a:lnTo>
                  <a:cubicBezTo>
                    <a:pt x="586" y="147"/>
                    <a:pt x="562" y="220"/>
                    <a:pt x="537" y="293"/>
                  </a:cubicBezTo>
                  <a:cubicBezTo>
                    <a:pt x="537" y="293"/>
                    <a:pt x="537" y="293"/>
                    <a:pt x="537" y="318"/>
                  </a:cubicBezTo>
                  <a:cubicBezTo>
                    <a:pt x="447" y="287"/>
                    <a:pt x="347" y="267"/>
                    <a:pt x="267" y="267"/>
                  </a:cubicBezTo>
                  <a:cubicBezTo>
                    <a:pt x="217" y="267"/>
                    <a:pt x="175" y="275"/>
                    <a:pt x="147" y="293"/>
                  </a:cubicBezTo>
                  <a:lnTo>
                    <a:pt x="147" y="318"/>
                  </a:lnTo>
                  <a:cubicBezTo>
                    <a:pt x="123" y="342"/>
                    <a:pt x="147" y="366"/>
                    <a:pt x="123" y="366"/>
                  </a:cubicBezTo>
                  <a:cubicBezTo>
                    <a:pt x="123" y="391"/>
                    <a:pt x="123" y="391"/>
                    <a:pt x="123" y="415"/>
                  </a:cubicBezTo>
                  <a:cubicBezTo>
                    <a:pt x="123" y="440"/>
                    <a:pt x="110" y="440"/>
                    <a:pt x="98" y="440"/>
                  </a:cubicBezTo>
                  <a:cubicBezTo>
                    <a:pt x="86" y="440"/>
                    <a:pt x="74" y="440"/>
                    <a:pt x="74" y="464"/>
                  </a:cubicBezTo>
                  <a:cubicBezTo>
                    <a:pt x="25" y="683"/>
                    <a:pt x="1" y="927"/>
                    <a:pt x="1" y="1147"/>
                  </a:cubicBezTo>
                  <a:cubicBezTo>
                    <a:pt x="25" y="1220"/>
                    <a:pt x="25" y="1293"/>
                    <a:pt x="50" y="1366"/>
                  </a:cubicBezTo>
                  <a:cubicBezTo>
                    <a:pt x="50" y="1391"/>
                    <a:pt x="50" y="1391"/>
                    <a:pt x="50" y="1415"/>
                  </a:cubicBezTo>
                  <a:cubicBezTo>
                    <a:pt x="50" y="1415"/>
                    <a:pt x="98" y="1513"/>
                    <a:pt x="147" y="1635"/>
                  </a:cubicBezTo>
                  <a:cubicBezTo>
                    <a:pt x="196" y="1708"/>
                    <a:pt x="245" y="1781"/>
                    <a:pt x="293" y="1854"/>
                  </a:cubicBezTo>
                  <a:lnTo>
                    <a:pt x="318" y="1854"/>
                  </a:lnTo>
                  <a:cubicBezTo>
                    <a:pt x="415" y="1927"/>
                    <a:pt x="318" y="1903"/>
                    <a:pt x="415" y="1976"/>
                  </a:cubicBezTo>
                  <a:cubicBezTo>
                    <a:pt x="440" y="1976"/>
                    <a:pt x="489" y="2000"/>
                    <a:pt x="513" y="2025"/>
                  </a:cubicBezTo>
                  <a:cubicBezTo>
                    <a:pt x="537" y="2049"/>
                    <a:pt x="562" y="2049"/>
                    <a:pt x="610" y="2074"/>
                  </a:cubicBezTo>
                  <a:cubicBezTo>
                    <a:pt x="610" y="2074"/>
                    <a:pt x="659" y="2098"/>
                    <a:pt x="635" y="2098"/>
                  </a:cubicBezTo>
                  <a:cubicBezTo>
                    <a:pt x="635" y="2106"/>
                    <a:pt x="640" y="2109"/>
                    <a:pt x="649" y="2109"/>
                  </a:cubicBezTo>
                  <a:cubicBezTo>
                    <a:pt x="667" y="2109"/>
                    <a:pt x="700" y="2098"/>
                    <a:pt x="732" y="2098"/>
                  </a:cubicBezTo>
                  <a:cubicBezTo>
                    <a:pt x="757" y="2098"/>
                    <a:pt x="732" y="2098"/>
                    <a:pt x="732" y="2074"/>
                  </a:cubicBezTo>
                  <a:lnTo>
                    <a:pt x="806" y="2074"/>
                  </a:lnTo>
                  <a:cubicBezTo>
                    <a:pt x="822" y="2074"/>
                    <a:pt x="827" y="2096"/>
                    <a:pt x="822" y="2103"/>
                  </a:cubicBezTo>
                  <a:lnTo>
                    <a:pt x="822" y="2103"/>
                  </a:lnTo>
                  <a:cubicBezTo>
                    <a:pt x="816" y="2101"/>
                    <a:pt x="811" y="2100"/>
                    <a:pt x="806" y="2098"/>
                  </a:cubicBezTo>
                  <a:lnTo>
                    <a:pt x="806" y="2098"/>
                  </a:lnTo>
                  <a:cubicBezTo>
                    <a:pt x="810" y="2103"/>
                    <a:pt x="814" y="2105"/>
                    <a:pt x="817" y="2105"/>
                  </a:cubicBezTo>
                  <a:cubicBezTo>
                    <a:pt x="819" y="2105"/>
                    <a:pt x="821" y="2104"/>
                    <a:pt x="822" y="2103"/>
                  </a:cubicBezTo>
                  <a:lnTo>
                    <a:pt x="822" y="2103"/>
                  </a:lnTo>
                  <a:cubicBezTo>
                    <a:pt x="854" y="2112"/>
                    <a:pt x="891" y="2116"/>
                    <a:pt x="928" y="2116"/>
                  </a:cubicBezTo>
                  <a:cubicBezTo>
                    <a:pt x="970" y="2116"/>
                    <a:pt x="1013" y="2110"/>
                    <a:pt x="1049" y="2098"/>
                  </a:cubicBezTo>
                  <a:cubicBezTo>
                    <a:pt x="1171" y="2074"/>
                    <a:pt x="1269" y="2049"/>
                    <a:pt x="1367" y="2000"/>
                  </a:cubicBezTo>
                  <a:cubicBezTo>
                    <a:pt x="1537" y="1903"/>
                    <a:pt x="1684" y="1781"/>
                    <a:pt x="1781" y="1610"/>
                  </a:cubicBezTo>
                  <a:cubicBezTo>
                    <a:pt x="1757" y="1610"/>
                    <a:pt x="1732" y="1683"/>
                    <a:pt x="1708" y="1683"/>
                  </a:cubicBezTo>
                  <a:cubicBezTo>
                    <a:pt x="1708" y="1635"/>
                    <a:pt x="1757" y="1635"/>
                    <a:pt x="1757" y="1586"/>
                  </a:cubicBezTo>
                  <a:cubicBezTo>
                    <a:pt x="1757" y="1561"/>
                    <a:pt x="1806" y="1513"/>
                    <a:pt x="1854" y="1513"/>
                  </a:cubicBezTo>
                  <a:lnTo>
                    <a:pt x="1854" y="1488"/>
                  </a:lnTo>
                  <a:lnTo>
                    <a:pt x="1879" y="1464"/>
                  </a:lnTo>
                  <a:cubicBezTo>
                    <a:pt x="1903" y="1366"/>
                    <a:pt x="1903" y="1342"/>
                    <a:pt x="1928" y="1342"/>
                  </a:cubicBezTo>
                  <a:cubicBezTo>
                    <a:pt x="1928" y="1293"/>
                    <a:pt x="1952" y="1269"/>
                    <a:pt x="1952" y="1220"/>
                  </a:cubicBezTo>
                  <a:cubicBezTo>
                    <a:pt x="1952" y="1147"/>
                    <a:pt x="1952" y="1074"/>
                    <a:pt x="1952" y="1000"/>
                  </a:cubicBezTo>
                  <a:cubicBezTo>
                    <a:pt x="1952" y="1000"/>
                    <a:pt x="1952" y="1011"/>
                    <a:pt x="1945" y="1011"/>
                  </a:cubicBezTo>
                  <a:cubicBezTo>
                    <a:pt x="1941" y="1011"/>
                    <a:pt x="1936" y="1009"/>
                    <a:pt x="1928" y="1000"/>
                  </a:cubicBezTo>
                  <a:cubicBezTo>
                    <a:pt x="1903" y="976"/>
                    <a:pt x="1903" y="927"/>
                    <a:pt x="1928" y="903"/>
                  </a:cubicBezTo>
                  <a:cubicBezTo>
                    <a:pt x="1949" y="903"/>
                    <a:pt x="1913" y="826"/>
                    <a:pt x="1888" y="826"/>
                  </a:cubicBezTo>
                  <a:cubicBezTo>
                    <a:pt x="1884" y="826"/>
                    <a:pt x="1881" y="827"/>
                    <a:pt x="1879" y="830"/>
                  </a:cubicBezTo>
                  <a:cubicBezTo>
                    <a:pt x="1879" y="830"/>
                    <a:pt x="1879" y="767"/>
                    <a:pt x="1891" y="767"/>
                  </a:cubicBezTo>
                  <a:cubicBezTo>
                    <a:pt x="1894" y="767"/>
                    <a:pt x="1898" y="771"/>
                    <a:pt x="1903" y="781"/>
                  </a:cubicBezTo>
                  <a:cubicBezTo>
                    <a:pt x="1903" y="757"/>
                    <a:pt x="1879" y="732"/>
                    <a:pt x="1879" y="732"/>
                  </a:cubicBezTo>
                  <a:lnTo>
                    <a:pt x="1879" y="781"/>
                  </a:lnTo>
                  <a:cubicBezTo>
                    <a:pt x="1830" y="683"/>
                    <a:pt x="1830" y="635"/>
                    <a:pt x="1806" y="610"/>
                  </a:cubicBezTo>
                  <a:lnTo>
                    <a:pt x="1806" y="635"/>
                  </a:lnTo>
                  <a:cubicBezTo>
                    <a:pt x="1781" y="586"/>
                    <a:pt x="1757" y="561"/>
                    <a:pt x="1757" y="537"/>
                  </a:cubicBezTo>
                  <a:lnTo>
                    <a:pt x="1757" y="537"/>
                  </a:lnTo>
                  <a:lnTo>
                    <a:pt x="1806" y="561"/>
                  </a:lnTo>
                  <a:cubicBezTo>
                    <a:pt x="1757" y="513"/>
                    <a:pt x="1732" y="464"/>
                    <a:pt x="1684" y="415"/>
                  </a:cubicBezTo>
                  <a:lnTo>
                    <a:pt x="1684" y="440"/>
                  </a:lnTo>
                  <a:cubicBezTo>
                    <a:pt x="1635" y="415"/>
                    <a:pt x="1562" y="318"/>
                    <a:pt x="1464" y="269"/>
                  </a:cubicBezTo>
                  <a:cubicBezTo>
                    <a:pt x="1391" y="196"/>
                    <a:pt x="1318" y="171"/>
                    <a:pt x="1245" y="147"/>
                  </a:cubicBezTo>
                  <a:lnTo>
                    <a:pt x="1245" y="171"/>
                  </a:lnTo>
                  <a:lnTo>
                    <a:pt x="1196" y="147"/>
                  </a:lnTo>
                  <a:cubicBezTo>
                    <a:pt x="1196" y="147"/>
                    <a:pt x="1245" y="122"/>
                    <a:pt x="1245" y="122"/>
                  </a:cubicBezTo>
                  <a:cubicBezTo>
                    <a:pt x="1245" y="122"/>
                    <a:pt x="1147" y="49"/>
                    <a:pt x="10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302"/>
            <p:cNvSpPr/>
            <p:nvPr/>
          </p:nvSpPr>
          <p:spPr>
            <a:xfrm>
              <a:off x="798475" y="3083700"/>
              <a:ext cx="45750" cy="48200"/>
            </a:xfrm>
            <a:custGeom>
              <a:avLst/>
              <a:gdLst/>
              <a:ahLst/>
              <a:cxnLst/>
              <a:rect l="l" t="t" r="r" b="b"/>
              <a:pathLst>
                <a:path w="1830" h="1928" extrusionOk="0">
                  <a:moveTo>
                    <a:pt x="927" y="1"/>
                  </a:moveTo>
                  <a:lnTo>
                    <a:pt x="512" y="25"/>
                  </a:lnTo>
                  <a:lnTo>
                    <a:pt x="439" y="98"/>
                  </a:lnTo>
                  <a:lnTo>
                    <a:pt x="390" y="98"/>
                  </a:lnTo>
                  <a:cubicBezTo>
                    <a:pt x="366" y="98"/>
                    <a:pt x="342" y="122"/>
                    <a:pt x="317" y="122"/>
                  </a:cubicBezTo>
                  <a:lnTo>
                    <a:pt x="244" y="171"/>
                  </a:lnTo>
                  <a:cubicBezTo>
                    <a:pt x="206" y="190"/>
                    <a:pt x="182" y="210"/>
                    <a:pt x="162" y="229"/>
                  </a:cubicBezTo>
                  <a:lnTo>
                    <a:pt x="162" y="229"/>
                  </a:lnTo>
                  <a:cubicBezTo>
                    <a:pt x="165" y="226"/>
                    <a:pt x="168" y="223"/>
                    <a:pt x="171" y="220"/>
                  </a:cubicBezTo>
                  <a:lnTo>
                    <a:pt x="171" y="220"/>
                  </a:lnTo>
                  <a:lnTo>
                    <a:pt x="146" y="244"/>
                  </a:lnTo>
                  <a:cubicBezTo>
                    <a:pt x="152" y="239"/>
                    <a:pt x="157" y="234"/>
                    <a:pt x="162" y="229"/>
                  </a:cubicBezTo>
                  <a:lnTo>
                    <a:pt x="162" y="229"/>
                  </a:lnTo>
                  <a:cubicBezTo>
                    <a:pt x="96" y="299"/>
                    <a:pt x="72" y="369"/>
                    <a:pt x="49" y="440"/>
                  </a:cubicBezTo>
                  <a:cubicBezTo>
                    <a:pt x="49" y="464"/>
                    <a:pt x="25" y="488"/>
                    <a:pt x="0" y="513"/>
                  </a:cubicBezTo>
                  <a:lnTo>
                    <a:pt x="0" y="561"/>
                  </a:lnTo>
                  <a:lnTo>
                    <a:pt x="0" y="610"/>
                  </a:lnTo>
                  <a:cubicBezTo>
                    <a:pt x="0" y="610"/>
                    <a:pt x="49" y="635"/>
                    <a:pt x="49" y="683"/>
                  </a:cubicBezTo>
                  <a:cubicBezTo>
                    <a:pt x="73" y="708"/>
                    <a:pt x="73" y="732"/>
                    <a:pt x="98" y="757"/>
                  </a:cubicBezTo>
                  <a:cubicBezTo>
                    <a:pt x="73" y="903"/>
                    <a:pt x="98" y="1049"/>
                    <a:pt x="146" y="1196"/>
                  </a:cubicBezTo>
                  <a:cubicBezTo>
                    <a:pt x="171" y="1342"/>
                    <a:pt x="244" y="1464"/>
                    <a:pt x="317" y="1561"/>
                  </a:cubicBezTo>
                  <a:cubicBezTo>
                    <a:pt x="415" y="1708"/>
                    <a:pt x="561" y="1830"/>
                    <a:pt x="707" y="1927"/>
                  </a:cubicBezTo>
                  <a:lnTo>
                    <a:pt x="1146" y="1927"/>
                  </a:lnTo>
                  <a:cubicBezTo>
                    <a:pt x="1244" y="1854"/>
                    <a:pt x="1317" y="1781"/>
                    <a:pt x="1390" y="1732"/>
                  </a:cubicBezTo>
                  <a:cubicBezTo>
                    <a:pt x="1464" y="1708"/>
                    <a:pt x="1512" y="1659"/>
                    <a:pt x="1561" y="1586"/>
                  </a:cubicBezTo>
                  <a:lnTo>
                    <a:pt x="1561" y="1586"/>
                  </a:lnTo>
                  <a:cubicBezTo>
                    <a:pt x="1553" y="1594"/>
                    <a:pt x="1548" y="1597"/>
                    <a:pt x="1545" y="1597"/>
                  </a:cubicBezTo>
                  <a:cubicBezTo>
                    <a:pt x="1539" y="1597"/>
                    <a:pt x="1545" y="1586"/>
                    <a:pt x="1561" y="1586"/>
                  </a:cubicBezTo>
                  <a:cubicBezTo>
                    <a:pt x="1585" y="1561"/>
                    <a:pt x="1634" y="1513"/>
                    <a:pt x="1634" y="1513"/>
                  </a:cubicBezTo>
                  <a:cubicBezTo>
                    <a:pt x="1634" y="1513"/>
                    <a:pt x="1634" y="1513"/>
                    <a:pt x="1683" y="1415"/>
                  </a:cubicBezTo>
                  <a:cubicBezTo>
                    <a:pt x="1707" y="1391"/>
                    <a:pt x="1707" y="1342"/>
                    <a:pt x="1732" y="1318"/>
                  </a:cubicBezTo>
                  <a:cubicBezTo>
                    <a:pt x="1756" y="1269"/>
                    <a:pt x="1781" y="1196"/>
                    <a:pt x="1805" y="1147"/>
                  </a:cubicBezTo>
                  <a:cubicBezTo>
                    <a:pt x="1829" y="1001"/>
                    <a:pt x="1829" y="854"/>
                    <a:pt x="1781" y="708"/>
                  </a:cubicBezTo>
                  <a:cubicBezTo>
                    <a:pt x="1707" y="586"/>
                    <a:pt x="1634" y="464"/>
                    <a:pt x="1512" y="366"/>
                  </a:cubicBezTo>
                  <a:cubicBezTo>
                    <a:pt x="1464" y="342"/>
                    <a:pt x="1415" y="318"/>
                    <a:pt x="1390" y="269"/>
                  </a:cubicBezTo>
                  <a:lnTo>
                    <a:pt x="1317" y="220"/>
                  </a:lnTo>
                  <a:lnTo>
                    <a:pt x="1244" y="220"/>
                  </a:lnTo>
                  <a:cubicBezTo>
                    <a:pt x="1220" y="171"/>
                    <a:pt x="1195" y="147"/>
                    <a:pt x="1171" y="122"/>
                  </a:cubicBezTo>
                  <a:lnTo>
                    <a:pt x="1122" y="98"/>
                  </a:lnTo>
                  <a:cubicBezTo>
                    <a:pt x="1049" y="49"/>
                    <a:pt x="1000" y="25"/>
                    <a:pt x="9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302"/>
            <p:cNvSpPr/>
            <p:nvPr/>
          </p:nvSpPr>
          <p:spPr>
            <a:xfrm>
              <a:off x="802125" y="3090400"/>
              <a:ext cx="25" cy="25"/>
            </a:xfrm>
            <a:custGeom>
              <a:avLst/>
              <a:gdLst/>
              <a:ahLst/>
              <a:cxnLst/>
              <a:rect l="l" t="t" r="r" b="b"/>
              <a:pathLst>
                <a:path w="1" h="1" extrusionOk="0">
                  <a:moveTo>
                    <a:pt x="0" y="1"/>
                  </a:moveTo>
                  <a:lnTo>
                    <a:pt x="0" y="1"/>
                  </a:lnTo>
                  <a:cubicBezTo>
                    <a:pt x="0" y="1"/>
                    <a:pt x="0" y="1"/>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302"/>
            <p:cNvSpPr/>
            <p:nvPr/>
          </p:nvSpPr>
          <p:spPr>
            <a:xfrm>
              <a:off x="713700" y="3105650"/>
              <a:ext cx="50025" cy="51850"/>
            </a:xfrm>
            <a:custGeom>
              <a:avLst/>
              <a:gdLst/>
              <a:ahLst/>
              <a:cxnLst/>
              <a:rect l="l" t="t" r="r" b="b"/>
              <a:pathLst>
                <a:path w="2001" h="2074" extrusionOk="0">
                  <a:moveTo>
                    <a:pt x="1001" y="1"/>
                  </a:moveTo>
                  <a:cubicBezTo>
                    <a:pt x="928" y="25"/>
                    <a:pt x="879" y="25"/>
                    <a:pt x="830" y="49"/>
                  </a:cubicBezTo>
                  <a:lnTo>
                    <a:pt x="684" y="123"/>
                  </a:lnTo>
                  <a:lnTo>
                    <a:pt x="660" y="123"/>
                  </a:lnTo>
                  <a:cubicBezTo>
                    <a:pt x="538" y="123"/>
                    <a:pt x="416" y="147"/>
                    <a:pt x="318" y="220"/>
                  </a:cubicBezTo>
                  <a:cubicBezTo>
                    <a:pt x="220" y="269"/>
                    <a:pt x="147" y="366"/>
                    <a:pt x="99" y="464"/>
                  </a:cubicBezTo>
                  <a:cubicBezTo>
                    <a:pt x="50" y="537"/>
                    <a:pt x="50" y="610"/>
                    <a:pt x="25" y="683"/>
                  </a:cubicBezTo>
                  <a:lnTo>
                    <a:pt x="25" y="659"/>
                  </a:lnTo>
                  <a:cubicBezTo>
                    <a:pt x="25" y="805"/>
                    <a:pt x="1" y="781"/>
                    <a:pt x="25" y="903"/>
                  </a:cubicBezTo>
                  <a:cubicBezTo>
                    <a:pt x="50" y="903"/>
                    <a:pt x="99" y="1025"/>
                    <a:pt x="123" y="1049"/>
                  </a:cubicBezTo>
                  <a:lnTo>
                    <a:pt x="196" y="1196"/>
                  </a:lnTo>
                  <a:cubicBezTo>
                    <a:pt x="220" y="1244"/>
                    <a:pt x="245" y="1293"/>
                    <a:pt x="245" y="1318"/>
                  </a:cubicBezTo>
                  <a:cubicBezTo>
                    <a:pt x="294" y="1391"/>
                    <a:pt x="367" y="1488"/>
                    <a:pt x="391" y="1537"/>
                  </a:cubicBezTo>
                  <a:cubicBezTo>
                    <a:pt x="440" y="1659"/>
                    <a:pt x="513" y="1781"/>
                    <a:pt x="586" y="1879"/>
                  </a:cubicBezTo>
                  <a:lnTo>
                    <a:pt x="586" y="2001"/>
                  </a:lnTo>
                  <a:cubicBezTo>
                    <a:pt x="660" y="1976"/>
                    <a:pt x="708" y="1927"/>
                    <a:pt x="757" y="1903"/>
                  </a:cubicBezTo>
                  <a:cubicBezTo>
                    <a:pt x="903" y="2025"/>
                    <a:pt x="1099" y="2074"/>
                    <a:pt x="1294" y="2074"/>
                  </a:cubicBezTo>
                  <a:cubicBezTo>
                    <a:pt x="1440" y="2049"/>
                    <a:pt x="1611" y="1976"/>
                    <a:pt x="1708" y="1854"/>
                  </a:cubicBezTo>
                  <a:lnTo>
                    <a:pt x="1830" y="1757"/>
                  </a:lnTo>
                  <a:lnTo>
                    <a:pt x="1928" y="1635"/>
                  </a:lnTo>
                  <a:lnTo>
                    <a:pt x="1928" y="1635"/>
                  </a:lnTo>
                  <a:cubicBezTo>
                    <a:pt x="1909" y="1653"/>
                    <a:pt x="1898" y="1661"/>
                    <a:pt x="1893" y="1661"/>
                  </a:cubicBezTo>
                  <a:cubicBezTo>
                    <a:pt x="1886" y="1661"/>
                    <a:pt x="1898" y="1640"/>
                    <a:pt x="1928" y="1610"/>
                  </a:cubicBezTo>
                  <a:cubicBezTo>
                    <a:pt x="1977" y="1513"/>
                    <a:pt x="1977" y="1488"/>
                    <a:pt x="1977" y="1488"/>
                  </a:cubicBezTo>
                  <a:lnTo>
                    <a:pt x="1977" y="1488"/>
                  </a:lnTo>
                  <a:cubicBezTo>
                    <a:pt x="1977" y="1488"/>
                    <a:pt x="1975" y="1490"/>
                    <a:pt x="1973" y="1490"/>
                  </a:cubicBezTo>
                  <a:cubicBezTo>
                    <a:pt x="1967" y="1490"/>
                    <a:pt x="1958" y="1476"/>
                    <a:pt x="1977" y="1366"/>
                  </a:cubicBezTo>
                  <a:cubicBezTo>
                    <a:pt x="2001" y="1244"/>
                    <a:pt x="2001" y="1122"/>
                    <a:pt x="1977" y="1001"/>
                  </a:cubicBezTo>
                  <a:cubicBezTo>
                    <a:pt x="1928" y="854"/>
                    <a:pt x="1855" y="732"/>
                    <a:pt x="1757" y="610"/>
                  </a:cubicBezTo>
                  <a:cubicBezTo>
                    <a:pt x="1757" y="562"/>
                    <a:pt x="1733" y="513"/>
                    <a:pt x="1708" y="464"/>
                  </a:cubicBezTo>
                  <a:lnTo>
                    <a:pt x="1659" y="391"/>
                  </a:lnTo>
                  <a:cubicBezTo>
                    <a:pt x="1659" y="391"/>
                    <a:pt x="1659" y="366"/>
                    <a:pt x="1635" y="342"/>
                  </a:cubicBezTo>
                  <a:cubicBezTo>
                    <a:pt x="1635" y="318"/>
                    <a:pt x="1611" y="293"/>
                    <a:pt x="1586" y="269"/>
                  </a:cubicBezTo>
                  <a:cubicBezTo>
                    <a:pt x="1586" y="244"/>
                    <a:pt x="1562" y="220"/>
                    <a:pt x="1562" y="220"/>
                  </a:cubicBezTo>
                  <a:cubicBezTo>
                    <a:pt x="1538" y="196"/>
                    <a:pt x="1513" y="171"/>
                    <a:pt x="1513" y="171"/>
                  </a:cubicBezTo>
                  <a:cubicBezTo>
                    <a:pt x="1464" y="123"/>
                    <a:pt x="1416" y="98"/>
                    <a:pt x="1367" y="74"/>
                  </a:cubicBezTo>
                  <a:cubicBezTo>
                    <a:pt x="1318" y="49"/>
                    <a:pt x="1245" y="25"/>
                    <a:pt x="11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302"/>
            <p:cNvSpPr/>
            <p:nvPr/>
          </p:nvSpPr>
          <p:spPr>
            <a:xfrm>
              <a:off x="790550" y="3185225"/>
              <a:ext cx="48175" cy="56225"/>
            </a:xfrm>
            <a:custGeom>
              <a:avLst/>
              <a:gdLst/>
              <a:ahLst/>
              <a:cxnLst/>
              <a:rect l="l" t="t" r="r" b="b"/>
              <a:pathLst>
                <a:path w="1927" h="2249" extrusionOk="0">
                  <a:moveTo>
                    <a:pt x="829" y="988"/>
                  </a:moveTo>
                  <a:cubicBezTo>
                    <a:pt x="829" y="988"/>
                    <a:pt x="829" y="1013"/>
                    <a:pt x="854" y="1013"/>
                  </a:cubicBezTo>
                  <a:cubicBezTo>
                    <a:pt x="854" y="1037"/>
                    <a:pt x="854" y="1037"/>
                    <a:pt x="829" y="1037"/>
                  </a:cubicBezTo>
                  <a:cubicBezTo>
                    <a:pt x="805" y="1037"/>
                    <a:pt x="829" y="1013"/>
                    <a:pt x="829" y="988"/>
                  </a:cubicBezTo>
                  <a:close/>
                  <a:moveTo>
                    <a:pt x="735" y="0"/>
                  </a:moveTo>
                  <a:cubicBezTo>
                    <a:pt x="665" y="0"/>
                    <a:pt x="598" y="13"/>
                    <a:pt x="537" y="37"/>
                  </a:cubicBezTo>
                  <a:cubicBezTo>
                    <a:pt x="366" y="135"/>
                    <a:pt x="220" y="281"/>
                    <a:pt x="171" y="452"/>
                  </a:cubicBezTo>
                  <a:lnTo>
                    <a:pt x="171" y="427"/>
                  </a:lnTo>
                  <a:cubicBezTo>
                    <a:pt x="122" y="500"/>
                    <a:pt x="98" y="598"/>
                    <a:pt x="73" y="671"/>
                  </a:cubicBezTo>
                  <a:cubicBezTo>
                    <a:pt x="73" y="720"/>
                    <a:pt x="49" y="769"/>
                    <a:pt x="49" y="817"/>
                  </a:cubicBezTo>
                  <a:cubicBezTo>
                    <a:pt x="49" y="866"/>
                    <a:pt x="49" y="939"/>
                    <a:pt x="24" y="988"/>
                  </a:cubicBezTo>
                  <a:cubicBezTo>
                    <a:pt x="0" y="1159"/>
                    <a:pt x="24" y="1354"/>
                    <a:pt x="73" y="1525"/>
                  </a:cubicBezTo>
                  <a:lnTo>
                    <a:pt x="73" y="1500"/>
                  </a:lnTo>
                  <a:cubicBezTo>
                    <a:pt x="98" y="1574"/>
                    <a:pt x="122" y="1671"/>
                    <a:pt x="122" y="1744"/>
                  </a:cubicBezTo>
                  <a:cubicBezTo>
                    <a:pt x="124" y="1742"/>
                    <a:pt x="127" y="1741"/>
                    <a:pt x="130" y="1741"/>
                  </a:cubicBezTo>
                  <a:cubicBezTo>
                    <a:pt x="159" y="1741"/>
                    <a:pt x="222" y="1844"/>
                    <a:pt x="244" y="1866"/>
                  </a:cubicBezTo>
                  <a:cubicBezTo>
                    <a:pt x="293" y="1915"/>
                    <a:pt x="342" y="1964"/>
                    <a:pt x="390" y="1988"/>
                  </a:cubicBezTo>
                  <a:cubicBezTo>
                    <a:pt x="439" y="2037"/>
                    <a:pt x="488" y="2086"/>
                    <a:pt x="561" y="2110"/>
                  </a:cubicBezTo>
                  <a:cubicBezTo>
                    <a:pt x="634" y="2159"/>
                    <a:pt x="683" y="2183"/>
                    <a:pt x="756" y="2208"/>
                  </a:cubicBezTo>
                  <a:lnTo>
                    <a:pt x="854" y="2232"/>
                  </a:lnTo>
                  <a:lnTo>
                    <a:pt x="927" y="2232"/>
                  </a:lnTo>
                  <a:cubicBezTo>
                    <a:pt x="1008" y="2242"/>
                    <a:pt x="1089" y="2248"/>
                    <a:pt x="1169" y="2248"/>
                  </a:cubicBezTo>
                  <a:cubicBezTo>
                    <a:pt x="1284" y="2248"/>
                    <a:pt x="1398" y="2236"/>
                    <a:pt x="1512" y="2208"/>
                  </a:cubicBezTo>
                  <a:lnTo>
                    <a:pt x="1659" y="2208"/>
                  </a:lnTo>
                  <a:cubicBezTo>
                    <a:pt x="1659" y="2086"/>
                    <a:pt x="1659" y="1988"/>
                    <a:pt x="1634" y="1891"/>
                  </a:cubicBezTo>
                  <a:lnTo>
                    <a:pt x="1634" y="1842"/>
                  </a:lnTo>
                  <a:cubicBezTo>
                    <a:pt x="1707" y="1793"/>
                    <a:pt x="1756" y="1720"/>
                    <a:pt x="1805" y="1622"/>
                  </a:cubicBezTo>
                  <a:cubicBezTo>
                    <a:pt x="1854" y="1549"/>
                    <a:pt x="1902" y="1427"/>
                    <a:pt x="1927" y="1330"/>
                  </a:cubicBezTo>
                  <a:lnTo>
                    <a:pt x="1927" y="1330"/>
                  </a:lnTo>
                  <a:cubicBezTo>
                    <a:pt x="1917" y="1350"/>
                    <a:pt x="1911" y="1358"/>
                    <a:pt x="1907" y="1358"/>
                  </a:cubicBezTo>
                  <a:cubicBezTo>
                    <a:pt x="1902" y="1358"/>
                    <a:pt x="1902" y="1344"/>
                    <a:pt x="1902" y="1330"/>
                  </a:cubicBezTo>
                  <a:cubicBezTo>
                    <a:pt x="1927" y="1183"/>
                    <a:pt x="1902" y="1183"/>
                    <a:pt x="1902" y="1183"/>
                  </a:cubicBezTo>
                  <a:cubicBezTo>
                    <a:pt x="1902" y="1159"/>
                    <a:pt x="1902" y="1183"/>
                    <a:pt x="1878" y="1013"/>
                  </a:cubicBezTo>
                  <a:cubicBezTo>
                    <a:pt x="1805" y="744"/>
                    <a:pt x="1659" y="500"/>
                    <a:pt x="1439" y="305"/>
                  </a:cubicBezTo>
                  <a:lnTo>
                    <a:pt x="1342" y="232"/>
                  </a:lnTo>
                  <a:lnTo>
                    <a:pt x="1220" y="159"/>
                  </a:lnTo>
                  <a:cubicBezTo>
                    <a:pt x="1171" y="135"/>
                    <a:pt x="1146" y="110"/>
                    <a:pt x="1098" y="86"/>
                  </a:cubicBezTo>
                  <a:cubicBezTo>
                    <a:pt x="1049" y="61"/>
                    <a:pt x="1000" y="37"/>
                    <a:pt x="951" y="37"/>
                  </a:cubicBezTo>
                  <a:cubicBezTo>
                    <a:pt x="878" y="13"/>
                    <a:pt x="805" y="0"/>
                    <a:pt x="7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302"/>
            <p:cNvSpPr/>
            <p:nvPr/>
          </p:nvSpPr>
          <p:spPr>
            <a:xfrm>
              <a:off x="716750" y="3227600"/>
              <a:ext cx="47600" cy="50475"/>
            </a:xfrm>
            <a:custGeom>
              <a:avLst/>
              <a:gdLst/>
              <a:ahLst/>
              <a:cxnLst/>
              <a:rect l="l" t="t" r="r" b="b"/>
              <a:pathLst>
                <a:path w="1904" h="2019" extrusionOk="0">
                  <a:moveTo>
                    <a:pt x="611" y="0"/>
                  </a:moveTo>
                  <a:cubicBezTo>
                    <a:pt x="613" y="3"/>
                    <a:pt x="616" y="6"/>
                    <a:pt x="619" y="9"/>
                  </a:cubicBezTo>
                  <a:lnTo>
                    <a:pt x="619" y="9"/>
                  </a:lnTo>
                  <a:lnTo>
                    <a:pt x="635" y="0"/>
                  </a:lnTo>
                  <a:close/>
                  <a:moveTo>
                    <a:pt x="619" y="9"/>
                  </a:moveTo>
                  <a:lnTo>
                    <a:pt x="123" y="269"/>
                  </a:lnTo>
                  <a:cubicBezTo>
                    <a:pt x="123" y="318"/>
                    <a:pt x="123" y="366"/>
                    <a:pt x="123" y="415"/>
                  </a:cubicBezTo>
                  <a:lnTo>
                    <a:pt x="123" y="683"/>
                  </a:lnTo>
                  <a:cubicBezTo>
                    <a:pt x="123" y="708"/>
                    <a:pt x="123" y="708"/>
                    <a:pt x="123" y="732"/>
                  </a:cubicBezTo>
                  <a:cubicBezTo>
                    <a:pt x="123" y="732"/>
                    <a:pt x="98" y="732"/>
                    <a:pt x="98" y="757"/>
                  </a:cubicBezTo>
                  <a:cubicBezTo>
                    <a:pt x="74" y="830"/>
                    <a:pt x="50" y="879"/>
                    <a:pt x="25" y="952"/>
                  </a:cubicBezTo>
                  <a:cubicBezTo>
                    <a:pt x="25" y="1000"/>
                    <a:pt x="1" y="1049"/>
                    <a:pt x="1" y="1074"/>
                  </a:cubicBezTo>
                  <a:cubicBezTo>
                    <a:pt x="1" y="1147"/>
                    <a:pt x="1" y="1196"/>
                    <a:pt x="1" y="1244"/>
                  </a:cubicBezTo>
                  <a:cubicBezTo>
                    <a:pt x="1" y="1464"/>
                    <a:pt x="98" y="1659"/>
                    <a:pt x="245" y="1805"/>
                  </a:cubicBezTo>
                  <a:cubicBezTo>
                    <a:pt x="318" y="1878"/>
                    <a:pt x="416" y="1952"/>
                    <a:pt x="538" y="1976"/>
                  </a:cubicBezTo>
                  <a:cubicBezTo>
                    <a:pt x="562" y="1976"/>
                    <a:pt x="562" y="2000"/>
                    <a:pt x="586" y="2000"/>
                  </a:cubicBezTo>
                  <a:cubicBezTo>
                    <a:pt x="635" y="2013"/>
                    <a:pt x="690" y="2019"/>
                    <a:pt x="745" y="2019"/>
                  </a:cubicBezTo>
                  <a:cubicBezTo>
                    <a:pt x="800" y="2019"/>
                    <a:pt x="855" y="2013"/>
                    <a:pt x="903" y="2000"/>
                  </a:cubicBezTo>
                  <a:cubicBezTo>
                    <a:pt x="1001" y="2000"/>
                    <a:pt x="1123" y="1976"/>
                    <a:pt x="1220" y="1952"/>
                  </a:cubicBezTo>
                  <a:lnTo>
                    <a:pt x="1220" y="1927"/>
                  </a:lnTo>
                  <a:cubicBezTo>
                    <a:pt x="1256" y="1909"/>
                    <a:pt x="1269" y="1905"/>
                    <a:pt x="1276" y="1905"/>
                  </a:cubicBezTo>
                  <a:cubicBezTo>
                    <a:pt x="1283" y="1905"/>
                    <a:pt x="1283" y="1910"/>
                    <a:pt x="1298" y="1910"/>
                  </a:cubicBezTo>
                  <a:cubicBezTo>
                    <a:pt x="1307" y="1910"/>
                    <a:pt x="1320" y="1908"/>
                    <a:pt x="1342" y="1903"/>
                  </a:cubicBezTo>
                  <a:cubicBezTo>
                    <a:pt x="1342" y="1830"/>
                    <a:pt x="1489" y="1830"/>
                    <a:pt x="1489" y="1781"/>
                  </a:cubicBezTo>
                  <a:cubicBezTo>
                    <a:pt x="1489" y="1781"/>
                    <a:pt x="1537" y="1757"/>
                    <a:pt x="1537" y="1757"/>
                  </a:cubicBezTo>
                  <a:cubicBezTo>
                    <a:pt x="1537" y="1760"/>
                    <a:pt x="1538" y="1761"/>
                    <a:pt x="1540" y="1761"/>
                  </a:cubicBezTo>
                  <a:cubicBezTo>
                    <a:pt x="1551" y="1761"/>
                    <a:pt x="1590" y="1704"/>
                    <a:pt x="1611" y="1683"/>
                  </a:cubicBezTo>
                  <a:cubicBezTo>
                    <a:pt x="1619" y="1675"/>
                    <a:pt x="1621" y="1673"/>
                    <a:pt x="1621" y="1673"/>
                  </a:cubicBezTo>
                  <a:cubicBezTo>
                    <a:pt x="1619" y="1673"/>
                    <a:pt x="1603" y="1683"/>
                    <a:pt x="1586" y="1683"/>
                  </a:cubicBezTo>
                  <a:lnTo>
                    <a:pt x="1635" y="1635"/>
                  </a:lnTo>
                  <a:cubicBezTo>
                    <a:pt x="1647" y="1622"/>
                    <a:pt x="1659" y="1616"/>
                    <a:pt x="1666" y="1616"/>
                  </a:cubicBezTo>
                  <a:cubicBezTo>
                    <a:pt x="1672" y="1616"/>
                    <a:pt x="1672" y="1622"/>
                    <a:pt x="1659" y="1635"/>
                  </a:cubicBezTo>
                  <a:cubicBezTo>
                    <a:pt x="1733" y="1561"/>
                    <a:pt x="1781" y="1464"/>
                    <a:pt x="1830" y="1366"/>
                  </a:cubicBezTo>
                  <a:cubicBezTo>
                    <a:pt x="1879" y="1244"/>
                    <a:pt x="1903" y="1074"/>
                    <a:pt x="1879" y="927"/>
                  </a:cubicBezTo>
                  <a:cubicBezTo>
                    <a:pt x="1855" y="781"/>
                    <a:pt x="1781" y="635"/>
                    <a:pt x="1684" y="513"/>
                  </a:cubicBezTo>
                  <a:cubicBezTo>
                    <a:pt x="1611" y="464"/>
                    <a:pt x="1537" y="415"/>
                    <a:pt x="1464" y="366"/>
                  </a:cubicBezTo>
                  <a:lnTo>
                    <a:pt x="1464" y="366"/>
                  </a:lnTo>
                  <a:cubicBezTo>
                    <a:pt x="1464" y="415"/>
                    <a:pt x="1513" y="439"/>
                    <a:pt x="1513" y="464"/>
                  </a:cubicBezTo>
                  <a:cubicBezTo>
                    <a:pt x="1489" y="439"/>
                    <a:pt x="1464" y="415"/>
                    <a:pt x="1440" y="415"/>
                  </a:cubicBezTo>
                  <a:cubicBezTo>
                    <a:pt x="1416" y="415"/>
                    <a:pt x="1367" y="342"/>
                    <a:pt x="1367" y="293"/>
                  </a:cubicBezTo>
                  <a:lnTo>
                    <a:pt x="1342" y="293"/>
                  </a:lnTo>
                  <a:lnTo>
                    <a:pt x="1342" y="269"/>
                  </a:lnTo>
                  <a:cubicBezTo>
                    <a:pt x="1294" y="244"/>
                    <a:pt x="1220" y="220"/>
                    <a:pt x="1172" y="171"/>
                  </a:cubicBezTo>
                  <a:cubicBezTo>
                    <a:pt x="1098" y="147"/>
                    <a:pt x="1050" y="147"/>
                    <a:pt x="1001" y="122"/>
                  </a:cubicBezTo>
                  <a:cubicBezTo>
                    <a:pt x="996" y="118"/>
                    <a:pt x="994" y="116"/>
                    <a:pt x="994" y="116"/>
                  </a:cubicBezTo>
                  <a:lnTo>
                    <a:pt x="994" y="116"/>
                  </a:lnTo>
                  <a:cubicBezTo>
                    <a:pt x="993" y="116"/>
                    <a:pt x="1020" y="147"/>
                    <a:pt x="1001" y="147"/>
                  </a:cubicBezTo>
                  <a:cubicBezTo>
                    <a:pt x="977" y="147"/>
                    <a:pt x="952" y="147"/>
                    <a:pt x="952" y="122"/>
                  </a:cubicBezTo>
                  <a:cubicBezTo>
                    <a:pt x="952" y="98"/>
                    <a:pt x="928" y="86"/>
                    <a:pt x="906" y="86"/>
                  </a:cubicBezTo>
                  <a:cubicBezTo>
                    <a:pt x="888" y="86"/>
                    <a:pt x="872" y="95"/>
                    <a:pt x="876" y="113"/>
                  </a:cubicBezTo>
                  <a:lnTo>
                    <a:pt x="876" y="113"/>
                  </a:lnTo>
                  <a:cubicBezTo>
                    <a:pt x="862" y="92"/>
                    <a:pt x="812" y="74"/>
                    <a:pt x="855" y="74"/>
                  </a:cubicBezTo>
                  <a:cubicBezTo>
                    <a:pt x="830" y="74"/>
                    <a:pt x="806" y="49"/>
                    <a:pt x="806" y="49"/>
                  </a:cubicBezTo>
                  <a:lnTo>
                    <a:pt x="806" y="49"/>
                  </a:lnTo>
                  <a:lnTo>
                    <a:pt x="830" y="74"/>
                  </a:lnTo>
                  <a:cubicBezTo>
                    <a:pt x="757" y="49"/>
                    <a:pt x="733" y="25"/>
                    <a:pt x="684" y="25"/>
                  </a:cubicBezTo>
                  <a:lnTo>
                    <a:pt x="708" y="49"/>
                  </a:lnTo>
                  <a:cubicBezTo>
                    <a:pt x="665" y="49"/>
                    <a:pt x="641" y="30"/>
                    <a:pt x="619" y="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302"/>
            <p:cNvSpPr/>
            <p:nvPr/>
          </p:nvSpPr>
          <p:spPr>
            <a:xfrm>
              <a:off x="646025" y="3015400"/>
              <a:ext cx="40875" cy="49050"/>
            </a:xfrm>
            <a:custGeom>
              <a:avLst/>
              <a:gdLst/>
              <a:ahLst/>
              <a:cxnLst/>
              <a:rect l="l" t="t" r="r" b="b"/>
              <a:pathLst>
                <a:path w="1635" h="1962" extrusionOk="0">
                  <a:moveTo>
                    <a:pt x="659" y="1"/>
                  </a:moveTo>
                  <a:cubicBezTo>
                    <a:pt x="513" y="25"/>
                    <a:pt x="367" y="123"/>
                    <a:pt x="269" y="220"/>
                  </a:cubicBezTo>
                  <a:cubicBezTo>
                    <a:pt x="196" y="294"/>
                    <a:pt x="147" y="367"/>
                    <a:pt x="98" y="464"/>
                  </a:cubicBezTo>
                  <a:cubicBezTo>
                    <a:pt x="50" y="586"/>
                    <a:pt x="25" y="684"/>
                    <a:pt x="25" y="806"/>
                  </a:cubicBezTo>
                  <a:cubicBezTo>
                    <a:pt x="1" y="879"/>
                    <a:pt x="1" y="952"/>
                    <a:pt x="25" y="1001"/>
                  </a:cubicBezTo>
                  <a:cubicBezTo>
                    <a:pt x="25" y="1147"/>
                    <a:pt x="74" y="1294"/>
                    <a:pt x="147" y="1415"/>
                  </a:cubicBezTo>
                  <a:cubicBezTo>
                    <a:pt x="220" y="1562"/>
                    <a:pt x="318" y="1684"/>
                    <a:pt x="464" y="1781"/>
                  </a:cubicBezTo>
                  <a:cubicBezTo>
                    <a:pt x="562" y="1879"/>
                    <a:pt x="708" y="1952"/>
                    <a:pt x="830" y="1952"/>
                  </a:cubicBezTo>
                  <a:cubicBezTo>
                    <a:pt x="860" y="1958"/>
                    <a:pt x="891" y="1961"/>
                    <a:pt x="921" y="1961"/>
                  </a:cubicBezTo>
                  <a:cubicBezTo>
                    <a:pt x="1011" y="1961"/>
                    <a:pt x="1098" y="1934"/>
                    <a:pt x="1171" y="1879"/>
                  </a:cubicBezTo>
                  <a:cubicBezTo>
                    <a:pt x="1245" y="1879"/>
                    <a:pt x="1293" y="1830"/>
                    <a:pt x="1342" y="1781"/>
                  </a:cubicBezTo>
                  <a:cubicBezTo>
                    <a:pt x="1318" y="1781"/>
                    <a:pt x="1318" y="1781"/>
                    <a:pt x="1342" y="1757"/>
                  </a:cubicBezTo>
                  <a:cubicBezTo>
                    <a:pt x="1415" y="1684"/>
                    <a:pt x="1415" y="1684"/>
                    <a:pt x="1415" y="1684"/>
                  </a:cubicBezTo>
                  <a:cubicBezTo>
                    <a:pt x="1415" y="1659"/>
                    <a:pt x="1415" y="1684"/>
                    <a:pt x="1440" y="1586"/>
                  </a:cubicBezTo>
                  <a:cubicBezTo>
                    <a:pt x="1488" y="1464"/>
                    <a:pt x="1513" y="1415"/>
                    <a:pt x="1537" y="1294"/>
                  </a:cubicBezTo>
                  <a:cubicBezTo>
                    <a:pt x="1562" y="1220"/>
                    <a:pt x="1586" y="1172"/>
                    <a:pt x="1586" y="1098"/>
                  </a:cubicBezTo>
                  <a:cubicBezTo>
                    <a:pt x="1610" y="1050"/>
                    <a:pt x="1610" y="976"/>
                    <a:pt x="1635" y="903"/>
                  </a:cubicBezTo>
                  <a:cubicBezTo>
                    <a:pt x="1635" y="830"/>
                    <a:pt x="1635" y="781"/>
                    <a:pt x="1635" y="708"/>
                  </a:cubicBezTo>
                  <a:lnTo>
                    <a:pt x="1635" y="586"/>
                  </a:lnTo>
                  <a:lnTo>
                    <a:pt x="1610" y="489"/>
                  </a:lnTo>
                  <a:cubicBezTo>
                    <a:pt x="1586" y="416"/>
                    <a:pt x="1562" y="318"/>
                    <a:pt x="1513" y="245"/>
                  </a:cubicBezTo>
                  <a:cubicBezTo>
                    <a:pt x="1440" y="147"/>
                    <a:pt x="1318" y="98"/>
                    <a:pt x="1196" y="74"/>
                  </a:cubicBezTo>
                  <a:lnTo>
                    <a:pt x="1025" y="74"/>
                  </a:lnTo>
                  <a:cubicBezTo>
                    <a:pt x="903" y="25"/>
                    <a:pt x="781" y="1"/>
                    <a:pt x="6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302"/>
            <p:cNvSpPr/>
            <p:nvPr/>
          </p:nvSpPr>
          <p:spPr>
            <a:xfrm>
              <a:off x="734450" y="3011150"/>
              <a:ext cx="40250" cy="58550"/>
            </a:xfrm>
            <a:custGeom>
              <a:avLst/>
              <a:gdLst/>
              <a:ahLst/>
              <a:cxnLst/>
              <a:rect l="l" t="t" r="r" b="b"/>
              <a:pathLst>
                <a:path w="1610" h="2342" extrusionOk="0">
                  <a:moveTo>
                    <a:pt x="708" y="0"/>
                  </a:moveTo>
                  <a:lnTo>
                    <a:pt x="98" y="171"/>
                  </a:lnTo>
                  <a:cubicBezTo>
                    <a:pt x="49" y="342"/>
                    <a:pt x="0" y="512"/>
                    <a:pt x="25" y="707"/>
                  </a:cubicBezTo>
                  <a:cubicBezTo>
                    <a:pt x="25" y="829"/>
                    <a:pt x="25" y="976"/>
                    <a:pt x="73" y="1098"/>
                  </a:cubicBezTo>
                  <a:cubicBezTo>
                    <a:pt x="122" y="1293"/>
                    <a:pt x="195" y="1488"/>
                    <a:pt x="293" y="1659"/>
                  </a:cubicBezTo>
                  <a:cubicBezTo>
                    <a:pt x="390" y="1854"/>
                    <a:pt x="537" y="2000"/>
                    <a:pt x="732" y="2122"/>
                  </a:cubicBezTo>
                  <a:cubicBezTo>
                    <a:pt x="756" y="2171"/>
                    <a:pt x="805" y="2220"/>
                    <a:pt x="854" y="2244"/>
                  </a:cubicBezTo>
                  <a:cubicBezTo>
                    <a:pt x="842" y="2232"/>
                    <a:pt x="842" y="2226"/>
                    <a:pt x="845" y="2226"/>
                  </a:cubicBezTo>
                  <a:cubicBezTo>
                    <a:pt x="848" y="2226"/>
                    <a:pt x="854" y="2232"/>
                    <a:pt x="854" y="2244"/>
                  </a:cubicBezTo>
                  <a:cubicBezTo>
                    <a:pt x="911" y="2272"/>
                    <a:pt x="923" y="2279"/>
                    <a:pt x="928" y="2279"/>
                  </a:cubicBezTo>
                  <a:cubicBezTo>
                    <a:pt x="931" y="2279"/>
                    <a:pt x="929" y="2275"/>
                    <a:pt x="940" y="2275"/>
                  </a:cubicBezTo>
                  <a:cubicBezTo>
                    <a:pt x="951" y="2275"/>
                    <a:pt x="974" y="2278"/>
                    <a:pt x="1025" y="2293"/>
                  </a:cubicBezTo>
                  <a:lnTo>
                    <a:pt x="1147" y="2342"/>
                  </a:lnTo>
                  <a:lnTo>
                    <a:pt x="1537" y="2122"/>
                  </a:lnTo>
                  <a:cubicBezTo>
                    <a:pt x="1586" y="1951"/>
                    <a:pt x="1610" y="1756"/>
                    <a:pt x="1610" y="1585"/>
                  </a:cubicBezTo>
                  <a:cubicBezTo>
                    <a:pt x="1586" y="1439"/>
                    <a:pt x="1537" y="1293"/>
                    <a:pt x="1512" y="1171"/>
                  </a:cubicBezTo>
                  <a:cubicBezTo>
                    <a:pt x="1464" y="1073"/>
                    <a:pt x="1415" y="1000"/>
                    <a:pt x="1366" y="927"/>
                  </a:cubicBezTo>
                  <a:cubicBezTo>
                    <a:pt x="1342" y="903"/>
                    <a:pt x="1293" y="854"/>
                    <a:pt x="1220" y="781"/>
                  </a:cubicBezTo>
                  <a:cubicBezTo>
                    <a:pt x="1220" y="781"/>
                    <a:pt x="1220" y="756"/>
                    <a:pt x="1220" y="756"/>
                  </a:cubicBezTo>
                  <a:cubicBezTo>
                    <a:pt x="1220" y="659"/>
                    <a:pt x="1171" y="610"/>
                    <a:pt x="1147" y="537"/>
                  </a:cubicBezTo>
                  <a:cubicBezTo>
                    <a:pt x="1122" y="464"/>
                    <a:pt x="1098" y="415"/>
                    <a:pt x="1073" y="390"/>
                  </a:cubicBezTo>
                  <a:cubicBezTo>
                    <a:pt x="1049" y="342"/>
                    <a:pt x="1000" y="293"/>
                    <a:pt x="976" y="220"/>
                  </a:cubicBezTo>
                  <a:cubicBezTo>
                    <a:pt x="976" y="220"/>
                    <a:pt x="951" y="195"/>
                    <a:pt x="951" y="195"/>
                  </a:cubicBezTo>
                  <a:cubicBezTo>
                    <a:pt x="878" y="122"/>
                    <a:pt x="805" y="49"/>
                    <a:pt x="7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matchingName="Thanks">
  <p:cSld name="CUSTOM_26">
    <p:spTree>
      <p:nvGrpSpPr>
        <p:cNvPr id="1" name="Shape 2703"/>
        <p:cNvGrpSpPr/>
        <p:nvPr/>
      </p:nvGrpSpPr>
      <p:grpSpPr>
        <a:xfrm>
          <a:off x="0" y="0"/>
          <a:ext cx="0" cy="0"/>
          <a:chOff x="0" y="0"/>
          <a:chExt cx="0" cy="0"/>
        </a:xfrm>
      </p:grpSpPr>
      <p:sp>
        <p:nvSpPr>
          <p:cNvPr id="2704" name="Google Shape;2704;p303"/>
          <p:cNvSpPr txBox="1">
            <a:spLocks noGrp="1"/>
          </p:cNvSpPr>
          <p:nvPr>
            <p:ph type="title"/>
          </p:nvPr>
        </p:nvSpPr>
        <p:spPr>
          <a:xfrm>
            <a:off x="1327825" y="927700"/>
            <a:ext cx="3516600" cy="1121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6000">
                <a:solidFill>
                  <a:schemeClr val="accent1"/>
                </a:solidFill>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2705" name="Google Shape;2705;p303"/>
          <p:cNvSpPr txBox="1">
            <a:spLocks noGrp="1"/>
          </p:cNvSpPr>
          <p:nvPr>
            <p:ph type="subTitle" idx="1"/>
          </p:nvPr>
        </p:nvSpPr>
        <p:spPr>
          <a:xfrm>
            <a:off x="1605925" y="1887250"/>
            <a:ext cx="2960400" cy="1353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14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2706" name="Google Shape;2706;p303"/>
          <p:cNvSpPr txBox="1"/>
          <p:nvPr/>
        </p:nvSpPr>
        <p:spPr>
          <a:xfrm>
            <a:off x="1327825" y="3187525"/>
            <a:ext cx="3516600" cy="9315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300"/>
              </a:spcBef>
              <a:spcAft>
                <a:spcPts val="0"/>
              </a:spcAft>
              <a:buNone/>
            </a:pPr>
            <a:r>
              <a:rPr lang="en" sz="1000">
                <a:solidFill>
                  <a:schemeClr val="dk1"/>
                </a:solidFill>
                <a:latin typeface="Karla"/>
                <a:ea typeface="Karla"/>
                <a:cs typeface="Karla"/>
                <a:sym typeface="Karla"/>
              </a:rPr>
              <a:t>CREDITS: This presentation template was created by</a:t>
            </a:r>
            <a:r>
              <a:rPr lang="en" sz="1000" b="1">
                <a:solidFill>
                  <a:schemeClr val="dk1"/>
                </a:solidFill>
                <a:latin typeface="Karla"/>
                <a:ea typeface="Karla"/>
                <a:cs typeface="Karla"/>
                <a:sym typeface="Karla"/>
              </a:rPr>
              <a:t> </a:t>
            </a:r>
            <a:r>
              <a:rPr lang="en" sz="1000" b="1">
                <a:solidFill>
                  <a:schemeClr val="dk1"/>
                </a:solidFill>
                <a:uFill>
                  <a:noFill/>
                </a:uFill>
                <a:latin typeface="Karla"/>
                <a:ea typeface="Karla"/>
                <a:cs typeface="Karla"/>
                <a:sym typeface="Karla"/>
                <a:hlinkClick r:id="rId2">
                  <a:extLst>
                    <a:ext uri="{A12FA001-AC4F-418D-AE19-62706E023703}">
                      <ahyp:hlinkClr xmlns:ahyp="http://schemas.microsoft.com/office/drawing/2018/hyperlinkcolor" val="tx"/>
                    </a:ext>
                  </a:extLst>
                </a:hlinkClick>
              </a:rPr>
              <a:t>Slidesgo</a:t>
            </a:r>
            <a:r>
              <a:rPr lang="en" sz="1000">
                <a:solidFill>
                  <a:schemeClr val="dk1"/>
                </a:solidFill>
                <a:latin typeface="Karla"/>
                <a:ea typeface="Karla"/>
                <a:cs typeface="Karla"/>
                <a:sym typeface="Karla"/>
              </a:rPr>
              <a:t>, including icons by </a:t>
            </a:r>
            <a:r>
              <a:rPr lang="en" sz="1000" b="1">
                <a:solidFill>
                  <a:schemeClr val="dk1"/>
                </a:solidFill>
                <a:uFill>
                  <a:noFill/>
                </a:uFill>
                <a:latin typeface="Karla"/>
                <a:ea typeface="Karla"/>
                <a:cs typeface="Karla"/>
                <a:sym typeface="Karla"/>
                <a:hlinkClick r:id="rId3">
                  <a:extLst>
                    <a:ext uri="{A12FA001-AC4F-418D-AE19-62706E023703}">
                      <ahyp:hlinkClr xmlns:ahyp="http://schemas.microsoft.com/office/drawing/2018/hyperlinkcolor" val="tx"/>
                    </a:ext>
                  </a:extLst>
                </a:hlinkClick>
              </a:rPr>
              <a:t>Flaticon</a:t>
            </a:r>
            <a:r>
              <a:rPr lang="en" sz="1000">
                <a:solidFill>
                  <a:schemeClr val="dk1"/>
                </a:solidFill>
                <a:latin typeface="Karla"/>
                <a:ea typeface="Karla"/>
                <a:cs typeface="Karla"/>
                <a:sym typeface="Karla"/>
              </a:rPr>
              <a:t>, and infographics &amp; images by </a:t>
            </a:r>
            <a:r>
              <a:rPr lang="en" sz="1000" b="1">
                <a:solidFill>
                  <a:schemeClr val="dk1"/>
                </a:solidFill>
                <a:uFill>
                  <a:noFill/>
                </a:uFill>
                <a:latin typeface="Karla"/>
                <a:ea typeface="Karla"/>
                <a:cs typeface="Karla"/>
                <a:sym typeface="Karla"/>
                <a:hlinkClick r:id="rId4">
                  <a:extLst>
                    <a:ext uri="{A12FA001-AC4F-418D-AE19-62706E023703}">
                      <ahyp:hlinkClr xmlns:ahyp="http://schemas.microsoft.com/office/drawing/2018/hyperlinkcolor" val="tx"/>
                    </a:ext>
                  </a:extLst>
                </a:hlinkClick>
              </a:rPr>
              <a:t>Freepik</a:t>
            </a:r>
            <a:endParaRPr sz="1000" b="1">
              <a:solidFill>
                <a:schemeClr val="dk1"/>
              </a:solidFill>
              <a:latin typeface="Karla"/>
              <a:ea typeface="Karla"/>
              <a:cs typeface="Karla"/>
              <a:sym typeface="Karla"/>
            </a:endParaRPr>
          </a:p>
        </p:txBody>
      </p:sp>
      <p:sp>
        <p:nvSpPr>
          <p:cNvPr id="2707" name="Google Shape;2707;p303"/>
          <p:cNvSpPr/>
          <p:nvPr/>
        </p:nvSpPr>
        <p:spPr>
          <a:xfrm>
            <a:off x="-503435" y="1350263"/>
            <a:ext cx="1259478" cy="810039"/>
          </a:xfrm>
          <a:custGeom>
            <a:avLst/>
            <a:gdLst/>
            <a:ahLst/>
            <a:cxnLst/>
            <a:rect l="l" t="t" r="r" b="b"/>
            <a:pathLst>
              <a:path w="16559" h="10650" extrusionOk="0">
                <a:moveTo>
                  <a:pt x="12940" y="0"/>
                </a:moveTo>
                <a:cubicBezTo>
                  <a:pt x="8651" y="0"/>
                  <a:pt x="1" y="2276"/>
                  <a:pt x="3657" y="8447"/>
                </a:cubicBezTo>
                <a:cubicBezTo>
                  <a:pt x="3657" y="8447"/>
                  <a:pt x="7028" y="10650"/>
                  <a:pt x="10057" y="10650"/>
                </a:cubicBezTo>
                <a:cubicBezTo>
                  <a:pt x="11292" y="10650"/>
                  <a:pt x="12470" y="10283"/>
                  <a:pt x="13339" y="9252"/>
                </a:cubicBezTo>
                <a:cubicBezTo>
                  <a:pt x="16339" y="5691"/>
                  <a:pt x="16559" y="1594"/>
                  <a:pt x="15047" y="374"/>
                </a:cubicBezTo>
                <a:cubicBezTo>
                  <a:pt x="14753" y="133"/>
                  <a:pt x="13973" y="0"/>
                  <a:pt x="129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08" name="Google Shape;2708;p303"/>
          <p:cNvGrpSpPr/>
          <p:nvPr/>
        </p:nvGrpSpPr>
        <p:grpSpPr>
          <a:xfrm rot="2339736">
            <a:off x="-492890" y="575483"/>
            <a:ext cx="1655274" cy="878283"/>
            <a:chOff x="238125" y="2760550"/>
            <a:chExt cx="528650" cy="280500"/>
          </a:xfrm>
        </p:grpSpPr>
        <p:sp>
          <p:nvSpPr>
            <p:cNvPr id="2709" name="Google Shape;2709;p303"/>
            <p:cNvSpPr/>
            <p:nvPr/>
          </p:nvSpPr>
          <p:spPr>
            <a:xfrm>
              <a:off x="274700" y="3020300"/>
              <a:ext cx="1850" cy="9150"/>
            </a:xfrm>
            <a:custGeom>
              <a:avLst/>
              <a:gdLst/>
              <a:ahLst/>
              <a:cxnLst/>
              <a:rect l="l" t="t" r="r" b="b"/>
              <a:pathLst>
                <a:path w="74" h="366" extrusionOk="0">
                  <a:moveTo>
                    <a:pt x="74" y="0"/>
                  </a:moveTo>
                  <a:cubicBezTo>
                    <a:pt x="25" y="122"/>
                    <a:pt x="0" y="244"/>
                    <a:pt x="0" y="366"/>
                  </a:cubicBezTo>
                  <a:cubicBezTo>
                    <a:pt x="49" y="244"/>
                    <a:pt x="74" y="122"/>
                    <a:pt x="74" y="0"/>
                  </a:cubicBezTo>
                  <a:close/>
                </a:path>
              </a:pathLst>
            </a:custGeom>
            <a:solidFill>
              <a:srgbClr val="344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303"/>
            <p:cNvSpPr/>
            <p:nvPr/>
          </p:nvSpPr>
          <p:spPr>
            <a:xfrm>
              <a:off x="277125" y="3020300"/>
              <a:ext cx="25" cy="25"/>
            </a:xfrm>
            <a:custGeom>
              <a:avLst/>
              <a:gdLst/>
              <a:ahLst/>
              <a:cxnLst/>
              <a:rect l="l" t="t" r="r" b="b"/>
              <a:pathLst>
                <a:path w="1" h="1" extrusionOk="0">
                  <a:moveTo>
                    <a:pt x="1" y="0"/>
                  </a:moveTo>
                  <a:close/>
                </a:path>
              </a:pathLst>
            </a:custGeom>
            <a:solidFill>
              <a:srgbClr val="344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11" name="Google Shape;2711;p303"/>
            <p:cNvGrpSpPr/>
            <p:nvPr/>
          </p:nvGrpSpPr>
          <p:grpSpPr>
            <a:xfrm>
              <a:off x="238125" y="2760550"/>
              <a:ext cx="528650" cy="279275"/>
              <a:chOff x="238125" y="2760550"/>
              <a:chExt cx="528650" cy="279275"/>
            </a:xfrm>
          </p:grpSpPr>
          <p:sp>
            <p:nvSpPr>
              <p:cNvPr id="2712" name="Google Shape;2712;p303"/>
              <p:cNvSpPr/>
              <p:nvPr/>
            </p:nvSpPr>
            <p:spPr>
              <a:xfrm>
                <a:off x="238125" y="2760550"/>
                <a:ext cx="528650" cy="278050"/>
              </a:xfrm>
              <a:custGeom>
                <a:avLst/>
                <a:gdLst/>
                <a:ahLst/>
                <a:cxnLst/>
                <a:rect l="l" t="t" r="r" b="b"/>
                <a:pathLst>
                  <a:path w="21146" h="11122" extrusionOk="0">
                    <a:moveTo>
                      <a:pt x="11622" y="1778"/>
                    </a:moveTo>
                    <a:lnTo>
                      <a:pt x="11622" y="1778"/>
                    </a:lnTo>
                    <a:cubicBezTo>
                      <a:pt x="11627" y="1780"/>
                      <a:pt x="11631" y="1781"/>
                      <a:pt x="11634" y="1781"/>
                    </a:cubicBezTo>
                    <a:cubicBezTo>
                      <a:pt x="11630" y="1780"/>
                      <a:pt x="11626" y="1779"/>
                      <a:pt x="11622" y="1778"/>
                    </a:cubicBezTo>
                    <a:close/>
                    <a:moveTo>
                      <a:pt x="15975" y="3512"/>
                    </a:moveTo>
                    <a:cubicBezTo>
                      <a:pt x="15975" y="3515"/>
                      <a:pt x="15978" y="3517"/>
                      <a:pt x="15983" y="3518"/>
                    </a:cubicBezTo>
                    <a:lnTo>
                      <a:pt x="15983" y="3518"/>
                    </a:lnTo>
                    <a:cubicBezTo>
                      <a:pt x="15980" y="3516"/>
                      <a:pt x="15978" y="3514"/>
                      <a:pt x="15975" y="3512"/>
                    </a:cubicBezTo>
                    <a:close/>
                    <a:moveTo>
                      <a:pt x="1524" y="10118"/>
                    </a:moveTo>
                    <a:cubicBezTo>
                      <a:pt x="1528" y="10118"/>
                      <a:pt x="1532" y="10119"/>
                      <a:pt x="1537" y="10122"/>
                    </a:cubicBezTo>
                    <a:lnTo>
                      <a:pt x="1508" y="10266"/>
                    </a:lnTo>
                    <a:lnTo>
                      <a:pt x="1508" y="10266"/>
                    </a:lnTo>
                    <a:cubicBezTo>
                      <a:pt x="1519" y="10173"/>
                      <a:pt x="1503" y="10118"/>
                      <a:pt x="1524" y="10118"/>
                    </a:cubicBezTo>
                    <a:close/>
                    <a:moveTo>
                      <a:pt x="10756" y="0"/>
                    </a:moveTo>
                    <a:lnTo>
                      <a:pt x="10756" y="0"/>
                    </a:lnTo>
                    <a:cubicBezTo>
                      <a:pt x="10902" y="24"/>
                      <a:pt x="10853" y="49"/>
                      <a:pt x="10731" y="49"/>
                    </a:cubicBezTo>
                    <a:cubicBezTo>
                      <a:pt x="10549" y="24"/>
                      <a:pt x="10451" y="18"/>
                      <a:pt x="10399" y="18"/>
                    </a:cubicBezTo>
                    <a:cubicBezTo>
                      <a:pt x="10347" y="18"/>
                      <a:pt x="10341" y="24"/>
                      <a:pt x="10341" y="24"/>
                    </a:cubicBezTo>
                    <a:lnTo>
                      <a:pt x="9927" y="24"/>
                    </a:lnTo>
                    <a:cubicBezTo>
                      <a:pt x="9024" y="24"/>
                      <a:pt x="8146" y="171"/>
                      <a:pt x="7317" y="463"/>
                    </a:cubicBezTo>
                    <a:cubicBezTo>
                      <a:pt x="6512" y="756"/>
                      <a:pt x="5756" y="1146"/>
                      <a:pt x="5073" y="1634"/>
                    </a:cubicBezTo>
                    <a:cubicBezTo>
                      <a:pt x="4757" y="1926"/>
                      <a:pt x="4319" y="2243"/>
                      <a:pt x="4050" y="2535"/>
                    </a:cubicBezTo>
                    <a:lnTo>
                      <a:pt x="4050" y="2535"/>
                    </a:lnTo>
                    <a:cubicBezTo>
                      <a:pt x="3877" y="2706"/>
                      <a:pt x="3369" y="3198"/>
                      <a:pt x="2927" y="3756"/>
                    </a:cubicBezTo>
                    <a:cubicBezTo>
                      <a:pt x="2537" y="4195"/>
                      <a:pt x="2195" y="4658"/>
                      <a:pt x="1902" y="5171"/>
                    </a:cubicBezTo>
                    <a:lnTo>
                      <a:pt x="1951" y="5097"/>
                    </a:lnTo>
                    <a:lnTo>
                      <a:pt x="1951" y="5097"/>
                    </a:lnTo>
                    <a:cubicBezTo>
                      <a:pt x="1829" y="5317"/>
                      <a:pt x="1683" y="5536"/>
                      <a:pt x="1512" y="5707"/>
                    </a:cubicBezTo>
                    <a:cubicBezTo>
                      <a:pt x="1610" y="5707"/>
                      <a:pt x="1463" y="6049"/>
                      <a:pt x="1390" y="6171"/>
                    </a:cubicBezTo>
                    <a:cubicBezTo>
                      <a:pt x="1341" y="6268"/>
                      <a:pt x="1268" y="6439"/>
                      <a:pt x="1219" y="6634"/>
                    </a:cubicBezTo>
                    <a:cubicBezTo>
                      <a:pt x="1146" y="6805"/>
                      <a:pt x="1073" y="7024"/>
                      <a:pt x="1000" y="7171"/>
                    </a:cubicBezTo>
                    <a:lnTo>
                      <a:pt x="976" y="7146"/>
                    </a:lnTo>
                    <a:cubicBezTo>
                      <a:pt x="902" y="7439"/>
                      <a:pt x="683" y="7975"/>
                      <a:pt x="634" y="8171"/>
                    </a:cubicBezTo>
                    <a:cubicBezTo>
                      <a:pt x="390" y="8780"/>
                      <a:pt x="220" y="9390"/>
                      <a:pt x="146" y="10049"/>
                    </a:cubicBezTo>
                    <a:cubicBezTo>
                      <a:pt x="146" y="10049"/>
                      <a:pt x="98" y="10146"/>
                      <a:pt x="73" y="10244"/>
                    </a:cubicBezTo>
                    <a:lnTo>
                      <a:pt x="24" y="10390"/>
                    </a:lnTo>
                    <a:lnTo>
                      <a:pt x="0" y="10463"/>
                    </a:lnTo>
                    <a:lnTo>
                      <a:pt x="0" y="10536"/>
                    </a:lnTo>
                    <a:cubicBezTo>
                      <a:pt x="195" y="10658"/>
                      <a:pt x="390" y="10756"/>
                      <a:pt x="610" y="10805"/>
                    </a:cubicBezTo>
                    <a:cubicBezTo>
                      <a:pt x="691" y="10836"/>
                      <a:pt x="776" y="10851"/>
                      <a:pt x="859" y="10851"/>
                    </a:cubicBezTo>
                    <a:cubicBezTo>
                      <a:pt x="1102" y="10851"/>
                      <a:pt x="1336" y="10723"/>
                      <a:pt x="1463" y="10488"/>
                    </a:cubicBezTo>
                    <a:lnTo>
                      <a:pt x="1488" y="10512"/>
                    </a:lnTo>
                    <a:cubicBezTo>
                      <a:pt x="1488" y="10488"/>
                      <a:pt x="1488" y="10463"/>
                      <a:pt x="1488" y="10439"/>
                    </a:cubicBezTo>
                    <a:lnTo>
                      <a:pt x="1488" y="10366"/>
                    </a:lnTo>
                    <a:cubicBezTo>
                      <a:pt x="1491" y="10356"/>
                      <a:pt x="1493" y="10346"/>
                      <a:pt x="1495" y="10337"/>
                    </a:cubicBezTo>
                    <a:lnTo>
                      <a:pt x="1495" y="10337"/>
                    </a:lnTo>
                    <a:cubicBezTo>
                      <a:pt x="1509" y="10287"/>
                      <a:pt x="1518" y="10268"/>
                      <a:pt x="1524" y="10268"/>
                    </a:cubicBezTo>
                    <a:cubicBezTo>
                      <a:pt x="1537" y="10268"/>
                      <a:pt x="1537" y="10344"/>
                      <a:pt x="1537" y="10390"/>
                    </a:cubicBezTo>
                    <a:cubicBezTo>
                      <a:pt x="1561" y="10317"/>
                      <a:pt x="1561" y="10244"/>
                      <a:pt x="1585" y="10171"/>
                    </a:cubicBezTo>
                    <a:cubicBezTo>
                      <a:pt x="1585" y="10166"/>
                      <a:pt x="1584" y="10164"/>
                      <a:pt x="1583" y="10164"/>
                    </a:cubicBezTo>
                    <a:cubicBezTo>
                      <a:pt x="1577" y="10164"/>
                      <a:pt x="1561" y="10200"/>
                      <a:pt x="1561" y="10219"/>
                    </a:cubicBezTo>
                    <a:cubicBezTo>
                      <a:pt x="1537" y="10097"/>
                      <a:pt x="1561" y="10000"/>
                      <a:pt x="1585" y="9878"/>
                    </a:cubicBezTo>
                    <a:cubicBezTo>
                      <a:pt x="1634" y="9683"/>
                      <a:pt x="1634" y="9878"/>
                      <a:pt x="1683" y="9658"/>
                    </a:cubicBezTo>
                    <a:cubicBezTo>
                      <a:pt x="1976" y="8536"/>
                      <a:pt x="2415" y="7463"/>
                      <a:pt x="3000" y="6488"/>
                    </a:cubicBezTo>
                    <a:cubicBezTo>
                      <a:pt x="3024" y="6488"/>
                      <a:pt x="3000" y="6488"/>
                      <a:pt x="3000" y="6512"/>
                    </a:cubicBezTo>
                    <a:cubicBezTo>
                      <a:pt x="3073" y="6366"/>
                      <a:pt x="3146" y="6219"/>
                      <a:pt x="3244" y="6073"/>
                    </a:cubicBezTo>
                    <a:cubicBezTo>
                      <a:pt x="3317" y="5927"/>
                      <a:pt x="3415" y="5805"/>
                      <a:pt x="3488" y="5658"/>
                    </a:cubicBezTo>
                    <a:cubicBezTo>
                      <a:pt x="3512" y="5610"/>
                      <a:pt x="3561" y="5585"/>
                      <a:pt x="3610" y="5561"/>
                    </a:cubicBezTo>
                    <a:cubicBezTo>
                      <a:pt x="3585" y="5561"/>
                      <a:pt x="3658" y="5488"/>
                      <a:pt x="3732" y="5341"/>
                    </a:cubicBezTo>
                    <a:cubicBezTo>
                      <a:pt x="3829" y="5219"/>
                      <a:pt x="3951" y="5024"/>
                      <a:pt x="4097" y="4854"/>
                    </a:cubicBezTo>
                    <a:cubicBezTo>
                      <a:pt x="4244" y="4683"/>
                      <a:pt x="4390" y="4512"/>
                      <a:pt x="4512" y="4366"/>
                    </a:cubicBezTo>
                    <a:cubicBezTo>
                      <a:pt x="4610" y="4244"/>
                      <a:pt x="4707" y="4171"/>
                      <a:pt x="4707" y="4146"/>
                    </a:cubicBezTo>
                    <a:lnTo>
                      <a:pt x="4683" y="4098"/>
                    </a:lnTo>
                    <a:cubicBezTo>
                      <a:pt x="4927" y="3854"/>
                      <a:pt x="4805" y="4073"/>
                      <a:pt x="5000" y="3829"/>
                    </a:cubicBezTo>
                    <a:cubicBezTo>
                      <a:pt x="5049" y="3732"/>
                      <a:pt x="5122" y="3658"/>
                      <a:pt x="5219" y="3585"/>
                    </a:cubicBezTo>
                    <a:cubicBezTo>
                      <a:pt x="5317" y="3537"/>
                      <a:pt x="5390" y="3463"/>
                      <a:pt x="5463" y="3366"/>
                    </a:cubicBezTo>
                    <a:cubicBezTo>
                      <a:pt x="5463" y="3366"/>
                      <a:pt x="5553" y="3312"/>
                      <a:pt x="5578" y="3312"/>
                    </a:cubicBezTo>
                    <a:cubicBezTo>
                      <a:pt x="5583" y="3312"/>
                      <a:pt x="5585" y="3314"/>
                      <a:pt x="5585" y="3317"/>
                    </a:cubicBezTo>
                    <a:cubicBezTo>
                      <a:pt x="5585" y="3244"/>
                      <a:pt x="5707" y="3195"/>
                      <a:pt x="5780" y="3122"/>
                    </a:cubicBezTo>
                    <a:cubicBezTo>
                      <a:pt x="5780" y="3114"/>
                      <a:pt x="5775" y="3111"/>
                      <a:pt x="5767" y="3111"/>
                    </a:cubicBezTo>
                    <a:cubicBezTo>
                      <a:pt x="5751" y="3111"/>
                      <a:pt x="5723" y="3122"/>
                      <a:pt x="5707" y="3122"/>
                    </a:cubicBezTo>
                    <a:lnTo>
                      <a:pt x="5780" y="3049"/>
                    </a:lnTo>
                    <a:lnTo>
                      <a:pt x="5878" y="2976"/>
                    </a:lnTo>
                    <a:cubicBezTo>
                      <a:pt x="5905" y="2967"/>
                      <a:pt x="5925" y="2961"/>
                      <a:pt x="5937" y="2961"/>
                    </a:cubicBezTo>
                    <a:cubicBezTo>
                      <a:pt x="5959" y="2961"/>
                      <a:pt x="5958" y="2978"/>
                      <a:pt x="5927" y="3024"/>
                    </a:cubicBezTo>
                    <a:lnTo>
                      <a:pt x="6171" y="2829"/>
                    </a:lnTo>
                    <a:lnTo>
                      <a:pt x="6561" y="2585"/>
                    </a:lnTo>
                    <a:cubicBezTo>
                      <a:pt x="6902" y="2390"/>
                      <a:pt x="7268" y="2220"/>
                      <a:pt x="7634" y="2073"/>
                    </a:cubicBezTo>
                    <a:cubicBezTo>
                      <a:pt x="7975" y="1927"/>
                      <a:pt x="8341" y="1829"/>
                      <a:pt x="8732" y="1756"/>
                    </a:cubicBezTo>
                    <a:cubicBezTo>
                      <a:pt x="8878" y="1707"/>
                      <a:pt x="9024" y="1707"/>
                      <a:pt x="9171" y="1683"/>
                    </a:cubicBezTo>
                    <a:lnTo>
                      <a:pt x="9463" y="1659"/>
                    </a:lnTo>
                    <a:cubicBezTo>
                      <a:pt x="9390" y="1634"/>
                      <a:pt x="9219" y="1659"/>
                      <a:pt x="9146" y="1610"/>
                    </a:cubicBezTo>
                    <a:cubicBezTo>
                      <a:pt x="9219" y="1585"/>
                      <a:pt x="9274" y="1585"/>
                      <a:pt x="9320" y="1585"/>
                    </a:cubicBezTo>
                    <a:cubicBezTo>
                      <a:pt x="9366" y="1585"/>
                      <a:pt x="9402" y="1585"/>
                      <a:pt x="9439" y="1561"/>
                    </a:cubicBezTo>
                    <a:cubicBezTo>
                      <a:pt x="9488" y="1610"/>
                      <a:pt x="9561" y="1610"/>
                      <a:pt x="9658" y="1610"/>
                    </a:cubicBezTo>
                    <a:cubicBezTo>
                      <a:pt x="9732" y="1610"/>
                      <a:pt x="9829" y="1634"/>
                      <a:pt x="9902" y="1659"/>
                    </a:cubicBezTo>
                    <a:lnTo>
                      <a:pt x="9951" y="1610"/>
                    </a:lnTo>
                    <a:lnTo>
                      <a:pt x="10024" y="1659"/>
                    </a:lnTo>
                    <a:lnTo>
                      <a:pt x="10488" y="1659"/>
                    </a:lnTo>
                    <a:lnTo>
                      <a:pt x="10853" y="1707"/>
                    </a:lnTo>
                    <a:cubicBezTo>
                      <a:pt x="11117" y="1707"/>
                      <a:pt x="11381" y="1731"/>
                      <a:pt x="11622" y="1778"/>
                    </a:cubicBezTo>
                    <a:lnTo>
                      <a:pt x="11622" y="1778"/>
                    </a:lnTo>
                    <a:cubicBezTo>
                      <a:pt x="11593" y="1769"/>
                      <a:pt x="11549" y="1732"/>
                      <a:pt x="11634" y="1732"/>
                    </a:cubicBezTo>
                    <a:cubicBezTo>
                      <a:pt x="11634" y="1781"/>
                      <a:pt x="11902" y="1732"/>
                      <a:pt x="11951" y="1805"/>
                    </a:cubicBezTo>
                    <a:cubicBezTo>
                      <a:pt x="12016" y="1805"/>
                      <a:pt x="12168" y="1848"/>
                      <a:pt x="12233" y="1848"/>
                    </a:cubicBezTo>
                    <a:cubicBezTo>
                      <a:pt x="12265" y="1848"/>
                      <a:pt x="12276" y="1837"/>
                      <a:pt x="12244" y="1805"/>
                    </a:cubicBezTo>
                    <a:lnTo>
                      <a:pt x="12244" y="1805"/>
                    </a:lnTo>
                    <a:cubicBezTo>
                      <a:pt x="12292" y="1829"/>
                      <a:pt x="12366" y="1854"/>
                      <a:pt x="12414" y="1878"/>
                    </a:cubicBezTo>
                    <a:cubicBezTo>
                      <a:pt x="12463" y="1902"/>
                      <a:pt x="12488" y="1902"/>
                      <a:pt x="12414" y="1902"/>
                    </a:cubicBezTo>
                    <a:cubicBezTo>
                      <a:pt x="12488" y="1927"/>
                      <a:pt x="12561" y="1951"/>
                      <a:pt x="12658" y="1976"/>
                    </a:cubicBezTo>
                    <a:lnTo>
                      <a:pt x="12536" y="1927"/>
                    </a:lnTo>
                    <a:lnTo>
                      <a:pt x="12536" y="1927"/>
                    </a:lnTo>
                    <a:cubicBezTo>
                      <a:pt x="12683" y="1951"/>
                      <a:pt x="12805" y="2000"/>
                      <a:pt x="12902" y="2024"/>
                    </a:cubicBezTo>
                    <a:cubicBezTo>
                      <a:pt x="13024" y="2073"/>
                      <a:pt x="13122" y="2098"/>
                      <a:pt x="13219" y="2098"/>
                    </a:cubicBezTo>
                    <a:lnTo>
                      <a:pt x="13122" y="2049"/>
                    </a:lnTo>
                    <a:lnTo>
                      <a:pt x="13122" y="2049"/>
                    </a:lnTo>
                    <a:cubicBezTo>
                      <a:pt x="13292" y="2098"/>
                      <a:pt x="13439" y="2146"/>
                      <a:pt x="13488" y="2220"/>
                    </a:cubicBezTo>
                    <a:lnTo>
                      <a:pt x="13414" y="2195"/>
                    </a:lnTo>
                    <a:lnTo>
                      <a:pt x="13317" y="2195"/>
                    </a:lnTo>
                    <a:cubicBezTo>
                      <a:pt x="13463" y="2220"/>
                      <a:pt x="13561" y="2268"/>
                      <a:pt x="13683" y="2317"/>
                    </a:cubicBezTo>
                    <a:cubicBezTo>
                      <a:pt x="13805" y="2366"/>
                      <a:pt x="13902" y="2390"/>
                      <a:pt x="14024" y="2439"/>
                    </a:cubicBezTo>
                    <a:lnTo>
                      <a:pt x="13902" y="2415"/>
                    </a:lnTo>
                    <a:lnTo>
                      <a:pt x="13902" y="2415"/>
                    </a:lnTo>
                    <a:cubicBezTo>
                      <a:pt x="13975" y="2439"/>
                      <a:pt x="14146" y="2488"/>
                      <a:pt x="14341" y="2585"/>
                    </a:cubicBezTo>
                    <a:cubicBezTo>
                      <a:pt x="14439" y="2610"/>
                      <a:pt x="14561" y="2683"/>
                      <a:pt x="14658" y="2732"/>
                    </a:cubicBezTo>
                    <a:cubicBezTo>
                      <a:pt x="14780" y="2780"/>
                      <a:pt x="14878" y="2829"/>
                      <a:pt x="15000" y="2902"/>
                    </a:cubicBezTo>
                    <a:cubicBezTo>
                      <a:pt x="15219" y="3024"/>
                      <a:pt x="15439" y="3146"/>
                      <a:pt x="15634" y="3268"/>
                    </a:cubicBezTo>
                    <a:cubicBezTo>
                      <a:pt x="15805" y="3366"/>
                      <a:pt x="15926" y="3463"/>
                      <a:pt x="16024" y="3512"/>
                    </a:cubicBezTo>
                    <a:lnTo>
                      <a:pt x="15926" y="3390"/>
                    </a:lnTo>
                    <a:lnTo>
                      <a:pt x="16048" y="3439"/>
                    </a:lnTo>
                    <a:cubicBezTo>
                      <a:pt x="16094" y="3462"/>
                      <a:pt x="16118" y="3485"/>
                      <a:pt x="16161" y="3507"/>
                    </a:cubicBezTo>
                    <a:lnTo>
                      <a:pt x="16161" y="3507"/>
                    </a:lnTo>
                    <a:cubicBezTo>
                      <a:pt x="16155" y="3506"/>
                      <a:pt x="16147" y="3505"/>
                      <a:pt x="16138" y="3505"/>
                    </a:cubicBezTo>
                    <a:cubicBezTo>
                      <a:pt x="16097" y="3505"/>
                      <a:pt x="16029" y="3519"/>
                      <a:pt x="15995" y="3519"/>
                    </a:cubicBezTo>
                    <a:cubicBezTo>
                      <a:pt x="15990" y="3519"/>
                      <a:pt x="15986" y="3519"/>
                      <a:pt x="15983" y="3518"/>
                    </a:cubicBezTo>
                    <a:lnTo>
                      <a:pt x="15983" y="3518"/>
                    </a:lnTo>
                    <a:cubicBezTo>
                      <a:pt x="16516" y="3956"/>
                      <a:pt x="16977" y="4441"/>
                      <a:pt x="17390" y="4976"/>
                    </a:cubicBezTo>
                    <a:cubicBezTo>
                      <a:pt x="17804" y="5488"/>
                      <a:pt x="18170" y="6073"/>
                      <a:pt x="18439" y="6683"/>
                    </a:cubicBezTo>
                    <a:cubicBezTo>
                      <a:pt x="18471" y="6770"/>
                      <a:pt x="18470" y="6794"/>
                      <a:pt x="18456" y="6794"/>
                    </a:cubicBezTo>
                    <a:cubicBezTo>
                      <a:pt x="18440" y="6794"/>
                      <a:pt x="18403" y="6756"/>
                      <a:pt x="18390" y="6756"/>
                    </a:cubicBezTo>
                    <a:cubicBezTo>
                      <a:pt x="18512" y="6975"/>
                      <a:pt x="18487" y="6829"/>
                      <a:pt x="18561" y="7024"/>
                    </a:cubicBezTo>
                    <a:cubicBezTo>
                      <a:pt x="18568" y="7047"/>
                      <a:pt x="18569" y="7056"/>
                      <a:pt x="18565" y="7056"/>
                    </a:cubicBezTo>
                    <a:cubicBezTo>
                      <a:pt x="18556" y="7056"/>
                      <a:pt x="18528" y="7017"/>
                      <a:pt x="18512" y="7000"/>
                    </a:cubicBezTo>
                    <a:lnTo>
                      <a:pt x="18512" y="7000"/>
                    </a:lnTo>
                    <a:cubicBezTo>
                      <a:pt x="18561" y="7097"/>
                      <a:pt x="18585" y="7171"/>
                      <a:pt x="18609" y="7171"/>
                    </a:cubicBezTo>
                    <a:cubicBezTo>
                      <a:pt x="18561" y="7049"/>
                      <a:pt x="18634" y="7097"/>
                      <a:pt x="18658" y="7024"/>
                    </a:cubicBezTo>
                    <a:lnTo>
                      <a:pt x="18707" y="7171"/>
                    </a:lnTo>
                    <a:cubicBezTo>
                      <a:pt x="18731" y="7219"/>
                      <a:pt x="18756" y="7293"/>
                      <a:pt x="18756" y="7293"/>
                    </a:cubicBezTo>
                    <a:lnTo>
                      <a:pt x="18731" y="7293"/>
                    </a:lnTo>
                    <a:cubicBezTo>
                      <a:pt x="18829" y="7414"/>
                      <a:pt x="18902" y="7536"/>
                      <a:pt x="18951" y="7683"/>
                    </a:cubicBezTo>
                    <a:cubicBezTo>
                      <a:pt x="19122" y="8146"/>
                      <a:pt x="19243" y="8634"/>
                      <a:pt x="19365" y="9122"/>
                    </a:cubicBezTo>
                    <a:cubicBezTo>
                      <a:pt x="19341" y="9122"/>
                      <a:pt x="19317" y="9024"/>
                      <a:pt x="19268" y="8927"/>
                    </a:cubicBezTo>
                    <a:lnTo>
                      <a:pt x="19268" y="8927"/>
                    </a:lnTo>
                    <a:cubicBezTo>
                      <a:pt x="19292" y="9000"/>
                      <a:pt x="19317" y="9073"/>
                      <a:pt x="19317" y="9146"/>
                    </a:cubicBezTo>
                    <a:cubicBezTo>
                      <a:pt x="19317" y="9126"/>
                      <a:pt x="19319" y="9118"/>
                      <a:pt x="19322" y="9118"/>
                    </a:cubicBezTo>
                    <a:cubicBezTo>
                      <a:pt x="19336" y="9118"/>
                      <a:pt x="19374" y="9263"/>
                      <a:pt x="19386" y="9263"/>
                    </a:cubicBezTo>
                    <a:cubicBezTo>
                      <a:pt x="19388" y="9263"/>
                      <a:pt x="19390" y="9257"/>
                      <a:pt x="19390" y="9244"/>
                    </a:cubicBezTo>
                    <a:cubicBezTo>
                      <a:pt x="19536" y="9585"/>
                      <a:pt x="19536" y="10049"/>
                      <a:pt x="19658" y="10341"/>
                    </a:cubicBezTo>
                    <a:cubicBezTo>
                      <a:pt x="19683" y="10341"/>
                      <a:pt x="20024" y="10488"/>
                      <a:pt x="20390" y="10610"/>
                    </a:cubicBezTo>
                    <a:cubicBezTo>
                      <a:pt x="20715" y="10749"/>
                      <a:pt x="21039" y="10866"/>
                      <a:pt x="21112" y="10877"/>
                    </a:cubicBezTo>
                    <a:lnTo>
                      <a:pt x="21112" y="10877"/>
                    </a:lnTo>
                    <a:cubicBezTo>
                      <a:pt x="21109" y="10846"/>
                      <a:pt x="21104" y="10814"/>
                      <a:pt x="21097" y="10780"/>
                    </a:cubicBezTo>
                    <a:lnTo>
                      <a:pt x="21048" y="10780"/>
                    </a:lnTo>
                    <a:cubicBezTo>
                      <a:pt x="21000" y="10536"/>
                      <a:pt x="21073" y="10707"/>
                      <a:pt x="21048" y="10463"/>
                    </a:cubicBezTo>
                    <a:cubicBezTo>
                      <a:pt x="21097" y="10463"/>
                      <a:pt x="21122" y="10683"/>
                      <a:pt x="21146" y="10878"/>
                    </a:cubicBezTo>
                    <a:cubicBezTo>
                      <a:pt x="21146" y="10731"/>
                      <a:pt x="21146" y="10585"/>
                      <a:pt x="21097" y="10439"/>
                    </a:cubicBezTo>
                    <a:cubicBezTo>
                      <a:pt x="21097" y="10268"/>
                      <a:pt x="21146" y="10439"/>
                      <a:pt x="21122" y="10244"/>
                    </a:cubicBezTo>
                    <a:cubicBezTo>
                      <a:pt x="21073" y="10073"/>
                      <a:pt x="21048" y="9902"/>
                      <a:pt x="21048" y="9732"/>
                    </a:cubicBezTo>
                    <a:cubicBezTo>
                      <a:pt x="21000" y="9317"/>
                      <a:pt x="20853" y="9122"/>
                      <a:pt x="20804" y="8732"/>
                    </a:cubicBezTo>
                    <a:lnTo>
                      <a:pt x="20804" y="8732"/>
                    </a:lnTo>
                    <a:lnTo>
                      <a:pt x="20829" y="8780"/>
                    </a:lnTo>
                    <a:cubicBezTo>
                      <a:pt x="20829" y="8634"/>
                      <a:pt x="20731" y="8390"/>
                      <a:pt x="20682" y="8146"/>
                    </a:cubicBezTo>
                    <a:cubicBezTo>
                      <a:pt x="20682" y="8188"/>
                      <a:pt x="20682" y="8231"/>
                      <a:pt x="20673" y="8231"/>
                    </a:cubicBezTo>
                    <a:cubicBezTo>
                      <a:pt x="20666" y="8231"/>
                      <a:pt x="20654" y="8208"/>
                      <a:pt x="20634" y="8146"/>
                    </a:cubicBezTo>
                    <a:cubicBezTo>
                      <a:pt x="20585" y="7878"/>
                      <a:pt x="20512" y="7707"/>
                      <a:pt x="20463" y="7488"/>
                    </a:cubicBezTo>
                    <a:lnTo>
                      <a:pt x="20414" y="7414"/>
                    </a:lnTo>
                    <a:cubicBezTo>
                      <a:pt x="20390" y="7366"/>
                      <a:pt x="20365" y="7317"/>
                      <a:pt x="20365" y="7317"/>
                    </a:cubicBezTo>
                    <a:cubicBezTo>
                      <a:pt x="20048" y="6390"/>
                      <a:pt x="19609" y="5512"/>
                      <a:pt x="19073" y="4707"/>
                    </a:cubicBezTo>
                    <a:cubicBezTo>
                      <a:pt x="18756" y="4219"/>
                      <a:pt x="18390" y="3756"/>
                      <a:pt x="18000" y="3341"/>
                    </a:cubicBezTo>
                    <a:cubicBezTo>
                      <a:pt x="17707" y="3024"/>
                      <a:pt x="17414" y="2756"/>
                      <a:pt x="17122" y="2512"/>
                    </a:cubicBezTo>
                    <a:lnTo>
                      <a:pt x="17146" y="2512"/>
                    </a:lnTo>
                    <a:cubicBezTo>
                      <a:pt x="16780" y="2220"/>
                      <a:pt x="16414" y="1951"/>
                      <a:pt x="16024" y="1707"/>
                    </a:cubicBezTo>
                    <a:cubicBezTo>
                      <a:pt x="15536" y="1390"/>
                      <a:pt x="15048" y="1146"/>
                      <a:pt x="14512" y="927"/>
                    </a:cubicBezTo>
                    <a:cubicBezTo>
                      <a:pt x="13561" y="512"/>
                      <a:pt x="12561" y="268"/>
                      <a:pt x="11561" y="146"/>
                    </a:cubicBezTo>
                    <a:cubicBezTo>
                      <a:pt x="11292" y="73"/>
                      <a:pt x="11024" y="24"/>
                      <a:pt x="10756" y="0"/>
                    </a:cubicBezTo>
                    <a:close/>
                    <a:moveTo>
                      <a:pt x="21112" y="10877"/>
                    </a:moveTo>
                    <a:cubicBezTo>
                      <a:pt x="21122" y="10958"/>
                      <a:pt x="21122" y="11034"/>
                      <a:pt x="21122" y="11122"/>
                    </a:cubicBezTo>
                    <a:cubicBezTo>
                      <a:pt x="21122" y="11049"/>
                      <a:pt x="21122" y="10951"/>
                      <a:pt x="21122" y="10878"/>
                    </a:cubicBezTo>
                    <a:cubicBezTo>
                      <a:pt x="21119" y="10878"/>
                      <a:pt x="21116" y="10878"/>
                      <a:pt x="21112" y="108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303"/>
              <p:cNvSpPr/>
              <p:nvPr/>
            </p:nvSpPr>
            <p:spPr>
              <a:xfrm>
                <a:off x="338100" y="3028825"/>
                <a:ext cx="2475" cy="6725"/>
              </a:xfrm>
              <a:custGeom>
                <a:avLst/>
                <a:gdLst/>
                <a:ahLst/>
                <a:cxnLst/>
                <a:rect l="l" t="t" r="r" b="b"/>
                <a:pathLst>
                  <a:path w="99" h="269" extrusionOk="0">
                    <a:moveTo>
                      <a:pt x="98" y="0"/>
                    </a:moveTo>
                    <a:cubicBezTo>
                      <a:pt x="50" y="74"/>
                      <a:pt x="1" y="171"/>
                      <a:pt x="1" y="269"/>
                    </a:cubicBezTo>
                    <a:cubicBezTo>
                      <a:pt x="50" y="196"/>
                      <a:pt x="74" y="98"/>
                      <a:pt x="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303"/>
              <p:cNvSpPr/>
              <p:nvPr/>
            </p:nvSpPr>
            <p:spPr>
              <a:xfrm>
                <a:off x="340550" y="3028825"/>
                <a:ext cx="25" cy="25"/>
              </a:xfrm>
              <a:custGeom>
                <a:avLst/>
                <a:gdLst/>
                <a:ahLst/>
                <a:cxnLst/>
                <a:rect l="l" t="t" r="r" b="b"/>
                <a:pathLst>
                  <a:path w="1" h="1" extrusionOk="0">
                    <a:moveTo>
                      <a:pt x="0" y="0"/>
                    </a:moveTo>
                    <a:lnTo>
                      <a:pt x="0" y="0"/>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303"/>
              <p:cNvSpPr/>
              <p:nvPr/>
            </p:nvSpPr>
            <p:spPr>
              <a:xfrm>
                <a:off x="302750" y="2832500"/>
                <a:ext cx="398800" cy="207325"/>
              </a:xfrm>
              <a:custGeom>
                <a:avLst/>
                <a:gdLst/>
                <a:ahLst/>
                <a:cxnLst/>
                <a:rect l="l" t="t" r="r" b="b"/>
                <a:pathLst>
                  <a:path w="15952" h="8293" extrusionOk="0">
                    <a:moveTo>
                      <a:pt x="8594" y="1702"/>
                    </a:moveTo>
                    <a:cubicBezTo>
                      <a:pt x="8599" y="1705"/>
                      <a:pt x="8605" y="1707"/>
                      <a:pt x="8610" y="1707"/>
                    </a:cubicBezTo>
                    <a:cubicBezTo>
                      <a:pt x="8604" y="1705"/>
                      <a:pt x="8599" y="1704"/>
                      <a:pt x="8594" y="1702"/>
                    </a:cubicBezTo>
                    <a:close/>
                    <a:moveTo>
                      <a:pt x="4624" y="2600"/>
                    </a:moveTo>
                    <a:cubicBezTo>
                      <a:pt x="4619" y="2604"/>
                      <a:pt x="4614" y="2607"/>
                      <a:pt x="4610" y="2610"/>
                    </a:cubicBezTo>
                    <a:cubicBezTo>
                      <a:pt x="4616" y="2607"/>
                      <a:pt x="4621" y="2603"/>
                      <a:pt x="4624" y="2600"/>
                    </a:cubicBezTo>
                    <a:close/>
                    <a:moveTo>
                      <a:pt x="11683" y="2951"/>
                    </a:moveTo>
                    <a:cubicBezTo>
                      <a:pt x="11683" y="2954"/>
                      <a:pt x="11685" y="2956"/>
                      <a:pt x="11690" y="2956"/>
                    </a:cubicBezTo>
                    <a:lnTo>
                      <a:pt x="11690" y="2956"/>
                    </a:lnTo>
                    <a:cubicBezTo>
                      <a:pt x="11687" y="2954"/>
                      <a:pt x="11685" y="2953"/>
                      <a:pt x="11683" y="2951"/>
                    </a:cubicBezTo>
                    <a:close/>
                    <a:moveTo>
                      <a:pt x="1415" y="3829"/>
                    </a:moveTo>
                    <a:lnTo>
                      <a:pt x="1391" y="3878"/>
                    </a:lnTo>
                    <a:lnTo>
                      <a:pt x="1391" y="3878"/>
                    </a:lnTo>
                    <a:cubicBezTo>
                      <a:pt x="1398" y="3862"/>
                      <a:pt x="1406" y="3847"/>
                      <a:pt x="1414" y="3831"/>
                    </a:cubicBezTo>
                    <a:lnTo>
                      <a:pt x="1414" y="3831"/>
                    </a:lnTo>
                    <a:cubicBezTo>
                      <a:pt x="1414" y="3830"/>
                      <a:pt x="1415" y="3830"/>
                      <a:pt x="1415" y="3829"/>
                    </a:cubicBezTo>
                    <a:close/>
                    <a:moveTo>
                      <a:pt x="2596" y="5025"/>
                    </a:moveTo>
                    <a:cubicBezTo>
                      <a:pt x="2595" y="5026"/>
                      <a:pt x="2595" y="5027"/>
                      <a:pt x="2594" y="5028"/>
                    </a:cubicBezTo>
                    <a:lnTo>
                      <a:pt x="2594" y="5028"/>
                    </a:lnTo>
                    <a:cubicBezTo>
                      <a:pt x="2596" y="5026"/>
                      <a:pt x="2597" y="5025"/>
                      <a:pt x="2596" y="5025"/>
                    </a:cubicBezTo>
                    <a:close/>
                    <a:moveTo>
                      <a:pt x="2594" y="5028"/>
                    </a:moveTo>
                    <a:cubicBezTo>
                      <a:pt x="2591" y="5031"/>
                      <a:pt x="2586" y="5037"/>
                      <a:pt x="2586" y="5049"/>
                    </a:cubicBezTo>
                    <a:cubicBezTo>
                      <a:pt x="2588" y="5042"/>
                      <a:pt x="2591" y="5035"/>
                      <a:pt x="2594" y="5028"/>
                    </a:cubicBezTo>
                    <a:close/>
                    <a:moveTo>
                      <a:pt x="1505" y="7629"/>
                    </a:moveTo>
                    <a:cubicBezTo>
                      <a:pt x="1507" y="7629"/>
                      <a:pt x="1509" y="7631"/>
                      <a:pt x="1512" y="7634"/>
                    </a:cubicBezTo>
                    <a:lnTo>
                      <a:pt x="1499" y="7728"/>
                    </a:lnTo>
                    <a:lnTo>
                      <a:pt x="1499" y="7728"/>
                    </a:lnTo>
                    <a:cubicBezTo>
                      <a:pt x="1502" y="7664"/>
                      <a:pt x="1497" y="7629"/>
                      <a:pt x="1505" y="7629"/>
                    </a:cubicBezTo>
                    <a:close/>
                    <a:moveTo>
                      <a:pt x="8000" y="0"/>
                    </a:moveTo>
                    <a:cubicBezTo>
                      <a:pt x="8098" y="0"/>
                      <a:pt x="8049" y="24"/>
                      <a:pt x="7976" y="24"/>
                    </a:cubicBezTo>
                    <a:cubicBezTo>
                      <a:pt x="7878" y="16"/>
                      <a:pt x="7813" y="14"/>
                      <a:pt x="7770" y="14"/>
                    </a:cubicBezTo>
                    <a:cubicBezTo>
                      <a:pt x="7683" y="14"/>
                      <a:pt x="7683" y="24"/>
                      <a:pt x="7683" y="24"/>
                    </a:cubicBezTo>
                    <a:cubicBezTo>
                      <a:pt x="7683" y="24"/>
                      <a:pt x="7659" y="49"/>
                      <a:pt x="7366" y="73"/>
                    </a:cubicBezTo>
                    <a:cubicBezTo>
                      <a:pt x="7195" y="73"/>
                      <a:pt x="6927" y="98"/>
                      <a:pt x="6586" y="146"/>
                    </a:cubicBezTo>
                    <a:cubicBezTo>
                      <a:pt x="6415" y="171"/>
                      <a:pt x="6220" y="220"/>
                      <a:pt x="6025" y="244"/>
                    </a:cubicBezTo>
                    <a:lnTo>
                      <a:pt x="5439" y="415"/>
                    </a:lnTo>
                    <a:lnTo>
                      <a:pt x="4903" y="634"/>
                    </a:lnTo>
                    <a:cubicBezTo>
                      <a:pt x="4708" y="707"/>
                      <a:pt x="4561" y="780"/>
                      <a:pt x="4415" y="854"/>
                    </a:cubicBezTo>
                    <a:cubicBezTo>
                      <a:pt x="4269" y="927"/>
                      <a:pt x="4147" y="1000"/>
                      <a:pt x="4025" y="1073"/>
                    </a:cubicBezTo>
                    <a:lnTo>
                      <a:pt x="3756" y="1244"/>
                    </a:lnTo>
                    <a:cubicBezTo>
                      <a:pt x="3515" y="1485"/>
                      <a:pt x="3178" y="1679"/>
                      <a:pt x="2982" y="1920"/>
                    </a:cubicBezTo>
                    <a:lnTo>
                      <a:pt x="2982" y="1920"/>
                    </a:lnTo>
                    <a:cubicBezTo>
                      <a:pt x="2672" y="2207"/>
                      <a:pt x="2385" y="2494"/>
                      <a:pt x="2122" y="2805"/>
                    </a:cubicBezTo>
                    <a:cubicBezTo>
                      <a:pt x="2049" y="2927"/>
                      <a:pt x="1951" y="3024"/>
                      <a:pt x="1878" y="3122"/>
                    </a:cubicBezTo>
                    <a:cubicBezTo>
                      <a:pt x="1781" y="3244"/>
                      <a:pt x="1708" y="3341"/>
                      <a:pt x="1659" y="3439"/>
                    </a:cubicBezTo>
                    <a:cubicBezTo>
                      <a:pt x="1550" y="3570"/>
                      <a:pt x="1480" y="3700"/>
                      <a:pt x="1414" y="3831"/>
                    </a:cubicBezTo>
                    <a:lnTo>
                      <a:pt x="1414" y="3831"/>
                    </a:lnTo>
                    <a:cubicBezTo>
                      <a:pt x="1268" y="4146"/>
                      <a:pt x="1244" y="4073"/>
                      <a:pt x="1098" y="4293"/>
                    </a:cubicBezTo>
                    <a:cubicBezTo>
                      <a:pt x="1171" y="4293"/>
                      <a:pt x="1073" y="4561"/>
                      <a:pt x="1049" y="4658"/>
                    </a:cubicBezTo>
                    <a:cubicBezTo>
                      <a:pt x="976" y="4805"/>
                      <a:pt x="878" y="5146"/>
                      <a:pt x="781" y="5390"/>
                    </a:cubicBezTo>
                    <a:lnTo>
                      <a:pt x="756" y="5390"/>
                    </a:lnTo>
                    <a:cubicBezTo>
                      <a:pt x="708" y="5585"/>
                      <a:pt x="561" y="6000"/>
                      <a:pt x="512" y="6122"/>
                    </a:cubicBezTo>
                    <a:cubicBezTo>
                      <a:pt x="464" y="6268"/>
                      <a:pt x="366" y="6512"/>
                      <a:pt x="293" y="6732"/>
                    </a:cubicBezTo>
                    <a:cubicBezTo>
                      <a:pt x="220" y="6975"/>
                      <a:pt x="171" y="7219"/>
                      <a:pt x="147" y="7463"/>
                    </a:cubicBezTo>
                    <a:lnTo>
                      <a:pt x="0" y="7780"/>
                    </a:lnTo>
                    <a:lnTo>
                      <a:pt x="0" y="7829"/>
                    </a:lnTo>
                    <a:cubicBezTo>
                      <a:pt x="171" y="7951"/>
                      <a:pt x="366" y="8024"/>
                      <a:pt x="586" y="8073"/>
                    </a:cubicBezTo>
                    <a:cubicBezTo>
                      <a:pt x="706" y="8113"/>
                      <a:pt x="843" y="8141"/>
                      <a:pt x="975" y="8141"/>
                    </a:cubicBezTo>
                    <a:cubicBezTo>
                      <a:pt x="1163" y="8141"/>
                      <a:pt x="1339" y="8084"/>
                      <a:pt x="1439" y="7927"/>
                    </a:cubicBezTo>
                    <a:lnTo>
                      <a:pt x="1464" y="7927"/>
                    </a:lnTo>
                    <a:lnTo>
                      <a:pt x="1488" y="7829"/>
                    </a:lnTo>
                    <a:cubicBezTo>
                      <a:pt x="1492" y="7808"/>
                      <a:pt x="1494" y="7788"/>
                      <a:pt x="1496" y="7770"/>
                    </a:cubicBezTo>
                    <a:lnTo>
                      <a:pt x="1496" y="7770"/>
                    </a:lnTo>
                    <a:cubicBezTo>
                      <a:pt x="1500" y="7753"/>
                      <a:pt x="1504" y="7746"/>
                      <a:pt x="1507" y="7746"/>
                    </a:cubicBezTo>
                    <a:cubicBezTo>
                      <a:pt x="1516" y="7746"/>
                      <a:pt x="1521" y="7798"/>
                      <a:pt x="1537" y="7829"/>
                    </a:cubicBezTo>
                    <a:cubicBezTo>
                      <a:pt x="1537" y="7780"/>
                      <a:pt x="1561" y="7732"/>
                      <a:pt x="1586" y="7683"/>
                    </a:cubicBezTo>
                    <a:cubicBezTo>
                      <a:pt x="1586" y="7678"/>
                      <a:pt x="1585" y="7676"/>
                      <a:pt x="1583" y="7676"/>
                    </a:cubicBezTo>
                    <a:cubicBezTo>
                      <a:pt x="1576" y="7676"/>
                      <a:pt x="1557" y="7712"/>
                      <a:pt x="1537" y="7732"/>
                    </a:cubicBezTo>
                    <a:cubicBezTo>
                      <a:pt x="1537" y="7634"/>
                      <a:pt x="1537" y="7536"/>
                      <a:pt x="1561" y="7463"/>
                    </a:cubicBezTo>
                    <a:cubicBezTo>
                      <a:pt x="1610" y="7341"/>
                      <a:pt x="1634" y="7463"/>
                      <a:pt x="1659" y="7317"/>
                    </a:cubicBezTo>
                    <a:cubicBezTo>
                      <a:pt x="1878" y="6512"/>
                      <a:pt x="2195" y="5756"/>
                      <a:pt x="2586" y="5024"/>
                    </a:cubicBezTo>
                    <a:cubicBezTo>
                      <a:pt x="2591" y="5024"/>
                      <a:pt x="2594" y="5024"/>
                      <a:pt x="2596" y="5025"/>
                    </a:cubicBezTo>
                    <a:lnTo>
                      <a:pt x="2596" y="5025"/>
                    </a:lnTo>
                    <a:cubicBezTo>
                      <a:pt x="2644" y="4914"/>
                      <a:pt x="2711" y="4824"/>
                      <a:pt x="2756" y="4756"/>
                    </a:cubicBezTo>
                    <a:cubicBezTo>
                      <a:pt x="2805" y="4658"/>
                      <a:pt x="2854" y="4536"/>
                      <a:pt x="2927" y="4439"/>
                    </a:cubicBezTo>
                    <a:cubicBezTo>
                      <a:pt x="2951" y="4415"/>
                      <a:pt x="2976" y="4390"/>
                      <a:pt x="3025" y="4390"/>
                    </a:cubicBezTo>
                    <a:cubicBezTo>
                      <a:pt x="3025" y="4341"/>
                      <a:pt x="3073" y="4268"/>
                      <a:pt x="3098" y="4219"/>
                    </a:cubicBezTo>
                    <a:lnTo>
                      <a:pt x="3220" y="4073"/>
                    </a:lnTo>
                    <a:cubicBezTo>
                      <a:pt x="3244" y="4000"/>
                      <a:pt x="3293" y="3951"/>
                      <a:pt x="3342" y="3878"/>
                    </a:cubicBezTo>
                    <a:cubicBezTo>
                      <a:pt x="3439" y="3756"/>
                      <a:pt x="3537" y="3658"/>
                      <a:pt x="3634" y="3537"/>
                    </a:cubicBezTo>
                    <a:cubicBezTo>
                      <a:pt x="3683" y="3463"/>
                      <a:pt x="3756" y="3415"/>
                      <a:pt x="3756" y="3390"/>
                    </a:cubicBezTo>
                    <a:lnTo>
                      <a:pt x="3732" y="3341"/>
                    </a:lnTo>
                    <a:cubicBezTo>
                      <a:pt x="3805" y="3256"/>
                      <a:pt x="3823" y="3256"/>
                      <a:pt x="3845" y="3256"/>
                    </a:cubicBezTo>
                    <a:cubicBezTo>
                      <a:pt x="3866" y="3256"/>
                      <a:pt x="3890" y="3256"/>
                      <a:pt x="3976" y="3171"/>
                    </a:cubicBezTo>
                    <a:cubicBezTo>
                      <a:pt x="3976" y="3049"/>
                      <a:pt x="4244" y="2927"/>
                      <a:pt x="4269" y="2854"/>
                    </a:cubicBezTo>
                    <a:cubicBezTo>
                      <a:pt x="4269" y="2854"/>
                      <a:pt x="4331" y="2822"/>
                      <a:pt x="4356" y="2822"/>
                    </a:cubicBezTo>
                    <a:cubicBezTo>
                      <a:pt x="4362" y="2822"/>
                      <a:pt x="4366" y="2824"/>
                      <a:pt x="4366" y="2829"/>
                    </a:cubicBezTo>
                    <a:cubicBezTo>
                      <a:pt x="4366" y="2756"/>
                      <a:pt x="4464" y="2732"/>
                      <a:pt x="4488" y="2683"/>
                    </a:cubicBezTo>
                    <a:cubicBezTo>
                      <a:pt x="4504" y="2667"/>
                      <a:pt x="4507" y="2661"/>
                      <a:pt x="4503" y="2661"/>
                    </a:cubicBezTo>
                    <a:cubicBezTo>
                      <a:pt x="4496" y="2661"/>
                      <a:pt x="4464" y="2683"/>
                      <a:pt x="4464" y="2683"/>
                    </a:cubicBezTo>
                    <a:lnTo>
                      <a:pt x="4561" y="2585"/>
                    </a:lnTo>
                    <a:cubicBezTo>
                      <a:pt x="4575" y="2578"/>
                      <a:pt x="4590" y="2575"/>
                      <a:pt x="4602" y="2575"/>
                    </a:cubicBezTo>
                    <a:cubicBezTo>
                      <a:pt x="4625" y="2575"/>
                      <a:pt x="4639" y="2587"/>
                      <a:pt x="4624" y="2600"/>
                    </a:cubicBezTo>
                    <a:lnTo>
                      <a:pt x="4624" y="2600"/>
                    </a:lnTo>
                    <a:cubicBezTo>
                      <a:pt x="4704" y="2549"/>
                      <a:pt x="4866" y="2456"/>
                      <a:pt x="5049" y="2341"/>
                    </a:cubicBezTo>
                    <a:cubicBezTo>
                      <a:pt x="5293" y="2219"/>
                      <a:pt x="5537" y="2098"/>
                      <a:pt x="5805" y="2000"/>
                    </a:cubicBezTo>
                    <a:cubicBezTo>
                      <a:pt x="5878" y="1976"/>
                      <a:pt x="5927" y="1951"/>
                      <a:pt x="6000" y="1927"/>
                    </a:cubicBezTo>
                    <a:lnTo>
                      <a:pt x="6195" y="1878"/>
                    </a:lnTo>
                    <a:cubicBezTo>
                      <a:pt x="6317" y="1829"/>
                      <a:pt x="6464" y="1805"/>
                      <a:pt x="6586" y="1780"/>
                    </a:cubicBezTo>
                    <a:lnTo>
                      <a:pt x="6756" y="1756"/>
                    </a:lnTo>
                    <a:lnTo>
                      <a:pt x="6903" y="1732"/>
                    </a:lnTo>
                    <a:cubicBezTo>
                      <a:pt x="7000" y="1732"/>
                      <a:pt x="7073" y="1707"/>
                      <a:pt x="7122" y="1707"/>
                    </a:cubicBezTo>
                    <a:cubicBezTo>
                      <a:pt x="7098" y="1683"/>
                      <a:pt x="7049" y="1683"/>
                      <a:pt x="7000" y="1683"/>
                    </a:cubicBezTo>
                    <a:cubicBezTo>
                      <a:pt x="6951" y="1683"/>
                      <a:pt x="6903" y="1683"/>
                      <a:pt x="6878" y="1659"/>
                    </a:cubicBezTo>
                    <a:cubicBezTo>
                      <a:pt x="6939" y="1634"/>
                      <a:pt x="6982" y="1634"/>
                      <a:pt x="7015" y="1634"/>
                    </a:cubicBezTo>
                    <a:cubicBezTo>
                      <a:pt x="7049" y="1634"/>
                      <a:pt x="7073" y="1634"/>
                      <a:pt x="7098" y="1610"/>
                    </a:cubicBezTo>
                    <a:cubicBezTo>
                      <a:pt x="7122" y="1646"/>
                      <a:pt x="7183" y="1646"/>
                      <a:pt x="7250" y="1646"/>
                    </a:cubicBezTo>
                    <a:cubicBezTo>
                      <a:pt x="7317" y="1646"/>
                      <a:pt x="7390" y="1646"/>
                      <a:pt x="7439" y="1683"/>
                    </a:cubicBezTo>
                    <a:lnTo>
                      <a:pt x="7464" y="1659"/>
                    </a:lnTo>
                    <a:lnTo>
                      <a:pt x="7537" y="1683"/>
                    </a:lnTo>
                    <a:cubicBezTo>
                      <a:pt x="7634" y="1659"/>
                      <a:pt x="7732" y="1659"/>
                      <a:pt x="7829" y="1659"/>
                    </a:cubicBezTo>
                    <a:cubicBezTo>
                      <a:pt x="7903" y="1659"/>
                      <a:pt x="8000" y="1683"/>
                      <a:pt x="8098" y="1683"/>
                    </a:cubicBezTo>
                    <a:lnTo>
                      <a:pt x="8390" y="1683"/>
                    </a:lnTo>
                    <a:cubicBezTo>
                      <a:pt x="8458" y="1683"/>
                      <a:pt x="8526" y="1683"/>
                      <a:pt x="8594" y="1702"/>
                    </a:cubicBezTo>
                    <a:lnTo>
                      <a:pt x="8594" y="1702"/>
                    </a:lnTo>
                    <a:cubicBezTo>
                      <a:pt x="8571" y="1690"/>
                      <a:pt x="8551" y="1659"/>
                      <a:pt x="8610" y="1659"/>
                    </a:cubicBezTo>
                    <a:cubicBezTo>
                      <a:pt x="8610" y="1683"/>
                      <a:pt x="8659" y="1683"/>
                      <a:pt x="8707" y="1683"/>
                    </a:cubicBezTo>
                    <a:cubicBezTo>
                      <a:pt x="8756" y="1683"/>
                      <a:pt x="8805" y="1683"/>
                      <a:pt x="8829" y="1707"/>
                    </a:cubicBezTo>
                    <a:cubicBezTo>
                      <a:pt x="8878" y="1707"/>
                      <a:pt x="8981" y="1740"/>
                      <a:pt x="9030" y="1740"/>
                    </a:cubicBezTo>
                    <a:cubicBezTo>
                      <a:pt x="9053" y="1740"/>
                      <a:pt x="9064" y="1733"/>
                      <a:pt x="9052" y="1712"/>
                    </a:cubicBezTo>
                    <a:lnTo>
                      <a:pt x="9052" y="1712"/>
                    </a:lnTo>
                    <a:cubicBezTo>
                      <a:pt x="9086" y="1759"/>
                      <a:pt x="9264" y="1805"/>
                      <a:pt x="9146" y="1805"/>
                    </a:cubicBezTo>
                    <a:cubicBezTo>
                      <a:pt x="9195" y="1829"/>
                      <a:pt x="9244" y="1854"/>
                      <a:pt x="9317" y="1854"/>
                    </a:cubicBezTo>
                    <a:lnTo>
                      <a:pt x="9244" y="1805"/>
                    </a:lnTo>
                    <a:lnTo>
                      <a:pt x="9244" y="1805"/>
                    </a:lnTo>
                    <a:cubicBezTo>
                      <a:pt x="9439" y="1854"/>
                      <a:pt x="9537" y="1951"/>
                      <a:pt x="9707" y="1951"/>
                    </a:cubicBezTo>
                    <a:lnTo>
                      <a:pt x="9634" y="1902"/>
                    </a:lnTo>
                    <a:lnTo>
                      <a:pt x="9634" y="1902"/>
                    </a:lnTo>
                    <a:cubicBezTo>
                      <a:pt x="9756" y="1927"/>
                      <a:pt x="9854" y="1976"/>
                      <a:pt x="9903" y="2049"/>
                    </a:cubicBezTo>
                    <a:lnTo>
                      <a:pt x="9756" y="2024"/>
                    </a:lnTo>
                    <a:lnTo>
                      <a:pt x="9756" y="2024"/>
                    </a:lnTo>
                    <a:lnTo>
                      <a:pt x="10024" y="2122"/>
                    </a:lnTo>
                    <a:cubicBezTo>
                      <a:pt x="10098" y="2146"/>
                      <a:pt x="10171" y="2171"/>
                      <a:pt x="10268" y="2195"/>
                    </a:cubicBezTo>
                    <a:lnTo>
                      <a:pt x="10195" y="2171"/>
                    </a:lnTo>
                    <a:lnTo>
                      <a:pt x="10195" y="2171"/>
                    </a:lnTo>
                    <a:cubicBezTo>
                      <a:pt x="10488" y="2244"/>
                      <a:pt x="10732" y="2366"/>
                      <a:pt x="11000" y="2488"/>
                    </a:cubicBezTo>
                    <a:cubicBezTo>
                      <a:pt x="11317" y="2683"/>
                      <a:pt x="11634" y="2878"/>
                      <a:pt x="11732" y="2927"/>
                    </a:cubicBezTo>
                    <a:lnTo>
                      <a:pt x="11683" y="2829"/>
                    </a:lnTo>
                    <a:lnTo>
                      <a:pt x="11854" y="2902"/>
                    </a:lnTo>
                    <a:cubicBezTo>
                      <a:pt x="11833" y="2902"/>
                      <a:pt x="11722" y="2956"/>
                      <a:pt x="11691" y="2956"/>
                    </a:cubicBezTo>
                    <a:cubicBezTo>
                      <a:pt x="11691" y="2956"/>
                      <a:pt x="11690" y="2956"/>
                      <a:pt x="11690" y="2956"/>
                    </a:cubicBezTo>
                    <a:lnTo>
                      <a:pt x="11690" y="2956"/>
                    </a:lnTo>
                    <a:cubicBezTo>
                      <a:pt x="12077" y="3248"/>
                      <a:pt x="12416" y="3587"/>
                      <a:pt x="12732" y="3951"/>
                    </a:cubicBezTo>
                    <a:cubicBezTo>
                      <a:pt x="13049" y="4341"/>
                      <a:pt x="13317" y="4756"/>
                      <a:pt x="13537" y="5171"/>
                    </a:cubicBezTo>
                    <a:cubicBezTo>
                      <a:pt x="13561" y="5244"/>
                      <a:pt x="13549" y="5262"/>
                      <a:pt x="13531" y="5262"/>
                    </a:cubicBezTo>
                    <a:cubicBezTo>
                      <a:pt x="13512" y="5262"/>
                      <a:pt x="13488" y="5244"/>
                      <a:pt x="13488" y="5244"/>
                    </a:cubicBezTo>
                    <a:lnTo>
                      <a:pt x="13488" y="5244"/>
                    </a:lnTo>
                    <a:cubicBezTo>
                      <a:pt x="13561" y="5390"/>
                      <a:pt x="13561" y="5293"/>
                      <a:pt x="13610" y="5439"/>
                    </a:cubicBezTo>
                    <a:cubicBezTo>
                      <a:pt x="13610" y="5447"/>
                      <a:pt x="13607" y="5450"/>
                      <a:pt x="13603" y="5450"/>
                    </a:cubicBezTo>
                    <a:cubicBezTo>
                      <a:pt x="13594" y="5450"/>
                      <a:pt x="13577" y="5439"/>
                      <a:pt x="13561" y="5439"/>
                    </a:cubicBezTo>
                    <a:cubicBezTo>
                      <a:pt x="13610" y="5488"/>
                      <a:pt x="13610" y="5561"/>
                      <a:pt x="13634" y="5561"/>
                    </a:cubicBezTo>
                    <a:cubicBezTo>
                      <a:pt x="13610" y="5463"/>
                      <a:pt x="13683" y="5488"/>
                      <a:pt x="13707" y="5439"/>
                    </a:cubicBezTo>
                    <a:lnTo>
                      <a:pt x="13732" y="5512"/>
                    </a:lnTo>
                    <a:cubicBezTo>
                      <a:pt x="13756" y="5561"/>
                      <a:pt x="13781" y="5610"/>
                      <a:pt x="13781" y="5610"/>
                    </a:cubicBezTo>
                    <a:lnTo>
                      <a:pt x="13732" y="5610"/>
                    </a:lnTo>
                    <a:cubicBezTo>
                      <a:pt x="13756" y="5658"/>
                      <a:pt x="13878" y="5683"/>
                      <a:pt x="13927" y="5878"/>
                    </a:cubicBezTo>
                    <a:cubicBezTo>
                      <a:pt x="14049" y="6195"/>
                      <a:pt x="14146" y="6536"/>
                      <a:pt x="14244" y="6878"/>
                    </a:cubicBezTo>
                    <a:cubicBezTo>
                      <a:pt x="14220" y="6878"/>
                      <a:pt x="14195" y="6805"/>
                      <a:pt x="14171" y="6756"/>
                    </a:cubicBezTo>
                    <a:lnTo>
                      <a:pt x="14171" y="6756"/>
                    </a:lnTo>
                    <a:cubicBezTo>
                      <a:pt x="14171" y="6805"/>
                      <a:pt x="14195" y="6854"/>
                      <a:pt x="14195" y="6902"/>
                    </a:cubicBezTo>
                    <a:cubicBezTo>
                      <a:pt x="14195" y="6886"/>
                      <a:pt x="14197" y="6879"/>
                      <a:pt x="14199" y="6879"/>
                    </a:cubicBezTo>
                    <a:cubicBezTo>
                      <a:pt x="14209" y="6879"/>
                      <a:pt x="14234" y="6989"/>
                      <a:pt x="14242" y="6989"/>
                    </a:cubicBezTo>
                    <a:cubicBezTo>
                      <a:pt x="14243" y="6989"/>
                      <a:pt x="14244" y="6985"/>
                      <a:pt x="14244" y="6975"/>
                    </a:cubicBezTo>
                    <a:cubicBezTo>
                      <a:pt x="14341" y="7219"/>
                      <a:pt x="14415" y="7488"/>
                      <a:pt x="14463" y="7756"/>
                    </a:cubicBezTo>
                    <a:cubicBezTo>
                      <a:pt x="14488" y="7756"/>
                      <a:pt x="14854" y="7829"/>
                      <a:pt x="15171" y="7902"/>
                    </a:cubicBezTo>
                    <a:cubicBezTo>
                      <a:pt x="15512" y="8000"/>
                      <a:pt x="15854" y="8097"/>
                      <a:pt x="15902" y="8097"/>
                    </a:cubicBezTo>
                    <a:cubicBezTo>
                      <a:pt x="15902" y="8171"/>
                      <a:pt x="15902" y="8219"/>
                      <a:pt x="15902" y="8292"/>
                    </a:cubicBezTo>
                    <a:cubicBezTo>
                      <a:pt x="15927" y="8195"/>
                      <a:pt x="15927" y="8122"/>
                      <a:pt x="15902" y="8024"/>
                    </a:cubicBezTo>
                    <a:lnTo>
                      <a:pt x="15854" y="8024"/>
                    </a:lnTo>
                    <a:cubicBezTo>
                      <a:pt x="15805" y="7829"/>
                      <a:pt x="15878" y="7975"/>
                      <a:pt x="15854" y="7780"/>
                    </a:cubicBezTo>
                    <a:cubicBezTo>
                      <a:pt x="15878" y="7780"/>
                      <a:pt x="15902" y="7951"/>
                      <a:pt x="15927" y="8097"/>
                    </a:cubicBezTo>
                    <a:cubicBezTo>
                      <a:pt x="15927" y="7951"/>
                      <a:pt x="15927" y="7805"/>
                      <a:pt x="15902" y="7756"/>
                    </a:cubicBezTo>
                    <a:cubicBezTo>
                      <a:pt x="15902" y="7634"/>
                      <a:pt x="15951" y="7756"/>
                      <a:pt x="15927" y="7610"/>
                    </a:cubicBezTo>
                    <a:cubicBezTo>
                      <a:pt x="15878" y="7488"/>
                      <a:pt x="15854" y="7366"/>
                      <a:pt x="15854" y="7219"/>
                    </a:cubicBezTo>
                    <a:cubicBezTo>
                      <a:pt x="15829" y="6927"/>
                      <a:pt x="15707" y="6780"/>
                      <a:pt x="15659" y="6488"/>
                    </a:cubicBezTo>
                    <a:lnTo>
                      <a:pt x="15659" y="6488"/>
                    </a:lnTo>
                    <a:lnTo>
                      <a:pt x="15683" y="6512"/>
                    </a:lnTo>
                    <a:cubicBezTo>
                      <a:pt x="15683" y="6414"/>
                      <a:pt x="15610" y="6195"/>
                      <a:pt x="15561" y="6049"/>
                    </a:cubicBezTo>
                    <a:cubicBezTo>
                      <a:pt x="15561" y="6077"/>
                      <a:pt x="15561" y="6105"/>
                      <a:pt x="15556" y="6105"/>
                    </a:cubicBezTo>
                    <a:cubicBezTo>
                      <a:pt x="15553" y="6105"/>
                      <a:pt x="15547" y="6090"/>
                      <a:pt x="15537" y="6049"/>
                    </a:cubicBezTo>
                    <a:cubicBezTo>
                      <a:pt x="15512" y="5951"/>
                      <a:pt x="15488" y="5854"/>
                      <a:pt x="15463" y="5780"/>
                    </a:cubicBezTo>
                    <a:cubicBezTo>
                      <a:pt x="15439" y="5707"/>
                      <a:pt x="15415" y="5634"/>
                      <a:pt x="15390" y="5536"/>
                    </a:cubicBezTo>
                    <a:lnTo>
                      <a:pt x="15317" y="5415"/>
                    </a:lnTo>
                    <a:cubicBezTo>
                      <a:pt x="15024" y="4732"/>
                      <a:pt x="14683" y="4097"/>
                      <a:pt x="14244" y="3512"/>
                    </a:cubicBezTo>
                    <a:cubicBezTo>
                      <a:pt x="13805" y="2927"/>
                      <a:pt x="13317" y="2390"/>
                      <a:pt x="12756" y="1927"/>
                    </a:cubicBezTo>
                    <a:lnTo>
                      <a:pt x="12781" y="1927"/>
                    </a:lnTo>
                    <a:cubicBezTo>
                      <a:pt x="12195" y="1415"/>
                      <a:pt x="11537" y="1024"/>
                      <a:pt x="10829" y="707"/>
                    </a:cubicBezTo>
                    <a:cubicBezTo>
                      <a:pt x="10122" y="366"/>
                      <a:pt x="9366" y="171"/>
                      <a:pt x="8610" y="98"/>
                    </a:cubicBezTo>
                    <a:cubicBezTo>
                      <a:pt x="8415" y="24"/>
                      <a:pt x="8195" y="0"/>
                      <a:pt x="80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16" name="Google Shape;2716;p303"/>
            <p:cNvSpPr/>
            <p:nvPr/>
          </p:nvSpPr>
          <p:spPr>
            <a:xfrm>
              <a:off x="400925" y="3037350"/>
              <a:ext cx="2450" cy="3700"/>
            </a:xfrm>
            <a:custGeom>
              <a:avLst/>
              <a:gdLst/>
              <a:ahLst/>
              <a:cxnLst/>
              <a:rect l="l" t="t" r="r" b="b"/>
              <a:pathLst>
                <a:path w="98" h="148" extrusionOk="0">
                  <a:moveTo>
                    <a:pt x="98" y="1"/>
                  </a:moveTo>
                  <a:lnTo>
                    <a:pt x="98" y="1"/>
                  </a:lnTo>
                  <a:cubicBezTo>
                    <a:pt x="49" y="25"/>
                    <a:pt x="0" y="74"/>
                    <a:pt x="0" y="147"/>
                  </a:cubicBezTo>
                  <a:cubicBezTo>
                    <a:pt x="49" y="98"/>
                    <a:pt x="73" y="50"/>
                    <a:pt x="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303"/>
            <p:cNvSpPr/>
            <p:nvPr/>
          </p:nvSpPr>
          <p:spPr>
            <a:xfrm>
              <a:off x="403350" y="3037350"/>
              <a:ext cx="25" cy="25"/>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303"/>
            <p:cNvSpPr/>
            <p:nvPr/>
          </p:nvSpPr>
          <p:spPr>
            <a:xfrm>
              <a:off x="365550" y="2914800"/>
              <a:ext cx="267700" cy="124800"/>
            </a:xfrm>
            <a:custGeom>
              <a:avLst/>
              <a:gdLst/>
              <a:ahLst/>
              <a:cxnLst/>
              <a:rect l="l" t="t" r="r" b="b"/>
              <a:pathLst>
                <a:path w="10708" h="4992" extrusionOk="0">
                  <a:moveTo>
                    <a:pt x="2206" y="3416"/>
                  </a:moveTo>
                  <a:lnTo>
                    <a:pt x="2206" y="3416"/>
                  </a:lnTo>
                  <a:cubicBezTo>
                    <a:pt x="2205" y="3416"/>
                    <a:pt x="2205" y="3417"/>
                    <a:pt x="2205" y="3418"/>
                  </a:cubicBezTo>
                  <a:lnTo>
                    <a:pt x="2205" y="3418"/>
                  </a:lnTo>
                  <a:cubicBezTo>
                    <a:pt x="2206" y="3417"/>
                    <a:pt x="2207" y="3416"/>
                    <a:pt x="2206" y="3416"/>
                  </a:cubicBezTo>
                  <a:close/>
                  <a:moveTo>
                    <a:pt x="2205" y="3418"/>
                  </a:moveTo>
                  <a:cubicBezTo>
                    <a:pt x="2202" y="3421"/>
                    <a:pt x="2196" y="3427"/>
                    <a:pt x="2196" y="3440"/>
                  </a:cubicBezTo>
                  <a:cubicBezTo>
                    <a:pt x="2198" y="3432"/>
                    <a:pt x="2201" y="3425"/>
                    <a:pt x="2205" y="3418"/>
                  </a:cubicBezTo>
                  <a:close/>
                  <a:moveTo>
                    <a:pt x="1464" y="4757"/>
                  </a:moveTo>
                  <a:lnTo>
                    <a:pt x="1451" y="4807"/>
                  </a:lnTo>
                  <a:lnTo>
                    <a:pt x="1451" y="4807"/>
                  </a:lnTo>
                  <a:cubicBezTo>
                    <a:pt x="1453" y="4778"/>
                    <a:pt x="1448" y="4757"/>
                    <a:pt x="1464" y="4757"/>
                  </a:cubicBezTo>
                  <a:close/>
                  <a:moveTo>
                    <a:pt x="5171" y="1"/>
                  </a:moveTo>
                  <a:cubicBezTo>
                    <a:pt x="5244" y="1"/>
                    <a:pt x="5220" y="25"/>
                    <a:pt x="5171" y="49"/>
                  </a:cubicBezTo>
                  <a:cubicBezTo>
                    <a:pt x="4830" y="74"/>
                    <a:pt x="5147" y="74"/>
                    <a:pt x="4805" y="123"/>
                  </a:cubicBezTo>
                  <a:lnTo>
                    <a:pt x="4610" y="147"/>
                  </a:lnTo>
                  <a:lnTo>
                    <a:pt x="4366" y="220"/>
                  </a:lnTo>
                  <a:cubicBezTo>
                    <a:pt x="4147" y="245"/>
                    <a:pt x="3927" y="318"/>
                    <a:pt x="3683" y="391"/>
                  </a:cubicBezTo>
                  <a:cubicBezTo>
                    <a:pt x="3586" y="415"/>
                    <a:pt x="3464" y="464"/>
                    <a:pt x="3366" y="488"/>
                  </a:cubicBezTo>
                  <a:cubicBezTo>
                    <a:pt x="3244" y="537"/>
                    <a:pt x="3147" y="562"/>
                    <a:pt x="3049" y="610"/>
                  </a:cubicBezTo>
                  <a:cubicBezTo>
                    <a:pt x="2878" y="708"/>
                    <a:pt x="2708" y="781"/>
                    <a:pt x="2635" y="805"/>
                  </a:cubicBezTo>
                  <a:cubicBezTo>
                    <a:pt x="2513" y="952"/>
                    <a:pt x="2269" y="1049"/>
                    <a:pt x="2147" y="1196"/>
                  </a:cubicBezTo>
                  <a:lnTo>
                    <a:pt x="2147" y="1171"/>
                  </a:lnTo>
                  <a:cubicBezTo>
                    <a:pt x="2098" y="1220"/>
                    <a:pt x="2025" y="1293"/>
                    <a:pt x="1903" y="1366"/>
                  </a:cubicBezTo>
                  <a:lnTo>
                    <a:pt x="1561" y="1708"/>
                  </a:lnTo>
                  <a:lnTo>
                    <a:pt x="1220" y="2049"/>
                  </a:lnTo>
                  <a:cubicBezTo>
                    <a:pt x="1147" y="2147"/>
                    <a:pt x="1098" y="2220"/>
                    <a:pt x="1049" y="2318"/>
                  </a:cubicBezTo>
                  <a:lnTo>
                    <a:pt x="1074" y="2293"/>
                  </a:lnTo>
                  <a:lnTo>
                    <a:pt x="1074" y="2293"/>
                  </a:lnTo>
                  <a:cubicBezTo>
                    <a:pt x="976" y="2488"/>
                    <a:pt x="927" y="2415"/>
                    <a:pt x="830" y="2537"/>
                  </a:cubicBezTo>
                  <a:cubicBezTo>
                    <a:pt x="903" y="2562"/>
                    <a:pt x="830" y="2732"/>
                    <a:pt x="805" y="2781"/>
                  </a:cubicBezTo>
                  <a:cubicBezTo>
                    <a:pt x="757" y="2879"/>
                    <a:pt x="708" y="3074"/>
                    <a:pt x="635" y="3244"/>
                  </a:cubicBezTo>
                  <a:lnTo>
                    <a:pt x="610" y="3220"/>
                  </a:lnTo>
                  <a:cubicBezTo>
                    <a:pt x="586" y="3342"/>
                    <a:pt x="464" y="3586"/>
                    <a:pt x="439" y="3659"/>
                  </a:cubicBezTo>
                  <a:cubicBezTo>
                    <a:pt x="391" y="3757"/>
                    <a:pt x="318" y="3879"/>
                    <a:pt x="269" y="4025"/>
                  </a:cubicBezTo>
                  <a:cubicBezTo>
                    <a:pt x="196" y="4171"/>
                    <a:pt x="147" y="4318"/>
                    <a:pt x="147" y="4464"/>
                  </a:cubicBezTo>
                  <a:lnTo>
                    <a:pt x="0" y="4610"/>
                  </a:lnTo>
                  <a:lnTo>
                    <a:pt x="0" y="4635"/>
                  </a:lnTo>
                  <a:cubicBezTo>
                    <a:pt x="171" y="4732"/>
                    <a:pt x="366" y="4830"/>
                    <a:pt x="586" y="4879"/>
                  </a:cubicBezTo>
                  <a:cubicBezTo>
                    <a:pt x="769" y="4940"/>
                    <a:pt x="981" y="4991"/>
                    <a:pt x="1156" y="4991"/>
                  </a:cubicBezTo>
                  <a:cubicBezTo>
                    <a:pt x="1260" y="4991"/>
                    <a:pt x="1351" y="4973"/>
                    <a:pt x="1415" y="4927"/>
                  </a:cubicBezTo>
                  <a:lnTo>
                    <a:pt x="1439" y="4927"/>
                  </a:lnTo>
                  <a:lnTo>
                    <a:pt x="1439" y="4854"/>
                  </a:lnTo>
                  <a:cubicBezTo>
                    <a:pt x="1447" y="4839"/>
                    <a:pt x="1455" y="4833"/>
                    <a:pt x="1461" y="4833"/>
                  </a:cubicBezTo>
                  <a:cubicBezTo>
                    <a:pt x="1477" y="4833"/>
                    <a:pt x="1488" y="4862"/>
                    <a:pt x="1488" y="4879"/>
                  </a:cubicBezTo>
                  <a:cubicBezTo>
                    <a:pt x="1488" y="4854"/>
                    <a:pt x="1513" y="4830"/>
                    <a:pt x="1537" y="4805"/>
                  </a:cubicBezTo>
                  <a:cubicBezTo>
                    <a:pt x="1537" y="4798"/>
                    <a:pt x="1535" y="4795"/>
                    <a:pt x="1531" y="4795"/>
                  </a:cubicBezTo>
                  <a:cubicBezTo>
                    <a:pt x="1523" y="4795"/>
                    <a:pt x="1505" y="4813"/>
                    <a:pt x="1488" y="4830"/>
                  </a:cubicBezTo>
                  <a:cubicBezTo>
                    <a:pt x="1488" y="4781"/>
                    <a:pt x="1488" y="4708"/>
                    <a:pt x="1488" y="4659"/>
                  </a:cubicBezTo>
                  <a:cubicBezTo>
                    <a:pt x="1513" y="4635"/>
                    <a:pt x="1531" y="4635"/>
                    <a:pt x="1546" y="4635"/>
                  </a:cubicBezTo>
                  <a:cubicBezTo>
                    <a:pt x="1561" y="4635"/>
                    <a:pt x="1574" y="4635"/>
                    <a:pt x="1586" y="4610"/>
                  </a:cubicBezTo>
                  <a:cubicBezTo>
                    <a:pt x="1757" y="4196"/>
                    <a:pt x="1952" y="3781"/>
                    <a:pt x="2196" y="3415"/>
                  </a:cubicBezTo>
                  <a:cubicBezTo>
                    <a:pt x="2202" y="3415"/>
                    <a:pt x="2205" y="3415"/>
                    <a:pt x="2206" y="3416"/>
                  </a:cubicBezTo>
                  <a:lnTo>
                    <a:pt x="2206" y="3416"/>
                  </a:lnTo>
                  <a:cubicBezTo>
                    <a:pt x="2257" y="3305"/>
                    <a:pt x="2345" y="3214"/>
                    <a:pt x="2391" y="3122"/>
                  </a:cubicBezTo>
                  <a:lnTo>
                    <a:pt x="2464" y="3122"/>
                  </a:lnTo>
                  <a:cubicBezTo>
                    <a:pt x="2439" y="3122"/>
                    <a:pt x="2561" y="3001"/>
                    <a:pt x="2659" y="2879"/>
                  </a:cubicBezTo>
                  <a:cubicBezTo>
                    <a:pt x="2708" y="2805"/>
                    <a:pt x="2781" y="2757"/>
                    <a:pt x="2830" y="2708"/>
                  </a:cubicBezTo>
                  <a:lnTo>
                    <a:pt x="2952" y="2635"/>
                  </a:lnTo>
                  <a:lnTo>
                    <a:pt x="2927" y="2586"/>
                  </a:lnTo>
                  <a:cubicBezTo>
                    <a:pt x="2960" y="2553"/>
                    <a:pt x="2979" y="2545"/>
                    <a:pt x="2992" y="2545"/>
                  </a:cubicBezTo>
                  <a:cubicBezTo>
                    <a:pt x="3006" y="2545"/>
                    <a:pt x="3014" y="2553"/>
                    <a:pt x="3025" y="2553"/>
                  </a:cubicBezTo>
                  <a:cubicBezTo>
                    <a:pt x="3036" y="2553"/>
                    <a:pt x="3049" y="2545"/>
                    <a:pt x="3074" y="2513"/>
                  </a:cubicBezTo>
                  <a:cubicBezTo>
                    <a:pt x="3049" y="2415"/>
                    <a:pt x="3244" y="2391"/>
                    <a:pt x="3244" y="2342"/>
                  </a:cubicBezTo>
                  <a:cubicBezTo>
                    <a:pt x="3244" y="2342"/>
                    <a:pt x="3266" y="2331"/>
                    <a:pt x="3288" y="2331"/>
                  </a:cubicBezTo>
                  <a:cubicBezTo>
                    <a:pt x="3298" y="2331"/>
                    <a:pt x="3309" y="2334"/>
                    <a:pt x="3317" y="2342"/>
                  </a:cubicBezTo>
                  <a:cubicBezTo>
                    <a:pt x="3317" y="2293"/>
                    <a:pt x="3342" y="2293"/>
                    <a:pt x="3366" y="2269"/>
                  </a:cubicBezTo>
                  <a:cubicBezTo>
                    <a:pt x="3374" y="2261"/>
                    <a:pt x="3377" y="2258"/>
                    <a:pt x="3376" y="2258"/>
                  </a:cubicBezTo>
                  <a:cubicBezTo>
                    <a:pt x="3374" y="2258"/>
                    <a:pt x="3358" y="2269"/>
                    <a:pt x="3342" y="2269"/>
                  </a:cubicBezTo>
                  <a:lnTo>
                    <a:pt x="3415" y="2220"/>
                  </a:lnTo>
                  <a:cubicBezTo>
                    <a:pt x="3439" y="2220"/>
                    <a:pt x="3464" y="2220"/>
                    <a:pt x="3439" y="2244"/>
                  </a:cubicBezTo>
                  <a:cubicBezTo>
                    <a:pt x="3513" y="2196"/>
                    <a:pt x="3610" y="2171"/>
                    <a:pt x="3708" y="2123"/>
                  </a:cubicBezTo>
                  <a:cubicBezTo>
                    <a:pt x="3830" y="2049"/>
                    <a:pt x="3976" y="2001"/>
                    <a:pt x="4122" y="1952"/>
                  </a:cubicBezTo>
                  <a:cubicBezTo>
                    <a:pt x="4195" y="1927"/>
                    <a:pt x="4269" y="1927"/>
                    <a:pt x="4342" y="1903"/>
                  </a:cubicBezTo>
                  <a:cubicBezTo>
                    <a:pt x="4415" y="1879"/>
                    <a:pt x="4488" y="1854"/>
                    <a:pt x="4561" y="1830"/>
                  </a:cubicBezTo>
                  <a:cubicBezTo>
                    <a:pt x="4708" y="1805"/>
                    <a:pt x="4805" y="1781"/>
                    <a:pt x="4878" y="1781"/>
                  </a:cubicBezTo>
                  <a:cubicBezTo>
                    <a:pt x="4854" y="1757"/>
                    <a:pt x="4824" y="1757"/>
                    <a:pt x="4796" y="1757"/>
                  </a:cubicBezTo>
                  <a:cubicBezTo>
                    <a:pt x="4769" y="1757"/>
                    <a:pt x="4744" y="1757"/>
                    <a:pt x="4732" y="1732"/>
                  </a:cubicBezTo>
                  <a:cubicBezTo>
                    <a:pt x="4756" y="1708"/>
                    <a:pt x="4781" y="1708"/>
                    <a:pt x="4799" y="1708"/>
                  </a:cubicBezTo>
                  <a:cubicBezTo>
                    <a:pt x="4817" y="1708"/>
                    <a:pt x="4830" y="1708"/>
                    <a:pt x="4830" y="1684"/>
                  </a:cubicBezTo>
                  <a:cubicBezTo>
                    <a:pt x="4854" y="1720"/>
                    <a:pt x="4891" y="1720"/>
                    <a:pt x="4930" y="1720"/>
                  </a:cubicBezTo>
                  <a:cubicBezTo>
                    <a:pt x="4970" y="1720"/>
                    <a:pt x="5013" y="1720"/>
                    <a:pt x="5049" y="1757"/>
                  </a:cubicBezTo>
                  <a:lnTo>
                    <a:pt x="5049" y="1708"/>
                  </a:lnTo>
                  <a:lnTo>
                    <a:pt x="5074" y="1732"/>
                  </a:lnTo>
                  <a:cubicBezTo>
                    <a:pt x="5220" y="1684"/>
                    <a:pt x="5244" y="1684"/>
                    <a:pt x="5244" y="1684"/>
                  </a:cubicBezTo>
                  <a:lnTo>
                    <a:pt x="5415" y="1684"/>
                  </a:lnTo>
                  <a:cubicBezTo>
                    <a:pt x="5519" y="1684"/>
                    <a:pt x="5588" y="1630"/>
                    <a:pt x="5667" y="1630"/>
                  </a:cubicBezTo>
                  <a:cubicBezTo>
                    <a:pt x="5680" y="1630"/>
                    <a:pt x="5694" y="1631"/>
                    <a:pt x="5708" y="1635"/>
                  </a:cubicBezTo>
                  <a:cubicBezTo>
                    <a:pt x="5708" y="1635"/>
                    <a:pt x="5659" y="1586"/>
                    <a:pt x="5708" y="1586"/>
                  </a:cubicBezTo>
                  <a:cubicBezTo>
                    <a:pt x="5708" y="1591"/>
                    <a:pt x="5713" y="1593"/>
                    <a:pt x="5720" y="1593"/>
                  </a:cubicBezTo>
                  <a:cubicBezTo>
                    <a:pt x="5734" y="1593"/>
                    <a:pt x="5757" y="1588"/>
                    <a:pt x="5775" y="1588"/>
                  </a:cubicBezTo>
                  <a:cubicBezTo>
                    <a:pt x="5792" y="1588"/>
                    <a:pt x="5805" y="1592"/>
                    <a:pt x="5805" y="1610"/>
                  </a:cubicBezTo>
                  <a:cubicBezTo>
                    <a:pt x="5812" y="1617"/>
                    <a:pt x="5824" y="1620"/>
                    <a:pt x="5837" y="1620"/>
                  </a:cubicBezTo>
                  <a:cubicBezTo>
                    <a:pt x="5871" y="1620"/>
                    <a:pt x="5915" y="1600"/>
                    <a:pt x="5905" y="1568"/>
                  </a:cubicBezTo>
                  <a:lnTo>
                    <a:pt x="5905" y="1568"/>
                  </a:lnTo>
                  <a:cubicBezTo>
                    <a:pt x="5921" y="1586"/>
                    <a:pt x="5996" y="1588"/>
                    <a:pt x="5952" y="1610"/>
                  </a:cubicBezTo>
                  <a:cubicBezTo>
                    <a:pt x="5968" y="1610"/>
                    <a:pt x="5995" y="1621"/>
                    <a:pt x="6011" y="1621"/>
                  </a:cubicBezTo>
                  <a:cubicBezTo>
                    <a:pt x="6019" y="1621"/>
                    <a:pt x="6025" y="1618"/>
                    <a:pt x="6025" y="1610"/>
                  </a:cubicBezTo>
                  <a:lnTo>
                    <a:pt x="6000" y="1586"/>
                  </a:lnTo>
                  <a:cubicBezTo>
                    <a:pt x="6084" y="1586"/>
                    <a:pt x="6132" y="1640"/>
                    <a:pt x="6205" y="1640"/>
                  </a:cubicBezTo>
                  <a:cubicBezTo>
                    <a:pt x="6217" y="1640"/>
                    <a:pt x="6230" y="1638"/>
                    <a:pt x="6244" y="1635"/>
                  </a:cubicBezTo>
                  <a:lnTo>
                    <a:pt x="6195" y="1586"/>
                  </a:lnTo>
                  <a:cubicBezTo>
                    <a:pt x="6269" y="1586"/>
                    <a:pt x="6317" y="1635"/>
                    <a:pt x="6317" y="1684"/>
                  </a:cubicBezTo>
                  <a:lnTo>
                    <a:pt x="6269" y="1684"/>
                  </a:lnTo>
                  <a:cubicBezTo>
                    <a:pt x="6342" y="1708"/>
                    <a:pt x="6439" y="1732"/>
                    <a:pt x="6537" y="1732"/>
                  </a:cubicBezTo>
                  <a:lnTo>
                    <a:pt x="6488" y="1732"/>
                  </a:lnTo>
                  <a:cubicBezTo>
                    <a:pt x="6561" y="1732"/>
                    <a:pt x="6610" y="1757"/>
                    <a:pt x="6683" y="1757"/>
                  </a:cubicBezTo>
                  <a:cubicBezTo>
                    <a:pt x="6756" y="1781"/>
                    <a:pt x="6854" y="1805"/>
                    <a:pt x="6952" y="1854"/>
                  </a:cubicBezTo>
                  <a:cubicBezTo>
                    <a:pt x="7147" y="1903"/>
                    <a:pt x="7317" y="2001"/>
                    <a:pt x="7391" y="2025"/>
                  </a:cubicBezTo>
                  <a:lnTo>
                    <a:pt x="7366" y="1952"/>
                  </a:lnTo>
                  <a:lnTo>
                    <a:pt x="7488" y="1976"/>
                  </a:lnTo>
                  <a:cubicBezTo>
                    <a:pt x="7488" y="1976"/>
                    <a:pt x="7395" y="2051"/>
                    <a:pt x="7371" y="2053"/>
                  </a:cubicBezTo>
                  <a:lnTo>
                    <a:pt x="7371" y="2053"/>
                  </a:lnTo>
                  <a:lnTo>
                    <a:pt x="7366" y="2049"/>
                  </a:lnTo>
                  <a:lnTo>
                    <a:pt x="7366" y="2049"/>
                  </a:lnTo>
                  <a:cubicBezTo>
                    <a:pt x="7366" y="2052"/>
                    <a:pt x="7368" y="2053"/>
                    <a:pt x="7370" y="2053"/>
                  </a:cubicBezTo>
                  <a:cubicBezTo>
                    <a:pt x="7371" y="2053"/>
                    <a:pt x="7371" y="2053"/>
                    <a:pt x="7371" y="2053"/>
                  </a:cubicBezTo>
                  <a:lnTo>
                    <a:pt x="7371" y="2053"/>
                  </a:lnTo>
                  <a:lnTo>
                    <a:pt x="7464" y="2123"/>
                  </a:lnTo>
                  <a:lnTo>
                    <a:pt x="7610" y="2220"/>
                  </a:lnTo>
                  <a:cubicBezTo>
                    <a:pt x="7756" y="2318"/>
                    <a:pt x="7878" y="2415"/>
                    <a:pt x="8000" y="2537"/>
                  </a:cubicBezTo>
                  <a:cubicBezTo>
                    <a:pt x="8195" y="2708"/>
                    <a:pt x="8391" y="2927"/>
                    <a:pt x="8537" y="3147"/>
                  </a:cubicBezTo>
                  <a:cubicBezTo>
                    <a:pt x="8551" y="3191"/>
                    <a:pt x="8531" y="3200"/>
                    <a:pt x="8512" y="3200"/>
                  </a:cubicBezTo>
                  <a:cubicBezTo>
                    <a:pt x="8500" y="3200"/>
                    <a:pt x="8488" y="3196"/>
                    <a:pt x="8488" y="3196"/>
                  </a:cubicBezTo>
                  <a:lnTo>
                    <a:pt x="8488" y="3196"/>
                  </a:lnTo>
                  <a:cubicBezTo>
                    <a:pt x="8512" y="3232"/>
                    <a:pt x="8525" y="3232"/>
                    <a:pt x="8537" y="3232"/>
                  </a:cubicBezTo>
                  <a:cubicBezTo>
                    <a:pt x="8549" y="3232"/>
                    <a:pt x="8561" y="3232"/>
                    <a:pt x="8586" y="3269"/>
                  </a:cubicBezTo>
                  <a:cubicBezTo>
                    <a:pt x="8586" y="3277"/>
                    <a:pt x="8583" y="3280"/>
                    <a:pt x="8578" y="3280"/>
                  </a:cubicBezTo>
                  <a:cubicBezTo>
                    <a:pt x="8569" y="3280"/>
                    <a:pt x="8553" y="3269"/>
                    <a:pt x="8537" y="3269"/>
                  </a:cubicBezTo>
                  <a:cubicBezTo>
                    <a:pt x="8537" y="3269"/>
                    <a:pt x="8586" y="3342"/>
                    <a:pt x="8586" y="3342"/>
                  </a:cubicBezTo>
                  <a:cubicBezTo>
                    <a:pt x="8610" y="3318"/>
                    <a:pt x="8634" y="3269"/>
                    <a:pt x="8659" y="3244"/>
                  </a:cubicBezTo>
                  <a:lnTo>
                    <a:pt x="8708" y="3318"/>
                  </a:lnTo>
                  <a:lnTo>
                    <a:pt x="8683" y="3342"/>
                  </a:lnTo>
                  <a:cubicBezTo>
                    <a:pt x="8683" y="3366"/>
                    <a:pt x="8805" y="3342"/>
                    <a:pt x="8830" y="3440"/>
                  </a:cubicBezTo>
                  <a:cubicBezTo>
                    <a:pt x="8878" y="3562"/>
                    <a:pt x="8927" y="3610"/>
                    <a:pt x="8951" y="3708"/>
                  </a:cubicBezTo>
                  <a:cubicBezTo>
                    <a:pt x="9000" y="3781"/>
                    <a:pt x="9025" y="3854"/>
                    <a:pt x="9049" y="3952"/>
                  </a:cubicBezTo>
                  <a:cubicBezTo>
                    <a:pt x="9049" y="3952"/>
                    <a:pt x="9025" y="3927"/>
                    <a:pt x="9000" y="3903"/>
                  </a:cubicBezTo>
                  <a:cubicBezTo>
                    <a:pt x="9000" y="3927"/>
                    <a:pt x="9000" y="3952"/>
                    <a:pt x="9000" y="3976"/>
                  </a:cubicBezTo>
                  <a:cubicBezTo>
                    <a:pt x="9005" y="3966"/>
                    <a:pt x="9010" y="3962"/>
                    <a:pt x="9015" y="3962"/>
                  </a:cubicBezTo>
                  <a:cubicBezTo>
                    <a:pt x="9031" y="3962"/>
                    <a:pt x="9045" y="4004"/>
                    <a:pt x="9048" y="4004"/>
                  </a:cubicBezTo>
                  <a:cubicBezTo>
                    <a:pt x="9049" y="4004"/>
                    <a:pt x="9049" y="4003"/>
                    <a:pt x="9049" y="4001"/>
                  </a:cubicBezTo>
                  <a:cubicBezTo>
                    <a:pt x="9098" y="4049"/>
                    <a:pt x="9147" y="4098"/>
                    <a:pt x="9147" y="4171"/>
                  </a:cubicBezTo>
                  <a:cubicBezTo>
                    <a:pt x="9147" y="4244"/>
                    <a:pt x="9171" y="4318"/>
                    <a:pt x="9220" y="4366"/>
                  </a:cubicBezTo>
                  <a:cubicBezTo>
                    <a:pt x="9439" y="4366"/>
                    <a:pt x="9683" y="4391"/>
                    <a:pt x="9903" y="4440"/>
                  </a:cubicBezTo>
                  <a:cubicBezTo>
                    <a:pt x="10244" y="4488"/>
                    <a:pt x="10561" y="4586"/>
                    <a:pt x="10610" y="4586"/>
                  </a:cubicBezTo>
                  <a:cubicBezTo>
                    <a:pt x="10610" y="4635"/>
                    <a:pt x="10610" y="4683"/>
                    <a:pt x="10610" y="4732"/>
                  </a:cubicBezTo>
                  <a:cubicBezTo>
                    <a:pt x="10634" y="4683"/>
                    <a:pt x="10634" y="4610"/>
                    <a:pt x="10634" y="4537"/>
                  </a:cubicBezTo>
                  <a:lnTo>
                    <a:pt x="10586" y="4537"/>
                  </a:lnTo>
                  <a:cubicBezTo>
                    <a:pt x="10561" y="4391"/>
                    <a:pt x="10610" y="4513"/>
                    <a:pt x="10610" y="4366"/>
                  </a:cubicBezTo>
                  <a:cubicBezTo>
                    <a:pt x="10634" y="4366"/>
                    <a:pt x="10659" y="4488"/>
                    <a:pt x="10659" y="4610"/>
                  </a:cubicBezTo>
                  <a:cubicBezTo>
                    <a:pt x="10659" y="4488"/>
                    <a:pt x="10683" y="4391"/>
                    <a:pt x="10634" y="4342"/>
                  </a:cubicBezTo>
                  <a:cubicBezTo>
                    <a:pt x="10634" y="4293"/>
                    <a:pt x="10647" y="4293"/>
                    <a:pt x="10662" y="4293"/>
                  </a:cubicBezTo>
                  <a:cubicBezTo>
                    <a:pt x="10677" y="4293"/>
                    <a:pt x="10695" y="4293"/>
                    <a:pt x="10708" y="4244"/>
                  </a:cubicBezTo>
                  <a:cubicBezTo>
                    <a:pt x="10659" y="4147"/>
                    <a:pt x="10634" y="4049"/>
                    <a:pt x="10634" y="3952"/>
                  </a:cubicBezTo>
                  <a:cubicBezTo>
                    <a:pt x="10634" y="3903"/>
                    <a:pt x="10610" y="3854"/>
                    <a:pt x="10610" y="3805"/>
                  </a:cubicBezTo>
                  <a:cubicBezTo>
                    <a:pt x="10586" y="3757"/>
                    <a:pt x="10561" y="3732"/>
                    <a:pt x="10561" y="3683"/>
                  </a:cubicBezTo>
                  <a:cubicBezTo>
                    <a:pt x="10512" y="3610"/>
                    <a:pt x="10464" y="3537"/>
                    <a:pt x="10464" y="3440"/>
                  </a:cubicBezTo>
                  <a:lnTo>
                    <a:pt x="10464" y="3440"/>
                  </a:lnTo>
                  <a:lnTo>
                    <a:pt x="10488" y="3464"/>
                  </a:lnTo>
                  <a:cubicBezTo>
                    <a:pt x="10488" y="3391"/>
                    <a:pt x="10390" y="3269"/>
                    <a:pt x="10366" y="3147"/>
                  </a:cubicBezTo>
                  <a:cubicBezTo>
                    <a:pt x="10366" y="3174"/>
                    <a:pt x="10366" y="3193"/>
                    <a:pt x="10362" y="3193"/>
                  </a:cubicBezTo>
                  <a:cubicBezTo>
                    <a:pt x="10359" y="3193"/>
                    <a:pt x="10353" y="3180"/>
                    <a:pt x="10342" y="3147"/>
                  </a:cubicBezTo>
                  <a:cubicBezTo>
                    <a:pt x="10293" y="3025"/>
                    <a:pt x="10244" y="2952"/>
                    <a:pt x="10220" y="2854"/>
                  </a:cubicBezTo>
                  <a:lnTo>
                    <a:pt x="10122" y="2781"/>
                  </a:lnTo>
                  <a:cubicBezTo>
                    <a:pt x="9903" y="2391"/>
                    <a:pt x="9634" y="2025"/>
                    <a:pt x="9317" y="1708"/>
                  </a:cubicBezTo>
                  <a:cubicBezTo>
                    <a:pt x="9220" y="1610"/>
                    <a:pt x="9122" y="1513"/>
                    <a:pt x="9000" y="1415"/>
                  </a:cubicBezTo>
                  <a:lnTo>
                    <a:pt x="8708" y="1171"/>
                  </a:lnTo>
                  <a:cubicBezTo>
                    <a:pt x="8537" y="1049"/>
                    <a:pt x="8366" y="927"/>
                    <a:pt x="8293" y="854"/>
                  </a:cubicBezTo>
                  <a:cubicBezTo>
                    <a:pt x="7878" y="586"/>
                    <a:pt x="7464" y="391"/>
                    <a:pt x="7025" y="220"/>
                  </a:cubicBezTo>
                  <a:lnTo>
                    <a:pt x="6634" y="98"/>
                  </a:lnTo>
                  <a:lnTo>
                    <a:pt x="6220" y="25"/>
                  </a:lnTo>
                  <a:cubicBezTo>
                    <a:pt x="6110" y="13"/>
                    <a:pt x="5994" y="7"/>
                    <a:pt x="5878" y="7"/>
                  </a:cubicBezTo>
                  <a:cubicBezTo>
                    <a:pt x="5763" y="7"/>
                    <a:pt x="5647" y="13"/>
                    <a:pt x="5537" y="25"/>
                  </a:cubicBezTo>
                  <a:cubicBezTo>
                    <a:pt x="5415" y="1"/>
                    <a:pt x="5293" y="1"/>
                    <a:pt x="5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19" name="Google Shape;2719;p303"/>
          <p:cNvSpPr/>
          <p:nvPr/>
        </p:nvSpPr>
        <p:spPr>
          <a:xfrm rot="-8386467">
            <a:off x="4619495" y="4571597"/>
            <a:ext cx="516943" cy="353961"/>
          </a:xfrm>
          <a:custGeom>
            <a:avLst/>
            <a:gdLst/>
            <a:ahLst/>
            <a:cxnLst/>
            <a:rect l="l" t="t" r="r" b="b"/>
            <a:pathLst>
              <a:path w="15805" h="10822" extrusionOk="0">
                <a:moveTo>
                  <a:pt x="7854" y="2001"/>
                </a:moveTo>
                <a:cubicBezTo>
                  <a:pt x="7869" y="2001"/>
                  <a:pt x="7884" y="2001"/>
                  <a:pt x="7900" y="2002"/>
                </a:cubicBezTo>
                <a:lnTo>
                  <a:pt x="7900" y="2002"/>
                </a:lnTo>
                <a:cubicBezTo>
                  <a:pt x="7889" y="2001"/>
                  <a:pt x="7873" y="2001"/>
                  <a:pt x="7854" y="2001"/>
                </a:cubicBezTo>
                <a:close/>
                <a:moveTo>
                  <a:pt x="13171" y="2903"/>
                </a:moveTo>
                <a:lnTo>
                  <a:pt x="13171" y="2952"/>
                </a:lnTo>
                <a:lnTo>
                  <a:pt x="13171" y="3025"/>
                </a:lnTo>
                <a:lnTo>
                  <a:pt x="13154" y="3074"/>
                </a:lnTo>
                <a:lnTo>
                  <a:pt x="13154" y="3074"/>
                </a:lnTo>
                <a:cubicBezTo>
                  <a:pt x="13164" y="3017"/>
                  <a:pt x="13171" y="2954"/>
                  <a:pt x="13171" y="2903"/>
                </a:cubicBezTo>
                <a:close/>
                <a:moveTo>
                  <a:pt x="8153" y="5196"/>
                </a:moveTo>
                <a:lnTo>
                  <a:pt x="8153" y="5196"/>
                </a:lnTo>
                <a:cubicBezTo>
                  <a:pt x="8149" y="5204"/>
                  <a:pt x="8146" y="5212"/>
                  <a:pt x="8146" y="5220"/>
                </a:cubicBezTo>
                <a:lnTo>
                  <a:pt x="8146" y="5220"/>
                </a:lnTo>
                <a:cubicBezTo>
                  <a:pt x="8146" y="5198"/>
                  <a:pt x="8166" y="5196"/>
                  <a:pt x="8153" y="5196"/>
                </a:cubicBezTo>
                <a:close/>
                <a:moveTo>
                  <a:pt x="8121" y="5341"/>
                </a:moveTo>
                <a:cubicBezTo>
                  <a:pt x="8121" y="5342"/>
                  <a:pt x="8121" y="5343"/>
                  <a:pt x="8121" y="5344"/>
                </a:cubicBezTo>
                <a:lnTo>
                  <a:pt x="8121" y="5344"/>
                </a:lnTo>
                <a:lnTo>
                  <a:pt x="8122" y="5342"/>
                </a:lnTo>
                <a:cubicBezTo>
                  <a:pt x="8122" y="5342"/>
                  <a:pt x="8121" y="5341"/>
                  <a:pt x="8121" y="5341"/>
                </a:cubicBezTo>
                <a:close/>
                <a:moveTo>
                  <a:pt x="8121" y="5344"/>
                </a:moveTo>
                <a:lnTo>
                  <a:pt x="8118" y="5352"/>
                </a:lnTo>
                <a:lnTo>
                  <a:pt x="8122" y="5366"/>
                </a:lnTo>
                <a:cubicBezTo>
                  <a:pt x="8122" y="5359"/>
                  <a:pt x="8122" y="5351"/>
                  <a:pt x="8121" y="5344"/>
                </a:cubicBezTo>
                <a:close/>
                <a:moveTo>
                  <a:pt x="15778" y="6025"/>
                </a:moveTo>
                <a:cubicBezTo>
                  <a:pt x="15779" y="6032"/>
                  <a:pt x="15779" y="6039"/>
                  <a:pt x="15780" y="6047"/>
                </a:cubicBezTo>
                <a:lnTo>
                  <a:pt x="15780" y="6047"/>
                </a:lnTo>
                <a:cubicBezTo>
                  <a:pt x="15780" y="6039"/>
                  <a:pt x="15780" y="6032"/>
                  <a:pt x="15780" y="6025"/>
                </a:cubicBezTo>
                <a:cubicBezTo>
                  <a:pt x="15779" y="6025"/>
                  <a:pt x="15779" y="6025"/>
                  <a:pt x="15778" y="6025"/>
                </a:cubicBezTo>
                <a:close/>
                <a:moveTo>
                  <a:pt x="11988" y="6067"/>
                </a:moveTo>
                <a:cubicBezTo>
                  <a:pt x="11983" y="6078"/>
                  <a:pt x="11979" y="6088"/>
                  <a:pt x="11975" y="6098"/>
                </a:cubicBezTo>
                <a:cubicBezTo>
                  <a:pt x="11982" y="6092"/>
                  <a:pt x="11985" y="6081"/>
                  <a:pt x="11988" y="6067"/>
                </a:cubicBezTo>
                <a:close/>
                <a:moveTo>
                  <a:pt x="15780" y="6047"/>
                </a:moveTo>
                <a:cubicBezTo>
                  <a:pt x="15780" y="6137"/>
                  <a:pt x="15780" y="6229"/>
                  <a:pt x="15780" y="6342"/>
                </a:cubicBezTo>
                <a:cubicBezTo>
                  <a:pt x="15796" y="6249"/>
                  <a:pt x="15792" y="6147"/>
                  <a:pt x="15780" y="6047"/>
                </a:cubicBezTo>
                <a:close/>
                <a:moveTo>
                  <a:pt x="1965" y="9973"/>
                </a:moveTo>
                <a:cubicBezTo>
                  <a:pt x="1968" y="9973"/>
                  <a:pt x="1972" y="9974"/>
                  <a:pt x="1976" y="9976"/>
                </a:cubicBezTo>
                <a:cubicBezTo>
                  <a:pt x="2021" y="9998"/>
                  <a:pt x="1962" y="10063"/>
                  <a:pt x="1933" y="10130"/>
                </a:cubicBezTo>
                <a:lnTo>
                  <a:pt x="1933" y="10130"/>
                </a:lnTo>
                <a:cubicBezTo>
                  <a:pt x="1952" y="10027"/>
                  <a:pt x="1944" y="9973"/>
                  <a:pt x="1965" y="9973"/>
                </a:cubicBezTo>
                <a:close/>
                <a:moveTo>
                  <a:pt x="1925" y="10167"/>
                </a:moveTo>
                <a:cubicBezTo>
                  <a:pt x="1923" y="10190"/>
                  <a:pt x="1915" y="10213"/>
                  <a:pt x="1906" y="10239"/>
                </a:cubicBezTo>
                <a:lnTo>
                  <a:pt x="1906" y="10239"/>
                </a:lnTo>
                <a:cubicBezTo>
                  <a:pt x="1914" y="10214"/>
                  <a:pt x="1920" y="10190"/>
                  <a:pt x="1925" y="10167"/>
                </a:cubicBezTo>
                <a:close/>
                <a:moveTo>
                  <a:pt x="12610" y="1"/>
                </a:moveTo>
                <a:cubicBezTo>
                  <a:pt x="12414" y="171"/>
                  <a:pt x="12244" y="366"/>
                  <a:pt x="12097" y="562"/>
                </a:cubicBezTo>
                <a:lnTo>
                  <a:pt x="11951" y="732"/>
                </a:lnTo>
                <a:lnTo>
                  <a:pt x="11902" y="830"/>
                </a:lnTo>
                <a:cubicBezTo>
                  <a:pt x="11878" y="854"/>
                  <a:pt x="11853" y="879"/>
                  <a:pt x="11829" y="927"/>
                </a:cubicBezTo>
                <a:lnTo>
                  <a:pt x="11585" y="1342"/>
                </a:lnTo>
                <a:cubicBezTo>
                  <a:pt x="11488" y="1488"/>
                  <a:pt x="11414" y="1659"/>
                  <a:pt x="11366" y="1830"/>
                </a:cubicBezTo>
                <a:cubicBezTo>
                  <a:pt x="11293" y="1976"/>
                  <a:pt x="11195" y="2123"/>
                  <a:pt x="11146" y="2318"/>
                </a:cubicBezTo>
                <a:cubicBezTo>
                  <a:pt x="11097" y="2488"/>
                  <a:pt x="11024" y="2659"/>
                  <a:pt x="10975" y="2830"/>
                </a:cubicBezTo>
                <a:lnTo>
                  <a:pt x="10927" y="2952"/>
                </a:lnTo>
                <a:cubicBezTo>
                  <a:pt x="10927" y="3001"/>
                  <a:pt x="10902" y="3049"/>
                  <a:pt x="10878" y="3074"/>
                </a:cubicBezTo>
                <a:cubicBezTo>
                  <a:pt x="10878" y="3074"/>
                  <a:pt x="10853" y="3171"/>
                  <a:pt x="10853" y="3220"/>
                </a:cubicBezTo>
                <a:cubicBezTo>
                  <a:pt x="10732" y="3586"/>
                  <a:pt x="10658" y="3927"/>
                  <a:pt x="10561" y="4220"/>
                </a:cubicBezTo>
                <a:cubicBezTo>
                  <a:pt x="10536" y="4342"/>
                  <a:pt x="10512" y="4464"/>
                  <a:pt x="10488" y="4586"/>
                </a:cubicBezTo>
                <a:lnTo>
                  <a:pt x="10488" y="4610"/>
                </a:lnTo>
                <a:cubicBezTo>
                  <a:pt x="10463" y="4659"/>
                  <a:pt x="10463" y="4708"/>
                  <a:pt x="10439" y="4757"/>
                </a:cubicBezTo>
                <a:cubicBezTo>
                  <a:pt x="10414" y="4805"/>
                  <a:pt x="10414" y="4854"/>
                  <a:pt x="10390" y="4903"/>
                </a:cubicBezTo>
                <a:cubicBezTo>
                  <a:pt x="10366" y="4854"/>
                  <a:pt x="10341" y="4830"/>
                  <a:pt x="10317" y="4805"/>
                </a:cubicBezTo>
                <a:cubicBezTo>
                  <a:pt x="10293" y="4757"/>
                  <a:pt x="10268" y="4732"/>
                  <a:pt x="10244" y="4708"/>
                </a:cubicBezTo>
                <a:lnTo>
                  <a:pt x="10219" y="4635"/>
                </a:lnTo>
                <a:lnTo>
                  <a:pt x="10171" y="4561"/>
                </a:lnTo>
                <a:cubicBezTo>
                  <a:pt x="10122" y="4464"/>
                  <a:pt x="10097" y="4391"/>
                  <a:pt x="10049" y="4293"/>
                </a:cubicBezTo>
                <a:cubicBezTo>
                  <a:pt x="9927" y="4074"/>
                  <a:pt x="9829" y="3830"/>
                  <a:pt x="9707" y="3610"/>
                </a:cubicBezTo>
                <a:cubicBezTo>
                  <a:pt x="9658" y="3513"/>
                  <a:pt x="9610" y="3415"/>
                  <a:pt x="9536" y="3318"/>
                </a:cubicBezTo>
                <a:lnTo>
                  <a:pt x="9366" y="3025"/>
                </a:lnTo>
                <a:cubicBezTo>
                  <a:pt x="9268" y="2854"/>
                  <a:pt x="9146" y="2683"/>
                  <a:pt x="9049" y="2513"/>
                </a:cubicBezTo>
                <a:cubicBezTo>
                  <a:pt x="8951" y="2342"/>
                  <a:pt x="8829" y="2220"/>
                  <a:pt x="8732" y="2074"/>
                </a:cubicBezTo>
                <a:lnTo>
                  <a:pt x="8585" y="2074"/>
                </a:lnTo>
                <a:cubicBezTo>
                  <a:pt x="8512" y="2074"/>
                  <a:pt x="8439" y="2049"/>
                  <a:pt x="8366" y="2049"/>
                </a:cubicBezTo>
                <a:cubicBezTo>
                  <a:pt x="8317" y="2025"/>
                  <a:pt x="8244" y="2025"/>
                  <a:pt x="8195" y="2025"/>
                </a:cubicBezTo>
                <a:cubicBezTo>
                  <a:pt x="8092" y="2025"/>
                  <a:pt x="7989" y="2008"/>
                  <a:pt x="7900" y="2002"/>
                </a:cubicBezTo>
                <a:lnTo>
                  <a:pt x="7900" y="2002"/>
                </a:lnTo>
                <a:cubicBezTo>
                  <a:pt x="7918" y="2004"/>
                  <a:pt x="7927" y="2010"/>
                  <a:pt x="7927" y="2025"/>
                </a:cubicBezTo>
                <a:lnTo>
                  <a:pt x="7829" y="2025"/>
                </a:lnTo>
                <a:cubicBezTo>
                  <a:pt x="7561" y="2123"/>
                  <a:pt x="7536" y="2147"/>
                  <a:pt x="7536" y="2147"/>
                </a:cubicBezTo>
                <a:cubicBezTo>
                  <a:pt x="7536" y="2171"/>
                  <a:pt x="7536" y="2147"/>
                  <a:pt x="7488" y="2196"/>
                </a:cubicBezTo>
                <a:lnTo>
                  <a:pt x="7390" y="2244"/>
                </a:lnTo>
                <a:cubicBezTo>
                  <a:pt x="7341" y="2269"/>
                  <a:pt x="7268" y="2293"/>
                  <a:pt x="7195" y="2318"/>
                </a:cubicBezTo>
                <a:lnTo>
                  <a:pt x="7000" y="2415"/>
                </a:lnTo>
                <a:cubicBezTo>
                  <a:pt x="6927" y="2610"/>
                  <a:pt x="6829" y="2830"/>
                  <a:pt x="6732" y="3098"/>
                </a:cubicBezTo>
                <a:cubicBezTo>
                  <a:pt x="6683" y="3244"/>
                  <a:pt x="6634" y="3391"/>
                  <a:pt x="6585" y="3537"/>
                </a:cubicBezTo>
                <a:lnTo>
                  <a:pt x="6415" y="4025"/>
                </a:lnTo>
                <a:cubicBezTo>
                  <a:pt x="6366" y="4171"/>
                  <a:pt x="6317" y="4366"/>
                  <a:pt x="6244" y="4537"/>
                </a:cubicBezTo>
                <a:lnTo>
                  <a:pt x="6219" y="4659"/>
                </a:lnTo>
                <a:lnTo>
                  <a:pt x="6171" y="4781"/>
                </a:lnTo>
                <a:lnTo>
                  <a:pt x="6122" y="4927"/>
                </a:lnTo>
                <a:lnTo>
                  <a:pt x="5927" y="5610"/>
                </a:lnTo>
                <a:lnTo>
                  <a:pt x="5732" y="6244"/>
                </a:lnTo>
                <a:cubicBezTo>
                  <a:pt x="5707" y="6366"/>
                  <a:pt x="5658" y="6464"/>
                  <a:pt x="5634" y="6561"/>
                </a:cubicBezTo>
                <a:cubicBezTo>
                  <a:pt x="5585" y="6659"/>
                  <a:pt x="5561" y="6732"/>
                  <a:pt x="5537" y="6830"/>
                </a:cubicBezTo>
                <a:cubicBezTo>
                  <a:pt x="5512" y="6903"/>
                  <a:pt x="5463" y="6976"/>
                  <a:pt x="5439" y="7049"/>
                </a:cubicBezTo>
                <a:cubicBezTo>
                  <a:pt x="5415" y="7074"/>
                  <a:pt x="5390" y="7098"/>
                  <a:pt x="5390" y="7122"/>
                </a:cubicBezTo>
                <a:cubicBezTo>
                  <a:pt x="5390" y="7147"/>
                  <a:pt x="5366" y="7196"/>
                  <a:pt x="5341" y="7244"/>
                </a:cubicBezTo>
                <a:cubicBezTo>
                  <a:pt x="5317" y="7220"/>
                  <a:pt x="5268" y="7147"/>
                  <a:pt x="5219" y="7122"/>
                </a:cubicBezTo>
                <a:cubicBezTo>
                  <a:pt x="5219" y="7098"/>
                  <a:pt x="5195" y="7098"/>
                  <a:pt x="5195" y="7098"/>
                </a:cubicBezTo>
                <a:cubicBezTo>
                  <a:pt x="5146" y="7074"/>
                  <a:pt x="5122" y="7025"/>
                  <a:pt x="5098" y="7000"/>
                </a:cubicBezTo>
                <a:cubicBezTo>
                  <a:pt x="5000" y="6854"/>
                  <a:pt x="4878" y="6683"/>
                  <a:pt x="4756" y="6488"/>
                </a:cubicBezTo>
                <a:cubicBezTo>
                  <a:pt x="4659" y="6342"/>
                  <a:pt x="4537" y="6220"/>
                  <a:pt x="4439" y="6074"/>
                </a:cubicBezTo>
                <a:lnTo>
                  <a:pt x="4195" y="5708"/>
                </a:lnTo>
                <a:cubicBezTo>
                  <a:pt x="4098" y="5586"/>
                  <a:pt x="4000" y="5488"/>
                  <a:pt x="3902" y="5366"/>
                </a:cubicBezTo>
                <a:lnTo>
                  <a:pt x="3390" y="4757"/>
                </a:lnTo>
                <a:cubicBezTo>
                  <a:pt x="3220" y="4561"/>
                  <a:pt x="3049" y="4415"/>
                  <a:pt x="2927" y="4269"/>
                </a:cubicBezTo>
                <a:lnTo>
                  <a:pt x="2488" y="4293"/>
                </a:lnTo>
                <a:lnTo>
                  <a:pt x="2024" y="4293"/>
                </a:lnTo>
                <a:lnTo>
                  <a:pt x="1902" y="4342"/>
                </a:lnTo>
                <a:cubicBezTo>
                  <a:pt x="1951" y="4366"/>
                  <a:pt x="1683" y="4586"/>
                  <a:pt x="1561" y="4635"/>
                </a:cubicBezTo>
                <a:lnTo>
                  <a:pt x="1293" y="4805"/>
                </a:lnTo>
                <a:cubicBezTo>
                  <a:pt x="1244" y="5025"/>
                  <a:pt x="1195" y="5269"/>
                  <a:pt x="1146" y="5513"/>
                </a:cubicBezTo>
                <a:cubicBezTo>
                  <a:pt x="1073" y="5781"/>
                  <a:pt x="1049" y="6025"/>
                  <a:pt x="1000" y="6269"/>
                </a:cubicBezTo>
                <a:lnTo>
                  <a:pt x="951" y="6220"/>
                </a:lnTo>
                <a:cubicBezTo>
                  <a:pt x="829" y="6903"/>
                  <a:pt x="756" y="7391"/>
                  <a:pt x="707" y="7659"/>
                </a:cubicBezTo>
                <a:cubicBezTo>
                  <a:pt x="585" y="8196"/>
                  <a:pt x="366" y="9000"/>
                  <a:pt x="244" y="9708"/>
                </a:cubicBezTo>
                <a:lnTo>
                  <a:pt x="220" y="9781"/>
                </a:lnTo>
                <a:cubicBezTo>
                  <a:pt x="195" y="9805"/>
                  <a:pt x="146" y="9854"/>
                  <a:pt x="122" y="9903"/>
                </a:cubicBezTo>
                <a:lnTo>
                  <a:pt x="0" y="10098"/>
                </a:lnTo>
                <a:lnTo>
                  <a:pt x="0" y="10171"/>
                </a:lnTo>
                <a:cubicBezTo>
                  <a:pt x="220" y="10366"/>
                  <a:pt x="439" y="10513"/>
                  <a:pt x="683" y="10659"/>
                </a:cubicBezTo>
                <a:cubicBezTo>
                  <a:pt x="856" y="10751"/>
                  <a:pt x="1050" y="10821"/>
                  <a:pt x="1235" y="10821"/>
                </a:cubicBezTo>
                <a:cubicBezTo>
                  <a:pt x="1443" y="10821"/>
                  <a:pt x="1639" y="10733"/>
                  <a:pt x="1781" y="10488"/>
                </a:cubicBezTo>
                <a:lnTo>
                  <a:pt x="1829" y="10513"/>
                </a:lnTo>
                <a:lnTo>
                  <a:pt x="1878" y="10317"/>
                </a:lnTo>
                <a:cubicBezTo>
                  <a:pt x="1915" y="10225"/>
                  <a:pt x="1934" y="10192"/>
                  <a:pt x="1944" y="10192"/>
                </a:cubicBezTo>
                <a:cubicBezTo>
                  <a:pt x="1961" y="10192"/>
                  <a:pt x="1951" y="10281"/>
                  <a:pt x="1951" y="10342"/>
                </a:cubicBezTo>
                <a:cubicBezTo>
                  <a:pt x="1976" y="10244"/>
                  <a:pt x="2000" y="10147"/>
                  <a:pt x="2024" y="10074"/>
                </a:cubicBezTo>
                <a:cubicBezTo>
                  <a:pt x="2031" y="10055"/>
                  <a:pt x="2032" y="10047"/>
                  <a:pt x="2031" y="10047"/>
                </a:cubicBezTo>
                <a:lnTo>
                  <a:pt x="2031" y="10047"/>
                </a:lnTo>
                <a:cubicBezTo>
                  <a:pt x="2027" y="10047"/>
                  <a:pt x="2000" y="10110"/>
                  <a:pt x="2000" y="10147"/>
                </a:cubicBezTo>
                <a:cubicBezTo>
                  <a:pt x="2000" y="9976"/>
                  <a:pt x="2024" y="9830"/>
                  <a:pt x="2073" y="9659"/>
                </a:cubicBezTo>
                <a:cubicBezTo>
                  <a:pt x="2122" y="9415"/>
                  <a:pt x="2146" y="9659"/>
                  <a:pt x="2195" y="9391"/>
                </a:cubicBezTo>
                <a:cubicBezTo>
                  <a:pt x="2341" y="8805"/>
                  <a:pt x="2463" y="8220"/>
                  <a:pt x="2561" y="7683"/>
                </a:cubicBezTo>
                <a:lnTo>
                  <a:pt x="2659" y="7269"/>
                </a:lnTo>
                <a:lnTo>
                  <a:pt x="2659" y="7244"/>
                </a:lnTo>
                <a:lnTo>
                  <a:pt x="2683" y="7196"/>
                </a:lnTo>
                <a:lnTo>
                  <a:pt x="2707" y="7196"/>
                </a:lnTo>
                <a:cubicBezTo>
                  <a:pt x="2707" y="7244"/>
                  <a:pt x="2707" y="7269"/>
                  <a:pt x="2707" y="7293"/>
                </a:cubicBezTo>
                <a:cubicBezTo>
                  <a:pt x="2707" y="7281"/>
                  <a:pt x="2707" y="7275"/>
                  <a:pt x="2710" y="7275"/>
                </a:cubicBezTo>
                <a:cubicBezTo>
                  <a:pt x="2713" y="7275"/>
                  <a:pt x="2720" y="7281"/>
                  <a:pt x="2732" y="7293"/>
                </a:cubicBezTo>
                <a:cubicBezTo>
                  <a:pt x="2902" y="7513"/>
                  <a:pt x="3073" y="7757"/>
                  <a:pt x="3195" y="7927"/>
                </a:cubicBezTo>
                <a:lnTo>
                  <a:pt x="3293" y="8074"/>
                </a:lnTo>
                <a:lnTo>
                  <a:pt x="3341" y="8122"/>
                </a:lnTo>
                <a:lnTo>
                  <a:pt x="3366" y="8171"/>
                </a:lnTo>
                <a:lnTo>
                  <a:pt x="3537" y="8293"/>
                </a:lnTo>
                <a:lnTo>
                  <a:pt x="3634" y="8293"/>
                </a:lnTo>
                <a:cubicBezTo>
                  <a:pt x="4122" y="8952"/>
                  <a:pt x="3732" y="8561"/>
                  <a:pt x="4219" y="9171"/>
                </a:cubicBezTo>
                <a:cubicBezTo>
                  <a:pt x="4415" y="9317"/>
                  <a:pt x="4610" y="9513"/>
                  <a:pt x="4756" y="9708"/>
                </a:cubicBezTo>
                <a:lnTo>
                  <a:pt x="5049" y="9708"/>
                </a:lnTo>
                <a:cubicBezTo>
                  <a:pt x="5098" y="9708"/>
                  <a:pt x="5146" y="9708"/>
                  <a:pt x="5195" y="9683"/>
                </a:cubicBezTo>
                <a:cubicBezTo>
                  <a:pt x="5195" y="9683"/>
                  <a:pt x="5366" y="9683"/>
                  <a:pt x="5366" y="9708"/>
                </a:cubicBezTo>
                <a:cubicBezTo>
                  <a:pt x="5415" y="9659"/>
                  <a:pt x="5537" y="9683"/>
                  <a:pt x="5658" y="9659"/>
                </a:cubicBezTo>
                <a:lnTo>
                  <a:pt x="5878" y="9610"/>
                </a:lnTo>
                <a:cubicBezTo>
                  <a:pt x="5976" y="9610"/>
                  <a:pt x="6024" y="9610"/>
                  <a:pt x="5902" y="9635"/>
                </a:cubicBezTo>
                <a:lnTo>
                  <a:pt x="6561" y="9537"/>
                </a:lnTo>
                <a:cubicBezTo>
                  <a:pt x="6683" y="9269"/>
                  <a:pt x="6829" y="8976"/>
                  <a:pt x="6976" y="8635"/>
                </a:cubicBezTo>
                <a:cubicBezTo>
                  <a:pt x="7049" y="8488"/>
                  <a:pt x="7122" y="8317"/>
                  <a:pt x="7219" y="8147"/>
                </a:cubicBezTo>
                <a:cubicBezTo>
                  <a:pt x="7293" y="7952"/>
                  <a:pt x="7341" y="7757"/>
                  <a:pt x="7415" y="7561"/>
                </a:cubicBezTo>
                <a:lnTo>
                  <a:pt x="7536" y="7220"/>
                </a:lnTo>
                <a:cubicBezTo>
                  <a:pt x="7585" y="7098"/>
                  <a:pt x="7610" y="7000"/>
                  <a:pt x="7658" y="6878"/>
                </a:cubicBezTo>
                <a:cubicBezTo>
                  <a:pt x="7707" y="6659"/>
                  <a:pt x="7780" y="6439"/>
                  <a:pt x="7854" y="6220"/>
                </a:cubicBezTo>
                <a:cubicBezTo>
                  <a:pt x="7927" y="6000"/>
                  <a:pt x="7976" y="5805"/>
                  <a:pt x="8024" y="5610"/>
                </a:cubicBezTo>
                <a:lnTo>
                  <a:pt x="8118" y="5352"/>
                </a:lnTo>
                <a:lnTo>
                  <a:pt x="8114" y="5334"/>
                </a:lnTo>
                <a:lnTo>
                  <a:pt x="8114" y="5334"/>
                </a:lnTo>
                <a:cubicBezTo>
                  <a:pt x="8116" y="5336"/>
                  <a:pt x="8118" y="5338"/>
                  <a:pt x="8121" y="5341"/>
                </a:cubicBezTo>
                <a:lnTo>
                  <a:pt x="8121" y="5341"/>
                </a:lnTo>
                <a:cubicBezTo>
                  <a:pt x="8119" y="5328"/>
                  <a:pt x="8115" y="5316"/>
                  <a:pt x="8106" y="5303"/>
                </a:cubicBezTo>
                <a:lnTo>
                  <a:pt x="8106" y="5303"/>
                </a:lnTo>
                <a:lnTo>
                  <a:pt x="8114" y="5334"/>
                </a:lnTo>
                <a:lnTo>
                  <a:pt x="8114" y="5334"/>
                </a:lnTo>
                <a:cubicBezTo>
                  <a:pt x="8097" y="5318"/>
                  <a:pt x="8097" y="5318"/>
                  <a:pt x="8094" y="5318"/>
                </a:cubicBezTo>
                <a:cubicBezTo>
                  <a:pt x="8091" y="5318"/>
                  <a:pt x="8085" y="5318"/>
                  <a:pt x="8049" y="5293"/>
                </a:cubicBezTo>
                <a:cubicBezTo>
                  <a:pt x="8012" y="5257"/>
                  <a:pt x="8012" y="5257"/>
                  <a:pt x="8021" y="5257"/>
                </a:cubicBezTo>
                <a:cubicBezTo>
                  <a:pt x="8030" y="5257"/>
                  <a:pt x="8049" y="5257"/>
                  <a:pt x="8049" y="5220"/>
                </a:cubicBezTo>
                <a:cubicBezTo>
                  <a:pt x="8097" y="5293"/>
                  <a:pt x="8097" y="5269"/>
                  <a:pt x="8097" y="5293"/>
                </a:cubicBezTo>
                <a:cubicBezTo>
                  <a:pt x="8101" y="5296"/>
                  <a:pt x="8104" y="5300"/>
                  <a:pt x="8106" y="5303"/>
                </a:cubicBezTo>
                <a:lnTo>
                  <a:pt x="8106" y="5303"/>
                </a:lnTo>
                <a:lnTo>
                  <a:pt x="8097" y="5269"/>
                </a:lnTo>
                <a:lnTo>
                  <a:pt x="8122" y="5318"/>
                </a:lnTo>
                <a:lnTo>
                  <a:pt x="8122" y="5293"/>
                </a:lnTo>
                <a:cubicBezTo>
                  <a:pt x="8122" y="5296"/>
                  <a:pt x="8122" y="5297"/>
                  <a:pt x="8123" y="5297"/>
                </a:cubicBezTo>
                <a:cubicBezTo>
                  <a:pt x="8127" y="5297"/>
                  <a:pt x="8146" y="5217"/>
                  <a:pt x="8146" y="5196"/>
                </a:cubicBezTo>
                <a:cubicBezTo>
                  <a:pt x="8149" y="5196"/>
                  <a:pt x="8151" y="5196"/>
                  <a:pt x="8153" y="5196"/>
                </a:cubicBezTo>
                <a:lnTo>
                  <a:pt x="8153" y="5196"/>
                </a:lnTo>
                <a:cubicBezTo>
                  <a:pt x="8157" y="5186"/>
                  <a:pt x="8162" y="5177"/>
                  <a:pt x="8166" y="5168"/>
                </a:cubicBezTo>
                <a:lnTo>
                  <a:pt x="8166" y="5168"/>
                </a:lnTo>
                <a:cubicBezTo>
                  <a:pt x="8165" y="5179"/>
                  <a:pt x="8169" y="5182"/>
                  <a:pt x="8173" y="5182"/>
                </a:cubicBezTo>
                <a:cubicBezTo>
                  <a:pt x="8179" y="5182"/>
                  <a:pt x="8186" y="5177"/>
                  <a:pt x="8188" y="5177"/>
                </a:cubicBezTo>
                <a:cubicBezTo>
                  <a:pt x="8189" y="5177"/>
                  <a:pt x="8185" y="5181"/>
                  <a:pt x="8171" y="5196"/>
                </a:cubicBezTo>
                <a:cubicBezTo>
                  <a:pt x="8171" y="5196"/>
                  <a:pt x="8181" y="5228"/>
                  <a:pt x="8203" y="5228"/>
                </a:cubicBezTo>
                <a:cubicBezTo>
                  <a:pt x="8214" y="5228"/>
                  <a:pt x="8228" y="5220"/>
                  <a:pt x="8244" y="5196"/>
                </a:cubicBezTo>
                <a:lnTo>
                  <a:pt x="8244" y="5196"/>
                </a:lnTo>
                <a:cubicBezTo>
                  <a:pt x="8219" y="5244"/>
                  <a:pt x="8244" y="5293"/>
                  <a:pt x="8195" y="5293"/>
                </a:cubicBezTo>
                <a:cubicBezTo>
                  <a:pt x="8185" y="5288"/>
                  <a:pt x="8179" y="5286"/>
                  <a:pt x="8176" y="5286"/>
                </a:cubicBezTo>
                <a:cubicBezTo>
                  <a:pt x="8165" y="5286"/>
                  <a:pt x="8200" y="5318"/>
                  <a:pt x="8219" y="5318"/>
                </a:cubicBezTo>
                <a:cubicBezTo>
                  <a:pt x="8244" y="5366"/>
                  <a:pt x="8244" y="5391"/>
                  <a:pt x="8268" y="5440"/>
                </a:cubicBezTo>
                <a:lnTo>
                  <a:pt x="8293" y="5488"/>
                </a:lnTo>
                <a:lnTo>
                  <a:pt x="8293" y="5513"/>
                </a:lnTo>
                <a:lnTo>
                  <a:pt x="8317" y="5561"/>
                </a:lnTo>
                <a:cubicBezTo>
                  <a:pt x="8439" y="5757"/>
                  <a:pt x="8561" y="5952"/>
                  <a:pt x="8707" y="6122"/>
                </a:cubicBezTo>
                <a:lnTo>
                  <a:pt x="8610" y="5879"/>
                </a:lnTo>
                <a:lnTo>
                  <a:pt x="8756" y="6147"/>
                </a:lnTo>
                <a:cubicBezTo>
                  <a:pt x="8805" y="6244"/>
                  <a:pt x="8829" y="6318"/>
                  <a:pt x="8878" y="6391"/>
                </a:cubicBezTo>
                <a:cubicBezTo>
                  <a:pt x="8949" y="6486"/>
                  <a:pt x="8997" y="6604"/>
                  <a:pt x="9022" y="6746"/>
                </a:cubicBezTo>
                <a:lnTo>
                  <a:pt x="9022" y="6746"/>
                </a:lnTo>
                <a:lnTo>
                  <a:pt x="8805" y="6391"/>
                </a:lnTo>
                <a:lnTo>
                  <a:pt x="9024" y="6757"/>
                </a:lnTo>
                <a:cubicBezTo>
                  <a:pt x="9024" y="6753"/>
                  <a:pt x="9023" y="6749"/>
                  <a:pt x="9022" y="6746"/>
                </a:cubicBezTo>
                <a:lnTo>
                  <a:pt x="9022" y="6746"/>
                </a:lnTo>
                <a:lnTo>
                  <a:pt x="9268" y="7147"/>
                </a:lnTo>
                <a:cubicBezTo>
                  <a:pt x="9317" y="7269"/>
                  <a:pt x="9390" y="7366"/>
                  <a:pt x="9488" y="7464"/>
                </a:cubicBezTo>
                <a:lnTo>
                  <a:pt x="9707" y="7732"/>
                </a:lnTo>
                <a:lnTo>
                  <a:pt x="9634" y="7586"/>
                </a:lnTo>
                <a:lnTo>
                  <a:pt x="9634" y="7586"/>
                </a:lnTo>
                <a:cubicBezTo>
                  <a:pt x="9658" y="7610"/>
                  <a:pt x="9683" y="7659"/>
                  <a:pt x="9732" y="7708"/>
                </a:cubicBezTo>
                <a:lnTo>
                  <a:pt x="10146" y="7708"/>
                </a:lnTo>
                <a:cubicBezTo>
                  <a:pt x="10293" y="7708"/>
                  <a:pt x="10463" y="7708"/>
                  <a:pt x="10610" y="7732"/>
                </a:cubicBezTo>
                <a:cubicBezTo>
                  <a:pt x="10853" y="7659"/>
                  <a:pt x="11122" y="7537"/>
                  <a:pt x="11414" y="7439"/>
                </a:cubicBezTo>
                <a:cubicBezTo>
                  <a:pt x="11488" y="7269"/>
                  <a:pt x="11561" y="7122"/>
                  <a:pt x="11634" y="7000"/>
                </a:cubicBezTo>
                <a:cubicBezTo>
                  <a:pt x="11683" y="6854"/>
                  <a:pt x="11732" y="6683"/>
                  <a:pt x="11780" y="6561"/>
                </a:cubicBezTo>
                <a:cubicBezTo>
                  <a:pt x="11853" y="6391"/>
                  <a:pt x="11902" y="6196"/>
                  <a:pt x="11951" y="6000"/>
                </a:cubicBezTo>
                <a:lnTo>
                  <a:pt x="11951" y="6000"/>
                </a:lnTo>
                <a:lnTo>
                  <a:pt x="11829" y="6220"/>
                </a:lnTo>
                <a:lnTo>
                  <a:pt x="11829" y="6220"/>
                </a:lnTo>
                <a:lnTo>
                  <a:pt x="11947" y="5699"/>
                </a:lnTo>
                <a:lnTo>
                  <a:pt x="11947" y="5699"/>
                </a:lnTo>
                <a:cubicBezTo>
                  <a:pt x="11942" y="5768"/>
                  <a:pt x="12000" y="5981"/>
                  <a:pt x="11988" y="6067"/>
                </a:cubicBezTo>
                <a:lnTo>
                  <a:pt x="11988" y="6067"/>
                </a:lnTo>
                <a:cubicBezTo>
                  <a:pt x="12032" y="5952"/>
                  <a:pt x="12079" y="5814"/>
                  <a:pt x="12146" y="5635"/>
                </a:cubicBezTo>
                <a:lnTo>
                  <a:pt x="12317" y="5001"/>
                </a:lnTo>
                <a:cubicBezTo>
                  <a:pt x="12414" y="4683"/>
                  <a:pt x="12512" y="4293"/>
                  <a:pt x="12634" y="3903"/>
                </a:cubicBezTo>
                <a:cubicBezTo>
                  <a:pt x="12658" y="3781"/>
                  <a:pt x="12707" y="3659"/>
                  <a:pt x="12732" y="3513"/>
                </a:cubicBezTo>
                <a:cubicBezTo>
                  <a:pt x="12756" y="3464"/>
                  <a:pt x="12780" y="3391"/>
                  <a:pt x="12805" y="3342"/>
                </a:cubicBezTo>
                <a:cubicBezTo>
                  <a:pt x="12853" y="3244"/>
                  <a:pt x="12902" y="3123"/>
                  <a:pt x="12975" y="3049"/>
                </a:cubicBezTo>
                <a:cubicBezTo>
                  <a:pt x="13000" y="2976"/>
                  <a:pt x="13049" y="2927"/>
                  <a:pt x="13122" y="2879"/>
                </a:cubicBezTo>
                <a:lnTo>
                  <a:pt x="13122" y="2952"/>
                </a:lnTo>
                <a:lnTo>
                  <a:pt x="13122" y="3025"/>
                </a:lnTo>
                <a:cubicBezTo>
                  <a:pt x="13122" y="3049"/>
                  <a:pt x="13097" y="3123"/>
                  <a:pt x="13097" y="3123"/>
                </a:cubicBezTo>
                <a:cubicBezTo>
                  <a:pt x="13097" y="3123"/>
                  <a:pt x="13122" y="3074"/>
                  <a:pt x="13146" y="3049"/>
                </a:cubicBezTo>
                <a:cubicBezTo>
                  <a:pt x="13146" y="3049"/>
                  <a:pt x="13146" y="3049"/>
                  <a:pt x="13146" y="3074"/>
                </a:cubicBezTo>
                <a:cubicBezTo>
                  <a:pt x="13122" y="3123"/>
                  <a:pt x="13122" y="3147"/>
                  <a:pt x="13122" y="3196"/>
                </a:cubicBezTo>
                <a:cubicBezTo>
                  <a:pt x="13132" y="3176"/>
                  <a:pt x="13141" y="3141"/>
                  <a:pt x="13150" y="3099"/>
                </a:cubicBezTo>
                <a:lnTo>
                  <a:pt x="13150" y="3099"/>
                </a:lnTo>
                <a:cubicBezTo>
                  <a:pt x="13159" y="3090"/>
                  <a:pt x="13184" y="3046"/>
                  <a:pt x="13206" y="3046"/>
                </a:cubicBezTo>
                <a:cubicBezTo>
                  <a:pt x="13221" y="3046"/>
                  <a:pt x="13235" y="3064"/>
                  <a:pt x="13244" y="3123"/>
                </a:cubicBezTo>
                <a:lnTo>
                  <a:pt x="13244" y="3147"/>
                </a:lnTo>
                <a:cubicBezTo>
                  <a:pt x="13292" y="3269"/>
                  <a:pt x="13317" y="3366"/>
                  <a:pt x="13341" y="3464"/>
                </a:cubicBezTo>
                <a:lnTo>
                  <a:pt x="13390" y="3635"/>
                </a:lnTo>
                <a:cubicBezTo>
                  <a:pt x="13439" y="3757"/>
                  <a:pt x="13488" y="3903"/>
                  <a:pt x="13512" y="4025"/>
                </a:cubicBezTo>
                <a:cubicBezTo>
                  <a:pt x="13488" y="4025"/>
                  <a:pt x="13439" y="3903"/>
                  <a:pt x="13390" y="3805"/>
                </a:cubicBezTo>
                <a:lnTo>
                  <a:pt x="13390" y="3805"/>
                </a:lnTo>
                <a:cubicBezTo>
                  <a:pt x="13414" y="3879"/>
                  <a:pt x="13439" y="3976"/>
                  <a:pt x="13463" y="4074"/>
                </a:cubicBezTo>
                <a:cubicBezTo>
                  <a:pt x="13463" y="4049"/>
                  <a:pt x="13466" y="4039"/>
                  <a:pt x="13471" y="4039"/>
                </a:cubicBezTo>
                <a:cubicBezTo>
                  <a:pt x="13489" y="4039"/>
                  <a:pt x="13535" y="4197"/>
                  <a:pt x="13540" y="4197"/>
                </a:cubicBezTo>
                <a:cubicBezTo>
                  <a:pt x="13541" y="4197"/>
                  <a:pt x="13540" y="4189"/>
                  <a:pt x="13536" y="4171"/>
                </a:cubicBezTo>
                <a:lnTo>
                  <a:pt x="13536" y="4171"/>
                </a:lnTo>
                <a:cubicBezTo>
                  <a:pt x="13610" y="4269"/>
                  <a:pt x="13634" y="4366"/>
                  <a:pt x="13683" y="4488"/>
                </a:cubicBezTo>
                <a:cubicBezTo>
                  <a:pt x="13731" y="4586"/>
                  <a:pt x="13756" y="4708"/>
                  <a:pt x="13780" y="4805"/>
                </a:cubicBezTo>
                <a:cubicBezTo>
                  <a:pt x="13805" y="4927"/>
                  <a:pt x="13829" y="5025"/>
                  <a:pt x="13853" y="5147"/>
                </a:cubicBezTo>
                <a:cubicBezTo>
                  <a:pt x="13878" y="5244"/>
                  <a:pt x="13902" y="5342"/>
                  <a:pt x="13951" y="5415"/>
                </a:cubicBezTo>
                <a:cubicBezTo>
                  <a:pt x="14000" y="5415"/>
                  <a:pt x="14439" y="5537"/>
                  <a:pt x="14853" y="5683"/>
                </a:cubicBezTo>
                <a:cubicBezTo>
                  <a:pt x="15286" y="5827"/>
                  <a:pt x="15718" y="6019"/>
                  <a:pt x="15778" y="6025"/>
                </a:cubicBezTo>
                <a:lnTo>
                  <a:pt x="15778" y="6025"/>
                </a:lnTo>
                <a:cubicBezTo>
                  <a:pt x="15771" y="5975"/>
                  <a:pt x="15764" y="5925"/>
                  <a:pt x="15756" y="5879"/>
                </a:cubicBezTo>
                <a:lnTo>
                  <a:pt x="15683" y="5854"/>
                </a:lnTo>
                <a:cubicBezTo>
                  <a:pt x="15634" y="5537"/>
                  <a:pt x="15731" y="5781"/>
                  <a:pt x="15683" y="5464"/>
                </a:cubicBezTo>
                <a:cubicBezTo>
                  <a:pt x="15707" y="5464"/>
                  <a:pt x="15731" y="5513"/>
                  <a:pt x="15756" y="5610"/>
                </a:cubicBezTo>
                <a:cubicBezTo>
                  <a:pt x="15780" y="5732"/>
                  <a:pt x="15780" y="5854"/>
                  <a:pt x="15805" y="6000"/>
                </a:cubicBezTo>
                <a:cubicBezTo>
                  <a:pt x="15780" y="5757"/>
                  <a:pt x="15805" y="5513"/>
                  <a:pt x="15731" y="5415"/>
                </a:cubicBezTo>
                <a:cubicBezTo>
                  <a:pt x="15707" y="5220"/>
                  <a:pt x="15780" y="5415"/>
                  <a:pt x="15756" y="5171"/>
                </a:cubicBezTo>
                <a:cubicBezTo>
                  <a:pt x="15683" y="4976"/>
                  <a:pt x="15634" y="4781"/>
                  <a:pt x="15585" y="4561"/>
                </a:cubicBezTo>
                <a:cubicBezTo>
                  <a:pt x="15561" y="4366"/>
                  <a:pt x="15512" y="4147"/>
                  <a:pt x="15439" y="3952"/>
                </a:cubicBezTo>
                <a:cubicBezTo>
                  <a:pt x="15341" y="3781"/>
                  <a:pt x="15292" y="3610"/>
                  <a:pt x="15244" y="3415"/>
                </a:cubicBezTo>
                <a:lnTo>
                  <a:pt x="15244" y="3415"/>
                </a:lnTo>
                <a:lnTo>
                  <a:pt x="15292" y="3464"/>
                </a:lnTo>
                <a:cubicBezTo>
                  <a:pt x="15268" y="3366"/>
                  <a:pt x="15244" y="3244"/>
                  <a:pt x="15195" y="3147"/>
                </a:cubicBezTo>
                <a:cubicBezTo>
                  <a:pt x="15170" y="3074"/>
                  <a:pt x="15146" y="3001"/>
                  <a:pt x="15122" y="2927"/>
                </a:cubicBezTo>
                <a:cubicBezTo>
                  <a:pt x="15073" y="2805"/>
                  <a:pt x="15049" y="2659"/>
                  <a:pt x="15000" y="2537"/>
                </a:cubicBezTo>
                <a:lnTo>
                  <a:pt x="15000" y="2537"/>
                </a:lnTo>
                <a:cubicBezTo>
                  <a:pt x="15028" y="2622"/>
                  <a:pt x="15040" y="2706"/>
                  <a:pt x="15026" y="2706"/>
                </a:cubicBezTo>
                <a:cubicBezTo>
                  <a:pt x="15016" y="2706"/>
                  <a:pt x="14992" y="2661"/>
                  <a:pt x="14951" y="2537"/>
                </a:cubicBezTo>
                <a:cubicBezTo>
                  <a:pt x="14780" y="1952"/>
                  <a:pt x="14658" y="1562"/>
                  <a:pt x="14561" y="1074"/>
                </a:cubicBezTo>
                <a:lnTo>
                  <a:pt x="14390" y="708"/>
                </a:lnTo>
                <a:cubicBezTo>
                  <a:pt x="14390" y="684"/>
                  <a:pt x="14390" y="659"/>
                  <a:pt x="14366" y="635"/>
                </a:cubicBezTo>
                <a:lnTo>
                  <a:pt x="13951" y="464"/>
                </a:lnTo>
                <a:lnTo>
                  <a:pt x="13658" y="342"/>
                </a:lnTo>
                <a:lnTo>
                  <a:pt x="13463" y="269"/>
                </a:lnTo>
                <a:lnTo>
                  <a:pt x="13366" y="220"/>
                </a:lnTo>
                <a:cubicBezTo>
                  <a:pt x="13292" y="196"/>
                  <a:pt x="13219" y="171"/>
                  <a:pt x="13122" y="147"/>
                </a:cubicBezTo>
                <a:lnTo>
                  <a:pt x="126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303"/>
          <p:cNvSpPr/>
          <p:nvPr/>
        </p:nvSpPr>
        <p:spPr>
          <a:xfrm rot="-8386467">
            <a:off x="5294249" y="4997114"/>
            <a:ext cx="465102" cy="329496"/>
          </a:xfrm>
          <a:custGeom>
            <a:avLst/>
            <a:gdLst/>
            <a:ahLst/>
            <a:cxnLst/>
            <a:rect l="l" t="t" r="r" b="b"/>
            <a:pathLst>
              <a:path w="14220" h="10074" extrusionOk="0">
                <a:moveTo>
                  <a:pt x="7706" y="4422"/>
                </a:moveTo>
                <a:lnTo>
                  <a:pt x="7683" y="4512"/>
                </a:lnTo>
                <a:lnTo>
                  <a:pt x="7708" y="4439"/>
                </a:lnTo>
                <a:cubicBezTo>
                  <a:pt x="7708" y="4431"/>
                  <a:pt x="7707" y="4426"/>
                  <a:pt x="7706" y="4422"/>
                </a:cubicBezTo>
                <a:close/>
                <a:moveTo>
                  <a:pt x="1891" y="4477"/>
                </a:moveTo>
                <a:cubicBezTo>
                  <a:pt x="1895" y="4477"/>
                  <a:pt x="1899" y="4480"/>
                  <a:pt x="1903" y="4488"/>
                </a:cubicBezTo>
                <a:lnTo>
                  <a:pt x="1746" y="4711"/>
                </a:lnTo>
                <a:lnTo>
                  <a:pt x="1746" y="4711"/>
                </a:lnTo>
                <a:cubicBezTo>
                  <a:pt x="1839" y="4577"/>
                  <a:pt x="1870" y="4477"/>
                  <a:pt x="1891" y="4477"/>
                </a:cubicBezTo>
                <a:close/>
                <a:moveTo>
                  <a:pt x="14195" y="6854"/>
                </a:moveTo>
                <a:cubicBezTo>
                  <a:pt x="14194" y="6863"/>
                  <a:pt x="14194" y="6872"/>
                  <a:pt x="14193" y="6882"/>
                </a:cubicBezTo>
                <a:lnTo>
                  <a:pt x="14193" y="6882"/>
                </a:lnTo>
                <a:cubicBezTo>
                  <a:pt x="14194" y="6873"/>
                  <a:pt x="14195" y="6863"/>
                  <a:pt x="14195" y="6854"/>
                </a:cubicBezTo>
                <a:close/>
                <a:moveTo>
                  <a:pt x="10125" y="7143"/>
                </a:moveTo>
                <a:cubicBezTo>
                  <a:pt x="10124" y="7144"/>
                  <a:pt x="10123" y="7145"/>
                  <a:pt x="10122" y="7146"/>
                </a:cubicBezTo>
                <a:cubicBezTo>
                  <a:pt x="10123" y="7145"/>
                  <a:pt x="10124" y="7144"/>
                  <a:pt x="10125" y="7143"/>
                </a:cubicBezTo>
                <a:close/>
                <a:moveTo>
                  <a:pt x="4317" y="0"/>
                </a:moveTo>
                <a:cubicBezTo>
                  <a:pt x="4220" y="25"/>
                  <a:pt x="4122" y="49"/>
                  <a:pt x="4000" y="49"/>
                </a:cubicBezTo>
                <a:lnTo>
                  <a:pt x="3903" y="73"/>
                </a:lnTo>
                <a:lnTo>
                  <a:pt x="3708" y="98"/>
                </a:lnTo>
                <a:cubicBezTo>
                  <a:pt x="3561" y="98"/>
                  <a:pt x="3439" y="146"/>
                  <a:pt x="3269" y="146"/>
                </a:cubicBezTo>
                <a:lnTo>
                  <a:pt x="3171" y="268"/>
                </a:lnTo>
                <a:lnTo>
                  <a:pt x="3195" y="195"/>
                </a:lnTo>
                <a:lnTo>
                  <a:pt x="3195" y="195"/>
                </a:lnTo>
                <a:cubicBezTo>
                  <a:pt x="3025" y="415"/>
                  <a:pt x="2781" y="659"/>
                  <a:pt x="2537" y="903"/>
                </a:cubicBezTo>
                <a:lnTo>
                  <a:pt x="1976" y="1585"/>
                </a:lnTo>
                <a:lnTo>
                  <a:pt x="1732" y="1854"/>
                </a:lnTo>
                <a:lnTo>
                  <a:pt x="1488" y="2146"/>
                </a:lnTo>
                <a:lnTo>
                  <a:pt x="1049" y="2683"/>
                </a:lnTo>
                <a:cubicBezTo>
                  <a:pt x="805" y="2976"/>
                  <a:pt x="586" y="3293"/>
                  <a:pt x="391" y="3634"/>
                </a:cubicBezTo>
                <a:lnTo>
                  <a:pt x="195" y="3805"/>
                </a:lnTo>
                <a:lnTo>
                  <a:pt x="25" y="3976"/>
                </a:lnTo>
                <a:lnTo>
                  <a:pt x="0" y="4049"/>
                </a:lnTo>
                <a:cubicBezTo>
                  <a:pt x="122" y="4268"/>
                  <a:pt x="293" y="4488"/>
                  <a:pt x="488" y="4683"/>
                </a:cubicBezTo>
                <a:cubicBezTo>
                  <a:pt x="693" y="4857"/>
                  <a:pt x="939" y="4999"/>
                  <a:pt x="1193" y="4999"/>
                </a:cubicBezTo>
                <a:cubicBezTo>
                  <a:pt x="1332" y="4999"/>
                  <a:pt x="1472" y="4957"/>
                  <a:pt x="1610" y="4854"/>
                </a:cubicBezTo>
                <a:lnTo>
                  <a:pt x="1634" y="4878"/>
                </a:lnTo>
                <a:lnTo>
                  <a:pt x="1683" y="4805"/>
                </a:lnTo>
                <a:lnTo>
                  <a:pt x="1732" y="4732"/>
                </a:lnTo>
                <a:cubicBezTo>
                  <a:pt x="1785" y="4670"/>
                  <a:pt x="1809" y="4646"/>
                  <a:pt x="1817" y="4646"/>
                </a:cubicBezTo>
                <a:cubicBezTo>
                  <a:pt x="1832" y="4646"/>
                  <a:pt x="1796" y="4718"/>
                  <a:pt x="1781" y="4780"/>
                </a:cubicBezTo>
                <a:cubicBezTo>
                  <a:pt x="1830" y="4707"/>
                  <a:pt x="1878" y="4634"/>
                  <a:pt x="1927" y="4585"/>
                </a:cubicBezTo>
                <a:cubicBezTo>
                  <a:pt x="1927" y="4570"/>
                  <a:pt x="1925" y="4564"/>
                  <a:pt x="1921" y="4564"/>
                </a:cubicBezTo>
                <a:cubicBezTo>
                  <a:pt x="1912" y="4564"/>
                  <a:pt x="1895" y="4593"/>
                  <a:pt x="1878" y="4610"/>
                </a:cubicBezTo>
                <a:cubicBezTo>
                  <a:pt x="1927" y="4488"/>
                  <a:pt x="2000" y="4366"/>
                  <a:pt x="2073" y="4244"/>
                </a:cubicBezTo>
                <a:cubicBezTo>
                  <a:pt x="2138" y="4169"/>
                  <a:pt x="2160" y="4165"/>
                  <a:pt x="2178" y="4165"/>
                </a:cubicBezTo>
                <a:cubicBezTo>
                  <a:pt x="2181" y="4165"/>
                  <a:pt x="2184" y="4165"/>
                  <a:pt x="2186" y="4165"/>
                </a:cubicBezTo>
                <a:cubicBezTo>
                  <a:pt x="2208" y="4165"/>
                  <a:pt x="2232" y="4159"/>
                  <a:pt x="2317" y="4049"/>
                </a:cubicBezTo>
                <a:lnTo>
                  <a:pt x="2488" y="3805"/>
                </a:lnTo>
                <a:lnTo>
                  <a:pt x="2586" y="3683"/>
                </a:lnTo>
                <a:lnTo>
                  <a:pt x="2634" y="3610"/>
                </a:lnTo>
                <a:lnTo>
                  <a:pt x="2683" y="3585"/>
                </a:lnTo>
                <a:lnTo>
                  <a:pt x="2756" y="3561"/>
                </a:lnTo>
                <a:cubicBezTo>
                  <a:pt x="2781" y="3537"/>
                  <a:pt x="2781" y="3537"/>
                  <a:pt x="2805" y="3537"/>
                </a:cubicBezTo>
                <a:lnTo>
                  <a:pt x="2805" y="3561"/>
                </a:lnTo>
                <a:lnTo>
                  <a:pt x="2781" y="3585"/>
                </a:lnTo>
                <a:cubicBezTo>
                  <a:pt x="2789" y="3577"/>
                  <a:pt x="2792" y="3575"/>
                  <a:pt x="2793" y="3575"/>
                </a:cubicBezTo>
                <a:cubicBezTo>
                  <a:pt x="2794" y="3575"/>
                  <a:pt x="2789" y="3585"/>
                  <a:pt x="2805" y="3585"/>
                </a:cubicBezTo>
                <a:cubicBezTo>
                  <a:pt x="2805" y="3634"/>
                  <a:pt x="2756" y="3683"/>
                  <a:pt x="2756" y="3707"/>
                </a:cubicBezTo>
                <a:lnTo>
                  <a:pt x="2756" y="3707"/>
                </a:lnTo>
                <a:cubicBezTo>
                  <a:pt x="2756" y="3707"/>
                  <a:pt x="2756" y="3683"/>
                  <a:pt x="2781" y="3683"/>
                </a:cubicBezTo>
                <a:lnTo>
                  <a:pt x="2781" y="3707"/>
                </a:lnTo>
                <a:cubicBezTo>
                  <a:pt x="2756" y="3927"/>
                  <a:pt x="2756" y="4098"/>
                  <a:pt x="2756" y="4098"/>
                </a:cubicBezTo>
                <a:lnTo>
                  <a:pt x="2830" y="4146"/>
                </a:lnTo>
                <a:cubicBezTo>
                  <a:pt x="2781" y="5024"/>
                  <a:pt x="2732" y="4439"/>
                  <a:pt x="2708" y="5244"/>
                </a:cubicBezTo>
                <a:cubicBezTo>
                  <a:pt x="2732" y="5341"/>
                  <a:pt x="2732" y="5439"/>
                  <a:pt x="2732" y="5537"/>
                </a:cubicBezTo>
                <a:cubicBezTo>
                  <a:pt x="2732" y="5659"/>
                  <a:pt x="2732" y="5805"/>
                  <a:pt x="2708" y="5951"/>
                </a:cubicBezTo>
                <a:cubicBezTo>
                  <a:pt x="2805" y="6049"/>
                  <a:pt x="2927" y="6146"/>
                  <a:pt x="3000" y="6171"/>
                </a:cubicBezTo>
                <a:cubicBezTo>
                  <a:pt x="3000" y="6171"/>
                  <a:pt x="3098" y="6293"/>
                  <a:pt x="3073" y="6293"/>
                </a:cubicBezTo>
                <a:cubicBezTo>
                  <a:pt x="3147" y="6293"/>
                  <a:pt x="3220" y="6390"/>
                  <a:pt x="3317" y="6463"/>
                </a:cubicBezTo>
                <a:cubicBezTo>
                  <a:pt x="3342" y="6463"/>
                  <a:pt x="3317" y="6415"/>
                  <a:pt x="3293" y="6390"/>
                </a:cubicBezTo>
                <a:lnTo>
                  <a:pt x="3293" y="6390"/>
                </a:lnTo>
                <a:lnTo>
                  <a:pt x="3366" y="6463"/>
                </a:lnTo>
                <a:lnTo>
                  <a:pt x="3464" y="6537"/>
                </a:lnTo>
                <a:cubicBezTo>
                  <a:pt x="3511" y="6584"/>
                  <a:pt x="3528" y="6611"/>
                  <a:pt x="3514" y="6611"/>
                </a:cubicBezTo>
                <a:cubicBezTo>
                  <a:pt x="3506" y="6611"/>
                  <a:pt x="3490" y="6603"/>
                  <a:pt x="3464" y="6585"/>
                </a:cubicBezTo>
                <a:lnTo>
                  <a:pt x="3464" y="6585"/>
                </a:lnTo>
                <a:cubicBezTo>
                  <a:pt x="3537" y="6634"/>
                  <a:pt x="3634" y="6683"/>
                  <a:pt x="3756" y="6756"/>
                </a:cubicBezTo>
                <a:lnTo>
                  <a:pt x="4269" y="7122"/>
                </a:lnTo>
                <a:cubicBezTo>
                  <a:pt x="4488" y="7024"/>
                  <a:pt x="4732" y="6878"/>
                  <a:pt x="5000" y="6732"/>
                </a:cubicBezTo>
                <a:cubicBezTo>
                  <a:pt x="5293" y="6537"/>
                  <a:pt x="5586" y="6317"/>
                  <a:pt x="5854" y="6098"/>
                </a:cubicBezTo>
                <a:cubicBezTo>
                  <a:pt x="6000" y="5976"/>
                  <a:pt x="6171" y="5854"/>
                  <a:pt x="6293" y="5732"/>
                </a:cubicBezTo>
                <a:lnTo>
                  <a:pt x="6708" y="5341"/>
                </a:lnTo>
                <a:lnTo>
                  <a:pt x="7147" y="4951"/>
                </a:lnTo>
                <a:cubicBezTo>
                  <a:pt x="7268" y="4829"/>
                  <a:pt x="7390" y="4732"/>
                  <a:pt x="7512" y="4634"/>
                </a:cubicBezTo>
                <a:lnTo>
                  <a:pt x="7683" y="4488"/>
                </a:lnTo>
                <a:cubicBezTo>
                  <a:pt x="7683" y="4439"/>
                  <a:pt x="7683" y="4463"/>
                  <a:pt x="7659" y="4390"/>
                </a:cubicBezTo>
                <a:cubicBezTo>
                  <a:pt x="7647" y="4366"/>
                  <a:pt x="7653" y="4366"/>
                  <a:pt x="7662" y="4366"/>
                </a:cubicBezTo>
                <a:cubicBezTo>
                  <a:pt x="7671" y="4366"/>
                  <a:pt x="7683" y="4366"/>
                  <a:pt x="7683" y="4341"/>
                </a:cubicBezTo>
                <a:cubicBezTo>
                  <a:pt x="7683" y="4423"/>
                  <a:pt x="7700" y="4402"/>
                  <a:pt x="7706" y="4422"/>
                </a:cubicBezTo>
                <a:lnTo>
                  <a:pt x="7706" y="4422"/>
                </a:lnTo>
                <a:lnTo>
                  <a:pt x="7708" y="4415"/>
                </a:lnTo>
                <a:lnTo>
                  <a:pt x="7708" y="4463"/>
                </a:lnTo>
                <a:cubicBezTo>
                  <a:pt x="7732" y="4463"/>
                  <a:pt x="7732" y="4439"/>
                  <a:pt x="7756" y="4415"/>
                </a:cubicBezTo>
                <a:cubicBezTo>
                  <a:pt x="7781" y="4415"/>
                  <a:pt x="7756" y="4415"/>
                  <a:pt x="7756" y="4463"/>
                </a:cubicBezTo>
                <a:lnTo>
                  <a:pt x="7805" y="4463"/>
                </a:lnTo>
                <a:cubicBezTo>
                  <a:pt x="7800" y="4469"/>
                  <a:pt x="7799" y="4470"/>
                  <a:pt x="7801" y="4470"/>
                </a:cubicBezTo>
                <a:cubicBezTo>
                  <a:pt x="7807" y="4470"/>
                  <a:pt x="7835" y="4456"/>
                  <a:pt x="7858" y="4456"/>
                </a:cubicBezTo>
                <a:cubicBezTo>
                  <a:pt x="7866" y="4456"/>
                  <a:pt x="7873" y="4458"/>
                  <a:pt x="7878" y="4463"/>
                </a:cubicBezTo>
                <a:cubicBezTo>
                  <a:pt x="7878" y="4476"/>
                  <a:pt x="7872" y="4476"/>
                  <a:pt x="7869" y="4476"/>
                </a:cubicBezTo>
                <a:cubicBezTo>
                  <a:pt x="7866" y="4476"/>
                  <a:pt x="7866" y="4476"/>
                  <a:pt x="7878" y="4488"/>
                </a:cubicBezTo>
                <a:cubicBezTo>
                  <a:pt x="7878" y="4512"/>
                  <a:pt x="7878" y="4537"/>
                  <a:pt x="7878" y="4537"/>
                </a:cubicBezTo>
                <a:cubicBezTo>
                  <a:pt x="7878" y="4537"/>
                  <a:pt x="7878" y="4561"/>
                  <a:pt x="7878" y="4561"/>
                </a:cubicBezTo>
                <a:lnTo>
                  <a:pt x="7878" y="4707"/>
                </a:lnTo>
                <a:cubicBezTo>
                  <a:pt x="7878" y="4747"/>
                  <a:pt x="7878" y="4818"/>
                  <a:pt x="7904" y="4818"/>
                </a:cubicBezTo>
                <a:cubicBezTo>
                  <a:pt x="7910" y="4818"/>
                  <a:pt x="7918" y="4814"/>
                  <a:pt x="7927" y="4805"/>
                </a:cubicBezTo>
                <a:lnTo>
                  <a:pt x="7927" y="4805"/>
                </a:lnTo>
                <a:cubicBezTo>
                  <a:pt x="7890" y="4842"/>
                  <a:pt x="7838" y="5038"/>
                  <a:pt x="7816" y="5038"/>
                </a:cubicBezTo>
                <a:cubicBezTo>
                  <a:pt x="7809" y="5038"/>
                  <a:pt x="7805" y="5021"/>
                  <a:pt x="7805" y="4976"/>
                </a:cubicBezTo>
                <a:cubicBezTo>
                  <a:pt x="7781" y="5073"/>
                  <a:pt x="7781" y="5171"/>
                  <a:pt x="7756" y="5293"/>
                </a:cubicBezTo>
                <a:lnTo>
                  <a:pt x="7805" y="5146"/>
                </a:lnTo>
                <a:lnTo>
                  <a:pt x="7805" y="5146"/>
                </a:lnTo>
                <a:cubicBezTo>
                  <a:pt x="7732" y="5415"/>
                  <a:pt x="7708" y="5683"/>
                  <a:pt x="7683" y="5976"/>
                </a:cubicBezTo>
                <a:lnTo>
                  <a:pt x="7732" y="5829"/>
                </a:lnTo>
                <a:lnTo>
                  <a:pt x="7732" y="5829"/>
                </a:lnTo>
                <a:cubicBezTo>
                  <a:pt x="7732" y="6024"/>
                  <a:pt x="7683" y="6195"/>
                  <a:pt x="7586" y="6341"/>
                </a:cubicBezTo>
                <a:lnTo>
                  <a:pt x="7610" y="6098"/>
                </a:lnTo>
                <a:lnTo>
                  <a:pt x="7610" y="6098"/>
                </a:lnTo>
                <a:cubicBezTo>
                  <a:pt x="7537" y="6415"/>
                  <a:pt x="7488" y="6732"/>
                  <a:pt x="7464" y="7049"/>
                </a:cubicBezTo>
                <a:lnTo>
                  <a:pt x="7488" y="6951"/>
                </a:lnTo>
                <a:lnTo>
                  <a:pt x="7488" y="6951"/>
                </a:lnTo>
                <a:cubicBezTo>
                  <a:pt x="7488" y="7040"/>
                  <a:pt x="7470" y="7237"/>
                  <a:pt x="7445" y="7493"/>
                </a:cubicBezTo>
                <a:lnTo>
                  <a:pt x="7445" y="7493"/>
                </a:lnTo>
                <a:cubicBezTo>
                  <a:pt x="7435" y="7507"/>
                  <a:pt x="7425" y="7522"/>
                  <a:pt x="7415" y="7537"/>
                </a:cubicBezTo>
                <a:lnTo>
                  <a:pt x="7440" y="7546"/>
                </a:lnTo>
                <a:lnTo>
                  <a:pt x="7440" y="7546"/>
                </a:lnTo>
                <a:cubicBezTo>
                  <a:pt x="7425" y="7698"/>
                  <a:pt x="7408" y="7869"/>
                  <a:pt x="7390" y="8049"/>
                </a:cubicBezTo>
                <a:lnTo>
                  <a:pt x="9073" y="8683"/>
                </a:lnTo>
                <a:cubicBezTo>
                  <a:pt x="9488" y="8024"/>
                  <a:pt x="9976" y="7268"/>
                  <a:pt x="10098" y="7073"/>
                </a:cubicBezTo>
                <a:lnTo>
                  <a:pt x="10098" y="7073"/>
                </a:lnTo>
                <a:lnTo>
                  <a:pt x="9951" y="7171"/>
                </a:lnTo>
                <a:lnTo>
                  <a:pt x="9951" y="7171"/>
                </a:lnTo>
                <a:lnTo>
                  <a:pt x="10119" y="6907"/>
                </a:lnTo>
                <a:lnTo>
                  <a:pt x="10119" y="6907"/>
                </a:lnTo>
                <a:cubicBezTo>
                  <a:pt x="10103" y="6944"/>
                  <a:pt x="10142" y="7109"/>
                  <a:pt x="10125" y="7143"/>
                </a:cubicBezTo>
                <a:lnTo>
                  <a:pt x="10125" y="7143"/>
                </a:lnTo>
                <a:cubicBezTo>
                  <a:pt x="10417" y="6730"/>
                  <a:pt x="10757" y="6365"/>
                  <a:pt x="11098" y="6000"/>
                </a:cubicBezTo>
                <a:cubicBezTo>
                  <a:pt x="11220" y="5878"/>
                  <a:pt x="11342" y="5756"/>
                  <a:pt x="11464" y="5659"/>
                </a:cubicBezTo>
                <a:lnTo>
                  <a:pt x="11659" y="5488"/>
                </a:lnTo>
                <a:cubicBezTo>
                  <a:pt x="11707" y="5463"/>
                  <a:pt x="11732" y="5439"/>
                  <a:pt x="11781" y="5415"/>
                </a:cubicBezTo>
                <a:lnTo>
                  <a:pt x="11829" y="5366"/>
                </a:lnTo>
                <a:cubicBezTo>
                  <a:pt x="11903" y="5293"/>
                  <a:pt x="12000" y="5244"/>
                  <a:pt x="12098" y="5195"/>
                </a:cubicBezTo>
                <a:cubicBezTo>
                  <a:pt x="12122" y="5195"/>
                  <a:pt x="12171" y="5171"/>
                  <a:pt x="12195" y="5171"/>
                </a:cubicBezTo>
                <a:lnTo>
                  <a:pt x="12268" y="5171"/>
                </a:lnTo>
                <a:lnTo>
                  <a:pt x="12268" y="5293"/>
                </a:lnTo>
                <a:cubicBezTo>
                  <a:pt x="12244" y="5415"/>
                  <a:pt x="12195" y="5415"/>
                  <a:pt x="12195" y="5415"/>
                </a:cubicBezTo>
                <a:cubicBezTo>
                  <a:pt x="12195" y="5427"/>
                  <a:pt x="12201" y="5433"/>
                  <a:pt x="12207" y="5433"/>
                </a:cubicBezTo>
                <a:cubicBezTo>
                  <a:pt x="12214" y="5433"/>
                  <a:pt x="12220" y="5427"/>
                  <a:pt x="12220" y="5415"/>
                </a:cubicBezTo>
                <a:cubicBezTo>
                  <a:pt x="12244" y="5415"/>
                  <a:pt x="12244" y="5415"/>
                  <a:pt x="12244" y="5439"/>
                </a:cubicBezTo>
                <a:cubicBezTo>
                  <a:pt x="12244" y="5488"/>
                  <a:pt x="12195" y="5488"/>
                  <a:pt x="12195" y="5488"/>
                </a:cubicBezTo>
                <a:cubicBezTo>
                  <a:pt x="12195" y="5488"/>
                  <a:pt x="12195" y="5519"/>
                  <a:pt x="12208" y="5519"/>
                </a:cubicBezTo>
                <a:cubicBezTo>
                  <a:pt x="12211" y="5519"/>
                  <a:pt x="12215" y="5517"/>
                  <a:pt x="12220" y="5512"/>
                </a:cubicBezTo>
                <a:cubicBezTo>
                  <a:pt x="12244" y="5512"/>
                  <a:pt x="12293" y="5439"/>
                  <a:pt x="12342" y="5390"/>
                </a:cubicBezTo>
                <a:lnTo>
                  <a:pt x="12342" y="5512"/>
                </a:lnTo>
                <a:lnTo>
                  <a:pt x="12293" y="5512"/>
                </a:lnTo>
                <a:cubicBezTo>
                  <a:pt x="12293" y="5512"/>
                  <a:pt x="12317" y="5512"/>
                  <a:pt x="12366" y="5537"/>
                </a:cubicBezTo>
                <a:cubicBezTo>
                  <a:pt x="12366" y="5561"/>
                  <a:pt x="12390" y="5561"/>
                  <a:pt x="12390" y="5585"/>
                </a:cubicBezTo>
                <a:cubicBezTo>
                  <a:pt x="12390" y="5610"/>
                  <a:pt x="12390" y="5610"/>
                  <a:pt x="12390" y="5634"/>
                </a:cubicBezTo>
                <a:lnTo>
                  <a:pt x="12390" y="5707"/>
                </a:lnTo>
                <a:cubicBezTo>
                  <a:pt x="12390" y="5976"/>
                  <a:pt x="12390" y="6268"/>
                  <a:pt x="12366" y="6561"/>
                </a:cubicBezTo>
                <a:cubicBezTo>
                  <a:pt x="12366" y="6707"/>
                  <a:pt x="12342" y="6854"/>
                  <a:pt x="12342" y="7000"/>
                </a:cubicBezTo>
                <a:lnTo>
                  <a:pt x="12293" y="7439"/>
                </a:lnTo>
                <a:cubicBezTo>
                  <a:pt x="12268" y="7439"/>
                  <a:pt x="12244" y="7293"/>
                  <a:pt x="12244" y="7171"/>
                </a:cubicBezTo>
                <a:cubicBezTo>
                  <a:pt x="12244" y="7268"/>
                  <a:pt x="12244" y="7341"/>
                  <a:pt x="12220" y="7439"/>
                </a:cubicBezTo>
                <a:cubicBezTo>
                  <a:pt x="12227" y="7415"/>
                  <a:pt x="12233" y="7406"/>
                  <a:pt x="12236" y="7406"/>
                </a:cubicBezTo>
                <a:cubicBezTo>
                  <a:pt x="12252" y="7406"/>
                  <a:pt x="12231" y="7601"/>
                  <a:pt x="12238" y="7601"/>
                </a:cubicBezTo>
                <a:cubicBezTo>
                  <a:pt x="12239" y="7601"/>
                  <a:pt x="12241" y="7596"/>
                  <a:pt x="12244" y="7585"/>
                </a:cubicBezTo>
                <a:lnTo>
                  <a:pt x="12244" y="7585"/>
                </a:lnTo>
                <a:cubicBezTo>
                  <a:pt x="12317" y="8000"/>
                  <a:pt x="12171" y="8561"/>
                  <a:pt x="12220" y="8951"/>
                </a:cubicBezTo>
                <a:lnTo>
                  <a:pt x="13073" y="9415"/>
                </a:lnTo>
                <a:cubicBezTo>
                  <a:pt x="13342" y="9585"/>
                  <a:pt x="13634" y="9707"/>
                  <a:pt x="13927" y="9829"/>
                </a:cubicBezTo>
                <a:cubicBezTo>
                  <a:pt x="13927" y="9902"/>
                  <a:pt x="13927" y="10000"/>
                  <a:pt x="13902" y="10073"/>
                </a:cubicBezTo>
                <a:cubicBezTo>
                  <a:pt x="13951" y="9951"/>
                  <a:pt x="13951" y="9829"/>
                  <a:pt x="13951" y="9732"/>
                </a:cubicBezTo>
                <a:lnTo>
                  <a:pt x="13878" y="9707"/>
                </a:lnTo>
                <a:cubicBezTo>
                  <a:pt x="13878" y="9439"/>
                  <a:pt x="13927" y="9634"/>
                  <a:pt x="13927" y="9390"/>
                </a:cubicBezTo>
                <a:cubicBezTo>
                  <a:pt x="13976" y="9390"/>
                  <a:pt x="13976" y="9610"/>
                  <a:pt x="13976" y="9829"/>
                </a:cubicBezTo>
                <a:cubicBezTo>
                  <a:pt x="14000" y="9683"/>
                  <a:pt x="14000" y="9512"/>
                  <a:pt x="13976" y="9366"/>
                </a:cubicBezTo>
                <a:cubicBezTo>
                  <a:pt x="13985" y="9299"/>
                  <a:pt x="13995" y="9288"/>
                  <a:pt x="14006" y="9288"/>
                </a:cubicBezTo>
                <a:cubicBezTo>
                  <a:pt x="14011" y="9288"/>
                  <a:pt x="14016" y="9290"/>
                  <a:pt x="14022" y="9290"/>
                </a:cubicBezTo>
                <a:cubicBezTo>
                  <a:pt x="14036" y="9290"/>
                  <a:pt x="14052" y="9278"/>
                  <a:pt x="14073" y="9195"/>
                </a:cubicBezTo>
                <a:cubicBezTo>
                  <a:pt x="14049" y="9000"/>
                  <a:pt x="14049" y="8829"/>
                  <a:pt x="14073" y="8634"/>
                </a:cubicBezTo>
                <a:cubicBezTo>
                  <a:pt x="14146" y="8195"/>
                  <a:pt x="14049" y="7951"/>
                  <a:pt x="14122" y="7537"/>
                </a:cubicBezTo>
                <a:lnTo>
                  <a:pt x="14122" y="7537"/>
                </a:lnTo>
                <a:lnTo>
                  <a:pt x="14122" y="7585"/>
                </a:lnTo>
                <a:cubicBezTo>
                  <a:pt x="14169" y="7444"/>
                  <a:pt x="14171" y="7165"/>
                  <a:pt x="14193" y="6882"/>
                </a:cubicBezTo>
                <a:lnTo>
                  <a:pt x="14193" y="6882"/>
                </a:lnTo>
                <a:cubicBezTo>
                  <a:pt x="14188" y="6910"/>
                  <a:pt x="14177" y="6934"/>
                  <a:pt x="14167" y="6934"/>
                </a:cubicBezTo>
                <a:cubicBezTo>
                  <a:pt x="14156" y="6934"/>
                  <a:pt x="14146" y="6906"/>
                  <a:pt x="14146" y="6829"/>
                </a:cubicBezTo>
                <a:cubicBezTo>
                  <a:pt x="14195" y="6537"/>
                  <a:pt x="14171" y="6293"/>
                  <a:pt x="14220" y="6073"/>
                </a:cubicBezTo>
                <a:lnTo>
                  <a:pt x="14171" y="5829"/>
                </a:lnTo>
                <a:lnTo>
                  <a:pt x="14171" y="5561"/>
                </a:lnTo>
                <a:cubicBezTo>
                  <a:pt x="14171" y="5366"/>
                  <a:pt x="14171" y="5195"/>
                  <a:pt x="14146" y="5024"/>
                </a:cubicBezTo>
                <a:cubicBezTo>
                  <a:pt x="14098" y="4634"/>
                  <a:pt x="14049" y="4171"/>
                  <a:pt x="13976" y="3659"/>
                </a:cubicBezTo>
                <a:lnTo>
                  <a:pt x="13317" y="3244"/>
                </a:lnTo>
                <a:cubicBezTo>
                  <a:pt x="13220" y="3171"/>
                  <a:pt x="13098" y="3122"/>
                  <a:pt x="12976" y="3049"/>
                </a:cubicBezTo>
                <a:lnTo>
                  <a:pt x="12537" y="2829"/>
                </a:lnTo>
                <a:cubicBezTo>
                  <a:pt x="12244" y="2927"/>
                  <a:pt x="11976" y="3073"/>
                  <a:pt x="11683" y="3195"/>
                </a:cubicBezTo>
                <a:cubicBezTo>
                  <a:pt x="11537" y="3268"/>
                  <a:pt x="11390" y="3341"/>
                  <a:pt x="11268" y="3439"/>
                </a:cubicBezTo>
                <a:lnTo>
                  <a:pt x="11049" y="3561"/>
                </a:lnTo>
                <a:cubicBezTo>
                  <a:pt x="10976" y="3585"/>
                  <a:pt x="10903" y="3659"/>
                  <a:pt x="10829" y="3683"/>
                </a:cubicBezTo>
                <a:lnTo>
                  <a:pt x="10610" y="3829"/>
                </a:lnTo>
                <a:lnTo>
                  <a:pt x="10488" y="3951"/>
                </a:lnTo>
                <a:lnTo>
                  <a:pt x="10244" y="4122"/>
                </a:lnTo>
                <a:cubicBezTo>
                  <a:pt x="10098" y="4268"/>
                  <a:pt x="9951" y="4390"/>
                  <a:pt x="9829" y="4512"/>
                </a:cubicBezTo>
                <a:cubicBezTo>
                  <a:pt x="9812" y="4530"/>
                  <a:pt x="9794" y="4548"/>
                  <a:pt x="9776" y="4565"/>
                </a:cubicBezTo>
                <a:lnTo>
                  <a:pt x="9776" y="4565"/>
                </a:lnTo>
                <a:cubicBezTo>
                  <a:pt x="9804" y="4117"/>
                  <a:pt x="9797" y="3672"/>
                  <a:pt x="9756" y="3244"/>
                </a:cubicBezTo>
                <a:cubicBezTo>
                  <a:pt x="9781" y="3122"/>
                  <a:pt x="9781" y="3000"/>
                  <a:pt x="9756" y="2878"/>
                </a:cubicBezTo>
                <a:cubicBezTo>
                  <a:pt x="9756" y="2756"/>
                  <a:pt x="9732" y="2634"/>
                  <a:pt x="9707" y="2512"/>
                </a:cubicBezTo>
                <a:lnTo>
                  <a:pt x="9317" y="2171"/>
                </a:lnTo>
                <a:lnTo>
                  <a:pt x="9317" y="2171"/>
                </a:lnTo>
                <a:cubicBezTo>
                  <a:pt x="9366" y="2244"/>
                  <a:pt x="9390" y="2268"/>
                  <a:pt x="9366" y="2268"/>
                </a:cubicBezTo>
                <a:cubicBezTo>
                  <a:pt x="9342" y="2268"/>
                  <a:pt x="9317" y="2244"/>
                  <a:pt x="9268" y="2220"/>
                </a:cubicBezTo>
                <a:lnTo>
                  <a:pt x="9098" y="2049"/>
                </a:lnTo>
                <a:cubicBezTo>
                  <a:pt x="8927" y="1976"/>
                  <a:pt x="8927" y="2000"/>
                  <a:pt x="8903" y="1976"/>
                </a:cubicBezTo>
                <a:cubicBezTo>
                  <a:pt x="8878" y="1976"/>
                  <a:pt x="8854" y="1976"/>
                  <a:pt x="8805" y="1951"/>
                </a:cubicBezTo>
                <a:lnTo>
                  <a:pt x="8683" y="1927"/>
                </a:lnTo>
                <a:lnTo>
                  <a:pt x="8464" y="1829"/>
                </a:lnTo>
                <a:lnTo>
                  <a:pt x="8366" y="1805"/>
                </a:lnTo>
                <a:cubicBezTo>
                  <a:pt x="8220" y="1854"/>
                  <a:pt x="8049" y="1927"/>
                  <a:pt x="7829" y="2000"/>
                </a:cubicBezTo>
                <a:lnTo>
                  <a:pt x="7683" y="2073"/>
                </a:lnTo>
                <a:lnTo>
                  <a:pt x="7488" y="2171"/>
                </a:lnTo>
                <a:lnTo>
                  <a:pt x="7122" y="2366"/>
                </a:lnTo>
                <a:cubicBezTo>
                  <a:pt x="6878" y="2537"/>
                  <a:pt x="6586" y="2707"/>
                  <a:pt x="6342" y="2927"/>
                </a:cubicBezTo>
                <a:cubicBezTo>
                  <a:pt x="6171" y="3073"/>
                  <a:pt x="6000" y="3220"/>
                  <a:pt x="5829" y="3366"/>
                </a:cubicBezTo>
                <a:lnTo>
                  <a:pt x="5342" y="3805"/>
                </a:lnTo>
                <a:cubicBezTo>
                  <a:pt x="5220" y="3902"/>
                  <a:pt x="5244" y="3902"/>
                  <a:pt x="5195" y="3927"/>
                </a:cubicBezTo>
                <a:lnTo>
                  <a:pt x="5147" y="3976"/>
                </a:lnTo>
                <a:cubicBezTo>
                  <a:pt x="5073" y="4049"/>
                  <a:pt x="5000" y="4098"/>
                  <a:pt x="4927" y="4122"/>
                </a:cubicBezTo>
                <a:cubicBezTo>
                  <a:pt x="4903" y="4146"/>
                  <a:pt x="4854" y="4171"/>
                  <a:pt x="4805" y="4171"/>
                </a:cubicBezTo>
                <a:lnTo>
                  <a:pt x="4781" y="4195"/>
                </a:lnTo>
                <a:cubicBezTo>
                  <a:pt x="4781" y="4171"/>
                  <a:pt x="4781" y="4146"/>
                  <a:pt x="4781" y="4122"/>
                </a:cubicBezTo>
                <a:cubicBezTo>
                  <a:pt x="4781" y="4098"/>
                  <a:pt x="4781" y="4049"/>
                  <a:pt x="4781" y="4000"/>
                </a:cubicBezTo>
                <a:lnTo>
                  <a:pt x="4781" y="3976"/>
                </a:lnTo>
                <a:cubicBezTo>
                  <a:pt x="4781" y="3951"/>
                  <a:pt x="4781" y="3927"/>
                  <a:pt x="4781" y="3902"/>
                </a:cubicBezTo>
                <a:lnTo>
                  <a:pt x="4781" y="3756"/>
                </a:lnTo>
                <a:cubicBezTo>
                  <a:pt x="4781" y="3512"/>
                  <a:pt x="4830" y="3293"/>
                  <a:pt x="4830" y="3049"/>
                </a:cubicBezTo>
                <a:cubicBezTo>
                  <a:pt x="4854" y="2805"/>
                  <a:pt x="4878" y="2537"/>
                  <a:pt x="4903" y="2293"/>
                </a:cubicBezTo>
                <a:cubicBezTo>
                  <a:pt x="4951" y="1781"/>
                  <a:pt x="4976" y="1293"/>
                  <a:pt x="5025" y="829"/>
                </a:cubicBezTo>
                <a:lnTo>
                  <a:pt x="4781" y="610"/>
                </a:lnTo>
                <a:lnTo>
                  <a:pt x="4756" y="585"/>
                </a:lnTo>
                <a:lnTo>
                  <a:pt x="4756" y="561"/>
                </a:lnTo>
                <a:lnTo>
                  <a:pt x="4732" y="537"/>
                </a:lnTo>
                <a:lnTo>
                  <a:pt x="4683" y="464"/>
                </a:lnTo>
                <a:lnTo>
                  <a:pt x="4561" y="342"/>
                </a:lnTo>
                <a:lnTo>
                  <a:pt x="4561" y="342"/>
                </a:lnTo>
                <a:cubicBezTo>
                  <a:pt x="4391" y="195"/>
                  <a:pt x="4439" y="146"/>
                  <a:pt x="4342" y="49"/>
                </a:cubicBezTo>
                <a:lnTo>
                  <a:pt x="431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303"/>
          <p:cNvSpPr/>
          <p:nvPr/>
        </p:nvSpPr>
        <p:spPr>
          <a:xfrm rot="-8386467">
            <a:off x="4675223" y="5074373"/>
            <a:ext cx="536895" cy="362989"/>
          </a:xfrm>
          <a:custGeom>
            <a:avLst/>
            <a:gdLst/>
            <a:ahLst/>
            <a:cxnLst/>
            <a:rect l="l" t="t" r="r" b="b"/>
            <a:pathLst>
              <a:path w="16415" h="11098" extrusionOk="0">
                <a:moveTo>
                  <a:pt x="14537" y="2268"/>
                </a:moveTo>
                <a:cubicBezTo>
                  <a:pt x="14546" y="2287"/>
                  <a:pt x="14555" y="2306"/>
                  <a:pt x="14564" y="2325"/>
                </a:cubicBezTo>
                <a:lnTo>
                  <a:pt x="14564" y="2325"/>
                </a:lnTo>
                <a:cubicBezTo>
                  <a:pt x="14559" y="2307"/>
                  <a:pt x="14549" y="2287"/>
                  <a:pt x="14537" y="2268"/>
                </a:cubicBezTo>
                <a:close/>
                <a:moveTo>
                  <a:pt x="11890" y="6000"/>
                </a:moveTo>
                <a:lnTo>
                  <a:pt x="11890" y="6000"/>
                </a:lnTo>
                <a:cubicBezTo>
                  <a:pt x="11886" y="6017"/>
                  <a:pt x="11882" y="6034"/>
                  <a:pt x="11878" y="6049"/>
                </a:cubicBezTo>
                <a:cubicBezTo>
                  <a:pt x="11887" y="6040"/>
                  <a:pt x="11891" y="6022"/>
                  <a:pt x="11890" y="6000"/>
                </a:cubicBezTo>
                <a:close/>
                <a:moveTo>
                  <a:pt x="6388" y="9388"/>
                </a:moveTo>
                <a:lnTo>
                  <a:pt x="6388" y="9388"/>
                </a:lnTo>
                <a:cubicBezTo>
                  <a:pt x="6383" y="9395"/>
                  <a:pt x="6380" y="9400"/>
                  <a:pt x="6381" y="9400"/>
                </a:cubicBezTo>
                <a:cubicBezTo>
                  <a:pt x="6381" y="9400"/>
                  <a:pt x="6384" y="9397"/>
                  <a:pt x="6391" y="9390"/>
                </a:cubicBezTo>
                <a:cubicBezTo>
                  <a:pt x="6391" y="9390"/>
                  <a:pt x="6390" y="9389"/>
                  <a:pt x="6388" y="9388"/>
                </a:cubicBezTo>
                <a:close/>
                <a:moveTo>
                  <a:pt x="13000" y="0"/>
                </a:moveTo>
                <a:lnTo>
                  <a:pt x="12171" y="49"/>
                </a:lnTo>
                <a:cubicBezTo>
                  <a:pt x="12074" y="49"/>
                  <a:pt x="12000" y="73"/>
                  <a:pt x="11903" y="73"/>
                </a:cubicBezTo>
                <a:lnTo>
                  <a:pt x="11659" y="146"/>
                </a:lnTo>
                <a:lnTo>
                  <a:pt x="11391" y="220"/>
                </a:lnTo>
                <a:lnTo>
                  <a:pt x="11000" y="293"/>
                </a:lnTo>
                <a:cubicBezTo>
                  <a:pt x="10952" y="439"/>
                  <a:pt x="10903" y="610"/>
                  <a:pt x="10878" y="756"/>
                </a:cubicBezTo>
                <a:cubicBezTo>
                  <a:pt x="10830" y="902"/>
                  <a:pt x="10781" y="1073"/>
                  <a:pt x="10757" y="1219"/>
                </a:cubicBezTo>
                <a:cubicBezTo>
                  <a:pt x="10708" y="1561"/>
                  <a:pt x="10635" y="1878"/>
                  <a:pt x="10586" y="2219"/>
                </a:cubicBezTo>
                <a:cubicBezTo>
                  <a:pt x="10561" y="2366"/>
                  <a:pt x="10513" y="2537"/>
                  <a:pt x="10488" y="2707"/>
                </a:cubicBezTo>
                <a:cubicBezTo>
                  <a:pt x="10464" y="2854"/>
                  <a:pt x="10439" y="3024"/>
                  <a:pt x="10439" y="3195"/>
                </a:cubicBezTo>
                <a:cubicBezTo>
                  <a:pt x="10415" y="3341"/>
                  <a:pt x="10391" y="3561"/>
                  <a:pt x="10366" y="3732"/>
                </a:cubicBezTo>
                <a:cubicBezTo>
                  <a:pt x="10318" y="4024"/>
                  <a:pt x="10293" y="4341"/>
                  <a:pt x="10269" y="4585"/>
                </a:cubicBezTo>
                <a:cubicBezTo>
                  <a:pt x="10269" y="4707"/>
                  <a:pt x="10220" y="4829"/>
                  <a:pt x="10220" y="4927"/>
                </a:cubicBezTo>
                <a:cubicBezTo>
                  <a:pt x="10220" y="4975"/>
                  <a:pt x="10220" y="5000"/>
                  <a:pt x="10196" y="5049"/>
                </a:cubicBezTo>
                <a:cubicBezTo>
                  <a:pt x="10196" y="5097"/>
                  <a:pt x="10171" y="5146"/>
                  <a:pt x="10171" y="5195"/>
                </a:cubicBezTo>
                <a:cubicBezTo>
                  <a:pt x="10171" y="5244"/>
                  <a:pt x="10147" y="5293"/>
                  <a:pt x="10147" y="5317"/>
                </a:cubicBezTo>
                <a:cubicBezTo>
                  <a:pt x="10122" y="5293"/>
                  <a:pt x="10074" y="5268"/>
                  <a:pt x="10049" y="5244"/>
                </a:cubicBezTo>
                <a:lnTo>
                  <a:pt x="9927" y="5146"/>
                </a:lnTo>
                <a:lnTo>
                  <a:pt x="9171" y="4366"/>
                </a:lnTo>
                <a:cubicBezTo>
                  <a:pt x="8927" y="4097"/>
                  <a:pt x="8683" y="3854"/>
                  <a:pt x="8440" y="3634"/>
                </a:cubicBezTo>
                <a:lnTo>
                  <a:pt x="8074" y="3268"/>
                </a:lnTo>
                <a:cubicBezTo>
                  <a:pt x="7879" y="3097"/>
                  <a:pt x="7683" y="2902"/>
                  <a:pt x="7513" y="2780"/>
                </a:cubicBezTo>
                <a:cubicBezTo>
                  <a:pt x="7269" y="2537"/>
                  <a:pt x="6952" y="2268"/>
                  <a:pt x="6635" y="2024"/>
                </a:cubicBezTo>
                <a:cubicBezTo>
                  <a:pt x="6562" y="2024"/>
                  <a:pt x="6513" y="2024"/>
                  <a:pt x="6464" y="2049"/>
                </a:cubicBezTo>
                <a:lnTo>
                  <a:pt x="6318" y="2049"/>
                </a:lnTo>
                <a:cubicBezTo>
                  <a:pt x="6488" y="2049"/>
                  <a:pt x="6440" y="2098"/>
                  <a:pt x="6318" y="2122"/>
                </a:cubicBezTo>
                <a:cubicBezTo>
                  <a:pt x="5708" y="2195"/>
                  <a:pt x="5927" y="2171"/>
                  <a:pt x="5805" y="2195"/>
                </a:cubicBezTo>
                <a:cubicBezTo>
                  <a:pt x="5805" y="2195"/>
                  <a:pt x="5757" y="2219"/>
                  <a:pt x="5708" y="2268"/>
                </a:cubicBezTo>
                <a:lnTo>
                  <a:pt x="5488" y="2390"/>
                </a:lnTo>
                <a:cubicBezTo>
                  <a:pt x="5366" y="2439"/>
                  <a:pt x="5269" y="2512"/>
                  <a:pt x="5074" y="2610"/>
                </a:cubicBezTo>
                <a:cubicBezTo>
                  <a:pt x="5025" y="2805"/>
                  <a:pt x="4952" y="2976"/>
                  <a:pt x="4903" y="3219"/>
                </a:cubicBezTo>
                <a:cubicBezTo>
                  <a:pt x="4879" y="3341"/>
                  <a:pt x="4830" y="3463"/>
                  <a:pt x="4805" y="3585"/>
                </a:cubicBezTo>
                <a:cubicBezTo>
                  <a:pt x="4757" y="3707"/>
                  <a:pt x="4732" y="3829"/>
                  <a:pt x="4708" y="3976"/>
                </a:cubicBezTo>
                <a:cubicBezTo>
                  <a:pt x="4683" y="4097"/>
                  <a:pt x="4659" y="4244"/>
                  <a:pt x="4635" y="4390"/>
                </a:cubicBezTo>
                <a:cubicBezTo>
                  <a:pt x="4635" y="4463"/>
                  <a:pt x="4610" y="4536"/>
                  <a:pt x="4610" y="4610"/>
                </a:cubicBezTo>
                <a:cubicBezTo>
                  <a:pt x="4610" y="4658"/>
                  <a:pt x="4610" y="4707"/>
                  <a:pt x="4586" y="4756"/>
                </a:cubicBezTo>
                <a:cubicBezTo>
                  <a:pt x="4562" y="4951"/>
                  <a:pt x="4562" y="5146"/>
                  <a:pt x="4537" y="5341"/>
                </a:cubicBezTo>
                <a:cubicBezTo>
                  <a:pt x="4513" y="5732"/>
                  <a:pt x="4513" y="6146"/>
                  <a:pt x="4537" y="6536"/>
                </a:cubicBezTo>
                <a:lnTo>
                  <a:pt x="4537" y="6683"/>
                </a:lnTo>
                <a:lnTo>
                  <a:pt x="4537" y="6805"/>
                </a:lnTo>
                <a:cubicBezTo>
                  <a:pt x="4537" y="6829"/>
                  <a:pt x="4537" y="6878"/>
                  <a:pt x="4537" y="6902"/>
                </a:cubicBezTo>
                <a:cubicBezTo>
                  <a:pt x="4562" y="6975"/>
                  <a:pt x="4562" y="7049"/>
                  <a:pt x="4586" y="7122"/>
                </a:cubicBezTo>
                <a:lnTo>
                  <a:pt x="4635" y="7195"/>
                </a:lnTo>
                <a:lnTo>
                  <a:pt x="4659" y="7219"/>
                </a:lnTo>
                <a:cubicBezTo>
                  <a:pt x="4647" y="7232"/>
                  <a:pt x="4635" y="7238"/>
                  <a:pt x="4623" y="7238"/>
                </a:cubicBezTo>
                <a:cubicBezTo>
                  <a:pt x="4610" y="7238"/>
                  <a:pt x="4598" y="7232"/>
                  <a:pt x="4586" y="7219"/>
                </a:cubicBezTo>
                <a:cubicBezTo>
                  <a:pt x="4537" y="7219"/>
                  <a:pt x="4488" y="7195"/>
                  <a:pt x="4440" y="7171"/>
                </a:cubicBezTo>
                <a:lnTo>
                  <a:pt x="4415" y="7171"/>
                </a:lnTo>
                <a:lnTo>
                  <a:pt x="4415" y="7146"/>
                </a:lnTo>
                <a:cubicBezTo>
                  <a:pt x="4366" y="7146"/>
                  <a:pt x="4318" y="7097"/>
                  <a:pt x="4269" y="7073"/>
                </a:cubicBezTo>
                <a:cubicBezTo>
                  <a:pt x="4244" y="7049"/>
                  <a:pt x="4196" y="7024"/>
                  <a:pt x="4171" y="7000"/>
                </a:cubicBezTo>
                <a:lnTo>
                  <a:pt x="4098" y="6951"/>
                </a:lnTo>
                <a:lnTo>
                  <a:pt x="4049" y="6902"/>
                </a:lnTo>
                <a:lnTo>
                  <a:pt x="3927" y="6805"/>
                </a:lnTo>
                <a:cubicBezTo>
                  <a:pt x="3757" y="6683"/>
                  <a:pt x="3610" y="6536"/>
                  <a:pt x="3440" y="6414"/>
                </a:cubicBezTo>
                <a:lnTo>
                  <a:pt x="2684" y="5805"/>
                </a:lnTo>
                <a:lnTo>
                  <a:pt x="2025" y="5244"/>
                </a:lnTo>
                <a:cubicBezTo>
                  <a:pt x="1830" y="5097"/>
                  <a:pt x="1684" y="5000"/>
                  <a:pt x="1586" y="4902"/>
                </a:cubicBezTo>
                <a:lnTo>
                  <a:pt x="1586" y="4902"/>
                </a:lnTo>
                <a:lnTo>
                  <a:pt x="1684" y="5000"/>
                </a:lnTo>
                <a:lnTo>
                  <a:pt x="1684" y="5000"/>
                </a:lnTo>
                <a:lnTo>
                  <a:pt x="1586" y="4927"/>
                </a:lnTo>
                <a:cubicBezTo>
                  <a:pt x="1366" y="5000"/>
                  <a:pt x="1147" y="5000"/>
                  <a:pt x="927" y="5000"/>
                </a:cubicBezTo>
                <a:cubicBezTo>
                  <a:pt x="976" y="5049"/>
                  <a:pt x="806" y="5097"/>
                  <a:pt x="659" y="5097"/>
                </a:cubicBezTo>
                <a:lnTo>
                  <a:pt x="635" y="5097"/>
                </a:lnTo>
                <a:lnTo>
                  <a:pt x="586" y="5122"/>
                </a:lnTo>
                <a:cubicBezTo>
                  <a:pt x="537" y="5195"/>
                  <a:pt x="464" y="5268"/>
                  <a:pt x="367" y="5390"/>
                </a:cubicBezTo>
                <a:lnTo>
                  <a:pt x="318" y="5463"/>
                </a:lnTo>
                <a:cubicBezTo>
                  <a:pt x="269" y="5512"/>
                  <a:pt x="245" y="5536"/>
                  <a:pt x="220" y="5585"/>
                </a:cubicBezTo>
                <a:lnTo>
                  <a:pt x="49" y="5780"/>
                </a:lnTo>
                <a:lnTo>
                  <a:pt x="49" y="6073"/>
                </a:lnTo>
                <a:lnTo>
                  <a:pt x="1" y="6024"/>
                </a:lnTo>
                <a:lnTo>
                  <a:pt x="1" y="6024"/>
                </a:lnTo>
                <a:cubicBezTo>
                  <a:pt x="25" y="6317"/>
                  <a:pt x="74" y="6707"/>
                  <a:pt x="74" y="7073"/>
                </a:cubicBezTo>
                <a:cubicBezTo>
                  <a:pt x="74" y="7244"/>
                  <a:pt x="98" y="7414"/>
                  <a:pt x="123" y="7610"/>
                </a:cubicBezTo>
                <a:cubicBezTo>
                  <a:pt x="147" y="7756"/>
                  <a:pt x="171" y="7902"/>
                  <a:pt x="196" y="8000"/>
                </a:cubicBezTo>
                <a:cubicBezTo>
                  <a:pt x="196" y="8122"/>
                  <a:pt x="220" y="8244"/>
                  <a:pt x="245" y="8390"/>
                </a:cubicBezTo>
                <a:cubicBezTo>
                  <a:pt x="245" y="8439"/>
                  <a:pt x="245" y="8488"/>
                  <a:pt x="269" y="8536"/>
                </a:cubicBezTo>
                <a:cubicBezTo>
                  <a:pt x="269" y="8585"/>
                  <a:pt x="269" y="8610"/>
                  <a:pt x="293" y="8658"/>
                </a:cubicBezTo>
                <a:cubicBezTo>
                  <a:pt x="318" y="8853"/>
                  <a:pt x="367" y="9049"/>
                  <a:pt x="391" y="9268"/>
                </a:cubicBezTo>
                <a:cubicBezTo>
                  <a:pt x="440" y="9463"/>
                  <a:pt x="513" y="9683"/>
                  <a:pt x="562" y="9878"/>
                </a:cubicBezTo>
                <a:cubicBezTo>
                  <a:pt x="635" y="10073"/>
                  <a:pt x="708" y="10268"/>
                  <a:pt x="806" y="10488"/>
                </a:cubicBezTo>
                <a:lnTo>
                  <a:pt x="806" y="10561"/>
                </a:lnTo>
                <a:cubicBezTo>
                  <a:pt x="806" y="10609"/>
                  <a:pt x="806" y="10683"/>
                  <a:pt x="830" y="10756"/>
                </a:cubicBezTo>
                <a:lnTo>
                  <a:pt x="903" y="11024"/>
                </a:lnTo>
                <a:lnTo>
                  <a:pt x="952" y="11097"/>
                </a:lnTo>
                <a:lnTo>
                  <a:pt x="1220" y="11097"/>
                </a:lnTo>
                <a:cubicBezTo>
                  <a:pt x="1391" y="11097"/>
                  <a:pt x="1586" y="11073"/>
                  <a:pt x="1781" y="11024"/>
                </a:cubicBezTo>
                <a:cubicBezTo>
                  <a:pt x="2171" y="10902"/>
                  <a:pt x="2537" y="10609"/>
                  <a:pt x="2488" y="10146"/>
                </a:cubicBezTo>
                <a:lnTo>
                  <a:pt x="2537" y="10146"/>
                </a:lnTo>
                <a:cubicBezTo>
                  <a:pt x="2537" y="10146"/>
                  <a:pt x="2464" y="10000"/>
                  <a:pt x="2464" y="10000"/>
                </a:cubicBezTo>
                <a:cubicBezTo>
                  <a:pt x="2415" y="9780"/>
                  <a:pt x="2318" y="9683"/>
                  <a:pt x="2366" y="9683"/>
                </a:cubicBezTo>
                <a:lnTo>
                  <a:pt x="2464" y="9975"/>
                </a:lnTo>
                <a:cubicBezTo>
                  <a:pt x="2445" y="9889"/>
                  <a:pt x="2441" y="9859"/>
                  <a:pt x="2447" y="9859"/>
                </a:cubicBezTo>
                <a:cubicBezTo>
                  <a:pt x="2457" y="9859"/>
                  <a:pt x="2493" y="9931"/>
                  <a:pt x="2537" y="9975"/>
                </a:cubicBezTo>
                <a:cubicBezTo>
                  <a:pt x="2488" y="9878"/>
                  <a:pt x="2488" y="9805"/>
                  <a:pt x="2464" y="9731"/>
                </a:cubicBezTo>
                <a:cubicBezTo>
                  <a:pt x="2458" y="9720"/>
                  <a:pt x="2455" y="9715"/>
                  <a:pt x="2454" y="9715"/>
                </a:cubicBezTo>
                <a:cubicBezTo>
                  <a:pt x="2450" y="9715"/>
                  <a:pt x="2464" y="9767"/>
                  <a:pt x="2464" y="9805"/>
                </a:cubicBezTo>
                <a:cubicBezTo>
                  <a:pt x="2391" y="9683"/>
                  <a:pt x="2318" y="9536"/>
                  <a:pt x="2269" y="9414"/>
                </a:cubicBezTo>
                <a:cubicBezTo>
                  <a:pt x="2220" y="9195"/>
                  <a:pt x="2342" y="9366"/>
                  <a:pt x="2269" y="9097"/>
                </a:cubicBezTo>
                <a:cubicBezTo>
                  <a:pt x="2220" y="8878"/>
                  <a:pt x="2171" y="8683"/>
                  <a:pt x="2123" y="8463"/>
                </a:cubicBezTo>
                <a:lnTo>
                  <a:pt x="2049" y="8122"/>
                </a:lnTo>
                <a:lnTo>
                  <a:pt x="2049" y="8049"/>
                </a:lnTo>
                <a:lnTo>
                  <a:pt x="2049" y="8024"/>
                </a:lnTo>
                <a:cubicBezTo>
                  <a:pt x="2049" y="7975"/>
                  <a:pt x="2049" y="7951"/>
                  <a:pt x="2074" y="7927"/>
                </a:cubicBezTo>
                <a:lnTo>
                  <a:pt x="2074" y="7878"/>
                </a:lnTo>
                <a:lnTo>
                  <a:pt x="2098" y="7878"/>
                </a:lnTo>
                <a:cubicBezTo>
                  <a:pt x="2123" y="7902"/>
                  <a:pt x="2098" y="7902"/>
                  <a:pt x="2123" y="7927"/>
                </a:cubicBezTo>
                <a:lnTo>
                  <a:pt x="2147" y="7927"/>
                </a:lnTo>
                <a:cubicBezTo>
                  <a:pt x="2147" y="7943"/>
                  <a:pt x="2147" y="7959"/>
                  <a:pt x="2147" y="7975"/>
                </a:cubicBezTo>
                <a:lnTo>
                  <a:pt x="2220" y="8049"/>
                </a:lnTo>
                <a:lnTo>
                  <a:pt x="2586" y="8317"/>
                </a:lnTo>
                <a:cubicBezTo>
                  <a:pt x="2635" y="8366"/>
                  <a:pt x="2708" y="8414"/>
                  <a:pt x="2781" y="8463"/>
                </a:cubicBezTo>
                <a:cubicBezTo>
                  <a:pt x="2830" y="8512"/>
                  <a:pt x="2879" y="8536"/>
                  <a:pt x="3001" y="8634"/>
                </a:cubicBezTo>
                <a:lnTo>
                  <a:pt x="3635" y="9073"/>
                </a:lnTo>
                <a:cubicBezTo>
                  <a:pt x="4025" y="9317"/>
                  <a:pt x="4293" y="9463"/>
                  <a:pt x="4293" y="9463"/>
                </a:cubicBezTo>
                <a:lnTo>
                  <a:pt x="4342" y="9390"/>
                </a:lnTo>
                <a:cubicBezTo>
                  <a:pt x="4513" y="9463"/>
                  <a:pt x="4659" y="9561"/>
                  <a:pt x="4805" y="9683"/>
                </a:cubicBezTo>
                <a:cubicBezTo>
                  <a:pt x="4830" y="9731"/>
                  <a:pt x="4879" y="9756"/>
                  <a:pt x="4903" y="9780"/>
                </a:cubicBezTo>
                <a:lnTo>
                  <a:pt x="5025" y="9853"/>
                </a:lnTo>
                <a:lnTo>
                  <a:pt x="5220" y="9927"/>
                </a:lnTo>
                <a:cubicBezTo>
                  <a:pt x="5391" y="9951"/>
                  <a:pt x="5562" y="10000"/>
                  <a:pt x="5732" y="10097"/>
                </a:cubicBezTo>
                <a:cubicBezTo>
                  <a:pt x="5805" y="10024"/>
                  <a:pt x="5879" y="9951"/>
                  <a:pt x="5952" y="9878"/>
                </a:cubicBezTo>
                <a:lnTo>
                  <a:pt x="6025" y="9805"/>
                </a:lnTo>
                <a:cubicBezTo>
                  <a:pt x="6025" y="9780"/>
                  <a:pt x="6049" y="9756"/>
                  <a:pt x="6049" y="9731"/>
                </a:cubicBezTo>
                <a:cubicBezTo>
                  <a:pt x="6049" y="9731"/>
                  <a:pt x="6146" y="9654"/>
                  <a:pt x="6167" y="9654"/>
                </a:cubicBezTo>
                <a:cubicBezTo>
                  <a:pt x="6170" y="9654"/>
                  <a:pt x="6171" y="9656"/>
                  <a:pt x="6171" y="9658"/>
                </a:cubicBezTo>
                <a:cubicBezTo>
                  <a:pt x="6171" y="9585"/>
                  <a:pt x="6269" y="9536"/>
                  <a:pt x="6342" y="9463"/>
                </a:cubicBezTo>
                <a:cubicBezTo>
                  <a:pt x="6357" y="9440"/>
                  <a:pt x="6361" y="9431"/>
                  <a:pt x="6357" y="9431"/>
                </a:cubicBezTo>
                <a:cubicBezTo>
                  <a:pt x="6349" y="9431"/>
                  <a:pt x="6310" y="9471"/>
                  <a:pt x="6293" y="9488"/>
                </a:cubicBezTo>
                <a:lnTo>
                  <a:pt x="6366" y="9390"/>
                </a:lnTo>
                <a:cubicBezTo>
                  <a:pt x="6366" y="9382"/>
                  <a:pt x="6369" y="9379"/>
                  <a:pt x="6373" y="9379"/>
                </a:cubicBezTo>
                <a:cubicBezTo>
                  <a:pt x="6378" y="9379"/>
                  <a:pt x="6385" y="9384"/>
                  <a:pt x="6388" y="9388"/>
                </a:cubicBezTo>
                <a:lnTo>
                  <a:pt x="6388" y="9388"/>
                </a:lnTo>
                <a:cubicBezTo>
                  <a:pt x="6395" y="9378"/>
                  <a:pt x="6405" y="9361"/>
                  <a:pt x="6415" y="9341"/>
                </a:cubicBezTo>
                <a:cubicBezTo>
                  <a:pt x="6464" y="9244"/>
                  <a:pt x="6586" y="9097"/>
                  <a:pt x="7074" y="8488"/>
                </a:cubicBezTo>
                <a:cubicBezTo>
                  <a:pt x="7025" y="8366"/>
                  <a:pt x="6976" y="8268"/>
                  <a:pt x="6927" y="8146"/>
                </a:cubicBezTo>
                <a:lnTo>
                  <a:pt x="6854" y="8000"/>
                </a:lnTo>
                <a:cubicBezTo>
                  <a:pt x="6830" y="7951"/>
                  <a:pt x="6805" y="7878"/>
                  <a:pt x="6805" y="7829"/>
                </a:cubicBezTo>
                <a:cubicBezTo>
                  <a:pt x="6757" y="7658"/>
                  <a:pt x="6708" y="7463"/>
                  <a:pt x="6683" y="7268"/>
                </a:cubicBezTo>
                <a:cubicBezTo>
                  <a:pt x="6659" y="7171"/>
                  <a:pt x="6635" y="7073"/>
                  <a:pt x="6610" y="6975"/>
                </a:cubicBezTo>
                <a:lnTo>
                  <a:pt x="6586" y="6683"/>
                </a:lnTo>
                <a:lnTo>
                  <a:pt x="6562" y="6561"/>
                </a:lnTo>
                <a:lnTo>
                  <a:pt x="6562" y="6488"/>
                </a:lnTo>
                <a:lnTo>
                  <a:pt x="6562" y="6366"/>
                </a:lnTo>
                <a:cubicBezTo>
                  <a:pt x="6562" y="6024"/>
                  <a:pt x="6562" y="5707"/>
                  <a:pt x="6586" y="5366"/>
                </a:cubicBezTo>
                <a:cubicBezTo>
                  <a:pt x="6586" y="5219"/>
                  <a:pt x="6610" y="5073"/>
                  <a:pt x="6610" y="4927"/>
                </a:cubicBezTo>
                <a:lnTo>
                  <a:pt x="6610" y="4878"/>
                </a:lnTo>
                <a:cubicBezTo>
                  <a:pt x="6598" y="4854"/>
                  <a:pt x="6598" y="4854"/>
                  <a:pt x="6592" y="4854"/>
                </a:cubicBezTo>
                <a:cubicBezTo>
                  <a:pt x="6586" y="4854"/>
                  <a:pt x="6574" y="4854"/>
                  <a:pt x="6537" y="4829"/>
                </a:cubicBezTo>
                <a:cubicBezTo>
                  <a:pt x="6464" y="4780"/>
                  <a:pt x="6561" y="4805"/>
                  <a:pt x="6537" y="4756"/>
                </a:cubicBezTo>
                <a:lnTo>
                  <a:pt x="6537" y="4756"/>
                </a:lnTo>
                <a:cubicBezTo>
                  <a:pt x="6562" y="4805"/>
                  <a:pt x="6586" y="4805"/>
                  <a:pt x="6586" y="4805"/>
                </a:cubicBezTo>
                <a:cubicBezTo>
                  <a:pt x="6586" y="4805"/>
                  <a:pt x="6586" y="4805"/>
                  <a:pt x="6635" y="4902"/>
                </a:cubicBezTo>
                <a:lnTo>
                  <a:pt x="6610" y="4805"/>
                </a:lnTo>
                <a:lnTo>
                  <a:pt x="6635" y="4854"/>
                </a:lnTo>
                <a:cubicBezTo>
                  <a:pt x="6635" y="4854"/>
                  <a:pt x="6635" y="4829"/>
                  <a:pt x="6635" y="4829"/>
                </a:cubicBezTo>
                <a:cubicBezTo>
                  <a:pt x="6635" y="4800"/>
                  <a:pt x="6635" y="4790"/>
                  <a:pt x="6636" y="4790"/>
                </a:cubicBezTo>
                <a:cubicBezTo>
                  <a:pt x="6638" y="4790"/>
                  <a:pt x="6644" y="4814"/>
                  <a:pt x="6659" y="4829"/>
                </a:cubicBezTo>
                <a:cubicBezTo>
                  <a:pt x="6659" y="4829"/>
                  <a:pt x="6659" y="4805"/>
                  <a:pt x="6683" y="4780"/>
                </a:cubicBezTo>
                <a:lnTo>
                  <a:pt x="6708" y="4780"/>
                </a:lnTo>
                <a:cubicBezTo>
                  <a:pt x="6708" y="4780"/>
                  <a:pt x="6708" y="4756"/>
                  <a:pt x="6757" y="4756"/>
                </a:cubicBezTo>
                <a:cubicBezTo>
                  <a:pt x="6781" y="4756"/>
                  <a:pt x="6757" y="4756"/>
                  <a:pt x="6757" y="4780"/>
                </a:cubicBezTo>
                <a:lnTo>
                  <a:pt x="6830" y="4854"/>
                </a:lnTo>
                <a:cubicBezTo>
                  <a:pt x="6903" y="4902"/>
                  <a:pt x="6976" y="4951"/>
                  <a:pt x="6976" y="5000"/>
                </a:cubicBezTo>
                <a:cubicBezTo>
                  <a:pt x="7053" y="5058"/>
                  <a:pt x="7238" y="5269"/>
                  <a:pt x="7299" y="5269"/>
                </a:cubicBezTo>
                <a:cubicBezTo>
                  <a:pt x="7315" y="5269"/>
                  <a:pt x="7323" y="5255"/>
                  <a:pt x="7318" y="5219"/>
                </a:cubicBezTo>
                <a:lnTo>
                  <a:pt x="7318" y="5219"/>
                </a:lnTo>
                <a:cubicBezTo>
                  <a:pt x="7337" y="5278"/>
                  <a:pt x="7483" y="5479"/>
                  <a:pt x="7450" y="5479"/>
                </a:cubicBezTo>
                <a:cubicBezTo>
                  <a:pt x="7443" y="5479"/>
                  <a:pt x="7424" y="5467"/>
                  <a:pt x="7391" y="5439"/>
                </a:cubicBezTo>
                <a:lnTo>
                  <a:pt x="7391" y="5439"/>
                </a:lnTo>
                <a:cubicBezTo>
                  <a:pt x="7464" y="5512"/>
                  <a:pt x="7537" y="5610"/>
                  <a:pt x="7635" y="5683"/>
                </a:cubicBezTo>
                <a:lnTo>
                  <a:pt x="7537" y="5536"/>
                </a:lnTo>
                <a:lnTo>
                  <a:pt x="7537" y="5536"/>
                </a:lnTo>
                <a:cubicBezTo>
                  <a:pt x="7732" y="5780"/>
                  <a:pt x="7952" y="6000"/>
                  <a:pt x="8196" y="6195"/>
                </a:cubicBezTo>
                <a:lnTo>
                  <a:pt x="8098" y="6073"/>
                </a:lnTo>
                <a:lnTo>
                  <a:pt x="8098" y="6073"/>
                </a:lnTo>
                <a:cubicBezTo>
                  <a:pt x="8269" y="6244"/>
                  <a:pt x="8440" y="6414"/>
                  <a:pt x="8440" y="6536"/>
                </a:cubicBezTo>
                <a:lnTo>
                  <a:pt x="8464" y="6561"/>
                </a:lnTo>
                <a:lnTo>
                  <a:pt x="8805" y="6902"/>
                </a:lnTo>
                <a:cubicBezTo>
                  <a:pt x="9000" y="7097"/>
                  <a:pt x="9220" y="7292"/>
                  <a:pt x="9439" y="7488"/>
                </a:cubicBezTo>
                <a:lnTo>
                  <a:pt x="9293" y="7317"/>
                </a:lnTo>
                <a:lnTo>
                  <a:pt x="9293" y="7317"/>
                </a:lnTo>
                <a:cubicBezTo>
                  <a:pt x="9415" y="7414"/>
                  <a:pt x="9659" y="7634"/>
                  <a:pt x="9952" y="7878"/>
                </a:cubicBezTo>
                <a:cubicBezTo>
                  <a:pt x="10122" y="7853"/>
                  <a:pt x="10269" y="7829"/>
                  <a:pt x="10391" y="7805"/>
                </a:cubicBezTo>
                <a:cubicBezTo>
                  <a:pt x="10513" y="7805"/>
                  <a:pt x="10683" y="7780"/>
                  <a:pt x="10830" y="7756"/>
                </a:cubicBezTo>
                <a:cubicBezTo>
                  <a:pt x="10952" y="7707"/>
                  <a:pt x="11074" y="7634"/>
                  <a:pt x="11196" y="7561"/>
                </a:cubicBezTo>
                <a:lnTo>
                  <a:pt x="11391" y="7463"/>
                </a:lnTo>
                <a:cubicBezTo>
                  <a:pt x="11439" y="7414"/>
                  <a:pt x="11488" y="7390"/>
                  <a:pt x="11586" y="7341"/>
                </a:cubicBezTo>
                <a:cubicBezTo>
                  <a:pt x="11683" y="6878"/>
                  <a:pt x="11781" y="6414"/>
                  <a:pt x="11854" y="5951"/>
                </a:cubicBezTo>
                <a:lnTo>
                  <a:pt x="11854" y="5951"/>
                </a:lnTo>
                <a:cubicBezTo>
                  <a:pt x="11854" y="5951"/>
                  <a:pt x="11830" y="6024"/>
                  <a:pt x="11805" y="6097"/>
                </a:cubicBezTo>
                <a:lnTo>
                  <a:pt x="11757" y="6219"/>
                </a:lnTo>
                <a:lnTo>
                  <a:pt x="11757" y="6146"/>
                </a:lnTo>
                <a:cubicBezTo>
                  <a:pt x="11757" y="6073"/>
                  <a:pt x="11757" y="6000"/>
                  <a:pt x="11781" y="5951"/>
                </a:cubicBezTo>
                <a:cubicBezTo>
                  <a:pt x="11781" y="5805"/>
                  <a:pt x="11805" y="5658"/>
                  <a:pt x="11805" y="5658"/>
                </a:cubicBezTo>
                <a:cubicBezTo>
                  <a:pt x="11805" y="5698"/>
                  <a:pt x="11886" y="5900"/>
                  <a:pt x="11890" y="6000"/>
                </a:cubicBezTo>
                <a:lnTo>
                  <a:pt x="11890" y="6000"/>
                </a:lnTo>
                <a:cubicBezTo>
                  <a:pt x="11911" y="5905"/>
                  <a:pt x="11935" y="5778"/>
                  <a:pt x="11976" y="5634"/>
                </a:cubicBezTo>
                <a:cubicBezTo>
                  <a:pt x="11976" y="5536"/>
                  <a:pt x="12000" y="5439"/>
                  <a:pt x="12025" y="5341"/>
                </a:cubicBezTo>
                <a:cubicBezTo>
                  <a:pt x="12025" y="5244"/>
                  <a:pt x="12049" y="5195"/>
                  <a:pt x="12049" y="5122"/>
                </a:cubicBezTo>
                <a:cubicBezTo>
                  <a:pt x="12098" y="4854"/>
                  <a:pt x="12147" y="4512"/>
                  <a:pt x="12196" y="4122"/>
                </a:cubicBezTo>
                <a:cubicBezTo>
                  <a:pt x="12220" y="3878"/>
                  <a:pt x="12244" y="3610"/>
                  <a:pt x="12293" y="3341"/>
                </a:cubicBezTo>
                <a:cubicBezTo>
                  <a:pt x="12293" y="3219"/>
                  <a:pt x="12317" y="3122"/>
                  <a:pt x="12342" y="3000"/>
                </a:cubicBezTo>
                <a:cubicBezTo>
                  <a:pt x="12342" y="2927"/>
                  <a:pt x="12366" y="2829"/>
                  <a:pt x="12391" y="2756"/>
                </a:cubicBezTo>
                <a:cubicBezTo>
                  <a:pt x="12391" y="2707"/>
                  <a:pt x="12415" y="2683"/>
                  <a:pt x="12439" y="2658"/>
                </a:cubicBezTo>
                <a:cubicBezTo>
                  <a:pt x="12439" y="2683"/>
                  <a:pt x="12464" y="2707"/>
                  <a:pt x="12464" y="2732"/>
                </a:cubicBezTo>
                <a:cubicBezTo>
                  <a:pt x="12488" y="2805"/>
                  <a:pt x="12513" y="2902"/>
                  <a:pt x="12513" y="2976"/>
                </a:cubicBezTo>
                <a:cubicBezTo>
                  <a:pt x="12531" y="2976"/>
                  <a:pt x="12521" y="2903"/>
                  <a:pt x="12538" y="2903"/>
                </a:cubicBezTo>
                <a:cubicBezTo>
                  <a:pt x="12543" y="2903"/>
                  <a:pt x="12550" y="2910"/>
                  <a:pt x="12561" y="2927"/>
                </a:cubicBezTo>
                <a:cubicBezTo>
                  <a:pt x="12561" y="2976"/>
                  <a:pt x="12561" y="3000"/>
                  <a:pt x="12561" y="3024"/>
                </a:cubicBezTo>
                <a:cubicBezTo>
                  <a:pt x="12561" y="3024"/>
                  <a:pt x="12575" y="3065"/>
                  <a:pt x="12582" y="3065"/>
                </a:cubicBezTo>
                <a:cubicBezTo>
                  <a:pt x="12584" y="3065"/>
                  <a:pt x="12586" y="3061"/>
                  <a:pt x="12586" y="3049"/>
                </a:cubicBezTo>
                <a:cubicBezTo>
                  <a:pt x="12561" y="2951"/>
                  <a:pt x="12561" y="2854"/>
                  <a:pt x="12537" y="2732"/>
                </a:cubicBezTo>
                <a:lnTo>
                  <a:pt x="12537" y="2732"/>
                </a:lnTo>
                <a:lnTo>
                  <a:pt x="12610" y="2854"/>
                </a:lnTo>
                <a:lnTo>
                  <a:pt x="12610" y="2927"/>
                </a:lnTo>
                <a:cubicBezTo>
                  <a:pt x="12610" y="2927"/>
                  <a:pt x="12628" y="2873"/>
                  <a:pt x="12664" y="2873"/>
                </a:cubicBezTo>
                <a:cubicBezTo>
                  <a:pt x="12670" y="2873"/>
                  <a:pt x="12676" y="2874"/>
                  <a:pt x="12683" y="2878"/>
                </a:cubicBezTo>
                <a:cubicBezTo>
                  <a:pt x="12708" y="2878"/>
                  <a:pt x="12708" y="2902"/>
                  <a:pt x="12732" y="2927"/>
                </a:cubicBezTo>
                <a:cubicBezTo>
                  <a:pt x="12781" y="3049"/>
                  <a:pt x="12854" y="3146"/>
                  <a:pt x="12927" y="3244"/>
                </a:cubicBezTo>
                <a:cubicBezTo>
                  <a:pt x="13074" y="3488"/>
                  <a:pt x="13220" y="3707"/>
                  <a:pt x="13366" y="3951"/>
                </a:cubicBezTo>
                <a:cubicBezTo>
                  <a:pt x="13342" y="3951"/>
                  <a:pt x="13269" y="3854"/>
                  <a:pt x="13171" y="3756"/>
                </a:cubicBezTo>
                <a:lnTo>
                  <a:pt x="13171" y="3756"/>
                </a:lnTo>
                <a:cubicBezTo>
                  <a:pt x="13220" y="3829"/>
                  <a:pt x="13269" y="3902"/>
                  <a:pt x="13317" y="4000"/>
                </a:cubicBezTo>
                <a:cubicBezTo>
                  <a:pt x="13309" y="3973"/>
                  <a:pt x="13309" y="3963"/>
                  <a:pt x="13314" y="3963"/>
                </a:cubicBezTo>
                <a:cubicBezTo>
                  <a:pt x="13335" y="3963"/>
                  <a:pt x="13438" y="4115"/>
                  <a:pt x="13446" y="4115"/>
                </a:cubicBezTo>
                <a:cubicBezTo>
                  <a:pt x="13448" y="4115"/>
                  <a:pt x="13446" y="4110"/>
                  <a:pt x="13439" y="4097"/>
                </a:cubicBezTo>
                <a:lnTo>
                  <a:pt x="13439" y="4097"/>
                </a:lnTo>
                <a:cubicBezTo>
                  <a:pt x="13781" y="4415"/>
                  <a:pt x="14025" y="4951"/>
                  <a:pt x="14317" y="5268"/>
                </a:cubicBezTo>
                <a:cubicBezTo>
                  <a:pt x="14415" y="5244"/>
                  <a:pt x="16171" y="5097"/>
                  <a:pt x="16244" y="5049"/>
                </a:cubicBezTo>
                <a:cubicBezTo>
                  <a:pt x="16317" y="5146"/>
                  <a:pt x="16391" y="5268"/>
                  <a:pt x="16415" y="5293"/>
                </a:cubicBezTo>
                <a:cubicBezTo>
                  <a:pt x="16366" y="5171"/>
                  <a:pt x="16293" y="5049"/>
                  <a:pt x="16195" y="4927"/>
                </a:cubicBezTo>
                <a:lnTo>
                  <a:pt x="16122" y="4951"/>
                </a:lnTo>
                <a:cubicBezTo>
                  <a:pt x="15952" y="4707"/>
                  <a:pt x="16122" y="4878"/>
                  <a:pt x="15952" y="4634"/>
                </a:cubicBezTo>
                <a:cubicBezTo>
                  <a:pt x="15956" y="4629"/>
                  <a:pt x="15962" y="4627"/>
                  <a:pt x="15968" y="4627"/>
                </a:cubicBezTo>
                <a:cubicBezTo>
                  <a:pt x="16028" y="4627"/>
                  <a:pt x="16161" y="4823"/>
                  <a:pt x="16293" y="5000"/>
                </a:cubicBezTo>
                <a:cubicBezTo>
                  <a:pt x="16171" y="4829"/>
                  <a:pt x="16073" y="4634"/>
                  <a:pt x="15976" y="4585"/>
                </a:cubicBezTo>
                <a:cubicBezTo>
                  <a:pt x="15878" y="4390"/>
                  <a:pt x="16049" y="4585"/>
                  <a:pt x="15927" y="4341"/>
                </a:cubicBezTo>
                <a:cubicBezTo>
                  <a:pt x="15781" y="4195"/>
                  <a:pt x="15659" y="4049"/>
                  <a:pt x="15561" y="3878"/>
                </a:cubicBezTo>
                <a:cubicBezTo>
                  <a:pt x="15342" y="3439"/>
                  <a:pt x="15098" y="3293"/>
                  <a:pt x="14903" y="2878"/>
                </a:cubicBezTo>
                <a:lnTo>
                  <a:pt x="14903" y="2878"/>
                </a:lnTo>
                <a:lnTo>
                  <a:pt x="14927" y="2927"/>
                </a:lnTo>
                <a:cubicBezTo>
                  <a:pt x="14882" y="2791"/>
                  <a:pt x="14689" y="2570"/>
                  <a:pt x="14564" y="2325"/>
                </a:cubicBezTo>
                <a:lnTo>
                  <a:pt x="14564" y="2325"/>
                </a:lnTo>
                <a:cubicBezTo>
                  <a:pt x="14571" y="2347"/>
                  <a:pt x="14571" y="2363"/>
                  <a:pt x="14562" y="2363"/>
                </a:cubicBezTo>
                <a:cubicBezTo>
                  <a:pt x="14552" y="2363"/>
                  <a:pt x="14528" y="2338"/>
                  <a:pt x="14488" y="2268"/>
                </a:cubicBezTo>
                <a:cubicBezTo>
                  <a:pt x="14147" y="1732"/>
                  <a:pt x="13903" y="1390"/>
                  <a:pt x="13659" y="951"/>
                </a:cubicBezTo>
                <a:lnTo>
                  <a:pt x="13391" y="659"/>
                </a:lnTo>
                <a:lnTo>
                  <a:pt x="130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303"/>
          <p:cNvSpPr/>
          <p:nvPr/>
        </p:nvSpPr>
        <p:spPr>
          <a:xfrm rot="-8386467">
            <a:off x="5058314" y="4238095"/>
            <a:ext cx="521751" cy="434782"/>
          </a:xfrm>
          <a:custGeom>
            <a:avLst/>
            <a:gdLst/>
            <a:ahLst/>
            <a:cxnLst/>
            <a:rect l="l" t="t" r="r" b="b"/>
            <a:pathLst>
              <a:path w="15952" h="13293" extrusionOk="0">
                <a:moveTo>
                  <a:pt x="1965" y="4136"/>
                </a:moveTo>
                <a:cubicBezTo>
                  <a:pt x="1969" y="4136"/>
                  <a:pt x="1973" y="4139"/>
                  <a:pt x="1976" y="4147"/>
                </a:cubicBezTo>
                <a:lnTo>
                  <a:pt x="1853" y="4285"/>
                </a:lnTo>
                <a:lnTo>
                  <a:pt x="1853" y="4285"/>
                </a:lnTo>
                <a:cubicBezTo>
                  <a:pt x="1921" y="4199"/>
                  <a:pt x="1947" y="4136"/>
                  <a:pt x="1965" y="4136"/>
                </a:cubicBezTo>
                <a:close/>
                <a:moveTo>
                  <a:pt x="4077" y="7219"/>
                </a:moveTo>
                <a:lnTo>
                  <a:pt x="4077" y="7219"/>
                </a:lnTo>
                <a:cubicBezTo>
                  <a:pt x="4076" y="7219"/>
                  <a:pt x="4075" y="7219"/>
                  <a:pt x="4074" y="7220"/>
                </a:cubicBezTo>
                <a:cubicBezTo>
                  <a:pt x="4076" y="7220"/>
                  <a:pt x="4077" y="7219"/>
                  <a:pt x="4077" y="7219"/>
                </a:cubicBezTo>
                <a:close/>
                <a:moveTo>
                  <a:pt x="10333" y="9981"/>
                </a:moveTo>
                <a:lnTo>
                  <a:pt x="10293" y="10000"/>
                </a:lnTo>
                <a:cubicBezTo>
                  <a:pt x="10305" y="10000"/>
                  <a:pt x="10318" y="9993"/>
                  <a:pt x="10333" y="9981"/>
                </a:cubicBezTo>
                <a:close/>
                <a:moveTo>
                  <a:pt x="3928" y="0"/>
                </a:moveTo>
                <a:lnTo>
                  <a:pt x="3684" y="195"/>
                </a:lnTo>
                <a:lnTo>
                  <a:pt x="3708" y="122"/>
                </a:lnTo>
                <a:lnTo>
                  <a:pt x="3708" y="122"/>
                </a:lnTo>
                <a:cubicBezTo>
                  <a:pt x="3464" y="293"/>
                  <a:pt x="3171" y="537"/>
                  <a:pt x="2879" y="756"/>
                </a:cubicBezTo>
                <a:cubicBezTo>
                  <a:pt x="2732" y="854"/>
                  <a:pt x="2586" y="976"/>
                  <a:pt x="2464" y="1098"/>
                </a:cubicBezTo>
                <a:lnTo>
                  <a:pt x="2147" y="1366"/>
                </a:lnTo>
                <a:cubicBezTo>
                  <a:pt x="2074" y="1464"/>
                  <a:pt x="1976" y="1537"/>
                  <a:pt x="1879" y="1610"/>
                </a:cubicBezTo>
                <a:cubicBezTo>
                  <a:pt x="1757" y="1708"/>
                  <a:pt x="1806" y="1683"/>
                  <a:pt x="1757" y="1732"/>
                </a:cubicBezTo>
                <a:lnTo>
                  <a:pt x="1659" y="1830"/>
                </a:lnTo>
                <a:cubicBezTo>
                  <a:pt x="1513" y="1951"/>
                  <a:pt x="1367" y="2098"/>
                  <a:pt x="1220" y="2244"/>
                </a:cubicBezTo>
                <a:cubicBezTo>
                  <a:pt x="1074" y="2390"/>
                  <a:pt x="952" y="2561"/>
                  <a:pt x="806" y="2732"/>
                </a:cubicBezTo>
                <a:cubicBezTo>
                  <a:pt x="684" y="2903"/>
                  <a:pt x="562" y="3073"/>
                  <a:pt x="440" y="3269"/>
                </a:cubicBezTo>
                <a:lnTo>
                  <a:pt x="391" y="3317"/>
                </a:lnTo>
                <a:cubicBezTo>
                  <a:pt x="342" y="3366"/>
                  <a:pt x="293" y="3415"/>
                  <a:pt x="245" y="3464"/>
                </a:cubicBezTo>
                <a:lnTo>
                  <a:pt x="50" y="3659"/>
                </a:lnTo>
                <a:lnTo>
                  <a:pt x="1" y="3732"/>
                </a:lnTo>
                <a:cubicBezTo>
                  <a:pt x="50" y="3829"/>
                  <a:pt x="98" y="3903"/>
                  <a:pt x="147" y="3976"/>
                </a:cubicBezTo>
                <a:cubicBezTo>
                  <a:pt x="269" y="4122"/>
                  <a:pt x="391" y="4268"/>
                  <a:pt x="537" y="4390"/>
                </a:cubicBezTo>
                <a:cubicBezTo>
                  <a:pt x="731" y="4539"/>
                  <a:pt x="970" y="4661"/>
                  <a:pt x="1210" y="4661"/>
                </a:cubicBezTo>
                <a:cubicBezTo>
                  <a:pt x="1363" y="4661"/>
                  <a:pt x="1517" y="4611"/>
                  <a:pt x="1659" y="4488"/>
                </a:cubicBezTo>
                <a:lnTo>
                  <a:pt x="1684" y="4537"/>
                </a:lnTo>
                <a:cubicBezTo>
                  <a:pt x="1684" y="4537"/>
                  <a:pt x="1781" y="4366"/>
                  <a:pt x="1781" y="4366"/>
                </a:cubicBezTo>
                <a:cubicBezTo>
                  <a:pt x="1794" y="4351"/>
                  <a:pt x="1806" y="4338"/>
                  <a:pt x="1816" y="4327"/>
                </a:cubicBezTo>
                <a:lnTo>
                  <a:pt x="1816" y="4327"/>
                </a:lnTo>
                <a:lnTo>
                  <a:pt x="1781" y="4366"/>
                </a:lnTo>
                <a:cubicBezTo>
                  <a:pt x="1801" y="4346"/>
                  <a:pt x="1819" y="4327"/>
                  <a:pt x="1835" y="4308"/>
                </a:cubicBezTo>
                <a:lnTo>
                  <a:pt x="1835" y="4308"/>
                </a:lnTo>
                <a:cubicBezTo>
                  <a:pt x="1850" y="4293"/>
                  <a:pt x="1860" y="4287"/>
                  <a:pt x="1865" y="4287"/>
                </a:cubicBezTo>
                <a:cubicBezTo>
                  <a:pt x="1883" y="4287"/>
                  <a:pt x="1846" y="4367"/>
                  <a:pt x="1830" y="4415"/>
                </a:cubicBezTo>
                <a:cubicBezTo>
                  <a:pt x="1879" y="4366"/>
                  <a:pt x="1928" y="4293"/>
                  <a:pt x="2001" y="4244"/>
                </a:cubicBezTo>
                <a:cubicBezTo>
                  <a:pt x="2001" y="4229"/>
                  <a:pt x="1996" y="4223"/>
                  <a:pt x="1989" y="4223"/>
                </a:cubicBezTo>
                <a:cubicBezTo>
                  <a:pt x="1973" y="4223"/>
                  <a:pt x="1944" y="4252"/>
                  <a:pt x="1928" y="4268"/>
                </a:cubicBezTo>
                <a:cubicBezTo>
                  <a:pt x="2001" y="4147"/>
                  <a:pt x="2074" y="4025"/>
                  <a:pt x="2147" y="3903"/>
                </a:cubicBezTo>
                <a:cubicBezTo>
                  <a:pt x="2205" y="3836"/>
                  <a:pt x="2228" y="3825"/>
                  <a:pt x="2246" y="3825"/>
                </a:cubicBezTo>
                <a:cubicBezTo>
                  <a:pt x="2254" y="3825"/>
                  <a:pt x="2261" y="3827"/>
                  <a:pt x="2270" y="3827"/>
                </a:cubicBezTo>
                <a:cubicBezTo>
                  <a:pt x="2290" y="3827"/>
                  <a:pt x="2318" y="3815"/>
                  <a:pt x="2391" y="3732"/>
                </a:cubicBezTo>
                <a:cubicBezTo>
                  <a:pt x="2562" y="3537"/>
                  <a:pt x="2684" y="3390"/>
                  <a:pt x="2830" y="3244"/>
                </a:cubicBezTo>
                <a:lnTo>
                  <a:pt x="3074" y="3000"/>
                </a:lnTo>
                <a:lnTo>
                  <a:pt x="3123" y="2951"/>
                </a:lnTo>
                <a:lnTo>
                  <a:pt x="3147" y="2951"/>
                </a:lnTo>
                <a:cubicBezTo>
                  <a:pt x="3171" y="2927"/>
                  <a:pt x="3196" y="2903"/>
                  <a:pt x="3245" y="2903"/>
                </a:cubicBezTo>
                <a:lnTo>
                  <a:pt x="3293" y="2903"/>
                </a:lnTo>
                <a:cubicBezTo>
                  <a:pt x="3293" y="2903"/>
                  <a:pt x="3293" y="2927"/>
                  <a:pt x="3293" y="2927"/>
                </a:cubicBezTo>
                <a:cubicBezTo>
                  <a:pt x="3269" y="2951"/>
                  <a:pt x="3269" y="2951"/>
                  <a:pt x="3269" y="2976"/>
                </a:cubicBezTo>
                <a:cubicBezTo>
                  <a:pt x="3245" y="3000"/>
                  <a:pt x="3220" y="3025"/>
                  <a:pt x="3196" y="3025"/>
                </a:cubicBezTo>
                <a:lnTo>
                  <a:pt x="3220" y="3025"/>
                </a:lnTo>
                <a:lnTo>
                  <a:pt x="3220" y="3122"/>
                </a:lnTo>
                <a:cubicBezTo>
                  <a:pt x="3220" y="3269"/>
                  <a:pt x="3196" y="3439"/>
                  <a:pt x="3196" y="3586"/>
                </a:cubicBezTo>
                <a:lnTo>
                  <a:pt x="3196" y="3829"/>
                </a:lnTo>
                <a:lnTo>
                  <a:pt x="3196" y="4122"/>
                </a:lnTo>
                <a:lnTo>
                  <a:pt x="3196" y="4903"/>
                </a:lnTo>
                <a:cubicBezTo>
                  <a:pt x="3171" y="5268"/>
                  <a:pt x="3220" y="5561"/>
                  <a:pt x="3196" y="5586"/>
                </a:cubicBezTo>
                <a:lnTo>
                  <a:pt x="3293" y="5586"/>
                </a:lnTo>
                <a:cubicBezTo>
                  <a:pt x="3318" y="5756"/>
                  <a:pt x="3318" y="5951"/>
                  <a:pt x="3293" y="6122"/>
                </a:cubicBezTo>
                <a:cubicBezTo>
                  <a:pt x="3269" y="6171"/>
                  <a:pt x="3269" y="6220"/>
                  <a:pt x="3293" y="6268"/>
                </a:cubicBezTo>
                <a:lnTo>
                  <a:pt x="3293" y="6415"/>
                </a:lnTo>
                <a:cubicBezTo>
                  <a:pt x="3293" y="6464"/>
                  <a:pt x="3318" y="6537"/>
                  <a:pt x="3318" y="6610"/>
                </a:cubicBezTo>
                <a:cubicBezTo>
                  <a:pt x="3415" y="6756"/>
                  <a:pt x="3464" y="6927"/>
                  <a:pt x="3489" y="7122"/>
                </a:cubicBezTo>
                <a:lnTo>
                  <a:pt x="3781" y="7171"/>
                </a:lnTo>
                <a:lnTo>
                  <a:pt x="3952" y="7171"/>
                </a:lnTo>
                <a:cubicBezTo>
                  <a:pt x="3952" y="7171"/>
                  <a:pt x="4076" y="7212"/>
                  <a:pt x="4077" y="7219"/>
                </a:cubicBezTo>
                <a:lnTo>
                  <a:pt x="4077" y="7219"/>
                </a:lnTo>
                <a:cubicBezTo>
                  <a:pt x="4097" y="7212"/>
                  <a:pt x="4120" y="7210"/>
                  <a:pt x="4144" y="7210"/>
                </a:cubicBezTo>
                <a:cubicBezTo>
                  <a:pt x="4204" y="7210"/>
                  <a:pt x="4273" y="7227"/>
                  <a:pt x="4342" y="7244"/>
                </a:cubicBezTo>
                <a:cubicBezTo>
                  <a:pt x="4391" y="7244"/>
                  <a:pt x="4318" y="7244"/>
                  <a:pt x="4293" y="7220"/>
                </a:cubicBezTo>
                <a:lnTo>
                  <a:pt x="4293" y="7220"/>
                </a:lnTo>
                <a:lnTo>
                  <a:pt x="4415" y="7244"/>
                </a:lnTo>
                <a:lnTo>
                  <a:pt x="4464" y="7244"/>
                </a:lnTo>
                <a:cubicBezTo>
                  <a:pt x="4489" y="7244"/>
                  <a:pt x="4489" y="7268"/>
                  <a:pt x="4464" y="7268"/>
                </a:cubicBezTo>
                <a:lnTo>
                  <a:pt x="4513" y="7268"/>
                </a:lnTo>
                <a:cubicBezTo>
                  <a:pt x="4635" y="7268"/>
                  <a:pt x="4830" y="7268"/>
                  <a:pt x="5610" y="7342"/>
                </a:cubicBezTo>
                <a:lnTo>
                  <a:pt x="5806" y="7025"/>
                </a:lnTo>
                <a:lnTo>
                  <a:pt x="5903" y="6878"/>
                </a:lnTo>
                <a:cubicBezTo>
                  <a:pt x="5928" y="6829"/>
                  <a:pt x="5952" y="6781"/>
                  <a:pt x="6001" y="6732"/>
                </a:cubicBezTo>
                <a:lnTo>
                  <a:pt x="6391" y="6317"/>
                </a:lnTo>
                <a:cubicBezTo>
                  <a:pt x="6464" y="6244"/>
                  <a:pt x="6537" y="6171"/>
                  <a:pt x="6586" y="6098"/>
                </a:cubicBezTo>
                <a:lnTo>
                  <a:pt x="6806" y="5927"/>
                </a:lnTo>
                <a:lnTo>
                  <a:pt x="6927" y="5829"/>
                </a:lnTo>
                <a:lnTo>
                  <a:pt x="6976" y="5805"/>
                </a:lnTo>
                <a:lnTo>
                  <a:pt x="7074" y="5732"/>
                </a:lnTo>
                <a:cubicBezTo>
                  <a:pt x="7342" y="5537"/>
                  <a:pt x="7610" y="5342"/>
                  <a:pt x="7903" y="5195"/>
                </a:cubicBezTo>
                <a:cubicBezTo>
                  <a:pt x="8025" y="5098"/>
                  <a:pt x="8171" y="5025"/>
                  <a:pt x="8293" y="4951"/>
                </a:cubicBezTo>
                <a:lnTo>
                  <a:pt x="8342" y="4951"/>
                </a:lnTo>
                <a:lnTo>
                  <a:pt x="8342" y="4854"/>
                </a:lnTo>
                <a:cubicBezTo>
                  <a:pt x="8342" y="4825"/>
                  <a:pt x="8346" y="4819"/>
                  <a:pt x="8352" y="4819"/>
                </a:cubicBezTo>
                <a:cubicBezTo>
                  <a:pt x="8356" y="4819"/>
                  <a:pt x="8363" y="4823"/>
                  <a:pt x="8370" y="4823"/>
                </a:cubicBezTo>
                <a:cubicBezTo>
                  <a:pt x="8376" y="4823"/>
                  <a:pt x="8384" y="4820"/>
                  <a:pt x="8391" y="4805"/>
                </a:cubicBezTo>
                <a:lnTo>
                  <a:pt x="8391" y="4878"/>
                </a:lnTo>
                <a:cubicBezTo>
                  <a:pt x="8391" y="4878"/>
                  <a:pt x="8391" y="4878"/>
                  <a:pt x="8366" y="4927"/>
                </a:cubicBezTo>
                <a:lnTo>
                  <a:pt x="8366" y="4927"/>
                </a:lnTo>
                <a:lnTo>
                  <a:pt x="8391" y="4903"/>
                </a:lnTo>
                <a:cubicBezTo>
                  <a:pt x="8405" y="4895"/>
                  <a:pt x="8413" y="4893"/>
                  <a:pt x="8417" y="4893"/>
                </a:cubicBezTo>
                <a:cubicBezTo>
                  <a:pt x="8425" y="4893"/>
                  <a:pt x="8408" y="4910"/>
                  <a:pt x="8391" y="4927"/>
                </a:cubicBezTo>
                <a:lnTo>
                  <a:pt x="8440" y="4927"/>
                </a:lnTo>
                <a:cubicBezTo>
                  <a:pt x="8464" y="4927"/>
                  <a:pt x="8464" y="4951"/>
                  <a:pt x="8440" y="4976"/>
                </a:cubicBezTo>
                <a:lnTo>
                  <a:pt x="8464" y="4976"/>
                </a:lnTo>
                <a:cubicBezTo>
                  <a:pt x="8464" y="5000"/>
                  <a:pt x="8464" y="5049"/>
                  <a:pt x="8464" y="5098"/>
                </a:cubicBezTo>
                <a:cubicBezTo>
                  <a:pt x="8464" y="5171"/>
                  <a:pt x="8464" y="5244"/>
                  <a:pt x="8415" y="5293"/>
                </a:cubicBezTo>
                <a:cubicBezTo>
                  <a:pt x="8415" y="5399"/>
                  <a:pt x="8342" y="5706"/>
                  <a:pt x="8386" y="5706"/>
                </a:cubicBezTo>
                <a:cubicBezTo>
                  <a:pt x="8393" y="5706"/>
                  <a:pt x="8402" y="5699"/>
                  <a:pt x="8415" y="5683"/>
                </a:cubicBezTo>
                <a:lnTo>
                  <a:pt x="8415" y="5683"/>
                </a:lnTo>
                <a:cubicBezTo>
                  <a:pt x="8378" y="5739"/>
                  <a:pt x="8327" y="5951"/>
                  <a:pt x="8304" y="5951"/>
                </a:cubicBezTo>
                <a:cubicBezTo>
                  <a:pt x="8297" y="5951"/>
                  <a:pt x="8293" y="5930"/>
                  <a:pt x="8293" y="5878"/>
                </a:cubicBezTo>
                <a:cubicBezTo>
                  <a:pt x="8269" y="5976"/>
                  <a:pt x="8245" y="6098"/>
                  <a:pt x="8245" y="6195"/>
                </a:cubicBezTo>
                <a:lnTo>
                  <a:pt x="8293" y="6049"/>
                </a:lnTo>
                <a:lnTo>
                  <a:pt x="8293" y="6049"/>
                </a:lnTo>
                <a:cubicBezTo>
                  <a:pt x="8196" y="6342"/>
                  <a:pt x="8147" y="6659"/>
                  <a:pt x="8098" y="6951"/>
                </a:cubicBezTo>
                <a:lnTo>
                  <a:pt x="8171" y="6805"/>
                </a:lnTo>
                <a:lnTo>
                  <a:pt x="8171" y="6805"/>
                </a:lnTo>
                <a:cubicBezTo>
                  <a:pt x="8147" y="7000"/>
                  <a:pt x="8074" y="7195"/>
                  <a:pt x="7976" y="7366"/>
                </a:cubicBezTo>
                <a:lnTo>
                  <a:pt x="8025" y="7098"/>
                </a:lnTo>
                <a:lnTo>
                  <a:pt x="8025" y="7098"/>
                </a:lnTo>
                <a:cubicBezTo>
                  <a:pt x="8001" y="7195"/>
                  <a:pt x="7976" y="7293"/>
                  <a:pt x="7952" y="7390"/>
                </a:cubicBezTo>
                <a:cubicBezTo>
                  <a:pt x="7927" y="7561"/>
                  <a:pt x="7903" y="7707"/>
                  <a:pt x="7879" y="7854"/>
                </a:cubicBezTo>
                <a:cubicBezTo>
                  <a:pt x="7806" y="8146"/>
                  <a:pt x="7781" y="8439"/>
                  <a:pt x="7757" y="8732"/>
                </a:cubicBezTo>
                <a:lnTo>
                  <a:pt x="7781" y="8512"/>
                </a:lnTo>
                <a:lnTo>
                  <a:pt x="7781" y="8512"/>
                </a:lnTo>
                <a:cubicBezTo>
                  <a:pt x="7781" y="8683"/>
                  <a:pt x="7732" y="8976"/>
                  <a:pt x="7684" y="9366"/>
                </a:cubicBezTo>
                <a:cubicBezTo>
                  <a:pt x="7830" y="9512"/>
                  <a:pt x="7903" y="9585"/>
                  <a:pt x="8001" y="9707"/>
                </a:cubicBezTo>
                <a:cubicBezTo>
                  <a:pt x="8098" y="9805"/>
                  <a:pt x="8196" y="9927"/>
                  <a:pt x="8269" y="10049"/>
                </a:cubicBezTo>
                <a:cubicBezTo>
                  <a:pt x="8391" y="10122"/>
                  <a:pt x="8537" y="10171"/>
                  <a:pt x="8659" y="10244"/>
                </a:cubicBezTo>
                <a:lnTo>
                  <a:pt x="8854" y="10342"/>
                </a:lnTo>
                <a:lnTo>
                  <a:pt x="9049" y="10415"/>
                </a:lnTo>
                <a:cubicBezTo>
                  <a:pt x="9488" y="10268"/>
                  <a:pt x="9927" y="10098"/>
                  <a:pt x="10366" y="9902"/>
                </a:cubicBezTo>
                <a:lnTo>
                  <a:pt x="10366" y="9902"/>
                </a:lnTo>
                <a:lnTo>
                  <a:pt x="10220" y="9927"/>
                </a:lnTo>
                <a:lnTo>
                  <a:pt x="10074" y="9951"/>
                </a:lnTo>
                <a:lnTo>
                  <a:pt x="10074" y="9951"/>
                </a:lnTo>
                <a:lnTo>
                  <a:pt x="10147" y="9902"/>
                </a:lnTo>
                <a:cubicBezTo>
                  <a:pt x="10220" y="9878"/>
                  <a:pt x="10269" y="9854"/>
                  <a:pt x="10342" y="9829"/>
                </a:cubicBezTo>
                <a:lnTo>
                  <a:pt x="10582" y="9685"/>
                </a:lnTo>
                <a:lnTo>
                  <a:pt x="10582" y="9685"/>
                </a:lnTo>
                <a:cubicBezTo>
                  <a:pt x="10537" y="9716"/>
                  <a:pt x="10414" y="9918"/>
                  <a:pt x="10333" y="9981"/>
                </a:cubicBezTo>
                <a:lnTo>
                  <a:pt x="10333" y="9981"/>
                </a:lnTo>
                <a:lnTo>
                  <a:pt x="10708" y="9805"/>
                </a:lnTo>
                <a:lnTo>
                  <a:pt x="10976" y="9707"/>
                </a:lnTo>
                <a:lnTo>
                  <a:pt x="11147" y="9610"/>
                </a:lnTo>
                <a:cubicBezTo>
                  <a:pt x="11415" y="9488"/>
                  <a:pt x="11732" y="9317"/>
                  <a:pt x="12074" y="9171"/>
                </a:cubicBezTo>
                <a:lnTo>
                  <a:pt x="12781" y="8805"/>
                </a:lnTo>
                <a:cubicBezTo>
                  <a:pt x="12879" y="8756"/>
                  <a:pt x="13001" y="8707"/>
                  <a:pt x="13074" y="8659"/>
                </a:cubicBezTo>
                <a:cubicBezTo>
                  <a:pt x="13171" y="8610"/>
                  <a:pt x="13244" y="8585"/>
                  <a:pt x="13342" y="8561"/>
                </a:cubicBezTo>
                <a:lnTo>
                  <a:pt x="13415" y="8537"/>
                </a:lnTo>
                <a:lnTo>
                  <a:pt x="13415" y="8537"/>
                </a:lnTo>
                <a:cubicBezTo>
                  <a:pt x="13415" y="8561"/>
                  <a:pt x="13391" y="8585"/>
                  <a:pt x="13391" y="8610"/>
                </a:cubicBezTo>
                <a:cubicBezTo>
                  <a:pt x="13342" y="8683"/>
                  <a:pt x="13269" y="8732"/>
                  <a:pt x="13220" y="8781"/>
                </a:cubicBezTo>
                <a:cubicBezTo>
                  <a:pt x="13220" y="8791"/>
                  <a:pt x="13223" y="8795"/>
                  <a:pt x="13228" y="8795"/>
                </a:cubicBezTo>
                <a:cubicBezTo>
                  <a:pt x="13242" y="8795"/>
                  <a:pt x="13267" y="8766"/>
                  <a:pt x="13273" y="8766"/>
                </a:cubicBezTo>
                <a:cubicBezTo>
                  <a:pt x="13275" y="8766"/>
                  <a:pt x="13274" y="8770"/>
                  <a:pt x="13269" y="8781"/>
                </a:cubicBezTo>
                <a:cubicBezTo>
                  <a:pt x="13244" y="8805"/>
                  <a:pt x="13220" y="8829"/>
                  <a:pt x="13196" y="8829"/>
                </a:cubicBezTo>
                <a:cubicBezTo>
                  <a:pt x="13196" y="8829"/>
                  <a:pt x="13160" y="8883"/>
                  <a:pt x="13180" y="8883"/>
                </a:cubicBezTo>
                <a:cubicBezTo>
                  <a:pt x="13184" y="8883"/>
                  <a:pt x="13189" y="8882"/>
                  <a:pt x="13196" y="8878"/>
                </a:cubicBezTo>
                <a:cubicBezTo>
                  <a:pt x="13220" y="8854"/>
                  <a:pt x="13342" y="8756"/>
                  <a:pt x="13415" y="8683"/>
                </a:cubicBezTo>
                <a:lnTo>
                  <a:pt x="13415" y="8683"/>
                </a:lnTo>
                <a:lnTo>
                  <a:pt x="13366" y="8781"/>
                </a:lnTo>
                <a:lnTo>
                  <a:pt x="13293" y="8829"/>
                </a:lnTo>
                <a:cubicBezTo>
                  <a:pt x="13293" y="8829"/>
                  <a:pt x="13311" y="8823"/>
                  <a:pt x="13333" y="8823"/>
                </a:cubicBezTo>
                <a:cubicBezTo>
                  <a:pt x="13354" y="8823"/>
                  <a:pt x="13379" y="8829"/>
                  <a:pt x="13391" y="8854"/>
                </a:cubicBezTo>
                <a:cubicBezTo>
                  <a:pt x="13391" y="8878"/>
                  <a:pt x="13366" y="8903"/>
                  <a:pt x="13342" y="8927"/>
                </a:cubicBezTo>
                <a:cubicBezTo>
                  <a:pt x="13293" y="9049"/>
                  <a:pt x="13244" y="9146"/>
                  <a:pt x="13220" y="9244"/>
                </a:cubicBezTo>
                <a:lnTo>
                  <a:pt x="12879" y="10024"/>
                </a:lnTo>
                <a:cubicBezTo>
                  <a:pt x="12879" y="9927"/>
                  <a:pt x="12903" y="9829"/>
                  <a:pt x="12927" y="9756"/>
                </a:cubicBezTo>
                <a:lnTo>
                  <a:pt x="12927" y="9756"/>
                </a:lnTo>
                <a:cubicBezTo>
                  <a:pt x="12903" y="9829"/>
                  <a:pt x="12854" y="9927"/>
                  <a:pt x="12805" y="10000"/>
                </a:cubicBezTo>
                <a:cubicBezTo>
                  <a:pt x="12819" y="9983"/>
                  <a:pt x="12827" y="9976"/>
                  <a:pt x="12832" y="9976"/>
                </a:cubicBezTo>
                <a:cubicBezTo>
                  <a:pt x="12857" y="9976"/>
                  <a:pt x="12771" y="10187"/>
                  <a:pt x="12789" y="10187"/>
                </a:cubicBezTo>
                <a:cubicBezTo>
                  <a:pt x="12792" y="10187"/>
                  <a:pt x="12797" y="10182"/>
                  <a:pt x="12805" y="10171"/>
                </a:cubicBezTo>
                <a:lnTo>
                  <a:pt x="12805" y="10171"/>
                </a:lnTo>
                <a:cubicBezTo>
                  <a:pt x="12732" y="10634"/>
                  <a:pt x="12415" y="11122"/>
                  <a:pt x="12318" y="11537"/>
                </a:cubicBezTo>
                <a:cubicBezTo>
                  <a:pt x="12391" y="11610"/>
                  <a:pt x="13488" y="12976"/>
                  <a:pt x="13586" y="13024"/>
                </a:cubicBezTo>
                <a:cubicBezTo>
                  <a:pt x="13570" y="13088"/>
                  <a:pt x="13543" y="13152"/>
                  <a:pt x="13513" y="13209"/>
                </a:cubicBezTo>
                <a:lnTo>
                  <a:pt x="13513" y="13209"/>
                </a:lnTo>
                <a:cubicBezTo>
                  <a:pt x="13568" y="13115"/>
                  <a:pt x="13616" y="13021"/>
                  <a:pt x="13635" y="12927"/>
                </a:cubicBezTo>
                <a:lnTo>
                  <a:pt x="13586" y="12878"/>
                </a:lnTo>
                <a:cubicBezTo>
                  <a:pt x="13683" y="12585"/>
                  <a:pt x="13659" y="12829"/>
                  <a:pt x="13757" y="12561"/>
                </a:cubicBezTo>
                <a:cubicBezTo>
                  <a:pt x="13805" y="12561"/>
                  <a:pt x="13732" y="12805"/>
                  <a:pt x="13635" y="13024"/>
                </a:cubicBezTo>
                <a:cubicBezTo>
                  <a:pt x="13732" y="12878"/>
                  <a:pt x="13781" y="12732"/>
                  <a:pt x="13830" y="12561"/>
                </a:cubicBezTo>
                <a:cubicBezTo>
                  <a:pt x="13869" y="12483"/>
                  <a:pt x="13884" y="12471"/>
                  <a:pt x="13895" y="12471"/>
                </a:cubicBezTo>
                <a:cubicBezTo>
                  <a:pt x="13900" y="12471"/>
                  <a:pt x="13904" y="12473"/>
                  <a:pt x="13908" y="12473"/>
                </a:cubicBezTo>
                <a:cubicBezTo>
                  <a:pt x="13919" y="12473"/>
                  <a:pt x="13934" y="12460"/>
                  <a:pt x="13976" y="12366"/>
                </a:cubicBezTo>
                <a:cubicBezTo>
                  <a:pt x="14025" y="12171"/>
                  <a:pt x="14098" y="12000"/>
                  <a:pt x="14196" y="11805"/>
                </a:cubicBezTo>
                <a:cubicBezTo>
                  <a:pt x="14415" y="11366"/>
                  <a:pt x="14415" y="11098"/>
                  <a:pt x="14635" y="10707"/>
                </a:cubicBezTo>
                <a:lnTo>
                  <a:pt x="14635" y="10756"/>
                </a:lnTo>
                <a:cubicBezTo>
                  <a:pt x="14708" y="10610"/>
                  <a:pt x="14805" y="10317"/>
                  <a:pt x="14927" y="10073"/>
                </a:cubicBezTo>
                <a:lnTo>
                  <a:pt x="14927" y="10073"/>
                </a:lnTo>
                <a:cubicBezTo>
                  <a:pt x="14903" y="10110"/>
                  <a:pt x="14879" y="10140"/>
                  <a:pt x="14866" y="10140"/>
                </a:cubicBezTo>
                <a:cubicBezTo>
                  <a:pt x="14854" y="10140"/>
                  <a:pt x="14854" y="10110"/>
                  <a:pt x="14879" y="10024"/>
                </a:cubicBezTo>
                <a:cubicBezTo>
                  <a:pt x="15171" y="9439"/>
                  <a:pt x="15293" y="9049"/>
                  <a:pt x="15537" y="8610"/>
                </a:cubicBezTo>
                <a:lnTo>
                  <a:pt x="15635" y="8220"/>
                </a:lnTo>
                <a:lnTo>
                  <a:pt x="15952" y="7488"/>
                </a:lnTo>
                <a:lnTo>
                  <a:pt x="15439" y="6829"/>
                </a:lnTo>
                <a:cubicBezTo>
                  <a:pt x="15391" y="6756"/>
                  <a:pt x="15342" y="6683"/>
                  <a:pt x="15269" y="6634"/>
                </a:cubicBezTo>
                <a:lnTo>
                  <a:pt x="15074" y="6439"/>
                </a:lnTo>
                <a:lnTo>
                  <a:pt x="14879" y="6268"/>
                </a:lnTo>
                <a:lnTo>
                  <a:pt x="14561" y="6000"/>
                </a:lnTo>
                <a:lnTo>
                  <a:pt x="14122" y="6146"/>
                </a:lnTo>
                <a:cubicBezTo>
                  <a:pt x="13976" y="6195"/>
                  <a:pt x="13830" y="6244"/>
                  <a:pt x="13683" y="6317"/>
                </a:cubicBezTo>
                <a:lnTo>
                  <a:pt x="12757" y="6707"/>
                </a:lnTo>
                <a:cubicBezTo>
                  <a:pt x="12610" y="6781"/>
                  <a:pt x="12464" y="6854"/>
                  <a:pt x="12318" y="6927"/>
                </a:cubicBezTo>
                <a:lnTo>
                  <a:pt x="11854" y="7146"/>
                </a:lnTo>
                <a:lnTo>
                  <a:pt x="11366" y="7390"/>
                </a:lnTo>
                <a:lnTo>
                  <a:pt x="10610" y="7781"/>
                </a:lnTo>
                <a:cubicBezTo>
                  <a:pt x="10488" y="7829"/>
                  <a:pt x="10391" y="7878"/>
                  <a:pt x="10293" y="7927"/>
                </a:cubicBezTo>
                <a:lnTo>
                  <a:pt x="10196" y="7976"/>
                </a:lnTo>
                <a:cubicBezTo>
                  <a:pt x="10147" y="8000"/>
                  <a:pt x="10098" y="8024"/>
                  <a:pt x="10049" y="8049"/>
                </a:cubicBezTo>
                <a:cubicBezTo>
                  <a:pt x="10025" y="8049"/>
                  <a:pt x="9976" y="8073"/>
                  <a:pt x="9952" y="8073"/>
                </a:cubicBezTo>
                <a:lnTo>
                  <a:pt x="9952" y="7951"/>
                </a:lnTo>
                <a:cubicBezTo>
                  <a:pt x="9952" y="7927"/>
                  <a:pt x="9952" y="7854"/>
                  <a:pt x="9976" y="7805"/>
                </a:cubicBezTo>
                <a:cubicBezTo>
                  <a:pt x="10049" y="7439"/>
                  <a:pt x="10123" y="7098"/>
                  <a:pt x="10196" y="6732"/>
                </a:cubicBezTo>
                <a:cubicBezTo>
                  <a:pt x="10269" y="6390"/>
                  <a:pt x="10342" y="6049"/>
                  <a:pt x="10391" y="5732"/>
                </a:cubicBezTo>
                <a:cubicBezTo>
                  <a:pt x="10415" y="5537"/>
                  <a:pt x="10440" y="5366"/>
                  <a:pt x="10488" y="5195"/>
                </a:cubicBezTo>
                <a:cubicBezTo>
                  <a:pt x="10513" y="4951"/>
                  <a:pt x="10562" y="4708"/>
                  <a:pt x="10562" y="4488"/>
                </a:cubicBezTo>
                <a:cubicBezTo>
                  <a:pt x="10635" y="4147"/>
                  <a:pt x="10684" y="3732"/>
                  <a:pt x="10708" y="3317"/>
                </a:cubicBezTo>
                <a:lnTo>
                  <a:pt x="10610" y="3195"/>
                </a:lnTo>
                <a:lnTo>
                  <a:pt x="10513" y="3098"/>
                </a:lnTo>
                <a:lnTo>
                  <a:pt x="10513" y="3098"/>
                </a:lnTo>
                <a:cubicBezTo>
                  <a:pt x="10564" y="3162"/>
                  <a:pt x="10568" y="3193"/>
                  <a:pt x="10546" y="3193"/>
                </a:cubicBezTo>
                <a:cubicBezTo>
                  <a:pt x="10526" y="3193"/>
                  <a:pt x="10486" y="3168"/>
                  <a:pt x="10440" y="3122"/>
                </a:cubicBezTo>
                <a:cubicBezTo>
                  <a:pt x="10049" y="2659"/>
                  <a:pt x="10171" y="2830"/>
                  <a:pt x="10098" y="2756"/>
                </a:cubicBezTo>
                <a:cubicBezTo>
                  <a:pt x="10098" y="2756"/>
                  <a:pt x="10049" y="2732"/>
                  <a:pt x="10001" y="2683"/>
                </a:cubicBezTo>
                <a:cubicBezTo>
                  <a:pt x="9952" y="2659"/>
                  <a:pt x="9879" y="2634"/>
                  <a:pt x="9757" y="2586"/>
                </a:cubicBezTo>
                <a:cubicBezTo>
                  <a:pt x="9635" y="2512"/>
                  <a:pt x="9537" y="2464"/>
                  <a:pt x="9366" y="2366"/>
                </a:cubicBezTo>
                <a:cubicBezTo>
                  <a:pt x="9171" y="2439"/>
                  <a:pt x="8976" y="2488"/>
                  <a:pt x="8757" y="2561"/>
                </a:cubicBezTo>
                <a:lnTo>
                  <a:pt x="8391" y="2683"/>
                </a:lnTo>
                <a:cubicBezTo>
                  <a:pt x="8269" y="2732"/>
                  <a:pt x="8147" y="2781"/>
                  <a:pt x="8025" y="2830"/>
                </a:cubicBezTo>
                <a:lnTo>
                  <a:pt x="7635" y="3025"/>
                </a:lnTo>
                <a:cubicBezTo>
                  <a:pt x="7562" y="3049"/>
                  <a:pt x="7513" y="3073"/>
                  <a:pt x="7440" y="3098"/>
                </a:cubicBezTo>
                <a:lnTo>
                  <a:pt x="7318" y="3195"/>
                </a:lnTo>
                <a:cubicBezTo>
                  <a:pt x="7147" y="3269"/>
                  <a:pt x="6976" y="3366"/>
                  <a:pt x="6806" y="3464"/>
                </a:cubicBezTo>
                <a:cubicBezTo>
                  <a:pt x="6440" y="3683"/>
                  <a:pt x="6123" y="3903"/>
                  <a:pt x="5806" y="4147"/>
                </a:cubicBezTo>
                <a:lnTo>
                  <a:pt x="5684" y="4220"/>
                </a:lnTo>
                <a:lnTo>
                  <a:pt x="5635" y="4244"/>
                </a:lnTo>
                <a:lnTo>
                  <a:pt x="5586" y="4293"/>
                </a:lnTo>
                <a:cubicBezTo>
                  <a:pt x="5562" y="4317"/>
                  <a:pt x="5537" y="4342"/>
                  <a:pt x="5513" y="4366"/>
                </a:cubicBezTo>
                <a:cubicBezTo>
                  <a:pt x="5440" y="4415"/>
                  <a:pt x="5391" y="4464"/>
                  <a:pt x="5342" y="4512"/>
                </a:cubicBezTo>
                <a:lnTo>
                  <a:pt x="5318" y="4610"/>
                </a:lnTo>
                <a:lnTo>
                  <a:pt x="5318" y="4634"/>
                </a:lnTo>
                <a:cubicBezTo>
                  <a:pt x="5293" y="4610"/>
                  <a:pt x="5293" y="4586"/>
                  <a:pt x="5293" y="4561"/>
                </a:cubicBezTo>
                <a:cubicBezTo>
                  <a:pt x="5269" y="4512"/>
                  <a:pt x="5269" y="4464"/>
                  <a:pt x="5245" y="4415"/>
                </a:cubicBezTo>
                <a:lnTo>
                  <a:pt x="5269" y="4415"/>
                </a:lnTo>
                <a:cubicBezTo>
                  <a:pt x="5245" y="4366"/>
                  <a:pt x="5245" y="4317"/>
                  <a:pt x="5245" y="4244"/>
                </a:cubicBezTo>
                <a:lnTo>
                  <a:pt x="5245" y="4122"/>
                </a:lnTo>
                <a:cubicBezTo>
                  <a:pt x="5245" y="4098"/>
                  <a:pt x="5245" y="4049"/>
                  <a:pt x="5245" y="4049"/>
                </a:cubicBezTo>
                <a:lnTo>
                  <a:pt x="5245" y="4025"/>
                </a:lnTo>
                <a:lnTo>
                  <a:pt x="5245" y="3951"/>
                </a:lnTo>
                <a:lnTo>
                  <a:pt x="5245" y="3805"/>
                </a:lnTo>
                <a:cubicBezTo>
                  <a:pt x="5245" y="3586"/>
                  <a:pt x="5293" y="3390"/>
                  <a:pt x="5293" y="3195"/>
                </a:cubicBezTo>
                <a:cubicBezTo>
                  <a:pt x="5342" y="2830"/>
                  <a:pt x="5367" y="2488"/>
                  <a:pt x="5391" y="2171"/>
                </a:cubicBezTo>
                <a:cubicBezTo>
                  <a:pt x="5440" y="1854"/>
                  <a:pt x="5464" y="1561"/>
                  <a:pt x="5488" y="1317"/>
                </a:cubicBezTo>
                <a:cubicBezTo>
                  <a:pt x="5513" y="1073"/>
                  <a:pt x="5513" y="903"/>
                  <a:pt x="5513" y="756"/>
                </a:cubicBezTo>
                <a:lnTo>
                  <a:pt x="5513" y="756"/>
                </a:lnTo>
                <a:lnTo>
                  <a:pt x="5488" y="903"/>
                </a:lnTo>
                <a:lnTo>
                  <a:pt x="5488" y="781"/>
                </a:lnTo>
                <a:cubicBezTo>
                  <a:pt x="5196" y="537"/>
                  <a:pt x="5220" y="464"/>
                  <a:pt x="5074" y="269"/>
                </a:cubicBezTo>
                <a:cubicBezTo>
                  <a:pt x="5069" y="278"/>
                  <a:pt x="5062" y="282"/>
                  <a:pt x="5051" y="282"/>
                </a:cubicBezTo>
                <a:cubicBezTo>
                  <a:pt x="5006" y="282"/>
                  <a:pt x="4914" y="202"/>
                  <a:pt x="4854" y="122"/>
                </a:cubicBezTo>
                <a:lnTo>
                  <a:pt x="4830" y="73"/>
                </a:lnTo>
                <a:lnTo>
                  <a:pt x="4781" y="73"/>
                </a:lnTo>
                <a:cubicBezTo>
                  <a:pt x="4659" y="49"/>
                  <a:pt x="4562" y="49"/>
                  <a:pt x="4440" y="49"/>
                </a:cubicBezTo>
                <a:lnTo>
                  <a:pt x="4196" y="49"/>
                </a:lnTo>
                <a:lnTo>
                  <a:pt x="3928" y="0"/>
                </a:lnTo>
                <a:close/>
                <a:moveTo>
                  <a:pt x="13513" y="13209"/>
                </a:moveTo>
                <a:cubicBezTo>
                  <a:pt x="13497" y="13237"/>
                  <a:pt x="13481" y="13265"/>
                  <a:pt x="13464" y="13293"/>
                </a:cubicBezTo>
                <a:cubicBezTo>
                  <a:pt x="13481" y="13267"/>
                  <a:pt x="13498" y="13239"/>
                  <a:pt x="13513" y="132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23" name="Google Shape;2723;p303"/>
          <p:cNvGrpSpPr/>
          <p:nvPr/>
        </p:nvGrpSpPr>
        <p:grpSpPr>
          <a:xfrm>
            <a:off x="-503428" y="1970722"/>
            <a:ext cx="967449" cy="1216804"/>
            <a:chOff x="632000" y="3011150"/>
            <a:chExt cx="212225" cy="266925"/>
          </a:xfrm>
        </p:grpSpPr>
        <p:sp>
          <p:nvSpPr>
            <p:cNvPr id="2724" name="Google Shape;2724;p303"/>
            <p:cNvSpPr/>
            <p:nvPr/>
          </p:nvSpPr>
          <p:spPr>
            <a:xfrm>
              <a:off x="767375" y="3031875"/>
              <a:ext cx="25" cy="3675"/>
            </a:xfrm>
            <a:custGeom>
              <a:avLst/>
              <a:gdLst/>
              <a:ahLst/>
              <a:cxnLst/>
              <a:rect l="l" t="t" r="r" b="b"/>
              <a:pathLst>
                <a:path w="1" h="147" extrusionOk="0">
                  <a:moveTo>
                    <a:pt x="0" y="147"/>
                  </a:moveTo>
                  <a:lnTo>
                    <a:pt x="0" y="0"/>
                  </a:lnTo>
                  <a:cubicBezTo>
                    <a:pt x="0" y="49"/>
                    <a:pt x="0" y="98"/>
                    <a:pt x="0" y="14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303"/>
            <p:cNvSpPr/>
            <p:nvPr/>
          </p:nvSpPr>
          <p:spPr>
            <a:xfrm>
              <a:off x="701525" y="3033700"/>
              <a:ext cx="25" cy="3075"/>
            </a:xfrm>
            <a:custGeom>
              <a:avLst/>
              <a:gdLst/>
              <a:ahLst/>
              <a:cxnLst/>
              <a:rect l="l" t="t" r="r" b="b"/>
              <a:pathLst>
                <a:path w="1" h="123" extrusionOk="0">
                  <a:moveTo>
                    <a:pt x="0" y="123"/>
                  </a:moveTo>
                  <a:lnTo>
                    <a:pt x="0" y="1"/>
                  </a:lnTo>
                  <a:cubicBezTo>
                    <a:pt x="0" y="49"/>
                    <a:pt x="0" y="74"/>
                    <a:pt x="0" y="1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303"/>
            <p:cNvSpPr/>
            <p:nvPr/>
          </p:nvSpPr>
          <p:spPr>
            <a:xfrm>
              <a:off x="632000" y="3030050"/>
              <a:ext cx="25" cy="1850"/>
            </a:xfrm>
            <a:custGeom>
              <a:avLst/>
              <a:gdLst/>
              <a:ahLst/>
              <a:cxnLst/>
              <a:rect l="l" t="t" r="r" b="b"/>
              <a:pathLst>
                <a:path w="1" h="74" extrusionOk="0">
                  <a:moveTo>
                    <a:pt x="1" y="73"/>
                  </a:moveTo>
                  <a:lnTo>
                    <a:pt x="1" y="0"/>
                  </a:lnTo>
                  <a:cubicBezTo>
                    <a:pt x="1" y="25"/>
                    <a:pt x="1" y="49"/>
                    <a:pt x="1" y="7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303"/>
            <p:cNvSpPr/>
            <p:nvPr/>
          </p:nvSpPr>
          <p:spPr>
            <a:xfrm>
              <a:off x="649075" y="3150175"/>
              <a:ext cx="650" cy="1850"/>
            </a:xfrm>
            <a:custGeom>
              <a:avLst/>
              <a:gdLst/>
              <a:ahLst/>
              <a:cxnLst/>
              <a:rect l="l" t="t" r="r" b="b"/>
              <a:pathLst>
                <a:path w="26" h="74" extrusionOk="0">
                  <a:moveTo>
                    <a:pt x="25" y="0"/>
                  </a:moveTo>
                  <a:cubicBezTo>
                    <a:pt x="1" y="0"/>
                    <a:pt x="1" y="49"/>
                    <a:pt x="1" y="73"/>
                  </a:cubicBezTo>
                  <a:cubicBezTo>
                    <a:pt x="1" y="49"/>
                    <a:pt x="25" y="24"/>
                    <a:pt x="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303"/>
            <p:cNvSpPr/>
            <p:nvPr/>
          </p:nvSpPr>
          <p:spPr>
            <a:xfrm>
              <a:off x="649075" y="3152000"/>
              <a:ext cx="25" cy="25"/>
            </a:xfrm>
            <a:custGeom>
              <a:avLst/>
              <a:gdLst/>
              <a:ahLst/>
              <a:cxnLst/>
              <a:rect l="l" t="t" r="r" b="b"/>
              <a:pathLst>
                <a:path w="1" h="1" extrusionOk="0">
                  <a:moveTo>
                    <a:pt x="1" y="0"/>
                  </a:moveTo>
                  <a:lnTo>
                    <a:pt x="1" y="0"/>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303"/>
            <p:cNvSpPr/>
            <p:nvPr/>
          </p:nvSpPr>
          <p:spPr>
            <a:xfrm>
              <a:off x="646025" y="3144675"/>
              <a:ext cx="48800" cy="52925"/>
            </a:xfrm>
            <a:custGeom>
              <a:avLst/>
              <a:gdLst/>
              <a:ahLst/>
              <a:cxnLst/>
              <a:rect l="l" t="t" r="r" b="b"/>
              <a:pathLst>
                <a:path w="1952" h="2117" extrusionOk="0">
                  <a:moveTo>
                    <a:pt x="1049" y="0"/>
                  </a:moveTo>
                  <a:lnTo>
                    <a:pt x="635" y="98"/>
                  </a:lnTo>
                  <a:cubicBezTo>
                    <a:pt x="586" y="147"/>
                    <a:pt x="562" y="220"/>
                    <a:pt x="537" y="293"/>
                  </a:cubicBezTo>
                  <a:cubicBezTo>
                    <a:pt x="537" y="293"/>
                    <a:pt x="537" y="293"/>
                    <a:pt x="537" y="318"/>
                  </a:cubicBezTo>
                  <a:cubicBezTo>
                    <a:pt x="447" y="287"/>
                    <a:pt x="347" y="267"/>
                    <a:pt x="267" y="267"/>
                  </a:cubicBezTo>
                  <a:cubicBezTo>
                    <a:pt x="217" y="267"/>
                    <a:pt x="175" y="275"/>
                    <a:pt x="147" y="293"/>
                  </a:cubicBezTo>
                  <a:lnTo>
                    <a:pt x="147" y="318"/>
                  </a:lnTo>
                  <a:cubicBezTo>
                    <a:pt x="123" y="342"/>
                    <a:pt x="147" y="366"/>
                    <a:pt x="123" y="366"/>
                  </a:cubicBezTo>
                  <a:cubicBezTo>
                    <a:pt x="123" y="391"/>
                    <a:pt x="123" y="391"/>
                    <a:pt x="123" y="415"/>
                  </a:cubicBezTo>
                  <a:cubicBezTo>
                    <a:pt x="123" y="440"/>
                    <a:pt x="110" y="440"/>
                    <a:pt x="98" y="440"/>
                  </a:cubicBezTo>
                  <a:cubicBezTo>
                    <a:pt x="86" y="440"/>
                    <a:pt x="74" y="440"/>
                    <a:pt x="74" y="464"/>
                  </a:cubicBezTo>
                  <a:cubicBezTo>
                    <a:pt x="25" y="683"/>
                    <a:pt x="1" y="927"/>
                    <a:pt x="1" y="1147"/>
                  </a:cubicBezTo>
                  <a:cubicBezTo>
                    <a:pt x="25" y="1220"/>
                    <a:pt x="25" y="1293"/>
                    <a:pt x="50" y="1366"/>
                  </a:cubicBezTo>
                  <a:cubicBezTo>
                    <a:pt x="50" y="1391"/>
                    <a:pt x="50" y="1391"/>
                    <a:pt x="50" y="1415"/>
                  </a:cubicBezTo>
                  <a:cubicBezTo>
                    <a:pt x="50" y="1415"/>
                    <a:pt x="98" y="1513"/>
                    <a:pt x="147" y="1635"/>
                  </a:cubicBezTo>
                  <a:cubicBezTo>
                    <a:pt x="196" y="1708"/>
                    <a:pt x="245" y="1781"/>
                    <a:pt x="293" y="1854"/>
                  </a:cubicBezTo>
                  <a:lnTo>
                    <a:pt x="318" y="1854"/>
                  </a:lnTo>
                  <a:cubicBezTo>
                    <a:pt x="415" y="1927"/>
                    <a:pt x="318" y="1903"/>
                    <a:pt x="415" y="1976"/>
                  </a:cubicBezTo>
                  <a:cubicBezTo>
                    <a:pt x="440" y="1976"/>
                    <a:pt x="489" y="2000"/>
                    <a:pt x="513" y="2025"/>
                  </a:cubicBezTo>
                  <a:cubicBezTo>
                    <a:pt x="537" y="2049"/>
                    <a:pt x="562" y="2049"/>
                    <a:pt x="610" y="2074"/>
                  </a:cubicBezTo>
                  <a:cubicBezTo>
                    <a:pt x="610" y="2074"/>
                    <a:pt x="659" y="2098"/>
                    <a:pt x="635" y="2098"/>
                  </a:cubicBezTo>
                  <a:cubicBezTo>
                    <a:pt x="635" y="2106"/>
                    <a:pt x="640" y="2109"/>
                    <a:pt x="649" y="2109"/>
                  </a:cubicBezTo>
                  <a:cubicBezTo>
                    <a:pt x="667" y="2109"/>
                    <a:pt x="700" y="2098"/>
                    <a:pt x="732" y="2098"/>
                  </a:cubicBezTo>
                  <a:cubicBezTo>
                    <a:pt x="757" y="2098"/>
                    <a:pt x="732" y="2098"/>
                    <a:pt x="732" y="2074"/>
                  </a:cubicBezTo>
                  <a:lnTo>
                    <a:pt x="806" y="2074"/>
                  </a:lnTo>
                  <a:cubicBezTo>
                    <a:pt x="822" y="2074"/>
                    <a:pt x="827" y="2096"/>
                    <a:pt x="822" y="2103"/>
                  </a:cubicBezTo>
                  <a:lnTo>
                    <a:pt x="822" y="2103"/>
                  </a:lnTo>
                  <a:cubicBezTo>
                    <a:pt x="816" y="2101"/>
                    <a:pt x="811" y="2100"/>
                    <a:pt x="806" y="2098"/>
                  </a:cubicBezTo>
                  <a:lnTo>
                    <a:pt x="806" y="2098"/>
                  </a:lnTo>
                  <a:cubicBezTo>
                    <a:pt x="810" y="2103"/>
                    <a:pt x="814" y="2105"/>
                    <a:pt x="817" y="2105"/>
                  </a:cubicBezTo>
                  <a:cubicBezTo>
                    <a:pt x="819" y="2105"/>
                    <a:pt x="821" y="2104"/>
                    <a:pt x="822" y="2103"/>
                  </a:cubicBezTo>
                  <a:lnTo>
                    <a:pt x="822" y="2103"/>
                  </a:lnTo>
                  <a:cubicBezTo>
                    <a:pt x="854" y="2112"/>
                    <a:pt x="891" y="2116"/>
                    <a:pt x="928" y="2116"/>
                  </a:cubicBezTo>
                  <a:cubicBezTo>
                    <a:pt x="970" y="2116"/>
                    <a:pt x="1013" y="2110"/>
                    <a:pt x="1049" y="2098"/>
                  </a:cubicBezTo>
                  <a:cubicBezTo>
                    <a:pt x="1171" y="2074"/>
                    <a:pt x="1269" y="2049"/>
                    <a:pt x="1367" y="2000"/>
                  </a:cubicBezTo>
                  <a:cubicBezTo>
                    <a:pt x="1537" y="1903"/>
                    <a:pt x="1684" y="1781"/>
                    <a:pt x="1781" y="1610"/>
                  </a:cubicBezTo>
                  <a:cubicBezTo>
                    <a:pt x="1757" y="1610"/>
                    <a:pt x="1732" y="1683"/>
                    <a:pt x="1708" y="1683"/>
                  </a:cubicBezTo>
                  <a:cubicBezTo>
                    <a:pt x="1708" y="1635"/>
                    <a:pt x="1757" y="1635"/>
                    <a:pt x="1757" y="1586"/>
                  </a:cubicBezTo>
                  <a:cubicBezTo>
                    <a:pt x="1757" y="1561"/>
                    <a:pt x="1806" y="1513"/>
                    <a:pt x="1854" y="1513"/>
                  </a:cubicBezTo>
                  <a:lnTo>
                    <a:pt x="1854" y="1488"/>
                  </a:lnTo>
                  <a:lnTo>
                    <a:pt x="1879" y="1464"/>
                  </a:lnTo>
                  <a:cubicBezTo>
                    <a:pt x="1903" y="1366"/>
                    <a:pt x="1903" y="1342"/>
                    <a:pt x="1928" y="1342"/>
                  </a:cubicBezTo>
                  <a:cubicBezTo>
                    <a:pt x="1928" y="1293"/>
                    <a:pt x="1952" y="1269"/>
                    <a:pt x="1952" y="1220"/>
                  </a:cubicBezTo>
                  <a:cubicBezTo>
                    <a:pt x="1952" y="1147"/>
                    <a:pt x="1952" y="1074"/>
                    <a:pt x="1952" y="1000"/>
                  </a:cubicBezTo>
                  <a:cubicBezTo>
                    <a:pt x="1952" y="1000"/>
                    <a:pt x="1952" y="1011"/>
                    <a:pt x="1945" y="1011"/>
                  </a:cubicBezTo>
                  <a:cubicBezTo>
                    <a:pt x="1941" y="1011"/>
                    <a:pt x="1936" y="1009"/>
                    <a:pt x="1928" y="1000"/>
                  </a:cubicBezTo>
                  <a:cubicBezTo>
                    <a:pt x="1903" y="976"/>
                    <a:pt x="1903" y="927"/>
                    <a:pt x="1928" y="903"/>
                  </a:cubicBezTo>
                  <a:cubicBezTo>
                    <a:pt x="1949" y="903"/>
                    <a:pt x="1913" y="826"/>
                    <a:pt x="1888" y="826"/>
                  </a:cubicBezTo>
                  <a:cubicBezTo>
                    <a:pt x="1884" y="826"/>
                    <a:pt x="1881" y="827"/>
                    <a:pt x="1879" y="830"/>
                  </a:cubicBezTo>
                  <a:cubicBezTo>
                    <a:pt x="1879" y="830"/>
                    <a:pt x="1879" y="767"/>
                    <a:pt x="1891" y="767"/>
                  </a:cubicBezTo>
                  <a:cubicBezTo>
                    <a:pt x="1894" y="767"/>
                    <a:pt x="1898" y="771"/>
                    <a:pt x="1903" y="781"/>
                  </a:cubicBezTo>
                  <a:cubicBezTo>
                    <a:pt x="1903" y="757"/>
                    <a:pt x="1879" y="732"/>
                    <a:pt x="1879" y="732"/>
                  </a:cubicBezTo>
                  <a:lnTo>
                    <a:pt x="1879" y="781"/>
                  </a:lnTo>
                  <a:cubicBezTo>
                    <a:pt x="1830" y="683"/>
                    <a:pt x="1830" y="635"/>
                    <a:pt x="1806" y="610"/>
                  </a:cubicBezTo>
                  <a:lnTo>
                    <a:pt x="1806" y="635"/>
                  </a:lnTo>
                  <a:cubicBezTo>
                    <a:pt x="1781" y="586"/>
                    <a:pt x="1757" y="561"/>
                    <a:pt x="1757" y="537"/>
                  </a:cubicBezTo>
                  <a:lnTo>
                    <a:pt x="1757" y="537"/>
                  </a:lnTo>
                  <a:lnTo>
                    <a:pt x="1806" y="561"/>
                  </a:lnTo>
                  <a:cubicBezTo>
                    <a:pt x="1757" y="513"/>
                    <a:pt x="1732" y="464"/>
                    <a:pt x="1684" y="415"/>
                  </a:cubicBezTo>
                  <a:lnTo>
                    <a:pt x="1684" y="440"/>
                  </a:lnTo>
                  <a:cubicBezTo>
                    <a:pt x="1635" y="415"/>
                    <a:pt x="1562" y="318"/>
                    <a:pt x="1464" y="269"/>
                  </a:cubicBezTo>
                  <a:cubicBezTo>
                    <a:pt x="1391" y="196"/>
                    <a:pt x="1318" y="171"/>
                    <a:pt x="1245" y="147"/>
                  </a:cubicBezTo>
                  <a:lnTo>
                    <a:pt x="1245" y="171"/>
                  </a:lnTo>
                  <a:lnTo>
                    <a:pt x="1196" y="147"/>
                  </a:lnTo>
                  <a:cubicBezTo>
                    <a:pt x="1196" y="147"/>
                    <a:pt x="1245" y="122"/>
                    <a:pt x="1245" y="122"/>
                  </a:cubicBezTo>
                  <a:cubicBezTo>
                    <a:pt x="1245" y="122"/>
                    <a:pt x="1147" y="49"/>
                    <a:pt x="10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303"/>
            <p:cNvSpPr/>
            <p:nvPr/>
          </p:nvSpPr>
          <p:spPr>
            <a:xfrm>
              <a:off x="798475" y="3083700"/>
              <a:ext cx="45750" cy="48200"/>
            </a:xfrm>
            <a:custGeom>
              <a:avLst/>
              <a:gdLst/>
              <a:ahLst/>
              <a:cxnLst/>
              <a:rect l="l" t="t" r="r" b="b"/>
              <a:pathLst>
                <a:path w="1830" h="1928" extrusionOk="0">
                  <a:moveTo>
                    <a:pt x="927" y="1"/>
                  </a:moveTo>
                  <a:lnTo>
                    <a:pt x="512" y="25"/>
                  </a:lnTo>
                  <a:lnTo>
                    <a:pt x="439" y="98"/>
                  </a:lnTo>
                  <a:lnTo>
                    <a:pt x="390" y="98"/>
                  </a:lnTo>
                  <a:cubicBezTo>
                    <a:pt x="366" y="98"/>
                    <a:pt x="342" y="122"/>
                    <a:pt x="317" y="122"/>
                  </a:cubicBezTo>
                  <a:lnTo>
                    <a:pt x="244" y="171"/>
                  </a:lnTo>
                  <a:cubicBezTo>
                    <a:pt x="206" y="190"/>
                    <a:pt x="182" y="210"/>
                    <a:pt x="162" y="229"/>
                  </a:cubicBezTo>
                  <a:lnTo>
                    <a:pt x="162" y="229"/>
                  </a:lnTo>
                  <a:cubicBezTo>
                    <a:pt x="165" y="226"/>
                    <a:pt x="168" y="223"/>
                    <a:pt x="171" y="220"/>
                  </a:cubicBezTo>
                  <a:lnTo>
                    <a:pt x="171" y="220"/>
                  </a:lnTo>
                  <a:lnTo>
                    <a:pt x="146" y="244"/>
                  </a:lnTo>
                  <a:cubicBezTo>
                    <a:pt x="152" y="239"/>
                    <a:pt x="157" y="234"/>
                    <a:pt x="162" y="229"/>
                  </a:cubicBezTo>
                  <a:lnTo>
                    <a:pt x="162" y="229"/>
                  </a:lnTo>
                  <a:cubicBezTo>
                    <a:pt x="96" y="299"/>
                    <a:pt x="72" y="369"/>
                    <a:pt x="49" y="440"/>
                  </a:cubicBezTo>
                  <a:cubicBezTo>
                    <a:pt x="49" y="464"/>
                    <a:pt x="25" y="488"/>
                    <a:pt x="0" y="513"/>
                  </a:cubicBezTo>
                  <a:lnTo>
                    <a:pt x="0" y="561"/>
                  </a:lnTo>
                  <a:lnTo>
                    <a:pt x="0" y="610"/>
                  </a:lnTo>
                  <a:cubicBezTo>
                    <a:pt x="0" y="610"/>
                    <a:pt x="49" y="635"/>
                    <a:pt x="49" y="683"/>
                  </a:cubicBezTo>
                  <a:cubicBezTo>
                    <a:pt x="73" y="708"/>
                    <a:pt x="73" y="732"/>
                    <a:pt x="98" y="757"/>
                  </a:cubicBezTo>
                  <a:cubicBezTo>
                    <a:pt x="73" y="903"/>
                    <a:pt x="98" y="1049"/>
                    <a:pt x="146" y="1196"/>
                  </a:cubicBezTo>
                  <a:cubicBezTo>
                    <a:pt x="171" y="1342"/>
                    <a:pt x="244" y="1464"/>
                    <a:pt x="317" y="1561"/>
                  </a:cubicBezTo>
                  <a:cubicBezTo>
                    <a:pt x="415" y="1708"/>
                    <a:pt x="561" y="1830"/>
                    <a:pt x="707" y="1927"/>
                  </a:cubicBezTo>
                  <a:lnTo>
                    <a:pt x="1146" y="1927"/>
                  </a:lnTo>
                  <a:cubicBezTo>
                    <a:pt x="1244" y="1854"/>
                    <a:pt x="1317" y="1781"/>
                    <a:pt x="1390" y="1732"/>
                  </a:cubicBezTo>
                  <a:cubicBezTo>
                    <a:pt x="1464" y="1708"/>
                    <a:pt x="1512" y="1659"/>
                    <a:pt x="1561" y="1586"/>
                  </a:cubicBezTo>
                  <a:lnTo>
                    <a:pt x="1561" y="1586"/>
                  </a:lnTo>
                  <a:cubicBezTo>
                    <a:pt x="1553" y="1594"/>
                    <a:pt x="1548" y="1597"/>
                    <a:pt x="1545" y="1597"/>
                  </a:cubicBezTo>
                  <a:cubicBezTo>
                    <a:pt x="1539" y="1597"/>
                    <a:pt x="1545" y="1586"/>
                    <a:pt x="1561" y="1586"/>
                  </a:cubicBezTo>
                  <a:cubicBezTo>
                    <a:pt x="1585" y="1561"/>
                    <a:pt x="1634" y="1513"/>
                    <a:pt x="1634" y="1513"/>
                  </a:cubicBezTo>
                  <a:cubicBezTo>
                    <a:pt x="1634" y="1513"/>
                    <a:pt x="1634" y="1513"/>
                    <a:pt x="1683" y="1415"/>
                  </a:cubicBezTo>
                  <a:cubicBezTo>
                    <a:pt x="1707" y="1391"/>
                    <a:pt x="1707" y="1342"/>
                    <a:pt x="1732" y="1318"/>
                  </a:cubicBezTo>
                  <a:cubicBezTo>
                    <a:pt x="1756" y="1269"/>
                    <a:pt x="1781" y="1196"/>
                    <a:pt x="1805" y="1147"/>
                  </a:cubicBezTo>
                  <a:cubicBezTo>
                    <a:pt x="1829" y="1001"/>
                    <a:pt x="1829" y="854"/>
                    <a:pt x="1781" y="708"/>
                  </a:cubicBezTo>
                  <a:cubicBezTo>
                    <a:pt x="1707" y="586"/>
                    <a:pt x="1634" y="464"/>
                    <a:pt x="1512" y="366"/>
                  </a:cubicBezTo>
                  <a:cubicBezTo>
                    <a:pt x="1464" y="342"/>
                    <a:pt x="1415" y="318"/>
                    <a:pt x="1390" y="269"/>
                  </a:cubicBezTo>
                  <a:lnTo>
                    <a:pt x="1317" y="220"/>
                  </a:lnTo>
                  <a:lnTo>
                    <a:pt x="1244" y="220"/>
                  </a:lnTo>
                  <a:cubicBezTo>
                    <a:pt x="1220" y="171"/>
                    <a:pt x="1195" y="147"/>
                    <a:pt x="1171" y="122"/>
                  </a:cubicBezTo>
                  <a:lnTo>
                    <a:pt x="1122" y="98"/>
                  </a:lnTo>
                  <a:cubicBezTo>
                    <a:pt x="1049" y="49"/>
                    <a:pt x="1000" y="25"/>
                    <a:pt x="9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303"/>
            <p:cNvSpPr/>
            <p:nvPr/>
          </p:nvSpPr>
          <p:spPr>
            <a:xfrm>
              <a:off x="802125" y="3090400"/>
              <a:ext cx="25" cy="25"/>
            </a:xfrm>
            <a:custGeom>
              <a:avLst/>
              <a:gdLst/>
              <a:ahLst/>
              <a:cxnLst/>
              <a:rect l="l" t="t" r="r" b="b"/>
              <a:pathLst>
                <a:path w="1" h="1" extrusionOk="0">
                  <a:moveTo>
                    <a:pt x="0" y="1"/>
                  </a:moveTo>
                  <a:lnTo>
                    <a:pt x="0" y="1"/>
                  </a:lnTo>
                  <a:cubicBezTo>
                    <a:pt x="0" y="1"/>
                    <a:pt x="0" y="1"/>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303"/>
            <p:cNvSpPr/>
            <p:nvPr/>
          </p:nvSpPr>
          <p:spPr>
            <a:xfrm>
              <a:off x="713700" y="3105650"/>
              <a:ext cx="50025" cy="51850"/>
            </a:xfrm>
            <a:custGeom>
              <a:avLst/>
              <a:gdLst/>
              <a:ahLst/>
              <a:cxnLst/>
              <a:rect l="l" t="t" r="r" b="b"/>
              <a:pathLst>
                <a:path w="2001" h="2074" extrusionOk="0">
                  <a:moveTo>
                    <a:pt x="1001" y="1"/>
                  </a:moveTo>
                  <a:cubicBezTo>
                    <a:pt x="928" y="25"/>
                    <a:pt x="879" y="25"/>
                    <a:pt x="830" y="49"/>
                  </a:cubicBezTo>
                  <a:lnTo>
                    <a:pt x="684" y="123"/>
                  </a:lnTo>
                  <a:lnTo>
                    <a:pt x="660" y="123"/>
                  </a:lnTo>
                  <a:cubicBezTo>
                    <a:pt x="538" y="123"/>
                    <a:pt x="416" y="147"/>
                    <a:pt x="318" y="220"/>
                  </a:cubicBezTo>
                  <a:cubicBezTo>
                    <a:pt x="220" y="269"/>
                    <a:pt x="147" y="366"/>
                    <a:pt x="99" y="464"/>
                  </a:cubicBezTo>
                  <a:cubicBezTo>
                    <a:pt x="50" y="537"/>
                    <a:pt x="50" y="610"/>
                    <a:pt x="25" y="683"/>
                  </a:cubicBezTo>
                  <a:lnTo>
                    <a:pt x="25" y="659"/>
                  </a:lnTo>
                  <a:cubicBezTo>
                    <a:pt x="25" y="805"/>
                    <a:pt x="1" y="781"/>
                    <a:pt x="25" y="903"/>
                  </a:cubicBezTo>
                  <a:cubicBezTo>
                    <a:pt x="50" y="903"/>
                    <a:pt x="99" y="1025"/>
                    <a:pt x="123" y="1049"/>
                  </a:cubicBezTo>
                  <a:lnTo>
                    <a:pt x="196" y="1196"/>
                  </a:lnTo>
                  <a:cubicBezTo>
                    <a:pt x="220" y="1244"/>
                    <a:pt x="245" y="1293"/>
                    <a:pt x="245" y="1318"/>
                  </a:cubicBezTo>
                  <a:cubicBezTo>
                    <a:pt x="294" y="1391"/>
                    <a:pt x="367" y="1488"/>
                    <a:pt x="391" y="1537"/>
                  </a:cubicBezTo>
                  <a:cubicBezTo>
                    <a:pt x="440" y="1659"/>
                    <a:pt x="513" y="1781"/>
                    <a:pt x="586" y="1879"/>
                  </a:cubicBezTo>
                  <a:lnTo>
                    <a:pt x="586" y="2001"/>
                  </a:lnTo>
                  <a:cubicBezTo>
                    <a:pt x="660" y="1976"/>
                    <a:pt x="708" y="1927"/>
                    <a:pt x="757" y="1903"/>
                  </a:cubicBezTo>
                  <a:cubicBezTo>
                    <a:pt x="903" y="2025"/>
                    <a:pt x="1099" y="2074"/>
                    <a:pt x="1294" y="2074"/>
                  </a:cubicBezTo>
                  <a:cubicBezTo>
                    <a:pt x="1440" y="2049"/>
                    <a:pt x="1611" y="1976"/>
                    <a:pt x="1708" y="1854"/>
                  </a:cubicBezTo>
                  <a:lnTo>
                    <a:pt x="1830" y="1757"/>
                  </a:lnTo>
                  <a:lnTo>
                    <a:pt x="1928" y="1635"/>
                  </a:lnTo>
                  <a:lnTo>
                    <a:pt x="1928" y="1635"/>
                  </a:lnTo>
                  <a:cubicBezTo>
                    <a:pt x="1909" y="1653"/>
                    <a:pt x="1898" y="1661"/>
                    <a:pt x="1893" y="1661"/>
                  </a:cubicBezTo>
                  <a:cubicBezTo>
                    <a:pt x="1886" y="1661"/>
                    <a:pt x="1898" y="1640"/>
                    <a:pt x="1928" y="1610"/>
                  </a:cubicBezTo>
                  <a:cubicBezTo>
                    <a:pt x="1977" y="1513"/>
                    <a:pt x="1977" y="1488"/>
                    <a:pt x="1977" y="1488"/>
                  </a:cubicBezTo>
                  <a:lnTo>
                    <a:pt x="1977" y="1488"/>
                  </a:lnTo>
                  <a:cubicBezTo>
                    <a:pt x="1977" y="1488"/>
                    <a:pt x="1975" y="1490"/>
                    <a:pt x="1973" y="1490"/>
                  </a:cubicBezTo>
                  <a:cubicBezTo>
                    <a:pt x="1967" y="1490"/>
                    <a:pt x="1958" y="1476"/>
                    <a:pt x="1977" y="1366"/>
                  </a:cubicBezTo>
                  <a:cubicBezTo>
                    <a:pt x="2001" y="1244"/>
                    <a:pt x="2001" y="1122"/>
                    <a:pt x="1977" y="1001"/>
                  </a:cubicBezTo>
                  <a:cubicBezTo>
                    <a:pt x="1928" y="854"/>
                    <a:pt x="1855" y="732"/>
                    <a:pt x="1757" y="610"/>
                  </a:cubicBezTo>
                  <a:cubicBezTo>
                    <a:pt x="1757" y="562"/>
                    <a:pt x="1733" y="513"/>
                    <a:pt x="1708" y="464"/>
                  </a:cubicBezTo>
                  <a:lnTo>
                    <a:pt x="1659" y="391"/>
                  </a:lnTo>
                  <a:cubicBezTo>
                    <a:pt x="1659" y="391"/>
                    <a:pt x="1659" y="366"/>
                    <a:pt x="1635" y="342"/>
                  </a:cubicBezTo>
                  <a:cubicBezTo>
                    <a:pt x="1635" y="318"/>
                    <a:pt x="1611" y="293"/>
                    <a:pt x="1586" y="269"/>
                  </a:cubicBezTo>
                  <a:cubicBezTo>
                    <a:pt x="1586" y="244"/>
                    <a:pt x="1562" y="220"/>
                    <a:pt x="1562" y="220"/>
                  </a:cubicBezTo>
                  <a:cubicBezTo>
                    <a:pt x="1538" y="196"/>
                    <a:pt x="1513" y="171"/>
                    <a:pt x="1513" y="171"/>
                  </a:cubicBezTo>
                  <a:cubicBezTo>
                    <a:pt x="1464" y="123"/>
                    <a:pt x="1416" y="98"/>
                    <a:pt x="1367" y="74"/>
                  </a:cubicBezTo>
                  <a:cubicBezTo>
                    <a:pt x="1318" y="49"/>
                    <a:pt x="1245" y="25"/>
                    <a:pt x="11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303"/>
            <p:cNvSpPr/>
            <p:nvPr/>
          </p:nvSpPr>
          <p:spPr>
            <a:xfrm>
              <a:off x="790550" y="3185225"/>
              <a:ext cx="48175" cy="56225"/>
            </a:xfrm>
            <a:custGeom>
              <a:avLst/>
              <a:gdLst/>
              <a:ahLst/>
              <a:cxnLst/>
              <a:rect l="l" t="t" r="r" b="b"/>
              <a:pathLst>
                <a:path w="1927" h="2249" extrusionOk="0">
                  <a:moveTo>
                    <a:pt x="829" y="988"/>
                  </a:moveTo>
                  <a:cubicBezTo>
                    <a:pt x="829" y="988"/>
                    <a:pt x="829" y="1013"/>
                    <a:pt x="854" y="1013"/>
                  </a:cubicBezTo>
                  <a:cubicBezTo>
                    <a:pt x="854" y="1037"/>
                    <a:pt x="854" y="1037"/>
                    <a:pt x="829" y="1037"/>
                  </a:cubicBezTo>
                  <a:cubicBezTo>
                    <a:pt x="805" y="1037"/>
                    <a:pt x="829" y="1013"/>
                    <a:pt x="829" y="988"/>
                  </a:cubicBezTo>
                  <a:close/>
                  <a:moveTo>
                    <a:pt x="735" y="0"/>
                  </a:moveTo>
                  <a:cubicBezTo>
                    <a:pt x="665" y="0"/>
                    <a:pt x="598" y="13"/>
                    <a:pt x="537" y="37"/>
                  </a:cubicBezTo>
                  <a:cubicBezTo>
                    <a:pt x="366" y="135"/>
                    <a:pt x="220" y="281"/>
                    <a:pt x="171" y="452"/>
                  </a:cubicBezTo>
                  <a:lnTo>
                    <a:pt x="171" y="427"/>
                  </a:lnTo>
                  <a:cubicBezTo>
                    <a:pt x="122" y="500"/>
                    <a:pt x="98" y="598"/>
                    <a:pt x="73" y="671"/>
                  </a:cubicBezTo>
                  <a:cubicBezTo>
                    <a:pt x="73" y="720"/>
                    <a:pt x="49" y="769"/>
                    <a:pt x="49" y="817"/>
                  </a:cubicBezTo>
                  <a:cubicBezTo>
                    <a:pt x="49" y="866"/>
                    <a:pt x="49" y="939"/>
                    <a:pt x="24" y="988"/>
                  </a:cubicBezTo>
                  <a:cubicBezTo>
                    <a:pt x="0" y="1159"/>
                    <a:pt x="24" y="1354"/>
                    <a:pt x="73" y="1525"/>
                  </a:cubicBezTo>
                  <a:lnTo>
                    <a:pt x="73" y="1500"/>
                  </a:lnTo>
                  <a:cubicBezTo>
                    <a:pt x="98" y="1574"/>
                    <a:pt x="122" y="1671"/>
                    <a:pt x="122" y="1744"/>
                  </a:cubicBezTo>
                  <a:cubicBezTo>
                    <a:pt x="124" y="1742"/>
                    <a:pt x="127" y="1741"/>
                    <a:pt x="130" y="1741"/>
                  </a:cubicBezTo>
                  <a:cubicBezTo>
                    <a:pt x="159" y="1741"/>
                    <a:pt x="222" y="1844"/>
                    <a:pt x="244" y="1866"/>
                  </a:cubicBezTo>
                  <a:cubicBezTo>
                    <a:pt x="293" y="1915"/>
                    <a:pt x="342" y="1964"/>
                    <a:pt x="390" y="1988"/>
                  </a:cubicBezTo>
                  <a:cubicBezTo>
                    <a:pt x="439" y="2037"/>
                    <a:pt x="488" y="2086"/>
                    <a:pt x="561" y="2110"/>
                  </a:cubicBezTo>
                  <a:cubicBezTo>
                    <a:pt x="634" y="2159"/>
                    <a:pt x="683" y="2183"/>
                    <a:pt x="756" y="2208"/>
                  </a:cubicBezTo>
                  <a:lnTo>
                    <a:pt x="854" y="2232"/>
                  </a:lnTo>
                  <a:lnTo>
                    <a:pt x="927" y="2232"/>
                  </a:lnTo>
                  <a:cubicBezTo>
                    <a:pt x="1008" y="2242"/>
                    <a:pt x="1089" y="2248"/>
                    <a:pt x="1169" y="2248"/>
                  </a:cubicBezTo>
                  <a:cubicBezTo>
                    <a:pt x="1284" y="2248"/>
                    <a:pt x="1398" y="2236"/>
                    <a:pt x="1512" y="2208"/>
                  </a:cubicBezTo>
                  <a:lnTo>
                    <a:pt x="1659" y="2208"/>
                  </a:lnTo>
                  <a:cubicBezTo>
                    <a:pt x="1659" y="2086"/>
                    <a:pt x="1659" y="1988"/>
                    <a:pt x="1634" y="1891"/>
                  </a:cubicBezTo>
                  <a:lnTo>
                    <a:pt x="1634" y="1842"/>
                  </a:lnTo>
                  <a:cubicBezTo>
                    <a:pt x="1707" y="1793"/>
                    <a:pt x="1756" y="1720"/>
                    <a:pt x="1805" y="1622"/>
                  </a:cubicBezTo>
                  <a:cubicBezTo>
                    <a:pt x="1854" y="1549"/>
                    <a:pt x="1902" y="1427"/>
                    <a:pt x="1927" y="1330"/>
                  </a:cubicBezTo>
                  <a:lnTo>
                    <a:pt x="1927" y="1330"/>
                  </a:lnTo>
                  <a:cubicBezTo>
                    <a:pt x="1917" y="1350"/>
                    <a:pt x="1911" y="1358"/>
                    <a:pt x="1907" y="1358"/>
                  </a:cubicBezTo>
                  <a:cubicBezTo>
                    <a:pt x="1902" y="1358"/>
                    <a:pt x="1902" y="1344"/>
                    <a:pt x="1902" y="1330"/>
                  </a:cubicBezTo>
                  <a:cubicBezTo>
                    <a:pt x="1927" y="1183"/>
                    <a:pt x="1902" y="1183"/>
                    <a:pt x="1902" y="1183"/>
                  </a:cubicBezTo>
                  <a:cubicBezTo>
                    <a:pt x="1902" y="1159"/>
                    <a:pt x="1902" y="1183"/>
                    <a:pt x="1878" y="1013"/>
                  </a:cubicBezTo>
                  <a:cubicBezTo>
                    <a:pt x="1805" y="744"/>
                    <a:pt x="1659" y="500"/>
                    <a:pt x="1439" y="305"/>
                  </a:cubicBezTo>
                  <a:lnTo>
                    <a:pt x="1342" y="232"/>
                  </a:lnTo>
                  <a:lnTo>
                    <a:pt x="1220" y="159"/>
                  </a:lnTo>
                  <a:cubicBezTo>
                    <a:pt x="1171" y="135"/>
                    <a:pt x="1146" y="110"/>
                    <a:pt x="1098" y="86"/>
                  </a:cubicBezTo>
                  <a:cubicBezTo>
                    <a:pt x="1049" y="61"/>
                    <a:pt x="1000" y="37"/>
                    <a:pt x="951" y="37"/>
                  </a:cubicBezTo>
                  <a:cubicBezTo>
                    <a:pt x="878" y="13"/>
                    <a:pt x="805" y="0"/>
                    <a:pt x="7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303"/>
            <p:cNvSpPr/>
            <p:nvPr/>
          </p:nvSpPr>
          <p:spPr>
            <a:xfrm>
              <a:off x="716750" y="3227600"/>
              <a:ext cx="47600" cy="50475"/>
            </a:xfrm>
            <a:custGeom>
              <a:avLst/>
              <a:gdLst/>
              <a:ahLst/>
              <a:cxnLst/>
              <a:rect l="l" t="t" r="r" b="b"/>
              <a:pathLst>
                <a:path w="1904" h="2019" extrusionOk="0">
                  <a:moveTo>
                    <a:pt x="611" y="0"/>
                  </a:moveTo>
                  <a:cubicBezTo>
                    <a:pt x="613" y="3"/>
                    <a:pt x="616" y="6"/>
                    <a:pt x="619" y="9"/>
                  </a:cubicBezTo>
                  <a:lnTo>
                    <a:pt x="619" y="9"/>
                  </a:lnTo>
                  <a:lnTo>
                    <a:pt x="635" y="0"/>
                  </a:lnTo>
                  <a:close/>
                  <a:moveTo>
                    <a:pt x="619" y="9"/>
                  </a:moveTo>
                  <a:lnTo>
                    <a:pt x="123" y="269"/>
                  </a:lnTo>
                  <a:cubicBezTo>
                    <a:pt x="123" y="318"/>
                    <a:pt x="123" y="366"/>
                    <a:pt x="123" y="415"/>
                  </a:cubicBezTo>
                  <a:lnTo>
                    <a:pt x="123" y="683"/>
                  </a:lnTo>
                  <a:cubicBezTo>
                    <a:pt x="123" y="708"/>
                    <a:pt x="123" y="708"/>
                    <a:pt x="123" y="732"/>
                  </a:cubicBezTo>
                  <a:cubicBezTo>
                    <a:pt x="123" y="732"/>
                    <a:pt x="98" y="732"/>
                    <a:pt x="98" y="757"/>
                  </a:cubicBezTo>
                  <a:cubicBezTo>
                    <a:pt x="74" y="830"/>
                    <a:pt x="50" y="879"/>
                    <a:pt x="25" y="952"/>
                  </a:cubicBezTo>
                  <a:cubicBezTo>
                    <a:pt x="25" y="1000"/>
                    <a:pt x="1" y="1049"/>
                    <a:pt x="1" y="1074"/>
                  </a:cubicBezTo>
                  <a:cubicBezTo>
                    <a:pt x="1" y="1147"/>
                    <a:pt x="1" y="1196"/>
                    <a:pt x="1" y="1244"/>
                  </a:cubicBezTo>
                  <a:cubicBezTo>
                    <a:pt x="1" y="1464"/>
                    <a:pt x="98" y="1659"/>
                    <a:pt x="245" y="1805"/>
                  </a:cubicBezTo>
                  <a:cubicBezTo>
                    <a:pt x="318" y="1878"/>
                    <a:pt x="416" y="1952"/>
                    <a:pt x="538" y="1976"/>
                  </a:cubicBezTo>
                  <a:cubicBezTo>
                    <a:pt x="562" y="1976"/>
                    <a:pt x="562" y="2000"/>
                    <a:pt x="586" y="2000"/>
                  </a:cubicBezTo>
                  <a:cubicBezTo>
                    <a:pt x="635" y="2013"/>
                    <a:pt x="690" y="2019"/>
                    <a:pt x="745" y="2019"/>
                  </a:cubicBezTo>
                  <a:cubicBezTo>
                    <a:pt x="800" y="2019"/>
                    <a:pt x="855" y="2013"/>
                    <a:pt x="903" y="2000"/>
                  </a:cubicBezTo>
                  <a:cubicBezTo>
                    <a:pt x="1001" y="2000"/>
                    <a:pt x="1123" y="1976"/>
                    <a:pt x="1220" y="1952"/>
                  </a:cubicBezTo>
                  <a:lnTo>
                    <a:pt x="1220" y="1927"/>
                  </a:lnTo>
                  <a:cubicBezTo>
                    <a:pt x="1256" y="1909"/>
                    <a:pt x="1269" y="1905"/>
                    <a:pt x="1276" y="1905"/>
                  </a:cubicBezTo>
                  <a:cubicBezTo>
                    <a:pt x="1283" y="1905"/>
                    <a:pt x="1283" y="1910"/>
                    <a:pt x="1298" y="1910"/>
                  </a:cubicBezTo>
                  <a:cubicBezTo>
                    <a:pt x="1307" y="1910"/>
                    <a:pt x="1320" y="1908"/>
                    <a:pt x="1342" y="1903"/>
                  </a:cubicBezTo>
                  <a:cubicBezTo>
                    <a:pt x="1342" y="1830"/>
                    <a:pt x="1489" y="1830"/>
                    <a:pt x="1489" y="1781"/>
                  </a:cubicBezTo>
                  <a:cubicBezTo>
                    <a:pt x="1489" y="1781"/>
                    <a:pt x="1537" y="1757"/>
                    <a:pt x="1537" y="1757"/>
                  </a:cubicBezTo>
                  <a:cubicBezTo>
                    <a:pt x="1537" y="1760"/>
                    <a:pt x="1538" y="1761"/>
                    <a:pt x="1540" y="1761"/>
                  </a:cubicBezTo>
                  <a:cubicBezTo>
                    <a:pt x="1551" y="1761"/>
                    <a:pt x="1590" y="1704"/>
                    <a:pt x="1611" y="1683"/>
                  </a:cubicBezTo>
                  <a:cubicBezTo>
                    <a:pt x="1619" y="1675"/>
                    <a:pt x="1621" y="1673"/>
                    <a:pt x="1621" y="1673"/>
                  </a:cubicBezTo>
                  <a:cubicBezTo>
                    <a:pt x="1619" y="1673"/>
                    <a:pt x="1603" y="1683"/>
                    <a:pt x="1586" y="1683"/>
                  </a:cubicBezTo>
                  <a:lnTo>
                    <a:pt x="1635" y="1635"/>
                  </a:lnTo>
                  <a:cubicBezTo>
                    <a:pt x="1647" y="1622"/>
                    <a:pt x="1659" y="1616"/>
                    <a:pt x="1666" y="1616"/>
                  </a:cubicBezTo>
                  <a:cubicBezTo>
                    <a:pt x="1672" y="1616"/>
                    <a:pt x="1672" y="1622"/>
                    <a:pt x="1659" y="1635"/>
                  </a:cubicBezTo>
                  <a:cubicBezTo>
                    <a:pt x="1733" y="1561"/>
                    <a:pt x="1781" y="1464"/>
                    <a:pt x="1830" y="1366"/>
                  </a:cubicBezTo>
                  <a:cubicBezTo>
                    <a:pt x="1879" y="1244"/>
                    <a:pt x="1903" y="1074"/>
                    <a:pt x="1879" y="927"/>
                  </a:cubicBezTo>
                  <a:cubicBezTo>
                    <a:pt x="1855" y="781"/>
                    <a:pt x="1781" y="635"/>
                    <a:pt x="1684" y="513"/>
                  </a:cubicBezTo>
                  <a:cubicBezTo>
                    <a:pt x="1611" y="464"/>
                    <a:pt x="1537" y="415"/>
                    <a:pt x="1464" y="366"/>
                  </a:cubicBezTo>
                  <a:lnTo>
                    <a:pt x="1464" y="366"/>
                  </a:lnTo>
                  <a:cubicBezTo>
                    <a:pt x="1464" y="415"/>
                    <a:pt x="1513" y="439"/>
                    <a:pt x="1513" y="464"/>
                  </a:cubicBezTo>
                  <a:cubicBezTo>
                    <a:pt x="1489" y="439"/>
                    <a:pt x="1464" y="415"/>
                    <a:pt x="1440" y="415"/>
                  </a:cubicBezTo>
                  <a:cubicBezTo>
                    <a:pt x="1416" y="415"/>
                    <a:pt x="1367" y="342"/>
                    <a:pt x="1367" y="293"/>
                  </a:cubicBezTo>
                  <a:lnTo>
                    <a:pt x="1342" y="293"/>
                  </a:lnTo>
                  <a:lnTo>
                    <a:pt x="1342" y="269"/>
                  </a:lnTo>
                  <a:cubicBezTo>
                    <a:pt x="1294" y="244"/>
                    <a:pt x="1220" y="220"/>
                    <a:pt x="1172" y="171"/>
                  </a:cubicBezTo>
                  <a:cubicBezTo>
                    <a:pt x="1098" y="147"/>
                    <a:pt x="1050" y="147"/>
                    <a:pt x="1001" y="122"/>
                  </a:cubicBezTo>
                  <a:cubicBezTo>
                    <a:pt x="996" y="118"/>
                    <a:pt x="994" y="116"/>
                    <a:pt x="994" y="116"/>
                  </a:cubicBezTo>
                  <a:lnTo>
                    <a:pt x="994" y="116"/>
                  </a:lnTo>
                  <a:cubicBezTo>
                    <a:pt x="993" y="116"/>
                    <a:pt x="1020" y="147"/>
                    <a:pt x="1001" y="147"/>
                  </a:cubicBezTo>
                  <a:cubicBezTo>
                    <a:pt x="977" y="147"/>
                    <a:pt x="952" y="147"/>
                    <a:pt x="952" y="122"/>
                  </a:cubicBezTo>
                  <a:cubicBezTo>
                    <a:pt x="952" y="98"/>
                    <a:pt x="928" y="86"/>
                    <a:pt x="906" y="86"/>
                  </a:cubicBezTo>
                  <a:cubicBezTo>
                    <a:pt x="888" y="86"/>
                    <a:pt x="872" y="95"/>
                    <a:pt x="876" y="113"/>
                  </a:cubicBezTo>
                  <a:lnTo>
                    <a:pt x="876" y="113"/>
                  </a:lnTo>
                  <a:cubicBezTo>
                    <a:pt x="862" y="92"/>
                    <a:pt x="812" y="74"/>
                    <a:pt x="855" y="74"/>
                  </a:cubicBezTo>
                  <a:cubicBezTo>
                    <a:pt x="830" y="74"/>
                    <a:pt x="806" y="49"/>
                    <a:pt x="806" y="49"/>
                  </a:cubicBezTo>
                  <a:lnTo>
                    <a:pt x="806" y="49"/>
                  </a:lnTo>
                  <a:lnTo>
                    <a:pt x="830" y="74"/>
                  </a:lnTo>
                  <a:cubicBezTo>
                    <a:pt x="757" y="49"/>
                    <a:pt x="733" y="25"/>
                    <a:pt x="684" y="25"/>
                  </a:cubicBezTo>
                  <a:lnTo>
                    <a:pt x="708" y="49"/>
                  </a:lnTo>
                  <a:cubicBezTo>
                    <a:pt x="665" y="49"/>
                    <a:pt x="641" y="30"/>
                    <a:pt x="619" y="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303"/>
            <p:cNvSpPr/>
            <p:nvPr/>
          </p:nvSpPr>
          <p:spPr>
            <a:xfrm>
              <a:off x="646025" y="3015400"/>
              <a:ext cx="40875" cy="49050"/>
            </a:xfrm>
            <a:custGeom>
              <a:avLst/>
              <a:gdLst/>
              <a:ahLst/>
              <a:cxnLst/>
              <a:rect l="l" t="t" r="r" b="b"/>
              <a:pathLst>
                <a:path w="1635" h="1962" extrusionOk="0">
                  <a:moveTo>
                    <a:pt x="659" y="1"/>
                  </a:moveTo>
                  <a:cubicBezTo>
                    <a:pt x="513" y="25"/>
                    <a:pt x="367" y="123"/>
                    <a:pt x="269" y="220"/>
                  </a:cubicBezTo>
                  <a:cubicBezTo>
                    <a:pt x="196" y="294"/>
                    <a:pt x="147" y="367"/>
                    <a:pt x="98" y="464"/>
                  </a:cubicBezTo>
                  <a:cubicBezTo>
                    <a:pt x="50" y="586"/>
                    <a:pt x="25" y="684"/>
                    <a:pt x="25" y="806"/>
                  </a:cubicBezTo>
                  <a:cubicBezTo>
                    <a:pt x="1" y="879"/>
                    <a:pt x="1" y="952"/>
                    <a:pt x="25" y="1001"/>
                  </a:cubicBezTo>
                  <a:cubicBezTo>
                    <a:pt x="25" y="1147"/>
                    <a:pt x="74" y="1294"/>
                    <a:pt x="147" y="1415"/>
                  </a:cubicBezTo>
                  <a:cubicBezTo>
                    <a:pt x="220" y="1562"/>
                    <a:pt x="318" y="1684"/>
                    <a:pt x="464" y="1781"/>
                  </a:cubicBezTo>
                  <a:cubicBezTo>
                    <a:pt x="562" y="1879"/>
                    <a:pt x="708" y="1952"/>
                    <a:pt x="830" y="1952"/>
                  </a:cubicBezTo>
                  <a:cubicBezTo>
                    <a:pt x="860" y="1958"/>
                    <a:pt x="891" y="1961"/>
                    <a:pt x="921" y="1961"/>
                  </a:cubicBezTo>
                  <a:cubicBezTo>
                    <a:pt x="1011" y="1961"/>
                    <a:pt x="1098" y="1934"/>
                    <a:pt x="1171" y="1879"/>
                  </a:cubicBezTo>
                  <a:cubicBezTo>
                    <a:pt x="1245" y="1879"/>
                    <a:pt x="1293" y="1830"/>
                    <a:pt x="1342" y="1781"/>
                  </a:cubicBezTo>
                  <a:cubicBezTo>
                    <a:pt x="1318" y="1781"/>
                    <a:pt x="1318" y="1781"/>
                    <a:pt x="1342" y="1757"/>
                  </a:cubicBezTo>
                  <a:cubicBezTo>
                    <a:pt x="1415" y="1684"/>
                    <a:pt x="1415" y="1684"/>
                    <a:pt x="1415" y="1684"/>
                  </a:cubicBezTo>
                  <a:cubicBezTo>
                    <a:pt x="1415" y="1659"/>
                    <a:pt x="1415" y="1684"/>
                    <a:pt x="1440" y="1586"/>
                  </a:cubicBezTo>
                  <a:cubicBezTo>
                    <a:pt x="1488" y="1464"/>
                    <a:pt x="1513" y="1415"/>
                    <a:pt x="1537" y="1294"/>
                  </a:cubicBezTo>
                  <a:cubicBezTo>
                    <a:pt x="1562" y="1220"/>
                    <a:pt x="1586" y="1172"/>
                    <a:pt x="1586" y="1098"/>
                  </a:cubicBezTo>
                  <a:cubicBezTo>
                    <a:pt x="1610" y="1050"/>
                    <a:pt x="1610" y="976"/>
                    <a:pt x="1635" y="903"/>
                  </a:cubicBezTo>
                  <a:cubicBezTo>
                    <a:pt x="1635" y="830"/>
                    <a:pt x="1635" y="781"/>
                    <a:pt x="1635" y="708"/>
                  </a:cubicBezTo>
                  <a:lnTo>
                    <a:pt x="1635" y="586"/>
                  </a:lnTo>
                  <a:lnTo>
                    <a:pt x="1610" y="489"/>
                  </a:lnTo>
                  <a:cubicBezTo>
                    <a:pt x="1586" y="416"/>
                    <a:pt x="1562" y="318"/>
                    <a:pt x="1513" y="245"/>
                  </a:cubicBezTo>
                  <a:cubicBezTo>
                    <a:pt x="1440" y="147"/>
                    <a:pt x="1318" y="98"/>
                    <a:pt x="1196" y="74"/>
                  </a:cubicBezTo>
                  <a:lnTo>
                    <a:pt x="1025" y="74"/>
                  </a:lnTo>
                  <a:cubicBezTo>
                    <a:pt x="903" y="25"/>
                    <a:pt x="781" y="1"/>
                    <a:pt x="6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303"/>
            <p:cNvSpPr/>
            <p:nvPr/>
          </p:nvSpPr>
          <p:spPr>
            <a:xfrm>
              <a:off x="734450" y="3011150"/>
              <a:ext cx="40250" cy="58550"/>
            </a:xfrm>
            <a:custGeom>
              <a:avLst/>
              <a:gdLst/>
              <a:ahLst/>
              <a:cxnLst/>
              <a:rect l="l" t="t" r="r" b="b"/>
              <a:pathLst>
                <a:path w="1610" h="2342" extrusionOk="0">
                  <a:moveTo>
                    <a:pt x="708" y="0"/>
                  </a:moveTo>
                  <a:lnTo>
                    <a:pt x="98" y="171"/>
                  </a:lnTo>
                  <a:cubicBezTo>
                    <a:pt x="49" y="342"/>
                    <a:pt x="0" y="512"/>
                    <a:pt x="25" y="707"/>
                  </a:cubicBezTo>
                  <a:cubicBezTo>
                    <a:pt x="25" y="829"/>
                    <a:pt x="25" y="976"/>
                    <a:pt x="73" y="1098"/>
                  </a:cubicBezTo>
                  <a:cubicBezTo>
                    <a:pt x="122" y="1293"/>
                    <a:pt x="195" y="1488"/>
                    <a:pt x="293" y="1659"/>
                  </a:cubicBezTo>
                  <a:cubicBezTo>
                    <a:pt x="390" y="1854"/>
                    <a:pt x="537" y="2000"/>
                    <a:pt x="732" y="2122"/>
                  </a:cubicBezTo>
                  <a:cubicBezTo>
                    <a:pt x="756" y="2171"/>
                    <a:pt x="805" y="2220"/>
                    <a:pt x="854" y="2244"/>
                  </a:cubicBezTo>
                  <a:cubicBezTo>
                    <a:pt x="842" y="2232"/>
                    <a:pt x="842" y="2226"/>
                    <a:pt x="845" y="2226"/>
                  </a:cubicBezTo>
                  <a:cubicBezTo>
                    <a:pt x="848" y="2226"/>
                    <a:pt x="854" y="2232"/>
                    <a:pt x="854" y="2244"/>
                  </a:cubicBezTo>
                  <a:cubicBezTo>
                    <a:pt x="911" y="2272"/>
                    <a:pt x="923" y="2279"/>
                    <a:pt x="928" y="2279"/>
                  </a:cubicBezTo>
                  <a:cubicBezTo>
                    <a:pt x="931" y="2279"/>
                    <a:pt x="929" y="2275"/>
                    <a:pt x="940" y="2275"/>
                  </a:cubicBezTo>
                  <a:cubicBezTo>
                    <a:pt x="951" y="2275"/>
                    <a:pt x="974" y="2278"/>
                    <a:pt x="1025" y="2293"/>
                  </a:cubicBezTo>
                  <a:lnTo>
                    <a:pt x="1147" y="2342"/>
                  </a:lnTo>
                  <a:lnTo>
                    <a:pt x="1537" y="2122"/>
                  </a:lnTo>
                  <a:cubicBezTo>
                    <a:pt x="1586" y="1951"/>
                    <a:pt x="1610" y="1756"/>
                    <a:pt x="1610" y="1585"/>
                  </a:cubicBezTo>
                  <a:cubicBezTo>
                    <a:pt x="1586" y="1439"/>
                    <a:pt x="1537" y="1293"/>
                    <a:pt x="1512" y="1171"/>
                  </a:cubicBezTo>
                  <a:cubicBezTo>
                    <a:pt x="1464" y="1073"/>
                    <a:pt x="1415" y="1000"/>
                    <a:pt x="1366" y="927"/>
                  </a:cubicBezTo>
                  <a:cubicBezTo>
                    <a:pt x="1342" y="903"/>
                    <a:pt x="1293" y="854"/>
                    <a:pt x="1220" y="781"/>
                  </a:cubicBezTo>
                  <a:cubicBezTo>
                    <a:pt x="1220" y="781"/>
                    <a:pt x="1220" y="756"/>
                    <a:pt x="1220" y="756"/>
                  </a:cubicBezTo>
                  <a:cubicBezTo>
                    <a:pt x="1220" y="659"/>
                    <a:pt x="1171" y="610"/>
                    <a:pt x="1147" y="537"/>
                  </a:cubicBezTo>
                  <a:cubicBezTo>
                    <a:pt x="1122" y="464"/>
                    <a:pt x="1098" y="415"/>
                    <a:pt x="1073" y="390"/>
                  </a:cubicBezTo>
                  <a:cubicBezTo>
                    <a:pt x="1049" y="342"/>
                    <a:pt x="1000" y="293"/>
                    <a:pt x="976" y="220"/>
                  </a:cubicBezTo>
                  <a:cubicBezTo>
                    <a:pt x="976" y="220"/>
                    <a:pt x="951" y="195"/>
                    <a:pt x="951" y="195"/>
                  </a:cubicBezTo>
                  <a:cubicBezTo>
                    <a:pt x="878" y="122"/>
                    <a:pt x="805" y="49"/>
                    <a:pt x="7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37" name="Google Shape;2737;p303"/>
          <p:cNvSpPr/>
          <p:nvPr/>
        </p:nvSpPr>
        <p:spPr>
          <a:xfrm rot="8386467" flipH="1">
            <a:off x="9039563" y="780922"/>
            <a:ext cx="516943" cy="353961"/>
          </a:xfrm>
          <a:custGeom>
            <a:avLst/>
            <a:gdLst/>
            <a:ahLst/>
            <a:cxnLst/>
            <a:rect l="l" t="t" r="r" b="b"/>
            <a:pathLst>
              <a:path w="15805" h="10822" extrusionOk="0">
                <a:moveTo>
                  <a:pt x="7854" y="2001"/>
                </a:moveTo>
                <a:cubicBezTo>
                  <a:pt x="7869" y="2001"/>
                  <a:pt x="7884" y="2001"/>
                  <a:pt x="7900" y="2002"/>
                </a:cubicBezTo>
                <a:lnTo>
                  <a:pt x="7900" y="2002"/>
                </a:lnTo>
                <a:cubicBezTo>
                  <a:pt x="7889" y="2001"/>
                  <a:pt x="7873" y="2001"/>
                  <a:pt x="7854" y="2001"/>
                </a:cubicBezTo>
                <a:close/>
                <a:moveTo>
                  <a:pt x="13171" y="2903"/>
                </a:moveTo>
                <a:lnTo>
                  <a:pt x="13171" y="2952"/>
                </a:lnTo>
                <a:lnTo>
                  <a:pt x="13171" y="3025"/>
                </a:lnTo>
                <a:lnTo>
                  <a:pt x="13154" y="3074"/>
                </a:lnTo>
                <a:lnTo>
                  <a:pt x="13154" y="3074"/>
                </a:lnTo>
                <a:cubicBezTo>
                  <a:pt x="13164" y="3017"/>
                  <a:pt x="13171" y="2954"/>
                  <a:pt x="13171" y="2903"/>
                </a:cubicBezTo>
                <a:close/>
                <a:moveTo>
                  <a:pt x="8153" y="5196"/>
                </a:moveTo>
                <a:lnTo>
                  <a:pt x="8153" y="5196"/>
                </a:lnTo>
                <a:cubicBezTo>
                  <a:pt x="8149" y="5204"/>
                  <a:pt x="8146" y="5212"/>
                  <a:pt x="8146" y="5220"/>
                </a:cubicBezTo>
                <a:lnTo>
                  <a:pt x="8146" y="5220"/>
                </a:lnTo>
                <a:cubicBezTo>
                  <a:pt x="8146" y="5198"/>
                  <a:pt x="8166" y="5196"/>
                  <a:pt x="8153" y="5196"/>
                </a:cubicBezTo>
                <a:close/>
                <a:moveTo>
                  <a:pt x="8121" y="5341"/>
                </a:moveTo>
                <a:cubicBezTo>
                  <a:pt x="8121" y="5342"/>
                  <a:pt x="8121" y="5343"/>
                  <a:pt x="8121" y="5344"/>
                </a:cubicBezTo>
                <a:lnTo>
                  <a:pt x="8121" y="5344"/>
                </a:lnTo>
                <a:lnTo>
                  <a:pt x="8122" y="5342"/>
                </a:lnTo>
                <a:cubicBezTo>
                  <a:pt x="8122" y="5342"/>
                  <a:pt x="8121" y="5341"/>
                  <a:pt x="8121" y="5341"/>
                </a:cubicBezTo>
                <a:close/>
                <a:moveTo>
                  <a:pt x="8121" y="5344"/>
                </a:moveTo>
                <a:lnTo>
                  <a:pt x="8118" y="5352"/>
                </a:lnTo>
                <a:lnTo>
                  <a:pt x="8122" y="5366"/>
                </a:lnTo>
                <a:cubicBezTo>
                  <a:pt x="8122" y="5359"/>
                  <a:pt x="8122" y="5351"/>
                  <a:pt x="8121" y="5344"/>
                </a:cubicBezTo>
                <a:close/>
                <a:moveTo>
                  <a:pt x="15778" y="6025"/>
                </a:moveTo>
                <a:cubicBezTo>
                  <a:pt x="15779" y="6032"/>
                  <a:pt x="15779" y="6039"/>
                  <a:pt x="15780" y="6047"/>
                </a:cubicBezTo>
                <a:lnTo>
                  <a:pt x="15780" y="6047"/>
                </a:lnTo>
                <a:cubicBezTo>
                  <a:pt x="15780" y="6039"/>
                  <a:pt x="15780" y="6032"/>
                  <a:pt x="15780" y="6025"/>
                </a:cubicBezTo>
                <a:cubicBezTo>
                  <a:pt x="15779" y="6025"/>
                  <a:pt x="15779" y="6025"/>
                  <a:pt x="15778" y="6025"/>
                </a:cubicBezTo>
                <a:close/>
                <a:moveTo>
                  <a:pt x="11988" y="6067"/>
                </a:moveTo>
                <a:cubicBezTo>
                  <a:pt x="11983" y="6078"/>
                  <a:pt x="11979" y="6088"/>
                  <a:pt x="11975" y="6098"/>
                </a:cubicBezTo>
                <a:cubicBezTo>
                  <a:pt x="11982" y="6092"/>
                  <a:pt x="11985" y="6081"/>
                  <a:pt x="11988" y="6067"/>
                </a:cubicBezTo>
                <a:close/>
                <a:moveTo>
                  <a:pt x="15780" y="6047"/>
                </a:moveTo>
                <a:cubicBezTo>
                  <a:pt x="15780" y="6137"/>
                  <a:pt x="15780" y="6229"/>
                  <a:pt x="15780" y="6342"/>
                </a:cubicBezTo>
                <a:cubicBezTo>
                  <a:pt x="15796" y="6249"/>
                  <a:pt x="15792" y="6147"/>
                  <a:pt x="15780" y="6047"/>
                </a:cubicBezTo>
                <a:close/>
                <a:moveTo>
                  <a:pt x="1965" y="9973"/>
                </a:moveTo>
                <a:cubicBezTo>
                  <a:pt x="1968" y="9973"/>
                  <a:pt x="1972" y="9974"/>
                  <a:pt x="1976" y="9976"/>
                </a:cubicBezTo>
                <a:cubicBezTo>
                  <a:pt x="2021" y="9998"/>
                  <a:pt x="1962" y="10063"/>
                  <a:pt x="1933" y="10130"/>
                </a:cubicBezTo>
                <a:lnTo>
                  <a:pt x="1933" y="10130"/>
                </a:lnTo>
                <a:cubicBezTo>
                  <a:pt x="1952" y="10027"/>
                  <a:pt x="1944" y="9973"/>
                  <a:pt x="1965" y="9973"/>
                </a:cubicBezTo>
                <a:close/>
                <a:moveTo>
                  <a:pt x="1925" y="10167"/>
                </a:moveTo>
                <a:cubicBezTo>
                  <a:pt x="1923" y="10190"/>
                  <a:pt x="1915" y="10213"/>
                  <a:pt x="1906" y="10239"/>
                </a:cubicBezTo>
                <a:lnTo>
                  <a:pt x="1906" y="10239"/>
                </a:lnTo>
                <a:cubicBezTo>
                  <a:pt x="1914" y="10214"/>
                  <a:pt x="1920" y="10190"/>
                  <a:pt x="1925" y="10167"/>
                </a:cubicBezTo>
                <a:close/>
                <a:moveTo>
                  <a:pt x="12610" y="1"/>
                </a:moveTo>
                <a:cubicBezTo>
                  <a:pt x="12414" y="171"/>
                  <a:pt x="12244" y="366"/>
                  <a:pt x="12097" y="562"/>
                </a:cubicBezTo>
                <a:lnTo>
                  <a:pt x="11951" y="732"/>
                </a:lnTo>
                <a:lnTo>
                  <a:pt x="11902" y="830"/>
                </a:lnTo>
                <a:cubicBezTo>
                  <a:pt x="11878" y="854"/>
                  <a:pt x="11853" y="879"/>
                  <a:pt x="11829" y="927"/>
                </a:cubicBezTo>
                <a:lnTo>
                  <a:pt x="11585" y="1342"/>
                </a:lnTo>
                <a:cubicBezTo>
                  <a:pt x="11488" y="1488"/>
                  <a:pt x="11414" y="1659"/>
                  <a:pt x="11366" y="1830"/>
                </a:cubicBezTo>
                <a:cubicBezTo>
                  <a:pt x="11293" y="1976"/>
                  <a:pt x="11195" y="2123"/>
                  <a:pt x="11146" y="2318"/>
                </a:cubicBezTo>
                <a:cubicBezTo>
                  <a:pt x="11097" y="2488"/>
                  <a:pt x="11024" y="2659"/>
                  <a:pt x="10975" y="2830"/>
                </a:cubicBezTo>
                <a:lnTo>
                  <a:pt x="10927" y="2952"/>
                </a:lnTo>
                <a:cubicBezTo>
                  <a:pt x="10927" y="3001"/>
                  <a:pt x="10902" y="3049"/>
                  <a:pt x="10878" y="3074"/>
                </a:cubicBezTo>
                <a:cubicBezTo>
                  <a:pt x="10878" y="3074"/>
                  <a:pt x="10853" y="3171"/>
                  <a:pt x="10853" y="3220"/>
                </a:cubicBezTo>
                <a:cubicBezTo>
                  <a:pt x="10732" y="3586"/>
                  <a:pt x="10658" y="3927"/>
                  <a:pt x="10561" y="4220"/>
                </a:cubicBezTo>
                <a:cubicBezTo>
                  <a:pt x="10536" y="4342"/>
                  <a:pt x="10512" y="4464"/>
                  <a:pt x="10488" y="4586"/>
                </a:cubicBezTo>
                <a:lnTo>
                  <a:pt x="10488" y="4610"/>
                </a:lnTo>
                <a:cubicBezTo>
                  <a:pt x="10463" y="4659"/>
                  <a:pt x="10463" y="4708"/>
                  <a:pt x="10439" y="4757"/>
                </a:cubicBezTo>
                <a:cubicBezTo>
                  <a:pt x="10414" y="4805"/>
                  <a:pt x="10414" y="4854"/>
                  <a:pt x="10390" y="4903"/>
                </a:cubicBezTo>
                <a:cubicBezTo>
                  <a:pt x="10366" y="4854"/>
                  <a:pt x="10341" y="4830"/>
                  <a:pt x="10317" y="4805"/>
                </a:cubicBezTo>
                <a:cubicBezTo>
                  <a:pt x="10293" y="4757"/>
                  <a:pt x="10268" y="4732"/>
                  <a:pt x="10244" y="4708"/>
                </a:cubicBezTo>
                <a:lnTo>
                  <a:pt x="10219" y="4635"/>
                </a:lnTo>
                <a:lnTo>
                  <a:pt x="10171" y="4561"/>
                </a:lnTo>
                <a:cubicBezTo>
                  <a:pt x="10122" y="4464"/>
                  <a:pt x="10097" y="4391"/>
                  <a:pt x="10049" y="4293"/>
                </a:cubicBezTo>
                <a:cubicBezTo>
                  <a:pt x="9927" y="4074"/>
                  <a:pt x="9829" y="3830"/>
                  <a:pt x="9707" y="3610"/>
                </a:cubicBezTo>
                <a:cubicBezTo>
                  <a:pt x="9658" y="3513"/>
                  <a:pt x="9610" y="3415"/>
                  <a:pt x="9536" y="3318"/>
                </a:cubicBezTo>
                <a:lnTo>
                  <a:pt x="9366" y="3025"/>
                </a:lnTo>
                <a:cubicBezTo>
                  <a:pt x="9268" y="2854"/>
                  <a:pt x="9146" y="2683"/>
                  <a:pt x="9049" y="2513"/>
                </a:cubicBezTo>
                <a:cubicBezTo>
                  <a:pt x="8951" y="2342"/>
                  <a:pt x="8829" y="2220"/>
                  <a:pt x="8732" y="2074"/>
                </a:cubicBezTo>
                <a:lnTo>
                  <a:pt x="8585" y="2074"/>
                </a:lnTo>
                <a:cubicBezTo>
                  <a:pt x="8512" y="2074"/>
                  <a:pt x="8439" y="2049"/>
                  <a:pt x="8366" y="2049"/>
                </a:cubicBezTo>
                <a:cubicBezTo>
                  <a:pt x="8317" y="2025"/>
                  <a:pt x="8244" y="2025"/>
                  <a:pt x="8195" y="2025"/>
                </a:cubicBezTo>
                <a:cubicBezTo>
                  <a:pt x="8092" y="2025"/>
                  <a:pt x="7989" y="2008"/>
                  <a:pt x="7900" y="2002"/>
                </a:cubicBezTo>
                <a:lnTo>
                  <a:pt x="7900" y="2002"/>
                </a:lnTo>
                <a:cubicBezTo>
                  <a:pt x="7918" y="2004"/>
                  <a:pt x="7927" y="2010"/>
                  <a:pt x="7927" y="2025"/>
                </a:cubicBezTo>
                <a:lnTo>
                  <a:pt x="7829" y="2025"/>
                </a:lnTo>
                <a:cubicBezTo>
                  <a:pt x="7561" y="2123"/>
                  <a:pt x="7536" y="2147"/>
                  <a:pt x="7536" y="2147"/>
                </a:cubicBezTo>
                <a:cubicBezTo>
                  <a:pt x="7536" y="2171"/>
                  <a:pt x="7536" y="2147"/>
                  <a:pt x="7488" y="2196"/>
                </a:cubicBezTo>
                <a:lnTo>
                  <a:pt x="7390" y="2244"/>
                </a:lnTo>
                <a:cubicBezTo>
                  <a:pt x="7341" y="2269"/>
                  <a:pt x="7268" y="2293"/>
                  <a:pt x="7195" y="2318"/>
                </a:cubicBezTo>
                <a:lnTo>
                  <a:pt x="7000" y="2415"/>
                </a:lnTo>
                <a:cubicBezTo>
                  <a:pt x="6927" y="2610"/>
                  <a:pt x="6829" y="2830"/>
                  <a:pt x="6732" y="3098"/>
                </a:cubicBezTo>
                <a:cubicBezTo>
                  <a:pt x="6683" y="3244"/>
                  <a:pt x="6634" y="3391"/>
                  <a:pt x="6585" y="3537"/>
                </a:cubicBezTo>
                <a:lnTo>
                  <a:pt x="6415" y="4025"/>
                </a:lnTo>
                <a:cubicBezTo>
                  <a:pt x="6366" y="4171"/>
                  <a:pt x="6317" y="4366"/>
                  <a:pt x="6244" y="4537"/>
                </a:cubicBezTo>
                <a:lnTo>
                  <a:pt x="6219" y="4659"/>
                </a:lnTo>
                <a:lnTo>
                  <a:pt x="6171" y="4781"/>
                </a:lnTo>
                <a:lnTo>
                  <a:pt x="6122" y="4927"/>
                </a:lnTo>
                <a:lnTo>
                  <a:pt x="5927" y="5610"/>
                </a:lnTo>
                <a:lnTo>
                  <a:pt x="5732" y="6244"/>
                </a:lnTo>
                <a:cubicBezTo>
                  <a:pt x="5707" y="6366"/>
                  <a:pt x="5658" y="6464"/>
                  <a:pt x="5634" y="6561"/>
                </a:cubicBezTo>
                <a:cubicBezTo>
                  <a:pt x="5585" y="6659"/>
                  <a:pt x="5561" y="6732"/>
                  <a:pt x="5537" y="6830"/>
                </a:cubicBezTo>
                <a:cubicBezTo>
                  <a:pt x="5512" y="6903"/>
                  <a:pt x="5463" y="6976"/>
                  <a:pt x="5439" y="7049"/>
                </a:cubicBezTo>
                <a:cubicBezTo>
                  <a:pt x="5415" y="7074"/>
                  <a:pt x="5390" y="7098"/>
                  <a:pt x="5390" y="7122"/>
                </a:cubicBezTo>
                <a:cubicBezTo>
                  <a:pt x="5390" y="7147"/>
                  <a:pt x="5366" y="7196"/>
                  <a:pt x="5341" y="7244"/>
                </a:cubicBezTo>
                <a:cubicBezTo>
                  <a:pt x="5317" y="7220"/>
                  <a:pt x="5268" y="7147"/>
                  <a:pt x="5219" y="7122"/>
                </a:cubicBezTo>
                <a:cubicBezTo>
                  <a:pt x="5219" y="7098"/>
                  <a:pt x="5195" y="7098"/>
                  <a:pt x="5195" y="7098"/>
                </a:cubicBezTo>
                <a:cubicBezTo>
                  <a:pt x="5146" y="7074"/>
                  <a:pt x="5122" y="7025"/>
                  <a:pt x="5098" y="7000"/>
                </a:cubicBezTo>
                <a:cubicBezTo>
                  <a:pt x="5000" y="6854"/>
                  <a:pt x="4878" y="6683"/>
                  <a:pt x="4756" y="6488"/>
                </a:cubicBezTo>
                <a:cubicBezTo>
                  <a:pt x="4659" y="6342"/>
                  <a:pt x="4537" y="6220"/>
                  <a:pt x="4439" y="6074"/>
                </a:cubicBezTo>
                <a:lnTo>
                  <a:pt x="4195" y="5708"/>
                </a:lnTo>
                <a:cubicBezTo>
                  <a:pt x="4098" y="5586"/>
                  <a:pt x="4000" y="5488"/>
                  <a:pt x="3902" y="5366"/>
                </a:cubicBezTo>
                <a:lnTo>
                  <a:pt x="3390" y="4757"/>
                </a:lnTo>
                <a:cubicBezTo>
                  <a:pt x="3220" y="4561"/>
                  <a:pt x="3049" y="4415"/>
                  <a:pt x="2927" y="4269"/>
                </a:cubicBezTo>
                <a:lnTo>
                  <a:pt x="2488" y="4293"/>
                </a:lnTo>
                <a:lnTo>
                  <a:pt x="2024" y="4293"/>
                </a:lnTo>
                <a:lnTo>
                  <a:pt x="1902" y="4342"/>
                </a:lnTo>
                <a:cubicBezTo>
                  <a:pt x="1951" y="4366"/>
                  <a:pt x="1683" y="4586"/>
                  <a:pt x="1561" y="4635"/>
                </a:cubicBezTo>
                <a:lnTo>
                  <a:pt x="1293" y="4805"/>
                </a:lnTo>
                <a:cubicBezTo>
                  <a:pt x="1244" y="5025"/>
                  <a:pt x="1195" y="5269"/>
                  <a:pt x="1146" y="5513"/>
                </a:cubicBezTo>
                <a:cubicBezTo>
                  <a:pt x="1073" y="5781"/>
                  <a:pt x="1049" y="6025"/>
                  <a:pt x="1000" y="6269"/>
                </a:cubicBezTo>
                <a:lnTo>
                  <a:pt x="951" y="6220"/>
                </a:lnTo>
                <a:cubicBezTo>
                  <a:pt x="829" y="6903"/>
                  <a:pt x="756" y="7391"/>
                  <a:pt x="707" y="7659"/>
                </a:cubicBezTo>
                <a:cubicBezTo>
                  <a:pt x="585" y="8196"/>
                  <a:pt x="366" y="9000"/>
                  <a:pt x="244" y="9708"/>
                </a:cubicBezTo>
                <a:lnTo>
                  <a:pt x="220" y="9781"/>
                </a:lnTo>
                <a:cubicBezTo>
                  <a:pt x="195" y="9805"/>
                  <a:pt x="146" y="9854"/>
                  <a:pt x="122" y="9903"/>
                </a:cubicBezTo>
                <a:lnTo>
                  <a:pt x="0" y="10098"/>
                </a:lnTo>
                <a:lnTo>
                  <a:pt x="0" y="10171"/>
                </a:lnTo>
                <a:cubicBezTo>
                  <a:pt x="220" y="10366"/>
                  <a:pt x="439" y="10513"/>
                  <a:pt x="683" y="10659"/>
                </a:cubicBezTo>
                <a:cubicBezTo>
                  <a:pt x="856" y="10751"/>
                  <a:pt x="1050" y="10821"/>
                  <a:pt x="1235" y="10821"/>
                </a:cubicBezTo>
                <a:cubicBezTo>
                  <a:pt x="1443" y="10821"/>
                  <a:pt x="1639" y="10733"/>
                  <a:pt x="1781" y="10488"/>
                </a:cubicBezTo>
                <a:lnTo>
                  <a:pt x="1829" y="10513"/>
                </a:lnTo>
                <a:lnTo>
                  <a:pt x="1878" y="10317"/>
                </a:lnTo>
                <a:cubicBezTo>
                  <a:pt x="1915" y="10225"/>
                  <a:pt x="1934" y="10192"/>
                  <a:pt x="1944" y="10192"/>
                </a:cubicBezTo>
                <a:cubicBezTo>
                  <a:pt x="1961" y="10192"/>
                  <a:pt x="1951" y="10281"/>
                  <a:pt x="1951" y="10342"/>
                </a:cubicBezTo>
                <a:cubicBezTo>
                  <a:pt x="1976" y="10244"/>
                  <a:pt x="2000" y="10147"/>
                  <a:pt x="2024" y="10074"/>
                </a:cubicBezTo>
                <a:cubicBezTo>
                  <a:pt x="2031" y="10055"/>
                  <a:pt x="2032" y="10047"/>
                  <a:pt x="2031" y="10047"/>
                </a:cubicBezTo>
                <a:lnTo>
                  <a:pt x="2031" y="10047"/>
                </a:lnTo>
                <a:cubicBezTo>
                  <a:pt x="2027" y="10047"/>
                  <a:pt x="2000" y="10110"/>
                  <a:pt x="2000" y="10147"/>
                </a:cubicBezTo>
                <a:cubicBezTo>
                  <a:pt x="2000" y="9976"/>
                  <a:pt x="2024" y="9830"/>
                  <a:pt x="2073" y="9659"/>
                </a:cubicBezTo>
                <a:cubicBezTo>
                  <a:pt x="2122" y="9415"/>
                  <a:pt x="2146" y="9659"/>
                  <a:pt x="2195" y="9391"/>
                </a:cubicBezTo>
                <a:cubicBezTo>
                  <a:pt x="2341" y="8805"/>
                  <a:pt x="2463" y="8220"/>
                  <a:pt x="2561" y="7683"/>
                </a:cubicBezTo>
                <a:lnTo>
                  <a:pt x="2659" y="7269"/>
                </a:lnTo>
                <a:lnTo>
                  <a:pt x="2659" y="7244"/>
                </a:lnTo>
                <a:lnTo>
                  <a:pt x="2683" y="7196"/>
                </a:lnTo>
                <a:lnTo>
                  <a:pt x="2707" y="7196"/>
                </a:lnTo>
                <a:cubicBezTo>
                  <a:pt x="2707" y="7244"/>
                  <a:pt x="2707" y="7269"/>
                  <a:pt x="2707" y="7293"/>
                </a:cubicBezTo>
                <a:cubicBezTo>
                  <a:pt x="2707" y="7281"/>
                  <a:pt x="2707" y="7275"/>
                  <a:pt x="2710" y="7275"/>
                </a:cubicBezTo>
                <a:cubicBezTo>
                  <a:pt x="2713" y="7275"/>
                  <a:pt x="2720" y="7281"/>
                  <a:pt x="2732" y="7293"/>
                </a:cubicBezTo>
                <a:cubicBezTo>
                  <a:pt x="2902" y="7513"/>
                  <a:pt x="3073" y="7757"/>
                  <a:pt x="3195" y="7927"/>
                </a:cubicBezTo>
                <a:lnTo>
                  <a:pt x="3293" y="8074"/>
                </a:lnTo>
                <a:lnTo>
                  <a:pt x="3341" y="8122"/>
                </a:lnTo>
                <a:lnTo>
                  <a:pt x="3366" y="8171"/>
                </a:lnTo>
                <a:lnTo>
                  <a:pt x="3537" y="8293"/>
                </a:lnTo>
                <a:lnTo>
                  <a:pt x="3634" y="8293"/>
                </a:lnTo>
                <a:cubicBezTo>
                  <a:pt x="4122" y="8952"/>
                  <a:pt x="3732" y="8561"/>
                  <a:pt x="4219" y="9171"/>
                </a:cubicBezTo>
                <a:cubicBezTo>
                  <a:pt x="4415" y="9317"/>
                  <a:pt x="4610" y="9513"/>
                  <a:pt x="4756" y="9708"/>
                </a:cubicBezTo>
                <a:lnTo>
                  <a:pt x="5049" y="9708"/>
                </a:lnTo>
                <a:cubicBezTo>
                  <a:pt x="5098" y="9708"/>
                  <a:pt x="5146" y="9708"/>
                  <a:pt x="5195" y="9683"/>
                </a:cubicBezTo>
                <a:cubicBezTo>
                  <a:pt x="5195" y="9683"/>
                  <a:pt x="5366" y="9683"/>
                  <a:pt x="5366" y="9708"/>
                </a:cubicBezTo>
                <a:cubicBezTo>
                  <a:pt x="5415" y="9659"/>
                  <a:pt x="5537" y="9683"/>
                  <a:pt x="5658" y="9659"/>
                </a:cubicBezTo>
                <a:lnTo>
                  <a:pt x="5878" y="9610"/>
                </a:lnTo>
                <a:cubicBezTo>
                  <a:pt x="5976" y="9610"/>
                  <a:pt x="6024" y="9610"/>
                  <a:pt x="5902" y="9635"/>
                </a:cubicBezTo>
                <a:lnTo>
                  <a:pt x="6561" y="9537"/>
                </a:lnTo>
                <a:cubicBezTo>
                  <a:pt x="6683" y="9269"/>
                  <a:pt x="6829" y="8976"/>
                  <a:pt x="6976" y="8635"/>
                </a:cubicBezTo>
                <a:cubicBezTo>
                  <a:pt x="7049" y="8488"/>
                  <a:pt x="7122" y="8317"/>
                  <a:pt x="7219" y="8147"/>
                </a:cubicBezTo>
                <a:cubicBezTo>
                  <a:pt x="7293" y="7952"/>
                  <a:pt x="7341" y="7757"/>
                  <a:pt x="7415" y="7561"/>
                </a:cubicBezTo>
                <a:lnTo>
                  <a:pt x="7536" y="7220"/>
                </a:lnTo>
                <a:cubicBezTo>
                  <a:pt x="7585" y="7098"/>
                  <a:pt x="7610" y="7000"/>
                  <a:pt x="7658" y="6878"/>
                </a:cubicBezTo>
                <a:cubicBezTo>
                  <a:pt x="7707" y="6659"/>
                  <a:pt x="7780" y="6439"/>
                  <a:pt x="7854" y="6220"/>
                </a:cubicBezTo>
                <a:cubicBezTo>
                  <a:pt x="7927" y="6000"/>
                  <a:pt x="7976" y="5805"/>
                  <a:pt x="8024" y="5610"/>
                </a:cubicBezTo>
                <a:lnTo>
                  <a:pt x="8118" y="5352"/>
                </a:lnTo>
                <a:lnTo>
                  <a:pt x="8114" y="5334"/>
                </a:lnTo>
                <a:lnTo>
                  <a:pt x="8114" y="5334"/>
                </a:lnTo>
                <a:cubicBezTo>
                  <a:pt x="8116" y="5336"/>
                  <a:pt x="8118" y="5338"/>
                  <a:pt x="8121" y="5341"/>
                </a:cubicBezTo>
                <a:lnTo>
                  <a:pt x="8121" y="5341"/>
                </a:lnTo>
                <a:cubicBezTo>
                  <a:pt x="8119" y="5328"/>
                  <a:pt x="8115" y="5316"/>
                  <a:pt x="8106" y="5303"/>
                </a:cubicBezTo>
                <a:lnTo>
                  <a:pt x="8106" y="5303"/>
                </a:lnTo>
                <a:lnTo>
                  <a:pt x="8114" y="5334"/>
                </a:lnTo>
                <a:lnTo>
                  <a:pt x="8114" y="5334"/>
                </a:lnTo>
                <a:cubicBezTo>
                  <a:pt x="8097" y="5318"/>
                  <a:pt x="8097" y="5318"/>
                  <a:pt x="8094" y="5318"/>
                </a:cubicBezTo>
                <a:cubicBezTo>
                  <a:pt x="8091" y="5318"/>
                  <a:pt x="8085" y="5318"/>
                  <a:pt x="8049" y="5293"/>
                </a:cubicBezTo>
                <a:cubicBezTo>
                  <a:pt x="8012" y="5257"/>
                  <a:pt x="8012" y="5257"/>
                  <a:pt x="8021" y="5257"/>
                </a:cubicBezTo>
                <a:cubicBezTo>
                  <a:pt x="8030" y="5257"/>
                  <a:pt x="8049" y="5257"/>
                  <a:pt x="8049" y="5220"/>
                </a:cubicBezTo>
                <a:cubicBezTo>
                  <a:pt x="8097" y="5293"/>
                  <a:pt x="8097" y="5269"/>
                  <a:pt x="8097" y="5293"/>
                </a:cubicBezTo>
                <a:cubicBezTo>
                  <a:pt x="8101" y="5296"/>
                  <a:pt x="8104" y="5300"/>
                  <a:pt x="8106" y="5303"/>
                </a:cubicBezTo>
                <a:lnTo>
                  <a:pt x="8106" y="5303"/>
                </a:lnTo>
                <a:lnTo>
                  <a:pt x="8097" y="5269"/>
                </a:lnTo>
                <a:lnTo>
                  <a:pt x="8122" y="5318"/>
                </a:lnTo>
                <a:lnTo>
                  <a:pt x="8122" y="5293"/>
                </a:lnTo>
                <a:cubicBezTo>
                  <a:pt x="8122" y="5296"/>
                  <a:pt x="8122" y="5297"/>
                  <a:pt x="8123" y="5297"/>
                </a:cubicBezTo>
                <a:cubicBezTo>
                  <a:pt x="8127" y="5297"/>
                  <a:pt x="8146" y="5217"/>
                  <a:pt x="8146" y="5196"/>
                </a:cubicBezTo>
                <a:cubicBezTo>
                  <a:pt x="8149" y="5196"/>
                  <a:pt x="8151" y="5196"/>
                  <a:pt x="8153" y="5196"/>
                </a:cubicBezTo>
                <a:lnTo>
                  <a:pt x="8153" y="5196"/>
                </a:lnTo>
                <a:cubicBezTo>
                  <a:pt x="8157" y="5186"/>
                  <a:pt x="8162" y="5177"/>
                  <a:pt x="8166" y="5168"/>
                </a:cubicBezTo>
                <a:lnTo>
                  <a:pt x="8166" y="5168"/>
                </a:lnTo>
                <a:cubicBezTo>
                  <a:pt x="8165" y="5179"/>
                  <a:pt x="8169" y="5182"/>
                  <a:pt x="8173" y="5182"/>
                </a:cubicBezTo>
                <a:cubicBezTo>
                  <a:pt x="8179" y="5182"/>
                  <a:pt x="8186" y="5177"/>
                  <a:pt x="8188" y="5177"/>
                </a:cubicBezTo>
                <a:cubicBezTo>
                  <a:pt x="8189" y="5177"/>
                  <a:pt x="8185" y="5181"/>
                  <a:pt x="8171" y="5196"/>
                </a:cubicBezTo>
                <a:cubicBezTo>
                  <a:pt x="8171" y="5196"/>
                  <a:pt x="8181" y="5228"/>
                  <a:pt x="8203" y="5228"/>
                </a:cubicBezTo>
                <a:cubicBezTo>
                  <a:pt x="8214" y="5228"/>
                  <a:pt x="8228" y="5220"/>
                  <a:pt x="8244" y="5196"/>
                </a:cubicBezTo>
                <a:lnTo>
                  <a:pt x="8244" y="5196"/>
                </a:lnTo>
                <a:cubicBezTo>
                  <a:pt x="8219" y="5244"/>
                  <a:pt x="8244" y="5293"/>
                  <a:pt x="8195" y="5293"/>
                </a:cubicBezTo>
                <a:cubicBezTo>
                  <a:pt x="8185" y="5288"/>
                  <a:pt x="8179" y="5286"/>
                  <a:pt x="8176" y="5286"/>
                </a:cubicBezTo>
                <a:cubicBezTo>
                  <a:pt x="8165" y="5286"/>
                  <a:pt x="8200" y="5318"/>
                  <a:pt x="8219" y="5318"/>
                </a:cubicBezTo>
                <a:cubicBezTo>
                  <a:pt x="8244" y="5366"/>
                  <a:pt x="8244" y="5391"/>
                  <a:pt x="8268" y="5440"/>
                </a:cubicBezTo>
                <a:lnTo>
                  <a:pt x="8293" y="5488"/>
                </a:lnTo>
                <a:lnTo>
                  <a:pt x="8293" y="5513"/>
                </a:lnTo>
                <a:lnTo>
                  <a:pt x="8317" y="5561"/>
                </a:lnTo>
                <a:cubicBezTo>
                  <a:pt x="8439" y="5757"/>
                  <a:pt x="8561" y="5952"/>
                  <a:pt x="8707" y="6122"/>
                </a:cubicBezTo>
                <a:lnTo>
                  <a:pt x="8610" y="5879"/>
                </a:lnTo>
                <a:lnTo>
                  <a:pt x="8756" y="6147"/>
                </a:lnTo>
                <a:cubicBezTo>
                  <a:pt x="8805" y="6244"/>
                  <a:pt x="8829" y="6318"/>
                  <a:pt x="8878" y="6391"/>
                </a:cubicBezTo>
                <a:cubicBezTo>
                  <a:pt x="8949" y="6486"/>
                  <a:pt x="8997" y="6604"/>
                  <a:pt x="9022" y="6746"/>
                </a:cubicBezTo>
                <a:lnTo>
                  <a:pt x="9022" y="6746"/>
                </a:lnTo>
                <a:lnTo>
                  <a:pt x="8805" y="6391"/>
                </a:lnTo>
                <a:lnTo>
                  <a:pt x="9024" y="6757"/>
                </a:lnTo>
                <a:cubicBezTo>
                  <a:pt x="9024" y="6753"/>
                  <a:pt x="9023" y="6749"/>
                  <a:pt x="9022" y="6746"/>
                </a:cubicBezTo>
                <a:lnTo>
                  <a:pt x="9022" y="6746"/>
                </a:lnTo>
                <a:lnTo>
                  <a:pt x="9268" y="7147"/>
                </a:lnTo>
                <a:cubicBezTo>
                  <a:pt x="9317" y="7269"/>
                  <a:pt x="9390" y="7366"/>
                  <a:pt x="9488" y="7464"/>
                </a:cubicBezTo>
                <a:lnTo>
                  <a:pt x="9707" y="7732"/>
                </a:lnTo>
                <a:lnTo>
                  <a:pt x="9634" y="7586"/>
                </a:lnTo>
                <a:lnTo>
                  <a:pt x="9634" y="7586"/>
                </a:lnTo>
                <a:cubicBezTo>
                  <a:pt x="9658" y="7610"/>
                  <a:pt x="9683" y="7659"/>
                  <a:pt x="9732" y="7708"/>
                </a:cubicBezTo>
                <a:lnTo>
                  <a:pt x="10146" y="7708"/>
                </a:lnTo>
                <a:cubicBezTo>
                  <a:pt x="10293" y="7708"/>
                  <a:pt x="10463" y="7708"/>
                  <a:pt x="10610" y="7732"/>
                </a:cubicBezTo>
                <a:cubicBezTo>
                  <a:pt x="10853" y="7659"/>
                  <a:pt x="11122" y="7537"/>
                  <a:pt x="11414" y="7439"/>
                </a:cubicBezTo>
                <a:cubicBezTo>
                  <a:pt x="11488" y="7269"/>
                  <a:pt x="11561" y="7122"/>
                  <a:pt x="11634" y="7000"/>
                </a:cubicBezTo>
                <a:cubicBezTo>
                  <a:pt x="11683" y="6854"/>
                  <a:pt x="11732" y="6683"/>
                  <a:pt x="11780" y="6561"/>
                </a:cubicBezTo>
                <a:cubicBezTo>
                  <a:pt x="11853" y="6391"/>
                  <a:pt x="11902" y="6196"/>
                  <a:pt x="11951" y="6000"/>
                </a:cubicBezTo>
                <a:lnTo>
                  <a:pt x="11951" y="6000"/>
                </a:lnTo>
                <a:lnTo>
                  <a:pt x="11829" y="6220"/>
                </a:lnTo>
                <a:lnTo>
                  <a:pt x="11829" y="6220"/>
                </a:lnTo>
                <a:lnTo>
                  <a:pt x="11947" y="5699"/>
                </a:lnTo>
                <a:lnTo>
                  <a:pt x="11947" y="5699"/>
                </a:lnTo>
                <a:cubicBezTo>
                  <a:pt x="11942" y="5768"/>
                  <a:pt x="12000" y="5981"/>
                  <a:pt x="11988" y="6067"/>
                </a:cubicBezTo>
                <a:lnTo>
                  <a:pt x="11988" y="6067"/>
                </a:lnTo>
                <a:cubicBezTo>
                  <a:pt x="12032" y="5952"/>
                  <a:pt x="12079" y="5814"/>
                  <a:pt x="12146" y="5635"/>
                </a:cubicBezTo>
                <a:lnTo>
                  <a:pt x="12317" y="5001"/>
                </a:lnTo>
                <a:cubicBezTo>
                  <a:pt x="12414" y="4683"/>
                  <a:pt x="12512" y="4293"/>
                  <a:pt x="12634" y="3903"/>
                </a:cubicBezTo>
                <a:cubicBezTo>
                  <a:pt x="12658" y="3781"/>
                  <a:pt x="12707" y="3659"/>
                  <a:pt x="12732" y="3513"/>
                </a:cubicBezTo>
                <a:cubicBezTo>
                  <a:pt x="12756" y="3464"/>
                  <a:pt x="12780" y="3391"/>
                  <a:pt x="12805" y="3342"/>
                </a:cubicBezTo>
                <a:cubicBezTo>
                  <a:pt x="12853" y="3244"/>
                  <a:pt x="12902" y="3123"/>
                  <a:pt x="12975" y="3049"/>
                </a:cubicBezTo>
                <a:cubicBezTo>
                  <a:pt x="13000" y="2976"/>
                  <a:pt x="13049" y="2927"/>
                  <a:pt x="13122" y="2879"/>
                </a:cubicBezTo>
                <a:lnTo>
                  <a:pt x="13122" y="2952"/>
                </a:lnTo>
                <a:lnTo>
                  <a:pt x="13122" y="3025"/>
                </a:lnTo>
                <a:cubicBezTo>
                  <a:pt x="13122" y="3049"/>
                  <a:pt x="13097" y="3123"/>
                  <a:pt x="13097" y="3123"/>
                </a:cubicBezTo>
                <a:cubicBezTo>
                  <a:pt x="13097" y="3123"/>
                  <a:pt x="13122" y="3074"/>
                  <a:pt x="13146" y="3049"/>
                </a:cubicBezTo>
                <a:cubicBezTo>
                  <a:pt x="13146" y="3049"/>
                  <a:pt x="13146" y="3049"/>
                  <a:pt x="13146" y="3074"/>
                </a:cubicBezTo>
                <a:cubicBezTo>
                  <a:pt x="13122" y="3123"/>
                  <a:pt x="13122" y="3147"/>
                  <a:pt x="13122" y="3196"/>
                </a:cubicBezTo>
                <a:cubicBezTo>
                  <a:pt x="13132" y="3176"/>
                  <a:pt x="13141" y="3141"/>
                  <a:pt x="13150" y="3099"/>
                </a:cubicBezTo>
                <a:lnTo>
                  <a:pt x="13150" y="3099"/>
                </a:lnTo>
                <a:cubicBezTo>
                  <a:pt x="13159" y="3090"/>
                  <a:pt x="13184" y="3046"/>
                  <a:pt x="13206" y="3046"/>
                </a:cubicBezTo>
                <a:cubicBezTo>
                  <a:pt x="13221" y="3046"/>
                  <a:pt x="13235" y="3064"/>
                  <a:pt x="13244" y="3123"/>
                </a:cubicBezTo>
                <a:lnTo>
                  <a:pt x="13244" y="3147"/>
                </a:lnTo>
                <a:cubicBezTo>
                  <a:pt x="13292" y="3269"/>
                  <a:pt x="13317" y="3366"/>
                  <a:pt x="13341" y="3464"/>
                </a:cubicBezTo>
                <a:lnTo>
                  <a:pt x="13390" y="3635"/>
                </a:lnTo>
                <a:cubicBezTo>
                  <a:pt x="13439" y="3757"/>
                  <a:pt x="13488" y="3903"/>
                  <a:pt x="13512" y="4025"/>
                </a:cubicBezTo>
                <a:cubicBezTo>
                  <a:pt x="13488" y="4025"/>
                  <a:pt x="13439" y="3903"/>
                  <a:pt x="13390" y="3805"/>
                </a:cubicBezTo>
                <a:lnTo>
                  <a:pt x="13390" y="3805"/>
                </a:lnTo>
                <a:cubicBezTo>
                  <a:pt x="13414" y="3879"/>
                  <a:pt x="13439" y="3976"/>
                  <a:pt x="13463" y="4074"/>
                </a:cubicBezTo>
                <a:cubicBezTo>
                  <a:pt x="13463" y="4049"/>
                  <a:pt x="13466" y="4039"/>
                  <a:pt x="13471" y="4039"/>
                </a:cubicBezTo>
                <a:cubicBezTo>
                  <a:pt x="13489" y="4039"/>
                  <a:pt x="13535" y="4197"/>
                  <a:pt x="13540" y="4197"/>
                </a:cubicBezTo>
                <a:cubicBezTo>
                  <a:pt x="13541" y="4197"/>
                  <a:pt x="13540" y="4189"/>
                  <a:pt x="13536" y="4171"/>
                </a:cubicBezTo>
                <a:lnTo>
                  <a:pt x="13536" y="4171"/>
                </a:lnTo>
                <a:cubicBezTo>
                  <a:pt x="13610" y="4269"/>
                  <a:pt x="13634" y="4366"/>
                  <a:pt x="13683" y="4488"/>
                </a:cubicBezTo>
                <a:cubicBezTo>
                  <a:pt x="13731" y="4586"/>
                  <a:pt x="13756" y="4708"/>
                  <a:pt x="13780" y="4805"/>
                </a:cubicBezTo>
                <a:cubicBezTo>
                  <a:pt x="13805" y="4927"/>
                  <a:pt x="13829" y="5025"/>
                  <a:pt x="13853" y="5147"/>
                </a:cubicBezTo>
                <a:cubicBezTo>
                  <a:pt x="13878" y="5244"/>
                  <a:pt x="13902" y="5342"/>
                  <a:pt x="13951" y="5415"/>
                </a:cubicBezTo>
                <a:cubicBezTo>
                  <a:pt x="14000" y="5415"/>
                  <a:pt x="14439" y="5537"/>
                  <a:pt x="14853" y="5683"/>
                </a:cubicBezTo>
                <a:cubicBezTo>
                  <a:pt x="15286" y="5827"/>
                  <a:pt x="15718" y="6019"/>
                  <a:pt x="15778" y="6025"/>
                </a:cubicBezTo>
                <a:lnTo>
                  <a:pt x="15778" y="6025"/>
                </a:lnTo>
                <a:cubicBezTo>
                  <a:pt x="15771" y="5975"/>
                  <a:pt x="15764" y="5925"/>
                  <a:pt x="15756" y="5879"/>
                </a:cubicBezTo>
                <a:lnTo>
                  <a:pt x="15683" y="5854"/>
                </a:lnTo>
                <a:cubicBezTo>
                  <a:pt x="15634" y="5537"/>
                  <a:pt x="15731" y="5781"/>
                  <a:pt x="15683" y="5464"/>
                </a:cubicBezTo>
                <a:cubicBezTo>
                  <a:pt x="15707" y="5464"/>
                  <a:pt x="15731" y="5513"/>
                  <a:pt x="15756" y="5610"/>
                </a:cubicBezTo>
                <a:cubicBezTo>
                  <a:pt x="15780" y="5732"/>
                  <a:pt x="15780" y="5854"/>
                  <a:pt x="15805" y="6000"/>
                </a:cubicBezTo>
                <a:cubicBezTo>
                  <a:pt x="15780" y="5757"/>
                  <a:pt x="15805" y="5513"/>
                  <a:pt x="15731" y="5415"/>
                </a:cubicBezTo>
                <a:cubicBezTo>
                  <a:pt x="15707" y="5220"/>
                  <a:pt x="15780" y="5415"/>
                  <a:pt x="15756" y="5171"/>
                </a:cubicBezTo>
                <a:cubicBezTo>
                  <a:pt x="15683" y="4976"/>
                  <a:pt x="15634" y="4781"/>
                  <a:pt x="15585" y="4561"/>
                </a:cubicBezTo>
                <a:cubicBezTo>
                  <a:pt x="15561" y="4366"/>
                  <a:pt x="15512" y="4147"/>
                  <a:pt x="15439" y="3952"/>
                </a:cubicBezTo>
                <a:cubicBezTo>
                  <a:pt x="15341" y="3781"/>
                  <a:pt x="15292" y="3610"/>
                  <a:pt x="15244" y="3415"/>
                </a:cubicBezTo>
                <a:lnTo>
                  <a:pt x="15244" y="3415"/>
                </a:lnTo>
                <a:lnTo>
                  <a:pt x="15292" y="3464"/>
                </a:lnTo>
                <a:cubicBezTo>
                  <a:pt x="15268" y="3366"/>
                  <a:pt x="15244" y="3244"/>
                  <a:pt x="15195" y="3147"/>
                </a:cubicBezTo>
                <a:cubicBezTo>
                  <a:pt x="15170" y="3074"/>
                  <a:pt x="15146" y="3001"/>
                  <a:pt x="15122" y="2927"/>
                </a:cubicBezTo>
                <a:cubicBezTo>
                  <a:pt x="15073" y="2805"/>
                  <a:pt x="15049" y="2659"/>
                  <a:pt x="15000" y="2537"/>
                </a:cubicBezTo>
                <a:lnTo>
                  <a:pt x="15000" y="2537"/>
                </a:lnTo>
                <a:cubicBezTo>
                  <a:pt x="15028" y="2622"/>
                  <a:pt x="15040" y="2706"/>
                  <a:pt x="15026" y="2706"/>
                </a:cubicBezTo>
                <a:cubicBezTo>
                  <a:pt x="15016" y="2706"/>
                  <a:pt x="14992" y="2661"/>
                  <a:pt x="14951" y="2537"/>
                </a:cubicBezTo>
                <a:cubicBezTo>
                  <a:pt x="14780" y="1952"/>
                  <a:pt x="14658" y="1562"/>
                  <a:pt x="14561" y="1074"/>
                </a:cubicBezTo>
                <a:lnTo>
                  <a:pt x="14390" y="708"/>
                </a:lnTo>
                <a:cubicBezTo>
                  <a:pt x="14390" y="684"/>
                  <a:pt x="14390" y="659"/>
                  <a:pt x="14366" y="635"/>
                </a:cubicBezTo>
                <a:lnTo>
                  <a:pt x="13951" y="464"/>
                </a:lnTo>
                <a:lnTo>
                  <a:pt x="13658" y="342"/>
                </a:lnTo>
                <a:lnTo>
                  <a:pt x="13463" y="269"/>
                </a:lnTo>
                <a:lnTo>
                  <a:pt x="13366" y="220"/>
                </a:lnTo>
                <a:cubicBezTo>
                  <a:pt x="13292" y="196"/>
                  <a:pt x="13219" y="171"/>
                  <a:pt x="13122" y="147"/>
                </a:cubicBezTo>
                <a:lnTo>
                  <a:pt x="126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303"/>
          <p:cNvSpPr/>
          <p:nvPr/>
        </p:nvSpPr>
        <p:spPr>
          <a:xfrm rot="8386467" flipH="1">
            <a:off x="8416650" y="1206439"/>
            <a:ext cx="465102" cy="329496"/>
          </a:xfrm>
          <a:custGeom>
            <a:avLst/>
            <a:gdLst/>
            <a:ahLst/>
            <a:cxnLst/>
            <a:rect l="l" t="t" r="r" b="b"/>
            <a:pathLst>
              <a:path w="14220" h="10074" extrusionOk="0">
                <a:moveTo>
                  <a:pt x="7706" y="4422"/>
                </a:moveTo>
                <a:lnTo>
                  <a:pt x="7683" y="4512"/>
                </a:lnTo>
                <a:lnTo>
                  <a:pt x="7708" y="4439"/>
                </a:lnTo>
                <a:cubicBezTo>
                  <a:pt x="7708" y="4431"/>
                  <a:pt x="7707" y="4426"/>
                  <a:pt x="7706" y="4422"/>
                </a:cubicBezTo>
                <a:close/>
                <a:moveTo>
                  <a:pt x="1891" y="4477"/>
                </a:moveTo>
                <a:cubicBezTo>
                  <a:pt x="1895" y="4477"/>
                  <a:pt x="1899" y="4480"/>
                  <a:pt x="1903" y="4488"/>
                </a:cubicBezTo>
                <a:lnTo>
                  <a:pt x="1746" y="4711"/>
                </a:lnTo>
                <a:lnTo>
                  <a:pt x="1746" y="4711"/>
                </a:lnTo>
                <a:cubicBezTo>
                  <a:pt x="1839" y="4577"/>
                  <a:pt x="1870" y="4477"/>
                  <a:pt x="1891" y="4477"/>
                </a:cubicBezTo>
                <a:close/>
                <a:moveTo>
                  <a:pt x="14195" y="6854"/>
                </a:moveTo>
                <a:cubicBezTo>
                  <a:pt x="14194" y="6863"/>
                  <a:pt x="14194" y="6872"/>
                  <a:pt x="14193" y="6882"/>
                </a:cubicBezTo>
                <a:lnTo>
                  <a:pt x="14193" y="6882"/>
                </a:lnTo>
                <a:cubicBezTo>
                  <a:pt x="14194" y="6873"/>
                  <a:pt x="14195" y="6863"/>
                  <a:pt x="14195" y="6854"/>
                </a:cubicBezTo>
                <a:close/>
                <a:moveTo>
                  <a:pt x="10125" y="7143"/>
                </a:moveTo>
                <a:cubicBezTo>
                  <a:pt x="10124" y="7144"/>
                  <a:pt x="10123" y="7145"/>
                  <a:pt x="10122" y="7146"/>
                </a:cubicBezTo>
                <a:cubicBezTo>
                  <a:pt x="10123" y="7145"/>
                  <a:pt x="10124" y="7144"/>
                  <a:pt x="10125" y="7143"/>
                </a:cubicBezTo>
                <a:close/>
                <a:moveTo>
                  <a:pt x="4317" y="0"/>
                </a:moveTo>
                <a:cubicBezTo>
                  <a:pt x="4220" y="25"/>
                  <a:pt x="4122" y="49"/>
                  <a:pt x="4000" y="49"/>
                </a:cubicBezTo>
                <a:lnTo>
                  <a:pt x="3903" y="73"/>
                </a:lnTo>
                <a:lnTo>
                  <a:pt x="3708" y="98"/>
                </a:lnTo>
                <a:cubicBezTo>
                  <a:pt x="3561" y="98"/>
                  <a:pt x="3439" y="146"/>
                  <a:pt x="3269" y="146"/>
                </a:cubicBezTo>
                <a:lnTo>
                  <a:pt x="3171" y="268"/>
                </a:lnTo>
                <a:lnTo>
                  <a:pt x="3195" y="195"/>
                </a:lnTo>
                <a:lnTo>
                  <a:pt x="3195" y="195"/>
                </a:lnTo>
                <a:cubicBezTo>
                  <a:pt x="3025" y="415"/>
                  <a:pt x="2781" y="659"/>
                  <a:pt x="2537" y="903"/>
                </a:cubicBezTo>
                <a:lnTo>
                  <a:pt x="1976" y="1585"/>
                </a:lnTo>
                <a:lnTo>
                  <a:pt x="1732" y="1854"/>
                </a:lnTo>
                <a:lnTo>
                  <a:pt x="1488" y="2146"/>
                </a:lnTo>
                <a:lnTo>
                  <a:pt x="1049" y="2683"/>
                </a:lnTo>
                <a:cubicBezTo>
                  <a:pt x="805" y="2976"/>
                  <a:pt x="586" y="3293"/>
                  <a:pt x="391" y="3634"/>
                </a:cubicBezTo>
                <a:lnTo>
                  <a:pt x="195" y="3805"/>
                </a:lnTo>
                <a:lnTo>
                  <a:pt x="25" y="3976"/>
                </a:lnTo>
                <a:lnTo>
                  <a:pt x="0" y="4049"/>
                </a:lnTo>
                <a:cubicBezTo>
                  <a:pt x="122" y="4268"/>
                  <a:pt x="293" y="4488"/>
                  <a:pt x="488" y="4683"/>
                </a:cubicBezTo>
                <a:cubicBezTo>
                  <a:pt x="693" y="4857"/>
                  <a:pt x="939" y="4999"/>
                  <a:pt x="1193" y="4999"/>
                </a:cubicBezTo>
                <a:cubicBezTo>
                  <a:pt x="1332" y="4999"/>
                  <a:pt x="1472" y="4957"/>
                  <a:pt x="1610" y="4854"/>
                </a:cubicBezTo>
                <a:lnTo>
                  <a:pt x="1634" y="4878"/>
                </a:lnTo>
                <a:lnTo>
                  <a:pt x="1683" y="4805"/>
                </a:lnTo>
                <a:lnTo>
                  <a:pt x="1732" y="4732"/>
                </a:lnTo>
                <a:cubicBezTo>
                  <a:pt x="1785" y="4670"/>
                  <a:pt x="1809" y="4646"/>
                  <a:pt x="1817" y="4646"/>
                </a:cubicBezTo>
                <a:cubicBezTo>
                  <a:pt x="1832" y="4646"/>
                  <a:pt x="1796" y="4718"/>
                  <a:pt x="1781" y="4780"/>
                </a:cubicBezTo>
                <a:cubicBezTo>
                  <a:pt x="1830" y="4707"/>
                  <a:pt x="1878" y="4634"/>
                  <a:pt x="1927" y="4585"/>
                </a:cubicBezTo>
                <a:cubicBezTo>
                  <a:pt x="1927" y="4570"/>
                  <a:pt x="1925" y="4564"/>
                  <a:pt x="1921" y="4564"/>
                </a:cubicBezTo>
                <a:cubicBezTo>
                  <a:pt x="1912" y="4564"/>
                  <a:pt x="1895" y="4593"/>
                  <a:pt x="1878" y="4610"/>
                </a:cubicBezTo>
                <a:cubicBezTo>
                  <a:pt x="1927" y="4488"/>
                  <a:pt x="2000" y="4366"/>
                  <a:pt x="2073" y="4244"/>
                </a:cubicBezTo>
                <a:cubicBezTo>
                  <a:pt x="2138" y="4169"/>
                  <a:pt x="2160" y="4165"/>
                  <a:pt x="2178" y="4165"/>
                </a:cubicBezTo>
                <a:cubicBezTo>
                  <a:pt x="2181" y="4165"/>
                  <a:pt x="2184" y="4165"/>
                  <a:pt x="2186" y="4165"/>
                </a:cubicBezTo>
                <a:cubicBezTo>
                  <a:pt x="2208" y="4165"/>
                  <a:pt x="2232" y="4159"/>
                  <a:pt x="2317" y="4049"/>
                </a:cubicBezTo>
                <a:lnTo>
                  <a:pt x="2488" y="3805"/>
                </a:lnTo>
                <a:lnTo>
                  <a:pt x="2586" y="3683"/>
                </a:lnTo>
                <a:lnTo>
                  <a:pt x="2634" y="3610"/>
                </a:lnTo>
                <a:lnTo>
                  <a:pt x="2683" y="3585"/>
                </a:lnTo>
                <a:lnTo>
                  <a:pt x="2756" y="3561"/>
                </a:lnTo>
                <a:cubicBezTo>
                  <a:pt x="2781" y="3537"/>
                  <a:pt x="2781" y="3537"/>
                  <a:pt x="2805" y="3537"/>
                </a:cubicBezTo>
                <a:lnTo>
                  <a:pt x="2805" y="3561"/>
                </a:lnTo>
                <a:lnTo>
                  <a:pt x="2781" y="3585"/>
                </a:lnTo>
                <a:cubicBezTo>
                  <a:pt x="2789" y="3577"/>
                  <a:pt x="2792" y="3575"/>
                  <a:pt x="2793" y="3575"/>
                </a:cubicBezTo>
                <a:cubicBezTo>
                  <a:pt x="2794" y="3575"/>
                  <a:pt x="2789" y="3585"/>
                  <a:pt x="2805" y="3585"/>
                </a:cubicBezTo>
                <a:cubicBezTo>
                  <a:pt x="2805" y="3634"/>
                  <a:pt x="2756" y="3683"/>
                  <a:pt x="2756" y="3707"/>
                </a:cubicBezTo>
                <a:lnTo>
                  <a:pt x="2756" y="3707"/>
                </a:lnTo>
                <a:cubicBezTo>
                  <a:pt x="2756" y="3707"/>
                  <a:pt x="2756" y="3683"/>
                  <a:pt x="2781" y="3683"/>
                </a:cubicBezTo>
                <a:lnTo>
                  <a:pt x="2781" y="3707"/>
                </a:lnTo>
                <a:cubicBezTo>
                  <a:pt x="2756" y="3927"/>
                  <a:pt x="2756" y="4098"/>
                  <a:pt x="2756" y="4098"/>
                </a:cubicBezTo>
                <a:lnTo>
                  <a:pt x="2830" y="4146"/>
                </a:lnTo>
                <a:cubicBezTo>
                  <a:pt x="2781" y="5024"/>
                  <a:pt x="2732" y="4439"/>
                  <a:pt x="2708" y="5244"/>
                </a:cubicBezTo>
                <a:cubicBezTo>
                  <a:pt x="2732" y="5341"/>
                  <a:pt x="2732" y="5439"/>
                  <a:pt x="2732" y="5537"/>
                </a:cubicBezTo>
                <a:cubicBezTo>
                  <a:pt x="2732" y="5659"/>
                  <a:pt x="2732" y="5805"/>
                  <a:pt x="2708" y="5951"/>
                </a:cubicBezTo>
                <a:cubicBezTo>
                  <a:pt x="2805" y="6049"/>
                  <a:pt x="2927" y="6146"/>
                  <a:pt x="3000" y="6171"/>
                </a:cubicBezTo>
                <a:cubicBezTo>
                  <a:pt x="3000" y="6171"/>
                  <a:pt x="3098" y="6293"/>
                  <a:pt x="3073" y="6293"/>
                </a:cubicBezTo>
                <a:cubicBezTo>
                  <a:pt x="3147" y="6293"/>
                  <a:pt x="3220" y="6390"/>
                  <a:pt x="3317" y="6463"/>
                </a:cubicBezTo>
                <a:cubicBezTo>
                  <a:pt x="3342" y="6463"/>
                  <a:pt x="3317" y="6415"/>
                  <a:pt x="3293" y="6390"/>
                </a:cubicBezTo>
                <a:lnTo>
                  <a:pt x="3293" y="6390"/>
                </a:lnTo>
                <a:lnTo>
                  <a:pt x="3366" y="6463"/>
                </a:lnTo>
                <a:lnTo>
                  <a:pt x="3464" y="6537"/>
                </a:lnTo>
                <a:cubicBezTo>
                  <a:pt x="3511" y="6584"/>
                  <a:pt x="3528" y="6611"/>
                  <a:pt x="3514" y="6611"/>
                </a:cubicBezTo>
                <a:cubicBezTo>
                  <a:pt x="3506" y="6611"/>
                  <a:pt x="3490" y="6603"/>
                  <a:pt x="3464" y="6585"/>
                </a:cubicBezTo>
                <a:lnTo>
                  <a:pt x="3464" y="6585"/>
                </a:lnTo>
                <a:cubicBezTo>
                  <a:pt x="3537" y="6634"/>
                  <a:pt x="3634" y="6683"/>
                  <a:pt x="3756" y="6756"/>
                </a:cubicBezTo>
                <a:lnTo>
                  <a:pt x="4269" y="7122"/>
                </a:lnTo>
                <a:cubicBezTo>
                  <a:pt x="4488" y="7024"/>
                  <a:pt x="4732" y="6878"/>
                  <a:pt x="5000" y="6732"/>
                </a:cubicBezTo>
                <a:cubicBezTo>
                  <a:pt x="5293" y="6537"/>
                  <a:pt x="5586" y="6317"/>
                  <a:pt x="5854" y="6098"/>
                </a:cubicBezTo>
                <a:cubicBezTo>
                  <a:pt x="6000" y="5976"/>
                  <a:pt x="6171" y="5854"/>
                  <a:pt x="6293" y="5732"/>
                </a:cubicBezTo>
                <a:lnTo>
                  <a:pt x="6708" y="5341"/>
                </a:lnTo>
                <a:lnTo>
                  <a:pt x="7147" y="4951"/>
                </a:lnTo>
                <a:cubicBezTo>
                  <a:pt x="7268" y="4829"/>
                  <a:pt x="7390" y="4732"/>
                  <a:pt x="7512" y="4634"/>
                </a:cubicBezTo>
                <a:lnTo>
                  <a:pt x="7683" y="4488"/>
                </a:lnTo>
                <a:cubicBezTo>
                  <a:pt x="7683" y="4439"/>
                  <a:pt x="7683" y="4463"/>
                  <a:pt x="7659" y="4390"/>
                </a:cubicBezTo>
                <a:cubicBezTo>
                  <a:pt x="7647" y="4366"/>
                  <a:pt x="7653" y="4366"/>
                  <a:pt x="7662" y="4366"/>
                </a:cubicBezTo>
                <a:cubicBezTo>
                  <a:pt x="7671" y="4366"/>
                  <a:pt x="7683" y="4366"/>
                  <a:pt x="7683" y="4341"/>
                </a:cubicBezTo>
                <a:cubicBezTo>
                  <a:pt x="7683" y="4423"/>
                  <a:pt x="7700" y="4402"/>
                  <a:pt x="7706" y="4422"/>
                </a:cubicBezTo>
                <a:lnTo>
                  <a:pt x="7706" y="4422"/>
                </a:lnTo>
                <a:lnTo>
                  <a:pt x="7708" y="4415"/>
                </a:lnTo>
                <a:lnTo>
                  <a:pt x="7708" y="4463"/>
                </a:lnTo>
                <a:cubicBezTo>
                  <a:pt x="7732" y="4463"/>
                  <a:pt x="7732" y="4439"/>
                  <a:pt x="7756" y="4415"/>
                </a:cubicBezTo>
                <a:cubicBezTo>
                  <a:pt x="7781" y="4415"/>
                  <a:pt x="7756" y="4415"/>
                  <a:pt x="7756" y="4463"/>
                </a:cubicBezTo>
                <a:lnTo>
                  <a:pt x="7805" y="4463"/>
                </a:lnTo>
                <a:cubicBezTo>
                  <a:pt x="7800" y="4469"/>
                  <a:pt x="7799" y="4470"/>
                  <a:pt x="7801" y="4470"/>
                </a:cubicBezTo>
                <a:cubicBezTo>
                  <a:pt x="7807" y="4470"/>
                  <a:pt x="7835" y="4456"/>
                  <a:pt x="7858" y="4456"/>
                </a:cubicBezTo>
                <a:cubicBezTo>
                  <a:pt x="7866" y="4456"/>
                  <a:pt x="7873" y="4458"/>
                  <a:pt x="7878" y="4463"/>
                </a:cubicBezTo>
                <a:cubicBezTo>
                  <a:pt x="7878" y="4476"/>
                  <a:pt x="7872" y="4476"/>
                  <a:pt x="7869" y="4476"/>
                </a:cubicBezTo>
                <a:cubicBezTo>
                  <a:pt x="7866" y="4476"/>
                  <a:pt x="7866" y="4476"/>
                  <a:pt x="7878" y="4488"/>
                </a:cubicBezTo>
                <a:cubicBezTo>
                  <a:pt x="7878" y="4512"/>
                  <a:pt x="7878" y="4537"/>
                  <a:pt x="7878" y="4537"/>
                </a:cubicBezTo>
                <a:cubicBezTo>
                  <a:pt x="7878" y="4537"/>
                  <a:pt x="7878" y="4561"/>
                  <a:pt x="7878" y="4561"/>
                </a:cubicBezTo>
                <a:lnTo>
                  <a:pt x="7878" y="4707"/>
                </a:lnTo>
                <a:cubicBezTo>
                  <a:pt x="7878" y="4747"/>
                  <a:pt x="7878" y="4818"/>
                  <a:pt x="7904" y="4818"/>
                </a:cubicBezTo>
                <a:cubicBezTo>
                  <a:pt x="7910" y="4818"/>
                  <a:pt x="7918" y="4814"/>
                  <a:pt x="7927" y="4805"/>
                </a:cubicBezTo>
                <a:lnTo>
                  <a:pt x="7927" y="4805"/>
                </a:lnTo>
                <a:cubicBezTo>
                  <a:pt x="7890" y="4842"/>
                  <a:pt x="7838" y="5038"/>
                  <a:pt x="7816" y="5038"/>
                </a:cubicBezTo>
                <a:cubicBezTo>
                  <a:pt x="7809" y="5038"/>
                  <a:pt x="7805" y="5021"/>
                  <a:pt x="7805" y="4976"/>
                </a:cubicBezTo>
                <a:cubicBezTo>
                  <a:pt x="7781" y="5073"/>
                  <a:pt x="7781" y="5171"/>
                  <a:pt x="7756" y="5293"/>
                </a:cubicBezTo>
                <a:lnTo>
                  <a:pt x="7805" y="5146"/>
                </a:lnTo>
                <a:lnTo>
                  <a:pt x="7805" y="5146"/>
                </a:lnTo>
                <a:cubicBezTo>
                  <a:pt x="7732" y="5415"/>
                  <a:pt x="7708" y="5683"/>
                  <a:pt x="7683" y="5976"/>
                </a:cubicBezTo>
                <a:lnTo>
                  <a:pt x="7732" y="5829"/>
                </a:lnTo>
                <a:lnTo>
                  <a:pt x="7732" y="5829"/>
                </a:lnTo>
                <a:cubicBezTo>
                  <a:pt x="7732" y="6024"/>
                  <a:pt x="7683" y="6195"/>
                  <a:pt x="7586" y="6341"/>
                </a:cubicBezTo>
                <a:lnTo>
                  <a:pt x="7610" y="6098"/>
                </a:lnTo>
                <a:lnTo>
                  <a:pt x="7610" y="6098"/>
                </a:lnTo>
                <a:cubicBezTo>
                  <a:pt x="7537" y="6415"/>
                  <a:pt x="7488" y="6732"/>
                  <a:pt x="7464" y="7049"/>
                </a:cubicBezTo>
                <a:lnTo>
                  <a:pt x="7488" y="6951"/>
                </a:lnTo>
                <a:lnTo>
                  <a:pt x="7488" y="6951"/>
                </a:lnTo>
                <a:cubicBezTo>
                  <a:pt x="7488" y="7040"/>
                  <a:pt x="7470" y="7237"/>
                  <a:pt x="7445" y="7493"/>
                </a:cubicBezTo>
                <a:lnTo>
                  <a:pt x="7445" y="7493"/>
                </a:lnTo>
                <a:cubicBezTo>
                  <a:pt x="7435" y="7507"/>
                  <a:pt x="7425" y="7522"/>
                  <a:pt x="7415" y="7537"/>
                </a:cubicBezTo>
                <a:lnTo>
                  <a:pt x="7440" y="7546"/>
                </a:lnTo>
                <a:lnTo>
                  <a:pt x="7440" y="7546"/>
                </a:lnTo>
                <a:cubicBezTo>
                  <a:pt x="7425" y="7698"/>
                  <a:pt x="7408" y="7869"/>
                  <a:pt x="7390" y="8049"/>
                </a:cubicBezTo>
                <a:lnTo>
                  <a:pt x="9073" y="8683"/>
                </a:lnTo>
                <a:cubicBezTo>
                  <a:pt x="9488" y="8024"/>
                  <a:pt x="9976" y="7268"/>
                  <a:pt x="10098" y="7073"/>
                </a:cubicBezTo>
                <a:lnTo>
                  <a:pt x="10098" y="7073"/>
                </a:lnTo>
                <a:lnTo>
                  <a:pt x="9951" y="7171"/>
                </a:lnTo>
                <a:lnTo>
                  <a:pt x="9951" y="7171"/>
                </a:lnTo>
                <a:lnTo>
                  <a:pt x="10119" y="6907"/>
                </a:lnTo>
                <a:lnTo>
                  <a:pt x="10119" y="6907"/>
                </a:lnTo>
                <a:cubicBezTo>
                  <a:pt x="10103" y="6944"/>
                  <a:pt x="10142" y="7109"/>
                  <a:pt x="10125" y="7143"/>
                </a:cubicBezTo>
                <a:lnTo>
                  <a:pt x="10125" y="7143"/>
                </a:lnTo>
                <a:cubicBezTo>
                  <a:pt x="10417" y="6730"/>
                  <a:pt x="10757" y="6365"/>
                  <a:pt x="11098" y="6000"/>
                </a:cubicBezTo>
                <a:cubicBezTo>
                  <a:pt x="11220" y="5878"/>
                  <a:pt x="11342" y="5756"/>
                  <a:pt x="11464" y="5659"/>
                </a:cubicBezTo>
                <a:lnTo>
                  <a:pt x="11659" y="5488"/>
                </a:lnTo>
                <a:cubicBezTo>
                  <a:pt x="11707" y="5463"/>
                  <a:pt x="11732" y="5439"/>
                  <a:pt x="11781" y="5415"/>
                </a:cubicBezTo>
                <a:lnTo>
                  <a:pt x="11829" y="5366"/>
                </a:lnTo>
                <a:cubicBezTo>
                  <a:pt x="11903" y="5293"/>
                  <a:pt x="12000" y="5244"/>
                  <a:pt x="12098" y="5195"/>
                </a:cubicBezTo>
                <a:cubicBezTo>
                  <a:pt x="12122" y="5195"/>
                  <a:pt x="12171" y="5171"/>
                  <a:pt x="12195" y="5171"/>
                </a:cubicBezTo>
                <a:lnTo>
                  <a:pt x="12268" y="5171"/>
                </a:lnTo>
                <a:lnTo>
                  <a:pt x="12268" y="5293"/>
                </a:lnTo>
                <a:cubicBezTo>
                  <a:pt x="12244" y="5415"/>
                  <a:pt x="12195" y="5415"/>
                  <a:pt x="12195" y="5415"/>
                </a:cubicBezTo>
                <a:cubicBezTo>
                  <a:pt x="12195" y="5427"/>
                  <a:pt x="12201" y="5433"/>
                  <a:pt x="12207" y="5433"/>
                </a:cubicBezTo>
                <a:cubicBezTo>
                  <a:pt x="12214" y="5433"/>
                  <a:pt x="12220" y="5427"/>
                  <a:pt x="12220" y="5415"/>
                </a:cubicBezTo>
                <a:cubicBezTo>
                  <a:pt x="12244" y="5415"/>
                  <a:pt x="12244" y="5415"/>
                  <a:pt x="12244" y="5439"/>
                </a:cubicBezTo>
                <a:cubicBezTo>
                  <a:pt x="12244" y="5488"/>
                  <a:pt x="12195" y="5488"/>
                  <a:pt x="12195" y="5488"/>
                </a:cubicBezTo>
                <a:cubicBezTo>
                  <a:pt x="12195" y="5488"/>
                  <a:pt x="12195" y="5519"/>
                  <a:pt x="12208" y="5519"/>
                </a:cubicBezTo>
                <a:cubicBezTo>
                  <a:pt x="12211" y="5519"/>
                  <a:pt x="12215" y="5517"/>
                  <a:pt x="12220" y="5512"/>
                </a:cubicBezTo>
                <a:cubicBezTo>
                  <a:pt x="12244" y="5512"/>
                  <a:pt x="12293" y="5439"/>
                  <a:pt x="12342" y="5390"/>
                </a:cubicBezTo>
                <a:lnTo>
                  <a:pt x="12342" y="5512"/>
                </a:lnTo>
                <a:lnTo>
                  <a:pt x="12293" y="5512"/>
                </a:lnTo>
                <a:cubicBezTo>
                  <a:pt x="12293" y="5512"/>
                  <a:pt x="12317" y="5512"/>
                  <a:pt x="12366" y="5537"/>
                </a:cubicBezTo>
                <a:cubicBezTo>
                  <a:pt x="12366" y="5561"/>
                  <a:pt x="12390" y="5561"/>
                  <a:pt x="12390" y="5585"/>
                </a:cubicBezTo>
                <a:cubicBezTo>
                  <a:pt x="12390" y="5610"/>
                  <a:pt x="12390" y="5610"/>
                  <a:pt x="12390" y="5634"/>
                </a:cubicBezTo>
                <a:lnTo>
                  <a:pt x="12390" y="5707"/>
                </a:lnTo>
                <a:cubicBezTo>
                  <a:pt x="12390" y="5976"/>
                  <a:pt x="12390" y="6268"/>
                  <a:pt x="12366" y="6561"/>
                </a:cubicBezTo>
                <a:cubicBezTo>
                  <a:pt x="12366" y="6707"/>
                  <a:pt x="12342" y="6854"/>
                  <a:pt x="12342" y="7000"/>
                </a:cubicBezTo>
                <a:lnTo>
                  <a:pt x="12293" y="7439"/>
                </a:lnTo>
                <a:cubicBezTo>
                  <a:pt x="12268" y="7439"/>
                  <a:pt x="12244" y="7293"/>
                  <a:pt x="12244" y="7171"/>
                </a:cubicBezTo>
                <a:cubicBezTo>
                  <a:pt x="12244" y="7268"/>
                  <a:pt x="12244" y="7341"/>
                  <a:pt x="12220" y="7439"/>
                </a:cubicBezTo>
                <a:cubicBezTo>
                  <a:pt x="12227" y="7415"/>
                  <a:pt x="12233" y="7406"/>
                  <a:pt x="12236" y="7406"/>
                </a:cubicBezTo>
                <a:cubicBezTo>
                  <a:pt x="12252" y="7406"/>
                  <a:pt x="12231" y="7601"/>
                  <a:pt x="12238" y="7601"/>
                </a:cubicBezTo>
                <a:cubicBezTo>
                  <a:pt x="12239" y="7601"/>
                  <a:pt x="12241" y="7596"/>
                  <a:pt x="12244" y="7585"/>
                </a:cubicBezTo>
                <a:lnTo>
                  <a:pt x="12244" y="7585"/>
                </a:lnTo>
                <a:cubicBezTo>
                  <a:pt x="12317" y="8000"/>
                  <a:pt x="12171" y="8561"/>
                  <a:pt x="12220" y="8951"/>
                </a:cubicBezTo>
                <a:lnTo>
                  <a:pt x="13073" y="9415"/>
                </a:lnTo>
                <a:cubicBezTo>
                  <a:pt x="13342" y="9585"/>
                  <a:pt x="13634" y="9707"/>
                  <a:pt x="13927" y="9829"/>
                </a:cubicBezTo>
                <a:cubicBezTo>
                  <a:pt x="13927" y="9902"/>
                  <a:pt x="13927" y="10000"/>
                  <a:pt x="13902" y="10073"/>
                </a:cubicBezTo>
                <a:cubicBezTo>
                  <a:pt x="13951" y="9951"/>
                  <a:pt x="13951" y="9829"/>
                  <a:pt x="13951" y="9732"/>
                </a:cubicBezTo>
                <a:lnTo>
                  <a:pt x="13878" y="9707"/>
                </a:lnTo>
                <a:cubicBezTo>
                  <a:pt x="13878" y="9439"/>
                  <a:pt x="13927" y="9634"/>
                  <a:pt x="13927" y="9390"/>
                </a:cubicBezTo>
                <a:cubicBezTo>
                  <a:pt x="13976" y="9390"/>
                  <a:pt x="13976" y="9610"/>
                  <a:pt x="13976" y="9829"/>
                </a:cubicBezTo>
                <a:cubicBezTo>
                  <a:pt x="14000" y="9683"/>
                  <a:pt x="14000" y="9512"/>
                  <a:pt x="13976" y="9366"/>
                </a:cubicBezTo>
                <a:cubicBezTo>
                  <a:pt x="13985" y="9299"/>
                  <a:pt x="13995" y="9288"/>
                  <a:pt x="14006" y="9288"/>
                </a:cubicBezTo>
                <a:cubicBezTo>
                  <a:pt x="14011" y="9288"/>
                  <a:pt x="14016" y="9290"/>
                  <a:pt x="14022" y="9290"/>
                </a:cubicBezTo>
                <a:cubicBezTo>
                  <a:pt x="14036" y="9290"/>
                  <a:pt x="14052" y="9278"/>
                  <a:pt x="14073" y="9195"/>
                </a:cubicBezTo>
                <a:cubicBezTo>
                  <a:pt x="14049" y="9000"/>
                  <a:pt x="14049" y="8829"/>
                  <a:pt x="14073" y="8634"/>
                </a:cubicBezTo>
                <a:cubicBezTo>
                  <a:pt x="14146" y="8195"/>
                  <a:pt x="14049" y="7951"/>
                  <a:pt x="14122" y="7537"/>
                </a:cubicBezTo>
                <a:lnTo>
                  <a:pt x="14122" y="7537"/>
                </a:lnTo>
                <a:lnTo>
                  <a:pt x="14122" y="7585"/>
                </a:lnTo>
                <a:cubicBezTo>
                  <a:pt x="14169" y="7444"/>
                  <a:pt x="14171" y="7165"/>
                  <a:pt x="14193" y="6882"/>
                </a:cubicBezTo>
                <a:lnTo>
                  <a:pt x="14193" y="6882"/>
                </a:lnTo>
                <a:cubicBezTo>
                  <a:pt x="14188" y="6910"/>
                  <a:pt x="14177" y="6934"/>
                  <a:pt x="14167" y="6934"/>
                </a:cubicBezTo>
                <a:cubicBezTo>
                  <a:pt x="14156" y="6934"/>
                  <a:pt x="14146" y="6906"/>
                  <a:pt x="14146" y="6829"/>
                </a:cubicBezTo>
                <a:cubicBezTo>
                  <a:pt x="14195" y="6537"/>
                  <a:pt x="14171" y="6293"/>
                  <a:pt x="14220" y="6073"/>
                </a:cubicBezTo>
                <a:lnTo>
                  <a:pt x="14171" y="5829"/>
                </a:lnTo>
                <a:lnTo>
                  <a:pt x="14171" y="5561"/>
                </a:lnTo>
                <a:cubicBezTo>
                  <a:pt x="14171" y="5366"/>
                  <a:pt x="14171" y="5195"/>
                  <a:pt x="14146" y="5024"/>
                </a:cubicBezTo>
                <a:cubicBezTo>
                  <a:pt x="14098" y="4634"/>
                  <a:pt x="14049" y="4171"/>
                  <a:pt x="13976" y="3659"/>
                </a:cubicBezTo>
                <a:lnTo>
                  <a:pt x="13317" y="3244"/>
                </a:lnTo>
                <a:cubicBezTo>
                  <a:pt x="13220" y="3171"/>
                  <a:pt x="13098" y="3122"/>
                  <a:pt x="12976" y="3049"/>
                </a:cubicBezTo>
                <a:lnTo>
                  <a:pt x="12537" y="2829"/>
                </a:lnTo>
                <a:cubicBezTo>
                  <a:pt x="12244" y="2927"/>
                  <a:pt x="11976" y="3073"/>
                  <a:pt x="11683" y="3195"/>
                </a:cubicBezTo>
                <a:cubicBezTo>
                  <a:pt x="11537" y="3268"/>
                  <a:pt x="11390" y="3341"/>
                  <a:pt x="11268" y="3439"/>
                </a:cubicBezTo>
                <a:lnTo>
                  <a:pt x="11049" y="3561"/>
                </a:lnTo>
                <a:cubicBezTo>
                  <a:pt x="10976" y="3585"/>
                  <a:pt x="10903" y="3659"/>
                  <a:pt x="10829" y="3683"/>
                </a:cubicBezTo>
                <a:lnTo>
                  <a:pt x="10610" y="3829"/>
                </a:lnTo>
                <a:lnTo>
                  <a:pt x="10488" y="3951"/>
                </a:lnTo>
                <a:lnTo>
                  <a:pt x="10244" y="4122"/>
                </a:lnTo>
                <a:cubicBezTo>
                  <a:pt x="10098" y="4268"/>
                  <a:pt x="9951" y="4390"/>
                  <a:pt x="9829" y="4512"/>
                </a:cubicBezTo>
                <a:cubicBezTo>
                  <a:pt x="9812" y="4530"/>
                  <a:pt x="9794" y="4548"/>
                  <a:pt x="9776" y="4565"/>
                </a:cubicBezTo>
                <a:lnTo>
                  <a:pt x="9776" y="4565"/>
                </a:lnTo>
                <a:cubicBezTo>
                  <a:pt x="9804" y="4117"/>
                  <a:pt x="9797" y="3672"/>
                  <a:pt x="9756" y="3244"/>
                </a:cubicBezTo>
                <a:cubicBezTo>
                  <a:pt x="9781" y="3122"/>
                  <a:pt x="9781" y="3000"/>
                  <a:pt x="9756" y="2878"/>
                </a:cubicBezTo>
                <a:cubicBezTo>
                  <a:pt x="9756" y="2756"/>
                  <a:pt x="9732" y="2634"/>
                  <a:pt x="9707" y="2512"/>
                </a:cubicBezTo>
                <a:lnTo>
                  <a:pt x="9317" y="2171"/>
                </a:lnTo>
                <a:lnTo>
                  <a:pt x="9317" y="2171"/>
                </a:lnTo>
                <a:cubicBezTo>
                  <a:pt x="9366" y="2244"/>
                  <a:pt x="9390" y="2268"/>
                  <a:pt x="9366" y="2268"/>
                </a:cubicBezTo>
                <a:cubicBezTo>
                  <a:pt x="9342" y="2268"/>
                  <a:pt x="9317" y="2244"/>
                  <a:pt x="9268" y="2220"/>
                </a:cubicBezTo>
                <a:lnTo>
                  <a:pt x="9098" y="2049"/>
                </a:lnTo>
                <a:cubicBezTo>
                  <a:pt x="8927" y="1976"/>
                  <a:pt x="8927" y="2000"/>
                  <a:pt x="8903" y="1976"/>
                </a:cubicBezTo>
                <a:cubicBezTo>
                  <a:pt x="8878" y="1976"/>
                  <a:pt x="8854" y="1976"/>
                  <a:pt x="8805" y="1951"/>
                </a:cubicBezTo>
                <a:lnTo>
                  <a:pt x="8683" y="1927"/>
                </a:lnTo>
                <a:lnTo>
                  <a:pt x="8464" y="1829"/>
                </a:lnTo>
                <a:lnTo>
                  <a:pt x="8366" y="1805"/>
                </a:lnTo>
                <a:cubicBezTo>
                  <a:pt x="8220" y="1854"/>
                  <a:pt x="8049" y="1927"/>
                  <a:pt x="7829" y="2000"/>
                </a:cubicBezTo>
                <a:lnTo>
                  <a:pt x="7683" y="2073"/>
                </a:lnTo>
                <a:lnTo>
                  <a:pt x="7488" y="2171"/>
                </a:lnTo>
                <a:lnTo>
                  <a:pt x="7122" y="2366"/>
                </a:lnTo>
                <a:cubicBezTo>
                  <a:pt x="6878" y="2537"/>
                  <a:pt x="6586" y="2707"/>
                  <a:pt x="6342" y="2927"/>
                </a:cubicBezTo>
                <a:cubicBezTo>
                  <a:pt x="6171" y="3073"/>
                  <a:pt x="6000" y="3220"/>
                  <a:pt x="5829" y="3366"/>
                </a:cubicBezTo>
                <a:lnTo>
                  <a:pt x="5342" y="3805"/>
                </a:lnTo>
                <a:cubicBezTo>
                  <a:pt x="5220" y="3902"/>
                  <a:pt x="5244" y="3902"/>
                  <a:pt x="5195" y="3927"/>
                </a:cubicBezTo>
                <a:lnTo>
                  <a:pt x="5147" y="3976"/>
                </a:lnTo>
                <a:cubicBezTo>
                  <a:pt x="5073" y="4049"/>
                  <a:pt x="5000" y="4098"/>
                  <a:pt x="4927" y="4122"/>
                </a:cubicBezTo>
                <a:cubicBezTo>
                  <a:pt x="4903" y="4146"/>
                  <a:pt x="4854" y="4171"/>
                  <a:pt x="4805" y="4171"/>
                </a:cubicBezTo>
                <a:lnTo>
                  <a:pt x="4781" y="4195"/>
                </a:lnTo>
                <a:cubicBezTo>
                  <a:pt x="4781" y="4171"/>
                  <a:pt x="4781" y="4146"/>
                  <a:pt x="4781" y="4122"/>
                </a:cubicBezTo>
                <a:cubicBezTo>
                  <a:pt x="4781" y="4098"/>
                  <a:pt x="4781" y="4049"/>
                  <a:pt x="4781" y="4000"/>
                </a:cubicBezTo>
                <a:lnTo>
                  <a:pt x="4781" y="3976"/>
                </a:lnTo>
                <a:cubicBezTo>
                  <a:pt x="4781" y="3951"/>
                  <a:pt x="4781" y="3927"/>
                  <a:pt x="4781" y="3902"/>
                </a:cubicBezTo>
                <a:lnTo>
                  <a:pt x="4781" y="3756"/>
                </a:lnTo>
                <a:cubicBezTo>
                  <a:pt x="4781" y="3512"/>
                  <a:pt x="4830" y="3293"/>
                  <a:pt x="4830" y="3049"/>
                </a:cubicBezTo>
                <a:cubicBezTo>
                  <a:pt x="4854" y="2805"/>
                  <a:pt x="4878" y="2537"/>
                  <a:pt x="4903" y="2293"/>
                </a:cubicBezTo>
                <a:cubicBezTo>
                  <a:pt x="4951" y="1781"/>
                  <a:pt x="4976" y="1293"/>
                  <a:pt x="5025" y="829"/>
                </a:cubicBezTo>
                <a:lnTo>
                  <a:pt x="4781" y="610"/>
                </a:lnTo>
                <a:lnTo>
                  <a:pt x="4756" y="585"/>
                </a:lnTo>
                <a:lnTo>
                  <a:pt x="4756" y="561"/>
                </a:lnTo>
                <a:lnTo>
                  <a:pt x="4732" y="537"/>
                </a:lnTo>
                <a:lnTo>
                  <a:pt x="4683" y="464"/>
                </a:lnTo>
                <a:lnTo>
                  <a:pt x="4561" y="342"/>
                </a:lnTo>
                <a:lnTo>
                  <a:pt x="4561" y="342"/>
                </a:lnTo>
                <a:cubicBezTo>
                  <a:pt x="4391" y="195"/>
                  <a:pt x="4439" y="146"/>
                  <a:pt x="4342" y="49"/>
                </a:cubicBezTo>
                <a:lnTo>
                  <a:pt x="431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303"/>
          <p:cNvSpPr/>
          <p:nvPr/>
        </p:nvSpPr>
        <p:spPr>
          <a:xfrm rot="8386467" flipH="1">
            <a:off x="8963883" y="1283698"/>
            <a:ext cx="536895" cy="362989"/>
          </a:xfrm>
          <a:custGeom>
            <a:avLst/>
            <a:gdLst/>
            <a:ahLst/>
            <a:cxnLst/>
            <a:rect l="l" t="t" r="r" b="b"/>
            <a:pathLst>
              <a:path w="16415" h="11098" extrusionOk="0">
                <a:moveTo>
                  <a:pt x="14537" y="2268"/>
                </a:moveTo>
                <a:cubicBezTo>
                  <a:pt x="14546" y="2287"/>
                  <a:pt x="14555" y="2306"/>
                  <a:pt x="14564" y="2325"/>
                </a:cubicBezTo>
                <a:lnTo>
                  <a:pt x="14564" y="2325"/>
                </a:lnTo>
                <a:cubicBezTo>
                  <a:pt x="14559" y="2307"/>
                  <a:pt x="14549" y="2287"/>
                  <a:pt x="14537" y="2268"/>
                </a:cubicBezTo>
                <a:close/>
                <a:moveTo>
                  <a:pt x="11890" y="6000"/>
                </a:moveTo>
                <a:lnTo>
                  <a:pt x="11890" y="6000"/>
                </a:lnTo>
                <a:cubicBezTo>
                  <a:pt x="11886" y="6017"/>
                  <a:pt x="11882" y="6034"/>
                  <a:pt x="11878" y="6049"/>
                </a:cubicBezTo>
                <a:cubicBezTo>
                  <a:pt x="11887" y="6040"/>
                  <a:pt x="11891" y="6022"/>
                  <a:pt x="11890" y="6000"/>
                </a:cubicBezTo>
                <a:close/>
                <a:moveTo>
                  <a:pt x="6388" y="9388"/>
                </a:moveTo>
                <a:lnTo>
                  <a:pt x="6388" y="9388"/>
                </a:lnTo>
                <a:cubicBezTo>
                  <a:pt x="6383" y="9395"/>
                  <a:pt x="6380" y="9400"/>
                  <a:pt x="6381" y="9400"/>
                </a:cubicBezTo>
                <a:cubicBezTo>
                  <a:pt x="6381" y="9400"/>
                  <a:pt x="6384" y="9397"/>
                  <a:pt x="6391" y="9390"/>
                </a:cubicBezTo>
                <a:cubicBezTo>
                  <a:pt x="6391" y="9390"/>
                  <a:pt x="6390" y="9389"/>
                  <a:pt x="6388" y="9388"/>
                </a:cubicBezTo>
                <a:close/>
                <a:moveTo>
                  <a:pt x="13000" y="0"/>
                </a:moveTo>
                <a:lnTo>
                  <a:pt x="12171" y="49"/>
                </a:lnTo>
                <a:cubicBezTo>
                  <a:pt x="12074" y="49"/>
                  <a:pt x="12000" y="73"/>
                  <a:pt x="11903" y="73"/>
                </a:cubicBezTo>
                <a:lnTo>
                  <a:pt x="11659" y="146"/>
                </a:lnTo>
                <a:lnTo>
                  <a:pt x="11391" y="220"/>
                </a:lnTo>
                <a:lnTo>
                  <a:pt x="11000" y="293"/>
                </a:lnTo>
                <a:cubicBezTo>
                  <a:pt x="10952" y="439"/>
                  <a:pt x="10903" y="610"/>
                  <a:pt x="10878" y="756"/>
                </a:cubicBezTo>
                <a:cubicBezTo>
                  <a:pt x="10830" y="902"/>
                  <a:pt x="10781" y="1073"/>
                  <a:pt x="10757" y="1219"/>
                </a:cubicBezTo>
                <a:cubicBezTo>
                  <a:pt x="10708" y="1561"/>
                  <a:pt x="10635" y="1878"/>
                  <a:pt x="10586" y="2219"/>
                </a:cubicBezTo>
                <a:cubicBezTo>
                  <a:pt x="10561" y="2366"/>
                  <a:pt x="10513" y="2537"/>
                  <a:pt x="10488" y="2707"/>
                </a:cubicBezTo>
                <a:cubicBezTo>
                  <a:pt x="10464" y="2854"/>
                  <a:pt x="10439" y="3024"/>
                  <a:pt x="10439" y="3195"/>
                </a:cubicBezTo>
                <a:cubicBezTo>
                  <a:pt x="10415" y="3341"/>
                  <a:pt x="10391" y="3561"/>
                  <a:pt x="10366" y="3732"/>
                </a:cubicBezTo>
                <a:cubicBezTo>
                  <a:pt x="10318" y="4024"/>
                  <a:pt x="10293" y="4341"/>
                  <a:pt x="10269" y="4585"/>
                </a:cubicBezTo>
                <a:cubicBezTo>
                  <a:pt x="10269" y="4707"/>
                  <a:pt x="10220" y="4829"/>
                  <a:pt x="10220" y="4927"/>
                </a:cubicBezTo>
                <a:cubicBezTo>
                  <a:pt x="10220" y="4975"/>
                  <a:pt x="10220" y="5000"/>
                  <a:pt x="10196" y="5049"/>
                </a:cubicBezTo>
                <a:cubicBezTo>
                  <a:pt x="10196" y="5097"/>
                  <a:pt x="10171" y="5146"/>
                  <a:pt x="10171" y="5195"/>
                </a:cubicBezTo>
                <a:cubicBezTo>
                  <a:pt x="10171" y="5244"/>
                  <a:pt x="10147" y="5293"/>
                  <a:pt x="10147" y="5317"/>
                </a:cubicBezTo>
                <a:cubicBezTo>
                  <a:pt x="10122" y="5293"/>
                  <a:pt x="10074" y="5268"/>
                  <a:pt x="10049" y="5244"/>
                </a:cubicBezTo>
                <a:lnTo>
                  <a:pt x="9927" y="5146"/>
                </a:lnTo>
                <a:lnTo>
                  <a:pt x="9171" y="4366"/>
                </a:lnTo>
                <a:cubicBezTo>
                  <a:pt x="8927" y="4097"/>
                  <a:pt x="8683" y="3854"/>
                  <a:pt x="8440" y="3634"/>
                </a:cubicBezTo>
                <a:lnTo>
                  <a:pt x="8074" y="3268"/>
                </a:lnTo>
                <a:cubicBezTo>
                  <a:pt x="7879" y="3097"/>
                  <a:pt x="7683" y="2902"/>
                  <a:pt x="7513" y="2780"/>
                </a:cubicBezTo>
                <a:cubicBezTo>
                  <a:pt x="7269" y="2537"/>
                  <a:pt x="6952" y="2268"/>
                  <a:pt x="6635" y="2024"/>
                </a:cubicBezTo>
                <a:cubicBezTo>
                  <a:pt x="6562" y="2024"/>
                  <a:pt x="6513" y="2024"/>
                  <a:pt x="6464" y="2049"/>
                </a:cubicBezTo>
                <a:lnTo>
                  <a:pt x="6318" y="2049"/>
                </a:lnTo>
                <a:cubicBezTo>
                  <a:pt x="6488" y="2049"/>
                  <a:pt x="6440" y="2098"/>
                  <a:pt x="6318" y="2122"/>
                </a:cubicBezTo>
                <a:cubicBezTo>
                  <a:pt x="5708" y="2195"/>
                  <a:pt x="5927" y="2171"/>
                  <a:pt x="5805" y="2195"/>
                </a:cubicBezTo>
                <a:cubicBezTo>
                  <a:pt x="5805" y="2195"/>
                  <a:pt x="5757" y="2219"/>
                  <a:pt x="5708" y="2268"/>
                </a:cubicBezTo>
                <a:lnTo>
                  <a:pt x="5488" y="2390"/>
                </a:lnTo>
                <a:cubicBezTo>
                  <a:pt x="5366" y="2439"/>
                  <a:pt x="5269" y="2512"/>
                  <a:pt x="5074" y="2610"/>
                </a:cubicBezTo>
                <a:cubicBezTo>
                  <a:pt x="5025" y="2805"/>
                  <a:pt x="4952" y="2976"/>
                  <a:pt x="4903" y="3219"/>
                </a:cubicBezTo>
                <a:cubicBezTo>
                  <a:pt x="4879" y="3341"/>
                  <a:pt x="4830" y="3463"/>
                  <a:pt x="4805" y="3585"/>
                </a:cubicBezTo>
                <a:cubicBezTo>
                  <a:pt x="4757" y="3707"/>
                  <a:pt x="4732" y="3829"/>
                  <a:pt x="4708" y="3976"/>
                </a:cubicBezTo>
                <a:cubicBezTo>
                  <a:pt x="4683" y="4097"/>
                  <a:pt x="4659" y="4244"/>
                  <a:pt x="4635" y="4390"/>
                </a:cubicBezTo>
                <a:cubicBezTo>
                  <a:pt x="4635" y="4463"/>
                  <a:pt x="4610" y="4536"/>
                  <a:pt x="4610" y="4610"/>
                </a:cubicBezTo>
                <a:cubicBezTo>
                  <a:pt x="4610" y="4658"/>
                  <a:pt x="4610" y="4707"/>
                  <a:pt x="4586" y="4756"/>
                </a:cubicBezTo>
                <a:cubicBezTo>
                  <a:pt x="4562" y="4951"/>
                  <a:pt x="4562" y="5146"/>
                  <a:pt x="4537" y="5341"/>
                </a:cubicBezTo>
                <a:cubicBezTo>
                  <a:pt x="4513" y="5732"/>
                  <a:pt x="4513" y="6146"/>
                  <a:pt x="4537" y="6536"/>
                </a:cubicBezTo>
                <a:lnTo>
                  <a:pt x="4537" y="6683"/>
                </a:lnTo>
                <a:lnTo>
                  <a:pt x="4537" y="6805"/>
                </a:lnTo>
                <a:cubicBezTo>
                  <a:pt x="4537" y="6829"/>
                  <a:pt x="4537" y="6878"/>
                  <a:pt x="4537" y="6902"/>
                </a:cubicBezTo>
                <a:cubicBezTo>
                  <a:pt x="4562" y="6975"/>
                  <a:pt x="4562" y="7049"/>
                  <a:pt x="4586" y="7122"/>
                </a:cubicBezTo>
                <a:lnTo>
                  <a:pt x="4635" y="7195"/>
                </a:lnTo>
                <a:lnTo>
                  <a:pt x="4659" y="7219"/>
                </a:lnTo>
                <a:cubicBezTo>
                  <a:pt x="4647" y="7232"/>
                  <a:pt x="4635" y="7238"/>
                  <a:pt x="4623" y="7238"/>
                </a:cubicBezTo>
                <a:cubicBezTo>
                  <a:pt x="4610" y="7238"/>
                  <a:pt x="4598" y="7232"/>
                  <a:pt x="4586" y="7219"/>
                </a:cubicBezTo>
                <a:cubicBezTo>
                  <a:pt x="4537" y="7219"/>
                  <a:pt x="4488" y="7195"/>
                  <a:pt x="4440" y="7171"/>
                </a:cubicBezTo>
                <a:lnTo>
                  <a:pt x="4415" y="7171"/>
                </a:lnTo>
                <a:lnTo>
                  <a:pt x="4415" y="7146"/>
                </a:lnTo>
                <a:cubicBezTo>
                  <a:pt x="4366" y="7146"/>
                  <a:pt x="4318" y="7097"/>
                  <a:pt x="4269" y="7073"/>
                </a:cubicBezTo>
                <a:cubicBezTo>
                  <a:pt x="4244" y="7049"/>
                  <a:pt x="4196" y="7024"/>
                  <a:pt x="4171" y="7000"/>
                </a:cubicBezTo>
                <a:lnTo>
                  <a:pt x="4098" y="6951"/>
                </a:lnTo>
                <a:lnTo>
                  <a:pt x="4049" y="6902"/>
                </a:lnTo>
                <a:lnTo>
                  <a:pt x="3927" y="6805"/>
                </a:lnTo>
                <a:cubicBezTo>
                  <a:pt x="3757" y="6683"/>
                  <a:pt x="3610" y="6536"/>
                  <a:pt x="3440" y="6414"/>
                </a:cubicBezTo>
                <a:lnTo>
                  <a:pt x="2684" y="5805"/>
                </a:lnTo>
                <a:lnTo>
                  <a:pt x="2025" y="5244"/>
                </a:lnTo>
                <a:cubicBezTo>
                  <a:pt x="1830" y="5097"/>
                  <a:pt x="1684" y="5000"/>
                  <a:pt x="1586" y="4902"/>
                </a:cubicBezTo>
                <a:lnTo>
                  <a:pt x="1586" y="4902"/>
                </a:lnTo>
                <a:lnTo>
                  <a:pt x="1684" y="5000"/>
                </a:lnTo>
                <a:lnTo>
                  <a:pt x="1684" y="5000"/>
                </a:lnTo>
                <a:lnTo>
                  <a:pt x="1586" y="4927"/>
                </a:lnTo>
                <a:cubicBezTo>
                  <a:pt x="1366" y="5000"/>
                  <a:pt x="1147" y="5000"/>
                  <a:pt x="927" y="5000"/>
                </a:cubicBezTo>
                <a:cubicBezTo>
                  <a:pt x="976" y="5049"/>
                  <a:pt x="806" y="5097"/>
                  <a:pt x="659" y="5097"/>
                </a:cubicBezTo>
                <a:lnTo>
                  <a:pt x="635" y="5097"/>
                </a:lnTo>
                <a:lnTo>
                  <a:pt x="586" y="5122"/>
                </a:lnTo>
                <a:cubicBezTo>
                  <a:pt x="537" y="5195"/>
                  <a:pt x="464" y="5268"/>
                  <a:pt x="367" y="5390"/>
                </a:cubicBezTo>
                <a:lnTo>
                  <a:pt x="318" y="5463"/>
                </a:lnTo>
                <a:cubicBezTo>
                  <a:pt x="269" y="5512"/>
                  <a:pt x="245" y="5536"/>
                  <a:pt x="220" y="5585"/>
                </a:cubicBezTo>
                <a:lnTo>
                  <a:pt x="49" y="5780"/>
                </a:lnTo>
                <a:lnTo>
                  <a:pt x="49" y="6073"/>
                </a:lnTo>
                <a:lnTo>
                  <a:pt x="1" y="6024"/>
                </a:lnTo>
                <a:lnTo>
                  <a:pt x="1" y="6024"/>
                </a:lnTo>
                <a:cubicBezTo>
                  <a:pt x="25" y="6317"/>
                  <a:pt x="74" y="6707"/>
                  <a:pt x="74" y="7073"/>
                </a:cubicBezTo>
                <a:cubicBezTo>
                  <a:pt x="74" y="7244"/>
                  <a:pt x="98" y="7414"/>
                  <a:pt x="123" y="7610"/>
                </a:cubicBezTo>
                <a:cubicBezTo>
                  <a:pt x="147" y="7756"/>
                  <a:pt x="171" y="7902"/>
                  <a:pt x="196" y="8000"/>
                </a:cubicBezTo>
                <a:cubicBezTo>
                  <a:pt x="196" y="8122"/>
                  <a:pt x="220" y="8244"/>
                  <a:pt x="245" y="8390"/>
                </a:cubicBezTo>
                <a:cubicBezTo>
                  <a:pt x="245" y="8439"/>
                  <a:pt x="245" y="8488"/>
                  <a:pt x="269" y="8536"/>
                </a:cubicBezTo>
                <a:cubicBezTo>
                  <a:pt x="269" y="8585"/>
                  <a:pt x="269" y="8610"/>
                  <a:pt x="293" y="8658"/>
                </a:cubicBezTo>
                <a:cubicBezTo>
                  <a:pt x="318" y="8853"/>
                  <a:pt x="367" y="9049"/>
                  <a:pt x="391" y="9268"/>
                </a:cubicBezTo>
                <a:cubicBezTo>
                  <a:pt x="440" y="9463"/>
                  <a:pt x="513" y="9683"/>
                  <a:pt x="562" y="9878"/>
                </a:cubicBezTo>
                <a:cubicBezTo>
                  <a:pt x="635" y="10073"/>
                  <a:pt x="708" y="10268"/>
                  <a:pt x="806" y="10488"/>
                </a:cubicBezTo>
                <a:lnTo>
                  <a:pt x="806" y="10561"/>
                </a:lnTo>
                <a:cubicBezTo>
                  <a:pt x="806" y="10609"/>
                  <a:pt x="806" y="10683"/>
                  <a:pt x="830" y="10756"/>
                </a:cubicBezTo>
                <a:lnTo>
                  <a:pt x="903" y="11024"/>
                </a:lnTo>
                <a:lnTo>
                  <a:pt x="952" y="11097"/>
                </a:lnTo>
                <a:lnTo>
                  <a:pt x="1220" y="11097"/>
                </a:lnTo>
                <a:cubicBezTo>
                  <a:pt x="1391" y="11097"/>
                  <a:pt x="1586" y="11073"/>
                  <a:pt x="1781" y="11024"/>
                </a:cubicBezTo>
                <a:cubicBezTo>
                  <a:pt x="2171" y="10902"/>
                  <a:pt x="2537" y="10609"/>
                  <a:pt x="2488" y="10146"/>
                </a:cubicBezTo>
                <a:lnTo>
                  <a:pt x="2537" y="10146"/>
                </a:lnTo>
                <a:cubicBezTo>
                  <a:pt x="2537" y="10146"/>
                  <a:pt x="2464" y="10000"/>
                  <a:pt x="2464" y="10000"/>
                </a:cubicBezTo>
                <a:cubicBezTo>
                  <a:pt x="2415" y="9780"/>
                  <a:pt x="2318" y="9683"/>
                  <a:pt x="2366" y="9683"/>
                </a:cubicBezTo>
                <a:lnTo>
                  <a:pt x="2464" y="9975"/>
                </a:lnTo>
                <a:cubicBezTo>
                  <a:pt x="2445" y="9889"/>
                  <a:pt x="2441" y="9859"/>
                  <a:pt x="2447" y="9859"/>
                </a:cubicBezTo>
                <a:cubicBezTo>
                  <a:pt x="2457" y="9859"/>
                  <a:pt x="2493" y="9931"/>
                  <a:pt x="2537" y="9975"/>
                </a:cubicBezTo>
                <a:cubicBezTo>
                  <a:pt x="2488" y="9878"/>
                  <a:pt x="2488" y="9805"/>
                  <a:pt x="2464" y="9731"/>
                </a:cubicBezTo>
                <a:cubicBezTo>
                  <a:pt x="2458" y="9720"/>
                  <a:pt x="2455" y="9715"/>
                  <a:pt x="2454" y="9715"/>
                </a:cubicBezTo>
                <a:cubicBezTo>
                  <a:pt x="2450" y="9715"/>
                  <a:pt x="2464" y="9767"/>
                  <a:pt x="2464" y="9805"/>
                </a:cubicBezTo>
                <a:cubicBezTo>
                  <a:pt x="2391" y="9683"/>
                  <a:pt x="2318" y="9536"/>
                  <a:pt x="2269" y="9414"/>
                </a:cubicBezTo>
                <a:cubicBezTo>
                  <a:pt x="2220" y="9195"/>
                  <a:pt x="2342" y="9366"/>
                  <a:pt x="2269" y="9097"/>
                </a:cubicBezTo>
                <a:cubicBezTo>
                  <a:pt x="2220" y="8878"/>
                  <a:pt x="2171" y="8683"/>
                  <a:pt x="2123" y="8463"/>
                </a:cubicBezTo>
                <a:lnTo>
                  <a:pt x="2049" y="8122"/>
                </a:lnTo>
                <a:lnTo>
                  <a:pt x="2049" y="8049"/>
                </a:lnTo>
                <a:lnTo>
                  <a:pt x="2049" y="8024"/>
                </a:lnTo>
                <a:cubicBezTo>
                  <a:pt x="2049" y="7975"/>
                  <a:pt x="2049" y="7951"/>
                  <a:pt x="2074" y="7927"/>
                </a:cubicBezTo>
                <a:lnTo>
                  <a:pt x="2074" y="7878"/>
                </a:lnTo>
                <a:lnTo>
                  <a:pt x="2098" y="7878"/>
                </a:lnTo>
                <a:cubicBezTo>
                  <a:pt x="2123" y="7902"/>
                  <a:pt x="2098" y="7902"/>
                  <a:pt x="2123" y="7927"/>
                </a:cubicBezTo>
                <a:lnTo>
                  <a:pt x="2147" y="7927"/>
                </a:lnTo>
                <a:cubicBezTo>
                  <a:pt x="2147" y="7943"/>
                  <a:pt x="2147" y="7959"/>
                  <a:pt x="2147" y="7975"/>
                </a:cubicBezTo>
                <a:lnTo>
                  <a:pt x="2220" y="8049"/>
                </a:lnTo>
                <a:lnTo>
                  <a:pt x="2586" y="8317"/>
                </a:lnTo>
                <a:cubicBezTo>
                  <a:pt x="2635" y="8366"/>
                  <a:pt x="2708" y="8414"/>
                  <a:pt x="2781" y="8463"/>
                </a:cubicBezTo>
                <a:cubicBezTo>
                  <a:pt x="2830" y="8512"/>
                  <a:pt x="2879" y="8536"/>
                  <a:pt x="3001" y="8634"/>
                </a:cubicBezTo>
                <a:lnTo>
                  <a:pt x="3635" y="9073"/>
                </a:lnTo>
                <a:cubicBezTo>
                  <a:pt x="4025" y="9317"/>
                  <a:pt x="4293" y="9463"/>
                  <a:pt x="4293" y="9463"/>
                </a:cubicBezTo>
                <a:lnTo>
                  <a:pt x="4342" y="9390"/>
                </a:lnTo>
                <a:cubicBezTo>
                  <a:pt x="4513" y="9463"/>
                  <a:pt x="4659" y="9561"/>
                  <a:pt x="4805" y="9683"/>
                </a:cubicBezTo>
                <a:cubicBezTo>
                  <a:pt x="4830" y="9731"/>
                  <a:pt x="4879" y="9756"/>
                  <a:pt x="4903" y="9780"/>
                </a:cubicBezTo>
                <a:lnTo>
                  <a:pt x="5025" y="9853"/>
                </a:lnTo>
                <a:lnTo>
                  <a:pt x="5220" y="9927"/>
                </a:lnTo>
                <a:cubicBezTo>
                  <a:pt x="5391" y="9951"/>
                  <a:pt x="5562" y="10000"/>
                  <a:pt x="5732" y="10097"/>
                </a:cubicBezTo>
                <a:cubicBezTo>
                  <a:pt x="5805" y="10024"/>
                  <a:pt x="5879" y="9951"/>
                  <a:pt x="5952" y="9878"/>
                </a:cubicBezTo>
                <a:lnTo>
                  <a:pt x="6025" y="9805"/>
                </a:lnTo>
                <a:cubicBezTo>
                  <a:pt x="6025" y="9780"/>
                  <a:pt x="6049" y="9756"/>
                  <a:pt x="6049" y="9731"/>
                </a:cubicBezTo>
                <a:cubicBezTo>
                  <a:pt x="6049" y="9731"/>
                  <a:pt x="6146" y="9654"/>
                  <a:pt x="6167" y="9654"/>
                </a:cubicBezTo>
                <a:cubicBezTo>
                  <a:pt x="6170" y="9654"/>
                  <a:pt x="6171" y="9656"/>
                  <a:pt x="6171" y="9658"/>
                </a:cubicBezTo>
                <a:cubicBezTo>
                  <a:pt x="6171" y="9585"/>
                  <a:pt x="6269" y="9536"/>
                  <a:pt x="6342" y="9463"/>
                </a:cubicBezTo>
                <a:cubicBezTo>
                  <a:pt x="6357" y="9440"/>
                  <a:pt x="6361" y="9431"/>
                  <a:pt x="6357" y="9431"/>
                </a:cubicBezTo>
                <a:cubicBezTo>
                  <a:pt x="6349" y="9431"/>
                  <a:pt x="6310" y="9471"/>
                  <a:pt x="6293" y="9488"/>
                </a:cubicBezTo>
                <a:lnTo>
                  <a:pt x="6366" y="9390"/>
                </a:lnTo>
                <a:cubicBezTo>
                  <a:pt x="6366" y="9382"/>
                  <a:pt x="6369" y="9379"/>
                  <a:pt x="6373" y="9379"/>
                </a:cubicBezTo>
                <a:cubicBezTo>
                  <a:pt x="6378" y="9379"/>
                  <a:pt x="6385" y="9384"/>
                  <a:pt x="6388" y="9388"/>
                </a:cubicBezTo>
                <a:lnTo>
                  <a:pt x="6388" y="9388"/>
                </a:lnTo>
                <a:cubicBezTo>
                  <a:pt x="6395" y="9378"/>
                  <a:pt x="6405" y="9361"/>
                  <a:pt x="6415" y="9341"/>
                </a:cubicBezTo>
                <a:cubicBezTo>
                  <a:pt x="6464" y="9244"/>
                  <a:pt x="6586" y="9097"/>
                  <a:pt x="7074" y="8488"/>
                </a:cubicBezTo>
                <a:cubicBezTo>
                  <a:pt x="7025" y="8366"/>
                  <a:pt x="6976" y="8268"/>
                  <a:pt x="6927" y="8146"/>
                </a:cubicBezTo>
                <a:lnTo>
                  <a:pt x="6854" y="8000"/>
                </a:lnTo>
                <a:cubicBezTo>
                  <a:pt x="6830" y="7951"/>
                  <a:pt x="6805" y="7878"/>
                  <a:pt x="6805" y="7829"/>
                </a:cubicBezTo>
                <a:cubicBezTo>
                  <a:pt x="6757" y="7658"/>
                  <a:pt x="6708" y="7463"/>
                  <a:pt x="6683" y="7268"/>
                </a:cubicBezTo>
                <a:cubicBezTo>
                  <a:pt x="6659" y="7171"/>
                  <a:pt x="6635" y="7073"/>
                  <a:pt x="6610" y="6975"/>
                </a:cubicBezTo>
                <a:lnTo>
                  <a:pt x="6586" y="6683"/>
                </a:lnTo>
                <a:lnTo>
                  <a:pt x="6562" y="6561"/>
                </a:lnTo>
                <a:lnTo>
                  <a:pt x="6562" y="6488"/>
                </a:lnTo>
                <a:lnTo>
                  <a:pt x="6562" y="6366"/>
                </a:lnTo>
                <a:cubicBezTo>
                  <a:pt x="6562" y="6024"/>
                  <a:pt x="6562" y="5707"/>
                  <a:pt x="6586" y="5366"/>
                </a:cubicBezTo>
                <a:cubicBezTo>
                  <a:pt x="6586" y="5219"/>
                  <a:pt x="6610" y="5073"/>
                  <a:pt x="6610" y="4927"/>
                </a:cubicBezTo>
                <a:lnTo>
                  <a:pt x="6610" y="4878"/>
                </a:lnTo>
                <a:cubicBezTo>
                  <a:pt x="6598" y="4854"/>
                  <a:pt x="6598" y="4854"/>
                  <a:pt x="6592" y="4854"/>
                </a:cubicBezTo>
                <a:cubicBezTo>
                  <a:pt x="6586" y="4854"/>
                  <a:pt x="6574" y="4854"/>
                  <a:pt x="6537" y="4829"/>
                </a:cubicBezTo>
                <a:cubicBezTo>
                  <a:pt x="6464" y="4780"/>
                  <a:pt x="6561" y="4805"/>
                  <a:pt x="6537" y="4756"/>
                </a:cubicBezTo>
                <a:lnTo>
                  <a:pt x="6537" y="4756"/>
                </a:lnTo>
                <a:cubicBezTo>
                  <a:pt x="6562" y="4805"/>
                  <a:pt x="6586" y="4805"/>
                  <a:pt x="6586" y="4805"/>
                </a:cubicBezTo>
                <a:cubicBezTo>
                  <a:pt x="6586" y="4805"/>
                  <a:pt x="6586" y="4805"/>
                  <a:pt x="6635" y="4902"/>
                </a:cubicBezTo>
                <a:lnTo>
                  <a:pt x="6610" y="4805"/>
                </a:lnTo>
                <a:lnTo>
                  <a:pt x="6635" y="4854"/>
                </a:lnTo>
                <a:cubicBezTo>
                  <a:pt x="6635" y="4854"/>
                  <a:pt x="6635" y="4829"/>
                  <a:pt x="6635" y="4829"/>
                </a:cubicBezTo>
                <a:cubicBezTo>
                  <a:pt x="6635" y="4800"/>
                  <a:pt x="6635" y="4790"/>
                  <a:pt x="6636" y="4790"/>
                </a:cubicBezTo>
                <a:cubicBezTo>
                  <a:pt x="6638" y="4790"/>
                  <a:pt x="6644" y="4814"/>
                  <a:pt x="6659" y="4829"/>
                </a:cubicBezTo>
                <a:cubicBezTo>
                  <a:pt x="6659" y="4829"/>
                  <a:pt x="6659" y="4805"/>
                  <a:pt x="6683" y="4780"/>
                </a:cubicBezTo>
                <a:lnTo>
                  <a:pt x="6708" y="4780"/>
                </a:lnTo>
                <a:cubicBezTo>
                  <a:pt x="6708" y="4780"/>
                  <a:pt x="6708" y="4756"/>
                  <a:pt x="6757" y="4756"/>
                </a:cubicBezTo>
                <a:cubicBezTo>
                  <a:pt x="6781" y="4756"/>
                  <a:pt x="6757" y="4756"/>
                  <a:pt x="6757" y="4780"/>
                </a:cubicBezTo>
                <a:lnTo>
                  <a:pt x="6830" y="4854"/>
                </a:lnTo>
                <a:cubicBezTo>
                  <a:pt x="6903" y="4902"/>
                  <a:pt x="6976" y="4951"/>
                  <a:pt x="6976" y="5000"/>
                </a:cubicBezTo>
                <a:cubicBezTo>
                  <a:pt x="7053" y="5058"/>
                  <a:pt x="7238" y="5269"/>
                  <a:pt x="7299" y="5269"/>
                </a:cubicBezTo>
                <a:cubicBezTo>
                  <a:pt x="7315" y="5269"/>
                  <a:pt x="7323" y="5255"/>
                  <a:pt x="7318" y="5219"/>
                </a:cubicBezTo>
                <a:lnTo>
                  <a:pt x="7318" y="5219"/>
                </a:lnTo>
                <a:cubicBezTo>
                  <a:pt x="7337" y="5278"/>
                  <a:pt x="7483" y="5479"/>
                  <a:pt x="7450" y="5479"/>
                </a:cubicBezTo>
                <a:cubicBezTo>
                  <a:pt x="7443" y="5479"/>
                  <a:pt x="7424" y="5467"/>
                  <a:pt x="7391" y="5439"/>
                </a:cubicBezTo>
                <a:lnTo>
                  <a:pt x="7391" y="5439"/>
                </a:lnTo>
                <a:cubicBezTo>
                  <a:pt x="7464" y="5512"/>
                  <a:pt x="7537" y="5610"/>
                  <a:pt x="7635" y="5683"/>
                </a:cubicBezTo>
                <a:lnTo>
                  <a:pt x="7537" y="5536"/>
                </a:lnTo>
                <a:lnTo>
                  <a:pt x="7537" y="5536"/>
                </a:lnTo>
                <a:cubicBezTo>
                  <a:pt x="7732" y="5780"/>
                  <a:pt x="7952" y="6000"/>
                  <a:pt x="8196" y="6195"/>
                </a:cubicBezTo>
                <a:lnTo>
                  <a:pt x="8098" y="6073"/>
                </a:lnTo>
                <a:lnTo>
                  <a:pt x="8098" y="6073"/>
                </a:lnTo>
                <a:cubicBezTo>
                  <a:pt x="8269" y="6244"/>
                  <a:pt x="8440" y="6414"/>
                  <a:pt x="8440" y="6536"/>
                </a:cubicBezTo>
                <a:lnTo>
                  <a:pt x="8464" y="6561"/>
                </a:lnTo>
                <a:lnTo>
                  <a:pt x="8805" y="6902"/>
                </a:lnTo>
                <a:cubicBezTo>
                  <a:pt x="9000" y="7097"/>
                  <a:pt x="9220" y="7292"/>
                  <a:pt x="9439" y="7488"/>
                </a:cubicBezTo>
                <a:lnTo>
                  <a:pt x="9293" y="7317"/>
                </a:lnTo>
                <a:lnTo>
                  <a:pt x="9293" y="7317"/>
                </a:lnTo>
                <a:cubicBezTo>
                  <a:pt x="9415" y="7414"/>
                  <a:pt x="9659" y="7634"/>
                  <a:pt x="9952" y="7878"/>
                </a:cubicBezTo>
                <a:cubicBezTo>
                  <a:pt x="10122" y="7853"/>
                  <a:pt x="10269" y="7829"/>
                  <a:pt x="10391" y="7805"/>
                </a:cubicBezTo>
                <a:cubicBezTo>
                  <a:pt x="10513" y="7805"/>
                  <a:pt x="10683" y="7780"/>
                  <a:pt x="10830" y="7756"/>
                </a:cubicBezTo>
                <a:cubicBezTo>
                  <a:pt x="10952" y="7707"/>
                  <a:pt x="11074" y="7634"/>
                  <a:pt x="11196" y="7561"/>
                </a:cubicBezTo>
                <a:lnTo>
                  <a:pt x="11391" y="7463"/>
                </a:lnTo>
                <a:cubicBezTo>
                  <a:pt x="11439" y="7414"/>
                  <a:pt x="11488" y="7390"/>
                  <a:pt x="11586" y="7341"/>
                </a:cubicBezTo>
                <a:cubicBezTo>
                  <a:pt x="11683" y="6878"/>
                  <a:pt x="11781" y="6414"/>
                  <a:pt x="11854" y="5951"/>
                </a:cubicBezTo>
                <a:lnTo>
                  <a:pt x="11854" y="5951"/>
                </a:lnTo>
                <a:cubicBezTo>
                  <a:pt x="11854" y="5951"/>
                  <a:pt x="11830" y="6024"/>
                  <a:pt x="11805" y="6097"/>
                </a:cubicBezTo>
                <a:lnTo>
                  <a:pt x="11757" y="6219"/>
                </a:lnTo>
                <a:lnTo>
                  <a:pt x="11757" y="6146"/>
                </a:lnTo>
                <a:cubicBezTo>
                  <a:pt x="11757" y="6073"/>
                  <a:pt x="11757" y="6000"/>
                  <a:pt x="11781" y="5951"/>
                </a:cubicBezTo>
                <a:cubicBezTo>
                  <a:pt x="11781" y="5805"/>
                  <a:pt x="11805" y="5658"/>
                  <a:pt x="11805" y="5658"/>
                </a:cubicBezTo>
                <a:cubicBezTo>
                  <a:pt x="11805" y="5698"/>
                  <a:pt x="11886" y="5900"/>
                  <a:pt x="11890" y="6000"/>
                </a:cubicBezTo>
                <a:lnTo>
                  <a:pt x="11890" y="6000"/>
                </a:lnTo>
                <a:cubicBezTo>
                  <a:pt x="11911" y="5905"/>
                  <a:pt x="11935" y="5778"/>
                  <a:pt x="11976" y="5634"/>
                </a:cubicBezTo>
                <a:cubicBezTo>
                  <a:pt x="11976" y="5536"/>
                  <a:pt x="12000" y="5439"/>
                  <a:pt x="12025" y="5341"/>
                </a:cubicBezTo>
                <a:cubicBezTo>
                  <a:pt x="12025" y="5244"/>
                  <a:pt x="12049" y="5195"/>
                  <a:pt x="12049" y="5122"/>
                </a:cubicBezTo>
                <a:cubicBezTo>
                  <a:pt x="12098" y="4854"/>
                  <a:pt x="12147" y="4512"/>
                  <a:pt x="12196" y="4122"/>
                </a:cubicBezTo>
                <a:cubicBezTo>
                  <a:pt x="12220" y="3878"/>
                  <a:pt x="12244" y="3610"/>
                  <a:pt x="12293" y="3341"/>
                </a:cubicBezTo>
                <a:cubicBezTo>
                  <a:pt x="12293" y="3219"/>
                  <a:pt x="12317" y="3122"/>
                  <a:pt x="12342" y="3000"/>
                </a:cubicBezTo>
                <a:cubicBezTo>
                  <a:pt x="12342" y="2927"/>
                  <a:pt x="12366" y="2829"/>
                  <a:pt x="12391" y="2756"/>
                </a:cubicBezTo>
                <a:cubicBezTo>
                  <a:pt x="12391" y="2707"/>
                  <a:pt x="12415" y="2683"/>
                  <a:pt x="12439" y="2658"/>
                </a:cubicBezTo>
                <a:cubicBezTo>
                  <a:pt x="12439" y="2683"/>
                  <a:pt x="12464" y="2707"/>
                  <a:pt x="12464" y="2732"/>
                </a:cubicBezTo>
                <a:cubicBezTo>
                  <a:pt x="12488" y="2805"/>
                  <a:pt x="12513" y="2902"/>
                  <a:pt x="12513" y="2976"/>
                </a:cubicBezTo>
                <a:cubicBezTo>
                  <a:pt x="12531" y="2976"/>
                  <a:pt x="12521" y="2903"/>
                  <a:pt x="12538" y="2903"/>
                </a:cubicBezTo>
                <a:cubicBezTo>
                  <a:pt x="12543" y="2903"/>
                  <a:pt x="12550" y="2910"/>
                  <a:pt x="12561" y="2927"/>
                </a:cubicBezTo>
                <a:cubicBezTo>
                  <a:pt x="12561" y="2976"/>
                  <a:pt x="12561" y="3000"/>
                  <a:pt x="12561" y="3024"/>
                </a:cubicBezTo>
                <a:cubicBezTo>
                  <a:pt x="12561" y="3024"/>
                  <a:pt x="12575" y="3065"/>
                  <a:pt x="12582" y="3065"/>
                </a:cubicBezTo>
                <a:cubicBezTo>
                  <a:pt x="12584" y="3065"/>
                  <a:pt x="12586" y="3061"/>
                  <a:pt x="12586" y="3049"/>
                </a:cubicBezTo>
                <a:cubicBezTo>
                  <a:pt x="12561" y="2951"/>
                  <a:pt x="12561" y="2854"/>
                  <a:pt x="12537" y="2732"/>
                </a:cubicBezTo>
                <a:lnTo>
                  <a:pt x="12537" y="2732"/>
                </a:lnTo>
                <a:lnTo>
                  <a:pt x="12610" y="2854"/>
                </a:lnTo>
                <a:lnTo>
                  <a:pt x="12610" y="2927"/>
                </a:lnTo>
                <a:cubicBezTo>
                  <a:pt x="12610" y="2927"/>
                  <a:pt x="12628" y="2873"/>
                  <a:pt x="12664" y="2873"/>
                </a:cubicBezTo>
                <a:cubicBezTo>
                  <a:pt x="12670" y="2873"/>
                  <a:pt x="12676" y="2874"/>
                  <a:pt x="12683" y="2878"/>
                </a:cubicBezTo>
                <a:cubicBezTo>
                  <a:pt x="12708" y="2878"/>
                  <a:pt x="12708" y="2902"/>
                  <a:pt x="12732" y="2927"/>
                </a:cubicBezTo>
                <a:cubicBezTo>
                  <a:pt x="12781" y="3049"/>
                  <a:pt x="12854" y="3146"/>
                  <a:pt x="12927" y="3244"/>
                </a:cubicBezTo>
                <a:cubicBezTo>
                  <a:pt x="13074" y="3488"/>
                  <a:pt x="13220" y="3707"/>
                  <a:pt x="13366" y="3951"/>
                </a:cubicBezTo>
                <a:cubicBezTo>
                  <a:pt x="13342" y="3951"/>
                  <a:pt x="13269" y="3854"/>
                  <a:pt x="13171" y="3756"/>
                </a:cubicBezTo>
                <a:lnTo>
                  <a:pt x="13171" y="3756"/>
                </a:lnTo>
                <a:cubicBezTo>
                  <a:pt x="13220" y="3829"/>
                  <a:pt x="13269" y="3902"/>
                  <a:pt x="13317" y="4000"/>
                </a:cubicBezTo>
                <a:cubicBezTo>
                  <a:pt x="13309" y="3973"/>
                  <a:pt x="13309" y="3963"/>
                  <a:pt x="13314" y="3963"/>
                </a:cubicBezTo>
                <a:cubicBezTo>
                  <a:pt x="13335" y="3963"/>
                  <a:pt x="13438" y="4115"/>
                  <a:pt x="13446" y="4115"/>
                </a:cubicBezTo>
                <a:cubicBezTo>
                  <a:pt x="13448" y="4115"/>
                  <a:pt x="13446" y="4110"/>
                  <a:pt x="13439" y="4097"/>
                </a:cubicBezTo>
                <a:lnTo>
                  <a:pt x="13439" y="4097"/>
                </a:lnTo>
                <a:cubicBezTo>
                  <a:pt x="13781" y="4415"/>
                  <a:pt x="14025" y="4951"/>
                  <a:pt x="14317" y="5268"/>
                </a:cubicBezTo>
                <a:cubicBezTo>
                  <a:pt x="14415" y="5244"/>
                  <a:pt x="16171" y="5097"/>
                  <a:pt x="16244" y="5049"/>
                </a:cubicBezTo>
                <a:cubicBezTo>
                  <a:pt x="16317" y="5146"/>
                  <a:pt x="16391" y="5268"/>
                  <a:pt x="16415" y="5293"/>
                </a:cubicBezTo>
                <a:cubicBezTo>
                  <a:pt x="16366" y="5171"/>
                  <a:pt x="16293" y="5049"/>
                  <a:pt x="16195" y="4927"/>
                </a:cubicBezTo>
                <a:lnTo>
                  <a:pt x="16122" y="4951"/>
                </a:lnTo>
                <a:cubicBezTo>
                  <a:pt x="15952" y="4707"/>
                  <a:pt x="16122" y="4878"/>
                  <a:pt x="15952" y="4634"/>
                </a:cubicBezTo>
                <a:cubicBezTo>
                  <a:pt x="15956" y="4629"/>
                  <a:pt x="15962" y="4627"/>
                  <a:pt x="15968" y="4627"/>
                </a:cubicBezTo>
                <a:cubicBezTo>
                  <a:pt x="16028" y="4627"/>
                  <a:pt x="16161" y="4823"/>
                  <a:pt x="16293" y="5000"/>
                </a:cubicBezTo>
                <a:cubicBezTo>
                  <a:pt x="16171" y="4829"/>
                  <a:pt x="16073" y="4634"/>
                  <a:pt x="15976" y="4585"/>
                </a:cubicBezTo>
                <a:cubicBezTo>
                  <a:pt x="15878" y="4390"/>
                  <a:pt x="16049" y="4585"/>
                  <a:pt x="15927" y="4341"/>
                </a:cubicBezTo>
                <a:cubicBezTo>
                  <a:pt x="15781" y="4195"/>
                  <a:pt x="15659" y="4049"/>
                  <a:pt x="15561" y="3878"/>
                </a:cubicBezTo>
                <a:cubicBezTo>
                  <a:pt x="15342" y="3439"/>
                  <a:pt x="15098" y="3293"/>
                  <a:pt x="14903" y="2878"/>
                </a:cubicBezTo>
                <a:lnTo>
                  <a:pt x="14903" y="2878"/>
                </a:lnTo>
                <a:lnTo>
                  <a:pt x="14927" y="2927"/>
                </a:lnTo>
                <a:cubicBezTo>
                  <a:pt x="14882" y="2791"/>
                  <a:pt x="14689" y="2570"/>
                  <a:pt x="14564" y="2325"/>
                </a:cubicBezTo>
                <a:lnTo>
                  <a:pt x="14564" y="2325"/>
                </a:lnTo>
                <a:cubicBezTo>
                  <a:pt x="14571" y="2347"/>
                  <a:pt x="14571" y="2363"/>
                  <a:pt x="14562" y="2363"/>
                </a:cubicBezTo>
                <a:cubicBezTo>
                  <a:pt x="14552" y="2363"/>
                  <a:pt x="14528" y="2338"/>
                  <a:pt x="14488" y="2268"/>
                </a:cubicBezTo>
                <a:cubicBezTo>
                  <a:pt x="14147" y="1732"/>
                  <a:pt x="13903" y="1390"/>
                  <a:pt x="13659" y="951"/>
                </a:cubicBezTo>
                <a:lnTo>
                  <a:pt x="13391" y="659"/>
                </a:lnTo>
                <a:lnTo>
                  <a:pt x="130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303"/>
          <p:cNvSpPr/>
          <p:nvPr/>
        </p:nvSpPr>
        <p:spPr>
          <a:xfrm rot="8386467" flipH="1">
            <a:off x="8595936" y="447420"/>
            <a:ext cx="521751" cy="434782"/>
          </a:xfrm>
          <a:custGeom>
            <a:avLst/>
            <a:gdLst/>
            <a:ahLst/>
            <a:cxnLst/>
            <a:rect l="l" t="t" r="r" b="b"/>
            <a:pathLst>
              <a:path w="15952" h="13293" extrusionOk="0">
                <a:moveTo>
                  <a:pt x="1965" y="4136"/>
                </a:moveTo>
                <a:cubicBezTo>
                  <a:pt x="1969" y="4136"/>
                  <a:pt x="1973" y="4139"/>
                  <a:pt x="1976" y="4147"/>
                </a:cubicBezTo>
                <a:lnTo>
                  <a:pt x="1853" y="4285"/>
                </a:lnTo>
                <a:lnTo>
                  <a:pt x="1853" y="4285"/>
                </a:lnTo>
                <a:cubicBezTo>
                  <a:pt x="1921" y="4199"/>
                  <a:pt x="1947" y="4136"/>
                  <a:pt x="1965" y="4136"/>
                </a:cubicBezTo>
                <a:close/>
                <a:moveTo>
                  <a:pt x="4077" y="7219"/>
                </a:moveTo>
                <a:lnTo>
                  <a:pt x="4077" y="7219"/>
                </a:lnTo>
                <a:cubicBezTo>
                  <a:pt x="4076" y="7219"/>
                  <a:pt x="4075" y="7219"/>
                  <a:pt x="4074" y="7220"/>
                </a:cubicBezTo>
                <a:cubicBezTo>
                  <a:pt x="4076" y="7220"/>
                  <a:pt x="4077" y="7219"/>
                  <a:pt x="4077" y="7219"/>
                </a:cubicBezTo>
                <a:close/>
                <a:moveTo>
                  <a:pt x="10333" y="9981"/>
                </a:moveTo>
                <a:lnTo>
                  <a:pt x="10293" y="10000"/>
                </a:lnTo>
                <a:cubicBezTo>
                  <a:pt x="10305" y="10000"/>
                  <a:pt x="10318" y="9993"/>
                  <a:pt x="10333" y="9981"/>
                </a:cubicBezTo>
                <a:close/>
                <a:moveTo>
                  <a:pt x="3928" y="0"/>
                </a:moveTo>
                <a:lnTo>
                  <a:pt x="3684" y="195"/>
                </a:lnTo>
                <a:lnTo>
                  <a:pt x="3708" y="122"/>
                </a:lnTo>
                <a:lnTo>
                  <a:pt x="3708" y="122"/>
                </a:lnTo>
                <a:cubicBezTo>
                  <a:pt x="3464" y="293"/>
                  <a:pt x="3171" y="537"/>
                  <a:pt x="2879" y="756"/>
                </a:cubicBezTo>
                <a:cubicBezTo>
                  <a:pt x="2732" y="854"/>
                  <a:pt x="2586" y="976"/>
                  <a:pt x="2464" y="1098"/>
                </a:cubicBezTo>
                <a:lnTo>
                  <a:pt x="2147" y="1366"/>
                </a:lnTo>
                <a:cubicBezTo>
                  <a:pt x="2074" y="1464"/>
                  <a:pt x="1976" y="1537"/>
                  <a:pt x="1879" y="1610"/>
                </a:cubicBezTo>
                <a:cubicBezTo>
                  <a:pt x="1757" y="1708"/>
                  <a:pt x="1806" y="1683"/>
                  <a:pt x="1757" y="1732"/>
                </a:cubicBezTo>
                <a:lnTo>
                  <a:pt x="1659" y="1830"/>
                </a:lnTo>
                <a:cubicBezTo>
                  <a:pt x="1513" y="1951"/>
                  <a:pt x="1367" y="2098"/>
                  <a:pt x="1220" y="2244"/>
                </a:cubicBezTo>
                <a:cubicBezTo>
                  <a:pt x="1074" y="2390"/>
                  <a:pt x="952" y="2561"/>
                  <a:pt x="806" y="2732"/>
                </a:cubicBezTo>
                <a:cubicBezTo>
                  <a:pt x="684" y="2903"/>
                  <a:pt x="562" y="3073"/>
                  <a:pt x="440" y="3269"/>
                </a:cubicBezTo>
                <a:lnTo>
                  <a:pt x="391" y="3317"/>
                </a:lnTo>
                <a:cubicBezTo>
                  <a:pt x="342" y="3366"/>
                  <a:pt x="293" y="3415"/>
                  <a:pt x="245" y="3464"/>
                </a:cubicBezTo>
                <a:lnTo>
                  <a:pt x="50" y="3659"/>
                </a:lnTo>
                <a:lnTo>
                  <a:pt x="1" y="3732"/>
                </a:lnTo>
                <a:cubicBezTo>
                  <a:pt x="50" y="3829"/>
                  <a:pt x="98" y="3903"/>
                  <a:pt x="147" y="3976"/>
                </a:cubicBezTo>
                <a:cubicBezTo>
                  <a:pt x="269" y="4122"/>
                  <a:pt x="391" y="4268"/>
                  <a:pt x="537" y="4390"/>
                </a:cubicBezTo>
                <a:cubicBezTo>
                  <a:pt x="731" y="4539"/>
                  <a:pt x="970" y="4661"/>
                  <a:pt x="1210" y="4661"/>
                </a:cubicBezTo>
                <a:cubicBezTo>
                  <a:pt x="1363" y="4661"/>
                  <a:pt x="1517" y="4611"/>
                  <a:pt x="1659" y="4488"/>
                </a:cubicBezTo>
                <a:lnTo>
                  <a:pt x="1684" y="4537"/>
                </a:lnTo>
                <a:cubicBezTo>
                  <a:pt x="1684" y="4537"/>
                  <a:pt x="1781" y="4366"/>
                  <a:pt x="1781" y="4366"/>
                </a:cubicBezTo>
                <a:cubicBezTo>
                  <a:pt x="1794" y="4351"/>
                  <a:pt x="1806" y="4338"/>
                  <a:pt x="1816" y="4327"/>
                </a:cubicBezTo>
                <a:lnTo>
                  <a:pt x="1816" y="4327"/>
                </a:lnTo>
                <a:lnTo>
                  <a:pt x="1781" y="4366"/>
                </a:lnTo>
                <a:cubicBezTo>
                  <a:pt x="1801" y="4346"/>
                  <a:pt x="1819" y="4327"/>
                  <a:pt x="1835" y="4308"/>
                </a:cubicBezTo>
                <a:lnTo>
                  <a:pt x="1835" y="4308"/>
                </a:lnTo>
                <a:cubicBezTo>
                  <a:pt x="1850" y="4293"/>
                  <a:pt x="1860" y="4287"/>
                  <a:pt x="1865" y="4287"/>
                </a:cubicBezTo>
                <a:cubicBezTo>
                  <a:pt x="1883" y="4287"/>
                  <a:pt x="1846" y="4367"/>
                  <a:pt x="1830" y="4415"/>
                </a:cubicBezTo>
                <a:cubicBezTo>
                  <a:pt x="1879" y="4366"/>
                  <a:pt x="1928" y="4293"/>
                  <a:pt x="2001" y="4244"/>
                </a:cubicBezTo>
                <a:cubicBezTo>
                  <a:pt x="2001" y="4229"/>
                  <a:pt x="1996" y="4223"/>
                  <a:pt x="1989" y="4223"/>
                </a:cubicBezTo>
                <a:cubicBezTo>
                  <a:pt x="1973" y="4223"/>
                  <a:pt x="1944" y="4252"/>
                  <a:pt x="1928" y="4268"/>
                </a:cubicBezTo>
                <a:cubicBezTo>
                  <a:pt x="2001" y="4147"/>
                  <a:pt x="2074" y="4025"/>
                  <a:pt x="2147" y="3903"/>
                </a:cubicBezTo>
                <a:cubicBezTo>
                  <a:pt x="2205" y="3836"/>
                  <a:pt x="2228" y="3825"/>
                  <a:pt x="2246" y="3825"/>
                </a:cubicBezTo>
                <a:cubicBezTo>
                  <a:pt x="2254" y="3825"/>
                  <a:pt x="2261" y="3827"/>
                  <a:pt x="2270" y="3827"/>
                </a:cubicBezTo>
                <a:cubicBezTo>
                  <a:pt x="2290" y="3827"/>
                  <a:pt x="2318" y="3815"/>
                  <a:pt x="2391" y="3732"/>
                </a:cubicBezTo>
                <a:cubicBezTo>
                  <a:pt x="2562" y="3537"/>
                  <a:pt x="2684" y="3390"/>
                  <a:pt x="2830" y="3244"/>
                </a:cubicBezTo>
                <a:lnTo>
                  <a:pt x="3074" y="3000"/>
                </a:lnTo>
                <a:lnTo>
                  <a:pt x="3123" y="2951"/>
                </a:lnTo>
                <a:lnTo>
                  <a:pt x="3147" y="2951"/>
                </a:lnTo>
                <a:cubicBezTo>
                  <a:pt x="3171" y="2927"/>
                  <a:pt x="3196" y="2903"/>
                  <a:pt x="3245" y="2903"/>
                </a:cubicBezTo>
                <a:lnTo>
                  <a:pt x="3293" y="2903"/>
                </a:lnTo>
                <a:cubicBezTo>
                  <a:pt x="3293" y="2903"/>
                  <a:pt x="3293" y="2927"/>
                  <a:pt x="3293" y="2927"/>
                </a:cubicBezTo>
                <a:cubicBezTo>
                  <a:pt x="3269" y="2951"/>
                  <a:pt x="3269" y="2951"/>
                  <a:pt x="3269" y="2976"/>
                </a:cubicBezTo>
                <a:cubicBezTo>
                  <a:pt x="3245" y="3000"/>
                  <a:pt x="3220" y="3025"/>
                  <a:pt x="3196" y="3025"/>
                </a:cubicBezTo>
                <a:lnTo>
                  <a:pt x="3220" y="3025"/>
                </a:lnTo>
                <a:lnTo>
                  <a:pt x="3220" y="3122"/>
                </a:lnTo>
                <a:cubicBezTo>
                  <a:pt x="3220" y="3269"/>
                  <a:pt x="3196" y="3439"/>
                  <a:pt x="3196" y="3586"/>
                </a:cubicBezTo>
                <a:lnTo>
                  <a:pt x="3196" y="3829"/>
                </a:lnTo>
                <a:lnTo>
                  <a:pt x="3196" y="4122"/>
                </a:lnTo>
                <a:lnTo>
                  <a:pt x="3196" y="4903"/>
                </a:lnTo>
                <a:cubicBezTo>
                  <a:pt x="3171" y="5268"/>
                  <a:pt x="3220" y="5561"/>
                  <a:pt x="3196" y="5586"/>
                </a:cubicBezTo>
                <a:lnTo>
                  <a:pt x="3293" y="5586"/>
                </a:lnTo>
                <a:cubicBezTo>
                  <a:pt x="3318" y="5756"/>
                  <a:pt x="3318" y="5951"/>
                  <a:pt x="3293" y="6122"/>
                </a:cubicBezTo>
                <a:cubicBezTo>
                  <a:pt x="3269" y="6171"/>
                  <a:pt x="3269" y="6220"/>
                  <a:pt x="3293" y="6268"/>
                </a:cubicBezTo>
                <a:lnTo>
                  <a:pt x="3293" y="6415"/>
                </a:lnTo>
                <a:cubicBezTo>
                  <a:pt x="3293" y="6464"/>
                  <a:pt x="3318" y="6537"/>
                  <a:pt x="3318" y="6610"/>
                </a:cubicBezTo>
                <a:cubicBezTo>
                  <a:pt x="3415" y="6756"/>
                  <a:pt x="3464" y="6927"/>
                  <a:pt x="3489" y="7122"/>
                </a:cubicBezTo>
                <a:lnTo>
                  <a:pt x="3781" y="7171"/>
                </a:lnTo>
                <a:lnTo>
                  <a:pt x="3952" y="7171"/>
                </a:lnTo>
                <a:cubicBezTo>
                  <a:pt x="3952" y="7171"/>
                  <a:pt x="4076" y="7212"/>
                  <a:pt x="4077" y="7219"/>
                </a:cubicBezTo>
                <a:lnTo>
                  <a:pt x="4077" y="7219"/>
                </a:lnTo>
                <a:cubicBezTo>
                  <a:pt x="4097" y="7212"/>
                  <a:pt x="4120" y="7210"/>
                  <a:pt x="4144" y="7210"/>
                </a:cubicBezTo>
                <a:cubicBezTo>
                  <a:pt x="4204" y="7210"/>
                  <a:pt x="4273" y="7227"/>
                  <a:pt x="4342" y="7244"/>
                </a:cubicBezTo>
                <a:cubicBezTo>
                  <a:pt x="4391" y="7244"/>
                  <a:pt x="4318" y="7244"/>
                  <a:pt x="4293" y="7220"/>
                </a:cubicBezTo>
                <a:lnTo>
                  <a:pt x="4293" y="7220"/>
                </a:lnTo>
                <a:lnTo>
                  <a:pt x="4415" y="7244"/>
                </a:lnTo>
                <a:lnTo>
                  <a:pt x="4464" y="7244"/>
                </a:lnTo>
                <a:cubicBezTo>
                  <a:pt x="4489" y="7244"/>
                  <a:pt x="4489" y="7268"/>
                  <a:pt x="4464" y="7268"/>
                </a:cubicBezTo>
                <a:lnTo>
                  <a:pt x="4513" y="7268"/>
                </a:lnTo>
                <a:cubicBezTo>
                  <a:pt x="4635" y="7268"/>
                  <a:pt x="4830" y="7268"/>
                  <a:pt x="5610" y="7342"/>
                </a:cubicBezTo>
                <a:lnTo>
                  <a:pt x="5806" y="7025"/>
                </a:lnTo>
                <a:lnTo>
                  <a:pt x="5903" y="6878"/>
                </a:lnTo>
                <a:cubicBezTo>
                  <a:pt x="5928" y="6829"/>
                  <a:pt x="5952" y="6781"/>
                  <a:pt x="6001" y="6732"/>
                </a:cubicBezTo>
                <a:lnTo>
                  <a:pt x="6391" y="6317"/>
                </a:lnTo>
                <a:cubicBezTo>
                  <a:pt x="6464" y="6244"/>
                  <a:pt x="6537" y="6171"/>
                  <a:pt x="6586" y="6098"/>
                </a:cubicBezTo>
                <a:lnTo>
                  <a:pt x="6806" y="5927"/>
                </a:lnTo>
                <a:lnTo>
                  <a:pt x="6927" y="5829"/>
                </a:lnTo>
                <a:lnTo>
                  <a:pt x="6976" y="5805"/>
                </a:lnTo>
                <a:lnTo>
                  <a:pt x="7074" y="5732"/>
                </a:lnTo>
                <a:cubicBezTo>
                  <a:pt x="7342" y="5537"/>
                  <a:pt x="7610" y="5342"/>
                  <a:pt x="7903" y="5195"/>
                </a:cubicBezTo>
                <a:cubicBezTo>
                  <a:pt x="8025" y="5098"/>
                  <a:pt x="8171" y="5025"/>
                  <a:pt x="8293" y="4951"/>
                </a:cubicBezTo>
                <a:lnTo>
                  <a:pt x="8342" y="4951"/>
                </a:lnTo>
                <a:lnTo>
                  <a:pt x="8342" y="4854"/>
                </a:lnTo>
                <a:cubicBezTo>
                  <a:pt x="8342" y="4825"/>
                  <a:pt x="8346" y="4819"/>
                  <a:pt x="8352" y="4819"/>
                </a:cubicBezTo>
                <a:cubicBezTo>
                  <a:pt x="8356" y="4819"/>
                  <a:pt x="8363" y="4823"/>
                  <a:pt x="8370" y="4823"/>
                </a:cubicBezTo>
                <a:cubicBezTo>
                  <a:pt x="8376" y="4823"/>
                  <a:pt x="8384" y="4820"/>
                  <a:pt x="8391" y="4805"/>
                </a:cubicBezTo>
                <a:lnTo>
                  <a:pt x="8391" y="4878"/>
                </a:lnTo>
                <a:cubicBezTo>
                  <a:pt x="8391" y="4878"/>
                  <a:pt x="8391" y="4878"/>
                  <a:pt x="8366" y="4927"/>
                </a:cubicBezTo>
                <a:lnTo>
                  <a:pt x="8366" y="4927"/>
                </a:lnTo>
                <a:lnTo>
                  <a:pt x="8391" y="4903"/>
                </a:lnTo>
                <a:cubicBezTo>
                  <a:pt x="8405" y="4895"/>
                  <a:pt x="8413" y="4893"/>
                  <a:pt x="8417" y="4893"/>
                </a:cubicBezTo>
                <a:cubicBezTo>
                  <a:pt x="8425" y="4893"/>
                  <a:pt x="8408" y="4910"/>
                  <a:pt x="8391" y="4927"/>
                </a:cubicBezTo>
                <a:lnTo>
                  <a:pt x="8440" y="4927"/>
                </a:lnTo>
                <a:cubicBezTo>
                  <a:pt x="8464" y="4927"/>
                  <a:pt x="8464" y="4951"/>
                  <a:pt x="8440" y="4976"/>
                </a:cubicBezTo>
                <a:lnTo>
                  <a:pt x="8464" y="4976"/>
                </a:lnTo>
                <a:cubicBezTo>
                  <a:pt x="8464" y="5000"/>
                  <a:pt x="8464" y="5049"/>
                  <a:pt x="8464" y="5098"/>
                </a:cubicBezTo>
                <a:cubicBezTo>
                  <a:pt x="8464" y="5171"/>
                  <a:pt x="8464" y="5244"/>
                  <a:pt x="8415" y="5293"/>
                </a:cubicBezTo>
                <a:cubicBezTo>
                  <a:pt x="8415" y="5399"/>
                  <a:pt x="8342" y="5706"/>
                  <a:pt x="8386" y="5706"/>
                </a:cubicBezTo>
                <a:cubicBezTo>
                  <a:pt x="8393" y="5706"/>
                  <a:pt x="8402" y="5699"/>
                  <a:pt x="8415" y="5683"/>
                </a:cubicBezTo>
                <a:lnTo>
                  <a:pt x="8415" y="5683"/>
                </a:lnTo>
                <a:cubicBezTo>
                  <a:pt x="8378" y="5739"/>
                  <a:pt x="8327" y="5951"/>
                  <a:pt x="8304" y="5951"/>
                </a:cubicBezTo>
                <a:cubicBezTo>
                  <a:pt x="8297" y="5951"/>
                  <a:pt x="8293" y="5930"/>
                  <a:pt x="8293" y="5878"/>
                </a:cubicBezTo>
                <a:cubicBezTo>
                  <a:pt x="8269" y="5976"/>
                  <a:pt x="8245" y="6098"/>
                  <a:pt x="8245" y="6195"/>
                </a:cubicBezTo>
                <a:lnTo>
                  <a:pt x="8293" y="6049"/>
                </a:lnTo>
                <a:lnTo>
                  <a:pt x="8293" y="6049"/>
                </a:lnTo>
                <a:cubicBezTo>
                  <a:pt x="8196" y="6342"/>
                  <a:pt x="8147" y="6659"/>
                  <a:pt x="8098" y="6951"/>
                </a:cubicBezTo>
                <a:lnTo>
                  <a:pt x="8171" y="6805"/>
                </a:lnTo>
                <a:lnTo>
                  <a:pt x="8171" y="6805"/>
                </a:lnTo>
                <a:cubicBezTo>
                  <a:pt x="8147" y="7000"/>
                  <a:pt x="8074" y="7195"/>
                  <a:pt x="7976" y="7366"/>
                </a:cubicBezTo>
                <a:lnTo>
                  <a:pt x="8025" y="7098"/>
                </a:lnTo>
                <a:lnTo>
                  <a:pt x="8025" y="7098"/>
                </a:lnTo>
                <a:cubicBezTo>
                  <a:pt x="8001" y="7195"/>
                  <a:pt x="7976" y="7293"/>
                  <a:pt x="7952" y="7390"/>
                </a:cubicBezTo>
                <a:cubicBezTo>
                  <a:pt x="7927" y="7561"/>
                  <a:pt x="7903" y="7707"/>
                  <a:pt x="7879" y="7854"/>
                </a:cubicBezTo>
                <a:cubicBezTo>
                  <a:pt x="7806" y="8146"/>
                  <a:pt x="7781" y="8439"/>
                  <a:pt x="7757" y="8732"/>
                </a:cubicBezTo>
                <a:lnTo>
                  <a:pt x="7781" y="8512"/>
                </a:lnTo>
                <a:lnTo>
                  <a:pt x="7781" y="8512"/>
                </a:lnTo>
                <a:cubicBezTo>
                  <a:pt x="7781" y="8683"/>
                  <a:pt x="7732" y="8976"/>
                  <a:pt x="7684" y="9366"/>
                </a:cubicBezTo>
                <a:cubicBezTo>
                  <a:pt x="7830" y="9512"/>
                  <a:pt x="7903" y="9585"/>
                  <a:pt x="8001" y="9707"/>
                </a:cubicBezTo>
                <a:cubicBezTo>
                  <a:pt x="8098" y="9805"/>
                  <a:pt x="8196" y="9927"/>
                  <a:pt x="8269" y="10049"/>
                </a:cubicBezTo>
                <a:cubicBezTo>
                  <a:pt x="8391" y="10122"/>
                  <a:pt x="8537" y="10171"/>
                  <a:pt x="8659" y="10244"/>
                </a:cubicBezTo>
                <a:lnTo>
                  <a:pt x="8854" y="10342"/>
                </a:lnTo>
                <a:lnTo>
                  <a:pt x="9049" y="10415"/>
                </a:lnTo>
                <a:cubicBezTo>
                  <a:pt x="9488" y="10268"/>
                  <a:pt x="9927" y="10098"/>
                  <a:pt x="10366" y="9902"/>
                </a:cubicBezTo>
                <a:lnTo>
                  <a:pt x="10366" y="9902"/>
                </a:lnTo>
                <a:lnTo>
                  <a:pt x="10220" y="9927"/>
                </a:lnTo>
                <a:lnTo>
                  <a:pt x="10074" y="9951"/>
                </a:lnTo>
                <a:lnTo>
                  <a:pt x="10074" y="9951"/>
                </a:lnTo>
                <a:lnTo>
                  <a:pt x="10147" y="9902"/>
                </a:lnTo>
                <a:cubicBezTo>
                  <a:pt x="10220" y="9878"/>
                  <a:pt x="10269" y="9854"/>
                  <a:pt x="10342" y="9829"/>
                </a:cubicBezTo>
                <a:lnTo>
                  <a:pt x="10582" y="9685"/>
                </a:lnTo>
                <a:lnTo>
                  <a:pt x="10582" y="9685"/>
                </a:lnTo>
                <a:cubicBezTo>
                  <a:pt x="10537" y="9716"/>
                  <a:pt x="10414" y="9918"/>
                  <a:pt x="10333" y="9981"/>
                </a:cubicBezTo>
                <a:lnTo>
                  <a:pt x="10333" y="9981"/>
                </a:lnTo>
                <a:lnTo>
                  <a:pt x="10708" y="9805"/>
                </a:lnTo>
                <a:lnTo>
                  <a:pt x="10976" y="9707"/>
                </a:lnTo>
                <a:lnTo>
                  <a:pt x="11147" y="9610"/>
                </a:lnTo>
                <a:cubicBezTo>
                  <a:pt x="11415" y="9488"/>
                  <a:pt x="11732" y="9317"/>
                  <a:pt x="12074" y="9171"/>
                </a:cubicBezTo>
                <a:lnTo>
                  <a:pt x="12781" y="8805"/>
                </a:lnTo>
                <a:cubicBezTo>
                  <a:pt x="12879" y="8756"/>
                  <a:pt x="13001" y="8707"/>
                  <a:pt x="13074" y="8659"/>
                </a:cubicBezTo>
                <a:cubicBezTo>
                  <a:pt x="13171" y="8610"/>
                  <a:pt x="13244" y="8585"/>
                  <a:pt x="13342" y="8561"/>
                </a:cubicBezTo>
                <a:lnTo>
                  <a:pt x="13415" y="8537"/>
                </a:lnTo>
                <a:lnTo>
                  <a:pt x="13415" y="8537"/>
                </a:lnTo>
                <a:cubicBezTo>
                  <a:pt x="13415" y="8561"/>
                  <a:pt x="13391" y="8585"/>
                  <a:pt x="13391" y="8610"/>
                </a:cubicBezTo>
                <a:cubicBezTo>
                  <a:pt x="13342" y="8683"/>
                  <a:pt x="13269" y="8732"/>
                  <a:pt x="13220" y="8781"/>
                </a:cubicBezTo>
                <a:cubicBezTo>
                  <a:pt x="13220" y="8791"/>
                  <a:pt x="13223" y="8795"/>
                  <a:pt x="13228" y="8795"/>
                </a:cubicBezTo>
                <a:cubicBezTo>
                  <a:pt x="13242" y="8795"/>
                  <a:pt x="13267" y="8766"/>
                  <a:pt x="13273" y="8766"/>
                </a:cubicBezTo>
                <a:cubicBezTo>
                  <a:pt x="13275" y="8766"/>
                  <a:pt x="13274" y="8770"/>
                  <a:pt x="13269" y="8781"/>
                </a:cubicBezTo>
                <a:cubicBezTo>
                  <a:pt x="13244" y="8805"/>
                  <a:pt x="13220" y="8829"/>
                  <a:pt x="13196" y="8829"/>
                </a:cubicBezTo>
                <a:cubicBezTo>
                  <a:pt x="13196" y="8829"/>
                  <a:pt x="13160" y="8883"/>
                  <a:pt x="13180" y="8883"/>
                </a:cubicBezTo>
                <a:cubicBezTo>
                  <a:pt x="13184" y="8883"/>
                  <a:pt x="13189" y="8882"/>
                  <a:pt x="13196" y="8878"/>
                </a:cubicBezTo>
                <a:cubicBezTo>
                  <a:pt x="13220" y="8854"/>
                  <a:pt x="13342" y="8756"/>
                  <a:pt x="13415" y="8683"/>
                </a:cubicBezTo>
                <a:lnTo>
                  <a:pt x="13415" y="8683"/>
                </a:lnTo>
                <a:lnTo>
                  <a:pt x="13366" y="8781"/>
                </a:lnTo>
                <a:lnTo>
                  <a:pt x="13293" y="8829"/>
                </a:lnTo>
                <a:cubicBezTo>
                  <a:pt x="13293" y="8829"/>
                  <a:pt x="13311" y="8823"/>
                  <a:pt x="13333" y="8823"/>
                </a:cubicBezTo>
                <a:cubicBezTo>
                  <a:pt x="13354" y="8823"/>
                  <a:pt x="13379" y="8829"/>
                  <a:pt x="13391" y="8854"/>
                </a:cubicBezTo>
                <a:cubicBezTo>
                  <a:pt x="13391" y="8878"/>
                  <a:pt x="13366" y="8903"/>
                  <a:pt x="13342" y="8927"/>
                </a:cubicBezTo>
                <a:cubicBezTo>
                  <a:pt x="13293" y="9049"/>
                  <a:pt x="13244" y="9146"/>
                  <a:pt x="13220" y="9244"/>
                </a:cubicBezTo>
                <a:lnTo>
                  <a:pt x="12879" y="10024"/>
                </a:lnTo>
                <a:cubicBezTo>
                  <a:pt x="12879" y="9927"/>
                  <a:pt x="12903" y="9829"/>
                  <a:pt x="12927" y="9756"/>
                </a:cubicBezTo>
                <a:lnTo>
                  <a:pt x="12927" y="9756"/>
                </a:lnTo>
                <a:cubicBezTo>
                  <a:pt x="12903" y="9829"/>
                  <a:pt x="12854" y="9927"/>
                  <a:pt x="12805" y="10000"/>
                </a:cubicBezTo>
                <a:cubicBezTo>
                  <a:pt x="12819" y="9983"/>
                  <a:pt x="12827" y="9976"/>
                  <a:pt x="12832" y="9976"/>
                </a:cubicBezTo>
                <a:cubicBezTo>
                  <a:pt x="12857" y="9976"/>
                  <a:pt x="12771" y="10187"/>
                  <a:pt x="12789" y="10187"/>
                </a:cubicBezTo>
                <a:cubicBezTo>
                  <a:pt x="12792" y="10187"/>
                  <a:pt x="12797" y="10182"/>
                  <a:pt x="12805" y="10171"/>
                </a:cubicBezTo>
                <a:lnTo>
                  <a:pt x="12805" y="10171"/>
                </a:lnTo>
                <a:cubicBezTo>
                  <a:pt x="12732" y="10634"/>
                  <a:pt x="12415" y="11122"/>
                  <a:pt x="12318" y="11537"/>
                </a:cubicBezTo>
                <a:cubicBezTo>
                  <a:pt x="12391" y="11610"/>
                  <a:pt x="13488" y="12976"/>
                  <a:pt x="13586" y="13024"/>
                </a:cubicBezTo>
                <a:cubicBezTo>
                  <a:pt x="13570" y="13088"/>
                  <a:pt x="13543" y="13152"/>
                  <a:pt x="13513" y="13209"/>
                </a:cubicBezTo>
                <a:lnTo>
                  <a:pt x="13513" y="13209"/>
                </a:lnTo>
                <a:cubicBezTo>
                  <a:pt x="13568" y="13115"/>
                  <a:pt x="13616" y="13021"/>
                  <a:pt x="13635" y="12927"/>
                </a:cubicBezTo>
                <a:lnTo>
                  <a:pt x="13586" y="12878"/>
                </a:lnTo>
                <a:cubicBezTo>
                  <a:pt x="13683" y="12585"/>
                  <a:pt x="13659" y="12829"/>
                  <a:pt x="13757" y="12561"/>
                </a:cubicBezTo>
                <a:cubicBezTo>
                  <a:pt x="13805" y="12561"/>
                  <a:pt x="13732" y="12805"/>
                  <a:pt x="13635" y="13024"/>
                </a:cubicBezTo>
                <a:cubicBezTo>
                  <a:pt x="13732" y="12878"/>
                  <a:pt x="13781" y="12732"/>
                  <a:pt x="13830" y="12561"/>
                </a:cubicBezTo>
                <a:cubicBezTo>
                  <a:pt x="13869" y="12483"/>
                  <a:pt x="13884" y="12471"/>
                  <a:pt x="13895" y="12471"/>
                </a:cubicBezTo>
                <a:cubicBezTo>
                  <a:pt x="13900" y="12471"/>
                  <a:pt x="13904" y="12473"/>
                  <a:pt x="13908" y="12473"/>
                </a:cubicBezTo>
                <a:cubicBezTo>
                  <a:pt x="13919" y="12473"/>
                  <a:pt x="13934" y="12460"/>
                  <a:pt x="13976" y="12366"/>
                </a:cubicBezTo>
                <a:cubicBezTo>
                  <a:pt x="14025" y="12171"/>
                  <a:pt x="14098" y="12000"/>
                  <a:pt x="14196" y="11805"/>
                </a:cubicBezTo>
                <a:cubicBezTo>
                  <a:pt x="14415" y="11366"/>
                  <a:pt x="14415" y="11098"/>
                  <a:pt x="14635" y="10707"/>
                </a:cubicBezTo>
                <a:lnTo>
                  <a:pt x="14635" y="10756"/>
                </a:lnTo>
                <a:cubicBezTo>
                  <a:pt x="14708" y="10610"/>
                  <a:pt x="14805" y="10317"/>
                  <a:pt x="14927" y="10073"/>
                </a:cubicBezTo>
                <a:lnTo>
                  <a:pt x="14927" y="10073"/>
                </a:lnTo>
                <a:cubicBezTo>
                  <a:pt x="14903" y="10110"/>
                  <a:pt x="14879" y="10140"/>
                  <a:pt x="14866" y="10140"/>
                </a:cubicBezTo>
                <a:cubicBezTo>
                  <a:pt x="14854" y="10140"/>
                  <a:pt x="14854" y="10110"/>
                  <a:pt x="14879" y="10024"/>
                </a:cubicBezTo>
                <a:cubicBezTo>
                  <a:pt x="15171" y="9439"/>
                  <a:pt x="15293" y="9049"/>
                  <a:pt x="15537" y="8610"/>
                </a:cubicBezTo>
                <a:lnTo>
                  <a:pt x="15635" y="8220"/>
                </a:lnTo>
                <a:lnTo>
                  <a:pt x="15952" y="7488"/>
                </a:lnTo>
                <a:lnTo>
                  <a:pt x="15439" y="6829"/>
                </a:lnTo>
                <a:cubicBezTo>
                  <a:pt x="15391" y="6756"/>
                  <a:pt x="15342" y="6683"/>
                  <a:pt x="15269" y="6634"/>
                </a:cubicBezTo>
                <a:lnTo>
                  <a:pt x="15074" y="6439"/>
                </a:lnTo>
                <a:lnTo>
                  <a:pt x="14879" y="6268"/>
                </a:lnTo>
                <a:lnTo>
                  <a:pt x="14561" y="6000"/>
                </a:lnTo>
                <a:lnTo>
                  <a:pt x="14122" y="6146"/>
                </a:lnTo>
                <a:cubicBezTo>
                  <a:pt x="13976" y="6195"/>
                  <a:pt x="13830" y="6244"/>
                  <a:pt x="13683" y="6317"/>
                </a:cubicBezTo>
                <a:lnTo>
                  <a:pt x="12757" y="6707"/>
                </a:lnTo>
                <a:cubicBezTo>
                  <a:pt x="12610" y="6781"/>
                  <a:pt x="12464" y="6854"/>
                  <a:pt x="12318" y="6927"/>
                </a:cubicBezTo>
                <a:lnTo>
                  <a:pt x="11854" y="7146"/>
                </a:lnTo>
                <a:lnTo>
                  <a:pt x="11366" y="7390"/>
                </a:lnTo>
                <a:lnTo>
                  <a:pt x="10610" y="7781"/>
                </a:lnTo>
                <a:cubicBezTo>
                  <a:pt x="10488" y="7829"/>
                  <a:pt x="10391" y="7878"/>
                  <a:pt x="10293" y="7927"/>
                </a:cubicBezTo>
                <a:lnTo>
                  <a:pt x="10196" y="7976"/>
                </a:lnTo>
                <a:cubicBezTo>
                  <a:pt x="10147" y="8000"/>
                  <a:pt x="10098" y="8024"/>
                  <a:pt x="10049" y="8049"/>
                </a:cubicBezTo>
                <a:cubicBezTo>
                  <a:pt x="10025" y="8049"/>
                  <a:pt x="9976" y="8073"/>
                  <a:pt x="9952" y="8073"/>
                </a:cubicBezTo>
                <a:lnTo>
                  <a:pt x="9952" y="7951"/>
                </a:lnTo>
                <a:cubicBezTo>
                  <a:pt x="9952" y="7927"/>
                  <a:pt x="9952" y="7854"/>
                  <a:pt x="9976" y="7805"/>
                </a:cubicBezTo>
                <a:cubicBezTo>
                  <a:pt x="10049" y="7439"/>
                  <a:pt x="10123" y="7098"/>
                  <a:pt x="10196" y="6732"/>
                </a:cubicBezTo>
                <a:cubicBezTo>
                  <a:pt x="10269" y="6390"/>
                  <a:pt x="10342" y="6049"/>
                  <a:pt x="10391" y="5732"/>
                </a:cubicBezTo>
                <a:cubicBezTo>
                  <a:pt x="10415" y="5537"/>
                  <a:pt x="10440" y="5366"/>
                  <a:pt x="10488" y="5195"/>
                </a:cubicBezTo>
                <a:cubicBezTo>
                  <a:pt x="10513" y="4951"/>
                  <a:pt x="10562" y="4708"/>
                  <a:pt x="10562" y="4488"/>
                </a:cubicBezTo>
                <a:cubicBezTo>
                  <a:pt x="10635" y="4147"/>
                  <a:pt x="10684" y="3732"/>
                  <a:pt x="10708" y="3317"/>
                </a:cubicBezTo>
                <a:lnTo>
                  <a:pt x="10610" y="3195"/>
                </a:lnTo>
                <a:lnTo>
                  <a:pt x="10513" y="3098"/>
                </a:lnTo>
                <a:lnTo>
                  <a:pt x="10513" y="3098"/>
                </a:lnTo>
                <a:cubicBezTo>
                  <a:pt x="10564" y="3162"/>
                  <a:pt x="10568" y="3193"/>
                  <a:pt x="10546" y="3193"/>
                </a:cubicBezTo>
                <a:cubicBezTo>
                  <a:pt x="10526" y="3193"/>
                  <a:pt x="10486" y="3168"/>
                  <a:pt x="10440" y="3122"/>
                </a:cubicBezTo>
                <a:cubicBezTo>
                  <a:pt x="10049" y="2659"/>
                  <a:pt x="10171" y="2830"/>
                  <a:pt x="10098" y="2756"/>
                </a:cubicBezTo>
                <a:cubicBezTo>
                  <a:pt x="10098" y="2756"/>
                  <a:pt x="10049" y="2732"/>
                  <a:pt x="10001" y="2683"/>
                </a:cubicBezTo>
                <a:cubicBezTo>
                  <a:pt x="9952" y="2659"/>
                  <a:pt x="9879" y="2634"/>
                  <a:pt x="9757" y="2586"/>
                </a:cubicBezTo>
                <a:cubicBezTo>
                  <a:pt x="9635" y="2512"/>
                  <a:pt x="9537" y="2464"/>
                  <a:pt x="9366" y="2366"/>
                </a:cubicBezTo>
                <a:cubicBezTo>
                  <a:pt x="9171" y="2439"/>
                  <a:pt x="8976" y="2488"/>
                  <a:pt x="8757" y="2561"/>
                </a:cubicBezTo>
                <a:lnTo>
                  <a:pt x="8391" y="2683"/>
                </a:lnTo>
                <a:cubicBezTo>
                  <a:pt x="8269" y="2732"/>
                  <a:pt x="8147" y="2781"/>
                  <a:pt x="8025" y="2830"/>
                </a:cubicBezTo>
                <a:lnTo>
                  <a:pt x="7635" y="3025"/>
                </a:lnTo>
                <a:cubicBezTo>
                  <a:pt x="7562" y="3049"/>
                  <a:pt x="7513" y="3073"/>
                  <a:pt x="7440" y="3098"/>
                </a:cubicBezTo>
                <a:lnTo>
                  <a:pt x="7318" y="3195"/>
                </a:lnTo>
                <a:cubicBezTo>
                  <a:pt x="7147" y="3269"/>
                  <a:pt x="6976" y="3366"/>
                  <a:pt x="6806" y="3464"/>
                </a:cubicBezTo>
                <a:cubicBezTo>
                  <a:pt x="6440" y="3683"/>
                  <a:pt x="6123" y="3903"/>
                  <a:pt x="5806" y="4147"/>
                </a:cubicBezTo>
                <a:lnTo>
                  <a:pt x="5684" y="4220"/>
                </a:lnTo>
                <a:lnTo>
                  <a:pt x="5635" y="4244"/>
                </a:lnTo>
                <a:lnTo>
                  <a:pt x="5586" y="4293"/>
                </a:lnTo>
                <a:cubicBezTo>
                  <a:pt x="5562" y="4317"/>
                  <a:pt x="5537" y="4342"/>
                  <a:pt x="5513" y="4366"/>
                </a:cubicBezTo>
                <a:cubicBezTo>
                  <a:pt x="5440" y="4415"/>
                  <a:pt x="5391" y="4464"/>
                  <a:pt x="5342" y="4512"/>
                </a:cubicBezTo>
                <a:lnTo>
                  <a:pt x="5318" y="4610"/>
                </a:lnTo>
                <a:lnTo>
                  <a:pt x="5318" y="4634"/>
                </a:lnTo>
                <a:cubicBezTo>
                  <a:pt x="5293" y="4610"/>
                  <a:pt x="5293" y="4586"/>
                  <a:pt x="5293" y="4561"/>
                </a:cubicBezTo>
                <a:cubicBezTo>
                  <a:pt x="5269" y="4512"/>
                  <a:pt x="5269" y="4464"/>
                  <a:pt x="5245" y="4415"/>
                </a:cubicBezTo>
                <a:lnTo>
                  <a:pt x="5269" y="4415"/>
                </a:lnTo>
                <a:cubicBezTo>
                  <a:pt x="5245" y="4366"/>
                  <a:pt x="5245" y="4317"/>
                  <a:pt x="5245" y="4244"/>
                </a:cubicBezTo>
                <a:lnTo>
                  <a:pt x="5245" y="4122"/>
                </a:lnTo>
                <a:cubicBezTo>
                  <a:pt x="5245" y="4098"/>
                  <a:pt x="5245" y="4049"/>
                  <a:pt x="5245" y="4049"/>
                </a:cubicBezTo>
                <a:lnTo>
                  <a:pt x="5245" y="4025"/>
                </a:lnTo>
                <a:lnTo>
                  <a:pt x="5245" y="3951"/>
                </a:lnTo>
                <a:lnTo>
                  <a:pt x="5245" y="3805"/>
                </a:lnTo>
                <a:cubicBezTo>
                  <a:pt x="5245" y="3586"/>
                  <a:pt x="5293" y="3390"/>
                  <a:pt x="5293" y="3195"/>
                </a:cubicBezTo>
                <a:cubicBezTo>
                  <a:pt x="5342" y="2830"/>
                  <a:pt x="5367" y="2488"/>
                  <a:pt x="5391" y="2171"/>
                </a:cubicBezTo>
                <a:cubicBezTo>
                  <a:pt x="5440" y="1854"/>
                  <a:pt x="5464" y="1561"/>
                  <a:pt x="5488" y="1317"/>
                </a:cubicBezTo>
                <a:cubicBezTo>
                  <a:pt x="5513" y="1073"/>
                  <a:pt x="5513" y="903"/>
                  <a:pt x="5513" y="756"/>
                </a:cubicBezTo>
                <a:lnTo>
                  <a:pt x="5513" y="756"/>
                </a:lnTo>
                <a:lnTo>
                  <a:pt x="5488" y="903"/>
                </a:lnTo>
                <a:lnTo>
                  <a:pt x="5488" y="781"/>
                </a:lnTo>
                <a:cubicBezTo>
                  <a:pt x="5196" y="537"/>
                  <a:pt x="5220" y="464"/>
                  <a:pt x="5074" y="269"/>
                </a:cubicBezTo>
                <a:cubicBezTo>
                  <a:pt x="5069" y="278"/>
                  <a:pt x="5062" y="282"/>
                  <a:pt x="5051" y="282"/>
                </a:cubicBezTo>
                <a:cubicBezTo>
                  <a:pt x="5006" y="282"/>
                  <a:pt x="4914" y="202"/>
                  <a:pt x="4854" y="122"/>
                </a:cubicBezTo>
                <a:lnTo>
                  <a:pt x="4830" y="73"/>
                </a:lnTo>
                <a:lnTo>
                  <a:pt x="4781" y="73"/>
                </a:lnTo>
                <a:cubicBezTo>
                  <a:pt x="4659" y="49"/>
                  <a:pt x="4562" y="49"/>
                  <a:pt x="4440" y="49"/>
                </a:cubicBezTo>
                <a:lnTo>
                  <a:pt x="4196" y="49"/>
                </a:lnTo>
                <a:lnTo>
                  <a:pt x="3928" y="0"/>
                </a:lnTo>
                <a:close/>
                <a:moveTo>
                  <a:pt x="13513" y="13209"/>
                </a:moveTo>
                <a:cubicBezTo>
                  <a:pt x="13497" y="13237"/>
                  <a:pt x="13481" y="13265"/>
                  <a:pt x="13464" y="13293"/>
                </a:cubicBezTo>
                <a:cubicBezTo>
                  <a:pt x="13481" y="13267"/>
                  <a:pt x="13498" y="13239"/>
                  <a:pt x="13513" y="132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41" name="Google Shape;2741;p303"/>
          <p:cNvGrpSpPr/>
          <p:nvPr/>
        </p:nvGrpSpPr>
        <p:grpSpPr>
          <a:xfrm>
            <a:off x="5038372" y="-446528"/>
            <a:ext cx="967449" cy="1216804"/>
            <a:chOff x="632000" y="3011150"/>
            <a:chExt cx="212225" cy="266925"/>
          </a:xfrm>
        </p:grpSpPr>
        <p:sp>
          <p:nvSpPr>
            <p:cNvPr id="2742" name="Google Shape;2742;p303"/>
            <p:cNvSpPr/>
            <p:nvPr/>
          </p:nvSpPr>
          <p:spPr>
            <a:xfrm>
              <a:off x="767375" y="3031875"/>
              <a:ext cx="25" cy="3675"/>
            </a:xfrm>
            <a:custGeom>
              <a:avLst/>
              <a:gdLst/>
              <a:ahLst/>
              <a:cxnLst/>
              <a:rect l="l" t="t" r="r" b="b"/>
              <a:pathLst>
                <a:path w="1" h="147" extrusionOk="0">
                  <a:moveTo>
                    <a:pt x="0" y="147"/>
                  </a:moveTo>
                  <a:lnTo>
                    <a:pt x="0" y="0"/>
                  </a:lnTo>
                  <a:cubicBezTo>
                    <a:pt x="0" y="49"/>
                    <a:pt x="0" y="98"/>
                    <a:pt x="0" y="14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303"/>
            <p:cNvSpPr/>
            <p:nvPr/>
          </p:nvSpPr>
          <p:spPr>
            <a:xfrm>
              <a:off x="701525" y="3033700"/>
              <a:ext cx="25" cy="3075"/>
            </a:xfrm>
            <a:custGeom>
              <a:avLst/>
              <a:gdLst/>
              <a:ahLst/>
              <a:cxnLst/>
              <a:rect l="l" t="t" r="r" b="b"/>
              <a:pathLst>
                <a:path w="1" h="123" extrusionOk="0">
                  <a:moveTo>
                    <a:pt x="0" y="123"/>
                  </a:moveTo>
                  <a:lnTo>
                    <a:pt x="0" y="1"/>
                  </a:lnTo>
                  <a:cubicBezTo>
                    <a:pt x="0" y="49"/>
                    <a:pt x="0" y="74"/>
                    <a:pt x="0" y="12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303"/>
            <p:cNvSpPr/>
            <p:nvPr/>
          </p:nvSpPr>
          <p:spPr>
            <a:xfrm>
              <a:off x="632000" y="3030050"/>
              <a:ext cx="25" cy="1850"/>
            </a:xfrm>
            <a:custGeom>
              <a:avLst/>
              <a:gdLst/>
              <a:ahLst/>
              <a:cxnLst/>
              <a:rect l="l" t="t" r="r" b="b"/>
              <a:pathLst>
                <a:path w="1" h="74" extrusionOk="0">
                  <a:moveTo>
                    <a:pt x="1" y="73"/>
                  </a:moveTo>
                  <a:lnTo>
                    <a:pt x="1" y="0"/>
                  </a:lnTo>
                  <a:cubicBezTo>
                    <a:pt x="1" y="25"/>
                    <a:pt x="1" y="49"/>
                    <a:pt x="1" y="7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303"/>
            <p:cNvSpPr/>
            <p:nvPr/>
          </p:nvSpPr>
          <p:spPr>
            <a:xfrm>
              <a:off x="649075" y="3150175"/>
              <a:ext cx="650" cy="1850"/>
            </a:xfrm>
            <a:custGeom>
              <a:avLst/>
              <a:gdLst/>
              <a:ahLst/>
              <a:cxnLst/>
              <a:rect l="l" t="t" r="r" b="b"/>
              <a:pathLst>
                <a:path w="26" h="74" extrusionOk="0">
                  <a:moveTo>
                    <a:pt x="25" y="0"/>
                  </a:moveTo>
                  <a:cubicBezTo>
                    <a:pt x="1" y="0"/>
                    <a:pt x="1" y="49"/>
                    <a:pt x="1" y="73"/>
                  </a:cubicBezTo>
                  <a:cubicBezTo>
                    <a:pt x="1" y="49"/>
                    <a:pt x="25" y="24"/>
                    <a:pt x="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303"/>
            <p:cNvSpPr/>
            <p:nvPr/>
          </p:nvSpPr>
          <p:spPr>
            <a:xfrm>
              <a:off x="649075" y="3152000"/>
              <a:ext cx="25" cy="25"/>
            </a:xfrm>
            <a:custGeom>
              <a:avLst/>
              <a:gdLst/>
              <a:ahLst/>
              <a:cxnLst/>
              <a:rect l="l" t="t" r="r" b="b"/>
              <a:pathLst>
                <a:path w="1" h="1" extrusionOk="0">
                  <a:moveTo>
                    <a:pt x="1" y="0"/>
                  </a:moveTo>
                  <a:lnTo>
                    <a:pt x="1" y="0"/>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303"/>
            <p:cNvSpPr/>
            <p:nvPr/>
          </p:nvSpPr>
          <p:spPr>
            <a:xfrm>
              <a:off x="646025" y="3144675"/>
              <a:ext cx="48800" cy="52925"/>
            </a:xfrm>
            <a:custGeom>
              <a:avLst/>
              <a:gdLst/>
              <a:ahLst/>
              <a:cxnLst/>
              <a:rect l="l" t="t" r="r" b="b"/>
              <a:pathLst>
                <a:path w="1952" h="2117" extrusionOk="0">
                  <a:moveTo>
                    <a:pt x="1049" y="0"/>
                  </a:moveTo>
                  <a:lnTo>
                    <a:pt x="635" y="98"/>
                  </a:lnTo>
                  <a:cubicBezTo>
                    <a:pt x="586" y="147"/>
                    <a:pt x="562" y="220"/>
                    <a:pt x="537" y="293"/>
                  </a:cubicBezTo>
                  <a:cubicBezTo>
                    <a:pt x="537" y="293"/>
                    <a:pt x="537" y="293"/>
                    <a:pt x="537" y="318"/>
                  </a:cubicBezTo>
                  <a:cubicBezTo>
                    <a:pt x="447" y="287"/>
                    <a:pt x="347" y="267"/>
                    <a:pt x="267" y="267"/>
                  </a:cubicBezTo>
                  <a:cubicBezTo>
                    <a:pt x="217" y="267"/>
                    <a:pt x="175" y="275"/>
                    <a:pt x="147" y="293"/>
                  </a:cubicBezTo>
                  <a:lnTo>
                    <a:pt x="147" y="318"/>
                  </a:lnTo>
                  <a:cubicBezTo>
                    <a:pt x="123" y="342"/>
                    <a:pt x="147" y="366"/>
                    <a:pt x="123" y="366"/>
                  </a:cubicBezTo>
                  <a:cubicBezTo>
                    <a:pt x="123" y="391"/>
                    <a:pt x="123" y="391"/>
                    <a:pt x="123" y="415"/>
                  </a:cubicBezTo>
                  <a:cubicBezTo>
                    <a:pt x="123" y="440"/>
                    <a:pt x="110" y="440"/>
                    <a:pt x="98" y="440"/>
                  </a:cubicBezTo>
                  <a:cubicBezTo>
                    <a:pt x="86" y="440"/>
                    <a:pt x="74" y="440"/>
                    <a:pt x="74" y="464"/>
                  </a:cubicBezTo>
                  <a:cubicBezTo>
                    <a:pt x="25" y="683"/>
                    <a:pt x="1" y="927"/>
                    <a:pt x="1" y="1147"/>
                  </a:cubicBezTo>
                  <a:cubicBezTo>
                    <a:pt x="25" y="1220"/>
                    <a:pt x="25" y="1293"/>
                    <a:pt x="50" y="1366"/>
                  </a:cubicBezTo>
                  <a:cubicBezTo>
                    <a:pt x="50" y="1391"/>
                    <a:pt x="50" y="1391"/>
                    <a:pt x="50" y="1415"/>
                  </a:cubicBezTo>
                  <a:cubicBezTo>
                    <a:pt x="50" y="1415"/>
                    <a:pt x="98" y="1513"/>
                    <a:pt x="147" y="1635"/>
                  </a:cubicBezTo>
                  <a:cubicBezTo>
                    <a:pt x="196" y="1708"/>
                    <a:pt x="245" y="1781"/>
                    <a:pt x="293" y="1854"/>
                  </a:cubicBezTo>
                  <a:lnTo>
                    <a:pt x="318" y="1854"/>
                  </a:lnTo>
                  <a:cubicBezTo>
                    <a:pt x="415" y="1927"/>
                    <a:pt x="318" y="1903"/>
                    <a:pt x="415" y="1976"/>
                  </a:cubicBezTo>
                  <a:cubicBezTo>
                    <a:pt x="440" y="1976"/>
                    <a:pt x="489" y="2000"/>
                    <a:pt x="513" y="2025"/>
                  </a:cubicBezTo>
                  <a:cubicBezTo>
                    <a:pt x="537" y="2049"/>
                    <a:pt x="562" y="2049"/>
                    <a:pt x="610" y="2074"/>
                  </a:cubicBezTo>
                  <a:cubicBezTo>
                    <a:pt x="610" y="2074"/>
                    <a:pt x="659" y="2098"/>
                    <a:pt x="635" y="2098"/>
                  </a:cubicBezTo>
                  <a:cubicBezTo>
                    <a:pt x="635" y="2106"/>
                    <a:pt x="640" y="2109"/>
                    <a:pt x="649" y="2109"/>
                  </a:cubicBezTo>
                  <a:cubicBezTo>
                    <a:pt x="667" y="2109"/>
                    <a:pt x="700" y="2098"/>
                    <a:pt x="732" y="2098"/>
                  </a:cubicBezTo>
                  <a:cubicBezTo>
                    <a:pt x="757" y="2098"/>
                    <a:pt x="732" y="2098"/>
                    <a:pt x="732" y="2074"/>
                  </a:cubicBezTo>
                  <a:lnTo>
                    <a:pt x="806" y="2074"/>
                  </a:lnTo>
                  <a:cubicBezTo>
                    <a:pt x="822" y="2074"/>
                    <a:pt x="827" y="2096"/>
                    <a:pt x="822" y="2103"/>
                  </a:cubicBezTo>
                  <a:lnTo>
                    <a:pt x="822" y="2103"/>
                  </a:lnTo>
                  <a:cubicBezTo>
                    <a:pt x="816" y="2101"/>
                    <a:pt x="811" y="2100"/>
                    <a:pt x="806" y="2098"/>
                  </a:cubicBezTo>
                  <a:lnTo>
                    <a:pt x="806" y="2098"/>
                  </a:lnTo>
                  <a:cubicBezTo>
                    <a:pt x="810" y="2103"/>
                    <a:pt x="814" y="2105"/>
                    <a:pt x="817" y="2105"/>
                  </a:cubicBezTo>
                  <a:cubicBezTo>
                    <a:pt x="819" y="2105"/>
                    <a:pt x="821" y="2104"/>
                    <a:pt x="822" y="2103"/>
                  </a:cubicBezTo>
                  <a:lnTo>
                    <a:pt x="822" y="2103"/>
                  </a:lnTo>
                  <a:cubicBezTo>
                    <a:pt x="854" y="2112"/>
                    <a:pt x="891" y="2116"/>
                    <a:pt x="928" y="2116"/>
                  </a:cubicBezTo>
                  <a:cubicBezTo>
                    <a:pt x="970" y="2116"/>
                    <a:pt x="1013" y="2110"/>
                    <a:pt x="1049" y="2098"/>
                  </a:cubicBezTo>
                  <a:cubicBezTo>
                    <a:pt x="1171" y="2074"/>
                    <a:pt x="1269" y="2049"/>
                    <a:pt x="1367" y="2000"/>
                  </a:cubicBezTo>
                  <a:cubicBezTo>
                    <a:pt x="1537" y="1903"/>
                    <a:pt x="1684" y="1781"/>
                    <a:pt x="1781" y="1610"/>
                  </a:cubicBezTo>
                  <a:cubicBezTo>
                    <a:pt x="1757" y="1610"/>
                    <a:pt x="1732" y="1683"/>
                    <a:pt x="1708" y="1683"/>
                  </a:cubicBezTo>
                  <a:cubicBezTo>
                    <a:pt x="1708" y="1635"/>
                    <a:pt x="1757" y="1635"/>
                    <a:pt x="1757" y="1586"/>
                  </a:cubicBezTo>
                  <a:cubicBezTo>
                    <a:pt x="1757" y="1561"/>
                    <a:pt x="1806" y="1513"/>
                    <a:pt x="1854" y="1513"/>
                  </a:cubicBezTo>
                  <a:lnTo>
                    <a:pt x="1854" y="1488"/>
                  </a:lnTo>
                  <a:lnTo>
                    <a:pt x="1879" y="1464"/>
                  </a:lnTo>
                  <a:cubicBezTo>
                    <a:pt x="1903" y="1366"/>
                    <a:pt x="1903" y="1342"/>
                    <a:pt x="1928" y="1342"/>
                  </a:cubicBezTo>
                  <a:cubicBezTo>
                    <a:pt x="1928" y="1293"/>
                    <a:pt x="1952" y="1269"/>
                    <a:pt x="1952" y="1220"/>
                  </a:cubicBezTo>
                  <a:cubicBezTo>
                    <a:pt x="1952" y="1147"/>
                    <a:pt x="1952" y="1074"/>
                    <a:pt x="1952" y="1000"/>
                  </a:cubicBezTo>
                  <a:cubicBezTo>
                    <a:pt x="1952" y="1000"/>
                    <a:pt x="1952" y="1011"/>
                    <a:pt x="1945" y="1011"/>
                  </a:cubicBezTo>
                  <a:cubicBezTo>
                    <a:pt x="1941" y="1011"/>
                    <a:pt x="1936" y="1009"/>
                    <a:pt x="1928" y="1000"/>
                  </a:cubicBezTo>
                  <a:cubicBezTo>
                    <a:pt x="1903" y="976"/>
                    <a:pt x="1903" y="927"/>
                    <a:pt x="1928" y="903"/>
                  </a:cubicBezTo>
                  <a:cubicBezTo>
                    <a:pt x="1949" y="903"/>
                    <a:pt x="1913" y="826"/>
                    <a:pt x="1888" y="826"/>
                  </a:cubicBezTo>
                  <a:cubicBezTo>
                    <a:pt x="1884" y="826"/>
                    <a:pt x="1881" y="827"/>
                    <a:pt x="1879" y="830"/>
                  </a:cubicBezTo>
                  <a:cubicBezTo>
                    <a:pt x="1879" y="830"/>
                    <a:pt x="1879" y="767"/>
                    <a:pt x="1891" y="767"/>
                  </a:cubicBezTo>
                  <a:cubicBezTo>
                    <a:pt x="1894" y="767"/>
                    <a:pt x="1898" y="771"/>
                    <a:pt x="1903" y="781"/>
                  </a:cubicBezTo>
                  <a:cubicBezTo>
                    <a:pt x="1903" y="757"/>
                    <a:pt x="1879" y="732"/>
                    <a:pt x="1879" y="732"/>
                  </a:cubicBezTo>
                  <a:lnTo>
                    <a:pt x="1879" y="781"/>
                  </a:lnTo>
                  <a:cubicBezTo>
                    <a:pt x="1830" y="683"/>
                    <a:pt x="1830" y="635"/>
                    <a:pt x="1806" y="610"/>
                  </a:cubicBezTo>
                  <a:lnTo>
                    <a:pt x="1806" y="635"/>
                  </a:lnTo>
                  <a:cubicBezTo>
                    <a:pt x="1781" y="586"/>
                    <a:pt x="1757" y="561"/>
                    <a:pt x="1757" y="537"/>
                  </a:cubicBezTo>
                  <a:lnTo>
                    <a:pt x="1757" y="537"/>
                  </a:lnTo>
                  <a:lnTo>
                    <a:pt x="1806" y="561"/>
                  </a:lnTo>
                  <a:cubicBezTo>
                    <a:pt x="1757" y="513"/>
                    <a:pt x="1732" y="464"/>
                    <a:pt x="1684" y="415"/>
                  </a:cubicBezTo>
                  <a:lnTo>
                    <a:pt x="1684" y="440"/>
                  </a:lnTo>
                  <a:cubicBezTo>
                    <a:pt x="1635" y="415"/>
                    <a:pt x="1562" y="318"/>
                    <a:pt x="1464" y="269"/>
                  </a:cubicBezTo>
                  <a:cubicBezTo>
                    <a:pt x="1391" y="196"/>
                    <a:pt x="1318" y="171"/>
                    <a:pt x="1245" y="147"/>
                  </a:cubicBezTo>
                  <a:lnTo>
                    <a:pt x="1245" y="171"/>
                  </a:lnTo>
                  <a:lnTo>
                    <a:pt x="1196" y="147"/>
                  </a:lnTo>
                  <a:cubicBezTo>
                    <a:pt x="1196" y="147"/>
                    <a:pt x="1245" y="122"/>
                    <a:pt x="1245" y="122"/>
                  </a:cubicBezTo>
                  <a:cubicBezTo>
                    <a:pt x="1245" y="122"/>
                    <a:pt x="1147" y="49"/>
                    <a:pt x="10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303"/>
            <p:cNvSpPr/>
            <p:nvPr/>
          </p:nvSpPr>
          <p:spPr>
            <a:xfrm>
              <a:off x="798475" y="3083700"/>
              <a:ext cx="45750" cy="48200"/>
            </a:xfrm>
            <a:custGeom>
              <a:avLst/>
              <a:gdLst/>
              <a:ahLst/>
              <a:cxnLst/>
              <a:rect l="l" t="t" r="r" b="b"/>
              <a:pathLst>
                <a:path w="1830" h="1928" extrusionOk="0">
                  <a:moveTo>
                    <a:pt x="927" y="1"/>
                  </a:moveTo>
                  <a:lnTo>
                    <a:pt x="512" y="25"/>
                  </a:lnTo>
                  <a:lnTo>
                    <a:pt x="439" y="98"/>
                  </a:lnTo>
                  <a:lnTo>
                    <a:pt x="390" y="98"/>
                  </a:lnTo>
                  <a:cubicBezTo>
                    <a:pt x="366" y="98"/>
                    <a:pt x="342" y="122"/>
                    <a:pt x="317" y="122"/>
                  </a:cubicBezTo>
                  <a:lnTo>
                    <a:pt x="244" y="171"/>
                  </a:lnTo>
                  <a:cubicBezTo>
                    <a:pt x="206" y="190"/>
                    <a:pt x="182" y="210"/>
                    <a:pt x="162" y="229"/>
                  </a:cubicBezTo>
                  <a:lnTo>
                    <a:pt x="162" y="229"/>
                  </a:lnTo>
                  <a:cubicBezTo>
                    <a:pt x="165" y="226"/>
                    <a:pt x="168" y="223"/>
                    <a:pt x="171" y="220"/>
                  </a:cubicBezTo>
                  <a:lnTo>
                    <a:pt x="171" y="220"/>
                  </a:lnTo>
                  <a:lnTo>
                    <a:pt x="146" y="244"/>
                  </a:lnTo>
                  <a:cubicBezTo>
                    <a:pt x="152" y="239"/>
                    <a:pt x="157" y="234"/>
                    <a:pt x="162" y="229"/>
                  </a:cubicBezTo>
                  <a:lnTo>
                    <a:pt x="162" y="229"/>
                  </a:lnTo>
                  <a:cubicBezTo>
                    <a:pt x="96" y="299"/>
                    <a:pt x="72" y="369"/>
                    <a:pt x="49" y="440"/>
                  </a:cubicBezTo>
                  <a:cubicBezTo>
                    <a:pt x="49" y="464"/>
                    <a:pt x="25" y="488"/>
                    <a:pt x="0" y="513"/>
                  </a:cubicBezTo>
                  <a:lnTo>
                    <a:pt x="0" y="561"/>
                  </a:lnTo>
                  <a:lnTo>
                    <a:pt x="0" y="610"/>
                  </a:lnTo>
                  <a:cubicBezTo>
                    <a:pt x="0" y="610"/>
                    <a:pt x="49" y="635"/>
                    <a:pt x="49" y="683"/>
                  </a:cubicBezTo>
                  <a:cubicBezTo>
                    <a:pt x="73" y="708"/>
                    <a:pt x="73" y="732"/>
                    <a:pt x="98" y="757"/>
                  </a:cubicBezTo>
                  <a:cubicBezTo>
                    <a:pt x="73" y="903"/>
                    <a:pt x="98" y="1049"/>
                    <a:pt x="146" y="1196"/>
                  </a:cubicBezTo>
                  <a:cubicBezTo>
                    <a:pt x="171" y="1342"/>
                    <a:pt x="244" y="1464"/>
                    <a:pt x="317" y="1561"/>
                  </a:cubicBezTo>
                  <a:cubicBezTo>
                    <a:pt x="415" y="1708"/>
                    <a:pt x="561" y="1830"/>
                    <a:pt x="707" y="1927"/>
                  </a:cubicBezTo>
                  <a:lnTo>
                    <a:pt x="1146" y="1927"/>
                  </a:lnTo>
                  <a:cubicBezTo>
                    <a:pt x="1244" y="1854"/>
                    <a:pt x="1317" y="1781"/>
                    <a:pt x="1390" y="1732"/>
                  </a:cubicBezTo>
                  <a:cubicBezTo>
                    <a:pt x="1464" y="1708"/>
                    <a:pt x="1512" y="1659"/>
                    <a:pt x="1561" y="1586"/>
                  </a:cubicBezTo>
                  <a:lnTo>
                    <a:pt x="1561" y="1586"/>
                  </a:lnTo>
                  <a:cubicBezTo>
                    <a:pt x="1553" y="1594"/>
                    <a:pt x="1548" y="1597"/>
                    <a:pt x="1545" y="1597"/>
                  </a:cubicBezTo>
                  <a:cubicBezTo>
                    <a:pt x="1539" y="1597"/>
                    <a:pt x="1545" y="1586"/>
                    <a:pt x="1561" y="1586"/>
                  </a:cubicBezTo>
                  <a:cubicBezTo>
                    <a:pt x="1585" y="1561"/>
                    <a:pt x="1634" y="1513"/>
                    <a:pt x="1634" y="1513"/>
                  </a:cubicBezTo>
                  <a:cubicBezTo>
                    <a:pt x="1634" y="1513"/>
                    <a:pt x="1634" y="1513"/>
                    <a:pt x="1683" y="1415"/>
                  </a:cubicBezTo>
                  <a:cubicBezTo>
                    <a:pt x="1707" y="1391"/>
                    <a:pt x="1707" y="1342"/>
                    <a:pt x="1732" y="1318"/>
                  </a:cubicBezTo>
                  <a:cubicBezTo>
                    <a:pt x="1756" y="1269"/>
                    <a:pt x="1781" y="1196"/>
                    <a:pt x="1805" y="1147"/>
                  </a:cubicBezTo>
                  <a:cubicBezTo>
                    <a:pt x="1829" y="1001"/>
                    <a:pt x="1829" y="854"/>
                    <a:pt x="1781" y="708"/>
                  </a:cubicBezTo>
                  <a:cubicBezTo>
                    <a:pt x="1707" y="586"/>
                    <a:pt x="1634" y="464"/>
                    <a:pt x="1512" y="366"/>
                  </a:cubicBezTo>
                  <a:cubicBezTo>
                    <a:pt x="1464" y="342"/>
                    <a:pt x="1415" y="318"/>
                    <a:pt x="1390" y="269"/>
                  </a:cubicBezTo>
                  <a:lnTo>
                    <a:pt x="1317" y="220"/>
                  </a:lnTo>
                  <a:lnTo>
                    <a:pt x="1244" y="220"/>
                  </a:lnTo>
                  <a:cubicBezTo>
                    <a:pt x="1220" y="171"/>
                    <a:pt x="1195" y="147"/>
                    <a:pt x="1171" y="122"/>
                  </a:cubicBezTo>
                  <a:lnTo>
                    <a:pt x="1122" y="98"/>
                  </a:lnTo>
                  <a:cubicBezTo>
                    <a:pt x="1049" y="49"/>
                    <a:pt x="1000" y="25"/>
                    <a:pt x="9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303"/>
            <p:cNvSpPr/>
            <p:nvPr/>
          </p:nvSpPr>
          <p:spPr>
            <a:xfrm>
              <a:off x="802125" y="3090400"/>
              <a:ext cx="25" cy="25"/>
            </a:xfrm>
            <a:custGeom>
              <a:avLst/>
              <a:gdLst/>
              <a:ahLst/>
              <a:cxnLst/>
              <a:rect l="l" t="t" r="r" b="b"/>
              <a:pathLst>
                <a:path w="1" h="1" extrusionOk="0">
                  <a:moveTo>
                    <a:pt x="0" y="1"/>
                  </a:moveTo>
                  <a:lnTo>
                    <a:pt x="0" y="1"/>
                  </a:lnTo>
                  <a:cubicBezTo>
                    <a:pt x="0" y="1"/>
                    <a:pt x="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303"/>
            <p:cNvSpPr/>
            <p:nvPr/>
          </p:nvSpPr>
          <p:spPr>
            <a:xfrm>
              <a:off x="713700" y="3105650"/>
              <a:ext cx="50025" cy="51850"/>
            </a:xfrm>
            <a:custGeom>
              <a:avLst/>
              <a:gdLst/>
              <a:ahLst/>
              <a:cxnLst/>
              <a:rect l="l" t="t" r="r" b="b"/>
              <a:pathLst>
                <a:path w="2001" h="2074" extrusionOk="0">
                  <a:moveTo>
                    <a:pt x="1001" y="1"/>
                  </a:moveTo>
                  <a:cubicBezTo>
                    <a:pt x="928" y="25"/>
                    <a:pt x="879" y="25"/>
                    <a:pt x="830" y="49"/>
                  </a:cubicBezTo>
                  <a:lnTo>
                    <a:pt x="684" y="123"/>
                  </a:lnTo>
                  <a:lnTo>
                    <a:pt x="660" y="123"/>
                  </a:lnTo>
                  <a:cubicBezTo>
                    <a:pt x="538" y="123"/>
                    <a:pt x="416" y="147"/>
                    <a:pt x="318" y="220"/>
                  </a:cubicBezTo>
                  <a:cubicBezTo>
                    <a:pt x="220" y="269"/>
                    <a:pt x="147" y="366"/>
                    <a:pt x="99" y="464"/>
                  </a:cubicBezTo>
                  <a:cubicBezTo>
                    <a:pt x="50" y="537"/>
                    <a:pt x="50" y="610"/>
                    <a:pt x="25" y="683"/>
                  </a:cubicBezTo>
                  <a:lnTo>
                    <a:pt x="25" y="659"/>
                  </a:lnTo>
                  <a:cubicBezTo>
                    <a:pt x="25" y="805"/>
                    <a:pt x="1" y="781"/>
                    <a:pt x="25" y="903"/>
                  </a:cubicBezTo>
                  <a:cubicBezTo>
                    <a:pt x="50" y="903"/>
                    <a:pt x="99" y="1025"/>
                    <a:pt x="123" y="1049"/>
                  </a:cubicBezTo>
                  <a:lnTo>
                    <a:pt x="196" y="1196"/>
                  </a:lnTo>
                  <a:cubicBezTo>
                    <a:pt x="220" y="1244"/>
                    <a:pt x="245" y="1293"/>
                    <a:pt x="245" y="1318"/>
                  </a:cubicBezTo>
                  <a:cubicBezTo>
                    <a:pt x="294" y="1391"/>
                    <a:pt x="367" y="1488"/>
                    <a:pt x="391" y="1537"/>
                  </a:cubicBezTo>
                  <a:cubicBezTo>
                    <a:pt x="440" y="1659"/>
                    <a:pt x="513" y="1781"/>
                    <a:pt x="586" y="1879"/>
                  </a:cubicBezTo>
                  <a:lnTo>
                    <a:pt x="586" y="2001"/>
                  </a:lnTo>
                  <a:cubicBezTo>
                    <a:pt x="660" y="1976"/>
                    <a:pt x="708" y="1927"/>
                    <a:pt x="757" y="1903"/>
                  </a:cubicBezTo>
                  <a:cubicBezTo>
                    <a:pt x="903" y="2025"/>
                    <a:pt x="1099" y="2074"/>
                    <a:pt x="1294" y="2074"/>
                  </a:cubicBezTo>
                  <a:cubicBezTo>
                    <a:pt x="1440" y="2049"/>
                    <a:pt x="1611" y="1976"/>
                    <a:pt x="1708" y="1854"/>
                  </a:cubicBezTo>
                  <a:lnTo>
                    <a:pt x="1830" y="1757"/>
                  </a:lnTo>
                  <a:lnTo>
                    <a:pt x="1928" y="1635"/>
                  </a:lnTo>
                  <a:lnTo>
                    <a:pt x="1928" y="1635"/>
                  </a:lnTo>
                  <a:cubicBezTo>
                    <a:pt x="1909" y="1653"/>
                    <a:pt x="1898" y="1661"/>
                    <a:pt x="1893" y="1661"/>
                  </a:cubicBezTo>
                  <a:cubicBezTo>
                    <a:pt x="1886" y="1661"/>
                    <a:pt x="1898" y="1640"/>
                    <a:pt x="1928" y="1610"/>
                  </a:cubicBezTo>
                  <a:cubicBezTo>
                    <a:pt x="1977" y="1513"/>
                    <a:pt x="1977" y="1488"/>
                    <a:pt x="1977" y="1488"/>
                  </a:cubicBezTo>
                  <a:lnTo>
                    <a:pt x="1977" y="1488"/>
                  </a:lnTo>
                  <a:cubicBezTo>
                    <a:pt x="1977" y="1488"/>
                    <a:pt x="1975" y="1490"/>
                    <a:pt x="1973" y="1490"/>
                  </a:cubicBezTo>
                  <a:cubicBezTo>
                    <a:pt x="1967" y="1490"/>
                    <a:pt x="1958" y="1476"/>
                    <a:pt x="1977" y="1366"/>
                  </a:cubicBezTo>
                  <a:cubicBezTo>
                    <a:pt x="2001" y="1244"/>
                    <a:pt x="2001" y="1122"/>
                    <a:pt x="1977" y="1001"/>
                  </a:cubicBezTo>
                  <a:cubicBezTo>
                    <a:pt x="1928" y="854"/>
                    <a:pt x="1855" y="732"/>
                    <a:pt x="1757" y="610"/>
                  </a:cubicBezTo>
                  <a:cubicBezTo>
                    <a:pt x="1757" y="562"/>
                    <a:pt x="1733" y="513"/>
                    <a:pt x="1708" y="464"/>
                  </a:cubicBezTo>
                  <a:lnTo>
                    <a:pt x="1659" y="391"/>
                  </a:lnTo>
                  <a:cubicBezTo>
                    <a:pt x="1659" y="391"/>
                    <a:pt x="1659" y="366"/>
                    <a:pt x="1635" y="342"/>
                  </a:cubicBezTo>
                  <a:cubicBezTo>
                    <a:pt x="1635" y="318"/>
                    <a:pt x="1611" y="293"/>
                    <a:pt x="1586" y="269"/>
                  </a:cubicBezTo>
                  <a:cubicBezTo>
                    <a:pt x="1586" y="244"/>
                    <a:pt x="1562" y="220"/>
                    <a:pt x="1562" y="220"/>
                  </a:cubicBezTo>
                  <a:cubicBezTo>
                    <a:pt x="1538" y="196"/>
                    <a:pt x="1513" y="171"/>
                    <a:pt x="1513" y="171"/>
                  </a:cubicBezTo>
                  <a:cubicBezTo>
                    <a:pt x="1464" y="123"/>
                    <a:pt x="1416" y="98"/>
                    <a:pt x="1367" y="74"/>
                  </a:cubicBezTo>
                  <a:cubicBezTo>
                    <a:pt x="1318" y="49"/>
                    <a:pt x="1245" y="25"/>
                    <a:pt x="11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303"/>
            <p:cNvSpPr/>
            <p:nvPr/>
          </p:nvSpPr>
          <p:spPr>
            <a:xfrm>
              <a:off x="790550" y="3185225"/>
              <a:ext cx="48175" cy="56225"/>
            </a:xfrm>
            <a:custGeom>
              <a:avLst/>
              <a:gdLst/>
              <a:ahLst/>
              <a:cxnLst/>
              <a:rect l="l" t="t" r="r" b="b"/>
              <a:pathLst>
                <a:path w="1927" h="2249" extrusionOk="0">
                  <a:moveTo>
                    <a:pt x="829" y="988"/>
                  </a:moveTo>
                  <a:cubicBezTo>
                    <a:pt x="829" y="988"/>
                    <a:pt x="829" y="1013"/>
                    <a:pt x="854" y="1013"/>
                  </a:cubicBezTo>
                  <a:cubicBezTo>
                    <a:pt x="854" y="1037"/>
                    <a:pt x="854" y="1037"/>
                    <a:pt x="829" y="1037"/>
                  </a:cubicBezTo>
                  <a:cubicBezTo>
                    <a:pt x="805" y="1037"/>
                    <a:pt x="829" y="1013"/>
                    <a:pt x="829" y="988"/>
                  </a:cubicBezTo>
                  <a:close/>
                  <a:moveTo>
                    <a:pt x="735" y="0"/>
                  </a:moveTo>
                  <a:cubicBezTo>
                    <a:pt x="665" y="0"/>
                    <a:pt x="598" y="13"/>
                    <a:pt x="537" y="37"/>
                  </a:cubicBezTo>
                  <a:cubicBezTo>
                    <a:pt x="366" y="135"/>
                    <a:pt x="220" y="281"/>
                    <a:pt x="171" y="452"/>
                  </a:cubicBezTo>
                  <a:lnTo>
                    <a:pt x="171" y="427"/>
                  </a:lnTo>
                  <a:cubicBezTo>
                    <a:pt x="122" y="500"/>
                    <a:pt x="98" y="598"/>
                    <a:pt x="73" y="671"/>
                  </a:cubicBezTo>
                  <a:cubicBezTo>
                    <a:pt x="73" y="720"/>
                    <a:pt x="49" y="769"/>
                    <a:pt x="49" y="817"/>
                  </a:cubicBezTo>
                  <a:cubicBezTo>
                    <a:pt x="49" y="866"/>
                    <a:pt x="49" y="939"/>
                    <a:pt x="24" y="988"/>
                  </a:cubicBezTo>
                  <a:cubicBezTo>
                    <a:pt x="0" y="1159"/>
                    <a:pt x="24" y="1354"/>
                    <a:pt x="73" y="1525"/>
                  </a:cubicBezTo>
                  <a:lnTo>
                    <a:pt x="73" y="1500"/>
                  </a:lnTo>
                  <a:cubicBezTo>
                    <a:pt x="98" y="1574"/>
                    <a:pt x="122" y="1671"/>
                    <a:pt x="122" y="1744"/>
                  </a:cubicBezTo>
                  <a:cubicBezTo>
                    <a:pt x="124" y="1742"/>
                    <a:pt x="127" y="1741"/>
                    <a:pt x="130" y="1741"/>
                  </a:cubicBezTo>
                  <a:cubicBezTo>
                    <a:pt x="159" y="1741"/>
                    <a:pt x="222" y="1844"/>
                    <a:pt x="244" y="1866"/>
                  </a:cubicBezTo>
                  <a:cubicBezTo>
                    <a:pt x="293" y="1915"/>
                    <a:pt x="342" y="1964"/>
                    <a:pt x="390" y="1988"/>
                  </a:cubicBezTo>
                  <a:cubicBezTo>
                    <a:pt x="439" y="2037"/>
                    <a:pt x="488" y="2086"/>
                    <a:pt x="561" y="2110"/>
                  </a:cubicBezTo>
                  <a:cubicBezTo>
                    <a:pt x="634" y="2159"/>
                    <a:pt x="683" y="2183"/>
                    <a:pt x="756" y="2208"/>
                  </a:cubicBezTo>
                  <a:lnTo>
                    <a:pt x="854" y="2232"/>
                  </a:lnTo>
                  <a:lnTo>
                    <a:pt x="927" y="2232"/>
                  </a:lnTo>
                  <a:cubicBezTo>
                    <a:pt x="1008" y="2242"/>
                    <a:pt x="1089" y="2248"/>
                    <a:pt x="1169" y="2248"/>
                  </a:cubicBezTo>
                  <a:cubicBezTo>
                    <a:pt x="1284" y="2248"/>
                    <a:pt x="1398" y="2236"/>
                    <a:pt x="1512" y="2208"/>
                  </a:cubicBezTo>
                  <a:lnTo>
                    <a:pt x="1659" y="2208"/>
                  </a:lnTo>
                  <a:cubicBezTo>
                    <a:pt x="1659" y="2086"/>
                    <a:pt x="1659" y="1988"/>
                    <a:pt x="1634" y="1891"/>
                  </a:cubicBezTo>
                  <a:lnTo>
                    <a:pt x="1634" y="1842"/>
                  </a:lnTo>
                  <a:cubicBezTo>
                    <a:pt x="1707" y="1793"/>
                    <a:pt x="1756" y="1720"/>
                    <a:pt x="1805" y="1622"/>
                  </a:cubicBezTo>
                  <a:cubicBezTo>
                    <a:pt x="1854" y="1549"/>
                    <a:pt x="1902" y="1427"/>
                    <a:pt x="1927" y="1330"/>
                  </a:cubicBezTo>
                  <a:lnTo>
                    <a:pt x="1927" y="1330"/>
                  </a:lnTo>
                  <a:cubicBezTo>
                    <a:pt x="1917" y="1350"/>
                    <a:pt x="1911" y="1358"/>
                    <a:pt x="1907" y="1358"/>
                  </a:cubicBezTo>
                  <a:cubicBezTo>
                    <a:pt x="1902" y="1358"/>
                    <a:pt x="1902" y="1344"/>
                    <a:pt x="1902" y="1330"/>
                  </a:cubicBezTo>
                  <a:cubicBezTo>
                    <a:pt x="1927" y="1183"/>
                    <a:pt x="1902" y="1183"/>
                    <a:pt x="1902" y="1183"/>
                  </a:cubicBezTo>
                  <a:cubicBezTo>
                    <a:pt x="1902" y="1159"/>
                    <a:pt x="1902" y="1183"/>
                    <a:pt x="1878" y="1013"/>
                  </a:cubicBezTo>
                  <a:cubicBezTo>
                    <a:pt x="1805" y="744"/>
                    <a:pt x="1659" y="500"/>
                    <a:pt x="1439" y="305"/>
                  </a:cubicBezTo>
                  <a:lnTo>
                    <a:pt x="1342" y="232"/>
                  </a:lnTo>
                  <a:lnTo>
                    <a:pt x="1220" y="159"/>
                  </a:lnTo>
                  <a:cubicBezTo>
                    <a:pt x="1171" y="135"/>
                    <a:pt x="1146" y="110"/>
                    <a:pt x="1098" y="86"/>
                  </a:cubicBezTo>
                  <a:cubicBezTo>
                    <a:pt x="1049" y="61"/>
                    <a:pt x="1000" y="37"/>
                    <a:pt x="951" y="37"/>
                  </a:cubicBezTo>
                  <a:cubicBezTo>
                    <a:pt x="878" y="13"/>
                    <a:pt x="805" y="0"/>
                    <a:pt x="7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303"/>
            <p:cNvSpPr/>
            <p:nvPr/>
          </p:nvSpPr>
          <p:spPr>
            <a:xfrm>
              <a:off x="716750" y="3227600"/>
              <a:ext cx="47600" cy="50475"/>
            </a:xfrm>
            <a:custGeom>
              <a:avLst/>
              <a:gdLst/>
              <a:ahLst/>
              <a:cxnLst/>
              <a:rect l="l" t="t" r="r" b="b"/>
              <a:pathLst>
                <a:path w="1904" h="2019" extrusionOk="0">
                  <a:moveTo>
                    <a:pt x="611" y="0"/>
                  </a:moveTo>
                  <a:cubicBezTo>
                    <a:pt x="613" y="3"/>
                    <a:pt x="616" y="6"/>
                    <a:pt x="619" y="9"/>
                  </a:cubicBezTo>
                  <a:lnTo>
                    <a:pt x="619" y="9"/>
                  </a:lnTo>
                  <a:lnTo>
                    <a:pt x="635" y="0"/>
                  </a:lnTo>
                  <a:close/>
                  <a:moveTo>
                    <a:pt x="619" y="9"/>
                  </a:moveTo>
                  <a:lnTo>
                    <a:pt x="123" y="269"/>
                  </a:lnTo>
                  <a:cubicBezTo>
                    <a:pt x="123" y="318"/>
                    <a:pt x="123" y="366"/>
                    <a:pt x="123" y="415"/>
                  </a:cubicBezTo>
                  <a:lnTo>
                    <a:pt x="123" y="683"/>
                  </a:lnTo>
                  <a:cubicBezTo>
                    <a:pt x="123" y="708"/>
                    <a:pt x="123" y="708"/>
                    <a:pt x="123" y="732"/>
                  </a:cubicBezTo>
                  <a:cubicBezTo>
                    <a:pt x="123" y="732"/>
                    <a:pt x="98" y="732"/>
                    <a:pt x="98" y="757"/>
                  </a:cubicBezTo>
                  <a:cubicBezTo>
                    <a:pt x="74" y="830"/>
                    <a:pt x="50" y="879"/>
                    <a:pt x="25" y="952"/>
                  </a:cubicBezTo>
                  <a:cubicBezTo>
                    <a:pt x="25" y="1000"/>
                    <a:pt x="1" y="1049"/>
                    <a:pt x="1" y="1074"/>
                  </a:cubicBezTo>
                  <a:cubicBezTo>
                    <a:pt x="1" y="1147"/>
                    <a:pt x="1" y="1196"/>
                    <a:pt x="1" y="1244"/>
                  </a:cubicBezTo>
                  <a:cubicBezTo>
                    <a:pt x="1" y="1464"/>
                    <a:pt x="98" y="1659"/>
                    <a:pt x="245" y="1805"/>
                  </a:cubicBezTo>
                  <a:cubicBezTo>
                    <a:pt x="318" y="1878"/>
                    <a:pt x="416" y="1952"/>
                    <a:pt x="538" y="1976"/>
                  </a:cubicBezTo>
                  <a:cubicBezTo>
                    <a:pt x="562" y="1976"/>
                    <a:pt x="562" y="2000"/>
                    <a:pt x="586" y="2000"/>
                  </a:cubicBezTo>
                  <a:cubicBezTo>
                    <a:pt x="635" y="2013"/>
                    <a:pt x="690" y="2019"/>
                    <a:pt x="745" y="2019"/>
                  </a:cubicBezTo>
                  <a:cubicBezTo>
                    <a:pt x="800" y="2019"/>
                    <a:pt x="855" y="2013"/>
                    <a:pt x="903" y="2000"/>
                  </a:cubicBezTo>
                  <a:cubicBezTo>
                    <a:pt x="1001" y="2000"/>
                    <a:pt x="1123" y="1976"/>
                    <a:pt x="1220" y="1952"/>
                  </a:cubicBezTo>
                  <a:lnTo>
                    <a:pt x="1220" y="1927"/>
                  </a:lnTo>
                  <a:cubicBezTo>
                    <a:pt x="1256" y="1909"/>
                    <a:pt x="1269" y="1905"/>
                    <a:pt x="1276" y="1905"/>
                  </a:cubicBezTo>
                  <a:cubicBezTo>
                    <a:pt x="1283" y="1905"/>
                    <a:pt x="1283" y="1910"/>
                    <a:pt x="1298" y="1910"/>
                  </a:cubicBezTo>
                  <a:cubicBezTo>
                    <a:pt x="1307" y="1910"/>
                    <a:pt x="1320" y="1908"/>
                    <a:pt x="1342" y="1903"/>
                  </a:cubicBezTo>
                  <a:cubicBezTo>
                    <a:pt x="1342" y="1830"/>
                    <a:pt x="1489" y="1830"/>
                    <a:pt x="1489" y="1781"/>
                  </a:cubicBezTo>
                  <a:cubicBezTo>
                    <a:pt x="1489" y="1781"/>
                    <a:pt x="1537" y="1757"/>
                    <a:pt x="1537" y="1757"/>
                  </a:cubicBezTo>
                  <a:cubicBezTo>
                    <a:pt x="1537" y="1760"/>
                    <a:pt x="1538" y="1761"/>
                    <a:pt x="1540" y="1761"/>
                  </a:cubicBezTo>
                  <a:cubicBezTo>
                    <a:pt x="1551" y="1761"/>
                    <a:pt x="1590" y="1704"/>
                    <a:pt x="1611" y="1683"/>
                  </a:cubicBezTo>
                  <a:cubicBezTo>
                    <a:pt x="1619" y="1675"/>
                    <a:pt x="1621" y="1673"/>
                    <a:pt x="1621" y="1673"/>
                  </a:cubicBezTo>
                  <a:cubicBezTo>
                    <a:pt x="1619" y="1673"/>
                    <a:pt x="1603" y="1683"/>
                    <a:pt x="1586" y="1683"/>
                  </a:cubicBezTo>
                  <a:lnTo>
                    <a:pt x="1635" y="1635"/>
                  </a:lnTo>
                  <a:cubicBezTo>
                    <a:pt x="1647" y="1622"/>
                    <a:pt x="1659" y="1616"/>
                    <a:pt x="1666" y="1616"/>
                  </a:cubicBezTo>
                  <a:cubicBezTo>
                    <a:pt x="1672" y="1616"/>
                    <a:pt x="1672" y="1622"/>
                    <a:pt x="1659" y="1635"/>
                  </a:cubicBezTo>
                  <a:cubicBezTo>
                    <a:pt x="1733" y="1561"/>
                    <a:pt x="1781" y="1464"/>
                    <a:pt x="1830" y="1366"/>
                  </a:cubicBezTo>
                  <a:cubicBezTo>
                    <a:pt x="1879" y="1244"/>
                    <a:pt x="1903" y="1074"/>
                    <a:pt x="1879" y="927"/>
                  </a:cubicBezTo>
                  <a:cubicBezTo>
                    <a:pt x="1855" y="781"/>
                    <a:pt x="1781" y="635"/>
                    <a:pt x="1684" y="513"/>
                  </a:cubicBezTo>
                  <a:cubicBezTo>
                    <a:pt x="1611" y="464"/>
                    <a:pt x="1537" y="415"/>
                    <a:pt x="1464" y="366"/>
                  </a:cubicBezTo>
                  <a:lnTo>
                    <a:pt x="1464" y="366"/>
                  </a:lnTo>
                  <a:cubicBezTo>
                    <a:pt x="1464" y="415"/>
                    <a:pt x="1513" y="439"/>
                    <a:pt x="1513" y="464"/>
                  </a:cubicBezTo>
                  <a:cubicBezTo>
                    <a:pt x="1489" y="439"/>
                    <a:pt x="1464" y="415"/>
                    <a:pt x="1440" y="415"/>
                  </a:cubicBezTo>
                  <a:cubicBezTo>
                    <a:pt x="1416" y="415"/>
                    <a:pt x="1367" y="342"/>
                    <a:pt x="1367" y="293"/>
                  </a:cubicBezTo>
                  <a:lnTo>
                    <a:pt x="1342" y="293"/>
                  </a:lnTo>
                  <a:lnTo>
                    <a:pt x="1342" y="269"/>
                  </a:lnTo>
                  <a:cubicBezTo>
                    <a:pt x="1294" y="244"/>
                    <a:pt x="1220" y="220"/>
                    <a:pt x="1172" y="171"/>
                  </a:cubicBezTo>
                  <a:cubicBezTo>
                    <a:pt x="1098" y="147"/>
                    <a:pt x="1050" y="147"/>
                    <a:pt x="1001" y="122"/>
                  </a:cubicBezTo>
                  <a:cubicBezTo>
                    <a:pt x="996" y="118"/>
                    <a:pt x="994" y="116"/>
                    <a:pt x="994" y="116"/>
                  </a:cubicBezTo>
                  <a:lnTo>
                    <a:pt x="994" y="116"/>
                  </a:lnTo>
                  <a:cubicBezTo>
                    <a:pt x="993" y="116"/>
                    <a:pt x="1020" y="147"/>
                    <a:pt x="1001" y="147"/>
                  </a:cubicBezTo>
                  <a:cubicBezTo>
                    <a:pt x="977" y="147"/>
                    <a:pt x="952" y="147"/>
                    <a:pt x="952" y="122"/>
                  </a:cubicBezTo>
                  <a:cubicBezTo>
                    <a:pt x="952" y="98"/>
                    <a:pt x="928" y="86"/>
                    <a:pt x="906" y="86"/>
                  </a:cubicBezTo>
                  <a:cubicBezTo>
                    <a:pt x="888" y="86"/>
                    <a:pt x="872" y="95"/>
                    <a:pt x="876" y="113"/>
                  </a:cubicBezTo>
                  <a:lnTo>
                    <a:pt x="876" y="113"/>
                  </a:lnTo>
                  <a:cubicBezTo>
                    <a:pt x="862" y="92"/>
                    <a:pt x="812" y="74"/>
                    <a:pt x="855" y="74"/>
                  </a:cubicBezTo>
                  <a:cubicBezTo>
                    <a:pt x="830" y="74"/>
                    <a:pt x="806" y="49"/>
                    <a:pt x="806" y="49"/>
                  </a:cubicBezTo>
                  <a:lnTo>
                    <a:pt x="806" y="49"/>
                  </a:lnTo>
                  <a:lnTo>
                    <a:pt x="830" y="74"/>
                  </a:lnTo>
                  <a:cubicBezTo>
                    <a:pt x="757" y="49"/>
                    <a:pt x="733" y="25"/>
                    <a:pt x="684" y="25"/>
                  </a:cubicBezTo>
                  <a:lnTo>
                    <a:pt x="708" y="49"/>
                  </a:lnTo>
                  <a:cubicBezTo>
                    <a:pt x="665" y="49"/>
                    <a:pt x="641" y="30"/>
                    <a:pt x="619" y="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303"/>
            <p:cNvSpPr/>
            <p:nvPr/>
          </p:nvSpPr>
          <p:spPr>
            <a:xfrm>
              <a:off x="646025" y="3015400"/>
              <a:ext cx="40875" cy="49050"/>
            </a:xfrm>
            <a:custGeom>
              <a:avLst/>
              <a:gdLst/>
              <a:ahLst/>
              <a:cxnLst/>
              <a:rect l="l" t="t" r="r" b="b"/>
              <a:pathLst>
                <a:path w="1635" h="1962" extrusionOk="0">
                  <a:moveTo>
                    <a:pt x="659" y="1"/>
                  </a:moveTo>
                  <a:cubicBezTo>
                    <a:pt x="513" y="25"/>
                    <a:pt x="367" y="123"/>
                    <a:pt x="269" y="220"/>
                  </a:cubicBezTo>
                  <a:cubicBezTo>
                    <a:pt x="196" y="294"/>
                    <a:pt x="147" y="367"/>
                    <a:pt x="98" y="464"/>
                  </a:cubicBezTo>
                  <a:cubicBezTo>
                    <a:pt x="50" y="586"/>
                    <a:pt x="25" y="684"/>
                    <a:pt x="25" y="806"/>
                  </a:cubicBezTo>
                  <a:cubicBezTo>
                    <a:pt x="1" y="879"/>
                    <a:pt x="1" y="952"/>
                    <a:pt x="25" y="1001"/>
                  </a:cubicBezTo>
                  <a:cubicBezTo>
                    <a:pt x="25" y="1147"/>
                    <a:pt x="74" y="1294"/>
                    <a:pt x="147" y="1415"/>
                  </a:cubicBezTo>
                  <a:cubicBezTo>
                    <a:pt x="220" y="1562"/>
                    <a:pt x="318" y="1684"/>
                    <a:pt x="464" y="1781"/>
                  </a:cubicBezTo>
                  <a:cubicBezTo>
                    <a:pt x="562" y="1879"/>
                    <a:pt x="708" y="1952"/>
                    <a:pt x="830" y="1952"/>
                  </a:cubicBezTo>
                  <a:cubicBezTo>
                    <a:pt x="860" y="1958"/>
                    <a:pt x="891" y="1961"/>
                    <a:pt x="921" y="1961"/>
                  </a:cubicBezTo>
                  <a:cubicBezTo>
                    <a:pt x="1011" y="1961"/>
                    <a:pt x="1098" y="1934"/>
                    <a:pt x="1171" y="1879"/>
                  </a:cubicBezTo>
                  <a:cubicBezTo>
                    <a:pt x="1245" y="1879"/>
                    <a:pt x="1293" y="1830"/>
                    <a:pt x="1342" y="1781"/>
                  </a:cubicBezTo>
                  <a:cubicBezTo>
                    <a:pt x="1318" y="1781"/>
                    <a:pt x="1318" y="1781"/>
                    <a:pt x="1342" y="1757"/>
                  </a:cubicBezTo>
                  <a:cubicBezTo>
                    <a:pt x="1415" y="1684"/>
                    <a:pt x="1415" y="1684"/>
                    <a:pt x="1415" y="1684"/>
                  </a:cubicBezTo>
                  <a:cubicBezTo>
                    <a:pt x="1415" y="1659"/>
                    <a:pt x="1415" y="1684"/>
                    <a:pt x="1440" y="1586"/>
                  </a:cubicBezTo>
                  <a:cubicBezTo>
                    <a:pt x="1488" y="1464"/>
                    <a:pt x="1513" y="1415"/>
                    <a:pt x="1537" y="1294"/>
                  </a:cubicBezTo>
                  <a:cubicBezTo>
                    <a:pt x="1562" y="1220"/>
                    <a:pt x="1586" y="1172"/>
                    <a:pt x="1586" y="1098"/>
                  </a:cubicBezTo>
                  <a:cubicBezTo>
                    <a:pt x="1610" y="1050"/>
                    <a:pt x="1610" y="976"/>
                    <a:pt x="1635" y="903"/>
                  </a:cubicBezTo>
                  <a:cubicBezTo>
                    <a:pt x="1635" y="830"/>
                    <a:pt x="1635" y="781"/>
                    <a:pt x="1635" y="708"/>
                  </a:cubicBezTo>
                  <a:lnTo>
                    <a:pt x="1635" y="586"/>
                  </a:lnTo>
                  <a:lnTo>
                    <a:pt x="1610" y="489"/>
                  </a:lnTo>
                  <a:cubicBezTo>
                    <a:pt x="1586" y="416"/>
                    <a:pt x="1562" y="318"/>
                    <a:pt x="1513" y="245"/>
                  </a:cubicBezTo>
                  <a:cubicBezTo>
                    <a:pt x="1440" y="147"/>
                    <a:pt x="1318" y="98"/>
                    <a:pt x="1196" y="74"/>
                  </a:cubicBezTo>
                  <a:lnTo>
                    <a:pt x="1025" y="74"/>
                  </a:lnTo>
                  <a:cubicBezTo>
                    <a:pt x="903" y="25"/>
                    <a:pt x="781" y="1"/>
                    <a:pt x="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303"/>
            <p:cNvSpPr/>
            <p:nvPr/>
          </p:nvSpPr>
          <p:spPr>
            <a:xfrm>
              <a:off x="734450" y="3011150"/>
              <a:ext cx="40250" cy="58550"/>
            </a:xfrm>
            <a:custGeom>
              <a:avLst/>
              <a:gdLst/>
              <a:ahLst/>
              <a:cxnLst/>
              <a:rect l="l" t="t" r="r" b="b"/>
              <a:pathLst>
                <a:path w="1610" h="2342" extrusionOk="0">
                  <a:moveTo>
                    <a:pt x="708" y="0"/>
                  </a:moveTo>
                  <a:lnTo>
                    <a:pt x="98" y="171"/>
                  </a:lnTo>
                  <a:cubicBezTo>
                    <a:pt x="49" y="342"/>
                    <a:pt x="0" y="512"/>
                    <a:pt x="25" y="707"/>
                  </a:cubicBezTo>
                  <a:cubicBezTo>
                    <a:pt x="25" y="829"/>
                    <a:pt x="25" y="976"/>
                    <a:pt x="73" y="1098"/>
                  </a:cubicBezTo>
                  <a:cubicBezTo>
                    <a:pt x="122" y="1293"/>
                    <a:pt x="195" y="1488"/>
                    <a:pt x="293" y="1659"/>
                  </a:cubicBezTo>
                  <a:cubicBezTo>
                    <a:pt x="390" y="1854"/>
                    <a:pt x="537" y="2000"/>
                    <a:pt x="732" y="2122"/>
                  </a:cubicBezTo>
                  <a:cubicBezTo>
                    <a:pt x="756" y="2171"/>
                    <a:pt x="805" y="2220"/>
                    <a:pt x="854" y="2244"/>
                  </a:cubicBezTo>
                  <a:cubicBezTo>
                    <a:pt x="842" y="2232"/>
                    <a:pt x="842" y="2226"/>
                    <a:pt x="845" y="2226"/>
                  </a:cubicBezTo>
                  <a:cubicBezTo>
                    <a:pt x="848" y="2226"/>
                    <a:pt x="854" y="2232"/>
                    <a:pt x="854" y="2244"/>
                  </a:cubicBezTo>
                  <a:cubicBezTo>
                    <a:pt x="911" y="2272"/>
                    <a:pt x="923" y="2279"/>
                    <a:pt x="928" y="2279"/>
                  </a:cubicBezTo>
                  <a:cubicBezTo>
                    <a:pt x="931" y="2279"/>
                    <a:pt x="929" y="2275"/>
                    <a:pt x="940" y="2275"/>
                  </a:cubicBezTo>
                  <a:cubicBezTo>
                    <a:pt x="951" y="2275"/>
                    <a:pt x="974" y="2278"/>
                    <a:pt x="1025" y="2293"/>
                  </a:cubicBezTo>
                  <a:lnTo>
                    <a:pt x="1147" y="2342"/>
                  </a:lnTo>
                  <a:lnTo>
                    <a:pt x="1537" y="2122"/>
                  </a:lnTo>
                  <a:cubicBezTo>
                    <a:pt x="1586" y="1951"/>
                    <a:pt x="1610" y="1756"/>
                    <a:pt x="1610" y="1585"/>
                  </a:cubicBezTo>
                  <a:cubicBezTo>
                    <a:pt x="1586" y="1439"/>
                    <a:pt x="1537" y="1293"/>
                    <a:pt x="1512" y="1171"/>
                  </a:cubicBezTo>
                  <a:cubicBezTo>
                    <a:pt x="1464" y="1073"/>
                    <a:pt x="1415" y="1000"/>
                    <a:pt x="1366" y="927"/>
                  </a:cubicBezTo>
                  <a:cubicBezTo>
                    <a:pt x="1342" y="903"/>
                    <a:pt x="1293" y="854"/>
                    <a:pt x="1220" y="781"/>
                  </a:cubicBezTo>
                  <a:cubicBezTo>
                    <a:pt x="1220" y="781"/>
                    <a:pt x="1220" y="756"/>
                    <a:pt x="1220" y="756"/>
                  </a:cubicBezTo>
                  <a:cubicBezTo>
                    <a:pt x="1220" y="659"/>
                    <a:pt x="1171" y="610"/>
                    <a:pt x="1147" y="537"/>
                  </a:cubicBezTo>
                  <a:cubicBezTo>
                    <a:pt x="1122" y="464"/>
                    <a:pt x="1098" y="415"/>
                    <a:pt x="1073" y="390"/>
                  </a:cubicBezTo>
                  <a:cubicBezTo>
                    <a:pt x="1049" y="342"/>
                    <a:pt x="1000" y="293"/>
                    <a:pt x="976" y="220"/>
                  </a:cubicBezTo>
                  <a:cubicBezTo>
                    <a:pt x="976" y="220"/>
                    <a:pt x="951" y="195"/>
                    <a:pt x="951" y="195"/>
                  </a:cubicBezTo>
                  <a:cubicBezTo>
                    <a:pt x="878" y="122"/>
                    <a:pt x="805" y="49"/>
                    <a:pt x="7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matchingName="Main point 1">
  <p:cSld name="MAIN_POINT_1_1">
    <p:bg>
      <p:bgPr>
        <a:solidFill>
          <a:schemeClr val="lt2"/>
        </a:solidFill>
        <a:effectLst/>
      </p:bgPr>
    </p:bg>
    <p:spTree>
      <p:nvGrpSpPr>
        <p:cNvPr id="1" name="Shape 2755"/>
        <p:cNvGrpSpPr/>
        <p:nvPr/>
      </p:nvGrpSpPr>
      <p:grpSpPr>
        <a:xfrm>
          <a:off x="0" y="0"/>
          <a:ext cx="0" cy="0"/>
          <a:chOff x="0" y="0"/>
          <a:chExt cx="0" cy="0"/>
        </a:xfrm>
      </p:grpSpPr>
      <p:sp>
        <p:nvSpPr>
          <p:cNvPr id="2756" name="Google Shape;2756;p304"/>
          <p:cNvSpPr txBox="1">
            <a:spLocks noGrp="1"/>
          </p:cNvSpPr>
          <p:nvPr>
            <p:ph type="title"/>
          </p:nvPr>
        </p:nvSpPr>
        <p:spPr>
          <a:xfrm>
            <a:off x="490250" y="526350"/>
            <a:ext cx="5604000" cy="409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1"/>
              </a:buClr>
              <a:buSzPts val="5400"/>
              <a:buNone/>
              <a:defRPr sz="5400">
                <a:solidFill>
                  <a:schemeClr val="accent1"/>
                </a:solidFill>
              </a:defRPr>
            </a:lvl1pPr>
            <a:lvl2pPr lvl="1">
              <a:spcBef>
                <a:spcPts val="0"/>
              </a:spcBef>
              <a:spcAft>
                <a:spcPts val="0"/>
              </a:spcAft>
              <a:buClr>
                <a:schemeClr val="accent1"/>
              </a:buClr>
              <a:buSzPts val="5400"/>
              <a:buNone/>
              <a:defRPr sz="5400">
                <a:solidFill>
                  <a:schemeClr val="accent1"/>
                </a:solidFill>
              </a:defRPr>
            </a:lvl2pPr>
            <a:lvl3pPr lvl="2">
              <a:spcBef>
                <a:spcPts val="0"/>
              </a:spcBef>
              <a:spcAft>
                <a:spcPts val="0"/>
              </a:spcAft>
              <a:buClr>
                <a:schemeClr val="accent1"/>
              </a:buClr>
              <a:buSzPts val="5400"/>
              <a:buNone/>
              <a:defRPr sz="5400">
                <a:solidFill>
                  <a:schemeClr val="accent1"/>
                </a:solidFill>
              </a:defRPr>
            </a:lvl3pPr>
            <a:lvl4pPr lvl="3">
              <a:spcBef>
                <a:spcPts val="0"/>
              </a:spcBef>
              <a:spcAft>
                <a:spcPts val="0"/>
              </a:spcAft>
              <a:buClr>
                <a:schemeClr val="accent1"/>
              </a:buClr>
              <a:buSzPts val="5400"/>
              <a:buNone/>
              <a:defRPr sz="5400">
                <a:solidFill>
                  <a:schemeClr val="accent1"/>
                </a:solidFill>
              </a:defRPr>
            </a:lvl4pPr>
            <a:lvl5pPr lvl="4">
              <a:spcBef>
                <a:spcPts val="0"/>
              </a:spcBef>
              <a:spcAft>
                <a:spcPts val="0"/>
              </a:spcAft>
              <a:buClr>
                <a:schemeClr val="accent1"/>
              </a:buClr>
              <a:buSzPts val="5400"/>
              <a:buNone/>
              <a:defRPr sz="5400">
                <a:solidFill>
                  <a:schemeClr val="accent1"/>
                </a:solidFill>
              </a:defRPr>
            </a:lvl5pPr>
            <a:lvl6pPr lvl="5">
              <a:spcBef>
                <a:spcPts val="0"/>
              </a:spcBef>
              <a:spcAft>
                <a:spcPts val="0"/>
              </a:spcAft>
              <a:buClr>
                <a:schemeClr val="accent1"/>
              </a:buClr>
              <a:buSzPts val="5400"/>
              <a:buNone/>
              <a:defRPr sz="5400">
                <a:solidFill>
                  <a:schemeClr val="accent1"/>
                </a:solidFill>
              </a:defRPr>
            </a:lvl6pPr>
            <a:lvl7pPr lvl="6">
              <a:spcBef>
                <a:spcPts val="0"/>
              </a:spcBef>
              <a:spcAft>
                <a:spcPts val="0"/>
              </a:spcAft>
              <a:buClr>
                <a:schemeClr val="accent1"/>
              </a:buClr>
              <a:buSzPts val="5400"/>
              <a:buNone/>
              <a:defRPr sz="5400">
                <a:solidFill>
                  <a:schemeClr val="accent1"/>
                </a:solidFill>
              </a:defRPr>
            </a:lvl7pPr>
            <a:lvl8pPr lvl="7">
              <a:spcBef>
                <a:spcPts val="0"/>
              </a:spcBef>
              <a:spcAft>
                <a:spcPts val="0"/>
              </a:spcAft>
              <a:buClr>
                <a:schemeClr val="accent1"/>
              </a:buClr>
              <a:buSzPts val="5400"/>
              <a:buNone/>
              <a:defRPr sz="5400">
                <a:solidFill>
                  <a:schemeClr val="accent1"/>
                </a:solidFill>
              </a:defRPr>
            </a:lvl8pPr>
            <a:lvl9pPr lvl="8">
              <a:spcBef>
                <a:spcPts val="0"/>
              </a:spcBef>
              <a:spcAft>
                <a:spcPts val="0"/>
              </a:spcAft>
              <a:buClr>
                <a:schemeClr val="accent1"/>
              </a:buClr>
              <a:buSzPts val="5400"/>
              <a:buNone/>
              <a:defRPr sz="5400">
                <a:solidFill>
                  <a:schemeClr val="accent1"/>
                </a:solidFill>
              </a:defRPr>
            </a:lvl9pPr>
          </a:lstStyle>
          <a:p>
            <a:endParaRPr/>
          </a:p>
        </p:txBody>
      </p:sp>
      <p:sp>
        <p:nvSpPr>
          <p:cNvPr id="2757" name="Google Shape;2757;p30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1">
  <p:cSld name="CUSTOM_2_1">
    <p:spTree>
      <p:nvGrpSpPr>
        <p:cNvPr id="1" name="Shape 125"/>
        <p:cNvGrpSpPr/>
        <p:nvPr/>
      </p:nvGrpSpPr>
      <p:grpSpPr>
        <a:xfrm>
          <a:off x="0" y="0"/>
          <a:ext cx="0" cy="0"/>
          <a:chOff x="0" y="0"/>
          <a:chExt cx="0" cy="0"/>
        </a:xfrm>
      </p:grpSpPr>
      <p:sp>
        <p:nvSpPr>
          <p:cNvPr id="126" name="Google Shape;126;p32"/>
          <p:cNvSpPr txBox="1">
            <a:spLocks noGrp="1"/>
          </p:cNvSpPr>
          <p:nvPr>
            <p:ph type="title"/>
          </p:nvPr>
        </p:nvSpPr>
        <p:spPr>
          <a:xfrm>
            <a:off x="726425" y="1625275"/>
            <a:ext cx="4064400" cy="91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27" name="Google Shape;127;p32"/>
          <p:cNvSpPr txBox="1">
            <a:spLocks noGrp="1"/>
          </p:cNvSpPr>
          <p:nvPr>
            <p:ph type="subTitle" idx="1"/>
          </p:nvPr>
        </p:nvSpPr>
        <p:spPr>
          <a:xfrm>
            <a:off x="726425" y="2573422"/>
            <a:ext cx="4064400" cy="996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2">
  <p:cSld name="CUSTOM_2_1_1">
    <p:spTree>
      <p:nvGrpSpPr>
        <p:cNvPr id="1" name="Shape 128"/>
        <p:cNvGrpSpPr/>
        <p:nvPr/>
      </p:nvGrpSpPr>
      <p:grpSpPr>
        <a:xfrm>
          <a:off x="0" y="0"/>
          <a:ext cx="0" cy="0"/>
          <a:chOff x="0" y="0"/>
          <a:chExt cx="0" cy="0"/>
        </a:xfrm>
      </p:grpSpPr>
      <p:sp>
        <p:nvSpPr>
          <p:cNvPr id="129" name="Google Shape;129;p33"/>
          <p:cNvSpPr txBox="1">
            <a:spLocks noGrp="1"/>
          </p:cNvSpPr>
          <p:nvPr>
            <p:ph type="title"/>
          </p:nvPr>
        </p:nvSpPr>
        <p:spPr>
          <a:xfrm>
            <a:off x="890075" y="1531282"/>
            <a:ext cx="3277500" cy="86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130" name="Google Shape;130;p33"/>
          <p:cNvSpPr txBox="1">
            <a:spLocks noGrp="1"/>
          </p:cNvSpPr>
          <p:nvPr>
            <p:ph type="subTitle" idx="1"/>
          </p:nvPr>
        </p:nvSpPr>
        <p:spPr>
          <a:xfrm>
            <a:off x="890075" y="2179825"/>
            <a:ext cx="3277500" cy="1331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3">
  <p:cSld name="CUSTOM_2_1_1_1">
    <p:spTree>
      <p:nvGrpSpPr>
        <p:cNvPr id="1" name="Shape 131"/>
        <p:cNvGrpSpPr/>
        <p:nvPr/>
      </p:nvGrpSpPr>
      <p:grpSpPr>
        <a:xfrm>
          <a:off x="0" y="0"/>
          <a:ext cx="0" cy="0"/>
          <a:chOff x="0" y="0"/>
          <a:chExt cx="0" cy="0"/>
        </a:xfrm>
      </p:grpSpPr>
      <p:sp>
        <p:nvSpPr>
          <p:cNvPr id="132" name="Google Shape;132;p34"/>
          <p:cNvSpPr txBox="1">
            <a:spLocks noGrp="1"/>
          </p:cNvSpPr>
          <p:nvPr>
            <p:ph type="title"/>
          </p:nvPr>
        </p:nvSpPr>
        <p:spPr>
          <a:xfrm>
            <a:off x="5112875" y="1495978"/>
            <a:ext cx="3004200" cy="91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3" name="Google Shape;133;p34"/>
          <p:cNvSpPr txBox="1">
            <a:spLocks noGrp="1"/>
          </p:cNvSpPr>
          <p:nvPr>
            <p:ph type="subTitle" idx="1"/>
          </p:nvPr>
        </p:nvSpPr>
        <p:spPr>
          <a:xfrm>
            <a:off x="5112875" y="2328227"/>
            <a:ext cx="3004200" cy="10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4">
  <p:cSld name="CUSTOM_12">
    <p:spTree>
      <p:nvGrpSpPr>
        <p:cNvPr id="1" name="Shape 134"/>
        <p:cNvGrpSpPr/>
        <p:nvPr/>
      </p:nvGrpSpPr>
      <p:grpSpPr>
        <a:xfrm>
          <a:off x="0" y="0"/>
          <a:ext cx="0" cy="0"/>
          <a:chOff x="0" y="0"/>
          <a:chExt cx="0" cy="0"/>
        </a:xfrm>
      </p:grpSpPr>
      <p:sp>
        <p:nvSpPr>
          <p:cNvPr id="135" name="Google Shape;135;p35"/>
          <p:cNvSpPr txBox="1">
            <a:spLocks noGrp="1"/>
          </p:cNvSpPr>
          <p:nvPr>
            <p:ph type="title"/>
          </p:nvPr>
        </p:nvSpPr>
        <p:spPr>
          <a:xfrm>
            <a:off x="1038601" y="1525707"/>
            <a:ext cx="2986800" cy="86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136" name="Google Shape;136;p35"/>
          <p:cNvSpPr txBox="1">
            <a:spLocks noGrp="1"/>
          </p:cNvSpPr>
          <p:nvPr>
            <p:ph type="subTitle" idx="1"/>
          </p:nvPr>
        </p:nvSpPr>
        <p:spPr>
          <a:xfrm>
            <a:off x="1038600" y="2173400"/>
            <a:ext cx="2986800" cy="131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5">
  <p:cSld name="CUSTOM_12_1">
    <p:spTree>
      <p:nvGrpSpPr>
        <p:cNvPr id="1" name="Shape 137"/>
        <p:cNvGrpSpPr/>
        <p:nvPr/>
      </p:nvGrpSpPr>
      <p:grpSpPr>
        <a:xfrm>
          <a:off x="0" y="0"/>
          <a:ext cx="0" cy="0"/>
          <a:chOff x="0" y="0"/>
          <a:chExt cx="0" cy="0"/>
        </a:xfrm>
      </p:grpSpPr>
      <p:sp>
        <p:nvSpPr>
          <p:cNvPr id="138" name="Google Shape;138;p36"/>
          <p:cNvSpPr txBox="1">
            <a:spLocks noGrp="1"/>
          </p:cNvSpPr>
          <p:nvPr>
            <p:ph type="title"/>
          </p:nvPr>
        </p:nvSpPr>
        <p:spPr>
          <a:xfrm>
            <a:off x="720000" y="540000"/>
            <a:ext cx="3852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9" name="Google Shape;139;p36"/>
          <p:cNvSpPr txBox="1">
            <a:spLocks noGrp="1"/>
          </p:cNvSpPr>
          <p:nvPr>
            <p:ph type="body" idx="1"/>
          </p:nvPr>
        </p:nvSpPr>
        <p:spPr>
          <a:xfrm>
            <a:off x="720000" y="1215175"/>
            <a:ext cx="3852000" cy="33882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chemeClr val="lt2"/>
              </a:buClr>
              <a:buSzPts val="1200"/>
              <a:buChar char="●"/>
              <a:defRPr sz="1100"/>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6">
  <p:cSld name="CUSTOM_12_1_1">
    <p:spTree>
      <p:nvGrpSpPr>
        <p:cNvPr id="1" name="Shape 140"/>
        <p:cNvGrpSpPr/>
        <p:nvPr/>
      </p:nvGrpSpPr>
      <p:grpSpPr>
        <a:xfrm>
          <a:off x="0" y="0"/>
          <a:ext cx="0" cy="0"/>
          <a:chOff x="0" y="0"/>
          <a:chExt cx="0" cy="0"/>
        </a:xfrm>
      </p:grpSpPr>
      <p:sp>
        <p:nvSpPr>
          <p:cNvPr id="141" name="Google Shape;141;p37"/>
          <p:cNvSpPr txBox="1">
            <a:spLocks noGrp="1"/>
          </p:cNvSpPr>
          <p:nvPr>
            <p:ph type="title"/>
          </p:nvPr>
        </p:nvSpPr>
        <p:spPr>
          <a:xfrm>
            <a:off x="720000" y="540000"/>
            <a:ext cx="42576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42" name="Google Shape;142;p37"/>
          <p:cNvSpPr txBox="1">
            <a:spLocks noGrp="1"/>
          </p:cNvSpPr>
          <p:nvPr>
            <p:ph type="body" idx="1"/>
          </p:nvPr>
        </p:nvSpPr>
        <p:spPr>
          <a:xfrm>
            <a:off x="720000" y="1476625"/>
            <a:ext cx="4257600" cy="2302500"/>
          </a:xfrm>
          <a:prstGeom prst="rect">
            <a:avLst/>
          </a:prstGeom>
        </p:spPr>
        <p:txBody>
          <a:bodyPr spcFirstLastPara="1" wrap="square" lIns="91425" tIns="91425" rIns="91425" bIns="91425" anchor="t" anchorCtr="0">
            <a:noAutofit/>
          </a:bodyPr>
          <a:lstStyle>
            <a:lvl1pPr marL="457200" lvl="0" indent="-292100" rtl="0">
              <a:spcBef>
                <a:spcPts val="0"/>
              </a:spcBef>
              <a:spcAft>
                <a:spcPts val="0"/>
              </a:spcAft>
              <a:buClr>
                <a:srgbClr val="595959"/>
              </a:buClr>
              <a:buSzPts val="1000"/>
              <a:buFont typeface="Anaheim"/>
              <a:buChar char="●"/>
              <a:defRPr sz="1200"/>
            </a:lvl1pPr>
            <a:lvl2pPr marL="914400" lvl="1" indent="-317500" rtl="0">
              <a:spcBef>
                <a:spcPts val="0"/>
              </a:spcBef>
              <a:spcAft>
                <a:spcPts val="0"/>
              </a:spcAft>
              <a:buClr>
                <a:srgbClr val="595959"/>
              </a:buClr>
              <a:buSzPts val="1400"/>
              <a:buFont typeface="Anaheim"/>
              <a:buChar char="○"/>
              <a:defRPr/>
            </a:lvl2pPr>
            <a:lvl3pPr marL="1371600" lvl="2" indent="-317500" rtl="0">
              <a:spcBef>
                <a:spcPts val="0"/>
              </a:spcBef>
              <a:spcAft>
                <a:spcPts val="0"/>
              </a:spcAft>
              <a:buClr>
                <a:srgbClr val="595959"/>
              </a:buClr>
              <a:buSzPts val="1400"/>
              <a:buFont typeface="Anaheim"/>
              <a:buChar char="■"/>
              <a:defRPr/>
            </a:lvl3pPr>
            <a:lvl4pPr marL="1828800" lvl="3" indent="-317500" rtl="0">
              <a:spcBef>
                <a:spcPts val="0"/>
              </a:spcBef>
              <a:spcAft>
                <a:spcPts val="0"/>
              </a:spcAft>
              <a:buClr>
                <a:srgbClr val="595959"/>
              </a:buClr>
              <a:buSzPts val="1400"/>
              <a:buFont typeface="Anaheim"/>
              <a:buChar char="●"/>
              <a:defRPr/>
            </a:lvl4pPr>
            <a:lvl5pPr marL="2286000" lvl="4" indent="-317500" rtl="0">
              <a:spcBef>
                <a:spcPts val="0"/>
              </a:spcBef>
              <a:spcAft>
                <a:spcPts val="0"/>
              </a:spcAft>
              <a:buClr>
                <a:srgbClr val="595959"/>
              </a:buClr>
              <a:buSzPts val="1400"/>
              <a:buFont typeface="Anaheim"/>
              <a:buChar char="○"/>
              <a:defRPr/>
            </a:lvl5pPr>
            <a:lvl6pPr marL="2743200" lvl="5" indent="-317500" rtl="0">
              <a:spcBef>
                <a:spcPts val="0"/>
              </a:spcBef>
              <a:spcAft>
                <a:spcPts val="0"/>
              </a:spcAft>
              <a:buClr>
                <a:srgbClr val="595959"/>
              </a:buClr>
              <a:buSzPts val="1400"/>
              <a:buFont typeface="Anaheim"/>
              <a:buChar char="■"/>
              <a:defRPr/>
            </a:lvl6pPr>
            <a:lvl7pPr marL="3200400" lvl="6" indent="-317500" rtl="0">
              <a:spcBef>
                <a:spcPts val="0"/>
              </a:spcBef>
              <a:spcAft>
                <a:spcPts val="0"/>
              </a:spcAft>
              <a:buClr>
                <a:srgbClr val="595959"/>
              </a:buClr>
              <a:buSzPts val="1400"/>
              <a:buFont typeface="Anaheim"/>
              <a:buChar char="●"/>
              <a:defRPr/>
            </a:lvl7pPr>
            <a:lvl8pPr marL="3657600" lvl="7" indent="-317500" rtl="0">
              <a:spcBef>
                <a:spcPts val="0"/>
              </a:spcBef>
              <a:spcAft>
                <a:spcPts val="0"/>
              </a:spcAft>
              <a:buClr>
                <a:srgbClr val="595959"/>
              </a:buClr>
              <a:buSzPts val="1400"/>
              <a:buFont typeface="Anaheim"/>
              <a:buChar char="○"/>
              <a:defRPr/>
            </a:lvl8pPr>
            <a:lvl9pPr marL="4114800" lvl="8" indent="-317500" rtl="0">
              <a:spcBef>
                <a:spcPts val="0"/>
              </a:spcBef>
              <a:spcAft>
                <a:spcPts val="0"/>
              </a:spcAft>
              <a:buClr>
                <a:srgbClr val="595959"/>
              </a:buClr>
              <a:buSzPts val="1400"/>
              <a:buFont typeface="Anaheim"/>
              <a:buChar char="■"/>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wo columns 1">
  <p:cSld name="CUSTOM_10">
    <p:spTree>
      <p:nvGrpSpPr>
        <p:cNvPr id="1" name="Shape 143"/>
        <p:cNvGrpSpPr/>
        <p:nvPr/>
      </p:nvGrpSpPr>
      <p:grpSpPr>
        <a:xfrm>
          <a:off x="0" y="0"/>
          <a:ext cx="0" cy="0"/>
          <a:chOff x="0" y="0"/>
          <a:chExt cx="0" cy="0"/>
        </a:xfrm>
      </p:grpSpPr>
      <p:sp>
        <p:nvSpPr>
          <p:cNvPr id="144" name="Google Shape;144;p38"/>
          <p:cNvSpPr txBox="1">
            <a:spLocks noGrp="1"/>
          </p:cNvSpPr>
          <p:nvPr>
            <p:ph type="title"/>
          </p:nvPr>
        </p:nvSpPr>
        <p:spPr>
          <a:xfrm>
            <a:off x="720000" y="540000"/>
            <a:ext cx="3852000" cy="5727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45" name="Google Shape;145;p38"/>
          <p:cNvSpPr txBox="1">
            <a:spLocks noGrp="1"/>
          </p:cNvSpPr>
          <p:nvPr>
            <p:ph type="body" idx="1"/>
          </p:nvPr>
        </p:nvSpPr>
        <p:spPr>
          <a:xfrm>
            <a:off x="720000" y="1207550"/>
            <a:ext cx="3852000" cy="32502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chemeClr val="lt2"/>
              </a:buClr>
              <a:buSzPts val="12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46" name="Google Shape;146;p38"/>
          <p:cNvSpPr txBox="1">
            <a:spLocks noGrp="1"/>
          </p:cNvSpPr>
          <p:nvPr>
            <p:ph type="body" idx="2"/>
          </p:nvPr>
        </p:nvSpPr>
        <p:spPr>
          <a:xfrm>
            <a:off x="4572000" y="2686050"/>
            <a:ext cx="3852000" cy="1743000"/>
          </a:xfrm>
          <a:prstGeom prst="rect">
            <a:avLst/>
          </a:prstGeom>
        </p:spPr>
        <p:txBody>
          <a:bodyPr spcFirstLastPara="1" wrap="square" lIns="91425" tIns="91425" rIns="91425" bIns="91425" anchor="b" anchorCtr="0">
            <a:noAutofit/>
          </a:bodyPr>
          <a:lstStyle>
            <a:lvl1pPr marL="457200" marR="50800" lvl="0" indent="-304800" rtl="0">
              <a:spcBef>
                <a:spcPts val="0"/>
              </a:spcBef>
              <a:spcAft>
                <a:spcPts val="0"/>
              </a:spcAft>
              <a:buClr>
                <a:schemeClr val="lt2"/>
              </a:buClr>
              <a:buSzPts val="1200"/>
              <a:buChar char="●"/>
              <a:defRPr sz="1200"/>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hree columns">
  <p:cSld name="CUSTOM_3">
    <p:spTree>
      <p:nvGrpSpPr>
        <p:cNvPr id="1" name="Shape 147"/>
        <p:cNvGrpSpPr/>
        <p:nvPr/>
      </p:nvGrpSpPr>
      <p:grpSpPr>
        <a:xfrm>
          <a:off x="0" y="0"/>
          <a:ext cx="0" cy="0"/>
          <a:chOff x="0" y="0"/>
          <a:chExt cx="0" cy="0"/>
        </a:xfrm>
      </p:grpSpPr>
      <p:sp>
        <p:nvSpPr>
          <p:cNvPr id="148" name="Google Shape;148;p39"/>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49" name="Google Shape;149;p39"/>
          <p:cNvSpPr txBox="1">
            <a:spLocks noGrp="1"/>
          </p:cNvSpPr>
          <p:nvPr>
            <p:ph type="title" idx="2"/>
          </p:nvPr>
        </p:nvSpPr>
        <p:spPr>
          <a:xfrm>
            <a:off x="800688" y="3058693"/>
            <a:ext cx="21825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50" name="Google Shape;150;p39"/>
          <p:cNvSpPr txBox="1">
            <a:spLocks noGrp="1"/>
          </p:cNvSpPr>
          <p:nvPr>
            <p:ph type="subTitle" idx="1"/>
          </p:nvPr>
        </p:nvSpPr>
        <p:spPr>
          <a:xfrm>
            <a:off x="800688" y="3651684"/>
            <a:ext cx="2182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1" name="Google Shape;151;p39"/>
          <p:cNvSpPr txBox="1">
            <a:spLocks noGrp="1"/>
          </p:cNvSpPr>
          <p:nvPr>
            <p:ph type="title" idx="3"/>
          </p:nvPr>
        </p:nvSpPr>
        <p:spPr>
          <a:xfrm>
            <a:off x="3484554" y="3058693"/>
            <a:ext cx="21825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52" name="Google Shape;152;p39"/>
          <p:cNvSpPr txBox="1">
            <a:spLocks noGrp="1"/>
          </p:cNvSpPr>
          <p:nvPr>
            <p:ph type="subTitle" idx="4"/>
          </p:nvPr>
        </p:nvSpPr>
        <p:spPr>
          <a:xfrm>
            <a:off x="3484554" y="3651684"/>
            <a:ext cx="2182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3" name="Google Shape;153;p39"/>
          <p:cNvSpPr txBox="1">
            <a:spLocks noGrp="1"/>
          </p:cNvSpPr>
          <p:nvPr>
            <p:ph type="title" idx="5"/>
          </p:nvPr>
        </p:nvSpPr>
        <p:spPr>
          <a:xfrm>
            <a:off x="6162581" y="3058693"/>
            <a:ext cx="21825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54" name="Google Shape;154;p39"/>
          <p:cNvSpPr txBox="1">
            <a:spLocks noGrp="1"/>
          </p:cNvSpPr>
          <p:nvPr>
            <p:ph type="subTitle" idx="6"/>
          </p:nvPr>
        </p:nvSpPr>
        <p:spPr>
          <a:xfrm>
            <a:off x="6162581" y="3651684"/>
            <a:ext cx="2182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hree columns 1">
  <p:cSld name="CUSTOM_3_1">
    <p:spTree>
      <p:nvGrpSpPr>
        <p:cNvPr id="1" name="Shape 155"/>
        <p:cNvGrpSpPr/>
        <p:nvPr/>
      </p:nvGrpSpPr>
      <p:grpSpPr>
        <a:xfrm>
          <a:off x="0" y="0"/>
          <a:ext cx="0" cy="0"/>
          <a:chOff x="0" y="0"/>
          <a:chExt cx="0" cy="0"/>
        </a:xfrm>
      </p:grpSpPr>
      <p:sp>
        <p:nvSpPr>
          <p:cNvPr id="156" name="Google Shape;156;p40"/>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57" name="Google Shape;157;p40"/>
          <p:cNvSpPr txBox="1">
            <a:spLocks noGrp="1"/>
          </p:cNvSpPr>
          <p:nvPr>
            <p:ph type="title" idx="2"/>
          </p:nvPr>
        </p:nvSpPr>
        <p:spPr>
          <a:xfrm>
            <a:off x="1135750" y="3329673"/>
            <a:ext cx="16905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58" name="Google Shape;158;p40"/>
          <p:cNvSpPr txBox="1">
            <a:spLocks noGrp="1"/>
          </p:cNvSpPr>
          <p:nvPr>
            <p:ph type="subTitle" idx="1"/>
          </p:nvPr>
        </p:nvSpPr>
        <p:spPr>
          <a:xfrm>
            <a:off x="1135758" y="3921917"/>
            <a:ext cx="1690500" cy="699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9" name="Google Shape;159;p40"/>
          <p:cNvSpPr txBox="1">
            <a:spLocks noGrp="1"/>
          </p:cNvSpPr>
          <p:nvPr>
            <p:ph type="title" idx="3"/>
          </p:nvPr>
        </p:nvSpPr>
        <p:spPr>
          <a:xfrm>
            <a:off x="3725002" y="3329673"/>
            <a:ext cx="16905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60" name="Google Shape;160;p40"/>
          <p:cNvSpPr txBox="1">
            <a:spLocks noGrp="1"/>
          </p:cNvSpPr>
          <p:nvPr>
            <p:ph type="subTitle" idx="4"/>
          </p:nvPr>
        </p:nvSpPr>
        <p:spPr>
          <a:xfrm>
            <a:off x="3725000" y="3921911"/>
            <a:ext cx="1690500" cy="699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1" name="Google Shape;161;p40"/>
          <p:cNvSpPr txBox="1">
            <a:spLocks noGrp="1"/>
          </p:cNvSpPr>
          <p:nvPr>
            <p:ph type="title" idx="5"/>
          </p:nvPr>
        </p:nvSpPr>
        <p:spPr>
          <a:xfrm>
            <a:off x="6351860" y="3329673"/>
            <a:ext cx="16905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62" name="Google Shape;162;p40"/>
          <p:cNvSpPr txBox="1">
            <a:spLocks noGrp="1"/>
          </p:cNvSpPr>
          <p:nvPr>
            <p:ph type="subTitle" idx="6"/>
          </p:nvPr>
        </p:nvSpPr>
        <p:spPr>
          <a:xfrm>
            <a:off x="6351857" y="3921916"/>
            <a:ext cx="1690500" cy="699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four columns">
  <p:cSld name="CUSTOM_4">
    <p:spTree>
      <p:nvGrpSpPr>
        <p:cNvPr id="1" name="Shape 163"/>
        <p:cNvGrpSpPr/>
        <p:nvPr/>
      </p:nvGrpSpPr>
      <p:grpSpPr>
        <a:xfrm>
          <a:off x="0" y="0"/>
          <a:ext cx="0" cy="0"/>
          <a:chOff x="0" y="0"/>
          <a:chExt cx="0" cy="0"/>
        </a:xfrm>
      </p:grpSpPr>
      <p:sp>
        <p:nvSpPr>
          <p:cNvPr id="164" name="Google Shape;164;p41"/>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65" name="Google Shape;165;p41"/>
          <p:cNvSpPr txBox="1">
            <a:spLocks noGrp="1"/>
          </p:cNvSpPr>
          <p:nvPr>
            <p:ph type="title" idx="2"/>
          </p:nvPr>
        </p:nvSpPr>
        <p:spPr>
          <a:xfrm>
            <a:off x="1274550" y="1746225"/>
            <a:ext cx="27096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66" name="Google Shape;166;p41"/>
          <p:cNvSpPr txBox="1">
            <a:spLocks noGrp="1"/>
          </p:cNvSpPr>
          <p:nvPr>
            <p:ph type="subTitle" idx="1"/>
          </p:nvPr>
        </p:nvSpPr>
        <p:spPr>
          <a:xfrm>
            <a:off x="1274550" y="2332736"/>
            <a:ext cx="27096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7" name="Google Shape;167;p41"/>
          <p:cNvSpPr txBox="1">
            <a:spLocks noGrp="1"/>
          </p:cNvSpPr>
          <p:nvPr>
            <p:ph type="title" idx="3"/>
          </p:nvPr>
        </p:nvSpPr>
        <p:spPr>
          <a:xfrm>
            <a:off x="5159800" y="1746225"/>
            <a:ext cx="27096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68" name="Google Shape;168;p41"/>
          <p:cNvSpPr txBox="1">
            <a:spLocks noGrp="1"/>
          </p:cNvSpPr>
          <p:nvPr>
            <p:ph type="subTitle" idx="4"/>
          </p:nvPr>
        </p:nvSpPr>
        <p:spPr>
          <a:xfrm>
            <a:off x="5159800" y="2332737"/>
            <a:ext cx="27096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9" name="Google Shape;169;p41"/>
          <p:cNvSpPr txBox="1">
            <a:spLocks noGrp="1"/>
          </p:cNvSpPr>
          <p:nvPr>
            <p:ph type="title" idx="5"/>
          </p:nvPr>
        </p:nvSpPr>
        <p:spPr>
          <a:xfrm>
            <a:off x="1274550" y="3184014"/>
            <a:ext cx="27096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70" name="Google Shape;170;p41"/>
          <p:cNvSpPr txBox="1">
            <a:spLocks noGrp="1"/>
          </p:cNvSpPr>
          <p:nvPr>
            <p:ph type="subTitle" idx="6"/>
          </p:nvPr>
        </p:nvSpPr>
        <p:spPr>
          <a:xfrm>
            <a:off x="1274550" y="3766125"/>
            <a:ext cx="27096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1" name="Google Shape;171;p41"/>
          <p:cNvSpPr txBox="1">
            <a:spLocks noGrp="1"/>
          </p:cNvSpPr>
          <p:nvPr>
            <p:ph type="title" idx="7"/>
          </p:nvPr>
        </p:nvSpPr>
        <p:spPr>
          <a:xfrm>
            <a:off x="5159800" y="3184016"/>
            <a:ext cx="27096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72" name="Google Shape;172;p41"/>
          <p:cNvSpPr txBox="1">
            <a:spLocks noGrp="1"/>
          </p:cNvSpPr>
          <p:nvPr>
            <p:ph type="subTitle" idx="8"/>
          </p:nvPr>
        </p:nvSpPr>
        <p:spPr>
          <a:xfrm>
            <a:off x="5159800" y="3766128"/>
            <a:ext cx="27096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six columns">
  <p:cSld name="CUSTOM_5">
    <p:spTree>
      <p:nvGrpSpPr>
        <p:cNvPr id="1" name="Shape 173"/>
        <p:cNvGrpSpPr/>
        <p:nvPr/>
      </p:nvGrpSpPr>
      <p:grpSpPr>
        <a:xfrm>
          <a:off x="0" y="0"/>
          <a:ext cx="0" cy="0"/>
          <a:chOff x="0" y="0"/>
          <a:chExt cx="0" cy="0"/>
        </a:xfrm>
      </p:grpSpPr>
      <p:sp>
        <p:nvSpPr>
          <p:cNvPr id="174" name="Google Shape;174;p42"/>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75" name="Google Shape;175;p42"/>
          <p:cNvSpPr txBox="1">
            <a:spLocks noGrp="1"/>
          </p:cNvSpPr>
          <p:nvPr>
            <p:ph type="title" idx="2"/>
          </p:nvPr>
        </p:nvSpPr>
        <p:spPr>
          <a:xfrm>
            <a:off x="788550" y="1681900"/>
            <a:ext cx="22095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76" name="Google Shape;176;p42"/>
          <p:cNvSpPr txBox="1">
            <a:spLocks noGrp="1"/>
          </p:cNvSpPr>
          <p:nvPr>
            <p:ph type="subTitle" idx="1"/>
          </p:nvPr>
        </p:nvSpPr>
        <p:spPr>
          <a:xfrm>
            <a:off x="788550" y="2271803"/>
            <a:ext cx="2209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 name="Google Shape;177;p42"/>
          <p:cNvSpPr txBox="1">
            <a:spLocks noGrp="1"/>
          </p:cNvSpPr>
          <p:nvPr>
            <p:ph type="title" idx="3"/>
          </p:nvPr>
        </p:nvSpPr>
        <p:spPr>
          <a:xfrm>
            <a:off x="3466991" y="1681900"/>
            <a:ext cx="22095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78" name="Google Shape;178;p42"/>
          <p:cNvSpPr txBox="1">
            <a:spLocks noGrp="1"/>
          </p:cNvSpPr>
          <p:nvPr>
            <p:ph type="subTitle" idx="4"/>
          </p:nvPr>
        </p:nvSpPr>
        <p:spPr>
          <a:xfrm>
            <a:off x="3466991" y="2271803"/>
            <a:ext cx="2209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9" name="Google Shape;179;p42"/>
          <p:cNvSpPr txBox="1">
            <a:spLocks noGrp="1"/>
          </p:cNvSpPr>
          <p:nvPr>
            <p:ph type="title" idx="5"/>
          </p:nvPr>
        </p:nvSpPr>
        <p:spPr>
          <a:xfrm>
            <a:off x="788550" y="3169382"/>
            <a:ext cx="22095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80" name="Google Shape;180;p42"/>
          <p:cNvSpPr txBox="1">
            <a:spLocks noGrp="1"/>
          </p:cNvSpPr>
          <p:nvPr>
            <p:ph type="subTitle" idx="6"/>
          </p:nvPr>
        </p:nvSpPr>
        <p:spPr>
          <a:xfrm>
            <a:off x="788550" y="3744977"/>
            <a:ext cx="2209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1" name="Google Shape;181;p42"/>
          <p:cNvSpPr txBox="1">
            <a:spLocks noGrp="1"/>
          </p:cNvSpPr>
          <p:nvPr>
            <p:ph type="title" idx="7"/>
          </p:nvPr>
        </p:nvSpPr>
        <p:spPr>
          <a:xfrm>
            <a:off x="3466991" y="3169381"/>
            <a:ext cx="22095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82" name="Google Shape;182;p42"/>
          <p:cNvSpPr txBox="1">
            <a:spLocks noGrp="1"/>
          </p:cNvSpPr>
          <p:nvPr>
            <p:ph type="subTitle" idx="8"/>
          </p:nvPr>
        </p:nvSpPr>
        <p:spPr>
          <a:xfrm>
            <a:off x="3466991" y="3744975"/>
            <a:ext cx="2209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3" name="Google Shape;183;p42"/>
          <p:cNvSpPr txBox="1">
            <a:spLocks noGrp="1"/>
          </p:cNvSpPr>
          <p:nvPr>
            <p:ph type="title" idx="9"/>
          </p:nvPr>
        </p:nvSpPr>
        <p:spPr>
          <a:xfrm>
            <a:off x="6146175" y="1681900"/>
            <a:ext cx="22095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84" name="Google Shape;184;p42"/>
          <p:cNvSpPr txBox="1">
            <a:spLocks noGrp="1"/>
          </p:cNvSpPr>
          <p:nvPr>
            <p:ph type="subTitle" idx="13"/>
          </p:nvPr>
        </p:nvSpPr>
        <p:spPr>
          <a:xfrm>
            <a:off x="6146175" y="2271803"/>
            <a:ext cx="2209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5" name="Google Shape;185;p42"/>
          <p:cNvSpPr txBox="1">
            <a:spLocks noGrp="1"/>
          </p:cNvSpPr>
          <p:nvPr>
            <p:ph type="title" idx="14"/>
          </p:nvPr>
        </p:nvSpPr>
        <p:spPr>
          <a:xfrm>
            <a:off x="6146175" y="3169382"/>
            <a:ext cx="22095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86" name="Google Shape;186;p42"/>
          <p:cNvSpPr txBox="1">
            <a:spLocks noGrp="1"/>
          </p:cNvSpPr>
          <p:nvPr>
            <p:ph type="subTitle" idx="15"/>
          </p:nvPr>
        </p:nvSpPr>
        <p:spPr>
          <a:xfrm>
            <a:off x="6146175" y="3744977"/>
            <a:ext cx="2209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Numbers and text">
  <p:cSld name="CUSTOM_6">
    <p:bg>
      <p:bgPr>
        <a:solidFill>
          <a:schemeClr val="lt2"/>
        </a:solidFill>
        <a:effectLst/>
      </p:bgPr>
    </p:bg>
    <p:spTree>
      <p:nvGrpSpPr>
        <p:cNvPr id="1" name="Shape 187"/>
        <p:cNvGrpSpPr/>
        <p:nvPr/>
      </p:nvGrpSpPr>
      <p:grpSpPr>
        <a:xfrm>
          <a:off x="0" y="0"/>
          <a:ext cx="0" cy="0"/>
          <a:chOff x="0" y="0"/>
          <a:chExt cx="0" cy="0"/>
        </a:xfrm>
      </p:grpSpPr>
      <p:sp>
        <p:nvSpPr>
          <p:cNvPr id="188" name="Google Shape;188;p43"/>
          <p:cNvSpPr txBox="1">
            <a:spLocks noGrp="1"/>
          </p:cNvSpPr>
          <p:nvPr>
            <p:ph type="title" hasCustomPrompt="1"/>
          </p:nvPr>
        </p:nvSpPr>
        <p:spPr>
          <a:xfrm>
            <a:off x="824427" y="252857"/>
            <a:ext cx="3120000" cy="1059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6200"/>
              <a:buNone/>
              <a:defRPr sz="6200">
                <a:solidFill>
                  <a:schemeClr val="accent2"/>
                </a:solidFill>
              </a:defRPr>
            </a:lvl1pPr>
            <a:lvl2pPr lvl="1"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2pPr>
            <a:lvl3pPr lvl="2"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3pPr>
            <a:lvl4pPr lvl="3"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4pPr>
            <a:lvl5pPr lvl="4"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5pPr>
            <a:lvl6pPr lvl="5"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6pPr>
            <a:lvl7pPr lvl="6"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7pPr>
            <a:lvl8pPr lvl="7"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8pPr>
            <a:lvl9pPr lvl="8"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9pPr>
          </a:lstStyle>
          <a:p>
            <a:r>
              <a:t>xx%</a:t>
            </a:r>
          </a:p>
        </p:txBody>
      </p:sp>
      <p:sp>
        <p:nvSpPr>
          <p:cNvPr id="189" name="Google Shape;189;p43"/>
          <p:cNvSpPr txBox="1">
            <a:spLocks noGrp="1"/>
          </p:cNvSpPr>
          <p:nvPr>
            <p:ph type="subTitle" idx="1"/>
          </p:nvPr>
        </p:nvSpPr>
        <p:spPr>
          <a:xfrm>
            <a:off x="824427" y="1370339"/>
            <a:ext cx="31200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0" name="Google Shape;190;p43"/>
          <p:cNvSpPr txBox="1">
            <a:spLocks noGrp="1"/>
          </p:cNvSpPr>
          <p:nvPr>
            <p:ph type="title" idx="2" hasCustomPrompt="1"/>
          </p:nvPr>
        </p:nvSpPr>
        <p:spPr>
          <a:xfrm>
            <a:off x="849132" y="3040796"/>
            <a:ext cx="3120000" cy="1059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6200"/>
              <a:buNone/>
              <a:defRPr sz="6200">
                <a:solidFill>
                  <a:schemeClr val="accent2"/>
                </a:solidFill>
              </a:defRPr>
            </a:lvl1pPr>
            <a:lvl2pPr lvl="1"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2pPr>
            <a:lvl3pPr lvl="2"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3pPr>
            <a:lvl4pPr lvl="3"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4pPr>
            <a:lvl5pPr lvl="4"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5pPr>
            <a:lvl6pPr lvl="5"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6pPr>
            <a:lvl7pPr lvl="6"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7pPr>
            <a:lvl8pPr lvl="7"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8pPr>
            <a:lvl9pPr lvl="8"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9pPr>
          </a:lstStyle>
          <a:p>
            <a:r>
              <a:t>xx%</a:t>
            </a:r>
          </a:p>
        </p:txBody>
      </p:sp>
      <p:sp>
        <p:nvSpPr>
          <p:cNvPr id="191" name="Google Shape;191;p43"/>
          <p:cNvSpPr txBox="1">
            <a:spLocks noGrp="1"/>
          </p:cNvSpPr>
          <p:nvPr>
            <p:ph type="subTitle" idx="3"/>
          </p:nvPr>
        </p:nvSpPr>
        <p:spPr>
          <a:xfrm>
            <a:off x="849132" y="4158303"/>
            <a:ext cx="31200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 name="Google Shape;192;p43"/>
          <p:cNvSpPr txBox="1">
            <a:spLocks noGrp="1"/>
          </p:cNvSpPr>
          <p:nvPr>
            <p:ph type="title" idx="4" hasCustomPrompt="1"/>
          </p:nvPr>
        </p:nvSpPr>
        <p:spPr>
          <a:xfrm>
            <a:off x="4428225" y="1769368"/>
            <a:ext cx="3981900" cy="1059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6200"/>
              <a:buNone/>
              <a:defRPr sz="6200">
                <a:solidFill>
                  <a:schemeClr val="accent2"/>
                </a:solidFill>
              </a:defRPr>
            </a:lvl1pPr>
            <a:lvl2pPr lvl="1"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2pPr>
            <a:lvl3pPr lvl="2"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3pPr>
            <a:lvl4pPr lvl="3"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4pPr>
            <a:lvl5pPr lvl="4"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5pPr>
            <a:lvl6pPr lvl="5"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6pPr>
            <a:lvl7pPr lvl="6"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7pPr>
            <a:lvl8pPr lvl="7"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8pPr>
            <a:lvl9pPr lvl="8"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9pPr>
          </a:lstStyle>
          <a:p>
            <a:r>
              <a:t>xx%</a:t>
            </a:r>
          </a:p>
        </p:txBody>
      </p:sp>
      <p:sp>
        <p:nvSpPr>
          <p:cNvPr id="193" name="Google Shape;193;p43"/>
          <p:cNvSpPr txBox="1">
            <a:spLocks noGrp="1"/>
          </p:cNvSpPr>
          <p:nvPr>
            <p:ph type="subTitle" idx="5"/>
          </p:nvPr>
        </p:nvSpPr>
        <p:spPr>
          <a:xfrm>
            <a:off x="4657853" y="2917443"/>
            <a:ext cx="35226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Numbers and text 1">
  <p:cSld name="CUSTOM_9">
    <p:spTree>
      <p:nvGrpSpPr>
        <p:cNvPr id="1" name="Shape 194"/>
        <p:cNvGrpSpPr/>
        <p:nvPr/>
      </p:nvGrpSpPr>
      <p:grpSpPr>
        <a:xfrm>
          <a:off x="0" y="0"/>
          <a:ext cx="0" cy="0"/>
          <a:chOff x="0" y="0"/>
          <a:chExt cx="0" cy="0"/>
        </a:xfrm>
      </p:grpSpPr>
      <p:sp>
        <p:nvSpPr>
          <p:cNvPr id="195" name="Google Shape;195;p44"/>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96" name="Google Shape;196;p44"/>
          <p:cNvSpPr txBox="1">
            <a:spLocks noGrp="1"/>
          </p:cNvSpPr>
          <p:nvPr>
            <p:ph type="title" idx="2"/>
          </p:nvPr>
        </p:nvSpPr>
        <p:spPr>
          <a:xfrm>
            <a:off x="992872" y="3313850"/>
            <a:ext cx="16521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97" name="Google Shape;197;p44"/>
          <p:cNvSpPr txBox="1">
            <a:spLocks noGrp="1"/>
          </p:cNvSpPr>
          <p:nvPr>
            <p:ph type="subTitle" idx="1"/>
          </p:nvPr>
        </p:nvSpPr>
        <p:spPr>
          <a:xfrm>
            <a:off x="992872" y="3893741"/>
            <a:ext cx="16521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8" name="Google Shape;198;p44"/>
          <p:cNvSpPr txBox="1">
            <a:spLocks noGrp="1"/>
          </p:cNvSpPr>
          <p:nvPr>
            <p:ph type="title" idx="3"/>
          </p:nvPr>
        </p:nvSpPr>
        <p:spPr>
          <a:xfrm>
            <a:off x="3747495" y="3313850"/>
            <a:ext cx="16521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99" name="Google Shape;199;p44"/>
          <p:cNvSpPr txBox="1">
            <a:spLocks noGrp="1"/>
          </p:cNvSpPr>
          <p:nvPr>
            <p:ph type="subTitle" idx="4"/>
          </p:nvPr>
        </p:nvSpPr>
        <p:spPr>
          <a:xfrm>
            <a:off x="3747495" y="3893741"/>
            <a:ext cx="16521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0" name="Google Shape;200;p44"/>
          <p:cNvSpPr txBox="1">
            <a:spLocks noGrp="1"/>
          </p:cNvSpPr>
          <p:nvPr>
            <p:ph type="title" idx="5"/>
          </p:nvPr>
        </p:nvSpPr>
        <p:spPr>
          <a:xfrm>
            <a:off x="6501828" y="3313850"/>
            <a:ext cx="16521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01" name="Google Shape;201;p44"/>
          <p:cNvSpPr txBox="1">
            <a:spLocks noGrp="1"/>
          </p:cNvSpPr>
          <p:nvPr>
            <p:ph type="subTitle" idx="6"/>
          </p:nvPr>
        </p:nvSpPr>
        <p:spPr>
          <a:xfrm>
            <a:off x="6501828" y="3893741"/>
            <a:ext cx="16521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 name="Google Shape;202;p44"/>
          <p:cNvSpPr txBox="1">
            <a:spLocks noGrp="1"/>
          </p:cNvSpPr>
          <p:nvPr>
            <p:ph type="title" idx="7" hasCustomPrompt="1"/>
          </p:nvPr>
        </p:nvSpPr>
        <p:spPr>
          <a:xfrm>
            <a:off x="992872" y="2666691"/>
            <a:ext cx="1652100" cy="45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5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203" name="Google Shape;203;p44"/>
          <p:cNvSpPr txBox="1">
            <a:spLocks noGrp="1"/>
          </p:cNvSpPr>
          <p:nvPr>
            <p:ph type="title" idx="8" hasCustomPrompt="1"/>
          </p:nvPr>
        </p:nvSpPr>
        <p:spPr>
          <a:xfrm>
            <a:off x="3747495" y="2666691"/>
            <a:ext cx="1652100" cy="45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500"/>
            </a:lvl1pPr>
            <a:lvl2pPr lvl="1" algn="ctr" rtl="0">
              <a:spcBef>
                <a:spcPts val="0"/>
              </a:spcBef>
              <a:spcAft>
                <a:spcPts val="0"/>
              </a:spcAft>
              <a:buClr>
                <a:schemeClr val="accent2"/>
              </a:buClr>
              <a:buSzPts val="4800"/>
              <a:buNone/>
              <a:defRPr sz="4800">
                <a:solidFill>
                  <a:schemeClr val="accent2"/>
                </a:solidFill>
              </a:defRPr>
            </a:lvl2pPr>
            <a:lvl3pPr lvl="2" algn="ctr" rtl="0">
              <a:spcBef>
                <a:spcPts val="0"/>
              </a:spcBef>
              <a:spcAft>
                <a:spcPts val="0"/>
              </a:spcAft>
              <a:buClr>
                <a:schemeClr val="accent2"/>
              </a:buClr>
              <a:buSzPts val="4800"/>
              <a:buNone/>
              <a:defRPr sz="4800">
                <a:solidFill>
                  <a:schemeClr val="accent2"/>
                </a:solidFill>
              </a:defRPr>
            </a:lvl3pPr>
            <a:lvl4pPr lvl="3" algn="ctr" rtl="0">
              <a:spcBef>
                <a:spcPts val="0"/>
              </a:spcBef>
              <a:spcAft>
                <a:spcPts val="0"/>
              </a:spcAft>
              <a:buClr>
                <a:schemeClr val="accent2"/>
              </a:buClr>
              <a:buSzPts val="4800"/>
              <a:buNone/>
              <a:defRPr sz="4800">
                <a:solidFill>
                  <a:schemeClr val="accent2"/>
                </a:solidFill>
              </a:defRPr>
            </a:lvl4pPr>
            <a:lvl5pPr lvl="4" algn="ctr" rtl="0">
              <a:spcBef>
                <a:spcPts val="0"/>
              </a:spcBef>
              <a:spcAft>
                <a:spcPts val="0"/>
              </a:spcAft>
              <a:buClr>
                <a:schemeClr val="accent2"/>
              </a:buClr>
              <a:buSzPts val="4800"/>
              <a:buNone/>
              <a:defRPr sz="4800">
                <a:solidFill>
                  <a:schemeClr val="accent2"/>
                </a:solidFill>
              </a:defRPr>
            </a:lvl5pPr>
            <a:lvl6pPr lvl="5" algn="ctr" rtl="0">
              <a:spcBef>
                <a:spcPts val="0"/>
              </a:spcBef>
              <a:spcAft>
                <a:spcPts val="0"/>
              </a:spcAft>
              <a:buClr>
                <a:schemeClr val="accent2"/>
              </a:buClr>
              <a:buSzPts val="4800"/>
              <a:buNone/>
              <a:defRPr sz="4800">
                <a:solidFill>
                  <a:schemeClr val="accent2"/>
                </a:solidFill>
              </a:defRPr>
            </a:lvl6pPr>
            <a:lvl7pPr lvl="6" algn="ctr" rtl="0">
              <a:spcBef>
                <a:spcPts val="0"/>
              </a:spcBef>
              <a:spcAft>
                <a:spcPts val="0"/>
              </a:spcAft>
              <a:buClr>
                <a:schemeClr val="accent2"/>
              </a:buClr>
              <a:buSzPts val="4800"/>
              <a:buNone/>
              <a:defRPr sz="4800">
                <a:solidFill>
                  <a:schemeClr val="accent2"/>
                </a:solidFill>
              </a:defRPr>
            </a:lvl7pPr>
            <a:lvl8pPr lvl="7" algn="ctr" rtl="0">
              <a:spcBef>
                <a:spcPts val="0"/>
              </a:spcBef>
              <a:spcAft>
                <a:spcPts val="0"/>
              </a:spcAft>
              <a:buClr>
                <a:schemeClr val="accent2"/>
              </a:buClr>
              <a:buSzPts val="4800"/>
              <a:buNone/>
              <a:defRPr sz="4800">
                <a:solidFill>
                  <a:schemeClr val="accent2"/>
                </a:solidFill>
              </a:defRPr>
            </a:lvl8pPr>
            <a:lvl9pPr lvl="8" algn="ctr" rtl="0">
              <a:spcBef>
                <a:spcPts val="0"/>
              </a:spcBef>
              <a:spcAft>
                <a:spcPts val="0"/>
              </a:spcAft>
              <a:buClr>
                <a:schemeClr val="accent2"/>
              </a:buClr>
              <a:buSzPts val="4800"/>
              <a:buNone/>
              <a:defRPr sz="4800">
                <a:solidFill>
                  <a:schemeClr val="accent2"/>
                </a:solidFill>
              </a:defRPr>
            </a:lvl9pPr>
          </a:lstStyle>
          <a:p>
            <a:r>
              <a:t>xx%</a:t>
            </a:r>
          </a:p>
        </p:txBody>
      </p:sp>
      <p:sp>
        <p:nvSpPr>
          <p:cNvPr id="204" name="Google Shape;204;p44"/>
          <p:cNvSpPr txBox="1">
            <a:spLocks noGrp="1"/>
          </p:cNvSpPr>
          <p:nvPr>
            <p:ph type="title" idx="9" hasCustomPrompt="1"/>
          </p:nvPr>
        </p:nvSpPr>
        <p:spPr>
          <a:xfrm>
            <a:off x="6501828" y="2666691"/>
            <a:ext cx="1652100" cy="45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500"/>
            </a:lvl1pPr>
            <a:lvl2pPr lvl="1" algn="ctr" rtl="0">
              <a:spcBef>
                <a:spcPts val="0"/>
              </a:spcBef>
              <a:spcAft>
                <a:spcPts val="0"/>
              </a:spcAft>
              <a:buClr>
                <a:schemeClr val="accent2"/>
              </a:buClr>
              <a:buSzPts val="4800"/>
              <a:buNone/>
              <a:defRPr sz="4800">
                <a:solidFill>
                  <a:schemeClr val="accent2"/>
                </a:solidFill>
              </a:defRPr>
            </a:lvl2pPr>
            <a:lvl3pPr lvl="2" algn="ctr" rtl="0">
              <a:spcBef>
                <a:spcPts val="0"/>
              </a:spcBef>
              <a:spcAft>
                <a:spcPts val="0"/>
              </a:spcAft>
              <a:buClr>
                <a:schemeClr val="accent2"/>
              </a:buClr>
              <a:buSzPts val="4800"/>
              <a:buNone/>
              <a:defRPr sz="4800">
                <a:solidFill>
                  <a:schemeClr val="accent2"/>
                </a:solidFill>
              </a:defRPr>
            </a:lvl3pPr>
            <a:lvl4pPr lvl="3" algn="ctr" rtl="0">
              <a:spcBef>
                <a:spcPts val="0"/>
              </a:spcBef>
              <a:spcAft>
                <a:spcPts val="0"/>
              </a:spcAft>
              <a:buClr>
                <a:schemeClr val="accent2"/>
              </a:buClr>
              <a:buSzPts val="4800"/>
              <a:buNone/>
              <a:defRPr sz="4800">
                <a:solidFill>
                  <a:schemeClr val="accent2"/>
                </a:solidFill>
              </a:defRPr>
            </a:lvl4pPr>
            <a:lvl5pPr lvl="4" algn="ctr" rtl="0">
              <a:spcBef>
                <a:spcPts val="0"/>
              </a:spcBef>
              <a:spcAft>
                <a:spcPts val="0"/>
              </a:spcAft>
              <a:buClr>
                <a:schemeClr val="accent2"/>
              </a:buClr>
              <a:buSzPts val="4800"/>
              <a:buNone/>
              <a:defRPr sz="4800">
                <a:solidFill>
                  <a:schemeClr val="accent2"/>
                </a:solidFill>
              </a:defRPr>
            </a:lvl5pPr>
            <a:lvl6pPr lvl="5" algn="ctr" rtl="0">
              <a:spcBef>
                <a:spcPts val="0"/>
              </a:spcBef>
              <a:spcAft>
                <a:spcPts val="0"/>
              </a:spcAft>
              <a:buClr>
                <a:schemeClr val="accent2"/>
              </a:buClr>
              <a:buSzPts val="4800"/>
              <a:buNone/>
              <a:defRPr sz="4800">
                <a:solidFill>
                  <a:schemeClr val="accent2"/>
                </a:solidFill>
              </a:defRPr>
            </a:lvl6pPr>
            <a:lvl7pPr lvl="6" algn="ctr" rtl="0">
              <a:spcBef>
                <a:spcPts val="0"/>
              </a:spcBef>
              <a:spcAft>
                <a:spcPts val="0"/>
              </a:spcAft>
              <a:buClr>
                <a:schemeClr val="accent2"/>
              </a:buClr>
              <a:buSzPts val="4800"/>
              <a:buNone/>
              <a:defRPr sz="4800">
                <a:solidFill>
                  <a:schemeClr val="accent2"/>
                </a:solidFill>
              </a:defRPr>
            </a:lvl7pPr>
            <a:lvl8pPr lvl="7" algn="ctr" rtl="0">
              <a:spcBef>
                <a:spcPts val="0"/>
              </a:spcBef>
              <a:spcAft>
                <a:spcPts val="0"/>
              </a:spcAft>
              <a:buClr>
                <a:schemeClr val="accent2"/>
              </a:buClr>
              <a:buSzPts val="4800"/>
              <a:buNone/>
              <a:defRPr sz="4800">
                <a:solidFill>
                  <a:schemeClr val="accent2"/>
                </a:solidFill>
              </a:defRPr>
            </a:lvl8pPr>
            <a:lvl9pPr lvl="8" algn="ctr" rtl="0">
              <a:spcBef>
                <a:spcPts val="0"/>
              </a:spcBef>
              <a:spcAft>
                <a:spcPts val="0"/>
              </a:spcAft>
              <a:buClr>
                <a:schemeClr val="accent2"/>
              </a:buClr>
              <a:buSzPts val="4800"/>
              <a:buNone/>
              <a:defRPr sz="4800">
                <a:solidFill>
                  <a:schemeClr val="accent2"/>
                </a:solidFill>
              </a:defRPr>
            </a:lvl9pPr>
          </a:lstStyle>
          <a:p>
            <a:r>
              <a:t>xx%</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1">
  <p:cSld name="CUSTOM_7">
    <p:spTree>
      <p:nvGrpSpPr>
        <p:cNvPr id="1" name="Shape 205"/>
        <p:cNvGrpSpPr/>
        <p:nvPr/>
      </p:nvGrpSpPr>
      <p:grpSpPr>
        <a:xfrm>
          <a:off x="0" y="0"/>
          <a:ext cx="0" cy="0"/>
          <a:chOff x="0" y="0"/>
          <a:chExt cx="0" cy="0"/>
        </a:xfrm>
      </p:grpSpPr>
      <p:sp>
        <p:nvSpPr>
          <p:cNvPr id="206" name="Google Shape;206;p45"/>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hanks">
  <p:cSld name="CUSTOM_8">
    <p:bg>
      <p:bgPr>
        <a:solidFill>
          <a:schemeClr val="lt2"/>
        </a:solidFill>
        <a:effectLst/>
      </p:bgPr>
    </p:bg>
    <p:spTree>
      <p:nvGrpSpPr>
        <p:cNvPr id="1" name="Shape 207"/>
        <p:cNvGrpSpPr/>
        <p:nvPr/>
      </p:nvGrpSpPr>
      <p:grpSpPr>
        <a:xfrm>
          <a:off x="0" y="0"/>
          <a:ext cx="0" cy="0"/>
          <a:chOff x="0" y="0"/>
          <a:chExt cx="0" cy="0"/>
        </a:xfrm>
      </p:grpSpPr>
      <p:sp>
        <p:nvSpPr>
          <p:cNvPr id="208" name="Google Shape;208;p46"/>
          <p:cNvSpPr txBox="1">
            <a:spLocks noGrp="1"/>
          </p:cNvSpPr>
          <p:nvPr>
            <p:ph type="ctrTitle"/>
          </p:nvPr>
        </p:nvSpPr>
        <p:spPr>
          <a:xfrm>
            <a:off x="3960137" y="537368"/>
            <a:ext cx="4467300" cy="99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500">
                <a:solidFill>
                  <a:schemeClr val="lt1"/>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09" name="Google Shape;209;p46"/>
          <p:cNvSpPr txBox="1">
            <a:spLocks noGrp="1"/>
          </p:cNvSpPr>
          <p:nvPr>
            <p:ph type="subTitle" idx="1"/>
          </p:nvPr>
        </p:nvSpPr>
        <p:spPr>
          <a:xfrm>
            <a:off x="4046837" y="1672882"/>
            <a:ext cx="4293900" cy="130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1400"/>
              <a:buNone/>
              <a:defRPr>
                <a:solidFill>
                  <a:schemeClr val="lt1"/>
                </a:solidFill>
              </a:defRPr>
            </a:lvl1pPr>
            <a:lvl2pPr lvl="1" algn="ctr" rtl="0">
              <a:lnSpc>
                <a:spcPct val="100000"/>
              </a:lnSpc>
              <a:spcBef>
                <a:spcPts val="0"/>
              </a:spcBef>
              <a:spcAft>
                <a:spcPts val="0"/>
              </a:spcAft>
              <a:buClr>
                <a:schemeClr val="lt1"/>
              </a:buClr>
              <a:buSzPts val="1800"/>
              <a:buNone/>
              <a:defRPr sz="1800">
                <a:solidFill>
                  <a:schemeClr val="lt1"/>
                </a:solidFill>
              </a:defRPr>
            </a:lvl2pPr>
            <a:lvl3pPr lvl="2" algn="ctr" rtl="0">
              <a:lnSpc>
                <a:spcPct val="100000"/>
              </a:lnSpc>
              <a:spcBef>
                <a:spcPts val="0"/>
              </a:spcBef>
              <a:spcAft>
                <a:spcPts val="0"/>
              </a:spcAft>
              <a:buClr>
                <a:schemeClr val="lt1"/>
              </a:buClr>
              <a:buSzPts val="1800"/>
              <a:buNone/>
              <a:defRPr sz="1800">
                <a:solidFill>
                  <a:schemeClr val="lt1"/>
                </a:solidFill>
              </a:defRPr>
            </a:lvl3pPr>
            <a:lvl4pPr lvl="3" algn="ctr" rtl="0">
              <a:lnSpc>
                <a:spcPct val="100000"/>
              </a:lnSpc>
              <a:spcBef>
                <a:spcPts val="0"/>
              </a:spcBef>
              <a:spcAft>
                <a:spcPts val="0"/>
              </a:spcAft>
              <a:buClr>
                <a:schemeClr val="lt1"/>
              </a:buClr>
              <a:buSzPts val="1800"/>
              <a:buNone/>
              <a:defRPr sz="1800">
                <a:solidFill>
                  <a:schemeClr val="lt1"/>
                </a:solidFill>
              </a:defRPr>
            </a:lvl4pPr>
            <a:lvl5pPr lvl="4" algn="ctr" rtl="0">
              <a:lnSpc>
                <a:spcPct val="100000"/>
              </a:lnSpc>
              <a:spcBef>
                <a:spcPts val="0"/>
              </a:spcBef>
              <a:spcAft>
                <a:spcPts val="0"/>
              </a:spcAft>
              <a:buClr>
                <a:schemeClr val="lt1"/>
              </a:buClr>
              <a:buSzPts val="1800"/>
              <a:buNone/>
              <a:defRPr sz="1800">
                <a:solidFill>
                  <a:schemeClr val="lt1"/>
                </a:solidFill>
              </a:defRPr>
            </a:lvl5pPr>
            <a:lvl6pPr lvl="5" algn="ctr" rtl="0">
              <a:lnSpc>
                <a:spcPct val="100000"/>
              </a:lnSpc>
              <a:spcBef>
                <a:spcPts val="0"/>
              </a:spcBef>
              <a:spcAft>
                <a:spcPts val="0"/>
              </a:spcAft>
              <a:buClr>
                <a:schemeClr val="lt1"/>
              </a:buClr>
              <a:buSzPts val="1800"/>
              <a:buNone/>
              <a:defRPr sz="1800">
                <a:solidFill>
                  <a:schemeClr val="lt1"/>
                </a:solidFill>
              </a:defRPr>
            </a:lvl6pPr>
            <a:lvl7pPr lvl="6" algn="ctr" rtl="0">
              <a:lnSpc>
                <a:spcPct val="100000"/>
              </a:lnSpc>
              <a:spcBef>
                <a:spcPts val="0"/>
              </a:spcBef>
              <a:spcAft>
                <a:spcPts val="0"/>
              </a:spcAft>
              <a:buClr>
                <a:schemeClr val="lt1"/>
              </a:buClr>
              <a:buSzPts val="1800"/>
              <a:buNone/>
              <a:defRPr sz="1800">
                <a:solidFill>
                  <a:schemeClr val="lt1"/>
                </a:solidFill>
              </a:defRPr>
            </a:lvl7pPr>
            <a:lvl8pPr lvl="7" algn="ctr" rtl="0">
              <a:lnSpc>
                <a:spcPct val="100000"/>
              </a:lnSpc>
              <a:spcBef>
                <a:spcPts val="0"/>
              </a:spcBef>
              <a:spcAft>
                <a:spcPts val="0"/>
              </a:spcAft>
              <a:buClr>
                <a:schemeClr val="lt1"/>
              </a:buClr>
              <a:buSzPts val="1800"/>
              <a:buNone/>
              <a:defRPr sz="1800">
                <a:solidFill>
                  <a:schemeClr val="lt1"/>
                </a:solidFill>
              </a:defRPr>
            </a:lvl8pPr>
            <a:lvl9pPr lvl="8" algn="ctr" rtl="0">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210" name="Google Shape;210;p46"/>
          <p:cNvSpPr txBox="1">
            <a:spLocks noGrp="1"/>
          </p:cNvSpPr>
          <p:nvPr>
            <p:ph type="subTitle" idx="2"/>
          </p:nvPr>
        </p:nvSpPr>
        <p:spPr>
          <a:xfrm>
            <a:off x="4463376" y="3667400"/>
            <a:ext cx="3460800" cy="304200"/>
          </a:xfrm>
          <a:prstGeom prst="rect">
            <a:avLst/>
          </a:prstGeom>
        </p:spPr>
        <p:txBody>
          <a:bodyPr spcFirstLastPara="1" wrap="square" lIns="91425" tIns="91425" rIns="91425" bIns="91425" anchor="ctr" anchorCtr="0">
            <a:noAutofit/>
          </a:bodyPr>
          <a:lstStyle>
            <a:lvl1pPr lvl="0" algn="ctr" rtl="0">
              <a:lnSpc>
                <a:spcPct val="100000"/>
              </a:lnSpc>
              <a:spcBef>
                <a:spcPts val="300"/>
              </a:spcBef>
              <a:spcAft>
                <a:spcPts val="0"/>
              </a:spcAft>
              <a:buSzPts val="1400"/>
              <a:buNone/>
              <a:defRPr sz="12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1" name="Google Shape;211;p46"/>
          <p:cNvSpPr txBox="1"/>
          <p:nvPr/>
        </p:nvSpPr>
        <p:spPr>
          <a:xfrm>
            <a:off x="4087775" y="4039200"/>
            <a:ext cx="4212000" cy="564900"/>
          </a:xfrm>
          <a:prstGeom prst="rect">
            <a:avLst/>
          </a:prstGeom>
          <a:noFill/>
          <a:ln>
            <a:noFill/>
          </a:ln>
        </p:spPr>
        <p:txBody>
          <a:bodyPr spcFirstLastPara="1" wrap="square" lIns="182875" tIns="0" rIns="182875" bIns="0" anchor="b" anchorCtr="0">
            <a:noAutofit/>
          </a:bodyPr>
          <a:lstStyle/>
          <a:p>
            <a:pPr marL="0" lvl="0" indent="0" algn="ctr" rtl="0">
              <a:lnSpc>
                <a:spcPct val="100000"/>
              </a:lnSpc>
              <a:spcBef>
                <a:spcPts val="300"/>
              </a:spcBef>
              <a:spcAft>
                <a:spcPts val="0"/>
              </a:spcAft>
              <a:buNone/>
            </a:pPr>
            <a:r>
              <a:rPr lang="en" sz="900">
                <a:solidFill>
                  <a:schemeClr val="accent2"/>
                </a:solidFill>
                <a:latin typeface="Poppins Light"/>
                <a:ea typeface="Poppins Light"/>
                <a:cs typeface="Poppins Light"/>
                <a:sym typeface="Poppins Light"/>
              </a:rPr>
              <a:t>CREDITS: This presentation template was created by </a:t>
            </a:r>
            <a:r>
              <a:rPr lang="en" sz="900">
                <a:solidFill>
                  <a:schemeClr val="accent2"/>
                </a:solidFill>
                <a:uFill>
                  <a:noFill/>
                </a:uFill>
                <a:latin typeface="Poppins Light"/>
                <a:ea typeface="Poppins Light"/>
                <a:cs typeface="Poppins Light"/>
                <a:sym typeface="Poppins Light"/>
                <a:hlinkClick r:id="rId2">
                  <a:extLst>
                    <a:ext uri="{A12FA001-AC4F-418D-AE19-62706E023703}">
                      <ahyp:hlinkClr xmlns:ahyp="http://schemas.microsoft.com/office/drawing/2018/hyperlinkcolor" val="tx"/>
                    </a:ext>
                  </a:extLst>
                </a:hlinkClick>
              </a:rPr>
              <a:t>Slidesgo</a:t>
            </a:r>
            <a:r>
              <a:rPr lang="en" sz="900">
                <a:solidFill>
                  <a:schemeClr val="accent2"/>
                </a:solidFill>
                <a:latin typeface="Poppins Light"/>
                <a:ea typeface="Poppins Light"/>
                <a:cs typeface="Poppins Light"/>
                <a:sym typeface="Poppins Light"/>
              </a:rPr>
              <a:t>, and includes icons by </a:t>
            </a:r>
            <a:r>
              <a:rPr lang="en" sz="900">
                <a:solidFill>
                  <a:schemeClr val="accent2"/>
                </a:solidFill>
                <a:uFill>
                  <a:noFill/>
                </a:uFill>
                <a:latin typeface="Poppins Light"/>
                <a:ea typeface="Poppins Light"/>
                <a:cs typeface="Poppins Light"/>
                <a:sym typeface="Poppins Light"/>
                <a:hlinkClick r:id="rId3">
                  <a:extLst>
                    <a:ext uri="{A12FA001-AC4F-418D-AE19-62706E023703}">
                      <ahyp:hlinkClr xmlns:ahyp="http://schemas.microsoft.com/office/drawing/2018/hyperlinkcolor" val="tx"/>
                    </a:ext>
                  </a:extLst>
                </a:hlinkClick>
              </a:rPr>
              <a:t>Flaticon</a:t>
            </a:r>
            <a:r>
              <a:rPr lang="en" sz="900">
                <a:solidFill>
                  <a:schemeClr val="accent2"/>
                </a:solidFill>
                <a:latin typeface="Poppins Light"/>
                <a:ea typeface="Poppins Light"/>
                <a:cs typeface="Poppins Light"/>
                <a:sym typeface="Poppins Light"/>
              </a:rPr>
              <a:t> and infographics &amp; images by </a:t>
            </a:r>
            <a:r>
              <a:rPr lang="en" sz="900">
                <a:solidFill>
                  <a:schemeClr val="accent2"/>
                </a:solidFill>
                <a:uFill>
                  <a:noFill/>
                </a:uFill>
                <a:latin typeface="Poppins Light"/>
                <a:ea typeface="Poppins Light"/>
                <a:cs typeface="Poppins Light"/>
                <a:sym typeface="Poppins Light"/>
                <a:hlinkClick r:id="rId4">
                  <a:extLst>
                    <a:ext uri="{A12FA001-AC4F-418D-AE19-62706E023703}">
                      <ahyp:hlinkClr xmlns:ahyp="http://schemas.microsoft.com/office/drawing/2018/hyperlinkcolor" val="tx"/>
                    </a:ext>
                  </a:extLst>
                </a:hlinkClick>
              </a:rPr>
              <a:t>Freepik</a:t>
            </a:r>
            <a:endParaRPr sz="900">
              <a:solidFill>
                <a:schemeClr val="accent2"/>
              </a:solidFill>
              <a:latin typeface="Poppins Light"/>
              <a:ea typeface="Poppins Light"/>
              <a:cs typeface="Poppins Light"/>
              <a:sym typeface="Poppins Light"/>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ackground">
  <p:cSld name="CUSTOM_13">
    <p:spTree>
      <p:nvGrpSpPr>
        <p:cNvPr id="1" name="Shape 212"/>
        <p:cNvGrpSpPr/>
        <p:nvPr/>
      </p:nvGrpSpPr>
      <p:grpSpPr>
        <a:xfrm>
          <a:off x="0" y="0"/>
          <a:ext cx="0" cy="0"/>
          <a:chOff x="0" y="0"/>
          <a:chExt cx="0" cy="0"/>
        </a:xfrm>
      </p:grpSpPr>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1">
  <p:cSld name="CUSTOM_14">
    <p:bg>
      <p:bgPr>
        <a:solidFill>
          <a:schemeClr val="lt2"/>
        </a:solidFill>
        <a:effectLst/>
      </p:bgPr>
    </p:bg>
    <p:spTree>
      <p:nvGrpSpPr>
        <p:cNvPr id="1" name="Shape 213"/>
        <p:cNvGrpSpPr/>
        <p:nvPr/>
      </p:nvGrpSpPr>
      <p:grpSpPr>
        <a:xfrm>
          <a:off x="0" y="0"/>
          <a:ext cx="0" cy="0"/>
          <a:chOff x="0" y="0"/>
          <a:chExt cx="0" cy="0"/>
        </a:xfrm>
      </p:grpSpPr>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Main point 1">
  <p:cSld name="MAIN_POINT_1_1">
    <p:bg>
      <p:bgPr>
        <a:solidFill>
          <a:schemeClr val="lt2"/>
        </a:solidFill>
        <a:effectLst/>
      </p:bgPr>
    </p:bg>
    <p:spTree>
      <p:nvGrpSpPr>
        <p:cNvPr id="1" name="Shape 214"/>
        <p:cNvGrpSpPr/>
        <p:nvPr/>
      </p:nvGrpSpPr>
      <p:grpSpPr>
        <a:xfrm>
          <a:off x="0" y="0"/>
          <a:ext cx="0" cy="0"/>
          <a:chOff x="0" y="0"/>
          <a:chExt cx="0" cy="0"/>
        </a:xfrm>
      </p:grpSpPr>
      <p:sp>
        <p:nvSpPr>
          <p:cNvPr id="215" name="Google Shape;215;p49"/>
          <p:cNvSpPr txBox="1">
            <a:spLocks noGrp="1"/>
          </p:cNvSpPr>
          <p:nvPr>
            <p:ph type="title"/>
          </p:nvPr>
        </p:nvSpPr>
        <p:spPr>
          <a:xfrm>
            <a:off x="490250" y="526350"/>
            <a:ext cx="5604000" cy="4090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5400"/>
              <a:buNone/>
              <a:defRPr sz="5400">
                <a:solidFill>
                  <a:schemeClr val="accent1"/>
                </a:solidFill>
              </a:defRPr>
            </a:lvl1pPr>
            <a:lvl2pPr lvl="1" rtl="0">
              <a:spcBef>
                <a:spcPts val="0"/>
              </a:spcBef>
              <a:spcAft>
                <a:spcPts val="0"/>
              </a:spcAft>
              <a:buClr>
                <a:schemeClr val="accent1"/>
              </a:buClr>
              <a:buSzPts val="5400"/>
              <a:buNone/>
              <a:defRPr sz="5400">
                <a:solidFill>
                  <a:schemeClr val="accent1"/>
                </a:solidFill>
              </a:defRPr>
            </a:lvl2pPr>
            <a:lvl3pPr lvl="2" rtl="0">
              <a:spcBef>
                <a:spcPts val="0"/>
              </a:spcBef>
              <a:spcAft>
                <a:spcPts val="0"/>
              </a:spcAft>
              <a:buClr>
                <a:schemeClr val="accent1"/>
              </a:buClr>
              <a:buSzPts val="5400"/>
              <a:buNone/>
              <a:defRPr sz="5400">
                <a:solidFill>
                  <a:schemeClr val="accent1"/>
                </a:solidFill>
              </a:defRPr>
            </a:lvl3pPr>
            <a:lvl4pPr lvl="3" rtl="0">
              <a:spcBef>
                <a:spcPts val="0"/>
              </a:spcBef>
              <a:spcAft>
                <a:spcPts val="0"/>
              </a:spcAft>
              <a:buClr>
                <a:schemeClr val="accent1"/>
              </a:buClr>
              <a:buSzPts val="5400"/>
              <a:buNone/>
              <a:defRPr sz="5400">
                <a:solidFill>
                  <a:schemeClr val="accent1"/>
                </a:solidFill>
              </a:defRPr>
            </a:lvl4pPr>
            <a:lvl5pPr lvl="4" rtl="0">
              <a:spcBef>
                <a:spcPts val="0"/>
              </a:spcBef>
              <a:spcAft>
                <a:spcPts val="0"/>
              </a:spcAft>
              <a:buClr>
                <a:schemeClr val="accent1"/>
              </a:buClr>
              <a:buSzPts val="5400"/>
              <a:buNone/>
              <a:defRPr sz="5400">
                <a:solidFill>
                  <a:schemeClr val="accent1"/>
                </a:solidFill>
              </a:defRPr>
            </a:lvl5pPr>
            <a:lvl6pPr lvl="5" rtl="0">
              <a:spcBef>
                <a:spcPts val="0"/>
              </a:spcBef>
              <a:spcAft>
                <a:spcPts val="0"/>
              </a:spcAft>
              <a:buClr>
                <a:schemeClr val="accent1"/>
              </a:buClr>
              <a:buSzPts val="5400"/>
              <a:buNone/>
              <a:defRPr sz="5400">
                <a:solidFill>
                  <a:schemeClr val="accent1"/>
                </a:solidFill>
              </a:defRPr>
            </a:lvl6pPr>
            <a:lvl7pPr lvl="6" rtl="0">
              <a:spcBef>
                <a:spcPts val="0"/>
              </a:spcBef>
              <a:spcAft>
                <a:spcPts val="0"/>
              </a:spcAft>
              <a:buClr>
                <a:schemeClr val="accent1"/>
              </a:buClr>
              <a:buSzPts val="5400"/>
              <a:buNone/>
              <a:defRPr sz="5400">
                <a:solidFill>
                  <a:schemeClr val="accent1"/>
                </a:solidFill>
              </a:defRPr>
            </a:lvl7pPr>
            <a:lvl8pPr lvl="7" rtl="0">
              <a:spcBef>
                <a:spcPts val="0"/>
              </a:spcBef>
              <a:spcAft>
                <a:spcPts val="0"/>
              </a:spcAft>
              <a:buClr>
                <a:schemeClr val="accent1"/>
              </a:buClr>
              <a:buSzPts val="5400"/>
              <a:buNone/>
              <a:defRPr sz="5400">
                <a:solidFill>
                  <a:schemeClr val="accent1"/>
                </a:solidFill>
              </a:defRPr>
            </a:lvl8pPr>
            <a:lvl9pPr lvl="8" rtl="0">
              <a:spcBef>
                <a:spcPts val="0"/>
              </a:spcBef>
              <a:spcAft>
                <a:spcPts val="0"/>
              </a:spcAft>
              <a:buClr>
                <a:schemeClr val="accent1"/>
              </a:buClr>
              <a:buSzPts val="5400"/>
              <a:buNone/>
              <a:defRPr sz="5400">
                <a:solidFill>
                  <a:schemeClr val="accent1"/>
                </a:solidFill>
              </a:defRPr>
            </a:lvl9pPr>
          </a:lstStyle>
          <a:p>
            <a:endParaRPr/>
          </a:p>
        </p:txBody>
      </p:sp>
      <p:sp>
        <p:nvSpPr>
          <p:cNvPr id="216" name="Google Shape;216;p4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IG Title slide 1 1">
  <p:cSld name="TITLE_1_1">
    <p:bg>
      <p:bgPr>
        <a:solidFill>
          <a:srgbClr val="2D2929"/>
        </a:solidFill>
        <a:effectLst/>
      </p:bgPr>
    </p:bg>
    <p:spTree>
      <p:nvGrpSpPr>
        <p:cNvPr id="1" name="Shape 217"/>
        <p:cNvGrpSpPr/>
        <p:nvPr/>
      </p:nvGrpSpPr>
      <p:grpSpPr>
        <a:xfrm>
          <a:off x="0" y="0"/>
          <a:ext cx="0" cy="0"/>
          <a:chOff x="0" y="0"/>
          <a:chExt cx="0" cy="0"/>
        </a:xfrm>
      </p:grpSpPr>
      <p:sp>
        <p:nvSpPr>
          <p:cNvPr id="218" name="Google Shape;218;p50"/>
          <p:cNvSpPr txBox="1">
            <a:spLocks noGrp="1"/>
          </p:cNvSpPr>
          <p:nvPr>
            <p:ph type="ctrTitle"/>
          </p:nvPr>
        </p:nvSpPr>
        <p:spPr>
          <a:xfrm>
            <a:off x="342900" y="1601663"/>
            <a:ext cx="8458200" cy="1431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7200"/>
              <a:buNone/>
              <a:defRPr sz="7200" b="1">
                <a:solidFill>
                  <a:schemeClr val="lt2"/>
                </a:solidFill>
              </a:defRPr>
            </a:lvl1pPr>
            <a:lvl2pPr lvl="1" algn="ctr" rtl="0">
              <a:spcBef>
                <a:spcPts val="0"/>
              </a:spcBef>
              <a:spcAft>
                <a:spcPts val="0"/>
              </a:spcAft>
              <a:buClr>
                <a:schemeClr val="lt2"/>
              </a:buClr>
              <a:buSzPts val="6000"/>
              <a:buNone/>
              <a:defRPr sz="6000">
                <a:solidFill>
                  <a:schemeClr val="lt2"/>
                </a:solidFill>
              </a:defRPr>
            </a:lvl2pPr>
            <a:lvl3pPr lvl="2" algn="ctr" rtl="0">
              <a:spcBef>
                <a:spcPts val="0"/>
              </a:spcBef>
              <a:spcAft>
                <a:spcPts val="0"/>
              </a:spcAft>
              <a:buClr>
                <a:schemeClr val="lt2"/>
              </a:buClr>
              <a:buSzPts val="6000"/>
              <a:buNone/>
              <a:defRPr sz="6000">
                <a:solidFill>
                  <a:schemeClr val="lt2"/>
                </a:solidFill>
              </a:defRPr>
            </a:lvl3pPr>
            <a:lvl4pPr lvl="3" algn="ctr" rtl="0">
              <a:spcBef>
                <a:spcPts val="0"/>
              </a:spcBef>
              <a:spcAft>
                <a:spcPts val="0"/>
              </a:spcAft>
              <a:buClr>
                <a:schemeClr val="lt2"/>
              </a:buClr>
              <a:buSzPts val="6000"/>
              <a:buNone/>
              <a:defRPr sz="6000">
                <a:solidFill>
                  <a:schemeClr val="lt2"/>
                </a:solidFill>
              </a:defRPr>
            </a:lvl4pPr>
            <a:lvl5pPr lvl="4" algn="ctr" rtl="0">
              <a:spcBef>
                <a:spcPts val="0"/>
              </a:spcBef>
              <a:spcAft>
                <a:spcPts val="0"/>
              </a:spcAft>
              <a:buClr>
                <a:schemeClr val="lt2"/>
              </a:buClr>
              <a:buSzPts val="6000"/>
              <a:buNone/>
              <a:defRPr sz="6000">
                <a:solidFill>
                  <a:schemeClr val="lt2"/>
                </a:solidFill>
              </a:defRPr>
            </a:lvl5pPr>
            <a:lvl6pPr lvl="5" algn="ctr" rtl="0">
              <a:spcBef>
                <a:spcPts val="0"/>
              </a:spcBef>
              <a:spcAft>
                <a:spcPts val="0"/>
              </a:spcAft>
              <a:buClr>
                <a:schemeClr val="lt2"/>
              </a:buClr>
              <a:buSzPts val="6000"/>
              <a:buNone/>
              <a:defRPr sz="6000">
                <a:solidFill>
                  <a:schemeClr val="lt2"/>
                </a:solidFill>
              </a:defRPr>
            </a:lvl6pPr>
            <a:lvl7pPr lvl="6" algn="ctr" rtl="0">
              <a:spcBef>
                <a:spcPts val="0"/>
              </a:spcBef>
              <a:spcAft>
                <a:spcPts val="0"/>
              </a:spcAft>
              <a:buClr>
                <a:schemeClr val="lt2"/>
              </a:buClr>
              <a:buSzPts val="6000"/>
              <a:buNone/>
              <a:defRPr sz="6000">
                <a:solidFill>
                  <a:schemeClr val="lt2"/>
                </a:solidFill>
              </a:defRPr>
            </a:lvl7pPr>
            <a:lvl8pPr lvl="7" algn="ctr" rtl="0">
              <a:spcBef>
                <a:spcPts val="0"/>
              </a:spcBef>
              <a:spcAft>
                <a:spcPts val="0"/>
              </a:spcAft>
              <a:buClr>
                <a:schemeClr val="lt2"/>
              </a:buClr>
              <a:buSzPts val="6000"/>
              <a:buNone/>
              <a:defRPr sz="6000">
                <a:solidFill>
                  <a:schemeClr val="lt2"/>
                </a:solidFill>
              </a:defRPr>
            </a:lvl8pPr>
            <a:lvl9pPr lvl="8" algn="ctr" rtl="0">
              <a:spcBef>
                <a:spcPts val="0"/>
              </a:spcBef>
              <a:spcAft>
                <a:spcPts val="0"/>
              </a:spcAft>
              <a:buClr>
                <a:schemeClr val="lt2"/>
              </a:buClr>
              <a:buSzPts val="6000"/>
              <a:buNone/>
              <a:defRPr sz="6000">
                <a:solidFill>
                  <a:schemeClr val="lt2"/>
                </a:solidFill>
              </a:defRPr>
            </a:lvl9pPr>
          </a:lstStyle>
          <a:p>
            <a:endParaRPr/>
          </a:p>
        </p:txBody>
      </p:sp>
      <p:cxnSp>
        <p:nvCxnSpPr>
          <p:cNvPr id="219" name="Google Shape;219;p50"/>
          <p:cNvCxnSpPr/>
          <p:nvPr/>
        </p:nvCxnSpPr>
        <p:spPr>
          <a:xfrm>
            <a:off x="8898900" y="-70075"/>
            <a:ext cx="0" cy="2294700"/>
          </a:xfrm>
          <a:prstGeom prst="straightConnector1">
            <a:avLst/>
          </a:prstGeom>
          <a:noFill/>
          <a:ln w="28575" cap="flat" cmpd="sng">
            <a:solidFill>
              <a:srgbClr val="F4EFEA"/>
            </a:solidFill>
            <a:prstDash val="solid"/>
            <a:round/>
            <a:headEnd type="none" w="med" len="med"/>
            <a:tailEnd type="none" w="med" len="med"/>
          </a:ln>
        </p:spPr>
      </p:cxnSp>
      <p:sp>
        <p:nvSpPr>
          <p:cNvPr id="220" name="Google Shape;220;p50"/>
          <p:cNvSpPr txBox="1">
            <a:spLocks noGrp="1"/>
          </p:cNvSpPr>
          <p:nvPr>
            <p:ph type="ctrTitle" idx="2"/>
          </p:nvPr>
        </p:nvSpPr>
        <p:spPr>
          <a:xfrm rot="5400000">
            <a:off x="6685800" y="2283675"/>
            <a:ext cx="4426200" cy="1956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4EFEA"/>
              </a:buClr>
              <a:buSzPts val="1100"/>
              <a:buNone/>
              <a:defRPr sz="1100" b="1">
                <a:solidFill>
                  <a:srgbClr val="F4EFEA"/>
                </a:solidFill>
              </a:defRPr>
            </a:lvl1pPr>
            <a:lvl2pPr lvl="1" algn="r" rtl="0">
              <a:spcBef>
                <a:spcPts val="0"/>
              </a:spcBef>
              <a:spcAft>
                <a:spcPts val="0"/>
              </a:spcAft>
              <a:buClr>
                <a:srgbClr val="434343"/>
              </a:buClr>
              <a:buSzPts val="6000"/>
              <a:buNone/>
              <a:defRPr sz="6000">
                <a:solidFill>
                  <a:srgbClr val="434343"/>
                </a:solidFill>
              </a:defRPr>
            </a:lvl2pPr>
            <a:lvl3pPr lvl="2" algn="r" rtl="0">
              <a:spcBef>
                <a:spcPts val="0"/>
              </a:spcBef>
              <a:spcAft>
                <a:spcPts val="0"/>
              </a:spcAft>
              <a:buClr>
                <a:srgbClr val="434343"/>
              </a:buClr>
              <a:buSzPts val="6000"/>
              <a:buNone/>
              <a:defRPr sz="6000">
                <a:solidFill>
                  <a:srgbClr val="434343"/>
                </a:solidFill>
              </a:defRPr>
            </a:lvl3pPr>
            <a:lvl4pPr lvl="3" algn="r" rtl="0">
              <a:spcBef>
                <a:spcPts val="0"/>
              </a:spcBef>
              <a:spcAft>
                <a:spcPts val="0"/>
              </a:spcAft>
              <a:buClr>
                <a:srgbClr val="434343"/>
              </a:buClr>
              <a:buSzPts val="6000"/>
              <a:buNone/>
              <a:defRPr sz="6000">
                <a:solidFill>
                  <a:srgbClr val="434343"/>
                </a:solidFill>
              </a:defRPr>
            </a:lvl4pPr>
            <a:lvl5pPr lvl="4" algn="r" rtl="0">
              <a:spcBef>
                <a:spcPts val="0"/>
              </a:spcBef>
              <a:spcAft>
                <a:spcPts val="0"/>
              </a:spcAft>
              <a:buClr>
                <a:srgbClr val="434343"/>
              </a:buClr>
              <a:buSzPts val="6000"/>
              <a:buNone/>
              <a:defRPr sz="6000">
                <a:solidFill>
                  <a:srgbClr val="434343"/>
                </a:solidFill>
              </a:defRPr>
            </a:lvl5pPr>
            <a:lvl6pPr lvl="5" algn="r" rtl="0">
              <a:spcBef>
                <a:spcPts val="0"/>
              </a:spcBef>
              <a:spcAft>
                <a:spcPts val="0"/>
              </a:spcAft>
              <a:buClr>
                <a:srgbClr val="434343"/>
              </a:buClr>
              <a:buSzPts val="6000"/>
              <a:buNone/>
              <a:defRPr sz="6000">
                <a:solidFill>
                  <a:srgbClr val="434343"/>
                </a:solidFill>
              </a:defRPr>
            </a:lvl6pPr>
            <a:lvl7pPr lvl="6" algn="r" rtl="0">
              <a:spcBef>
                <a:spcPts val="0"/>
              </a:spcBef>
              <a:spcAft>
                <a:spcPts val="0"/>
              </a:spcAft>
              <a:buClr>
                <a:srgbClr val="434343"/>
              </a:buClr>
              <a:buSzPts val="6000"/>
              <a:buNone/>
              <a:defRPr sz="6000">
                <a:solidFill>
                  <a:srgbClr val="434343"/>
                </a:solidFill>
              </a:defRPr>
            </a:lvl7pPr>
            <a:lvl8pPr lvl="7" algn="r" rtl="0">
              <a:spcBef>
                <a:spcPts val="0"/>
              </a:spcBef>
              <a:spcAft>
                <a:spcPts val="0"/>
              </a:spcAft>
              <a:buClr>
                <a:srgbClr val="434343"/>
              </a:buClr>
              <a:buSzPts val="6000"/>
              <a:buNone/>
              <a:defRPr sz="6000">
                <a:solidFill>
                  <a:srgbClr val="434343"/>
                </a:solidFill>
              </a:defRPr>
            </a:lvl8pPr>
            <a:lvl9pPr lvl="8" algn="r" rtl="0">
              <a:spcBef>
                <a:spcPts val="0"/>
              </a:spcBef>
              <a:spcAft>
                <a:spcPts val="0"/>
              </a:spcAft>
              <a:buClr>
                <a:srgbClr val="434343"/>
              </a:buClr>
              <a:buSzPts val="6000"/>
              <a:buNone/>
              <a:defRPr sz="6000">
                <a:solidFill>
                  <a:srgbClr val="434343"/>
                </a:solidFill>
              </a:defRPr>
            </a:lvl9pPr>
          </a:lstStyle>
          <a:p>
            <a:endParaRPr/>
          </a:p>
        </p:txBody>
      </p:sp>
      <p:cxnSp>
        <p:nvCxnSpPr>
          <p:cNvPr id="221" name="Google Shape;221;p50"/>
          <p:cNvCxnSpPr/>
          <p:nvPr/>
        </p:nvCxnSpPr>
        <p:spPr>
          <a:xfrm>
            <a:off x="-41625" y="1448763"/>
            <a:ext cx="5402400" cy="0"/>
          </a:xfrm>
          <a:prstGeom prst="straightConnector1">
            <a:avLst/>
          </a:prstGeom>
          <a:noFill/>
          <a:ln w="38100" cap="flat" cmpd="sng">
            <a:solidFill>
              <a:schemeClr val="accent1"/>
            </a:solidFill>
            <a:prstDash val="solid"/>
            <a:round/>
            <a:headEnd type="none" w="med" len="med"/>
            <a:tailEnd type="none" w="med" len="med"/>
          </a:ln>
        </p:spPr>
      </p:cxnSp>
      <p:cxnSp>
        <p:nvCxnSpPr>
          <p:cNvPr id="222" name="Google Shape;222;p50"/>
          <p:cNvCxnSpPr/>
          <p:nvPr/>
        </p:nvCxnSpPr>
        <p:spPr>
          <a:xfrm>
            <a:off x="-41625" y="3185538"/>
            <a:ext cx="8182800" cy="0"/>
          </a:xfrm>
          <a:prstGeom prst="straightConnector1">
            <a:avLst/>
          </a:prstGeom>
          <a:noFill/>
          <a:ln w="38100" cap="flat" cmpd="sng">
            <a:solidFill>
              <a:schemeClr val="accent1"/>
            </a:solidFill>
            <a:prstDash val="solid"/>
            <a:round/>
            <a:headEnd type="none" w="med" len="med"/>
            <a:tailEnd type="none" w="med" len="med"/>
          </a:ln>
        </p:spPr>
      </p:cxnSp>
      <p:sp>
        <p:nvSpPr>
          <p:cNvPr id="223" name="Google Shape;223;p50"/>
          <p:cNvSpPr txBox="1">
            <a:spLocks noGrp="1"/>
          </p:cNvSpPr>
          <p:nvPr>
            <p:ph type="subTitle" idx="1"/>
          </p:nvPr>
        </p:nvSpPr>
        <p:spPr>
          <a:xfrm>
            <a:off x="1337400" y="3318750"/>
            <a:ext cx="6469200" cy="4497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600">
                <a:solidFill>
                  <a:schemeClr val="accent1"/>
                </a:solidFill>
                <a:latin typeface="Oswald"/>
                <a:ea typeface="Oswald"/>
                <a:cs typeface="Oswald"/>
                <a:sym typeface="Oswald"/>
              </a:defRPr>
            </a:lvl1pPr>
            <a:lvl2pPr lvl="1" algn="ctr" rtl="0">
              <a:spcBef>
                <a:spcPts val="1200"/>
              </a:spcBef>
              <a:spcAft>
                <a:spcPts val="0"/>
              </a:spcAft>
              <a:buNone/>
              <a:defRPr sz="1600">
                <a:solidFill>
                  <a:schemeClr val="accent1"/>
                </a:solidFill>
                <a:latin typeface="Oswald"/>
                <a:ea typeface="Oswald"/>
                <a:cs typeface="Oswald"/>
                <a:sym typeface="Oswald"/>
              </a:defRPr>
            </a:lvl2pPr>
            <a:lvl3pPr lvl="2" algn="ctr" rtl="0">
              <a:spcBef>
                <a:spcPts val="1200"/>
              </a:spcBef>
              <a:spcAft>
                <a:spcPts val="0"/>
              </a:spcAft>
              <a:buNone/>
              <a:defRPr sz="1600">
                <a:solidFill>
                  <a:schemeClr val="accent1"/>
                </a:solidFill>
                <a:latin typeface="Oswald"/>
                <a:ea typeface="Oswald"/>
                <a:cs typeface="Oswald"/>
                <a:sym typeface="Oswald"/>
              </a:defRPr>
            </a:lvl3pPr>
            <a:lvl4pPr lvl="3" algn="ctr" rtl="0">
              <a:spcBef>
                <a:spcPts val="1200"/>
              </a:spcBef>
              <a:spcAft>
                <a:spcPts val="0"/>
              </a:spcAft>
              <a:buNone/>
              <a:defRPr sz="1600">
                <a:solidFill>
                  <a:schemeClr val="accent1"/>
                </a:solidFill>
                <a:latin typeface="Oswald"/>
                <a:ea typeface="Oswald"/>
                <a:cs typeface="Oswald"/>
                <a:sym typeface="Oswald"/>
              </a:defRPr>
            </a:lvl4pPr>
            <a:lvl5pPr lvl="4" algn="ctr" rtl="0">
              <a:spcBef>
                <a:spcPts val="1200"/>
              </a:spcBef>
              <a:spcAft>
                <a:spcPts val="0"/>
              </a:spcAft>
              <a:buNone/>
              <a:defRPr sz="1600">
                <a:solidFill>
                  <a:schemeClr val="accent1"/>
                </a:solidFill>
                <a:latin typeface="Oswald"/>
                <a:ea typeface="Oswald"/>
                <a:cs typeface="Oswald"/>
                <a:sym typeface="Oswald"/>
              </a:defRPr>
            </a:lvl5pPr>
            <a:lvl6pPr lvl="5" algn="ctr" rtl="0">
              <a:spcBef>
                <a:spcPts val="1200"/>
              </a:spcBef>
              <a:spcAft>
                <a:spcPts val="0"/>
              </a:spcAft>
              <a:buNone/>
              <a:defRPr sz="1600">
                <a:solidFill>
                  <a:schemeClr val="accent1"/>
                </a:solidFill>
                <a:latin typeface="Oswald"/>
                <a:ea typeface="Oswald"/>
                <a:cs typeface="Oswald"/>
                <a:sym typeface="Oswald"/>
              </a:defRPr>
            </a:lvl6pPr>
            <a:lvl7pPr lvl="6" algn="ctr" rtl="0">
              <a:spcBef>
                <a:spcPts val="1200"/>
              </a:spcBef>
              <a:spcAft>
                <a:spcPts val="0"/>
              </a:spcAft>
              <a:buNone/>
              <a:defRPr sz="1600">
                <a:solidFill>
                  <a:schemeClr val="accent1"/>
                </a:solidFill>
                <a:latin typeface="Oswald"/>
                <a:ea typeface="Oswald"/>
                <a:cs typeface="Oswald"/>
                <a:sym typeface="Oswald"/>
              </a:defRPr>
            </a:lvl7pPr>
            <a:lvl8pPr lvl="7" algn="ctr" rtl="0">
              <a:spcBef>
                <a:spcPts val="1200"/>
              </a:spcBef>
              <a:spcAft>
                <a:spcPts val="0"/>
              </a:spcAft>
              <a:buNone/>
              <a:defRPr sz="1600">
                <a:solidFill>
                  <a:schemeClr val="accent1"/>
                </a:solidFill>
                <a:latin typeface="Oswald"/>
                <a:ea typeface="Oswald"/>
                <a:cs typeface="Oswald"/>
                <a:sym typeface="Oswald"/>
              </a:defRPr>
            </a:lvl8pPr>
            <a:lvl9pPr lvl="8" algn="ctr" rtl="0">
              <a:spcBef>
                <a:spcPts val="1200"/>
              </a:spcBef>
              <a:spcAft>
                <a:spcPts val="1200"/>
              </a:spcAft>
              <a:buNone/>
              <a:defRPr sz="1600">
                <a:solidFill>
                  <a:schemeClr val="accent1"/>
                </a:solidFill>
                <a:latin typeface="Oswald"/>
                <a:ea typeface="Oswald"/>
                <a:cs typeface="Oswald"/>
                <a:sym typeface="Oswald"/>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ext 7">
  <p:cSld name="CUSTOM_3_2">
    <p:spTree>
      <p:nvGrpSpPr>
        <p:cNvPr id="1" name="Shape 224"/>
        <p:cNvGrpSpPr/>
        <p:nvPr/>
      </p:nvGrpSpPr>
      <p:grpSpPr>
        <a:xfrm>
          <a:off x="0" y="0"/>
          <a:ext cx="0" cy="0"/>
          <a:chOff x="0" y="0"/>
          <a:chExt cx="0" cy="0"/>
        </a:xfrm>
      </p:grpSpPr>
      <p:sp>
        <p:nvSpPr>
          <p:cNvPr id="225" name="Google Shape;225;p51"/>
          <p:cNvSpPr txBox="1">
            <a:spLocks noGrp="1"/>
          </p:cNvSpPr>
          <p:nvPr>
            <p:ph type="title"/>
          </p:nvPr>
        </p:nvSpPr>
        <p:spPr>
          <a:xfrm>
            <a:off x="1994850" y="1697488"/>
            <a:ext cx="5154300" cy="112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000"/>
              <a:buNone/>
              <a:defRPr sz="9000"/>
            </a:lvl1pPr>
            <a:lvl2pPr lvl="1" algn="ctr" rtl="0">
              <a:spcBef>
                <a:spcPts val="0"/>
              </a:spcBef>
              <a:spcAft>
                <a:spcPts val="0"/>
              </a:spcAft>
              <a:buSzPts val="9000"/>
              <a:buNone/>
              <a:defRPr sz="9000"/>
            </a:lvl2pPr>
            <a:lvl3pPr lvl="2" algn="ctr" rtl="0">
              <a:spcBef>
                <a:spcPts val="0"/>
              </a:spcBef>
              <a:spcAft>
                <a:spcPts val="0"/>
              </a:spcAft>
              <a:buSzPts val="9000"/>
              <a:buNone/>
              <a:defRPr sz="9000"/>
            </a:lvl3pPr>
            <a:lvl4pPr lvl="3" algn="ctr" rtl="0">
              <a:spcBef>
                <a:spcPts val="0"/>
              </a:spcBef>
              <a:spcAft>
                <a:spcPts val="0"/>
              </a:spcAft>
              <a:buSzPts val="9000"/>
              <a:buNone/>
              <a:defRPr sz="9000"/>
            </a:lvl4pPr>
            <a:lvl5pPr lvl="4" algn="ctr" rtl="0">
              <a:spcBef>
                <a:spcPts val="0"/>
              </a:spcBef>
              <a:spcAft>
                <a:spcPts val="0"/>
              </a:spcAft>
              <a:buSzPts val="9000"/>
              <a:buNone/>
              <a:defRPr sz="9000"/>
            </a:lvl5pPr>
            <a:lvl6pPr lvl="5" algn="ctr" rtl="0">
              <a:spcBef>
                <a:spcPts val="0"/>
              </a:spcBef>
              <a:spcAft>
                <a:spcPts val="0"/>
              </a:spcAft>
              <a:buSzPts val="9000"/>
              <a:buNone/>
              <a:defRPr sz="9000"/>
            </a:lvl6pPr>
            <a:lvl7pPr lvl="6" algn="ctr" rtl="0">
              <a:spcBef>
                <a:spcPts val="0"/>
              </a:spcBef>
              <a:spcAft>
                <a:spcPts val="0"/>
              </a:spcAft>
              <a:buSzPts val="9000"/>
              <a:buNone/>
              <a:defRPr sz="9000"/>
            </a:lvl7pPr>
            <a:lvl8pPr lvl="7" algn="ctr" rtl="0">
              <a:spcBef>
                <a:spcPts val="0"/>
              </a:spcBef>
              <a:spcAft>
                <a:spcPts val="0"/>
              </a:spcAft>
              <a:buSzPts val="9000"/>
              <a:buNone/>
              <a:defRPr sz="9000"/>
            </a:lvl8pPr>
            <a:lvl9pPr lvl="8" algn="ctr" rtl="0">
              <a:spcBef>
                <a:spcPts val="0"/>
              </a:spcBef>
              <a:spcAft>
                <a:spcPts val="0"/>
              </a:spcAft>
              <a:buSzPts val="9000"/>
              <a:buNone/>
              <a:defRPr sz="9000"/>
            </a:lvl9pPr>
          </a:lstStyle>
          <a:p>
            <a:endParaRPr/>
          </a:p>
        </p:txBody>
      </p:sp>
      <p:sp>
        <p:nvSpPr>
          <p:cNvPr id="226" name="Google Shape;226;p51"/>
          <p:cNvSpPr txBox="1">
            <a:spLocks noGrp="1"/>
          </p:cNvSpPr>
          <p:nvPr>
            <p:ph type="subTitle" idx="1"/>
          </p:nvPr>
        </p:nvSpPr>
        <p:spPr>
          <a:xfrm>
            <a:off x="2299500" y="2972150"/>
            <a:ext cx="4545000" cy="55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cxnSp>
        <p:nvCxnSpPr>
          <p:cNvPr id="227" name="Google Shape;227;p51"/>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228" name="Google Shape;228;p51"/>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mp; subtitle slide 1 1 2">
  <p:cSld name="SECTION_HEADER_1_1_2">
    <p:bg>
      <p:bgPr>
        <a:solidFill>
          <a:srgbClr val="2D2929"/>
        </a:solidFill>
        <a:effectLst/>
      </p:bgPr>
    </p:bg>
    <p:spTree>
      <p:nvGrpSpPr>
        <p:cNvPr id="1" name="Shape 229"/>
        <p:cNvGrpSpPr/>
        <p:nvPr/>
      </p:nvGrpSpPr>
      <p:grpSpPr>
        <a:xfrm>
          <a:off x="0" y="0"/>
          <a:ext cx="0" cy="0"/>
          <a:chOff x="0" y="0"/>
          <a:chExt cx="0" cy="0"/>
        </a:xfrm>
      </p:grpSpPr>
      <p:cxnSp>
        <p:nvCxnSpPr>
          <p:cNvPr id="230" name="Google Shape;230;p52"/>
          <p:cNvCxnSpPr/>
          <p:nvPr/>
        </p:nvCxnSpPr>
        <p:spPr>
          <a:xfrm>
            <a:off x="8898900" y="-70075"/>
            <a:ext cx="0" cy="2294700"/>
          </a:xfrm>
          <a:prstGeom prst="straightConnector1">
            <a:avLst/>
          </a:prstGeom>
          <a:noFill/>
          <a:ln w="28575" cap="flat" cmpd="sng">
            <a:solidFill>
              <a:schemeClr val="lt2"/>
            </a:solidFill>
            <a:prstDash val="solid"/>
            <a:round/>
            <a:headEnd type="none" w="med" len="med"/>
            <a:tailEnd type="none" w="med" len="med"/>
          </a:ln>
        </p:spPr>
      </p:cxnSp>
      <p:sp>
        <p:nvSpPr>
          <p:cNvPr id="231" name="Google Shape;231;p52"/>
          <p:cNvSpPr txBox="1">
            <a:spLocks noGrp="1"/>
          </p:cNvSpPr>
          <p:nvPr>
            <p:ph type="title"/>
          </p:nvPr>
        </p:nvSpPr>
        <p:spPr>
          <a:xfrm>
            <a:off x="516875" y="168375"/>
            <a:ext cx="3642900" cy="14223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3000"/>
              <a:buNone/>
              <a:defRPr b="1">
                <a:solidFill>
                  <a:schemeClr val="lt2"/>
                </a:solidFill>
              </a:defRPr>
            </a:lvl1pPr>
            <a:lvl2pPr lvl="1" rtl="0">
              <a:spcBef>
                <a:spcPts val="0"/>
              </a:spcBef>
              <a:spcAft>
                <a:spcPts val="0"/>
              </a:spcAft>
              <a:buClr>
                <a:schemeClr val="lt2"/>
              </a:buClr>
              <a:buSzPts val="3000"/>
              <a:buNone/>
              <a:defRPr>
                <a:solidFill>
                  <a:schemeClr val="lt2"/>
                </a:solidFill>
              </a:defRPr>
            </a:lvl2pPr>
            <a:lvl3pPr lvl="2" rtl="0">
              <a:spcBef>
                <a:spcPts val="0"/>
              </a:spcBef>
              <a:spcAft>
                <a:spcPts val="0"/>
              </a:spcAft>
              <a:buClr>
                <a:schemeClr val="lt2"/>
              </a:buClr>
              <a:buSzPts val="3000"/>
              <a:buNone/>
              <a:defRPr>
                <a:solidFill>
                  <a:schemeClr val="lt2"/>
                </a:solidFill>
              </a:defRPr>
            </a:lvl3pPr>
            <a:lvl4pPr lvl="3" rtl="0">
              <a:spcBef>
                <a:spcPts val="0"/>
              </a:spcBef>
              <a:spcAft>
                <a:spcPts val="0"/>
              </a:spcAft>
              <a:buClr>
                <a:schemeClr val="lt2"/>
              </a:buClr>
              <a:buSzPts val="3000"/>
              <a:buNone/>
              <a:defRPr>
                <a:solidFill>
                  <a:schemeClr val="lt2"/>
                </a:solidFill>
              </a:defRPr>
            </a:lvl4pPr>
            <a:lvl5pPr lvl="4" rtl="0">
              <a:spcBef>
                <a:spcPts val="0"/>
              </a:spcBef>
              <a:spcAft>
                <a:spcPts val="0"/>
              </a:spcAft>
              <a:buClr>
                <a:schemeClr val="lt2"/>
              </a:buClr>
              <a:buSzPts val="3000"/>
              <a:buNone/>
              <a:defRPr>
                <a:solidFill>
                  <a:schemeClr val="lt2"/>
                </a:solidFill>
              </a:defRPr>
            </a:lvl5pPr>
            <a:lvl6pPr lvl="5" rtl="0">
              <a:spcBef>
                <a:spcPts val="0"/>
              </a:spcBef>
              <a:spcAft>
                <a:spcPts val="0"/>
              </a:spcAft>
              <a:buClr>
                <a:schemeClr val="lt2"/>
              </a:buClr>
              <a:buSzPts val="3000"/>
              <a:buNone/>
              <a:defRPr>
                <a:solidFill>
                  <a:schemeClr val="lt2"/>
                </a:solidFill>
              </a:defRPr>
            </a:lvl6pPr>
            <a:lvl7pPr lvl="6" rtl="0">
              <a:spcBef>
                <a:spcPts val="0"/>
              </a:spcBef>
              <a:spcAft>
                <a:spcPts val="0"/>
              </a:spcAft>
              <a:buClr>
                <a:schemeClr val="lt2"/>
              </a:buClr>
              <a:buSzPts val="3000"/>
              <a:buNone/>
              <a:defRPr>
                <a:solidFill>
                  <a:schemeClr val="lt2"/>
                </a:solidFill>
              </a:defRPr>
            </a:lvl7pPr>
            <a:lvl8pPr lvl="7" rtl="0">
              <a:spcBef>
                <a:spcPts val="0"/>
              </a:spcBef>
              <a:spcAft>
                <a:spcPts val="0"/>
              </a:spcAft>
              <a:buClr>
                <a:schemeClr val="lt2"/>
              </a:buClr>
              <a:buSzPts val="3000"/>
              <a:buNone/>
              <a:defRPr>
                <a:solidFill>
                  <a:schemeClr val="lt2"/>
                </a:solidFill>
              </a:defRPr>
            </a:lvl8pPr>
            <a:lvl9pPr lvl="8" rtl="0">
              <a:spcBef>
                <a:spcPts val="0"/>
              </a:spcBef>
              <a:spcAft>
                <a:spcPts val="0"/>
              </a:spcAft>
              <a:buClr>
                <a:schemeClr val="lt2"/>
              </a:buClr>
              <a:buSzPts val="3000"/>
              <a:buNone/>
              <a:defRPr>
                <a:solidFill>
                  <a:schemeClr val="lt2"/>
                </a:solidFill>
              </a:defRPr>
            </a:lvl9pPr>
          </a:lstStyle>
          <a:p>
            <a:endParaRPr/>
          </a:p>
        </p:txBody>
      </p:sp>
      <p:sp>
        <p:nvSpPr>
          <p:cNvPr id="232" name="Google Shape;232;p52"/>
          <p:cNvSpPr txBox="1">
            <a:spLocks noGrp="1"/>
          </p:cNvSpPr>
          <p:nvPr>
            <p:ph type="subTitle" idx="1"/>
          </p:nvPr>
        </p:nvSpPr>
        <p:spPr>
          <a:xfrm>
            <a:off x="515800" y="2224625"/>
            <a:ext cx="4578600" cy="26589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lt2"/>
                </a:solidFill>
              </a:defRPr>
            </a:lvl1pPr>
            <a:lvl2pPr lvl="1" rtl="0">
              <a:spcBef>
                <a:spcPts val="1200"/>
              </a:spcBef>
              <a:spcAft>
                <a:spcPts val="0"/>
              </a:spcAft>
              <a:buNone/>
              <a:defRPr>
                <a:solidFill>
                  <a:schemeClr val="lt2"/>
                </a:solidFill>
              </a:defRPr>
            </a:lvl2pPr>
            <a:lvl3pPr lvl="2" rtl="0">
              <a:spcBef>
                <a:spcPts val="1200"/>
              </a:spcBef>
              <a:spcAft>
                <a:spcPts val="0"/>
              </a:spcAft>
              <a:buNone/>
              <a:defRPr>
                <a:solidFill>
                  <a:schemeClr val="lt2"/>
                </a:solidFill>
              </a:defRPr>
            </a:lvl3pPr>
            <a:lvl4pPr lvl="3" rtl="0">
              <a:spcBef>
                <a:spcPts val="1200"/>
              </a:spcBef>
              <a:spcAft>
                <a:spcPts val="0"/>
              </a:spcAft>
              <a:buNone/>
              <a:defRPr>
                <a:solidFill>
                  <a:schemeClr val="lt2"/>
                </a:solidFill>
              </a:defRPr>
            </a:lvl4pPr>
            <a:lvl5pPr lvl="4" rtl="0">
              <a:spcBef>
                <a:spcPts val="1200"/>
              </a:spcBef>
              <a:spcAft>
                <a:spcPts val="0"/>
              </a:spcAft>
              <a:buNone/>
              <a:defRPr>
                <a:solidFill>
                  <a:schemeClr val="lt2"/>
                </a:solidFill>
              </a:defRPr>
            </a:lvl5pPr>
            <a:lvl6pPr lvl="5" rtl="0">
              <a:spcBef>
                <a:spcPts val="1200"/>
              </a:spcBef>
              <a:spcAft>
                <a:spcPts val="0"/>
              </a:spcAft>
              <a:buNone/>
              <a:defRPr>
                <a:solidFill>
                  <a:schemeClr val="lt2"/>
                </a:solidFill>
              </a:defRPr>
            </a:lvl6pPr>
            <a:lvl7pPr lvl="6" rtl="0">
              <a:spcBef>
                <a:spcPts val="1200"/>
              </a:spcBef>
              <a:spcAft>
                <a:spcPts val="0"/>
              </a:spcAft>
              <a:buNone/>
              <a:defRPr>
                <a:solidFill>
                  <a:schemeClr val="lt2"/>
                </a:solidFill>
              </a:defRPr>
            </a:lvl7pPr>
            <a:lvl8pPr lvl="7" rtl="0">
              <a:spcBef>
                <a:spcPts val="1200"/>
              </a:spcBef>
              <a:spcAft>
                <a:spcPts val="0"/>
              </a:spcAft>
              <a:buNone/>
              <a:defRPr>
                <a:solidFill>
                  <a:schemeClr val="lt2"/>
                </a:solidFill>
              </a:defRPr>
            </a:lvl8pPr>
            <a:lvl9pPr lvl="8" rtl="0">
              <a:spcBef>
                <a:spcPts val="1200"/>
              </a:spcBef>
              <a:spcAft>
                <a:spcPts val="1200"/>
              </a:spcAft>
              <a:buNone/>
              <a:defRPr>
                <a:solidFill>
                  <a:schemeClr val="lt2"/>
                </a:solidFill>
              </a:defRPr>
            </a:lvl9pPr>
          </a:lstStyle>
          <a:p>
            <a:endParaRPr/>
          </a:p>
        </p:txBody>
      </p:sp>
      <p:sp>
        <p:nvSpPr>
          <p:cNvPr id="233" name="Google Shape;233;p52"/>
          <p:cNvSpPr txBox="1">
            <a:spLocks noGrp="1"/>
          </p:cNvSpPr>
          <p:nvPr>
            <p:ph type="ctrTitle" idx="2"/>
          </p:nvPr>
        </p:nvSpPr>
        <p:spPr>
          <a:xfrm rot="5400000">
            <a:off x="6685800" y="2283675"/>
            <a:ext cx="4426200" cy="195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2"/>
              </a:buClr>
              <a:buSzPts val="1100"/>
              <a:buNone/>
              <a:defRPr sz="1100" b="1">
                <a:solidFill>
                  <a:schemeClr val="lt2"/>
                </a:solidFill>
              </a:defRPr>
            </a:lvl1pPr>
            <a:lvl2pPr lvl="1" algn="r" rtl="0">
              <a:spcBef>
                <a:spcPts val="0"/>
              </a:spcBef>
              <a:spcAft>
                <a:spcPts val="0"/>
              </a:spcAft>
              <a:buClr>
                <a:schemeClr val="lt2"/>
              </a:buClr>
              <a:buSzPts val="6000"/>
              <a:buNone/>
              <a:defRPr sz="6000">
                <a:solidFill>
                  <a:schemeClr val="lt2"/>
                </a:solidFill>
              </a:defRPr>
            </a:lvl2pPr>
            <a:lvl3pPr lvl="2" algn="r" rtl="0">
              <a:spcBef>
                <a:spcPts val="0"/>
              </a:spcBef>
              <a:spcAft>
                <a:spcPts val="0"/>
              </a:spcAft>
              <a:buClr>
                <a:schemeClr val="lt2"/>
              </a:buClr>
              <a:buSzPts val="6000"/>
              <a:buNone/>
              <a:defRPr sz="6000">
                <a:solidFill>
                  <a:schemeClr val="lt2"/>
                </a:solidFill>
              </a:defRPr>
            </a:lvl3pPr>
            <a:lvl4pPr lvl="3" algn="r" rtl="0">
              <a:spcBef>
                <a:spcPts val="0"/>
              </a:spcBef>
              <a:spcAft>
                <a:spcPts val="0"/>
              </a:spcAft>
              <a:buClr>
                <a:schemeClr val="lt2"/>
              </a:buClr>
              <a:buSzPts val="6000"/>
              <a:buNone/>
              <a:defRPr sz="6000">
                <a:solidFill>
                  <a:schemeClr val="lt2"/>
                </a:solidFill>
              </a:defRPr>
            </a:lvl4pPr>
            <a:lvl5pPr lvl="4" algn="r" rtl="0">
              <a:spcBef>
                <a:spcPts val="0"/>
              </a:spcBef>
              <a:spcAft>
                <a:spcPts val="0"/>
              </a:spcAft>
              <a:buClr>
                <a:schemeClr val="lt2"/>
              </a:buClr>
              <a:buSzPts val="6000"/>
              <a:buNone/>
              <a:defRPr sz="6000">
                <a:solidFill>
                  <a:schemeClr val="lt2"/>
                </a:solidFill>
              </a:defRPr>
            </a:lvl5pPr>
            <a:lvl6pPr lvl="5" algn="r" rtl="0">
              <a:spcBef>
                <a:spcPts val="0"/>
              </a:spcBef>
              <a:spcAft>
                <a:spcPts val="0"/>
              </a:spcAft>
              <a:buClr>
                <a:schemeClr val="lt2"/>
              </a:buClr>
              <a:buSzPts val="6000"/>
              <a:buNone/>
              <a:defRPr sz="6000">
                <a:solidFill>
                  <a:schemeClr val="lt2"/>
                </a:solidFill>
              </a:defRPr>
            </a:lvl6pPr>
            <a:lvl7pPr lvl="6" algn="r" rtl="0">
              <a:spcBef>
                <a:spcPts val="0"/>
              </a:spcBef>
              <a:spcAft>
                <a:spcPts val="0"/>
              </a:spcAft>
              <a:buClr>
                <a:schemeClr val="lt2"/>
              </a:buClr>
              <a:buSzPts val="6000"/>
              <a:buNone/>
              <a:defRPr sz="6000">
                <a:solidFill>
                  <a:schemeClr val="lt2"/>
                </a:solidFill>
              </a:defRPr>
            </a:lvl7pPr>
            <a:lvl8pPr lvl="7" algn="r" rtl="0">
              <a:spcBef>
                <a:spcPts val="0"/>
              </a:spcBef>
              <a:spcAft>
                <a:spcPts val="0"/>
              </a:spcAft>
              <a:buClr>
                <a:schemeClr val="lt2"/>
              </a:buClr>
              <a:buSzPts val="6000"/>
              <a:buNone/>
              <a:defRPr sz="6000">
                <a:solidFill>
                  <a:schemeClr val="lt2"/>
                </a:solidFill>
              </a:defRPr>
            </a:lvl8pPr>
            <a:lvl9pPr lvl="8" algn="r" rtl="0">
              <a:spcBef>
                <a:spcPts val="0"/>
              </a:spcBef>
              <a:spcAft>
                <a:spcPts val="0"/>
              </a:spcAft>
              <a:buClr>
                <a:schemeClr val="lt2"/>
              </a:buClr>
              <a:buSzPts val="6000"/>
              <a:buNone/>
              <a:defRPr sz="6000">
                <a:solidFill>
                  <a:schemeClr val="lt2"/>
                </a:solidFill>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ackground 2">
  <p:cSld name="CUSTOM_24">
    <p:spTree>
      <p:nvGrpSpPr>
        <p:cNvPr id="1" name="Shape 234"/>
        <p:cNvGrpSpPr/>
        <p:nvPr/>
      </p:nvGrpSpPr>
      <p:grpSpPr>
        <a:xfrm>
          <a:off x="0" y="0"/>
          <a:ext cx="0" cy="0"/>
          <a:chOff x="0" y="0"/>
          <a:chExt cx="0" cy="0"/>
        </a:xfrm>
      </p:grpSpPr>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slide 1">
  <p:cSld name="TITLE_1">
    <p:spTree>
      <p:nvGrpSpPr>
        <p:cNvPr id="1" name="Shape 235"/>
        <p:cNvGrpSpPr/>
        <p:nvPr/>
      </p:nvGrpSpPr>
      <p:grpSpPr>
        <a:xfrm>
          <a:off x="0" y="0"/>
          <a:ext cx="0" cy="0"/>
          <a:chOff x="0" y="0"/>
          <a:chExt cx="0" cy="0"/>
        </a:xfrm>
      </p:grpSpPr>
      <p:sp>
        <p:nvSpPr>
          <p:cNvPr id="236" name="Google Shape;236;p54"/>
          <p:cNvSpPr txBox="1">
            <a:spLocks noGrp="1"/>
          </p:cNvSpPr>
          <p:nvPr>
            <p:ph type="ctrTitle"/>
          </p:nvPr>
        </p:nvSpPr>
        <p:spPr>
          <a:xfrm flipH="1">
            <a:off x="3197055" y="91898"/>
            <a:ext cx="5158200" cy="19959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1"/>
              </a:buClr>
              <a:buSzPts val="6000"/>
              <a:buNone/>
              <a:defRPr sz="5200">
                <a:solidFill>
                  <a:schemeClr val="accent1"/>
                </a:solidFill>
              </a:defRPr>
            </a:lvl1pPr>
            <a:lvl2pPr lvl="1" algn="ctr" rtl="0">
              <a:spcBef>
                <a:spcPts val="0"/>
              </a:spcBef>
              <a:spcAft>
                <a:spcPts val="0"/>
              </a:spcAft>
              <a:buClr>
                <a:schemeClr val="lt2"/>
              </a:buClr>
              <a:buSzPts val="5200"/>
              <a:buNone/>
              <a:defRPr sz="5200">
                <a:solidFill>
                  <a:schemeClr val="lt2"/>
                </a:solidFill>
              </a:defRPr>
            </a:lvl2pPr>
            <a:lvl3pPr lvl="2" algn="ctr" rtl="0">
              <a:spcBef>
                <a:spcPts val="0"/>
              </a:spcBef>
              <a:spcAft>
                <a:spcPts val="0"/>
              </a:spcAft>
              <a:buClr>
                <a:schemeClr val="lt2"/>
              </a:buClr>
              <a:buSzPts val="5200"/>
              <a:buNone/>
              <a:defRPr sz="5200">
                <a:solidFill>
                  <a:schemeClr val="lt2"/>
                </a:solidFill>
              </a:defRPr>
            </a:lvl3pPr>
            <a:lvl4pPr lvl="3" algn="ctr" rtl="0">
              <a:spcBef>
                <a:spcPts val="0"/>
              </a:spcBef>
              <a:spcAft>
                <a:spcPts val="0"/>
              </a:spcAft>
              <a:buClr>
                <a:schemeClr val="lt2"/>
              </a:buClr>
              <a:buSzPts val="5200"/>
              <a:buNone/>
              <a:defRPr sz="5200">
                <a:solidFill>
                  <a:schemeClr val="lt2"/>
                </a:solidFill>
              </a:defRPr>
            </a:lvl4pPr>
            <a:lvl5pPr lvl="4" algn="ctr" rtl="0">
              <a:spcBef>
                <a:spcPts val="0"/>
              </a:spcBef>
              <a:spcAft>
                <a:spcPts val="0"/>
              </a:spcAft>
              <a:buClr>
                <a:schemeClr val="lt2"/>
              </a:buClr>
              <a:buSzPts val="5200"/>
              <a:buNone/>
              <a:defRPr sz="5200">
                <a:solidFill>
                  <a:schemeClr val="lt2"/>
                </a:solidFill>
              </a:defRPr>
            </a:lvl5pPr>
            <a:lvl6pPr lvl="5" algn="ctr" rtl="0">
              <a:spcBef>
                <a:spcPts val="0"/>
              </a:spcBef>
              <a:spcAft>
                <a:spcPts val="0"/>
              </a:spcAft>
              <a:buClr>
                <a:schemeClr val="lt2"/>
              </a:buClr>
              <a:buSzPts val="5200"/>
              <a:buNone/>
              <a:defRPr sz="5200">
                <a:solidFill>
                  <a:schemeClr val="lt2"/>
                </a:solidFill>
              </a:defRPr>
            </a:lvl6pPr>
            <a:lvl7pPr lvl="6" algn="ctr" rtl="0">
              <a:spcBef>
                <a:spcPts val="0"/>
              </a:spcBef>
              <a:spcAft>
                <a:spcPts val="0"/>
              </a:spcAft>
              <a:buClr>
                <a:schemeClr val="lt2"/>
              </a:buClr>
              <a:buSzPts val="5200"/>
              <a:buNone/>
              <a:defRPr sz="5200">
                <a:solidFill>
                  <a:schemeClr val="lt2"/>
                </a:solidFill>
              </a:defRPr>
            </a:lvl7pPr>
            <a:lvl8pPr lvl="7" algn="ctr" rtl="0">
              <a:spcBef>
                <a:spcPts val="0"/>
              </a:spcBef>
              <a:spcAft>
                <a:spcPts val="0"/>
              </a:spcAft>
              <a:buClr>
                <a:schemeClr val="lt2"/>
              </a:buClr>
              <a:buSzPts val="5200"/>
              <a:buNone/>
              <a:defRPr sz="5200">
                <a:solidFill>
                  <a:schemeClr val="lt2"/>
                </a:solidFill>
              </a:defRPr>
            </a:lvl8pPr>
            <a:lvl9pPr lvl="8" algn="ctr" rtl="0">
              <a:spcBef>
                <a:spcPts val="0"/>
              </a:spcBef>
              <a:spcAft>
                <a:spcPts val="0"/>
              </a:spcAft>
              <a:buClr>
                <a:schemeClr val="lt2"/>
              </a:buClr>
              <a:buSzPts val="5200"/>
              <a:buNone/>
              <a:defRPr sz="5200">
                <a:solidFill>
                  <a:schemeClr val="lt2"/>
                </a:solidFill>
              </a:defRPr>
            </a:lvl9pPr>
          </a:lstStyle>
          <a:p>
            <a:endParaRPr/>
          </a:p>
        </p:txBody>
      </p:sp>
      <p:sp>
        <p:nvSpPr>
          <p:cNvPr id="237" name="Google Shape;237;p54"/>
          <p:cNvSpPr txBox="1">
            <a:spLocks noGrp="1"/>
          </p:cNvSpPr>
          <p:nvPr>
            <p:ph type="subTitle" idx="1"/>
          </p:nvPr>
        </p:nvSpPr>
        <p:spPr>
          <a:xfrm flipH="1">
            <a:off x="4077555" y="2013375"/>
            <a:ext cx="4277700" cy="670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400"/>
              <a:buNone/>
              <a:defRPr sz="1600">
                <a:solidFill>
                  <a:srgbClr val="000955"/>
                </a:solidFill>
              </a:defRPr>
            </a:lvl1pPr>
            <a:lvl2pPr lvl="1" algn="ctr" rtl="0">
              <a:lnSpc>
                <a:spcPct val="100000"/>
              </a:lnSpc>
              <a:spcBef>
                <a:spcPts val="0"/>
              </a:spcBef>
              <a:spcAft>
                <a:spcPts val="0"/>
              </a:spcAft>
              <a:buClr>
                <a:schemeClr val="lt2"/>
              </a:buClr>
              <a:buSzPts val="1400"/>
              <a:buNone/>
              <a:defRPr sz="1400">
                <a:solidFill>
                  <a:schemeClr val="lt2"/>
                </a:solidFill>
              </a:defRPr>
            </a:lvl2pPr>
            <a:lvl3pPr lvl="2" algn="ctr" rtl="0">
              <a:lnSpc>
                <a:spcPct val="100000"/>
              </a:lnSpc>
              <a:spcBef>
                <a:spcPts val="0"/>
              </a:spcBef>
              <a:spcAft>
                <a:spcPts val="0"/>
              </a:spcAft>
              <a:buClr>
                <a:schemeClr val="lt2"/>
              </a:buClr>
              <a:buSzPts val="1400"/>
              <a:buNone/>
              <a:defRPr sz="1400">
                <a:solidFill>
                  <a:schemeClr val="lt2"/>
                </a:solidFill>
              </a:defRPr>
            </a:lvl3pPr>
            <a:lvl4pPr lvl="3" algn="ctr" rtl="0">
              <a:lnSpc>
                <a:spcPct val="100000"/>
              </a:lnSpc>
              <a:spcBef>
                <a:spcPts val="0"/>
              </a:spcBef>
              <a:spcAft>
                <a:spcPts val="0"/>
              </a:spcAft>
              <a:buClr>
                <a:schemeClr val="lt2"/>
              </a:buClr>
              <a:buSzPts val="1400"/>
              <a:buNone/>
              <a:defRPr sz="1400">
                <a:solidFill>
                  <a:schemeClr val="lt2"/>
                </a:solidFill>
              </a:defRPr>
            </a:lvl4pPr>
            <a:lvl5pPr lvl="4" algn="ctr" rtl="0">
              <a:lnSpc>
                <a:spcPct val="100000"/>
              </a:lnSpc>
              <a:spcBef>
                <a:spcPts val="0"/>
              </a:spcBef>
              <a:spcAft>
                <a:spcPts val="0"/>
              </a:spcAft>
              <a:buClr>
                <a:schemeClr val="lt2"/>
              </a:buClr>
              <a:buSzPts val="1400"/>
              <a:buNone/>
              <a:defRPr sz="1400">
                <a:solidFill>
                  <a:schemeClr val="lt2"/>
                </a:solidFill>
              </a:defRPr>
            </a:lvl5pPr>
            <a:lvl6pPr lvl="5" algn="ctr" rtl="0">
              <a:lnSpc>
                <a:spcPct val="100000"/>
              </a:lnSpc>
              <a:spcBef>
                <a:spcPts val="0"/>
              </a:spcBef>
              <a:spcAft>
                <a:spcPts val="0"/>
              </a:spcAft>
              <a:buClr>
                <a:schemeClr val="lt2"/>
              </a:buClr>
              <a:buSzPts val="1400"/>
              <a:buNone/>
              <a:defRPr sz="1400">
                <a:solidFill>
                  <a:schemeClr val="lt2"/>
                </a:solidFill>
              </a:defRPr>
            </a:lvl6pPr>
            <a:lvl7pPr lvl="6" algn="ctr" rtl="0">
              <a:lnSpc>
                <a:spcPct val="100000"/>
              </a:lnSpc>
              <a:spcBef>
                <a:spcPts val="0"/>
              </a:spcBef>
              <a:spcAft>
                <a:spcPts val="0"/>
              </a:spcAft>
              <a:buClr>
                <a:schemeClr val="lt2"/>
              </a:buClr>
              <a:buSzPts val="1400"/>
              <a:buNone/>
              <a:defRPr sz="1400">
                <a:solidFill>
                  <a:schemeClr val="lt2"/>
                </a:solidFill>
              </a:defRPr>
            </a:lvl7pPr>
            <a:lvl8pPr lvl="7" algn="ctr" rtl="0">
              <a:lnSpc>
                <a:spcPct val="100000"/>
              </a:lnSpc>
              <a:spcBef>
                <a:spcPts val="0"/>
              </a:spcBef>
              <a:spcAft>
                <a:spcPts val="0"/>
              </a:spcAft>
              <a:buClr>
                <a:schemeClr val="lt2"/>
              </a:buClr>
              <a:buSzPts val="1400"/>
              <a:buNone/>
              <a:defRPr sz="1400">
                <a:solidFill>
                  <a:schemeClr val="lt2"/>
                </a:solidFill>
              </a:defRPr>
            </a:lvl8pPr>
            <a:lvl9pPr lvl="8" algn="ctr" rtl="0">
              <a:lnSpc>
                <a:spcPct val="100000"/>
              </a:lnSpc>
              <a:spcBef>
                <a:spcPts val="0"/>
              </a:spcBef>
              <a:spcAft>
                <a:spcPts val="0"/>
              </a:spcAft>
              <a:buClr>
                <a:schemeClr val="lt2"/>
              </a:buClr>
              <a:buSzPts val="1400"/>
              <a:buNone/>
              <a:defRPr sz="1400">
                <a:solidFill>
                  <a:schemeClr val="lt2"/>
                </a:solidFill>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241"/>
        <p:cNvGrpSpPr/>
        <p:nvPr/>
      </p:nvGrpSpPr>
      <p:grpSpPr>
        <a:xfrm>
          <a:off x="0" y="0"/>
          <a:ext cx="0" cy="0"/>
          <a:chOff x="0" y="0"/>
          <a:chExt cx="0" cy="0"/>
        </a:xfrm>
      </p:grpSpPr>
      <p:sp>
        <p:nvSpPr>
          <p:cNvPr id="242" name="Google Shape;242;p56"/>
          <p:cNvSpPr txBox="1">
            <a:spLocks noGrp="1"/>
          </p:cNvSpPr>
          <p:nvPr>
            <p:ph type="ctrTitle"/>
          </p:nvPr>
        </p:nvSpPr>
        <p:spPr>
          <a:xfrm>
            <a:off x="720000" y="967375"/>
            <a:ext cx="4978200" cy="2796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5200"/>
              <a:buNone/>
              <a:defRPr sz="6300">
                <a:solidFill>
                  <a:schemeClr val="accent2"/>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43" name="Google Shape;243;p56"/>
          <p:cNvSpPr txBox="1">
            <a:spLocks noGrp="1"/>
          </p:cNvSpPr>
          <p:nvPr>
            <p:ph type="subTitle" idx="1"/>
          </p:nvPr>
        </p:nvSpPr>
        <p:spPr>
          <a:xfrm>
            <a:off x="901800" y="3981525"/>
            <a:ext cx="3919800" cy="402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1400"/>
              <a:buNone/>
              <a:defRPr>
                <a:solidFill>
                  <a:schemeClr val="accent2"/>
                </a:solidFill>
              </a:defRPr>
            </a:lvl1pPr>
            <a:lvl2pPr lvl="1" algn="ctr" rtl="0">
              <a:lnSpc>
                <a:spcPct val="100000"/>
              </a:lnSpc>
              <a:spcBef>
                <a:spcPts val="0"/>
              </a:spcBef>
              <a:spcAft>
                <a:spcPts val="0"/>
              </a:spcAft>
              <a:buClr>
                <a:schemeClr val="accent2"/>
              </a:buClr>
              <a:buSzPts val="2800"/>
              <a:buNone/>
              <a:defRPr sz="2800">
                <a:solidFill>
                  <a:schemeClr val="accent2"/>
                </a:solidFill>
              </a:defRPr>
            </a:lvl2pPr>
            <a:lvl3pPr lvl="2" algn="ctr" rtl="0">
              <a:lnSpc>
                <a:spcPct val="100000"/>
              </a:lnSpc>
              <a:spcBef>
                <a:spcPts val="0"/>
              </a:spcBef>
              <a:spcAft>
                <a:spcPts val="0"/>
              </a:spcAft>
              <a:buClr>
                <a:schemeClr val="accent2"/>
              </a:buClr>
              <a:buSzPts val="2800"/>
              <a:buNone/>
              <a:defRPr sz="2800">
                <a:solidFill>
                  <a:schemeClr val="accent2"/>
                </a:solidFill>
              </a:defRPr>
            </a:lvl3pPr>
            <a:lvl4pPr lvl="3" algn="ctr" rtl="0">
              <a:lnSpc>
                <a:spcPct val="100000"/>
              </a:lnSpc>
              <a:spcBef>
                <a:spcPts val="0"/>
              </a:spcBef>
              <a:spcAft>
                <a:spcPts val="0"/>
              </a:spcAft>
              <a:buClr>
                <a:schemeClr val="accent2"/>
              </a:buClr>
              <a:buSzPts val="2800"/>
              <a:buNone/>
              <a:defRPr sz="2800">
                <a:solidFill>
                  <a:schemeClr val="accent2"/>
                </a:solidFill>
              </a:defRPr>
            </a:lvl4pPr>
            <a:lvl5pPr lvl="4" algn="ctr" rtl="0">
              <a:lnSpc>
                <a:spcPct val="100000"/>
              </a:lnSpc>
              <a:spcBef>
                <a:spcPts val="0"/>
              </a:spcBef>
              <a:spcAft>
                <a:spcPts val="0"/>
              </a:spcAft>
              <a:buClr>
                <a:schemeClr val="accent2"/>
              </a:buClr>
              <a:buSzPts val="2800"/>
              <a:buNone/>
              <a:defRPr sz="2800">
                <a:solidFill>
                  <a:schemeClr val="accent2"/>
                </a:solidFill>
              </a:defRPr>
            </a:lvl5pPr>
            <a:lvl6pPr lvl="5" algn="ctr" rtl="0">
              <a:lnSpc>
                <a:spcPct val="100000"/>
              </a:lnSpc>
              <a:spcBef>
                <a:spcPts val="0"/>
              </a:spcBef>
              <a:spcAft>
                <a:spcPts val="0"/>
              </a:spcAft>
              <a:buClr>
                <a:schemeClr val="accent2"/>
              </a:buClr>
              <a:buSzPts val="2800"/>
              <a:buNone/>
              <a:defRPr sz="2800">
                <a:solidFill>
                  <a:schemeClr val="accent2"/>
                </a:solidFill>
              </a:defRPr>
            </a:lvl6pPr>
            <a:lvl7pPr lvl="6" algn="ctr" rtl="0">
              <a:lnSpc>
                <a:spcPct val="100000"/>
              </a:lnSpc>
              <a:spcBef>
                <a:spcPts val="0"/>
              </a:spcBef>
              <a:spcAft>
                <a:spcPts val="0"/>
              </a:spcAft>
              <a:buClr>
                <a:schemeClr val="accent2"/>
              </a:buClr>
              <a:buSzPts val="2800"/>
              <a:buNone/>
              <a:defRPr sz="2800">
                <a:solidFill>
                  <a:schemeClr val="accent2"/>
                </a:solidFill>
              </a:defRPr>
            </a:lvl7pPr>
            <a:lvl8pPr lvl="7" algn="ctr" rtl="0">
              <a:lnSpc>
                <a:spcPct val="100000"/>
              </a:lnSpc>
              <a:spcBef>
                <a:spcPts val="0"/>
              </a:spcBef>
              <a:spcAft>
                <a:spcPts val="0"/>
              </a:spcAft>
              <a:buClr>
                <a:schemeClr val="accent2"/>
              </a:buClr>
              <a:buSzPts val="2800"/>
              <a:buNone/>
              <a:defRPr sz="2800">
                <a:solidFill>
                  <a:schemeClr val="accent2"/>
                </a:solidFill>
              </a:defRPr>
            </a:lvl8pPr>
            <a:lvl9pPr lvl="8" algn="ctr" rtl="0">
              <a:lnSpc>
                <a:spcPct val="100000"/>
              </a:lnSpc>
              <a:spcBef>
                <a:spcPts val="0"/>
              </a:spcBef>
              <a:spcAft>
                <a:spcPts val="0"/>
              </a:spcAft>
              <a:buClr>
                <a:schemeClr val="accent2"/>
              </a:buClr>
              <a:buSzPts val="2800"/>
              <a:buNone/>
              <a:defRPr sz="2800">
                <a:solidFill>
                  <a:schemeClr val="accent2"/>
                </a:solidFill>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lt2"/>
        </a:solidFill>
        <a:effectLst/>
      </p:bgPr>
    </p:bg>
    <p:spTree>
      <p:nvGrpSpPr>
        <p:cNvPr id="1" name="Shape 244"/>
        <p:cNvGrpSpPr/>
        <p:nvPr/>
      </p:nvGrpSpPr>
      <p:grpSpPr>
        <a:xfrm>
          <a:off x="0" y="0"/>
          <a:ext cx="0" cy="0"/>
          <a:chOff x="0" y="0"/>
          <a:chExt cx="0" cy="0"/>
        </a:xfrm>
      </p:grpSpPr>
      <p:sp>
        <p:nvSpPr>
          <p:cNvPr id="245" name="Google Shape;245;p57"/>
          <p:cNvSpPr txBox="1">
            <a:spLocks noGrp="1"/>
          </p:cNvSpPr>
          <p:nvPr>
            <p:ph type="title"/>
          </p:nvPr>
        </p:nvSpPr>
        <p:spPr>
          <a:xfrm>
            <a:off x="5105400" y="1892900"/>
            <a:ext cx="3360600" cy="7377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400">
                <a:solidFill>
                  <a:schemeClr val="accent3"/>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46" name="Google Shape;246;p57"/>
          <p:cNvSpPr txBox="1">
            <a:spLocks noGrp="1"/>
          </p:cNvSpPr>
          <p:nvPr>
            <p:ph type="title" idx="2" hasCustomPrompt="1"/>
          </p:nvPr>
        </p:nvSpPr>
        <p:spPr>
          <a:xfrm>
            <a:off x="3069150" y="540000"/>
            <a:ext cx="1949100" cy="140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13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47" name="Google Shape;247;p57"/>
          <p:cNvSpPr txBox="1">
            <a:spLocks noGrp="1"/>
          </p:cNvSpPr>
          <p:nvPr>
            <p:ph type="subTitle" idx="1"/>
          </p:nvPr>
        </p:nvSpPr>
        <p:spPr>
          <a:xfrm>
            <a:off x="5105400" y="2669625"/>
            <a:ext cx="3360600" cy="587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lt1"/>
        </a:solidFill>
        <a:effectLst/>
      </p:bgPr>
    </p:bg>
    <p:spTree>
      <p:nvGrpSpPr>
        <p:cNvPr id="1" name="Shape 248"/>
        <p:cNvGrpSpPr/>
        <p:nvPr/>
      </p:nvGrpSpPr>
      <p:grpSpPr>
        <a:xfrm>
          <a:off x="0" y="0"/>
          <a:ext cx="0" cy="0"/>
          <a:chOff x="0" y="0"/>
          <a:chExt cx="0" cy="0"/>
        </a:xfrm>
      </p:grpSpPr>
      <p:sp>
        <p:nvSpPr>
          <p:cNvPr id="249" name="Google Shape;249;p58"/>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50" name="Google Shape;250;p58"/>
          <p:cNvSpPr txBox="1">
            <a:spLocks noGrp="1"/>
          </p:cNvSpPr>
          <p:nvPr>
            <p:ph type="body" idx="1"/>
          </p:nvPr>
        </p:nvSpPr>
        <p:spPr>
          <a:xfrm>
            <a:off x="720000" y="1152475"/>
            <a:ext cx="7704000" cy="3450900"/>
          </a:xfrm>
          <a:prstGeom prst="rect">
            <a:avLst/>
          </a:prstGeom>
        </p:spPr>
        <p:txBody>
          <a:bodyPr spcFirstLastPara="1" wrap="square" lIns="91425" tIns="91425" rIns="91425" bIns="91425" anchor="t" anchorCtr="0">
            <a:noAutofit/>
          </a:bodyPr>
          <a:lstStyle>
            <a:lvl1pPr marL="457200" lvl="0" indent="-301625" rtl="0">
              <a:spcBef>
                <a:spcPts val="0"/>
              </a:spcBef>
              <a:spcAft>
                <a:spcPts val="0"/>
              </a:spcAft>
              <a:buClr>
                <a:srgbClr val="434343"/>
              </a:buClr>
              <a:buSzPts val="1150"/>
              <a:buAutoNum type="arabicPeriod"/>
              <a:defRPr sz="1150"/>
            </a:lvl1pPr>
            <a:lvl2pPr marL="914400" lvl="1" indent="-304800" rtl="0">
              <a:spcBef>
                <a:spcPts val="0"/>
              </a:spcBef>
              <a:spcAft>
                <a:spcPts val="0"/>
              </a:spcAft>
              <a:buClr>
                <a:srgbClr val="434343"/>
              </a:buClr>
              <a:buSzPts val="1200"/>
              <a:buFont typeface="Roboto Condensed Light"/>
              <a:buAutoNum type="alphaLcPeriod"/>
              <a:defRPr/>
            </a:lvl2pPr>
            <a:lvl3pPr marL="1371600" lvl="2" indent="-304800" rtl="0">
              <a:spcBef>
                <a:spcPts val="0"/>
              </a:spcBef>
              <a:spcAft>
                <a:spcPts val="0"/>
              </a:spcAft>
              <a:buClr>
                <a:srgbClr val="434343"/>
              </a:buClr>
              <a:buSzPts val="1200"/>
              <a:buFont typeface="Roboto Condensed Light"/>
              <a:buAutoNum type="romanLcPeriod"/>
              <a:defRPr/>
            </a:lvl3pPr>
            <a:lvl4pPr marL="1828800" lvl="3" indent="-304800" rtl="0">
              <a:spcBef>
                <a:spcPts val="0"/>
              </a:spcBef>
              <a:spcAft>
                <a:spcPts val="0"/>
              </a:spcAft>
              <a:buClr>
                <a:srgbClr val="434343"/>
              </a:buClr>
              <a:buSzPts val="1200"/>
              <a:buFont typeface="Roboto Condensed Light"/>
              <a:buAutoNum type="arabicPeriod"/>
              <a:defRPr/>
            </a:lvl4pPr>
            <a:lvl5pPr marL="2286000" lvl="4" indent="-304800" rtl="0">
              <a:spcBef>
                <a:spcPts val="0"/>
              </a:spcBef>
              <a:spcAft>
                <a:spcPts val="0"/>
              </a:spcAft>
              <a:buClr>
                <a:srgbClr val="434343"/>
              </a:buClr>
              <a:buSzPts val="1200"/>
              <a:buFont typeface="Roboto Condensed Light"/>
              <a:buAutoNum type="alphaLcPeriod"/>
              <a:defRPr/>
            </a:lvl5pPr>
            <a:lvl6pPr marL="2743200" lvl="5" indent="-304800" rtl="0">
              <a:spcBef>
                <a:spcPts val="0"/>
              </a:spcBef>
              <a:spcAft>
                <a:spcPts val="0"/>
              </a:spcAft>
              <a:buClr>
                <a:srgbClr val="434343"/>
              </a:buClr>
              <a:buSzPts val="1200"/>
              <a:buFont typeface="Roboto Condensed Light"/>
              <a:buAutoNum type="romanLcPeriod"/>
              <a:defRPr/>
            </a:lvl6pPr>
            <a:lvl7pPr marL="3200400" lvl="6" indent="-304800" rtl="0">
              <a:spcBef>
                <a:spcPts val="0"/>
              </a:spcBef>
              <a:spcAft>
                <a:spcPts val="0"/>
              </a:spcAft>
              <a:buClr>
                <a:srgbClr val="434343"/>
              </a:buClr>
              <a:buSzPts val="1200"/>
              <a:buFont typeface="Roboto Condensed Light"/>
              <a:buAutoNum type="arabicPeriod"/>
              <a:defRPr/>
            </a:lvl7pPr>
            <a:lvl8pPr marL="3657600" lvl="7" indent="-304800" rtl="0">
              <a:spcBef>
                <a:spcPts val="0"/>
              </a:spcBef>
              <a:spcAft>
                <a:spcPts val="0"/>
              </a:spcAft>
              <a:buClr>
                <a:srgbClr val="434343"/>
              </a:buClr>
              <a:buSzPts val="1200"/>
              <a:buFont typeface="Roboto Condensed Light"/>
              <a:buAutoNum type="alphaLcPeriod"/>
              <a:defRPr/>
            </a:lvl8pPr>
            <a:lvl9pPr marL="4114800" lvl="8" indent="-304800" rtl="0">
              <a:spcBef>
                <a:spcPts val="0"/>
              </a:spcBef>
              <a:spcAft>
                <a:spcPts val="0"/>
              </a:spcAft>
              <a:buClr>
                <a:srgbClr val="434343"/>
              </a:buClr>
              <a:buSzPts val="1200"/>
              <a:buFont typeface="Roboto Condensed Light"/>
              <a:buAutoNum type="romanLcPeriod"/>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1"/>
        <p:cNvGrpSpPr/>
        <p:nvPr/>
      </p:nvGrpSpPr>
      <p:grpSpPr>
        <a:xfrm>
          <a:off x="0" y="0"/>
          <a:ext cx="0" cy="0"/>
          <a:chOff x="0" y="0"/>
          <a:chExt cx="0" cy="0"/>
        </a:xfrm>
      </p:grpSpPr>
      <p:sp>
        <p:nvSpPr>
          <p:cNvPr id="252" name="Google Shape;252;p59"/>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53" name="Google Shape;253;p59"/>
          <p:cNvSpPr txBox="1">
            <a:spLocks noGrp="1"/>
          </p:cNvSpPr>
          <p:nvPr>
            <p:ph type="subTitle" idx="1"/>
          </p:nvPr>
        </p:nvSpPr>
        <p:spPr>
          <a:xfrm>
            <a:off x="742050" y="2370006"/>
            <a:ext cx="2292300" cy="709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4" name="Google Shape;254;p59"/>
          <p:cNvSpPr txBox="1">
            <a:spLocks noGrp="1"/>
          </p:cNvSpPr>
          <p:nvPr>
            <p:ph type="subTitle" idx="2"/>
          </p:nvPr>
        </p:nvSpPr>
        <p:spPr>
          <a:xfrm>
            <a:off x="6109653" y="3436806"/>
            <a:ext cx="2292300" cy="709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5" name="Google Shape;255;p59"/>
          <p:cNvSpPr txBox="1">
            <a:spLocks noGrp="1"/>
          </p:cNvSpPr>
          <p:nvPr>
            <p:ph type="subTitle" idx="3"/>
          </p:nvPr>
        </p:nvSpPr>
        <p:spPr>
          <a:xfrm>
            <a:off x="798668" y="1793397"/>
            <a:ext cx="2169900" cy="438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2000">
                <a:solidFill>
                  <a:schemeClr val="lt2"/>
                </a:solidFill>
                <a:latin typeface="Gilda Display"/>
                <a:ea typeface="Gilda Display"/>
                <a:cs typeface="Gilda Display"/>
                <a:sym typeface="Gilda Display"/>
              </a:defRPr>
            </a:lvl1pPr>
            <a:lvl2pPr lvl="1" algn="ctr" rtl="0">
              <a:lnSpc>
                <a:spcPct val="100000"/>
              </a:lnSpc>
              <a:spcBef>
                <a:spcPts val="0"/>
              </a:spcBef>
              <a:spcAft>
                <a:spcPts val="0"/>
              </a:spcAft>
              <a:buClr>
                <a:schemeClr val="dk1"/>
              </a:buClr>
              <a:buSzPts val="2000"/>
              <a:buNone/>
              <a:defRPr sz="2000">
                <a:solidFill>
                  <a:schemeClr val="dk1"/>
                </a:solidFill>
              </a:defRPr>
            </a:lvl2pPr>
            <a:lvl3pPr lvl="2" algn="ctr" rtl="0">
              <a:lnSpc>
                <a:spcPct val="100000"/>
              </a:lnSpc>
              <a:spcBef>
                <a:spcPts val="0"/>
              </a:spcBef>
              <a:spcAft>
                <a:spcPts val="0"/>
              </a:spcAft>
              <a:buClr>
                <a:schemeClr val="dk1"/>
              </a:buClr>
              <a:buSzPts val="2000"/>
              <a:buNone/>
              <a:defRPr sz="2000">
                <a:solidFill>
                  <a:schemeClr val="dk1"/>
                </a:solidFill>
              </a:defRPr>
            </a:lvl3pPr>
            <a:lvl4pPr lvl="3" algn="ctr" rtl="0">
              <a:lnSpc>
                <a:spcPct val="100000"/>
              </a:lnSpc>
              <a:spcBef>
                <a:spcPts val="0"/>
              </a:spcBef>
              <a:spcAft>
                <a:spcPts val="0"/>
              </a:spcAft>
              <a:buClr>
                <a:schemeClr val="dk1"/>
              </a:buClr>
              <a:buSzPts val="2000"/>
              <a:buNone/>
              <a:defRPr sz="2000">
                <a:solidFill>
                  <a:schemeClr val="dk1"/>
                </a:solidFill>
              </a:defRPr>
            </a:lvl4pPr>
            <a:lvl5pPr lvl="4" algn="ctr" rtl="0">
              <a:lnSpc>
                <a:spcPct val="100000"/>
              </a:lnSpc>
              <a:spcBef>
                <a:spcPts val="0"/>
              </a:spcBef>
              <a:spcAft>
                <a:spcPts val="0"/>
              </a:spcAft>
              <a:buClr>
                <a:schemeClr val="dk1"/>
              </a:buClr>
              <a:buSzPts val="2000"/>
              <a:buNone/>
              <a:defRPr sz="2000">
                <a:solidFill>
                  <a:schemeClr val="dk1"/>
                </a:solidFill>
              </a:defRPr>
            </a:lvl5pPr>
            <a:lvl6pPr lvl="5" algn="ctr" rtl="0">
              <a:lnSpc>
                <a:spcPct val="100000"/>
              </a:lnSpc>
              <a:spcBef>
                <a:spcPts val="0"/>
              </a:spcBef>
              <a:spcAft>
                <a:spcPts val="0"/>
              </a:spcAft>
              <a:buClr>
                <a:schemeClr val="dk1"/>
              </a:buClr>
              <a:buSzPts val="2000"/>
              <a:buNone/>
              <a:defRPr sz="2000">
                <a:solidFill>
                  <a:schemeClr val="dk1"/>
                </a:solidFill>
              </a:defRPr>
            </a:lvl6pPr>
            <a:lvl7pPr lvl="6" algn="ctr" rtl="0">
              <a:lnSpc>
                <a:spcPct val="100000"/>
              </a:lnSpc>
              <a:spcBef>
                <a:spcPts val="0"/>
              </a:spcBef>
              <a:spcAft>
                <a:spcPts val="0"/>
              </a:spcAft>
              <a:buClr>
                <a:schemeClr val="dk1"/>
              </a:buClr>
              <a:buSzPts val="2000"/>
              <a:buNone/>
              <a:defRPr sz="2000">
                <a:solidFill>
                  <a:schemeClr val="dk1"/>
                </a:solidFill>
              </a:defRPr>
            </a:lvl7pPr>
            <a:lvl8pPr lvl="7" algn="ctr" rtl="0">
              <a:lnSpc>
                <a:spcPct val="100000"/>
              </a:lnSpc>
              <a:spcBef>
                <a:spcPts val="0"/>
              </a:spcBef>
              <a:spcAft>
                <a:spcPts val="0"/>
              </a:spcAft>
              <a:buClr>
                <a:schemeClr val="dk1"/>
              </a:buClr>
              <a:buSzPts val="2000"/>
              <a:buNone/>
              <a:defRPr sz="2000">
                <a:solidFill>
                  <a:schemeClr val="dk1"/>
                </a:solidFill>
              </a:defRPr>
            </a:lvl8pPr>
            <a:lvl9pPr lvl="8" algn="ctr" rtl="0">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256" name="Google Shape;256;p59"/>
          <p:cNvSpPr txBox="1">
            <a:spLocks noGrp="1"/>
          </p:cNvSpPr>
          <p:nvPr>
            <p:ph type="subTitle" idx="4"/>
          </p:nvPr>
        </p:nvSpPr>
        <p:spPr>
          <a:xfrm>
            <a:off x="6166268" y="2860197"/>
            <a:ext cx="2169900" cy="438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2000">
                <a:solidFill>
                  <a:schemeClr val="lt2"/>
                </a:solidFill>
                <a:latin typeface="Gilda Display"/>
                <a:ea typeface="Gilda Display"/>
                <a:cs typeface="Gilda Display"/>
                <a:sym typeface="Gilda Display"/>
              </a:defRPr>
            </a:lvl1pPr>
            <a:lvl2pPr lvl="1" algn="ctr" rtl="0">
              <a:lnSpc>
                <a:spcPct val="100000"/>
              </a:lnSpc>
              <a:spcBef>
                <a:spcPts val="0"/>
              </a:spcBef>
              <a:spcAft>
                <a:spcPts val="0"/>
              </a:spcAft>
              <a:buClr>
                <a:schemeClr val="dk1"/>
              </a:buClr>
              <a:buSzPts val="2000"/>
              <a:buNone/>
              <a:defRPr sz="2000">
                <a:solidFill>
                  <a:schemeClr val="dk1"/>
                </a:solidFill>
              </a:defRPr>
            </a:lvl2pPr>
            <a:lvl3pPr lvl="2" algn="ctr" rtl="0">
              <a:lnSpc>
                <a:spcPct val="100000"/>
              </a:lnSpc>
              <a:spcBef>
                <a:spcPts val="0"/>
              </a:spcBef>
              <a:spcAft>
                <a:spcPts val="0"/>
              </a:spcAft>
              <a:buClr>
                <a:schemeClr val="dk1"/>
              </a:buClr>
              <a:buSzPts val="2000"/>
              <a:buNone/>
              <a:defRPr sz="2000">
                <a:solidFill>
                  <a:schemeClr val="dk1"/>
                </a:solidFill>
              </a:defRPr>
            </a:lvl3pPr>
            <a:lvl4pPr lvl="3" algn="ctr" rtl="0">
              <a:lnSpc>
                <a:spcPct val="100000"/>
              </a:lnSpc>
              <a:spcBef>
                <a:spcPts val="0"/>
              </a:spcBef>
              <a:spcAft>
                <a:spcPts val="0"/>
              </a:spcAft>
              <a:buClr>
                <a:schemeClr val="dk1"/>
              </a:buClr>
              <a:buSzPts val="2000"/>
              <a:buNone/>
              <a:defRPr sz="2000">
                <a:solidFill>
                  <a:schemeClr val="dk1"/>
                </a:solidFill>
              </a:defRPr>
            </a:lvl4pPr>
            <a:lvl5pPr lvl="4" algn="ctr" rtl="0">
              <a:lnSpc>
                <a:spcPct val="100000"/>
              </a:lnSpc>
              <a:spcBef>
                <a:spcPts val="0"/>
              </a:spcBef>
              <a:spcAft>
                <a:spcPts val="0"/>
              </a:spcAft>
              <a:buClr>
                <a:schemeClr val="dk1"/>
              </a:buClr>
              <a:buSzPts val="2000"/>
              <a:buNone/>
              <a:defRPr sz="2000">
                <a:solidFill>
                  <a:schemeClr val="dk1"/>
                </a:solidFill>
              </a:defRPr>
            </a:lvl5pPr>
            <a:lvl6pPr lvl="5" algn="ctr" rtl="0">
              <a:lnSpc>
                <a:spcPct val="100000"/>
              </a:lnSpc>
              <a:spcBef>
                <a:spcPts val="0"/>
              </a:spcBef>
              <a:spcAft>
                <a:spcPts val="0"/>
              </a:spcAft>
              <a:buClr>
                <a:schemeClr val="dk1"/>
              </a:buClr>
              <a:buSzPts val="2000"/>
              <a:buNone/>
              <a:defRPr sz="2000">
                <a:solidFill>
                  <a:schemeClr val="dk1"/>
                </a:solidFill>
              </a:defRPr>
            </a:lvl6pPr>
            <a:lvl7pPr lvl="6" algn="ctr" rtl="0">
              <a:lnSpc>
                <a:spcPct val="100000"/>
              </a:lnSpc>
              <a:spcBef>
                <a:spcPts val="0"/>
              </a:spcBef>
              <a:spcAft>
                <a:spcPts val="0"/>
              </a:spcAft>
              <a:buClr>
                <a:schemeClr val="dk1"/>
              </a:buClr>
              <a:buSzPts val="2000"/>
              <a:buNone/>
              <a:defRPr sz="2000">
                <a:solidFill>
                  <a:schemeClr val="dk1"/>
                </a:solidFill>
              </a:defRPr>
            </a:lvl7pPr>
            <a:lvl8pPr lvl="7" algn="ctr" rtl="0">
              <a:lnSpc>
                <a:spcPct val="100000"/>
              </a:lnSpc>
              <a:spcBef>
                <a:spcPts val="0"/>
              </a:spcBef>
              <a:spcAft>
                <a:spcPts val="0"/>
              </a:spcAft>
              <a:buClr>
                <a:schemeClr val="dk1"/>
              </a:buClr>
              <a:buSzPts val="2000"/>
              <a:buNone/>
              <a:defRPr sz="2000">
                <a:solidFill>
                  <a:schemeClr val="dk1"/>
                </a:solidFill>
              </a:defRPr>
            </a:lvl8pPr>
            <a:lvl9pPr lvl="8" algn="ctr" rtl="0">
              <a:lnSpc>
                <a:spcPct val="100000"/>
              </a:lnSpc>
              <a:spcBef>
                <a:spcPts val="0"/>
              </a:spcBef>
              <a:spcAft>
                <a:spcPts val="0"/>
              </a:spcAft>
              <a:buClr>
                <a:schemeClr val="dk1"/>
              </a:buClr>
              <a:buSzPts val="2000"/>
              <a:buNone/>
              <a:defRPr sz="2000">
                <a:solidFill>
                  <a:schemeClr val="dk1"/>
                </a:solidFill>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7"/>
        <p:cNvGrpSpPr/>
        <p:nvPr/>
      </p:nvGrpSpPr>
      <p:grpSpPr>
        <a:xfrm>
          <a:off x="0" y="0"/>
          <a:ext cx="0" cy="0"/>
          <a:chOff x="0" y="0"/>
          <a:chExt cx="0" cy="0"/>
        </a:xfrm>
      </p:grpSpPr>
      <p:sp>
        <p:nvSpPr>
          <p:cNvPr id="258" name="Google Shape;258;p60"/>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59"/>
        <p:cNvGrpSpPr/>
        <p:nvPr/>
      </p:nvGrpSpPr>
      <p:grpSpPr>
        <a:xfrm>
          <a:off x="0" y="0"/>
          <a:ext cx="0" cy="0"/>
          <a:chOff x="0" y="0"/>
          <a:chExt cx="0" cy="0"/>
        </a:xfrm>
      </p:grpSpPr>
      <p:sp>
        <p:nvSpPr>
          <p:cNvPr id="260" name="Google Shape;260;p61"/>
          <p:cNvSpPr txBox="1">
            <a:spLocks noGrp="1"/>
          </p:cNvSpPr>
          <p:nvPr>
            <p:ph type="body" idx="1"/>
          </p:nvPr>
        </p:nvSpPr>
        <p:spPr>
          <a:xfrm>
            <a:off x="720750" y="1396656"/>
            <a:ext cx="4545300" cy="3160500"/>
          </a:xfrm>
          <a:prstGeom prst="rect">
            <a:avLst/>
          </a:prstGeom>
        </p:spPr>
        <p:txBody>
          <a:bodyPr spcFirstLastPara="1" wrap="square" lIns="91425" tIns="91425" rIns="91425" bIns="91425" anchor="ctr" anchorCtr="0">
            <a:noAutofit/>
          </a:bodyPr>
          <a:lstStyle>
            <a:lvl1pPr marL="457200" lvl="0" indent="-317500" rtl="0">
              <a:spcBef>
                <a:spcPts val="0"/>
              </a:spcBef>
              <a:spcAft>
                <a:spcPts val="0"/>
              </a:spcAft>
              <a:buClr>
                <a:schemeClr val="lt2"/>
              </a:buClr>
              <a:buSzPts val="1400"/>
              <a:buChar char="●"/>
              <a:defRPr/>
            </a:lvl1pPr>
            <a:lvl2pPr marL="914400" lvl="1" indent="-317500" rtl="0">
              <a:spcBef>
                <a:spcPts val="0"/>
              </a:spcBef>
              <a:spcAft>
                <a:spcPts val="0"/>
              </a:spcAft>
              <a:buSzPts val="1400"/>
              <a:buChar char="○"/>
              <a:defRPr/>
            </a:lvl2pPr>
            <a:lvl3pPr marL="1371600" lvl="2" indent="-311150" rtl="0">
              <a:spcBef>
                <a:spcPts val="0"/>
              </a:spcBef>
              <a:spcAft>
                <a:spcPts val="0"/>
              </a:spcAft>
              <a:buSzPts val="1300"/>
              <a:buChar char="■"/>
              <a:defRPr sz="1300"/>
            </a:lvl3pPr>
            <a:lvl4pPr marL="1828800" lvl="3" indent="-311150" rtl="0">
              <a:spcBef>
                <a:spcPts val="0"/>
              </a:spcBef>
              <a:spcAft>
                <a:spcPts val="0"/>
              </a:spcAft>
              <a:buSzPts val="1300"/>
              <a:buChar char="●"/>
              <a:defRPr sz="1300"/>
            </a:lvl4pPr>
            <a:lvl5pPr marL="2286000" lvl="4" indent="-311150" rtl="0">
              <a:spcBef>
                <a:spcPts val="0"/>
              </a:spcBef>
              <a:spcAft>
                <a:spcPts val="0"/>
              </a:spcAft>
              <a:buSzPts val="1300"/>
              <a:buChar char="○"/>
              <a:defRPr sz="1300"/>
            </a:lvl5pPr>
            <a:lvl6pPr marL="2743200" lvl="5" indent="-311150" rtl="0">
              <a:spcBef>
                <a:spcPts val="0"/>
              </a:spcBef>
              <a:spcAft>
                <a:spcPts val="0"/>
              </a:spcAft>
              <a:buSzPts val="1300"/>
              <a:buChar char="■"/>
              <a:defRPr sz="1300"/>
            </a:lvl6pPr>
            <a:lvl7pPr marL="3200400" lvl="6" indent="-311150" rtl="0">
              <a:spcBef>
                <a:spcPts val="0"/>
              </a:spcBef>
              <a:spcAft>
                <a:spcPts val="0"/>
              </a:spcAft>
              <a:buSzPts val="1300"/>
              <a:buChar char="●"/>
              <a:defRPr sz="1300"/>
            </a:lvl7pPr>
            <a:lvl8pPr marL="3657600" lvl="7" indent="-311150" rtl="0">
              <a:spcBef>
                <a:spcPts val="0"/>
              </a:spcBef>
              <a:spcAft>
                <a:spcPts val="0"/>
              </a:spcAft>
              <a:buSzPts val="1300"/>
              <a:buChar char="○"/>
              <a:defRPr sz="1300"/>
            </a:lvl8pPr>
            <a:lvl9pPr marL="4114800" lvl="8" indent="-311150" rtl="0">
              <a:spcBef>
                <a:spcPts val="0"/>
              </a:spcBef>
              <a:spcAft>
                <a:spcPts val="0"/>
              </a:spcAft>
              <a:buSzPts val="1300"/>
              <a:buChar char="■"/>
              <a:defRPr sz="1300"/>
            </a:lvl9pPr>
          </a:lstStyle>
          <a:p>
            <a:endParaRPr/>
          </a:p>
        </p:txBody>
      </p:sp>
      <p:sp>
        <p:nvSpPr>
          <p:cNvPr id="261" name="Google Shape;261;p61"/>
          <p:cNvSpPr txBox="1">
            <a:spLocks noGrp="1"/>
          </p:cNvSpPr>
          <p:nvPr>
            <p:ph type="title"/>
          </p:nvPr>
        </p:nvSpPr>
        <p:spPr>
          <a:xfrm>
            <a:off x="720000" y="540000"/>
            <a:ext cx="3966300" cy="10245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262"/>
        <p:cNvGrpSpPr/>
        <p:nvPr/>
      </p:nvGrpSpPr>
      <p:grpSpPr>
        <a:xfrm>
          <a:off x="0" y="0"/>
          <a:ext cx="0" cy="0"/>
          <a:chOff x="0" y="0"/>
          <a:chExt cx="0" cy="0"/>
        </a:xfrm>
      </p:grpSpPr>
      <p:sp>
        <p:nvSpPr>
          <p:cNvPr id="263" name="Google Shape;263;p62"/>
          <p:cNvSpPr txBox="1">
            <a:spLocks noGrp="1"/>
          </p:cNvSpPr>
          <p:nvPr>
            <p:ph type="title"/>
          </p:nvPr>
        </p:nvSpPr>
        <p:spPr>
          <a:xfrm>
            <a:off x="3903895" y="1639200"/>
            <a:ext cx="4510500" cy="2213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65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64"/>
        <p:cNvGrpSpPr/>
        <p:nvPr/>
      </p:nvGrpSpPr>
      <p:grpSpPr>
        <a:xfrm>
          <a:off x="0" y="0"/>
          <a:ext cx="0" cy="0"/>
          <a:chOff x="0" y="0"/>
          <a:chExt cx="0" cy="0"/>
        </a:xfrm>
      </p:grpSpPr>
      <p:sp>
        <p:nvSpPr>
          <p:cNvPr id="265" name="Google Shape;265;p63"/>
          <p:cNvSpPr txBox="1">
            <a:spLocks noGrp="1"/>
          </p:cNvSpPr>
          <p:nvPr>
            <p:ph type="title"/>
          </p:nvPr>
        </p:nvSpPr>
        <p:spPr>
          <a:xfrm>
            <a:off x="1311826" y="1307675"/>
            <a:ext cx="3603600" cy="569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66" name="Google Shape;266;p63"/>
          <p:cNvSpPr txBox="1">
            <a:spLocks noGrp="1"/>
          </p:cNvSpPr>
          <p:nvPr>
            <p:ph type="subTitle" idx="1"/>
          </p:nvPr>
        </p:nvSpPr>
        <p:spPr>
          <a:xfrm>
            <a:off x="1311975" y="1792300"/>
            <a:ext cx="3603600" cy="2071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67"/>
        <p:cNvGrpSpPr/>
        <p:nvPr/>
      </p:nvGrpSpPr>
      <p:grpSpPr>
        <a:xfrm>
          <a:off x="0" y="0"/>
          <a:ext cx="0" cy="0"/>
          <a:chOff x="0" y="0"/>
          <a:chExt cx="0" cy="0"/>
        </a:xfrm>
      </p:grpSpPr>
      <p:sp>
        <p:nvSpPr>
          <p:cNvPr id="268" name="Google Shape;268;p64"/>
          <p:cNvSpPr txBox="1">
            <a:spLocks noGrp="1"/>
          </p:cNvSpPr>
          <p:nvPr>
            <p:ph type="title"/>
          </p:nvPr>
        </p:nvSpPr>
        <p:spPr>
          <a:xfrm>
            <a:off x="828900" y="540000"/>
            <a:ext cx="3228900" cy="890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lt2"/>
        </a:solidFill>
        <a:effectLst/>
      </p:bgPr>
    </p:bg>
    <p:spTree>
      <p:nvGrpSpPr>
        <p:cNvPr id="1" name="Shape 269"/>
        <p:cNvGrpSpPr/>
        <p:nvPr/>
      </p:nvGrpSpPr>
      <p:grpSpPr>
        <a:xfrm>
          <a:off x="0" y="0"/>
          <a:ext cx="0" cy="0"/>
          <a:chOff x="0" y="0"/>
          <a:chExt cx="0" cy="0"/>
        </a:xfrm>
      </p:grpSpPr>
      <p:sp>
        <p:nvSpPr>
          <p:cNvPr id="270" name="Google Shape;270;p65"/>
          <p:cNvSpPr txBox="1">
            <a:spLocks noGrp="1"/>
          </p:cNvSpPr>
          <p:nvPr>
            <p:ph type="title" hasCustomPrompt="1"/>
          </p:nvPr>
        </p:nvSpPr>
        <p:spPr>
          <a:xfrm>
            <a:off x="727775" y="1575086"/>
            <a:ext cx="4542900" cy="1360800"/>
          </a:xfrm>
          <a:prstGeom prst="rect">
            <a:avLst/>
          </a:prstGeom>
        </p:spPr>
        <p:txBody>
          <a:bodyPr spcFirstLastPara="1" wrap="square" lIns="91425" tIns="91425" rIns="91425" bIns="91425" anchor="ctr" anchorCtr="0">
            <a:noAutofit/>
          </a:bodyPr>
          <a:lstStyle>
            <a:lvl1pPr lvl="0" rtl="0">
              <a:spcBef>
                <a:spcPts val="0"/>
              </a:spcBef>
              <a:spcAft>
                <a:spcPts val="0"/>
              </a:spcAft>
              <a:buSzPts val="9600"/>
              <a:buNone/>
              <a:defRPr sz="7900">
                <a:solidFill>
                  <a:schemeClr val="lt1"/>
                </a:solidFill>
              </a:defRPr>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271" name="Google Shape;271;p65"/>
          <p:cNvSpPr txBox="1">
            <a:spLocks noGrp="1"/>
          </p:cNvSpPr>
          <p:nvPr>
            <p:ph type="subTitle" idx="1"/>
          </p:nvPr>
        </p:nvSpPr>
        <p:spPr>
          <a:xfrm>
            <a:off x="949775" y="3110045"/>
            <a:ext cx="4098900" cy="475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solidFill>
                  <a:schemeClr val="lt1"/>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2"/>
        <p:cNvGrpSpPr/>
        <p:nvPr/>
      </p:nvGrpSpPr>
      <p:grpSpPr>
        <a:xfrm>
          <a:off x="0" y="0"/>
          <a:ext cx="0" cy="0"/>
          <a:chOff x="0" y="0"/>
          <a:chExt cx="0" cy="0"/>
        </a:xfrm>
      </p:grpSpPr>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273"/>
        <p:cNvGrpSpPr/>
        <p:nvPr/>
      </p:nvGrpSpPr>
      <p:grpSpPr>
        <a:xfrm>
          <a:off x="0" y="0"/>
          <a:ext cx="0" cy="0"/>
          <a:chOff x="0" y="0"/>
          <a:chExt cx="0" cy="0"/>
        </a:xfrm>
      </p:grpSpPr>
      <p:sp>
        <p:nvSpPr>
          <p:cNvPr id="274" name="Google Shape;274;p67"/>
          <p:cNvSpPr txBox="1">
            <a:spLocks noGrp="1"/>
          </p:cNvSpPr>
          <p:nvPr>
            <p:ph type="title"/>
          </p:nvPr>
        </p:nvSpPr>
        <p:spPr>
          <a:xfrm>
            <a:off x="801296" y="1786700"/>
            <a:ext cx="2184000" cy="438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275" name="Google Shape;275;p67"/>
          <p:cNvSpPr txBox="1">
            <a:spLocks noGrp="1"/>
          </p:cNvSpPr>
          <p:nvPr>
            <p:ph type="title" idx="2" hasCustomPrompt="1"/>
          </p:nvPr>
        </p:nvSpPr>
        <p:spPr>
          <a:xfrm>
            <a:off x="1255646" y="1212477"/>
            <a:ext cx="1275300" cy="4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76" name="Google Shape;276;p67"/>
          <p:cNvSpPr txBox="1">
            <a:spLocks noGrp="1"/>
          </p:cNvSpPr>
          <p:nvPr>
            <p:ph type="subTitle" idx="1"/>
          </p:nvPr>
        </p:nvSpPr>
        <p:spPr>
          <a:xfrm>
            <a:off x="725096" y="2373232"/>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77" name="Google Shape;277;p67"/>
          <p:cNvSpPr txBox="1">
            <a:spLocks noGrp="1"/>
          </p:cNvSpPr>
          <p:nvPr>
            <p:ph type="title" idx="3"/>
          </p:nvPr>
        </p:nvSpPr>
        <p:spPr>
          <a:xfrm>
            <a:off x="3477661" y="1786700"/>
            <a:ext cx="2184000" cy="438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278" name="Google Shape;278;p67"/>
          <p:cNvSpPr txBox="1">
            <a:spLocks noGrp="1"/>
          </p:cNvSpPr>
          <p:nvPr>
            <p:ph type="title" idx="4" hasCustomPrompt="1"/>
          </p:nvPr>
        </p:nvSpPr>
        <p:spPr>
          <a:xfrm>
            <a:off x="3932011" y="1212477"/>
            <a:ext cx="1275300" cy="4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79" name="Google Shape;279;p67"/>
          <p:cNvSpPr txBox="1">
            <a:spLocks noGrp="1"/>
          </p:cNvSpPr>
          <p:nvPr>
            <p:ph type="subTitle" idx="5"/>
          </p:nvPr>
        </p:nvSpPr>
        <p:spPr>
          <a:xfrm>
            <a:off x="3401461" y="2373232"/>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80" name="Google Shape;280;p67"/>
          <p:cNvSpPr txBox="1">
            <a:spLocks noGrp="1"/>
          </p:cNvSpPr>
          <p:nvPr>
            <p:ph type="title" idx="6"/>
          </p:nvPr>
        </p:nvSpPr>
        <p:spPr>
          <a:xfrm>
            <a:off x="801296" y="3532173"/>
            <a:ext cx="2184000" cy="438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281" name="Google Shape;281;p67"/>
          <p:cNvSpPr txBox="1">
            <a:spLocks noGrp="1"/>
          </p:cNvSpPr>
          <p:nvPr>
            <p:ph type="title" idx="7" hasCustomPrompt="1"/>
          </p:nvPr>
        </p:nvSpPr>
        <p:spPr>
          <a:xfrm>
            <a:off x="1255646" y="2958000"/>
            <a:ext cx="1275300" cy="4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82" name="Google Shape;282;p67"/>
          <p:cNvSpPr txBox="1">
            <a:spLocks noGrp="1"/>
          </p:cNvSpPr>
          <p:nvPr>
            <p:ph type="subTitle" idx="8"/>
          </p:nvPr>
        </p:nvSpPr>
        <p:spPr>
          <a:xfrm>
            <a:off x="725096" y="4118700"/>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83" name="Google Shape;283;p67"/>
          <p:cNvSpPr txBox="1">
            <a:spLocks noGrp="1"/>
          </p:cNvSpPr>
          <p:nvPr>
            <p:ph type="title" idx="9"/>
          </p:nvPr>
        </p:nvSpPr>
        <p:spPr>
          <a:xfrm>
            <a:off x="3477661" y="3532173"/>
            <a:ext cx="2184000" cy="438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284" name="Google Shape;284;p67"/>
          <p:cNvSpPr txBox="1">
            <a:spLocks noGrp="1"/>
          </p:cNvSpPr>
          <p:nvPr>
            <p:ph type="title" idx="13" hasCustomPrompt="1"/>
          </p:nvPr>
        </p:nvSpPr>
        <p:spPr>
          <a:xfrm>
            <a:off x="3932011" y="2958000"/>
            <a:ext cx="1275300" cy="4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85" name="Google Shape;285;p67"/>
          <p:cNvSpPr txBox="1">
            <a:spLocks noGrp="1"/>
          </p:cNvSpPr>
          <p:nvPr>
            <p:ph type="subTitle" idx="14"/>
          </p:nvPr>
        </p:nvSpPr>
        <p:spPr>
          <a:xfrm>
            <a:off x="3401461" y="4118700"/>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86" name="Google Shape;286;p67"/>
          <p:cNvSpPr txBox="1">
            <a:spLocks noGrp="1"/>
          </p:cNvSpPr>
          <p:nvPr>
            <p:ph type="title" idx="15"/>
          </p:nvPr>
        </p:nvSpPr>
        <p:spPr>
          <a:xfrm>
            <a:off x="720000" y="542757"/>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87" name="Google Shape;287;p67"/>
          <p:cNvSpPr txBox="1">
            <a:spLocks noGrp="1"/>
          </p:cNvSpPr>
          <p:nvPr>
            <p:ph type="title" idx="16"/>
          </p:nvPr>
        </p:nvSpPr>
        <p:spPr>
          <a:xfrm>
            <a:off x="6172293" y="1786700"/>
            <a:ext cx="2184000" cy="438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288" name="Google Shape;288;p67"/>
          <p:cNvSpPr txBox="1">
            <a:spLocks noGrp="1"/>
          </p:cNvSpPr>
          <p:nvPr>
            <p:ph type="title" idx="17" hasCustomPrompt="1"/>
          </p:nvPr>
        </p:nvSpPr>
        <p:spPr>
          <a:xfrm>
            <a:off x="6626643" y="1212477"/>
            <a:ext cx="1275300" cy="4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89" name="Google Shape;289;p67"/>
          <p:cNvSpPr txBox="1">
            <a:spLocks noGrp="1"/>
          </p:cNvSpPr>
          <p:nvPr>
            <p:ph type="subTitle" idx="18"/>
          </p:nvPr>
        </p:nvSpPr>
        <p:spPr>
          <a:xfrm>
            <a:off x="6096093" y="2373232"/>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90" name="Google Shape;290;p67"/>
          <p:cNvSpPr txBox="1">
            <a:spLocks noGrp="1"/>
          </p:cNvSpPr>
          <p:nvPr>
            <p:ph type="title" idx="19"/>
          </p:nvPr>
        </p:nvSpPr>
        <p:spPr>
          <a:xfrm>
            <a:off x="6172293" y="3532173"/>
            <a:ext cx="2184000" cy="438900"/>
          </a:xfrm>
          <a:prstGeom prst="rect">
            <a:avLst/>
          </a:prstGeom>
          <a:noFill/>
        </p:spPr>
        <p:txBody>
          <a:bodyPr spcFirstLastPara="1" wrap="square" lIns="91425" tIns="91425" rIns="91425" bIns="91425" anchor="ctr" anchorCtr="0">
            <a:noAutofit/>
          </a:bodyPr>
          <a:lstStyle>
            <a:lvl1pPr lvl="0" algn="ctr" rtl="0">
              <a:lnSpc>
                <a:spcPct val="125000"/>
              </a:lnSpc>
              <a:spcBef>
                <a:spcPts val="180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291" name="Google Shape;291;p67"/>
          <p:cNvSpPr txBox="1">
            <a:spLocks noGrp="1"/>
          </p:cNvSpPr>
          <p:nvPr>
            <p:ph type="title" idx="20" hasCustomPrompt="1"/>
          </p:nvPr>
        </p:nvSpPr>
        <p:spPr>
          <a:xfrm>
            <a:off x="6626643" y="2958000"/>
            <a:ext cx="1275300" cy="4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92" name="Google Shape;292;p67"/>
          <p:cNvSpPr txBox="1">
            <a:spLocks noGrp="1"/>
          </p:cNvSpPr>
          <p:nvPr>
            <p:ph type="subTitle" idx="21"/>
          </p:nvPr>
        </p:nvSpPr>
        <p:spPr>
          <a:xfrm>
            <a:off x="6096093" y="4118700"/>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Quote">
  <p:cSld name="CUSTOM_1">
    <p:bg>
      <p:bgPr>
        <a:solidFill>
          <a:schemeClr val="lt2"/>
        </a:solidFill>
        <a:effectLst/>
      </p:bgPr>
    </p:bg>
    <p:spTree>
      <p:nvGrpSpPr>
        <p:cNvPr id="1" name="Shape 293"/>
        <p:cNvGrpSpPr/>
        <p:nvPr/>
      </p:nvGrpSpPr>
      <p:grpSpPr>
        <a:xfrm>
          <a:off x="0" y="0"/>
          <a:ext cx="0" cy="0"/>
          <a:chOff x="0" y="0"/>
          <a:chExt cx="0" cy="0"/>
        </a:xfrm>
      </p:grpSpPr>
      <p:sp>
        <p:nvSpPr>
          <p:cNvPr id="294" name="Google Shape;294;p68"/>
          <p:cNvSpPr txBox="1">
            <a:spLocks noGrp="1"/>
          </p:cNvSpPr>
          <p:nvPr>
            <p:ph type="title"/>
          </p:nvPr>
        </p:nvSpPr>
        <p:spPr>
          <a:xfrm>
            <a:off x="3165730" y="3374225"/>
            <a:ext cx="2806800" cy="531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295" name="Google Shape;295;p68"/>
          <p:cNvSpPr txBox="1">
            <a:spLocks noGrp="1"/>
          </p:cNvSpPr>
          <p:nvPr>
            <p:ph type="subTitle" idx="1"/>
          </p:nvPr>
        </p:nvSpPr>
        <p:spPr>
          <a:xfrm>
            <a:off x="2391298" y="1372177"/>
            <a:ext cx="4361400" cy="1986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2200">
                <a:solidFill>
                  <a:schemeClr val="lt1"/>
                </a:solidFill>
              </a:defRPr>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ext">
  <p:cSld name="CUSTOM_2">
    <p:bg>
      <p:bgPr>
        <a:solidFill>
          <a:schemeClr val="lt2"/>
        </a:solidFill>
        <a:effectLst/>
      </p:bgPr>
    </p:bg>
    <p:spTree>
      <p:nvGrpSpPr>
        <p:cNvPr id="1" name="Shape 296"/>
        <p:cNvGrpSpPr/>
        <p:nvPr/>
      </p:nvGrpSpPr>
      <p:grpSpPr>
        <a:xfrm>
          <a:off x="0" y="0"/>
          <a:ext cx="0" cy="0"/>
          <a:chOff x="0" y="0"/>
          <a:chExt cx="0" cy="0"/>
        </a:xfrm>
      </p:grpSpPr>
      <p:sp>
        <p:nvSpPr>
          <p:cNvPr id="297" name="Google Shape;297;p69"/>
          <p:cNvSpPr txBox="1">
            <a:spLocks noGrp="1"/>
          </p:cNvSpPr>
          <p:nvPr>
            <p:ph type="subTitle" idx="1"/>
          </p:nvPr>
        </p:nvSpPr>
        <p:spPr>
          <a:xfrm>
            <a:off x="4696775" y="2858964"/>
            <a:ext cx="3479100" cy="985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8" name="Google Shape;298;p69"/>
          <p:cNvSpPr txBox="1">
            <a:spLocks noGrp="1"/>
          </p:cNvSpPr>
          <p:nvPr>
            <p:ph type="title"/>
          </p:nvPr>
        </p:nvSpPr>
        <p:spPr>
          <a:xfrm>
            <a:off x="4445075" y="1309689"/>
            <a:ext cx="3982500" cy="1547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9600">
                <a:solidFill>
                  <a:schemeClr val="accent3"/>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Section Header 1">
  <p:cSld name="CUSTOM_11">
    <p:bg>
      <p:bgPr>
        <a:solidFill>
          <a:schemeClr val="lt2"/>
        </a:solidFill>
        <a:effectLst/>
      </p:bgPr>
    </p:bg>
    <p:spTree>
      <p:nvGrpSpPr>
        <p:cNvPr id="1" name="Shape 299"/>
        <p:cNvGrpSpPr/>
        <p:nvPr/>
      </p:nvGrpSpPr>
      <p:grpSpPr>
        <a:xfrm>
          <a:off x="0" y="0"/>
          <a:ext cx="0" cy="0"/>
          <a:chOff x="0" y="0"/>
          <a:chExt cx="0" cy="0"/>
        </a:xfrm>
      </p:grpSpPr>
      <p:sp>
        <p:nvSpPr>
          <p:cNvPr id="300" name="Google Shape;300;p70"/>
          <p:cNvSpPr txBox="1">
            <a:spLocks noGrp="1"/>
          </p:cNvSpPr>
          <p:nvPr>
            <p:ph type="title"/>
          </p:nvPr>
        </p:nvSpPr>
        <p:spPr>
          <a:xfrm>
            <a:off x="626625" y="1892900"/>
            <a:ext cx="3301500" cy="73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400">
                <a:solidFill>
                  <a:schemeClr val="accent3"/>
                </a:solidFill>
              </a:defRPr>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301" name="Google Shape;301;p70"/>
          <p:cNvSpPr txBox="1">
            <a:spLocks noGrp="1"/>
          </p:cNvSpPr>
          <p:nvPr>
            <p:ph type="subTitle" idx="1"/>
          </p:nvPr>
        </p:nvSpPr>
        <p:spPr>
          <a:xfrm>
            <a:off x="731050" y="2669625"/>
            <a:ext cx="3197100" cy="587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solidFill>
                  <a:schemeClr val="lt1"/>
                </a:solidFill>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302" name="Google Shape;302;p70"/>
          <p:cNvSpPr txBox="1">
            <a:spLocks noGrp="1"/>
          </p:cNvSpPr>
          <p:nvPr>
            <p:ph type="title" idx="2" hasCustomPrompt="1"/>
          </p:nvPr>
        </p:nvSpPr>
        <p:spPr>
          <a:xfrm flipH="1">
            <a:off x="4113175" y="3217950"/>
            <a:ext cx="1949100" cy="1418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13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Header 2">
  <p:cSld name="CUSTOM_11_1">
    <p:bg>
      <p:bgPr>
        <a:solidFill>
          <a:schemeClr val="lt2"/>
        </a:solidFill>
        <a:effectLst/>
      </p:bgPr>
    </p:bg>
    <p:spTree>
      <p:nvGrpSpPr>
        <p:cNvPr id="1" name="Shape 303"/>
        <p:cNvGrpSpPr/>
        <p:nvPr/>
      </p:nvGrpSpPr>
      <p:grpSpPr>
        <a:xfrm>
          <a:off x="0" y="0"/>
          <a:ext cx="0" cy="0"/>
          <a:chOff x="0" y="0"/>
          <a:chExt cx="0" cy="0"/>
        </a:xfrm>
      </p:grpSpPr>
      <p:sp>
        <p:nvSpPr>
          <p:cNvPr id="304" name="Google Shape;304;p71"/>
          <p:cNvSpPr txBox="1">
            <a:spLocks noGrp="1"/>
          </p:cNvSpPr>
          <p:nvPr>
            <p:ph type="title"/>
          </p:nvPr>
        </p:nvSpPr>
        <p:spPr>
          <a:xfrm>
            <a:off x="5105400" y="1892900"/>
            <a:ext cx="3040500" cy="7377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400">
                <a:solidFill>
                  <a:schemeClr val="accent3"/>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05" name="Google Shape;305;p71"/>
          <p:cNvSpPr txBox="1">
            <a:spLocks noGrp="1"/>
          </p:cNvSpPr>
          <p:nvPr>
            <p:ph type="title" idx="2" hasCustomPrompt="1"/>
          </p:nvPr>
        </p:nvSpPr>
        <p:spPr>
          <a:xfrm>
            <a:off x="3793675" y="3216014"/>
            <a:ext cx="1949100" cy="140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13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06" name="Google Shape;306;p71"/>
          <p:cNvSpPr txBox="1">
            <a:spLocks noGrp="1"/>
          </p:cNvSpPr>
          <p:nvPr>
            <p:ph type="subTitle" idx="1"/>
          </p:nvPr>
        </p:nvSpPr>
        <p:spPr>
          <a:xfrm>
            <a:off x="5105400" y="2669625"/>
            <a:ext cx="3040500" cy="587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text 1">
  <p:cSld name="CUSTOM_2_1">
    <p:spTree>
      <p:nvGrpSpPr>
        <p:cNvPr id="1" name="Shape 307"/>
        <p:cNvGrpSpPr/>
        <p:nvPr/>
      </p:nvGrpSpPr>
      <p:grpSpPr>
        <a:xfrm>
          <a:off x="0" y="0"/>
          <a:ext cx="0" cy="0"/>
          <a:chOff x="0" y="0"/>
          <a:chExt cx="0" cy="0"/>
        </a:xfrm>
      </p:grpSpPr>
      <p:sp>
        <p:nvSpPr>
          <p:cNvPr id="308" name="Google Shape;308;p72"/>
          <p:cNvSpPr txBox="1">
            <a:spLocks noGrp="1"/>
          </p:cNvSpPr>
          <p:nvPr>
            <p:ph type="title"/>
          </p:nvPr>
        </p:nvSpPr>
        <p:spPr>
          <a:xfrm>
            <a:off x="726425" y="1625275"/>
            <a:ext cx="4064400" cy="91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09" name="Google Shape;309;p72"/>
          <p:cNvSpPr txBox="1">
            <a:spLocks noGrp="1"/>
          </p:cNvSpPr>
          <p:nvPr>
            <p:ph type="subTitle" idx="1"/>
          </p:nvPr>
        </p:nvSpPr>
        <p:spPr>
          <a:xfrm>
            <a:off x="726425" y="2573422"/>
            <a:ext cx="4064400" cy="996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ext 2">
  <p:cSld name="CUSTOM_2_1_1">
    <p:spTree>
      <p:nvGrpSpPr>
        <p:cNvPr id="1" name="Shape 310"/>
        <p:cNvGrpSpPr/>
        <p:nvPr/>
      </p:nvGrpSpPr>
      <p:grpSpPr>
        <a:xfrm>
          <a:off x="0" y="0"/>
          <a:ext cx="0" cy="0"/>
          <a:chOff x="0" y="0"/>
          <a:chExt cx="0" cy="0"/>
        </a:xfrm>
      </p:grpSpPr>
      <p:sp>
        <p:nvSpPr>
          <p:cNvPr id="311" name="Google Shape;311;p73"/>
          <p:cNvSpPr txBox="1">
            <a:spLocks noGrp="1"/>
          </p:cNvSpPr>
          <p:nvPr>
            <p:ph type="title"/>
          </p:nvPr>
        </p:nvSpPr>
        <p:spPr>
          <a:xfrm>
            <a:off x="890075" y="1531282"/>
            <a:ext cx="3277500" cy="86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312" name="Google Shape;312;p73"/>
          <p:cNvSpPr txBox="1">
            <a:spLocks noGrp="1"/>
          </p:cNvSpPr>
          <p:nvPr>
            <p:ph type="subTitle" idx="1"/>
          </p:nvPr>
        </p:nvSpPr>
        <p:spPr>
          <a:xfrm>
            <a:off x="890075" y="2179825"/>
            <a:ext cx="3277500" cy="1331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text 3">
  <p:cSld name="CUSTOM_2_1_1_1">
    <p:spTree>
      <p:nvGrpSpPr>
        <p:cNvPr id="1" name="Shape 313"/>
        <p:cNvGrpSpPr/>
        <p:nvPr/>
      </p:nvGrpSpPr>
      <p:grpSpPr>
        <a:xfrm>
          <a:off x="0" y="0"/>
          <a:ext cx="0" cy="0"/>
          <a:chOff x="0" y="0"/>
          <a:chExt cx="0" cy="0"/>
        </a:xfrm>
      </p:grpSpPr>
      <p:sp>
        <p:nvSpPr>
          <p:cNvPr id="314" name="Google Shape;314;p74"/>
          <p:cNvSpPr txBox="1">
            <a:spLocks noGrp="1"/>
          </p:cNvSpPr>
          <p:nvPr>
            <p:ph type="title"/>
          </p:nvPr>
        </p:nvSpPr>
        <p:spPr>
          <a:xfrm>
            <a:off x="5112875" y="1495978"/>
            <a:ext cx="3004200" cy="91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15" name="Google Shape;315;p74"/>
          <p:cNvSpPr txBox="1">
            <a:spLocks noGrp="1"/>
          </p:cNvSpPr>
          <p:nvPr>
            <p:ph type="subTitle" idx="1"/>
          </p:nvPr>
        </p:nvSpPr>
        <p:spPr>
          <a:xfrm>
            <a:off x="5112875" y="2328227"/>
            <a:ext cx="3004200" cy="10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text 4">
  <p:cSld name="CUSTOM_12">
    <p:spTree>
      <p:nvGrpSpPr>
        <p:cNvPr id="1" name="Shape 316"/>
        <p:cNvGrpSpPr/>
        <p:nvPr/>
      </p:nvGrpSpPr>
      <p:grpSpPr>
        <a:xfrm>
          <a:off x="0" y="0"/>
          <a:ext cx="0" cy="0"/>
          <a:chOff x="0" y="0"/>
          <a:chExt cx="0" cy="0"/>
        </a:xfrm>
      </p:grpSpPr>
      <p:sp>
        <p:nvSpPr>
          <p:cNvPr id="317" name="Google Shape;317;p75"/>
          <p:cNvSpPr txBox="1">
            <a:spLocks noGrp="1"/>
          </p:cNvSpPr>
          <p:nvPr>
            <p:ph type="title"/>
          </p:nvPr>
        </p:nvSpPr>
        <p:spPr>
          <a:xfrm>
            <a:off x="1038601" y="1525707"/>
            <a:ext cx="2986800" cy="86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318" name="Google Shape;318;p75"/>
          <p:cNvSpPr txBox="1">
            <a:spLocks noGrp="1"/>
          </p:cNvSpPr>
          <p:nvPr>
            <p:ph type="subTitle" idx="1"/>
          </p:nvPr>
        </p:nvSpPr>
        <p:spPr>
          <a:xfrm>
            <a:off x="1038600" y="2173400"/>
            <a:ext cx="2986800" cy="131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ext 5">
  <p:cSld name="CUSTOM_12_1">
    <p:spTree>
      <p:nvGrpSpPr>
        <p:cNvPr id="1" name="Shape 319"/>
        <p:cNvGrpSpPr/>
        <p:nvPr/>
      </p:nvGrpSpPr>
      <p:grpSpPr>
        <a:xfrm>
          <a:off x="0" y="0"/>
          <a:ext cx="0" cy="0"/>
          <a:chOff x="0" y="0"/>
          <a:chExt cx="0" cy="0"/>
        </a:xfrm>
      </p:grpSpPr>
      <p:sp>
        <p:nvSpPr>
          <p:cNvPr id="320" name="Google Shape;320;p76"/>
          <p:cNvSpPr txBox="1">
            <a:spLocks noGrp="1"/>
          </p:cNvSpPr>
          <p:nvPr>
            <p:ph type="title"/>
          </p:nvPr>
        </p:nvSpPr>
        <p:spPr>
          <a:xfrm>
            <a:off x="720000" y="540000"/>
            <a:ext cx="3852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21" name="Google Shape;321;p76"/>
          <p:cNvSpPr txBox="1">
            <a:spLocks noGrp="1"/>
          </p:cNvSpPr>
          <p:nvPr>
            <p:ph type="body" idx="1"/>
          </p:nvPr>
        </p:nvSpPr>
        <p:spPr>
          <a:xfrm>
            <a:off x="720000" y="1215175"/>
            <a:ext cx="3852000" cy="33882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chemeClr val="lt2"/>
              </a:buClr>
              <a:buSzPts val="1200"/>
              <a:buChar char="●"/>
              <a:defRPr sz="1100"/>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text 6">
  <p:cSld name="CUSTOM_12_1_1">
    <p:spTree>
      <p:nvGrpSpPr>
        <p:cNvPr id="1" name="Shape 322"/>
        <p:cNvGrpSpPr/>
        <p:nvPr/>
      </p:nvGrpSpPr>
      <p:grpSpPr>
        <a:xfrm>
          <a:off x="0" y="0"/>
          <a:ext cx="0" cy="0"/>
          <a:chOff x="0" y="0"/>
          <a:chExt cx="0" cy="0"/>
        </a:xfrm>
      </p:grpSpPr>
      <p:sp>
        <p:nvSpPr>
          <p:cNvPr id="323" name="Google Shape;323;p77"/>
          <p:cNvSpPr txBox="1">
            <a:spLocks noGrp="1"/>
          </p:cNvSpPr>
          <p:nvPr>
            <p:ph type="title"/>
          </p:nvPr>
        </p:nvSpPr>
        <p:spPr>
          <a:xfrm>
            <a:off x="720000" y="540000"/>
            <a:ext cx="42576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24" name="Google Shape;324;p77"/>
          <p:cNvSpPr txBox="1">
            <a:spLocks noGrp="1"/>
          </p:cNvSpPr>
          <p:nvPr>
            <p:ph type="body" idx="1"/>
          </p:nvPr>
        </p:nvSpPr>
        <p:spPr>
          <a:xfrm>
            <a:off x="720000" y="1476625"/>
            <a:ext cx="4257600" cy="2302500"/>
          </a:xfrm>
          <a:prstGeom prst="rect">
            <a:avLst/>
          </a:prstGeom>
        </p:spPr>
        <p:txBody>
          <a:bodyPr spcFirstLastPara="1" wrap="square" lIns="91425" tIns="91425" rIns="91425" bIns="91425" anchor="t" anchorCtr="0">
            <a:noAutofit/>
          </a:bodyPr>
          <a:lstStyle>
            <a:lvl1pPr marL="457200" lvl="0" indent="-292100" rtl="0">
              <a:spcBef>
                <a:spcPts val="0"/>
              </a:spcBef>
              <a:spcAft>
                <a:spcPts val="0"/>
              </a:spcAft>
              <a:buClr>
                <a:srgbClr val="595959"/>
              </a:buClr>
              <a:buSzPts val="1000"/>
              <a:buFont typeface="Anaheim"/>
              <a:buChar char="●"/>
              <a:defRPr sz="1200"/>
            </a:lvl1pPr>
            <a:lvl2pPr marL="914400" lvl="1" indent="-317500" rtl="0">
              <a:spcBef>
                <a:spcPts val="0"/>
              </a:spcBef>
              <a:spcAft>
                <a:spcPts val="0"/>
              </a:spcAft>
              <a:buClr>
                <a:srgbClr val="595959"/>
              </a:buClr>
              <a:buSzPts val="1400"/>
              <a:buFont typeface="Anaheim"/>
              <a:buChar char="○"/>
              <a:defRPr/>
            </a:lvl2pPr>
            <a:lvl3pPr marL="1371600" lvl="2" indent="-317500" rtl="0">
              <a:spcBef>
                <a:spcPts val="0"/>
              </a:spcBef>
              <a:spcAft>
                <a:spcPts val="0"/>
              </a:spcAft>
              <a:buClr>
                <a:srgbClr val="595959"/>
              </a:buClr>
              <a:buSzPts val="1400"/>
              <a:buFont typeface="Anaheim"/>
              <a:buChar char="■"/>
              <a:defRPr/>
            </a:lvl3pPr>
            <a:lvl4pPr marL="1828800" lvl="3" indent="-317500" rtl="0">
              <a:spcBef>
                <a:spcPts val="0"/>
              </a:spcBef>
              <a:spcAft>
                <a:spcPts val="0"/>
              </a:spcAft>
              <a:buClr>
                <a:srgbClr val="595959"/>
              </a:buClr>
              <a:buSzPts val="1400"/>
              <a:buFont typeface="Anaheim"/>
              <a:buChar char="●"/>
              <a:defRPr/>
            </a:lvl4pPr>
            <a:lvl5pPr marL="2286000" lvl="4" indent="-317500" rtl="0">
              <a:spcBef>
                <a:spcPts val="0"/>
              </a:spcBef>
              <a:spcAft>
                <a:spcPts val="0"/>
              </a:spcAft>
              <a:buClr>
                <a:srgbClr val="595959"/>
              </a:buClr>
              <a:buSzPts val="1400"/>
              <a:buFont typeface="Anaheim"/>
              <a:buChar char="○"/>
              <a:defRPr/>
            </a:lvl5pPr>
            <a:lvl6pPr marL="2743200" lvl="5" indent="-317500" rtl="0">
              <a:spcBef>
                <a:spcPts val="0"/>
              </a:spcBef>
              <a:spcAft>
                <a:spcPts val="0"/>
              </a:spcAft>
              <a:buClr>
                <a:srgbClr val="595959"/>
              </a:buClr>
              <a:buSzPts val="1400"/>
              <a:buFont typeface="Anaheim"/>
              <a:buChar char="■"/>
              <a:defRPr/>
            </a:lvl6pPr>
            <a:lvl7pPr marL="3200400" lvl="6" indent="-317500" rtl="0">
              <a:spcBef>
                <a:spcPts val="0"/>
              </a:spcBef>
              <a:spcAft>
                <a:spcPts val="0"/>
              </a:spcAft>
              <a:buClr>
                <a:srgbClr val="595959"/>
              </a:buClr>
              <a:buSzPts val="1400"/>
              <a:buFont typeface="Anaheim"/>
              <a:buChar char="●"/>
              <a:defRPr/>
            </a:lvl7pPr>
            <a:lvl8pPr marL="3657600" lvl="7" indent="-317500" rtl="0">
              <a:spcBef>
                <a:spcPts val="0"/>
              </a:spcBef>
              <a:spcAft>
                <a:spcPts val="0"/>
              </a:spcAft>
              <a:buClr>
                <a:srgbClr val="595959"/>
              </a:buClr>
              <a:buSzPts val="1400"/>
              <a:buFont typeface="Anaheim"/>
              <a:buChar char="○"/>
              <a:defRPr/>
            </a:lvl8pPr>
            <a:lvl9pPr marL="4114800" lvl="8" indent="-317500" rtl="0">
              <a:spcBef>
                <a:spcPts val="0"/>
              </a:spcBef>
              <a:spcAft>
                <a:spcPts val="0"/>
              </a:spcAft>
              <a:buClr>
                <a:srgbClr val="595959"/>
              </a:buClr>
              <a:buSzPts val="1400"/>
              <a:buFont typeface="Anaheim"/>
              <a:buChar char="■"/>
              <a:defRPr/>
            </a:lvl9p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two columns 1">
  <p:cSld name="CUSTOM_10">
    <p:spTree>
      <p:nvGrpSpPr>
        <p:cNvPr id="1" name="Shape 325"/>
        <p:cNvGrpSpPr/>
        <p:nvPr/>
      </p:nvGrpSpPr>
      <p:grpSpPr>
        <a:xfrm>
          <a:off x="0" y="0"/>
          <a:ext cx="0" cy="0"/>
          <a:chOff x="0" y="0"/>
          <a:chExt cx="0" cy="0"/>
        </a:xfrm>
      </p:grpSpPr>
      <p:sp>
        <p:nvSpPr>
          <p:cNvPr id="326" name="Google Shape;326;p78"/>
          <p:cNvSpPr txBox="1">
            <a:spLocks noGrp="1"/>
          </p:cNvSpPr>
          <p:nvPr>
            <p:ph type="title"/>
          </p:nvPr>
        </p:nvSpPr>
        <p:spPr>
          <a:xfrm>
            <a:off x="720000" y="540000"/>
            <a:ext cx="3852000" cy="5727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27" name="Google Shape;327;p78"/>
          <p:cNvSpPr txBox="1">
            <a:spLocks noGrp="1"/>
          </p:cNvSpPr>
          <p:nvPr>
            <p:ph type="body" idx="1"/>
          </p:nvPr>
        </p:nvSpPr>
        <p:spPr>
          <a:xfrm>
            <a:off x="720000" y="1207550"/>
            <a:ext cx="3852000" cy="32502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chemeClr val="lt2"/>
              </a:buClr>
              <a:buSzPts val="12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328" name="Google Shape;328;p78"/>
          <p:cNvSpPr txBox="1">
            <a:spLocks noGrp="1"/>
          </p:cNvSpPr>
          <p:nvPr>
            <p:ph type="body" idx="2"/>
          </p:nvPr>
        </p:nvSpPr>
        <p:spPr>
          <a:xfrm>
            <a:off x="4572000" y="2686050"/>
            <a:ext cx="3852000" cy="1743000"/>
          </a:xfrm>
          <a:prstGeom prst="rect">
            <a:avLst/>
          </a:prstGeom>
        </p:spPr>
        <p:txBody>
          <a:bodyPr spcFirstLastPara="1" wrap="square" lIns="91425" tIns="91425" rIns="91425" bIns="91425" anchor="b" anchorCtr="0">
            <a:noAutofit/>
          </a:bodyPr>
          <a:lstStyle>
            <a:lvl1pPr marL="457200" marR="50800" lvl="0" indent="-304800" rtl="0">
              <a:spcBef>
                <a:spcPts val="0"/>
              </a:spcBef>
              <a:spcAft>
                <a:spcPts val="0"/>
              </a:spcAft>
              <a:buClr>
                <a:schemeClr val="lt2"/>
              </a:buClr>
              <a:buSzPts val="1200"/>
              <a:buChar char="●"/>
              <a:defRPr sz="1200"/>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hree columns">
  <p:cSld name="CUSTOM_3">
    <p:spTree>
      <p:nvGrpSpPr>
        <p:cNvPr id="1" name="Shape 329"/>
        <p:cNvGrpSpPr/>
        <p:nvPr/>
      </p:nvGrpSpPr>
      <p:grpSpPr>
        <a:xfrm>
          <a:off x="0" y="0"/>
          <a:ext cx="0" cy="0"/>
          <a:chOff x="0" y="0"/>
          <a:chExt cx="0" cy="0"/>
        </a:xfrm>
      </p:grpSpPr>
      <p:sp>
        <p:nvSpPr>
          <p:cNvPr id="330" name="Google Shape;330;p79"/>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31" name="Google Shape;331;p79"/>
          <p:cNvSpPr txBox="1">
            <a:spLocks noGrp="1"/>
          </p:cNvSpPr>
          <p:nvPr>
            <p:ph type="title" idx="2"/>
          </p:nvPr>
        </p:nvSpPr>
        <p:spPr>
          <a:xfrm>
            <a:off x="800688" y="3058693"/>
            <a:ext cx="21825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32" name="Google Shape;332;p79"/>
          <p:cNvSpPr txBox="1">
            <a:spLocks noGrp="1"/>
          </p:cNvSpPr>
          <p:nvPr>
            <p:ph type="subTitle" idx="1"/>
          </p:nvPr>
        </p:nvSpPr>
        <p:spPr>
          <a:xfrm>
            <a:off x="800688" y="3651684"/>
            <a:ext cx="2182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3" name="Google Shape;333;p79"/>
          <p:cNvSpPr txBox="1">
            <a:spLocks noGrp="1"/>
          </p:cNvSpPr>
          <p:nvPr>
            <p:ph type="title" idx="3"/>
          </p:nvPr>
        </p:nvSpPr>
        <p:spPr>
          <a:xfrm>
            <a:off x="3484554" y="3058693"/>
            <a:ext cx="21825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34" name="Google Shape;334;p79"/>
          <p:cNvSpPr txBox="1">
            <a:spLocks noGrp="1"/>
          </p:cNvSpPr>
          <p:nvPr>
            <p:ph type="subTitle" idx="4"/>
          </p:nvPr>
        </p:nvSpPr>
        <p:spPr>
          <a:xfrm>
            <a:off x="3484554" y="3651684"/>
            <a:ext cx="2182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5" name="Google Shape;335;p79"/>
          <p:cNvSpPr txBox="1">
            <a:spLocks noGrp="1"/>
          </p:cNvSpPr>
          <p:nvPr>
            <p:ph type="title" idx="5"/>
          </p:nvPr>
        </p:nvSpPr>
        <p:spPr>
          <a:xfrm>
            <a:off x="6162581" y="3058693"/>
            <a:ext cx="21825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36" name="Google Shape;336;p79"/>
          <p:cNvSpPr txBox="1">
            <a:spLocks noGrp="1"/>
          </p:cNvSpPr>
          <p:nvPr>
            <p:ph type="subTitle" idx="6"/>
          </p:nvPr>
        </p:nvSpPr>
        <p:spPr>
          <a:xfrm>
            <a:off x="6162581" y="3651684"/>
            <a:ext cx="2182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three columns 1">
  <p:cSld name="CUSTOM_3_1">
    <p:spTree>
      <p:nvGrpSpPr>
        <p:cNvPr id="1" name="Shape 337"/>
        <p:cNvGrpSpPr/>
        <p:nvPr/>
      </p:nvGrpSpPr>
      <p:grpSpPr>
        <a:xfrm>
          <a:off x="0" y="0"/>
          <a:ext cx="0" cy="0"/>
          <a:chOff x="0" y="0"/>
          <a:chExt cx="0" cy="0"/>
        </a:xfrm>
      </p:grpSpPr>
      <p:sp>
        <p:nvSpPr>
          <p:cNvPr id="338" name="Google Shape;338;p80"/>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39" name="Google Shape;339;p80"/>
          <p:cNvSpPr txBox="1">
            <a:spLocks noGrp="1"/>
          </p:cNvSpPr>
          <p:nvPr>
            <p:ph type="title" idx="2"/>
          </p:nvPr>
        </p:nvSpPr>
        <p:spPr>
          <a:xfrm>
            <a:off x="1135750" y="3329673"/>
            <a:ext cx="16905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40" name="Google Shape;340;p80"/>
          <p:cNvSpPr txBox="1">
            <a:spLocks noGrp="1"/>
          </p:cNvSpPr>
          <p:nvPr>
            <p:ph type="subTitle" idx="1"/>
          </p:nvPr>
        </p:nvSpPr>
        <p:spPr>
          <a:xfrm>
            <a:off x="1135758" y="3921917"/>
            <a:ext cx="1690500" cy="699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1" name="Google Shape;341;p80"/>
          <p:cNvSpPr txBox="1">
            <a:spLocks noGrp="1"/>
          </p:cNvSpPr>
          <p:nvPr>
            <p:ph type="title" idx="3"/>
          </p:nvPr>
        </p:nvSpPr>
        <p:spPr>
          <a:xfrm>
            <a:off x="3725002" y="3329673"/>
            <a:ext cx="16905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42" name="Google Shape;342;p80"/>
          <p:cNvSpPr txBox="1">
            <a:spLocks noGrp="1"/>
          </p:cNvSpPr>
          <p:nvPr>
            <p:ph type="subTitle" idx="4"/>
          </p:nvPr>
        </p:nvSpPr>
        <p:spPr>
          <a:xfrm>
            <a:off x="3725000" y="3921911"/>
            <a:ext cx="1690500" cy="699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3" name="Google Shape;343;p80"/>
          <p:cNvSpPr txBox="1">
            <a:spLocks noGrp="1"/>
          </p:cNvSpPr>
          <p:nvPr>
            <p:ph type="title" idx="5"/>
          </p:nvPr>
        </p:nvSpPr>
        <p:spPr>
          <a:xfrm>
            <a:off x="6351860" y="3329673"/>
            <a:ext cx="16905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44" name="Google Shape;344;p80"/>
          <p:cNvSpPr txBox="1">
            <a:spLocks noGrp="1"/>
          </p:cNvSpPr>
          <p:nvPr>
            <p:ph type="subTitle" idx="6"/>
          </p:nvPr>
        </p:nvSpPr>
        <p:spPr>
          <a:xfrm>
            <a:off x="6351857" y="3921916"/>
            <a:ext cx="1690500" cy="699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four columns">
  <p:cSld name="CUSTOM_4">
    <p:spTree>
      <p:nvGrpSpPr>
        <p:cNvPr id="1" name="Shape 345"/>
        <p:cNvGrpSpPr/>
        <p:nvPr/>
      </p:nvGrpSpPr>
      <p:grpSpPr>
        <a:xfrm>
          <a:off x="0" y="0"/>
          <a:ext cx="0" cy="0"/>
          <a:chOff x="0" y="0"/>
          <a:chExt cx="0" cy="0"/>
        </a:xfrm>
      </p:grpSpPr>
      <p:sp>
        <p:nvSpPr>
          <p:cNvPr id="346" name="Google Shape;346;p81"/>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47" name="Google Shape;347;p81"/>
          <p:cNvSpPr txBox="1">
            <a:spLocks noGrp="1"/>
          </p:cNvSpPr>
          <p:nvPr>
            <p:ph type="title" idx="2"/>
          </p:nvPr>
        </p:nvSpPr>
        <p:spPr>
          <a:xfrm>
            <a:off x="1274550" y="1746225"/>
            <a:ext cx="27096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48" name="Google Shape;348;p81"/>
          <p:cNvSpPr txBox="1">
            <a:spLocks noGrp="1"/>
          </p:cNvSpPr>
          <p:nvPr>
            <p:ph type="subTitle" idx="1"/>
          </p:nvPr>
        </p:nvSpPr>
        <p:spPr>
          <a:xfrm>
            <a:off x="1274550" y="2332736"/>
            <a:ext cx="27096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9" name="Google Shape;349;p81"/>
          <p:cNvSpPr txBox="1">
            <a:spLocks noGrp="1"/>
          </p:cNvSpPr>
          <p:nvPr>
            <p:ph type="title" idx="3"/>
          </p:nvPr>
        </p:nvSpPr>
        <p:spPr>
          <a:xfrm>
            <a:off x="5159800" y="1746225"/>
            <a:ext cx="27096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50" name="Google Shape;350;p81"/>
          <p:cNvSpPr txBox="1">
            <a:spLocks noGrp="1"/>
          </p:cNvSpPr>
          <p:nvPr>
            <p:ph type="subTitle" idx="4"/>
          </p:nvPr>
        </p:nvSpPr>
        <p:spPr>
          <a:xfrm>
            <a:off x="5159800" y="2332737"/>
            <a:ext cx="27096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1" name="Google Shape;351;p81"/>
          <p:cNvSpPr txBox="1">
            <a:spLocks noGrp="1"/>
          </p:cNvSpPr>
          <p:nvPr>
            <p:ph type="title" idx="5"/>
          </p:nvPr>
        </p:nvSpPr>
        <p:spPr>
          <a:xfrm>
            <a:off x="1274550" y="3184014"/>
            <a:ext cx="27096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52" name="Google Shape;352;p81"/>
          <p:cNvSpPr txBox="1">
            <a:spLocks noGrp="1"/>
          </p:cNvSpPr>
          <p:nvPr>
            <p:ph type="subTitle" idx="6"/>
          </p:nvPr>
        </p:nvSpPr>
        <p:spPr>
          <a:xfrm>
            <a:off x="1274550" y="3766125"/>
            <a:ext cx="27096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3" name="Google Shape;353;p81"/>
          <p:cNvSpPr txBox="1">
            <a:spLocks noGrp="1"/>
          </p:cNvSpPr>
          <p:nvPr>
            <p:ph type="title" idx="7"/>
          </p:nvPr>
        </p:nvSpPr>
        <p:spPr>
          <a:xfrm>
            <a:off x="5159800" y="3184016"/>
            <a:ext cx="27096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54" name="Google Shape;354;p81"/>
          <p:cNvSpPr txBox="1">
            <a:spLocks noGrp="1"/>
          </p:cNvSpPr>
          <p:nvPr>
            <p:ph type="subTitle" idx="8"/>
          </p:nvPr>
        </p:nvSpPr>
        <p:spPr>
          <a:xfrm>
            <a:off x="5159800" y="3766128"/>
            <a:ext cx="27096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six columns">
  <p:cSld name="CUSTOM_5">
    <p:spTree>
      <p:nvGrpSpPr>
        <p:cNvPr id="1" name="Shape 355"/>
        <p:cNvGrpSpPr/>
        <p:nvPr/>
      </p:nvGrpSpPr>
      <p:grpSpPr>
        <a:xfrm>
          <a:off x="0" y="0"/>
          <a:ext cx="0" cy="0"/>
          <a:chOff x="0" y="0"/>
          <a:chExt cx="0" cy="0"/>
        </a:xfrm>
      </p:grpSpPr>
      <p:sp>
        <p:nvSpPr>
          <p:cNvPr id="356" name="Google Shape;356;p82"/>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57" name="Google Shape;357;p82"/>
          <p:cNvSpPr txBox="1">
            <a:spLocks noGrp="1"/>
          </p:cNvSpPr>
          <p:nvPr>
            <p:ph type="title" idx="2"/>
          </p:nvPr>
        </p:nvSpPr>
        <p:spPr>
          <a:xfrm>
            <a:off x="788550" y="1681900"/>
            <a:ext cx="22095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58" name="Google Shape;358;p82"/>
          <p:cNvSpPr txBox="1">
            <a:spLocks noGrp="1"/>
          </p:cNvSpPr>
          <p:nvPr>
            <p:ph type="subTitle" idx="1"/>
          </p:nvPr>
        </p:nvSpPr>
        <p:spPr>
          <a:xfrm>
            <a:off x="788550" y="2271803"/>
            <a:ext cx="2209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9" name="Google Shape;359;p82"/>
          <p:cNvSpPr txBox="1">
            <a:spLocks noGrp="1"/>
          </p:cNvSpPr>
          <p:nvPr>
            <p:ph type="title" idx="3"/>
          </p:nvPr>
        </p:nvSpPr>
        <p:spPr>
          <a:xfrm>
            <a:off x="3466991" y="1681900"/>
            <a:ext cx="22095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60" name="Google Shape;360;p82"/>
          <p:cNvSpPr txBox="1">
            <a:spLocks noGrp="1"/>
          </p:cNvSpPr>
          <p:nvPr>
            <p:ph type="subTitle" idx="4"/>
          </p:nvPr>
        </p:nvSpPr>
        <p:spPr>
          <a:xfrm>
            <a:off x="3466991" y="2271803"/>
            <a:ext cx="2209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1" name="Google Shape;361;p82"/>
          <p:cNvSpPr txBox="1">
            <a:spLocks noGrp="1"/>
          </p:cNvSpPr>
          <p:nvPr>
            <p:ph type="title" idx="5"/>
          </p:nvPr>
        </p:nvSpPr>
        <p:spPr>
          <a:xfrm>
            <a:off x="788550" y="3169382"/>
            <a:ext cx="22095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62" name="Google Shape;362;p82"/>
          <p:cNvSpPr txBox="1">
            <a:spLocks noGrp="1"/>
          </p:cNvSpPr>
          <p:nvPr>
            <p:ph type="subTitle" idx="6"/>
          </p:nvPr>
        </p:nvSpPr>
        <p:spPr>
          <a:xfrm>
            <a:off x="788550" y="3744977"/>
            <a:ext cx="2209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3" name="Google Shape;363;p82"/>
          <p:cNvSpPr txBox="1">
            <a:spLocks noGrp="1"/>
          </p:cNvSpPr>
          <p:nvPr>
            <p:ph type="title" idx="7"/>
          </p:nvPr>
        </p:nvSpPr>
        <p:spPr>
          <a:xfrm>
            <a:off x="3466991" y="3169381"/>
            <a:ext cx="22095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64" name="Google Shape;364;p82"/>
          <p:cNvSpPr txBox="1">
            <a:spLocks noGrp="1"/>
          </p:cNvSpPr>
          <p:nvPr>
            <p:ph type="subTitle" idx="8"/>
          </p:nvPr>
        </p:nvSpPr>
        <p:spPr>
          <a:xfrm>
            <a:off x="3466991" y="3744975"/>
            <a:ext cx="2209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5" name="Google Shape;365;p82"/>
          <p:cNvSpPr txBox="1">
            <a:spLocks noGrp="1"/>
          </p:cNvSpPr>
          <p:nvPr>
            <p:ph type="title" idx="9"/>
          </p:nvPr>
        </p:nvSpPr>
        <p:spPr>
          <a:xfrm>
            <a:off x="6146175" y="1681900"/>
            <a:ext cx="22095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66" name="Google Shape;366;p82"/>
          <p:cNvSpPr txBox="1">
            <a:spLocks noGrp="1"/>
          </p:cNvSpPr>
          <p:nvPr>
            <p:ph type="subTitle" idx="13"/>
          </p:nvPr>
        </p:nvSpPr>
        <p:spPr>
          <a:xfrm>
            <a:off x="6146175" y="2271803"/>
            <a:ext cx="2209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7" name="Google Shape;367;p82"/>
          <p:cNvSpPr txBox="1">
            <a:spLocks noGrp="1"/>
          </p:cNvSpPr>
          <p:nvPr>
            <p:ph type="title" idx="14"/>
          </p:nvPr>
        </p:nvSpPr>
        <p:spPr>
          <a:xfrm>
            <a:off x="6146175" y="3169382"/>
            <a:ext cx="22095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68" name="Google Shape;368;p82"/>
          <p:cNvSpPr txBox="1">
            <a:spLocks noGrp="1"/>
          </p:cNvSpPr>
          <p:nvPr>
            <p:ph type="subTitle" idx="15"/>
          </p:nvPr>
        </p:nvSpPr>
        <p:spPr>
          <a:xfrm>
            <a:off x="6146175" y="3744977"/>
            <a:ext cx="2209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Numbers and text">
  <p:cSld name="CUSTOM_6">
    <p:bg>
      <p:bgPr>
        <a:solidFill>
          <a:schemeClr val="lt2"/>
        </a:solidFill>
        <a:effectLst/>
      </p:bgPr>
    </p:bg>
    <p:spTree>
      <p:nvGrpSpPr>
        <p:cNvPr id="1" name="Shape 369"/>
        <p:cNvGrpSpPr/>
        <p:nvPr/>
      </p:nvGrpSpPr>
      <p:grpSpPr>
        <a:xfrm>
          <a:off x="0" y="0"/>
          <a:ext cx="0" cy="0"/>
          <a:chOff x="0" y="0"/>
          <a:chExt cx="0" cy="0"/>
        </a:xfrm>
      </p:grpSpPr>
      <p:sp>
        <p:nvSpPr>
          <p:cNvPr id="370" name="Google Shape;370;p83"/>
          <p:cNvSpPr txBox="1">
            <a:spLocks noGrp="1"/>
          </p:cNvSpPr>
          <p:nvPr>
            <p:ph type="title" hasCustomPrompt="1"/>
          </p:nvPr>
        </p:nvSpPr>
        <p:spPr>
          <a:xfrm>
            <a:off x="824427" y="252857"/>
            <a:ext cx="3120000" cy="1059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6200"/>
              <a:buNone/>
              <a:defRPr sz="6200">
                <a:solidFill>
                  <a:schemeClr val="accent2"/>
                </a:solidFill>
              </a:defRPr>
            </a:lvl1pPr>
            <a:lvl2pPr lvl="1"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2pPr>
            <a:lvl3pPr lvl="2"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3pPr>
            <a:lvl4pPr lvl="3"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4pPr>
            <a:lvl5pPr lvl="4"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5pPr>
            <a:lvl6pPr lvl="5"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6pPr>
            <a:lvl7pPr lvl="6"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7pPr>
            <a:lvl8pPr lvl="7"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8pPr>
            <a:lvl9pPr lvl="8"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9pPr>
          </a:lstStyle>
          <a:p>
            <a:r>
              <a:t>xx%</a:t>
            </a:r>
          </a:p>
        </p:txBody>
      </p:sp>
      <p:sp>
        <p:nvSpPr>
          <p:cNvPr id="371" name="Google Shape;371;p83"/>
          <p:cNvSpPr txBox="1">
            <a:spLocks noGrp="1"/>
          </p:cNvSpPr>
          <p:nvPr>
            <p:ph type="subTitle" idx="1"/>
          </p:nvPr>
        </p:nvSpPr>
        <p:spPr>
          <a:xfrm>
            <a:off x="824427" y="1370339"/>
            <a:ext cx="31200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2" name="Google Shape;372;p83"/>
          <p:cNvSpPr txBox="1">
            <a:spLocks noGrp="1"/>
          </p:cNvSpPr>
          <p:nvPr>
            <p:ph type="title" idx="2" hasCustomPrompt="1"/>
          </p:nvPr>
        </p:nvSpPr>
        <p:spPr>
          <a:xfrm>
            <a:off x="849132" y="3040796"/>
            <a:ext cx="3120000" cy="1059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6200"/>
              <a:buNone/>
              <a:defRPr sz="6200">
                <a:solidFill>
                  <a:schemeClr val="accent2"/>
                </a:solidFill>
              </a:defRPr>
            </a:lvl1pPr>
            <a:lvl2pPr lvl="1"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2pPr>
            <a:lvl3pPr lvl="2"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3pPr>
            <a:lvl4pPr lvl="3"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4pPr>
            <a:lvl5pPr lvl="4"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5pPr>
            <a:lvl6pPr lvl="5"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6pPr>
            <a:lvl7pPr lvl="6"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7pPr>
            <a:lvl8pPr lvl="7"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8pPr>
            <a:lvl9pPr lvl="8"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9pPr>
          </a:lstStyle>
          <a:p>
            <a:r>
              <a:t>xx%</a:t>
            </a:r>
          </a:p>
        </p:txBody>
      </p:sp>
      <p:sp>
        <p:nvSpPr>
          <p:cNvPr id="373" name="Google Shape;373;p83"/>
          <p:cNvSpPr txBox="1">
            <a:spLocks noGrp="1"/>
          </p:cNvSpPr>
          <p:nvPr>
            <p:ph type="subTitle" idx="3"/>
          </p:nvPr>
        </p:nvSpPr>
        <p:spPr>
          <a:xfrm>
            <a:off x="849132" y="4158303"/>
            <a:ext cx="31200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4" name="Google Shape;374;p83"/>
          <p:cNvSpPr txBox="1">
            <a:spLocks noGrp="1"/>
          </p:cNvSpPr>
          <p:nvPr>
            <p:ph type="title" idx="4" hasCustomPrompt="1"/>
          </p:nvPr>
        </p:nvSpPr>
        <p:spPr>
          <a:xfrm>
            <a:off x="4428225" y="1769368"/>
            <a:ext cx="3981900" cy="1059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6200"/>
              <a:buNone/>
              <a:defRPr sz="6200">
                <a:solidFill>
                  <a:schemeClr val="accent2"/>
                </a:solidFill>
              </a:defRPr>
            </a:lvl1pPr>
            <a:lvl2pPr lvl="1"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2pPr>
            <a:lvl3pPr lvl="2"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3pPr>
            <a:lvl4pPr lvl="3"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4pPr>
            <a:lvl5pPr lvl="4"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5pPr>
            <a:lvl6pPr lvl="5"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6pPr>
            <a:lvl7pPr lvl="6"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7pPr>
            <a:lvl8pPr lvl="7"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8pPr>
            <a:lvl9pPr lvl="8"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9pPr>
          </a:lstStyle>
          <a:p>
            <a:r>
              <a:t>xx%</a:t>
            </a:r>
          </a:p>
        </p:txBody>
      </p:sp>
      <p:sp>
        <p:nvSpPr>
          <p:cNvPr id="375" name="Google Shape;375;p83"/>
          <p:cNvSpPr txBox="1">
            <a:spLocks noGrp="1"/>
          </p:cNvSpPr>
          <p:nvPr>
            <p:ph type="subTitle" idx="5"/>
          </p:nvPr>
        </p:nvSpPr>
        <p:spPr>
          <a:xfrm>
            <a:off x="4657853" y="2917443"/>
            <a:ext cx="35226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Numbers and text 1">
  <p:cSld name="CUSTOM_9">
    <p:spTree>
      <p:nvGrpSpPr>
        <p:cNvPr id="1" name="Shape 376"/>
        <p:cNvGrpSpPr/>
        <p:nvPr/>
      </p:nvGrpSpPr>
      <p:grpSpPr>
        <a:xfrm>
          <a:off x="0" y="0"/>
          <a:ext cx="0" cy="0"/>
          <a:chOff x="0" y="0"/>
          <a:chExt cx="0" cy="0"/>
        </a:xfrm>
      </p:grpSpPr>
      <p:sp>
        <p:nvSpPr>
          <p:cNvPr id="377" name="Google Shape;377;p84"/>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78" name="Google Shape;378;p84"/>
          <p:cNvSpPr txBox="1">
            <a:spLocks noGrp="1"/>
          </p:cNvSpPr>
          <p:nvPr>
            <p:ph type="title" idx="2"/>
          </p:nvPr>
        </p:nvSpPr>
        <p:spPr>
          <a:xfrm>
            <a:off x="992872" y="3313850"/>
            <a:ext cx="16521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79" name="Google Shape;379;p84"/>
          <p:cNvSpPr txBox="1">
            <a:spLocks noGrp="1"/>
          </p:cNvSpPr>
          <p:nvPr>
            <p:ph type="subTitle" idx="1"/>
          </p:nvPr>
        </p:nvSpPr>
        <p:spPr>
          <a:xfrm>
            <a:off x="992872" y="3893741"/>
            <a:ext cx="16521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0" name="Google Shape;380;p84"/>
          <p:cNvSpPr txBox="1">
            <a:spLocks noGrp="1"/>
          </p:cNvSpPr>
          <p:nvPr>
            <p:ph type="title" idx="3"/>
          </p:nvPr>
        </p:nvSpPr>
        <p:spPr>
          <a:xfrm>
            <a:off x="3747495" y="3313850"/>
            <a:ext cx="16521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81" name="Google Shape;381;p84"/>
          <p:cNvSpPr txBox="1">
            <a:spLocks noGrp="1"/>
          </p:cNvSpPr>
          <p:nvPr>
            <p:ph type="subTitle" idx="4"/>
          </p:nvPr>
        </p:nvSpPr>
        <p:spPr>
          <a:xfrm>
            <a:off x="3747495" y="3893741"/>
            <a:ext cx="16521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2" name="Google Shape;382;p84"/>
          <p:cNvSpPr txBox="1">
            <a:spLocks noGrp="1"/>
          </p:cNvSpPr>
          <p:nvPr>
            <p:ph type="title" idx="5"/>
          </p:nvPr>
        </p:nvSpPr>
        <p:spPr>
          <a:xfrm>
            <a:off x="6501828" y="3313850"/>
            <a:ext cx="16521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83" name="Google Shape;383;p84"/>
          <p:cNvSpPr txBox="1">
            <a:spLocks noGrp="1"/>
          </p:cNvSpPr>
          <p:nvPr>
            <p:ph type="subTitle" idx="6"/>
          </p:nvPr>
        </p:nvSpPr>
        <p:spPr>
          <a:xfrm>
            <a:off x="6501828" y="3893741"/>
            <a:ext cx="16521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4" name="Google Shape;384;p84"/>
          <p:cNvSpPr txBox="1">
            <a:spLocks noGrp="1"/>
          </p:cNvSpPr>
          <p:nvPr>
            <p:ph type="title" idx="7" hasCustomPrompt="1"/>
          </p:nvPr>
        </p:nvSpPr>
        <p:spPr>
          <a:xfrm>
            <a:off x="992872" y="2666691"/>
            <a:ext cx="1652100" cy="45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5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385" name="Google Shape;385;p84"/>
          <p:cNvSpPr txBox="1">
            <a:spLocks noGrp="1"/>
          </p:cNvSpPr>
          <p:nvPr>
            <p:ph type="title" idx="8" hasCustomPrompt="1"/>
          </p:nvPr>
        </p:nvSpPr>
        <p:spPr>
          <a:xfrm>
            <a:off x="3747495" y="2666691"/>
            <a:ext cx="1652100" cy="45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500"/>
            </a:lvl1pPr>
            <a:lvl2pPr lvl="1" algn="ctr" rtl="0">
              <a:spcBef>
                <a:spcPts val="0"/>
              </a:spcBef>
              <a:spcAft>
                <a:spcPts val="0"/>
              </a:spcAft>
              <a:buClr>
                <a:schemeClr val="accent2"/>
              </a:buClr>
              <a:buSzPts val="4800"/>
              <a:buNone/>
              <a:defRPr sz="4800">
                <a:solidFill>
                  <a:schemeClr val="accent2"/>
                </a:solidFill>
              </a:defRPr>
            </a:lvl2pPr>
            <a:lvl3pPr lvl="2" algn="ctr" rtl="0">
              <a:spcBef>
                <a:spcPts val="0"/>
              </a:spcBef>
              <a:spcAft>
                <a:spcPts val="0"/>
              </a:spcAft>
              <a:buClr>
                <a:schemeClr val="accent2"/>
              </a:buClr>
              <a:buSzPts val="4800"/>
              <a:buNone/>
              <a:defRPr sz="4800">
                <a:solidFill>
                  <a:schemeClr val="accent2"/>
                </a:solidFill>
              </a:defRPr>
            </a:lvl3pPr>
            <a:lvl4pPr lvl="3" algn="ctr" rtl="0">
              <a:spcBef>
                <a:spcPts val="0"/>
              </a:spcBef>
              <a:spcAft>
                <a:spcPts val="0"/>
              </a:spcAft>
              <a:buClr>
                <a:schemeClr val="accent2"/>
              </a:buClr>
              <a:buSzPts val="4800"/>
              <a:buNone/>
              <a:defRPr sz="4800">
                <a:solidFill>
                  <a:schemeClr val="accent2"/>
                </a:solidFill>
              </a:defRPr>
            </a:lvl4pPr>
            <a:lvl5pPr lvl="4" algn="ctr" rtl="0">
              <a:spcBef>
                <a:spcPts val="0"/>
              </a:spcBef>
              <a:spcAft>
                <a:spcPts val="0"/>
              </a:spcAft>
              <a:buClr>
                <a:schemeClr val="accent2"/>
              </a:buClr>
              <a:buSzPts val="4800"/>
              <a:buNone/>
              <a:defRPr sz="4800">
                <a:solidFill>
                  <a:schemeClr val="accent2"/>
                </a:solidFill>
              </a:defRPr>
            </a:lvl5pPr>
            <a:lvl6pPr lvl="5" algn="ctr" rtl="0">
              <a:spcBef>
                <a:spcPts val="0"/>
              </a:spcBef>
              <a:spcAft>
                <a:spcPts val="0"/>
              </a:spcAft>
              <a:buClr>
                <a:schemeClr val="accent2"/>
              </a:buClr>
              <a:buSzPts val="4800"/>
              <a:buNone/>
              <a:defRPr sz="4800">
                <a:solidFill>
                  <a:schemeClr val="accent2"/>
                </a:solidFill>
              </a:defRPr>
            </a:lvl6pPr>
            <a:lvl7pPr lvl="6" algn="ctr" rtl="0">
              <a:spcBef>
                <a:spcPts val="0"/>
              </a:spcBef>
              <a:spcAft>
                <a:spcPts val="0"/>
              </a:spcAft>
              <a:buClr>
                <a:schemeClr val="accent2"/>
              </a:buClr>
              <a:buSzPts val="4800"/>
              <a:buNone/>
              <a:defRPr sz="4800">
                <a:solidFill>
                  <a:schemeClr val="accent2"/>
                </a:solidFill>
              </a:defRPr>
            </a:lvl7pPr>
            <a:lvl8pPr lvl="7" algn="ctr" rtl="0">
              <a:spcBef>
                <a:spcPts val="0"/>
              </a:spcBef>
              <a:spcAft>
                <a:spcPts val="0"/>
              </a:spcAft>
              <a:buClr>
                <a:schemeClr val="accent2"/>
              </a:buClr>
              <a:buSzPts val="4800"/>
              <a:buNone/>
              <a:defRPr sz="4800">
                <a:solidFill>
                  <a:schemeClr val="accent2"/>
                </a:solidFill>
              </a:defRPr>
            </a:lvl8pPr>
            <a:lvl9pPr lvl="8" algn="ctr" rtl="0">
              <a:spcBef>
                <a:spcPts val="0"/>
              </a:spcBef>
              <a:spcAft>
                <a:spcPts val="0"/>
              </a:spcAft>
              <a:buClr>
                <a:schemeClr val="accent2"/>
              </a:buClr>
              <a:buSzPts val="4800"/>
              <a:buNone/>
              <a:defRPr sz="4800">
                <a:solidFill>
                  <a:schemeClr val="accent2"/>
                </a:solidFill>
              </a:defRPr>
            </a:lvl9pPr>
          </a:lstStyle>
          <a:p>
            <a:r>
              <a:t>xx%</a:t>
            </a:r>
          </a:p>
        </p:txBody>
      </p:sp>
      <p:sp>
        <p:nvSpPr>
          <p:cNvPr id="386" name="Google Shape;386;p84"/>
          <p:cNvSpPr txBox="1">
            <a:spLocks noGrp="1"/>
          </p:cNvSpPr>
          <p:nvPr>
            <p:ph type="title" idx="9" hasCustomPrompt="1"/>
          </p:nvPr>
        </p:nvSpPr>
        <p:spPr>
          <a:xfrm>
            <a:off x="6501828" y="2666691"/>
            <a:ext cx="1652100" cy="45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500"/>
            </a:lvl1pPr>
            <a:lvl2pPr lvl="1" algn="ctr" rtl="0">
              <a:spcBef>
                <a:spcPts val="0"/>
              </a:spcBef>
              <a:spcAft>
                <a:spcPts val="0"/>
              </a:spcAft>
              <a:buClr>
                <a:schemeClr val="accent2"/>
              </a:buClr>
              <a:buSzPts val="4800"/>
              <a:buNone/>
              <a:defRPr sz="4800">
                <a:solidFill>
                  <a:schemeClr val="accent2"/>
                </a:solidFill>
              </a:defRPr>
            </a:lvl2pPr>
            <a:lvl3pPr lvl="2" algn="ctr" rtl="0">
              <a:spcBef>
                <a:spcPts val="0"/>
              </a:spcBef>
              <a:spcAft>
                <a:spcPts val="0"/>
              </a:spcAft>
              <a:buClr>
                <a:schemeClr val="accent2"/>
              </a:buClr>
              <a:buSzPts val="4800"/>
              <a:buNone/>
              <a:defRPr sz="4800">
                <a:solidFill>
                  <a:schemeClr val="accent2"/>
                </a:solidFill>
              </a:defRPr>
            </a:lvl3pPr>
            <a:lvl4pPr lvl="3" algn="ctr" rtl="0">
              <a:spcBef>
                <a:spcPts val="0"/>
              </a:spcBef>
              <a:spcAft>
                <a:spcPts val="0"/>
              </a:spcAft>
              <a:buClr>
                <a:schemeClr val="accent2"/>
              </a:buClr>
              <a:buSzPts val="4800"/>
              <a:buNone/>
              <a:defRPr sz="4800">
                <a:solidFill>
                  <a:schemeClr val="accent2"/>
                </a:solidFill>
              </a:defRPr>
            </a:lvl4pPr>
            <a:lvl5pPr lvl="4" algn="ctr" rtl="0">
              <a:spcBef>
                <a:spcPts val="0"/>
              </a:spcBef>
              <a:spcAft>
                <a:spcPts val="0"/>
              </a:spcAft>
              <a:buClr>
                <a:schemeClr val="accent2"/>
              </a:buClr>
              <a:buSzPts val="4800"/>
              <a:buNone/>
              <a:defRPr sz="4800">
                <a:solidFill>
                  <a:schemeClr val="accent2"/>
                </a:solidFill>
              </a:defRPr>
            </a:lvl5pPr>
            <a:lvl6pPr lvl="5" algn="ctr" rtl="0">
              <a:spcBef>
                <a:spcPts val="0"/>
              </a:spcBef>
              <a:spcAft>
                <a:spcPts val="0"/>
              </a:spcAft>
              <a:buClr>
                <a:schemeClr val="accent2"/>
              </a:buClr>
              <a:buSzPts val="4800"/>
              <a:buNone/>
              <a:defRPr sz="4800">
                <a:solidFill>
                  <a:schemeClr val="accent2"/>
                </a:solidFill>
              </a:defRPr>
            </a:lvl6pPr>
            <a:lvl7pPr lvl="6" algn="ctr" rtl="0">
              <a:spcBef>
                <a:spcPts val="0"/>
              </a:spcBef>
              <a:spcAft>
                <a:spcPts val="0"/>
              </a:spcAft>
              <a:buClr>
                <a:schemeClr val="accent2"/>
              </a:buClr>
              <a:buSzPts val="4800"/>
              <a:buNone/>
              <a:defRPr sz="4800">
                <a:solidFill>
                  <a:schemeClr val="accent2"/>
                </a:solidFill>
              </a:defRPr>
            </a:lvl7pPr>
            <a:lvl8pPr lvl="7" algn="ctr" rtl="0">
              <a:spcBef>
                <a:spcPts val="0"/>
              </a:spcBef>
              <a:spcAft>
                <a:spcPts val="0"/>
              </a:spcAft>
              <a:buClr>
                <a:schemeClr val="accent2"/>
              </a:buClr>
              <a:buSzPts val="4800"/>
              <a:buNone/>
              <a:defRPr sz="4800">
                <a:solidFill>
                  <a:schemeClr val="accent2"/>
                </a:solidFill>
              </a:defRPr>
            </a:lvl8pPr>
            <a:lvl9pPr lvl="8" algn="ctr" rtl="0">
              <a:spcBef>
                <a:spcPts val="0"/>
              </a:spcBef>
              <a:spcAft>
                <a:spcPts val="0"/>
              </a:spcAft>
              <a:buClr>
                <a:schemeClr val="accent2"/>
              </a:buClr>
              <a:buSzPts val="4800"/>
              <a:buNone/>
              <a:defRPr sz="4800">
                <a:solidFill>
                  <a:schemeClr val="accent2"/>
                </a:solidFill>
              </a:defRPr>
            </a:lvl9pPr>
          </a:lstStyle>
          <a:p>
            <a:r>
              <a:t>xx%</a:t>
            </a: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only 1">
  <p:cSld name="CUSTOM_7">
    <p:spTree>
      <p:nvGrpSpPr>
        <p:cNvPr id="1" name="Shape 387"/>
        <p:cNvGrpSpPr/>
        <p:nvPr/>
      </p:nvGrpSpPr>
      <p:grpSpPr>
        <a:xfrm>
          <a:off x="0" y="0"/>
          <a:ext cx="0" cy="0"/>
          <a:chOff x="0" y="0"/>
          <a:chExt cx="0" cy="0"/>
        </a:xfrm>
      </p:grpSpPr>
      <p:sp>
        <p:nvSpPr>
          <p:cNvPr id="388" name="Google Shape;388;p85"/>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hanks">
  <p:cSld name="CUSTOM_8">
    <p:bg>
      <p:bgPr>
        <a:solidFill>
          <a:schemeClr val="lt2"/>
        </a:solidFill>
        <a:effectLst/>
      </p:bgPr>
    </p:bg>
    <p:spTree>
      <p:nvGrpSpPr>
        <p:cNvPr id="1" name="Shape 389"/>
        <p:cNvGrpSpPr/>
        <p:nvPr/>
      </p:nvGrpSpPr>
      <p:grpSpPr>
        <a:xfrm>
          <a:off x="0" y="0"/>
          <a:ext cx="0" cy="0"/>
          <a:chOff x="0" y="0"/>
          <a:chExt cx="0" cy="0"/>
        </a:xfrm>
      </p:grpSpPr>
      <p:sp>
        <p:nvSpPr>
          <p:cNvPr id="390" name="Google Shape;390;p86"/>
          <p:cNvSpPr txBox="1">
            <a:spLocks noGrp="1"/>
          </p:cNvSpPr>
          <p:nvPr>
            <p:ph type="ctrTitle"/>
          </p:nvPr>
        </p:nvSpPr>
        <p:spPr>
          <a:xfrm>
            <a:off x="3960137" y="537368"/>
            <a:ext cx="4467300" cy="99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500">
                <a:solidFill>
                  <a:schemeClr val="lt1"/>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91" name="Google Shape;391;p86"/>
          <p:cNvSpPr txBox="1">
            <a:spLocks noGrp="1"/>
          </p:cNvSpPr>
          <p:nvPr>
            <p:ph type="subTitle" idx="1"/>
          </p:nvPr>
        </p:nvSpPr>
        <p:spPr>
          <a:xfrm>
            <a:off x="4046837" y="1672882"/>
            <a:ext cx="4293900" cy="130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1400"/>
              <a:buNone/>
              <a:defRPr>
                <a:solidFill>
                  <a:schemeClr val="lt1"/>
                </a:solidFill>
              </a:defRPr>
            </a:lvl1pPr>
            <a:lvl2pPr lvl="1" algn="ctr" rtl="0">
              <a:lnSpc>
                <a:spcPct val="100000"/>
              </a:lnSpc>
              <a:spcBef>
                <a:spcPts val="0"/>
              </a:spcBef>
              <a:spcAft>
                <a:spcPts val="0"/>
              </a:spcAft>
              <a:buClr>
                <a:schemeClr val="lt1"/>
              </a:buClr>
              <a:buSzPts val="1800"/>
              <a:buNone/>
              <a:defRPr sz="1800">
                <a:solidFill>
                  <a:schemeClr val="lt1"/>
                </a:solidFill>
              </a:defRPr>
            </a:lvl2pPr>
            <a:lvl3pPr lvl="2" algn="ctr" rtl="0">
              <a:lnSpc>
                <a:spcPct val="100000"/>
              </a:lnSpc>
              <a:spcBef>
                <a:spcPts val="0"/>
              </a:spcBef>
              <a:spcAft>
                <a:spcPts val="0"/>
              </a:spcAft>
              <a:buClr>
                <a:schemeClr val="lt1"/>
              </a:buClr>
              <a:buSzPts val="1800"/>
              <a:buNone/>
              <a:defRPr sz="1800">
                <a:solidFill>
                  <a:schemeClr val="lt1"/>
                </a:solidFill>
              </a:defRPr>
            </a:lvl3pPr>
            <a:lvl4pPr lvl="3" algn="ctr" rtl="0">
              <a:lnSpc>
                <a:spcPct val="100000"/>
              </a:lnSpc>
              <a:spcBef>
                <a:spcPts val="0"/>
              </a:spcBef>
              <a:spcAft>
                <a:spcPts val="0"/>
              </a:spcAft>
              <a:buClr>
                <a:schemeClr val="lt1"/>
              </a:buClr>
              <a:buSzPts val="1800"/>
              <a:buNone/>
              <a:defRPr sz="1800">
                <a:solidFill>
                  <a:schemeClr val="lt1"/>
                </a:solidFill>
              </a:defRPr>
            </a:lvl4pPr>
            <a:lvl5pPr lvl="4" algn="ctr" rtl="0">
              <a:lnSpc>
                <a:spcPct val="100000"/>
              </a:lnSpc>
              <a:spcBef>
                <a:spcPts val="0"/>
              </a:spcBef>
              <a:spcAft>
                <a:spcPts val="0"/>
              </a:spcAft>
              <a:buClr>
                <a:schemeClr val="lt1"/>
              </a:buClr>
              <a:buSzPts val="1800"/>
              <a:buNone/>
              <a:defRPr sz="1800">
                <a:solidFill>
                  <a:schemeClr val="lt1"/>
                </a:solidFill>
              </a:defRPr>
            </a:lvl5pPr>
            <a:lvl6pPr lvl="5" algn="ctr" rtl="0">
              <a:lnSpc>
                <a:spcPct val="100000"/>
              </a:lnSpc>
              <a:spcBef>
                <a:spcPts val="0"/>
              </a:spcBef>
              <a:spcAft>
                <a:spcPts val="0"/>
              </a:spcAft>
              <a:buClr>
                <a:schemeClr val="lt1"/>
              </a:buClr>
              <a:buSzPts val="1800"/>
              <a:buNone/>
              <a:defRPr sz="1800">
                <a:solidFill>
                  <a:schemeClr val="lt1"/>
                </a:solidFill>
              </a:defRPr>
            </a:lvl6pPr>
            <a:lvl7pPr lvl="6" algn="ctr" rtl="0">
              <a:lnSpc>
                <a:spcPct val="100000"/>
              </a:lnSpc>
              <a:spcBef>
                <a:spcPts val="0"/>
              </a:spcBef>
              <a:spcAft>
                <a:spcPts val="0"/>
              </a:spcAft>
              <a:buClr>
                <a:schemeClr val="lt1"/>
              </a:buClr>
              <a:buSzPts val="1800"/>
              <a:buNone/>
              <a:defRPr sz="1800">
                <a:solidFill>
                  <a:schemeClr val="lt1"/>
                </a:solidFill>
              </a:defRPr>
            </a:lvl7pPr>
            <a:lvl8pPr lvl="7" algn="ctr" rtl="0">
              <a:lnSpc>
                <a:spcPct val="100000"/>
              </a:lnSpc>
              <a:spcBef>
                <a:spcPts val="0"/>
              </a:spcBef>
              <a:spcAft>
                <a:spcPts val="0"/>
              </a:spcAft>
              <a:buClr>
                <a:schemeClr val="lt1"/>
              </a:buClr>
              <a:buSzPts val="1800"/>
              <a:buNone/>
              <a:defRPr sz="1800">
                <a:solidFill>
                  <a:schemeClr val="lt1"/>
                </a:solidFill>
              </a:defRPr>
            </a:lvl8pPr>
            <a:lvl9pPr lvl="8" algn="ctr" rtl="0">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392" name="Google Shape;392;p86"/>
          <p:cNvSpPr txBox="1">
            <a:spLocks noGrp="1"/>
          </p:cNvSpPr>
          <p:nvPr>
            <p:ph type="subTitle" idx="2"/>
          </p:nvPr>
        </p:nvSpPr>
        <p:spPr>
          <a:xfrm>
            <a:off x="4463376" y="3667400"/>
            <a:ext cx="3460800" cy="304200"/>
          </a:xfrm>
          <a:prstGeom prst="rect">
            <a:avLst/>
          </a:prstGeom>
        </p:spPr>
        <p:txBody>
          <a:bodyPr spcFirstLastPara="1" wrap="square" lIns="91425" tIns="91425" rIns="91425" bIns="91425" anchor="ctr" anchorCtr="0">
            <a:noAutofit/>
          </a:bodyPr>
          <a:lstStyle>
            <a:lvl1pPr lvl="0" algn="ctr" rtl="0">
              <a:lnSpc>
                <a:spcPct val="100000"/>
              </a:lnSpc>
              <a:spcBef>
                <a:spcPts val="300"/>
              </a:spcBef>
              <a:spcAft>
                <a:spcPts val="0"/>
              </a:spcAft>
              <a:buSzPts val="1400"/>
              <a:buNone/>
              <a:defRPr sz="12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3" name="Google Shape;393;p86"/>
          <p:cNvSpPr txBox="1"/>
          <p:nvPr/>
        </p:nvSpPr>
        <p:spPr>
          <a:xfrm>
            <a:off x="4087775" y="4039200"/>
            <a:ext cx="4212000" cy="564900"/>
          </a:xfrm>
          <a:prstGeom prst="rect">
            <a:avLst/>
          </a:prstGeom>
          <a:noFill/>
          <a:ln>
            <a:noFill/>
          </a:ln>
        </p:spPr>
        <p:txBody>
          <a:bodyPr spcFirstLastPara="1" wrap="square" lIns="182875" tIns="0" rIns="182875" bIns="0" anchor="b" anchorCtr="0">
            <a:noAutofit/>
          </a:bodyPr>
          <a:lstStyle/>
          <a:p>
            <a:pPr marL="0" lvl="0" indent="0" algn="ctr" rtl="0">
              <a:lnSpc>
                <a:spcPct val="100000"/>
              </a:lnSpc>
              <a:spcBef>
                <a:spcPts val="300"/>
              </a:spcBef>
              <a:spcAft>
                <a:spcPts val="0"/>
              </a:spcAft>
              <a:buNone/>
            </a:pPr>
            <a:r>
              <a:rPr lang="en" sz="900">
                <a:solidFill>
                  <a:schemeClr val="accent2"/>
                </a:solidFill>
                <a:latin typeface="Poppins Light"/>
                <a:ea typeface="Poppins Light"/>
                <a:cs typeface="Poppins Light"/>
                <a:sym typeface="Poppins Light"/>
              </a:rPr>
              <a:t>CREDITS: This presentation template was created by </a:t>
            </a:r>
            <a:r>
              <a:rPr lang="en" sz="900">
                <a:solidFill>
                  <a:schemeClr val="accent2"/>
                </a:solidFill>
                <a:uFill>
                  <a:noFill/>
                </a:uFill>
                <a:latin typeface="Poppins Light"/>
                <a:ea typeface="Poppins Light"/>
                <a:cs typeface="Poppins Light"/>
                <a:sym typeface="Poppins Light"/>
                <a:hlinkClick r:id="rId2">
                  <a:extLst>
                    <a:ext uri="{A12FA001-AC4F-418D-AE19-62706E023703}">
                      <ahyp:hlinkClr xmlns:ahyp="http://schemas.microsoft.com/office/drawing/2018/hyperlinkcolor" val="tx"/>
                    </a:ext>
                  </a:extLst>
                </a:hlinkClick>
              </a:rPr>
              <a:t>Slidesgo</a:t>
            </a:r>
            <a:r>
              <a:rPr lang="en" sz="900">
                <a:solidFill>
                  <a:schemeClr val="accent2"/>
                </a:solidFill>
                <a:latin typeface="Poppins Light"/>
                <a:ea typeface="Poppins Light"/>
                <a:cs typeface="Poppins Light"/>
                <a:sym typeface="Poppins Light"/>
              </a:rPr>
              <a:t>, and includes icons by </a:t>
            </a:r>
            <a:r>
              <a:rPr lang="en" sz="900">
                <a:solidFill>
                  <a:schemeClr val="accent2"/>
                </a:solidFill>
                <a:uFill>
                  <a:noFill/>
                </a:uFill>
                <a:latin typeface="Poppins Light"/>
                <a:ea typeface="Poppins Light"/>
                <a:cs typeface="Poppins Light"/>
                <a:sym typeface="Poppins Light"/>
                <a:hlinkClick r:id="rId3">
                  <a:extLst>
                    <a:ext uri="{A12FA001-AC4F-418D-AE19-62706E023703}">
                      <ahyp:hlinkClr xmlns:ahyp="http://schemas.microsoft.com/office/drawing/2018/hyperlinkcolor" val="tx"/>
                    </a:ext>
                  </a:extLst>
                </a:hlinkClick>
              </a:rPr>
              <a:t>Flaticon</a:t>
            </a:r>
            <a:r>
              <a:rPr lang="en" sz="900">
                <a:solidFill>
                  <a:schemeClr val="accent2"/>
                </a:solidFill>
                <a:latin typeface="Poppins Light"/>
                <a:ea typeface="Poppins Light"/>
                <a:cs typeface="Poppins Light"/>
                <a:sym typeface="Poppins Light"/>
              </a:rPr>
              <a:t> and infographics &amp; images by </a:t>
            </a:r>
            <a:r>
              <a:rPr lang="en" sz="900">
                <a:solidFill>
                  <a:schemeClr val="accent2"/>
                </a:solidFill>
                <a:uFill>
                  <a:noFill/>
                </a:uFill>
                <a:latin typeface="Poppins Light"/>
                <a:ea typeface="Poppins Light"/>
                <a:cs typeface="Poppins Light"/>
                <a:sym typeface="Poppins Light"/>
                <a:hlinkClick r:id="rId4">
                  <a:extLst>
                    <a:ext uri="{A12FA001-AC4F-418D-AE19-62706E023703}">
                      <ahyp:hlinkClr xmlns:ahyp="http://schemas.microsoft.com/office/drawing/2018/hyperlinkcolor" val="tx"/>
                    </a:ext>
                  </a:extLst>
                </a:hlinkClick>
              </a:rPr>
              <a:t>Freepik</a:t>
            </a:r>
            <a:endParaRPr sz="900">
              <a:solidFill>
                <a:schemeClr val="accent2"/>
              </a:solidFill>
              <a:latin typeface="Poppins Light"/>
              <a:ea typeface="Poppins Light"/>
              <a:cs typeface="Poppins Light"/>
              <a:sym typeface="Poppins Light"/>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ackground">
  <p:cSld name="CUSTOM_13">
    <p:spTree>
      <p:nvGrpSpPr>
        <p:cNvPr id="1" name="Shape 394"/>
        <p:cNvGrpSpPr/>
        <p:nvPr/>
      </p:nvGrpSpPr>
      <p:grpSpPr>
        <a:xfrm>
          <a:off x="0" y="0"/>
          <a:ext cx="0" cy="0"/>
          <a:chOff x="0" y="0"/>
          <a:chExt cx="0" cy="0"/>
        </a:xfrm>
      </p:grpSpPr>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ackground 1">
  <p:cSld name="CUSTOM_14">
    <p:bg>
      <p:bgPr>
        <a:solidFill>
          <a:schemeClr val="lt2"/>
        </a:solidFill>
        <a:effectLst/>
      </p:bgPr>
    </p:bg>
    <p:spTree>
      <p:nvGrpSpPr>
        <p:cNvPr id="1" name="Shape 395"/>
        <p:cNvGrpSpPr/>
        <p:nvPr/>
      </p:nvGrpSpPr>
      <p:grpSpPr>
        <a:xfrm>
          <a:off x="0" y="0"/>
          <a:ext cx="0" cy="0"/>
          <a:chOff x="0" y="0"/>
          <a:chExt cx="0" cy="0"/>
        </a:xfrm>
      </p:grpSpPr>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Main point 1">
  <p:cSld name="MAIN_POINT_1_1">
    <p:bg>
      <p:bgPr>
        <a:solidFill>
          <a:schemeClr val="lt2"/>
        </a:solidFill>
        <a:effectLst/>
      </p:bgPr>
    </p:bg>
    <p:spTree>
      <p:nvGrpSpPr>
        <p:cNvPr id="1" name="Shape 396"/>
        <p:cNvGrpSpPr/>
        <p:nvPr/>
      </p:nvGrpSpPr>
      <p:grpSpPr>
        <a:xfrm>
          <a:off x="0" y="0"/>
          <a:ext cx="0" cy="0"/>
          <a:chOff x="0" y="0"/>
          <a:chExt cx="0" cy="0"/>
        </a:xfrm>
      </p:grpSpPr>
      <p:sp>
        <p:nvSpPr>
          <p:cNvPr id="397" name="Google Shape;397;p89"/>
          <p:cNvSpPr txBox="1">
            <a:spLocks noGrp="1"/>
          </p:cNvSpPr>
          <p:nvPr>
            <p:ph type="title"/>
          </p:nvPr>
        </p:nvSpPr>
        <p:spPr>
          <a:xfrm>
            <a:off x="490250" y="526350"/>
            <a:ext cx="5604000" cy="4090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5400"/>
              <a:buNone/>
              <a:defRPr sz="5400">
                <a:solidFill>
                  <a:schemeClr val="accent1"/>
                </a:solidFill>
              </a:defRPr>
            </a:lvl1pPr>
            <a:lvl2pPr lvl="1" rtl="0">
              <a:spcBef>
                <a:spcPts val="0"/>
              </a:spcBef>
              <a:spcAft>
                <a:spcPts val="0"/>
              </a:spcAft>
              <a:buClr>
                <a:schemeClr val="accent1"/>
              </a:buClr>
              <a:buSzPts val="5400"/>
              <a:buNone/>
              <a:defRPr sz="5400">
                <a:solidFill>
                  <a:schemeClr val="accent1"/>
                </a:solidFill>
              </a:defRPr>
            </a:lvl2pPr>
            <a:lvl3pPr lvl="2" rtl="0">
              <a:spcBef>
                <a:spcPts val="0"/>
              </a:spcBef>
              <a:spcAft>
                <a:spcPts val="0"/>
              </a:spcAft>
              <a:buClr>
                <a:schemeClr val="accent1"/>
              </a:buClr>
              <a:buSzPts val="5400"/>
              <a:buNone/>
              <a:defRPr sz="5400">
                <a:solidFill>
                  <a:schemeClr val="accent1"/>
                </a:solidFill>
              </a:defRPr>
            </a:lvl3pPr>
            <a:lvl4pPr lvl="3" rtl="0">
              <a:spcBef>
                <a:spcPts val="0"/>
              </a:spcBef>
              <a:spcAft>
                <a:spcPts val="0"/>
              </a:spcAft>
              <a:buClr>
                <a:schemeClr val="accent1"/>
              </a:buClr>
              <a:buSzPts val="5400"/>
              <a:buNone/>
              <a:defRPr sz="5400">
                <a:solidFill>
                  <a:schemeClr val="accent1"/>
                </a:solidFill>
              </a:defRPr>
            </a:lvl4pPr>
            <a:lvl5pPr lvl="4" rtl="0">
              <a:spcBef>
                <a:spcPts val="0"/>
              </a:spcBef>
              <a:spcAft>
                <a:spcPts val="0"/>
              </a:spcAft>
              <a:buClr>
                <a:schemeClr val="accent1"/>
              </a:buClr>
              <a:buSzPts val="5400"/>
              <a:buNone/>
              <a:defRPr sz="5400">
                <a:solidFill>
                  <a:schemeClr val="accent1"/>
                </a:solidFill>
              </a:defRPr>
            </a:lvl5pPr>
            <a:lvl6pPr lvl="5" rtl="0">
              <a:spcBef>
                <a:spcPts val="0"/>
              </a:spcBef>
              <a:spcAft>
                <a:spcPts val="0"/>
              </a:spcAft>
              <a:buClr>
                <a:schemeClr val="accent1"/>
              </a:buClr>
              <a:buSzPts val="5400"/>
              <a:buNone/>
              <a:defRPr sz="5400">
                <a:solidFill>
                  <a:schemeClr val="accent1"/>
                </a:solidFill>
              </a:defRPr>
            </a:lvl6pPr>
            <a:lvl7pPr lvl="6" rtl="0">
              <a:spcBef>
                <a:spcPts val="0"/>
              </a:spcBef>
              <a:spcAft>
                <a:spcPts val="0"/>
              </a:spcAft>
              <a:buClr>
                <a:schemeClr val="accent1"/>
              </a:buClr>
              <a:buSzPts val="5400"/>
              <a:buNone/>
              <a:defRPr sz="5400">
                <a:solidFill>
                  <a:schemeClr val="accent1"/>
                </a:solidFill>
              </a:defRPr>
            </a:lvl7pPr>
            <a:lvl8pPr lvl="7" rtl="0">
              <a:spcBef>
                <a:spcPts val="0"/>
              </a:spcBef>
              <a:spcAft>
                <a:spcPts val="0"/>
              </a:spcAft>
              <a:buClr>
                <a:schemeClr val="accent1"/>
              </a:buClr>
              <a:buSzPts val="5400"/>
              <a:buNone/>
              <a:defRPr sz="5400">
                <a:solidFill>
                  <a:schemeClr val="accent1"/>
                </a:solidFill>
              </a:defRPr>
            </a:lvl8pPr>
            <a:lvl9pPr lvl="8" rtl="0">
              <a:spcBef>
                <a:spcPts val="0"/>
              </a:spcBef>
              <a:spcAft>
                <a:spcPts val="0"/>
              </a:spcAft>
              <a:buClr>
                <a:schemeClr val="accent1"/>
              </a:buClr>
              <a:buSzPts val="5400"/>
              <a:buNone/>
              <a:defRPr sz="5400">
                <a:solidFill>
                  <a:schemeClr val="accent1"/>
                </a:solidFill>
              </a:defRPr>
            </a:lvl9pPr>
          </a:lstStyle>
          <a:p>
            <a:endParaRPr/>
          </a:p>
        </p:txBody>
      </p:sp>
      <p:sp>
        <p:nvSpPr>
          <p:cNvPr id="398" name="Google Shape;398;p8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BIG Title slide 1 1">
  <p:cSld name="TITLE_1_1">
    <p:bg>
      <p:bgPr>
        <a:solidFill>
          <a:srgbClr val="2D2929"/>
        </a:solidFill>
        <a:effectLst/>
      </p:bgPr>
    </p:bg>
    <p:spTree>
      <p:nvGrpSpPr>
        <p:cNvPr id="1" name="Shape 399"/>
        <p:cNvGrpSpPr/>
        <p:nvPr/>
      </p:nvGrpSpPr>
      <p:grpSpPr>
        <a:xfrm>
          <a:off x="0" y="0"/>
          <a:ext cx="0" cy="0"/>
          <a:chOff x="0" y="0"/>
          <a:chExt cx="0" cy="0"/>
        </a:xfrm>
      </p:grpSpPr>
      <p:sp>
        <p:nvSpPr>
          <p:cNvPr id="400" name="Google Shape;400;p90"/>
          <p:cNvSpPr txBox="1">
            <a:spLocks noGrp="1"/>
          </p:cNvSpPr>
          <p:nvPr>
            <p:ph type="ctrTitle"/>
          </p:nvPr>
        </p:nvSpPr>
        <p:spPr>
          <a:xfrm>
            <a:off x="342900" y="1601663"/>
            <a:ext cx="8458200" cy="1431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7200"/>
              <a:buNone/>
              <a:defRPr sz="7200" b="1">
                <a:solidFill>
                  <a:schemeClr val="lt2"/>
                </a:solidFill>
              </a:defRPr>
            </a:lvl1pPr>
            <a:lvl2pPr lvl="1" algn="ctr" rtl="0">
              <a:spcBef>
                <a:spcPts val="0"/>
              </a:spcBef>
              <a:spcAft>
                <a:spcPts val="0"/>
              </a:spcAft>
              <a:buClr>
                <a:schemeClr val="lt2"/>
              </a:buClr>
              <a:buSzPts val="6000"/>
              <a:buNone/>
              <a:defRPr sz="6000">
                <a:solidFill>
                  <a:schemeClr val="lt2"/>
                </a:solidFill>
              </a:defRPr>
            </a:lvl2pPr>
            <a:lvl3pPr lvl="2" algn="ctr" rtl="0">
              <a:spcBef>
                <a:spcPts val="0"/>
              </a:spcBef>
              <a:spcAft>
                <a:spcPts val="0"/>
              </a:spcAft>
              <a:buClr>
                <a:schemeClr val="lt2"/>
              </a:buClr>
              <a:buSzPts val="6000"/>
              <a:buNone/>
              <a:defRPr sz="6000">
                <a:solidFill>
                  <a:schemeClr val="lt2"/>
                </a:solidFill>
              </a:defRPr>
            </a:lvl3pPr>
            <a:lvl4pPr lvl="3" algn="ctr" rtl="0">
              <a:spcBef>
                <a:spcPts val="0"/>
              </a:spcBef>
              <a:spcAft>
                <a:spcPts val="0"/>
              </a:spcAft>
              <a:buClr>
                <a:schemeClr val="lt2"/>
              </a:buClr>
              <a:buSzPts val="6000"/>
              <a:buNone/>
              <a:defRPr sz="6000">
                <a:solidFill>
                  <a:schemeClr val="lt2"/>
                </a:solidFill>
              </a:defRPr>
            </a:lvl4pPr>
            <a:lvl5pPr lvl="4" algn="ctr" rtl="0">
              <a:spcBef>
                <a:spcPts val="0"/>
              </a:spcBef>
              <a:spcAft>
                <a:spcPts val="0"/>
              </a:spcAft>
              <a:buClr>
                <a:schemeClr val="lt2"/>
              </a:buClr>
              <a:buSzPts val="6000"/>
              <a:buNone/>
              <a:defRPr sz="6000">
                <a:solidFill>
                  <a:schemeClr val="lt2"/>
                </a:solidFill>
              </a:defRPr>
            </a:lvl5pPr>
            <a:lvl6pPr lvl="5" algn="ctr" rtl="0">
              <a:spcBef>
                <a:spcPts val="0"/>
              </a:spcBef>
              <a:spcAft>
                <a:spcPts val="0"/>
              </a:spcAft>
              <a:buClr>
                <a:schemeClr val="lt2"/>
              </a:buClr>
              <a:buSzPts val="6000"/>
              <a:buNone/>
              <a:defRPr sz="6000">
                <a:solidFill>
                  <a:schemeClr val="lt2"/>
                </a:solidFill>
              </a:defRPr>
            </a:lvl6pPr>
            <a:lvl7pPr lvl="6" algn="ctr" rtl="0">
              <a:spcBef>
                <a:spcPts val="0"/>
              </a:spcBef>
              <a:spcAft>
                <a:spcPts val="0"/>
              </a:spcAft>
              <a:buClr>
                <a:schemeClr val="lt2"/>
              </a:buClr>
              <a:buSzPts val="6000"/>
              <a:buNone/>
              <a:defRPr sz="6000">
                <a:solidFill>
                  <a:schemeClr val="lt2"/>
                </a:solidFill>
              </a:defRPr>
            </a:lvl7pPr>
            <a:lvl8pPr lvl="7" algn="ctr" rtl="0">
              <a:spcBef>
                <a:spcPts val="0"/>
              </a:spcBef>
              <a:spcAft>
                <a:spcPts val="0"/>
              </a:spcAft>
              <a:buClr>
                <a:schemeClr val="lt2"/>
              </a:buClr>
              <a:buSzPts val="6000"/>
              <a:buNone/>
              <a:defRPr sz="6000">
                <a:solidFill>
                  <a:schemeClr val="lt2"/>
                </a:solidFill>
              </a:defRPr>
            </a:lvl8pPr>
            <a:lvl9pPr lvl="8" algn="ctr" rtl="0">
              <a:spcBef>
                <a:spcPts val="0"/>
              </a:spcBef>
              <a:spcAft>
                <a:spcPts val="0"/>
              </a:spcAft>
              <a:buClr>
                <a:schemeClr val="lt2"/>
              </a:buClr>
              <a:buSzPts val="6000"/>
              <a:buNone/>
              <a:defRPr sz="6000">
                <a:solidFill>
                  <a:schemeClr val="lt2"/>
                </a:solidFill>
              </a:defRPr>
            </a:lvl9pPr>
          </a:lstStyle>
          <a:p>
            <a:endParaRPr/>
          </a:p>
        </p:txBody>
      </p:sp>
      <p:cxnSp>
        <p:nvCxnSpPr>
          <p:cNvPr id="401" name="Google Shape;401;p90"/>
          <p:cNvCxnSpPr/>
          <p:nvPr/>
        </p:nvCxnSpPr>
        <p:spPr>
          <a:xfrm>
            <a:off x="8898900" y="-70075"/>
            <a:ext cx="0" cy="2294700"/>
          </a:xfrm>
          <a:prstGeom prst="straightConnector1">
            <a:avLst/>
          </a:prstGeom>
          <a:noFill/>
          <a:ln w="28575" cap="flat" cmpd="sng">
            <a:solidFill>
              <a:srgbClr val="F4EFEA"/>
            </a:solidFill>
            <a:prstDash val="solid"/>
            <a:round/>
            <a:headEnd type="none" w="med" len="med"/>
            <a:tailEnd type="none" w="med" len="med"/>
          </a:ln>
        </p:spPr>
      </p:cxnSp>
      <p:sp>
        <p:nvSpPr>
          <p:cNvPr id="402" name="Google Shape;402;p90"/>
          <p:cNvSpPr txBox="1">
            <a:spLocks noGrp="1"/>
          </p:cNvSpPr>
          <p:nvPr>
            <p:ph type="ctrTitle" idx="2"/>
          </p:nvPr>
        </p:nvSpPr>
        <p:spPr>
          <a:xfrm rot="5400000">
            <a:off x="6685800" y="2283675"/>
            <a:ext cx="4426200" cy="1956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4EFEA"/>
              </a:buClr>
              <a:buSzPts val="1100"/>
              <a:buNone/>
              <a:defRPr sz="1100" b="1">
                <a:solidFill>
                  <a:srgbClr val="F4EFEA"/>
                </a:solidFill>
              </a:defRPr>
            </a:lvl1pPr>
            <a:lvl2pPr lvl="1" algn="r" rtl="0">
              <a:spcBef>
                <a:spcPts val="0"/>
              </a:spcBef>
              <a:spcAft>
                <a:spcPts val="0"/>
              </a:spcAft>
              <a:buClr>
                <a:srgbClr val="434343"/>
              </a:buClr>
              <a:buSzPts val="6000"/>
              <a:buNone/>
              <a:defRPr sz="6000">
                <a:solidFill>
                  <a:srgbClr val="434343"/>
                </a:solidFill>
              </a:defRPr>
            </a:lvl2pPr>
            <a:lvl3pPr lvl="2" algn="r" rtl="0">
              <a:spcBef>
                <a:spcPts val="0"/>
              </a:spcBef>
              <a:spcAft>
                <a:spcPts val="0"/>
              </a:spcAft>
              <a:buClr>
                <a:srgbClr val="434343"/>
              </a:buClr>
              <a:buSzPts val="6000"/>
              <a:buNone/>
              <a:defRPr sz="6000">
                <a:solidFill>
                  <a:srgbClr val="434343"/>
                </a:solidFill>
              </a:defRPr>
            </a:lvl3pPr>
            <a:lvl4pPr lvl="3" algn="r" rtl="0">
              <a:spcBef>
                <a:spcPts val="0"/>
              </a:spcBef>
              <a:spcAft>
                <a:spcPts val="0"/>
              </a:spcAft>
              <a:buClr>
                <a:srgbClr val="434343"/>
              </a:buClr>
              <a:buSzPts val="6000"/>
              <a:buNone/>
              <a:defRPr sz="6000">
                <a:solidFill>
                  <a:srgbClr val="434343"/>
                </a:solidFill>
              </a:defRPr>
            </a:lvl4pPr>
            <a:lvl5pPr lvl="4" algn="r" rtl="0">
              <a:spcBef>
                <a:spcPts val="0"/>
              </a:spcBef>
              <a:spcAft>
                <a:spcPts val="0"/>
              </a:spcAft>
              <a:buClr>
                <a:srgbClr val="434343"/>
              </a:buClr>
              <a:buSzPts val="6000"/>
              <a:buNone/>
              <a:defRPr sz="6000">
                <a:solidFill>
                  <a:srgbClr val="434343"/>
                </a:solidFill>
              </a:defRPr>
            </a:lvl5pPr>
            <a:lvl6pPr lvl="5" algn="r" rtl="0">
              <a:spcBef>
                <a:spcPts val="0"/>
              </a:spcBef>
              <a:spcAft>
                <a:spcPts val="0"/>
              </a:spcAft>
              <a:buClr>
                <a:srgbClr val="434343"/>
              </a:buClr>
              <a:buSzPts val="6000"/>
              <a:buNone/>
              <a:defRPr sz="6000">
                <a:solidFill>
                  <a:srgbClr val="434343"/>
                </a:solidFill>
              </a:defRPr>
            </a:lvl6pPr>
            <a:lvl7pPr lvl="6" algn="r" rtl="0">
              <a:spcBef>
                <a:spcPts val="0"/>
              </a:spcBef>
              <a:spcAft>
                <a:spcPts val="0"/>
              </a:spcAft>
              <a:buClr>
                <a:srgbClr val="434343"/>
              </a:buClr>
              <a:buSzPts val="6000"/>
              <a:buNone/>
              <a:defRPr sz="6000">
                <a:solidFill>
                  <a:srgbClr val="434343"/>
                </a:solidFill>
              </a:defRPr>
            </a:lvl7pPr>
            <a:lvl8pPr lvl="7" algn="r" rtl="0">
              <a:spcBef>
                <a:spcPts val="0"/>
              </a:spcBef>
              <a:spcAft>
                <a:spcPts val="0"/>
              </a:spcAft>
              <a:buClr>
                <a:srgbClr val="434343"/>
              </a:buClr>
              <a:buSzPts val="6000"/>
              <a:buNone/>
              <a:defRPr sz="6000">
                <a:solidFill>
                  <a:srgbClr val="434343"/>
                </a:solidFill>
              </a:defRPr>
            </a:lvl8pPr>
            <a:lvl9pPr lvl="8" algn="r" rtl="0">
              <a:spcBef>
                <a:spcPts val="0"/>
              </a:spcBef>
              <a:spcAft>
                <a:spcPts val="0"/>
              </a:spcAft>
              <a:buClr>
                <a:srgbClr val="434343"/>
              </a:buClr>
              <a:buSzPts val="6000"/>
              <a:buNone/>
              <a:defRPr sz="6000">
                <a:solidFill>
                  <a:srgbClr val="434343"/>
                </a:solidFill>
              </a:defRPr>
            </a:lvl9pPr>
          </a:lstStyle>
          <a:p>
            <a:endParaRPr/>
          </a:p>
        </p:txBody>
      </p:sp>
      <p:cxnSp>
        <p:nvCxnSpPr>
          <p:cNvPr id="403" name="Google Shape;403;p90"/>
          <p:cNvCxnSpPr/>
          <p:nvPr/>
        </p:nvCxnSpPr>
        <p:spPr>
          <a:xfrm>
            <a:off x="-41625" y="1448763"/>
            <a:ext cx="5402400" cy="0"/>
          </a:xfrm>
          <a:prstGeom prst="straightConnector1">
            <a:avLst/>
          </a:prstGeom>
          <a:noFill/>
          <a:ln w="38100" cap="flat" cmpd="sng">
            <a:solidFill>
              <a:schemeClr val="accent1"/>
            </a:solidFill>
            <a:prstDash val="solid"/>
            <a:round/>
            <a:headEnd type="none" w="med" len="med"/>
            <a:tailEnd type="none" w="med" len="med"/>
          </a:ln>
        </p:spPr>
      </p:cxnSp>
      <p:cxnSp>
        <p:nvCxnSpPr>
          <p:cNvPr id="404" name="Google Shape;404;p90"/>
          <p:cNvCxnSpPr/>
          <p:nvPr/>
        </p:nvCxnSpPr>
        <p:spPr>
          <a:xfrm>
            <a:off x="-41625" y="3185538"/>
            <a:ext cx="8182800" cy="0"/>
          </a:xfrm>
          <a:prstGeom prst="straightConnector1">
            <a:avLst/>
          </a:prstGeom>
          <a:noFill/>
          <a:ln w="38100" cap="flat" cmpd="sng">
            <a:solidFill>
              <a:schemeClr val="accent1"/>
            </a:solidFill>
            <a:prstDash val="solid"/>
            <a:round/>
            <a:headEnd type="none" w="med" len="med"/>
            <a:tailEnd type="none" w="med" len="med"/>
          </a:ln>
        </p:spPr>
      </p:cxnSp>
      <p:sp>
        <p:nvSpPr>
          <p:cNvPr id="405" name="Google Shape;405;p90"/>
          <p:cNvSpPr txBox="1">
            <a:spLocks noGrp="1"/>
          </p:cNvSpPr>
          <p:nvPr>
            <p:ph type="subTitle" idx="1"/>
          </p:nvPr>
        </p:nvSpPr>
        <p:spPr>
          <a:xfrm>
            <a:off x="1337400" y="3318750"/>
            <a:ext cx="6469200" cy="4497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600">
                <a:solidFill>
                  <a:schemeClr val="accent1"/>
                </a:solidFill>
                <a:latin typeface="Oswald"/>
                <a:ea typeface="Oswald"/>
                <a:cs typeface="Oswald"/>
                <a:sym typeface="Oswald"/>
              </a:defRPr>
            </a:lvl1pPr>
            <a:lvl2pPr lvl="1" algn="ctr" rtl="0">
              <a:spcBef>
                <a:spcPts val="1200"/>
              </a:spcBef>
              <a:spcAft>
                <a:spcPts val="0"/>
              </a:spcAft>
              <a:buNone/>
              <a:defRPr sz="1600">
                <a:solidFill>
                  <a:schemeClr val="accent1"/>
                </a:solidFill>
                <a:latin typeface="Oswald"/>
                <a:ea typeface="Oswald"/>
                <a:cs typeface="Oswald"/>
                <a:sym typeface="Oswald"/>
              </a:defRPr>
            </a:lvl2pPr>
            <a:lvl3pPr lvl="2" algn="ctr" rtl="0">
              <a:spcBef>
                <a:spcPts val="1200"/>
              </a:spcBef>
              <a:spcAft>
                <a:spcPts val="0"/>
              </a:spcAft>
              <a:buNone/>
              <a:defRPr sz="1600">
                <a:solidFill>
                  <a:schemeClr val="accent1"/>
                </a:solidFill>
                <a:latin typeface="Oswald"/>
                <a:ea typeface="Oswald"/>
                <a:cs typeface="Oswald"/>
                <a:sym typeface="Oswald"/>
              </a:defRPr>
            </a:lvl3pPr>
            <a:lvl4pPr lvl="3" algn="ctr" rtl="0">
              <a:spcBef>
                <a:spcPts val="1200"/>
              </a:spcBef>
              <a:spcAft>
                <a:spcPts val="0"/>
              </a:spcAft>
              <a:buNone/>
              <a:defRPr sz="1600">
                <a:solidFill>
                  <a:schemeClr val="accent1"/>
                </a:solidFill>
                <a:latin typeface="Oswald"/>
                <a:ea typeface="Oswald"/>
                <a:cs typeface="Oswald"/>
                <a:sym typeface="Oswald"/>
              </a:defRPr>
            </a:lvl4pPr>
            <a:lvl5pPr lvl="4" algn="ctr" rtl="0">
              <a:spcBef>
                <a:spcPts val="1200"/>
              </a:spcBef>
              <a:spcAft>
                <a:spcPts val="0"/>
              </a:spcAft>
              <a:buNone/>
              <a:defRPr sz="1600">
                <a:solidFill>
                  <a:schemeClr val="accent1"/>
                </a:solidFill>
                <a:latin typeface="Oswald"/>
                <a:ea typeface="Oswald"/>
                <a:cs typeface="Oswald"/>
                <a:sym typeface="Oswald"/>
              </a:defRPr>
            </a:lvl5pPr>
            <a:lvl6pPr lvl="5" algn="ctr" rtl="0">
              <a:spcBef>
                <a:spcPts val="1200"/>
              </a:spcBef>
              <a:spcAft>
                <a:spcPts val="0"/>
              </a:spcAft>
              <a:buNone/>
              <a:defRPr sz="1600">
                <a:solidFill>
                  <a:schemeClr val="accent1"/>
                </a:solidFill>
                <a:latin typeface="Oswald"/>
                <a:ea typeface="Oswald"/>
                <a:cs typeface="Oswald"/>
                <a:sym typeface="Oswald"/>
              </a:defRPr>
            </a:lvl6pPr>
            <a:lvl7pPr lvl="6" algn="ctr" rtl="0">
              <a:spcBef>
                <a:spcPts val="1200"/>
              </a:spcBef>
              <a:spcAft>
                <a:spcPts val="0"/>
              </a:spcAft>
              <a:buNone/>
              <a:defRPr sz="1600">
                <a:solidFill>
                  <a:schemeClr val="accent1"/>
                </a:solidFill>
                <a:latin typeface="Oswald"/>
                <a:ea typeface="Oswald"/>
                <a:cs typeface="Oswald"/>
                <a:sym typeface="Oswald"/>
              </a:defRPr>
            </a:lvl7pPr>
            <a:lvl8pPr lvl="7" algn="ctr" rtl="0">
              <a:spcBef>
                <a:spcPts val="1200"/>
              </a:spcBef>
              <a:spcAft>
                <a:spcPts val="0"/>
              </a:spcAft>
              <a:buNone/>
              <a:defRPr sz="1600">
                <a:solidFill>
                  <a:schemeClr val="accent1"/>
                </a:solidFill>
                <a:latin typeface="Oswald"/>
                <a:ea typeface="Oswald"/>
                <a:cs typeface="Oswald"/>
                <a:sym typeface="Oswald"/>
              </a:defRPr>
            </a:lvl8pPr>
            <a:lvl9pPr lvl="8" algn="ctr" rtl="0">
              <a:spcBef>
                <a:spcPts val="1200"/>
              </a:spcBef>
              <a:spcAft>
                <a:spcPts val="1200"/>
              </a:spcAft>
              <a:buNone/>
              <a:defRPr sz="1600">
                <a:solidFill>
                  <a:schemeClr val="accent1"/>
                </a:solidFill>
                <a:latin typeface="Oswald"/>
                <a:ea typeface="Oswald"/>
                <a:cs typeface="Oswald"/>
                <a:sym typeface="Oswald"/>
              </a:defRPr>
            </a:lvl9pPr>
          </a:lstStyle>
          <a:p>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text 7">
  <p:cSld name="CUSTOM_3_2">
    <p:spTree>
      <p:nvGrpSpPr>
        <p:cNvPr id="1" name="Shape 406"/>
        <p:cNvGrpSpPr/>
        <p:nvPr/>
      </p:nvGrpSpPr>
      <p:grpSpPr>
        <a:xfrm>
          <a:off x="0" y="0"/>
          <a:ext cx="0" cy="0"/>
          <a:chOff x="0" y="0"/>
          <a:chExt cx="0" cy="0"/>
        </a:xfrm>
      </p:grpSpPr>
      <p:sp>
        <p:nvSpPr>
          <p:cNvPr id="407" name="Google Shape;407;p91"/>
          <p:cNvSpPr txBox="1">
            <a:spLocks noGrp="1"/>
          </p:cNvSpPr>
          <p:nvPr>
            <p:ph type="title"/>
          </p:nvPr>
        </p:nvSpPr>
        <p:spPr>
          <a:xfrm>
            <a:off x="1994850" y="1697488"/>
            <a:ext cx="5154300" cy="112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000"/>
              <a:buNone/>
              <a:defRPr sz="9000"/>
            </a:lvl1pPr>
            <a:lvl2pPr lvl="1" algn="ctr" rtl="0">
              <a:spcBef>
                <a:spcPts val="0"/>
              </a:spcBef>
              <a:spcAft>
                <a:spcPts val="0"/>
              </a:spcAft>
              <a:buSzPts val="9000"/>
              <a:buNone/>
              <a:defRPr sz="9000"/>
            </a:lvl2pPr>
            <a:lvl3pPr lvl="2" algn="ctr" rtl="0">
              <a:spcBef>
                <a:spcPts val="0"/>
              </a:spcBef>
              <a:spcAft>
                <a:spcPts val="0"/>
              </a:spcAft>
              <a:buSzPts val="9000"/>
              <a:buNone/>
              <a:defRPr sz="9000"/>
            </a:lvl3pPr>
            <a:lvl4pPr lvl="3" algn="ctr" rtl="0">
              <a:spcBef>
                <a:spcPts val="0"/>
              </a:spcBef>
              <a:spcAft>
                <a:spcPts val="0"/>
              </a:spcAft>
              <a:buSzPts val="9000"/>
              <a:buNone/>
              <a:defRPr sz="9000"/>
            </a:lvl4pPr>
            <a:lvl5pPr lvl="4" algn="ctr" rtl="0">
              <a:spcBef>
                <a:spcPts val="0"/>
              </a:spcBef>
              <a:spcAft>
                <a:spcPts val="0"/>
              </a:spcAft>
              <a:buSzPts val="9000"/>
              <a:buNone/>
              <a:defRPr sz="9000"/>
            </a:lvl5pPr>
            <a:lvl6pPr lvl="5" algn="ctr" rtl="0">
              <a:spcBef>
                <a:spcPts val="0"/>
              </a:spcBef>
              <a:spcAft>
                <a:spcPts val="0"/>
              </a:spcAft>
              <a:buSzPts val="9000"/>
              <a:buNone/>
              <a:defRPr sz="9000"/>
            </a:lvl6pPr>
            <a:lvl7pPr lvl="6" algn="ctr" rtl="0">
              <a:spcBef>
                <a:spcPts val="0"/>
              </a:spcBef>
              <a:spcAft>
                <a:spcPts val="0"/>
              </a:spcAft>
              <a:buSzPts val="9000"/>
              <a:buNone/>
              <a:defRPr sz="9000"/>
            </a:lvl7pPr>
            <a:lvl8pPr lvl="7" algn="ctr" rtl="0">
              <a:spcBef>
                <a:spcPts val="0"/>
              </a:spcBef>
              <a:spcAft>
                <a:spcPts val="0"/>
              </a:spcAft>
              <a:buSzPts val="9000"/>
              <a:buNone/>
              <a:defRPr sz="9000"/>
            </a:lvl8pPr>
            <a:lvl9pPr lvl="8" algn="ctr" rtl="0">
              <a:spcBef>
                <a:spcPts val="0"/>
              </a:spcBef>
              <a:spcAft>
                <a:spcPts val="0"/>
              </a:spcAft>
              <a:buSzPts val="9000"/>
              <a:buNone/>
              <a:defRPr sz="9000"/>
            </a:lvl9pPr>
          </a:lstStyle>
          <a:p>
            <a:endParaRPr/>
          </a:p>
        </p:txBody>
      </p:sp>
      <p:sp>
        <p:nvSpPr>
          <p:cNvPr id="408" name="Google Shape;408;p91"/>
          <p:cNvSpPr txBox="1">
            <a:spLocks noGrp="1"/>
          </p:cNvSpPr>
          <p:nvPr>
            <p:ph type="subTitle" idx="1"/>
          </p:nvPr>
        </p:nvSpPr>
        <p:spPr>
          <a:xfrm>
            <a:off x="2299500" y="2972150"/>
            <a:ext cx="4545000" cy="55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cxnSp>
        <p:nvCxnSpPr>
          <p:cNvPr id="409" name="Google Shape;409;p91"/>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410" name="Google Shape;410;p91"/>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mp; subtitle slide 1 1 2">
  <p:cSld name="SECTION_HEADER_1_1_2">
    <p:bg>
      <p:bgPr>
        <a:solidFill>
          <a:srgbClr val="2D2929"/>
        </a:solidFill>
        <a:effectLst/>
      </p:bgPr>
    </p:bg>
    <p:spTree>
      <p:nvGrpSpPr>
        <p:cNvPr id="1" name="Shape 411"/>
        <p:cNvGrpSpPr/>
        <p:nvPr/>
      </p:nvGrpSpPr>
      <p:grpSpPr>
        <a:xfrm>
          <a:off x="0" y="0"/>
          <a:ext cx="0" cy="0"/>
          <a:chOff x="0" y="0"/>
          <a:chExt cx="0" cy="0"/>
        </a:xfrm>
      </p:grpSpPr>
      <p:cxnSp>
        <p:nvCxnSpPr>
          <p:cNvPr id="412" name="Google Shape;412;p92"/>
          <p:cNvCxnSpPr/>
          <p:nvPr/>
        </p:nvCxnSpPr>
        <p:spPr>
          <a:xfrm>
            <a:off x="8898900" y="-70075"/>
            <a:ext cx="0" cy="2294700"/>
          </a:xfrm>
          <a:prstGeom prst="straightConnector1">
            <a:avLst/>
          </a:prstGeom>
          <a:noFill/>
          <a:ln w="28575" cap="flat" cmpd="sng">
            <a:solidFill>
              <a:schemeClr val="lt2"/>
            </a:solidFill>
            <a:prstDash val="solid"/>
            <a:round/>
            <a:headEnd type="none" w="med" len="med"/>
            <a:tailEnd type="none" w="med" len="med"/>
          </a:ln>
        </p:spPr>
      </p:cxnSp>
      <p:sp>
        <p:nvSpPr>
          <p:cNvPr id="413" name="Google Shape;413;p92"/>
          <p:cNvSpPr txBox="1">
            <a:spLocks noGrp="1"/>
          </p:cNvSpPr>
          <p:nvPr>
            <p:ph type="title"/>
          </p:nvPr>
        </p:nvSpPr>
        <p:spPr>
          <a:xfrm>
            <a:off x="516875" y="168375"/>
            <a:ext cx="3642900" cy="14223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3000"/>
              <a:buNone/>
              <a:defRPr b="1">
                <a:solidFill>
                  <a:schemeClr val="lt2"/>
                </a:solidFill>
              </a:defRPr>
            </a:lvl1pPr>
            <a:lvl2pPr lvl="1" rtl="0">
              <a:spcBef>
                <a:spcPts val="0"/>
              </a:spcBef>
              <a:spcAft>
                <a:spcPts val="0"/>
              </a:spcAft>
              <a:buClr>
                <a:schemeClr val="lt2"/>
              </a:buClr>
              <a:buSzPts val="3000"/>
              <a:buNone/>
              <a:defRPr>
                <a:solidFill>
                  <a:schemeClr val="lt2"/>
                </a:solidFill>
              </a:defRPr>
            </a:lvl2pPr>
            <a:lvl3pPr lvl="2" rtl="0">
              <a:spcBef>
                <a:spcPts val="0"/>
              </a:spcBef>
              <a:spcAft>
                <a:spcPts val="0"/>
              </a:spcAft>
              <a:buClr>
                <a:schemeClr val="lt2"/>
              </a:buClr>
              <a:buSzPts val="3000"/>
              <a:buNone/>
              <a:defRPr>
                <a:solidFill>
                  <a:schemeClr val="lt2"/>
                </a:solidFill>
              </a:defRPr>
            </a:lvl3pPr>
            <a:lvl4pPr lvl="3" rtl="0">
              <a:spcBef>
                <a:spcPts val="0"/>
              </a:spcBef>
              <a:spcAft>
                <a:spcPts val="0"/>
              </a:spcAft>
              <a:buClr>
                <a:schemeClr val="lt2"/>
              </a:buClr>
              <a:buSzPts val="3000"/>
              <a:buNone/>
              <a:defRPr>
                <a:solidFill>
                  <a:schemeClr val="lt2"/>
                </a:solidFill>
              </a:defRPr>
            </a:lvl4pPr>
            <a:lvl5pPr lvl="4" rtl="0">
              <a:spcBef>
                <a:spcPts val="0"/>
              </a:spcBef>
              <a:spcAft>
                <a:spcPts val="0"/>
              </a:spcAft>
              <a:buClr>
                <a:schemeClr val="lt2"/>
              </a:buClr>
              <a:buSzPts val="3000"/>
              <a:buNone/>
              <a:defRPr>
                <a:solidFill>
                  <a:schemeClr val="lt2"/>
                </a:solidFill>
              </a:defRPr>
            </a:lvl5pPr>
            <a:lvl6pPr lvl="5" rtl="0">
              <a:spcBef>
                <a:spcPts val="0"/>
              </a:spcBef>
              <a:spcAft>
                <a:spcPts val="0"/>
              </a:spcAft>
              <a:buClr>
                <a:schemeClr val="lt2"/>
              </a:buClr>
              <a:buSzPts val="3000"/>
              <a:buNone/>
              <a:defRPr>
                <a:solidFill>
                  <a:schemeClr val="lt2"/>
                </a:solidFill>
              </a:defRPr>
            </a:lvl6pPr>
            <a:lvl7pPr lvl="6" rtl="0">
              <a:spcBef>
                <a:spcPts val="0"/>
              </a:spcBef>
              <a:spcAft>
                <a:spcPts val="0"/>
              </a:spcAft>
              <a:buClr>
                <a:schemeClr val="lt2"/>
              </a:buClr>
              <a:buSzPts val="3000"/>
              <a:buNone/>
              <a:defRPr>
                <a:solidFill>
                  <a:schemeClr val="lt2"/>
                </a:solidFill>
              </a:defRPr>
            </a:lvl7pPr>
            <a:lvl8pPr lvl="7" rtl="0">
              <a:spcBef>
                <a:spcPts val="0"/>
              </a:spcBef>
              <a:spcAft>
                <a:spcPts val="0"/>
              </a:spcAft>
              <a:buClr>
                <a:schemeClr val="lt2"/>
              </a:buClr>
              <a:buSzPts val="3000"/>
              <a:buNone/>
              <a:defRPr>
                <a:solidFill>
                  <a:schemeClr val="lt2"/>
                </a:solidFill>
              </a:defRPr>
            </a:lvl8pPr>
            <a:lvl9pPr lvl="8" rtl="0">
              <a:spcBef>
                <a:spcPts val="0"/>
              </a:spcBef>
              <a:spcAft>
                <a:spcPts val="0"/>
              </a:spcAft>
              <a:buClr>
                <a:schemeClr val="lt2"/>
              </a:buClr>
              <a:buSzPts val="3000"/>
              <a:buNone/>
              <a:defRPr>
                <a:solidFill>
                  <a:schemeClr val="lt2"/>
                </a:solidFill>
              </a:defRPr>
            </a:lvl9pPr>
          </a:lstStyle>
          <a:p>
            <a:endParaRPr/>
          </a:p>
        </p:txBody>
      </p:sp>
      <p:sp>
        <p:nvSpPr>
          <p:cNvPr id="414" name="Google Shape;414;p92"/>
          <p:cNvSpPr txBox="1">
            <a:spLocks noGrp="1"/>
          </p:cNvSpPr>
          <p:nvPr>
            <p:ph type="subTitle" idx="1"/>
          </p:nvPr>
        </p:nvSpPr>
        <p:spPr>
          <a:xfrm>
            <a:off x="515800" y="2224625"/>
            <a:ext cx="4578600" cy="26589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lt2"/>
                </a:solidFill>
              </a:defRPr>
            </a:lvl1pPr>
            <a:lvl2pPr lvl="1" rtl="0">
              <a:spcBef>
                <a:spcPts val="1200"/>
              </a:spcBef>
              <a:spcAft>
                <a:spcPts val="0"/>
              </a:spcAft>
              <a:buNone/>
              <a:defRPr>
                <a:solidFill>
                  <a:schemeClr val="lt2"/>
                </a:solidFill>
              </a:defRPr>
            </a:lvl2pPr>
            <a:lvl3pPr lvl="2" rtl="0">
              <a:spcBef>
                <a:spcPts val="1200"/>
              </a:spcBef>
              <a:spcAft>
                <a:spcPts val="0"/>
              </a:spcAft>
              <a:buNone/>
              <a:defRPr>
                <a:solidFill>
                  <a:schemeClr val="lt2"/>
                </a:solidFill>
              </a:defRPr>
            </a:lvl3pPr>
            <a:lvl4pPr lvl="3" rtl="0">
              <a:spcBef>
                <a:spcPts val="1200"/>
              </a:spcBef>
              <a:spcAft>
                <a:spcPts val="0"/>
              </a:spcAft>
              <a:buNone/>
              <a:defRPr>
                <a:solidFill>
                  <a:schemeClr val="lt2"/>
                </a:solidFill>
              </a:defRPr>
            </a:lvl4pPr>
            <a:lvl5pPr lvl="4" rtl="0">
              <a:spcBef>
                <a:spcPts val="1200"/>
              </a:spcBef>
              <a:spcAft>
                <a:spcPts val="0"/>
              </a:spcAft>
              <a:buNone/>
              <a:defRPr>
                <a:solidFill>
                  <a:schemeClr val="lt2"/>
                </a:solidFill>
              </a:defRPr>
            </a:lvl5pPr>
            <a:lvl6pPr lvl="5" rtl="0">
              <a:spcBef>
                <a:spcPts val="1200"/>
              </a:spcBef>
              <a:spcAft>
                <a:spcPts val="0"/>
              </a:spcAft>
              <a:buNone/>
              <a:defRPr>
                <a:solidFill>
                  <a:schemeClr val="lt2"/>
                </a:solidFill>
              </a:defRPr>
            </a:lvl6pPr>
            <a:lvl7pPr lvl="6" rtl="0">
              <a:spcBef>
                <a:spcPts val="1200"/>
              </a:spcBef>
              <a:spcAft>
                <a:spcPts val="0"/>
              </a:spcAft>
              <a:buNone/>
              <a:defRPr>
                <a:solidFill>
                  <a:schemeClr val="lt2"/>
                </a:solidFill>
              </a:defRPr>
            </a:lvl7pPr>
            <a:lvl8pPr lvl="7" rtl="0">
              <a:spcBef>
                <a:spcPts val="1200"/>
              </a:spcBef>
              <a:spcAft>
                <a:spcPts val="0"/>
              </a:spcAft>
              <a:buNone/>
              <a:defRPr>
                <a:solidFill>
                  <a:schemeClr val="lt2"/>
                </a:solidFill>
              </a:defRPr>
            </a:lvl8pPr>
            <a:lvl9pPr lvl="8" rtl="0">
              <a:spcBef>
                <a:spcPts val="1200"/>
              </a:spcBef>
              <a:spcAft>
                <a:spcPts val="1200"/>
              </a:spcAft>
              <a:buNone/>
              <a:defRPr>
                <a:solidFill>
                  <a:schemeClr val="lt2"/>
                </a:solidFill>
              </a:defRPr>
            </a:lvl9pPr>
          </a:lstStyle>
          <a:p>
            <a:endParaRPr/>
          </a:p>
        </p:txBody>
      </p:sp>
      <p:sp>
        <p:nvSpPr>
          <p:cNvPr id="415" name="Google Shape;415;p92"/>
          <p:cNvSpPr txBox="1">
            <a:spLocks noGrp="1"/>
          </p:cNvSpPr>
          <p:nvPr>
            <p:ph type="ctrTitle" idx="2"/>
          </p:nvPr>
        </p:nvSpPr>
        <p:spPr>
          <a:xfrm rot="5400000">
            <a:off x="6685800" y="2283675"/>
            <a:ext cx="4426200" cy="195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2"/>
              </a:buClr>
              <a:buSzPts val="1100"/>
              <a:buNone/>
              <a:defRPr sz="1100" b="1">
                <a:solidFill>
                  <a:schemeClr val="lt2"/>
                </a:solidFill>
              </a:defRPr>
            </a:lvl1pPr>
            <a:lvl2pPr lvl="1" algn="r" rtl="0">
              <a:spcBef>
                <a:spcPts val="0"/>
              </a:spcBef>
              <a:spcAft>
                <a:spcPts val="0"/>
              </a:spcAft>
              <a:buClr>
                <a:schemeClr val="lt2"/>
              </a:buClr>
              <a:buSzPts val="6000"/>
              <a:buNone/>
              <a:defRPr sz="6000">
                <a:solidFill>
                  <a:schemeClr val="lt2"/>
                </a:solidFill>
              </a:defRPr>
            </a:lvl2pPr>
            <a:lvl3pPr lvl="2" algn="r" rtl="0">
              <a:spcBef>
                <a:spcPts val="0"/>
              </a:spcBef>
              <a:spcAft>
                <a:spcPts val="0"/>
              </a:spcAft>
              <a:buClr>
                <a:schemeClr val="lt2"/>
              </a:buClr>
              <a:buSzPts val="6000"/>
              <a:buNone/>
              <a:defRPr sz="6000">
                <a:solidFill>
                  <a:schemeClr val="lt2"/>
                </a:solidFill>
              </a:defRPr>
            </a:lvl3pPr>
            <a:lvl4pPr lvl="3" algn="r" rtl="0">
              <a:spcBef>
                <a:spcPts val="0"/>
              </a:spcBef>
              <a:spcAft>
                <a:spcPts val="0"/>
              </a:spcAft>
              <a:buClr>
                <a:schemeClr val="lt2"/>
              </a:buClr>
              <a:buSzPts val="6000"/>
              <a:buNone/>
              <a:defRPr sz="6000">
                <a:solidFill>
                  <a:schemeClr val="lt2"/>
                </a:solidFill>
              </a:defRPr>
            </a:lvl4pPr>
            <a:lvl5pPr lvl="4" algn="r" rtl="0">
              <a:spcBef>
                <a:spcPts val="0"/>
              </a:spcBef>
              <a:spcAft>
                <a:spcPts val="0"/>
              </a:spcAft>
              <a:buClr>
                <a:schemeClr val="lt2"/>
              </a:buClr>
              <a:buSzPts val="6000"/>
              <a:buNone/>
              <a:defRPr sz="6000">
                <a:solidFill>
                  <a:schemeClr val="lt2"/>
                </a:solidFill>
              </a:defRPr>
            </a:lvl5pPr>
            <a:lvl6pPr lvl="5" algn="r" rtl="0">
              <a:spcBef>
                <a:spcPts val="0"/>
              </a:spcBef>
              <a:spcAft>
                <a:spcPts val="0"/>
              </a:spcAft>
              <a:buClr>
                <a:schemeClr val="lt2"/>
              </a:buClr>
              <a:buSzPts val="6000"/>
              <a:buNone/>
              <a:defRPr sz="6000">
                <a:solidFill>
                  <a:schemeClr val="lt2"/>
                </a:solidFill>
              </a:defRPr>
            </a:lvl6pPr>
            <a:lvl7pPr lvl="6" algn="r" rtl="0">
              <a:spcBef>
                <a:spcPts val="0"/>
              </a:spcBef>
              <a:spcAft>
                <a:spcPts val="0"/>
              </a:spcAft>
              <a:buClr>
                <a:schemeClr val="lt2"/>
              </a:buClr>
              <a:buSzPts val="6000"/>
              <a:buNone/>
              <a:defRPr sz="6000">
                <a:solidFill>
                  <a:schemeClr val="lt2"/>
                </a:solidFill>
              </a:defRPr>
            </a:lvl7pPr>
            <a:lvl8pPr lvl="7" algn="r" rtl="0">
              <a:spcBef>
                <a:spcPts val="0"/>
              </a:spcBef>
              <a:spcAft>
                <a:spcPts val="0"/>
              </a:spcAft>
              <a:buClr>
                <a:schemeClr val="lt2"/>
              </a:buClr>
              <a:buSzPts val="6000"/>
              <a:buNone/>
              <a:defRPr sz="6000">
                <a:solidFill>
                  <a:schemeClr val="lt2"/>
                </a:solidFill>
              </a:defRPr>
            </a:lvl8pPr>
            <a:lvl9pPr lvl="8" algn="r" rtl="0">
              <a:spcBef>
                <a:spcPts val="0"/>
              </a:spcBef>
              <a:spcAft>
                <a:spcPts val="0"/>
              </a:spcAft>
              <a:buClr>
                <a:schemeClr val="lt2"/>
              </a:buClr>
              <a:buSzPts val="6000"/>
              <a:buNone/>
              <a:defRPr sz="6000">
                <a:solidFill>
                  <a:schemeClr val="lt2"/>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ackground 2">
  <p:cSld name="CUSTOM_24">
    <p:spTree>
      <p:nvGrpSpPr>
        <p:cNvPr id="1" name="Shape 416"/>
        <p:cNvGrpSpPr/>
        <p:nvPr/>
      </p:nvGrpSpPr>
      <p:grpSpPr>
        <a:xfrm>
          <a:off x="0" y="0"/>
          <a:ext cx="0" cy="0"/>
          <a:chOff x="0" y="0"/>
          <a:chExt cx="0" cy="0"/>
        </a:xfrm>
      </p:grpSpPr>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slide 1">
  <p:cSld name="TITLE_1">
    <p:spTree>
      <p:nvGrpSpPr>
        <p:cNvPr id="1" name="Shape 417"/>
        <p:cNvGrpSpPr/>
        <p:nvPr/>
      </p:nvGrpSpPr>
      <p:grpSpPr>
        <a:xfrm>
          <a:off x="0" y="0"/>
          <a:ext cx="0" cy="0"/>
          <a:chOff x="0" y="0"/>
          <a:chExt cx="0" cy="0"/>
        </a:xfrm>
      </p:grpSpPr>
      <p:sp>
        <p:nvSpPr>
          <p:cNvPr id="418" name="Google Shape;418;p94"/>
          <p:cNvSpPr txBox="1">
            <a:spLocks noGrp="1"/>
          </p:cNvSpPr>
          <p:nvPr>
            <p:ph type="ctrTitle"/>
          </p:nvPr>
        </p:nvSpPr>
        <p:spPr>
          <a:xfrm flipH="1">
            <a:off x="3197055" y="91898"/>
            <a:ext cx="5158200" cy="19959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1"/>
              </a:buClr>
              <a:buSzPts val="6000"/>
              <a:buNone/>
              <a:defRPr sz="5200">
                <a:solidFill>
                  <a:schemeClr val="accent1"/>
                </a:solidFill>
              </a:defRPr>
            </a:lvl1pPr>
            <a:lvl2pPr lvl="1" algn="ctr" rtl="0">
              <a:spcBef>
                <a:spcPts val="0"/>
              </a:spcBef>
              <a:spcAft>
                <a:spcPts val="0"/>
              </a:spcAft>
              <a:buClr>
                <a:schemeClr val="lt2"/>
              </a:buClr>
              <a:buSzPts val="5200"/>
              <a:buNone/>
              <a:defRPr sz="5200">
                <a:solidFill>
                  <a:schemeClr val="lt2"/>
                </a:solidFill>
              </a:defRPr>
            </a:lvl2pPr>
            <a:lvl3pPr lvl="2" algn="ctr" rtl="0">
              <a:spcBef>
                <a:spcPts val="0"/>
              </a:spcBef>
              <a:spcAft>
                <a:spcPts val="0"/>
              </a:spcAft>
              <a:buClr>
                <a:schemeClr val="lt2"/>
              </a:buClr>
              <a:buSzPts val="5200"/>
              <a:buNone/>
              <a:defRPr sz="5200">
                <a:solidFill>
                  <a:schemeClr val="lt2"/>
                </a:solidFill>
              </a:defRPr>
            </a:lvl3pPr>
            <a:lvl4pPr lvl="3" algn="ctr" rtl="0">
              <a:spcBef>
                <a:spcPts val="0"/>
              </a:spcBef>
              <a:spcAft>
                <a:spcPts val="0"/>
              </a:spcAft>
              <a:buClr>
                <a:schemeClr val="lt2"/>
              </a:buClr>
              <a:buSzPts val="5200"/>
              <a:buNone/>
              <a:defRPr sz="5200">
                <a:solidFill>
                  <a:schemeClr val="lt2"/>
                </a:solidFill>
              </a:defRPr>
            </a:lvl4pPr>
            <a:lvl5pPr lvl="4" algn="ctr" rtl="0">
              <a:spcBef>
                <a:spcPts val="0"/>
              </a:spcBef>
              <a:spcAft>
                <a:spcPts val="0"/>
              </a:spcAft>
              <a:buClr>
                <a:schemeClr val="lt2"/>
              </a:buClr>
              <a:buSzPts val="5200"/>
              <a:buNone/>
              <a:defRPr sz="5200">
                <a:solidFill>
                  <a:schemeClr val="lt2"/>
                </a:solidFill>
              </a:defRPr>
            </a:lvl5pPr>
            <a:lvl6pPr lvl="5" algn="ctr" rtl="0">
              <a:spcBef>
                <a:spcPts val="0"/>
              </a:spcBef>
              <a:spcAft>
                <a:spcPts val="0"/>
              </a:spcAft>
              <a:buClr>
                <a:schemeClr val="lt2"/>
              </a:buClr>
              <a:buSzPts val="5200"/>
              <a:buNone/>
              <a:defRPr sz="5200">
                <a:solidFill>
                  <a:schemeClr val="lt2"/>
                </a:solidFill>
              </a:defRPr>
            </a:lvl6pPr>
            <a:lvl7pPr lvl="6" algn="ctr" rtl="0">
              <a:spcBef>
                <a:spcPts val="0"/>
              </a:spcBef>
              <a:spcAft>
                <a:spcPts val="0"/>
              </a:spcAft>
              <a:buClr>
                <a:schemeClr val="lt2"/>
              </a:buClr>
              <a:buSzPts val="5200"/>
              <a:buNone/>
              <a:defRPr sz="5200">
                <a:solidFill>
                  <a:schemeClr val="lt2"/>
                </a:solidFill>
              </a:defRPr>
            </a:lvl7pPr>
            <a:lvl8pPr lvl="7" algn="ctr" rtl="0">
              <a:spcBef>
                <a:spcPts val="0"/>
              </a:spcBef>
              <a:spcAft>
                <a:spcPts val="0"/>
              </a:spcAft>
              <a:buClr>
                <a:schemeClr val="lt2"/>
              </a:buClr>
              <a:buSzPts val="5200"/>
              <a:buNone/>
              <a:defRPr sz="5200">
                <a:solidFill>
                  <a:schemeClr val="lt2"/>
                </a:solidFill>
              </a:defRPr>
            </a:lvl8pPr>
            <a:lvl9pPr lvl="8" algn="ctr" rtl="0">
              <a:spcBef>
                <a:spcPts val="0"/>
              </a:spcBef>
              <a:spcAft>
                <a:spcPts val="0"/>
              </a:spcAft>
              <a:buClr>
                <a:schemeClr val="lt2"/>
              </a:buClr>
              <a:buSzPts val="5200"/>
              <a:buNone/>
              <a:defRPr sz="5200">
                <a:solidFill>
                  <a:schemeClr val="lt2"/>
                </a:solidFill>
              </a:defRPr>
            </a:lvl9pPr>
          </a:lstStyle>
          <a:p>
            <a:endParaRPr/>
          </a:p>
        </p:txBody>
      </p:sp>
      <p:sp>
        <p:nvSpPr>
          <p:cNvPr id="419" name="Google Shape;419;p94"/>
          <p:cNvSpPr txBox="1">
            <a:spLocks noGrp="1"/>
          </p:cNvSpPr>
          <p:nvPr>
            <p:ph type="subTitle" idx="1"/>
          </p:nvPr>
        </p:nvSpPr>
        <p:spPr>
          <a:xfrm flipH="1">
            <a:off x="4077555" y="2013375"/>
            <a:ext cx="4277700" cy="670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400"/>
              <a:buNone/>
              <a:defRPr sz="1600">
                <a:solidFill>
                  <a:srgbClr val="000955"/>
                </a:solidFill>
              </a:defRPr>
            </a:lvl1pPr>
            <a:lvl2pPr lvl="1" algn="ctr" rtl="0">
              <a:lnSpc>
                <a:spcPct val="100000"/>
              </a:lnSpc>
              <a:spcBef>
                <a:spcPts val="0"/>
              </a:spcBef>
              <a:spcAft>
                <a:spcPts val="0"/>
              </a:spcAft>
              <a:buClr>
                <a:schemeClr val="lt2"/>
              </a:buClr>
              <a:buSzPts val="1400"/>
              <a:buNone/>
              <a:defRPr sz="1400">
                <a:solidFill>
                  <a:schemeClr val="lt2"/>
                </a:solidFill>
              </a:defRPr>
            </a:lvl2pPr>
            <a:lvl3pPr lvl="2" algn="ctr" rtl="0">
              <a:lnSpc>
                <a:spcPct val="100000"/>
              </a:lnSpc>
              <a:spcBef>
                <a:spcPts val="0"/>
              </a:spcBef>
              <a:spcAft>
                <a:spcPts val="0"/>
              </a:spcAft>
              <a:buClr>
                <a:schemeClr val="lt2"/>
              </a:buClr>
              <a:buSzPts val="1400"/>
              <a:buNone/>
              <a:defRPr sz="1400">
                <a:solidFill>
                  <a:schemeClr val="lt2"/>
                </a:solidFill>
              </a:defRPr>
            </a:lvl3pPr>
            <a:lvl4pPr lvl="3" algn="ctr" rtl="0">
              <a:lnSpc>
                <a:spcPct val="100000"/>
              </a:lnSpc>
              <a:spcBef>
                <a:spcPts val="0"/>
              </a:spcBef>
              <a:spcAft>
                <a:spcPts val="0"/>
              </a:spcAft>
              <a:buClr>
                <a:schemeClr val="lt2"/>
              </a:buClr>
              <a:buSzPts val="1400"/>
              <a:buNone/>
              <a:defRPr sz="1400">
                <a:solidFill>
                  <a:schemeClr val="lt2"/>
                </a:solidFill>
              </a:defRPr>
            </a:lvl4pPr>
            <a:lvl5pPr lvl="4" algn="ctr" rtl="0">
              <a:lnSpc>
                <a:spcPct val="100000"/>
              </a:lnSpc>
              <a:spcBef>
                <a:spcPts val="0"/>
              </a:spcBef>
              <a:spcAft>
                <a:spcPts val="0"/>
              </a:spcAft>
              <a:buClr>
                <a:schemeClr val="lt2"/>
              </a:buClr>
              <a:buSzPts val="1400"/>
              <a:buNone/>
              <a:defRPr sz="1400">
                <a:solidFill>
                  <a:schemeClr val="lt2"/>
                </a:solidFill>
              </a:defRPr>
            </a:lvl5pPr>
            <a:lvl6pPr lvl="5" algn="ctr" rtl="0">
              <a:lnSpc>
                <a:spcPct val="100000"/>
              </a:lnSpc>
              <a:spcBef>
                <a:spcPts val="0"/>
              </a:spcBef>
              <a:spcAft>
                <a:spcPts val="0"/>
              </a:spcAft>
              <a:buClr>
                <a:schemeClr val="lt2"/>
              </a:buClr>
              <a:buSzPts val="1400"/>
              <a:buNone/>
              <a:defRPr sz="1400">
                <a:solidFill>
                  <a:schemeClr val="lt2"/>
                </a:solidFill>
              </a:defRPr>
            </a:lvl6pPr>
            <a:lvl7pPr lvl="6" algn="ctr" rtl="0">
              <a:lnSpc>
                <a:spcPct val="100000"/>
              </a:lnSpc>
              <a:spcBef>
                <a:spcPts val="0"/>
              </a:spcBef>
              <a:spcAft>
                <a:spcPts val="0"/>
              </a:spcAft>
              <a:buClr>
                <a:schemeClr val="lt2"/>
              </a:buClr>
              <a:buSzPts val="1400"/>
              <a:buNone/>
              <a:defRPr sz="1400">
                <a:solidFill>
                  <a:schemeClr val="lt2"/>
                </a:solidFill>
              </a:defRPr>
            </a:lvl7pPr>
            <a:lvl8pPr lvl="7" algn="ctr" rtl="0">
              <a:lnSpc>
                <a:spcPct val="100000"/>
              </a:lnSpc>
              <a:spcBef>
                <a:spcPts val="0"/>
              </a:spcBef>
              <a:spcAft>
                <a:spcPts val="0"/>
              </a:spcAft>
              <a:buClr>
                <a:schemeClr val="lt2"/>
              </a:buClr>
              <a:buSzPts val="1400"/>
              <a:buNone/>
              <a:defRPr sz="1400">
                <a:solidFill>
                  <a:schemeClr val="lt2"/>
                </a:solidFill>
              </a:defRPr>
            </a:lvl8pPr>
            <a:lvl9pPr lvl="8" algn="ctr" rtl="0">
              <a:lnSpc>
                <a:spcPct val="100000"/>
              </a:lnSpc>
              <a:spcBef>
                <a:spcPts val="0"/>
              </a:spcBef>
              <a:spcAft>
                <a:spcPts val="0"/>
              </a:spcAft>
              <a:buClr>
                <a:schemeClr val="lt2"/>
              </a:buClr>
              <a:buSzPts val="1400"/>
              <a:buNone/>
              <a:defRPr sz="1400">
                <a:solidFill>
                  <a:schemeClr val="lt2"/>
                </a:solidFill>
              </a:defRPr>
            </a:lvl9pPr>
          </a:lstStyle>
          <a:p>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423"/>
        <p:cNvGrpSpPr/>
        <p:nvPr/>
      </p:nvGrpSpPr>
      <p:grpSpPr>
        <a:xfrm>
          <a:off x="0" y="0"/>
          <a:ext cx="0" cy="0"/>
          <a:chOff x="0" y="0"/>
          <a:chExt cx="0" cy="0"/>
        </a:xfrm>
      </p:grpSpPr>
      <p:sp>
        <p:nvSpPr>
          <p:cNvPr id="424" name="Google Shape;424;p96"/>
          <p:cNvSpPr txBox="1">
            <a:spLocks noGrp="1"/>
          </p:cNvSpPr>
          <p:nvPr>
            <p:ph type="ctrTitle"/>
          </p:nvPr>
        </p:nvSpPr>
        <p:spPr>
          <a:xfrm>
            <a:off x="720000" y="967375"/>
            <a:ext cx="4978200" cy="2796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5200"/>
              <a:buNone/>
              <a:defRPr sz="6300">
                <a:solidFill>
                  <a:schemeClr val="accent2"/>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425" name="Google Shape;425;p96"/>
          <p:cNvSpPr txBox="1">
            <a:spLocks noGrp="1"/>
          </p:cNvSpPr>
          <p:nvPr>
            <p:ph type="subTitle" idx="1"/>
          </p:nvPr>
        </p:nvSpPr>
        <p:spPr>
          <a:xfrm>
            <a:off x="901800" y="3981525"/>
            <a:ext cx="3919800" cy="402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1400"/>
              <a:buNone/>
              <a:defRPr>
                <a:solidFill>
                  <a:schemeClr val="accent2"/>
                </a:solidFill>
              </a:defRPr>
            </a:lvl1pPr>
            <a:lvl2pPr lvl="1" algn="ctr" rtl="0">
              <a:lnSpc>
                <a:spcPct val="100000"/>
              </a:lnSpc>
              <a:spcBef>
                <a:spcPts val="0"/>
              </a:spcBef>
              <a:spcAft>
                <a:spcPts val="0"/>
              </a:spcAft>
              <a:buClr>
                <a:schemeClr val="accent2"/>
              </a:buClr>
              <a:buSzPts val="2800"/>
              <a:buNone/>
              <a:defRPr sz="2800">
                <a:solidFill>
                  <a:schemeClr val="accent2"/>
                </a:solidFill>
              </a:defRPr>
            </a:lvl2pPr>
            <a:lvl3pPr lvl="2" algn="ctr" rtl="0">
              <a:lnSpc>
                <a:spcPct val="100000"/>
              </a:lnSpc>
              <a:spcBef>
                <a:spcPts val="0"/>
              </a:spcBef>
              <a:spcAft>
                <a:spcPts val="0"/>
              </a:spcAft>
              <a:buClr>
                <a:schemeClr val="accent2"/>
              </a:buClr>
              <a:buSzPts val="2800"/>
              <a:buNone/>
              <a:defRPr sz="2800">
                <a:solidFill>
                  <a:schemeClr val="accent2"/>
                </a:solidFill>
              </a:defRPr>
            </a:lvl3pPr>
            <a:lvl4pPr lvl="3" algn="ctr" rtl="0">
              <a:lnSpc>
                <a:spcPct val="100000"/>
              </a:lnSpc>
              <a:spcBef>
                <a:spcPts val="0"/>
              </a:spcBef>
              <a:spcAft>
                <a:spcPts val="0"/>
              </a:spcAft>
              <a:buClr>
                <a:schemeClr val="accent2"/>
              </a:buClr>
              <a:buSzPts val="2800"/>
              <a:buNone/>
              <a:defRPr sz="2800">
                <a:solidFill>
                  <a:schemeClr val="accent2"/>
                </a:solidFill>
              </a:defRPr>
            </a:lvl4pPr>
            <a:lvl5pPr lvl="4" algn="ctr" rtl="0">
              <a:lnSpc>
                <a:spcPct val="100000"/>
              </a:lnSpc>
              <a:spcBef>
                <a:spcPts val="0"/>
              </a:spcBef>
              <a:spcAft>
                <a:spcPts val="0"/>
              </a:spcAft>
              <a:buClr>
                <a:schemeClr val="accent2"/>
              </a:buClr>
              <a:buSzPts val="2800"/>
              <a:buNone/>
              <a:defRPr sz="2800">
                <a:solidFill>
                  <a:schemeClr val="accent2"/>
                </a:solidFill>
              </a:defRPr>
            </a:lvl5pPr>
            <a:lvl6pPr lvl="5" algn="ctr" rtl="0">
              <a:lnSpc>
                <a:spcPct val="100000"/>
              </a:lnSpc>
              <a:spcBef>
                <a:spcPts val="0"/>
              </a:spcBef>
              <a:spcAft>
                <a:spcPts val="0"/>
              </a:spcAft>
              <a:buClr>
                <a:schemeClr val="accent2"/>
              </a:buClr>
              <a:buSzPts val="2800"/>
              <a:buNone/>
              <a:defRPr sz="2800">
                <a:solidFill>
                  <a:schemeClr val="accent2"/>
                </a:solidFill>
              </a:defRPr>
            </a:lvl6pPr>
            <a:lvl7pPr lvl="6" algn="ctr" rtl="0">
              <a:lnSpc>
                <a:spcPct val="100000"/>
              </a:lnSpc>
              <a:spcBef>
                <a:spcPts val="0"/>
              </a:spcBef>
              <a:spcAft>
                <a:spcPts val="0"/>
              </a:spcAft>
              <a:buClr>
                <a:schemeClr val="accent2"/>
              </a:buClr>
              <a:buSzPts val="2800"/>
              <a:buNone/>
              <a:defRPr sz="2800">
                <a:solidFill>
                  <a:schemeClr val="accent2"/>
                </a:solidFill>
              </a:defRPr>
            </a:lvl7pPr>
            <a:lvl8pPr lvl="7" algn="ctr" rtl="0">
              <a:lnSpc>
                <a:spcPct val="100000"/>
              </a:lnSpc>
              <a:spcBef>
                <a:spcPts val="0"/>
              </a:spcBef>
              <a:spcAft>
                <a:spcPts val="0"/>
              </a:spcAft>
              <a:buClr>
                <a:schemeClr val="accent2"/>
              </a:buClr>
              <a:buSzPts val="2800"/>
              <a:buNone/>
              <a:defRPr sz="2800">
                <a:solidFill>
                  <a:schemeClr val="accent2"/>
                </a:solidFill>
              </a:defRPr>
            </a:lvl8pPr>
            <a:lvl9pPr lvl="8" algn="ctr" rtl="0">
              <a:lnSpc>
                <a:spcPct val="100000"/>
              </a:lnSpc>
              <a:spcBef>
                <a:spcPts val="0"/>
              </a:spcBef>
              <a:spcAft>
                <a:spcPts val="0"/>
              </a:spcAft>
              <a:buClr>
                <a:schemeClr val="accent2"/>
              </a:buClr>
              <a:buSzPts val="2800"/>
              <a:buNone/>
              <a:defRPr sz="2800">
                <a:solidFill>
                  <a:schemeClr val="accent2"/>
                </a:solidFill>
              </a:defRPr>
            </a:lvl9pPr>
          </a:lstStyle>
          <a:p>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lt2"/>
        </a:solidFill>
        <a:effectLst/>
      </p:bgPr>
    </p:bg>
    <p:spTree>
      <p:nvGrpSpPr>
        <p:cNvPr id="1" name="Shape 426"/>
        <p:cNvGrpSpPr/>
        <p:nvPr/>
      </p:nvGrpSpPr>
      <p:grpSpPr>
        <a:xfrm>
          <a:off x="0" y="0"/>
          <a:ext cx="0" cy="0"/>
          <a:chOff x="0" y="0"/>
          <a:chExt cx="0" cy="0"/>
        </a:xfrm>
      </p:grpSpPr>
      <p:sp>
        <p:nvSpPr>
          <p:cNvPr id="427" name="Google Shape;427;p97"/>
          <p:cNvSpPr txBox="1">
            <a:spLocks noGrp="1"/>
          </p:cNvSpPr>
          <p:nvPr>
            <p:ph type="title"/>
          </p:nvPr>
        </p:nvSpPr>
        <p:spPr>
          <a:xfrm>
            <a:off x="5105400" y="1892900"/>
            <a:ext cx="3360600" cy="7377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400">
                <a:solidFill>
                  <a:schemeClr val="accent3"/>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28" name="Google Shape;428;p97"/>
          <p:cNvSpPr txBox="1">
            <a:spLocks noGrp="1"/>
          </p:cNvSpPr>
          <p:nvPr>
            <p:ph type="title" idx="2" hasCustomPrompt="1"/>
          </p:nvPr>
        </p:nvSpPr>
        <p:spPr>
          <a:xfrm>
            <a:off x="3069150" y="540000"/>
            <a:ext cx="1949100" cy="140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13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29" name="Google Shape;429;p97"/>
          <p:cNvSpPr txBox="1">
            <a:spLocks noGrp="1"/>
          </p:cNvSpPr>
          <p:nvPr>
            <p:ph type="subTitle" idx="1"/>
          </p:nvPr>
        </p:nvSpPr>
        <p:spPr>
          <a:xfrm>
            <a:off x="5105400" y="2669625"/>
            <a:ext cx="3360600" cy="587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lt1"/>
        </a:solidFill>
        <a:effectLst/>
      </p:bgPr>
    </p:bg>
    <p:spTree>
      <p:nvGrpSpPr>
        <p:cNvPr id="1" name="Shape 430"/>
        <p:cNvGrpSpPr/>
        <p:nvPr/>
      </p:nvGrpSpPr>
      <p:grpSpPr>
        <a:xfrm>
          <a:off x="0" y="0"/>
          <a:ext cx="0" cy="0"/>
          <a:chOff x="0" y="0"/>
          <a:chExt cx="0" cy="0"/>
        </a:xfrm>
      </p:grpSpPr>
      <p:sp>
        <p:nvSpPr>
          <p:cNvPr id="431" name="Google Shape;431;p98"/>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32" name="Google Shape;432;p98"/>
          <p:cNvSpPr txBox="1">
            <a:spLocks noGrp="1"/>
          </p:cNvSpPr>
          <p:nvPr>
            <p:ph type="body" idx="1"/>
          </p:nvPr>
        </p:nvSpPr>
        <p:spPr>
          <a:xfrm>
            <a:off x="720000" y="1152475"/>
            <a:ext cx="7704000" cy="3450900"/>
          </a:xfrm>
          <a:prstGeom prst="rect">
            <a:avLst/>
          </a:prstGeom>
        </p:spPr>
        <p:txBody>
          <a:bodyPr spcFirstLastPara="1" wrap="square" lIns="91425" tIns="91425" rIns="91425" bIns="91425" anchor="t" anchorCtr="0">
            <a:noAutofit/>
          </a:bodyPr>
          <a:lstStyle>
            <a:lvl1pPr marL="457200" lvl="0" indent="-301625" rtl="0">
              <a:spcBef>
                <a:spcPts val="0"/>
              </a:spcBef>
              <a:spcAft>
                <a:spcPts val="0"/>
              </a:spcAft>
              <a:buClr>
                <a:srgbClr val="434343"/>
              </a:buClr>
              <a:buSzPts val="1150"/>
              <a:buAutoNum type="arabicPeriod"/>
              <a:defRPr sz="1150"/>
            </a:lvl1pPr>
            <a:lvl2pPr marL="914400" lvl="1" indent="-304800" rtl="0">
              <a:spcBef>
                <a:spcPts val="0"/>
              </a:spcBef>
              <a:spcAft>
                <a:spcPts val="0"/>
              </a:spcAft>
              <a:buClr>
                <a:srgbClr val="434343"/>
              </a:buClr>
              <a:buSzPts val="1200"/>
              <a:buFont typeface="Roboto Condensed Light"/>
              <a:buAutoNum type="alphaLcPeriod"/>
              <a:defRPr/>
            </a:lvl2pPr>
            <a:lvl3pPr marL="1371600" lvl="2" indent="-304800" rtl="0">
              <a:spcBef>
                <a:spcPts val="0"/>
              </a:spcBef>
              <a:spcAft>
                <a:spcPts val="0"/>
              </a:spcAft>
              <a:buClr>
                <a:srgbClr val="434343"/>
              </a:buClr>
              <a:buSzPts val="1200"/>
              <a:buFont typeface="Roboto Condensed Light"/>
              <a:buAutoNum type="romanLcPeriod"/>
              <a:defRPr/>
            </a:lvl3pPr>
            <a:lvl4pPr marL="1828800" lvl="3" indent="-304800" rtl="0">
              <a:spcBef>
                <a:spcPts val="0"/>
              </a:spcBef>
              <a:spcAft>
                <a:spcPts val="0"/>
              </a:spcAft>
              <a:buClr>
                <a:srgbClr val="434343"/>
              </a:buClr>
              <a:buSzPts val="1200"/>
              <a:buFont typeface="Roboto Condensed Light"/>
              <a:buAutoNum type="arabicPeriod"/>
              <a:defRPr/>
            </a:lvl4pPr>
            <a:lvl5pPr marL="2286000" lvl="4" indent="-304800" rtl="0">
              <a:spcBef>
                <a:spcPts val="0"/>
              </a:spcBef>
              <a:spcAft>
                <a:spcPts val="0"/>
              </a:spcAft>
              <a:buClr>
                <a:srgbClr val="434343"/>
              </a:buClr>
              <a:buSzPts val="1200"/>
              <a:buFont typeface="Roboto Condensed Light"/>
              <a:buAutoNum type="alphaLcPeriod"/>
              <a:defRPr/>
            </a:lvl5pPr>
            <a:lvl6pPr marL="2743200" lvl="5" indent="-304800" rtl="0">
              <a:spcBef>
                <a:spcPts val="0"/>
              </a:spcBef>
              <a:spcAft>
                <a:spcPts val="0"/>
              </a:spcAft>
              <a:buClr>
                <a:srgbClr val="434343"/>
              </a:buClr>
              <a:buSzPts val="1200"/>
              <a:buFont typeface="Roboto Condensed Light"/>
              <a:buAutoNum type="romanLcPeriod"/>
              <a:defRPr/>
            </a:lvl6pPr>
            <a:lvl7pPr marL="3200400" lvl="6" indent="-304800" rtl="0">
              <a:spcBef>
                <a:spcPts val="0"/>
              </a:spcBef>
              <a:spcAft>
                <a:spcPts val="0"/>
              </a:spcAft>
              <a:buClr>
                <a:srgbClr val="434343"/>
              </a:buClr>
              <a:buSzPts val="1200"/>
              <a:buFont typeface="Roboto Condensed Light"/>
              <a:buAutoNum type="arabicPeriod"/>
              <a:defRPr/>
            </a:lvl7pPr>
            <a:lvl8pPr marL="3657600" lvl="7" indent="-304800" rtl="0">
              <a:spcBef>
                <a:spcPts val="0"/>
              </a:spcBef>
              <a:spcAft>
                <a:spcPts val="0"/>
              </a:spcAft>
              <a:buClr>
                <a:srgbClr val="434343"/>
              </a:buClr>
              <a:buSzPts val="1200"/>
              <a:buFont typeface="Roboto Condensed Light"/>
              <a:buAutoNum type="alphaLcPeriod"/>
              <a:defRPr/>
            </a:lvl8pPr>
            <a:lvl9pPr marL="4114800" lvl="8" indent="-304800" rtl="0">
              <a:spcBef>
                <a:spcPts val="0"/>
              </a:spcBef>
              <a:spcAft>
                <a:spcPts val="0"/>
              </a:spcAft>
              <a:buClr>
                <a:srgbClr val="434343"/>
              </a:buClr>
              <a:buSzPts val="1200"/>
              <a:buFont typeface="Roboto Condensed Light"/>
              <a:buAutoNum type="romanLcPeriod"/>
              <a:defRPr/>
            </a:lvl9pPr>
          </a:lstStyle>
          <a:p>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33"/>
        <p:cNvGrpSpPr/>
        <p:nvPr/>
      </p:nvGrpSpPr>
      <p:grpSpPr>
        <a:xfrm>
          <a:off x="0" y="0"/>
          <a:ext cx="0" cy="0"/>
          <a:chOff x="0" y="0"/>
          <a:chExt cx="0" cy="0"/>
        </a:xfrm>
      </p:grpSpPr>
      <p:sp>
        <p:nvSpPr>
          <p:cNvPr id="434" name="Google Shape;434;p99"/>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35" name="Google Shape;435;p99"/>
          <p:cNvSpPr txBox="1">
            <a:spLocks noGrp="1"/>
          </p:cNvSpPr>
          <p:nvPr>
            <p:ph type="subTitle" idx="1"/>
          </p:nvPr>
        </p:nvSpPr>
        <p:spPr>
          <a:xfrm>
            <a:off x="742050" y="2370006"/>
            <a:ext cx="2292300" cy="709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6" name="Google Shape;436;p99"/>
          <p:cNvSpPr txBox="1">
            <a:spLocks noGrp="1"/>
          </p:cNvSpPr>
          <p:nvPr>
            <p:ph type="subTitle" idx="2"/>
          </p:nvPr>
        </p:nvSpPr>
        <p:spPr>
          <a:xfrm>
            <a:off x="6109653" y="3436806"/>
            <a:ext cx="2292300" cy="709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7" name="Google Shape;437;p99"/>
          <p:cNvSpPr txBox="1">
            <a:spLocks noGrp="1"/>
          </p:cNvSpPr>
          <p:nvPr>
            <p:ph type="subTitle" idx="3"/>
          </p:nvPr>
        </p:nvSpPr>
        <p:spPr>
          <a:xfrm>
            <a:off x="798668" y="1793397"/>
            <a:ext cx="2169900" cy="438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2000">
                <a:solidFill>
                  <a:schemeClr val="lt2"/>
                </a:solidFill>
                <a:latin typeface="Gilda Display"/>
                <a:ea typeface="Gilda Display"/>
                <a:cs typeface="Gilda Display"/>
                <a:sym typeface="Gilda Display"/>
              </a:defRPr>
            </a:lvl1pPr>
            <a:lvl2pPr lvl="1" algn="ctr" rtl="0">
              <a:lnSpc>
                <a:spcPct val="100000"/>
              </a:lnSpc>
              <a:spcBef>
                <a:spcPts val="0"/>
              </a:spcBef>
              <a:spcAft>
                <a:spcPts val="0"/>
              </a:spcAft>
              <a:buClr>
                <a:schemeClr val="dk1"/>
              </a:buClr>
              <a:buSzPts val="2000"/>
              <a:buNone/>
              <a:defRPr sz="2000">
                <a:solidFill>
                  <a:schemeClr val="dk1"/>
                </a:solidFill>
              </a:defRPr>
            </a:lvl2pPr>
            <a:lvl3pPr lvl="2" algn="ctr" rtl="0">
              <a:lnSpc>
                <a:spcPct val="100000"/>
              </a:lnSpc>
              <a:spcBef>
                <a:spcPts val="0"/>
              </a:spcBef>
              <a:spcAft>
                <a:spcPts val="0"/>
              </a:spcAft>
              <a:buClr>
                <a:schemeClr val="dk1"/>
              </a:buClr>
              <a:buSzPts val="2000"/>
              <a:buNone/>
              <a:defRPr sz="2000">
                <a:solidFill>
                  <a:schemeClr val="dk1"/>
                </a:solidFill>
              </a:defRPr>
            </a:lvl3pPr>
            <a:lvl4pPr lvl="3" algn="ctr" rtl="0">
              <a:lnSpc>
                <a:spcPct val="100000"/>
              </a:lnSpc>
              <a:spcBef>
                <a:spcPts val="0"/>
              </a:spcBef>
              <a:spcAft>
                <a:spcPts val="0"/>
              </a:spcAft>
              <a:buClr>
                <a:schemeClr val="dk1"/>
              </a:buClr>
              <a:buSzPts val="2000"/>
              <a:buNone/>
              <a:defRPr sz="2000">
                <a:solidFill>
                  <a:schemeClr val="dk1"/>
                </a:solidFill>
              </a:defRPr>
            </a:lvl4pPr>
            <a:lvl5pPr lvl="4" algn="ctr" rtl="0">
              <a:lnSpc>
                <a:spcPct val="100000"/>
              </a:lnSpc>
              <a:spcBef>
                <a:spcPts val="0"/>
              </a:spcBef>
              <a:spcAft>
                <a:spcPts val="0"/>
              </a:spcAft>
              <a:buClr>
                <a:schemeClr val="dk1"/>
              </a:buClr>
              <a:buSzPts val="2000"/>
              <a:buNone/>
              <a:defRPr sz="2000">
                <a:solidFill>
                  <a:schemeClr val="dk1"/>
                </a:solidFill>
              </a:defRPr>
            </a:lvl5pPr>
            <a:lvl6pPr lvl="5" algn="ctr" rtl="0">
              <a:lnSpc>
                <a:spcPct val="100000"/>
              </a:lnSpc>
              <a:spcBef>
                <a:spcPts val="0"/>
              </a:spcBef>
              <a:spcAft>
                <a:spcPts val="0"/>
              </a:spcAft>
              <a:buClr>
                <a:schemeClr val="dk1"/>
              </a:buClr>
              <a:buSzPts val="2000"/>
              <a:buNone/>
              <a:defRPr sz="2000">
                <a:solidFill>
                  <a:schemeClr val="dk1"/>
                </a:solidFill>
              </a:defRPr>
            </a:lvl6pPr>
            <a:lvl7pPr lvl="6" algn="ctr" rtl="0">
              <a:lnSpc>
                <a:spcPct val="100000"/>
              </a:lnSpc>
              <a:spcBef>
                <a:spcPts val="0"/>
              </a:spcBef>
              <a:spcAft>
                <a:spcPts val="0"/>
              </a:spcAft>
              <a:buClr>
                <a:schemeClr val="dk1"/>
              </a:buClr>
              <a:buSzPts val="2000"/>
              <a:buNone/>
              <a:defRPr sz="2000">
                <a:solidFill>
                  <a:schemeClr val="dk1"/>
                </a:solidFill>
              </a:defRPr>
            </a:lvl7pPr>
            <a:lvl8pPr lvl="7" algn="ctr" rtl="0">
              <a:lnSpc>
                <a:spcPct val="100000"/>
              </a:lnSpc>
              <a:spcBef>
                <a:spcPts val="0"/>
              </a:spcBef>
              <a:spcAft>
                <a:spcPts val="0"/>
              </a:spcAft>
              <a:buClr>
                <a:schemeClr val="dk1"/>
              </a:buClr>
              <a:buSzPts val="2000"/>
              <a:buNone/>
              <a:defRPr sz="2000">
                <a:solidFill>
                  <a:schemeClr val="dk1"/>
                </a:solidFill>
              </a:defRPr>
            </a:lvl8pPr>
            <a:lvl9pPr lvl="8" algn="ctr" rtl="0">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438" name="Google Shape;438;p99"/>
          <p:cNvSpPr txBox="1">
            <a:spLocks noGrp="1"/>
          </p:cNvSpPr>
          <p:nvPr>
            <p:ph type="subTitle" idx="4"/>
          </p:nvPr>
        </p:nvSpPr>
        <p:spPr>
          <a:xfrm>
            <a:off x="6166268" y="2860197"/>
            <a:ext cx="2169900" cy="438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2000">
                <a:solidFill>
                  <a:schemeClr val="lt2"/>
                </a:solidFill>
                <a:latin typeface="Gilda Display"/>
                <a:ea typeface="Gilda Display"/>
                <a:cs typeface="Gilda Display"/>
                <a:sym typeface="Gilda Display"/>
              </a:defRPr>
            </a:lvl1pPr>
            <a:lvl2pPr lvl="1" algn="ctr" rtl="0">
              <a:lnSpc>
                <a:spcPct val="100000"/>
              </a:lnSpc>
              <a:spcBef>
                <a:spcPts val="0"/>
              </a:spcBef>
              <a:spcAft>
                <a:spcPts val="0"/>
              </a:spcAft>
              <a:buClr>
                <a:schemeClr val="dk1"/>
              </a:buClr>
              <a:buSzPts val="2000"/>
              <a:buNone/>
              <a:defRPr sz="2000">
                <a:solidFill>
                  <a:schemeClr val="dk1"/>
                </a:solidFill>
              </a:defRPr>
            </a:lvl2pPr>
            <a:lvl3pPr lvl="2" algn="ctr" rtl="0">
              <a:lnSpc>
                <a:spcPct val="100000"/>
              </a:lnSpc>
              <a:spcBef>
                <a:spcPts val="0"/>
              </a:spcBef>
              <a:spcAft>
                <a:spcPts val="0"/>
              </a:spcAft>
              <a:buClr>
                <a:schemeClr val="dk1"/>
              </a:buClr>
              <a:buSzPts val="2000"/>
              <a:buNone/>
              <a:defRPr sz="2000">
                <a:solidFill>
                  <a:schemeClr val="dk1"/>
                </a:solidFill>
              </a:defRPr>
            </a:lvl3pPr>
            <a:lvl4pPr lvl="3" algn="ctr" rtl="0">
              <a:lnSpc>
                <a:spcPct val="100000"/>
              </a:lnSpc>
              <a:spcBef>
                <a:spcPts val="0"/>
              </a:spcBef>
              <a:spcAft>
                <a:spcPts val="0"/>
              </a:spcAft>
              <a:buClr>
                <a:schemeClr val="dk1"/>
              </a:buClr>
              <a:buSzPts val="2000"/>
              <a:buNone/>
              <a:defRPr sz="2000">
                <a:solidFill>
                  <a:schemeClr val="dk1"/>
                </a:solidFill>
              </a:defRPr>
            </a:lvl4pPr>
            <a:lvl5pPr lvl="4" algn="ctr" rtl="0">
              <a:lnSpc>
                <a:spcPct val="100000"/>
              </a:lnSpc>
              <a:spcBef>
                <a:spcPts val="0"/>
              </a:spcBef>
              <a:spcAft>
                <a:spcPts val="0"/>
              </a:spcAft>
              <a:buClr>
                <a:schemeClr val="dk1"/>
              </a:buClr>
              <a:buSzPts val="2000"/>
              <a:buNone/>
              <a:defRPr sz="2000">
                <a:solidFill>
                  <a:schemeClr val="dk1"/>
                </a:solidFill>
              </a:defRPr>
            </a:lvl5pPr>
            <a:lvl6pPr lvl="5" algn="ctr" rtl="0">
              <a:lnSpc>
                <a:spcPct val="100000"/>
              </a:lnSpc>
              <a:spcBef>
                <a:spcPts val="0"/>
              </a:spcBef>
              <a:spcAft>
                <a:spcPts val="0"/>
              </a:spcAft>
              <a:buClr>
                <a:schemeClr val="dk1"/>
              </a:buClr>
              <a:buSzPts val="2000"/>
              <a:buNone/>
              <a:defRPr sz="2000">
                <a:solidFill>
                  <a:schemeClr val="dk1"/>
                </a:solidFill>
              </a:defRPr>
            </a:lvl6pPr>
            <a:lvl7pPr lvl="6" algn="ctr" rtl="0">
              <a:lnSpc>
                <a:spcPct val="100000"/>
              </a:lnSpc>
              <a:spcBef>
                <a:spcPts val="0"/>
              </a:spcBef>
              <a:spcAft>
                <a:spcPts val="0"/>
              </a:spcAft>
              <a:buClr>
                <a:schemeClr val="dk1"/>
              </a:buClr>
              <a:buSzPts val="2000"/>
              <a:buNone/>
              <a:defRPr sz="2000">
                <a:solidFill>
                  <a:schemeClr val="dk1"/>
                </a:solidFill>
              </a:defRPr>
            </a:lvl7pPr>
            <a:lvl8pPr lvl="7" algn="ctr" rtl="0">
              <a:lnSpc>
                <a:spcPct val="100000"/>
              </a:lnSpc>
              <a:spcBef>
                <a:spcPts val="0"/>
              </a:spcBef>
              <a:spcAft>
                <a:spcPts val="0"/>
              </a:spcAft>
              <a:buClr>
                <a:schemeClr val="dk1"/>
              </a:buClr>
              <a:buSzPts val="2000"/>
              <a:buNone/>
              <a:defRPr sz="2000">
                <a:solidFill>
                  <a:schemeClr val="dk1"/>
                </a:solidFill>
              </a:defRPr>
            </a:lvl8pPr>
            <a:lvl9pPr lvl="8" algn="ctr" rtl="0">
              <a:lnSpc>
                <a:spcPct val="100000"/>
              </a:lnSpc>
              <a:spcBef>
                <a:spcPts val="0"/>
              </a:spcBef>
              <a:spcAft>
                <a:spcPts val="0"/>
              </a:spcAft>
              <a:buClr>
                <a:schemeClr val="dk1"/>
              </a:buClr>
              <a:buSzPts val="2000"/>
              <a:buNone/>
              <a:defRPr sz="2000">
                <a:solidFill>
                  <a:schemeClr val="dk1"/>
                </a:solidFill>
              </a:defRPr>
            </a:lvl9pPr>
          </a:lstStyle>
          <a:p>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39"/>
        <p:cNvGrpSpPr/>
        <p:nvPr/>
      </p:nvGrpSpPr>
      <p:grpSpPr>
        <a:xfrm>
          <a:off x="0" y="0"/>
          <a:ext cx="0" cy="0"/>
          <a:chOff x="0" y="0"/>
          <a:chExt cx="0" cy="0"/>
        </a:xfrm>
      </p:grpSpPr>
      <p:sp>
        <p:nvSpPr>
          <p:cNvPr id="440" name="Google Shape;440;p100"/>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41"/>
        <p:cNvGrpSpPr/>
        <p:nvPr/>
      </p:nvGrpSpPr>
      <p:grpSpPr>
        <a:xfrm>
          <a:off x="0" y="0"/>
          <a:ext cx="0" cy="0"/>
          <a:chOff x="0" y="0"/>
          <a:chExt cx="0" cy="0"/>
        </a:xfrm>
      </p:grpSpPr>
      <p:sp>
        <p:nvSpPr>
          <p:cNvPr id="442" name="Google Shape;442;p101"/>
          <p:cNvSpPr txBox="1">
            <a:spLocks noGrp="1"/>
          </p:cNvSpPr>
          <p:nvPr>
            <p:ph type="body" idx="1"/>
          </p:nvPr>
        </p:nvSpPr>
        <p:spPr>
          <a:xfrm>
            <a:off x="720750" y="1396656"/>
            <a:ext cx="4545300" cy="3160500"/>
          </a:xfrm>
          <a:prstGeom prst="rect">
            <a:avLst/>
          </a:prstGeom>
        </p:spPr>
        <p:txBody>
          <a:bodyPr spcFirstLastPara="1" wrap="square" lIns="91425" tIns="91425" rIns="91425" bIns="91425" anchor="ctr" anchorCtr="0">
            <a:noAutofit/>
          </a:bodyPr>
          <a:lstStyle>
            <a:lvl1pPr marL="457200" lvl="0" indent="-317500" rtl="0">
              <a:spcBef>
                <a:spcPts val="0"/>
              </a:spcBef>
              <a:spcAft>
                <a:spcPts val="0"/>
              </a:spcAft>
              <a:buClr>
                <a:schemeClr val="lt2"/>
              </a:buClr>
              <a:buSzPts val="1400"/>
              <a:buChar char="●"/>
              <a:defRPr/>
            </a:lvl1pPr>
            <a:lvl2pPr marL="914400" lvl="1" indent="-317500" rtl="0">
              <a:spcBef>
                <a:spcPts val="0"/>
              </a:spcBef>
              <a:spcAft>
                <a:spcPts val="0"/>
              </a:spcAft>
              <a:buSzPts val="1400"/>
              <a:buChar char="○"/>
              <a:defRPr/>
            </a:lvl2pPr>
            <a:lvl3pPr marL="1371600" lvl="2" indent="-311150" rtl="0">
              <a:spcBef>
                <a:spcPts val="0"/>
              </a:spcBef>
              <a:spcAft>
                <a:spcPts val="0"/>
              </a:spcAft>
              <a:buSzPts val="1300"/>
              <a:buChar char="■"/>
              <a:defRPr sz="1300"/>
            </a:lvl3pPr>
            <a:lvl4pPr marL="1828800" lvl="3" indent="-311150" rtl="0">
              <a:spcBef>
                <a:spcPts val="0"/>
              </a:spcBef>
              <a:spcAft>
                <a:spcPts val="0"/>
              </a:spcAft>
              <a:buSzPts val="1300"/>
              <a:buChar char="●"/>
              <a:defRPr sz="1300"/>
            </a:lvl4pPr>
            <a:lvl5pPr marL="2286000" lvl="4" indent="-311150" rtl="0">
              <a:spcBef>
                <a:spcPts val="0"/>
              </a:spcBef>
              <a:spcAft>
                <a:spcPts val="0"/>
              </a:spcAft>
              <a:buSzPts val="1300"/>
              <a:buChar char="○"/>
              <a:defRPr sz="1300"/>
            </a:lvl5pPr>
            <a:lvl6pPr marL="2743200" lvl="5" indent="-311150" rtl="0">
              <a:spcBef>
                <a:spcPts val="0"/>
              </a:spcBef>
              <a:spcAft>
                <a:spcPts val="0"/>
              </a:spcAft>
              <a:buSzPts val="1300"/>
              <a:buChar char="■"/>
              <a:defRPr sz="1300"/>
            </a:lvl6pPr>
            <a:lvl7pPr marL="3200400" lvl="6" indent="-311150" rtl="0">
              <a:spcBef>
                <a:spcPts val="0"/>
              </a:spcBef>
              <a:spcAft>
                <a:spcPts val="0"/>
              </a:spcAft>
              <a:buSzPts val="1300"/>
              <a:buChar char="●"/>
              <a:defRPr sz="1300"/>
            </a:lvl7pPr>
            <a:lvl8pPr marL="3657600" lvl="7" indent="-311150" rtl="0">
              <a:spcBef>
                <a:spcPts val="0"/>
              </a:spcBef>
              <a:spcAft>
                <a:spcPts val="0"/>
              </a:spcAft>
              <a:buSzPts val="1300"/>
              <a:buChar char="○"/>
              <a:defRPr sz="1300"/>
            </a:lvl8pPr>
            <a:lvl9pPr marL="4114800" lvl="8" indent="-311150" rtl="0">
              <a:spcBef>
                <a:spcPts val="0"/>
              </a:spcBef>
              <a:spcAft>
                <a:spcPts val="0"/>
              </a:spcAft>
              <a:buSzPts val="1300"/>
              <a:buChar char="■"/>
              <a:defRPr sz="1300"/>
            </a:lvl9pPr>
          </a:lstStyle>
          <a:p>
            <a:endParaRPr/>
          </a:p>
        </p:txBody>
      </p:sp>
      <p:sp>
        <p:nvSpPr>
          <p:cNvPr id="443" name="Google Shape;443;p101"/>
          <p:cNvSpPr txBox="1">
            <a:spLocks noGrp="1"/>
          </p:cNvSpPr>
          <p:nvPr>
            <p:ph type="title"/>
          </p:nvPr>
        </p:nvSpPr>
        <p:spPr>
          <a:xfrm>
            <a:off x="720000" y="540000"/>
            <a:ext cx="3966300" cy="10245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444"/>
        <p:cNvGrpSpPr/>
        <p:nvPr/>
      </p:nvGrpSpPr>
      <p:grpSpPr>
        <a:xfrm>
          <a:off x="0" y="0"/>
          <a:ext cx="0" cy="0"/>
          <a:chOff x="0" y="0"/>
          <a:chExt cx="0" cy="0"/>
        </a:xfrm>
      </p:grpSpPr>
      <p:sp>
        <p:nvSpPr>
          <p:cNvPr id="445" name="Google Shape;445;p102"/>
          <p:cNvSpPr txBox="1">
            <a:spLocks noGrp="1"/>
          </p:cNvSpPr>
          <p:nvPr>
            <p:ph type="title"/>
          </p:nvPr>
        </p:nvSpPr>
        <p:spPr>
          <a:xfrm>
            <a:off x="3903895" y="1639200"/>
            <a:ext cx="4510500" cy="2213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65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46"/>
        <p:cNvGrpSpPr/>
        <p:nvPr/>
      </p:nvGrpSpPr>
      <p:grpSpPr>
        <a:xfrm>
          <a:off x="0" y="0"/>
          <a:ext cx="0" cy="0"/>
          <a:chOff x="0" y="0"/>
          <a:chExt cx="0" cy="0"/>
        </a:xfrm>
      </p:grpSpPr>
      <p:sp>
        <p:nvSpPr>
          <p:cNvPr id="447" name="Google Shape;447;p103"/>
          <p:cNvSpPr txBox="1">
            <a:spLocks noGrp="1"/>
          </p:cNvSpPr>
          <p:nvPr>
            <p:ph type="title"/>
          </p:nvPr>
        </p:nvSpPr>
        <p:spPr>
          <a:xfrm>
            <a:off x="1311826" y="1307675"/>
            <a:ext cx="3603600" cy="569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48" name="Google Shape;448;p103"/>
          <p:cNvSpPr txBox="1">
            <a:spLocks noGrp="1"/>
          </p:cNvSpPr>
          <p:nvPr>
            <p:ph type="subTitle" idx="1"/>
          </p:nvPr>
        </p:nvSpPr>
        <p:spPr>
          <a:xfrm>
            <a:off x="1311975" y="1792300"/>
            <a:ext cx="3603600" cy="2071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9" Type="http://schemas.openxmlformats.org/officeDocument/2006/relationships/slideLayout" Target="../slideLayouts/slideLayout52.xml"/><Relationship Id="rId21" Type="http://schemas.openxmlformats.org/officeDocument/2006/relationships/slideLayout" Target="../slideLayouts/slideLayout34.xml"/><Relationship Id="rId34" Type="http://schemas.openxmlformats.org/officeDocument/2006/relationships/slideLayout" Target="../slideLayouts/slideLayout47.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slideLayout" Target="../slideLayouts/slideLayout46.xml"/><Relationship Id="rId38" Type="http://schemas.openxmlformats.org/officeDocument/2006/relationships/slideLayout" Target="../slideLayouts/slideLayout51.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slideLayout" Target="../slideLayouts/slideLayout4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slideLayout" Target="../slideLayouts/slideLayout45.xml"/><Relationship Id="rId37" Type="http://schemas.openxmlformats.org/officeDocument/2006/relationships/slideLayout" Target="../slideLayouts/slideLayout50.xml"/><Relationship Id="rId40" Type="http://schemas.openxmlformats.org/officeDocument/2006/relationships/theme" Target="../theme/theme2.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36" Type="http://schemas.openxmlformats.org/officeDocument/2006/relationships/slideLayout" Target="../slideLayouts/slideLayout49.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slideLayout" Target="../slideLayouts/slideLayout44.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35" Type="http://schemas.openxmlformats.org/officeDocument/2006/relationships/slideLayout" Target="../slideLayouts/slideLayout48.xml"/><Relationship Id="rId8" Type="http://schemas.openxmlformats.org/officeDocument/2006/relationships/slideLayout" Target="../slideLayouts/slideLayout21.xml"/><Relationship Id="rId3"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slideLayout" Target="../slideLayouts/slideLayout78.xml"/><Relationship Id="rId39" Type="http://schemas.openxmlformats.org/officeDocument/2006/relationships/slideLayout" Target="../slideLayouts/slideLayout91.xml"/><Relationship Id="rId21" Type="http://schemas.openxmlformats.org/officeDocument/2006/relationships/slideLayout" Target="../slideLayouts/slideLayout73.xml"/><Relationship Id="rId34" Type="http://schemas.openxmlformats.org/officeDocument/2006/relationships/slideLayout" Target="../slideLayouts/slideLayout86.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33" Type="http://schemas.openxmlformats.org/officeDocument/2006/relationships/slideLayout" Target="../slideLayouts/slideLayout85.xml"/><Relationship Id="rId38" Type="http://schemas.openxmlformats.org/officeDocument/2006/relationships/slideLayout" Target="../slideLayouts/slideLayout90.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29" Type="http://schemas.openxmlformats.org/officeDocument/2006/relationships/slideLayout" Target="../slideLayouts/slideLayout81.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32" Type="http://schemas.openxmlformats.org/officeDocument/2006/relationships/slideLayout" Target="../slideLayouts/slideLayout84.xml"/><Relationship Id="rId37" Type="http://schemas.openxmlformats.org/officeDocument/2006/relationships/slideLayout" Target="../slideLayouts/slideLayout89.xml"/><Relationship Id="rId40" Type="http://schemas.openxmlformats.org/officeDocument/2006/relationships/theme" Target="../theme/theme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28" Type="http://schemas.openxmlformats.org/officeDocument/2006/relationships/slideLayout" Target="../slideLayouts/slideLayout80.xml"/><Relationship Id="rId36" Type="http://schemas.openxmlformats.org/officeDocument/2006/relationships/slideLayout" Target="../slideLayouts/slideLayout88.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31" Type="http://schemas.openxmlformats.org/officeDocument/2006/relationships/slideLayout" Target="../slideLayouts/slideLayout83.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slideLayout" Target="../slideLayouts/slideLayout79.xml"/><Relationship Id="rId30" Type="http://schemas.openxmlformats.org/officeDocument/2006/relationships/slideLayout" Target="../slideLayouts/slideLayout82.xml"/><Relationship Id="rId35" Type="http://schemas.openxmlformats.org/officeDocument/2006/relationships/slideLayout" Target="../slideLayouts/slideLayout87.xml"/><Relationship Id="rId8" Type="http://schemas.openxmlformats.org/officeDocument/2006/relationships/slideLayout" Target="../slideLayouts/slideLayout60.xml"/><Relationship Id="rId3" Type="http://schemas.openxmlformats.org/officeDocument/2006/relationships/slideLayout" Target="../slideLayouts/slideLayout55.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26" Type="http://schemas.openxmlformats.org/officeDocument/2006/relationships/slideLayout" Target="../slideLayouts/slideLayout117.xml"/><Relationship Id="rId39" Type="http://schemas.openxmlformats.org/officeDocument/2006/relationships/slideLayout" Target="../slideLayouts/slideLayout130.xml"/><Relationship Id="rId21" Type="http://schemas.openxmlformats.org/officeDocument/2006/relationships/slideLayout" Target="../slideLayouts/slideLayout112.xml"/><Relationship Id="rId34" Type="http://schemas.openxmlformats.org/officeDocument/2006/relationships/slideLayout" Target="../slideLayouts/slideLayout125.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5" Type="http://schemas.openxmlformats.org/officeDocument/2006/relationships/slideLayout" Target="../slideLayouts/slideLayout116.xml"/><Relationship Id="rId33" Type="http://schemas.openxmlformats.org/officeDocument/2006/relationships/slideLayout" Target="../slideLayouts/slideLayout124.xml"/><Relationship Id="rId38" Type="http://schemas.openxmlformats.org/officeDocument/2006/relationships/slideLayout" Target="../slideLayouts/slideLayout129.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20" Type="http://schemas.openxmlformats.org/officeDocument/2006/relationships/slideLayout" Target="../slideLayouts/slideLayout111.xml"/><Relationship Id="rId29" Type="http://schemas.openxmlformats.org/officeDocument/2006/relationships/slideLayout" Target="../slideLayouts/slideLayout120.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24" Type="http://schemas.openxmlformats.org/officeDocument/2006/relationships/slideLayout" Target="../slideLayouts/slideLayout115.xml"/><Relationship Id="rId32" Type="http://schemas.openxmlformats.org/officeDocument/2006/relationships/slideLayout" Target="../slideLayouts/slideLayout123.xml"/><Relationship Id="rId37" Type="http://schemas.openxmlformats.org/officeDocument/2006/relationships/slideLayout" Target="../slideLayouts/slideLayout128.xml"/><Relationship Id="rId40" Type="http://schemas.openxmlformats.org/officeDocument/2006/relationships/theme" Target="../theme/theme4.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23" Type="http://schemas.openxmlformats.org/officeDocument/2006/relationships/slideLayout" Target="../slideLayouts/slideLayout114.xml"/><Relationship Id="rId28" Type="http://schemas.openxmlformats.org/officeDocument/2006/relationships/slideLayout" Target="../slideLayouts/slideLayout119.xml"/><Relationship Id="rId36" Type="http://schemas.openxmlformats.org/officeDocument/2006/relationships/slideLayout" Target="../slideLayouts/slideLayout127.xml"/><Relationship Id="rId10" Type="http://schemas.openxmlformats.org/officeDocument/2006/relationships/slideLayout" Target="../slideLayouts/slideLayout101.xml"/><Relationship Id="rId19" Type="http://schemas.openxmlformats.org/officeDocument/2006/relationships/slideLayout" Target="../slideLayouts/slideLayout110.xml"/><Relationship Id="rId31" Type="http://schemas.openxmlformats.org/officeDocument/2006/relationships/slideLayout" Target="../slideLayouts/slideLayout122.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 Id="rId22" Type="http://schemas.openxmlformats.org/officeDocument/2006/relationships/slideLayout" Target="../slideLayouts/slideLayout113.xml"/><Relationship Id="rId27" Type="http://schemas.openxmlformats.org/officeDocument/2006/relationships/slideLayout" Target="../slideLayouts/slideLayout118.xml"/><Relationship Id="rId30" Type="http://schemas.openxmlformats.org/officeDocument/2006/relationships/slideLayout" Target="../slideLayouts/slideLayout121.xml"/><Relationship Id="rId35" Type="http://schemas.openxmlformats.org/officeDocument/2006/relationships/slideLayout" Target="../slideLayouts/slideLayout126.xml"/><Relationship Id="rId8" Type="http://schemas.openxmlformats.org/officeDocument/2006/relationships/slideLayout" Target="../slideLayouts/slideLayout99.xml"/><Relationship Id="rId3" Type="http://schemas.openxmlformats.org/officeDocument/2006/relationships/slideLayout" Target="../slideLayouts/slideLayout9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43.xml"/><Relationship Id="rId18" Type="http://schemas.openxmlformats.org/officeDocument/2006/relationships/slideLayout" Target="../slideLayouts/slideLayout148.xml"/><Relationship Id="rId26" Type="http://schemas.openxmlformats.org/officeDocument/2006/relationships/slideLayout" Target="../slideLayouts/slideLayout156.xml"/><Relationship Id="rId39" Type="http://schemas.openxmlformats.org/officeDocument/2006/relationships/slideLayout" Target="../slideLayouts/slideLayout169.xml"/><Relationship Id="rId21" Type="http://schemas.openxmlformats.org/officeDocument/2006/relationships/slideLayout" Target="../slideLayouts/slideLayout151.xml"/><Relationship Id="rId34" Type="http://schemas.openxmlformats.org/officeDocument/2006/relationships/slideLayout" Target="../slideLayouts/slideLayout164.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17" Type="http://schemas.openxmlformats.org/officeDocument/2006/relationships/slideLayout" Target="../slideLayouts/slideLayout147.xml"/><Relationship Id="rId25" Type="http://schemas.openxmlformats.org/officeDocument/2006/relationships/slideLayout" Target="../slideLayouts/slideLayout155.xml"/><Relationship Id="rId33" Type="http://schemas.openxmlformats.org/officeDocument/2006/relationships/slideLayout" Target="../slideLayouts/slideLayout163.xml"/><Relationship Id="rId38" Type="http://schemas.openxmlformats.org/officeDocument/2006/relationships/slideLayout" Target="../slideLayouts/slideLayout168.xml"/><Relationship Id="rId2" Type="http://schemas.openxmlformats.org/officeDocument/2006/relationships/slideLayout" Target="../slideLayouts/slideLayout132.xml"/><Relationship Id="rId16" Type="http://schemas.openxmlformats.org/officeDocument/2006/relationships/slideLayout" Target="../slideLayouts/slideLayout146.xml"/><Relationship Id="rId20" Type="http://schemas.openxmlformats.org/officeDocument/2006/relationships/slideLayout" Target="../slideLayouts/slideLayout150.xml"/><Relationship Id="rId29" Type="http://schemas.openxmlformats.org/officeDocument/2006/relationships/slideLayout" Target="../slideLayouts/slideLayout159.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24" Type="http://schemas.openxmlformats.org/officeDocument/2006/relationships/slideLayout" Target="../slideLayouts/slideLayout154.xml"/><Relationship Id="rId32" Type="http://schemas.openxmlformats.org/officeDocument/2006/relationships/slideLayout" Target="../slideLayouts/slideLayout162.xml"/><Relationship Id="rId37" Type="http://schemas.openxmlformats.org/officeDocument/2006/relationships/slideLayout" Target="../slideLayouts/slideLayout167.xml"/><Relationship Id="rId40" Type="http://schemas.openxmlformats.org/officeDocument/2006/relationships/theme" Target="../theme/theme5.xml"/><Relationship Id="rId5" Type="http://schemas.openxmlformats.org/officeDocument/2006/relationships/slideLayout" Target="../slideLayouts/slideLayout135.xml"/><Relationship Id="rId15" Type="http://schemas.openxmlformats.org/officeDocument/2006/relationships/slideLayout" Target="../slideLayouts/slideLayout145.xml"/><Relationship Id="rId23" Type="http://schemas.openxmlformats.org/officeDocument/2006/relationships/slideLayout" Target="../slideLayouts/slideLayout153.xml"/><Relationship Id="rId28" Type="http://schemas.openxmlformats.org/officeDocument/2006/relationships/slideLayout" Target="../slideLayouts/slideLayout158.xml"/><Relationship Id="rId36" Type="http://schemas.openxmlformats.org/officeDocument/2006/relationships/slideLayout" Target="../slideLayouts/slideLayout166.xml"/><Relationship Id="rId10" Type="http://schemas.openxmlformats.org/officeDocument/2006/relationships/slideLayout" Target="../slideLayouts/slideLayout140.xml"/><Relationship Id="rId19" Type="http://schemas.openxmlformats.org/officeDocument/2006/relationships/slideLayout" Target="../slideLayouts/slideLayout149.xml"/><Relationship Id="rId31" Type="http://schemas.openxmlformats.org/officeDocument/2006/relationships/slideLayout" Target="../slideLayouts/slideLayout161.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slideLayout" Target="../slideLayouts/slideLayout144.xml"/><Relationship Id="rId22" Type="http://schemas.openxmlformats.org/officeDocument/2006/relationships/slideLayout" Target="../slideLayouts/slideLayout152.xml"/><Relationship Id="rId27" Type="http://schemas.openxmlformats.org/officeDocument/2006/relationships/slideLayout" Target="../slideLayouts/slideLayout157.xml"/><Relationship Id="rId30" Type="http://schemas.openxmlformats.org/officeDocument/2006/relationships/slideLayout" Target="../slideLayouts/slideLayout160.xml"/><Relationship Id="rId35" Type="http://schemas.openxmlformats.org/officeDocument/2006/relationships/slideLayout" Target="../slideLayouts/slideLayout165.xml"/><Relationship Id="rId8" Type="http://schemas.openxmlformats.org/officeDocument/2006/relationships/slideLayout" Target="../slideLayouts/slideLayout138.xml"/><Relationship Id="rId3" Type="http://schemas.openxmlformats.org/officeDocument/2006/relationships/slideLayout" Target="../slideLayouts/slideLayout133.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82.xml"/><Relationship Id="rId18" Type="http://schemas.openxmlformats.org/officeDocument/2006/relationships/slideLayout" Target="../slideLayouts/slideLayout187.xml"/><Relationship Id="rId26" Type="http://schemas.openxmlformats.org/officeDocument/2006/relationships/slideLayout" Target="../slideLayouts/slideLayout195.xml"/><Relationship Id="rId39" Type="http://schemas.openxmlformats.org/officeDocument/2006/relationships/slideLayout" Target="../slideLayouts/slideLayout208.xml"/><Relationship Id="rId21" Type="http://schemas.openxmlformats.org/officeDocument/2006/relationships/slideLayout" Target="../slideLayouts/slideLayout190.xml"/><Relationship Id="rId34" Type="http://schemas.openxmlformats.org/officeDocument/2006/relationships/slideLayout" Target="../slideLayouts/slideLayout203.xml"/><Relationship Id="rId7" Type="http://schemas.openxmlformats.org/officeDocument/2006/relationships/slideLayout" Target="../slideLayouts/slideLayout176.xml"/><Relationship Id="rId12" Type="http://schemas.openxmlformats.org/officeDocument/2006/relationships/slideLayout" Target="../slideLayouts/slideLayout181.xml"/><Relationship Id="rId17" Type="http://schemas.openxmlformats.org/officeDocument/2006/relationships/slideLayout" Target="../slideLayouts/slideLayout186.xml"/><Relationship Id="rId25" Type="http://schemas.openxmlformats.org/officeDocument/2006/relationships/slideLayout" Target="../slideLayouts/slideLayout194.xml"/><Relationship Id="rId33" Type="http://schemas.openxmlformats.org/officeDocument/2006/relationships/slideLayout" Target="../slideLayouts/slideLayout202.xml"/><Relationship Id="rId38" Type="http://schemas.openxmlformats.org/officeDocument/2006/relationships/slideLayout" Target="../slideLayouts/slideLayout207.xml"/><Relationship Id="rId2" Type="http://schemas.openxmlformats.org/officeDocument/2006/relationships/slideLayout" Target="../slideLayouts/slideLayout171.xml"/><Relationship Id="rId16" Type="http://schemas.openxmlformats.org/officeDocument/2006/relationships/slideLayout" Target="../slideLayouts/slideLayout185.xml"/><Relationship Id="rId20" Type="http://schemas.openxmlformats.org/officeDocument/2006/relationships/slideLayout" Target="../slideLayouts/slideLayout189.xml"/><Relationship Id="rId29" Type="http://schemas.openxmlformats.org/officeDocument/2006/relationships/slideLayout" Target="../slideLayouts/slideLayout198.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24" Type="http://schemas.openxmlformats.org/officeDocument/2006/relationships/slideLayout" Target="../slideLayouts/slideLayout193.xml"/><Relationship Id="rId32" Type="http://schemas.openxmlformats.org/officeDocument/2006/relationships/slideLayout" Target="../slideLayouts/slideLayout201.xml"/><Relationship Id="rId37" Type="http://schemas.openxmlformats.org/officeDocument/2006/relationships/slideLayout" Target="../slideLayouts/slideLayout206.xml"/><Relationship Id="rId40" Type="http://schemas.openxmlformats.org/officeDocument/2006/relationships/theme" Target="../theme/theme6.xml"/><Relationship Id="rId5" Type="http://schemas.openxmlformats.org/officeDocument/2006/relationships/slideLayout" Target="../slideLayouts/slideLayout174.xml"/><Relationship Id="rId15" Type="http://schemas.openxmlformats.org/officeDocument/2006/relationships/slideLayout" Target="../slideLayouts/slideLayout184.xml"/><Relationship Id="rId23" Type="http://schemas.openxmlformats.org/officeDocument/2006/relationships/slideLayout" Target="../slideLayouts/slideLayout192.xml"/><Relationship Id="rId28" Type="http://schemas.openxmlformats.org/officeDocument/2006/relationships/slideLayout" Target="../slideLayouts/slideLayout197.xml"/><Relationship Id="rId36" Type="http://schemas.openxmlformats.org/officeDocument/2006/relationships/slideLayout" Target="../slideLayouts/slideLayout205.xml"/><Relationship Id="rId10" Type="http://schemas.openxmlformats.org/officeDocument/2006/relationships/slideLayout" Target="../slideLayouts/slideLayout179.xml"/><Relationship Id="rId19" Type="http://schemas.openxmlformats.org/officeDocument/2006/relationships/slideLayout" Target="../slideLayouts/slideLayout188.xml"/><Relationship Id="rId31" Type="http://schemas.openxmlformats.org/officeDocument/2006/relationships/slideLayout" Target="../slideLayouts/slideLayout200.xml"/><Relationship Id="rId4" Type="http://schemas.openxmlformats.org/officeDocument/2006/relationships/slideLayout" Target="../slideLayouts/slideLayout173.xml"/><Relationship Id="rId9" Type="http://schemas.openxmlformats.org/officeDocument/2006/relationships/slideLayout" Target="../slideLayouts/slideLayout178.xml"/><Relationship Id="rId14" Type="http://schemas.openxmlformats.org/officeDocument/2006/relationships/slideLayout" Target="../slideLayouts/slideLayout183.xml"/><Relationship Id="rId22" Type="http://schemas.openxmlformats.org/officeDocument/2006/relationships/slideLayout" Target="../slideLayouts/slideLayout191.xml"/><Relationship Id="rId27" Type="http://schemas.openxmlformats.org/officeDocument/2006/relationships/slideLayout" Target="../slideLayouts/slideLayout196.xml"/><Relationship Id="rId30" Type="http://schemas.openxmlformats.org/officeDocument/2006/relationships/slideLayout" Target="../slideLayouts/slideLayout199.xml"/><Relationship Id="rId35" Type="http://schemas.openxmlformats.org/officeDocument/2006/relationships/slideLayout" Target="../slideLayouts/slideLayout204.xml"/><Relationship Id="rId8" Type="http://schemas.openxmlformats.org/officeDocument/2006/relationships/slideLayout" Target="../slideLayouts/slideLayout177.xml"/><Relationship Id="rId3" Type="http://schemas.openxmlformats.org/officeDocument/2006/relationships/slideLayout" Target="../slideLayouts/slideLayout172.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221.xml"/><Relationship Id="rId18" Type="http://schemas.openxmlformats.org/officeDocument/2006/relationships/slideLayout" Target="../slideLayouts/slideLayout226.xml"/><Relationship Id="rId26" Type="http://schemas.openxmlformats.org/officeDocument/2006/relationships/slideLayout" Target="../slideLayouts/slideLayout234.xml"/><Relationship Id="rId39" Type="http://schemas.openxmlformats.org/officeDocument/2006/relationships/slideLayout" Target="../slideLayouts/slideLayout247.xml"/><Relationship Id="rId21" Type="http://schemas.openxmlformats.org/officeDocument/2006/relationships/slideLayout" Target="../slideLayouts/slideLayout229.xml"/><Relationship Id="rId34" Type="http://schemas.openxmlformats.org/officeDocument/2006/relationships/slideLayout" Target="../slideLayouts/slideLayout242.xml"/><Relationship Id="rId7" Type="http://schemas.openxmlformats.org/officeDocument/2006/relationships/slideLayout" Target="../slideLayouts/slideLayout215.xml"/><Relationship Id="rId12" Type="http://schemas.openxmlformats.org/officeDocument/2006/relationships/slideLayout" Target="../slideLayouts/slideLayout220.xml"/><Relationship Id="rId17" Type="http://schemas.openxmlformats.org/officeDocument/2006/relationships/slideLayout" Target="../slideLayouts/slideLayout225.xml"/><Relationship Id="rId25" Type="http://schemas.openxmlformats.org/officeDocument/2006/relationships/slideLayout" Target="../slideLayouts/slideLayout233.xml"/><Relationship Id="rId33" Type="http://schemas.openxmlformats.org/officeDocument/2006/relationships/slideLayout" Target="../slideLayouts/slideLayout241.xml"/><Relationship Id="rId38" Type="http://schemas.openxmlformats.org/officeDocument/2006/relationships/slideLayout" Target="../slideLayouts/slideLayout246.xml"/><Relationship Id="rId2" Type="http://schemas.openxmlformats.org/officeDocument/2006/relationships/slideLayout" Target="../slideLayouts/slideLayout210.xml"/><Relationship Id="rId16" Type="http://schemas.openxmlformats.org/officeDocument/2006/relationships/slideLayout" Target="../slideLayouts/slideLayout224.xml"/><Relationship Id="rId20" Type="http://schemas.openxmlformats.org/officeDocument/2006/relationships/slideLayout" Target="../slideLayouts/slideLayout228.xml"/><Relationship Id="rId29" Type="http://schemas.openxmlformats.org/officeDocument/2006/relationships/slideLayout" Target="../slideLayouts/slideLayout237.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24" Type="http://schemas.openxmlformats.org/officeDocument/2006/relationships/slideLayout" Target="../slideLayouts/slideLayout232.xml"/><Relationship Id="rId32" Type="http://schemas.openxmlformats.org/officeDocument/2006/relationships/slideLayout" Target="../slideLayouts/slideLayout240.xml"/><Relationship Id="rId37" Type="http://schemas.openxmlformats.org/officeDocument/2006/relationships/slideLayout" Target="../slideLayouts/slideLayout245.xml"/><Relationship Id="rId40" Type="http://schemas.openxmlformats.org/officeDocument/2006/relationships/theme" Target="../theme/theme7.xml"/><Relationship Id="rId5" Type="http://schemas.openxmlformats.org/officeDocument/2006/relationships/slideLayout" Target="../slideLayouts/slideLayout213.xml"/><Relationship Id="rId15" Type="http://schemas.openxmlformats.org/officeDocument/2006/relationships/slideLayout" Target="../slideLayouts/slideLayout223.xml"/><Relationship Id="rId23" Type="http://schemas.openxmlformats.org/officeDocument/2006/relationships/slideLayout" Target="../slideLayouts/slideLayout231.xml"/><Relationship Id="rId28" Type="http://schemas.openxmlformats.org/officeDocument/2006/relationships/slideLayout" Target="../slideLayouts/slideLayout236.xml"/><Relationship Id="rId36" Type="http://schemas.openxmlformats.org/officeDocument/2006/relationships/slideLayout" Target="../slideLayouts/slideLayout244.xml"/><Relationship Id="rId10" Type="http://schemas.openxmlformats.org/officeDocument/2006/relationships/slideLayout" Target="../slideLayouts/slideLayout218.xml"/><Relationship Id="rId19" Type="http://schemas.openxmlformats.org/officeDocument/2006/relationships/slideLayout" Target="../slideLayouts/slideLayout227.xml"/><Relationship Id="rId31" Type="http://schemas.openxmlformats.org/officeDocument/2006/relationships/slideLayout" Target="../slideLayouts/slideLayout239.xml"/><Relationship Id="rId4" Type="http://schemas.openxmlformats.org/officeDocument/2006/relationships/slideLayout" Target="../slideLayouts/slideLayout212.xml"/><Relationship Id="rId9" Type="http://schemas.openxmlformats.org/officeDocument/2006/relationships/slideLayout" Target="../slideLayouts/slideLayout217.xml"/><Relationship Id="rId14" Type="http://schemas.openxmlformats.org/officeDocument/2006/relationships/slideLayout" Target="../slideLayouts/slideLayout222.xml"/><Relationship Id="rId22" Type="http://schemas.openxmlformats.org/officeDocument/2006/relationships/slideLayout" Target="../slideLayouts/slideLayout230.xml"/><Relationship Id="rId27" Type="http://schemas.openxmlformats.org/officeDocument/2006/relationships/slideLayout" Target="../slideLayouts/slideLayout235.xml"/><Relationship Id="rId30" Type="http://schemas.openxmlformats.org/officeDocument/2006/relationships/slideLayout" Target="../slideLayouts/slideLayout238.xml"/><Relationship Id="rId35" Type="http://schemas.openxmlformats.org/officeDocument/2006/relationships/slideLayout" Target="../slideLayouts/slideLayout243.xml"/><Relationship Id="rId8" Type="http://schemas.openxmlformats.org/officeDocument/2006/relationships/slideLayout" Target="../slideLayouts/slideLayout216.xml"/><Relationship Id="rId3" Type="http://schemas.openxmlformats.org/officeDocument/2006/relationships/slideLayout" Target="../slideLayouts/slideLayout21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55.xml"/><Relationship Id="rId13" Type="http://schemas.openxmlformats.org/officeDocument/2006/relationships/slideLayout" Target="../slideLayouts/slideLayout260.xml"/><Relationship Id="rId18" Type="http://schemas.openxmlformats.org/officeDocument/2006/relationships/slideLayout" Target="../slideLayouts/slideLayout265.xml"/><Relationship Id="rId3" Type="http://schemas.openxmlformats.org/officeDocument/2006/relationships/slideLayout" Target="../slideLayouts/slideLayout250.xml"/><Relationship Id="rId21" Type="http://schemas.openxmlformats.org/officeDocument/2006/relationships/slideLayout" Target="../slideLayouts/slideLayout268.xml"/><Relationship Id="rId7" Type="http://schemas.openxmlformats.org/officeDocument/2006/relationships/slideLayout" Target="../slideLayouts/slideLayout254.xml"/><Relationship Id="rId12" Type="http://schemas.openxmlformats.org/officeDocument/2006/relationships/slideLayout" Target="../slideLayouts/slideLayout259.xml"/><Relationship Id="rId17" Type="http://schemas.openxmlformats.org/officeDocument/2006/relationships/slideLayout" Target="../slideLayouts/slideLayout264.xml"/><Relationship Id="rId25" Type="http://schemas.openxmlformats.org/officeDocument/2006/relationships/theme" Target="../theme/theme8.xml"/><Relationship Id="rId2" Type="http://schemas.openxmlformats.org/officeDocument/2006/relationships/slideLayout" Target="../slideLayouts/slideLayout249.xml"/><Relationship Id="rId16" Type="http://schemas.openxmlformats.org/officeDocument/2006/relationships/slideLayout" Target="../slideLayouts/slideLayout263.xml"/><Relationship Id="rId20" Type="http://schemas.openxmlformats.org/officeDocument/2006/relationships/slideLayout" Target="../slideLayouts/slideLayout267.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24" Type="http://schemas.openxmlformats.org/officeDocument/2006/relationships/slideLayout" Target="../slideLayouts/slideLayout271.xml"/><Relationship Id="rId5" Type="http://schemas.openxmlformats.org/officeDocument/2006/relationships/slideLayout" Target="../slideLayouts/slideLayout252.xml"/><Relationship Id="rId15" Type="http://schemas.openxmlformats.org/officeDocument/2006/relationships/slideLayout" Target="../slideLayouts/slideLayout262.xml"/><Relationship Id="rId23" Type="http://schemas.openxmlformats.org/officeDocument/2006/relationships/slideLayout" Target="../slideLayouts/slideLayout270.xml"/><Relationship Id="rId10" Type="http://schemas.openxmlformats.org/officeDocument/2006/relationships/slideLayout" Target="../slideLayouts/slideLayout257.xml"/><Relationship Id="rId19" Type="http://schemas.openxmlformats.org/officeDocument/2006/relationships/slideLayout" Target="../slideLayouts/slideLayout266.xml"/><Relationship Id="rId4" Type="http://schemas.openxmlformats.org/officeDocument/2006/relationships/slideLayout" Target="../slideLayouts/slideLayout251.xml"/><Relationship Id="rId9" Type="http://schemas.openxmlformats.org/officeDocument/2006/relationships/slideLayout" Target="../slideLayouts/slideLayout256.xml"/><Relationship Id="rId14" Type="http://schemas.openxmlformats.org/officeDocument/2006/relationships/slideLayout" Target="../slideLayouts/slideLayout261.xml"/><Relationship Id="rId22" Type="http://schemas.openxmlformats.org/officeDocument/2006/relationships/slideLayout" Target="../slideLayouts/slideLayout26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79.xml"/><Relationship Id="rId13" Type="http://schemas.openxmlformats.org/officeDocument/2006/relationships/slideLayout" Target="../slideLayouts/slideLayout284.xml"/><Relationship Id="rId18" Type="http://schemas.openxmlformats.org/officeDocument/2006/relationships/slideLayout" Target="../slideLayouts/slideLayout289.xml"/><Relationship Id="rId3" Type="http://schemas.openxmlformats.org/officeDocument/2006/relationships/slideLayout" Target="../slideLayouts/slideLayout274.xml"/><Relationship Id="rId21" Type="http://schemas.openxmlformats.org/officeDocument/2006/relationships/slideLayout" Target="../slideLayouts/slideLayout292.xml"/><Relationship Id="rId7" Type="http://schemas.openxmlformats.org/officeDocument/2006/relationships/slideLayout" Target="../slideLayouts/slideLayout278.xml"/><Relationship Id="rId12" Type="http://schemas.openxmlformats.org/officeDocument/2006/relationships/slideLayout" Target="../slideLayouts/slideLayout283.xml"/><Relationship Id="rId17" Type="http://schemas.openxmlformats.org/officeDocument/2006/relationships/slideLayout" Target="../slideLayouts/slideLayout288.xml"/><Relationship Id="rId25" Type="http://schemas.openxmlformats.org/officeDocument/2006/relationships/theme" Target="../theme/theme9.xml"/><Relationship Id="rId2" Type="http://schemas.openxmlformats.org/officeDocument/2006/relationships/slideLayout" Target="../slideLayouts/slideLayout273.xml"/><Relationship Id="rId16" Type="http://schemas.openxmlformats.org/officeDocument/2006/relationships/slideLayout" Target="../slideLayouts/slideLayout287.xml"/><Relationship Id="rId20" Type="http://schemas.openxmlformats.org/officeDocument/2006/relationships/slideLayout" Target="../slideLayouts/slideLayout291.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24" Type="http://schemas.openxmlformats.org/officeDocument/2006/relationships/slideLayout" Target="../slideLayouts/slideLayout295.xml"/><Relationship Id="rId5" Type="http://schemas.openxmlformats.org/officeDocument/2006/relationships/slideLayout" Target="../slideLayouts/slideLayout276.xml"/><Relationship Id="rId15" Type="http://schemas.openxmlformats.org/officeDocument/2006/relationships/slideLayout" Target="../slideLayouts/slideLayout286.xml"/><Relationship Id="rId23" Type="http://schemas.openxmlformats.org/officeDocument/2006/relationships/slideLayout" Target="../slideLayouts/slideLayout294.xml"/><Relationship Id="rId10" Type="http://schemas.openxmlformats.org/officeDocument/2006/relationships/slideLayout" Target="../slideLayouts/slideLayout281.xml"/><Relationship Id="rId19" Type="http://schemas.openxmlformats.org/officeDocument/2006/relationships/slideLayout" Target="../slideLayouts/slideLayout290.xml"/><Relationship Id="rId4" Type="http://schemas.openxmlformats.org/officeDocument/2006/relationships/slideLayout" Target="../slideLayouts/slideLayout275.xml"/><Relationship Id="rId9" Type="http://schemas.openxmlformats.org/officeDocument/2006/relationships/slideLayout" Target="../slideLayouts/slideLayout280.xml"/><Relationship Id="rId14" Type="http://schemas.openxmlformats.org/officeDocument/2006/relationships/slideLayout" Target="../slideLayouts/slideLayout285.xml"/><Relationship Id="rId22" Type="http://schemas.openxmlformats.org/officeDocument/2006/relationships/slideLayout" Target="../slideLayouts/slideLayout2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6"/>
        <p:cNvGrpSpPr/>
        <p:nvPr/>
      </p:nvGrpSpPr>
      <p:grpSpPr>
        <a:xfrm>
          <a:off x="0" y="0"/>
          <a:ext cx="0" cy="0"/>
          <a:chOff x="0" y="0"/>
          <a:chExt cx="0" cy="0"/>
        </a:xfrm>
      </p:grpSpPr>
      <p:sp>
        <p:nvSpPr>
          <p:cNvPr id="57" name="Google Shape;57;p15"/>
          <p:cNvSpPr txBox="1">
            <a:spLocks noGrp="1"/>
          </p:cNvSpPr>
          <p:nvPr>
            <p:ph type="title"/>
          </p:nvPr>
        </p:nvSpPr>
        <p:spPr>
          <a:xfrm>
            <a:off x="720000" y="540000"/>
            <a:ext cx="77040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lt2"/>
              </a:buClr>
              <a:buSzPts val="3000"/>
              <a:buFont typeface="Gilda Display"/>
              <a:buNone/>
              <a:defRPr sz="3000">
                <a:solidFill>
                  <a:schemeClr val="lt2"/>
                </a:solidFill>
                <a:latin typeface="Gilda Display"/>
                <a:ea typeface="Gilda Display"/>
                <a:cs typeface="Gilda Display"/>
                <a:sym typeface="Gilda Display"/>
              </a:defRPr>
            </a:lvl1pPr>
            <a:lvl2pPr lvl="1" rtl="0">
              <a:spcBef>
                <a:spcPts val="0"/>
              </a:spcBef>
              <a:spcAft>
                <a:spcPts val="0"/>
              </a:spcAft>
              <a:buClr>
                <a:schemeClr val="dk1"/>
              </a:buClr>
              <a:buSzPts val="3000"/>
              <a:buFont typeface="DM Serif Text"/>
              <a:buNone/>
              <a:defRPr sz="3000" b="1">
                <a:solidFill>
                  <a:schemeClr val="dk1"/>
                </a:solidFill>
                <a:latin typeface="DM Serif Text"/>
                <a:ea typeface="DM Serif Text"/>
                <a:cs typeface="DM Serif Text"/>
                <a:sym typeface="DM Serif Text"/>
              </a:defRPr>
            </a:lvl2pPr>
            <a:lvl3pPr lvl="2" rtl="0">
              <a:spcBef>
                <a:spcPts val="0"/>
              </a:spcBef>
              <a:spcAft>
                <a:spcPts val="0"/>
              </a:spcAft>
              <a:buClr>
                <a:schemeClr val="dk1"/>
              </a:buClr>
              <a:buSzPts val="3000"/>
              <a:buFont typeface="DM Serif Text"/>
              <a:buNone/>
              <a:defRPr sz="3000" b="1">
                <a:solidFill>
                  <a:schemeClr val="dk1"/>
                </a:solidFill>
                <a:latin typeface="DM Serif Text"/>
                <a:ea typeface="DM Serif Text"/>
                <a:cs typeface="DM Serif Text"/>
                <a:sym typeface="DM Serif Text"/>
              </a:defRPr>
            </a:lvl3pPr>
            <a:lvl4pPr lvl="3" rtl="0">
              <a:spcBef>
                <a:spcPts val="0"/>
              </a:spcBef>
              <a:spcAft>
                <a:spcPts val="0"/>
              </a:spcAft>
              <a:buClr>
                <a:schemeClr val="dk1"/>
              </a:buClr>
              <a:buSzPts val="3000"/>
              <a:buFont typeface="DM Serif Text"/>
              <a:buNone/>
              <a:defRPr sz="3000" b="1">
                <a:solidFill>
                  <a:schemeClr val="dk1"/>
                </a:solidFill>
                <a:latin typeface="DM Serif Text"/>
                <a:ea typeface="DM Serif Text"/>
                <a:cs typeface="DM Serif Text"/>
                <a:sym typeface="DM Serif Text"/>
              </a:defRPr>
            </a:lvl4pPr>
            <a:lvl5pPr lvl="4" rtl="0">
              <a:spcBef>
                <a:spcPts val="0"/>
              </a:spcBef>
              <a:spcAft>
                <a:spcPts val="0"/>
              </a:spcAft>
              <a:buClr>
                <a:schemeClr val="dk1"/>
              </a:buClr>
              <a:buSzPts val="3000"/>
              <a:buFont typeface="DM Serif Text"/>
              <a:buNone/>
              <a:defRPr sz="3000" b="1">
                <a:solidFill>
                  <a:schemeClr val="dk1"/>
                </a:solidFill>
                <a:latin typeface="DM Serif Text"/>
                <a:ea typeface="DM Serif Text"/>
                <a:cs typeface="DM Serif Text"/>
                <a:sym typeface="DM Serif Text"/>
              </a:defRPr>
            </a:lvl5pPr>
            <a:lvl6pPr lvl="5" rtl="0">
              <a:spcBef>
                <a:spcPts val="0"/>
              </a:spcBef>
              <a:spcAft>
                <a:spcPts val="0"/>
              </a:spcAft>
              <a:buClr>
                <a:schemeClr val="dk1"/>
              </a:buClr>
              <a:buSzPts val="3000"/>
              <a:buFont typeface="DM Serif Text"/>
              <a:buNone/>
              <a:defRPr sz="3000" b="1">
                <a:solidFill>
                  <a:schemeClr val="dk1"/>
                </a:solidFill>
                <a:latin typeface="DM Serif Text"/>
                <a:ea typeface="DM Serif Text"/>
                <a:cs typeface="DM Serif Text"/>
                <a:sym typeface="DM Serif Text"/>
              </a:defRPr>
            </a:lvl6pPr>
            <a:lvl7pPr lvl="6" rtl="0">
              <a:spcBef>
                <a:spcPts val="0"/>
              </a:spcBef>
              <a:spcAft>
                <a:spcPts val="0"/>
              </a:spcAft>
              <a:buClr>
                <a:schemeClr val="dk1"/>
              </a:buClr>
              <a:buSzPts val="3000"/>
              <a:buFont typeface="DM Serif Text"/>
              <a:buNone/>
              <a:defRPr sz="3000" b="1">
                <a:solidFill>
                  <a:schemeClr val="dk1"/>
                </a:solidFill>
                <a:latin typeface="DM Serif Text"/>
                <a:ea typeface="DM Serif Text"/>
                <a:cs typeface="DM Serif Text"/>
                <a:sym typeface="DM Serif Text"/>
              </a:defRPr>
            </a:lvl7pPr>
            <a:lvl8pPr lvl="7" rtl="0">
              <a:spcBef>
                <a:spcPts val="0"/>
              </a:spcBef>
              <a:spcAft>
                <a:spcPts val="0"/>
              </a:spcAft>
              <a:buClr>
                <a:schemeClr val="dk1"/>
              </a:buClr>
              <a:buSzPts val="3000"/>
              <a:buFont typeface="DM Serif Text"/>
              <a:buNone/>
              <a:defRPr sz="3000" b="1">
                <a:solidFill>
                  <a:schemeClr val="dk1"/>
                </a:solidFill>
                <a:latin typeface="DM Serif Text"/>
                <a:ea typeface="DM Serif Text"/>
                <a:cs typeface="DM Serif Text"/>
                <a:sym typeface="DM Serif Text"/>
              </a:defRPr>
            </a:lvl8pPr>
            <a:lvl9pPr lvl="8" rtl="0">
              <a:spcBef>
                <a:spcPts val="0"/>
              </a:spcBef>
              <a:spcAft>
                <a:spcPts val="0"/>
              </a:spcAft>
              <a:buClr>
                <a:schemeClr val="dk1"/>
              </a:buClr>
              <a:buSzPts val="3000"/>
              <a:buFont typeface="DM Serif Text"/>
              <a:buNone/>
              <a:defRPr sz="3000" b="1">
                <a:solidFill>
                  <a:schemeClr val="dk1"/>
                </a:solidFill>
                <a:latin typeface="DM Serif Text"/>
                <a:ea typeface="DM Serif Text"/>
                <a:cs typeface="DM Serif Text"/>
                <a:sym typeface="DM Serif Text"/>
              </a:defRPr>
            </a:lvl9pPr>
          </a:lstStyle>
          <a:p>
            <a:endParaRPr/>
          </a:p>
        </p:txBody>
      </p:sp>
      <p:sp>
        <p:nvSpPr>
          <p:cNvPr id="58" name="Google Shape;58;p15"/>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Font typeface="Poppins Light"/>
              <a:buChar char="●"/>
              <a:defRPr>
                <a:solidFill>
                  <a:schemeClr val="dk1"/>
                </a:solidFill>
                <a:latin typeface="Poppins Light"/>
                <a:ea typeface="Poppins Light"/>
                <a:cs typeface="Poppins Light"/>
                <a:sym typeface="Poppins Light"/>
              </a:defRPr>
            </a:lvl1pPr>
            <a:lvl2pPr marL="914400" lvl="1" indent="-317500" rtl="0">
              <a:lnSpc>
                <a:spcPct val="100000"/>
              </a:lnSpc>
              <a:spcBef>
                <a:spcPts val="0"/>
              </a:spcBef>
              <a:spcAft>
                <a:spcPts val="0"/>
              </a:spcAft>
              <a:buClr>
                <a:schemeClr val="dk1"/>
              </a:buClr>
              <a:buSzPts val="1400"/>
              <a:buFont typeface="Poppins Light"/>
              <a:buChar char="○"/>
              <a:defRPr>
                <a:solidFill>
                  <a:schemeClr val="dk1"/>
                </a:solidFill>
                <a:latin typeface="Poppins Light"/>
                <a:ea typeface="Poppins Light"/>
                <a:cs typeface="Poppins Light"/>
                <a:sym typeface="Poppins Light"/>
              </a:defRPr>
            </a:lvl2pPr>
            <a:lvl3pPr marL="1371600" lvl="2" indent="-317500" rtl="0">
              <a:lnSpc>
                <a:spcPct val="100000"/>
              </a:lnSpc>
              <a:spcBef>
                <a:spcPts val="0"/>
              </a:spcBef>
              <a:spcAft>
                <a:spcPts val="0"/>
              </a:spcAft>
              <a:buClr>
                <a:schemeClr val="dk1"/>
              </a:buClr>
              <a:buSzPts val="1400"/>
              <a:buFont typeface="Poppins Light"/>
              <a:buChar char="■"/>
              <a:defRPr>
                <a:solidFill>
                  <a:schemeClr val="dk1"/>
                </a:solidFill>
                <a:latin typeface="Poppins Light"/>
                <a:ea typeface="Poppins Light"/>
                <a:cs typeface="Poppins Light"/>
                <a:sym typeface="Poppins Light"/>
              </a:defRPr>
            </a:lvl3pPr>
            <a:lvl4pPr marL="1828800" lvl="3" indent="-317500" rtl="0">
              <a:lnSpc>
                <a:spcPct val="100000"/>
              </a:lnSpc>
              <a:spcBef>
                <a:spcPts val="0"/>
              </a:spcBef>
              <a:spcAft>
                <a:spcPts val="0"/>
              </a:spcAft>
              <a:buClr>
                <a:schemeClr val="dk1"/>
              </a:buClr>
              <a:buSzPts val="1400"/>
              <a:buFont typeface="Poppins Light"/>
              <a:buChar char="●"/>
              <a:defRPr>
                <a:solidFill>
                  <a:schemeClr val="dk1"/>
                </a:solidFill>
                <a:latin typeface="Poppins Light"/>
                <a:ea typeface="Poppins Light"/>
                <a:cs typeface="Poppins Light"/>
                <a:sym typeface="Poppins Light"/>
              </a:defRPr>
            </a:lvl4pPr>
            <a:lvl5pPr marL="2286000" lvl="4" indent="-317500" rtl="0">
              <a:lnSpc>
                <a:spcPct val="100000"/>
              </a:lnSpc>
              <a:spcBef>
                <a:spcPts val="0"/>
              </a:spcBef>
              <a:spcAft>
                <a:spcPts val="0"/>
              </a:spcAft>
              <a:buClr>
                <a:schemeClr val="dk1"/>
              </a:buClr>
              <a:buSzPts val="1400"/>
              <a:buFont typeface="Poppins Light"/>
              <a:buChar char="○"/>
              <a:defRPr>
                <a:solidFill>
                  <a:schemeClr val="dk1"/>
                </a:solidFill>
                <a:latin typeface="Poppins Light"/>
                <a:ea typeface="Poppins Light"/>
                <a:cs typeface="Poppins Light"/>
                <a:sym typeface="Poppins Light"/>
              </a:defRPr>
            </a:lvl5pPr>
            <a:lvl6pPr marL="2743200" lvl="5" indent="-317500" rtl="0">
              <a:lnSpc>
                <a:spcPct val="100000"/>
              </a:lnSpc>
              <a:spcBef>
                <a:spcPts val="0"/>
              </a:spcBef>
              <a:spcAft>
                <a:spcPts val="0"/>
              </a:spcAft>
              <a:buClr>
                <a:schemeClr val="dk1"/>
              </a:buClr>
              <a:buSzPts val="1400"/>
              <a:buFont typeface="Poppins Light"/>
              <a:buChar char="■"/>
              <a:defRPr>
                <a:solidFill>
                  <a:schemeClr val="dk1"/>
                </a:solidFill>
                <a:latin typeface="Poppins Light"/>
                <a:ea typeface="Poppins Light"/>
                <a:cs typeface="Poppins Light"/>
                <a:sym typeface="Poppins Light"/>
              </a:defRPr>
            </a:lvl6pPr>
            <a:lvl7pPr marL="3200400" lvl="6" indent="-317500" rtl="0">
              <a:lnSpc>
                <a:spcPct val="100000"/>
              </a:lnSpc>
              <a:spcBef>
                <a:spcPts val="0"/>
              </a:spcBef>
              <a:spcAft>
                <a:spcPts val="0"/>
              </a:spcAft>
              <a:buClr>
                <a:schemeClr val="dk1"/>
              </a:buClr>
              <a:buSzPts val="1400"/>
              <a:buFont typeface="Poppins Light"/>
              <a:buChar char="●"/>
              <a:defRPr>
                <a:solidFill>
                  <a:schemeClr val="dk1"/>
                </a:solidFill>
                <a:latin typeface="Poppins Light"/>
                <a:ea typeface="Poppins Light"/>
                <a:cs typeface="Poppins Light"/>
                <a:sym typeface="Poppins Light"/>
              </a:defRPr>
            </a:lvl7pPr>
            <a:lvl8pPr marL="3657600" lvl="7" indent="-317500" rtl="0">
              <a:lnSpc>
                <a:spcPct val="100000"/>
              </a:lnSpc>
              <a:spcBef>
                <a:spcPts val="0"/>
              </a:spcBef>
              <a:spcAft>
                <a:spcPts val="0"/>
              </a:spcAft>
              <a:buClr>
                <a:schemeClr val="dk1"/>
              </a:buClr>
              <a:buSzPts val="1400"/>
              <a:buFont typeface="Poppins Light"/>
              <a:buChar char="○"/>
              <a:defRPr>
                <a:solidFill>
                  <a:schemeClr val="dk1"/>
                </a:solidFill>
                <a:latin typeface="Poppins Light"/>
                <a:ea typeface="Poppins Light"/>
                <a:cs typeface="Poppins Light"/>
                <a:sym typeface="Poppins Light"/>
              </a:defRPr>
            </a:lvl8pPr>
            <a:lvl9pPr marL="4114800" lvl="8" indent="-317500" rtl="0">
              <a:lnSpc>
                <a:spcPct val="100000"/>
              </a:lnSpc>
              <a:spcBef>
                <a:spcPts val="0"/>
              </a:spcBef>
              <a:spcAft>
                <a:spcPts val="0"/>
              </a:spcAft>
              <a:buClr>
                <a:schemeClr val="dk1"/>
              </a:buClr>
              <a:buSzPts val="1400"/>
              <a:buFont typeface="Poppins Light"/>
              <a:buChar char="■"/>
              <a:defRPr>
                <a:solidFill>
                  <a:schemeClr val="dk1"/>
                </a:solidFill>
                <a:latin typeface="Poppins Light"/>
                <a:ea typeface="Poppins Light"/>
                <a:cs typeface="Poppins Light"/>
                <a:sym typeface="Poppins Light"/>
              </a:defRPr>
            </a:lvl9pPr>
          </a:lstStyle>
          <a:p>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38"/>
        <p:cNvGrpSpPr/>
        <p:nvPr/>
      </p:nvGrpSpPr>
      <p:grpSpPr>
        <a:xfrm>
          <a:off x="0" y="0"/>
          <a:ext cx="0" cy="0"/>
          <a:chOff x="0" y="0"/>
          <a:chExt cx="0" cy="0"/>
        </a:xfrm>
      </p:grpSpPr>
      <p:sp>
        <p:nvSpPr>
          <p:cNvPr id="239" name="Google Shape;239;p55"/>
          <p:cNvSpPr txBox="1">
            <a:spLocks noGrp="1"/>
          </p:cNvSpPr>
          <p:nvPr>
            <p:ph type="title"/>
          </p:nvPr>
        </p:nvSpPr>
        <p:spPr>
          <a:xfrm>
            <a:off x="720000" y="540000"/>
            <a:ext cx="77040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lt2"/>
              </a:buClr>
              <a:buSzPts val="3000"/>
              <a:buFont typeface="Gilda Display"/>
              <a:buNone/>
              <a:defRPr sz="3000">
                <a:solidFill>
                  <a:schemeClr val="lt2"/>
                </a:solidFill>
                <a:latin typeface="Gilda Display"/>
                <a:ea typeface="Gilda Display"/>
                <a:cs typeface="Gilda Display"/>
                <a:sym typeface="Gilda Display"/>
              </a:defRPr>
            </a:lvl1pPr>
            <a:lvl2pPr lvl="1" rtl="0">
              <a:spcBef>
                <a:spcPts val="0"/>
              </a:spcBef>
              <a:spcAft>
                <a:spcPts val="0"/>
              </a:spcAft>
              <a:buClr>
                <a:schemeClr val="dk1"/>
              </a:buClr>
              <a:buSzPts val="3000"/>
              <a:buFont typeface="DM Serif Text"/>
              <a:buNone/>
              <a:defRPr sz="3000" b="1">
                <a:solidFill>
                  <a:schemeClr val="dk1"/>
                </a:solidFill>
                <a:latin typeface="DM Serif Text"/>
                <a:ea typeface="DM Serif Text"/>
                <a:cs typeface="DM Serif Text"/>
                <a:sym typeface="DM Serif Text"/>
              </a:defRPr>
            </a:lvl2pPr>
            <a:lvl3pPr lvl="2" rtl="0">
              <a:spcBef>
                <a:spcPts val="0"/>
              </a:spcBef>
              <a:spcAft>
                <a:spcPts val="0"/>
              </a:spcAft>
              <a:buClr>
                <a:schemeClr val="dk1"/>
              </a:buClr>
              <a:buSzPts val="3000"/>
              <a:buFont typeface="DM Serif Text"/>
              <a:buNone/>
              <a:defRPr sz="3000" b="1">
                <a:solidFill>
                  <a:schemeClr val="dk1"/>
                </a:solidFill>
                <a:latin typeface="DM Serif Text"/>
                <a:ea typeface="DM Serif Text"/>
                <a:cs typeface="DM Serif Text"/>
                <a:sym typeface="DM Serif Text"/>
              </a:defRPr>
            </a:lvl3pPr>
            <a:lvl4pPr lvl="3" rtl="0">
              <a:spcBef>
                <a:spcPts val="0"/>
              </a:spcBef>
              <a:spcAft>
                <a:spcPts val="0"/>
              </a:spcAft>
              <a:buClr>
                <a:schemeClr val="dk1"/>
              </a:buClr>
              <a:buSzPts val="3000"/>
              <a:buFont typeface="DM Serif Text"/>
              <a:buNone/>
              <a:defRPr sz="3000" b="1">
                <a:solidFill>
                  <a:schemeClr val="dk1"/>
                </a:solidFill>
                <a:latin typeface="DM Serif Text"/>
                <a:ea typeface="DM Serif Text"/>
                <a:cs typeface="DM Serif Text"/>
                <a:sym typeface="DM Serif Text"/>
              </a:defRPr>
            </a:lvl4pPr>
            <a:lvl5pPr lvl="4" rtl="0">
              <a:spcBef>
                <a:spcPts val="0"/>
              </a:spcBef>
              <a:spcAft>
                <a:spcPts val="0"/>
              </a:spcAft>
              <a:buClr>
                <a:schemeClr val="dk1"/>
              </a:buClr>
              <a:buSzPts val="3000"/>
              <a:buFont typeface="DM Serif Text"/>
              <a:buNone/>
              <a:defRPr sz="3000" b="1">
                <a:solidFill>
                  <a:schemeClr val="dk1"/>
                </a:solidFill>
                <a:latin typeface="DM Serif Text"/>
                <a:ea typeface="DM Serif Text"/>
                <a:cs typeface="DM Serif Text"/>
                <a:sym typeface="DM Serif Text"/>
              </a:defRPr>
            </a:lvl5pPr>
            <a:lvl6pPr lvl="5" rtl="0">
              <a:spcBef>
                <a:spcPts val="0"/>
              </a:spcBef>
              <a:spcAft>
                <a:spcPts val="0"/>
              </a:spcAft>
              <a:buClr>
                <a:schemeClr val="dk1"/>
              </a:buClr>
              <a:buSzPts val="3000"/>
              <a:buFont typeface="DM Serif Text"/>
              <a:buNone/>
              <a:defRPr sz="3000" b="1">
                <a:solidFill>
                  <a:schemeClr val="dk1"/>
                </a:solidFill>
                <a:latin typeface="DM Serif Text"/>
                <a:ea typeface="DM Serif Text"/>
                <a:cs typeface="DM Serif Text"/>
                <a:sym typeface="DM Serif Text"/>
              </a:defRPr>
            </a:lvl6pPr>
            <a:lvl7pPr lvl="6" rtl="0">
              <a:spcBef>
                <a:spcPts val="0"/>
              </a:spcBef>
              <a:spcAft>
                <a:spcPts val="0"/>
              </a:spcAft>
              <a:buClr>
                <a:schemeClr val="dk1"/>
              </a:buClr>
              <a:buSzPts val="3000"/>
              <a:buFont typeface="DM Serif Text"/>
              <a:buNone/>
              <a:defRPr sz="3000" b="1">
                <a:solidFill>
                  <a:schemeClr val="dk1"/>
                </a:solidFill>
                <a:latin typeface="DM Serif Text"/>
                <a:ea typeface="DM Serif Text"/>
                <a:cs typeface="DM Serif Text"/>
                <a:sym typeface="DM Serif Text"/>
              </a:defRPr>
            </a:lvl7pPr>
            <a:lvl8pPr lvl="7" rtl="0">
              <a:spcBef>
                <a:spcPts val="0"/>
              </a:spcBef>
              <a:spcAft>
                <a:spcPts val="0"/>
              </a:spcAft>
              <a:buClr>
                <a:schemeClr val="dk1"/>
              </a:buClr>
              <a:buSzPts val="3000"/>
              <a:buFont typeface="DM Serif Text"/>
              <a:buNone/>
              <a:defRPr sz="3000" b="1">
                <a:solidFill>
                  <a:schemeClr val="dk1"/>
                </a:solidFill>
                <a:latin typeface="DM Serif Text"/>
                <a:ea typeface="DM Serif Text"/>
                <a:cs typeface="DM Serif Text"/>
                <a:sym typeface="DM Serif Text"/>
              </a:defRPr>
            </a:lvl8pPr>
            <a:lvl9pPr lvl="8" rtl="0">
              <a:spcBef>
                <a:spcPts val="0"/>
              </a:spcBef>
              <a:spcAft>
                <a:spcPts val="0"/>
              </a:spcAft>
              <a:buClr>
                <a:schemeClr val="dk1"/>
              </a:buClr>
              <a:buSzPts val="3000"/>
              <a:buFont typeface="DM Serif Text"/>
              <a:buNone/>
              <a:defRPr sz="3000" b="1">
                <a:solidFill>
                  <a:schemeClr val="dk1"/>
                </a:solidFill>
                <a:latin typeface="DM Serif Text"/>
                <a:ea typeface="DM Serif Text"/>
                <a:cs typeface="DM Serif Text"/>
                <a:sym typeface="DM Serif Text"/>
              </a:defRPr>
            </a:lvl9pPr>
          </a:lstStyle>
          <a:p>
            <a:endParaRPr/>
          </a:p>
        </p:txBody>
      </p:sp>
      <p:sp>
        <p:nvSpPr>
          <p:cNvPr id="240" name="Google Shape;240;p55"/>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Font typeface="Poppins Light"/>
              <a:buChar char="●"/>
              <a:defRPr>
                <a:solidFill>
                  <a:schemeClr val="dk1"/>
                </a:solidFill>
                <a:latin typeface="Poppins Light"/>
                <a:ea typeface="Poppins Light"/>
                <a:cs typeface="Poppins Light"/>
                <a:sym typeface="Poppins Light"/>
              </a:defRPr>
            </a:lvl1pPr>
            <a:lvl2pPr marL="914400" lvl="1" indent="-317500" rtl="0">
              <a:lnSpc>
                <a:spcPct val="100000"/>
              </a:lnSpc>
              <a:spcBef>
                <a:spcPts val="0"/>
              </a:spcBef>
              <a:spcAft>
                <a:spcPts val="0"/>
              </a:spcAft>
              <a:buClr>
                <a:schemeClr val="dk1"/>
              </a:buClr>
              <a:buSzPts val="1400"/>
              <a:buFont typeface="Poppins Light"/>
              <a:buChar char="○"/>
              <a:defRPr>
                <a:solidFill>
                  <a:schemeClr val="dk1"/>
                </a:solidFill>
                <a:latin typeface="Poppins Light"/>
                <a:ea typeface="Poppins Light"/>
                <a:cs typeface="Poppins Light"/>
                <a:sym typeface="Poppins Light"/>
              </a:defRPr>
            </a:lvl2pPr>
            <a:lvl3pPr marL="1371600" lvl="2" indent="-317500" rtl="0">
              <a:lnSpc>
                <a:spcPct val="100000"/>
              </a:lnSpc>
              <a:spcBef>
                <a:spcPts val="0"/>
              </a:spcBef>
              <a:spcAft>
                <a:spcPts val="0"/>
              </a:spcAft>
              <a:buClr>
                <a:schemeClr val="dk1"/>
              </a:buClr>
              <a:buSzPts val="1400"/>
              <a:buFont typeface="Poppins Light"/>
              <a:buChar char="■"/>
              <a:defRPr>
                <a:solidFill>
                  <a:schemeClr val="dk1"/>
                </a:solidFill>
                <a:latin typeface="Poppins Light"/>
                <a:ea typeface="Poppins Light"/>
                <a:cs typeface="Poppins Light"/>
                <a:sym typeface="Poppins Light"/>
              </a:defRPr>
            </a:lvl3pPr>
            <a:lvl4pPr marL="1828800" lvl="3" indent="-317500" rtl="0">
              <a:lnSpc>
                <a:spcPct val="100000"/>
              </a:lnSpc>
              <a:spcBef>
                <a:spcPts val="0"/>
              </a:spcBef>
              <a:spcAft>
                <a:spcPts val="0"/>
              </a:spcAft>
              <a:buClr>
                <a:schemeClr val="dk1"/>
              </a:buClr>
              <a:buSzPts val="1400"/>
              <a:buFont typeface="Poppins Light"/>
              <a:buChar char="●"/>
              <a:defRPr>
                <a:solidFill>
                  <a:schemeClr val="dk1"/>
                </a:solidFill>
                <a:latin typeface="Poppins Light"/>
                <a:ea typeface="Poppins Light"/>
                <a:cs typeface="Poppins Light"/>
                <a:sym typeface="Poppins Light"/>
              </a:defRPr>
            </a:lvl4pPr>
            <a:lvl5pPr marL="2286000" lvl="4" indent="-317500" rtl="0">
              <a:lnSpc>
                <a:spcPct val="100000"/>
              </a:lnSpc>
              <a:spcBef>
                <a:spcPts val="0"/>
              </a:spcBef>
              <a:spcAft>
                <a:spcPts val="0"/>
              </a:spcAft>
              <a:buClr>
                <a:schemeClr val="dk1"/>
              </a:buClr>
              <a:buSzPts val="1400"/>
              <a:buFont typeface="Poppins Light"/>
              <a:buChar char="○"/>
              <a:defRPr>
                <a:solidFill>
                  <a:schemeClr val="dk1"/>
                </a:solidFill>
                <a:latin typeface="Poppins Light"/>
                <a:ea typeface="Poppins Light"/>
                <a:cs typeface="Poppins Light"/>
                <a:sym typeface="Poppins Light"/>
              </a:defRPr>
            </a:lvl5pPr>
            <a:lvl6pPr marL="2743200" lvl="5" indent="-317500" rtl="0">
              <a:lnSpc>
                <a:spcPct val="100000"/>
              </a:lnSpc>
              <a:spcBef>
                <a:spcPts val="0"/>
              </a:spcBef>
              <a:spcAft>
                <a:spcPts val="0"/>
              </a:spcAft>
              <a:buClr>
                <a:schemeClr val="dk1"/>
              </a:buClr>
              <a:buSzPts val="1400"/>
              <a:buFont typeface="Poppins Light"/>
              <a:buChar char="■"/>
              <a:defRPr>
                <a:solidFill>
                  <a:schemeClr val="dk1"/>
                </a:solidFill>
                <a:latin typeface="Poppins Light"/>
                <a:ea typeface="Poppins Light"/>
                <a:cs typeface="Poppins Light"/>
                <a:sym typeface="Poppins Light"/>
              </a:defRPr>
            </a:lvl6pPr>
            <a:lvl7pPr marL="3200400" lvl="6" indent="-317500" rtl="0">
              <a:lnSpc>
                <a:spcPct val="100000"/>
              </a:lnSpc>
              <a:spcBef>
                <a:spcPts val="0"/>
              </a:spcBef>
              <a:spcAft>
                <a:spcPts val="0"/>
              </a:spcAft>
              <a:buClr>
                <a:schemeClr val="dk1"/>
              </a:buClr>
              <a:buSzPts val="1400"/>
              <a:buFont typeface="Poppins Light"/>
              <a:buChar char="●"/>
              <a:defRPr>
                <a:solidFill>
                  <a:schemeClr val="dk1"/>
                </a:solidFill>
                <a:latin typeface="Poppins Light"/>
                <a:ea typeface="Poppins Light"/>
                <a:cs typeface="Poppins Light"/>
                <a:sym typeface="Poppins Light"/>
              </a:defRPr>
            </a:lvl7pPr>
            <a:lvl8pPr marL="3657600" lvl="7" indent="-317500" rtl="0">
              <a:lnSpc>
                <a:spcPct val="100000"/>
              </a:lnSpc>
              <a:spcBef>
                <a:spcPts val="0"/>
              </a:spcBef>
              <a:spcAft>
                <a:spcPts val="0"/>
              </a:spcAft>
              <a:buClr>
                <a:schemeClr val="dk1"/>
              </a:buClr>
              <a:buSzPts val="1400"/>
              <a:buFont typeface="Poppins Light"/>
              <a:buChar char="○"/>
              <a:defRPr>
                <a:solidFill>
                  <a:schemeClr val="dk1"/>
                </a:solidFill>
                <a:latin typeface="Poppins Light"/>
                <a:ea typeface="Poppins Light"/>
                <a:cs typeface="Poppins Light"/>
                <a:sym typeface="Poppins Light"/>
              </a:defRPr>
            </a:lvl8pPr>
            <a:lvl9pPr marL="4114800" lvl="8" indent="-317500" rtl="0">
              <a:lnSpc>
                <a:spcPct val="100000"/>
              </a:lnSpc>
              <a:spcBef>
                <a:spcPts val="0"/>
              </a:spcBef>
              <a:spcAft>
                <a:spcPts val="0"/>
              </a:spcAft>
              <a:buClr>
                <a:schemeClr val="dk1"/>
              </a:buClr>
              <a:buSzPts val="1400"/>
              <a:buFont typeface="Poppins Light"/>
              <a:buChar char="■"/>
              <a:defRPr>
                <a:solidFill>
                  <a:schemeClr val="dk1"/>
                </a:solidFill>
                <a:latin typeface="Poppins Light"/>
                <a:ea typeface="Poppins Light"/>
                <a:cs typeface="Poppins Light"/>
                <a:sym typeface="Poppins Light"/>
              </a:defRPr>
            </a:lvl9pPr>
          </a:lstStyle>
          <a:p>
            <a:endParaRPr/>
          </a:p>
        </p:txBody>
      </p:sp>
    </p:spTree>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 id="2147483722" r:id="rId23"/>
    <p:sldLayoutId id="2147483723" r:id="rId24"/>
    <p:sldLayoutId id="2147483724" r:id="rId25"/>
    <p:sldLayoutId id="2147483725" r:id="rId26"/>
    <p:sldLayoutId id="2147483726" r:id="rId27"/>
    <p:sldLayoutId id="2147483727" r:id="rId28"/>
    <p:sldLayoutId id="2147483728" r:id="rId29"/>
    <p:sldLayoutId id="2147483729" r:id="rId30"/>
    <p:sldLayoutId id="2147483730" r:id="rId31"/>
    <p:sldLayoutId id="2147483731" r:id="rId32"/>
    <p:sldLayoutId id="2147483732" r:id="rId33"/>
    <p:sldLayoutId id="2147483733" r:id="rId34"/>
    <p:sldLayoutId id="2147483734" r:id="rId35"/>
    <p:sldLayoutId id="2147483735" r:id="rId36"/>
    <p:sldLayoutId id="2147483736" r:id="rId37"/>
    <p:sldLayoutId id="2147483737" r:id="rId38"/>
    <p:sldLayoutId id="2147483738" r:id="rId3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420"/>
        <p:cNvGrpSpPr/>
        <p:nvPr/>
      </p:nvGrpSpPr>
      <p:grpSpPr>
        <a:xfrm>
          <a:off x="0" y="0"/>
          <a:ext cx="0" cy="0"/>
          <a:chOff x="0" y="0"/>
          <a:chExt cx="0" cy="0"/>
        </a:xfrm>
      </p:grpSpPr>
      <p:sp>
        <p:nvSpPr>
          <p:cNvPr id="421" name="Google Shape;421;p95"/>
          <p:cNvSpPr txBox="1">
            <a:spLocks noGrp="1"/>
          </p:cNvSpPr>
          <p:nvPr>
            <p:ph type="title"/>
          </p:nvPr>
        </p:nvSpPr>
        <p:spPr>
          <a:xfrm>
            <a:off x="720000" y="540000"/>
            <a:ext cx="77040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lt2"/>
              </a:buClr>
              <a:buSzPts val="3000"/>
              <a:buFont typeface="Gilda Display"/>
              <a:buNone/>
              <a:defRPr sz="3000">
                <a:solidFill>
                  <a:schemeClr val="lt2"/>
                </a:solidFill>
                <a:latin typeface="Gilda Display"/>
                <a:ea typeface="Gilda Display"/>
                <a:cs typeface="Gilda Display"/>
                <a:sym typeface="Gilda Display"/>
              </a:defRPr>
            </a:lvl1pPr>
            <a:lvl2pPr lvl="1" rtl="0">
              <a:spcBef>
                <a:spcPts val="0"/>
              </a:spcBef>
              <a:spcAft>
                <a:spcPts val="0"/>
              </a:spcAft>
              <a:buClr>
                <a:schemeClr val="dk1"/>
              </a:buClr>
              <a:buSzPts val="3000"/>
              <a:buFont typeface="DM Serif Text"/>
              <a:buNone/>
              <a:defRPr sz="3000" b="1">
                <a:solidFill>
                  <a:schemeClr val="dk1"/>
                </a:solidFill>
                <a:latin typeface="DM Serif Text"/>
                <a:ea typeface="DM Serif Text"/>
                <a:cs typeface="DM Serif Text"/>
                <a:sym typeface="DM Serif Text"/>
              </a:defRPr>
            </a:lvl2pPr>
            <a:lvl3pPr lvl="2" rtl="0">
              <a:spcBef>
                <a:spcPts val="0"/>
              </a:spcBef>
              <a:spcAft>
                <a:spcPts val="0"/>
              </a:spcAft>
              <a:buClr>
                <a:schemeClr val="dk1"/>
              </a:buClr>
              <a:buSzPts val="3000"/>
              <a:buFont typeface="DM Serif Text"/>
              <a:buNone/>
              <a:defRPr sz="3000" b="1">
                <a:solidFill>
                  <a:schemeClr val="dk1"/>
                </a:solidFill>
                <a:latin typeface="DM Serif Text"/>
                <a:ea typeface="DM Serif Text"/>
                <a:cs typeface="DM Serif Text"/>
                <a:sym typeface="DM Serif Text"/>
              </a:defRPr>
            </a:lvl3pPr>
            <a:lvl4pPr lvl="3" rtl="0">
              <a:spcBef>
                <a:spcPts val="0"/>
              </a:spcBef>
              <a:spcAft>
                <a:spcPts val="0"/>
              </a:spcAft>
              <a:buClr>
                <a:schemeClr val="dk1"/>
              </a:buClr>
              <a:buSzPts val="3000"/>
              <a:buFont typeface="DM Serif Text"/>
              <a:buNone/>
              <a:defRPr sz="3000" b="1">
                <a:solidFill>
                  <a:schemeClr val="dk1"/>
                </a:solidFill>
                <a:latin typeface="DM Serif Text"/>
                <a:ea typeface="DM Serif Text"/>
                <a:cs typeface="DM Serif Text"/>
                <a:sym typeface="DM Serif Text"/>
              </a:defRPr>
            </a:lvl4pPr>
            <a:lvl5pPr lvl="4" rtl="0">
              <a:spcBef>
                <a:spcPts val="0"/>
              </a:spcBef>
              <a:spcAft>
                <a:spcPts val="0"/>
              </a:spcAft>
              <a:buClr>
                <a:schemeClr val="dk1"/>
              </a:buClr>
              <a:buSzPts val="3000"/>
              <a:buFont typeface="DM Serif Text"/>
              <a:buNone/>
              <a:defRPr sz="3000" b="1">
                <a:solidFill>
                  <a:schemeClr val="dk1"/>
                </a:solidFill>
                <a:latin typeface="DM Serif Text"/>
                <a:ea typeface="DM Serif Text"/>
                <a:cs typeface="DM Serif Text"/>
                <a:sym typeface="DM Serif Text"/>
              </a:defRPr>
            </a:lvl5pPr>
            <a:lvl6pPr lvl="5" rtl="0">
              <a:spcBef>
                <a:spcPts val="0"/>
              </a:spcBef>
              <a:spcAft>
                <a:spcPts val="0"/>
              </a:spcAft>
              <a:buClr>
                <a:schemeClr val="dk1"/>
              </a:buClr>
              <a:buSzPts val="3000"/>
              <a:buFont typeface="DM Serif Text"/>
              <a:buNone/>
              <a:defRPr sz="3000" b="1">
                <a:solidFill>
                  <a:schemeClr val="dk1"/>
                </a:solidFill>
                <a:latin typeface="DM Serif Text"/>
                <a:ea typeface="DM Serif Text"/>
                <a:cs typeface="DM Serif Text"/>
                <a:sym typeface="DM Serif Text"/>
              </a:defRPr>
            </a:lvl6pPr>
            <a:lvl7pPr lvl="6" rtl="0">
              <a:spcBef>
                <a:spcPts val="0"/>
              </a:spcBef>
              <a:spcAft>
                <a:spcPts val="0"/>
              </a:spcAft>
              <a:buClr>
                <a:schemeClr val="dk1"/>
              </a:buClr>
              <a:buSzPts val="3000"/>
              <a:buFont typeface="DM Serif Text"/>
              <a:buNone/>
              <a:defRPr sz="3000" b="1">
                <a:solidFill>
                  <a:schemeClr val="dk1"/>
                </a:solidFill>
                <a:latin typeface="DM Serif Text"/>
                <a:ea typeface="DM Serif Text"/>
                <a:cs typeface="DM Serif Text"/>
                <a:sym typeface="DM Serif Text"/>
              </a:defRPr>
            </a:lvl7pPr>
            <a:lvl8pPr lvl="7" rtl="0">
              <a:spcBef>
                <a:spcPts val="0"/>
              </a:spcBef>
              <a:spcAft>
                <a:spcPts val="0"/>
              </a:spcAft>
              <a:buClr>
                <a:schemeClr val="dk1"/>
              </a:buClr>
              <a:buSzPts val="3000"/>
              <a:buFont typeface="DM Serif Text"/>
              <a:buNone/>
              <a:defRPr sz="3000" b="1">
                <a:solidFill>
                  <a:schemeClr val="dk1"/>
                </a:solidFill>
                <a:latin typeface="DM Serif Text"/>
                <a:ea typeface="DM Serif Text"/>
                <a:cs typeface="DM Serif Text"/>
                <a:sym typeface="DM Serif Text"/>
              </a:defRPr>
            </a:lvl8pPr>
            <a:lvl9pPr lvl="8" rtl="0">
              <a:spcBef>
                <a:spcPts val="0"/>
              </a:spcBef>
              <a:spcAft>
                <a:spcPts val="0"/>
              </a:spcAft>
              <a:buClr>
                <a:schemeClr val="dk1"/>
              </a:buClr>
              <a:buSzPts val="3000"/>
              <a:buFont typeface="DM Serif Text"/>
              <a:buNone/>
              <a:defRPr sz="3000" b="1">
                <a:solidFill>
                  <a:schemeClr val="dk1"/>
                </a:solidFill>
                <a:latin typeface="DM Serif Text"/>
                <a:ea typeface="DM Serif Text"/>
                <a:cs typeface="DM Serif Text"/>
                <a:sym typeface="DM Serif Text"/>
              </a:defRPr>
            </a:lvl9pPr>
          </a:lstStyle>
          <a:p>
            <a:endParaRPr/>
          </a:p>
        </p:txBody>
      </p:sp>
      <p:sp>
        <p:nvSpPr>
          <p:cNvPr id="422" name="Google Shape;422;p95"/>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Font typeface="Poppins Light"/>
              <a:buChar char="●"/>
              <a:defRPr>
                <a:solidFill>
                  <a:schemeClr val="dk1"/>
                </a:solidFill>
                <a:latin typeface="Poppins Light"/>
                <a:ea typeface="Poppins Light"/>
                <a:cs typeface="Poppins Light"/>
                <a:sym typeface="Poppins Light"/>
              </a:defRPr>
            </a:lvl1pPr>
            <a:lvl2pPr marL="914400" lvl="1" indent="-317500" rtl="0">
              <a:lnSpc>
                <a:spcPct val="100000"/>
              </a:lnSpc>
              <a:spcBef>
                <a:spcPts val="0"/>
              </a:spcBef>
              <a:spcAft>
                <a:spcPts val="0"/>
              </a:spcAft>
              <a:buClr>
                <a:schemeClr val="dk1"/>
              </a:buClr>
              <a:buSzPts val="1400"/>
              <a:buFont typeface="Poppins Light"/>
              <a:buChar char="○"/>
              <a:defRPr>
                <a:solidFill>
                  <a:schemeClr val="dk1"/>
                </a:solidFill>
                <a:latin typeface="Poppins Light"/>
                <a:ea typeface="Poppins Light"/>
                <a:cs typeface="Poppins Light"/>
                <a:sym typeface="Poppins Light"/>
              </a:defRPr>
            </a:lvl2pPr>
            <a:lvl3pPr marL="1371600" lvl="2" indent="-317500" rtl="0">
              <a:lnSpc>
                <a:spcPct val="100000"/>
              </a:lnSpc>
              <a:spcBef>
                <a:spcPts val="0"/>
              </a:spcBef>
              <a:spcAft>
                <a:spcPts val="0"/>
              </a:spcAft>
              <a:buClr>
                <a:schemeClr val="dk1"/>
              </a:buClr>
              <a:buSzPts val="1400"/>
              <a:buFont typeface="Poppins Light"/>
              <a:buChar char="■"/>
              <a:defRPr>
                <a:solidFill>
                  <a:schemeClr val="dk1"/>
                </a:solidFill>
                <a:latin typeface="Poppins Light"/>
                <a:ea typeface="Poppins Light"/>
                <a:cs typeface="Poppins Light"/>
                <a:sym typeface="Poppins Light"/>
              </a:defRPr>
            </a:lvl3pPr>
            <a:lvl4pPr marL="1828800" lvl="3" indent="-317500" rtl="0">
              <a:lnSpc>
                <a:spcPct val="100000"/>
              </a:lnSpc>
              <a:spcBef>
                <a:spcPts val="0"/>
              </a:spcBef>
              <a:spcAft>
                <a:spcPts val="0"/>
              </a:spcAft>
              <a:buClr>
                <a:schemeClr val="dk1"/>
              </a:buClr>
              <a:buSzPts val="1400"/>
              <a:buFont typeface="Poppins Light"/>
              <a:buChar char="●"/>
              <a:defRPr>
                <a:solidFill>
                  <a:schemeClr val="dk1"/>
                </a:solidFill>
                <a:latin typeface="Poppins Light"/>
                <a:ea typeface="Poppins Light"/>
                <a:cs typeface="Poppins Light"/>
                <a:sym typeface="Poppins Light"/>
              </a:defRPr>
            </a:lvl4pPr>
            <a:lvl5pPr marL="2286000" lvl="4" indent="-317500" rtl="0">
              <a:lnSpc>
                <a:spcPct val="100000"/>
              </a:lnSpc>
              <a:spcBef>
                <a:spcPts val="0"/>
              </a:spcBef>
              <a:spcAft>
                <a:spcPts val="0"/>
              </a:spcAft>
              <a:buClr>
                <a:schemeClr val="dk1"/>
              </a:buClr>
              <a:buSzPts val="1400"/>
              <a:buFont typeface="Poppins Light"/>
              <a:buChar char="○"/>
              <a:defRPr>
                <a:solidFill>
                  <a:schemeClr val="dk1"/>
                </a:solidFill>
                <a:latin typeface="Poppins Light"/>
                <a:ea typeface="Poppins Light"/>
                <a:cs typeface="Poppins Light"/>
                <a:sym typeface="Poppins Light"/>
              </a:defRPr>
            </a:lvl5pPr>
            <a:lvl6pPr marL="2743200" lvl="5" indent="-317500" rtl="0">
              <a:lnSpc>
                <a:spcPct val="100000"/>
              </a:lnSpc>
              <a:spcBef>
                <a:spcPts val="0"/>
              </a:spcBef>
              <a:spcAft>
                <a:spcPts val="0"/>
              </a:spcAft>
              <a:buClr>
                <a:schemeClr val="dk1"/>
              </a:buClr>
              <a:buSzPts val="1400"/>
              <a:buFont typeface="Poppins Light"/>
              <a:buChar char="■"/>
              <a:defRPr>
                <a:solidFill>
                  <a:schemeClr val="dk1"/>
                </a:solidFill>
                <a:latin typeface="Poppins Light"/>
                <a:ea typeface="Poppins Light"/>
                <a:cs typeface="Poppins Light"/>
                <a:sym typeface="Poppins Light"/>
              </a:defRPr>
            </a:lvl6pPr>
            <a:lvl7pPr marL="3200400" lvl="6" indent="-317500" rtl="0">
              <a:lnSpc>
                <a:spcPct val="100000"/>
              </a:lnSpc>
              <a:spcBef>
                <a:spcPts val="0"/>
              </a:spcBef>
              <a:spcAft>
                <a:spcPts val="0"/>
              </a:spcAft>
              <a:buClr>
                <a:schemeClr val="dk1"/>
              </a:buClr>
              <a:buSzPts val="1400"/>
              <a:buFont typeface="Poppins Light"/>
              <a:buChar char="●"/>
              <a:defRPr>
                <a:solidFill>
                  <a:schemeClr val="dk1"/>
                </a:solidFill>
                <a:latin typeface="Poppins Light"/>
                <a:ea typeface="Poppins Light"/>
                <a:cs typeface="Poppins Light"/>
                <a:sym typeface="Poppins Light"/>
              </a:defRPr>
            </a:lvl7pPr>
            <a:lvl8pPr marL="3657600" lvl="7" indent="-317500" rtl="0">
              <a:lnSpc>
                <a:spcPct val="100000"/>
              </a:lnSpc>
              <a:spcBef>
                <a:spcPts val="0"/>
              </a:spcBef>
              <a:spcAft>
                <a:spcPts val="0"/>
              </a:spcAft>
              <a:buClr>
                <a:schemeClr val="dk1"/>
              </a:buClr>
              <a:buSzPts val="1400"/>
              <a:buFont typeface="Poppins Light"/>
              <a:buChar char="○"/>
              <a:defRPr>
                <a:solidFill>
                  <a:schemeClr val="dk1"/>
                </a:solidFill>
                <a:latin typeface="Poppins Light"/>
                <a:ea typeface="Poppins Light"/>
                <a:cs typeface="Poppins Light"/>
                <a:sym typeface="Poppins Light"/>
              </a:defRPr>
            </a:lvl8pPr>
            <a:lvl9pPr marL="4114800" lvl="8" indent="-317500" rtl="0">
              <a:lnSpc>
                <a:spcPct val="100000"/>
              </a:lnSpc>
              <a:spcBef>
                <a:spcPts val="0"/>
              </a:spcBef>
              <a:spcAft>
                <a:spcPts val="0"/>
              </a:spcAft>
              <a:buClr>
                <a:schemeClr val="dk1"/>
              </a:buClr>
              <a:buSzPts val="1400"/>
              <a:buFont typeface="Poppins Light"/>
              <a:buChar char="■"/>
              <a:defRPr>
                <a:solidFill>
                  <a:schemeClr val="dk1"/>
                </a:solidFill>
                <a:latin typeface="Poppins Light"/>
                <a:ea typeface="Poppins Light"/>
                <a:cs typeface="Poppins Light"/>
                <a:sym typeface="Poppins Light"/>
              </a:defRPr>
            </a:lvl9pPr>
          </a:lstStyle>
          <a:p>
            <a:endParaRPr/>
          </a:p>
        </p:txBody>
      </p:sp>
    </p:spTree>
  </p:cSld>
  <p:clrMap bg1="lt1" tx1="dk1" bg2="dk2"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 id="2147483756" r:id="rId18"/>
    <p:sldLayoutId id="2147483757" r:id="rId19"/>
    <p:sldLayoutId id="2147483758" r:id="rId20"/>
    <p:sldLayoutId id="2147483759" r:id="rId21"/>
    <p:sldLayoutId id="2147483760" r:id="rId22"/>
    <p:sldLayoutId id="2147483761" r:id="rId23"/>
    <p:sldLayoutId id="2147483762" r:id="rId24"/>
    <p:sldLayoutId id="2147483763" r:id="rId25"/>
    <p:sldLayoutId id="2147483764" r:id="rId26"/>
    <p:sldLayoutId id="2147483765" r:id="rId27"/>
    <p:sldLayoutId id="2147483766" r:id="rId28"/>
    <p:sldLayoutId id="2147483767" r:id="rId29"/>
    <p:sldLayoutId id="2147483768" r:id="rId30"/>
    <p:sldLayoutId id="2147483769" r:id="rId31"/>
    <p:sldLayoutId id="2147483770" r:id="rId32"/>
    <p:sldLayoutId id="2147483771" r:id="rId33"/>
    <p:sldLayoutId id="2147483772" r:id="rId34"/>
    <p:sldLayoutId id="2147483773" r:id="rId35"/>
    <p:sldLayoutId id="2147483774" r:id="rId36"/>
    <p:sldLayoutId id="2147483775" r:id="rId37"/>
    <p:sldLayoutId id="2147483776" r:id="rId38"/>
    <p:sldLayoutId id="2147483777" r:id="rId3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602"/>
        <p:cNvGrpSpPr/>
        <p:nvPr/>
      </p:nvGrpSpPr>
      <p:grpSpPr>
        <a:xfrm>
          <a:off x="0" y="0"/>
          <a:ext cx="0" cy="0"/>
          <a:chOff x="0" y="0"/>
          <a:chExt cx="0" cy="0"/>
        </a:xfrm>
      </p:grpSpPr>
      <p:sp>
        <p:nvSpPr>
          <p:cNvPr id="603" name="Google Shape;603;p135"/>
          <p:cNvSpPr txBox="1">
            <a:spLocks noGrp="1"/>
          </p:cNvSpPr>
          <p:nvPr>
            <p:ph type="title"/>
          </p:nvPr>
        </p:nvSpPr>
        <p:spPr>
          <a:xfrm>
            <a:off x="720000" y="540000"/>
            <a:ext cx="77040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lt2"/>
              </a:buClr>
              <a:buSzPts val="3000"/>
              <a:buFont typeface="Gilda Display"/>
              <a:buNone/>
              <a:defRPr sz="3000">
                <a:solidFill>
                  <a:schemeClr val="lt2"/>
                </a:solidFill>
                <a:latin typeface="Gilda Display"/>
                <a:ea typeface="Gilda Display"/>
                <a:cs typeface="Gilda Display"/>
                <a:sym typeface="Gilda Display"/>
              </a:defRPr>
            </a:lvl1pPr>
            <a:lvl2pPr lvl="1" rtl="0">
              <a:spcBef>
                <a:spcPts val="0"/>
              </a:spcBef>
              <a:spcAft>
                <a:spcPts val="0"/>
              </a:spcAft>
              <a:buClr>
                <a:schemeClr val="dk1"/>
              </a:buClr>
              <a:buSzPts val="3000"/>
              <a:buFont typeface="DM Serif Text"/>
              <a:buNone/>
              <a:defRPr sz="3000" b="1">
                <a:solidFill>
                  <a:schemeClr val="dk1"/>
                </a:solidFill>
                <a:latin typeface="DM Serif Text"/>
                <a:ea typeface="DM Serif Text"/>
                <a:cs typeface="DM Serif Text"/>
                <a:sym typeface="DM Serif Text"/>
              </a:defRPr>
            </a:lvl2pPr>
            <a:lvl3pPr lvl="2" rtl="0">
              <a:spcBef>
                <a:spcPts val="0"/>
              </a:spcBef>
              <a:spcAft>
                <a:spcPts val="0"/>
              </a:spcAft>
              <a:buClr>
                <a:schemeClr val="dk1"/>
              </a:buClr>
              <a:buSzPts val="3000"/>
              <a:buFont typeface="DM Serif Text"/>
              <a:buNone/>
              <a:defRPr sz="3000" b="1">
                <a:solidFill>
                  <a:schemeClr val="dk1"/>
                </a:solidFill>
                <a:latin typeface="DM Serif Text"/>
                <a:ea typeface="DM Serif Text"/>
                <a:cs typeface="DM Serif Text"/>
                <a:sym typeface="DM Serif Text"/>
              </a:defRPr>
            </a:lvl3pPr>
            <a:lvl4pPr lvl="3" rtl="0">
              <a:spcBef>
                <a:spcPts val="0"/>
              </a:spcBef>
              <a:spcAft>
                <a:spcPts val="0"/>
              </a:spcAft>
              <a:buClr>
                <a:schemeClr val="dk1"/>
              </a:buClr>
              <a:buSzPts val="3000"/>
              <a:buFont typeface="DM Serif Text"/>
              <a:buNone/>
              <a:defRPr sz="3000" b="1">
                <a:solidFill>
                  <a:schemeClr val="dk1"/>
                </a:solidFill>
                <a:latin typeface="DM Serif Text"/>
                <a:ea typeface="DM Serif Text"/>
                <a:cs typeface="DM Serif Text"/>
                <a:sym typeface="DM Serif Text"/>
              </a:defRPr>
            </a:lvl4pPr>
            <a:lvl5pPr lvl="4" rtl="0">
              <a:spcBef>
                <a:spcPts val="0"/>
              </a:spcBef>
              <a:spcAft>
                <a:spcPts val="0"/>
              </a:spcAft>
              <a:buClr>
                <a:schemeClr val="dk1"/>
              </a:buClr>
              <a:buSzPts val="3000"/>
              <a:buFont typeface="DM Serif Text"/>
              <a:buNone/>
              <a:defRPr sz="3000" b="1">
                <a:solidFill>
                  <a:schemeClr val="dk1"/>
                </a:solidFill>
                <a:latin typeface="DM Serif Text"/>
                <a:ea typeface="DM Serif Text"/>
                <a:cs typeface="DM Serif Text"/>
                <a:sym typeface="DM Serif Text"/>
              </a:defRPr>
            </a:lvl5pPr>
            <a:lvl6pPr lvl="5" rtl="0">
              <a:spcBef>
                <a:spcPts val="0"/>
              </a:spcBef>
              <a:spcAft>
                <a:spcPts val="0"/>
              </a:spcAft>
              <a:buClr>
                <a:schemeClr val="dk1"/>
              </a:buClr>
              <a:buSzPts val="3000"/>
              <a:buFont typeface="DM Serif Text"/>
              <a:buNone/>
              <a:defRPr sz="3000" b="1">
                <a:solidFill>
                  <a:schemeClr val="dk1"/>
                </a:solidFill>
                <a:latin typeface="DM Serif Text"/>
                <a:ea typeface="DM Serif Text"/>
                <a:cs typeface="DM Serif Text"/>
                <a:sym typeface="DM Serif Text"/>
              </a:defRPr>
            </a:lvl6pPr>
            <a:lvl7pPr lvl="6" rtl="0">
              <a:spcBef>
                <a:spcPts val="0"/>
              </a:spcBef>
              <a:spcAft>
                <a:spcPts val="0"/>
              </a:spcAft>
              <a:buClr>
                <a:schemeClr val="dk1"/>
              </a:buClr>
              <a:buSzPts val="3000"/>
              <a:buFont typeface="DM Serif Text"/>
              <a:buNone/>
              <a:defRPr sz="3000" b="1">
                <a:solidFill>
                  <a:schemeClr val="dk1"/>
                </a:solidFill>
                <a:latin typeface="DM Serif Text"/>
                <a:ea typeface="DM Serif Text"/>
                <a:cs typeface="DM Serif Text"/>
                <a:sym typeface="DM Serif Text"/>
              </a:defRPr>
            </a:lvl7pPr>
            <a:lvl8pPr lvl="7" rtl="0">
              <a:spcBef>
                <a:spcPts val="0"/>
              </a:spcBef>
              <a:spcAft>
                <a:spcPts val="0"/>
              </a:spcAft>
              <a:buClr>
                <a:schemeClr val="dk1"/>
              </a:buClr>
              <a:buSzPts val="3000"/>
              <a:buFont typeface="DM Serif Text"/>
              <a:buNone/>
              <a:defRPr sz="3000" b="1">
                <a:solidFill>
                  <a:schemeClr val="dk1"/>
                </a:solidFill>
                <a:latin typeface="DM Serif Text"/>
                <a:ea typeface="DM Serif Text"/>
                <a:cs typeface="DM Serif Text"/>
                <a:sym typeface="DM Serif Text"/>
              </a:defRPr>
            </a:lvl8pPr>
            <a:lvl9pPr lvl="8" rtl="0">
              <a:spcBef>
                <a:spcPts val="0"/>
              </a:spcBef>
              <a:spcAft>
                <a:spcPts val="0"/>
              </a:spcAft>
              <a:buClr>
                <a:schemeClr val="dk1"/>
              </a:buClr>
              <a:buSzPts val="3000"/>
              <a:buFont typeface="DM Serif Text"/>
              <a:buNone/>
              <a:defRPr sz="3000" b="1">
                <a:solidFill>
                  <a:schemeClr val="dk1"/>
                </a:solidFill>
                <a:latin typeface="DM Serif Text"/>
                <a:ea typeface="DM Serif Text"/>
                <a:cs typeface="DM Serif Text"/>
                <a:sym typeface="DM Serif Text"/>
              </a:defRPr>
            </a:lvl9pPr>
          </a:lstStyle>
          <a:p>
            <a:endParaRPr/>
          </a:p>
        </p:txBody>
      </p:sp>
      <p:sp>
        <p:nvSpPr>
          <p:cNvPr id="604" name="Google Shape;604;p135"/>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Font typeface="Poppins Light"/>
              <a:buChar char="●"/>
              <a:defRPr>
                <a:solidFill>
                  <a:schemeClr val="dk1"/>
                </a:solidFill>
                <a:latin typeface="Poppins Light"/>
                <a:ea typeface="Poppins Light"/>
                <a:cs typeface="Poppins Light"/>
                <a:sym typeface="Poppins Light"/>
              </a:defRPr>
            </a:lvl1pPr>
            <a:lvl2pPr marL="914400" lvl="1" indent="-317500" rtl="0">
              <a:lnSpc>
                <a:spcPct val="100000"/>
              </a:lnSpc>
              <a:spcBef>
                <a:spcPts val="0"/>
              </a:spcBef>
              <a:spcAft>
                <a:spcPts val="0"/>
              </a:spcAft>
              <a:buClr>
                <a:schemeClr val="dk1"/>
              </a:buClr>
              <a:buSzPts val="1400"/>
              <a:buFont typeface="Poppins Light"/>
              <a:buChar char="○"/>
              <a:defRPr>
                <a:solidFill>
                  <a:schemeClr val="dk1"/>
                </a:solidFill>
                <a:latin typeface="Poppins Light"/>
                <a:ea typeface="Poppins Light"/>
                <a:cs typeface="Poppins Light"/>
                <a:sym typeface="Poppins Light"/>
              </a:defRPr>
            </a:lvl2pPr>
            <a:lvl3pPr marL="1371600" lvl="2" indent="-317500" rtl="0">
              <a:lnSpc>
                <a:spcPct val="100000"/>
              </a:lnSpc>
              <a:spcBef>
                <a:spcPts val="0"/>
              </a:spcBef>
              <a:spcAft>
                <a:spcPts val="0"/>
              </a:spcAft>
              <a:buClr>
                <a:schemeClr val="dk1"/>
              </a:buClr>
              <a:buSzPts val="1400"/>
              <a:buFont typeface="Poppins Light"/>
              <a:buChar char="■"/>
              <a:defRPr>
                <a:solidFill>
                  <a:schemeClr val="dk1"/>
                </a:solidFill>
                <a:latin typeface="Poppins Light"/>
                <a:ea typeface="Poppins Light"/>
                <a:cs typeface="Poppins Light"/>
                <a:sym typeface="Poppins Light"/>
              </a:defRPr>
            </a:lvl3pPr>
            <a:lvl4pPr marL="1828800" lvl="3" indent="-317500" rtl="0">
              <a:lnSpc>
                <a:spcPct val="100000"/>
              </a:lnSpc>
              <a:spcBef>
                <a:spcPts val="0"/>
              </a:spcBef>
              <a:spcAft>
                <a:spcPts val="0"/>
              </a:spcAft>
              <a:buClr>
                <a:schemeClr val="dk1"/>
              </a:buClr>
              <a:buSzPts val="1400"/>
              <a:buFont typeface="Poppins Light"/>
              <a:buChar char="●"/>
              <a:defRPr>
                <a:solidFill>
                  <a:schemeClr val="dk1"/>
                </a:solidFill>
                <a:latin typeface="Poppins Light"/>
                <a:ea typeface="Poppins Light"/>
                <a:cs typeface="Poppins Light"/>
                <a:sym typeface="Poppins Light"/>
              </a:defRPr>
            </a:lvl4pPr>
            <a:lvl5pPr marL="2286000" lvl="4" indent="-317500" rtl="0">
              <a:lnSpc>
                <a:spcPct val="100000"/>
              </a:lnSpc>
              <a:spcBef>
                <a:spcPts val="0"/>
              </a:spcBef>
              <a:spcAft>
                <a:spcPts val="0"/>
              </a:spcAft>
              <a:buClr>
                <a:schemeClr val="dk1"/>
              </a:buClr>
              <a:buSzPts val="1400"/>
              <a:buFont typeface="Poppins Light"/>
              <a:buChar char="○"/>
              <a:defRPr>
                <a:solidFill>
                  <a:schemeClr val="dk1"/>
                </a:solidFill>
                <a:latin typeface="Poppins Light"/>
                <a:ea typeface="Poppins Light"/>
                <a:cs typeface="Poppins Light"/>
                <a:sym typeface="Poppins Light"/>
              </a:defRPr>
            </a:lvl5pPr>
            <a:lvl6pPr marL="2743200" lvl="5" indent="-317500" rtl="0">
              <a:lnSpc>
                <a:spcPct val="100000"/>
              </a:lnSpc>
              <a:spcBef>
                <a:spcPts val="0"/>
              </a:spcBef>
              <a:spcAft>
                <a:spcPts val="0"/>
              </a:spcAft>
              <a:buClr>
                <a:schemeClr val="dk1"/>
              </a:buClr>
              <a:buSzPts val="1400"/>
              <a:buFont typeface="Poppins Light"/>
              <a:buChar char="■"/>
              <a:defRPr>
                <a:solidFill>
                  <a:schemeClr val="dk1"/>
                </a:solidFill>
                <a:latin typeface="Poppins Light"/>
                <a:ea typeface="Poppins Light"/>
                <a:cs typeface="Poppins Light"/>
                <a:sym typeface="Poppins Light"/>
              </a:defRPr>
            </a:lvl6pPr>
            <a:lvl7pPr marL="3200400" lvl="6" indent="-317500" rtl="0">
              <a:lnSpc>
                <a:spcPct val="100000"/>
              </a:lnSpc>
              <a:spcBef>
                <a:spcPts val="0"/>
              </a:spcBef>
              <a:spcAft>
                <a:spcPts val="0"/>
              </a:spcAft>
              <a:buClr>
                <a:schemeClr val="dk1"/>
              </a:buClr>
              <a:buSzPts val="1400"/>
              <a:buFont typeface="Poppins Light"/>
              <a:buChar char="●"/>
              <a:defRPr>
                <a:solidFill>
                  <a:schemeClr val="dk1"/>
                </a:solidFill>
                <a:latin typeface="Poppins Light"/>
                <a:ea typeface="Poppins Light"/>
                <a:cs typeface="Poppins Light"/>
                <a:sym typeface="Poppins Light"/>
              </a:defRPr>
            </a:lvl7pPr>
            <a:lvl8pPr marL="3657600" lvl="7" indent="-317500" rtl="0">
              <a:lnSpc>
                <a:spcPct val="100000"/>
              </a:lnSpc>
              <a:spcBef>
                <a:spcPts val="0"/>
              </a:spcBef>
              <a:spcAft>
                <a:spcPts val="0"/>
              </a:spcAft>
              <a:buClr>
                <a:schemeClr val="dk1"/>
              </a:buClr>
              <a:buSzPts val="1400"/>
              <a:buFont typeface="Poppins Light"/>
              <a:buChar char="○"/>
              <a:defRPr>
                <a:solidFill>
                  <a:schemeClr val="dk1"/>
                </a:solidFill>
                <a:latin typeface="Poppins Light"/>
                <a:ea typeface="Poppins Light"/>
                <a:cs typeface="Poppins Light"/>
                <a:sym typeface="Poppins Light"/>
              </a:defRPr>
            </a:lvl8pPr>
            <a:lvl9pPr marL="4114800" lvl="8" indent="-317500" rtl="0">
              <a:lnSpc>
                <a:spcPct val="100000"/>
              </a:lnSpc>
              <a:spcBef>
                <a:spcPts val="0"/>
              </a:spcBef>
              <a:spcAft>
                <a:spcPts val="0"/>
              </a:spcAft>
              <a:buClr>
                <a:schemeClr val="dk1"/>
              </a:buClr>
              <a:buSzPts val="1400"/>
              <a:buFont typeface="Poppins Light"/>
              <a:buChar char="■"/>
              <a:defRPr>
                <a:solidFill>
                  <a:schemeClr val="dk1"/>
                </a:solidFill>
                <a:latin typeface="Poppins Light"/>
                <a:ea typeface="Poppins Light"/>
                <a:cs typeface="Poppins Light"/>
                <a:sym typeface="Poppins Light"/>
              </a:defRPr>
            </a:lvl9pPr>
          </a:lstStyle>
          <a:p>
            <a:endParaRPr/>
          </a:p>
        </p:txBody>
      </p:sp>
    </p:spTree>
  </p:cSld>
  <p:clrMap bg1="lt1" tx1="dk1" bg2="dk2" tx2="lt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 id="2147483791" r:id="rId14"/>
    <p:sldLayoutId id="2147483792" r:id="rId15"/>
    <p:sldLayoutId id="2147483793" r:id="rId16"/>
    <p:sldLayoutId id="2147483794" r:id="rId17"/>
    <p:sldLayoutId id="2147483795" r:id="rId18"/>
    <p:sldLayoutId id="2147483796" r:id="rId19"/>
    <p:sldLayoutId id="2147483797" r:id="rId20"/>
    <p:sldLayoutId id="2147483798" r:id="rId21"/>
    <p:sldLayoutId id="2147483799" r:id="rId22"/>
    <p:sldLayoutId id="2147483800" r:id="rId23"/>
    <p:sldLayoutId id="2147483801" r:id="rId24"/>
    <p:sldLayoutId id="2147483802" r:id="rId25"/>
    <p:sldLayoutId id="2147483803" r:id="rId26"/>
    <p:sldLayoutId id="2147483804" r:id="rId27"/>
    <p:sldLayoutId id="2147483805" r:id="rId28"/>
    <p:sldLayoutId id="2147483806" r:id="rId29"/>
    <p:sldLayoutId id="2147483807" r:id="rId30"/>
    <p:sldLayoutId id="2147483808" r:id="rId31"/>
    <p:sldLayoutId id="2147483809" r:id="rId32"/>
    <p:sldLayoutId id="2147483810" r:id="rId33"/>
    <p:sldLayoutId id="2147483811" r:id="rId34"/>
    <p:sldLayoutId id="2147483812" r:id="rId35"/>
    <p:sldLayoutId id="2147483813" r:id="rId36"/>
    <p:sldLayoutId id="2147483814" r:id="rId37"/>
    <p:sldLayoutId id="2147483815" r:id="rId38"/>
    <p:sldLayoutId id="2147483816" r:id="rId3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784"/>
        <p:cNvGrpSpPr/>
        <p:nvPr/>
      </p:nvGrpSpPr>
      <p:grpSpPr>
        <a:xfrm>
          <a:off x="0" y="0"/>
          <a:ext cx="0" cy="0"/>
          <a:chOff x="0" y="0"/>
          <a:chExt cx="0" cy="0"/>
        </a:xfrm>
      </p:grpSpPr>
      <p:sp>
        <p:nvSpPr>
          <p:cNvPr id="785" name="Google Shape;785;p175"/>
          <p:cNvSpPr txBox="1">
            <a:spLocks noGrp="1"/>
          </p:cNvSpPr>
          <p:nvPr>
            <p:ph type="title"/>
          </p:nvPr>
        </p:nvSpPr>
        <p:spPr>
          <a:xfrm>
            <a:off x="720000" y="540000"/>
            <a:ext cx="77040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lt2"/>
              </a:buClr>
              <a:buSzPts val="3000"/>
              <a:buFont typeface="Gilda Display"/>
              <a:buNone/>
              <a:defRPr sz="3000">
                <a:solidFill>
                  <a:schemeClr val="lt2"/>
                </a:solidFill>
                <a:latin typeface="Gilda Display"/>
                <a:ea typeface="Gilda Display"/>
                <a:cs typeface="Gilda Display"/>
                <a:sym typeface="Gilda Display"/>
              </a:defRPr>
            </a:lvl1pPr>
            <a:lvl2pPr lvl="1" rtl="0">
              <a:spcBef>
                <a:spcPts val="0"/>
              </a:spcBef>
              <a:spcAft>
                <a:spcPts val="0"/>
              </a:spcAft>
              <a:buClr>
                <a:schemeClr val="dk1"/>
              </a:buClr>
              <a:buSzPts val="3000"/>
              <a:buFont typeface="DM Serif Text"/>
              <a:buNone/>
              <a:defRPr sz="3000" b="1">
                <a:solidFill>
                  <a:schemeClr val="dk1"/>
                </a:solidFill>
                <a:latin typeface="DM Serif Text"/>
                <a:ea typeface="DM Serif Text"/>
                <a:cs typeface="DM Serif Text"/>
                <a:sym typeface="DM Serif Text"/>
              </a:defRPr>
            </a:lvl2pPr>
            <a:lvl3pPr lvl="2" rtl="0">
              <a:spcBef>
                <a:spcPts val="0"/>
              </a:spcBef>
              <a:spcAft>
                <a:spcPts val="0"/>
              </a:spcAft>
              <a:buClr>
                <a:schemeClr val="dk1"/>
              </a:buClr>
              <a:buSzPts val="3000"/>
              <a:buFont typeface="DM Serif Text"/>
              <a:buNone/>
              <a:defRPr sz="3000" b="1">
                <a:solidFill>
                  <a:schemeClr val="dk1"/>
                </a:solidFill>
                <a:latin typeface="DM Serif Text"/>
                <a:ea typeface="DM Serif Text"/>
                <a:cs typeface="DM Serif Text"/>
                <a:sym typeface="DM Serif Text"/>
              </a:defRPr>
            </a:lvl3pPr>
            <a:lvl4pPr lvl="3" rtl="0">
              <a:spcBef>
                <a:spcPts val="0"/>
              </a:spcBef>
              <a:spcAft>
                <a:spcPts val="0"/>
              </a:spcAft>
              <a:buClr>
                <a:schemeClr val="dk1"/>
              </a:buClr>
              <a:buSzPts val="3000"/>
              <a:buFont typeface="DM Serif Text"/>
              <a:buNone/>
              <a:defRPr sz="3000" b="1">
                <a:solidFill>
                  <a:schemeClr val="dk1"/>
                </a:solidFill>
                <a:latin typeface="DM Serif Text"/>
                <a:ea typeface="DM Serif Text"/>
                <a:cs typeface="DM Serif Text"/>
                <a:sym typeface="DM Serif Text"/>
              </a:defRPr>
            </a:lvl4pPr>
            <a:lvl5pPr lvl="4" rtl="0">
              <a:spcBef>
                <a:spcPts val="0"/>
              </a:spcBef>
              <a:spcAft>
                <a:spcPts val="0"/>
              </a:spcAft>
              <a:buClr>
                <a:schemeClr val="dk1"/>
              </a:buClr>
              <a:buSzPts val="3000"/>
              <a:buFont typeface="DM Serif Text"/>
              <a:buNone/>
              <a:defRPr sz="3000" b="1">
                <a:solidFill>
                  <a:schemeClr val="dk1"/>
                </a:solidFill>
                <a:latin typeface="DM Serif Text"/>
                <a:ea typeface="DM Serif Text"/>
                <a:cs typeface="DM Serif Text"/>
                <a:sym typeface="DM Serif Text"/>
              </a:defRPr>
            </a:lvl5pPr>
            <a:lvl6pPr lvl="5" rtl="0">
              <a:spcBef>
                <a:spcPts val="0"/>
              </a:spcBef>
              <a:spcAft>
                <a:spcPts val="0"/>
              </a:spcAft>
              <a:buClr>
                <a:schemeClr val="dk1"/>
              </a:buClr>
              <a:buSzPts val="3000"/>
              <a:buFont typeface="DM Serif Text"/>
              <a:buNone/>
              <a:defRPr sz="3000" b="1">
                <a:solidFill>
                  <a:schemeClr val="dk1"/>
                </a:solidFill>
                <a:latin typeface="DM Serif Text"/>
                <a:ea typeface="DM Serif Text"/>
                <a:cs typeface="DM Serif Text"/>
                <a:sym typeface="DM Serif Text"/>
              </a:defRPr>
            </a:lvl6pPr>
            <a:lvl7pPr lvl="6" rtl="0">
              <a:spcBef>
                <a:spcPts val="0"/>
              </a:spcBef>
              <a:spcAft>
                <a:spcPts val="0"/>
              </a:spcAft>
              <a:buClr>
                <a:schemeClr val="dk1"/>
              </a:buClr>
              <a:buSzPts val="3000"/>
              <a:buFont typeface="DM Serif Text"/>
              <a:buNone/>
              <a:defRPr sz="3000" b="1">
                <a:solidFill>
                  <a:schemeClr val="dk1"/>
                </a:solidFill>
                <a:latin typeface="DM Serif Text"/>
                <a:ea typeface="DM Serif Text"/>
                <a:cs typeface="DM Serif Text"/>
                <a:sym typeface="DM Serif Text"/>
              </a:defRPr>
            </a:lvl7pPr>
            <a:lvl8pPr lvl="7" rtl="0">
              <a:spcBef>
                <a:spcPts val="0"/>
              </a:spcBef>
              <a:spcAft>
                <a:spcPts val="0"/>
              </a:spcAft>
              <a:buClr>
                <a:schemeClr val="dk1"/>
              </a:buClr>
              <a:buSzPts val="3000"/>
              <a:buFont typeface="DM Serif Text"/>
              <a:buNone/>
              <a:defRPr sz="3000" b="1">
                <a:solidFill>
                  <a:schemeClr val="dk1"/>
                </a:solidFill>
                <a:latin typeface="DM Serif Text"/>
                <a:ea typeface="DM Serif Text"/>
                <a:cs typeface="DM Serif Text"/>
                <a:sym typeface="DM Serif Text"/>
              </a:defRPr>
            </a:lvl8pPr>
            <a:lvl9pPr lvl="8" rtl="0">
              <a:spcBef>
                <a:spcPts val="0"/>
              </a:spcBef>
              <a:spcAft>
                <a:spcPts val="0"/>
              </a:spcAft>
              <a:buClr>
                <a:schemeClr val="dk1"/>
              </a:buClr>
              <a:buSzPts val="3000"/>
              <a:buFont typeface="DM Serif Text"/>
              <a:buNone/>
              <a:defRPr sz="3000" b="1">
                <a:solidFill>
                  <a:schemeClr val="dk1"/>
                </a:solidFill>
                <a:latin typeface="DM Serif Text"/>
                <a:ea typeface="DM Serif Text"/>
                <a:cs typeface="DM Serif Text"/>
                <a:sym typeface="DM Serif Text"/>
              </a:defRPr>
            </a:lvl9pPr>
          </a:lstStyle>
          <a:p>
            <a:endParaRPr/>
          </a:p>
        </p:txBody>
      </p:sp>
      <p:sp>
        <p:nvSpPr>
          <p:cNvPr id="786" name="Google Shape;786;p175"/>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Font typeface="Poppins Light"/>
              <a:buChar char="●"/>
              <a:defRPr>
                <a:solidFill>
                  <a:schemeClr val="dk1"/>
                </a:solidFill>
                <a:latin typeface="Poppins Light"/>
                <a:ea typeface="Poppins Light"/>
                <a:cs typeface="Poppins Light"/>
                <a:sym typeface="Poppins Light"/>
              </a:defRPr>
            </a:lvl1pPr>
            <a:lvl2pPr marL="914400" lvl="1" indent="-317500" rtl="0">
              <a:lnSpc>
                <a:spcPct val="100000"/>
              </a:lnSpc>
              <a:spcBef>
                <a:spcPts val="0"/>
              </a:spcBef>
              <a:spcAft>
                <a:spcPts val="0"/>
              </a:spcAft>
              <a:buClr>
                <a:schemeClr val="dk1"/>
              </a:buClr>
              <a:buSzPts val="1400"/>
              <a:buFont typeface="Poppins Light"/>
              <a:buChar char="○"/>
              <a:defRPr>
                <a:solidFill>
                  <a:schemeClr val="dk1"/>
                </a:solidFill>
                <a:latin typeface="Poppins Light"/>
                <a:ea typeface="Poppins Light"/>
                <a:cs typeface="Poppins Light"/>
                <a:sym typeface="Poppins Light"/>
              </a:defRPr>
            </a:lvl2pPr>
            <a:lvl3pPr marL="1371600" lvl="2" indent="-317500" rtl="0">
              <a:lnSpc>
                <a:spcPct val="100000"/>
              </a:lnSpc>
              <a:spcBef>
                <a:spcPts val="0"/>
              </a:spcBef>
              <a:spcAft>
                <a:spcPts val="0"/>
              </a:spcAft>
              <a:buClr>
                <a:schemeClr val="dk1"/>
              </a:buClr>
              <a:buSzPts val="1400"/>
              <a:buFont typeface="Poppins Light"/>
              <a:buChar char="■"/>
              <a:defRPr>
                <a:solidFill>
                  <a:schemeClr val="dk1"/>
                </a:solidFill>
                <a:latin typeface="Poppins Light"/>
                <a:ea typeface="Poppins Light"/>
                <a:cs typeface="Poppins Light"/>
                <a:sym typeface="Poppins Light"/>
              </a:defRPr>
            </a:lvl3pPr>
            <a:lvl4pPr marL="1828800" lvl="3" indent="-317500" rtl="0">
              <a:lnSpc>
                <a:spcPct val="100000"/>
              </a:lnSpc>
              <a:spcBef>
                <a:spcPts val="0"/>
              </a:spcBef>
              <a:spcAft>
                <a:spcPts val="0"/>
              </a:spcAft>
              <a:buClr>
                <a:schemeClr val="dk1"/>
              </a:buClr>
              <a:buSzPts val="1400"/>
              <a:buFont typeface="Poppins Light"/>
              <a:buChar char="●"/>
              <a:defRPr>
                <a:solidFill>
                  <a:schemeClr val="dk1"/>
                </a:solidFill>
                <a:latin typeface="Poppins Light"/>
                <a:ea typeface="Poppins Light"/>
                <a:cs typeface="Poppins Light"/>
                <a:sym typeface="Poppins Light"/>
              </a:defRPr>
            </a:lvl4pPr>
            <a:lvl5pPr marL="2286000" lvl="4" indent="-317500" rtl="0">
              <a:lnSpc>
                <a:spcPct val="100000"/>
              </a:lnSpc>
              <a:spcBef>
                <a:spcPts val="0"/>
              </a:spcBef>
              <a:spcAft>
                <a:spcPts val="0"/>
              </a:spcAft>
              <a:buClr>
                <a:schemeClr val="dk1"/>
              </a:buClr>
              <a:buSzPts val="1400"/>
              <a:buFont typeface="Poppins Light"/>
              <a:buChar char="○"/>
              <a:defRPr>
                <a:solidFill>
                  <a:schemeClr val="dk1"/>
                </a:solidFill>
                <a:latin typeface="Poppins Light"/>
                <a:ea typeface="Poppins Light"/>
                <a:cs typeface="Poppins Light"/>
                <a:sym typeface="Poppins Light"/>
              </a:defRPr>
            </a:lvl5pPr>
            <a:lvl6pPr marL="2743200" lvl="5" indent="-317500" rtl="0">
              <a:lnSpc>
                <a:spcPct val="100000"/>
              </a:lnSpc>
              <a:spcBef>
                <a:spcPts val="0"/>
              </a:spcBef>
              <a:spcAft>
                <a:spcPts val="0"/>
              </a:spcAft>
              <a:buClr>
                <a:schemeClr val="dk1"/>
              </a:buClr>
              <a:buSzPts val="1400"/>
              <a:buFont typeface="Poppins Light"/>
              <a:buChar char="■"/>
              <a:defRPr>
                <a:solidFill>
                  <a:schemeClr val="dk1"/>
                </a:solidFill>
                <a:latin typeface="Poppins Light"/>
                <a:ea typeface="Poppins Light"/>
                <a:cs typeface="Poppins Light"/>
                <a:sym typeface="Poppins Light"/>
              </a:defRPr>
            </a:lvl6pPr>
            <a:lvl7pPr marL="3200400" lvl="6" indent="-317500" rtl="0">
              <a:lnSpc>
                <a:spcPct val="100000"/>
              </a:lnSpc>
              <a:spcBef>
                <a:spcPts val="0"/>
              </a:spcBef>
              <a:spcAft>
                <a:spcPts val="0"/>
              </a:spcAft>
              <a:buClr>
                <a:schemeClr val="dk1"/>
              </a:buClr>
              <a:buSzPts val="1400"/>
              <a:buFont typeface="Poppins Light"/>
              <a:buChar char="●"/>
              <a:defRPr>
                <a:solidFill>
                  <a:schemeClr val="dk1"/>
                </a:solidFill>
                <a:latin typeface="Poppins Light"/>
                <a:ea typeface="Poppins Light"/>
                <a:cs typeface="Poppins Light"/>
                <a:sym typeface="Poppins Light"/>
              </a:defRPr>
            </a:lvl7pPr>
            <a:lvl8pPr marL="3657600" lvl="7" indent="-317500" rtl="0">
              <a:lnSpc>
                <a:spcPct val="100000"/>
              </a:lnSpc>
              <a:spcBef>
                <a:spcPts val="0"/>
              </a:spcBef>
              <a:spcAft>
                <a:spcPts val="0"/>
              </a:spcAft>
              <a:buClr>
                <a:schemeClr val="dk1"/>
              </a:buClr>
              <a:buSzPts val="1400"/>
              <a:buFont typeface="Poppins Light"/>
              <a:buChar char="○"/>
              <a:defRPr>
                <a:solidFill>
                  <a:schemeClr val="dk1"/>
                </a:solidFill>
                <a:latin typeface="Poppins Light"/>
                <a:ea typeface="Poppins Light"/>
                <a:cs typeface="Poppins Light"/>
                <a:sym typeface="Poppins Light"/>
              </a:defRPr>
            </a:lvl8pPr>
            <a:lvl9pPr marL="4114800" lvl="8" indent="-317500" rtl="0">
              <a:lnSpc>
                <a:spcPct val="100000"/>
              </a:lnSpc>
              <a:spcBef>
                <a:spcPts val="0"/>
              </a:spcBef>
              <a:spcAft>
                <a:spcPts val="0"/>
              </a:spcAft>
              <a:buClr>
                <a:schemeClr val="dk1"/>
              </a:buClr>
              <a:buSzPts val="1400"/>
              <a:buFont typeface="Poppins Light"/>
              <a:buChar char="■"/>
              <a:defRPr>
                <a:solidFill>
                  <a:schemeClr val="dk1"/>
                </a:solidFill>
                <a:latin typeface="Poppins Light"/>
                <a:ea typeface="Poppins Light"/>
                <a:cs typeface="Poppins Light"/>
                <a:sym typeface="Poppins Light"/>
              </a:defRPr>
            </a:lvl9pPr>
          </a:lstStyle>
          <a:p>
            <a:endParaRPr/>
          </a:p>
        </p:txBody>
      </p:sp>
    </p:spTree>
  </p:cSld>
  <p:clrMap bg1="lt1" tx1="dk1" bg2="dk2" tx2="lt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 id="2147483832" r:id="rId16"/>
    <p:sldLayoutId id="2147483833" r:id="rId17"/>
    <p:sldLayoutId id="2147483834" r:id="rId18"/>
    <p:sldLayoutId id="2147483835" r:id="rId19"/>
    <p:sldLayoutId id="2147483836" r:id="rId20"/>
    <p:sldLayoutId id="2147483837" r:id="rId21"/>
    <p:sldLayoutId id="2147483838" r:id="rId22"/>
    <p:sldLayoutId id="2147483839" r:id="rId23"/>
    <p:sldLayoutId id="2147483840" r:id="rId24"/>
    <p:sldLayoutId id="2147483841" r:id="rId25"/>
    <p:sldLayoutId id="2147483842" r:id="rId26"/>
    <p:sldLayoutId id="2147483843" r:id="rId27"/>
    <p:sldLayoutId id="2147483844" r:id="rId28"/>
    <p:sldLayoutId id="2147483845" r:id="rId29"/>
    <p:sldLayoutId id="2147483846" r:id="rId30"/>
    <p:sldLayoutId id="2147483847" r:id="rId31"/>
    <p:sldLayoutId id="2147483848" r:id="rId32"/>
    <p:sldLayoutId id="2147483849" r:id="rId33"/>
    <p:sldLayoutId id="2147483850" r:id="rId34"/>
    <p:sldLayoutId id="2147483851" r:id="rId35"/>
    <p:sldLayoutId id="2147483852" r:id="rId36"/>
    <p:sldLayoutId id="2147483853" r:id="rId37"/>
    <p:sldLayoutId id="2147483854" r:id="rId38"/>
    <p:sldLayoutId id="2147483855" r:id="rId3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66"/>
        <p:cNvGrpSpPr/>
        <p:nvPr/>
      </p:nvGrpSpPr>
      <p:grpSpPr>
        <a:xfrm>
          <a:off x="0" y="0"/>
          <a:ext cx="0" cy="0"/>
          <a:chOff x="0" y="0"/>
          <a:chExt cx="0" cy="0"/>
        </a:xfrm>
      </p:grpSpPr>
      <p:sp>
        <p:nvSpPr>
          <p:cNvPr id="967" name="Google Shape;967;p215"/>
          <p:cNvSpPr txBox="1">
            <a:spLocks noGrp="1"/>
          </p:cNvSpPr>
          <p:nvPr>
            <p:ph type="title"/>
          </p:nvPr>
        </p:nvSpPr>
        <p:spPr>
          <a:xfrm>
            <a:off x="720000" y="540000"/>
            <a:ext cx="77040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lt2"/>
              </a:buClr>
              <a:buSzPts val="3000"/>
              <a:buFont typeface="Gilda Display"/>
              <a:buNone/>
              <a:defRPr sz="3000">
                <a:solidFill>
                  <a:schemeClr val="lt2"/>
                </a:solidFill>
                <a:latin typeface="Gilda Display"/>
                <a:ea typeface="Gilda Display"/>
                <a:cs typeface="Gilda Display"/>
                <a:sym typeface="Gilda Display"/>
              </a:defRPr>
            </a:lvl1pPr>
            <a:lvl2pPr lvl="1" rtl="0">
              <a:spcBef>
                <a:spcPts val="0"/>
              </a:spcBef>
              <a:spcAft>
                <a:spcPts val="0"/>
              </a:spcAft>
              <a:buClr>
                <a:schemeClr val="dk1"/>
              </a:buClr>
              <a:buSzPts val="3000"/>
              <a:buFont typeface="DM Serif Text"/>
              <a:buNone/>
              <a:defRPr sz="3000" b="1">
                <a:solidFill>
                  <a:schemeClr val="dk1"/>
                </a:solidFill>
                <a:latin typeface="DM Serif Text"/>
                <a:ea typeface="DM Serif Text"/>
                <a:cs typeface="DM Serif Text"/>
                <a:sym typeface="DM Serif Text"/>
              </a:defRPr>
            </a:lvl2pPr>
            <a:lvl3pPr lvl="2" rtl="0">
              <a:spcBef>
                <a:spcPts val="0"/>
              </a:spcBef>
              <a:spcAft>
                <a:spcPts val="0"/>
              </a:spcAft>
              <a:buClr>
                <a:schemeClr val="dk1"/>
              </a:buClr>
              <a:buSzPts val="3000"/>
              <a:buFont typeface="DM Serif Text"/>
              <a:buNone/>
              <a:defRPr sz="3000" b="1">
                <a:solidFill>
                  <a:schemeClr val="dk1"/>
                </a:solidFill>
                <a:latin typeface="DM Serif Text"/>
                <a:ea typeface="DM Serif Text"/>
                <a:cs typeface="DM Serif Text"/>
                <a:sym typeface="DM Serif Text"/>
              </a:defRPr>
            </a:lvl3pPr>
            <a:lvl4pPr lvl="3" rtl="0">
              <a:spcBef>
                <a:spcPts val="0"/>
              </a:spcBef>
              <a:spcAft>
                <a:spcPts val="0"/>
              </a:spcAft>
              <a:buClr>
                <a:schemeClr val="dk1"/>
              </a:buClr>
              <a:buSzPts val="3000"/>
              <a:buFont typeface="DM Serif Text"/>
              <a:buNone/>
              <a:defRPr sz="3000" b="1">
                <a:solidFill>
                  <a:schemeClr val="dk1"/>
                </a:solidFill>
                <a:latin typeface="DM Serif Text"/>
                <a:ea typeface="DM Serif Text"/>
                <a:cs typeface="DM Serif Text"/>
                <a:sym typeface="DM Serif Text"/>
              </a:defRPr>
            </a:lvl4pPr>
            <a:lvl5pPr lvl="4" rtl="0">
              <a:spcBef>
                <a:spcPts val="0"/>
              </a:spcBef>
              <a:spcAft>
                <a:spcPts val="0"/>
              </a:spcAft>
              <a:buClr>
                <a:schemeClr val="dk1"/>
              </a:buClr>
              <a:buSzPts val="3000"/>
              <a:buFont typeface="DM Serif Text"/>
              <a:buNone/>
              <a:defRPr sz="3000" b="1">
                <a:solidFill>
                  <a:schemeClr val="dk1"/>
                </a:solidFill>
                <a:latin typeface="DM Serif Text"/>
                <a:ea typeface="DM Serif Text"/>
                <a:cs typeface="DM Serif Text"/>
                <a:sym typeface="DM Serif Text"/>
              </a:defRPr>
            </a:lvl5pPr>
            <a:lvl6pPr lvl="5" rtl="0">
              <a:spcBef>
                <a:spcPts val="0"/>
              </a:spcBef>
              <a:spcAft>
                <a:spcPts val="0"/>
              </a:spcAft>
              <a:buClr>
                <a:schemeClr val="dk1"/>
              </a:buClr>
              <a:buSzPts val="3000"/>
              <a:buFont typeface="DM Serif Text"/>
              <a:buNone/>
              <a:defRPr sz="3000" b="1">
                <a:solidFill>
                  <a:schemeClr val="dk1"/>
                </a:solidFill>
                <a:latin typeface="DM Serif Text"/>
                <a:ea typeface="DM Serif Text"/>
                <a:cs typeface="DM Serif Text"/>
                <a:sym typeface="DM Serif Text"/>
              </a:defRPr>
            </a:lvl6pPr>
            <a:lvl7pPr lvl="6" rtl="0">
              <a:spcBef>
                <a:spcPts val="0"/>
              </a:spcBef>
              <a:spcAft>
                <a:spcPts val="0"/>
              </a:spcAft>
              <a:buClr>
                <a:schemeClr val="dk1"/>
              </a:buClr>
              <a:buSzPts val="3000"/>
              <a:buFont typeface="DM Serif Text"/>
              <a:buNone/>
              <a:defRPr sz="3000" b="1">
                <a:solidFill>
                  <a:schemeClr val="dk1"/>
                </a:solidFill>
                <a:latin typeface="DM Serif Text"/>
                <a:ea typeface="DM Serif Text"/>
                <a:cs typeface="DM Serif Text"/>
                <a:sym typeface="DM Serif Text"/>
              </a:defRPr>
            </a:lvl7pPr>
            <a:lvl8pPr lvl="7" rtl="0">
              <a:spcBef>
                <a:spcPts val="0"/>
              </a:spcBef>
              <a:spcAft>
                <a:spcPts val="0"/>
              </a:spcAft>
              <a:buClr>
                <a:schemeClr val="dk1"/>
              </a:buClr>
              <a:buSzPts val="3000"/>
              <a:buFont typeface="DM Serif Text"/>
              <a:buNone/>
              <a:defRPr sz="3000" b="1">
                <a:solidFill>
                  <a:schemeClr val="dk1"/>
                </a:solidFill>
                <a:latin typeface="DM Serif Text"/>
                <a:ea typeface="DM Serif Text"/>
                <a:cs typeface="DM Serif Text"/>
                <a:sym typeface="DM Serif Text"/>
              </a:defRPr>
            </a:lvl8pPr>
            <a:lvl9pPr lvl="8" rtl="0">
              <a:spcBef>
                <a:spcPts val="0"/>
              </a:spcBef>
              <a:spcAft>
                <a:spcPts val="0"/>
              </a:spcAft>
              <a:buClr>
                <a:schemeClr val="dk1"/>
              </a:buClr>
              <a:buSzPts val="3000"/>
              <a:buFont typeface="DM Serif Text"/>
              <a:buNone/>
              <a:defRPr sz="3000" b="1">
                <a:solidFill>
                  <a:schemeClr val="dk1"/>
                </a:solidFill>
                <a:latin typeface="DM Serif Text"/>
                <a:ea typeface="DM Serif Text"/>
                <a:cs typeface="DM Serif Text"/>
                <a:sym typeface="DM Serif Text"/>
              </a:defRPr>
            </a:lvl9pPr>
          </a:lstStyle>
          <a:p>
            <a:endParaRPr/>
          </a:p>
        </p:txBody>
      </p:sp>
      <p:sp>
        <p:nvSpPr>
          <p:cNvPr id="968" name="Google Shape;968;p215"/>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Font typeface="Poppins Light"/>
              <a:buChar char="●"/>
              <a:defRPr>
                <a:solidFill>
                  <a:schemeClr val="dk1"/>
                </a:solidFill>
                <a:latin typeface="Poppins Light"/>
                <a:ea typeface="Poppins Light"/>
                <a:cs typeface="Poppins Light"/>
                <a:sym typeface="Poppins Light"/>
              </a:defRPr>
            </a:lvl1pPr>
            <a:lvl2pPr marL="914400" lvl="1" indent="-317500" rtl="0">
              <a:lnSpc>
                <a:spcPct val="100000"/>
              </a:lnSpc>
              <a:spcBef>
                <a:spcPts val="0"/>
              </a:spcBef>
              <a:spcAft>
                <a:spcPts val="0"/>
              </a:spcAft>
              <a:buClr>
                <a:schemeClr val="dk1"/>
              </a:buClr>
              <a:buSzPts val="1400"/>
              <a:buFont typeface="Poppins Light"/>
              <a:buChar char="○"/>
              <a:defRPr>
                <a:solidFill>
                  <a:schemeClr val="dk1"/>
                </a:solidFill>
                <a:latin typeface="Poppins Light"/>
                <a:ea typeface="Poppins Light"/>
                <a:cs typeface="Poppins Light"/>
                <a:sym typeface="Poppins Light"/>
              </a:defRPr>
            </a:lvl2pPr>
            <a:lvl3pPr marL="1371600" lvl="2" indent="-317500" rtl="0">
              <a:lnSpc>
                <a:spcPct val="100000"/>
              </a:lnSpc>
              <a:spcBef>
                <a:spcPts val="0"/>
              </a:spcBef>
              <a:spcAft>
                <a:spcPts val="0"/>
              </a:spcAft>
              <a:buClr>
                <a:schemeClr val="dk1"/>
              </a:buClr>
              <a:buSzPts val="1400"/>
              <a:buFont typeface="Poppins Light"/>
              <a:buChar char="■"/>
              <a:defRPr>
                <a:solidFill>
                  <a:schemeClr val="dk1"/>
                </a:solidFill>
                <a:latin typeface="Poppins Light"/>
                <a:ea typeface="Poppins Light"/>
                <a:cs typeface="Poppins Light"/>
                <a:sym typeface="Poppins Light"/>
              </a:defRPr>
            </a:lvl3pPr>
            <a:lvl4pPr marL="1828800" lvl="3" indent="-317500" rtl="0">
              <a:lnSpc>
                <a:spcPct val="100000"/>
              </a:lnSpc>
              <a:spcBef>
                <a:spcPts val="0"/>
              </a:spcBef>
              <a:spcAft>
                <a:spcPts val="0"/>
              </a:spcAft>
              <a:buClr>
                <a:schemeClr val="dk1"/>
              </a:buClr>
              <a:buSzPts val="1400"/>
              <a:buFont typeface="Poppins Light"/>
              <a:buChar char="●"/>
              <a:defRPr>
                <a:solidFill>
                  <a:schemeClr val="dk1"/>
                </a:solidFill>
                <a:latin typeface="Poppins Light"/>
                <a:ea typeface="Poppins Light"/>
                <a:cs typeface="Poppins Light"/>
                <a:sym typeface="Poppins Light"/>
              </a:defRPr>
            </a:lvl4pPr>
            <a:lvl5pPr marL="2286000" lvl="4" indent="-317500" rtl="0">
              <a:lnSpc>
                <a:spcPct val="100000"/>
              </a:lnSpc>
              <a:spcBef>
                <a:spcPts val="0"/>
              </a:spcBef>
              <a:spcAft>
                <a:spcPts val="0"/>
              </a:spcAft>
              <a:buClr>
                <a:schemeClr val="dk1"/>
              </a:buClr>
              <a:buSzPts val="1400"/>
              <a:buFont typeface="Poppins Light"/>
              <a:buChar char="○"/>
              <a:defRPr>
                <a:solidFill>
                  <a:schemeClr val="dk1"/>
                </a:solidFill>
                <a:latin typeface="Poppins Light"/>
                <a:ea typeface="Poppins Light"/>
                <a:cs typeface="Poppins Light"/>
                <a:sym typeface="Poppins Light"/>
              </a:defRPr>
            </a:lvl5pPr>
            <a:lvl6pPr marL="2743200" lvl="5" indent="-317500" rtl="0">
              <a:lnSpc>
                <a:spcPct val="100000"/>
              </a:lnSpc>
              <a:spcBef>
                <a:spcPts val="0"/>
              </a:spcBef>
              <a:spcAft>
                <a:spcPts val="0"/>
              </a:spcAft>
              <a:buClr>
                <a:schemeClr val="dk1"/>
              </a:buClr>
              <a:buSzPts val="1400"/>
              <a:buFont typeface="Poppins Light"/>
              <a:buChar char="■"/>
              <a:defRPr>
                <a:solidFill>
                  <a:schemeClr val="dk1"/>
                </a:solidFill>
                <a:latin typeface="Poppins Light"/>
                <a:ea typeface="Poppins Light"/>
                <a:cs typeface="Poppins Light"/>
                <a:sym typeface="Poppins Light"/>
              </a:defRPr>
            </a:lvl6pPr>
            <a:lvl7pPr marL="3200400" lvl="6" indent="-317500" rtl="0">
              <a:lnSpc>
                <a:spcPct val="100000"/>
              </a:lnSpc>
              <a:spcBef>
                <a:spcPts val="0"/>
              </a:spcBef>
              <a:spcAft>
                <a:spcPts val="0"/>
              </a:spcAft>
              <a:buClr>
                <a:schemeClr val="dk1"/>
              </a:buClr>
              <a:buSzPts val="1400"/>
              <a:buFont typeface="Poppins Light"/>
              <a:buChar char="●"/>
              <a:defRPr>
                <a:solidFill>
                  <a:schemeClr val="dk1"/>
                </a:solidFill>
                <a:latin typeface="Poppins Light"/>
                <a:ea typeface="Poppins Light"/>
                <a:cs typeface="Poppins Light"/>
                <a:sym typeface="Poppins Light"/>
              </a:defRPr>
            </a:lvl7pPr>
            <a:lvl8pPr marL="3657600" lvl="7" indent="-317500" rtl="0">
              <a:lnSpc>
                <a:spcPct val="100000"/>
              </a:lnSpc>
              <a:spcBef>
                <a:spcPts val="0"/>
              </a:spcBef>
              <a:spcAft>
                <a:spcPts val="0"/>
              </a:spcAft>
              <a:buClr>
                <a:schemeClr val="dk1"/>
              </a:buClr>
              <a:buSzPts val="1400"/>
              <a:buFont typeface="Poppins Light"/>
              <a:buChar char="○"/>
              <a:defRPr>
                <a:solidFill>
                  <a:schemeClr val="dk1"/>
                </a:solidFill>
                <a:latin typeface="Poppins Light"/>
                <a:ea typeface="Poppins Light"/>
                <a:cs typeface="Poppins Light"/>
                <a:sym typeface="Poppins Light"/>
              </a:defRPr>
            </a:lvl8pPr>
            <a:lvl9pPr marL="4114800" lvl="8" indent="-317500" rtl="0">
              <a:lnSpc>
                <a:spcPct val="100000"/>
              </a:lnSpc>
              <a:spcBef>
                <a:spcPts val="0"/>
              </a:spcBef>
              <a:spcAft>
                <a:spcPts val="0"/>
              </a:spcAft>
              <a:buClr>
                <a:schemeClr val="dk1"/>
              </a:buClr>
              <a:buSzPts val="1400"/>
              <a:buFont typeface="Poppins Light"/>
              <a:buChar char="■"/>
              <a:defRPr>
                <a:solidFill>
                  <a:schemeClr val="dk1"/>
                </a:solidFill>
                <a:latin typeface="Poppins Light"/>
                <a:ea typeface="Poppins Light"/>
                <a:cs typeface="Poppins Light"/>
                <a:sym typeface="Poppins Light"/>
              </a:defRPr>
            </a:lvl9pPr>
          </a:lstStyle>
          <a:p>
            <a:endParaRPr/>
          </a:p>
        </p:txBody>
      </p:sp>
    </p:spTree>
  </p:cSld>
  <p:clrMap bg1="lt1" tx1="dk1" bg2="dk2" tx2="lt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 id="2147483867" r:id="rId12"/>
    <p:sldLayoutId id="2147483868" r:id="rId13"/>
    <p:sldLayoutId id="2147483869" r:id="rId14"/>
    <p:sldLayoutId id="2147483870" r:id="rId15"/>
    <p:sldLayoutId id="2147483871" r:id="rId16"/>
    <p:sldLayoutId id="2147483872" r:id="rId17"/>
    <p:sldLayoutId id="2147483873" r:id="rId18"/>
    <p:sldLayoutId id="2147483874" r:id="rId19"/>
    <p:sldLayoutId id="2147483875" r:id="rId20"/>
    <p:sldLayoutId id="2147483876" r:id="rId21"/>
    <p:sldLayoutId id="2147483877" r:id="rId22"/>
    <p:sldLayoutId id="2147483878" r:id="rId23"/>
    <p:sldLayoutId id="2147483879" r:id="rId24"/>
    <p:sldLayoutId id="2147483880" r:id="rId25"/>
    <p:sldLayoutId id="2147483881" r:id="rId26"/>
    <p:sldLayoutId id="2147483882" r:id="rId27"/>
    <p:sldLayoutId id="2147483883" r:id="rId28"/>
    <p:sldLayoutId id="2147483884" r:id="rId29"/>
    <p:sldLayoutId id="2147483885" r:id="rId30"/>
    <p:sldLayoutId id="2147483886" r:id="rId31"/>
    <p:sldLayoutId id="2147483887" r:id="rId32"/>
    <p:sldLayoutId id="2147483888" r:id="rId33"/>
    <p:sldLayoutId id="2147483889" r:id="rId34"/>
    <p:sldLayoutId id="2147483890" r:id="rId35"/>
    <p:sldLayoutId id="2147483891" r:id="rId36"/>
    <p:sldLayoutId id="2147483892" r:id="rId37"/>
    <p:sldLayoutId id="2147483893" r:id="rId38"/>
    <p:sldLayoutId id="2147483894" r:id="rId3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1148"/>
        <p:cNvGrpSpPr/>
        <p:nvPr/>
      </p:nvGrpSpPr>
      <p:grpSpPr>
        <a:xfrm>
          <a:off x="0" y="0"/>
          <a:ext cx="0" cy="0"/>
          <a:chOff x="0" y="0"/>
          <a:chExt cx="0" cy="0"/>
        </a:xfrm>
      </p:grpSpPr>
      <p:sp>
        <p:nvSpPr>
          <p:cNvPr id="1149" name="Google Shape;1149;p25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Lemonada"/>
              <a:buNone/>
              <a:defRPr sz="2800">
                <a:solidFill>
                  <a:schemeClr val="dk1"/>
                </a:solidFill>
                <a:latin typeface="Lemonada"/>
                <a:ea typeface="Lemonada"/>
                <a:cs typeface="Lemonada"/>
                <a:sym typeface="Lemonada"/>
              </a:defRPr>
            </a:lvl1pPr>
            <a:lvl2pPr lvl="1" rtl="0">
              <a:spcBef>
                <a:spcPts val="0"/>
              </a:spcBef>
              <a:spcAft>
                <a:spcPts val="0"/>
              </a:spcAft>
              <a:buClr>
                <a:schemeClr val="dk1"/>
              </a:buClr>
              <a:buSzPts val="2800"/>
              <a:buFont typeface="Lemonada"/>
              <a:buNone/>
              <a:defRPr sz="2800">
                <a:solidFill>
                  <a:schemeClr val="dk1"/>
                </a:solidFill>
                <a:latin typeface="Lemonada"/>
                <a:ea typeface="Lemonada"/>
                <a:cs typeface="Lemonada"/>
                <a:sym typeface="Lemonada"/>
              </a:defRPr>
            </a:lvl2pPr>
            <a:lvl3pPr lvl="2" rtl="0">
              <a:spcBef>
                <a:spcPts val="0"/>
              </a:spcBef>
              <a:spcAft>
                <a:spcPts val="0"/>
              </a:spcAft>
              <a:buClr>
                <a:schemeClr val="dk1"/>
              </a:buClr>
              <a:buSzPts val="2800"/>
              <a:buFont typeface="Lemonada"/>
              <a:buNone/>
              <a:defRPr sz="2800">
                <a:solidFill>
                  <a:schemeClr val="dk1"/>
                </a:solidFill>
                <a:latin typeface="Lemonada"/>
                <a:ea typeface="Lemonada"/>
                <a:cs typeface="Lemonada"/>
                <a:sym typeface="Lemonada"/>
              </a:defRPr>
            </a:lvl3pPr>
            <a:lvl4pPr lvl="3" rtl="0">
              <a:spcBef>
                <a:spcPts val="0"/>
              </a:spcBef>
              <a:spcAft>
                <a:spcPts val="0"/>
              </a:spcAft>
              <a:buClr>
                <a:schemeClr val="dk1"/>
              </a:buClr>
              <a:buSzPts val="2800"/>
              <a:buFont typeface="Lemonada"/>
              <a:buNone/>
              <a:defRPr sz="2800">
                <a:solidFill>
                  <a:schemeClr val="dk1"/>
                </a:solidFill>
                <a:latin typeface="Lemonada"/>
                <a:ea typeface="Lemonada"/>
                <a:cs typeface="Lemonada"/>
                <a:sym typeface="Lemonada"/>
              </a:defRPr>
            </a:lvl4pPr>
            <a:lvl5pPr lvl="4" rtl="0">
              <a:spcBef>
                <a:spcPts val="0"/>
              </a:spcBef>
              <a:spcAft>
                <a:spcPts val="0"/>
              </a:spcAft>
              <a:buClr>
                <a:schemeClr val="dk1"/>
              </a:buClr>
              <a:buSzPts val="2800"/>
              <a:buFont typeface="Lemonada"/>
              <a:buNone/>
              <a:defRPr sz="2800">
                <a:solidFill>
                  <a:schemeClr val="dk1"/>
                </a:solidFill>
                <a:latin typeface="Lemonada"/>
                <a:ea typeface="Lemonada"/>
                <a:cs typeface="Lemonada"/>
                <a:sym typeface="Lemonada"/>
              </a:defRPr>
            </a:lvl5pPr>
            <a:lvl6pPr lvl="5" rtl="0">
              <a:spcBef>
                <a:spcPts val="0"/>
              </a:spcBef>
              <a:spcAft>
                <a:spcPts val="0"/>
              </a:spcAft>
              <a:buClr>
                <a:schemeClr val="dk1"/>
              </a:buClr>
              <a:buSzPts val="2800"/>
              <a:buFont typeface="Lemonada"/>
              <a:buNone/>
              <a:defRPr sz="2800">
                <a:solidFill>
                  <a:schemeClr val="dk1"/>
                </a:solidFill>
                <a:latin typeface="Lemonada"/>
                <a:ea typeface="Lemonada"/>
                <a:cs typeface="Lemonada"/>
                <a:sym typeface="Lemonada"/>
              </a:defRPr>
            </a:lvl6pPr>
            <a:lvl7pPr lvl="6" rtl="0">
              <a:spcBef>
                <a:spcPts val="0"/>
              </a:spcBef>
              <a:spcAft>
                <a:spcPts val="0"/>
              </a:spcAft>
              <a:buClr>
                <a:schemeClr val="dk1"/>
              </a:buClr>
              <a:buSzPts val="2800"/>
              <a:buFont typeface="Lemonada"/>
              <a:buNone/>
              <a:defRPr sz="2800">
                <a:solidFill>
                  <a:schemeClr val="dk1"/>
                </a:solidFill>
                <a:latin typeface="Lemonada"/>
                <a:ea typeface="Lemonada"/>
                <a:cs typeface="Lemonada"/>
                <a:sym typeface="Lemonada"/>
              </a:defRPr>
            </a:lvl7pPr>
            <a:lvl8pPr lvl="7" rtl="0">
              <a:spcBef>
                <a:spcPts val="0"/>
              </a:spcBef>
              <a:spcAft>
                <a:spcPts val="0"/>
              </a:spcAft>
              <a:buClr>
                <a:schemeClr val="dk1"/>
              </a:buClr>
              <a:buSzPts val="2800"/>
              <a:buFont typeface="Lemonada"/>
              <a:buNone/>
              <a:defRPr sz="2800">
                <a:solidFill>
                  <a:schemeClr val="dk1"/>
                </a:solidFill>
                <a:latin typeface="Lemonada"/>
                <a:ea typeface="Lemonada"/>
                <a:cs typeface="Lemonada"/>
                <a:sym typeface="Lemonada"/>
              </a:defRPr>
            </a:lvl8pPr>
            <a:lvl9pPr lvl="8" rtl="0">
              <a:spcBef>
                <a:spcPts val="0"/>
              </a:spcBef>
              <a:spcAft>
                <a:spcPts val="0"/>
              </a:spcAft>
              <a:buClr>
                <a:schemeClr val="dk1"/>
              </a:buClr>
              <a:buSzPts val="2800"/>
              <a:buFont typeface="Lemonada"/>
              <a:buNone/>
              <a:defRPr sz="2800">
                <a:solidFill>
                  <a:schemeClr val="dk1"/>
                </a:solidFill>
                <a:latin typeface="Lemonada"/>
                <a:ea typeface="Lemonada"/>
                <a:cs typeface="Lemonada"/>
                <a:sym typeface="Lemonada"/>
              </a:defRPr>
            </a:lvl9pPr>
          </a:lstStyle>
          <a:p>
            <a:endParaRPr/>
          </a:p>
        </p:txBody>
      </p:sp>
      <p:sp>
        <p:nvSpPr>
          <p:cNvPr id="1150" name="Google Shape;1150;p25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Karla"/>
              <a:buChar char="●"/>
              <a:defRPr>
                <a:solidFill>
                  <a:schemeClr val="dk1"/>
                </a:solidFill>
                <a:latin typeface="Karla"/>
                <a:ea typeface="Karla"/>
                <a:cs typeface="Karla"/>
                <a:sym typeface="Karla"/>
              </a:defRPr>
            </a:lvl1pPr>
            <a:lvl2pPr marL="914400" lvl="1" indent="-317500" rtl="0">
              <a:lnSpc>
                <a:spcPct val="115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2pPr>
            <a:lvl3pPr marL="1371600" lvl="2" indent="-317500" rtl="0">
              <a:lnSpc>
                <a:spcPct val="115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3pPr>
            <a:lvl4pPr marL="1828800" lvl="3" indent="-317500" rtl="0">
              <a:lnSpc>
                <a:spcPct val="115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4pPr>
            <a:lvl5pPr marL="2286000" lvl="4" indent="-317500" rtl="0">
              <a:lnSpc>
                <a:spcPct val="115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5pPr>
            <a:lvl6pPr marL="2743200" lvl="5" indent="-317500" rtl="0">
              <a:lnSpc>
                <a:spcPct val="115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6pPr>
            <a:lvl7pPr marL="3200400" lvl="6" indent="-317500" rtl="0">
              <a:lnSpc>
                <a:spcPct val="115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7pPr>
            <a:lvl8pPr marL="3657600" lvl="7" indent="-317500" rtl="0">
              <a:lnSpc>
                <a:spcPct val="115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8pPr>
            <a:lvl9pPr marL="4114800" lvl="8" indent="-317500" rtl="0">
              <a:lnSpc>
                <a:spcPct val="115000"/>
              </a:lnSpc>
              <a:spcBef>
                <a:spcPts val="1600"/>
              </a:spcBef>
              <a:spcAft>
                <a:spcPts val="1600"/>
              </a:spcAft>
              <a:buClr>
                <a:schemeClr val="dk1"/>
              </a:buClr>
              <a:buSzPts val="1400"/>
              <a:buFont typeface="Karla"/>
              <a:buChar char="■"/>
              <a:defRPr>
                <a:solidFill>
                  <a:schemeClr val="dk1"/>
                </a:solidFill>
                <a:latin typeface="Karla"/>
                <a:ea typeface="Karla"/>
                <a:cs typeface="Karla"/>
                <a:sym typeface="Karla"/>
              </a:defRPr>
            </a:lvl9pPr>
          </a:lstStyle>
          <a:p>
            <a:endParaRPr/>
          </a:p>
        </p:txBody>
      </p:sp>
    </p:spTree>
  </p:cSld>
  <p:clrMap bg1="lt1" tx1="dk1" bg2="dk2" tx2="lt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 id="2147483906" r:id="rId12"/>
    <p:sldLayoutId id="2147483907" r:id="rId13"/>
    <p:sldLayoutId id="2147483908" r:id="rId14"/>
    <p:sldLayoutId id="2147483909" r:id="rId15"/>
    <p:sldLayoutId id="2147483910" r:id="rId16"/>
    <p:sldLayoutId id="2147483911" r:id="rId17"/>
    <p:sldLayoutId id="2147483912" r:id="rId18"/>
    <p:sldLayoutId id="2147483913" r:id="rId19"/>
    <p:sldLayoutId id="2147483914" r:id="rId20"/>
    <p:sldLayoutId id="2147483915" r:id="rId21"/>
    <p:sldLayoutId id="2147483916" r:id="rId22"/>
    <p:sldLayoutId id="2147483917" r:id="rId23"/>
    <p:sldLayoutId id="2147483918"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1953"/>
        <p:cNvGrpSpPr/>
        <p:nvPr/>
      </p:nvGrpSpPr>
      <p:grpSpPr>
        <a:xfrm>
          <a:off x="0" y="0"/>
          <a:ext cx="0" cy="0"/>
          <a:chOff x="0" y="0"/>
          <a:chExt cx="0" cy="0"/>
        </a:xfrm>
      </p:grpSpPr>
      <p:sp>
        <p:nvSpPr>
          <p:cNvPr id="1954" name="Google Shape;1954;p28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Lemonada"/>
              <a:buNone/>
              <a:defRPr sz="2800">
                <a:solidFill>
                  <a:schemeClr val="dk1"/>
                </a:solidFill>
                <a:latin typeface="Lemonada"/>
                <a:ea typeface="Lemonada"/>
                <a:cs typeface="Lemonada"/>
                <a:sym typeface="Lemonada"/>
              </a:defRPr>
            </a:lvl1pPr>
            <a:lvl2pPr lvl="1">
              <a:spcBef>
                <a:spcPts val="0"/>
              </a:spcBef>
              <a:spcAft>
                <a:spcPts val="0"/>
              </a:spcAft>
              <a:buClr>
                <a:schemeClr val="dk1"/>
              </a:buClr>
              <a:buSzPts val="2800"/>
              <a:buFont typeface="Lemonada"/>
              <a:buNone/>
              <a:defRPr sz="2800">
                <a:solidFill>
                  <a:schemeClr val="dk1"/>
                </a:solidFill>
                <a:latin typeface="Lemonada"/>
                <a:ea typeface="Lemonada"/>
                <a:cs typeface="Lemonada"/>
                <a:sym typeface="Lemonada"/>
              </a:defRPr>
            </a:lvl2pPr>
            <a:lvl3pPr lvl="2">
              <a:spcBef>
                <a:spcPts val="0"/>
              </a:spcBef>
              <a:spcAft>
                <a:spcPts val="0"/>
              </a:spcAft>
              <a:buClr>
                <a:schemeClr val="dk1"/>
              </a:buClr>
              <a:buSzPts val="2800"/>
              <a:buFont typeface="Lemonada"/>
              <a:buNone/>
              <a:defRPr sz="2800">
                <a:solidFill>
                  <a:schemeClr val="dk1"/>
                </a:solidFill>
                <a:latin typeface="Lemonada"/>
                <a:ea typeface="Lemonada"/>
                <a:cs typeface="Lemonada"/>
                <a:sym typeface="Lemonada"/>
              </a:defRPr>
            </a:lvl3pPr>
            <a:lvl4pPr lvl="3">
              <a:spcBef>
                <a:spcPts val="0"/>
              </a:spcBef>
              <a:spcAft>
                <a:spcPts val="0"/>
              </a:spcAft>
              <a:buClr>
                <a:schemeClr val="dk1"/>
              </a:buClr>
              <a:buSzPts val="2800"/>
              <a:buFont typeface="Lemonada"/>
              <a:buNone/>
              <a:defRPr sz="2800">
                <a:solidFill>
                  <a:schemeClr val="dk1"/>
                </a:solidFill>
                <a:latin typeface="Lemonada"/>
                <a:ea typeface="Lemonada"/>
                <a:cs typeface="Lemonada"/>
                <a:sym typeface="Lemonada"/>
              </a:defRPr>
            </a:lvl4pPr>
            <a:lvl5pPr lvl="4">
              <a:spcBef>
                <a:spcPts val="0"/>
              </a:spcBef>
              <a:spcAft>
                <a:spcPts val="0"/>
              </a:spcAft>
              <a:buClr>
                <a:schemeClr val="dk1"/>
              </a:buClr>
              <a:buSzPts val="2800"/>
              <a:buFont typeface="Lemonada"/>
              <a:buNone/>
              <a:defRPr sz="2800">
                <a:solidFill>
                  <a:schemeClr val="dk1"/>
                </a:solidFill>
                <a:latin typeface="Lemonada"/>
                <a:ea typeface="Lemonada"/>
                <a:cs typeface="Lemonada"/>
                <a:sym typeface="Lemonada"/>
              </a:defRPr>
            </a:lvl5pPr>
            <a:lvl6pPr lvl="5">
              <a:spcBef>
                <a:spcPts val="0"/>
              </a:spcBef>
              <a:spcAft>
                <a:spcPts val="0"/>
              </a:spcAft>
              <a:buClr>
                <a:schemeClr val="dk1"/>
              </a:buClr>
              <a:buSzPts val="2800"/>
              <a:buFont typeface="Lemonada"/>
              <a:buNone/>
              <a:defRPr sz="2800">
                <a:solidFill>
                  <a:schemeClr val="dk1"/>
                </a:solidFill>
                <a:latin typeface="Lemonada"/>
                <a:ea typeface="Lemonada"/>
                <a:cs typeface="Lemonada"/>
                <a:sym typeface="Lemonada"/>
              </a:defRPr>
            </a:lvl6pPr>
            <a:lvl7pPr lvl="6">
              <a:spcBef>
                <a:spcPts val="0"/>
              </a:spcBef>
              <a:spcAft>
                <a:spcPts val="0"/>
              </a:spcAft>
              <a:buClr>
                <a:schemeClr val="dk1"/>
              </a:buClr>
              <a:buSzPts val="2800"/>
              <a:buFont typeface="Lemonada"/>
              <a:buNone/>
              <a:defRPr sz="2800">
                <a:solidFill>
                  <a:schemeClr val="dk1"/>
                </a:solidFill>
                <a:latin typeface="Lemonada"/>
                <a:ea typeface="Lemonada"/>
                <a:cs typeface="Lemonada"/>
                <a:sym typeface="Lemonada"/>
              </a:defRPr>
            </a:lvl7pPr>
            <a:lvl8pPr lvl="7">
              <a:spcBef>
                <a:spcPts val="0"/>
              </a:spcBef>
              <a:spcAft>
                <a:spcPts val="0"/>
              </a:spcAft>
              <a:buClr>
                <a:schemeClr val="dk1"/>
              </a:buClr>
              <a:buSzPts val="2800"/>
              <a:buFont typeface="Lemonada"/>
              <a:buNone/>
              <a:defRPr sz="2800">
                <a:solidFill>
                  <a:schemeClr val="dk1"/>
                </a:solidFill>
                <a:latin typeface="Lemonada"/>
                <a:ea typeface="Lemonada"/>
                <a:cs typeface="Lemonada"/>
                <a:sym typeface="Lemonada"/>
              </a:defRPr>
            </a:lvl8pPr>
            <a:lvl9pPr lvl="8">
              <a:spcBef>
                <a:spcPts val="0"/>
              </a:spcBef>
              <a:spcAft>
                <a:spcPts val="0"/>
              </a:spcAft>
              <a:buClr>
                <a:schemeClr val="dk1"/>
              </a:buClr>
              <a:buSzPts val="2800"/>
              <a:buFont typeface="Lemonada"/>
              <a:buNone/>
              <a:defRPr sz="2800">
                <a:solidFill>
                  <a:schemeClr val="dk1"/>
                </a:solidFill>
                <a:latin typeface="Lemonada"/>
                <a:ea typeface="Lemonada"/>
                <a:cs typeface="Lemonada"/>
                <a:sym typeface="Lemonada"/>
              </a:defRPr>
            </a:lvl9pPr>
          </a:lstStyle>
          <a:p>
            <a:endParaRPr/>
          </a:p>
        </p:txBody>
      </p:sp>
      <p:sp>
        <p:nvSpPr>
          <p:cNvPr id="1955" name="Google Shape;1955;p28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Karla"/>
              <a:buChar char="●"/>
              <a:defRPr>
                <a:solidFill>
                  <a:schemeClr val="dk1"/>
                </a:solidFill>
                <a:latin typeface="Karla"/>
                <a:ea typeface="Karla"/>
                <a:cs typeface="Karla"/>
                <a:sym typeface="Karla"/>
              </a:defRPr>
            </a:lvl1pPr>
            <a:lvl2pPr marL="914400" lvl="1" indent="-317500">
              <a:lnSpc>
                <a:spcPct val="115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2pPr>
            <a:lvl3pPr marL="1371600" lvl="2" indent="-317500">
              <a:lnSpc>
                <a:spcPct val="115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3pPr>
            <a:lvl4pPr marL="1828800" lvl="3" indent="-317500">
              <a:lnSpc>
                <a:spcPct val="115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4pPr>
            <a:lvl5pPr marL="2286000" lvl="4" indent="-317500">
              <a:lnSpc>
                <a:spcPct val="115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5pPr>
            <a:lvl6pPr marL="2743200" lvl="5" indent="-317500">
              <a:lnSpc>
                <a:spcPct val="115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6pPr>
            <a:lvl7pPr marL="3200400" lvl="6" indent="-317500">
              <a:lnSpc>
                <a:spcPct val="115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7pPr>
            <a:lvl8pPr marL="3657600" lvl="7" indent="-317500">
              <a:lnSpc>
                <a:spcPct val="115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8pPr>
            <a:lvl9pPr marL="4114800" lvl="8" indent="-317500">
              <a:lnSpc>
                <a:spcPct val="115000"/>
              </a:lnSpc>
              <a:spcBef>
                <a:spcPts val="1600"/>
              </a:spcBef>
              <a:spcAft>
                <a:spcPts val="1600"/>
              </a:spcAft>
              <a:buClr>
                <a:schemeClr val="dk1"/>
              </a:buClr>
              <a:buSzPts val="1400"/>
              <a:buFont typeface="Karla"/>
              <a:buChar char="■"/>
              <a:defRPr>
                <a:solidFill>
                  <a:schemeClr val="dk1"/>
                </a:solidFill>
                <a:latin typeface="Karla"/>
                <a:ea typeface="Karla"/>
                <a:cs typeface="Karla"/>
                <a:sym typeface="Karla"/>
              </a:defRPr>
            </a:lvl9pPr>
          </a:lstStyle>
          <a:p>
            <a:endParaRPr/>
          </a:p>
        </p:txBody>
      </p:sp>
    </p:spTree>
  </p:cSld>
  <p:clrMap bg1="lt1" tx1="dk1" bg2="dk2" tx2="lt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 id="2147483930" r:id="rId12"/>
    <p:sldLayoutId id="2147483931" r:id="rId13"/>
    <p:sldLayoutId id="2147483932" r:id="rId14"/>
    <p:sldLayoutId id="2147483933" r:id="rId15"/>
    <p:sldLayoutId id="2147483934" r:id="rId16"/>
    <p:sldLayoutId id="2147483935" r:id="rId17"/>
    <p:sldLayoutId id="2147483936" r:id="rId18"/>
    <p:sldLayoutId id="2147483937" r:id="rId19"/>
    <p:sldLayoutId id="2147483938" r:id="rId20"/>
    <p:sldLayoutId id="2147483939" r:id="rId21"/>
    <p:sldLayoutId id="2147483940" r:id="rId22"/>
    <p:sldLayoutId id="2147483941" r:id="rId23"/>
    <p:sldLayoutId id="2147483942"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6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6.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6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5.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55.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63.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6.xml"/></Relationships>
</file>

<file path=ppt/slides/_rels/slide2.xml.rels><?xml version="1.0" encoding="UTF-8" standalone="yes"?>
<Relationships xmlns="http://schemas.openxmlformats.org/package/2006/relationships"><Relationship Id="rId3" Type="http://schemas.openxmlformats.org/officeDocument/2006/relationships/hyperlink" Target="http://www.youtube.com/watch?v=jCHDHuO5Pq8" TargetMode="External"/><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5.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141.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141.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164.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141.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14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1.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141.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141.xm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141.xml"/><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04.xml"/></Relationships>
</file>

<file path=ppt/slides/_rels/slide3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32.xml"/><Relationship Id="rId1" Type="http://schemas.openxmlformats.org/officeDocument/2006/relationships/slideLayout" Target="../slideLayouts/slideLayout207.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180.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180.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180.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18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04.xml"/></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8.xml"/><Relationship Id="rId1" Type="http://schemas.openxmlformats.org/officeDocument/2006/relationships/slideLayout" Target="../slideLayouts/slideLayout180.xml"/><Relationship Id="rId4" Type="http://schemas.openxmlformats.org/officeDocument/2006/relationships/image" Target="../media/image12.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80.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0.xml"/><Relationship Id="rId1" Type="http://schemas.openxmlformats.org/officeDocument/2006/relationships/slideLayout" Target="../slideLayouts/slideLayout180.xml"/><Relationship Id="rId4" Type="http://schemas.openxmlformats.org/officeDocument/2006/relationships/image" Target="../media/image27.png"/></Relationships>
</file>

<file path=ppt/slides/_rels/slide4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41.xml"/><Relationship Id="rId1" Type="http://schemas.openxmlformats.org/officeDocument/2006/relationships/slideLayout" Target="../slideLayouts/slideLayout207.xml"/></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2.xml"/><Relationship Id="rId1" Type="http://schemas.openxmlformats.org/officeDocument/2006/relationships/slideLayout" Target="../slideLayouts/slideLayout180.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2.png"/></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3.xml"/><Relationship Id="rId1" Type="http://schemas.openxmlformats.org/officeDocument/2006/relationships/slideLayout" Target="../slideLayouts/slideLayout180.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4.xml"/><Relationship Id="rId1" Type="http://schemas.openxmlformats.org/officeDocument/2006/relationships/slideLayout" Target="../slideLayouts/slideLayout180.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5.xml"/><Relationship Id="rId1" Type="http://schemas.openxmlformats.org/officeDocument/2006/relationships/slideLayout" Target="../slideLayouts/slideLayout18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0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0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0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4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50.xml"/><Relationship Id="rId1" Type="http://schemas.openxmlformats.org/officeDocument/2006/relationships/slideLayout" Target="../slideLayouts/slideLayout21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51.xml"/><Relationship Id="rId1" Type="http://schemas.openxmlformats.org/officeDocument/2006/relationships/slideLayout" Target="../slideLayouts/slideLayout21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04.xml"/></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3.xml"/><Relationship Id="rId1" Type="http://schemas.openxmlformats.org/officeDocument/2006/relationships/slideLayout" Target="../slideLayouts/slideLayout24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4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1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42.xml"/></Relationships>
</file>

<file path=ppt/slides/_rels/slide5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7.xml"/><Relationship Id="rId1" Type="http://schemas.openxmlformats.org/officeDocument/2006/relationships/slideLayout" Target="../slideLayouts/slideLayout21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19.xml"/></Relationships>
</file>

<file path=ppt/slides/_rels/slide5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9.xml"/><Relationship Id="rId1" Type="http://schemas.openxmlformats.org/officeDocument/2006/relationships/slideLayout" Target="../slideLayouts/slideLayout248.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0.xml"/><Relationship Id="rId1" Type="http://schemas.openxmlformats.org/officeDocument/2006/relationships/slideLayout" Target="../slideLayouts/slideLayout258.xml"/></Relationships>
</file>

<file path=ppt/slides/_rels/slide6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1.xml"/><Relationship Id="rId1" Type="http://schemas.openxmlformats.org/officeDocument/2006/relationships/slideLayout" Target="../slideLayouts/slideLayout258.xml"/></Relationships>
</file>

<file path=ppt/slides/_rels/slide6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2.xml"/><Relationship Id="rId1" Type="http://schemas.openxmlformats.org/officeDocument/2006/relationships/slideLayout" Target="../slideLayouts/slideLayout258.xml"/></Relationships>
</file>

<file path=ppt/slides/_rels/slide6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3.xml"/><Relationship Id="rId1" Type="http://schemas.openxmlformats.org/officeDocument/2006/relationships/slideLayout" Target="../slideLayouts/slideLayout258.xml"/></Relationships>
</file>

<file path=ppt/slides/_rels/slide6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4.xml"/><Relationship Id="rId1" Type="http://schemas.openxmlformats.org/officeDocument/2006/relationships/slideLayout" Target="../slideLayouts/slideLayout258.xml"/><Relationship Id="rId4" Type="http://schemas.openxmlformats.org/officeDocument/2006/relationships/image" Target="../media/image53.png"/></Relationships>
</file>

<file path=ppt/slides/_rels/slide6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5.xml"/><Relationship Id="rId1" Type="http://schemas.openxmlformats.org/officeDocument/2006/relationships/slideLayout" Target="../slideLayouts/slideLayout258.xml"/></Relationships>
</file>

<file path=ppt/slides/_rels/slide6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6.xml"/><Relationship Id="rId1" Type="http://schemas.openxmlformats.org/officeDocument/2006/relationships/slideLayout" Target="../slideLayouts/slideLayout258.xml"/></Relationships>
</file>

<file path=ppt/slides/_rels/slide6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7.xml"/><Relationship Id="rId1" Type="http://schemas.openxmlformats.org/officeDocument/2006/relationships/slideLayout" Target="../slideLayouts/slideLayout258.xml"/></Relationships>
</file>

<file path=ppt/slides/_rels/slide6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8.xml"/><Relationship Id="rId1" Type="http://schemas.openxmlformats.org/officeDocument/2006/relationships/slideLayout" Target="../slideLayouts/slideLayout258.xml"/><Relationship Id="rId4" Type="http://schemas.openxmlformats.org/officeDocument/2006/relationships/image" Target="../media/image58.png"/></Relationships>
</file>

<file path=ppt/slides/_rels/slide6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9.xml"/><Relationship Id="rId1" Type="http://schemas.openxmlformats.org/officeDocument/2006/relationships/slideLayout" Target="../slideLayouts/slideLayout258.xml"/><Relationship Id="rId4" Type="http://schemas.openxmlformats.org/officeDocument/2006/relationships/image" Target="../media/image60.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7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0.xml"/><Relationship Id="rId1" Type="http://schemas.openxmlformats.org/officeDocument/2006/relationships/slideLayout" Target="../slideLayouts/slideLayout258.xml"/><Relationship Id="rId4" Type="http://schemas.openxmlformats.org/officeDocument/2006/relationships/image" Target="../media/image62.png"/></Relationships>
</file>

<file path=ppt/slides/_rels/slide7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1.xml"/><Relationship Id="rId1" Type="http://schemas.openxmlformats.org/officeDocument/2006/relationships/slideLayout" Target="../slideLayouts/slideLayout258.xml"/></Relationships>
</file>

<file path=ppt/slides/_rels/slide7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2.xml"/><Relationship Id="rId1" Type="http://schemas.openxmlformats.org/officeDocument/2006/relationships/slideLayout" Target="../slideLayouts/slideLayout258.xml"/><Relationship Id="rId4" Type="http://schemas.openxmlformats.org/officeDocument/2006/relationships/image" Target="../media/image65.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74.xml"/></Relationships>
</file>

<file path=ppt/slides/_rels/slide7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4.xml"/><Relationship Id="rId1" Type="http://schemas.openxmlformats.org/officeDocument/2006/relationships/slideLayout" Target="../slideLayouts/slideLayout21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F5D0D0"/>
            </a:gs>
            <a:gs pos="100000">
              <a:srgbClr val="D96868"/>
            </a:gs>
          </a:gsLst>
          <a:path path="circle">
            <a:fillToRect l="50000" t="50000" r="50000" b="50000"/>
          </a:path>
          <a:tileRect/>
        </a:gradFill>
        <a:effectLst/>
      </p:bgPr>
    </p:bg>
    <p:spTree>
      <p:nvGrpSpPr>
        <p:cNvPr id="1" name="Shape 2761"/>
        <p:cNvGrpSpPr/>
        <p:nvPr/>
      </p:nvGrpSpPr>
      <p:grpSpPr>
        <a:xfrm>
          <a:off x="0" y="0"/>
          <a:ext cx="0" cy="0"/>
          <a:chOff x="0" y="0"/>
          <a:chExt cx="0" cy="0"/>
        </a:xfrm>
      </p:grpSpPr>
      <p:pic>
        <p:nvPicPr>
          <p:cNvPr id="2762" name="Google Shape;2762;p305"/>
          <p:cNvPicPr preferRelativeResize="0"/>
          <p:nvPr/>
        </p:nvPicPr>
        <p:blipFill rotWithShape="1">
          <a:blip r:embed="rId3">
            <a:alphaModFix/>
          </a:blip>
          <a:srcRect l="11796" t="882" r="12537"/>
          <a:stretch/>
        </p:blipFill>
        <p:spPr>
          <a:xfrm>
            <a:off x="5109725" y="776625"/>
            <a:ext cx="3876700" cy="3590275"/>
          </a:xfrm>
          <a:prstGeom prst="rect">
            <a:avLst/>
          </a:prstGeom>
          <a:noFill/>
          <a:ln>
            <a:noFill/>
          </a:ln>
        </p:spPr>
      </p:pic>
      <p:sp>
        <p:nvSpPr>
          <p:cNvPr id="2763" name="Google Shape;2763;p305"/>
          <p:cNvSpPr/>
          <p:nvPr/>
        </p:nvSpPr>
        <p:spPr>
          <a:xfrm>
            <a:off x="337225" y="3974875"/>
            <a:ext cx="4203600" cy="404700"/>
          </a:xfrm>
          <a:prstGeom prst="roundRect">
            <a:avLst>
              <a:gd name="adj" fmla="val 50000"/>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305"/>
          <p:cNvSpPr/>
          <p:nvPr/>
        </p:nvSpPr>
        <p:spPr>
          <a:xfrm>
            <a:off x="7157911" y="352583"/>
            <a:ext cx="1636460" cy="189191"/>
          </a:xfrm>
          <a:prstGeom prst="rect">
            <a:avLst/>
          </a:prstGeom>
        </p:spPr>
        <p:txBody>
          <a:bodyPr>
            <a:prstTxWarp prst="textPlain">
              <a:avLst/>
            </a:prstTxWarp>
          </a:bodyPr>
          <a:lstStyle/>
          <a:p>
            <a:pPr lvl="0" algn="ctr"/>
            <a:r>
              <a:rPr b="0" i="0">
                <a:ln>
                  <a:noFill/>
                </a:ln>
                <a:solidFill>
                  <a:schemeClr val="accent3"/>
                </a:solidFill>
                <a:latin typeface="Poppins;200"/>
              </a:rPr>
              <a:t>HIGHSCHOOL</a:t>
            </a:r>
          </a:p>
        </p:txBody>
      </p:sp>
      <p:sp>
        <p:nvSpPr>
          <p:cNvPr id="2765" name="Google Shape;2765;p305"/>
          <p:cNvSpPr/>
          <p:nvPr/>
        </p:nvSpPr>
        <p:spPr>
          <a:xfrm>
            <a:off x="7157911" y="592811"/>
            <a:ext cx="1636460" cy="189191"/>
          </a:xfrm>
          <a:prstGeom prst="rect">
            <a:avLst/>
          </a:prstGeom>
        </p:spPr>
        <p:txBody>
          <a:bodyPr>
            <a:prstTxWarp prst="textPlain">
              <a:avLst/>
            </a:prstTxWarp>
          </a:bodyPr>
          <a:lstStyle/>
          <a:p>
            <a:pPr lvl="0" algn="ctr"/>
            <a:r>
              <a:rPr b="0" i="0">
                <a:ln>
                  <a:noFill/>
                </a:ln>
                <a:solidFill>
                  <a:schemeClr val="accent3"/>
                </a:solidFill>
                <a:latin typeface="Poppins;200"/>
              </a:rPr>
              <a:t>HIGHSCHOOL</a:t>
            </a:r>
          </a:p>
        </p:txBody>
      </p:sp>
      <p:sp>
        <p:nvSpPr>
          <p:cNvPr id="2766" name="Google Shape;2766;p305"/>
          <p:cNvSpPr/>
          <p:nvPr/>
        </p:nvSpPr>
        <p:spPr>
          <a:xfrm>
            <a:off x="7157911" y="833039"/>
            <a:ext cx="1636460" cy="189191"/>
          </a:xfrm>
          <a:prstGeom prst="rect">
            <a:avLst/>
          </a:prstGeom>
        </p:spPr>
        <p:txBody>
          <a:bodyPr>
            <a:prstTxWarp prst="textPlain">
              <a:avLst/>
            </a:prstTxWarp>
          </a:bodyPr>
          <a:lstStyle/>
          <a:p>
            <a:pPr lvl="0" algn="ctr"/>
            <a:r>
              <a:rPr b="0" i="0">
                <a:ln>
                  <a:noFill/>
                </a:ln>
                <a:solidFill>
                  <a:schemeClr val="accent3"/>
                </a:solidFill>
                <a:latin typeface="Poppins;200"/>
              </a:rPr>
              <a:t>HIGHSCHOOL</a:t>
            </a:r>
          </a:p>
        </p:txBody>
      </p:sp>
      <p:sp>
        <p:nvSpPr>
          <p:cNvPr id="2767" name="Google Shape;2767;p305"/>
          <p:cNvSpPr/>
          <p:nvPr/>
        </p:nvSpPr>
        <p:spPr>
          <a:xfrm>
            <a:off x="7157911" y="1073267"/>
            <a:ext cx="1636460" cy="189191"/>
          </a:xfrm>
          <a:prstGeom prst="rect">
            <a:avLst/>
          </a:prstGeom>
        </p:spPr>
        <p:txBody>
          <a:bodyPr>
            <a:prstTxWarp prst="textPlain">
              <a:avLst/>
            </a:prstTxWarp>
          </a:bodyPr>
          <a:lstStyle/>
          <a:p>
            <a:pPr lvl="0" algn="ctr"/>
            <a:r>
              <a:rPr b="0" i="0">
                <a:ln>
                  <a:noFill/>
                </a:ln>
                <a:solidFill>
                  <a:schemeClr val="accent3"/>
                </a:solidFill>
                <a:latin typeface="Poppins;200"/>
              </a:rPr>
              <a:t>HIGHSCHOOL</a:t>
            </a:r>
          </a:p>
        </p:txBody>
      </p:sp>
      <p:sp>
        <p:nvSpPr>
          <p:cNvPr id="2768" name="Google Shape;2768;p305"/>
          <p:cNvSpPr txBox="1">
            <a:spLocks noGrp="1"/>
          </p:cNvSpPr>
          <p:nvPr>
            <p:ph type="subTitle" idx="1"/>
          </p:nvPr>
        </p:nvSpPr>
        <p:spPr>
          <a:xfrm>
            <a:off x="444625" y="3981500"/>
            <a:ext cx="3989700" cy="40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Discipleship in a Postmodern World</a:t>
            </a:r>
            <a:endParaRPr/>
          </a:p>
        </p:txBody>
      </p:sp>
      <p:sp>
        <p:nvSpPr>
          <p:cNvPr id="2769" name="Google Shape;2769;p305"/>
          <p:cNvSpPr txBox="1">
            <a:spLocks noGrp="1"/>
          </p:cNvSpPr>
          <p:nvPr>
            <p:ph type="ctrTitle"/>
          </p:nvPr>
        </p:nvSpPr>
        <p:spPr>
          <a:xfrm>
            <a:off x="70450" y="833050"/>
            <a:ext cx="4978200" cy="2796000"/>
          </a:xfrm>
          <a:prstGeom prst="rect">
            <a:avLst/>
          </a:prstGeom>
        </p:spPr>
        <p:txBody>
          <a:bodyPr spcFirstLastPara="1" wrap="square" lIns="91425" tIns="45700" rIns="0" bIns="91425" anchor="ctr" anchorCtr="0">
            <a:noAutofit/>
          </a:bodyPr>
          <a:lstStyle/>
          <a:p>
            <a:pPr marL="0" lvl="0" indent="0" algn="ctr" rtl="0">
              <a:spcBef>
                <a:spcPts val="0"/>
              </a:spcBef>
              <a:spcAft>
                <a:spcPts val="0"/>
              </a:spcAft>
              <a:buClr>
                <a:schemeClr val="hlink"/>
              </a:buClr>
              <a:buSzPts val="1100"/>
              <a:buFont typeface="Arial"/>
              <a:buNone/>
            </a:pPr>
            <a:r>
              <a:rPr lang="en" sz="5800"/>
              <a:t>How to Reach Gen Z</a:t>
            </a:r>
            <a:endParaRPr sz="5800" i="1">
              <a:solidFill>
                <a:schemeClr val="accent3"/>
              </a:solidFill>
            </a:endParaRPr>
          </a:p>
        </p:txBody>
      </p:sp>
      <p:sp>
        <p:nvSpPr>
          <p:cNvPr id="2770" name="Google Shape;2770;p305"/>
          <p:cNvSpPr/>
          <p:nvPr/>
        </p:nvSpPr>
        <p:spPr>
          <a:xfrm>
            <a:off x="5109775" y="760650"/>
            <a:ext cx="3876600" cy="3622200"/>
          </a:xfrm>
          <a:prstGeom prst="wedgeRectCallout">
            <a:avLst>
              <a:gd name="adj1" fmla="val -20833"/>
              <a:gd name="adj2" fmla="val 62500"/>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oppins Light"/>
              <a:ea typeface="Poppins Light"/>
              <a:cs typeface="Poppins Light"/>
              <a:sym typeface="Poppins Light"/>
            </a:endParaRPr>
          </a:p>
        </p:txBody>
      </p:sp>
      <p:sp>
        <p:nvSpPr>
          <p:cNvPr id="2771" name="Google Shape;2771;p305"/>
          <p:cNvSpPr/>
          <p:nvPr/>
        </p:nvSpPr>
        <p:spPr>
          <a:xfrm rot="-10799015">
            <a:off x="5422975" y="4367050"/>
            <a:ext cx="1047000" cy="454200"/>
          </a:xfrm>
          <a:prstGeom prst="triangle">
            <a:avLst>
              <a:gd name="adj" fmla="val 49310"/>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oppins Light"/>
              <a:ea typeface="Poppins Light"/>
              <a:cs typeface="Poppins Light"/>
              <a:sym typeface="Poppins 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20"/>
        <p:cNvGrpSpPr/>
        <p:nvPr/>
      </p:nvGrpSpPr>
      <p:grpSpPr>
        <a:xfrm>
          <a:off x="0" y="0"/>
          <a:ext cx="0" cy="0"/>
          <a:chOff x="0" y="0"/>
          <a:chExt cx="0" cy="0"/>
        </a:xfrm>
      </p:grpSpPr>
      <p:pic>
        <p:nvPicPr>
          <p:cNvPr id="2821" name="Google Shape;2821;p314"/>
          <p:cNvPicPr preferRelativeResize="0"/>
          <p:nvPr/>
        </p:nvPicPr>
        <p:blipFill>
          <a:blip r:embed="rId3">
            <a:alphaModFix/>
          </a:blip>
          <a:stretch>
            <a:fillRect/>
          </a:stretch>
        </p:blipFill>
        <p:spPr>
          <a:xfrm>
            <a:off x="229463" y="152400"/>
            <a:ext cx="8685066" cy="4838701"/>
          </a:xfrm>
          <a:prstGeom prst="rect">
            <a:avLst/>
          </a:prstGeom>
          <a:noFill/>
          <a:ln w="28575" cap="flat" cmpd="sng">
            <a:solidFill>
              <a:schemeClr val="dk2"/>
            </a:solidFill>
            <a:prstDash val="solid"/>
            <a:round/>
            <a:headEnd type="none" w="sm" len="sm"/>
            <a:tailEnd type="none" w="sm" len="sm"/>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06666"/>
        </a:solidFill>
        <a:effectLst/>
      </p:bgPr>
    </p:bg>
    <p:spTree>
      <p:nvGrpSpPr>
        <p:cNvPr id="1" name="Shape 2825"/>
        <p:cNvGrpSpPr/>
        <p:nvPr/>
      </p:nvGrpSpPr>
      <p:grpSpPr>
        <a:xfrm>
          <a:off x="0" y="0"/>
          <a:ext cx="0" cy="0"/>
          <a:chOff x="0" y="0"/>
          <a:chExt cx="0" cy="0"/>
        </a:xfrm>
      </p:grpSpPr>
      <p:sp>
        <p:nvSpPr>
          <p:cNvPr id="2826" name="Google Shape;2826;p315"/>
          <p:cNvSpPr txBox="1">
            <a:spLocks noGrp="1"/>
          </p:cNvSpPr>
          <p:nvPr>
            <p:ph type="title"/>
          </p:nvPr>
        </p:nvSpPr>
        <p:spPr>
          <a:xfrm>
            <a:off x="265200" y="526350"/>
            <a:ext cx="8318100" cy="409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5800">
                <a:latin typeface="DM Serif Text"/>
                <a:ea typeface="DM Serif Text"/>
                <a:cs typeface="DM Serif Text"/>
                <a:sym typeface="DM Serif Text"/>
              </a:rPr>
              <a:t>Is Gen Z more or less depressed than other generations?</a:t>
            </a:r>
            <a:endParaRPr sz="5800">
              <a:latin typeface="DM Serif Text"/>
              <a:ea typeface="DM Serif Text"/>
              <a:cs typeface="DM Serif Text"/>
              <a:sym typeface="DM Serif Text"/>
            </a:endParaRPr>
          </a:p>
        </p:txBody>
      </p:sp>
      <p:sp>
        <p:nvSpPr>
          <p:cNvPr id="2827" name="Google Shape;2827;p3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31"/>
        <p:cNvGrpSpPr/>
        <p:nvPr/>
      </p:nvGrpSpPr>
      <p:grpSpPr>
        <a:xfrm>
          <a:off x="0" y="0"/>
          <a:ext cx="0" cy="0"/>
          <a:chOff x="0" y="0"/>
          <a:chExt cx="0" cy="0"/>
        </a:xfrm>
      </p:grpSpPr>
      <p:pic>
        <p:nvPicPr>
          <p:cNvPr id="2832" name="Google Shape;2832;p316"/>
          <p:cNvPicPr preferRelativeResize="0"/>
          <p:nvPr/>
        </p:nvPicPr>
        <p:blipFill rotWithShape="1">
          <a:blip r:embed="rId3">
            <a:alphaModFix/>
          </a:blip>
          <a:srcRect t="12634" r="51906" b="11435"/>
          <a:stretch/>
        </p:blipFill>
        <p:spPr>
          <a:xfrm>
            <a:off x="2061175" y="398150"/>
            <a:ext cx="4894877" cy="4347200"/>
          </a:xfrm>
          <a:prstGeom prst="rect">
            <a:avLst/>
          </a:prstGeom>
          <a:noFill/>
          <a:ln w="28575" cap="flat" cmpd="sng">
            <a:solidFill>
              <a:srgbClr val="E06666"/>
            </a:solidFill>
            <a:prstDash val="solid"/>
            <a:round/>
            <a:headEnd type="none" w="sm" len="sm"/>
            <a:tailEnd type="none" w="sm" len="sm"/>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36"/>
        <p:cNvGrpSpPr/>
        <p:nvPr/>
      </p:nvGrpSpPr>
      <p:grpSpPr>
        <a:xfrm>
          <a:off x="0" y="0"/>
          <a:ext cx="0" cy="0"/>
          <a:chOff x="0" y="0"/>
          <a:chExt cx="0" cy="0"/>
        </a:xfrm>
      </p:grpSpPr>
      <p:sp>
        <p:nvSpPr>
          <p:cNvPr id="2837" name="Google Shape;2837;p317"/>
          <p:cNvSpPr txBox="1">
            <a:spLocks noGrp="1"/>
          </p:cNvSpPr>
          <p:nvPr>
            <p:ph type="title"/>
          </p:nvPr>
        </p:nvSpPr>
        <p:spPr>
          <a:xfrm>
            <a:off x="720000" y="337750"/>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E06666"/>
                </a:solidFill>
              </a:rPr>
              <a:t>Is America getting better? - Steven Pinker</a:t>
            </a:r>
            <a:endParaRPr b="1">
              <a:solidFill>
                <a:srgbClr val="E06666"/>
              </a:solidFill>
            </a:endParaRPr>
          </a:p>
        </p:txBody>
      </p:sp>
      <p:sp>
        <p:nvSpPr>
          <p:cNvPr id="2838" name="Google Shape;2838;p317"/>
          <p:cNvSpPr txBox="1">
            <a:spLocks noGrp="1"/>
          </p:cNvSpPr>
          <p:nvPr>
            <p:ph type="body" idx="1"/>
          </p:nvPr>
        </p:nvSpPr>
        <p:spPr>
          <a:xfrm>
            <a:off x="720000" y="1158950"/>
            <a:ext cx="7704000" cy="39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400"/>
              <a:t>USA from 1988 to 2018:</a:t>
            </a:r>
            <a:endParaRPr sz="3400"/>
          </a:p>
          <a:p>
            <a:pPr marL="0" lvl="0" indent="0" algn="l" rtl="0">
              <a:spcBef>
                <a:spcPts val="1200"/>
              </a:spcBef>
              <a:spcAft>
                <a:spcPts val="0"/>
              </a:spcAft>
              <a:buNone/>
            </a:pPr>
            <a:endParaRPr/>
          </a:p>
          <a:p>
            <a:pPr marL="0" lvl="0" indent="0" algn="l" rtl="0">
              <a:spcBef>
                <a:spcPts val="1200"/>
              </a:spcBef>
              <a:spcAft>
                <a:spcPts val="1200"/>
              </a:spcAft>
              <a:buNone/>
            </a:pPr>
            <a:endParaRPr/>
          </a:p>
        </p:txBody>
      </p:sp>
      <p:sp>
        <p:nvSpPr>
          <p:cNvPr id="2839" name="Google Shape;2839;p317"/>
          <p:cNvSpPr txBox="1"/>
          <p:nvPr/>
        </p:nvSpPr>
        <p:spPr>
          <a:xfrm>
            <a:off x="1057200" y="2303800"/>
            <a:ext cx="5369100" cy="631200"/>
          </a:xfrm>
          <a:prstGeom prst="rect">
            <a:avLst/>
          </a:prstGeom>
          <a:noFill/>
          <a:ln>
            <a:noFill/>
          </a:ln>
        </p:spPr>
        <p:txBody>
          <a:bodyPr spcFirstLastPara="1" wrap="square" lIns="91425" tIns="91425" rIns="91425" bIns="91425" anchor="t" anchorCtr="0">
            <a:spAutoFit/>
          </a:bodyPr>
          <a:lstStyle/>
          <a:p>
            <a:pPr marL="457200" lvl="0" indent="-412750" algn="l" rtl="0">
              <a:spcBef>
                <a:spcPts val="0"/>
              </a:spcBef>
              <a:spcAft>
                <a:spcPts val="0"/>
              </a:spcAft>
              <a:buClr>
                <a:srgbClr val="434343"/>
              </a:buClr>
              <a:buSzPts val="2900"/>
              <a:buFont typeface="Cabin"/>
              <a:buChar char="●"/>
            </a:pPr>
            <a:r>
              <a:rPr lang="en" sz="2900">
                <a:solidFill>
                  <a:srgbClr val="434343"/>
                </a:solidFill>
                <a:latin typeface="Cabin"/>
                <a:ea typeface="Cabin"/>
                <a:cs typeface="Cabin"/>
                <a:sym typeface="Cabin"/>
              </a:rPr>
              <a:t>48% decrease in homicide</a:t>
            </a:r>
            <a:endParaRPr sz="2900">
              <a:solidFill>
                <a:srgbClr val="434343"/>
              </a:solidFill>
              <a:latin typeface="Cabin"/>
              <a:ea typeface="Cabin"/>
              <a:cs typeface="Cabin"/>
              <a:sym typeface="Cabin"/>
            </a:endParaRPr>
          </a:p>
        </p:txBody>
      </p:sp>
      <p:sp>
        <p:nvSpPr>
          <p:cNvPr id="2840" name="Google Shape;2840;p317"/>
          <p:cNvSpPr txBox="1"/>
          <p:nvPr/>
        </p:nvSpPr>
        <p:spPr>
          <a:xfrm>
            <a:off x="1057200" y="3372350"/>
            <a:ext cx="4493400" cy="631200"/>
          </a:xfrm>
          <a:prstGeom prst="rect">
            <a:avLst/>
          </a:prstGeom>
          <a:noFill/>
          <a:ln>
            <a:noFill/>
          </a:ln>
        </p:spPr>
        <p:txBody>
          <a:bodyPr spcFirstLastPara="1" wrap="square" lIns="91425" tIns="91425" rIns="91425" bIns="91425" anchor="t" anchorCtr="0">
            <a:spAutoFit/>
          </a:bodyPr>
          <a:lstStyle/>
          <a:p>
            <a:pPr marL="457200" lvl="0" indent="-412750" algn="l" rtl="0">
              <a:spcBef>
                <a:spcPts val="0"/>
              </a:spcBef>
              <a:spcAft>
                <a:spcPts val="0"/>
              </a:spcAft>
              <a:buClr>
                <a:srgbClr val="434343"/>
              </a:buClr>
              <a:buSzPts val="2900"/>
              <a:buFont typeface="Cabin"/>
              <a:buChar char="●"/>
            </a:pPr>
            <a:r>
              <a:rPr lang="en" sz="2900">
                <a:solidFill>
                  <a:srgbClr val="434343"/>
                </a:solidFill>
                <a:latin typeface="Cabin"/>
                <a:ea typeface="Cabin"/>
                <a:cs typeface="Cabin"/>
                <a:sym typeface="Cabin"/>
              </a:rPr>
              <a:t>42% decrease in poverty</a:t>
            </a:r>
            <a:endParaRPr sz="2900">
              <a:solidFill>
                <a:srgbClr val="434343"/>
              </a:solidFill>
              <a:latin typeface="Cabin"/>
              <a:ea typeface="Cabin"/>
              <a:cs typeface="Cabin"/>
              <a:sym typeface="Cabi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839"/>
                                        </p:tgtEl>
                                        <p:attrNameLst>
                                          <p:attrName>style.visibility</p:attrName>
                                        </p:attrNameLst>
                                      </p:cBhvr>
                                      <p:to>
                                        <p:strVal val="visible"/>
                                      </p:to>
                                    </p:set>
                                    <p:anim calcmode="lin" valueType="num">
                                      <p:cBhvr additive="base">
                                        <p:cTn id="7" dur="1000"/>
                                        <p:tgtEl>
                                          <p:spTgt spid="2839"/>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840"/>
                                        </p:tgtEl>
                                        <p:attrNameLst>
                                          <p:attrName>style.visibility</p:attrName>
                                        </p:attrNameLst>
                                      </p:cBhvr>
                                      <p:to>
                                        <p:strVal val="visible"/>
                                      </p:to>
                                    </p:set>
                                    <p:anim calcmode="lin" valueType="num">
                                      <p:cBhvr additive="base">
                                        <p:cTn id="12" dur="1000"/>
                                        <p:tgtEl>
                                          <p:spTgt spid="284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44"/>
        <p:cNvGrpSpPr/>
        <p:nvPr/>
      </p:nvGrpSpPr>
      <p:grpSpPr>
        <a:xfrm>
          <a:off x="0" y="0"/>
          <a:ext cx="0" cy="0"/>
          <a:chOff x="0" y="0"/>
          <a:chExt cx="0" cy="0"/>
        </a:xfrm>
      </p:grpSpPr>
      <p:sp>
        <p:nvSpPr>
          <p:cNvPr id="2845" name="Google Shape;2845;p318"/>
          <p:cNvSpPr txBox="1">
            <a:spLocks noGrp="1"/>
          </p:cNvSpPr>
          <p:nvPr>
            <p:ph type="title"/>
          </p:nvPr>
        </p:nvSpPr>
        <p:spPr>
          <a:xfrm>
            <a:off x="204875" y="273225"/>
            <a:ext cx="8697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500" b="1">
                <a:solidFill>
                  <a:srgbClr val="E06666"/>
                </a:solidFill>
              </a:rPr>
              <a:t>Is the world getting better? - Steven Pinker</a:t>
            </a:r>
            <a:endParaRPr sz="3500" b="1">
              <a:solidFill>
                <a:srgbClr val="E06666"/>
              </a:solidFill>
            </a:endParaRPr>
          </a:p>
        </p:txBody>
      </p:sp>
      <p:sp>
        <p:nvSpPr>
          <p:cNvPr id="2846" name="Google Shape;2846;p318"/>
          <p:cNvSpPr txBox="1">
            <a:spLocks noGrp="1"/>
          </p:cNvSpPr>
          <p:nvPr>
            <p:ph type="body" idx="1"/>
          </p:nvPr>
        </p:nvSpPr>
        <p:spPr>
          <a:xfrm>
            <a:off x="720000" y="1158950"/>
            <a:ext cx="7704000" cy="661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300">
                <a:latin typeface="Gilda Display"/>
                <a:ea typeface="Gilda Display"/>
                <a:cs typeface="Gilda Display"/>
                <a:sym typeface="Gilda Display"/>
              </a:rPr>
              <a:t>World statistics from 1988 to 2018:</a:t>
            </a:r>
            <a:endParaRPr sz="3300">
              <a:latin typeface="Gilda Display"/>
              <a:ea typeface="Gilda Display"/>
              <a:cs typeface="Gilda Display"/>
              <a:sym typeface="Gilda Display"/>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sp>
        <p:nvSpPr>
          <p:cNvPr id="2847" name="Google Shape;2847;p318"/>
          <p:cNvSpPr txBox="1"/>
          <p:nvPr/>
        </p:nvSpPr>
        <p:spPr>
          <a:xfrm>
            <a:off x="1057200" y="1973363"/>
            <a:ext cx="4493400" cy="646500"/>
          </a:xfrm>
          <a:prstGeom prst="rect">
            <a:avLst/>
          </a:prstGeom>
          <a:noFill/>
          <a:ln>
            <a:noFill/>
          </a:ln>
        </p:spPr>
        <p:txBody>
          <a:bodyPr spcFirstLastPara="1" wrap="square" lIns="91425" tIns="91425" rIns="91425" bIns="91425" anchor="t" anchorCtr="0">
            <a:spAutoFit/>
          </a:bodyPr>
          <a:lstStyle/>
          <a:p>
            <a:pPr marL="457200" lvl="0" indent="-412750" algn="l" rtl="0">
              <a:spcBef>
                <a:spcPts val="0"/>
              </a:spcBef>
              <a:spcAft>
                <a:spcPts val="0"/>
              </a:spcAft>
              <a:buClr>
                <a:srgbClr val="434343"/>
              </a:buClr>
              <a:buSzPts val="2900"/>
              <a:buFont typeface="Cabin"/>
              <a:buChar char="●"/>
            </a:pPr>
            <a:r>
              <a:rPr lang="en" sz="3000">
                <a:solidFill>
                  <a:srgbClr val="434343"/>
                </a:solidFill>
                <a:latin typeface="Cabin"/>
                <a:ea typeface="Cabin"/>
                <a:cs typeface="Cabin"/>
                <a:sym typeface="Cabin"/>
              </a:rPr>
              <a:t>76% decrease in wars</a:t>
            </a:r>
            <a:endParaRPr sz="3000">
              <a:solidFill>
                <a:srgbClr val="434343"/>
              </a:solidFill>
              <a:latin typeface="Cabin"/>
              <a:ea typeface="Cabin"/>
              <a:cs typeface="Cabin"/>
              <a:sym typeface="Cabin"/>
            </a:endParaRPr>
          </a:p>
        </p:txBody>
      </p:sp>
      <p:sp>
        <p:nvSpPr>
          <p:cNvPr id="2848" name="Google Shape;2848;p318"/>
          <p:cNvSpPr txBox="1"/>
          <p:nvPr/>
        </p:nvSpPr>
        <p:spPr>
          <a:xfrm>
            <a:off x="1057200" y="2870825"/>
            <a:ext cx="5753100" cy="646500"/>
          </a:xfrm>
          <a:prstGeom prst="rect">
            <a:avLst/>
          </a:prstGeom>
          <a:noFill/>
          <a:ln>
            <a:noFill/>
          </a:ln>
        </p:spPr>
        <p:txBody>
          <a:bodyPr spcFirstLastPara="1" wrap="square" lIns="91425" tIns="91425" rIns="91425" bIns="91425" anchor="t" anchorCtr="0">
            <a:spAutoFit/>
          </a:bodyPr>
          <a:lstStyle/>
          <a:p>
            <a:pPr marL="457200" lvl="0" indent="-419100" algn="l" rtl="0">
              <a:spcBef>
                <a:spcPts val="0"/>
              </a:spcBef>
              <a:spcAft>
                <a:spcPts val="0"/>
              </a:spcAft>
              <a:buClr>
                <a:srgbClr val="434343"/>
              </a:buClr>
              <a:buSzPts val="3000"/>
              <a:buFont typeface="Cabin"/>
              <a:buChar char="●"/>
            </a:pPr>
            <a:r>
              <a:rPr lang="en" sz="3000">
                <a:solidFill>
                  <a:srgbClr val="434343"/>
                </a:solidFill>
                <a:latin typeface="Cabin"/>
                <a:ea typeface="Cabin"/>
                <a:cs typeface="Cabin"/>
                <a:sym typeface="Cabin"/>
              </a:rPr>
              <a:t>30% decrease in  autocracies</a:t>
            </a:r>
            <a:endParaRPr sz="3000">
              <a:solidFill>
                <a:srgbClr val="434343"/>
              </a:solidFill>
              <a:latin typeface="Cabin"/>
              <a:ea typeface="Cabin"/>
              <a:cs typeface="Cabin"/>
              <a:sym typeface="Cabin"/>
            </a:endParaRPr>
          </a:p>
        </p:txBody>
      </p:sp>
      <p:sp>
        <p:nvSpPr>
          <p:cNvPr id="2849" name="Google Shape;2849;p318"/>
          <p:cNvSpPr txBox="1"/>
          <p:nvPr/>
        </p:nvSpPr>
        <p:spPr>
          <a:xfrm>
            <a:off x="1057200" y="3747300"/>
            <a:ext cx="7321800" cy="661800"/>
          </a:xfrm>
          <a:prstGeom prst="rect">
            <a:avLst/>
          </a:prstGeom>
          <a:noFill/>
          <a:ln>
            <a:noFill/>
          </a:ln>
        </p:spPr>
        <p:txBody>
          <a:bodyPr spcFirstLastPara="1" wrap="square" lIns="91425" tIns="91425" rIns="91425" bIns="91425" anchor="t" anchorCtr="0">
            <a:spAutoFit/>
          </a:bodyPr>
          <a:lstStyle/>
          <a:p>
            <a:pPr marL="457200" lvl="0" indent="-425450" algn="l" rtl="0">
              <a:spcBef>
                <a:spcPts val="0"/>
              </a:spcBef>
              <a:spcAft>
                <a:spcPts val="0"/>
              </a:spcAft>
              <a:buClr>
                <a:srgbClr val="434343"/>
              </a:buClr>
              <a:buSzPts val="3100"/>
              <a:buFont typeface="Cabin"/>
              <a:buChar char="●"/>
            </a:pPr>
            <a:r>
              <a:rPr lang="en" sz="3100">
                <a:solidFill>
                  <a:srgbClr val="434343"/>
                </a:solidFill>
                <a:latin typeface="Cabin"/>
                <a:ea typeface="Cabin"/>
                <a:cs typeface="Cabin"/>
                <a:sym typeface="Cabin"/>
              </a:rPr>
              <a:t>78% decrease in extreme poverty</a:t>
            </a:r>
            <a:endParaRPr sz="3100">
              <a:solidFill>
                <a:srgbClr val="434343"/>
              </a:solidFill>
              <a:latin typeface="Cabin"/>
              <a:ea typeface="Cabin"/>
              <a:cs typeface="Cabin"/>
              <a:sym typeface="Cabi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847"/>
                                        </p:tgtEl>
                                        <p:attrNameLst>
                                          <p:attrName>style.visibility</p:attrName>
                                        </p:attrNameLst>
                                      </p:cBhvr>
                                      <p:to>
                                        <p:strVal val="visible"/>
                                      </p:to>
                                    </p:set>
                                    <p:anim calcmode="lin" valueType="num">
                                      <p:cBhvr additive="base">
                                        <p:cTn id="7" dur="1000"/>
                                        <p:tgtEl>
                                          <p:spTgt spid="2847"/>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848"/>
                                        </p:tgtEl>
                                        <p:attrNameLst>
                                          <p:attrName>style.visibility</p:attrName>
                                        </p:attrNameLst>
                                      </p:cBhvr>
                                      <p:to>
                                        <p:strVal val="visible"/>
                                      </p:to>
                                    </p:set>
                                    <p:anim calcmode="lin" valueType="num">
                                      <p:cBhvr additive="base">
                                        <p:cTn id="12" dur="1000"/>
                                        <p:tgtEl>
                                          <p:spTgt spid="2848"/>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849"/>
                                        </p:tgtEl>
                                        <p:attrNameLst>
                                          <p:attrName>style.visibility</p:attrName>
                                        </p:attrNameLst>
                                      </p:cBhvr>
                                      <p:to>
                                        <p:strVal val="visible"/>
                                      </p:to>
                                    </p:set>
                                    <p:anim calcmode="lin" valueType="num">
                                      <p:cBhvr additive="base">
                                        <p:cTn id="17" dur="1000"/>
                                        <p:tgtEl>
                                          <p:spTgt spid="284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53"/>
        <p:cNvGrpSpPr/>
        <p:nvPr/>
      </p:nvGrpSpPr>
      <p:grpSpPr>
        <a:xfrm>
          <a:off x="0" y="0"/>
          <a:ext cx="0" cy="0"/>
          <a:chOff x="0" y="0"/>
          <a:chExt cx="0" cy="0"/>
        </a:xfrm>
      </p:grpSpPr>
      <p:sp>
        <p:nvSpPr>
          <p:cNvPr id="2854" name="Google Shape;2854;p319"/>
          <p:cNvSpPr txBox="1">
            <a:spLocks noGrp="1"/>
          </p:cNvSpPr>
          <p:nvPr>
            <p:ph type="title"/>
          </p:nvPr>
        </p:nvSpPr>
        <p:spPr>
          <a:xfrm>
            <a:off x="720000" y="337750"/>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E06666"/>
                </a:solidFill>
              </a:rPr>
              <a:t>Mental Health Stats</a:t>
            </a:r>
            <a:endParaRPr b="1">
              <a:solidFill>
                <a:srgbClr val="E06666"/>
              </a:solidFill>
            </a:endParaRPr>
          </a:p>
        </p:txBody>
      </p:sp>
      <p:sp>
        <p:nvSpPr>
          <p:cNvPr id="2855" name="Google Shape;2855;p319"/>
          <p:cNvSpPr txBox="1">
            <a:spLocks noGrp="1"/>
          </p:cNvSpPr>
          <p:nvPr>
            <p:ph type="body" idx="1"/>
          </p:nvPr>
        </p:nvSpPr>
        <p:spPr>
          <a:xfrm>
            <a:off x="720000" y="1158950"/>
            <a:ext cx="7704000" cy="39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a:t>From 2009 to 2017:</a:t>
            </a:r>
            <a:endParaRPr sz="2600"/>
          </a:p>
          <a:p>
            <a:pPr marL="0" lvl="0" indent="0" algn="l" rtl="0">
              <a:spcBef>
                <a:spcPts val="1200"/>
              </a:spcBef>
              <a:spcAft>
                <a:spcPts val="0"/>
              </a:spcAft>
              <a:buNone/>
            </a:pPr>
            <a:endParaRPr/>
          </a:p>
          <a:p>
            <a:pPr marL="0" lvl="0" indent="0" algn="l" rtl="0">
              <a:spcBef>
                <a:spcPts val="1200"/>
              </a:spcBef>
              <a:spcAft>
                <a:spcPts val="1200"/>
              </a:spcAft>
              <a:buNone/>
            </a:pPr>
            <a:endParaRPr/>
          </a:p>
        </p:txBody>
      </p:sp>
      <p:sp>
        <p:nvSpPr>
          <p:cNvPr id="2856" name="Google Shape;2856;p319"/>
          <p:cNvSpPr txBox="1"/>
          <p:nvPr/>
        </p:nvSpPr>
        <p:spPr>
          <a:xfrm>
            <a:off x="1057200" y="1802250"/>
            <a:ext cx="6559500" cy="892800"/>
          </a:xfrm>
          <a:prstGeom prst="rect">
            <a:avLst/>
          </a:prstGeom>
          <a:noFill/>
          <a:ln>
            <a:noFill/>
          </a:ln>
        </p:spPr>
        <p:txBody>
          <a:bodyPr spcFirstLastPara="1" wrap="square" lIns="91425" tIns="91425" rIns="91425" bIns="91425" anchor="t" anchorCtr="0">
            <a:spAutoFit/>
          </a:bodyPr>
          <a:lstStyle/>
          <a:p>
            <a:pPr marL="457200" lvl="0" indent="-374650" algn="l" rtl="0">
              <a:spcBef>
                <a:spcPts val="0"/>
              </a:spcBef>
              <a:spcAft>
                <a:spcPts val="0"/>
              </a:spcAft>
              <a:buClr>
                <a:srgbClr val="434343"/>
              </a:buClr>
              <a:buSzPts val="2300"/>
              <a:buFont typeface="Cabin"/>
              <a:buChar char="●"/>
            </a:pPr>
            <a:r>
              <a:rPr lang="en" sz="2300">
                <a:solidFill>
                  <a:srgbClr val="434343"/>
                </a:solidFill>
                <a:latin typeface="Cabin"/>
                <a:ea typeface="Cabin"/>
                <a:cs typeface="Cabin"/>
                <a:sym typeface="Cabin"/>
              </a:rPr>
              <a:t>47% increase in depression among adolescents 12-13 yrs old</a:t>
            </a:r>
            <a:endParaRPr sz="2300">
              <a:solidFill>
                <a:srgbClr val="434343"/>
              </a:solidFill>
              <a:latin typeface="Cabin"/>
              <a:ea typeface="Cabin"/>
              <a:cs typeface="Cabin"/>
              <a:sym typeface="Cabin"/>
            </a:endParaRPr>
          </a:p>
        </p:txBody>
      </p:sp>
      <p:sp>
        <p:nvSpPr>
          <p:cNvPr id="2857" name="Google Shape;2857;p319"/>
          <p:cNvSpPr txBox="1"/>
          <p:nvPr/>
        </p:nvSpPr>
        <p:spPr>
          <a:xfrm>
            <a:off x="1057200" y="3335800"/>
            <a:ext cx="6435600" cy="892800"/>
          </a:xfrm>
          <a:prstGeom prst="rect">
            <a:avLst/>
          </a:prstGeom>
          <a:noFill/>
          <a:ln>
            <a:noFill/>
          </a:ln>
        </p:spPr>
        <p:txBody>
          <a:bodyPr spcFirstLastPara="1" wrap="square" lIns="91425" tIns="91425" rIns="91425" bIns="91425" anchor="t" anchorCtr="0">
            <a:spAutoFit/>
          </a:bodyPr>
          <a:lstStyle/>
          <a:p>
            <a:pPr marL="457200" lvl="0" indent="-374650" algn="l" rtl="0">
              <a:spcBef>
                <a:spcPts val="0"/>
              </a:spcBef>
              <a:spcAft>
                <a:spcPts val="0"/>
              </a:spcAft>
              <a:buClr>
                <a:srgbClr val="434343"/>
              </a:buClr>
              <a:buSzPts val="2300"/>
              <a:buFont typeface="Cabin"/>
              <a:buChar char="●"/>
            </a:pPr>
            <a:r>
              <a:rPr lang="en" sz="2300">
                <a:solidFill>
                  <a:srgbClr val="434343"/>
                </a:solidFill>
                <a:latin typeface="Cabin"/>
                <a:ea typeface="Cabin"/>
                <a:cs typeface="Cabin"/>
                <a:sym typeface="Cabin"/>
              </a:rPr>
              <a:t>60% increase in depression among young adults (14-27 yrs old)</a:t>
            </a:r>
            <a:endParaRPr sz="2300">
              <a:solidFill>
                <a:srgbClr val="434343"/>
              </a:solidFill>
              <a:latin typeface="Cabin"/>
              <a:ea typeface="Cabin"/>
              <a:cs typeface="Cabin"/>
              <a:sym typeface="Cabi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856"/>
                                        </p:tgtEl>
                                        <p:attrNameLst>
                                          <p:attrName>style.visibility</p:attrName>
                                        </p:attrNameLst>
                                      </p:cBhvr>
                                      <p:to>
                                        <p:strVal val="visible"/>
                                      </p:to>
                                    </p:set>
                                    <p:anim calcmode="lin" valueType="num">
                                      <p:cBhvr additive="base">
                                        <p:cTn id="7" dur="1000"/>
                                        <p:tgtEl>
                                          <p:spTgt spid="2856"/>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857"/>
                                        </p:tgtEl>
                                        <p:attrNameLst>
                                          <p:attrName>style.visibility</p:attrName>
                                        </p:attrNameLst>
                                      </p:cBhvr>
                                      <p:to>
                                        <p:strVal val="visible"/>
                                      </p:to>
                                    </p:set>
                                    <p:anim calcmode="lin" valueType="num">
                                      <p:cBhvr additive="base">
                                        <p:cTn id="12" dur="1000"/>
                                        <p:tgtEl>
                                          <p:spTgt spid="285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61"/>
        <p:cNvGrpSpPr/>
        <p:nvPr/>
      </p:nvGrpSpPr>
      <p:grpSpPr>
        <a:xfrm>
          <a:off x="0" y="0"/>
          <a:ext cx="0" cy="0"/>
          <a:chOff x="0" y="0"/>
          <a:chExt cx="0" cy="0"/>
        </a:xfrm>
      </p:grpSpPr>
      <p:pic>
        <p:nvPicPr>
          <p:cNvPr id="2862" name="Google Shape;2862;p320"/>
          <p:cNvPicPr preferRelativeResize="0"/>
          <p:nvPr/>
        </p:nvPicPr>
        <p:blipFill>
          <a:blip r:embed="rId3">
            <a:alphaModFix/>
          </a:blip>
          <a:stretch>
            <a:fillRect/>
          </a:stretch>
        </p:blipFill>
        <p:spPr>
          <a:xfrm>
            <a:off x="2083525" y="152400"/>
            <a:ext cx="4976950" cy="4838701"/>
          </a:xfrm>
          <a:prstGeom prst="rect">
            <a:avLst/>
          </a:prstGeom>
          <a:noFill/>
          <a:ln w="28575" cap="flat" cmpd="sng">
            <a:solidFill>
              <a:srgbClr val="E06666"/>
            </a:solidFill>
            <a:prstDash val="solid"/>
            <a:round/>
            <a:headEnd type="none" w="sm" len="sm"/>
            <a:tailEnd type="none" w="sm" len="sm"/>
          </a:ln>
        </p:spPr>
      </p:pic>
      <p:pic>
        <p:nvPicPr>
          <p:cNvPr id="2863" name="Google Shape;2863;p320"/>
          <p:cNvPicPr preferRelativeResize="0"/>
          <p:nvPr/>
        </p:nvPicPr>
        <p:blipFill>
          <a:blip r:embed="rId4">
            <a:alphaModFix/>
          </a:blip>
          <a:stretch>
            <a:fillRect/>
          </a:stretch>
        </p:blipFill>
        <p:spPr>
          <a:xfrm rot="-5400000">
            <a:off x="-998087" y="2005000"/>
            <a:ext cx="3952875" cy="1133475"/>
          </a:xfrm>
          <a:prstGeom prst="rect">
            <a:avLst/>
          </a:prstGeom>
          <a:noFill/>
          <a:ln w="28575" cap="flat" cmpd="sng">
            <a:solidFill>
              <a:srgbClr val="E06666"/>
            </a:solidFill>
            <a:prstDash val="solid"/>
            <a:round/>
            <a:headEnd type="none" w="sm" len="sm"/>
            <a:tailEnd type="none" w="sm" len="sm"/>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67"/>
        <p:cNvGrpSpPr/>
        <p:nvPr/>
      </p:nvGrpSpPr>
      <p:grpSpPr>
        <a:xfrm>
          <a:off x="0" y="0"/>
          <a:ext cx="0" cy="0"/>
          <a:chOff x="0" y="0"/>
          <a:chExt cx="0" cy="0"/>
        </a:xfrm>
      </p:grpSpPr>
      <p:pic>
        <p:nvPicPr>
          <p:cNvPr id="2868" name="Google Shape;2868;p321"/>
          <p:cNvPicPr preferRelativeResize="0"/>
          <p:nvPr/>
        </p:nvPicPr>
        <p:blipFill>
          <a:blip r:embed="rId3">
            <a:alphaModFix/>
          </a:blip>
          <a:stretch>
            <a:fillRect/>
          </a:stretch>
        </p:blipFill>
        <p:spPr>
          <a:xfrm>
            <a:off x="229463" y="152400"/>
            <a:ext cx="8685066" cy="4838701"/>
          </a:xfrm>
          <a:prstGeom prst="rect">
            <a:avLst/>
          </a:prstGeom>
          <a:noFill/>
          <a:ln w="28575" cap="flat" cmpd="sng">
            <a:solidFill>
              <a:schemeClr val="dk2"/>
            </a:solidFill>
            <a:prstDash val="solid"/>
            <a:round/>
            <a:headEnd type="none" w="sm" len="sm"/>
            <a:tailEnd type="none" w="sm" len="sm"/>
          </a:ln>
        </p:spPr>
      </p:pic>
      <p:pic>
        <p:nvPicPr>
          <p:cNvPr id="2869" name="Google Shape;2869;p321"/>
          <p:cNvPicPr preferRelativeResize="0"/>
          <p:nvPr/>
        </p:nvPicPr>
        <p:blipFill>
          <a:blip r:embed="rId4">
            <a:alphaModFix/>
          </a:blip>
          <a:stretch>
            <a:fillRect/>
          </a:stretch>
        </p:blipFill>
        <p:spPr>
          <a:xfrm rot="10800000">
            <a:off x="3208050" y="2447975"/>
            <a:ext cx="2404050" cy="2325050"/>
          </a:xfrm>
          <a:prstGeom prst="rect">
            <a:avLst/>
          </a:prstGeom>
          <a:noFill/>
          <a:ln w="28575" cap="flat" cmpd="sng">
            <a:solidFill>
              <a:schemeClr val="dk2"/>
            </a:solidFill>
            <a:prstDash val="solid"/>
            <a:round/>
            <a:headEnd type="none" w="sm" len="sm"/>
            <a:tailEnd type="none" w="sm" len="sm"/>
          </a:ln>
        </p:spPr>
      </p:pic>
      <p:sp>
        <p:nvSpPr>
          <p:cNvPr id="2870" name="Google Shape;2870;p321"/>
          <p:cNvSpPr/>
          <p:nvPr/>
        </p:nvSpPr>
        <p:spPr>
          <a:xfrm>
            <a:off x="2509850" y="255025"/>
            <a:ext cx="1440600" cy="1344600"/>
          </a:xfrm>
          <a:prstGeom prst="wedgeRectCallout">
            <a:avLst>
              <a:gd name="adj1" fmla="val -87037"/>
              <a:gd name="adj2" fmla="val 39661"/>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300">
                <a:latin typeface="Poppins Light"/>
                <a:ea typeface="Poppins Light"/>
                <a:cs typeface="Poppins Light"/>
                <a:sym typeface="Poppins Light"/>
              </a:rPr>
              <a:t>We’re all dying!!!</a:t>
            </a:r>
            <a:endParaRPr sz="2300">
              <a:latin typeface="Poppins Light"/>
              <a:ea typeface="Poppins Light"/>
              <a:cs typeface="Poppins Light"/>
              <a:sym typeface="Poppins Light"/>
            </a:endParaRPr>
          </a:p>
        </p:txBody>
      </p:sp>
      <p:sp>
        <p:nvSpPr>
          <p:cNvPr id="2871" name="Google Shape;2871;p321"/>
          <p:cNvSpPr/>
          <p:nvPr/>
        </p:nvSpPr>
        <p:spPr>
          <a:xfrm>
            <a:off x="4099875" y="152400"/>
            <a:ext cx="2272800" cy="1627500"/>
          </a:xfrm>
          <a:prstGeom prst="wedgeRectCallout">
            <a:avLst>
              <a:gd name="adj1" fmla="val 62214"/>
              <a:gd name="adj2" fmla="val 40561"/>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latin typeface="Poppins Light"/>
                <a:ea typeface="Poppins Light"/>
                <a:cs typeface="Poppins Light"/>
                <a:sym typeface="Poppins Light"/>
              </a:rPr>
              <a:t>You wippersnappers don’t know how good you got it!!</a:t>
            </a:r>
            <a:endParaRPr sz="2000">
              <a:latin typeface="Poppins Light"/>
              <a:ea typeface="Poppins Light"/>
              <a:cs typeface="Poppins Light"/>
              <a:sym typeface="Poppins 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869"/>
                                        </p:tgtEl>
                                        <p:attrNameLst>
                                          <p:attrName>style.visibility</p:attrName>
                                        </p:attrNameLst>
                                      </p:cBhvr>
                                      <p:to>
                                        <p:strVal val="visible"/>
                                      </p:to>
                                    </p:set>
                                    <p:anim calcmode="lin" valueType="num">
                                      <p:cBhvr additive="base">
                                        <p:cTn id="7" dur="1000"/>
                                        <p:tgtEl>
                                          <p:spTgt spid="2869"/>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870"/>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8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875"/>
        <p:cNvGrpSpPr/>
        <p:nvPr/>
      </p:nvGrpSpPr>
      <p:grpSpPr>
        <a:xfrm>
          <a:off x="0" y="0"/>
          <a:ext cx="0" cy="0"/>
          <a:chOff x="0" y="0"/>
          <a:chExt cx="0" cy="0"/>
        </a:xfrm>
      </p:grpSpPr>
      <p:sp>
        <p:nvSpPr>
          <p:cNvPr id="2876" name="Google Shape;2876;p322"/>
          <p:cNvSpPr txBox="1">
            <a:spLocks noGrp="1"/>
          </p:cNvSpPr>
          <p:nvPr>
            <p:ph type="title"/>
          </p:nvPr>
        </p:nvSpPr>
        <p:spPr>
          <a:xfrm>
            <a:off x="1399950" y="192175"/>
            <a:ext cx="6344100" cy="10572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5800">
                <a:solidFill>
                  <a:srgbClr val="E06666"/>
                </a:solidFill>
                <a:latin typeface="DM Serif Text"/>
                <a:ea typeface="DM Serif Text"/>
                <a:cs typeface="DM Serif Text"/>
                <a:sym typeface="DM Serif Text"/>
              </a:rPr>
              <a:t>Nihilism</a:t>
            </a:r>
            <a:endParaRPr sz="5800">
              <a:solidFill>
                <a:srgbClr val="E06666"/>
              </a:solidFill>
              <a:latin typeface="DM Serif Text"/>
              <a:ea typeface="DM Serif Text"/>
              <a:cs typeface="DM Serif Text"/>
              <a:sym typeface="DM Serif Text"/>
            </a:endParaRPr>
          </a:p>
        </p:txBody>
      </p:sp>
      <p:sp>
        <p:nvSpPr>
          <p:cNvPr id="2877" name="Google Shape;2877;p3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18</a:t>
            </a:fld>
            <a:endParaRPr/>
          </a:p>
        </p:txBody>
      </p:sp>
      <p:sp>
        <p:nvSpPr>
          <p:cNvPr id="2878" name="Google Shape;2878;p322"/>
          <p:cNvSpPr txBox="1"/>
          <p:nvPr/>
        </p:nvSpPr>
        <p:spPr>
          <a:xfrm>
            <a:off x="1144650" y="2075800"/>
            <a:ext cx="6854700" cy="1077300"/>
          </a:xfrm>
          <a:prstGeom prst="rect">
            <a:avLst/>
          </a:prstGeom>
          <a:noFill/>
          <a:ln>
            <a:noFill/>
          </a:ln>
        </p:spPr>
        <p:txBody>
          <a:bodyPr spcFirstLastPara="1" wrap="square" lIns="91425" tIns="91425" rIns="91425" bIns="91425" anchor="t" anchorCtr="0">
            <a:spAutoFit/>
          </a:bodyPr>
          <a:lstStyle/>
          <a:p>
            <a:pPr marL="0" lvl="0" indent="0" algn="ctr" rtl="0">
              <a:lnSpc>
                <a:spcPct val="150000"/>
              </a:lnSpc>
              <a:spcBef>
                <a:spcPts val="0"/>
              </a:spcBef>
              <a:spcAft>
                <a:spcPts val="0"/>
              </a:spcAft>
              <a:buNone/>
            </a:pPr>
            <a:r>
              <a:rPr lang="en" sz="5800">
                <a:solidFill>
                  <a:srgbClr val="E06666"/>
                </a:solidFill>
                <a:latin typeface="DM Serif Text"/>
                <a:ea typeface="DM Serif Text"/>
                <a:cs typeface="DM Serif Text"/>
                <a:sym typeface="DM Serif Text"/>
              </a:rPr>
              <a:t>Relativism</a:t>
            </a:r>
            <a:endParaRPr/>
          </a:p>
        </p:txBody>
      </p:sp>
      <p:sp>
        <p:nvSpPr>
          <p:cNvPr id="2879" name="Google Shape;2879;p322"/>
          <p:cNvSpPr txBox="1"/>
          <p:nvPr/>
        </p:nvSpPr>
        <p:spPr>
          <a:xfrm>
            <a:off x="1460250" y="3979525"/>
            <a:ext cx="6223500" cy="1077300"/>
          </a:xfrm>
          <a:prstGeom prst="rect">
            <a:avLst/>
          </a:prstGeom>
          <a:noFill/>
          <a:ln>
            <a:noFill/>
          </a:ln>
        </p:spPr>
        <p:txBody>
          <a:bodyPr spcFirstLastPara="1" wrap="square" lIns="91425" tIns="91425" rIns="91425" bIns="91425" anchor="t" anchorCtr="0">
            <a:spAutoFit/>
          </a:bodyPr>
          <a:lstStyle/>
          <a:p>
            <a:pPr marL="0" lvl="0" indent="0" algn="ctr" rtl="0">
              <a:lnSpc>
                <a:spcPct val="150000"/>
              </a:lnSpc>
              <a:spcBef>
                <a:spcPts val="0"/>
              </a:spcBef>
              <a:spcAft>
                <a:spcPts val="0"/>
              </a:spcAft>
              <a:buNone/>
            </a:pPr>
            <a:r>
              <a:rPr lang="en" sz="5800">
                <a:solidFill>
                  <a:srgbClr val="E06666"/>
                </a:solidFill>
                <a:latin typeface="DM Serif Text"/>
                <a:ea typeface="DM Serif Text"/>
                <a:cs typeface="DM Serif Text"/>
                <a:sym typeface="DM Serif Text"/>
              </a:rPr>
              <a:t>Technology</a:t>
            </a:r>
            <a:endParaRPr/>
          </a:p>
        </p:txBody>
      </p:sp>
      <p:sp>
        <p:nvSpPr>
          <p:cNvPr id="2880" name="Google Shape;2880;p322"/>
          <p:cNvSpPr/>
          <p:nvPr/>
        </p:nvSpPr>
        <p:spPr>
          <a:xfrm>
            <a:off x="4059750" y="1199400"/>
            <a:ext cx="1024500" cy="1024500"/>
          </a:xfrm>
          <a:prstGeom prst="mathPlus">
            <a:avLst>
              <a:gd name="adj1" fmla="val 23520"/>
            </a:avLst>
          </a:prstGeom>
          <a:solidFill>
            <a:srgbClr val="E0666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oppins Light"/>
              <a:ea typeface="Poppins Light"/>
              <a:cs typeface="Poppins Light"/>
              <a:sym typeface="Poppins Light"/>
            </a:endParaRPr>
          </a:p>
        </p:txBody>
      </p:sp>
      <p:sp>
        <p:nvSpPr>
          <p:cNvPr id="2881" name="Google Shape;2881;p322"/>
          <p:cNvSpPr/>
          <p:nvPr/>
        </p:nvSpPr>
        <p:spPr>
          <a:xfrm>
            <a:off x="4059750" y="3110400"/>
            <a:ext cx="1024500" cy="1024500"/>
          </a:xfrm>
          <a:prstGeom prst="mathPlus">
            <a:avLst>
              <a:gd name="adj1" fmla="val 23520"/>
            </a:avLst>
          </a:prstGeom>
          <a:solidFill>
            <a:srgbClr val="E06666"/>
          </a:solidFill>
          <a:ln w="9525" cap="flat" cmpd="sng">
            <a:solidFill>
              <a:srgbClr val="21212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oppins Light"/>
              <a:ea typeface="Poppins Light"/>
              <a:cs typeface="Poppins Light"/>
              <a:sym typeface="Poppins 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876"/>
                                        </p:tgtEl>
                                        <p:attrNameLst>
                                          <p:attrName>style.visibility</p:attrName>
                                        </p:attrNameLst>
                                      </p:cBhvr>
                                      <p:to>
                                        <p:strVal val="visible"/>
                                      </p:to>
                                    </p:set>
                                    <p:anim calcmode="lin" valueType="num">
                                      <p:cBhvr additive="base">
                                        <p:cTn id="7" dur="1000"/>
                                        <p:tgtEl>
                                          <p:spTgt spid="2876"/>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878"/>
                                        </p:tgtEl>
                                        <p:attrNameLst>
                                          <p:attrName>style.visibility</p:attrName>
                                        </p:attrNameLst>
                                      </p:cBhvr>
                                      <p:to>
                                        <p:strVal val="visible"/>
                                      </p:to>
                                    </p:set>
                                    <p:anim calcmode="lin" valueType="num">
                                      <p:cBhvr additive="base">
                                        <p:cTn id="12" dur="1000"/>
                                        <p:tgtEl>
                                          <p:spTgt spid="2878"/>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879"/>
                                        </p:tgtEl>
                                        <p:attrNameLst>
                                          <p:attrName>style.visibility</p:attrName>
                                        </p:attrNameLst>
                                      </p:cBhvr>
                                      <p:to>
                                        <p:strVal val="visible"/>
                                      </p:to>
                                    </p:set>
                                    <p:anim calcmode="lin" valueType="num">
                                      <p:cBhvr additive="base">
                                        <p:cTn id="17" dur="1000"/>
                                        <p:tgtEl>
                                          <p:spTgt spid="287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06666"/>
        </a:solidFill>
        <a:effectLst/>
      </p:bgPr>
    </p:bg>
    <p:spTree>
      <p:nvGrpSpPr>
        <p:cNvPr id="1" name="Shape 2885"/>
        <p:cNvGrpSpPr/>
        <p:nvPr/>
      </p:nvGrpSpPr>
      <p:grpSpPr>
        <a:xfrm>
          <a:off x="0" y="0"/>
          <a:ext cx="0" cy="0"/>
          <a:chOff x="0" y="0"/>
          <a:chExt cx="0" cy="0"/>
        </a:xfrm>
      </p:grpSpPr>
      <p:sp>
        <p:nvSpPr>
          <p:cNvPr id="2886" name="Google Shape;2886;p323"/>
          <p:cNvSpPr txBox="1">
            <a:spLocks noGrp="1"/>
          </p:cNvSpPr>
          <p:nvPr>
            <p:ph type="ctrTitle"/>
          </p:nvPr>
        </p:nvSpPr>
        <p:spPr>
          <a:xfrm>
            <a:off x="342900" y="1601663"/>
            <a:ext cx="8458200" cy="1431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5400">
                <a:solidFill>
                  <a:schemeClr val="accent1"/>
                </a:solidFill>
              </a:rPr>
              <a:t>Part 1: The Gen Z Story</a:t>
            </a:r>
            <a:endParaRPr sz="5400">
              <a:solidFill>
                <a:schemeClr val="accent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FFF6DB"/>
            </a:gs>
            <a:gs pos="100000">
              <a:srgbClr val="FBD35D"/>
            </a:gs>
          </a:gsLst>
          <a:path path="circle">
            <a:fillToRect l="50000" t="50000" r="50000" b="50000"/>
          </a:path>
          <a:tileRect/>
        </a:gradFill>
        <a:effectLst/>
      </p:bgPr>
    </p:bg>
    <p:spTree>
      <p:nvGrpSpPr>
        <p:cNvPr id="1" name="Shape 2775"/>
        <p:cNvGrpSpPr/>
        <p:nvPr/>
      </p:nvGrpSpPr>
      <p:grpSpPr>
        <a:xfrm>
          <a:off x="0" y="0"/>
          <a:ext cx="0" cy="0"/>
          <a:chOff x="0" y="0"/>
          <a:chExt cx="0" cy="0"/>
        </a:xfrm>
      </p:grpSpPr>
      <p:pic>
        <p:nvPicPr>
          <p:cNvPr id="2776" name="Google Shape;2776;p306" descr="skibidi bosses gather. will cameramen succeed?&#10;skibidi dop dop dop yes yes&#10;&#10;credits:&#10;suits - https://steamcommunity.com/sharedfiles/filedetails/?id=2849230339&#10;camera model - https://steamcommunity.com/sharedfiles/filedetails/?id=408313131&#10;map - https://steamcommunity.com/sharedfiles/filedetails/?id=105982362" title="skibidi toilet 17">
            <a:hlinkClick r:id="rId3"/>
          </p:cNvPr>
          <p:cNvPicPr preferRelativeResize="0"/>
          <p:nvPr/>
        </p:nvPicPr>
        <p:blipFill>
          <a:blip r:embed="rId4">
            <a:alphaModFix/>
          </a:blip>
          <a:stretch>
            <a:fillRect/>
          </a:stretch>
        </p:blipFill>
        <p:spPr>
          <a:xfrm>
            <a:off x="673891" y="379066"/>
            <a:ext cx="7796225" cy="4385375"/>
          </a:xfrm>
          <a:prstGeom prst="rect">
            <a:avLst/>
          </a:prstGeom>
          <a:noFill/>
          <a:ln w="28575" cap="flat" cmpd="sng">
            <a:solidFill>
              <a:srgbClr val="CC0000"/>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76"/>
                                        </p:tgtEl>
                                        <p:attrNameLst>
                                          <p:attrName>style.visibility</p:attrName>
                                        </p:attrNameLst>
                                      </p:cBhvr>
                                      <p:to>
                                        <p:strVal val="visible"/>
                                      </p:to>
                                    </p:set>
                                    <p:animEffect transition="in" filter="fade">
                                      <p:cBhvr>
                                        <p:cTn id="7" dur="1000"/>
                                        <p:tgtEl>
                                          <p:spTgt spid="27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890"/>
        <p:cNvGrpSpPr/>
        <p:nvPr/>
      </p:nvGrpSpPr>
      <p:grpSpPr>
        <a:xfrm>
          <a:off x="0" y="0"/>
          <a:ext cx="0" cy="0"/>
          <a:chOff x="0" y="0"/>
          <a:chExt cx="0" cy="0"/>
        </a:xfrm>
      </p:grpSpPr>
      <p:sp>
        <p:nvSpPr>
          <p:cNvPr id="2891" name="Google Shape;2891;p324"/>
          <p:cNvSpPr txBox="1">
            <a:spLocks noGrp="1"/>
          </p:cNvSpPr>
          <p:nvPr>
            <p:ph type="ctrTitle"/>
          </p:nvPr>
        </p:nvSpPr>
        <p:spPr>
          <a:xfrm>
            <a:off x="342900" y="1601663"/>
            <a:ext cx="8458200" cy="1431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6200">
                <a:solidFill>
                  <a:srgbClr val="E06666"/>
                </a:solidFill>
              </a:rPr>
              <a:t>Nihilism</a:t>
            </a:r>
            <a:endParaRPr sz="6200">
              <a:solidFill>
                <a:srgbClr val="E06666"/>
              </a:solidFill>
            </a:endParaRPr>
          </a:p>
        </p:txBody>
      </p:sp>
      <p:cxnSp>
        <p:nvCxnSpPr>
          <p:cNvPr id="2892" name="Google Shape;2892;p324"/>
          <p:cNvCxnSpPr/>
          <p:nvPr/>
        </p:nvCxnSpPr>
        <p:spPr>
          <a:xfrm rot="10800000" flipH="1">
            <a:off x="0" y="1455750"/>
            <a:ext cx="5335500" cy="10500"/>
          </a:xfrm>
          <a:prstGeom prst="straightConnector1">
            <a:avLst/>
          </a:prstGeom>
          <a:noFill/>
          <a:ln w="28575" cap="flat" cmpd="sng">
            <a:solidFill>
              <a:srgbClr val="E06666"/>
            </a:solidFill>
            <a:prstDash val="solid"/>
            <a:round/>
            <a:headEnd type="none" w="med" len="med"/>
            <a:tailEnd type="none" w="med" len="med"/>
          </a:ln>
        </p:spPr>
      </p:cxnSp>
      <p:cxnSp>
        <p:nvCxnSpPr>
          <p:cNvPr id="2893" name="Google Shape;2893;p324"/>
          <p:cNvCxnSpPr/>
          <p:nvPr/>
        </p:nvCxnSpPr>
        <p:spPr>
          <a:xfrm rot="10800000" flipH="1">
            <a:off x="-50350" y="3173500"/>
            <a:ext cx="8226600" cy="5100"/>
          </a:xfrm>
          <a:prstGeom prst="straightConnector1">
            <a:avLst/>
          </a:prstGeom>
          <a:noFill/>
          <a:ln w="28575" cap="flat" cmpd="sng">
            <a:solidFill>
              <a:srgbClr val="E06666"/>
            </a:solidFill>
            <a:prstDash val="solid"/>
            <a:round/>
            <a:headEnd type="none" w="med" len="med"/>
            <a:tailEnd type="none" w="med" len="med"/>
          </a:ln>
        </p:spPr>
      </p:cxnSp>
      <p:sp>
        <p:nvSpPr>
          <p:cNvPr id="2894" name="Google Shape;2894;p324"/>
          <p:cNvSpPr txBox="1"/>
          <p:nvPr/>
        </p:nvSpPr>
        <p:spPr>
          <a:xfrm>
            <a:off x="1498650" y="3440350"/>
            <a:ext cx="61467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a:solidFill>
                  <a:srgbClr val="E06666"/>
                </a:solidFill>
                <a:latin typeface="Gilda Display"/>
                <a:ea typeface="Gilda Display"/>
                <a:cs typeface="Gilda Display"/>
                <a:sym typeface="Gilda Display"/>
              </a:rPr>
              <a:t>No Meaning</a:t>
            </a:r>
            <a:endParaRPr sz="2000" b="1">
              <a:solidFill>
                <a:srgbClr val="E06666"/>
              </a:solidFill>
              <a:latin typeface="Gilda Display"/>
              <a:ea typeface="Gilda Display"/>
              <a:cs typeface="Gilda Display"/>
              <a:sym typeface="Gilda Display"/>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898"/>
        <p:cNvGrpSpPr/>
        <p:nvPr/>
      </p:nvGrpSpPr>
      <p:grpSpPr>
        <a:xfrm>
          <a:off x="0" y="0"/>
          <a:ext cx="0" cy="0"/>
          <a:chOff x="0" y="0"/>
          <a:chExt cx="0" cy="0"/>
        </a:xfrm>
      </p:grpSpPr>
      <p:pic>
        <p:nvPicPr>
          <p:cNvPr id="2899" name="Google Shape;2899;p325"/>
          <p:cNvPicPr preferRelativeResize="0"/>
          <p:nvPr/>
        </p:nvPicPr>
        <p:blipFill>
          <a:blip r:embed="rId3">
            <a:alphaModFix/>
          </a:blip>
          <a:stretch>
            <a:fillRect/>
          </a:stretch>
        </p:blipFill>
        <p:spPr>
          <a:xfrm>
            <a:off x="2190750" y="190500"/>
            <a:ext cx="4762500" cy="4762500"/>
          </a:xfrm>
          <a:prstGeom prst="rect">
            <a:avLst/>
          </a:prstGeom>
          <a:noFill/>
          <a:ln w="28575" cap="flat" cmpd="sng">
            <a:solidFill>
              <a:srgbClr val="E06666"/>
            </a:solidFill>
            <a:prstDash val="solid"/>
            <a:round/>
            <a:headEnd type="none" w="sm" len="sm"/>
            <a:tailEnd type="none" w="sm" len="sm"/>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903"/>
        <p:cNvGrpSpPr/>
        <p:nvPr/>
      </p:nvGrpSpPr>
      <p:grpSpPr>
        <a:xfrm>
          <a:off x="0" y="0"/>
          <a:ext cx="0" cy="0"/>
          <a:chOff x="0" y="0"/>
          <a:chExt cx="0" cy="0"/>
        </a:xfrm>
      </p:grpSpPr>
      <p:pic>
        <p:nvPicPr>
          <p:cNvPr id="2904" name="Google Shape;2904;p326"/>
          <p:cNvPicPr preferRelativeResize="0"/>
          <p:nvPr/>
        </p:nvPicPr>
        <p:blipFill>
          <a:blip r:embed="rId3">
            <a:alphaModFix/>
          </a:blip>
          <a:stretch>
            <a:fillRect/>
          </a:stretch>
        </p:blipFill>
        <p:spPr>
          <a:xfrm>
            <a:off x="2872225" y="152400"/>
            <a:ext cx="3399555" cy="4838700"/>
          </a:xfrm>
          <a:prstGeom prst="rect">
            <a:avLst/>
          </a:prstGeom>
          <a:noFill/>
          <a:ln w="28575" cap="flat" cmpd="sng">
            <a:solidFill>
              <a:srgbClr val="E06666"/>
            </a:solidFill>
            <a:prstDash val="solid"/>
            <a:round/>
            <a:headEnd type="none" w="sm" len="sm"/>
            <a:tailEnd type="none" w="sm" len="sm"/>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908"/>
        <p:cNvGrpSpPr/>
        <p:nvPr/>
      </p:nvGrpSpPr>
      <p:grpSpPr>
        <a:xfrm>
          <a:off x="0" y="0"/>
          <a:ext cx="0" cy="0"/>
          <a:chOff x="0" y="0"/>
          <a:chExt cx="0" cy="0"/>
        </a:xfrm>
      </p:grpSpPr>
      <p:sp>
        <p:nvSpPr>
          <p:cNvPr id="2909" name="Google Shape;2909;p3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23</a:t>
            </a:fld>
            <a:endParaRPr/>
          </a:p>
        </p:txBody>
      </p:sp>
      <p:pic>
        <p:nvPicPr>
          <p:cNvPr id="2910" name="Google Shape;2910;p327"/>
          <p:cNvPicPr preferRelativeResize="0"/>
          <p:nvPr/>
        </p:nvPicPr>
        <p:blipFill>
          <a:blip r:embed="rId3">
            <a:alphaModFix/>
          </a:blip>
          <a:stretch>
            <a:fillRect/>
          </a:stretch>
        </p:blipFill>
        <p:spPr>
          <a:xfrm>
            <a:off x="944750" y="152400"/>
            <a:ext cx="7254508" cy="4838700"/>
          </a:xfrm>
          <a:prstGeom prst="rect">
            <a:avLst/>
          </a:prstGeom>
          <a:noFill/>
          <a:ln w="28575" cap="flat" cmpd="sng">
            <a:solidFill>
              <a:srgbClr val="E06666"/>
            </a:solidFill>
            <a:prstDash val="solid"/>
            <a:round/>
            <a:headEnd type="none" w="sm" len="sm"/>
            <a:tailEnd type="none" w="sm" len="sm"/>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914"/>
        <p:cNvGrpSpPr/>
        <p:nvPr/>
      </p:nvGrpSpPr>
      <p:grpSpPr>
        <a:xfrm>
          <a:off x="0" y="0"/>
          <a:ext cx="0" cy="0"/>
          <a:chOff x="0" y="0"/>
          <a:chExt cx="0" cy="0"/>
        </a:xfrm>
      </p:grpSpPr>
      <p:pic>
        <p:nvPicPr>
          <p:cNvPr id="2915" name="Google Shape;2915;p328"/>
          <p:cNvPicPr preferRelativeResize="0"/>
          <p:nvPr/>
        </p:nvPicPr>
        <p:blipFill>
          <a:blip r:embed="rId3">
            <a:alphaModFix/>
          </a:blip>
          <a:stretch>
            <a:fillRect/>
          </a:stretch>
        </p:blipFill>
        <p:spPr>
          <a:xfrm>
            <a:off x="2977700" y="99050"/>
            <a:ext cx="3188601" cy="4838702"/>
          </a:xfrm>
          <a:prstGeom prst="rect">
            <a:avLst/>
          </a:prstGeom>
          <a:noFill/>
          <a:ln w="28575" cap="flat" cmpd="sng">
            <a:solidFill>
              <a:srgbClr val="E06666"/>
            </a:solidFill>
            <a:prstDash val="solid"/>
            <a:round/>
            <a:headEnd type="none" w="sm" len="sm"/>
            <a:tailEnd type="none" w="sm" len="sm"/>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919"/>
        <p:cNvGrpSpPr/>
        <p:nvPr/>
      </p:nvGrpSpPr>
      <p:grpSpPr>
        <a:xfrm>
          <a:off x="0" y="0"/>
          <a:ext cx="0" cy="0"/>
          <a:chOff x="0" y="0"/>
          <a:chExt cx="0" cy="0"/>
        </a:xfrm>
      </p:grpSpPr>
      <p:pic>
        <p:nvPicPr>
          <p:cNvPr id="2920" name="Google Shape;2920;p329"/>
          <p:cNvPicPr preferRelativeResize="0"/>
          <p:nvPr/>
        </p:nvPicPr>
        <p:blipFill>
          <a:blip r:embed="rId3">
            <a:alphaModFix/>
          </a:blip>
          <a:stretch>
            <a:fillRect/>
          </a:stretch>
        </p:blipFill>
        <p:spPr>
          <a:xfrm>
            <a:off x="3025263" y="378200"/>
            <a:ext cx="3093475" cy="4387100"/>
          </a:xfrm>
          <a:prstGeom prst="rect">
            <a:avLst/>
          </a:prstGeom>
          <a:noFill/>
          <a:ln w="28575" cap="flat" cmpd="sng">
            <a:solidFill>
              <a:srgbClr val="E06666"/>
            </a:solidFill>
            <a:prstDash val="solid"/>
            <a:round/>
            <a:headEnd type="none" w="sm" len="sm"/>
            <a:tailEnd type="none" w="sm" len="sm"/>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924"/>
        <p:cNvGrpSpPr/>
        <p:nvPr/>
      </p:nvGrpSpPr>
      <p:grpSpPr>
        <a:xfrm>
          <a:off x="0" y="0"/>
          <a:ext cx="0" cy="0"/>
          <a:chOff x="0" y="0"/>
          <a:chExt cx="0" cy="0"/>
        </a:xfrm>
      </p:grpSpPr>
      <p:sp>
        <p:nvSpPr>
          <p:cNvPr id="2925" name="Google Shape;2925;p330"/>
          <p:cNvSpPr txBox="1"/>
          <p:nvPr/>
        </p:nvSpPr>
        <p:spPr>
          <a:xfrm>
            <a:off x="196800" y="2056050"/>
            <a:ext cx="8750400" cy="1031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5500" b="1">
                <a:solidFill>
                  <a:srgbClr val="E06666"/>
                </a:solidFill>
                <a:latin typeface="Poppins"/>
                <a:ea typeface="Poppins"/>
                <a:cs typeface="Poppins"/>
                <a:sym typeface="Poppins"/>
              </a:rPr>
              <a:t>6,000,000 Jews Killed</a:t>
            </a:r>
            <a:endParaRPr sz="5500" b="1">
              <a:solidFill>
                <a:srgbClr val="E06666"/>
              </a:solidFill>
              <a:latin typeface="Poppins"/>
              <a:ea typeface="Poppins"/>
              <a:cs typeface="Poppins"/>
              <a:sym typeface="Poppin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929"/>
        <p:cNvGrpSpPr/>
        <p:nvPr/>
      </p:nvGrpSpPr>
      <p:grpSpPr>
        <a:xfrm>
          <a:off x="0" y="0"/>
          <a:ext cx="0" cy="0"/>
          <a:chOff x="0" y="0"/>
          <a:chExt cx="0" cy="0"/>
        </a:xfrm>
      </p:grpSpPr>
      <p:pic>
        <p:nvPicPr>
          <p:cNvPr id="2930" name="Google Shape;2930;p331"/>
          <p:cNvPicPr preferRelativeResize="0"/>
          <p:nvPr/>
        </p:nvPicPr>
        <p:blipFill>
          <a:blip r:embed="rId3">
            <a:alphaModFix/>
          </a:blip>
          <a:stretch>
            <a:fillRect/>
          </a:stretch>
        </p:blipFill>
        <p:spPr>
          <a:xfrm>
            <a:off x="2457450" y="457200"/>
            <a:ext cx="4229100" cy="4229100"/>
          </a:xfrm>
          <a:prstGeom prst="rect">
            <a:avLst/>
          </a:prstGeom>
          <a:noFill/>
          <a:ln w="28575" cap="flat" cmpd="sng">
            <a:solidFill>
              <a:srgbClr val="E06666"/>
            </a:solidFill>
            <a:prstDash val="solid"/>
            <a:round/>
            <a:headEnd type="none" w="sm" len="sm"/>
            <a:tailEnd type="none" w="sm" len="sm"/>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934"/>
        <p:cNvGrpSpPr/>
        <p:nvPr/>
      </p:nvGrpSpPr>
      <p:grpSpPr>
        <a:xfrm>
          <a:off x="0" y="0"/>
          <a:ext cx="0" cy="0"/>
          <a:chOff x="0" y="0"/>
          <a:chExt cx="0" cy="0"/>
        </a:xfrm>
      </p:grpSpPr>
      <p:pic>
        <p:nvPicPr>
          <p:cNvPr id="2935" name="Google Shape;2935;p332"/>
          <p:cNvPicPr preferRelativeResize="0"/>
          <p:nvPr/>
        </p:nvPicPr>
        <p:blipFill>
          <a:blip r:embed="rId3">
            <a:alphaModFix/>
          </a:blip>
          <a:stretch>
            <a:fillRect/>
          </a:stretch>
        </p:blipFill>
        <p:spPr>
          <a:xfrm>
            <a:off x="537925" y="609092"/>
            <a:ext cx="2966842" cy="3925325"/>
          </a:xfrm>
          <a:prstGeom prst="rect">
            <a:avLst/>
          </a:prstGeom>
          <a:noFill/>
          <a:ln w="28575" cap="flat" cmpd="sng">
            <a:solidFill>
              <a:schemeClr val="dk2"/>
            </a:solidFill>
            <a:prstDash val="solid"/>
            <a:round/>
            <a:headEnd type="none" w="sm" len="sm"/>
            <a:tailEnd type="none" w="sm" len="sm"/>
          </a:ln>
        </p:spPr>
      </p:pic>
      <p:pic>
        <p:nvPicPr>
          <p:cNvPr id="2936" name="Google Shape;2936;p332"/>
          <p:cNvPicPr preferRelativeResize="0"/>
          <p:nvPr/>
        </p:nvPicPr>
        <p:blipFill rotWithShape="1">
          <a:blip r:embed="rId4">
            <a:alphaModFix/>
          </a:blip>
          <a:srcRect b="17074"/>
          <a:stretch/>
        </p:blipFill>
        <p:spPr>
          <a:xfrm>
            <a:off x="5273650" y="606688"/>
            <a:ext cx="2966850" cy="3930138"/>
          </a:xfrm>
          <a:prstGeom prst="rect">
            <a:avLst/>
          </a:prstGeom>
          <a:noFill/>
          <a:ln w="28575" cap="flat" cmpd="sng">
            <a:solidFill>
              <a:schemeClr val="dk2"/>
            </a:solidFill>
            <a:prstDash val="solid"/>
            <a:round/>
            <a:headEnd type="none" w="sm" len="sm"/>
            <a:tailEnd type="none" w="sm" len="sm"/>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940"/>
        <p:cNvGrpSpPr/>
        <p:nvPr/>
      </p:nvGrpSpPr>
      <p:grpSpPr>
        <a:xfrm>
          <a:off x="0" y="0"/>
          <a:ext cx="0" cy="0"/>
          <a:chOff x="0" y="0"/>
          <a:chExt cx="0" cy="0"/>
        </a:xfrm>
      </p:grpSpPr>
      <p:sp>
        <p:nvSpPr>
          <p:cNvPr id="2941" name="Google Shape;2941;p333"/>
          <p:cNvSpPr txBox="1"/>
          <p:nvPr/>
        </p:nvSpPr>
        <p:spPr>
          <a:xfrm>
            <a:off x="196800" y="2056050"/>
            <a:ext cx="8750400" cy="1031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5500" b="1">
                <a:solidFill>
                  <a:srgbClr val="E06666"/>
                </a:solidFill>
                <a:latin typeface="Poppins"/>
                <a:ea typeface="Poppins"/>
                <a:cs typeface="Poppins"/>
                <a:sym typeface="Poppins"/>
              </a:rPr>
              <a:t>35-70 million killed</a:t>
            </a:r>
            <a:endParaRPr sz="5500" b="1">
              <a:solidFill>
                <a:srgbClr val="E06666"/>
              </a:solidFill>
              <a:latin typeface="Poppins"/>
              <a:ea typeface="Poppins"/>
              <a:cs typeface="Poppins"/>
              <a:sym typeface="Poppi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FFF6DB"/>
            </a:gs>
            <a:gs pos="100000">
              <a:srgbClr val="FBD35D"/>
            </a:gs>
          </a:gsLst>
          <a:path path="circle">
            <a:fillToRect l="50000" t="50000" r="50000" b="50000"/>
          </a:path>
          <a:tileRect/>
        </a:gradFill>
        <a:effectLst/>
      </p:bgPr>
    </p:bg>
    <p:spTree>
      <p:nvGrpSpPr>
        <p:cNvPr id="1" name="Shape 2780"/>
        <p:cNvGrpSpPr/>
        <p:nvPr/>
      </p:nvGrpSpPr>
      <p:grpSpPr>
        <a:xfrm>
          <a:off x="0" y="0"/>
          <a:ext cx="0" cy="0"/>
          <a:chOff x="0" y="0"/>
          <a:chExt cx="0" cy="0"/>
        </a:xfrm>
      </p:grpSpPr>
      <p:pic>
        <p:nvPicPr>
          <p:cNvPr id="2781" name="Google Shape;2781;p307"/>
          <p:cNvPicPr preferRelativeResize="0"/>
          <p:nvPr/>
        </p:nvPicPr>
        <p:blipFill>
          <a:blip r:embed="rId3">
            <a:alphaModFix/>
          </a:blip>
          <a:stretch>
            <a:fillRect/>
          </a:stretch>
        </p:blipFill>
        <p:spPr>
          <a:xfrm>
            <a:off x="3353500" y="152400"/>
            <a:ext cx="2437010" cy="4838700"/>
          </a:xfrm>
          <a:prstGeom prst="rect">
            <a:avLst/>
          </a:prstGeom>
          <a:noFill/>
          <a:ln w="28575" cap="flat" cmpd="sng">
            <a:solidFill>
              <a:srgbClr val="E06666"/>
            </a:solidFill>
            <a:prstDash val="solid"/>
            <a:round/>
            <a:headEnd type="none" w="sm" len="sm"/>
            <a:tailEnd type="none" w="sm" len="sm"/>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945"/>
        <p:cNvGrpSpPr/>
        <p:nvPr/>
      </p:nvGrpSpPr>
      <p:grpSpPr>
        <a:xfrm>
          <a:off x="0" y="0"/>
          <a:ext cx="0" cy="0"/>
          <a:chOff x="0" y="0"/>
          <a:chExt cx="0" cy="0"/>
        </a:xfrm>
      </p:grpSpPr>
      <p:pic>
        <p:nvPicPr>
          <p:cNvPr id="2946" name="Google Shape;2946;p334"/>
          <p:cNvPicPr preferRelativeResize="0"/>
          <p:nvPr/>
        </p:nvPicPr>
        <p:blipFill>
          <a:blip r:embed="rId3">
            <a:alphaModFix/>
          </a:blip>
          <a:stretch>
            <a:fillRect/>
          </a:stretch>
        </p:blipFill>
        <p:spPr>
          <a:xfrm>
            <a:off x="2977700" y="99050"/>
            <a:ext cx="3188601" cy="4838702"/>
          </a:xfrm>
          <a:prstGeom prst="rect">
            <a:avLst/>
          </a:prstGeom>
          <a:noFill/>
          <a:ln w="28575" cap="flat" cmpd="sng">
            <a:solidFill>
              <a:srgbClr val="E06666"/>
            </a:solidFill>
            <a:prstDash val="solid"/>
            <a:round/>
            <a:headEnd type="none" w="sm" len="sm"/>
            <a:tailEnd type="none" w="sm" len="sm"/>
          </a:ln>
        </p:spPr>
      </p:pic>
      <p:pic>
        <p:nvPicPr>
          <p:cNvPr id="2947" name="Google Shape;2947;p334"/>
          <p:cNvPicPr preferRelativeResize="0"/>
          <p:nvPr/>
        </p:nvPicPr>
        <p:blipFill>
          <a:blip r:embed="rId4">
            <a:alphaModFix/>
          </a:blip>
          <a:stretch>
            <a:fillRect/>
          </a:stretch>
        </p:blipFill>
        <p:spPr>
          <a:xfrm>
            <a:off x="1905575" y="99051"/>
            <a:ext cx="5332844" cy="48387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951"/>
        <p:cNvGrpSpPr/>
        <p:nvPr/>
      </p:nvGrpSpPr>
      <p:grpSpPr>
        <a:xfrm>
          <a:off x="0" y="0"/>
          <a:ext cx="0" cy="0"/>
          <a:chOff x="0" y="0"/>
          <a:chExt cx="0" cy="0"/>
        </a:xfrm>
      </p:grpSpPr>
      <p:sp>
        <p:nvSpPr>
          <p:cNvPr id="2952" name="Google Shape;2952;p335"/>
          <p:cNvSpPr txBox="1">
            <a:spLocks noGrp="1"/>
          </p:cNvSpPr>
          <p:nvPr>
            <p:ph type="ctrTitle"/>
          </p:nvPr>
        </p:nvSpPr>
        <p:spPr>
          <a:xfrm>
            <a:off x="342900" y="1601663"/>
            <a:ext cx="8458200" cy="1431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6200">
                <a:solidFill>
                  <a:srgbClr val="E06666"/>
                </a:solidFill>
              </a:rPr>
              <a:t>Relativism</a:t>
            </a:r>
            <a:endParaRPr sz="6200">
              <a:solidFill>
                <a:srgbClr val="E06666"/>
              </a:solidFill>
            </a:endParaRPr>
          </a:p>
        </p:txBody>
      </p:sp>
      <p:cxnSp>
        <p:nvCxnSpPr>
          <p:cNvPr id="2953" name="Google Shape;2953;p335"/>
          <p:cNvCxnSpPr/>
          <p:nvPr/>
        </p:nvCxnSpPr>
        <p:spPr>
          <a:xfrm rot="10800000" flipH="1">
            <a:off x="0" y="1455750"/>
            <a:ext cx="5335500" cy="10500"/>
          </a:xfrm>
          <a:prstGeom prst="straightConnector1">
            <a:avLst/>
          </a:prstGeom>
          <a:noFill/>
          <a:ln w="28575" cap="flat" cmpd="sng">
            <a:solidFill>
              <a:srgbClr val="E06666"/>
            </a:solidFill>
            <a:prstDash val="solid"/>
            <a:round/>
            <a:headEnd type="none" w="med" len="med"/>
            <a:tailEnd type="none" w="med" len="med"/>
          </a:ln>
        </p:spPr>
      </p:cxnSp>
      <p:cxnSp>
        <p:nvCxnSpPr>
          <p:cNvPr id="2954" name="Google Shape;2954;p335"/>
          <p:cNvCxnSpPr/>
          <p:nvPr/>
        </p:nvCxnSpPr>
        <p:spPr>
          <a:xfrm rot="10800000" flipH="1">
            <a:off x="-50350" y="3173500"/>
            <a:ext cx="8226600" cy="5100"/>
          </a:xfrm>
          <a:prstGeom prst="straightConnector1">
            <a:avLst/>
          </a:prstGeom>
          <a:noFill/>
          <a:ln w="28575" cap="flat" cmpd="sng">
            <a:solidFill>
              <a:srgbClr val="E06666"/>
            </a:solidFill>
            <a:prstDash val="solid"/>
            <a:round/>
            <a:headEnd type="none" w="med" len="med"/>
            <a:tailEnd type="none" w="med" len="med"/>
          </a:ln>
        </p:spPr>
      </p:cxnSp>
      <p:sp>
        <p:nvSpPr>
          <p:cNvPr id="2955" name="Google Shape;2955;p335"/>
          <p:cNvSpPr txBox="1"/>
          <p:nvPr/>
        </p:nvSpPr>
        <p:spPr>
          <a:xfrm>
            <a:off x="1498650" y="3440350"/>
            <a:ext cx="61467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a:solidFill>
                  <a:srgbClr val="E06666"/>
                </a:solidFill>
                <a:latin typeface="Gilda Display"/>
                <a:ea typeface="Gilda Display"/>
                <a:cs typeface="Gilda Display"/>
                <a:sym typeface="Gilda Display"/>
              </a:rPr>
              <a:t>No Truth</a:t>
            </a:r>
            <a:endParaRPr sz="2000" b="1">
              <a:solidFill>
                <a:srgbClr val="E06666"/>
              </a:solidFill>
              <a:latin typeface="Gilda Display"/>
              <a:ea typeface="Gilda Display"/>
              <a:cs typeface="Gilda Display"/>
              <a:sym typeface="Gilda Display"/>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959"/>
        <p:cNvGrpSpPr/>
        <p:nvPr/>
      </p:nvGrpSpPr>
      <p:grpSpPr>
        <a:xfrm>
          <a:off x="0" y="0"/>
          <a:ext cx="0" cy="0"/>
          <a:chOff x="0" y="0"/>
          <a:chExt cx="0" cy="0"/>
        </a:xfrm>
      </p:grpSpPr>
      <p:pic>
        <p:nvPicPr>
          <p:cNvPr id="2960" name="Google Shape;2960;p336"/>
          <p:cNvPicPr preferRelativeResize="0"/>
          <p:nvPr/>
        </p:nvPicPr>
        <p:blipFill>
          <a:blip r:embed="rId3">
            <a:alphaModFix/>
          </a:blip>
          <a:stretch>
            <a:fillRect/>
          </a:stretch>
        </p:blipFill>
        <p:spPr>
          <a:xfrm>
            <a:off x="1306939" y="482100"/>
            <a:ext cx="6530125" cy="4179300"/>
          </a:xfrm>
          <a:prstGeom prst="rect">
            <a:avLst/>
          </a:prstGeom>
          <a:noFill/>
          <a:ln w="28575" cap="flat" cmpd="sng">
            <a:solidFill>
              <a:schemeClr val="dk2"/>
            </a:solidFill>
            <a:prstDash val="solid"/>
            <a:round/>
            <a:headEnd type="none" w="sm" len="sm"/>
            <a:tailEnd type="none" w="sm" len="sm"/>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964"/>
        <p:cNvGrpSpPr/>
        <p:nvPr/>
      </p:nvGrpSpPr>
      <p:grpSpPr>
        <a:xfrm>
          <a:off x="0" y="0"/>
          <a:ext cx="0" cy="0"/>
          <a:chOff x="0" y="0"/>
          <a:chExt cx="0" cy="0"/>
        </a:xfrm>
      </p:grpSpPr>
      <p:pic>
        <p:nvPicPr>
          <p:cNvPr id="2965" name="Google Shape;2965;p337"/>
          <p:cNvPicPr preferRelativeResize="0"/>
          <p:nvPr/>
        </p:nvPicPr>
        <p:blipFill>
          <a:blip r:embed="rId3">
            <a:alphaModFix/>
          </a:blip>
          <a:stretch>
            <a:fillRect/>
          </a:stretch>
        </p:blipFill>
        <p:spPr>
          <a:xfrm>
            <a:off x="2415900" y="187725"/>
            <a:ext cx="4312199" cy="4768051"/>
          </a:xfrm>
          <a:prstGeom prst="rect">
            <a:avLst/>
          </a:prstGeom>
          <a:noFill/>
          <a:ln w="28575" cap="flat" cmpd="sng">
            <a:solidFill>
              <a:srgbClr val="E06666"/>
            </a:solidFill>
            <a:prstDash val="solid"/>
            <a:round/>
            <a:headEnd type="none" w="sm" len="sm"/>
            <a:tailEnd type="none" w="sm" len="sm"/>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969"/>
        <p:cNvGrpSpPr/>
        <p:nvPr/>
      </p:nvGrpSpPr>
      <p:grpSpPr>
        <a:xfrm>
          <a:off x="0" y="0"/>
          <a:ext cx="0" cy="0"/>
          <a:chOff x="0" y="0"/>
          <a:chExt cx="0" cy="0"/>
        </a:xfrm>
      </p:grpSpPr>
      <p:pic>
        <p:nvPicPr>
          <p:cNvPr id="2970" name="Google Shape;2970;p338"/>
          <p:cNvPicPr preferRelativeResize="0"/>
          <p:nvPr/>
        </p:nvPicPr>
        <p:blipFill>
          <a:blip r:embed="rId3">
            <a:alphaModFix/>
          </a:blip>
          <a:stretch>
            <a:fillRect/>
          </a:stretch>
        </p:blipFill>
        <p:spPr>
          <a:xfrm>
            <a:off x="5455975" y="152400"/>
            <a:ext cx="3259515" cy="4838699"/>
          </a:xfrm>
          <a:prstGeom prst="rect">
            <a:avLst/>
          </a:prstGeom>
          <a:noFill/>
          <a:ln w="28575" cap="flat" cmpd="sng">
            <a:solidFill>
              <a:srgbClr val="E06666"/>
            </a:solidFill>
            <a:prstDash val="solid"/>
            <a:round/>
            <a:headEnd type="none" w="sm" len="sm"/>
            <a:tailEnd type="none" w="sm" len="sm"/>
          </a:ln>
        </p:spPr>
      </p:pic>
      <p:sp>
        <p:nvSpPr>
          <p:cNvPr id="2971" name="Google Shape;2971;p338"/>
          <p:cNvSpPr txBox="1"/>
          <p:nvPr/>
        </p:nvSpPr>
        <p:spPr>
          <a:xfrm>
            <a:off x="247575" y="709350"/>
            <a:ext cx="4962000" cy="3724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600" b="1">
                <a:solidFill>
                  <a:srgbClr val="E06666"/>
                </a:solidFill>
                <a:latin typeface="Gilda Display"/>
                <a:ea typeface="Gilda Display"/>
                <a:cs typeface="Gilda Display"/>
                <a:sym typeface="Gilda Display"/>
              </a:rPr>
              <a:t>There is no good and evil, there is only power and those too weak to seek it.</a:t>
            </a:r>
            <a:endParaRPr sz="4600" b="1">
              <a:solidFill>
                <a:srgbClr val="E06666"/>
              </a:solidFill>
              <a:latin typeface="Gilda Display"/>
              <a:ea typeface="Gilda Display"/>
              <a:cs typeface="Gilda Display"/>
              <a:sym typeface="Gilda Display"/>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975"/>
        <p:cNvGrpSpPr/>
        <p:nvPr/>
      </p:nvGrpSpPr>
      <p:grpSpPr>
        <a:xfrm>
          <a:off x="0" y="0"/>
          <a:ext cx="0" cy="0"/>
          <a:chOff x="0" y="0"/>
          <a:chExt cx="0" cy="0"/>
        </a:xfrm>
      </p:grpSpPr>
      <p:pic>
        <p:nvPicPr>
          <p:cNvPr id="2976" name="Google Shape;2976;p339"/>
          <p:cNvPicPr preferRelativeResize="0"/>
          <p:nvPr/>
        </p:nvPicPr>
        <p:blipFill>
          <a:blip r:embed="rId3">
            <a:alphaModFix/>
          </a:blip>
          <a:stretch>
            <a:fillRect/>
          </a:stretch>
        </p:blipFill>
        <p:spPr>
          <a:xfrm>
            <a:off x="1346200" y="152400"/>
            <a:ext cx="6451599" cy="4838700"/>
          </a:xfrm>
          <a:prstGeom prst="rect">
            <a:avLst/>
          </a:prstGeom>
          <a:noFill/>
          <a:ln w="28575" cap="flat" cmpd="sng">
            <a:solidFill>
              <a:srgbClr val="E06666"/>
            </a:solidFill>
            <a:prstDash val="solid"/>
            <a:round/>
            <a:headEnd type="none" w="sm" len="sm"/>
            <a:tailEnd type="none" w="sm" len="sm"/>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980"/>
        <p:cNvGrpSpPr/>
        <p:nvPr/>
      </p:nvGrpSpPr>
      <p:grpSpPr>
        <a:xfrm>
          <a:off x="0" y="0"/>
          <a:ext cx="0" cy="0"/>
          <a:chOff x="0" y="0"/>
          <a:chExt cx="0" cy="0"/>
        </a:xfrm>
      </p:grpSpPr>
      <p:pic>
        <p:nvPicPr>
          <p:cNvPr id="2981" name="Google Shape;2981;p340"/>
          <p:cNvPicPr preferRelativeResize="0"/>
          <p:nvPr/>
        </p:nvPicPr>
        <p:blipFill>
          <a:blip r:embed="rId3">
            <a:alphaModFix/>
          </a:blip>
          <a:stretch>
            <a:fillRect/>
          </a:stretch>
        </p:blipFill>
        <p:spPr>
          <a:xfrm>
            <a:off x="633413" y="833438"/>
            <a:ext cx="7877175" cy="3476625"/>
          </a:xfrm>
          <a:prstGeom prst="rect">
            <a:avLst/>
          </a:prstGeom>
          <a:noFill/>
          <a:ln w="28575" cap="flat" cmpd="sng">
            <a:solidFill>
              <a:srgbClr val="E06666"/>
            </a:solidFill>
            <a:prstDash val="solid"/>
            <a:round/>
            <a:headEnd type="none" w="sm" len="sm"/>
            <a:tailEnd type="none" w="sm" len="sm"/>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985"/>
        <p:cNvGrpSpPr/>
        <p:nvPr/>
      </p:nvGrpSpPr>
      <p:grpSpPr>
        <a:xfrm>
          <a:off x="0" y="0"/>
          <a:ext cx="0" cy="0"/>
          <a:chOff x="0" y="0"/>
          <a:chExt cx="0" cy="0"/>
        </a:xfrm>
      </p:grpSpPr>
      <p:sp>
        <p:nvSpPr>
          <p:cNvPr id="2986" name="Google Shape;2986;p341"/>
          <p:cNvSpPr txBox="1">
            <a:spLocks noGrp="1"/>
          </p:cNvSpPr>
          <p:nvPr>
            <p:ph type="ctrTitle"/>
          </p:nvPr>
        </p:nvSpPr>
        <p:spPr>
          <a:xfrm>
            <a:off x="342900" y="1601663"/>
            <a:ext cx="8458200" cy="1431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6200">
                <a:solidFill>
                  <a:srgbClr val="E06666"/>
                </a:solidFill>
              </a:rPr>
              <a:t>Technology</a:t>
            </a:r>
            <a:endParaRPr sz="6200">
              <a:solidFill>
                <a:srgbClr val="E06666"/>
              </a:solidFill>
            </a:endParaRPr>
          </a:p>
        </p:txBody>
      </p:sp>
      <p:cxnSp>
        <p:nvCxnSpPr>
          <p:cNvPr id="2987" name="Google Shape;2987;p341"/>
          <p:cNvCxnSpPr/>
          <p:nvPr/>
        </p:nvCxnSpPr>
        <p:spPr>
          <a:xfrm rot="10800000" flipH="1">
            <a:off x="0" y="1455750"/>
            <a:ext cx="5335500" cy="10500"/>
          </a:xfrm>
          <a:prstGeom prst="straightConnector1">
            <a:avLst/>
          </a:prstGeom>
          <a:noFill/>
          <a:ln w="28575" cap="flat" cmpd="sng">
            <a:solidFill>
              <a:srgbClr val="E06666"/>
            </a:solidFill>
            <a:prstDash val="solid"/>
            <a:round/>
            <a:headEnd type="none" w="med" len="med"/>
            <a:tailEnd type="none" w="med" len="med"/>
          </a:ln>
        </p:spPr>
      </p:cxnSp>
      <p:cxnSp>
        <p:nvCxnSpPr>
          <p:cNvPr id="2988" name="Google Shape;2988;p341"/>
          <p:cNvCxnSpPr/>
          <p:nvPr/>
        </p:nvCxnSpPr>
        <p:spPr>
          <a:xfrm rot="10800000" flipH="1">
            <a:off x="-50350" y="3173500"/>
            <a:ext cx="8226600" cy="5100"/>
          </a:xfrm>
          <a:prstGeom prst="straightConnector1">
            <a:avLst/>
          </a:prstGeom>
          <a:noFill/>
          <a:ln w="28575" cap="flat" cmpd="sng">
            <a:solidFill>
              <a:srgbClr val="E06666"/>
            </a:solidFill>
            <a:prstDash val="solid"/>
            <a:round/>
            <a:headEnd type="none" w="med" len="med"/>
            <a:tailEnd type="none" w="med" len="med"/>
          </a:ln>
        </p:spPr>
      </p:cxnSp>
      <p:sp>
        <p:nvSpPr>
          <p:cNvPr id="2989" name="Google Shape;2989;p341"/>
          <p:cNvSpPr txBox="1"/>
          <p:nvPr/>
        </p:nvSpPr>
        <p:spPr>
          <a:xfrm>
            <a:off x="1498650" y="3440350"/>
            <a:ext cx="61467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a:solidFill>
                  <a:srgbClr val="E06666"/>
                </a:solidFill>
                <a:latin typeface="Gilda Display"/>
                <a:ea typeface="Gilda Display"/>
                <a:cs typeface="Gilda Display"/>
                <a:sym typeface="Gilda Display"/>
              </a:rPr>
              <a:t>The Rise of the Internet</a:t>
            </a:r>
            <a:endParaRPr sz="2000" b="1">
              <a:solidFill>
                <a:srgbClr val="E06666"/>
              </a:solidFill>
              <a:latin typeface="Gilda Display"/>
              <a:ea typeface="Gilda Display"/>
              <a:cs typeface="Gilda Display"/>
              <a:sym typeface="Gilda Display"/>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993"/>
        <p:cNvGrpSpPr/>
        <p:nvPr/>
      </p:nvGrpSpPr>
      <p:grpSpPr>
        <a:xfrm>
          <a:off x="0" y="0"/>
          <a:ext cx="0" cy="0"/>
          <a:chOff x="0" y="0"/>
          <a:chExt cx="0" cy="0"/>
        </a:xfrm>
      </p:grpSpPr>
      <p:pic>
        <p:nvPicPr>
          <p:cNvPr id="2994" name="Google Shape;2994;p342"/>
          <p:cNvPicPr preferRelativeResize="0"/>
          <p:nvPr/>
        </p:nvPicPr>
        <p:blipFill rotWithShape="1">
          <a:blip r:embed="rId3">
            <a:alphaModFix/>
          </a:blip>
          <a:srcRect r="56049"/>
          <a:stretch/>
        </p:blipFill>
        <p:spPr>
          <a:xfrm>
            <a:off x="2524755" y="152400"/>
            <a:ext cx="3817027" cy="4838699"/>
          </a:xfrm>
          <a:prstGeom prst="rect">
            <a:avLst/>
          </a:prstGeom>
          <a:noFill/>
          <a:ln w="28575" cap="flat" cmpd="sng">
            <a:solidFill>
              <a:srgbClr val="E06666"/>
            </a:solidFill>
            <a:prstDash val="solid"/>
            <a:round/>
            <a:headEnd type="none" w="sm" len="sm"/>
            <a:tailEnd type="none" w="sm" len="sm"/>
          </a:ln>
        </p:spPr>
      </p:pic>
      <p:pic>
        <p:nvPicPr>
          <p:cNvPr id="2995" name="Google Shape;2995;p342"/>
          <p:cNvPicPr preferRelativeResize="0"/>
          <p:nvPr/>
        </p:nvPicPr>
        <p:blipFill rotWithShape="1">
          <a:blip r:embed="rId4">
            <a:alphaModFix/>
          </a:blip>
          <a:srcRect l="53583"/>
          <a:stretch/>
        </p:blipFill>
        <p:spPr>
          <a:xfrm rot="10800000">
            <a:off x="5503337" y="2447975"/>
            <a:ext cx="1115900" cy="2325050"/>
          </a:xfrm>
          <a:prstGeom prst="rect">
            <a:avLst/>
          </a:prstGeom>
          <a:noFill/>
          <a:ln>
            <a:noFill/>
          </a:ln>
        </p:spPr>
      </p:pic>
      <p:sp>
        <p:nvSpPr>
          <p:cNvPr id="2996" name="Google Shape;2996;p342"/>
          <p:cNvSpPr/>
          <p:nvPr/>
        </p:nvSpPr>
        <p:spPr>
          <a:xfrm>
            <a:off x="4805138" y="255025"/>
            <a:ext cx="1440600" cy="1344600"/>
          </a:xfrm>
          <a:prstGeom prst="wedgeRectCallout">
            <a:avLst>
              <a:gd name="adj1" fmla="val -87037"/>
              <a:gd name="adj2" fmla="val 39661"/>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300">
                <a:latin typeface="Poppins Light"/>
                <a:ea typeface="Poppins Light"/>
                <a:cs typeface="Poppins Light"/>
                <a:sym typeface="Poppins Light"/>
              </a:rPr>
              <a:t>We’re all dying!!!</a:t>
            </a:r>
            <a:endParaRPr sz="2300">
              <a:latin typeface="Poppins Light"/>
              <a:ea typeface="Poppins Light"/>
              <a:cs typeface="Poppins Light"/>
              <a:sym typeface="Poppins Light"/>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000"/>
        <p:cNvGrpSpPr/>
        <p:nvPr/>
      </p:nvGrpSpPr>
      <p:grpSpPr>
        <a:xfrm>
          <a:off x="0" y="0"/>
          <a:ext cx="0" cy="0"/>
          <a:chOff x="0" y="0"/>
          <a:chExt cx="0" cy="0"/>
        </a:xfrm>
      </p:grpSpPr>
      <p:sp>
        <p:nvSpPr>
          <p:cNvPr id="3001" name="Google Shape;3001;p343"/>
          <p:cNvSpPr txBox="1">
            <a:spLocks noGrp="1"/>
          </p:cNvSpPr>
          <p:nvPr>
            <p:ph type="ctrTitle" idx="4294967295"/>
          </p:nvPr>
        </p:nvSpPr>
        <p:spPr>
          <a:xfrm>
            <a:off x="342900" y="1601663"/>
            <a:ext cx="8458200" cy="1431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200" b="1">
                <a:solidFill>
                  <a:srgbClr val="E06666"/>
                </a:solidFill>
              </a:rPr>
              <a:t>2 Options</a:t>
            </a:r>
            <a:endParaRPr sz="6200" b="1">
              <a:solidFill>
                <a:srgbClr val="E06666"/>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FFF6DB"/>
            </a:gs>
            <a:gs pos="100000">
              <a:srgbClr val="FBD35D"/>
            </a:gs>
          </a:gsLst>
          <a:path path="circle">
            <a:fillToRect l="50000" t="50000" r="50000" b="50000"/>
          </a:path>
          <a:tileRect/>
        </a:gradFill>
        <a:effectLst/>
      </p:bgPr>
    </p:bg>
    <p:spTree>
      <p:nvGrpSpPr>
        <p:cNvPr id="1" name="Shape 2785"/>
        <p:cNvGrpSpPr/>
        <p:nvPr/>
      </p:nvGrpSpPr>
      <p:grpSpPr>
        <a:xfrm>
          <a:off x="0" y="0"/>
          <a:ext cx="0" cy="0"/>
          <a:chOff x="0" y="0"/>
          <a:chExt cx="0" cy="0"/>
        </a:xfrm>
      </p:grpSpPr>
      <p:pic>
        <p:nvPicPr>
          <p:cNvPr id="2786" name="Google Shape;2786;p308"/>
          <p:cNvPicPr preferRelativeResize="0"/>
          <p:nvPr/>
        </p:nvPicPr>
        <p:blipFill rotWithShape="1">
          <a:blip r:embed="rId3">
            <a:alphaModFix/>
          </a:blip>
          <a:srcRect t="88238"/>
          <a:stretch/>
        </p:blipFill>
        <p:spPr>
          <a:xfrm>
            <a:off x="1734825" y="1909200"/>
            <a:ext cx="5674350" cy="1325100"/>
          </a:xfrm>
          <a:prstGeom prst="rect">
            <a:avLst/>
          </a:prstGeom>
          <a:noFill/>
          <a:ln w="28575" cap="flat" cmpd="sng">
            <a:solidFill>
              <a:schemeClr val="dk2"/>
            </a:solidFill>
            <a:prstDash val="solid"/>
            <a:round/>
            <a:headEnd type="none" w="sm" len="sm"/>
            <a:tailEnd type="none" w="sm" len="sm"/>
          </a:ln>
        </p:spPr>
      </p:pic>
      <p:sp>
        <p:nvSpPr>
          <p:cNvPr id="2787" name="Google Shape;2787;p308"/>
          <p:cNvSpPr txBox="1"/>
          <p:nvPr/>
        </p:nvSpPr>
        <p:spPr>
          <a:xfrm>
            <a:off x="1734821" y="2571750"/>
            <a:ext cx="1872600" cy="5031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Poppins Light"/>
              <a:ea typeface="Poppins Light"/>
              <a:cs typeface="Poppins Light"/>
              <a:sym typeface="Poppins Light"/>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005"/>
        <p:cNvGrpSpPr/>
        <p:nvPr/>
      </p:nvGrpSpPr>
      <p:grpSpPr>
        <a:xfrm>
          <a:off x="0" y="0"/>
          <a:ext cx="0" cy="0"/>
          <a:chOff x="0" y="0"/>
          <a:chExt cx="0" cy="0"/>
        </a:xfrm>
      </p:grpSpPr>
      <p:pic>
        <p:nvPicPr>
          <p:cNvPr id="3006" name="Google Shape;3006;p344"/>
          <p:cNvPicPr preferRelativeResize="0"/>
          <p:nvPr/>
        </p:nvPicPr>
        <p:blipFill rotWithShape="1">
          <a:blip r:embed="rId3">
            <a:alphaModFix/>
          </a:blip>
          <a:srcRect r="56049"/>
          <a:stretch/>
        </p:blipFill>
        <p:spPr>
          <a:xfrm>
            <a:off x="2524755" y="152400"/>
            <a:ext cx="3817027" cy="4838699"/>
          </a:xfrm>
          <a:prstGeom prst="rect">
            <a:avLst/>
          </a:prstGeom>
          <a:noFill/>
          <a:ln w="28575" cap="flat" cmpd="sng">
            <a:solidFill>
              <a:srgbClr val="E06666"/>
            </a:solidFill>
            <a:prstDash val="solid"/>
            <a:round/>
            <a:headEnd type="none" w="sm" len="sm"/>
            <a:tailEnd type="none" w="sm" len="sm"/>
          </a:ln>
        </p:spPr>
      </p:pic>
      <p:sp>
        <p:nvSpPr>
          <p:cNvPr id="3007" name="Google Shape;3007;p344"/>
          <p:cNvSpPr/>
          <p:nvPr/>
        </p:nvSpPr>
        <p:spPr>
          <a:xfrm>
            <a:off x="4805138" y="255025"/>
            <a:ext cx="1440600" cy="1344600"/>
          </a:xfrm>
          <a:prstGeom prst="wedgeRectCallout">
            <a:avLst>
              <a:gd name="adj1" fmla="val -87037"/>
              <a:gd name="adj2" fmla="val 39661"/>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300">
                <a:latin typeface="Poppins Light"/>
                <a:ea typeface="Poppins Light"/>
                <a:cs typeface="Poppins Light"/>
                <a:sym typeface="Poppins Light"/>
              </a:rPr>
              <a:t>It’s cured!!!</a:t>
            </a:r>
            <a:endParaRPr sz="2300">
              <a:latin typeface="Poppins Light"/>
              <a:ea typeface="Poppins Light"/>
              <a:cs typeface="Poppins Light"/>
              <a:sym typeface="Poppins Light"/>
            </a:endParaRPr>
          </a:p>
        </p:txBody>
      </p:sp>
      <p:pic>
        <p:nvPicPr>
          <p:cNvPr id="3008" name="Google Shape;3008;p344"/>
          <p:cNvPicPr preferRelativeResize="0"/>
          <p:nvPr/>
        </p:nvPicPr>
        <p:blipFill>
          <a:blip r:embed="rId4">
            <a:alphaModFix/>
          </a:blip>
          <a:stretch>
            <a:fillRect/>
          </a:stretch>
        </p:blipFill>
        <p:spPr>
          <a:xfrm>
            <a:off x="4968207" y="2404025"/>
            <a:ext cx="2497418" cy="2497418"/>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012"/>
        <p:cNvGrpSpPr/>
        <p:nvPr/>
      </p:nvGrpSpPr>
      <p:grpSpPr>
        <a:xfrm>
          <a:off x="0" y="0"/>
          <a:ext cx="0" cy="0"/>
          <a:chOff x="0" y="0"/>
          <a:chExt cx="0" cy="0"/>
        </a:xfrm>
      </p:grpSpPr>
      <p:pic>
        <p:nvPicPr>
          <p:cNvPr id="3013" name="Google Shape;3013;p345"/>
          <p:cNvPicPr preferRelativeResize="0"/>
          <p:nvPr/>
        </p:nvPicPr>
        <p:blipFill>
          <a:blip r:embed="rId3">
            <a:alphaModFix/>
          </a:blip>
          <a:stretch>
            <a:fillRect/>
          </a:stretch>
        </p:blipFill>
        <p:spPr>
          <a:xfrm>
            <a:off x="1635438" y="692350"/>
            <a:ext cx="5873125" cy="3758800"/>
          </a:xfrm>
          <a:prstGeom prst="rect">
            <a:avLst/>
          </a:prstGeom>
          <a:noFill/>
          <a:ln w="28575" cap="flat" cmpd="sng">
            <a:solidFill>
              <a:srgbClr val="E06666"/>
            </a:solidFill>
            <a:prstDash val="solid"/>
            <a:round/>
            <a:headEnd type="none" w="sm" len="sm"/>
            <a:tailEnd type="none" w="sm" len="sm"/>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017"/>
        <p:cNvGrpSpPr/>
        <p:nvPr/>
      </p:nvGrpSpPr>
      <p:grpSpPr>
        <a:xfrm>
          <a:off x="0" y="0"/>
          <a:ext cx="0" cy="0"/>
          <a:chOff x="0" y="0"/>
          <a:chExt cx="0" cy="0"/>
        </a:xfrm>
      </p:grpSpPr>
      <p:pic>
        <p:nvPicPr>
          <p:cNvPr id="3018" name="Google Shape;3018;p346"/>
          <p:cNvPicPr preferRelativeResize="0"/>
          <p:nvPr/>
        </p:nvPicPr>
        <p:blipFill rotWithShape="1">
          <a:blip r:embed="rId3">
            <a:alphaModFix/>
          </a:blip>
          <a:srcRect r="56049"/>
          <a:stretch/>
        </p:blipFill>
        <p:spPr>
          <a:xfrm>
            <a:off x="2524755" y="152400"/>
            <a:ext cx="3817027" cy="4838699"/>
          </a:xfrm>
          <a:prstGeom prst="rect">
            <a:avLst/>
          </a:prstGeom>
          <a:noFill/>
          <a:ln w="28575" cap="flat" cmpd="sng">
            <a:solidFill>
              <a:srgbClr val="E06666"/>
            </a:solidFill>
            <a:prstDash val="solid"/>
            <a:round/>
            <a:headEnd type="none" w="sm" len="sm"/>
            <a:tailEnd type="none" w="sm" len="sm"/>
          </a:ln>
        </p:spPr>
      </p:pic>
      <p:pic>
        <p:nvPicPr>
          <p:cNvPr id="3019" name="Google Shape;3019;p346"/>
          <p:cNvPicPr preferRelativeResize="0"/>
          <p:nvPr/>
        </p:nvPicPr>
        <p:blipFill rotWithShape="1">
          <a:blip r:embed="rId4">
            <a:alphaModFix/>
          </a:blip>
          <a:srcRect l="53583"/>
          <a:stretch/>
        </p:blipFill>
        <p:spPr>
          <a:xfrm rot="10800000">
            <a:off x="5503337" y="2447975"/>
            <a:ext cx="1115900" cy="2325050"/>
          </a:xfrm>
          <a:prstGeom prst="rect">
            <a:avLst/>
          </a:prstGeom>
          <a:noFill/>
          <a:ln>
            <a:noFill/>
          </a:ln>
        </p:spPr>
      </p:pic>
      <p:sp>
        <p:nvSpPr>
          <p:cNvPr id="3020" name="Google Shape;3020;p346"/>
          <p:cNvSpPr/>
          <p:nvPr/>
        </p:nvSpPr>
        <p:spPr>
          <a:xfrm>
            <a:off x="4805138" y="255025"/>
            <a:ext cx="1440600" cy="1344600"/>
          </a:xfrm>
          <a:prstGeom prst="wedgeRectCallout">
            <a:avLst>
              <a:gd name="adj1" fmla="val -87037"/>
              <a:gd name="adj2" fmla="val 39661"/>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300">
                <a:latin typeface="Poppins Light"/>
                <a:ea typeface="Poppins Light"/>
                <a:cs typeface="Poppins Light"/>
                <a:sym typeface="Poppins Light"/>
              </a:rPr>
              <a:t>Taylor Swift!!!</a:t>
            </a:r>
            <a:endParaRPr sz="2300">
              <a:latin typeface="Poppins Light"/>
              <a:ea typeface="Poppins Light"/>
              <a:cs typeface="Poppins Light"/>
              <a:sym typeface="Poppins Light"/>
            </a:endParaRPr>
          </a:p>
        </p:txBody>
      </p:sp>
      <p:pic>
        <p:nvPicPr>
          <p:cNvPr id="3021" name="Google Shape;3021;p346"/>
          <p:cNvPicPr preferRelativeResize="0"/>
          <p:nvPr/>
        </p:nvPicPr>
        <p:blipFill rotWithShape="1">
          <a:blip r:embed="rId5">
            <a:alphaModFix/>
          </a:blip>
          <a:srcRect l="27278" r="28038"/>
          <a:stretch/>
        </p:blipFill>
        <p:spPr>
          <a:xfrm>
            <a:off x="5503325" y="2447975"/>
            <a:ext cx="1115900" cy="2325049"/>
          </a:xfrm>
          <a:prstGeom prst="rect">
            <a:avLst/>
          </a:prstGeom>
          <a:noFill/>
          <a:ln>
            <a:noFill/>
          </a:ln>
        </p:spPr>
      </p:pic>
      <p:pic>
        <p:nvPicPr>
          <p:cNvPr id="3022" name="Google Shape;3022;p346"/>
          <p:cNvPicPr preferRelativeResize="0"/>
          <p:nvPr/>
        </p:nvPicPr>
        <p:blipFill rotWithShape="1">
          <a:blip r:embed="rId6">
            <a:alphaModFix/>
          </a:blip>
          <a:srcRect l="33854" t="9148" r="33714"/>
          <a:stretch/>
        </p:blipFill>
        <p:spPr>
          <a:xfrm>
            <a:off x="5598772" y="2660763"/>
            <a:ext cx="925024" cy="172872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21"/>
                                        </p:tgtEl>
                                        <p:attrNameLst>
                                          <p:attrName>style.visibility</p:attrName>
                                        </p:attrNameLst>
                                      </p:cBhvr>
                                      <p:to>
                                        <p:strVal val="visible"/>
                                      </p:to>
                                    </p:set>
                                    <p:anim calcmode="lin" valueType="num">
                                      <p:cBhvr additive="base">
                                        <p:cTn id="7" dur="1000"/>
                                        <p:tgtEl>
                                          <p:spTgt spid="3021"/>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3022"/>
                                        </p:tgtEl>
                                        <p:attrNameLst>
                                          <p:attrName>style.visibility</p:attrName>
                                        </p:attrNameLst>
                                      </p:cBhvr>
                                      <p:to>
                                        <p:strVal val="visible"/>
                                      </p:to>
                                    </p:set>
                                    <p:anim calcmode="lin" valueType="num">
                                      <p:cBhvr additive="base">
                                        <p:cTn id="10" dur="1000"/>
                                        <p:tgtEl>
                                          <p:spTgt spid="30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026"/>
        <p:cNvGrpSpPr/>
        <p:nvPr/>
      </p:nvGrpSpPr>
      <p:grpSpPr>
        <a:xfrm>
          <a:off x="0" y="0"/>
          <a:ext cx="0" cy="0"/>
          <a:chOff x="0" y="0"/>
          <a:chExt cx="0" cy="0"/>
        </a:xfrm>
      </p:grpSpPr>
      <p:pic>
        <p:nvPicPr>
          <p:cNvPr id="3027" name="Google Shape;3027;p347"/>
          <p:cNvPicPr preferRelativeResize="0"/>
          <p:nvPr/>
        </p:nvPicPr>
        <p:blipFill>
          <a:blip r:embed="rId3">
            <a:alphaModFix/>
          </a:blip>
          <a:stretch>
            <a:fillRect/>
          </a:stretch>
        </p:blipFill>
        <p:spPr>
          <a:xfrm>
            <a:off x="152400" y="152400"/>
            <a:ext cx="8602133" cy="48387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031"/>
        <p:cNvGrpSpPr/>
        <p:nvPr/>
      </p:nvGrpSpPr>
      <p:grpSpPr>
        <a:xfrm>
          <a:off x="0" y="0"/>
          <a:ext cx="0" cy="0"/>
          <a:chOff x="0" y="0"/>
          <a:chExt cx="0" cy="0"/>
        </a:xfrm>
      </p:grpSpPr>
      <p:pic>
        <p:nvPicPr>
          <p:cNvPr id="3032" name="Google Shape;3032;p348"/>
          <p:cNvPicPr preferRelativeResize="0"/>
          <p:nvPr/>
        </p:nvPicPr>
        <p:blipFill rotWithShape="1">
          <a:blip r:embed="rId3">
            <a:alphaModFix/>
          </a:blip>
          <a:srcRect l="11275" t="28254" r="44313" b="23448"/>
          <a:stretch/>
        </p:blipFill>
        <p:spPr>
          <a:xfrm>
            <a:off x="894713" y="322250"/>
            <a:ext cx="7354574" cy="4498999"/>
          </a:xfrm>
          <a:prstGeom prst="rect">
            <a:avLst/>
          </a:prstGeom>
          <a:noFill/>
          <a:ln w="28575" cap="flat" cmpd="sng">
            <a:solidFill>
              <a:srgbClr val="E06666"/>
            </a:solidFill>
            <a:prstDash val="solid"/>
            <a:round/>
            <a:headEnd type="none" w="sm" len="sm"/>
            <a:tailEnd type="none" w="sm" len="sm"/>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036"/>
        <p:cNvGrpSpPr/>
        <p:nvPr/>
      </p:nvGrpSpPr>
      <p:grpSpPr>
        <a:xfrm>
          <a:off x="0" y="0"/>
          <a:ext cx="0" cy="0"/>
          <a:chOff x="0" y="0"/>
          <a:chExt cx="0" cy="0"/>
        </a:xfrm>
      </p:grpSpPr>
      <p:pic>
        <p:nvPicPr>
          <p:cNvPr id="3037" name="Google Shape;3037;p349"/>
          <p:cNvPicPr preferRelativeResize="0"/>
          <p:nvPr/>
        </p:nvPicPr>
        <p:blipFill>
          <a:blip r:embed="rId3">
            <a:alphaModFix/>
          </a:blip>
          <a:stretch>
            <a:fillRect/>
          </a:stretch>
        </p:blipFill>
        <p:spPr>
          <a:xfrm>
            <a:off x="1346200" y="152400"/>
            <a:ext cx="6451601" cy="4838701"/>
          </a:xfrm>
          <a:prstGeom prst="rect">
            <a:avLst/>
          </a:prstGeom>
          <a:noFill/>
          <a:ln w="28575" cap="flat" cmpd="sng">
            <a:solidFill>
              <a:srgbClr val="E06666"/>
            </a:solidFill>
            <a:prstDash val="solid"/>
            <a:round/>
            <a:headEnd type="none" w="sm" len="sm"/>
            <a:tailEnd type="none" w="sm" len="sm"/>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041"/>
        <p:cNvGrpSpPr/>
        <p:nvPr/>
      </p:nvGrpSpPr>
      <p:grpSpPr>
        <a:xfrm>
          <a:off x="0" y="0"/>
          <a:ext cx="0" cy="0"/>
          <a:chOff x="0" y="0"/>
          <a:chExt cx="0" cy="0"/>
        </a:xfrm>
      </p:grpSpPr>
      <p:sp>
        <p:nvSpPr>
          <p:cNvPr id="3042" name="Google Shape;3042;p350"/>
          <p:cNvSpPr txBox="1">
            <a:spLocks noGrp="1"/>
          </p:cNvSpPr>
          <p:nvPr>
            <p:ph type="title"/>
          </p:nvPr>
        </p:nvSpPr>
        <p:spPr>
          <a:xfrm>
            <a:off x="1399950" y="192175"/>
            <a:ext cx="6344100" cy="10572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5200">
                <a:solidFill>
                  <a:srgbClr val="E06666"/>
                </a:solidFill>
                <a:latin typeface="DM Serif Text"/>
                <a:ea typeface="DM Serif Text"/>
                <a:cs typeface="DM Serif Text"/>
                <a:sym typeface="DM Serif Text"/>
              </a:rPr>
              <a:t>Nihilism (No Hope)</a:t>
            </a:r>
            <a:endParaRPr sz="5200">
              <a:solidFill>
                <a:srgbClr val="E06666"/>
              </a:solidFill>
              <a:latin typeface="DM Serif Text"/>
              <a:ea typeface="DM Serif Text"/>
              <a:cs typeface="DM Serif Text"/>
              <a:sym typeface="DM Serif Text"/>
            </a:endParaRPr>
          </a:p>
        </p:txBody>
      </p:sp>
      <p:sp>
        <p:nvSpPr>
          <p:cNvPr id="3043" name="Google Shape;3043;p3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46</a:t>
            </a:fld>
            <a:endParaRPr/>
          </a:p>
        </p:txBody>
      </p:sp>
      <p:sp>
        <p:nvSpPr>
          <p:cNvPr id="3044" name="Google Shape;3044;p350"/>
          <p:cNvSpPr txBox="1"/>
          <p:nvPr/>
        </p:nvSpPr>
        <p:spPr>
          <a:xfrm>
            <a:off x="1144650" y="2075800"/>
            <a:ext cx="7255800" cy="985200"/>
          </a:xfrm>
          <a:prstGeom prst="rect">
            <a:avLst/>
          </a:prstGeom>
          <a:noFill/>
          <a:ln>
            <a:noFill/>
          </a:ln>
        </p:spPr>
        <p:txBody>
          <a:bodyPr spcFirstLastPara="1" wrap="square" lIns="91425" tIns="91425" rIns="91425" bIns="91425" anchor="t" anchorCtr="0">
            <a:spAutoFit/>
          </a:bodyPr>
          <a:lstStyle/>
          <a:p>
            <a:pPr marL="0" lvl="0" indent="0" algn="ctr" rtl="0">
              <a:lnSpc>
                <a:spcPct val="150000"/>
              </a:lnSpc>
              <a:spcBef>
                <a:spcPts val="0"/>
              </a:spcBef>
              <a:spcAft>
                <a:spcPts val="0"/>
              </a:spcAft>
              <a:buNone/>
            </a:pPr>
            <a:r>
              <a:rPr lang="en" sz="5200">
                <a:solidFill>
                  <a:srgbClr val="E06666"/>
                </a:solidFill>
                <a:latin typeface="DM Serif Text"/>
                <a:ea typeface="DM Serif Text"/>
                <a:cs typeface="DM Serif Text"/>
                <a:sym typeface="DM Serif Text"/>
              </a:rPr>
              <a:t>Relativism (No Truth)</a:t>
            </a:r>
            <a:endParaRPr sz="5200"/>
          </a:p>
        </p:txBody>
      </p:sp>
      <p:sp>
        <p:nvSpPr>
          <p:cNvPr id="3045" name="Google Shape;3045;p350"/>
          <p:cNvSpPr txBox="1"/>
          <p:nvPr/>
        </p:nvSpPr>
        <p:spPr>
          <a:xfrm>
            <a:off x="0" y="3979525"/>
            <a:ext cx="9189900" cy="985200"/>
          </a:xfrm>
          <a:prstGeom prst="rect">
            <a:avLst/>
          </a:prstGeom>
          <a:noFill/>
          <a:ln>
            <a:noFill/>
          </a:ln>
        </p:spPr>
        <p:txBody>
          <a:bodyPr spcFirstLastPara="1" wrap="square" lIns="91425" tIns="91425" rIns="91425" bIns="91425" anchor="t" anchorCtr="0">
            <a:spAutoFit/>
          </a:bodyPr>
          <a:lstStyle/>
          <a:p>
            <a:pPr marL="0" lvl="0" indent="0" algn="ctr" rtl="0">
              <a:lnSpc>
                <a:spcPct val="150000"/>
              </a:lnSpc>
              <a:spcBef>
                <a:spcPts val="0"/>
              </a:spcBef>
              <a:spcAft>
                <a:spcPts val="0"/>
              </a:spcAft>
              <a:buNone/>
            </a:pPr>
            <a:r>
              <a:rPr lang="en" sz="5200">
                <a:solidFill>
                  <a:srgbClr val="E06666"/>
                </a:solidFill>
                <a:latin typeface="DM Serif Text"/>
                <a:ea typeface="DM Serif Text"/>
                <a:cs typeface="DM Serif Text"/>
                <a:sym typeface="DM Serif Text"/>
              </a:rPr>
              <a:t>Technology (Only Distraction)</a:t>
            </a:r>
            <a:endParaRPr sz="800"/>
          </a:p>
        </p:txBody>
      </p:sp>
      <p:sp>
        <p:nvSpPr>
          <p:cNvPr id="3046" name="Google Shape;3046;p350"/>
          <p:cNvSpPr/>
          <p:nvPr/>
        </p:nvSpPr>
        <p:spPr>
          <a:xfrm>
            <a:off x="4059750" y="1199400"/>
            <a:ext cx="1024500" cy="1024500"/>
          </a:xfrm>
          <a:prstGeom prst="mathPlus">
            <a:avLst>
              <a:gd name="adj1" fmla="val 23520"/>
            </a:avLst>
          </a:prstGeom>
          <a:solidFill>
            <a:srgbClr val="E0666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oppins Light"/>
              <a:ea typeface="Poppins Light"/>
              <a:cs typeface="Poppins Light"/>
              <a:sym typeface="Poppins Light"/>
            </a:endParaRPr>
          </a:p>
        </p:txBody>
      </p:sp>
      <p:sp>
        <p:nvSpPr>
          <p:cNvPr id="3047" name="Google Shape;3047;p350"/>
          <p:cNvSpPr/>
          <p:nvPr/>
        </p:nvSpPr>
        <p:spPr>
          <a:xfrm>
            <a:off x="4059750" y="3110400"/>
            <a:ext cx="1024500" cy="1024500"/>
          </a:xfrm>
          <a:prstGeom prst="mathPlus">
            <a:avLst>
              <a:gd name="adj1" fmla="val 23520"/>
            </a:avLst>
          </a:prstGeom>
          <a:solidFill>
            <a:srgbClr val="E06666"/>
          </a:solidFill>
          <a:ln w="9525" cap="flat" cmpd="sng">
            <a:solidFill>
              <a:srgbClr val="21212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oppins Light"/>
              <a:ea typeface="Poppins Light"/>
              <a:cs typeface="Poppins Light"/>
              <a:sym typeface="Poppins Light"/>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E06666"/>
        </a:solidFill>
        <a:effectLst/>
      </p:bgPr>
    </p:bg>
    <p:spTree>
      <p:nvGrpSpPr>
        <p:cNvPr id="1" name="Shape 3051"/>
        <p:cNvGrpSpPr/>
        <p:nvPr/>
      </p:nvGrpSpPr>
      <p:grpSpPr>
        <a:xfrm>
          <a:off x="0" y="0"/>
          <a:ext cx="0" cy="0"/>
          <a:chOff x="0" y="0"/>
          <a:chExt cx="0" cy="0"/>
        </a:xfrm>
      </p:grpSpPr>
      <p:sp>
        <p:nvSpPr>
          <p:cNvPr id="3052" name="Google Shape;3052;p351"/>
          <p:cNvSpPr txBox="1">
            <a:spLocks noGrp="1"/>
          </p:cNvSpPr>
          <p:nvPr>
            <p:ph type="ctrTitle"/>
          </p:nvPr>
        </p:nvSpPr>
        <p:spPr>
          <a:xfrm>
            <a:off x="342900" y="1601663"/>
            <a:ext cx="8458200" cy="1431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5400">
                <a:solidFill>
                  <a:schemeClr val="accent1"/>
                </a:solidFill>
              </a:rPr>
              <a:t>Part 2: A Biblical Response</a:t>
            </a:r>
            <a:endParaRPr sz="5400">
              <a:solidFill>
                <a:schemeClr val="accent1"/>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056"/>
        <p:cNvGrpSpPr/>
        <p:nvPr/>
      </p:nvGrpSpPr>
      <p:grpSpPr>
        <a:xfrm>
          <a:off x="0" y="0"/>
          <a:ext cx="0" cy="0"/>
          <a:chOff x="0" y="0"/>
          <a:chExt cx="0" cy="0"/>
        </a:xfrm>
      </p:grpSpPr>
      <p:sp>
        <p:nvSpPr>
          <p:cNvPr id="3057" name="Google Shape;3057;p352"/>
          <p:cNvSpPr txBox="1">
            <a:spLocks noGrp="1"/>
          </p:cNvSpPr>
          <p:nvPr>
            <p:ph type="title"/>
          </p:nvPr>
        </p:nvSpPr>
        <p:spPr>
          <a:xfrm>
            <a:off x="1399950" y="192175"/>
            <a:ext cx="6344100" cy="10572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5200">
                <a:solidFill>
                  <a:srgbClr val="E06666"/>
                </a:solidFill>
                <a:latin typeface="DM Serif Text"/>
                <a:ea typeface="DM Serif Text"/>
                <a:cs typeface="DM Serif Text"/>
                <a:sym typeface="DM Serif Text"/>
              </a:rPr>
              <a:t>Nihilism (No Hope)</a:t>
            </a:r>
            <a:endParaRPr sz="5200">
              <a:solidFill>
                <a:srgbClr val="E06666"/>
              </a:solidFill>
              <a:latin typeface="DM Serif Text"/>
              <a:ea typeface="DM Serif Text"/>
              <a:cs typeface="DM Serif Text"/>
              <a:sym typeface="DM Serif Text"/>
            </a:endParaRPr>
          </a:p>
        </p:txBody>
      </p:sp>
      <p:sp>
        <p:nvSpPr>
          <p:cNvPr id="3058" name="Google Shape;3058;p3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48</a:t>
            </a:fld>
            <a:endParaRPr/>
          </a:p>
        </p:txBody>
      </p:sp>
      <p:sp>
        <p:nvSpPr>
          <p:cNvPr id="3059" name="Google Shape;3059;p352"/>
          <p:cNvSpPr txBox="1"/>
          <p:nvPr/>
        </p:nvSpPr>
        <p:spPr>
          <a:xfrm>
            <a:off x="1144650" y="2075800"/>
            <a:ext cx="7255800" cy="985200"/>
          </a:xfrm>
          <a:prstGeom prst="rect">
            <a:avLst/>
          </a:prstGeom>
          <a:noFill/>
          <a:ln>
            <a:noFill/>
          </a:ln>
        </p:spPr>
        <p:txBody>
          <a:bodyPr spcFirstLastPara="1" wrap="square" lIns="91425" tIns="91425" rIns="91425" bIns="91425" anchor="t" anchorCtr="0">
            <a:spAutoFit/>
          </a:bodyPr>
          <a:lstStyle/>
          <a:p>
            <a:pPr marL="0" lvl="0" indent="0" algn="ctr" rtl="0">
              <a:lnSpc>
                <a:spcPct val="150000"/>
              </a:lnSpc>
              <a:spcBef>
                <a:spcPts val="0"/>
              </a:spcBef>
              <a:spcAft>
                <a:spcPts val="0"/>
              </a:spcAft>
              <a:buNone/>
            </a:pPr>
            <a:r>
              <a:rPr lang="en" sz="5200">
                <a:solidFill>
                  <a:srgbClr val="E06666"/>
                </a:solidFill>
                <a:latin typeface="DM Serif Text"/>
                <a:ea typeface="DM Serif Text"/>
                <a:cs typeface="DM Serif Text"/>
                <a:sym typeface="DM Serif Text"/>
              </a:rPr>
              <a:t>Relativism (No Truth)</a:t>
            </a:r>
            <a:endParaRPr sz="5200"/>
          </a:p>
        </p:txBody>
      </p:sp>
      <p:sp>
        <p:nvSpPr>
          <p:cNvPr id="3060" name="Google Shape;3060;p352"/>
          <p:cNvSpPr txBox="1"/>
          <p:nvPr/>
        </p:nvSpPr>
        <p:spPr>
          <a:xfrm>
            <a:off x="0" y="3979525"/>
            <a:ext cx="9189900" cy="985200"/>
          </a:xfrm>
          <a:prstGeom prst="rect">
            <a:avLst/>
          </a:prstGeom>
          <a:noFill/>
          <a:ln>
            <a:noFill/>
          </a:ln>
        </p:spPr>
        <p:txBody>
          <a:bodyPr spcFirstLastPara="1" wrap="square" lIns="91425" tIns="91425" rIns="91425" bIns="91425" anchor="t" anchorCtr="0">
            <a:spAutoFit/>
          </a:bodyPr>
          <a:lstStyle/>
          <a:p>
            <a:pPr marL="0" lvl="0" indent="0" algn="ctr" rtl="0">
              <a:lnSpc>
                <a:spcPct val="150000"/>
              </a:lnSpc>
              <a:spcBef>
                <a:spcPts val="0"/>
              </a:spcBef>
              <a:spcAft>
                <a:spcPts val="0"/>
              </a:spcAft>
              <a:buNone/>
            </a:pPr>
            <a:r>
              <a:rPr lang="en" sz="5200">
                <a:solidFill>
                  <a:srgbClr val="E06666"/>
                </a:solidFill>
                <a:latin typeface="DM Serif Text"/>
                <a:ea typeface="DM Serif Text"/>
                <a:cs typeface="DM Serif Text"/>
                <a:sym typeface="DM Serif Text"/>
              </a:rPr>
              <a:t>Technology (Only Distraction)</a:t>
            </a:r>
            <a:endParaRPr sz="800"/>
          </a:p>
        </p:txBody>
      </p:sp>
      <p:sp>
        <p:nvSpPr>
          <p:cNvPr id="3061" name="Google Shape;3061;p352"/>
          <p:cNvSpPr/>
          <p:nvPr/>
        </p:nvSpPr>
        <p:spPr>
          <a:xfrm>
            <a:off x="4059750" y="1199400"/>
            <a:ext cx="1024500" cy="1024500"/>
          </a:xfrm>
          <a:prstGeom prst="mathPlus">
            <a:avLst>
              <a:gd name="adj1" fmla="val 23520"/>
            </a:avLst>
          </a:prstGeom>
          <a:solidFill>
            <a:srgbClr val="E0666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oppins Light"/>
              <a:ea typeface="Poppins Light"/>
              <a:cs typeface="Poppins Light"/>
              <a:sym typeface="Poppins Light"/>
            </a:endParaRPr>
          </a:p>
        </p:txBody>
      </p:sp>
      <p:sp>
        <p:nvSpPr>
          <p:cNvPr id="3062" name="Google Shape;3062;p352"/>
          <p:cNvSpPr/>
          <p:nvPr/>
        </p:nvSpPr>
        <p:spPr>
          <a:xfrm>
            <a:off x="4059750" y="3110400"/>
            <a:ext cx="1024500" cy="1024500"/>
          </a:xfrm>
          <a:prstGeom prst="mathPlus">
            <a:avLst>
              <a:gd name="adj1" fmla="val 23520"/>
            </a:avLst>
          </a:prstGeom>
          <a:solidFill>
            <a:srgbClr val="E06666"/>
          </a:solidFill>
          <a:ln w="9525" cap="flat" cmpd="sng">
            <a:solidFill>
              <a:srgbClr val="21212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oppins Light"/>
              <a:ea typeface="Poppins Light"/>
              <a:cs typeface="Poppins Light"/>
              <a:sym typeface="Poppins Light"/>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E06666"/>
        </a:solidFill>
        <a:effectLst/>
      </p:bgPr>
    </p:bg>
    <p:spTree>
      <p:nvGrpSpPr>
        <p:cNvPr id="1" name="Shape 3066"/>
        <p:cNvGrpSpPr/>
        <p:nvPr/>
      </p:nvGrpSpPr>
      <p:grpSpPr>
        <a:xfrm>
          <a:off x="0" y="0"/>
          <a:ext cx="0" cy="0"/>
          <a:chOff x="0" y="0"/>
          <a:chExt cx="0" cy="0"/>
        </a:xfrm>
      </p:grpSpPr>
      <p:sp>
        <p:nvSpPr>
          <p:cNvPr id="3067" name="Google Shape;3067;p353"/>
          <p:cNvSpPr txBox="1">
            <a:spLocks noGrp="1"/>
          </p:cNvSpPr>
          <p:nvPr>
            <p:ph type="ctrTitle"/>
          </p:nvPr>
        </p:nvSpPr>
        <p:spPr>
          <a:xfrm>
            <a:off x="342900" y="1601663"/>
            <a:ext cx="8458200" cy="1431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6200">
                <a:solidFill>
                  <a:schemeClr val="accent1"/>
                </a:solidFill>
              </a:rPr>
              <a:t>Our Story</a:t>
            </a:r>
            <a:endParaRPr sz="6200">
              <a:solidFill>
                <a:schemeClr val="accent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791"/>
        <p:cNvGrpSpPr/>
        <p:nvPr/>
      </p:nvGrpSpPr>
      <p:grpSpPr>
        <a:xfrm>
          <a:off x="0" y="0"/>
          <a:ext cx="0" cy="0"/>
          <a:chOff x="0" y="0"/>
          <a:chExt cx="0" cy="0"/>
        </a:xfrm>
      </p:grpSpPr>
      <p:pic>
        <p:nvPicPr>
          <p:cNvPr id="2792" name="Google Shape;2792;p309"/>
          <p:cNvPicPr preferRelativeResize="0"/>
          <p:nvPr/>
        </p:nvPicPr>
        <p:blipFill>
          <a:blip r:embed="rId3">
            <a:alphaModFix/>
          </a:blip>
          <a:stretch>
            <a:fillRect/>
          </a:stretch>
        </p:blipFill>
        <p:spPr>
          <a:xfrm>
            <a:off x="576125" y="901738"/>
            <a:ext cx="7991725" cy="3340025"/>
          </a:xfrm>
          <a:prstGeom prst="rect">
            <a:avLst/>
          </a:prstGeom>
          <a:noFill/>
          <a:ln w="28575" cap="flat" cmpd="sng">
            <a:solidFill>
              <a:schemeClr val="dk2"/>
            </a:solidFill>
            <a:prstDash val="solid"/>
            <a:round/>
            <a:headEnd type="none" w="sm" len="sm"/>
            <a:tailEnd type="none" w="sm" len="sm"/>
          </a:ln>
        </p:spPr>
      </p:pic>
      <p:sp>
        <p:nvSpPr>
          <p:cNvPr id="2793" name="Google Shape;2793;p309"/>
          <p:cNvSpPr txBox="1"/>
          <p:nvPr/>
        </p:nvSpPr>
        <p:spPr>
          <a:xfrm>
            <a:off x="1632425" y="1618700"/>
            <a:ext cx="988500" cy="400200"/>
          </a:xfrm>
          <a:prstGeom prst="rect">
            <a:avLst/>
          </a:prstGeom>
          <a:solidFill>
            <a:schemeClr val="accent2"/>
          </a:solid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Poppins Light"/>
              <a:ea typeface="Poppins Light"/>
              <a:cs typeface="Poppins Light"/>
              <a:sym typeface="Poppins Light"/>
            </a:endParaRPr>
          </a:p>
        </p:txBody>
      </p:sp>
      <p:sp>
        <p:nvSpPr>
          <p:cNvPr id="2794" name="Google Shape;2794;p309"/>
          <p:cNvSpPr txBox="1"/>
          <p:nvPr/>
        </p:nvSpPr>
        <p:spPr>
          <a:xfrm>
            <a:off x="858800" y="2782600"/>
            <a:ext cx="3136200" cy="4002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Poppins Light"/>
              <a:ea typeface="Poppins Light"/>
              <a:cs typeface="Poppins Light"/>
              <a:sym typeface="Poppins Light"/>
            </a:endParaRPr>
          </a:p>
        </p:txBody>
      </p:sp>
      <p:sp>
        <p:nvSpPr>
          <p:cNvPr id="2795" name="Google Shape;2795;p309"/>
          <p:cNvSpPr txBox="1"/>
          <p:nvPr/>
        </p:nvSpPr>
        <p:spPr>
          <a:xfrm>
            <a:off x="635425" y="901750"/>
            <a:ext cx="6542100" cy="4986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Poppins Light"/>
              <a:ea typeface="Poppins Light"/>
              <a:cs typeface="Poppins Light"/>
              <a:sym typeface="Poppins Light"/>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071"/>
        <p:cNvGrpSpPr/>
        <p:nvPr/>
      </p:nvGrpSpPr>
      <p:grpSpPr>
        <a:xfrm>
          <a:off x="0" y="0"/>
          <a:ext cx="0" cy="0"/>
          <a:chOff x="0" y="0"/>
          <a:chExt cx="0" cy="0"/>
        </a:xfrm>
      </p:grpSpPr>
      <p:sp>
        <p:nvSpPr>
          <p:cNvPr id="3072" name="Google Shape;3072;p354"/>
          <p:cNvSpPr txBox="1">
            <a:spLocks noGrp="1"/>
          </p:cNvSpPr>
          <p:nvPr>
            <p:ph type="title"/>
          </p:nvPr>
        </p:nvSpPr>
        <p:spPr>
          <a:xfrm>
            <a:off x="720000" y="64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100" b="1">
                <a:solidFill>
                  <a:srgbClr val="E06666"/>
                </a:solidFill>
              </a:rPr>
              <a:t>Christianity</a:t>
            </a:r>
            <a:endParaRPr sz="4100" b="1">
              <a:solidFill>
                <a:srgbClr val="E06666"/>
              </a:solidFill>
            </a:endParaRPr>
          </a:p>
        </p:txBody>
      </p:sp>
      <p:pic>
        <p:nvPicPr>
          <p:cNvPr id="3073" name="Google Shape;3073;p354"/>
          <p:cNvPicPr preferRelativeResize="0"/>
          <p:nvPr/>
        </p:nvPicPr>
        <p:blipFill>
          <a:blip r:embed="rId3">
            <a:alphaModFix/>
          </a:blip>
          <a:stretch>
            <a:fillRect/>
          </a:stretch>
        </p:blipFill>
        <p:spPr>
          <a:xfrm>
            <a:off x="1163413" y="759675"/>
            <a:ext cx="7086926" cy="4157675"/>
          </a:xfrm>
          <a:prstGeom prst="rect">
            <a:avLst/>
          </a:prstGeom>
          <a:noFill/>
          <a:ln w="28575" cap="flat" cmpd="sng">
            <a:solidFill>
              <a:srgbClr val="E06666"/>
            </a:solidFill>
            <a:prstDash val="solid"/>
            <a:round/>
            <a:headEnd type="none" w="sm" len="sm"/>
            <a:tailEnd type="none" w="sm" len="sm"/>
          </a:ln>
        </p:spPr>
      </p:pic>
      <p:pic>
        <p:nvPicPr>
          <p:cNvPr id="3074" name="Google Shape;3074;p354"/>
          <p:cNvPicPr preferRelativeResize="0"/>
          <p:nvPr/>
        </p:nvPicPr>
        <p:blipFill>
          <a:blip r:embed="rId4">
            <a:alphaModFix/>
          </a:blip>
          <a:stretch>
            <a:fillRect/>
          </a:stretch>
        </p:blipFill>
        <p:spPr>
          <a:xfrm>
            <a:off x="893650" y="2536450"/>
            <a:ext cx="1622499" cy="1452224"/>
          </a:xfrm>
          <a:prstGeom prst="rect">
            <a:avLst/>
          </a:prstGeom>
          <a:noFill/>
          <a:ln w="28575" cap="flat" cmpd="sng">
            <a:solidFill>
              <a:srgbClr val="5F5B52"/>
            </a:solidFill>
            <a:prstDash val="solid"/>
            <a:round/>
            <a:headEnd type="none" w="sm" len="sm"/>
            <a:tailEnd type="none" w="sm" len="sm"/>
          </a:ln>
        </p:spPr>
      </p:pic>
      <p:pic>
        <p:nvPicPr>
          <p:cNvPr id="3075" name="Google Shape;3075;p354"/>
          <p:cNvPicPr preferRelativeResize="0"/>
          <p:nvPr/>
        </p:nvPicPr>
        <p:blipFill>
          <a:blip r:embed="rId5">
            <a:alphaModFix/>
          </a:blip>
          <a:stretch>
            <a:fillRect/>
          </a:stretch>
        </p:blipFill>
        <p:spPr>
          <a:xfrm>
            <a:off x="2245401" y="2657125"/>
            <a:ext cx="1100075" cy="1210875"/>
          </a:xfrm>
          <a:prstGeom prst="rect">
            <a:avLst/>
          </a:prstGeom>
          <a:noFill/>
          <a:ln w="28575" cap="flat" cmpd="sng">
            <a:solidFill>
              <a:srgbClr val="5F5B52"/>
            </a:solidFill>
            <a:prstDash val="solid"/>
            <a:round/>
            <a:headEnd type="none" w="sm" len="sm"/>
            <a:tailEnd type="none" w="sm" len="sm"/>
          </a:ln>
        </p:spPr>
      </p:pic>
      <p:pic>
        <p:nvPicPr>
          <p:cNvPr id="3076" name="Google Shape;3076;p354"/>
          <p:cNvPicPr preferRelativeResize="0"/>
          <p:nvPr/>
        </p:nvPicPr>
        <p:blipFill rotWithShape="1">
          <a:blip r:embed="rId6">
            <a:alphaModFix/>
          </a:blip>
          <a:srcRect l="833"/>
          <a:stretch/>
        </p:blipFill>
        <p:spPr>
          <a:xfrm>
            <a:off x="2806066" y="2657125"/>
            <a:ext cx="1622499" cy="920353"/>
          </a:xfrm>
          <a:prstGeom prst="rect">
            <a:avLst/>
          </a:prstGeom>
          <a:noFill/>
          <a:ln w="28575" cap="flat" cmpd="sng">
            <a:solidFill>
              <a:srgbClr val="5F5B52"/>
            </a:solidFill>
            <a:prstDash val="solid"/>
            <a:round/>
            <a:headEnd type="none" w="sm" len="sm"/>
            <a:tailEnd type="none" w="sm" len="sm"/>
          </a:ln>
        </p:spPr>
      </p:pic>
      <p:pic>
        <p:nvPicPr>
          <p:cNvPr id="3077" name="Google Shape;3077;p354"/>
          <p:cNvPicPr preferRelativeResize="0"/>
          <p:nvPr/>
        </p:nvPicPr>
        <p:blipFill>
          <a:blip r:embed="rId7">
            <a:alphaModFix/>
          </a:blip>
          <a:stretch>
            <a:fillRect/>
          </a:stretch>
        </p:blipFill>
        <p:spPr>
          <a:xfrm>
            <a:off x="3345476" y="1965525"/>
            <a:ext cx="1706477" cy="1280175"/>
          </a:xfrm>
          <a:prstGeom prst="rect">
            <a:avLst/>
          </a:prstGeom>
          <a:noFill/>
          <a:ln w="28575" cap="flat" cmpd="sng">
            <a:solidFill>
              <a:srgbClr val="000000"/>
            </a:solidFill>
            <a:prstDash val="solid"/>
            <a:round/>
            <a:headEnd type="none" w="sm" len="sm"/>
            <a:tailEnd type="none" w="sm" len="sm"/>
          </a:ln>
        </p:spPr>
      </p:pic>
      <p:pic>
        <p:nvPicPr>
          <p:cNvPr id="3078" name="Google Shape;3078;p354"/>
          <p:cNvPicPr preferRelativeResize="0"/>
          <p:nvPr/>
        </p:nvPicPr>
        <p:blipFill>
          <a:blip r:embed="rId8">
            <a:alphaModFix/>
          </a:blip>
          <a:stretch>
            <a:fillRect/>
          </a:stretch>
        </p:blipFill>
        <p:spPr>
          <a:xfrm>
            <a:off x="3736198" y="1691049"/>
            <a:ext cx="1848951" cy="966075"/>
          </a:xfrm>
          <a:prstGeom prst="rect">
            <a:avLst/>
          </a:prstGeom>
          <a:noFill/>
          <a:ln w="28575" cap="flat" cmpd="sng">
            <a:solidFill>
              <a:srgbClr val="5F5B52"/>
            </a:solidFill>
            <a:prstDash val="solid"/>
            <a:round/>
            <a:headEnd type="none" w="sm" len="sm"/>
            <a:tailEnd type="none" w="sm" len="sm"/>
          </a:ln>
        </p:spPr>
      </p:pic>
      <p:pic>
        <p:nvPicPr>
          <p:cNvPr id="3079" name="Google Shape;3079;p354"/>
          <p:cNvPicPr preferRelativeResize="0"/>
          <p:nvPr/>
        </p:nvPicPr>
        <p:blipFill rotWithShape="1">
          <a:blip r:embed="rId9">
            <a:alphaModFix/>
          </a:blip>
          <a:srcRect l="16006" t="21034" r="16141" b="23363"/>
          <a:stretch/>
        </p:blipFill>
        <p:spPr>
          <a:xfrm>
            <a:off x="4334625" y="1067338"/>
            <a:ext cx="1250524" cy="1340575"/>
          </a:xfrm>
          <a:prstGeom prst="rect">
            <a:avLst/>
          </a:prstGeom>
          <a:noFill/>
          <a:ln w="28575" cap="flat" cmpd="sng">
            <a:solidFill>
              <a:srgbClr val="5F5B52"/>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5"/>
                                        </p:tgtEl>
                                        <p:attrNameLst>
                                          <p:attrName>style.visibility</p:attrName>
                                        </p:attrNameLst>
                                      </p:cBhvr>
                                      <p:to>
                                        <p:strVal val="visible"/>
                                      </p:to>
                                    </p:set>
                                    <p:animEffect transition="in" filter="fade">
                                      <p:cBhvr>
                                        <p:cTn id="12" dur="1000"/>
                                        <p:tgtEl>
                                          <p:spTgt spid="307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fade">
                                      <p:cBhvr>
                                        <p:cTn id="17" dur="1000"/>
                                        <p:tgtEl>
                                          <p:spTgt spid="307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77"/>
                                        </p:tgtEl>
                                        <p:attrNameLst>
                                          <p:attrName>style.visibility</p:attrName>
                                        </p:attrNameLst>
                                      </p:cBhvr>
                                      <p:to>
                                        <p:strVal val="visible"/>
                                      </p:to>
                                    </p:set>
                                    <p:animEffect transition="in" filter="fade">
                                      <p:cBhvr>
                                        <p:cTn id="22" dur="1000"/>
                                        <p:tgtEl>
                                          <p:spTgt spid="307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78"/>
                                        </p:tgtEl>
                                        <p:attrNameLst>
                                          <p:attrName>style.visibility</p:attrName>
                                        </p:attrNameLst>
                                      </p:cBhvr>
                                      <p:to>
                                        <p:strVal val="visible"/>
                                      </p:to>
                                    </p:set>
                                    <p:animEffect transition="in" filter="fade">
                                      <p:cBhvr>
                                        <p:cTn id="27" dur="1000"/>
                                        <p:tgtEl>
                                          <p:spTgt spid="307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079"/>
                                        </p:tgtEl>
                                        <p:attrNameLst>
                                          <p:attrName>style.visibility</p:attrName>
                                        </p:attrNameLst>
                                      </p:cBhvr>
                                      <p:to>
                                        <p:strVal val="visible"/>
                                      </p:to>
                                    </p:set>
                                    <p:animEffect transition="in" filter="fade">
                                      <p:cBhvr>
                                        <p:cTn id="32" dur="1000"/>
                                        <p:tgtEl>
                                          <p:spTgt spid="30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083"/>
        <p:cNvGrpSpPr/>
        <p:nvPr/>
      </p:nvGrpSpPr>
      <p:grpSpPr>
        <a:xfrm>
          <a:off x="0" y="0"/>
          <a:ext cx="0" cy="0"/>
          <a:chOff x="0" y="0"/>
          <a:chExt cx="0" cy="0"/>
        </a:xfrm>
      </p:grpSpPr>
      <p:sp>
        <p:nvSpPr>
          <p:cNvPr id="3084" name="Google Shape;3084;p355"/>
          <p:cNvSpPr txBox="1"/>
          <p:nvPr/>
        </p:nvSpPr>
        <p:spPr>
          <a:xfrm>
            <a:off x="758850" y="295625"/>
            <a:ext cx="76263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solidFill>
                  <a:srgbClr val="E06666"/>
                </a:solidFill>
                <a:latin typeface="Milonga"/>
                <a:ea typeface="Milonga"/>
                <a:cs typeface="Milonga"/>
                <a:sym typeface="Milonga"/>
              </a:rPr>
              <a:t>Climax of the Bible</a:t>
            </a:r>
            <a:endParaRPr sz="3000" b="1">
              <a:solidFill>
                <a:srgbClr val="E06666"/>
              </a:solidFill>
              <a:latin typeface="Milonga"/>
              <a:ea typeface="Milonga"/>
              <a:cs typeface="Milonga"/>
              <a:sym typeface="Milonga"/>
            </a:endParaRPr>
          </a:p>
        </p:txBody>
      </p:sp>
      <p:cxnSp>
        <p:nvCxnSpPr>
          <p:cNvPr id="3085" name="Google Shape;3085;p355"/>
          <p:cNvCxnSpPr/>
          <p:nvPr/>
        </p:nvCxnSpPr>
        <p:spPr>
          <a:xfrm rot="10800000" flipH="1">
            <a:off x="1500200" y="1928775"/>
            <a:ext cx="1500300" cy="1757400"/>
          </a:xfrm>
          <a:prstGeom prst="straightConnector1">
            <a:avLst/>
          </a:prstGeom>
          <a:noFill/>
          <a:ln w="28575" cap="flat" cmpd="sng">
            <a:solidFill>
              <a:srgbClr val="5F5B52"/>
            </a:solidFill>
            <a:prstDash val="solid"/>
            <a:round/>
            <a:headEnd type="none" w="med" len="med"/>
            <a:tailEnd type="none" w="med" len="med"/>
          </a:ln>
        </p:spPr>
      </p:cxnSp>
      <p:cxnSp>
        <p:nvCxnSpPr>
          <p:cNvPr id="3086" name="Google Shape;3086;p355"/>
          <p:cNvCxnSpPr/>
          <p:nvPr/>
        </p:nvCxnSpPr>
        <p:spPr>
          <a:xfrm>
            <a:off x="3000500" y="1918100"/>
            <a:ext cx="3011100" cy="10800"/>
          </a:xfrm>
          <a:prstGeom prst="straightConnector1">
            <a:avLst/>
          </a:prstGeom>
          <a:noFill/>
          <a:ln w="28575" cap="flat" cmpd="sng">
            <a:solidFill>
              <a:srgbClr val="5F5B52"/>
            </a:solidFill>
            <a:prstDash val="solid"/>
            <a:round/>
            <a:headEnd type="none" w="med" len="med"/>
            <a:tailEnd type="none" w="med" len="med"/>
          </a:ln>
        </p:spPr>
      </p:cxnSp>
      <p:cxnSp>
        <p:nvCxnSpPr>
          <p:cNvPr id="3087" name="Google Shape;3087;p355"/>
          <p:cNvCxnSpPr/>
          <p:nvPr/>
        </p:nvCxnSpPr>
        <p:spPr>
          <a:xfrm>
            <a:off x="6011600" y="1928775"/>
            <a:ext cx="1553700" cy="1757400"/>
          </a:xfrm>
          <a:prstGeom prst="straightConnector1">
            <a:avLst/>
          </a:prstGeom>
          <a:noFill/>
          <a:ln w="28575" cap="flat" cmpd="sng">
            <a:solidFill>
              <a:srgbClr val="5F5B52"/>
            </a:solidFill>
            <a:prstDash val="solid"/>
            <a:round/>
            <a:headEnd type="none" w="med" len="med"/>
            <a:tailEnd type="none" w="med" len="med"/>
          </a:ln>
        </p:spPr>
      </p:cxnSp>
      <p:pic>
        <p:nvPicPr>
          <p:cNvPr id="3088" name="Google Shape;3088;p355"/>
          <p:cNvPicPr preferRelativeResize="0"/>
          <p:nvPr/>
        </p:nvPicPr>
        <p:blipFill rotWithShape="1">
          <a:blip r:embed="rId3">
            <a:alphaModFix/>
          </a:blip>
          <a:srcRect l="49796"/>
          <a:stretch/>
        </p:blipFill>
        <p:spPr>
          <a:xfrm>
            <a:off x="1500200" y="2047663"/>
            <a:ext cx="1144326" cy="1519619"/>
          </a:xfrm>
          <a:prstGeom prst="rect">
            <a:avLst/>
          </a:prstGeom>
          <a:noFill/>
          <a:ln w="28575" cap="flat" cmpd="sng">
            <a:solidFill>
              <a:srgbClr val="5F5B52"/>
            </a:solidFill>
            <a:prstDash val="solid"/>
            <a:round/>
            <a:headEnd type="none" w="sm" len="sm"/>
            <a:tailEnd type="none" w="sm" len="sm"/>
          </a:ln>
        </p:spPr>
      </p:pic>
      <p:pic>
        <p:nvPicPr>
          <p:cNvPr id="3089" name="Google Shape;3089;p355"/>
          <p:cNvPicPr preferRelativeResize="0"/>
          <p:nvPr/>
        </p:nvPicPr>
        <p:blipFill>
          <a:blip r:embed="rId4">
            <a:alphaModFix/>
          </a:blip>
          <a:stretch>
            <a:fillRect/>
          </a:stretch>
        </p:blipFill>
        <p:spPr>
          <a:xfrm>
            <a:off x="2019550" y="1017733"/>
            <a:ext cx="2532301" cy="1329525"/>
          </a:xfrm>
          <a:prstGeom prst="rect">
            <a:avLst/>
          </a:prstGeom>
          <a:noFill/>
          <a:ln w="28575" cap="flat" cmpd="sng">
            <a:solidFill>
              <a:srgbClr val="5F5B52"/>
            </a:solidFill>
            <a:prstDash val="solid"/>
            <a:round/>
            <a:headEnd type="none" w="sm" len="sm"/>
            <a:tailEnd type="none" w="sm" len="sm"/>
          </a:ln>
        </p:spPr>
      </p:pic>
      <p:pic>
        <p:nvPicPr>
          <p:cNvPr id="3090" name="Google Shape;3090;p355"/>
          <p:cNvPicPr preferRelativeResize="0"/>
          <p:nvPr/>
        </p:nvPicPr>
        <p:blipFill>
          <a:blip r:embed="rId5">
            <a:alphaModFix/>
          </a:blip>
          <a:stretch>
            <a:fillRect/>
          </a:stretch>
        </p:blipFill>
        <p:spPr>
          <a:xfrm>
            <a:off x="6011600" y="2192829"/>
            <a:ext cx="2352675" cy="1229274"/>
          </a:xfrm>
          <a:prstGeom prst="rect">
            <a:avLst/>
          </a:prstGeom>
          <a:noFill/>
          <a:ln w="28575" cap="flat" cmpd="sng">
            <a:solidFill>
              <a:srgbClr val="5F5B52"/>
            </a:solidFill>
            <a:prstDash val="solid"/>
            <a:round/>
            <a:headEnd type="none" w="sm" len="sm"/>
            <a:tailEnd type="none" w="sm" len="sm"/>
          </a:ln>
        </p:spPr>
      </p:pic>
      <p:cxnSp>
        <p:nvCxnSpPr>
          <p:cNvPr id="3091" name="Google Shape;3091;p355"/>
          <p:cNvCxnSpPr/>
          <p:nvPr/>
        </p:nvCxnSpPr>
        <p:spPr>
          <a:xfrm>
            <a:off x="7565300" y="3686175"/>
            <a:ext cx="1264500" cy="10800"/>
          </a:xfrm>
          <a:prstGeom prst="straightConnector1">
            <a:avLst/>
          </a:prstGeom>
          <a:noFill/>
          <a:ln w="28575" cap="flat" cmpd="sng">
            <a:solidFill>
              <a:srgbClr val="5F5B52"/>
            </a:solidFill>
            <a:prstDash val="solid"/>
            <a:round/>
            <a:headEnd type="none" w="med" len="med"/>
            <a:tailEnd type="none" w="med" len="med"/>
          </a:ln>
        </p:spPr>
      </p:cxnSp>
      <p:pic>
        <p:nvPicPr>
          <p:cNvPr id="3092" name="Google Shape;3092;p355"/>
          <p:cNvPicPr preferRelativeResize="0"/>
          <p:nvPr/>
        </p:nvPicPr>
        <p:blipFill>
          <a:blip r:embed="rId6">
            <a:alphaModFix/>
          </a:blip>
          <a:stretch>
            <a:fillRect/>
          </a:stretch>
        </p:blipFill>
        <p:spPr>
          <a:xfrm>
            <a:off x="7333162" y="3567275"/>
            <a:ext cx="1728775" cy="1037249"/>
          </a:xfrm>
          <a:prstGeom prst="rect">
            <a:avLst/>
          </a:prstGeom>
          <a:noFill/>
          <a:ln w="28575" cap="flat" cmpd="sng">
            <a:solidFill>
              <a:srgbClr val="5F5B52"/>
            </a:solidFill>
            <a:prstDash val="solid"/>
            <a:round/>
            <a:headEnd type="none" w="sm" len="sm"/>
            <a:tailEnd type="none" w="sm" len="sm"/>
          </a:ln>
        </p:spPr>
      </p:pic>
      <p:pic>
        <p:nvPicPr>
          <p:cNvPr id="3093" name="Google Shape;3093;p355"/>
          <p:cNvPicPr preferRelativeResize="0"/>
          <p:nvPr/>
        </p:nvPicPr>
        <p:blipFill>
          <a:blip r:embed="rId7">
            <a:alphaModFix/>
          </a:blip>
          <a:stretch>
            <a:fillRect/>
          </a:stretch>
        </p:blipFill>
        <p:spPr>
          <a:xfrm>
            <a:off x="4674050" y="1108282"/>
            <a:ext cx="2659090" cy="1329525"/>
          </a:xfrm>
          <a:prstGeom prst="rect">
            <a:avLst/>
          </a:prstGeom>
          <a:noFill/>
          <a:ln w="28575" cap="flat" cmpd="sng">
            <a:solidFill>
              <a:srgbClr val="5F5B52"/>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88"/>
                                        </p:tgtEl>
                                        <p:attrNameLst>
                                          <p:attrName>style.visibility</p:attrName>
                                        </p:attrNameLst>
                                      </p:cBhvr>
                                      <p:to>
                                        <p:strVal val="visible"/>
                                      </p:to>
                                    </p:set>
                                    <p:animEffect transition="in" filter="fade">
                                      <p:cBhvr>
                                        <p:cTn id="7" dur="1000"/>
                                        <p:tgtEl>
                                          <p:spTgt spid="308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89"/>
                                        </p:tgtEl>
                                        <p:attrNameLst>
                                          <p:attrName>style.visibility</p:attrName>
                                        </p:attrNameLst>
                                      </p:cBhvr>
                                      <p:to>
                                        <p:strVal val="visible"/>
                                      </p:to>
                                    </p:set>
                                    <p:animEffect transition="in" filter="fade">
                                      <p:cBhvr>
                                        <p:cTn id="12" dur="1000"/>
                                        <p:tgtEl>
                                          <p:spTgt spid="308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93"/>
                                        </p:tgtEl>
                                        <p:attrNameLst>
                                          <p:attrName>style.visibility</p:attrName>
                                        </p:attrNameLst>
                                      </p:cBhvr>
                                      <p:to>
                                        <p:strVal val="visible"/>
                                      </p:to>
                                    </p:set>
                                    <p:animEffect transition="in" filter="fade">
                                      <p:cBhvr>
                                        <p:cTn id="17" dur="1000"/>
                                        <p:tgtEl>
                                          <p:spTgt spid="309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90"/>
                                        </p:tgtEl>
                                        <p:attrNameLst>
                                          <p:attrName>style.visibility</p:attrName>
                                        </p:attrNameLst>
                                      </p:cBhvr>
                                      <p:to>
                                        <p:strVal val="visible"/>
                                      </p:to>
                                    </p:set>
                                    <p:animEffect transition="in" filter="fade">
                                      <p:cBhvr>
                                        <p:cTn id="22" dur="1000"/>
                                        <p:tgtEl>
                                          <p:spTgt spid="309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92"/>
                                        </p:tgtEl>
                                        <p:attrNameLst>
                                          <p:attrName>style.visibility</p:attrName>
                                        </p:attrNameLst>
                                      </p:cBhvr>
                                      <p:to>
                                        <p:strVal val="visible"/>
                                      </p:to>
                                    </p:set>
                                    <p:animEffect transition="in" filter="fade">
                                      <p:cBhvr>
                                        <p:cTn id="27" dur="1000"/>
                                        <p:tgtEl>
                                          <p:spTgt spid="30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E06666"/>
        </a:solidFill>
        <a:effectLst/>
      </p:bgPr>
    </p:bg>
    <p:spTree>
      <p:nvGrpSpPr>
        <p:cNvPr id="1" name="Shape 3097"/>
        <p:cNvGrpSpPr/>
        <p:nvPr/>
      </p:nvGrpSpPr>
      <p:grpSpPr>
        <a:xfrm>
          <a:off x="0" y="0"/>
          <a:ext cx="0" cy="0"/>
          <a:chOff x="0" y="0"/>
          <a:chExt cx="0" cy="0"/>
        </a:xfrm>
      </p:grpSpPr>
      <p:sp>
        <p:nvSpPr>
          <p:cNvPr id="3098" name="Google Shape;3098;p356"/>
          <p:cNvSpPr txBox="1">
            <a:spLocks noGrp="1"/>
          </p:cNvSpPr>
          <p:nvPr>
            <p:ph type="ctrTitle"/>
          </p:nvPr>
        </p:nvSpPr>
        <p:spPr>
          <a:xfrm>
            <a:off x="342900" y="1601663"/>
            <a:ext cx="8458200" cy="1431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5400">
                <a:solidFill>
                  <a:schemeClr val="accent1"/>
                </a:solidFill>
              </a:rPr>
              <a:t>Part 3: Reaching Gen Z</a:t>
            </a:r>
            <a:endParaRPr sz="5400">
              <a:solidFill>
                <a:schemeClr val="accent1"/>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rgbClr val="FFF6DB"/>
            </a:gs>
            <a:gs pos="100000">
              <a:srgbClr val="FBD35D"/>
            </a:gs>
          </a:gsLst>
          <a:path path="circle">
            <a:fillToRect l="50000" t="50000" r="50000" b="50000"/>
          </a:path>
          <a:tileRect/>
        </a:gradFill>
        <a:effectLst/>
      </p:bgPr>
    </p:bg>
    <p:spTree>
      <p:nvGrpSpPr>
        <p:cNvPr id="1" name="Shape 3102"/>
        <p:cNvGrpSpPr/>
        <p:nvPr/>
      </p:nvGrpSpPr>
      <p:grpSpPr>
        <a:xfrm>
          <a:off x="0" y="0"/>
          <a:ext cx="0" cy="0"/>
          <a:chOff x="0" y="0"/>
          <a:chExt cx="0" cy="0"/>
        </a:xfrm>
      </p:grpSpPr>
      <p:sp>
        <p:nvSpPr>
          <p:cNvPr id="3103" name="Google Shape;3103;p3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53</a:t>
            </a:fld>
            <a:endParaRPr/>
          </a:p>
        </p:txBody>
      </p:sp>
      <p:pic>
        <p:nvPicPr>
          <p:cNvPr id="3104" name="Google Shape;3104;p357"/>
          <p:cNvPicPr preferRelativeResize="0"/>
          <p:nvPr/>
        </p:nvPicPr>
        <p:blipFill>
          <a:blip r:embed="rId3">
            <a:alphaModFix/>
          </a:blip>
          <a:stretch>
            <a:fillRect/>
          </a:stretch>
        </p:blipFill>
        <p:spPr>
          <a:xfrm>
            <a:off x="2073088" y="152400"/>
            <a:ext cx="4997828" cy="4838699"/>
          </a:xfrm>
          <a:prstGeom prst="rect">
            <a:avLst/>
          </a:prstGeom>
          <a:noFill/>
          <a:ln w="28575" cap="flat" cmpd="sng">
            <a:solidFill>
              <a:srgbClr val="E06666"/>
            </a:solidFill>
            <a:prstDash val="solid"/>
            <a:round/>
            <a:headEnd type="none" w="sm" len="sm"/>
            <a:tailEnd type="none" w="sm" len="sm"/>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108"/>
        <p:cNvGrpSpPr/>
        <p:nvPr/>
      </p:nvGrpSpPr>
      <p:grpSpPr>
        <a:xfrm>
          <a:off x="0" y="0"/>
          <a:ext cx="0" cy="0"/>
          <a:chOff x="0" y="0"/>
          <a:chExt cx="0" cy="0"/>
        </a:xfrm>
      </p:grpSpPr>
      <p:sp>
        <p:nvSpPr>
          <p:cNvPr id="3109" name="Google Shape;3109;p358"/>
          <p:cNvSpPr txBox="1">
            <a:spLocks noGrp="1"/>
          </p:cNvSpPr>
          <p:nvPr>
            <p:ph type="title"/>
          </p:nvPr>
        </p:nvSpPr>
        <p:spPr>
          <a:xfrm>
            <a:off x="620250" y="2043150"/>
            <a:ext cx="7903500" cy="1057200"/>
          </a:xfrm>
          <a:prstGeom prst="rect">
            <a:avLst/>
          </a:prstGeom>
        </p:spPr>
        <p:txBody>
          <a:bodyPr spcFirstLastPara="1" wrap="square" lIns="91425" tIns="91425" rIns="91425" bIns="91425" anchor="ctr" anchorCtr="0">
            <a:noAutofit/>
          </a:bodyPr>
          <a:lstStyle/>
          <a:p>
            <a:pPr marL="457200" lvl="0" indent="-558800" algn="l" rtl="0">
              <a:lnSpc>
                <a:spcPct val="150000"/>
              </a:lnSpc>
              <a:spcBef>
                <a:spcPts val="0"/>
              </a:spcBef>
              <a:spcAft>
                <a:spcPts val="0"/>
              </a:spcAft>
              <a:buClr>
                <a:srgbClr val="E06666"/>
              </a:buClr>
              <a:buSzPts val="5200"/>
              <a:buFont typeface="DM Serif Text"/>
              <a:buAutoNum type="arabicPeriod"/>
            </a:pPr>
            <a:r>
              <a:rPr lang="en" sz="5200">
                <a:solidFill>
                  <a:srgbClr val="E06666"/>
                </a:solidFill>
                <a:latin typeface="DM Serif Text"/>
                <a:ea typeface="DM Serif Text"/>
                <a:cs typeface="DM Serif Text"/>
                <a:sym typeface="DM Serif Text"/>
              </a:rPr>
              <a:t>Love God</a:t>
            </a:r>
            <a:endParaRPr sz="5200">
              <a:solidFill>
                <a:srgbClr val="E06666"/>
              </a:solidFill>
              <a:latin typeface="DM Serif Text"/>
              <a:ea typeface="DM Serif Text"/>
              <a:cs typeface="DM Serif Text"/>
              <a:sym typeface="DM Serif Text"/>
            </a:endParaRPr>
          </a:p>
        </p:txBody>
      </p:sp>
      <p:sp>
        <p:nvSpPr>
          <p:cNvPr id="3110" name="Google Shape;3110;p35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54</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109"/>
                                        </p:tgtEl>
                                        <p:attrNameLst>
                                          <p:attrName>style.visibility</p:attrName>
                                        </p:attrNameLst>
                                      </p:cBhvr>
                                      <p:to>
                                        <p:strVal val="visible"/>
                                      </p:to>
                                    </p:set>
                                    <p:anim calcmode="lin" valueType="num">
                                      <p:cBhvr additive="base">
                                        <p:cTn id="7" dur="1000"/>
                                        <p:tgtEl>
                                          <p:spTgt spid="310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114"/>
        <p:cNvGrpSpPr/>
        <p:nvPr/>
      </p:nvGrpSpPr>
      <p:grpSpPr>
        <a:xfrm>
          <a:off x="0" y="0"/>
          <a:ext cx="0" cy="0"/>
          <a:chOff x="0" y="0"/>
          <a:chExt cx="0" cy="0"/>
        </a:xfrm>
      </p:grpSpPr>
      <p:sp>
        <p:nvSpPr>
          <p:cNvPr id="3115" name="Google Shape;3115;p359"/>
          <p:cNvSpPr txBox="1"/>
          <p:nvPr/>
        </p:nvSpPr>
        <p:spPr>
          <a:xfrm>
            <a:off x="910800" y="798600"/>
            <a:ext cx="7322400" cy="3546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3900" b="1">
                <a:solidFill>
                  <a:srgbClr val="E06666"/>
                </a:solidFill>
                <a:latin typeface="Gilda Display"/>
                <a:ea typeface="Gilda Display"/>
                <a:cs typeface="Gilda Display"/>
                <a:sym typeface="Gilda Display"/>
              </a:rPr>
              <a:t>And you shall love the Lord your God with all your heart and with all your soul and with all your mind and with all your strength.’ - Mark 12:30</a:t>
            </a:r>
            <a:endParaRPr sz="8400" b="1">
              <a:solidFill>
                <a:srgbClr val="E06666"/>
              </a:solidFill>
              <a:latin typeface="Gilda Display"/>
              <a:ea typeface="Gilda Display"/>
              <a:cs typeface="Gilda Display"/>
              <a:sym typeface="Gilda Display"/>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119"/>
        <p:cNvGrpSpPr/>
        <p:nvPr/>
      </p:nvGrpSpPr>
      <p:grpSpPr>
        <a:xfrm>
          <a:off x="0" y="0"/>
          <a:ext cx="0" cy="0"/>
          <a:chOff x="0" y="0"/>
          <a:chExt cx="0" cy="0"/>
        </a:xfrm>
      </p:grpSpPr>
      <p:sp>
        <p:nvSpPr>
          <p:cNvPr id="3120" name="Google Shape;3120;p360"/>
          <p:cNvSpPr txBox="1">
            <a:spLocks noGrp="1"/>
          </p:cNvSpPr>
          <p:nvPr>
            <p:ph type="title"/>
          </p:nvPr>
        </p:nvSpPr>
        <p:spPr>
          <a:xfrm>
            <a:off x="620250" y="2043150"/>
            <a:ext cx="7903500" cy="1057200"/>
          </a:xfrm>
          <a:prstGeom prst="rect">
            <a:avLst/>
          </a:prstGeom>
        </p:spPr>
        <p:txBody>
          <a:bodyPr spcFirstLastPara="1" wrap="square" lIns="91425" tIns="91425" rIns="91425" bIns="91425" anchor="ctr" anchorCtr="0">
            <a:noAutofit/>
          </a:bodyPr>
          <a:lstStyle/>
          <a:p>
            <a:pPr marL="457200" lvl="0" indent="-558800" algn="ctr" rtl="0">
              <a:lnSpc>
                <a:spcPct val="150000"/>
              </a:lnSpc>
              <a:spcBef>
                <a:spcPts val="0"/>
              </a:spcBef>
              <a:spcAft>
                <a:spcPts val="0"/>
              </a:spcAft>
              <a:buClr>
                <a:srgbClr val="E06666"/>
              </a:buClr>
              <a:buSzPts val="5200"/>
              <a:buFont typeface="DM Serif Text"/>
              <a:buAutoNum type="arabicPeriod" startAt="2"/>
            </a:pPr>
            <a:r>
              <a:rPr lang="en" sz="5200">
                <a:solidFill>
                  <a:srgbClr val="E06666"/>
                </a:solidFill>
                <a:latin typeface="DM Serif Text"/>
                <a:ea typeface="DM Serif Text"/>
                <a:cs typeface="DM Serif Text"/>
                <a:sym typeface="DM Serif Text"/>
              </a:rPr>
              <a:t>Love your neighbor</a:t>
            </a:r>
            <a:endParaRPr sz="5200">
              <a:solidFill>
                <a:srgbClr val="E06666"/>
              </a:solidFill>
              <a:latin typeface="DM Serif Text"/>
              <a:ea typeface="DM Serif Text"/>
              <a:cs typeface="DM Serif Text"/>
              <a:sym typeface="DM Serif Text"/>
            </a:endParaRPr>
          </a:p>
        </p:txBody>
      </p:sp>
      <p:sp>
        <p:nvSpPr>
          <p:cNvPr id="3121" name="Google Shape;3121;p36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56</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120"/>
                                        </p:tgtEl>
                                        <p:attrNameLst>
                                          <p:attrName>style.visibility</p:attrName>
                                        </p:attrNameLst>
                                      </p:cBhvr>
                                      <p:to>
                                        <p:strVal val="visible"/>
                                      </p:to>
                                    </p:set>
                                    <p:anim calcmode="lin" valueType="num">
                                      <p:cBhvr additive="base">
                                        <p:cTn id="7" dur="1000"/>
                                        <p:tgtEl>
                                          <p:spTgt spid="312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a:gsLst>
            <a:gs pos="0">
              <a:srgbClr val="FFF6DB"/>
            </a:gs>
            <a:gs pos="100000">
              <a:srgbClr val="FBD35D"/>
            </a:gs>
          </a:gsLst>
          <a:path path="circle">
            <a:fillToRect l="50000" t="50000" r="50000" b="50000"/>
          </a:path>
          <a:tileRect/>
        </a:gradFill>
        <a:effectLst/>
      </p:bgPr>
    </p:bg>
    <p:spTree>
      <p:nvGrpSpPr>
        <p:cNvPr id="1" name="Shape 3125"/>
        <p:cNvGrpSpPr/>
        <p:nvPr/>
      </p:nvGrpSpPr>
      <p:grpSpPr>
        <a:xfrm>
          <a:off x="0" y="0"/>
          <a:ext cx="0" cy="0"/>
          <a:chOff x="0" y="0"/>
          <a:chExt cx="0" cy="0"/>
        </a:xfrm>
      </p:grpSpPr>
      <p:pic>
        <p:nvPicPr>
          <p:cNvPr id="3126" name="Google Shape;3126;p361"/>
          <p:cNvPicPr preferRelativeResize="0"/>
          <p:nvPr/>
        </p:nvPicPr>
        <p:blipFill>
          <a:blip r:embed="rId3">
            <a:alphaModFix/>
          </a:blip>
          <a:stretch>
            <a:fillRect/>
          </a:stretch>
        </p:blipFill>
        <p:spPr>
          <a:xfrm>
            <a:off x="2715725" y="152400"/>
            <a:ext cx="3712557" cy="4838699"/>
          </a:xfrm>
          <a:prstGeom prst="rect">
            <a:avLst/>
          </a:prstGeom>
          <a:noFill/>
          <a:ln w="28575" cap="flat" cmpd="sng">
            <a:solidFill>
              <a:srgbClr val="E06666"/>
            </a:solidFill>
            <a:prstDash val="solid"/>
            <a:round/>
            <a:headEnd type="none" w="sm" len="sm"/>
            <a:tailEnd type="none" w="sm" len="sm"/>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130"/>
        <p:cNvGrpSpPr/>
        <p:nvPr/>
      </p:nvGrpSpPr>
      <p:grpSpPr>
        <a:xfrm>
          <a:off x="0" y="0"/>
          <a:ext cx="0" cy="0"/>
          <a:chOff x="0" y="0"/>
          <a:chExt cx="0" cy="0"/>
        </a:xfrm>
      </p:grpSpPr>
      <p:sp>
        <p:nvSpPr>
          <p:cNvPr id="3131" name="Google Shape;3131;p362"/>
          <p:cNvSpPr txBox="1"/>
          <p:nvPr/>
        </p:nvSpPr>
        <p:spPr>
          <a:xfrm>
            <a:off x="433650" y="278250"/>
            <a:ext cx="8276700" cy="458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00">
                <a:solidFill>
                  <a:srgbClr val="E06666"/>
                </a:solidFill>
                <a:latin typeface="Gilda Display"/>
                <a:ea typeface="Gilda Display"/>
                <a:cs typeface="Gilda Display"/>
                <a:sym typeface="Gilda Display"/>
              </a:rPr>
              <a:t>For though I am free from all, I have made myself a servant to all, that I might win more of them. To the Jews I became as a Jew, in order to win Jews. To those under the law I became as one under the law (though not being myself under the law) that I might win those under the law. To those outside the law I became as one outside the law (not being outside the law of God but under the law of Christ) that I might win those outside the law. To the weak I became weak, that I might win the weak. </a:t>
            </a:r>
            <a:r>
              <a:rPr lang="en" sz="2600" b="1" i="1">
                <a:solidFill>
                  <a:srgbClr val="E06666"/>
                </a:solidFill>
                <a:latin typeface="Gilda Display"/>
                <a:ea typeface="Gilda Display"/>
                <a:cs typeface="Gilda Display"/>
                <a:sym typeface="Gilda Display"/>
              </a:rPr>
              <a:t>I have become all things to all people, that by all means I might save some.</a:t>
            </a:r>
            <a:endParaRPr sz="2600" b="1" i="1">
              <a:solidFill>
                <a:srgbClr val="E06666"/>
              </a:solidFill>
              <a:latin typeface="Gilda Display"/>
              <a:ea typeface="Gilda Display"/>
              <a:cs typeface="Gilda Display"/>
              <a:sym typeface="Gilda Display"/>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135"/>
        <p:cNvGrpSpPr/>
        <p:nvPr/>
      </p:nvGrpSpPr>
      <p:grpSpPr>
        <a:xfrm>
          <a:off x="0" y="0"/>
          <a:ext cx="0" cy="0"/>
          <a:chOff x="0" y="0"/>
          <a:chExt cx="0" cy="0"/>
        </a:xfrm>
      </p:grpSpPr>
      <p:pic>
        <p:nvPicPr>
          <p:cNvPr id="3136" name="Google Shape;3136;p363"/>
          <p:cNvPicPr preferRelativeResize="0"/>
          <p:nvPr/>
        </p:nvPicPr>
        <p:blipFill rotWithShape="1">
          <a:blip r:embed="rId3">
            <a:alphaModFix/>
          </a:blip>
          <a:srcRect b="10"/>
          <a:stretch/>
        </p:blipFill>
        <p:spPr>
          <a:xfrm>
            <a:off x="0" y="0"/>
            <a:ext cx="9144002" cy="5143503"/>
          </a:xfrm>
          <a:prstGeom prst="rect">
            <a:avLst/>
          </a:prstGeom>
          <a:noFill/>
          <a:ln>
            <a:noFill/>
          </a:ln>
        </p:spPr>
      </p:pic>
      <p:sp>
        <p:nvSpPr>
          <p:cNvPr id="3137" name="Google Shape;3137;p363"/>
          <p:cNvSpPr txBox="1">
            <a:spLocks noGrp="1"/>
          </p:cNvSpPr>
          <p:nvPr>
            <p:ph type="ctrTitle"/>
          </p:nvPr>
        </p:nvSpPr>
        <p:spPr>
          <a:xfrm flipH="1">
            <a:off x="3197055" y="91898"/>
            <a:ext cx="5158200" cy="19959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a:t>Culture </a:t>
            </a:r>
            <a:r>
              <a:rPr lang="en">
                <a:solidFill>
                  <a:srgbClr val="F2672B"/>
                </a:solidFill>
              </a:rPr>
              <a:t>Translator</a:t>
            </a:r>
            <a:endParaRPr>
              <a:solidFill>
                <a:srgbClr val="F2672B"/>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799"/>
        <p:cNvGrpSpPr/>
        <p:nvPr/>
      </p:nvGrpSpPr>
      <p:grpSpPr>
        <a:xfrm>
          <a:off x="0" y="0"/>
          <a:ext cx="0" cy="0"/>
          <a:chOff x="0" y="0"/>
          <a:chExt cx="0" cy="0"/>
        </a:xfrm>
      </p:grpSpPr>
      <p:pic>
        <p:nvPicPr>
          <p:cNvPr id="2800" name="Google Shape;2800;p310"/>
          <p:cNvPicPr preferRelativeResize="0"/>
          <p:nvPr/>
        </p:nvPicPr>
        <p:blipFill>
          <a:blip r:embed="rId3">
            <a:alphaModFix/>
          </a:blip>
          <a:stretch>
            <a:fillRect/>
          </a:stretch>
        </p:blipFill>
        <p:spPr>
          <a:xfrm>
            <a:off x="2083350" y="152400"/>
            <a:ext cx="4977308" cy="4838700"/>
          </a:xfrm>
          <a:prstGeom prst="rect">
            <a:avLst/>
          </a:prstGeom>
          <a:noFill/>
          <a:ln w="28575" cap="flat" cmpd="sng">
            <a:solidFill>
              <a:schemeClr val="dk2"/>
            </a:solidFill>
            <a:prstDash val="solid"/>
            <a:round/>
            <a:headEnd type="none" w="sm" len="sm"/>
            <a:tailEnd type="none" w="sm" len="sm"/>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141"/>
        <p:cNvGrpSpPr/>
        <p:nvPr/>
      </p:nvGrpSpPr>
      <p:grpSpPr>
        <a:xfrm>
          <a:off x="0" y="0"/>
          <a:ext cx="0" cy="0"/>
          <a:chOff x="0" y="0"/>
          <a:chExt cx="0" cy="0"/>
        </a:xfrm>
      </p:grpSpPr>
      <p:pic>
        <p:nvPicPr>
          <p:cNvPr id="3142" name="Google Shape;3142;p364"/>
          <p:cNvPicPr preferRelativeResize="0"/>
          <p:nvPr/>
        </p:nvPicPr>
        <p:blipFill rotWithShape="1">
          <a:blip r:embed="rId3">
            <a:alphaModFix/>
          </a:blip>
          <a:srcRect b="4177"/>
          <a:stretch/>
        </p:blipFill>
        <p:spPr>
          <a:xfrm>
            <a:off x="799126" y="457725"/>
            <a:ext cx="7545751" cy="4338200"/>
          </a:xfrm>
          <a:prstGeom prst="rect">
            <a:avLst/>
          </a:prstGeom>
          <a:noFill/>
          <a:ln w="28575" cap="flat" cmpd="sng">
            <a:solidFill>
              <a:schemeClr val="dk2"/>
            </a:solidFill>
            <a:prstDash val="solid"/>
            <a:round/>
            <a:headEnd type="none" w="sm" len="sm"/>
            <a:tailEnd type="none" w="sm" len="sm"/>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146"/>
        <p:cNvGrpSpPr/>
        <p:nvPr/>
      </p:nvGrpSpPr>
      <p:grpSpPr>
        <a:xfrm>
          <a:off x="0" y="0"/>
          <a:ext cx="0" cy="0"/>
          <a:chOff x="0" y="0"/>
          <a:chExt cx="0" cy="0"/>
        </a:xfrm>
      </p:grpSpPr>
      <p:pic>
        <p:nvPicPr>
          <p:cNvPr id="3147" name="Google Shape;3147;p365"/>
          <p:cNvPicPr preferRelativeResize="0"/>
          <p:nvPr/>
        </p:nvPicPr>
        <p:blipFill>
          <a:blip r:embed="rId3">
            <a:alphaModFix/>
          </a:blip>
          <a:stretch>
            <a:fillRect/>
          </a:stretch>
        </p:blipFill>
        <p:spPr>
          <a:xfrm>
            <a:off x="152400" y="1296438"/>
            <a:ext cx="8839203" cy="2550616"/>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151"/>
        <p:cNvGrpSpPr/>
        <p:nvPr/>
      </p:nvGrpSpPr>
      <p:grpSpPr>
        <a:xfrm>
          <a:off x="0" y="0"/>
          <a:ext cx="0" cy="0"/>
          <a:chOff x="0" y="0"/>
          <a:chExt cx="0" cy="0"/>
        </a:xfrm>
      </p:grpSpPr>
      <p:pic>
        <p:nvPicPr>
          <p:cNvPr id="3152" name="Google Shape;3152;p366"/>
          <p:cNvPicPr preferRelativeResize="0"/>
          <p:nvPr/>
        </p:nvPicPr>
        <p:blipFill>
          <a:blip r:embed="rId3">
            <a:alphaModFix/>
          </a:blip>
          <a:stretch>
            <a:fillRect/>
          </a:stretch>
        </p:blipFill>
        <p:spPr>
          <a:xfrm>
            <a:off x="952500" y="385763"/>
            <a:ext cx="7239000" cy="437197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3156"/>
        <p:cNvGrpSpPr/>
        <p:nvPr/>
      </p:nvGrpSpPr>
      <p:grpSpPr>
        <a:xfrm>
          <a:off x="0" y="0"/>
          <a:ext cx="0" cy="0"/>
          <a:chOff x="0" y="0"/>
          <a:chExt cx="0" cy="0"/>
        </a:xfrm>
      </p:grpSpPr>
      <p:pic>
        <p:nvPicPr>
          <p:cNvPr id="3157" name="Google Shape;3157;p367"/>
          <p:cNvPicPr preferRelativeResize="0"/>
          <p:nvPr/>
        </p:nvPicPr>
        <p:blipFill>
          <a:blip r:embed="rId3">
            <a:alphaModFix/>
          </a:blip>
          <a:stretch>
            <a:fillRect/>
          </a:stretch>
        </p:blipFill>
        <p:spPr>
          <a:xfrm>
            <a:off x="624150" y="1036788"/>
            <a:ext cx="7895700" cy="3069925"/>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3161"/>
        <p:cNvGrpSpPr/>
        <p:nvPr/>
      </p:nvGrpSpPr>
      <p:grpSpPr>
        <a:xfrm>
          <a:off x="0" y="0"/>
          <a:ext cx="0" cy="0"/>
          <a:chOff x="0" y="0"/>
          <a:chExt cx="0" cy="0"/>
        </a:xfrm>
      </p:grpSpPr>
      <p:pic>
        <p:nvPicPr>
          <p:cNvPr id="3162" name="Google Shape;3162;p368"/>
          <p:cNvPicPr preferRelativeResize="0"/>
          <p:nvPr/>
        </p:nvPicPr>
        <p:blipFill>
          <a:blip r:embed="rId3">
            <a:alphaModFix/>
          </a:blip>
          <a:stretch>
            <a:fillRect/>
          </a:stretch>
        </p:blipFill>
        <p:spPr>
          <a:xfrm>
            <a:off x="3443601" y="211125"/>
            <a:ext cx="2256800" cy="884900"/>
          </a:xfrm>
          <a:prstGeom prst="rect">
            <a:avLst/>
          </a:prstGeom>
          <a:noFill/>
          <a:ln>
            <a:noFill/>
          </a:ln>
        </p:spPr>
      </p:pic>
      <p:pic>
        <p:nvPicPr>
          <p:cNvPr id="3163" name="Google Shape;3163;p368"/>
          <p:cNvPicPr preferRelativeResize="0"/>
          <p:nvPr/>
        </p:nvPicPr>
        <p:blipFill>
          <a:blip r:embed="rId4">
            <a:alphaModFix/>
          </a:blip>
          <a:stretch>
            <a:fillRect/>
          </a:stretch>
        </p:blipFill>
        <p:spPr>
          <a:xfrm>
            <a:off x="152400" y="2364025"/>
            <a:ext cx="8839199" cy="1534387"/>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3167"/>
        <p:cNvGrpSpPr/>
        <p:nvPr/>
      </p:nvGrpSpPr>
      <p:grpSpPr>
        <a:xfrm>
          <a:off x="0" y="0"/>
          <a:ext cx="0" cy="0"/>
          <a:chOff x="0" y="0"/>
          <a:chExt cx="0" cy="0"/>
        </a:xfrm>
      </p:grpSpPr>
      <p:pic>
        <p:nvPicPr>
          <p:cNvPr id="3168" name="Google Shape;3168;p369"/>
          <p:cNvPicPr preferRelativeResize="0"/>
          <p:nvPr/>
        </p:nvPicPr>
        <p:blipFill>
          <a:blip r:embed="rId3">
            <a:alphaModFix/>
          </a:blip>
          <a:stretch>
            <a:fillRect/>
          </a:stretch>
        </p:blipFill>
        <p:spPr>
          <a:xfrm>
            <a:off x="152400" y="483038"/>
            <a:ext cx="8839198" cy="4177429"/>
          </a:xfrm>
          <a:prstGeom prst="rect">
            <a:avLst/>
          </a:prstGeom>
          <a:noFill/>
          <a:ln>
            <a:noFill/>
          </a:ln>
        </p:spPr>
      </p:pic>
      <p:sp>
        <p:nvSpPr>
          <p:cNvPr id="3169" name="Google Shape;3169;p369"/>
          <p:cNvSpPr txBox="1"/>
          <p:nvPr/>
        </p:nvSpPr>
        <p:spPr>
          <a:xfrm>
            <a:off x="1164925" y="3116625"/>
            <a:ext cx="7621200" cy="4002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chemeClr val="dk1"/>
              </a:solidFill>
              <a:highlight>
                <a:schemeClr val="lt1"/>
              </a:highlight>
              <a:latin typeface="Karla"/>
              <a:ea typeface="Karla"/>
              <a:cs typeface="Karla"/>
              <a:sym typeface="Karla"/>
            </a:endParaRPr>
          </a:p>
        </p:txBody>
      </p:sp>
      <p:sp>
        <p:nvSpPr>
          <p:cNvPr id="3170" name="Google Shape;3170;p369"/>
          <p:cNvSpPr txBox="1"/>
          <p:nvPr/>
        </p:nvSpPr>
        <p:spPr>
          <a:xfrm>
            <a:off x="272175" y="3516825"/>
            <a:ext cx="2219700" cy="4002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chemeClr val="dk1"/>
              </a:solidFill>
              <a:highlight>
                <a:schemeClr val="lt1"/>
              </a:highlight>
              <a:latin typeface="Karla"/>
              <a:ea typeface="Karla"/>
              <a:cs typeface="Karla"/>
              <a:sym typeface="Karla"/>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3174"/>
        <p:cNvGrpSpPr/>
        <p:nvPr/>
      </p:nvGrpSpPr>
      <p:grpSpPr>
        <a:xfrm>
          <a:off x="0" y="0"/>
          <a:ext cx="0" cy="0"/>
          <a:chOff x="0" y="0"/>
          <a:chExt cx="0" cy="0"/>
        </a:xfrm>
      </p:grpSpPr>
      <p:pic>
        <p:nvPicPr>
          <p:cNvPr id="3175" name="Google Shape;3175;p370"/>
          <p:cNvPicPr preferRelativeResize="0"/>
          <p:nvPr/>
        </p:nvPicPr>
        <p:blipFill>
          <a:blip r:embed="rId3">
            <a:alphaModFix/>
          </a:blip>
          <a:stretch>
            <a:fillRect/>
          </a:stretch>
        </p:blipFill>
        <p:spPr>
          <a:xfrm>
            <a:off x="152400" y="1050363"/>
            <a:ext cx="8839202" cy="3042767"/>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3179"/>
        <p:cNvGrpSpPr/>
        <p:nvPr/>
      </p:nvGrpSpPr>
      <p:grpSpPr>
        <a:xfrm>
          <a:off x="0" y="0"/>
          <a:ext cx="0" cy="0"/>
          <a:chOff x="0" y="0"/>
          <a:chExt cx="0" cy="0"/>
        </a:xfrm>
      </p:grpSpPr>
      <p:pic>
        <p:nvPicPr>
          <p:cNvPr id="3180" name="Google Shape;3180;p371"/>
          <p:cNvPicPr preferRelativeResize="0"/>
          <p:nvPr/>
        </p:nvPicPr>
        <p:blipFill>
          <a:blip r:embed="rId3">
            <a:alphaModFix/>
          </a:blip>
          <a:stretch>
            <a:fillRect/>
          </a:stretch>
        </p:blipFill>
        <p:spPr>
          <a:xfrm>
            <a:off x="569063" y="1054413"/>
            <a:ext cx="8005875" cy="3034675"/>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3184"/>
        <p:cNvGrpSpPr/>
        <p:nvPr/>
      </p:nvGrpSpPr>
      <p:grpSpPr>
        <a:xfrm>
          <a:off x="0" y="0"/>
          <a:ext cx="0" cy="0"/>
          <a:chOff x="0" y="0"/>
          <a:chExt cx="0" cy="0"/>
        </a:xfrm>
      </p:grpSpPr>
      <p:pic>
        <p:nvPicPr>
          <p:cNvPr id="3185" name="Google Shape;3185;p372"/>
          <p:cNvPicPr preferRelativeResize="0"/>
          <p:nvPr/>
        </p:nvPicPr>
        <p:blipFill>
          <a:blip r:embed="rId3">
            <a:alphaModFix/>
          </a:blip>
          <a:stretch>
            <a:fillRect/>
          </a:stretch>
        </p:blipFill>
        <p:spPr>
          <a:xfrm>
            <a:off x="152400" y="2512750"/>
            <a:ext cx="8839198" cy="1917472"/>
          </a:xfrm>
          <a:prstGeom prst="rect">
            <a:avLst/>
          </a:prstGeom>
          <a:noFill/>
          <a:ln w="28575" cap="flat" cmpd="sng">
            <a:solidFill>
              <a:schemeClr val="dk2"/>
            </a:solidFill>
            <a:prstDash val="solid"/>
            <a:round/>
            <a:headEnd type="none" w="sm" len="sm"/>
            <a:tailEnd type="none" w="sm" len="sm"/>
          </a:ln>
        </p:spPr>
      </p:pic>
      <p:pic>
        <p:nvPicPr>
          <p:cNvPr id="3186" name="Google Shape;3186;p372"/>
          <p:cNvPicPr preferRelativeResize="0"/>
          <p:nvPr/>
        </p:nvPicPr>
        <p:blipFill>
          <a:blip r:embed="rId4">
            <a:alphaModFix/>
          </a:blip>
          <a:stretch>
            <a:fillRect/>
          </a:stretch>
        </p:blipFill>
        <p:spPr>
          <a:xfrm>
            <a:off x="1614538" y="128925"/>
            <a:ext cx="5914937" cy="1961350"/>
          </a:xfrm>
          <a:prstGeom prst="rect">
            <a:avLst/>
          </a:prstGeom>
          <a:noFill/>
          <a:ln w="28575" cap="flat" cmpd="sng">
            <a:solidFill>
              <a:schemeClr val="dk2"/>
            </a:solidFill>
            <a:prstDash val="solid"/>
            <a:round/>
            <a:headEnd type="none" w="sm" len="sm"/>
            <a:tailEnd type="none" w="sm" len="sm"/>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3190"/>
        <p:cNvGrpSpPr/>
        <p:nvPr/>
      </p:nvGrpSpPr>
      <p:grpSpPr>
        <a:xfrm>
          <a:off x="0" y="0"/>
          <a:ext cx="0" cy="0"/>
          <a:chOff x="0" y="0"/>
          <a:chExt cx="0" cy="0"/>
        </a:xfrm>
      </p:grpSpPr>
      <p:pic>
        <p:nvPicPr>
          <p:cNvPr id="3191" name="Google Shape;3191;p373"/>
          <p:cNvPicPr preferRelativeResize="0"/>
          <p:nvPr/>
        </p:nvPicPr>
        <p:blipFill>
          <a:blip r:embed="rId3">
            <a:alphaModFix/>
          </a:blip>
          <a:stretch>
            <a:fillRect/>
          </a:stretch>
        </p:blipFill>
        <p:spPr>
          <a:xfrm>
            <a:off x="2813524" y="258100"/>
            <a:ext cx="3516950" cy="1529750"/>
          </a:xfrm>
          <a:prstGeom prst="rect">
            <a:avLst/>
          </a:prstGeom>
          <a:noFill/>
          <a:ln>
            <a:noFill/>
          </a:ln>
        </p:spPr>
      </p:pic>
      <p:pic>
        <p:nvPicPr>
          <p:cNvPr id="3192" name="Google Shape;3192;p373"/>
          <p:cNvPicPr preferRelativeResize="0"/>
          <p:nvPr/>
        </p:nvPicPr>
        <p:blipFill>
          <a:blip r:embed="rId4">
            <a:alphaModFix/>
          </a:blip>
          <a:stretch>
            <a:fillRect/>
          </a:stretch>
        </p:blipFill>
        <p:spPr>
          <a:xfrm>
            <a:off x="247650" y="2233850"/>
            <a:ext cx="8648700" cy="22479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804"/>
        <p:cNvGrpSpPr/>
        <p:nvPr/>
      </p:nvGrpSpPr>
      <p:grpSpPr>
        <a:xfrm>
          <a:off x="0" y="0"/>
          <a:ext cx="0" cy="0"/>
          <a:chOff x="0" y="0"/>
          <a:chExt cx="0" cy="0"/>
        </a:xfrm>
      </p:grpSpPr>
      <p:pic>
        <p:nvPicPr>
          <p:cNvPr id="2805" name="Google Shape;2805;p311"/>
          <p:cNvPicPr preferRelativeResize="0"/>
          <p:nvPr/>
        </p:nvPicPr>
        <p:blipFill>
          <a:blip r:embed="rId3">
            <a:alphaModFix/>
          </a:blip>
          <a:stretch>
            <a:fillRect/>
          </a:stretch>
        </p:blipFill>
        <p:spPr>
          <a:xfrm>
            <a:off x="1346200" y="152400"/>
            <a:ext cx="6451600" cy="4838700"/>
          </a:xfrm>
          <a:prstGeom prst="rect">
            <a:avLst/>
          </a:prstGeom>
          <a:noFill/>
          <a:ln w="28575" cap="flat" cmpd="sng">
            <a:solidFill>
              <a:srgbClr val="E06666"/>
            </a:solidFill>
            <a:prstDash val="solid"/>
            <a:round/>
            <a:headEnd type="none" w="sm" len="sm"/>
            <a:tailEnd type="none" w="sm" len="sm"/>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3196"/>
        <p:cNvGrpSpPr/>
        <p:nvPr/>
      </p:nvGrpSpPr>
      <p:grpSpPr>
        <a:xfrm>
          <a:off x="0" y="0"/>
          <a:ext cx="0" cy="0"/>
          <a:chOff x="0" y="0"/>
          <a:chExt cx="0" cy="0"/>
        </a:xfrm>
      </p:grpSpPr>
      <p:pic>
        <p:nvPicPr>
          <p:cNvPr id="3197" name="Google Shape;3197;p374"/>
          <p:cNvPicPr preferRelativeResize="0"/>
          <p:nvPr/>
        </p:nvPicPr>
        <p:blipFill>
          <a:blip r:embed="rId3">
            <a:alphaModFix/>
          </a:blip>
          <a:stretch>
            <a:fillRect/>
          </a:stretch>
        </p:blipFill>
        <p:spPr>
          <a:xfrm>
            <a:off x="2177015" y="187600"/>
            <a:ext cx="4789974" cy="1463775"/>
          </a:xfrm>
          <a:prstGeom prst="rect">
            <a:avLst/>
          </a:prstGeom>
          <a:noFill/>
          <a:ln>
            <a:noFill/>
          </a:ln>
        </p:spPr>
      </p:pic>
      <p:pic>
        <p:nvPicPr>
          <p:cNvPr id="3198" name="Google Shape;3198;p374"/>
          <p:cNvPicPr preferRelativeResize="0"/>
          <p:nvPr/>
        </p:nvPicPr>
        <p:blipFill>
          <a:blip r:embed="rId4">
            <a:alphaModFix/>
          </a:blip>
          <a:stretch>
            <a:fillRect/>
          </a:stretch>
        </p:blipFill>
        <p:spPr>
          <a:xfrm>
            <a:off x="152400" y="2332225"/>
            <a:ext cx="8839198" cy="1733426"/>
          </a:xfrm>
          <a:prstGeom prst="rect">
            <a:avLst/>
          </a:prstGeom>
          <a:noFill/>
          <a:ln>
            <a:noFill/>
          </a:ln>
        </p:spPr>
      </p:pic>
      <p:sp>
        <p:nvSpPr>
          <p:cNvPr id="3199" name="Google Shape;3199;p374"/>
          <p:cNvSpPr txBox="1"/>
          <p:nvPr/>
        </p:nvSpPr>
        <p:spPr>
          <a:xfrm>
            <a:off x="5012700" y="2846550"/>
            <a:ext cx="3978900" cy="4932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latin typeface="Karla"/>
              <a:ea typeface="Karla"/>
              <a:cs typeface="Karla"/>
              <a:sym typeface="Karla"/>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3203"/>
        <p:cNvGrpSpPr/>
        <p:nvPr/>
      </p:nvGrpSpPr>
      <p:grpSpPr>
        <a:xfrm>
          <a:off x="0" y="0"/>
          <a:ext cx="0" cy="0"/>
          <a:chOff x="0" y="0"/>
          <a:chExt cx="0" cy="0"/>
        </a:xfrm>
      </p:grpSpPr>
      <p:pic>
        <p:nvPicPr>
          <p:cNvPr id="3204" name="Google Shape;3204;p375"/>
          <p:cNvPicPr preferRelativeResize="0"/>
          <p:nvPr/>
        </p:nvPicPr>
        <p:blipFill>
          <a:blip r:embed="rId3">
            <a:alphaModFix/>
          </a:blip>
          <a:stretch>
            <a:fillRect/>
          </a:stretch>
        </p:blipFill>
        <p:spPr>
          <a:xfrm>
            <a:off x="152400" y="1586513"/>
            <a:ext cx="8839200" cy="1970463"/>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3208"/>
        <p:cNvGrpSpPr/>
        <p:nvPr/>
      </p:nvGrpSpPr>
      <p:grpSpPr>
        <a:xfrm>
          <a:off x="0" y="0"/>
          <a:ext cx="0" cy="0"/>
          <a:chOff x="0" y="0"/>
          <a:chExt cx="0" cy="0"/>
        </a:xfrm>
      </p:grpSpPr>
      <p:pic>
        <p:nvPicPr>
          <p:cNvPr id="3209" name="Google Shape;3209;p376"/>
          <p:cNvPicPr preferRelativeResize="0"/>
          <p:nvPr/>
        </p:nvPicPr>
        <p:blipFill>
          <a:blip r:embed="rId3">
            <a:alphaModFix/>
          </a:blip>
          <a:stretch>
            <a:fillRect/>
          </a:stretch>
        </p:blipFill>
        <p:spPr>
          <a:xfrm>
            <a:off x="152400" y="2254400"/>
            <a:ext cx="8839201" cy="2042611"/>
          </a:xfrm>
          <a:prstGeom prst="rect">
            <a:avLst/>
          </a:prstGeom>
          <a:noFill/>
          <a:ln>
            <a:noFill/>
          </a:ln>
        </p:spPr>
      </p:pic>
      <p:pic>
        <p:nvPicPr>
          <p:cNvPr id="3210" name="Google Shape;3210;p376"/>
          <p:cNvPicPr preferRelativeResize="0"/>
          <p:nvPr/>
        </p:nvPicPr>
        <p:blipFill>
          <a:blip r:embed="rId4">
            <a:alphaModFix/>
          </a:blip>
          <a:stretch>
            <a:fillRect/>
          </a:stretch>
        </p:blipFill>
        <p:spPr>
          <a:xfrm>
            <a:off x="1985963" y="246350"/>
            <a:ext cx="5172075" cy="1647825"/>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3214"/>
        <p:cNvGrpSpPr/>
        <p:nvPr/>
      </p:nvGrpSpPr>
      <p:grpSpPr>
        <a:xfrm>
          <a:off x="0" y="0"/>
          <a:ext cx="0" cy="0"/>
          <a:chOff x="0" y="0"/>
          <a:chExt cx="0" cy="0"/>
        </a:xfrm>
      </p:grpSpPr>
      <p:sp>
        <p:nvSpPr>
          <p:cNvPr id="3215" name="Google Shape;3215;p377"/>
          <p:cNvSpPr txBox="1">
            <a:spLocks noGrp="1"/>
          </p:cNvSpPr>
          <p:nvPr>
            <p:ph type="title"/>
          </p:nvPr>
        </p:nvSpPr>
        <p:spPr>
          <a:xfrm>
            <a:off x="691050" y="140925"/>
            <a:ext cx="77619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Bible Revival?</a:t>
            </a:r>
            <a:endParaRPr/>
          </a:p>
        </p:txBody>
      </p:sp>
      <p:sp>
        <p:nvSpPr>
          <p:cNvPr id="3216" name="Google Shape;3216;p377"/>
          <p:cNvSpPr txBox="1">
            <a:spLocks noGrp="1"/>
          </p:cNvSpPr>
          <p:nvPr>
            <p:ph type="body" idx="1"/>
          </p:nvPr>
        </p:nvSpPr>
        <p:spPr>
          <a:xfrm>
            <a:off x="691050" y="1029275"/>
            <a:ext cx="7761900" cy="3978000"/>
          </a:xfrm>
          <a:prstGeom prst="rect">
            <a:avLst/>
          </a:prstGeom>
        </p:spPr>
        <p:txBody>
          <a:bodyPr spcFirstLastPara="1" wrap="square" lIns="91425" tIns="91425" rIns="91425" bIns="91425" anchor="t" anchorCtr="0">
            <a:noAutofit/>
          </a:bodyPr>
          <a:lstStyle/>
          <a:p>
            <a:pPr marL="457200" lvl="0" indent="-361950" algn="l" rtl="0">
              <a:spcBef>
                <a:spcPts val="0"/>
              </a:spcBef>
              <a:spcAft>
                <a:spcPts val="0"/>
              </a:spcAft>
              <a:buSzPts val="2100"/>
              <a:buAutoNum type="arabicPeriod"/>
            </a:pPr>
            <a:r>
              <a:rPr lang="en" sz="2100"/>
              <a:t>If you could live to be 1,000 years old, would you? Why or why not?</a:t>
            </a:r>
            <a:endParaRPr sz="2100"/>
          </a:p>
          <a:p>
            <a:pPr marL="457200" lvl="0" indent="0" algn="l" rtl="0">
              <a:spcBef>
                <a:spcPts val="1600"/>
              </a:spcBef>
              <a:spcAft>
                <a:spcPts val="0"/>
              </a:spcAft>
              <a:buNone/>
            </a:pPr>
            <a:endParaRPr sz="2100"/>
          </a:p>
          <a:p>
            <a:pPr marL="457200" lvl="0" indent="-361950" algn="l" rtl="0">
              <a:spcBef>
                <a:spcPts val="1600"/>
              </a:spcBef>
              <a:spcAft>
                <a:spcPts val="0"/>
              </a:spcAft>
              <a:buSzPts val="2100"/>
              <a:buAutoNum type="arabicPeriod"/>
            </a:pPr>
            <a:r>
              <a:rPr lang="en" sz="2100"/>
              <a:t>Do you think that Bryan Johnson is wrong to pursue immortality? If so, explain why using the Bible.</a:t>
            </a:r>
            <a:endParaRPr sz="2100"/>
          </a:p>
          <a:p>
            <a:pPr marL="0" lvl="0" indent="0" algn="l" rtl="0">
              <a:spcBef>
                <a:spcPts val="1600"/>
              </a:spcBef>
              <a:spcAft>
                <a:spcPts val="0"/>
              </a:spcAft>
              <a:buNone/>
            </a:pPr>
            <a:r>
              <a:rPr lang="en" sz="2100"/>
              <a:t> </a:t>
            </a:r>
            <a:endParaRPr sz="2100"/>
          </a:p>
          <a:p>
            <a:pPr marL="457200" lvl="0" indent="-361950" algn="l" rtl="0">
              <a:spcBef>
                <a:spcPts val="1600"/>
              </a:spcBef>
              <a:spcAft>
                <a:spcPts val="1600"/>
              </a:spcAft>
              <a:buSzPts val="2100"/>
              <a:buAutoNum type="arabicPeriod" startAt="2"/>
            </a:pPr>
            <a:r>
              <a:rPr lang="en" sz="2100"/>
              <a:t>If what Johnson is doing is wrong, are all anti-aging practices wrong? How do we know which practices are good, and which are bad?</a:t>
            </a:r>
            <a:endParaRPr sz="340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gradFill>
          <a:gsLst>
            <a:gs pos="0">
              <a:srgbClr val="FFF6DB"/>
            </a:gs>
            <a:gs pos="100000">
              <a:srgbClr val="FBD35D"/>
            </a:gs>
          </a:gsLst>
          <a:path path="circle">
            <a:fillToRect l="50000" t="50000" r="50000" b="50000"/>
          </a:path>
          <a:tileRect/>
        </a:gradFill>
        <a:effectLst/>
      </p:bgPr>
    </p:bg>
    <p:spTree>
      <p:nvGrpSpPr>
        <p:cNvPr id="1" name="Shape 3220"/>
        <p:cNvGrpSpPr/>
        <p:nvPr/>
      </p:nvGrpSpPr>
      <p:grpSpPr>
        <a:xfrm>
          <a:off x="0" y="0"/>
          <a:ext cx="0" cy="0"/>
          <a:chOff x="0" y="0"/>
          <a:chExt cx="0" cy="0"/>
        </a:xfrm>
      </p:grpSpPr>
      <p:pic>
        <p:nvPicPr>
          <p:cNvPr id="3221" name="Google Shape;3221;p378"/>
          <p:cNvPicPr preferRelativeResize="0"/>
          <p:nvPr/>
        </p:nvPicPr>
        <p:blipFill>
          <a:blip r:embed="rId3">
            <a:alphaModFix/>
          </a:blip>
          <a:stretch>
            <a:fillRect/>
          </a:stretch>
        </p:blipFill>
        <p:spPr>
          <a:xfrm>
            <a:off x="2715725" y="152400"/>
            <a:ext cx="3712557" cy="4838699"/>
          </a:xfrm>
          <a:prstGeom prst="rect">
            <a:avLst/>
          </a:prstGeom>
          <a:noFill/>
          <a:ln w="28575" cap="flat" cmpd="sng">
            <a:solidFill>
              <a:srgbClr val="E06666"/>
            </a:solidFill>
            <a:prstDash val="solid"/>
            <a:round/>
            <a:headEnd type="none" w="sm" len="sm"/>
            <a:tailEnd type="none" w="sm" len="sm"/>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06666"/>
        </a:solidFill>
        <a:effectLst/>
      </p:bgPr>
    </p:bg>
    <p:spTree>
      <p:nvGrpSpPr>
        <p:cNvPr id="1" name="Shape 2809"/>
        <p:cNvGrpSpPr/>
        <p:nvPr/>
      </p:nvGrpSpPr>
      <p:grpSpPr>
        <a:xfrm>
          <a:off x="0" y="0"/>
          <a:ext cx="0" cy="0"/>
          <a:chOff x="0" y="0"/>
          <a:chExt cx="0" cy="0"/>
        </a:xfrm>
      </p:grpSpPr>
      <p:sp>
        <p:nvSpPr>
          <p:cNvPr id="2810" name="Google Shape;2810;p312"/>
          <p:cNvSpPr txBox="1">
            <a:spLocks noGrp="1"/>
          </p:cNvSpPr>
          <p:nvPr>
            <p:ph type="title"/>
          </p:nvPr>
        </p:nvSpPr>
        <p:spPr>
          <a:xfrm>
            <a:off x="265200" y="526350"/>
            <a:ext cx="8318100" cy="409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5800">
                <a:latin typeface="DM Serif Text"/>
                <a:ea typeface="DM Serif Text"/>
                <a:cs typeface="DM Serif Text"/>
                <a:sym typeface="DM Serif Text"/>
              </a:rPr>
              <a:t>Why are kids drawn to these videos?</a:t>
            </a:r>
            <a:endParaRPr sz="5800">
              <a:latin typeface="DM Serif Text"/>
              <a:ea typeface="DM Serif Text"/>
              <a:cs typeface="DM Serif Text"/>
              <a:sym typeface="DM Serif Text"/>
            </a:endParaRPr>
          </a:p>
        </p:txBody>
      </p:sp>
      <p:sp>
        <p:nvSpPr>
          <p:cNvPr id="2811" name="Google Shape;2811;p3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815"/>
        <p:cNvGrpSpPr/>
        <p:nvPr/>
      </p:nvGrpSpPr>
      <p:grpSpPr>
        <a:xfrm>
          <a:off x="0" y="0"/>
          <a:ext cx="0" cy="0"/>
          <a:chOff x="0" y="0"/>
          <a:chExt cx="0" cy="0"/>
        </a:xfrm>
      </p:grpSpPr>
      <p:pic>
        <p:nvPicPr>
          <p:cNvPr id="2816" name="Google Shape;2816;p313"/>
          <p:cNvPicPr preferRelativeResize="0"/>
          <p:nvPr/>
        </p:nvPicPr>
        <p:blipFill>
          <a:blip r:embed="rId3">
            <a:alphaModFix/>
          </a:blip>
          <a:stretch>
            <a:fillRect/>
          </a:stretch>
        </p:blipFill>
        <p:spPr>
          <a:xfrm>
            <a:off x="270938" y="152400"/>
            <a:ext cx="8602134" cy="4838701"/>
          </a:xfrm>
          <a:prstGeom prst="rect">
            <a:avLst/>
          </a:prstGeom>
          <a:noFill/>
          <a:ln w="28575" cap="flat" cmpd="sng">
            <a:solidFill>
              <a:srgbClr val="E06666"/>
            </a:solidFill>
            <a:prstDash val="solid"/>
            <a:round/>
            <a:headEnd type="none" w="sm" len="sm"/>
            <a:tailEnd type="none" w="sm" len="sm"/>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Group Roles for Teenagers by Slidesgo">
  <a:themeElements>
    <a:clrScheme name="Simple Light">
      <a:dk1>
        <a:srgbClr val="191919"/>
      </a:dk1>
      <a:lt1>
        <a:srgbClr val="F1F1F1"/>
      </a:lt1>
      <a:dk2>
        <a:srgbClr val="1F8350"/>
      </a:dk2>
      <a:lt2>
        <a:srgbClr val="165E39"/>
      </a:lt2>
      <a:accent1>
        <a:srgbClr val="FCDC7E"/>
      </a:accent1>
      <a:accent2>
        <a:srgbClr val="FFFFFF"/>
      </a:accent2>
      <a:accent3>
        <a:srgbClr val="FFE599"/>
      </a:accent3>
      <a:accent4>
        <a:srgbClr val="FFFFFF"/>
      </a:accent4>
      <a:accent5>
        <a:srgbClr val="FFFFFF"/>
      </a:accent5>
      <a:accent6>
        <a:srgbClr val="FFFFFF"/>
      </a:accent6>
      <a:hlink>
        <a:srgbClr val="165E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Group Roles for Teenagers by Slidesgo">
  <a:themeElements>
    <a:clrScheme name="Simple Light">
      <a:dk1>
        <a:srgbClr val="191919"/>
      </a:dk1>
      <a:lt1>
        <a:srgbClr val="F1F1F1"/>
      </a:lt1>
      <a:dk2>
        <a:srgbClr val="1F8350"/>
      </a:dk2>
      <a:lt2>
        <a:srgbClr val="165E39"/>
      </a:lt2>
      <a:accent1>
        <a:srgbClr val="FCDC7E"/>
      </a:accent1>
      <a:accent2>
        <a:srgbClr val="FFFFFF"/>
      </a:accent2>
      <a:accent3>
        <a:srgbClr val="FFE599"/>
      </a:accent3>
      <a:accent4>
        <a:srgbClr val="FFFFFF"/>
      </a:accent4>
      <a:accent5>
        <a:srgbClr val="FFFFFF"/>
      </a:accent5>
      <a:accent6>
        <a:srgbClr val="FFFFFF"/>
      </a:accent6>
      <a:hlink>
        <a:srgbClr val="165E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Group Roles for Teenagers by Slidesgo">
  <a:themeElements>
    <a:clrScheme name="Simple Light">
      <a:dk1>
        <a:srgbClr val="191919"/>
      </a:dk1>
      <a:lt1>
        <a:srgbClr val="F1F1F1"/>
      </a:lt1>
      <a:dk2>
        <a:srgbClr val="1F8350"/>
      </a:dk2>
      <a:lt2>
        <a:srgbClr val="165E39"/>
      </a:lt2>
      <a:accent1>
        <a:srgbClr val="FCDC7E"/>
      </a:accent1>
      <a:accent2>
        <a:srgbClr val="FFFFFF"/>
      </a:accent2>
      <a:accent3>
        <a:srgbClr val="FFE599"/>
      </a:accent3>
      <a:accent4>
        <a:srgbClr val="FFFFFF"/>
      </a:accent4>
      <a:accent5>
        <a:srgbClr val="FFFFFF"/>
      </a:accent5>
      <a:accent6>
        <a:srgbClr val="FFFFFF"/>
      </a:accent6>
      <a:hlink>
        <a:srgbClr val="165E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Group Roles for Teenagers by Slidesgo">
  <a:themeElements>
    <a:clrScheme name="Simple Light">
      <a:dk1>
        <a:srgbClr val="191919"/>
      </a:dk1>
      <a:lt1>
        <a:srgbClr val="F1F1F1"/>
      </a:lt1>
      <a:dk2>
        <a:srgbClr val="1F8350"/>
      </a:dk2>
      <a:lt2>
        <a:srgbClr val="165E39"/>
      </a:lt2>
      <a:accent1>
        <a:srgbClr val="FCDC7E"/>
      </a:accent1>
      <a:accent2>
        <a:srgbClr val="FFFFFF"/>
      </a:accent2>
      <a:accent3>
        <a:srgbClr val="FFE599"/>
      </a:accent3>
      <a:accent4>
        <a:srgbClr val="FFFFFF"/>
      </a:accent4>
      <a:accent5>
        <a:srgbClr val="FFFFFF"/>
      </a:accent5>
      <a:accent6>
        <a:srgbClr val="FFFFFF"/>
      </a:accent6>
      <a:hlink>
        <a:srgbClr val="165E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Group Roles for Teenagers by Slidesgo">
  <a:themeElements>
    <a:clrScheme name="Simple Light">
      <a:dk1>
        <a:srgbClr val="191919"/>
      </a:dk1>
      <a:lt1>
        <a:srgbClr val="F1F1F1"/>
      </a:lt1>
      <a:dk2>
        <a:srgbClr val="1F8350"/>
      </a:dk2>
      <a:lt2>
        <a:srgbClr val="165E39"/>
      </a:lt2>
      <a:accent1>
        <a:srgbClr val="FCDC7E"/>
      </a:accent1>
      <a:accent2>
        <a:srgbClr val="FFFFFF"/>
      </a:accent2>
      <a:accent3>
        <a:srgbClr val="FFE599"/>
      </a:accent3>
      <a:accent4>
        <a:srgbClr val="FFFFFF"/>
      </a:accent4>
      <a:accent5>
        <a:srgbClr val="FFFFFF"/>
      </a:accent5>
      <a:accent6>
        <a:srgbClr val="FFFFFF"/>
      </a:accent6>
      <a:hlink>
        <a:srgbClr val="165E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Group Roles for Teenagers by Slidesgo">
  <a:themeElements>
    <a:clrScheme name="Simple Light">
      <a:dk1>
        <a:srgbClr val="191919"/>
      </a:dk1>
      <a:lt1>
        <a:srgbClr val="F1F1F1"/>
      </a:lt1>
      <a:dk2>
        <a:srgbClr val="1F8350"/>
      </a:dk2>
      <a:lt2>
        <a:srgbClr val="165E39"/>
      </a:lt2>
      <a:accent1>
        <a:srgbClr val="FCDC7E"/>
      </a:accent1>
      <a:accent2>
        <a:srgbClr val="FFFFFF"/>
      </a:accent2>
      <a:accent3>
        <a:srgbClr val="FFE599"/>
      </a:accent3>
      <a:accent4>
        <a:srgbClr val="FFFFFF"/>
      </a:accent4>
      <a:accent5>
        <a:srgbClr val="FFFFFF"/>
      </a:accent5>
      <a:accent6>
        <a:srgbClr val="FFFFFF"/>
      </a:accent6>
      <a:hlink>
        <a:srgbClr val="165E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Non Profit Company Marketing Plan XL by Slidesgo">
  <a:themeElements>
    <a:clrScheme name="Simple Light">
      <a:dk1>
        <a:srgbClr val="0F1C4D"/>
      </a:dk1>
      <a:lt1>
        <a:srgbClr val="FFFFFF"/>
      </a:lt1>
      <a:dk2>
        <a:srgbClr val="FFE4DF"/>
      </a:dk2>
      <a:lt2>
        <a:srgbClr val="F8AC5E"/>
      </a:lt2>
      <a:accent1>
        <a:srgbClr val="0141B3"/>
      </a:accent1>
      <a:accent2>
        <a:srgbClr val="F3D5B9"/>
      </a:accent2>
      <a:accent3>
        <a:srgbClr val="E7654B"/>
      </a:accent3>
      <a:accent4>
        <a:srgbClr val="924430"/>
      </a:accent4>
      <a:accent5>
        <a:srgbClr val="F7A285"/>
      </a:accent5>
      <a:accent6>
        <a:srgbClr val="642A1F"/>
      </a:accent6>
      <a:hlink>
        <a:srgbClr val="0141B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Non Profit Company Marketing Plan XL by Slidesgo">
  <a:themeElements>
    <a:clrScheme name="Simple Light">
      <a:dk1>
        <a:srgbClr val="0F1C4D"/>
      </a:dk1>
      <a:lt1>
        <a:srgbClr val="FFFFFF"/>
      </a:lt1>
      <a:dk2>
        <a:srgbClr val="FFE4DF"/>
      </a:dk2>
      <a:lt2>
        <a:srgbClr val="F8AC5E"/>
      </a:lt2>
      <a:accent1>
        <a:srgbClr val="0141B3"/>
      </a:accent1>
      <a:accent2>
        <a:srgbClr val="F3D5B9"/>
      </a:accent2>
      <a:accent3>
        <a:srgbClr val="E7654B"/>
      </a:accent3>
      <a:accent4>
        <a:srgbClr val="924430"/>
      </a:accent4>
      <a:accent5>
        <a:srgbClr val="F7A285"/>
      </a:accent5>
      <a:accent6>
        <a:srgbClr val="642A1F"/>
      </a:accent6>
      <a:hlink>
        <a:srgbClr val="0141B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914</Words>
  <Application>Microsoft Macintosh PowerPoint</Application>
  <PresentationFormat>On-screen Show (16:9)</PresentationFormat>
  <Paragraphs>90</Paragraphs>
  <Slides>74</Slides>
  <Notes>74</Notes>
  <HiddenSlides>0</HiddenSlides>
  <MMClips>0</MMClips>
  <ScaleCrop>false</ScaleCrop>
  <HeadingPairs>
    <vt:vector size="6" baseType="variant">
      <vt:variant>
        <vt:lpstr>Fonts Used</vt:lpstr>
      </vt:variant>
      <vt:variant>
        <vt:i4>17</vt:i4>
      </vt:variant>
      <vt:variant>
        <vt:lpstr>Theme</vt:lpstr>
      </vt:variant>
      <vt:variant>
        <vt:i4>9</vt:i4>
      </vt:variant>
      <vt:variant>
        <vt:lpstr>Slide Titles</vt:lpstr>
      </vt:variant>
      <vt:variant>
        <vt:i4>74</vt:i4>
      </vt:variant>
    </vt:vector>
  </HeadingPairs>
  <TitlesOfParts>
    <vt:vector size="100" baseType="lpstr">
      <vt:lpstr>Poppins</vt:lpstr>
      <vt:lpstr>Oswald</vt:lpstr>
      <vt:lpstr>Poppins Light</vt:lpstr>
      <vt:lpstr>DM Serif Text</vt:lpstr>
      <vt:lpstr>Anaheim</vt:lpstr>
      <vt:lpstr>Gilda Display</vt:lpstr>
      <vt:lpstr>Lemonada Medium</vt:lpstr>
      <vt:lpstr>Nunito Light</vt:lpstr>
      <vt:lpstr>Milonga</vt:lpstr>
      <vt:lpstr>Poppins;200</vt:lpstr>
      <vt:lpstr>Arial</vt:lpstr>
      <vt:lpstr>Roboto Condensed Light</vt:lpstr>
      <vt:lpstr>Cabin</vt:lpstr>
      <vt:lpstr>Fira Sans Extra Condensed Medium</vt:lpstr>
      <vt:lpstr>Lemonada</vt:lpstr>
      <vt:lpstr>Karla</vt:lpstr>
      <vt:lpstr>Raleway SemiBold</vt:lpstr>
      <vt:lpstr>Simple Light</vt:lpstr>
      <vt:lpstr>Group Roles for Teenagers by Slidesgo</vt:lpstr>
      <vt:lpstr>Group Roles for Teenagers by Slidesgo</vt:lpstr>
      <vt:lpstr>Group Roles for Teenagers by Slidesgo</vt:lpstr>
      <vt:lpstr>Group Roles for Teenagers by Slidesgo</vt:lpstr>
      <vt:lpstr>Group Roles for Teenagers by Slidesgo</vt:lpstr>
      <vt:lpstr>Group Roles for Teenagers by Slidesgo</vt:lpstr>
      <vt:lpstr>Non Profit Company Marketing Plan XL by Slidesgo</vt:lpstr>
      <vt:lpstr>Non Profit Company Marketing Plan XL by Slidesgo</vt:lpstr>
      <vt:lpstr>How to Reach Gen Z</vt:lpstr>
      <vt:lpstr>PowerPoint Presentation</vt:lpstr>
      <vt:lpstr>PowerPoint Presentation</vt:lpstr>
      <vt:lpstr>PowerPoint Presentation</vt:lpstr>
      <vt:lpstr>PowerPoint Presentation</vt:lpstr>
      <vt:lpstr>PowerPoint Presentation</vt:lpstr>
      <vt:lpstr>PowerPoint Presentation</vt:lpstr>
      <vt:lpstr>Why are kids drawn to these videos?</vt:lpstr>
      <vt:lpstr>PowerPoint Presentation</vt:lpstr>
      <vt:lpstr>PowerPoint Presentation</vt:lpstr>
      <vt:lpstr>Is Gen Z more or less depressed than other generations?</vt:lpstr>
      <vt:lpstr>PowerPoint Presentation</vt:lpstr>
      <vt:lpstr>Is America getting better? - Steven Pinker</vt:lpstr>
      <vt:lpstr>Is the world getting better? - Steven Pinker</vt:lpstr>
      <vt:lpstr>Mental Health Stats</vt:lpstr>
      <vt:lpstr>PowerPoint Presentation</vt:lpstr>
      <vt:lpstr>PowerPoint Presentation</vt:lpstr>
      <vt:lpstr>Nihilism</vt:lpstr>
      <vt:lpstr>Part 1: The Gen Z Story</vt:lpstr>
      <vt:lpstr>Nihilism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Relativism</vt:lpstr>
      <vt:lpstr>PowerPoint Presentation</vt:lpstr>
      <vt:lpstr>PowerPoint Presentation</vt:lpstr>
      <vt:lpstr>PowerPoint Presentation</vt:lpstr>
      <vt:lpstr>PowerPoint Presentation</vt:lpstr>
      <vt:lpstr>PowerPoint Presentation</vt:lpstr>
      <vt:lpstr>Technology</vt:lpstr>
      <vt:lpstr>PowerPoint Presentation</vt:lpstr>
      <vt:lpstr>2 Options</vt:lpstr>
      <vt:lpstr>PowerPoint Presentation</vt:lpstr>
      <vt:lpstr>PowerPoint Presentation</vt:lpstr>
      <vt:lpstr>PowerPoint Presentation</vt:lpstr>
      <vt:lpstr>PowerPoint Presentation</vt:lpstr>
      <vt:lpstr>PowerPoint Presentation</vt:lpstr>
      <vt:lpstr>PowerPoint Presentation</vt:lpstr>
      <vt:lpstr>Nihilism (No Hope)</vt:lpstr>
      <vt:lpstr>Part 2: A Biblical Response</vt:lpstr>
      <vt:lpstr>Nihilism (No Hope)</vt:lpstr>
      <vt:lpstr>Our Story</vt:lpstr>
      <vt:lpstr>Christianity</vt:lpstr>
      <vt:lpstr>PowerPoint Presentation</vt:lpstr>
      <vt:lpstr>Part 3: Reaching Gen Z</vt:lpstr>
      <vt:lpstr>PowerPoint Presentation</vt:lpstr>
      <vt:lpstr>Love God</vt:lpstr>
      <vt:lpstr>PowerPoint Presentation</vt:lpstr>
      <vt:lpstr>Love your neighbor</vt:lpstr>
      <vt:lpstr>PowerPoint Presentation</vt:lpstr>
      <vt:lpstr>PowerPoint Presentation</vt:lpstr>
      <vt:lpstr>Culture Translator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Bible Revival?</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Amy Billingsley</cp:lastModifiedBy>
  <cp:revision>1</cp:revision>
  <dcterms:modified xsi:type="dcterms:W3CDTF">2025-03-25T14:57:51Z</dcterms:modified>
</cp:coreProperties>
</file>